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6"/>
    <p:sldMasterId id="2147483673" r:id="rId47"/>
    <p:sldMasterId id="2147483681" r:id="rId48"/>
    <p:sldMasterId id="2147483689" r:id="rId49"/>
    <p:sldMasterId id="2147483697" r:id="rId50"/>
    <p:sldMasterId id="2147483705" r:id="rId51"/>
    <p:sldMasterId id="2147483713" r:id="rId52"/>
    <p:sldMasterId id="2147483735" r:id="rId53"/>
  </p:sldMasterIdLst>
  <p:notesMasterIdLst>
    <p:notesMasterId r:id="rId63"/>
  </p:notesMasterIdLst>
  <p:sldIdLst>
    <p:sldId id="522" r:id="rId54"/>
    <p:sldId id="730" r:id="rId55"/>
    <p:sldId id="720" r:id="rId56"/>
    <p:sldId id="716" r:id="rId57"/>
    <p:sldId id="724" r:id="rId58"/>
    <p:sldId id="725" r:id="rId59"/>
    <p:sldId id="717" r:id="rId60"/>
    <p:sldId id="719" r:id="rId61"/>
    <p:sldId id="721" r:id="rId62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3" autoAdjust="0"/>
    <p:restoredTop sz="96086" autoAdjust="0"/>
  </p:normalViewPr>
  <p:slideViewPr>
    <p:cSldViewPr snapToGrid="0" snapToObjects="1">
      <p:cViewPr varScale="1">
        <p:scale>
          <a:sx n="138" d="100"/>
          <a:sy n="138" d="100"/>
        </p:scale>
        <p:origin x="7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Master" Target="slideMasters/slideMaster2.xml"/><Relationship Id="rId50" Type="http://schemas.openxmlformats.org/officeDocument/2006/relationships/slideMaster" Target="slideMasters/slideMaster5.xml"/><Relationship Id="rId55" Type="http://schemas.openxmlformats.org/officeDocument/2006/relationships/slide" Target="slides/slide2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Master" Target="slideMasters/slideMaster8.xml"/><Relationship Id="rId58" Type="http://schemas.openxmlformats.org/officeDocument/2006/relationships/slide" Target="slides/slide5.xml"/><Relationship Id="rId66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Master" Target="slideMasters/slideMaster4.xml"/><Relationship Id="rId57" Type="http://schemas.openxmlformats.org/officeDocument/2006/relationships/slide" Target="slides/slide4.xml"/><Relationship Id="rId61" Type="http://schemas.openxmlformats.org/officeDocument/2006/relationships/slide" Target="slides/slide8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7.xml"/><Relationship Id="rId60" Type="http://schemas.openxmlformats.org/officeDocument/2006/relationships/slide" Target="slides/slide7.xml"/><Relationship Id="rId65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3.xml"/><Relationship Id="rId56" Type="http://schemas.openxmlformats.org/officeDocument/2006/relationships/slide" Target="slides/slide3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Master" Target="slideMasters/slideMaster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1.xml"/><Relationship Id="rId59" Type="http://schemas.openxmlformats.org/officeDocument/2006/relationships/slide" Target="slides/slide6.xml"/><Relationship Id="rId67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.xml"/><Relationship Id="rId6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X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box.org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en.wikipedia.org/wiki/Kernel-based_Virtual_Mach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://en.wikipedia.org/wiki/VirtualBo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Hyper-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penvz.org/Main_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tack.org/" TargetMode="External"/><Relationship Id="rId2" Type="http://schemas.openxmlformats.org/officeDocument/2006/relationships/hyperlink" Target="http://en.wikipedia.org/wiki/OpenSta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pache_CloudStack" TargetMode="External"/><Relationship Id="rId2" Type="http://schemas.openxmlformats.org/officeDocument/2006/relationships/hyperlink" Target="http://cloudstack.apach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ucalyptus_(software)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eucalyptu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nimbusproject.org/" TargetMode="External"/><Relationship Id="rId4" Type="http://schemas.openxmlformats.org/officeDocument/2006/relationships/hyperlink" Target="http://en.wikipedia.org/wiki/Nimbus_(cloud_computing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ABDS in Summary III: Layer 5-Part 1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5 2015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77" y="2509654"/>
            <a:ext cx="3365726" cy="33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6505171" cy="507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Functionality of 21 HPC-ABDS </a:t>
            </a:r>
            <a:r>
              <a:rPr lang="en-US" sz="2800" b="1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" y="530441"/>
            <a:ext cx="9065491" cy="6327559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IaaS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Management from HPC to hypervisors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Part 1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File management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NoSQL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C) SQL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In-memory </a:t>
            </a:r>
            <a:r>
              <a:rPr lang="en-US" sz="1800" dirty="0" err="1">
                <a:latin typeface="Calibri" panose="020F0502020204030204" pitchFamily="34" charset="0"/>
              </a:rPr>
              <a:t>databases&amp;caches</a:t>
            </a:r>
            <a:r>
              <a:rPr lang="en-US" sz="1800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Basic Programming model and runtime, SPMD, </a:t>
            </a:r>
            <a:r>
              <a:rPr lang="en-US" sz="1800" dirty="0" err="1">
                <a:latin typeface="Calibri" panose="020F0502020204030204" pitchFamily="34" charset="0"/>
              </a:rPr>
              <a:t>MapReduce</a:t>
            </a:r>
            <a:r>
              <a:rPr lang="en-US" sz="1800" dirty="0">
                <a:latin typeface="Calibri" panose="020F0502020204030204" pitchFamily="34" charset="0"/>
              </a:rPr>
              <a:t>: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High level Programming: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</a:t>
            </a:r>
            <a:r>
              <a:rPr lang="en-US" sz="1800" dirty="0" smtClean="0">
                <a:latin typeface="Calibri" panose="020F0502020204030204" pitchFamily="34" charset="0"/>
              </a:rPr>
              <a:t>Application Hosting Frameworks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Workflow-Orchestration: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7236" y="2038951"/>
            <a:ext cx="3980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21 functionalities. 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17 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260563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" y="1044141"/>
            <a:ext cx="8952807" cy="356110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Xen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en.wikipedia.org/wiki/Xen</a:t>
            </a:r>
            <a:r>
              <a:rPr lang="en-US" sz="2000" dirty="0" smtClean="0"/>
              <a:t> supports </a:t>
            </a:r>
            <a:r>
              <a:rPr lang="en-US" sz="2000" dirty="0"/>
              <a:t>a form of </a:t>
            </a:r>
            <a:r>
              <a:rPr lang="en-US" sz="2000" dirty="0" smtClean="0"/>
              <a:t>type 1 virtualization </a:t>
            </a:r>
            <a:r>
              <a:rPr lang="en-US" sz="2000" dirty="0"/>
              <a:t>known as </a:t>
            </a:r>
            <a:r>
              <a:rPr lang="en-US" sz="2000" dirty="0" err="1"/>
              <a:t>paravirtualization</a:t>
            </a:r>
            <a:r>
              <a:rPr lang="en-US" sz="2000" dirty="0"/>
              <a:t>, in which guests run a modified operating system. The guests are modified to use a special </a:t>
            </a:r>
            <a:r>
              <a:rPr lang="en-US" sz="2000" dirty="0" err="1"/>
              <a:t>hypercall</a:t>
            </a:r>
            <a:r>
              <a:rPr lang="en-US" sz="2000" dirty="0"/>
              <a:t> ABI, instead of certain architectural features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Through </a:t>
            </a:r>
            <a:r>
              <a:rPr lang="en-US" sz="2000" dirty="0" err="1"/>
              <a:t>paravirtualization</a:t>
            </a:r>
            <a:r>
              <a:rPr lang="en-US" sz="2000" dirty="0"/>
              <a:t>, </a:t>
            </a:r>
            <a:r>
              <a:rPr lang="en-US" sz="2000" dirty="0" err="1"/>
              <a:t>Xen</a:t>
            </a:r>
            <a:r>
              <a:rPr lang="en-US" sz="2000" dirty="0"/>
              <a:t> can achieve high performance even on its host architecture (x86) which has a reputation for non-cooperation with traditional virtualization </a:t>
            </a:r>
            <a:r>
              <a:rPr lang="en-US" sz="2000" dirty="0" smtClean="0"/>
              <a:t>techniques</a:t>
            </a:r>
          </a:p>
          <a:p>
            <a:r>
              <a:rPr lang="en-US" sz="2000" dirty="0" err="1" smtClean="0"/>
              <a:t>Xen</a:t>
            </a:r>
            <a:r>
              <a:rPr lang="en-US" sz="2000" dirty="0" smtClean="0"/>
              <a:t> was developed at the University of Cambridge but is now owned by Citrix</a:t>
            </a:r>
          </a:p>
          <a:p>
            <a:r>
              <a:rPr lang="en-US" sz="2000" dirty="0"/>
              <a:t>Responsibilities of the hypervisor include memory management and CPU scheduling of all virtual machines ("domains"), and for launching the most privileged domain ("dom0") - the only virtual machine which by default has direct access to hardware. From the dom0 the hypervisor can be managed and unprivileged domains ("</a:t>
            </a:r>
            <a:r>
              <a:rPr lang="en-US" sz="2000" dirty="0" err="1"/>
              <a:t>domU</a:t>
            </a:r>
            <a:r>
              <a:rPr lang="en-US" sz="2000" dirty="0"/>
              <a:t>") can be launched.</a:t>
            </a:r>
          </a:p>
        </p:txBody>
      </p:sp>
      <p:pic>
        <p:nvPicPr>
          <p:cNvPr id="1028" name="Picture 4" descr="Xen hypervisor logo black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19050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e/e1/Hyperviseu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24" y="4364182"/>
            <a:ext cx="38290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2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848" y="-6350"/>
            <a:ext cx="6785264" cy="783157"/>
          </a:xfrm>
        </p:spPr>
        <p:txBody>
          <a:bodyPr/>
          <a:lstStyle/>
          <a:p>
            <a:r>
              <a:rPr lang="en-US" dirty="0" smtClean="0"/>
              <a:t>KVM, </a:t>
            </a:r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1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KVM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en.wikipedia.org/wiki/Kernel-based_Virtual_Machine</a:t>
            </a:r>
            <a:r>
              <a:rPr lang="en-US" sz="2400" dirty="0" smtClean="0"/>
              <a:t> is a GNU licensed  type </a:t>
            </a:r>
            <a:r>
              <a:rPr lang="en-US" sz="2400" dirty="0"/>
              <a:t>2 </a:t>
            </a:r>
            <a:r>
              <a:rPr lang="en-US" sz="2400" dirty="0" smtClean="0"/>
              <a:t>virtualization </a:t>
            </a:r>
            <a:r>
              <a:rPr lang="en-US" sz="2400" dirty="0"/>
              <a:t>infrastructure for the Linux kernel that turns it into a hypervisor, which was merged into the Linux kernel mainline in February </a:t>
            </a:r>
            <a:r>
              <a:rPr lang="en-US" sz="2400" dirty="0" smtClean="0"/>
              <a:t>2007</a:t>
            </a:r>
          </a:p>
          <a:p>
            <a:pPr lvl="1"/>
            <a:r>
              <a:rPr lang="en-US" sz="2000" dirty="0" smtClean="0"/>
              <a:t>It requires </a:t>
            </a:r>
            <a:r>
              <a:rPr lang="en-US" sz="2000" dirty="0"/>
              <a:t>a processor with hardware virtualization extension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Oracle </a:t>
            </a:r>
            <a:r>
              <a:rPr lang="en-US" sz="2400" b="1" dirty="0" err="1" smtClean="0"/>
              <a:t>VirtualBox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https://www.virtualbox.org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en.wikipedia.org/wiki/VirtualBox</a:t>
            </a:r>
            <a:r>
              <a:rPr lang="en-US" sz="2400" dirty="0" smtClean="0"/>
              <a:t>  is another well known type 2 hypervisor with GPL2 license</a:t>
            </a:r>
          </a:p>
          <a:p>
            <a:pPr lvl="1"/>
            <a:r>
              <a:rPr lang="en-US" sz="2000" dirty="0" smtClean="0"/>
              <a:t>Runs on many O/S</a:t>
            </a:r>
            <a:endParaRPr lang="en-US" sz="2000" dirty="0"/>
          </a:p>
        </p:txBody>
      </p:sp>
      <p:pic>
        <p:nvPicPr>
          <p:cNvPr id="2052" name="Picture 4" descr="Kvmbanner-logo2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204254"/>
            <a:ext cx="1524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e/e1/Hyperviseu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3125"/>
            <a:ext cx="38290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rtualB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4" y="16720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8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8557"/>
            <a:ext cx="8229600" cy="21904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Microsoft proprietary </a:t>
            </a:r>
            <a:r>
              <a:rPr lang="en-US" dirty="0"/>
              <a:t>Hypervisor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en.wikipedia.org/wiki/Hyper-V</a:t>
            </a:r>
            <a:r>
              <a:rPr lang="en-US" dirty="0" smtClean="0"/>
              <a:t> that supports Windows and some variants of Linux</a:t>
            </a:r>
          </a:p>
          <a:p>
            <a:r>
              <a:rPr lang="en-US" dirty="0" smtClean="0"/>
              <a:t>There must be a parent partition running Windows Server</a:t>
            </a:r>
            <a:endParaRPr lang="en-US" dirty="0"/>
          </a:p>
        </p:txBody>
      </p:sp>
      <p:pic>
        <p:nvPicPr>
          <p:cNvPr id="3074" name="Picture 2" descr="http://upload.wikimedia.org/wikipedia/commons/0/06/Hyper-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32" y="2647000"/>
            <a:ext cx="5614668" cy="42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ndows Hyper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7" y="3579264"/>
            <a:ext cx="22955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018" y="-5917"/>
            <a:ext cx="3834246" cy="1143000"/>
          </a:xfrm>
        </p:spPr>
        <p:txBody>
          <a:bodyPr/>
          <a:lstStyle/>
          <a:p>
            <a:r>
              <a:rPr lang="en-US" dirty="0" err="1" smtClean="0"/>
              <a:t>OpenVZ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6940"/>
            <a:ext cx="9144000" cy="569805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err="1" smtClean="0"/>
              <a:t>OpenVZ</a:t>
            </a:r>
            <a:r>
              <a:rPr lang="en-US" sz="2400" dirty="0" smtClean="0"/>
              <a:t> is a type 2 </a:t>
            </a:r>
            <a:r>
              <a:rPr lang="en-US" sz="2400" dirty="0"/>
              <a:t>Hypervisor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openvz.org/Main_Page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/>
              <a:t>with GPL  license</a:t>
            </a:r>
          </a:p>
          <a:p>
            <a:r>
              <a:rPr lang="en-US" sz="2400" dirty="0" err="1"/>
              <a:t>OpenVZ</a:t>
            </a:r>
            <a:r>
              <a:rPr lang="en-US" sz="2400" dirty="0"/>
              <a:t> (Open </a:t>
            </a:r>
            <a:r>
              <a:rPr lang="en-US" sz="2400" dirty="0" err="1"/>
              <a:t>VirtualiZation</a:t>
            </a:r>
            <a:r>
              <a:rPr lang="en-US" sz="2400" dirty="0"/>
              <a:t>) or </a:t>
            </a:r>
            <a:r>
              <a:rPr lang="en-US" sz="2400" dirty="0" smtClean="0"/>
              <a:t>Open </a:t>
            </a:r>
            <a:r>
              <a:rPr lang="en-US" sz="2400" dirty="0" err="1" smtClean="0"/>
              <a:t>Virtuozzo</a:t>
            </a:r>
            <a:r>
              <a:rPr lang="en-US" sz="2400" dirty="0" smtClean="0"/>
              <a:t> is </a:t>
            </a:r>
            <a:r>
              <a:rPr lang="en-US" sz="2400" dirty="0"/>
              <a:t>an operating system-level virtualization technology based on the Linux kernel and operating system. </a:t>
            </a:r>
            <a:r>
              <a:rPr lang="en-US" sz="2400" dirty="0" err="1"/>
              <a:t>OpenVZ</a:t>
            </a:r>
            <a:r>
              <a:rPr lang="en-US" sz="2400" dirty="0"/>
              <a:t> allows a physical server to run multiple isolated operating system instances, known as containers, Virtual Private Servers (VPSs), or Virtual Environments (VEs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Docker</a:t>
            </a:r>
            <a:r>
              <a:rPr lang="en-US" sz="2400" dirty="0" smtClean="0"/>
              <a:t> works well with containers</a:t>
            </a:r>
          </a:p>
          <a:p>
            <a:r>
              <a:rPr lang="en-US" sz="2400" dirty="0" err="1"/>
              <a:t>OpenVZ</a:t>
            </a:r>
            <a:r>
              <a:rPr lang="en-US" sz="2400" dirty="0"/>
              <a:t> is not true virtualization but really containerization like FreeBSD jails. </a:t>
            </a:r>
            <a:endParaRPr lang="en-US" sz="2400" dirty="0" smtClean="0"/>
          </a:p>
          <a:p>
            <a:r>
              <a:rPr lang="en-US" sz="2400" dirty="0" smtClean="0"/>
              <a:t>Technologies </a:t>
            </a:r>
            <a:r>
              <a:rPr lang="en-US" sz="2400" dirty="0"/>
              <a:t>like VMware and </a:t>
            </a:r>
            <a:r>
              <a:rPr lang="en-US" sz="2400" dirty="0" err="1"/>
              <a:t>Xen</a:t>
            </a:r>
            <a:r>
              <a:rPr lang="en-US" sz="2400" dirty="0"/>
              <a:t> are more flexible in that they virtualize the entire machine and can run multiple operating systems and different kernel versions. </a:t>
            </a:r>
            <a:endParaRPr lang="en-US" sz="2400" dirty="0" smtClean="0"/>
          </a:p>
          <a:p>
            <a:r>
              <a:rPr lang="en-US" sz="2400" dirty="0" err="1" smtClean="0"/>
              <a:t>OpenVZ</a:t>
            </a:r>
            <a:r>
              <a:rPr lang="en-US" sz="2400" dirty="0" smtClean="0"/>
              <a:t> </a:t>
            </a:r>
            <a:r>
              <a:rPr lang="en-US" sz="2400" dirty="0"/>
              <a:t>uses a single patched Linux kernel and therefore can run only Linux, all containers share the same architecture and kernel version. However, as it does not have the overhead of a true hypervisor, it is very fast and efficient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The </a:t>
            </a:r>
            <a:r>
              <a:rPr lang="en-US" sz="2400" dirty="0"/>
              <a:t>disadvantage with this approach is the single kernel. All guests must function with the same kernel version that the host uses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LXC</a:t>
            </a:r>
            <a:r>
              <a:rPr lang="en-US" sz="2400" dirty="0"/>
              <a:t> </a:t>
            </a:r>
            <a:r>
              <a:rPr lang="en-US" sz="2400" b="1" dirty="0"/>
              <a:t>(</a:t>
            </a:r>
            <a:r>
              <a:rPr lang="en-US" sz="2400" b="1" dirty="0" err="1"/>
              <a:t>LinuX</a:t>
            </a:r>
            <a:r>
              <a:rPr lang="en-US" sz="2400" b="1" dirty="0"/>
              <a:t> Containers) </a:t>
            </a:r>
            <a:r>
              <a:rPr lang="en-US" sz="2400" dirty="0" smtClean="0"/>
              <a:t>and</a:t>
            </a:r>
            <a:r>
              <a:rPr lang="en-US" sz="2400" b="1" dirty="0" smtClean="0"/>
              <a:t> Linux-</a:t>
            </a:r>
            <a:r>
              <a:rPr lang="en-US" sz="2400" b="1" dirty="0" err="1" smtClean="0"/>
              <a:t>Vserver</a:t>
            </a:r>
            <a:r>
              <a:rPr lang="en-US" sz="2400" b="1" dirty="0" smtClean="0"/>
              <a:t> </a:t>
            </a:r>
            <a:r>
              <a:rPr lang="en-US" sz="2400" dirty="0" smtClean="0"/>
              <a:t>are similar technologies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 descr="OpenV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7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nux-V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3" y="179820"/>
            <a:ext cx="18669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2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7775"/>
            <a:ext cx="9144000" cy="5960225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err="1" smtClean="0"/>
              <a:t>OpenStack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OpenNebula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CloudStack</a:t>
            </a:r>
            <a:r>
              <a:rPr lang="en-US" sz="2400" b="1" dirty="0" smtClean="0"/>
              <a:t>, Nimbus, Eucalyptus </a:t>
            </a:r>
            <a:br>
              <a:rPr lang="en-US" sz="2400" b="1" dirty="0" smtClean="0"/>
            </a:br>
            <a:r>
              <a:rPr lang="en-US" sz="2400" dirty="0" smtClean="0"/>
              <a:t>are all cloud or Virtual managers. They help users and system </a:t>
            </a:r>
            <a:br>
              <a:rPr lang="en-US" sz="2400" dirty="0" smtClean="0"/>
            </a:br>
            <a:r>
              <a:rPr lang="en-US" sz="2400" dirty="0" smtClean="0"/>
              <a:t>administers use virtual machines with various characteristics</a:t>
            </a:r>
          </a:p>
          <a:p>
            <a:pPr lvl="1"/>
            <a:r>
              <a:rPr lang="en-US" sz="2000" dirty="0" smtClean="0"/>
              <a:t>The big commercial public clouds have equivalent proprietary systems</a:t>
            </a:r>
          </a:p>
          <a:p>
            <a:r>
              <a:rPr lang="en-US" sz="2400" b="1" dirty="0" err="1"/>
              <a:t>OpenStack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en.wikipedia.org/wiki/OpenStack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www.openstack.org/</a:t>
            </a:r>
            <a:r>
              <a:rPr lang="en-US" sz="2400" dirty="0" smtClean="0"/>
              <a:t> is </a:t>
            </a:r>
            <a:r>
              <a:rPr lang="en-US" sz="2400" dirty="0"/>
              <a:t>a free and open-source Apache </a:t>
            </a:r>
            <a:r>
              <a:rPr lang="en-US" sz="2400" dirty="0" smtClean="0"/>
              <a:t>Licensed software </a:t>
            </a:r>
            <a:r>
              <a:rPr lang="en-US" sz="2400" dirty="0"/>
              <a:t>cloud computing software platform</a:t>
            </a:r>
            <a:r>
              <a:rPr lang="en-US" sz="2400" dirty="0" smtClean="0"/>
              <a:t>. </a:t>
            </a:r>
            <a:r>
              <a:rPr lang="en-US" sz="2400" dirty="0"/>
              <a:t>Users primarily deploy it as an infrastructure as a service (</a:t>
            </a:r>
            <a:r>
              <a:rPr lang="en-US" sz="2400" dirty="0" err="1"/>
              <a:t>IaaS</a:t>
            </a:r>
            <a:r>
              <a:rPr lang="en-US" sz="2400" dirty="0"/>
              <a:t>) solution.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technology consists of a series of interrelated projects </a:t>
            </a:r>
            <a:r>
              <a:rPr lang="en-US" sz="2400" dirty="0" smtClean="0"/>
              <a:t>(such as Heat in </a:t>
            </a:r>
            <a:r>
              <a:rPr lang="en-US" sz="2400" dirty="0" err="1" smtClean="0"/>
              <a:t>DevOps</a:t>
            </a:r>
            <a:r>
              <a:rPr lang="en-US" sz="2400" dirty="0" smtClean="0"/>
              <a:t> and Swift in Storage) that </a:t>
            </a:r>
            <a:r>
              <a:rPr lang="en-US" sz="2400" dirty="0"/>
              <a:t>control pools of processing, storage, and networking resources throughout a data center—which users manage through a web-based dashboard, command-line tools, or a </a:t>
            </a:r>
            <a:r>
              <a:rPr lang="en-US" sz="2400" dirty="0" err="1"/>
              <a:t>RESTful</a:t>
            </a:r>
            <a:r>
              <a:rPr lang="en-US" sz="2400" dirty="0"/>
              <a:t> </a:t>
            </a:r>
            <a:r>
              <a:rPr lang="en-US" sz="2400" dirty="0" smtClean="0"/>
              <a:t>API.</a:t>
            </a:r>
          </a:p>
          <a:p>
            <a:r>
              <a:rPr lang="en-US" sz="2400" dirty="0" err="1" smtClean="0"/>
              <a:t>OpenStack</a:t>
            </a:r>
            <a:r>
              <a:rPr lang="en-US" sz="2400" dirty="0" smtClean="0"/>
              <a:t> </a:t>
            </a:r>
            <a:r>
              <a:rPr lang="en-US" sz="2400" dirty="0"/>
              <a:t>began in 2010 as a joint project of Rackspace Hosting and NASA. Currently, it is managed by the </a:t>
            </a:r>
            <a:r>
              <a:rPr lang="en-US" sz="2400" dirty="0" err="1"/>
              <a:t>OpenStack</a:t>
            </a:r>
            <a:r>
              <a:rPr lang="en-US" sz="2400" dirty="0"/>
              <a:t> Foundation, a non-profit corporate entity established in September </a:t>
            </a:r>
            <a:r>
              <a:rPr lang="en-US" sz="2400" dirty="0" smtClean="0"/>
              <a:t>2012 </a:t>
            </a:r>
            <a:r>
              <a:rPr lang="en-US" sz="2400" dirty="0"/>
              <a:t>to promote </a:t>
            </a:r>
            <a:r>
              <a:rPr lang="en-US" sz="2400" dirty="0" err="1"/>
              <a:t>OpenStack</a:t>
            </a:r>
            <a:r>
              <a:rPr lang="en-US" sz="2400" dirty="0"/>
              <a:t> software and its </a:t>
            </a:r>
            <a:r>
              <a:rPr lang="en-US" sz="2400" dirty="0" smtClean="0"/>
              <a:t>community. More </a:t>
            </a:r>
            <a:r>
              <a:rPr lang="en-US" sz="2400" dirty="0"/>
              <a:t>than 200 companies have joined the project, including Arista Networks, AT&amp;T, AMD, Avaya, Canonical, Cisco, Dell, EMC, Ericsson, Go Daddy, Hewlett-Packard, IBM, Intel, </a:t>
            </a:r>
            <a:r>
              <a:rPr lang="en-US" sz="2400" dirty="0" err="1"/>
              <a:t>Mellanox</a:t>
            </a:r>
            <a:r>
              <a:rPr lang="en-US" sz="2400" dirty="0"/>
              <a:t>, </a:t>
            </a:r>
            <a:r>
              <a:rPr lang="en-US" sz="2400" dirty="0" err="1"/>
              <a:t>Mirantis</a:t>
            </a:r>
            <a:r>
              <a:rPr lang="en-US" sz="2400" dirty="0"/>
              <a:t>, NEC, NetApp, </a:t>
            </a:r>
            <a:r>
              <a:rPr lang="en-US" sz="2400" dirty="0" err="1"/>
              <a:t>Nexenta</a:t>
            </a:r>
            <a:r>
              <a:rPr lang="en-US" sz="2400" dirty="0"/>
              <a:t>, Oracle, </a:t>
            </a:r>
            <a:r>
              <a:rPr lang="en-US" sz="2400" dirty="0" err="1"/>
              <a:t>PLUMgrid</a:t>
            </a:r>
            <a:r>
              <a:rPr lang="en-US" sz="2400" dirty="0"/>
              <a:t>, Red Hat, SUSE Linux, VMware and Yahoo</a:t>
            </a:r>
            <a:r>
              <a:rPr lang="en-US" sz="2400" dirty="0" smtClean="0"/>
              <a:t>!.</a:t>
            </a: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err="1"/>
              <a:t>OpenStack</a:t>
            </a:r>
            <a:r>
              <a:rPr lang="en-US" sz="2400" dirty="0"/>
              <a:t> community collaborates around a six-month, time-based release cycle with frequent development milestones</a:t>
            </a:r>
            <a:r>
              <a:rPr lang="en-US" sz="2400" dirty="0" smtClean="0"/>
              <a:t>. </a:t>
            </a:r>
            <a:r>
              <a:rPr lang="en-US" sz="2400" dirty="0"/>
              <a:t>During the planning phase of each release, the community gathers for the </a:t>
            </a:r>
            <a:r>
              <a:rPr lang="en-US" sz="2400" dirty="0" err="1"/>
              <a:t>OpenStack</a:t>
            </a:r>
            <a:r>
              <a:rPr lang="en-US" sz="2400" dirty="0"/>
              <a:t> Design Summit to facilitate developer working-sessions and to assemble plans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The          recent </a:t>
            </a:r>
            <a:r>
              <a:rPr lang="en-US" sz="2400" dirty="0" err="1"/>
              <a:t>OpenStack</a:t>
            </a:r>
            <a:r>
              <a:rPr lang="en-US" sz="2400" dirty="0"/>
              <a:t> Summit, in May 2014 in Atlanta, drew 4,500 attendees, a 50% increase from the Hong Kong Summit six months earlier</a:t>
            </a:r>
          </a:p>
        </p:txBody>
      </p:sp>
      <p:pic>
        <p:nvPicPr>
          <p:cNvPr id="8194" name="Picture 2" descr="OpenSt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1" y="-5917"/>
            <a:ext cx="1078258" cy="10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4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324" y="-5917"/>
            <a:ext cx="40919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Apache </a:t>
            </a:r>
            <a:r>
              <a:rPr lang="en-US" dirty="0" err="1" smtClean="0"/>
              <a:t>CloudStack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1684"/>
            <a:ext cx="9144000" cy="568174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cloudstack.apache.org/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en.wikipedia.org/wiki/Apache_CloudStack</a:t>
            </a:r>
            <a:r>
              <a:rPr lang="en-US" sz="2400" dirty="0" smtClean="0"/>
              <a:t> Has reputation for solid software but does not have the rabid adoption of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; unusual that Apache solution not most popular!</a:t>
            </a:r>
          </a:p>
          <a:p>
            <a:r>
              <a:rPr lang="en-US" sz="2400" dirty="0" smtClean="0"/>
              <a:t>Came from Citrix via acquisitions</a:t>
            </a:r>
          </a:p>
          <a:p>
            <a:r>
              <a:rPr lang="en-US" sz="2400" dirty="0" smtClean="0"/>
              <a:t>Features include</a:t>
            </a:r>
          </a:p>
          <a:p>
            <a:pPr lvl="1"/>
            <a:r>
              <a:rPr lang="en-US" sz="2000" dirty="0" smtClean="0"/>
              <a:t>Built-in </a:t>
            </a:r>
            <a:r>
              <a:rPr lang="en-US" sz="2000" dirty="0"/>
              <a:t>high-availability for hosts and VMs</a:t>
            </a:r>
          </a:p>
          <a:p>
            <a:pPr lvl="1"/>
            <a:r>
              <a:rPr lang="en-US" sz="2000" dirty="0"/>
              <a:t>AJAX web GUI for management</a:t>
            </a:r>
          </a:p>
          <a:p>
            <a:pPr lvl="1"/>
            <a:r>
              <a:rPr lang="en-US" sz="2000" dirty="0"/>
              <a:t>AWS API compatibility</a:t>
            </a:r>
          </a:p>
          <a:p>
            <a:pPr lvl="1"/>
            <a:r>
              <a:rPr lang="en-US" sz="2000" dirty="0"/>
              <a:t>Hypervisor agnostic (VMware, KVM, </a:t>
            </a:r>
            <a:r>
              <a:rPr lang="en-US" sz="2000" dirty="0" err="1"/>
              <a:t>XenServer</a:t>
            </a:r>
            <a:r>
              <a:rPr lang="en-US" sz="2000" dirty="0"/>
              <a:t>, </a:t>
            </a:r>
            <a:r>
              <a:rPr lang="en-US" sz="2000" dirty="0" err="1"/>
              <a:t>Xen</a:t>
            </a:r>
            <a:r>
              <a:rPr lang="en-US" sz="2000" dirty="0"/>
              <a:t> Cloud Platform (XCP) and </a:t>
            </a:r>
            <a:r>
              <a:rPr lang="en-US" sz="2000" dirty="0" smtClean="0"/>
              <a:t>Hyper-V)</a:t>
            </a:r>
            <a:endParaRPr lang="en-US" sz="2000" dirty="0"/>
          </a:p>
          <a:p>
            <a:pPr lvl="1"/>
            <a:r>
              <a:rPr lang="en-US" sz="2000" dirty="0"/>
              <a:t>Snapshot management</a:t>
            </a:r>
          </a:p>
          <a:p>
            <a:pPr lvl="1"/>
            <a:r>
              <a:rPr lang="en-US" sz="2000" dirty="0"/>
              <a:t>Usage metering</a:t>
            </a:r>
          </a:p>
          <a:p>
            <a:pPr lvl="1"/>
            <a:r>
              <a:rPr lang="en-US" sz="2000" dirty="0"/>
              <a:t>Network management (VLAN's, security groups)</a:t>
            </a:r>
          </a:p>
          <a:p>
            <a:pPr lvl="1"/>
            <a:r>
              <a:rPr lang="en-US" sz="2000" dirty="0"/>
              <a:t>Virtual routers, firewalls, load balancers</a:t>
            </a:r>
          </a:p>
          <a:p>
            <a:pPr lvl="1"/>
            <a:r>
              <a:rPr lang="en-US" sz="2000" dirty="0"/>
              <a:t>Multi-role support</a:t>
            </a:r>
          </a:p>
          <a:p>
            <a:endParaRPr lang="en-US" sz="2400" dirty="0"/>
          </a:p>
        </p:txBody>
      </p:sp>
      <p:pic>
        <p:nvPicPr>
          <p:cNvPr id="9218" name="Picture 2" descr="CloudStack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" y="313170"/>
            <a:ext cx="2047875" cy="5048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0342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886" y="-85781"/>
            <a:ext cx="5877791" cy="1143000"/>
          </a:xfrm>
        </p:spPr>
        <p:txBody>
          <a:bodyPr/>
          <a:lstStyle/>
          <a:p>
            <a:r>
              <a:rPr lang="en-US" dirty="0" smtClean="0"/>
              <a:t>Eucalyptus, Nimbus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967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Eucalyptus </a:t>
            </a:r>
            <a:r>
              <a:rPr lang="en-US" sz="2400" dirty="0">
                <a:hlinkClick r:id="rId2"/>
              </a:rPr>
              <a:t>https://www.eucalyptus.com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http://en.wikipedia.org/wiki/Eucalyptus_(</a:t>
            </a:r>
            <a:r>
              <a:rPr lang="en-US" sz="2400" dirty="0" smtClean="0">
                <a:hlinkClick r:id="rId3"/>
              </a:rPr>
              <a:t>software)</a:t>
            </a:r>
            <a:r>
              <a:rPr lang="en-US" sz="2400" dirty="0" smtClean="0"/>
              <a:t> was top academic project in 2009 and was commercialized and just recently purchased by Hewlett Packard</a:t>
            </a:r>
          </a:p>
          <a:p>
            <a:pPr lvl="1"/>
            <a:r>
              <a:rPr lang="en-US" sz="2000" dirty="0" smtClean="0"/>
              <a:t>Eucalyptus had both commercial and Open source GPL3 tracks but latter was not developed as vigorously as other open source solutions</a:t>
            </a:r>
          </a:p>
          <a:p>
            <a:pPr lvl="1"/>
            <a:r>
              <a:rPr lang="en-US" sz="2000" dirty="0" smtClean="0"/>
              <a:t>Perhaps first to offer AWS compatible interface</a:t>
            </a:r>
          </a:p>
          <a:p>
            <a:r>
              <a:rPr lang="en-US" sz="2400" dirty="0" smtClean="0"/>
              <a:t>Apache licensed Nimbus </a:t>
            </a:r>
            <a:r>
              <a:rPr lang="en-US" sz="2400" dirty="0">
                <a:hlinkClick r:id="rId4"/>
              </a:rPr>
              <a:t>http://en.wikipedia.org/wiki/Nimbus_(cloud_computing</a:t>
            </a:r>
            <a:r>
              <a:rPr lang="en-US" sz="2400" dirty="0" smtClean="0">
                <a:hlinkClick r:id="rId4"/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hlinkClick r:id="rId5"/>
              </a:rPr>
              <a:t>http://www.nimbusproject.org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was probably most effective academic cloud software after Eucalyptus was commercialized and before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became popular</a:t>
            </a:r>
            <a:endParaRPr lang="en-US" sz="2400" dirty="0"/>
          </a:p>
        </p:txBody>
      </p:sp>
      <p:pic>
        <p:nvPicPr>
          <p:cNvPr id="10242" name="Picture 2" descr="Eucalyptus Open Source Private Cloud Softw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987"/>
            <a:ext cx="2743200" cy="5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nimbusproject.org/images/nimbus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91" y="0"/>
            <a:ext cx="1676400" cy="9429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467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III: Layer 5-Part 1 &amp;quot;&quot;/&gt;&lt;property id=&quot;20307&quot; value=&quot;522&quot;/&gt;&lt;/object&gt;&lt;object type=&quot;3&quot; unique_id=&quot;359176&quot;&gt;&lt;property id=&quot;20148&quot; value=&quot;5&quot;/&gt;&lt;property id=&quot;20300&quot; value=&quot;Slide 3 - &amp;quot;Xen&amp;quot;&quot;/&gt;&lt;property id=&quot;20307&quot; value=&quot;720&quot;/&gt;&lt;/object&gt;&lt;object type=&quot;3&quot; unique_id=&quot;359177&quot;&gt;&lt;property id=&quot;20148&quot; value=&quot;5&quot;/&gt;&lt;property id=&quot;20300&quot; value=&quot;Slide 4 - &amp;quot;KVM, VirtualBox&amp;quot;&quot;/&gt;&lt;property id=&quot;20307&quot; value=&quot;716&quot;/&gt;&lt;/object&gt;&lt;object type=&quot;3&quot; unique_id=&quot;359178&quot;&gt;&lt;property id=&quot;20148&quot; value=&quot;5&quot;/&gt;&lt;property id=&quot;20300&quot; value=&quot;Slide 5 - &amp;quot;Hyper-V&amp;quot;&quot;/&gt;&lt;property id=&quot;20307&quot; value=&quot;724&quot;/&gt;&lt;/object&gt;&lt;object type=&quot;3&quot; unique_id=&quot;359179&quot;&gt;&lt;property id=&quot;20148&quot; value=&quot;5&quot;/&gt;&lt;property id=&quot;20300&quot; value=&quot;Slide 6 - &amp;quot;OpenVZ&amp;quot;&quot;/&gt;&lt;property id=&quot;20307&quot; value=&quot;725&quot;/&gt;&lt;/object&gt;&lt;object type=&quot;3&quot; unique_id=&quot;359180&quot;&gt;&lt;property id=&quot;20148&quot; value=&quot;5&quot;/&gt;&lt;property id=&quot;20300&quot; value=&quot;Slide 7 - &amp;quot;OpenStack&amp;quot;&quot;/&gt;&lt;property id=&quot;20307&quot; value=&quot;717&quot;/&gt;&lt;/object&gt;&lt;object type=&quot;3&quot; unique_id=&quot;359182&quot;&gt;&lt;property id=&quot;20148&quot; value=&quot;5&quot;/&gt;&lt;property id=&quot;20300&quot; value=&quot;Slide 9 - &amp;quot;Eucalyptus, Nimbus&amp;quot;&quot;/&gt;&lt;property id=&quot;20307&quot; value=&quot;721&quot;/&gt;&lt;/object&gt;&lt;object type=&quot;3&quot; unique_id=&quot;359183&quot;&gt;&lt;property id=&quot;20148&quot; value=&quot;5&quot;/&gt;&lt;property id=&quot;20300&quot; value=&quot;Slide 8 - &amp;quot;Apache CloudStack&amp;quot;&quot;/&gt;&lt;property id=&quot;20307&quot; value=&quot;719&quot;/&gt;&lt;/object&gt;&lt;object type=&quot;3&quot; unique_id=&quot;513473&quot;&gt;&lt;property id=&quot;20148&quot; value=&quot;5&quot;/&gt;&lt;property id=&quot;20300&quot; value=&quot;Slide 2 - &amp;quot;Functionality of 21 HPC-ABDS Layers&amp;quot;&quot;/&gt;&lt;property id=&quot;20307&quot; value=&quot;730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BoRAAAAAAAABfL///8MQWN0aW9uVHlwZVYxAQAAAAd2YWx1ZV9fAAgCAAAAAAAAAAEFAAAABAAAAAkPAAAACRAAAAB2NAAAAAAAAAHv////8v///wAAAAABBgAAAAQAAAAJEgAAAAkTAAAA/KgAAAAAAAAB7P////L///8AAAAAAQcAAAAEAAAACRUAAAAJFgAAAI35AAAAAAAAAen////y////AAAAAAEIAAAABAAAAAkYAAAACRkAAADP/gAAAAAAAAHm////8v///wAAAAABCQAAAAQAAAAJGwAAAAkcAAAA6QUBAAAAAAAB4/////L///8AAAAAAQoAAAAEAAAACR4AAAAJHwAAAPYKAQAAAAAAAeD////y////AAAAAAULAAAADUNsZWFyQ2FudmFzVjECAAAACVN0YXJ0VGltZQRUeXBlAAQQDEFjdGlvblR5cGVWMQIAAAACAAAA40YBAAAAAAAB3/////L///8AAAAABQwAAAAPUGVuQXR0cmlidXRlc1YxCgAAAAdfY29sb3JBB19jb2xvclIHX2NvbG9yRwdfY29sb3JCCkZpdFRvQ3VydmUGSGVpZ2h0Dklnbm9yZVByZXNzdXJlDUlzSGlnaGxpZ2h0ZXIFU2hhcGUFV2lkdGgAAAAAAAAAAAQAAgICAgEGAQEMQnJ1c2hTaGFwZVYxAgAAAAYCAAAA/3AwoAAAAAAAAAAiQAAABd7///8MQnJ1c2hTaGFwZVYxAQAAAAd2YWx1ZV9fAAgCAAAAAQAAAAAAAAAAACJABQ0AAAAKSW5rVHJhY2VWMQMAAAANTGlzdGAxK19pdGVtcwxMaXN0YDErX3NpemUPTGlzdGAxK192ZXJzaW9uBAAAGFNoYXJlZC5JbmtpbmcuSW5rUG9pbnRbXQIAAAAICAIAAAAJIwAAAB4BAAAeAQAAAQ8AAAAMAAAA/3AwoAAAAAAAAAAiQAAAAdz////e////AQAAAAAAAAAAACJAARAAAAANAAAACSUAAABiAAAAYgAAAAESAAAADAAAAP9wMKAAAAAAAAAAIkAAAAHa////3v///wEAAAAAAAAAAAAiQAETAAAADQAAAAknAAAAMwAAADMAAAABFQAAAAwAAAD/cDCgAAAAAAAAACJAAAAB2P///97///8BAAAAAAAAAAAAIkABFgAAAA0AAAAJKQAAAB0AAAAdAAAAARgAAAAMAAAA/3AwoAAAAAAAAAAiQAAAAdb////e////AQAAAAAAAAAAACJAARkAAAANAAAACSsAAAAbAAAAGwAAAAEbAAAADAAAAP9wMKAAAAAAAAAAIkAAAAHU////3v///wEAAAAAAAAAAAAiQAEcAAAADQAAAAktAAAAHAAAABwAAAABHgAAAAwAAAD/cDCgAAAAAAAAACJAAAAB0v///97///8BAAAAAAAAAAAAIkABHwAAAA0AAAAJLwAAABgAAAAYAAAAByMAAAAAAQAAAAACAAAECklua1BvaW50VjEC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N4gclAAAAAAEAAACAAAAABApJbmtQb2ludFYxAgA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NHgcnAAAAAAEAAABAAAAABApJbmtQb2ludFYxAgA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0NBykAAAAAAQAAACAAAAAECklua1BvaW50VjECAAAACeMBAAAJ5AEAAAnlAQAACeYBAAAJ5wEAAAnoAQAACekBAAAJ6gEAAAnrAQAACewBAAAJ7QEAAAnuAQAACe8BAAAJ8AEAAAnxAQAACfIBAAAJ8wEAAAn0AQAACfUBAAAJ9gEAAAn3AQAACfgBAAAJ+QEAAAn6AQAACfsBAAAJ/AEAAAn9AQAACf4BAAAJ/wEAAA0DBysAAAAAAQAAACAAAAAECklua1BvaW50VjECAAAACQACAAAJAQIAAAkCAgAACQMCAAAJBAIAAAkFAgAACQYCAAAJBwIAAAkIAgAACQkCAAAJCgIAAAkLAgAACQwCAAAJDQIAAAkOAgAACQ8CAAAJEAIAAAkRAgAACRICAAAJEwIAAAkUAgAACRUCAAAJFgIAAAkXAgAACRgCAAAJGQIAAAkaAgAADQUHLQAAAAABAAAAIAAAAAQKSW5rUG9pbnRWMQIAAAAJGwIAAAkcAgAACR0CAAAJHgIAAAkfAgAACSACAAAJIQIAAAkiAgAACSMCAAAJJAIAAAklAgAACSYCAAAJJwIAAAkoAgAACSkCAAAJKgIAAAkrAgAACSwCAAAJLQIAAAkuAgAACS8CAAAJMAIAAAkxAgAACTICAAAJMwIAAAk0AgAACTUCAAAJNgIAAA0EBy8AAAAAAQAAACAAAAAECklua1BvaW50VjECAAAACTcCAAAJOAIAAAk5AgAACToCAAAJOwIAAAk8AgAACT0CAAAJPgIAAAk/AgAACUACAAAJQQIAAAlCAgAACUMCAAAJRAIAAAlFAgAACUYCAAAJRwIAAAlIAgAACUkCAAAJSgIAAAlLAgAACUwCAAAJTQIAAAlOAgAADQgFMAAAAApJbmtQb2ludFYxBAAAAAFYAVkOUHJlc3N1cmVGYWN0b3IJVGltZVN0YW1wAAAAAAYGCxACAAAABcizOeSsyT/e+klCsZS+PwAAAD8AAAAAAAAAAAExAAAAMAAAAFcKkGdzyMk/3vpJQrGUvj8AAAA/HwAAAAAAAAABMgAAADAAAAD3jkjDkf/JP976SUKxlL4/AAAAPy8AAAAAAAAAATMAAAAwAAAAmRMBH7A2yj9CPqL/cvK+PwAAAD8vAAAAAAAAAAE0AAAAMAAAAInalahdico/Qj6i/3Lyvj8AAAA/LwAAAAAAAAABNQAAADAAAADN4wZgmvfKP6aB+rw0UL8/AAAAPz4AAAAAAAAAATYAAAAwAAAAb2i/u7guyz+mgfq8NFC/PwAAAD8+AAAAAAAAAAE3AAAAMAAAAF8vVEVmgcs/poH6vDRQvz8AAAA/TgAAAAAAAAABOAAAADAAAABR9ujOE9TLP6aB+rw0UL8/AAAAP10AAAAAAAAAATkAAAAwAAAAoTjF/KLvyz+mgfq8NFC/PwAAAD9dAAAAAAAAAAE6AAAAMAAAAEO9fVjBJsw/poH6vDRQvz8AAAA/bQAAAAAAAAABOwAAADAAAADjQTa0313MP6aB+rw0UL8/AAAAP20AAAAAAAAAATwAAAAwAAAANYQS4m55zD+mgfq8NFC/PwAAAD99AAAAAAAAAAE9AAAAMAAAANUIyz2NsMw/poH6vDRQvz8AAAA/jAAAAAAAAAABPgAAADAAAAAlS6drHMzMP6aB+rw0UL8/AAAAP4wAAAAAAAAAAT8AAAAwAAAAFxI89ckezT+mgfq8NFC/PwAAAD+MAAAAAAAAAAFAAAAAMAAAALmW9FDoVc0/poH6vDRQvz8AAAA/nAAAAAAAAAABQQAAADAAAABZG62sBo3NP6aB+rw0UL8/AAAAP5wAAAAAAAAAAUIAAAAwAAAAS+JBNrTfzT+mgfq8NFC/PwAAAD+7AAAAAAAAAAFDAAAAMAAAAB83ANO8184/poH6vDRQvz8AAAA/uwAAAAAAAAABRAAAADAAAABhQHGK+UXPPwrFUnr2rb8/AAAAP7sAAAAAAAAAAUUAAAAwAAAARc6anVTrzz83hNUb3AXAPwAAAD/LAAAAAAAAAAFGAAAAMAAAAOwMdEGQOtA/N4TVG9wFwD8AAAA/ywAAAAAAAAABRwAAADAAAACMkSydrnHQP+elgfq8NMA/AAAAP9oAAAAAAAAAAUgAAAAwAAAApnmvvSPS0D/npYH6vDTAPwAAAD/qAAAAAAAAAAFJAAAAMAAAAEj+ZxlCCdE/56WB+rw0wD8AAAA/6gAAAAAAAAABSgAAADAAAAASpA4MKE7RP+elgfq8NMA/AAAAP+oAAAAAAAAAAUsAAAAwAAAABGujldWg0T/npYH6vDTAPwAAAD/6AAAAAAAAAAFMAAAAMAAAAKTvW/Hz19E/56WB+rw0wD8AAAA/+gAAAAAAAAABTQAAADAAAABGdBRNEg/SP+elgfq8NMA/AAAAPwkBAAAAAAAAAU4AAAAwAAAAvtfeEWk40j+Zxy3ZnWPAPwAAAD8JAQAAAAAAAAFPAAAAMAAAAF5cl22Hb9I/mcct2Z1jwD8AAAA/GQEAAAAAAAABUAAAADAAAADYv2Ey3pjSP5nHLdmdY8A/AAAAPykBAAAAAAAAAVEAAAAwAAAAUCMs9zTC0j+Zxy3ZnWPAPwAAAD8pAQAAAAAAAAFSAAAAMAAAAMqG9ruL69I/mcct2Z1jwD8AAAA/OAEAAAAAAAABUwAAADAAAAAaydLpGgfTP5nHLdmdY8A/AAAAPzgBAAAAAAAAAVQAAAAwAAAAkiydrnEw0z+Zxy3ZnWPAPwAAAD84AQAAAAAAAAFVAAAAMAAAAAyQZ3PIWdM/mcct2Z1jwD8AAAA/SAEAAAAAAAABVgAAADAAAACE8zE4H4PTP5nHLdmdY8A/AAAAP1cBAAAAAAAAAVcAAAAwAAAA/Fb8/HWs0z+Zxy3ZnWPAPwAAAD9XAQAAAAAAAAFYAAAAMAAAAJ7btFiU49M/mcct2Z1jwD8AAAA/VwEAAAAAAAABWQAAADAAAAA+YG20shrUP5nHLdmdY8A/AAAAP5ABAAAAAAAAAVoAAAAwAAAA4OQlENFR1D9L6dm3fpLAPwAAAD+gAQAAAAAAAAFbAAAAMAAAACLulscNwNQ/+wqGll/BwD8AAAA/oAEAAAAAAAABXAAAADAAAAAUtStRuxLVP60sMnVA8MA/AAAAP68BAAAAAAAAAV0AAAAwAAAA3FrSQ6FX1T+tLDJ1QPDAPwAAAD+vAQAAAAAAAAFeAAAAMAAAAKYAeTaHnNU/rSwydUDwwD8AAAA/vwEAAAAAAAABXwAAADAAAACYxw3ANO/VP60sMnVA8MA/AAAAP78BAAAAAAAAAWAAAAAwAAAAYm20sho01j+tLDJ1QPDAPwAAAD/PAQAAAAAAAAFhAAAAMAAAACoTW6UAedY/rSwydUDwwD8AAAA/zwEAAAAAAAABYgAAADAAAAD0uAGY5r3WP60sMnVA8MA/AAAAP+4BAAAAAAAAAWMAAAAwAAAAvl6oiswC1z+tLDJ1QPDAPwAAAD/uAQAAAAAAAAFkAAAAMAAAAK4lPRR6Vdc/rSwydUDwwD8AAAA/7gEAAAAAAAABZQAAADAAAAB4y+MGYJrXP60sMnVA8MA/AAAAP+4BAAAAAAAAAWYAAAAwAAAAQnGK+UXf1z/7CoaWX8HAPwAAAD/9AQAAAAAAAAFnAAAAMAAAAAoXMewrJNg/+wqGll/BwD8AAAA/DQIAAAAAAAABaAAAADAAAAD83cV12XbYP/sKhpZfwcA/AAAAPw0CAAAAAAAAAWkAAAAwAAAAnmJ+0fet2D/7CoaWX8HAPwAAAD8NAgAAAAAAAAFqAAAAMAAAAD7nNi0W5dg/S+nZt36SwD8AAAA/HQIAAAAAAAABawAAADAAAADga++INBzZP0vp2bd+ksA/AAAAPx0CAAAAAAAAAWwAAAAwAAAAgPCn5FJT2T9L6dm3fpLAPwAAAD8sAgAAAAAAAAFtAAAAMAAAAPhTcqmpfNk/S+nZt36SwD8AAAA/PAIAAAAAAAABbgAAADAAAACa2CoFyLPZP0vp2bd+ksA/AAAAPzwCAAAAAAAAAW8AAAAwAAAAEjz1yR7d2T9L6dm3fpLAPwAAAD9MAgAAAAAAAAFwAAAAMAAAAN7hm7wEIto/S+nZt36SwD8AAAA/TAIAAAAAAAABcQAAADAAAABWRWaBW0vaP0vp2bd+ksA/AAAAP1sCAAAAAAAAAXIAAAAwAAAA9ske3XmC2j9L6dm3fpLAPwAAAD9rAgAAAAAAAAFzAAAAMAAAAHAt6aHQq9o/S+nZt36SwD8AAAA/awIAAAAAAAABdAAAADAAAAAQsqH97uLaP+elgfq8NMA/AAAAP3oCAAAAAAAAAXUAAAAwAAAA2ldI8NQn2z83hNUb3AXAPwAAAD96AgAAAAAAAAF2AAAAMAAAAHrcAEzzXts/CsVSevatvz8AAAA/egIAAAAAAAABdwAAADAAAABEgqc+2aPbP6aB+rw0UL8/AAAAP4oCAAAAAAAAAXgAAAAwAAAA5gZgmvfa2z9CPqL/cvK+PwAAAD+KAgAAAAAAAAF5AAAAMAAAAF5qKl9OBNw/erfxhO82vj8AAAA/mgIAAAAAAAABegAAADAAAADWzfQjpS3cPxp0mcct2b0/AAAAP5oCAAAAAAAAAXsAAAAwAAAAKBDRUTRJ3D9S7ehMqh29PwAAAD+pAgAAAAAAAAF8AAAAMAAAAKBzmxaLctw/7qmQj+i/vD8AAAA/uQIAAAAAAAABfQAAADAAAADIlImtUoDcP4pmONImYrw/AAAAP7kCAAAAAAAAAX4AAAAwAAAAGtdl2+Gb3D8mI+AUZQS8PwAAAD+5AgAAAAAAAAF/AAAAMAAAABrXZdvhm9w/wt+HV6Omuz8AAAA/yQIAAAAAAAABgAAAADAAAABC+FNyqancP2KcL5rhSLs/AAAAP8kCAAAAAAAAAYEAAAAwAAAAahlCCXG33D/+WNfcH+u6PwAAAD/oAgAAAAAAAAGCAAAAMAAAAJI6MKA4xdw//ljX3B/ruj8AAAA/6AIAAAAAAAABgwAAADAAAACSOjCgOMXcP5oVfx9ejbo/AAAAP+gCAAAAAAAAAYQAAAAwAAAAulseNwDT3D+aFX8fXo26PwAAAD/3AgAAAAAAAAGFAAAAMAAAAOJ8DM7H4Nw/OtImYpwvuj8AAAA/9wIAAAAAAAABhgAAADAAAAAKnvpkj+7cPzrSJmKcL7o/AAAAPwcDAAAAAAAAAYcAAAAwAAAAMr/o+1b83D9yS3bnGHS5PwAAAD8HAwAAAAAAAAGIAAAAMAAAAFzg1pIeCt0/ckt25xh0uT8AAAA/FwMAAAAAAAABiQAAADAAAACEAcUp5hfdP6rExWyVuLg/AAAAPxcDAAAAAAAAAYoAAAAwAAAA1EOhV3Uz3T9GgW2v01q4PwAAAD8mAwAAAAAAAAGLAAAAMAAAACSGfYUET90/gvq8NFCftz8AAAA/NgMAAAAAAAABjAAAADAAAAC20cpq0NjdP2bf+klCsbQ/AAAAP1UDAAAAAAAAAY0AAAAwAAAACBSnmF/03T8CnKKMgFO0PwAAAD9lAwAAAAAAAAGOAAAAMAAAADA1lS8nAt4/PhXyEf2Xsz8AAAA/ZQMAAAAAAAABjwAAADAAAAAwNZUvJwLeP9rRmVQ7OrM/AAAAP2UDAAAAAAAAAZAAAAAwAAAAWFaDxu4P3j/a0ZlUOzqzPwAAAD90AwAAAAAAAAGRAAAAMAAAAFhWg8buD94/do5Bl3ncsj8AAAA/dAMAAAAAAAABkgAAADAAAABYVoPG7g/ePxJL6dm3frI/AAAAP5QDAAAAAAAAAZMAAAAwAAAAWFaDxu4P3j+uB5Ec9iCyPwAAAD+xAwAAAAAAAAGUAAAAMAAAAFhWg8buD94/6oDgoXJlsT8AAAA/wQMAAAAAAAABlQAAADAAAABYVoPG7g/eP4Y9iOSwB7E/AAAAP9EDAAAAAAAAAZYAAAAwAAAAWFaDxu4P3j8m+i8n76mwPwAAAD/gAwAAAAAAAAGXAAAAMAAAAFhWg8buD94/wrbXaS1MsD8AAAA/DwQAAAAAAAABmAAAADAAAAAIFKeYX/TdP2RS7ehMqq0/AAAAPy4EAAAAAAAAAZkAAAAwAAAAjrDc0wjL3T+8KcoIOEWpPwAAAD8+BAAAAAAAAAGaAAAAMAAAAGaP7jxBvd0/pA4IHipXpj8AAAA/PgQAAAAAAAABmwAAADAAAAA+bgCmea/dPxwBpygj4KQ/AAAAPz4EAAAAAAAAAZwAAAAwAAAAFk0SD7Kh3T+I80UzHGmjPwAAAD9OBAAAAAAAAAGdAAAAMAAAAMYKNuEiht0//OXkPRXyoT8AAAA/XQQAAAAAAAABngAAADAAAACe6UdKW3jdP3TYg0gOe6A/AAAAP10EAAAAAAAAAZ8AAAAwAAAATKdrHMxc3T/IlUWmDgiePwAAAD9tBAAAAAAAAAGgAAAAMAAAACSGfYUET90/MIjksAeRnD8AAAA/bQQAAAAAAAABoQAAADAAAADUQ6FXdTPdPyBtIsb5opk/AAAAP4wEAAAAAAAAAaIAAAAwAAAArCKzwK0l3T+QX8HQ8iuYPwAAAD+MBAAAAAAAAAGjAAAAMAAAAFzg1pIeCt0/CFJg2+u0lj8AAAA/jAQAAAAAAAABpAAAADAAAAAKnvpkj+7cP3hE/+XkPZU/AAAAP4wEAAAAAAAAAaUAAAAwAAAAulseNwDT3D94RP/l5D2VPwAAAD+cBAAAAAAAAAGmAAAAMAAAAGoZQglxt9w/6Dae8N3Gkz8AAAA/nAQAAAAAAAABpwAAADAAAADIlImtUoDcP+g2nvDdxpM/AAAAP6sEAAAAAAAAAagAAAAwAAAAeFKtf8Nk3D/oNp7w3caTPwAAAD+rBAAAAAAAAAGpAAAAMAAAAP7u4rpsO9w/YCk9+9ZPkj8AAAA/uwQAAAAAAAABqgAAADAAAABeaipfTgTcP9Ab3AXQ2JA/AAAAP7sEAAAAAAAAAasAAAAwAAAAvOVxAzDN2z/QG9wF0NiQPwAAAD/LBAAAAAAAAAGsAAAAMAAAAESCpz7Zo9s/gBz2IJLDjj8AAAA/ywQAAAAAAAABrQAAADAAAACk/e7iumzbP2ABNDaE1Ys/AAAAP9oEAAAAAAAAAa4AAAAwAAAAKpokHmRD2z9gATQ2hNWLPwAAAD/aBAAAAAAAAAGvAAAAMAAAANpXSPDUJ9s/YOZxS3bniD8AAAA/6gQAAAAAAAABsAAAADAAAABi9H0rfv7aP2DmcUt254g/AAAAP/kEAAAAAAAAAbEAAAAwAAAAONOPlLbw2j8wy69gaPmFPwAAAD/5BAAAAAAAAAGyAAAAMAAAAOiQs2Yn1do/ELDtdVoLgz8AAAA/+QQAAAAAAAABswAAADAAAADAb8XPX8faPxCw7XVaC4M/AAAAPwkFAAAAAAAAAbQAAAAwAAAAmE7XOJi52j8QlSuLTB2APwAAAD8JBQAAAAAAAAG1AAAAMAAAAHAt6aHQq9o/EJUri0wdgD8AAAA/GQUAAAAAAAABtgAAADAAAABIDPsKCZ7aPxCVK4tMHYA/AAAAPygFAAAAAAAAAbcAAAAwAAAAIOsMdEGQ2j8QlSuLTB2APwAAAD8oBQAAAAAAAAG4AAAAMAAAAM6oMEaydNo/4PPSQH1eej8AAAA/OAUAAAAAAAABuQAAADAAAAB+ZlQYI1naP+Dz0kB9Xno/AAAAP0gFAAAAAAAAAboAAAAwAAAABgOKU8wv2j/g89JAfV56PwAAAD9IBQAAAAAAAAG7AAAAMAAAAIyfv451Bto/4PPSQH1eej8AAAA/SAUAAAAAAAABvAAAADAAAADqGgczV8/ZP+Dz0kB9Xno/AAAAP1cFAAAAAAAAAb0AAAAwAAAASpZO1ziY2T/g89JAfV56PwAAAD9XBQAAAAAAAAG+AAAAMAAAAKgRlnsaYdk/4PPSQH1eej8AAAA/ZwUAAAAAAAABvwAAADAAAAAIjd0f/CnZP+Dz0kB9Xno/AAAAP2cFAAAAAAAAAcAAAAAwAAAAPuc2LRbl2D/g89JAfV56PwAAAD92BQAAAAAAAAHBAAAAMAAAAJ5iftH3rdg/4PPSQH1eej8AAAA/dgUAAAAAAAABwgAAADAAAAAk/7MMoYTYP+Dz0kB9Xno/AAAAP5YFAAAAAAAAAcMAAAAwAAAArJvpR0pb2D/g89JAfV56PwAAAD+WBQAAAAAAAAHEAAAAMAAAADI4H4PzMdg/4PPSQH1eej8AAAA/lgUAAAAAAAABxQAAADAAAAC61FS+nAjYP+Dz0kB9Xno/AAAAP5YFAAAAAAAAAcYAAAAwAAAAapJ4kA3t1z/g89JAfV56PwAAAD+lBQAAAAAAAAHHAAAAMAAAABpQnGJ+0dc/4PPSQH1eej8AAAA/pQUAAAAAAAAByAAAADAAAACg7NGdJ6jXP+Dz0kB9Xno/AAAAP7UFAAAAAAAAAckAAAAwAAAAUKr1b5iM1z/g89JAfV56PwAAAD/FBQAAAAAAAAHKAAAAMAAAANhGK6tBY9c/4PPSQH1eej8AAAA/xQUAAAAAAAABywAAADAAAABe42Dm6jnXP+Dz0kB9Xno/AAAAP8UFAAAAAAAAAcwAAAAwAAAAvl6oiswC1z/g89JAfV56PwAAAD/FBQAAAAAAAAHNAAAAMAAAAPS4AZjmvdY/4PPSQH1eej8AAAA/xQUAAAAAAAABzgAAADAAAAAqE1ulAHnWP+Dz0kB9Xno/AAAAP9UFAAAAAAAAAc8AAAAwAAAAOkzGG1Mm1j/g89JAfV56PwAAAD/kBQAAAAAAAAHQAAAAMAAAAHCmHylt4dU/4PPSQH1eej8AAAA/5AUAAAAAAAAB0QAAADAAAAB+34qfv47VPxCVK4tMHYA/AAAAP/QFAAAAAAAAAdIAAAAwAAAAjBj2FRI81T8QlSuLTB2APwAAAD/0BQAAAAAAAAHTAAAAMAAAAOqTPbrzBNU/EJUri0wdgD8AAAA/BAYAAAAAAAAB1AAAADAAAAByMHP1nNvUPxCVK4tMHYA/AAAAPwQGAAAAAAAAAdUAAAAwAAAA+syoMEay1D8QlSuLTB2APwAAAD8TBgAAAAAAAAHWAAAAMAAAAKiKzAK3ltQ/EJUri0wdgD8AAAA/EwYAAAAAAAAB1wAAADAAAACAad5r74jUPxCVK4tMHYA/AAAAPyMGAAAAAAAAAdgAAAAwAAAAMCcCPmBt1D8QlSuLTB2APwAAAD8jBgAAAAAAAAHZAAAAMAAAAAgGFKeYX9Q/EJUri0wdgD8AAAA/MwYAAAAAAAAB2gAAADAAAADg5CUQ0VHUPxCVK4tMHYA/AAAAP0IGAAAAAAAAAdsAAAAwAAAAkKJJ4kE21D8QlSuLTB2APwAAAD9SBgAAAAAAAAHcAAAAMAAAAD5gbbSyGtQ/EJUri0wdgD8AAAA/UgYAAAAAAAAB3QAAADAAAADG/KLvW/HTPxCVK4tMHYA/AAAAP1IGAAAAAAAAAd4AAAAwAAAAdrrGwczV0z8QlSuLTB2APwAAAD9hBgAAAAAAAAHfAAAAMAAAANQ1DmauntM/EJUri0wdgD8AAAA/YQYAAAAAAAAB4AAAADAAAAAMkGdzyFnTPxCVK4tMHYA/AAAAP3EGAAAAAAAAAeEAAAAwAAAA8qfkUlP50j8QlSuLTB2APwAAAD9xBgAAAAAAAAHiAAAAMAAAACgCPmBttNI/EJUri0wdgD8AAAA/gQYAAAAAAAAB4wAAADAAAABeXJdth2/SPxCVK4tMHYA/AAAAP4EGAAAAAAAAAeQAAAAwAAAAlrbweqEq0j8QlSuLTB2APwAAAD+QBgAAAAAAAAHlAAAAMAAAAPQxOB+D89E/EJUri0wdgD8AAAA/oAYAAAAAAAAB5gAAADAAAAB8zm1aLMrRPxCVK4tMHYA/AAAAP6AGAAAAAAAAAecAAAAwAAAA2km1/g2T0T8QsO11WguDPwAAAD+gBgAAAAAAAAHoAAAAMAAAAGLm6jm3adE/ELDtdVoLgz8AAAA/sAYAAAAAAAAB6QAAADAAAAASpA4MKE7RPxCw7XVaC4M/AAAAP7AGAAAAAAAAAeoAAAAwAAAAmEBER9Ek0T8QsO11WguDPwAAAD+/BgAAAAAAAAHrAAAAMAAAAHAfVrAJF9E/ELDtdVoLgz8AAAA/vwYAAAAAAAAB7AAAADAAAABI/mcZQgnRPxCw7XVaC4M/AAAAP88GAAAAAAAAAe0AAAAwAAAA9ruL67Lt0D8QsO11WguDPwAAAD/eBgAAAAAAAAHuAAAAMAAAAM6anVTr39A/ELDtdVoLgz8AAAA/3gYAAAAAAAAB7wAAADAAAAB+WMEmXMTQPxCw7XVaC4M/AAAAP94GAAAAAAAAAfAAAAAwAAAA3NMIyz2N0D8QsO11WguDPwAAAD/uBgAAAAAAAAHxAAAAMAAAADxPUG8fVtA/ELDtdVoLgz8AAAA/7gYAAAAAAAAB8gAAADAAAAB0qal8ORHQPxCw7XVaC4M/AAAAP/4GAAAAAAAAAfMAAAAwAAAAA8Up5hd9zz8QsO11WguDPwAAAD/+BgAAAAAAAAH0AAAAMAAAAM/0I6UtvM4/ELDtdVoLgz8AAAA/DQcAAAAAAAAB9QAAADAAAADrZvqR0hbOPxCw7XVaC4M/AAAAPw0HAAAAAAAAAfYAAAAwAAAAZ1QYI1k6zT8QsO11WguDPwAAAD8dBwAAAAAAAAH3AAAAMAAAAIXG7g/+lMw/ELDtdVoLgz8AAAA/HQcAAAAAAAAB+AAAADAAAADzeqEqMgvMPxCw7XVaC4M/AAAAPy0HAAAAAAAAAfkAAAAwAAAAsXEwc/Wcyz8wy69gaPmFPwAAAD8tBwAAAAAAAAH6AAAAMAAAAA/tdxfXZcs/MMuvYGj5hT8AAAA/PAcAAAAAAAAB+wAAADAAAAAdJuONKRPLPzDLr2Bo+YU/AAAAP0wHAAAAAAAAAfwAAAAwAAAAzeMGYJr3yj8wy69gaPmFPwAAAD9MBwAAAAAAAAH9AAAAMAAAAHuhKjIL3Mo/YOZxS3bniD8AAAA/igcAAAAAAAAB/gAAADAAAAArX04EfMDKP2DmcUt254g/AAAAP6oHAAAAAAAAAf8AAAAwAAAAOZi5es5tyj9g5nFLdueIPwAAAD+qBwAAAAAAAAEAAQAAMAAAAEfRJPEgG8o/YAE0NoTViz8AAAA/yQcAAAAAAAABAQEAADAAAAAVAR+wNlrJP4Ac9iCSw44/AAAAP9gHAAAAAAAAAQIBAAAwAAAAc3xmVBgjyT9gKT371k+SPwAAAD/oBwAAAAAAAAEDAQAAMAAAAECsYBMuYsg/6Dae8N3Gkz8AAAA/+AcAAAAAAAABBAEAADAAAADvaYTlnkbIP+g2nvDdxpM/AAAAPwcIAAAAAAAAAQUBAAAwAAAAnyeotw8ryD/oNp7w3caTPwAAAD8nCAAAAAAAAAEGAQAAMAAAAJ8nqLcPK8g/eET/5eQ9lT8AAAA/RggAAAAAAAABBwEAADAAAABO5cuJgA/IP3hE/+XkPZU/AAAAP0YIAAAAAAAAAQgBAAAwAAAATuXLiYAPyD8IUmDb67SWPwAAAD9VCAAAAAAAAAEJAQAAMAAAAP6i71vx88c/kF/B0PIrmD8AAAA/VQgAAAAAAAABCgEAADAAAACtYBMuYtjHPyBtIsb5opk/AAAAP2UIAAAAAAAAAQsBAAAwAAAAXR43ANO8xz8gbSLG+aKZPwAAAD9lCAAAAAAAAAEMAQAAMAAAAF0eNwDTvMc/sHqDuwAamz8AAAA/dQgAAAAAAAABDQEAADAAAABdHjcA07zHPzCI5LAHkZw/AAAAP4QIAAAAAAAAAQ4BAAAwAAAAXR43ANO8xz/IlUWmDgiePwAAAD+ECAAAAAAAAAEPAQAAMAAAAAzcWtJDocc/yJVFpg4Inj8AAAA/lAgAAAAAAAABEAEAADAAAAAM3FrSQ6HHP1ijppsVf58/AAAAP6QIAAAAAAAAAREBAAAwAAAADNxa0kOhxz902INIDnugPwAAAD+kCAAAAAAAAAESAQAAMAAAAAzcWtJDocc/NF80w5E2oT8AAAA/wwgAAAAAAAABEwEAADAAAAAM3FrSQ6HHP/zl5D0V8qE/AAAAP8MIAAAAAAAAARQBAAAwAAAAvJl+pLSFxz/IbJW4mK2iPwAAAD/DCAAAAAAAAAEVAQAAMAAAALyZfqS0hcc/iPNFMxxpoz8AAAA/wwgAAAAAAAABFgEAADAAAABrV6J2JWrHPxwBpygj4KQ/AAAAP9IIAAAAAAAAARcBAAAwAAAAa1eidiVqxz+kDggeKlemPwAAAD/SCAAAAAAAAAEYAQAAMAAAAGtXonYlasc/bJW4mK0Spz8AAAA/4ggAAAAAAAABGQEAADAAAAAbFcZIlk7HPywcaRMxzqc/AAAAP+IIAAAAAAAAARoBAAAwAAAAGxXGSJZOxz+8KcoIOEWpPwAAAD/yCAAAAAAAAAEbAQAAMAAAABsVxkiWTsc/hLB6g7sAqj8AAAA/8ggAAAAAAAABHAEAADAAAAAbFcZIlk7HP0w3K/4+vKo/AAAAPwEJAAAAAAAAAR0BAAAwAAAAGxXGSJZOxz8Uvtt4wnerPwAAAD8BCQAAAAAAAAEeAQAAMAAAABsVxkiWTsc/3ESM80UzrD8AAAA/EQkAAAAAAAABHwEAADAAAAAbFcZIlk7HP5zLPG7J7qw/AAAAPzAJAAAAAAAAASABAAAwAAAAGxXGSJZOxz9kUu3oTKqtPwAAAD8wCQAAAAAAAAEhAQAAMAAAABsVxkiWTsc/LNmdY9Blrj8AAAA/MAkAAAAAAAABIgEAADAAAAAbFcZIlk7HP+xfTt5TIa8/AAAAP0AJAAAAAAAAASMBAAAwAAAAGxXGSJZOxz+05v5Y19yvPwAAAD9PCQAAAAAAAAEkAQAAMAAAABsVxkiWTsc/wrbXaS1MsD8AAAA/XwkAAAAAAAABJQEAADAAAAAbFcZIlk7HPyb6LyfvqbA/AAAAP18JAAAAAAAAASYBAAAwAAAAa1eidiVqxz+GPYjksAexPwAAAD9vCQAAAAAAAAEnAQAAMAAAAGtXonYlasc/6oDgoXJlsT8AAAA/fgkAAAAAAAABKAEAADAAAABrV6J2JWrHP07EOF80w7E/AAAAP34JAAAAAAAAASkBAAAwAAAAvJl+pLSFxz+uB5Ec9iCyPwAAAD9+CQAAAAAAAAEqAQAAMAAAAAzcWtJDocc/Ekvp2bd+sj8AAAA/jgkAAAAAAAABKwEAADAAAAAM3FrSQ6HHP3aOQZd53LI/AAAAP44JAAAAAAAAASwBAAAwAAAADNxa0kOhxz/a0ZlUOzqzPwAAAD+eCQAAAAAAAAEtAQAAMAAAAF0eNwDTvMc/PhXyEf2Xsz8AAAA/ngkAAAAAAAABLgEAADAAAABdHjcA07zHP6JYSs++9bM/AAAAP60JAAAAAAAAAS8BAAAwAAAAXR43ANO8xz8CnKKMgFO0PwAAAD+tCQAAAAAAAAEwAQAAMAAAAK1gEy5i2Mc/Zt/6SUKxtD8AAAA/vQkAAAAAAAABMQEAADAAAAD+ou9b8fPHP8oiUwcED7U/AAAAP8wJAAAAAAAAATIBAAAwAAAA/qLvW/Hzxz8uZqvExWy1PwAAAD/MCQAAAAAAAAEzAQAAMAAAAP6i71vx88c/jqkDgofKtT8AAAA/3AkAAAAAAAABNAEAADAAAAD+ou9b8fPHP/LsWz9JKLY/AAAAP+wJAAAAAAAAATUBAAAwAAAATuXLiYAPyD+6cwy6zOO2PwAAAD/sCQAAAAAAAAE2AQAAMAAAAJ8nqLcPK8g/Hrdkd45Btz8AAAA/+wkAAAAAAAABNwEAADAAAACfJ6i3DyvIP4L6vDRQn7c/AAAAP/sJAAAAAAAAATgBAAAwAAAAnyeotw8ryD/iPRXyEf23PwAAAD8LCgAAAAAAAAE5AQAAMAAAAO9phOWeRsg/RoFtr9NauD8AAAA/GwoAAAAAAAABOgEAADAAAADvaYTlnkbIP6rExWyVuLg/AAAAPyoKAAAAAAAAATsBAAAwAAAA72mE5Z5GyD8OCB4qVxa5PwAAAD9JCgAAAAAAAAE8AQAAMAAAAECsYBMuYsg/DggeKlcWuT8AAAA/WQoAAAAAAAABPQEAADAAAABArGATLmLIP3JLducYdLk/AAAAP2kKAAAAAAAAAT4BAAAwAAAAQKxgEy5iyD/Wjs6k2tG5PwAAAD94CgAAAAAAAAE/AQAAMAAAAECsYBMuYsg/OtImYpwvuj8AAAA/mAoAAAAAAAABQAEAADAAAACQ7jxBvX3IP5oVfx9ejbo/AAAAP8YKAAAAAAAAAUEBAAAwAAAAkO48Qb19yD/+WNfcH+u6PwAAAD/GCgAAAAAAAAFCAQAAMAAAAOEwGW9Mmcg/YpwvmuFIuz8AAAA/1goAAAAAAAABQwEAADAAAADhMBlvTJnIP8Lfh1ejprs/AAAAP9YKAAAAAAAAAUQBAAAwAAAAMXP1nNu0yD8mI+AUZQS8PwAAAD/mCgAAAAAAAAFFAQAAMAAAADFz9ZzbtMg/imY40iZivD8AAAA/9QoAAAAAAAABRgEAADAAAAAxc/Wc27TIP+6pkI/ov7w/AAAAPwULAAAAAAAAAUcBAAAwAAAAgbXRymrQyD9S7ehMqh29PwAAAD8FCwAAAAAAAAFIAQAAMAAAANP3rfj568g/Uu3oTKodvT8AAAA/ggsAAAAAAAABSQEAADAAAAAjOoomiQfJP1Lt6EyqHb0/AAAAP5ILAAAAAAAAAUoBAAAwAAAAc3xmVBgjyT9S7ehMqh29PwAAAD+hCwAAAAAAAAFLAQAAMAAAAMO+QoKnPsk/Uu3oTKodvT8AAAA/tAsAAAAAAAABTAEAADAAAAAVAR+wNlrJP1Lt6EyqHb0/AAAAP9MLAAAAAAAAAU0BAAAwAAAAZUP73cV1yT9S7ehMqh29PwAAAD8CDAAAAAAAAAFOAQAAMAAAAMDo+1b8/NU/PkkoltKz7z8AAAA/AAAAAAAAAAABTwEAADAAAAASK9iEixjWPz5JKJbSs+8/AAAAP50AAAAAAAAAAVABAAAwAAAAYm20sho01j8+SSiW0rPvPwAAAD+dAAAAAAAAAAFRAQAAMAAAAIqOokniQdY/PkkoltKz7z8AAAA/rAAAAAAAAAABUgEAADAAAAAC8mwOOWvWPz5JKJbSs+8/AAAAP7wAAAAAAAAAAVMBAAAwAAAAVDRJPMiG1j8+SSiW0rPvPwAAAD+8AAAAAAAAAAFUAQAAMAAAAMyXEwEfsNY/PkkoltKz7z8AAAA/vAAAAAAAAAABVQEAADAAAAC+XqiKzALXPz5JKJbSs+8/AAAAP8sAAAAAAAAAAVYBAAAwAAAAXuNg5uo51z8+SSiW0rPvPwAAAD/LAAAAAAAAAAFXAQAAMAAAAFCq9W+YjNc/PkkoltKz7z8AAAA/2wAAAAAAAAABWAEAADAAAABqkniQDe3XPz5JKJbSs+8/AAAAP9sAAAAAAAAAAVkBAAAwAAAAMjgfg/Mx2D8+SSiW0rPvPwAAAD/rAAAAAAAAAAFaAQAAMAAAAPzdxXXZdtg/PkkoltKz7z8AAAA/6wAAAAAAAAABWwEAADAAAADGg2xov7vYPz5JKJbSs+8/AAAAP/oAAAAAAAAAAVwBAAAwAAAAtkoB8mwO2T8+SSiW0rPvPwAAAD/6AAAAAAAAAAFdAQAAMAAAAFjPuU2LRdk/PkkoltKz7z8AAAA/CgEAAAAAAAABXgEAADAAAAD4U3KpqXzZPz5JKJbSs+8/AAAAPwoBAAAAAAAAAV8BAAAwAAAAmtgqBciz2T/UQH1eGqjvPwAAAD8YAQAAAAAAAAFgAQAAMAAAADpd42Dm6tk/1EB9Xhqo7z8AAAA/JwEAAAAAAAABYQEAADAAAAC0wK0lPRTaP9RAfV4aqO8/AAAAPzcBAAAAAAAAAWIBAAAwAAAALiR46pM92j9mONImYpzvPwAAAD83AQAAAAAAAAFjAQAAMAAAAKaHQq/qZto/ZjjSJmKc7z8AAAA/NwEAAAAAAAABZAEAADAAAAAg6wx0QZDaP2Y40iZinO8/AAAAP0YBAAAAAAAAAWUBAAAwAAAAmE7XOJi52j9mONImYpzvPwAAAD9GAQAAAAAAAAFmAQAAMAAAADjTj5S28No/ZjjSJmKc7z8AAAA/RgEAAAAAAAABZwEAADAAAACyNlpZDRrbP2Y40iZinO8/AAAAP1YBAAAAAAAAAWgBAAAwAAAAUrsStStR2z9mONImYpzvPwAAAD9WAQAAAAAAAAFpAQAAMAAAAPQ/yxBKiNs/ZjjSJmKc7z8AAAA/ZgEAAAAAAAABagEAADAAAABso5XVoLHbP2Y40iZinO8/AAAAP3UBAAAAAAAAAWsBAAAwAAAAvOVxAzDN2z9mONImYpzvPwAAAD91AQAAAAAAAAFsAQAAMAAAADZJPMiG9ts/ZjjSJmKc7z8AAAA/dQEAAAAAAAABbQEAADAAAACurAaN3R/cP2Y40iZinO8/AAAAP4UBAAAAAAAAAW4BAAAwAAAA1s30I6Ut3D9mONImYpzvPwAAAD+FAQAAAAAAAAFvAQAAMAAAACgQ0VE0Sdw/ZjjSJmKc7z8AAAA/lQEAAAAAAAABcAEAADAAAAB4Uq1/w2TcP2Y40iZinO8/AAAAP6QBAAAAAAAAAXEBAAAwAAAAoHObFoty3D9mONImYpzvPwAAAD+kAQAAAAAAAAFyAQAAMAAAAMiUia1SgNw/ZjjSJmKc7z8AAAA/tAEAAAAAAAABcwEAADAAAAAa12Xb4ZvcP2Y40iZinO8/AAAAP7QBAAAAAAAAAXQBAAAwAAAAahlCCXG33D9mONImYpzvPwAAAD/DAQAAAAAAAAF1AQAAMAAAAJI6MKA4xdw/ZjjSJmKc7z8AAAA/wwEAAAAAAAABdgEAADAAAAAKnvpkj+7cP2Y40iZinO8/AAAAP9MBAAAAAAAAAXcBAAAwAAAAMr/o+1b83D9mONImYpzvPwAAAD/TAQAAAAAAAAF4AQAAMAAAANRDoVd1M90/ZjjSJmKc7z8AAAA/4wEAAAAAAAABeQEAADAAAABMp2sczFzdP9RAfV4aqO8/AAAAP+MBAAAAAAAAAXoBAAAwAAAAxgo24SKG3T/UQH1eGqjvPwAAAD/yAQAAAAAAAAF7AQAAMAAAABZNEg+yod0/PkkoltKz7z8AAAA/AgIAAAAAAAABfAEAADAAAACOsNzTCMvdPz5JKJbSs+8/AAAAPwICAAAAAAAAAX0BAAAwAAAAttHKatDY3T+sUdPNir/vPwAAAD8SAgAAAAAAAAF+AQAAMAAAAAgUp5hf9N0/rFHTzYq/7z8AAAA/EgIAAAAAAAABfwEAADAAAAAwNZUvJwLePxhafgVDy+8/AAAAPxICAAAAAAAAAYABAAAwAAAAgHdxXbYd3j8YWn4FQ8vvPwAAAD8hAgAAAAAAAAGBAQAAMAAAAKiYX/R9K94/GFp+BUPL7z8AAAA/IQIAAAAAAAABggEAADAAAADQuU2LRTnePxhafgVDy+8/AAAAP0ACAAAAAAAAAYMBAAAwAAAAIvwpudRU3j8YWn4FQ8vvPwAAAD9QAgAAAAAAAAGEAQAAMAAAAHI+BudjcN4/GFp+BUPL7z8AAAA/UAIAAAAAAAABhQEAADAAAADqodCrupnePxhafgVDy+8/AAAAP1ACAAAAAAAAAYYBAAAwAAAAEsO+QoKn3j8YWn4FQ8vvPwAAAD9gAgAAAAAAAAGHAQAAMAAAAIwmiQfZ0N4/GFp+BUPL7z8AAAA/YAIAAAAAAAABiAEAADAAAABWzC/6vhXfPxhafgVDy+8/AAAAP28CAAAAAAAAAYkBAAAwAAAAzi/6vhU/3z8YWn4FQ8vvPwAAAD9vAgAAAAAAAAGKAQAAMAAAAEiTxINsaN8/GFp+BUPL7z8AAAA/fwIAAAAAAAABiwEAADAAAADA9o5Iw5HfPxhafgVDy+8/AAAAP48CAAAAAAAAAYwBAAAwAAAAEDlrdlKt3z8YWn4FQ8vvPwAAAD+PAgAAAAAAAAGNAQAAMAAAALK9I9Jw5N8/GFp+BUPL7z8AAAA/jwIAAAAAAAABjgEAADAAAAABAAAAAADgP6xR082Kv+8/AAAAP54CAAAAAAAAAY8BAAAwAAAAKSHulscN4D+sUdPNir/vPwAAAD+eAgAAAAAAAAGQAQAAMAAAAL0xZWKrFOA/rFHTzYq/7z8AAAA/rgIAAAAAAAABkQEAADAAAABSQtwtjxvgP6xR082Kv+8/AAAAP64CAAAAAAAAAZIBAAAwAAAA5lJT+XIi4D+sUdPNir/vPwAAAD/dAgAAAAAAAAGTAQAAMAAAAHpjysRWKeA/rFHTzYq/7z8AAAA/3QIAAAAAAAABlAEAADAAAAAOdEGQOjDgP6xR082Kv+8/AAAAP+wCAAAAAAAAAZUBAAAwAAAAooS4Wx434D+sUdPNir/vPwAAAD/sAgAAAAAAAAGWAQAAMAAAADaVLycCPuA/rFHTzYq/7z8AAAA//AIAAAAAAAABlwEAADAAAABeth2+yUvgP6xR082Kv+8/AAAAPwwDAAAAAAAAAZgBAAAwAAAAh9cLVZFZ4D+sUdPNir/vPwAAAD8MAwAAAAAAAAGZAQAAMAAAABvogiB1YOA/rFHTzYq/7z8AAAA/DAMAAAAAAAABmgEAADAAAACv+PnrWGfgP6xR082Kv+8/AAAAPxsDAAAAAAAAAZsBAAAwAAAAQwlxtzxu4D+sUdPNir/vPwAAAD80AwAAAAAAAAGcAQAAMAAAAGsqX04EfOA/rFHTzYq/7z8AAAA/NAMAAAAAAAABnQEAADAAAAD/OtYZ6ILgP6xR082Kv+8/AAAAP0MDAAAAAAAAAZ4BAAAwAAAAlEtN5cuJ4D+sUdPNir/vPwAAAD9DAwAAAAAAAAGfAQAAMAAAAChcxLCvkOA/rFHTzYq/7z8AAAA/kgMAAAAAAAABoAEAADAAAAC8bDt8k5fgP6xR082Kv+8/AAAAP6EDAAAAAAAAAaEBAAAwAAAAUH2yR3ee4D+sUdPNir/vPwAAAD+xAwAAAAAAAAGiAQAAMAAAAOSNKRNbpeA/rFHTzYq/7z8AAAA/sQMAAAAAAAABowEAADAAAAB4nqDePqzgP6xR082Kv+8/AAAAP7EDAAAAAAAAAaQBAAAwAAAADK8XqiKz4D+sUdPNir/vPwAAAD/gAwAAAAAAAAGlAQAAMAAAAKC/jnUGuuA/rFHTzYq/7z8AAAA/DwQAAAAAAAABpgEAADAAAAA10AVB6sDgP6xR082Kv+8/AAAAPw8EAAAAAAAAAacBAAAwAAAAyeB8DM7H4D+sUdPNir/vPwAAAD8eBAAAAAAAAAGoAQAAMAAAAPEBa6OV1eA/rFHTzYq/7z8AAAA/HgQAAAAAAAABqQEAADAAAAAZI1k6XePgP6xR082Kv+8/AAAAPy4EAAAAAAAAAaoBAAAwAAAAQURH0STx4D+sUdPNir/vPwAAAD8uBAAAAAAAAAGrAQAAMAAAAP51rDPQBeE/rFHTzYq/7z8AAAA/PQQAAAAAAAABrAEAADAAAAAml5rKlxPhPz5JKJbSs+8/AAAAP00EAAAAAAAAAa0BAAAwAAAATriIYV8h4T8+SSiW0rPvPwAAAD9NBAAAAAAAAAGuAQAAMAAAAOLI/yxDKOE/PkkoltKz7z8AAAA/XQQAAAAAAAABrwEAADAAAAB32Xb4Ji/hPz5JKJbSs+8/AAAAP3wEAAAAAAAAAbABAAAwAAAAOvI/yxBK6D8e65r7Y13TPwAAAD8AAAAAAAAAAAGxAQAAMAAAAM4Ct5b0UOg/Huua+2Nd0z8AAAA/FAAAAAAAAAABsgEAADAAAAD2I6UtvF7oPx7rmvtjXdM/AAAAP3IAAAAAAAAAAbMBAAAwAAAAa/0bJuON6T/4+/Bq1HTTPwAAAD+RAAAAAAAAAAG0AQAAMAAAALt6zm1aLOo/+PvwatR00z8AAAA/kQAAAAAAAAABtQEAADAAAACgzSFnzU7qP0baRIzzRdM/AAAAP6EAAAAAAAAAAbYBAAAwAAAA8Q/+lFxq6j9G2kSM80XTPwAAAD+hAAAAAAAAAAG3AQAAMAAAAGlzyFmzk+o/bsnuHIMu0z8AAAA/sAAAAAAAAAABuAEAADAAAAC6taSHQq/qP27J7hyDLtM/AAAAP7AAAAAAAAAAAbkBAAAwAAAAngj4gLXR6j9uye4cgy7TPwAAAD/AAAAAAAAAAAG6AQAAMAAAAO5K1K5E7eo/bsnuHIMu0z8AAAA/wAAAAAAAAAABuwEAADAAAADUnSeotw/rP27J7hyDLtM/AAAAP88AAAAAAAAAAbwBAAAwAAAATAHybA456z9uye4cgy7TPwAAAD/PAAAAAAAAAAG9AQAAMAAAADBURWaBW+s/bsnuHIMu0z8AAAA/3wAAAAAAAAABvgEAADAAAACBliGUEHfrP27J7hyDLtM/AAAAP98AAAAAAAAAAb8BAAAwAAAAZul0jYOZ6z9uye4cgy7TPwAAAD/vAAAAAAAAAAHAAQAAMAAAAEo8yIb2u+s/bsnuHIMu0z8AAAA/7wAAAAAAAAABwQEAADAAAADDn5JLTeXrP27J7hyDLtM/AAAAP/4AAAAAAAAAAcIBAAAwAAAAqPLlRMAH7D9uye4cgy7TPwAAAD/+AAAAAAAAAAHDAQAAMAAAAEl3nqDePuw/bsnuHIMu0z8AAAA/DgEAAAAAAAABxAEAADAAAADq+1b8/HXsP27J7hyDLtM/AAAAPw4BAAAAAAAAAcUBAAAwAAAAi4APWBut7D9uye4cgy7TPwAAAD8eAQAAAAAAAAHGAQAAMAAAAJn0UOhV3ew/bsnuHIMu0z8AAAA/LQEAAAAAAAABxwEAADAAAAA6eQlEdBTtP27J7hyDLtM/AAAAPy0BAAAAAAAAAcgBAAAwAAAAbg45a3ZS7T9uye4cgy7TPwAAAD8tAQAAAAAAAAHJAQAAMAAAAA+T8caUie0/bsnuHIMu0z8AAAA/PQEAAAAAAAABygEAADAAAAAdBzNXz7ntP27J7hyDLtM/AAAAPz0BAAAAAAAAAcsBAAAwAAAAlWr9Gybj7T9uye4cgy7TPwAAAD9MAQAAAAAAAAHMAQAAMAAAADbvtXdEGu4/bsnuHIMu0z8AAAA/TAEAAAAAAAABzQEAADAAAAAbQglxtzzuP27J7hyDLtM/AAAAP1wBAAAAAAAAAc4BAAAwAAAAvcbBzNVz7j9uye4cgy7TPwAAAD9cAQAAAAAAAAHPAQAAMAAAAMk6A10QpO4/bsnuHIMu0z8AAAA/bAEAAAAAAAAB0AEAADAAAABBns0hZ83uP27J7hyDLtM/AAAAP2wBAAAAAAAAAdEBAAAwAAAATxIPsqH97j9uye4cgy7TPwAAAD97AQAAAAAAAAHSAQAAMAAAAJ9U698wGe8/bsnuHIMu0z8AAAA/ewEAAAAAAAAB0wEAADAAAADxlscNwDTvP27J7hyDLtM/AAAAP4sBAAAAAAAAAdQBAAAwAAAAq8gscGtJ7z9uye4cgy7TPwAAAD+LAQAAAAAAAAHVAQAAMAAAAGn6kdIWXu8/bsnuHIMu0z8AAAA/mwEAAAAAAAAB1gEAADAAAAAlLPc0wnLvP27J7hyDLtM/AAAAP6oBAAAAAAAAAdcBAAAwAAAATU3ly4mA7z9uye4cgy7TPwAAAD+qAQAAAAAAAAHYAQAAMAAAAHVu02JRju8/bsnuHIMu0z8AAAA/qgEAAAAAAAAB2QEAADAAAAAJf0ouNZXvP27J7hyDLtM/AAAAP7oBAAAAAAAAAdoBAAAwAAAAM6A4xfyi7z+UuJitEhfTPwAAAD+6AQAAAAAAAAHbAQAAMAAAAMWwr5Dgqe8/vKdCPqL/0j8AAAA/yQEAAAAAAAAB3AEAADAAAADt0Z0nqLfvPwqGll/B0NI/AAAAP8kBAAAAAAAAAd0BAAAwAAAAFfOLvm/F7z8ydUDwULnSPwAAAD/ZAQAAAAAAAAHeAQAAMAAAAKsDA4pTzO8/gFOUEXCK0j8AAAA/BAIAAAAAAAAB3wEAADAAAAA/FHpVN9PvP6hCPqL/ctI/AAAAPwQCAAAAAAAAAeABAAAwAAAA0yTxIBva7z/QMegyj1vSPwAAAD8jAgAAAAAAAAHhAQAAMAAAANMk8SAb2u8/9iCSwx5E0j8AAAA/IwIAAAAAAAAB4gEAADAAAABnNWjs/uDvP/YgksMeRNI/AAAAPzMCAAAAAAAAAeMBAAAwAAAAkJrKlxMBbz8YQGNDWL3hPwAAAD8AAAAAAAAAAAHkAQAAMAAAAGDh9UJVZHY/GEBjQ1i94T8AAAA/TgAAAAAAAAAB5QEAADAAAADYhIsY9hWCPxhAY0NYveE/AAAAP14AAAAAAAAAAeYBAAAwAAAA+Bicj8H5iD8YQGNDWL3hPwAAAD99AAAAAAAAAAHnAQAAMAAAALLt8E1eAqE/GEBjQ1i94T8AAAA/fQAAAAAAAAAB6AEAADAAAAD8GybjjSmjPxhAY0NYveE/AAAAP30AAAAAAAAAAekBAAAwAAAASkpbeL1QpT8YQGNDWL3hPwAAAD+MAAAAAAAAAAHqAQAAMAAAAJR4kA3td6c/GEBjQ1i94T8AAAA/jAAAAAAAAAAB6wEAADAAAADepsWiHJ+pPxhAY0NYveE/AAAAP5wAAAAAAAAAAewBAAAwAAAA5suJgA9Yqz8YQGNDWL3hPwAAAD+cAAAAAAAAAAHtAQAAMAAAAKzn3KbFoqw/GEBjQ1i94T8AAAA/rAAAAAAAAAAB7gEAADAAAAB0AzDNe+2tPxhAY0NYveE/AAAAP6wAAAAAAAAAAe8BAAAwAAAAOh+D8zE4rz8YQGNDWL3hPwAAAD+7AAAAAAAAAAHwAQAAMAAAAN+YMrFVCrA/qze4C6Cx4T8AAAA/ywAAAAAAAAAB8QEAADAAAACAHesMdEGwP6s3uAugseE/AAAAP8sAAAAAAAAAAfIBAAAwAAAAY6sUIM/msD+rN7gLoLHhPwAAAD/bAAAAAAAAAAHzAQAAMAAAAAQwzXvtHbE/qze4C6Cx4T8AAAA/2wAAAAAAAAAB9AEAADAAAABGOT4zKoyxP6s3uAugseE/AAAAP+oAAAAAAAAAAfUBAAAwAAAAiEKv6mb6sT+rN7gLoLHhPwAAAD/qAAAAAAAAAAH2AQAAMAAAAMpLIKKjaLI/qze4C6Cx4T8AAAA/6gAAAAAAAAAB9wEAADAAAABq0Nj9wZ+yP6s3uAugseE/AAAAP/oAAAAAAAAAAfgBAAAwAAAADFWRWeDWsj+rN7gLoLHhPwAAAD8JAQAAAAAAAAH5AQAAMAAAAKzZSbX+DbM/qze4C6Cx4T8AAAA/GQEAAAAAAAAB+gEAADAAAACSZ3PIWbOzP6s3uAugseE/AAAAPxkBAAAAAAAAAfsBAAAwAAAAMuwrJHjqsz+rN7gLoLHhPwAAAD8ZAQAAAAAAAAH8AQAAMAAAANRw5H+WIbQ/qze4C6Cx4T8AAAA/KQEAAAAAAAAB/QEAADAAAAB09ZzbtFi0P6s3uAugseE/AAAAPykBAAAAAAAAAf4BAAAwAAAAFnpVN9OPtD+rN7gLoLHhPwAAAD84AQAAAAAAAAH/AQAAMAAAALb+DZPxxrQ/qze4C6Cx4T8AAAA/WAEAAAAAAAABAAIAADAAAACQmsqXEwFvP3RaCxOkwNY/AAAAPwAAAAAAAAAAAQECAAAwAAAAYOH1QlVkdj90WgsTpMDWPwAAAD9eAAAAAAAAAAECAgAAMAAAAIB1BrogSH0/dFoLE6TA1j8AAAA/bgAAAAAAAAABAwIAADAAAADgqU/26M6DP05rYYIU2NY/AAAAP30AAAAAAAAAAQQCAAAwAAAACGMkS6drjD8mfLfxhO/WPwAAAD/dAAAAAAAAAAEFAgAAMAAAAN6mxaIcn6k/Jny38YTv1j8AAAA/7QAAAAAAAAABBgIAADAAAACAHesMdEGwP5xJtaMzqdY/AAAAP/wAAAAAAAAAAQcCAAAwAAAABDDNe+0dsT+cSbWjM6nWPwAAAD/8AAAAAAAAAAEIAgAAMAAAAIhCr+pm+rE/nEm1ozOp1j8AAAA/DAEAAAAAAAABCQIAADAAAABq0Nj9wZ+yP5xJtaMzqdY/AAAAPysBAAAAAAAAAQoCAAAwAAAAMuwrJHjqsz/qJwnFUnrWPwAAAD8rAQAAAAAAAAELAgAAMAAAABZ6VTfTj7Q/6icJxVJ61j8AAAA/KwEAAAAAAAABDAIAADAAAAD4B39KLjW1P+onCcVSetY/AAAAPzsBAAAAAAAAAQ0CAAAwAAAA3JWoXYnatT/qJwnFUnrWPwAAAD87AQAAAAAAAAEOAgAAMAAAAB6fGRXGSLY/6icJxVJ61j8AAAA/SgEAAAAAAAABDwIAADAAAABgqIrMAre2PxIXs1XiYtY/AAAAP0oBAAAAAAAAARACAAAwAAAAorH7gz8ltz8SF7NV4mLWPwAAAD9aAQAAAAAAAAERAgAAMAAAAMhIlk7XOLg/OgZd5nFL1j8AAAA/agEAAAAAAAABEgIAADAAAAAKUgcGFKe4P2D1BncBNNY/AAAAP2oBAAAAAAAAARMCAAAwAAAASlt4vVAVuT9g9QZ3ATTWPwAAAD9qAQAAAAAAAAEUAgAAMAAAAIxk6XSNg7k/YPUGdwE01j8AAAA/eQEAAAAAAAABFQIAADAAAABu8hKI6Ci6P2D1BncBNNY/AAAAP4kBAAAAAAAAARYCAAAwAAAAtPuDPyWXuj+I5LAHkRzWPwAAAD+JAQAAAAAAAAEXAgAAMAAAAPYE9fZhBbs/iOSwB5Ec1j8AAAA/mAEAAAAAAAABGAIAADAAAACWia1SgDy7P4jksAeRHNY/AAAAP5gBAAAAAAAAARkCAAAwAAAAOA5mrp5zuz+I5LAHkRzWPwAAAD+oAQAAAAAAAAEaAgAAMAAAANiSHgq9qrs/iOSwB5Ec1j8AAAA/uAEAAAAAAAABGwIAADAAAADw89exzkCHPz371k8SiuU/AAAAPwAAAAAAAAAAARwCAAAwAAAA8PPXsc5Ahz+pA4KHypXlPwAAAD8PAAAAAAAAAAEdAgAAMAAAAPgYnI/B+Yg/qQOCh8qV5T8AAAA/DwAAAAAAAAABHgIAADAAAAAAPmBttLKKP6kDgofKleU/AAAAPw8AAAAAAAAAAR8CAAAwAAAAAD5gbbSyij8WDC2/gqHlPwAAAD8fAAAAAAAAAAEgAgAAMAAAABCI6CiaJI4/Fgwtv4Kh5T8AAAA/LwAAAAAAAAABIQIAADAAAAAYrawGjd2PP4MU2PY6reU/AAAAP10AAAAAAAAAASICAAAwAAAA2KM7T1Bvnz+DFNj2Oq3lPwAAAD9dAAAAAAAAAAEjAgAAMAAAADYA07zX3qE/gxTY9jqt5T8AAAA/bQAAAAAAAAABJAIAADAAAABKSlt4vVClP4MU2PY6reU/AAAAP20AAAAAAAAAASUCAAAwAAAAnJ1U698wqT+DFNj2Oq3lPwAAAD99AAAAAAAAAAEmAgAAMAAAAKzn3KbFoqw/gxTY9jqt5T8AAAA/jAAAAAAAAAABJwIAADAAAACAHesMdEGwP4MU2PY6reU/AAAAP4wAAAAAAAAAASgCAAAwAAAAKMdnRoUxsj+DFNj2Oq3lPwAAAD+MAAAAAAAAAAEpAgAAMAAAADLsKyR46rM/gxTY9jqt5T8AAAA/nAAAAAAAAAABKgIAADAAAADclahdidq1P4MU2PY6reU/AAAAP5wAAAAAAAAAASsCAAAwAAAA4rpsO3yTtz+DFNj2Oq3lPwAAAD+sAAAAAAAAAAEsAgAAMAAAAOrfMBlvTLk/7hyDLvO45T8AAAA/rAAAAAAAAAABLQIAADAAAAD2BPX2YQW7P1slLmarxOU/AAAAP7sAAAAAAAAAAS4CAAAwAAAAXKUAeTaHvD9bJS5mq8TlPwAAAD+7AAAAAAAAAAEvAgAAMAAAAII8m0POmr0/WyUuZqvE5T8AAAA/ywAAAAAAAAABMAIAADAAAABkysRWKUC+P1slLmarxOU/AAAAP9oAAAAAAAAAATECAAAwAAAA6NymxaIcvz9bJS5mq8TlPwAAAD/aAAAAAAAAAAEyAgAAMAAAACrmF33fir8/WyUuZqvE5T8AAAA/2gAAAAAAAAABMwIAADAAAABs74g0HPm/P1slLmarxOU/AAAAP+oAAAAAAAAAATQCAAAwAAAAV/z8dawzwD9bJS5mq8TlPwAAAD/qAAAAAAAAAAE1AgAAMAAAAKg+2aM7T8A/WyUuZqvE5T8AAAA/+gAAAAAAAAABNgIAADAAAAD4gLXRymrAP1slLmarxOU/AAAAPwkBAAAAAAAAATcCAAAwAAAA0H53cV22nT+uhQlSYNvrPwAAAD8AAAAAAAAAAAE4AgAAMAAAAC7bDt/kJaA/roUJUmDb6z8AAAA/XQAAAAAAAAABOQIAADAAAACy7fBNXgKhP66FCVJg2+s/AAAAP10AAAAAAAAAAToCAAAwAAAAuhK1K1G7oj+uhQlSYNvrPwAAAD9tAAAAAAAAAAE7AgAAMAAAAMI3eQlEdKQ/roUJUmDb6z8AAAA/fQAAAAAAAAABPAIAADAAAADOXD3nNi2mP66FCVJg2+s/AAAAP30AAAAAAAAAAT0CAAAwAAAAWpTjM6PCqD+uhQlSYNvrPwAAAD+MAAAAAAAAAAE+AgAAMAAAAObLiYAPWKs/roUJUmDb6z8AAAA/jAAAAAAAAAABPwIAADAAAAB0AzDNe+2tP66FCVJg2+s/AAAAP5wAAAAAAAAAAUACAAAwAAAAwiZcxLCvsD+uhQlSYNvrPwAAAD+cAAAAAAAAAAFBAgAAMAAAACjHZ0aFMbI/QH1eGqjP6z8AAAA/nAAAAAAAAAABQgIAADAAAADw4rpsO3yzP9R0s+Lvw+s/AAAAP6sAAAAAAAAAAUMCAAAwAAAA+Ad/Si41tT/UdLPi78PrPwAAAD+7AAAAAAAAAAFEAgAAMAAAAB6fGRXGSLY//GNdc3+s6z8AAAA/uwAAAAAAAAABRQIAADAAAABCNrTfXVy3P/xjXXN/rOs/AAAAP7sAAAAAAAAAAUYCAAAwAAAAJsTd8rgBuD+OW7I7x6DrPwAAAD/LAAAAAAAAAAFHAgAAMAAAAGjNTqr1b7g/jluyO8eg6z8AAAA/2gAAAAAAAAABSAIAADAAAAAKUgcGFKe4P45bsjvHoOs/AAAAP9oAAAAAAAAAAUkCAAAwAAAAqta/YTLeuD+OW7I7x6DrPwAAAD/qAAAAAAAAAAFKAgAAMAAAAEpbeL1QFbk/jluyO8eg6z8AAAA/6gAAAAAAAAABSwIAADAAAADq3zAZb0y5P45bsjvHoOs/AAAAP/oAAAAAAAAAAUwCAAAwAAAA6t8wGW9MuT8kUwcED5XrPwAAAD8oAQAAAAAAAAFNAgAAMAAAAIxk6XSNg7k/JFMHBA+V6z8AAAA/SAEAAAAAAAABTgIAADAAAAAu6aHQq7q5PyRTBwQPles/AAAAP1cBAAAAAAAACw==</ink>
</athena>
</file>

<file path=customXml/item10.xml><?xml version="1.0" encoding="utf-8"?>
<athena xmlns="http://schemas.microsoft.com/edu/athena" version="0.1.2681.0">
  <timings duration="107637"/>
</athena>
</file>

<file path=customXml/item11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BMAAAAU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D4NAAAAAAAABef///8MQWN0aW9uVHlwZVYxAQAAAAd2YWx1ZV9fAAgCAAAAAAAAAAEFAAAABAAAAAkaAAAACRsAAAA5LQAAAAAAAAHk////5////wAAAAABBgAAAAQAAAAJHQAAAAkeAAAAmGYAAAAAAAAB4f///+f///8AAAAAAQcAAAAEAAAACSAAAAAJIQAAACSHAAAAAAAAAd7////n////AAAAAAEIAAAABAAAAAkjAAAACSQAAABClAAAAAAAAAHb////5////wAAAAABCQAAAAQAAAAJJgAAAAknAAAAGZgAAAAAAAAB2P///+f///8AAAAAAQoAAAAEAAAACSkAAAAJKgAAAIzbAAAAAAAAAdX////n////AAAAAAELAAAABAAAAAksAAAACS0AAAAl7QAAAAAAAAHS////5////wAAAAABDAAAAAQAAAAJLwAAAAkwAAAAyPcAAAAAAAABz////+f///8AAAAAAQ0AAAAEAAAACTIAAAAJMwAAAOgKAQAAAAAAAcz////n////AAAAAAEOAAAABAAAAAk1AAAACTYAAAD8LgEAAAAAAAHJ////5////wAAAAABDwAAAAQAAAAJOAAAAAk5AAAAy00BAAAAAAABxv///+f///8AAAAAARAAAAAEAAAACTsAAAAJPAAAAKBUAQAAAAAAAcP////n////AAAAAAERAAAABAAAAAk+AAAACT8AAABVXwEAAAAAAAHA////5////wAAAAABEgAAAAQAAAAJQQAAAAlCAAAAo5ABAAAAAAABvf///+f///8AAAAAARMAAAAEAAAACUQAAAAJRQAAADm/AQAAAAAAAbr////n////AAAAAAEUAAAABAAAAAlHAAAACUgAAACcAwIAAAAAAAG3////5////wAAAAABFQAAAAQAAAAJSgAAAAlLAAAA7wcCAAAAAAABtP///+f///8AAAAABRYAAAANQ2xlYXJDYW52YXNWMQIAAAAJU3RhcnRUaW1lBFR5cGUABBAMQWN0aW9uVHlwZVYxAgAAAAIAAAAnKAIAAAAAAAGz////5////wAAAAAFFwAAAA9QZW5BdHRyaWJ1dGVzVjEKAAAAB19jb2xvckEHX2NvbG9yUgdfY29sb3JHB19jb2xvckIKRml0VG9DdXJ2ZQZIZWlnaHQOSWdub3JlUHJlc3N1cmUNSXNIaWdobGlnaHRlcgVTaGFwZQVXaWR0aAAAAAAAAAAABAACAgICAQYBAQxCcnVzaFNoYXBlVjECAAAABgIAAAD/cDCgAAAAAAAAACJAAAAFsv///wxCcnVzaFNoYXBlVjEBAAAAB3ZhbHVlX18ACAIAAAABAAAAAAAAAAAAIkAFGAAAAApJbmtUcmFjZVYxAwAAAA1MaXN0YDErX2l0ZW1zDExpc3RgMStfc2l6ZQ9MaXN0YDErX3ZlcnNpb24EAAAYU2hhcmVkLklua2luZy5JbmtQb2ludFtdAgAAAAgIAgAAAAlPAAAAvQAAAL0AAAABGgAAABcAAAD/cDCgAAAAAAAAACJAAAABsP///7L///8BAAAAAAAAAAAAIkABGwAAABgAAAAJUQAAALIAAACyAAAAAR0AAAAXAAAA/3AwoAAAAAAAAAAiQAAAAa7///+y////AQAAAAAAAAAAACJAAR4AAAAYAAAACVMAAADCAAAAwgAAAAEgAAAAFwAAAP9wMKAAAAAAAAAAIkAAAAGs////sv///wEAAAAAAAAAAAAiQAEhAAAAGAAAAAlVAAAAAQAAAAEAAAABIwAAABcAAAD/cDCgAAAAAAAAACJAAAABqv///7L///8BAAAAAAAAAAAAIkABJAAAABgAAAAJVwAAAC4AAAAuAAAAASYAAAAXAAAA/3AwoAAAAAAAAAAiQAAAAaj///+y////AQAAAAAAAAAAACJAAScAAAAYAAAACVkAAAAlAAAAJQAAAAEpAAAAFwAAAP9wMKAAAAAAAAAAIkAAAAGm////sv///wEAAAAAAAAAAAAiQAEqAAAAGAAAAAlbAAAAdwAAAHcAAAABLAAAABcAAAD/cDCgAAAAAAAAACJAAAABpP///7L///8BAAAAAAAAAAAAIkABLQAAABgAAAAJXQAAACQAAAAkAAAAAS8AAAAXAAAA/3AwoAAAAAAAAAAiQAAAAaL///+y////AQAAAAAAAAAAACJAATAAAAAYAAAACV8AAABqAAAAagAAAAEyAAAAFwAAAP9wMKAAAAAAAAAAIkAAAAGg////sv///wEAAAAAAAAAAAAiQAEzAAAAGAAAAAlhAAAAAQAAAAEAAAABNQAAABcAAAD/cDCgAAAAAAAAACJAAAABnv///7L///8BAAAAAAAAAAAAIkABNgAAABgAAAAJYwAAAEgAAABIAAAAATgAAAAXAAAA/3AwoAAAAAAAAAAiQAAAAZz///+y////AQAAAAAAAAAAACJAATkAAAAYAAAACWUAAAAVAAAAFQAAAAE7AAAAFwAAAP9wMKAAAAAAAAAAIkAAAAGa////sv///wEAAAAAAAAAAAAiQAE8AAAAGAAAAAlnAAAAjgAAAI4AAAABPgAAABcAAAD/cDCgAAAAAAAAACJAAAABmP///7L///8BAAAAAAAAAAAAIkABPwAAABgAAAAJaQAAAFEAAABRAAAAAUEAAAAXAAAA/3AwoAAAAAAAAAAiQAAAAZb///+y////AQAAAAAAAAAAACJAAUIAAAAYAAAACWsAAABJAAAASQAAAAFEAAAAFwAAAP9wMKAAAAAAAAAAIkAAAAGU////sv///wEAAAAAAAAAAAAiQAFFAAAAGAAAAAltAAAAvwAAAL8AAAABRwAAABcAAAD/cDCgAAAAAAAAACJAAAABkv///7L///8BAAAAAAAAAAAAIkABSAAAABgAAAAJbwAAAAEAAAABAAAAAUoAAAAXAAAA/3AwoAAAAAAAAAAiQAAAAZD///+y////AQAAAAAAAAAAACJAAUsAAAAYAAAACXEAAAAeAAAAHgAAAAdPAAAAAAEAAAAAAQAABApJbmtQb2ludFYxAg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1DB1EAAAAAAQAAAAABAAAECklua1BvaW50VjECAA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NTgdTAAAAAAEAAAAAAQAABApJbmtQb2ludFYxAgA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NPgdVAAAAAAEAAAAEAAAABApJbmtQb2ludFYxAgAAAAmjAgAADQMHVwAAAAABAAAAQAAAAAQKSW5rUG9pbnRWMQIA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0SB1kAAAAAAQAAAEAAAAAECklua1BvaW50VjECAAAACdICAAAJ0wIAAAnUAgAACdUCAAAJ1gIAAAnXAgAACdgCAAAJ2QIAAAnaAgAACdsCAAAJ3AIAAAndAgAACd4CAAAJ3wIAAAngAgAACeECAAAJ4gIAAAnjAgAACeQCAAAJ5QIAAAnmAgAACecCAAAJ6AIAAAnpAgAACeoCAAAJ6wIAAAnsAgAACe0CAAAJ7gIAAAnvAgAACfACAAAJ8QIAAAnyAgAACfMCAAAJ9AIAAAn1AgAACfYCAAANGwdbAAAAAAEAAACAAAAABApJbmtQb2ludFYxAgA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NCQddAAAAAAEAAABAAAAABApJbmtQb2ludFYxAgAAAAluAwAACW8DAAAJcAMAAAlxAwAACXIDAAAJcwMAAAl0AwAACXUDAAAJdgMAAAl3AwAACXgDAAAJeQMAAAl6AwAACXsDAAAJfAMAAAl9AwAACX4DAAAJfwMAAAmAAwAACYEDAAAJggMAAAmDAwAACYQDAAAJhQMAAAmGAwAACYcDAAAJiAMAAAmJAwAACYoDAAAJiwMAAAmMAwAACY0DAAAJjgMAAAmPAwAACZADAAAJkQMAAA0cB18AAAAAAQAAAIAAAAAECklua1BvaW50VjECAA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+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+QMAAAn6AwAACfsDAAANFgdhAAAAAAEAAAAEAAAABApJbmtQb2ludFYxAgAAAAn8AwAADQMHYwAAAAABAAAAgAAAAAQKSW5rUG9pbnRWMQIAAAAJ/QMAAAn+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NOAdlAAAAAAEAAAAgAAAABApJbmtQb2ludFYxAgAAAAlFBAAACUYEAAAJRwQAAAlIBAAACUkEAAAJSgQAAAlLBAAACUwEAAAJTQQAAAlOBAAACU8EAAAJUAQAAAlRBAAACVIEAAAJUwQAAAlUBAAACVUEAAAJVgQAAAlXBAAACVgEAAAJWQQAAA0LB2cAAAAAAQAAAAABAAAECklua1BvaW50VjECA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naBAAACdsEAAAJ3AQAAAndBAAACd4EAAAJ3wQAAAngBAAACeEEAAAJ4gQAAAnjBAAACeQEAAAJ5QQAAAnmBAAACecEAAANcgdpAAAAAAEAAACAAAAABApJbmtQb2ludFYxAgA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0vB2sAAAAAAQAAAIAAAAAECklua1BvaW50VjECAAAACTkFAAAJOgUAAAk7BQAACTwFAAAJPQUAAAk+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NNwdtAAAAAAEAAAAAAQAABApJbmtQb2ludFYxAgA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+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+QUAAAn6BQAACfsFAAAJ/AUAAAn9BQAACf4FAAAJ/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/BgAACUAGAAANQQdvAAAAAAEAAAAEAAAABApJbmtQb2ludFYxAgAAAAlBBgAADQMHcQAAAAABAAAAIAAAAAQKSW5rUG9pbnRWMQIAAAAJQgYAAAlDBgAACUQGAAAJRQYAAAlGBgAACUcGAAAJSAYAAAlJBgAACUoGAAAJSwYAAAlMBgAACU0GAAAJTgYAAAlPBgAACVAGAAAJUQYAAAlSBgAACVMGAAAJVAYAAAlVBgAACVYGAAAJVwYAAAlYBgAACVkGAAAJWgYAAAlbBgAACVwGAAAJXQYAAAleBgAACV8GAAANAgVyAAAACklua1BvaW50VjEEAAAAAVgBWQ5QcmVzc3VyZUZhY3RvcglUaW1lU3RhbXAAAAAABgYLEAIAAAAyMzMzMzPTP7HM3kThr8M/AAAAPwAAAAAAAAAAAXMAAAByAAAASkz32iZA0z+xzN5E4a/DPwAAAD9OAAAAAAAAAAF0AAAAcgAAAGJlu4IaTdM/sczeROGvwz8AAAA/TgAAAAAAAAABdQAAAHIAAABiZbuCGk3TP74CPkYA08M/AAAAP10AAAAAAAAAAXYAAAByAAAAen5/Kg5a0z++Aj5GANPDPwAAAD9dAAAAAAAAAAF3AAAAcgAAAJSXQ9IBZ9M/vgI+RgDTwz8AAAA/bQAAAAAAAAABeAAAAHIAAACssAd69XPTP8w4nUcf9sM/AAAAP20AAAAAAAAAAXkAAAByAAAAxMnLIemA0z/MOJ1HH/bDPwAAAD99AAAAAAAAAAF6AAAAcgAAANzij8ncjdM/2m78SD4ZxD8AAAA/fQAAAAAAAAABewAAAHIAAAD0+1Nx0JrTP9pu/Eg+GcQ/AAAAP4wAAAAAAAAAAXwAAAByAAAADBUYGcSn0z/npFtKXTzEPwAAAD+cAAAAAAAAAAF9AAAAcgAAACQu3MC3tNM/56RbSl08xD8AAAA/qwAAAAAAAAABfgAAAHIAAABUYGQQn87TP+ekW0pdPMQ/AAAAP7sAAAAAAAAAAX8AAAByAAAAbHkouJLb0z/npFtKXTzEPwAAAD+7AAAAAAAAAAGAAAAAcgAAAISS7F+G6NM/56RbSl08xD8AAAA/ywAAAAAAAAABgQAAAHIAAACcq7AHevXTP/Xaukt8X8Q/AAAAP8sAAAAAAAAAAYIAAAByAAAAtMR0r20C1D/12rpLfF/EPwAAAD/aAAAAAAAAAAGDAAAAcgAAAOT2/P5UHNQ/9dq6S3xfxD8AAAA/2gAAAAAAAAABhAAAAHIAAAD8D8GmSCnUP/Xaukt8X8Q/AAAAP+oAAAAAAAAAAYUAAAByAAAAFCmFTjw21D/12rpLfF/EPwAAAD/qAAAAAAAAAAGGAAAAcgAAAF500UUXXdQ/9dq6S3xfxD8AAAA/+gAAAAAAAAABhwAAAHIAAAC+2OHk5ZDUP/Xaukt8X8Q/AAAAP/oAAAAAAAAAAYgAAAByAAAABiQu3MC31D/12rpLfF/EPwAAAD8JAQAAAAAAAAGJAAAAcgAAAH6hAiOD+NQ/9dq6S3xfxD8AAAA/CQEAAAAAAAABigAAAHIAAADeBRPCUSzVP/Xaukt8X8Q/AAAAPxkBAAAAAAAAAYsAAAByAAAAcJyrsAd61T/12rpLfF/EPwAAAD8ZAQAAAAAAAAGMAAAAcgAAANAAvE/WrdU/9dq6S3xfxD8AAAA/KAEAAAAAAAABjQAAAHIAAAAwZczupOHVP/Xaukt8X8Q/AAAAPygBAAAAAAAAAY4AAAByAAAAkMncjXMV1j/12rpLfF/EPwAAAD84AQAAAAAAAAGPAAAAcgAAAMD7ZN1aL9Y/AxEaTZuCxD8AAAA/OAEAAAAAAAABkAAAAHIAAAAIR7HUNVbWPwMRGk2bgsQ/AAAAP0gBAAAAAAAAAZEAAAByAAAAIGB1fClj1j8DERpNm4LEPwAAAD9IAQAAAAAAAAGSAAAAcgAAAFCS/csQfdY/AxEaTZuCxD8AAAA/VwEAAAAAAAABkwAAAHIAAACAxIUb+JbWPwMRGk2bgsQ/AAAAP1cBAAAAAAAAAZQAAAByAAAAmN1Jw+uj1j8DERpNm4LEPwAAAD9nAQAAAAAAAAGVAAAAcgAAALD2DWvfsNY/AxEaTZuCxD8AAAA/dwEAAAAAAAABlgAAAHIAAADgKJa6xsrWPwMRGk2bgsQ/AAAAP3cBAAAAAAAAAZcAAAByAAAA+EFaYrrX1j8DERpNm4LEPwAAAD93AQAAAAAAAAGYAAAAcgAAABBbHgqu5NY/AxEaTZuCxD8AAAA/hgEAAAAAAAABmQAAAHIAAABCjaZZlf7WPwMRGk2bgsQ/AAAAP5YBAAAAAAAAAZoAAAByAAAAitjyUHAl1z8DERpNm4LEPwAAAD+WAQAAAAAAAAGbAAAAcgAAAKLxtvhjMtc/9dq6S3xfxD8AAAA/lgEAAAAAAAABnAAAAHIAAADSIz9IS0zXP/Xaukt8X8Q/AAAAP6UBAAAAAAAAAZ0AAAByAAAA6jwD8D5Z1z/12rpLfF/EPwAAAD+lAQAAAAAAAAGeAAAAcgAAABpviz8mc9c/56RbSl08xD8AAAA/tQEAAAAAAAABnwAAAHIAAAAyiE/nGYDXP+ekW0pdPMQ/AAAAP8UBAAAAAAAAAaAAAAByAAAASqETjw2N1z/abvxIPhnEPwAAAD/FAQAAAAAAAAGhAAAAcgAAAHrTm970ptc/2m78SD4ZxD8AAAA/1AEAAAAAAAABogAAAHIAAACS7F+G6LPXP9pu/Eg+GcQ/AAAAP9QBAAAAAAAAAaMAAAByAAAAqgUkLtzA1z/MOJ1HH/bDPwAAAD/kAQAAAAAAAAGkAAAAcgAAAMIe6NXPzdc/vgI+RgDTwz8AAAA/9AEAAAAAAAABpQAAAHIAAADyUHAlt+fXP74CPkYA08M/AAAAP/QBAAAAAAAAAaYAAAByAAAAIoP4dJ4B2D++Aj5GANPDPwAAAD8DAgAAAAAAAAGnAAAAcgAAAGrORGx5KNg/sczeROGvwz8AAAA/EwIAAAAAAAABqAAAAHIAAACC5wgUbTXYP6OWf0PCjMM/AAAAPxMCAAAAAAAAAakAAAByAAAA4ksZsztp2D+VYCBCo2nDPwAAAD8iAgAAAAAAAAGqAAAAcgAAABR+oQIjg9g/lWAgQqNpwz8AAAA/MgIAAAAAAAABqwAAAHIAAAAsl2WqFpDYP4gqwUCERsM/AAAAPzICAAAAAAAAAawAAAByAAAAXMnt+f2p2D+IKsFAhEbDPwAAAD9CAgAAAAAAAAGtAAAAcgAAAAR5SpCnBNk/bL4CPkYAwz8AAAA/cQIAAAAAAAABrgAAAHIAAABG06xKfzvaPyiwJjerUMI/AAAAP6kCAAAAAAAAAa8AAAByAAAA6JEfpCWm2z+5/ywsszfBPwAAAD+pAgAAAAAAAAGwAAAAcgAAABjEp/MMwNs/rMnNKpQUwT8AAAA/uQIAAAAAAAABsQAAAHIAAACQQXw6zwDcP6zJzSqUFME/AAAAP7kCAAAAAAAAAbIAAAByAAAAwnMEirYa3D+syc0qlBTBPwAAAD/IAgAAAAAAAAGzAAAAcgAAANqMyDGqJ9w/npNuKXXxwD8AAAA/2AIAAAAAAAABtAAAAHIAAADypYzZnTTcP56Tbil18cA/AAAAP9gCAAAAAAAAAbUAAAByAAAACr9QgZFB3D+ek24pdfHAPwAAAD/oAgAAAAAAAAG2AAAAcgAAACLYFCmFTtw/npNuKXXxwD8AAAA/6AIAAAAAAAABtwAAAHIAAAA68djQeFvcP5BdDyhWzsA/AAAAP/cCAAAAAAAAAbgAAAByAAAAUgqdeGxo3D+QXQ8oVs7APwAAAD8HAwAAAAAAAAG5AAAAcgAAAGojYSBgddw/gyewJjerwD8AAAA/JgMAAAAAAAABugAAAHIAAACCPCXIU4LcP4MnsCY3q8A/AAAAPzYDAAAAAAAAAbsAAAByAAAAsm6tFzuc3D9nu/Ej+WTAPwAAAD9FAwAAAAAAAAG8AAAAcgAAAMqHcb8uqdw/Z7vxI/lkwD8AAAA/RQMAAAAAAAABvQAAAHIAAADKh3G/LqncP1qFkiLaQcA/AAAAP1UDAAAAAAAAAb4AAAByAAAA4qA1ZyK23D9ahZIi2kHAPwAAAD9VAwAAAAAAAAG/AAAAcgAAAPq5+Q4Ww9w/TE8zIbsewD8AAAA/ZQMAAAAAAAABwAAAAHIAAAAS0722CdDcP30yqD84978/AAAAP3QDAAAAAAAAAcEAAAByAAAAKuyBXv3c3D99Mqg/OPe/PwAAAD+EAwAAAAAAAAHCAAAAcgAAAEIFRgbx6dw/YcbpPPqwvz8AAAA/hAMAAAAAAAABwwAAAHIAAABaHgqu5PbcP0daKzq8ar8/AAAAP5MDAAAAAAAAAcQAAAByAAAAcjfOVdgD3T9HWis6vGq/PwAAAD+jAwAAAAAAAAHFAAAAcgAAAIxQkv3LEN0/K+5sN34kvz8AAAA/owMAAAAAAAABxgAAAHIAAACkaValvx3dPyvubDd+JL8/AAAAP7MDAAAAAAAAAccAAAByAAAA1Jve9KY33T8Pgq40QN6+PwAAAD+zAwAAAAAAAAHIAAAAcgAAAOy0opyaRN0/9RXwMQKYvj8AAAA/swMAAAAAAAAByQAAAHIAAAAc5yrsgV7dP9epMS/EUb4/AAAAP8IDAAAAAAAAAcoAAAByAAAANADvk3Vr3T+9PXMshgu+PwAAAD/SAwAAAAAAAAHLAAAAcgAAAEwZsztpeN0/odG0KUjFvT8AAAA/0gMAAAAAAAABzAAAAHIAAAB8SzuLUJLdP2v5NyTMOL0/AAAAP+IDAAAAAAAAAc0AAAByAAAAlGT/MkSf3T9QjXkhjvK8PwAAAD8gBAAAAAAAAAHOAAAAcgAAAKx9w9o3rN0/tDdR+OvUuD8AAAA/XwQAAAAAAAABzwAAAHIAAAByN85V2APdP4/FcMETWLM/AAAAP24EAAAAAAAAAdAAAAByAAAAyodxvy6p3D+0ZH2rIyaxPwAAAD9uBAAAAAAAAAHRAAAAcgAAAGojYSBgddw/RbSDoCsNsD8AAAA/fgQAAAAAAAAB0gAAAHIAAAAKv1CBkUHcP+bfkDDjdK4/AAAAP60EAAAAAAAAAdMAAAByAAAAQOLCDXxL2z9mI1O9tu6iPwAAAD+8BAAAAAAAAAHUAAAAcgAAAPiWdhahJNs/wJrcrEJJoT8AAAA/vAQAAAAAAAAB1QAAAHIAAADIZO7GuQrbP4rCX6fGvKA/AAAAP7wEAAAAAAAAAdYAAAByAAAAmDJmd9Lw2j/Lc9ItpS6ePwAAAD/MBAAAAAAAAAHXAAAAcgAAAFDnGYD3ydo/7xLfF7X8mz8AAAA/6wQAAAAAAAAB2AAAAHIAAAB2BTWaZlXaP13wBNbkZpU/AAAAP+sEAAAAAAAAAdkAAAByAAAALrrooosu2j/uPwvL7E2UPwAAAD/rBAAAAAAAAAHaAAAAcgAAAM5V2AO9+tk/pi4eqgQDkT8AAAA/+wQAAAAAAAAB2wAAAHIAAACGCowM4tPZP3D8SD4Z1I8/AAAAP/sEAAAAAAAAAdwAAAByAAAAPr8/FQet2T+Sm1UoKaKNPwAAAD/7BAAAAAAAAAHdAAAAcgAAAPZz8x0shtk/uDpiEjlwiz8AAAA/CgUAAAAAAAAB3gAAAHIAAACuKKcmUV/ZPwJ5e+ZYDIc/AAAAPxoFAAAAAAAAAd8AAAByAAAAfvYe12lF2T8CeXvmWAyHPwAAAD8aBQAAAAAAAAHgAAAAcgAAAB6SDjibEdk/JhiI0GjahD8AAAA/GgUAAAAAAAAB4QAAAHIAAADsX4bos/fYPyYYiNBo2oQ/AAAAPyoFAAAAAAAAAeIAAAByAAAAvC3+mMzd2D9uVqGkiHaAPwAAAD85BQAAAAAAAAHjAAAAcgAAAHTisaHxttg/blahpIh2gD8AAAA/OQUAAAAAAAAB5AAAAHIAAAAsl2WqFpDYPyjrWx0xiXw/AAAAP0kFAAAAAAAAAeUAAAByAAAA4ksZsztp2D8o61sdMYl8PwAAAD9JBQAAAAAAAAHmAAAAcgAAAGrORGx5KNg/cCl18VAleD8AAAA/WQUAAAAAAAAB5wAAAHIAAADaN6x9w9rXP7hnjsVwwXM/AAAAP1kFAAAAAAAAAegAAAByAAAAMohP5xmA1z+4Z47FcMFzPwAAAD9oBQAAAAAAAAHpAAAAcgAAAHK/Lql8GNc/uGeOxXDBcz8AAAA/aAUAAAAAAAAB6gAAAHIAAADgKJa6xsrWP7hnjsVwwXM/AAAAP3gFAAAAAAAAAesAAAByAAAAIGB1fClj1j+4Z47FcMFzPwAAAD94BQAAAAAAAAHsAAAAcgAAAKjioDVnItY/uGeOxXDBcz8AAAA/eAUAAAAAAAAB7QAAAHIAAAAAM0SfvcfVP7hnjsVwwXM/AAAAP4cFAAAAAAAAAe4AAAByAAAAcJyrsAd61T+4Z47FcMFzPwAAAD+XBQAAAAAAAAHvAAAAcgAAAPYe12lFOdU/uGeOxXDBcz8AAAA/pwUAAAAAAAAB8AAAAHIAAACWusbKdgXVP3ApdfFQJXg/AAAAP7YFAAAAAAAAAfEAAAByAAAA7gpqNM2q1D9Kt5S6eKiCPwAAAD+2BQAAAAAAAAHyAAAAcgAAANbxpYzZndQ/JhiI0GjahD8AAAA/xgUAAAAAAAAB8wAAAHIAAACmvx098oPUP9zZbvxIPok/AAAAP8YFAAAAAAAAAfQAAAByAAAAjqZZlf521D/c2W78SD6JPwAAAD/WBQAAAAAAAAH1AAAAcgAAAHaNle0KatQ/uDpiEjlwiz8AAAA/1gUAAAAAAAAB9gAAAHIAAABedNFFF13UP5KbVSgpoo0/AAAAP9YFAAAAAAAAAfcAAAByAAAAXnTRRRdd1D9w/Eg+GdSPPwAAAD/lBQAAAAAAAAH4AAAAcgAAAERbDZ4jUNQ/cPxIPhnUjz8AAAA/5QUAAAAAAAAB+QAAAHIAAABEWw2eI1DUP6YuHqoEA5E/AAAAP/UFAAAAAAAAAfoAAAByAAAALEJJ9i9D1D8T3xe1/BuSPwAAAD/1BQAAAAAAAAH7AAAAcgAAACxCSfYvQ9Q/7j8Ly+xNlD8AAAA/BAYAAAAAAAAB/AAAAHIAAAAUKYVOPDbUP13wBNbkZpU/AAAAPyQGAAAAAAAAAf0AAAByAAAA5Pb8/lQc1D8TsusBxcqZPwAAAD8kBgAAAAAAAAH+AAAAcgAAAMzdOFdhD9Q/gWLlDL3jmj8AAAA/MwYAAAAAAAAB/wAAAHIAAAC0xHSvbQLUPzkkzDidR58/AAAAP1MGAAAAAAAAAQABAAByAAAAbHkouJLb0z+c+8/CMnujPwAAAD9TBgAAAAAAAAEBAQAAcgAAAGx5KLiS29M/0tNMyK4HpD8AAAA/YgYAAAAAAAABAgEAAHIAAABUYGQQn87TP3hcw9giraU/AAAAP2IGAAAAAAAAAQMBAAByAAAAPEegaKvB0z+uNEDenjmmPwAAAD9iBgAAAAAAAAEEAQAAcgAAADxHoGirwdM/VL227hLfpz8AAAA/cgYAAAAAAAABBQEAAHIAAAAkLtzAt7TTP8BtsPkK+Kg/AAAAP3IGAAAAAAAAAQYBAAByAAAAJC7cwLe00z9m9iYKf52qPwAAAD+BBgAAAAAAAAEHAQAAcgAAAAwVGBnEp9M/1KYgFXe2qz8AAAA/kQYAAAAAAAABCAEAAHIAAAD0+1Nx0JrTP3gvlyXrW60/AAAAP6EGAAAAAAAAAQkBAAByAAAA9PtTcdCa0z/m35Aw43SuPwAAAD+hBgAAAAAAAAEKAQAAcgAAANzij8ncjdM/VJCKO9uNrz8AAAA/oQYAAAAAAAABCwEAAHIAAADc4o/J3I3TP2EgQqNpU7A/AAAAP7AGAAAAAAAAAQwBAAByAAAAxMnLIemA0z+0ZH2rIyaxPwAAAD+wBgAAAAAAAAENAQAAcgAAAMTJyyHpgNM/6zz6sJ+ysT8AAAA/wAYAAAAAAAABDgEAAHIAAADEycsh6YDTPyEVd7YbP7I/AAAAP8AGAAAAAAAAAQ8BAAByAAAAxMnLIemA0z9zWbK+1RGzPwAAAD/QBgAAAAAAAAEQAQAAcgAAAMTJyyHpgNM/xp3txo/ksz8AAAA/0AYAAAAAAAABEQEAAHIAAACssAd69XPTPxjiKM9Jt7Q/AAAAP+8GAAAAAAAAARIBAAByAAAArLAHevVz0z+8ap/fvVy2PwAAAD/vBgAAAAAAAAETAQAAcgAAAKywB3r1c9M/9EIc5Tnptj8AAAA//gYAAAAAAAABFAEAAHIAAACssAd69XPTP0aHV+3zu7c/AAAAP/4GAAAAAAAAARUBAAByAAAArLAHevVz0z+Yy5L1rY64PwAAAD/+BgAAAAAAAAEWAQAAcgAAAKywB3r1c9M/6g/O/WdhuT8AAAA/DgcAAAAAAAABFwEAAHIAAACssAd69XPTPz1UCQYiNLo/AAAAPw4HAAAAAAAAARgBAAByAAAArLAHevVz0z+PmEQO3Aa7PwAAAD8eBwAAAAAAAAEZAQAAcgAAAKywB3r1c9M/4tx/FpbZuz8AAAA/HgcAAAAAAAABGgEAAHIAAACssAd69XPTPzQhux5QrLw/AAAAPy0HAAAAAAAAARsBAAByAAAAxMnLIemA0z9r+TckzDi9PwAAAD89BwAAAAAAAAEcAQAAcgAAAMTJyyHpgNM/vT1zLIYLvj8AAAA/PQcAAAAAAAABHQEAAHIAAADc4o/J3I3TPw+CrjRA3r4/AAAAP00HAAAAAAAAAR4BAAByAAAA9PtTcdCa0z9hxuk8+rC/PwAAAD9cBwAAAAAAAAEfAQAAcgAAACQu3MC3tNM/dfFQJRiIwD8AAAA/bAcAAAAAAAABIAEAAHIAAAA8R6Boq8HTP5BdDyhWzsA/AAAAP2wHAAAAAAAAASEBAAByAAAAVGBkEJ/O0z+5/ywsszfBPwAAAD9sBwAAAAAAAAEiAQAAcgAAAFRgZBCfztM/xzWMLdJawT8AAAA/ewcAAAAAAAABIwEAAHIAAABseSi4ktvTP+OhSjAQocE/AAAAP3sHAAAAAAAAASQBAAByAAAAbHkouJLb0z/+DQkzTufBPwAAAD+LBwAAAAAAAAElAQAAcgAAAISS7F+G6NM/C0RoNG0Kwj8AAAA/mwcAAAAAAAABJgEAAHIAAACEkuxfhujTPxp6xzWMLcI/AAAAP6oHAAAAAAAAAScBAAByAAAAhJLsX4bo0z8osCY3q1DCPwAAAD+qBwAAAAAAAAEoAQAAcgAAAJyrsAd69dM/NeaFOMpzwj8AAAA/ugcAAAAAAAABKQEAAHIAAACcq7AHevXTP0Mc5TnplsI/AAAAP9kHAAAAAAAAASoBAAByAAAAnKuwB3r10z9RUkQ7CLrCPwAAAD8YCAAAAAAAAAErAQAAcgAAAJyrsAd69dM/X4ijPCfdwj8AAAA/NwgAAAAAAAABLAEAAHIAAACcq7AHevXTP2y+Aj5GAMM/AAAAP1YIAAAAAAAAAS0BAAByAAAAtMR0r20C1D9svgI+RgDDPwAAAD+jCQAAAAAAAAEuAQAAcgAAALTEdK9tAtQ/X4ijPCfdwj8AAAA/wwkAAAAAAAABLwEAAHIAAAD1lcsyVQvoP5o2Bam4s80/AAAAPwAAAAAAAAAAATABAAByAAAA9ZXLMlUL6D+NAKanmZDNPwAAAD9tAAAAAAAAAAExAQAAcgAAAICirQbPEeg/jQCmp5mQzT8AAAA/bQAAAAAAAAABMgEAAHIAAAANr4/aSBjoP40ApqeZkM0/AAAAP20AAAAAAAAAATMBAAByAAAAmLtxrsIe6D+NAKanmZDNPwAAAD99AAAAAAAAAAE0AQAAcgAAALDUNVa2K+g/jQCmp5mQzT8AAAA/fQAAAAAAAAABNQEAAHIAAAA94RcqMDLoP40ApqeZkM0/AAAAP4wAAAAAAAAAATYBAAByAAAAVfrb0SM/6D+NAKanmZDNPwAAAD+MAAAAAAAAAAE3AQAAcgAAAOIGvqWdReg/jQCmp5mQzT8AAAA/nAAAAAAAAAABOAEAAHIAAABtE6B5F0zoP40ApqeZkM0/AAAAP5wAAAAAAAAAATkBAAByAAAAhSxkIQtZ6D+NAKanmZDNPwAAAD+rAAAAAAAAAAE6AQAAcgAAAJ1FKMn+Zeg/f8pGpnptzT8AAAA/uwAAAAAAAAABOwEAAHIAAAC1Xuxw8nLoP3/KRqZ6bc0/AAAAP7sAAAAAAAAAATwBAAByAAAAQmvORGx56D9/ykamem3NPwAAAD+7AAAAAAAAAAE9AQAAcgAAAM13sBjmf+g/f8pGpnptzT8AAAA/ywAAAAAAAAABPgEAAHIAAADNd7AY5n/oP3CU56RbSs0/AAAAP8sAAAAAAAAAAT8BAAByAAAAWoSS7F+G6D9wlOekW0rNPwAAAD/aAAAAAAAAAAFAAQAAcgAAAOWQdMDZjOg/cJTnpFtKzT8AAAA/6gAAAAAAAAABQQEAAHIAAABynVaUU5PoP3CU56RbSs0/AAAAP+oAAAAAAAAAAUIBAAByAAAA/ak4aM2Z6D9wlOekW0rNPwAAAD/6AAAAAAAAAAFDAQAAcgAAABXD/A/Bpug/cJTnpFtKzT8AAAA/+gAAAAAAAAABRAEAAHIAAACiz97jOq3oP3CU56RbSs0/AAAAPwkBAAAAAAAAAUUBAAByAAAALtzAt7Sz6D9wlOekW0rNPwAAAD8ZAQAAAAAAAAFGAQAAcgAAAEb1hF+owOg/ZF6IozwnzT8AAAA/GQEAAAAAAAABRwEAAHIAAADSAWczIsfoP2ReiKM8J80/AAAAP2oBAAAAAAAAAUgBAAByAAAAXg5JB5zN6D9kXoijPCfNPwAAAD9qAQAAAAAAAAFJAQAAcgAAAHYnDa+P2ug/ZF6IozwnzT8AAAA/egEAAAAAAAABSgEAAHIAAAACNO+CCeHoP2ReiKM8J80/AAAAP4oBAAAAAAAAAUsBAAByAAAAjkDRVoPn6D9WKCmiHQTNPwAAAD+KAQAAAAAAAAFMAQAAcgAAAKZZlf529Og/Vigpoh0EzT8AAAA/igEAAAAAAAABTQEAAHIAAAAzZnfS8ProP1YoKaIdBM0/AAAAP5kBAAAAAAAAAU4BAAByAAAAvnJZpmoB6T9WKCmiHQTNPwAAAD+pAQAAAAAAAAFPAQAAcgAAAEt/O3rkB+k/Vigpoh0EzT8AAAA/uQEAAAAAAAABUAEAAHIAAADWix1OXg7pP1YoKaIdBM0/AAAAP9gBAAAAAAAAAVEBAAByAAAA7qTh9VEb6T9H8smg/uDMPwAAAD/YAQAAAAAAAAFSAQAAcgAAAHuxw8nLIek/R/LJoP7gzD8AAAA/2AEAAAAAAAABUwEAAHIAAACTyodxvy7pP0fyyaD+4Mw/AAAAP/cBAAAAAAAAAVQBAAByAAAANvAt7SxC6T87vGqf373MPwAAAD8HAgAAAAAAAAFVAQAAcgAAAE4J8pQgT+k/O7xqn9+9zD8AAAA/BwIAAAAAAAABVgEAAHIAAADbFdRomlXpPzu8ap/fvcw/AAAAPwcCAAAAAAAAAVcBAAByAAAAfzt65Adp6T87vGqf373MPwAAAD8HAgAAAAAAAAFYAQAAcgAAAJdUPoz7dek/O7xqn9+9zD8AAAA/FgIAAAAAAAABWQEAAHIAAACvbQI074LpPzu8ap/fvcw/AAAAPyYCAAAAAAAAAVoBAAByAAAAO3rkB2mJ6T87vGqf373MPwAAAD8mAgAAAAAAAAFbAQAAcgAAAMeGxtvij+k/O7xqn9+9zD8AAAA/RQIAAAAAAAABXAEAAHIAAADfn4qD1pzpPzu8ap/fvcw/AAAAP0UCAAAAAAAAAV0BAAByAAAAa6xsV1Cj6T87vGqf373MPwAAAD9FAgAAAAAAAAFeAQAAcgAAAPe4TivKqek/O7xqn9+9zD8AAAA/VQIAAAAAAAABXwEAAHIAAACDxTD/Q7DpPzu8ap/fvcw/AAAAP2QCAAAAAAAAAWABAAByAAAAD9IS07226T87vGqf373MPwAAAD9kAgAAAAAAAAFhAQAAcgAAAJze9KY3vek/O7xqn9+9zD8AAAA/dAIAAAAAAAABYgEAAHIAAAAn69Z6scPpPzu8ap/fvcw/AAAAP3QCAAAAAAAAAWMBAAByAAAAPwSbIqXQ6T87vGqf373MPwAAAD+EAgAAAAAAAAFkAQAAcgAAAFcdX8qY3ek/O7xqn9+9zD8AAAA/kwIAAAAAAAABZQEAAHIAAADkKUGeEuTpPzu8ap/fvcw/AAAAP5MCAAAAAAAAAWYBAAByAAAAh0/nGYD36T87vGqf373MPwAAAD+jAgAAAAAAAAFnAQAAcgAAAJ9oq8FzBOo/O7xqn9+9zD8AAAA/owIAAAAAAAABaAEAAHIAAAC3gW9pZxHqPzu8ap/fvcw/AAAAP6MCAAAAAAAAAWkBAAByAAAAz5ozEVse6j87vGqf373MPwAAAD/CAgAAAAAAAAFqAQAAcgAAAOiz97hOK+o/O7xqn9+9zD8AAAA/wgIAAAAAAAABawEAAHIAAAAAzbtgQjjqPzu8ap/fvcw/AAAAP8ICAAAAAAAAAWwBAAByAAAApPJh3K9L6j87vGqf373MPwAAAD/CAgAAAAAAAAFtAQAAcgAAADD/Q7ApUuo/O7xqn9+9zD8AAAA/0gIAAAAAAAABbgEAAHIAAADUJOorl2XqPzu8ap/fvcw/AAAAP+ECAAAAAAAAAW8BAAByAAAAYTHM/xBs6j87vGqf373MPwAAAD/hAgAAAAAAAAFwAQAAcgAAAAVXcnt+f+o/O7xqn9+9zD8AAAA/4QIAAAAAAAABcQEAAHIAAAAdcDYjcozqPzu8ap/fvcw/AAAAP/ECAAAAAAAAAXIBAAByAAAAqXwY9+uS6j87vGqf373MPwAAAD8BAwAAAAAAAAFzAQAAcgAAAMGV3J7fn+o/R/LJoP7gzD8AAAA/EAMAAAAAAAABdAEAAHIAAADZrqBG06zqP0fyyaD+4Mw/AAAAPxADAAAAAAAAAXUBAAByAAAAfdRGwkDA6j9H8smg/uDMPwAAAD8QAwAAAAAAAAF2AQAAcgAAAJXtCmo0zeo/R/LJoP7gzD8AAAA/IAMAAAAAAAABdwEAAHIAAAA6E7HloeDqP1YoKaIdBM0/AAAAPyADAAAAAAAAAXgBAAByAAAAUix1jZXt6j9WKCmiHQTNPwAAAD8gAwAAAAAAAAF5AQAAcgAAAGpFOTWJ+uo/ZF6IozwnzT8AAAA/PwMAAAAAAAABegEAAHIAAAAlhKNY6hrrP2ReiKM8J80/AAAAP24DAAAAAAAAAXsBAAByAAAAzjMA75N16z9wlOekW0rNPwAAAD+NAwAAAAAAAAF8AQAAcgAAANO9tgnQvOs/cJTnpFtKzT8AAAA/nQMAAAAAAAABfQEAAHIAAABeypjdScPrP3CU56RbSs0/AAAAP50DAAAAAAAAAX4BAAByAAAAduNchT3Q6z9wlOekW0rNPwAAAD+dAwAAAAAAAAF/AQAAcgAAAAPwPlm31us/cJTnpFtKzT8AAAA/rQMAAAAAAAABgAEAAHIAAACO/CAtMd3rP3CU56RbSs0/AAAAP7wDAAAAAAAAAYEBAAByAAAAGwkDAavj6z9wlOekW0rNPwAAAD+8AwAAAAAAAAGCAQAAcgAAAKYV5dQk6us/cJTnpFtKzT8AAAA/zAMAAAAAAAABgwEAAHIAAAAzIseonvDrP3CU56RbSs0/AAAAP9sDAAAAAAAAAYQBAAByAAAA10dtJAwE7D9wlOekW0rNPwAAAD/rAwAAAAAAAAGFAQAAcgAAAO9gMcz/EOw/cJTnpFtKzT8AAAA/6wMAAAAAAAABhgEAAHIAAAB7bROgeRfsP3CU56RbSs0/AAAAP/sDAAAAAAAAAYcBAAByAAAAk4bXR20k7D9wlOekW0rNPwAAAD8KBAAAAAAAAAGIAQAAcgAAAB+TuRvnKuw/cJTnpFtKzT8AAAA/CgQAAAAAAAABiQEAAHIAAACrn5vvYDHsP3CU56RbSs0/AAAAPwoEAAAAAAAAAYoBAAByAAAAw7hfl1Q+7D9wlOekW0rNPwAAAD8aBAAAAAAAAAGLAQAAcgAAANzRIz9IS+w/cJTnpFtKzT8AAAA/KgQAAAAAAAABjAEAAHIAAABn3gUTwlHsP3CU56RbSs0/AAAAPzkEAAAAAAAAAY0BAAByAAAA9Orn5jtY7D9wlOekW0rNPwAAAD85BAAAAAAAAAGOAQAAcgAAAH/3ybq1Xuw/cJTnpFtKzT8AAAA/SQQAAAAAAAABjwEAAHIAAAAMBKyOL2XsP3CU56RbSs0/AAAAP0kEAAAAAAAAAZABAAByAAAAlxCOYqlr7D9wlOekW0rNPwAAAD9YBAAAAAAAAAGRAQAAcgAAACQdcDYjcuw/cJTnpFtKzT8AAAA/WAQAAAAAAAABkgEAAHIAAACvKVIKnXjsP3CU56RbSs0/AAAAP1gEAAAAAAAAAZMBAAByAAAAPDY03hZ/7D9wlOekW0rNPwAAAD9oBAAAAAAAAAGUAQAAcgAAAFRP+IUKjOw/cJTnpFtKzT8AAAA/aAQAAAAAAAABlQEAAHIAAADhW9pZhJLsP3CU56RbSs0/AAAAP3gEAAAAAAAAAZYBAAByAAAAbGi8Lf6Y7D9wlOekW0rNPwAAAD94BAAAAAAAAAGXAQAAcgAAAISBgNXxpew/cJTnpFtKzT8AAAA/hwQAAAAAAAABmAEAAHIAAACcmkR95bLsP3CU56RbSs0/AAAAP4cEAAAAAAAAAZkBAAByAAAAKacmUV+57D9wlOekW0rNPwAAAD+XBAAAAAAAAAGaAQAAcgAAAEHA6vhSxuw/cJTnpFtKzT8AAAA/pwQAAAAAAAABmwEAAHIAAADMzMzMzMzsP3CU56RbSs0/AAAAP6cEAAAAAAAAAZwBAAByAAAA5OWQdMDZ7D9wlOekW0rNPwAAAD+2BAAAAAAAAAGdAQAAcgAAAHHyckg64Ow/cJTnpFtKzT8AAAA/tgQAAAAAAAABngEAAHIAAACJCzfwLe3sP3CU56RbSs0/AAAAP7YEAAAAAAAAAZ8BAAByAAAAFBgZxKfz7D9wlOekW0rNPwAAAD/GBAAAAAAAAAGgAQAAcgAAAC0x3WubAO0/cJTnpFtKzT8AAAA/1QQAAAAAAAABoQEAAHIAAABFSqETjw3tP3CU56RbSs0/AAAAP9UEAAAAAAAAAaIBAAByAAAA0VaD5wgU7T9wlOekW0rNPwAAAD/VBAAAAAAAAAGjAQAAcgAAAF1jZbuCGu0/cJTnpFtKzT8AAAA/5QQAAAAAAAABpAEAAHIAAAB1fCljdiftP3CU56RbSs0/AAAAP/UEAAAAAAAAAaUBAAByAAAAjZXtCmo07T9wlOekW0rNPwAAAD/1BAAAAAAAAAGmAQAAcgAAAKWusbJdQe0/cJTnpFtKzT8AAAA/BAUAAAAAAAABpwEAAHIAAABK1Fcuy1TtP3CU56RbSs0/AAAAPwQFAAAAAAAAAagBAAByAAAA1eA5AkVb7T9wlOekW0rNPwAAAD8UBQAAAAAAAAGpAQAAcgAAAHoG4H2ybu0/cJTnpFtKzT8AAAA/FAUAAAAAAAABqgEAAHIAAACSH6QlpnvtP3CU56RbSs0/AAAAPyQFAAAAAAAAAasBAAByAAAAqjhozZmI7T9wlOekW0rNPwAAAD8kBQAAAAAAAAGsAQAAcgAAAE1eDkkHnO0/cJTnpFtKzT8AAAA/MwUAAAAAAAABrQEAAHIAAADaavAcgaLtP3CU56RbSs0/AAAAPzMFAAAAAAAAAa4BAAByAAAA8oO0xHSv7T9wlOekW0rNPwAAAD9DBQAAAAAAAAGvAQAAcgAAAH2Qlpjute0/cJTnpFtKzT8AAAA/QwUAAAAAAAABsAEAAHIAAACWqVpA4sLtP3CU56RbSs0/AAAAP1IFAAAAAAAAAbEBAAByAAAAIrY8FFzJ7T9wlOekW0rNPwAAAD9SBQAAAAAAAAGyAQAAcgAAADrPALxP1u0/cJTnpFtKzT8AAAA/YgUAAAAAAAABswEAAHIAAADG2+KPydztP3CU56RbSs0/AAAAP2IFAAAAAAAAAbQBAAByAAAAUujEY0Pj7T9wlOekW0rNPwAAAD9yBQAAAAAAAAG1AQAAcgAAAN70pje96e0/cJTnpFtKzT8AAAA/gQUAAAAAAAABtgEAAHIAAABqAYkLN/DtP3CU56RbSs0/AAAAP4EFAAAAAAAAAbcBAAByAAAA9g1r37D27T9wlOekW0rNPwAAAD+RBQAAAAAAAAG4AQAAcgAAAIIaTbMq/e0/cJTnpFtKzT8AAAA/kQUAAAAAAAABuQEAAHIAAAAOJy+HpAPuP3CU56RbSs0/AAAAP6EFAAAAAAAAAboBAAByAAAAmjMRWx4K7j9wlOekW0rNPwAAAD+hBQAAAAAAAAG7AQAAcgAAACZA8y6YEO4/cJTnpFtKzT8AAAA/sAUAAAAAAAABvAEAAHIAAACzTNUCEhfuP3CU56RbSs0/AAAAP7AFAAAAAAAAAb0BAAByAAAAy2WZqgUk7j9wlOekW0rNPwAAAD/ABQAAAAAAAAG+AQAAcgAAAFZye35/Ku4/ZF6IozwnzT8AAAA/wAUAAAAAAAABvwEAAHIAAABuiz8mczfuP2ReiKM8J80/AAAAP88FAAAAAAAAAcABAAByAAAA+5ch+uw97j9kXoijPCfNPwAAAD/PBQAAAAAAAAHBAQAAcgAAABOx5aHgSu4/ZF6IozwnzT8AAAA/3wUAAAAAAAABwgEAAHIAAACfvcd1WlHuP1YoKaIdBM0/AAAAP98FAAAAAAAAAcMBAAByAAAAt9aLHU5e7j9WKCmiHQTNPwAAAD/vBQAAAAAAAAHEAQAAcgAAAM/vT8VBa+4/Vigpoh0EzT8AAAA/7wUAAAAAAAABxQEAAHIAAADnCBRtNXjuP1YoKaIdBM0/AAAAP/4FAAAAAAAAAcYBAAByAAAA/yHYFCmF7j9H8smg/uDMPwAAAD/+BQAAAAAAAAHHAQAAcgAAAIsuuuiii+4/R/LJoP7gzD8AAAA/DgYAAAAAAAAByAEAAHIAAACjR36QlpjuP0fyyaD+4Mw/AAAAPx4GAAAAAAAAAckBAAByAAAAu2BCOIql7j9H8smg/uDMPwAAAD8eBgAAAAAAAAHKAQAAcgAAAEdtJAwErO4/R/LJoP7gzD8AAAA/HgYAAAAAAAABywEAAHIAAADTeQbgfbLuP0fyyaD+4Mw/AAAAPy0GAAAAAAAAAcwBAAByAAAAX4bos/e47j9H8smg/uDMPwAAAD89BgAAAAAAAAHNAQAAcgAAAOuSyodxv+4/O7xqn9+9zD8AAAA/TAYAAAAAAAABzgEAAHIAAAB5n6xb68XuPzu8ap/fvcw/AAAAP1wGAAAAAAAAAc8BAAByAAAAeZ+sW+vF7j8shguewJrMPwAAAD9cBgAAAAAAAAHQAQAAcgAAAAOsji9lzO4/LIYLnsCazD8AAAA/XAYAAAAAAAAB0QEAAHIAAACRuHAD39LuPx5QrJyhd8w/AAAAP2wGAAAAAAAAAdIBAAByAAAAkbhwA9/S7j8QGk2bglTMPwAAAD97BgAAAAAAAAHTAQAAcgAAAKnRNKvS3+4/EBpNm4JUzD8AAAA/ewYAAAAAAAAB1AEAAHIAAAAz3hZ/TObuPxAaTZuCVMw/AAAAP4sGAAAAAAAAAdUBAAByAAAAwer4Usbs7j8QGk2bglTMPwAAAD+6BgAAAAAAAAHWAQAAcgAAAEv32iZA8+4/EBpNm4JUzD8AAAA/yQYAAAAAAAAB1wEAAHIAAADZA736ufnuPxAaTZuCVMw/AAAAP+kGAAAAAAAAAdgBAAByAAAA2QO9+rn57j8D5O2ZYzHMPwAAAD8IBwAAAAAAAAHZAQAAcgAAAGMQn84zAO8/A+TtmWMxzD8AAAA/RgcAAAAAAAAB2gEAAHIAAABRgZFBfDrvPxAaTZuCVMw/AAAAP0YHAAAAAAAAAdsBAAByAAAAaZpV6W9H7z8QGk2bglTMPwAAAD9WBwAAAAAAAAHcAQAAcgAAAPWmN73pTe8/EBpNm4JUzD8AAAA/VgcAAAAAAAAB3QEAAHIAAACBsxmRY1TvPxAaTZuCVMw/AAAAP2YHAAAAAAAAAd4BAAByAAAADcD7ZN1a7z8QGk2bglTMPwAAAD+VBwAAAAAAAAHfAQAAcgAAAJnM3ThXYe8/EBpNm4JUzD8AAAA/lQcAAAAAAAAB4AEAAHIAAAAl2b8M0WfvPxAaTZuCVMw/AAAAP6wHAAAAAAAAAeEBAAByAAAAtk2A5l0w4T+MWv4NCTPuPwAAAD8AAAAAAAAAAAHiAQAAcgAAALZNgOZdMOE/EChWztA77j8AAAA/XAAAAAAAAAAB4wEAAHIAAABBWmK61zbhPxAoVs7QO+4/AAAAP1wAAAAAAAAAAeQBAAByAAAAzmZEjlE94T8QKFbO0DvuPwAAAD9cAAAAAAAAAAHlAQAAcgAAAFlzJmLLQ+E/k/WtjphE7j8AAAA/bAAAAAAAAAAB5gEAAHIAAADmfwg2RUrhP5P1rY6YRO4/AAAAP2wAAAAAAAAAAecBAAByAAAA/pjM3ThX4T8XwwVPYE3uPwAAAD98AAAAAAAAAAHoAQAAcgAAAImlrrGyXeE/F8MFT2BN7j8AAAA/qgAAAAAAAAAB6QEAAHIAAAB2FqEk+5fhPx1etc/vXu4/AAAAP7oAAAAAAAAAAeoBAAByAAAAe6BXPzff4T+hKw2Qt2fuPwAAAD+6AAAAAAAAAAHrAQAAcgAAAJO5G+cq7OE/oSsNkLdn7j8AAAA/ygAAAAAAAAAB7AEAAHIAAAA338FimP/hP6ErDZC3Z+4/AAAAP+kAAAAAAAAAAe0BAAByAAAA9B0shvkf4j+hKw2Qt2fuPwAAAD/5AAAAAAAAAAHuAQAAcgAAACRQtNXgOeI/oSsNkLdn7j8AAAA/CAEAAAAAAAAB7wEAAHIAAABUgjwlyFPiP6ErDZC3Z+4/AAAAPwgBAAAAAAAAAfABAAByAAAA96fioDVn4j8l+WRQf3DuPwAAAD8IAQAAAAAAAAHxAQAAcgAAAA/BpkgpdOI/JflkUH9w7j8AAAA/CAEAAAAAAAAB8gEAAHIAAAAn2mrwHIHiPyX5ZFB/cO4/AAAAPxgBAAAAAAAAAfMBAAByAAAAQPMumBCO4j+nxrwQR3nuPwAAAD8YAQAAAAAAAAH0AQAAcgAAAMz/EGyKlOI/p8a8EEd57j8AAAA/JwEAAAAAAAAB9QEAAHIAAADkGNUTfqHiP6fGvBBHee4/AAAAPzcBAAAAAAAAAfYBAAByAAAA/DGZu3Gu4j+nxrwQR3nuPwAAAD83AQAAAAAAAAH3AQAAcgAAAIg+e4/rtOI/p8a8EEd57j8AAAA/NwEAAAAAAAAB+AEAAHIAAAAUS11jZbviPyuUFNEOgu4/AAAAP0cBAAAAAAAAAfkBAAByAAAAoFc/N9/B4j8rlBTRDoLuPwAAAD9WAQAAAAAAAAH6AQAAcgAAACxkIQtZyOI/K5QU0Q6C7j8AAAA/VgEAAAAAAAAB+wEAAHIAAAC4cAPf0s7iPyuUFNEOgu4/AAAAP2YBAAAAAAAAAfwBAAByAAAARH3lskzV4j8rlBTRDoLuPwAAAD9mAQAAAAAAAAH9AQAAcgAAAF2WqVpA4uI/K5QU0Q6C7j8AAAA/ZgEAAAAAAAAB/gEAAHIAAAB1r20CNO/iPyuUFNEOgu4/AAAAP3YBAAAAAAAAAf8BAAByAAAAALxP1q314j8rlBTRDoLuPwAAAD+FAQAAAAAAAAEAAgAAcgAAAKXh9VEbCeM/K5QU0Q6C7j8AAAA/hQEAAAAAAAABAQIAAHIAAABIB5zNiBzjP69hbJHWiu4/AAAAP4UBAAAAAAAAAQICAAByAAAA7SxCSfYv4z+vYWyR1oruPwAAAD+VAQAAAAAAAAEDAgAAcgAAAB1fypjdSeM/Mi/EUZ6T7j8AAAA/pAEAAAAAAAABBAIAAHIAAADZnTS8PmrjPzIvxFGek+4/AAAAP6QBAAAAAAAAAQUCAAByAAAACdC8CyaE4z+1/BsSZpzuPwAAAD+0AQAAAAAAAAEGAgAAcgAAADkCRVsNnuM/Ocpz0i2l7j8AAAA/tAEAAAAAAAABBwIAAHIAAADeJ+vWerHjPznKc9Itpe4/AAAAP8QBAAAAAAAAAQgCAAByAAAAgU2RUujE4z+8l8uS9a3uPwAAAD/EAQAAAAAAAAEJAgAAcgAAACZzN85V2OM/QGUjU7227j8AAAA/0wEAAAAAAAABCgIAAHIAAAA+jPt1SeXjP0BlI1O9tu4/AAAAP+MBAAAAAAAAAQsCAAByAAAAVqW/HT3y4z9AZSNTvbbuPwAAAD/jAQAAAAAAAAEMAgAAcgAAAG6+g8Uw/+M/QGUjU7227j8AAAA/4wEAAAAAAAABDQIAAHIAAAD7ymWZqgXkP8MyexOFv+4/AAAAP/MBAAAAAAAAAQ4CAAByAAAAE+QpQZ4S5D/DMnsThb/uPwAAAD/zAQAAAAAAAAEPAgAAcgAAAJ7wCxUYGeQ/wzJ7E4W/7j8AAAA/AgIAAAAAAAABEAIAAHIAAAAr/e3okR/kP8MyexOFv+4/AAAAPwICAAAAAAAAARECAAByAAAAtgnQvAsm5D/DMnsThb/uPwAAAD8SAgAAAAAAAAESAgAAcgAAAM4ilGT/MuQ/wzJ7E4W/7j8AAAA/IQIAAAAAAAABEwIAAHIAAADmO1gM8z/kP8MyexOFv+4/AAAAPzECAAAAAAAAARQCAAByAAAAF27gW9pZ5D/DMnsThb/uPwAAAD8xAgAAAAAAAAEVAgAAcgAAAC+HpAPOZuQ/wzJ7E4W/7j8AAAA/QQIAAAAAAAABFgIAAHIAAADTrEp/O3rkP8MyexOFv+4/AAAAP0ECAAAAAAAAARcCAAByAAAA68UOJy+H5D/DMnsThb/uPwAAAD9BAgAAAAAAAAEYAgAAcgAAAI/rtKKcmuQ/wzJ7E4W/7j8AAAA/UAIAAAAAAAABGQIAAHIAAACnBHlKkKfkP8MyexOFv+4/AAAAP1ACAAAAAAAAARoCAAByAAAATCofxv265D/DMnsThb/uPwAAAD9QAgAAAAAAAAEbAgAAcgAAAGRD423xx+Q/wzJ7E4W/7j8AAAA/YAIAAAAAAAABHAIAAHIAAAAHaYnpXtvkP8MyexOFv+4/AAAAP2ACAAAAAAAAAR0CAAByAAAAH4JNkVLo5D9AZSNTvbbuPwAAAD9vAgAAAAAAAAEeAgAAcgAAADebETlG9eQ/QGUjU7227j8AAAA/bwIAAAAAAAABHwIAAHIAAADEp/MMwPvkP0BlI1O9tu4/AAAAP38CAAAAAAAAASACAAByAAAAT7TV4DkC5T9AZSNTvbbuPwAAAD+OAgAAAAAAAAEhAgAAcgAAAIDmXTAhHOU/vJfLkvWt7j8AAAA/ngIAAAAAAAABIgIAAHIAAAAM8z8EmyLlPznKc9Itpe4/AAAAP54CAAAAAAAAASMCAAByAAAAmP8h2BQp5T+1/BsSZpzuPwAAAD+uAgAAAAAAAAEkAgAAcgAAALAY5n8INuU/Mi/EUZ6T7j8AAAA/vQIAAAAAAAABJQIAAHIAAABsV1CjaVblPyX5ZFB/cO4/AAAAP80CAAAAAAAAASYCAAByAAAAhXAUS11j5T8dXrXP717uPwAAAD/sAgAAAAAAAAEnAgAAcgAAAHDhBr6lneU/jFr+DQkz7j8AAAA/7AIAAAAAAAABKAIAAHIAAAD97eiRH6TlP4xa/g0JM+4/AAAAP/wCAAAAAAAAASkCAAByAAAAFQetOROx5T8IjaZNQSruPwAAAD/8AgAAAAAAAAEqAgAAcgAAAKATjw2Nt+U/CI2mTUEq7j8AAAA/CwMAAAAAAAABKwIAAHIAAACgE48NjbflP4a/To15Ie4/AAAAPwsDAAAAAAAAASwCAAByAAAALSBx4Qa+5T+Gv06NeSHuPwAAAD8bAwAAAAAAAAEtAgAAcgAAAC0gceEGvuU/AvL2zLEY7j8AAAA/KwMAAAAAAAABLgIAAHIAAAC4LFO1gMTlPwLy9syxGO4/AAAAPysDAAAAAAAAAS8CAAByAAAAuCxTtYDE5T9+JJ8M6g/uPwAAAD86AwAAAAAAAAEwAgAAcgAAAEU5NYn6yuU/eInvi1r+7T8AAAA/OgMAAAAAAAABMQIAAHIAAADRRRdddNHlP3HuPwvL7O0/AAAAP0oDAAAAAAAAATICAAByAAAA6V7bBGje5T9qU5CKO9vtPwAAAD9KAwAAAAAAAAEzAgAAcgAAAHVrvdjh5OU/3+qISeTA7T8AAAA/WgMAAAAAAAABNAIAAHIAAACNhIGA1fHlP10dMYkcuO0/AAAAP2kDAAAAAAAAATUCAAByAAAAGZFjVE/45T/TtClIxZ3tPwAAAD9pAwAAAAAAAAE2AgAAcgAAADGqJ/xCBeY/yxl6xzWM7T8AAAA/aQMAAAAAAAABNwIAAHIAAAC9tgnQvAvmP8R+ykameu0/AAAAP3kDAAAAAAAAATgCAAByAAAASsProzYS5j++4xrGFmntPwAAAD95AwAAAAAAAAE5AgAAcgAAANXPzXewGOY/sK27xPdF7T8AAAA/iAMAAAAAAAABOgIAAHIAAABi3K9LKh/mPyzgYwQwPe0/AAAAP4gDAAAAAAAAATsCAAByAAAA7uiRH6Ql5j+id1zD2CLtPwAAAD+YAwAAAAAAAAE8AgAAcgAAAHr1c/MdLOY/m9ysQkkR7T8AAAA/qAMAAAAAAAABPQIAAHIAAAB69XPzHSzmP5RB/cG5/+w/AAAAP6gDAAAAAAAAAT4CAAByAAAAevVz8x0s5j+Npk1BKu7sPwAAAD+oAwAAAAAAAAE/AgAAcgAAAAYCVseXMuY/hwuewJrc7D8AAAA/twMAAAAAAAABQAIAAHIAAAAGAlbHlzLmP39w7j8Ly+w/AAAAP7cDAAAAAAAAAUECAAByAAAABgJWx5cy5j951T6/e7nsPwAAAD/HAwAAAAAAAAFCAgAAcgAAAAYCVseXMuY/72w3fiSf7D8AAAA/xwMAAAAAAAABQwIAAHIAAAAGAlbHlzLmP2QEMD3NhOw/AAAAP9cDAAAAAAAAAUQCAAByAAAABgJWx5cy5j9eaYC8PXPsPwAAAD/XAwAAAAAAAAFFAgAAcgAAAAYCVseXMuY/Vs7QO65h7D8AAAA/5gMAAAAAAAABRgIAAHIAAAB69XPzHSzmP1AzIbseUOw/AAAAP/YDAAAAAAAAAUcCAAByAAAA7uiRH6Ql5j/MZcn6VkfsPwAAAD/2AwAAAAAAAAFIAgAAcgAAAGLcr0sqH+Y/xcoZesc17D8AAAA/9gMAAAAAAAABSQIAAHIAAADVz813sBjmP78vavk3JOw/AAAAPwUEAAAAAAAAAUoCAAByAAAAvbYJ0LwL5j87YhI5cBvsPwAAAD8FBAAAAAAAAAFLAgAAcgAAADGqJ/xCBeY/t5S6eKgS7D8AAAA/FQQAAAAAAAABTAIAAHIAAAClnUUoyf7lPy0sszdR+Os/AAAAPxUEAAAAAAAAAU0CAAByAAAAjYSBgNXx5T8nkQO3webrPwAAAD8lBAAAAAAAAAFOAgAAcgAAAAF4n6xb6+U/o8Or9vnd6z8AAAA/JQQAAAAAAAABTwIAAHIAAADpXtsEaN7lP5wo/HVqzOs/AAAAPzQEAAAAAAAAAVACAAByAAAAXVL5MO7X5T8ZW6S1osPrPwAAAD80BAAAAAAAAAFRAgAAcgAAANFFF1100eU/lo1M9dq66z8AAAA/RAQAAAAAAAABUgIAAHIAAAC4LFO1gMTlP47ynHRLqes/AAAAP0QEAAAAAAAAAVMCAAByAAAAoBOPDY235T8LJUW0g6DrPwAAAD9eBAAAAAAAAAFUAgAAcgAAAIj6ymWZquU/CyVFtIOg6z8AAAA/fQQAAAAAAAABVQIAAHIAAABYyEIWspDlPwSKlTP0jus/AAAAP4wEAAAAAAAAAVYCAAByAAAAtaKcmkR95T+AvD1zLIbrPwAAAD+cBAAAAAAAAAFXAgAAcgAAAIVwFEtdY+U/gLw9cyyG6z8AAAA/rAQAAAAAAAABWAIAAHIAAABsV1CjaVblP4C8PXMshus/AAAAP6wEAAAAAAAAAVkCAAByAAAAPCXIU4I85T+AvD1zLIbrPwAAAD+7BAAAAAAAAAFaAgAAcgAAAAzzPwSbIuU/gLw9cyyG6z8AAAA/2wQAAAAAAAABWwIAAHIAAAAb+JZ2FqHkP4C8PXMshus/AAAAPwkFAAAAAAAAAVwCAAByAAAAhtdHbSQM5D9zht5xDWPrPwAAAD8JBQAAAAAAAAFdAgAAcgAAAMuY3UnD6+M/c4becQ1j6z8AAAA/CQUAAAAAAAABXgIAAHIAAACZZlX629HjP2zrLvF9Ues/AAAAPwkFAAAAAAAAAV8CAAByAAAA9kCvfm6+4z9s6y7xfVHrPwAAAD8ZBQAAAAAAAAFgAgAAcgAAAFEbCQMBq+M/bOsu8X1R6z8AAAA/KQUAAAAAAAABYQIAAHIAAAA5AkVbDZ7jP+kd1zC2SOs/AAAAPykFAAAAAAAAAWICAAByAAAAIemAsxmR4z/pHdcwtkjrPwAAAD84BQAAAAAAAAFjAgAAcgAAAJXcnt+fiuM/6R3XMLZI6z8AAAA/SAUAAAAAAAABZAIAAHIAAAB9w9o3rH3jP+kd1zC2SOs/AAAAP0gFAAAAAAAAAWUCAAByAAAA8bb4YzJ34z/pHdcwtkjrPwAAAD9IBQAAAAAAAAFmAgAAcgAAAGWqFpC4cOM/6R3XMLZI6z8AAAA/WAUAAAAAAAABZwIAAHIAAADZnTS8PmrjP+kd1zC2SOs/AAAAP1gFAAAAAAAAAWgCAAByAAAAwYRwFEtd4z/pHdcwtkjrPwAAAD9nBQAAAAAAAAFpAgAAcgAAADV4jkDRVuM/6R3XMLZI6z8AAAA/ZwUAAAAAAAABagIAAHIAAACQUujEY0PjP+kd1zC2SOs/AAAAP3cFAAAAAAAAAWsCAAByAAAA7SxCSfYv4z/pHdcwtkjrPwAAAD+GBQAAAAAAAAFsAgAAcgAAABjVE36hAuM/6R3XMLZI6z8AAAA/lgUAAAAAAAABbQIAAHIAAADooosuuujiP2zrLvF9Ues/AAAAP5YFAAAAAAAAAW4CAAByAAAARH3lskzV4j/wuIaxRVrrPwAAAD+WBQAAAAAAAAFvAgAAcgAAABRLXWNlu+I/8LiGsUVa6z8AAAA/pgUAAAAAAAABcAIAAHIAAABwJbfn96fiP/ZTNjLVa+s/AAAAP6YFAAAAAAAAAXECAAByAAAAzP8QbIqU4j/2UzYy1WvrPwAAAD+1BQAAAAAAAAFyAgAAcgAAAEDzLpgQjuI/eiGO8px06z8AAAA/tQUAAAAAAAABcwIAAHIAAAAn2mrwHIHiP/7u5bJkfes/AAAAP8UFAAAAAAAAAXQCAAByAAAAD8GmSCl04j/+7uWyZH3rPwAAAD/VBQAAAAAAAAF1AgAAcgAAAIS0xHSvbeI//u7lsmR96z8AAAA/1QUAAAAAAAABdgIAAHIAAAD3p+KgNWfiP/7u5bJkfes/AAAAP+QFAAAAAAAAAXcCAAByAAAA344e+UFa4j/+7uWyZH3rPwAAAD/kBQAAAAAAAAF4AgAAcgAAAFSCPCXIU+I//u7lsmR96z8AAAA/9AUAAAAAAAABeQIAAHIAAACvXJapWkDiP/7u5bJkfes/AAAAP/QFAAAAAAAAAXoCAAByAAAAJFC01eA54j/+7uWyZH3rPwAAAD8DBgAAAAAAAAF7AgAAcgAAAH8qDlpzJuI//u7lsmR96z8AAAA/EwYAAAAAAAABfAIAAHIAAABnEUqyfxniP/7u5bJkfes/AAAAPxMGAAAAAAAAAX0CAAByAAAAw+ujNhIG4j/+7uWyZH3rPwAAAD8TBgAAAAAAAAF+AgAAcgAAAB/G/bqk8uE//u7lsmR96z8AAAA/EwYAAAAAAAABfwIAAHIAAADvk3VrvdjhP/7u5bJkfes/AAAAPyMGAAAAAAAAAYACAAByAAAAvmHtG9a+4T+AvD1zLIbrPwAAAD8yBgAAAAAAAAGBAgAAcgAAAI4vZczupOE/gLw9cyyG6z8AAAA/MgYAAAAAAAABggIAAHIAAAB2FqEk+5fhPwSKlTP0jus/AAAAP0IGAAAAAAAAAYMCAAByAAAAXv3cfAeL4T8EipUz9I7rPwAAAD9CBgAAAAAAAAGEAgAAcgAAANLw+qiNhOE/BIqVM/SO6z8AAAA/UgYAAAAAAAABhQIAAHIAAAC51zYBmnfhPwSKlTP0jus/AAAAP1IGAAAAAAAAAYYCAAByAAAALstULSBx4T+IV+3zu5frPwAAAD9SBgAAAAAAAAGHAgAAcgAAAKG+clmmauE/iFft87uX6z8AAAA/YQYAAAAAAAABiAIAAHIAAAAWspCFLGThP4hX7fO7l+s/AAAAP2EGAAAAAAAAAYkCAAByAAAAiaWusbJd4T8LJUW0g6DrPwAAAD+KBgAAAAAAAAGKAgAAcgAAAP6YzN04V+E/jvKcdEup6z8AAAA/mgYAAAAAAAABiwIAAHIAAAD+mMzdOFfhPxLA9DQTsus/AAAAP6oGAAAAAAAAAYwCAAByAAAAcYzqCb9Q4T+WjUz12rrrPwAAAD+qBgAAAAAAAAGNAgAAcgAAAHGM6gm/UOE/nCj8dWrM6z8AAAA/qgYAAAAAAAABjgIAAHIAAABZcyZiy0PhPyD2UzYy1es/AAAAP6oGAAAAAAAAAY8CAAByAAAAWXMmYstD4T+jw6v2+d3rPwAAAD+5BgAAAAAAAAGQAgAAcgAAAM5mRI5RPeE/ql5bd4nv6z8AAAA/yQYAAAAAAAABkQIAAHIAAADOZkSOUT3hPzXHYrjgCew/AAAAP8kGAAAAAAAAAZICAAByAAAAzmZEjlE94T87YhI5cBvsPwAAAD/oBgAAAAAAAAGTAgAAcgAAAM5mRI5RPeE/Qv3Buf8s7D8AAAA/6AYAAAAAAAABlAIAAHIAAADOZkSOUT3hP9QAeXvmWOw/AAAAP+gGAAAAAAAAAZUCAAByAAAAzmZEjlE94T9eaYC8PXPsPwAAAD/4BgAAAAAAAAGWAgAAcgAAAM5mRI5RPeE/6NGH/ZSN7D8AAAA/+AYAAAAAAAABlwIAAHIAAADOZkSOUT3hP2uf371cluw/AAAAPwcHAAAAAAAAAZgCAAByAAAAzmZEjlE94T9yOo8+7KfsPwAAAD8HBwAAAAAAAAGZAgAAcgAAAM5mRI5RPeE/edU+v3u57D8AAAA/FwcAAAAAAAABmgIAAHIAAADOZkSOUT3hPxF0pQHy9uw/AAAAPycHAAAAAAAAAZsCAAByAAAAzmZEjlE94T8YD1WCgQjtPwAAAD82BwAAAAAAAAGcAgAAcgAAAM5mRI5RPeE/ondcw9gi7T8AAAA/NgcAAAAAAAABnQIAAHIAAADOZkSOUT3hP77jGsYWae0/AAAAP0YHAAAAAAAAAZ4CAAByAAAAzmZEjlE94T9ITCIHboPtPwAAAD9WBwAAAAAAAAGfAgAAcgAAAM5mRI5RPeE/yxl6xzWM7T8AAAA/VgcAAAAAAAABoAIAAHIAAADOZkSOUT3hP0/n0Yf9lO0/AAAAP2UHAAAAAAAAAaECAAByAAAAWXMmYstD4T9P59GH/ZTtPwAAAD8BCAAAAAAAAAGiAgAAcgAAAFlzJmLLQ+E/07QpSMWd7T8AAAA/IQgAAAAAAAABowIAAHIAAAAD8D5Zt9brPzHjdB592O8/AAAAPwAAAAAAAAAAAaQCAAByAAAAE7HloeBK7j82E7LrAcXqPwAAAD8AAAAAAAAAAAGlAgAAcgAAAIakA85mRO4/NhOy6wHF6j8AAAA/AAAAAAAAAAABpgIAAHIAAAD7lyH67D3uPzYTsusBxeo/AAAAPw8AAAAAAAAAAacCAAByAAAA435dUvkw7j82E7LrAcXqPwAAAD8fAAAAAAAAAAGoAgAAcgAAAD5Zt9aLHe4/NhOy6wHF6j8AAAA/HwAAAAAAAAABqQIAAHIAAACzTNUCEhfuPzYTsusBxeo/AAAAPy8AAAAAAAAAAaoCAAByAAAAmjMRWx4K7j82E7LrAcXqPwAAAD8vAAAAAAAAAAGrAgAAcgAAAIIaTbMq/e0/NhOy6wHF6j8AAAA/TgAAAAAAAAABrAIAAHIAAADe9KY3ventPzYTsusBxeo/AAAAP10AAAAAAAAAAa0CAAByAAAAxtvij8nc7T82E7LrAcXqPwAAAD9tAAAAAAAAAAGuAgAAcgAAAGV30vD6qO0/PK5hbJHW6j8AAAA/fQAAAAAAAAABrwIAAHIAAADCUSx1jZXtPzyuYWyR1uo/AAAAP30AAAAAAAAAAbACAAByAAAAHSyG+R+C7T/Ae7ksWd/qPwAAAD+MAAAAAAAAAAGxAgAAcgAAAHoG4H2ybu0/Q0kR7SDo6j8AAAA/nAAAAAAAAAABsgIAAHIAAABK1Fcuy1TtP8YWaa3o8Oo/AAAAP5wAAAAAAAAAAbMCAAByAAAAGaLP3uM67T9K5MBtsPnqPwAAAD+cAAAAAAAAAAG0AgAAcgAAAOlvR4/8IO0/UX9w7j8L6z8AAAA/rAAAAAAAAAABtQIAAHIAAABFSqETjw3tP1F/cO4/C+s/AAAAP7sAAAAAAAAAAbYCAAByAAAA/P5UHLTm7D/b53cvlyXrPwAAAD/LAAAAAAAAAAG3AgAAcgAAAFnZrqBG0+w/4YInsCY36z8AAAA/ywAAAAAAAAABuAIAAHIAAAC0swgl2b/sP+kd1zC2SOs/AAAAP8sAAAAAAAAAAbkCAAByAAAAnJpEfeWy7D9s6y7xfVHrPwAAAD/aAAAAAAAAAAG6AgAAcgAAAISBgNXxpew/9lM2MtVr6z8AAAA/6gAAAAAAAAABuwIAAHIAAABUT/iFCozsPwSKlTP0jus/AAAAP/oAAAAAAAAAAbwCAAByAAAArylSCp147D8SwPQ0E7LrPwAAAD/6AAAAAAAAAAG9AgAAcgAAAJcQjmKpa+w/GVuktaLD6z8AAAA/+gAAAAAAAAABvgIAAHIAAAAMBKyOL2XsP6PDq/b53es/AAAAPwkBAAAAAAAAAb8CAAByAAAA9Orn5jtY7D+qXlt3ie/rPwAAAD8JAQAAAAAAAAHAAgAAcgAAAPTq5+Y7WOw/sfkK+BgB7D8AAAA/GQEAAAAAAAABwQIAAHIAAABn3gUTwlHsPzXHYrjgCew/AAAAPxkBAAAAAAAAAcICAAByAAAAZ94FE8JR7D87YhI5cBvsPwAAAD8pAQAAAAAAAAHDAgAAcgAAANzRIz9IS+w/Qv3Buf8s7D8AAAA/OAEAAAAAAAABxAIAAHIAAADc0SM/SEvsP8XKGXrHNew/AAAAPzgBAAAAAAAAAcUCAAByAAAAT8VBa85E7D/MZcn6VkfsPwAAAD9IAQAAAAAAAAHGAgAAcgAAAMO4X5dUPuw/UDMhux5Q7D8AAAA/SAEAAAAAAAABxwIAAHIAAAA3rH3D2jfsP1bO0DuuYew/AAAAP0gBAAAAAAAAAcgCAAByAAAAq5+b72Ax7D9eaYC8PXPsPwAAAD9XAQAAAAAAAAHJAgAAcgAAAJOG10dtJOw/4DbYfAV87D8AAAA/VwEAAAAAAAABygIAAHIAAAAHevVz8x3sP2QEMD3NhOw/AAAAP2cBAAAAAAAAAcsCAAByAAAAe20ToHkX7D/o0Yf9lI3sPwAAAD93AQAAAAAAAAHMAgAAcgAAAHttE6B5F+w/a5/fvVyW7D8AAAA/dwEAAAAAAAABzQIAAHIAAADvYDHM/xDsP2uf371cluw/AAAAP4YBAAAAAAAAAc4CAAByAAAA72AxzP8Q7D/vbDd+JJ/sPwAAAD+WAQAAAAAAAAHPAgAAcgAAAO9gMcz/EOw/cjqPPuyn7D8AAAA/5AEAAAAAAAAB0AIAAHIAAABjVE/4hQrsP3nVPr97uew/AAAAPxICAAAAAAAAAdECAAByAAAAY1RP+IUK7D/9opZ/Q8LsPwAAAD8xAgAAAAAAAAHSAgAAcgAAABsJAwGr4+s/sfkK+BgB7D8AAAA/AAAAAAAAAAAB0wIAAHIAAAAbCQMBq+PrPzXHYrjgCew/AAAAP0oAAAAAAAAAAdQCAAByAAAAGwkDAavj6z+3lLp4qBLsPwAAAD9ZAAAAAAAAAAHVAgAAcgAAABsJAwGr4+s/O2ISOXAb7D8AAAA/WQAAAAAAAAAB1gIAAHIAAAAbCQMBq+PrP0L9wbn/LOw/AAAAP2kAAAAAAAAAAdcCAAByAAAAGwkDAavj6z/Fyhl6xzXsPwAAAD9pAAAAAAAAAAHYAgAAcgAAABsJAwGr4+s/zGXJ+lZH7D8AAAA/eAAAAAAAAAAB2QIAAHIAAACmFeXUJOrrP1AzIbseUOw/AAAAP3gAAAAAAAAAAdoCAAByAAAAphXl1CTq6z/UAHl75ljsPwAAAD+IAAAAAAAAAAHbAgAAcgAAADMix6ie8Os/Vs7QO65h7D8AAAA/iAAAAAAAAAAB3AIAAHIAAAAzIseonvDrP9qbKPx1auw/AAAAP5gAAAAAAAAAAd0CAAByAAAAvy6pfBj36z9eaYC8PXPsPwAAAD+YAAAAAAAAAAHeAgAAcgAAAL8uqXwY9+s/4DbYfAV87D8AAAA/pwAAAAAAAAAB3wIAAHIAAAC/Lql8GPfrP2QEMD3NhOw/AAAAP7cAAAAAAAAAAeACAAByAAAAvy6pfBj36z/o0Yf9lI3sPwAAAD/HAAAAAAAAAAHhAgAAcgAAAEs7i1CS/es/a5/fvVyW7D8AAAA/1gAAAAAAAAAB4gIAAHIAAADXR20kDATsP/UH5/6zsOw/AAAAP9YAAAAAAAAAAeMCAAByAAAA10dtJAwE7D951T6/e7nsPwAAAD/mAAAAAAAAAAHkAgAAcgAAANdHbSQMBOw//aKWf0PC7D8AAAA/5gAAAAAAAAAB5QIAAHIAAABjVE/4hQrsP39w7j8Ly+w/AAAAP+YAAAAAAAAAAeYCAAByAAAAY1RP+IUK7D8DPkYA09PsPwAAAD/1AAAAAAAAAAHnAgAAcgAAAGNUT/iFCuw/hwuewJrc7D8AAAA/BQEAAAAAAAAB6AIAAHIAAADvYDHM/xDsP4cLnsCa3Ow/AAAAPzQBAAAAAAAAAekCAAByAAAAe20ToHkX7D+HC57AmtzsPwAAAD9jAQAAAAAAAAHqAgAAcgAAAAd69XPzHew/hwuewJrc7D8AAAA/cgEAAAAAAAAB6wIAAHIAAACThtdHbSTsP4cLnsCa3Ow/AAAAP4IBAAAAAAAAAewCAAByAAAAH5O5G+cq7D+HC57AmtzsPwAAAD+CAQAAAAAAAAHtAgAAcgAAAKufm+9gMew/hwuewJrc7D8AAAA/ggEAAAAAAAAB7gIAAHIAAAA3rH3D2jfsP4cLnsCa3Ow/AAAAP5IBAAAAAAAAAe8CAAByAAAAw7hfl1Q+7D+HC57AmtzsPwAAAD+hAQAAAAAAAAHwAgAAcgAAANzRIz9IS+w/hwuewJrc7D8AAAA/sQEAAAAAAAAB8QIAAHIAAABn3gUTwlHsP4cLnsCa3Ow/AAAAP7EBAAAAAAAAAfICAAByAAAA9Orn5jtY7D8DPkYA09PsPwAAAD/BAQAAAAAAAAHzAgAAcgAAAAwErI4vZew/f3DuPwvL7D8AAAA/7wEAAAAAAAAB9AIAAHIAAABUT/iFCozsP2uf371cluw/AAAAPx4CAAAAAAAAAfUCAAByAAAA+XSeAXif7D9eaYC8PXPsPwAAAD9eAgAAAAAAAAH2AgAAcgAAAJyaRH3lsuw/2pso/HVq7D8AAAA/XgIAAAAAAAAB9wIAAHIAAAAkULTV4DniP3SlAfL2zNE/AAAAPwAAAAAAAAAAAfgCAAByAAAAr1yWqVpA4j90pQHy9szRPwAAAD9OAAAAAAAAAAH5AgAAcgAAAMd1WlFOTeI/e0Cxcobe0T8AAAA/TgAAAAAAAAAB+gIAAHIAAABsmwDNu2DiP4LbYPMV8NE/AAAAP14AAAAAAAAAAfsCAAByAAAAzP8QbIqU4j+QEcD0NBPSPwAAAD9eAAAAAAAAAAH8AgAAcgAAAOQY1RN+oeI/kBHA9DQT0j8AAAA/bQAAAAAAAAAB/QIAAHIAAAD8MZm7ca7iP5esb3XEJNI/AAAAP20AAAAAAAAAAf4CAAByAAAAoFc/N9/B4j+eRx/2UzbSPwAAAD99AAAAAAAAAAH/AgAAcgAAACxkIQtZyOI/nkcf9lM20j8AAAA/jQAAAAAAAAABAAMAAHIAAADQiceGxtviP55HH/ZTNtI/AAAAP40AAAAAAAAAAQEDAAByAAAA6KKLLrro4j+eRx/2UzbSPwAAAD+NAAAAAAAAAAECAwAAcgAAAAC8T9at9eI/nkcf9lM20j8AAAA/nAAAAAAAAAABAwMAAHIAAAAY1RN+oQLjP55HH/ZTNtI/AAAAP6wAAAAAAAAAAQQDAAByAAAAMO7XJZUP4z+eRx/2UzbSPwAAAD+sAAAAAAAAAAEFAwAAcgAAANUTfqECI+M/nkcf9lM20j8AAAA/vAAAAAAAAAABBgMAAHIAAADtLEJJ9i/jP55HH/ZTNtI/AAAAP8sAAAAAAAAAAQcDAAByAAAAkFLoxGND4z+eRx/2UzbSPwAAAD/bAAAAAAAAAAEIAwAAcgAAACHpgLMZkeM/nkcf9lM20j8AAAA/6gAAAAAAAAABCQMAAHIAAADeJ+vWerHjP55HH/ZTNtI/AAAAP+oAAAAAAAAAAQoDAAByAAAAmWZV+tvR4z+eRx/2UzbSPwAAAD/qAAAAAAAAAAELAwAAcgAAAMuY3UnD6+M/nkcf9lM20j8AAAA/+gAAAAAAAAABDAMAAHIAAAD7ymWZqgXkP55HH/ZTNtI/AAAAP/oAAAAAAAAAAQ0DAAByAAAAK/3t6JEf5D+eRx/2UzbSPwAAAD8KAQAAAAAAAAEOAwAAcgAAAFsvdjh5OeQ/nkcf9lM20j8AAAA/GQEAAAAAAAABDwMAAHIAAABzSDrgbEbkP55HH/ZTNtI/AAAAPxkBAAAAAAAAARADAAByAAAAi2H+h2BT5D+eRx/2UzbSPwAAAD8pAQAAAAAAAAERAwAAcgAAAKN6wi9UYOQ/nkcf9lM20j8AAAA/OQEAAAAAAAABEgMAAHIAAAB30vD6qI3kP6TiznbjR9I/AAAAP0gBAAAAAAAAARMDAAByAAAAG/iWdhah5D+k4s5240fSPwAAAD9YAQAAAAAAAAEUAwAAcgAAADQRWx4KruQ/q31+93JZ0j8AAAA/WAEAAAAAAAABFQMAAHIAAABMKh/G/brkP6t9fvdyWdI/AAAAP2cBAAAAAAAAARYDAAByAAAAZEPjbfHH5D+rfX73clnSPwAAAD9nAQAAAAAAAAEXAwAAcgAAAHxcpxXl1OQ/q31+93JZ0j8AAAA/ZwEAAAAAAAABGAMAAHIAAAAfgk2RUujkP6t9fvdyWdI/AAAAP3cBAAAAAAAAARkDAAByAAAAN5sROUb15D+zGC54AmvSPwAAAD93AQAAAAAAAAEaAwAAcgAAANzAt7SzCOU/sxgueAJr0j8AAAA/hwEAAAAAAAABGwMAAHIAAACA5l0wIRzlP7MYLngCa9I/AAAAP4cBAAAAAAAAARwDAAByAAAAmP8h2BQp5T+zGC54AmvSPwAAAD+WAQAAAAAAAAEdAwAAcgAAADwlyFOCPOU/sxgueAJr0j8AAAA/lgEAAAAAAAABHgMAAHIAAABUPoz7dUnlP7mz3fiRfNI/AAAAP6YBAAAAAAAAAR8DAAByAAAA4Epuz+9P5T+5s934kXzSPwAAAD+mAQAAAAAAAAEgAwAAcgAAAIVwFEtdY+U/ubPd+JF80j8AAAA/tgEAAAAAAAABIQMAAHIAAACdidjyUHDlP7mz3fiRfNI/AAAAP7YBAAAAAAAAASIDAAByAAAAQK9+br6D5T+5s934kXzSPwAAAD/FAQAAAAAAAAEjAwAAcgAAAOXUJOorl+U/ubPd+JF80j8AAAA/xQEAAAAAAAABJAMAAHIAAACI+splmarlP7mz3fiRfNI/AAAAP9UBAAAAAAAAASUDAAByAAAALSBx4Qa+5T/ATo15IY7SPwAAAD/0AQAAAAAAAAEmAwAAcgAAADGqJ/xCBeY/wE6NeSGO0j8AAAA/9AEAAAAAAAABJwMAAHIAAADVz813sBjmP8BOjXkhjtI/AAAAP/QBAAAAAAAAASgDAAByAAAAevVz8x0s5j/ATo15IY7SPwAAAD8EAgAAAAAAAAEpAwAAcgAAAB4bGm+LP+Y/wE6NeSGO0j8AAAA/BAIAAAAAAAABKgMAAHIAAADCQMDq+FLmP8BOjXkhjtI/AAAAPxMCAAAAAAAAASsDAAByAAAA2lmEkuxf5j/ATo15IY7SPwAAAD8TAgAAAAAAAAEsAwAAcgAAAPJySDrgbOY/wE6NeSGO0j8AAAA/IwIAAAAAAAABLQMAAHIAAAALjAzi03nmP8BOjXkhjtI/AAAAPyMCAAAAAAAAAS4DAAByAAAAI6XQiceG5j/G6Tz6sJ/SPwAAAD8zAgAAAAAAAAEvAwAAcgAAAMbKdgU1muY/xuk8+rCf0j8AAAA/MwIAAAAAAAABMAMAAHIAAADe4zqtKKfmP8bpPPqwn9I/AAAAP0ICAAAAAAAAATEDAAByAAAAgwnhKJa65j/OhOx6QLHSPwAAAD9CAgAAAAAAAAEyAwAAcgAAAA4Ww/wPweY/zoTsekCx0j8AAAA/UgIAAAAAAAABMwMAAHIAAAAmL4ekA87mP86E7HpAsdI/AAAAP2ECAAAAAAAAATQDAAByAAAAPkhLTPfa5j/OhOx6QLHSPwAAAD9hAgAAAAAAAAE1AwAAcgAAAONt8cdk7uY/zoTsekCx0j8AAAA/cQIAAAAAAAABNgMAAHIAAAD7hrVvWPvmP86E7HpAsdI/AAAAP3ECAAAAAAAAATcDAAByAAAAn6xb68UO5z/VH5z7z8LSPwAAAD+BAgAAAAAAAAE4AwAAcgAAAEPSAWczIuc/1R+c+8/C0j8AAAA/gQIAAAAAAAABOQMAAHIAAADn96fioDXnP9UfnPvPwtI/AAAAP5ACAAAAAAAAAToDAAByAAAAjB1OXg5J5z/VH5z7z8LSPwAAAD+QAgAAAAAAAAE7AwAAcgAAAC9D9Nl7XOc/1R+c+8/C0j8AAAA/oAIAAAAAAAABPAMAAHIAAADUaJpV6W/nP9UfnPvPwtI/AAAAP6ACAAAAAAAAAT0DAAByAAAA7IFe/dx85z/VH5z7z8LSPwAAAD+wAgAAAAAAAAE+AwAAcgAAABy05kzEluc/1R+c+8/C0j8AAAA/sAIAAAAAAAABPwMAAHIAAADA2YzIMarnP9u6S3xf1NI/AAAAP78CAAAAAAAAAUADAAByAAAA8AsVGBnE5z/bukt8X9TSPwAAAD+/AgAAAAAAAAFBAwAAcgAAAKxKfzt65Oc/27pLfF/U0j8AAAA/zwIAAAAAAAABQgMAAHIAAADdfAeLYf7nP9u6S3xf1NI/AAAAP88CAAAAAAAAAUMDAAByAAAAgKKtBs8R6D/bukt8X9TSPwAAAD/eAgAAAAAAAAFEAwAAcgAAALDUNVa2K+g/27pLfF/U0j8AAAA/3gIAAAAAAAABRQMAAHIAAABV+tvRIz/oP9u6S3xf1NI/AAAAP+4CAAAAAAAAAUYDAAByAAAAbROgeRdM6D/bukt8X9TSPwAAAD/uAgAAAAAAAAFHAwAAcgAAAIUsZCELWeg/27pLfF/U0j8AAAA//gIAAAAAAAABSAMAAHIAAAAqUgqdeGzoP9u6S3xf1NI/AAAAP/4CAAAAAAAAAUkDAAByAAAAtV7scPJy6D/bukt8X9TSPwAAAD8NAwAAAAAAAAFKAwAAcgAAAM13sBjmf+g/27pLfF/U0j8AAAA/DQMAAAAAAAABSwMAAHIAAABahJLsX4boP9u6S3xf1NI/AAAAPx0DAAAAAAAAAUwDAAByAAAA5ZB0wNmM6D/bukt8X9TSPwAAAD8dAwAAAAAAAAFNAwAAcgAAAHKdVpRTk+g/27pLfF/U0j8AAAA/PAMAAAAAAAABTgMAAHIAAAD9qThozZnoP9u6S3xf1NI/AAAAPzwDAAAAAAAAAU8DAAByAAAAFcP8D8Gm6D/bukt8X9TSPwAAAD88AwAAAAAAAAFQAwAAcgAAAC7cwLe0s+g/27pLfF/U0j8AAAA/PAMAAAAAAAABUQMAAHIAAABG9YRfqMDoP9u6S3xf1NI/AAAAP0wDAAAAAAAAAVIDAAByAAAAXg5JB5zN6D/bukt8X9TSPwAAAD9MAwAAAAAAAAFTAwAAcgAAAHYnDa+P2ug/27pLfF/U0j8AAAA/WwMAAAAAAAABVAMAAHIAAAAaTbMq/e3oP9u6S3xf1NI/AAAAP1sDAAAAAAAAAVUDAAByAAAAM2Z30vD66D/bukt8X9TSPwAAAD9rAwAAAAAAAAFWAwAAcgAAANaLHU5eDuk/1R+c+8/C0j8AAAA/awMAAAAAAAABVwMAAHIAAACTyodxvy7pP86E7HpAsdI/AAAAP3sDAAAAAAAAAVgDAAByAAAAw/wPwaZI6T/G6Tz6sJ/SPwAAAD97AwAAAAAAAAFZAwAAcgAAAH87euQHaek/wE6NeSGO0j8AAAA/igMAAAAAAAABWgMAAHIAAAAjYSBgdXzpP7mz3fiRfNI/AAAAP4oDAAAAAAAAAVsDAAByAAAAO3rkB2mJ6T+zGC54AmvSPwAAAD+aAwAAAAAAAAFcAwAAcgAAAN+fioPWnOk/sxgueAJr0j8AAAA/mgMAAAAAAAABXQMAAHIAAACDxTD/Q7DpP7MYLngCa9I/AAAAP6oDAAAAAAAAAV4DAAByAAAAD9IS07226T+zGC54AmvSPwAAAD+5AwAAAAAAAAFfAwAAcgAAALT3uE4ryuk/q31+93JZ0j8AAAA/uQMAAAAAAAABYAMAAHIAAAA/BJsipdDpP6t9fvdyWdI/AAAAP8kDAAAAAAAAAWEDAAByAAAAVx1fypjd6T+rfX73clnSPwAAAD/JAwAAAAAAAAFiAwAAcgAAAOQpQZ4S5Ok/q31+93JZ0j8AAAA/yQMAAAAAAAABYwMAAHIAAAD8QgVGBvHpP6TiznbjR9I/AAAAP9gDAAAAAAAAAWQDAAByAAAAh0/nGYD36T+k4s5240fSPwAAAD/oAwAAAAAAAAFlAwAAcgAAABRcye35/ek/pOLOduNH0j8AAAA/6AMAAAAAAAABZgMAAHIAAACfaKvBcwTqP6TiznbjR9I/AAAAP/gDAAAAAAAAAWcDAAByAAAALHWNle0K6j+eRx/2UzbSPwAAAD8HBAAAAAAAAAFoAwAAcgAAALeBb2lnEeo/nkcf9lM20j8AAAA/BwQAAAAAAAABaQMAAHIAAABEjlE94RfqP55HH/ZTNtI/AAAAPxcEAAAAAAAAAWoDAAByAAAAz5ozEVse6j+XrG91xCTSPwAAAD8nBAAAAAAAAAFrAwAAcgAAAFynFeXUJOo/l6xvdcQk0j8AAAA/NgQAAAAAAAABbAMAAHIAAADos/e4TivqP5esb3XEJNI/AAAAP0YEAAAAAAAAAW0DAAByAAAAdMDZjMgx6j+XrG91xCTSPwAAAD9lBAAAAAAAAAFuAwAAcgAAABpviz8mc9c/UnFnu/Ej2T8AAAA/AAAAAAAAAAABbwMAAHIAAAAyiE/nGYDXP0zWtzpiEtk/AAAAP54CAAAAAAAAAXADAAByAAAASqETjw2N1z9M1rc6YhLZPwAAAD+eAgAAAAAAAAFxAwAAcgAAAGK61zYBmtc/TNa3OmIS2T8AAAA/ngIAAAAAAAABcgMAAHIAAAB605ve9KbXP0zWtzpiEtk/AAAAP64CAAAAAAAAAXMDAAByAAAAkuxfhuiz1z9M1rc6YhLZPwAAAD+uAgAAAAAAAAF0AwAAcgAAAKoFJC7cwNc/TNa3OmIS2T8AAAA/vgIAAAAAAAABdQMAAHIAAADaN6x9w9rXP0zWtzpiEtk/AAAAP74CAAAAAAAAAXYDAAByAAAA8lBwJbfn1z9FOwi60gDZPwAAAD/NAgAAAAAAAAF3AwAAcgAAAApqNM2q9Nc/RTsIutIA2T8AAAA/zQIAAAAAAAABeAMAAHIAAAAig/h0ngHYP0U7CLrSANk/AAAAP+0CAAAAAAAAAXkDAAByAAAAOpy8HJIO2D9FOwi60gDZPwAAAD/tAgAAAAAAAAF6AwAAcgAAAFK1gMSFG9g/RTsIutIA2T8AAAA/vgMAAAAAAAABewMAAHIAAABqzkRseSjYP0U7CLrSANk/AAAAPwwEAAAAAAAAAXwDAAByAAAAgucIFG012D9FOwi60gDZPwAAAD8cBAAAAAAAAAF9AwAAcgAAALIZkWNUT9g/RTsIutIA2T8AAAA/KwQAAAAAAAABfgMAAHIAAADKMlULSFzYP0U7CLrSANk/AAAAPysEAAAAAAAAAX8DAAByAAAA/GTdWi922D9FOwi60gDZPwAAAD87BAAAAAAAAAGAAwAAcgAAACyXZaoWkNg/RTsIutIA2T8AAAA/OwQAAAAAAAABgQMAAHIAAABEsClSCp3YP0U7CLrSANk/AAAAP0oEAAAAAAAAAYIDAAByAAAAXMnt+f2p2D9FOwi60gDZPwAAAD9aBAAAAAAAAAGDAwAAcgAAAHTisaHxttg/RTsIutIA2T8AAAA/eQQAAAAAAAABhAMAAHIAAACM+3VJ5cPYP0U7CLrSANk/AAAAP5kEAAAAAAAAAYUDAAByAAAApBQ68djQ2D8+oFg5Q+/YPwAAAD+ZBAAAAAAAAAGGAwAAcgAAALwt/pjM3dg/PqBYOUPv2D8AAAA/mQQAAAAAAAABhwMAAHIAAADURsJAwOrYPz6gWDlD79g/AAAAP6gEAAAAAAAAAYgDAAByAAAA7F+G6LP32D8+oFg5Q+/YPwAAAD+oBAAAAAAAAAGJAwAAcgAAADar0t+OHtk/NwWpuLPd2D8AAAA/uAQAAAAAAAABigMAAHIAAABm3VovdjjZPzcFqbiz3dg/AAAAP8cEAAAAAAAAAYsDAAByAAAAfvYe12lF2T83Bam4s93YPwAAAD/XBAAAAAAAAAGMAwAAcgAAAK4opyZRX9k/NwWpuLPd2D8AAAA/1wQAAAAAAAABjQMAAHIAAADeWi92OHnZPzcFqbiz3dg/AAAAP9cEAAAAAAAAAY4DAAByAAAA9nPzHSyG2T83Bam4s93YPwAAAD/nBAAAAAAAAAGPAwAAcgAAAA6Nt8Ufk9k/NwWpuLPd2D8AAAA/BgUAAAAAAAABkAMAAHIAAAAmpnttE6DZPzcFqbiz3dg/AAAAPxYFAAAAAAAAAZEDAAByAAAAPr8/FQet2T83Bam4s93YPwAAAD9UBQAAAAAAAAGSAwAAcgAAAIb5H4JNkcI/3SW+L2r51z8AAAA/AAAAAAAAAAABkwMAAHIAAAC2K6jRNKvCP90lvi9q+dc/AAAAP14AAAAAAAAAAZQDAAByAAAA5l0wIRzFwj/dJb4vavnXPwAAAD99AAAAAAAAAAGVAwAAcgAAABeQuHAD38I/5cBtsPkK2D8AAAA/jQAAAAAAAAABlgMAAHIAAABHwkDA6vjCP+XAbbD5Ctg/AAAAP40AAAAAAAAAAZcDAAByAAAAd/TID9ISwz/lwG2w+QrYPwAAAD+NAAAAAAAAAAGYAwAAcgAAAKcmUV+5LMM/5cBtsPkK2D8AAAA/nQAAAAAAAAABmQMAAHIAAADXWNmuoEbDP+XAbbD5Ctg/AAAAP50AAAAAAAAAAZoDAAByAAAAN73pTW96wz/lwG2w+QrYPwAAAD+sAAAAAAAAAAGbAwAAcgAAAJgh+uw9rsM/5cBtsPkK2D8AAAA/rAAAAAAAAAABnAMAAHIAAAD4hQqMDOLDP+XAbbD5Ctg/AAAAP7wAAAAAAAAAAZ0DAAByAAAAiByjesIvxD/lwG2w+QrYPwAAAD/MAAAAAAAAAAGeAwAAcgAAABmzO2l4fcQ/5cBtsPkK2D8AAAA/zAAAAAAAAAABnwMAAHIAAAB5F0wIR7HEP+XAbbD5Ctg/AAAAP8wAAAAAAAAAAaADAAByAAAACa7k9vz+xD/lwG2w+QrYPwAAAD/bAAAAAAAAAAGhAwAAcgAAAJtEfeWyTMU/5cBtsPkK2D8AAAA/2wAAAAAAAAABogMAAHIAAAAr2xXUaJrFP+XAbbD5Ctg/AAAAP+sAAAAAAAAAAaMDAAByAAAAjD8mczfOxT/lwG2w+QrYPwAAAD/rAAAAAAAAAAGkAwAAcgAAABzWvmHtG8Y/5cBtsPkK2D8AAAA/+gAAAAAAAAABpQMAAHIAAABMCEex1DXGP+XAbbD5Ctg/AAAAP/oAAAAAAAAAAaYDAAByAAAA3Z7fn4qDxj/lwG2w+QrYPwAAAD8KAQAAAAAAAAGnAwAAcgAAAA3RZ+9xncY/5cBtsPkK2D8AAAA/CgEAAAAAAAABqAMAAHIAAACdZwDeJ+vGP+XAbbD5Ctg/AAAAPxoBAAAAAAAAAakDAAByAAAA/csQffYexz/lwG2w+QrYPwAAAD8aAQAAAAAAAAGqAwAAcgAAAF4wIRzFUsc/5cBtsPkK2D8AAAA/KQEAAAAAAAABqwMAAHIAAADuxrkKe6DHP+XAbbD5Ctg/AAAAPykBAAAAAAAAAawDAAByAAAATivKqUnUxz/lwG2w+QrYPwAAAD85AQAAAAAAAAGtAwAAcgAAAN/BYpj/Icg/5cBtsPkK2D8AAAA/SQEAAAAAAAABrgMAAHIAAABvWPuGtW/IP+XAbbD5Ctg/AAAAP0kBAAAAAAAAAa8DAAByAAAAMCEcxVLXyD/lwG2w+QrYPwAAAD9JAQAAAAAAAAGwAwAAcgAAAJCFLGQhC8k/61sdMYkc2D8AAAA/WAEAAAAAAAABsQMAAHIAAADx6TwD8D7JP+tbHTGJHNg/AAAAP1gBAAAAAAAAAbIDAAByAAAAUU5Nor5yyT/rWx0xiRzYPwAAAD9oAQAAAAAAAAGzAwAAcgAAALOyXUGNpsk/61sdMYkc2D8AAAA/aAEAAAAAAAABtAMAAHIAAADj5OWQdMDJP+tbHTGJHNg/AAAAP3cBAAAAAAAAAbUDAAByAAAAExdu4FvayT/z9syxGC7YPwAAAD93AQAAAAAAAAG2AwAAcgAAAENJ9i9D9Mk/8/bMsRgu2D8AAAA/hwEAAAAAAAABtwMAAHIAAABze35/Kg7KP/P2zLEYLtg/AAAAP5cBAAAAAAAAAbgDAAByAAAAo60GzxEoyj/z9syxGC7YPwAAAD+XAQAAAAAAAAG5AwAAcgAAANPfjh75Qco/8/bMsRgu2D8AAAA/lwEAAAAAAAABugMAAHIAAAADEhdu4FvKP/P2zLEYLtg/AAAAP6YBAAAAAAAAAbsDAAByAAAAM0Sfvcd1yj/z9syxGC7YPwAAAD+mAQAAAAAAAAG8AwAAcgAAAMPaN6x9w8o/8/bMsRgu2D8AAAA/tgEAAAAAAAABvQMAAHIAAADzDMD7ZN3KP/P2zLEYLtg/AAAAP8YBAAAAAAAAAb4DAAByAAAAhaNY6horyz/z9syxGC7YPwAAAD/GAQAAAAAAAAG/AwAAcgAAAOUHaYnpXss/8/bMsRgu2D8AAAA/1QEAAAAAAAABwAMAAHIAAABFbHkouJLLP/P2zLEYLtg/AAAAP9UBAAAAAAAAAcEDAAByAAAApdCJx4bGyz/z9syxGC7YPwAAAD/lAQAAAAAAAAHCAwAAcgAAAAU1mmZV+ss/8/bMsRgu2D8AAAA/5QEAAAAAAAABwwMAAHIAAADF/bqk8mHMP/P2zLEYLtg/AAAAP+UBAAAAAAAAAcQDAAByAAAA9S9D9Nl7zD/z9syxGC7YPwAAAD/0AQAAAAAAAAHFAwAAcgAAAIfG2+KPycw/+pF8Mqg/2D8AAAA/BAIAAAAAAAABxgMAAHIAAADnKuyBXv3MP/qRfDKoP9g/AAAAPwQCAAAAAAAAAccDAAByAAAAR4/8IC0xzT8ALSyzN1HYPwAAAD8EAgAAAAAAAAHIAwAAcgAAAKfzDMD7ZM0/AC0sszdR2D8AAAA/FAIAAAAAAAAByQMAAHIAAABnvC3+mMzNPwAtLLM3Udg/AAAAPxQCAAAAAAAAAcoDAAByAAAAySA+nWcAzj8ALSyzN1HYPwAAAD8jAgAAAAAAAAHLAwAAcgAAACmFTjw2NM4/AC0sszdR2D8AAAA/MwIAAAAAAAABzAMAAHIAAAC5G+cq7IHOPwAtLLM3Udg/AAAAPzMCAAAAAAAAAc0DAAByAAAASbJ/GaLPzj8ALSyzN1HYPwAAAD9DAgAAAAAAAAHOAwAAcgAAADmtKKcmUc8/AC0sszdR2D8AAAA/QwIAAAAAAAABzwMAAHIAAADLQ8GV3J7PPwAtLLM3Udg/AAAAP1ICAAAAAAAAAdADAAByAAAAW9pZhJLszz/6kXwyqD/YPwAAAD9SAgAAAAAAAAHRAwAAcgAAAI5RPeEXKtA/+pF8Mqg/2D8AAAA/YgIAAAAAAAAB0gMAAHIAAADutU2A5l3QP/qRfDKoP9g/AAAAP2ICAAAAAAAAAdMDAAByAAAAIOjVz8130D/6kXwyqD/YPwAAAD9xAgAAAAAAAAHUAwAAcgAAAIBM5m6cq9A/+pF8Mqg/2D8AAAA/cQIAAAAAAAAB1QMAAHIAAACYZaoWkLjQP/qRfDKoP9g/AAAAP4ECAAAAAAAAAdYDAAByAAAAyJcyZnfS0D/6kXwyqD/YPwAAAD+BAgAAAAAAAAHXAwAAcgAAAOCw9g1r39A/+pF8Mqg/2D8AAAA/kQIAAAAAAAAB2AMAAHIAAAD4ybq1XuzQP/qRfDKoP9g/AAAAP5ECAAAAAAAAAdkDAAByAAAAEON+XVL50D/6kXwyqD/YPwAAAD+gAgAAAAAAAAHaAwAAcgAAACj8QgVGBtE/+pF8Mqg/2D8AAAA/sAIAAAAAAAAB2wMAAHIAAABAFQetORPRP/qRfDKoP9g/AAAAP7ACAAAAAAAAAdwDAAByAAAAcEeP/CAt0T/6kXwyqD/YPwAAAD+/AgAAAAAAAAHdAwAAcgAAAIhgU6QUOtE/+pF8Mqg/2D8AAAA/vwIAAAAAAAAB3gMAAHIAAAC4ktvz+1PRP/qRfDKoP9g/AAAAP88CAAAAAAAAAd8DAAByAAAA6MRjQ+Nt0T/6kXwyqD/YPwAAAD/PAgAAAAAAAAHgAwAAcgAAABj365LKh9E/+pF8Mqg/2D8AAAA/3gIAAAAAAAAB4QMAAHIAAAB4W/wxmbvRP/qRfDKoP9g/AAAAP94CAAAAAAAAAeIDAAByAAAAqI2EgYDV0T/6kXwyqD/YPwAAAD/+AgAAAAAAAAHjAwAAcgAAAArylCBPCdI/+pF8Mqg/2D8AAAA//gIAAAAAAAAB5AMAAHIAAAA6JB1wNiPSP/qRfDKoP9g/AAAAP/4CAAAAAAAAAeUDAAByAAAAalalvx090j/6kXwyqD/YPwAAAD8NAwAAAAAAAAHmAwAAcgAAAIJvaWcRStI/+pF8Mqg/2D8AAAA/DQMAAAAAAAAB5wMAAHIAAACyofG2+GPSP/qRfDKoP9g/AAAAPx0DAAAAAAAAAegDAAByAAAAyrq1Xuxw0j/6kXwyqD/YPwAAAD8dAwAAAAAAAAHpAwAAcgAAAPrsPa7TitI/+pF8Mqg/2D8AAAA/LQMAAAAAAAAB6gMAAHIAAAAqH8b9uqTSP/qRfDKoP9g/AAAAPzwDAAAAAAAAAesDAAByAAAAQjiKpa6x0j/6kXwyqD/YPwAAAD88AwAAAAAAAAHsAwAAcgAAAFpRTk2ivtI/+pF8Mqg/2D8AAAA/PAMAAAAAAAAB7QMAAHIAAAByahL1lcvSP/qRfDKoP9g/AAAAP0wDAAAAAAAAAe4DAAByAAAAioPWnInY0j/6kXwyqD/YPwAAAD9MAwAAAAAAAAHvAwAAcgAAALq1Xuxw8tI/+pF8Mqg/2D8AAAA/WwMAAAAAAAAB8AMAAHIAAADSziKUZP/SP/qRfDKoP9g/AAAAP1sDAAAAAAAAAfEDAAByAAAA6ufmO1gM0z/6kXwyqD/YPwAAAD9rAwAAAAAAAAHyAwAAcgAAAAIBq+NLGdM/+pF8Mqg/2D8AAAA/awMAAAAAAAAB8wMAAHIAAAAaGm+LPybTP/qRfDKoP9g/AAAAP3sDAAAAAAAAAfQDAAByAAAAMjMzMzMz0z/6kXwyqD/YPwAAAD97AwAAAAAAAAH1AwAAcgAAAGJlu4IaTdM/+pF8Mqg/2D8AAAA/igMAAAAAAAAB9gMAAHIAAAB6fn8qDlrTP/qRfDKoP9g/AAAAP5oDAAAAAAAAAfcDAAByAAAArLAHevVz0z/6kXwyqD/YPwAAAD+aAwAAAAAAAAH4AwAAcgAAAMTJyyHpgNM/+pF8Mqg/2D8AAAA/qgMAAAAAAAAB+QMAAHIAAADc4o/J3I3TP/qRfDKoP9g/AAAAP/gDAAAAAAAAAfoDAAByAAAAhJLsX4bo0z8ALSyzN1HYPwAAAD8HBAAAAAAAAAH7AwAAcgAAAJyrsAd69dM/AC0sszdR2D8AAAA/JwQAAAAAAAAB/AMAAHIAAABOxJaHgivZPwozTufRh90/AAAAPwAAAAAAAAAAAf0DAAByAAAAkNpIGAhYrT90pQHy9szRPwAAAD8AAAAAAAAAAAH+AwAAcgAAAFKjaValv60/dKUB8vbM0T8AAAA/PwAAAAAAAAAB/wMAAHIAAAASbIqUQieuP3SlAfL2zNE/AAAAPz8AAAAAAAAAAQAEAAByAAAAkv3LEH32rj97QLFyht7RPwAAAD8/AAAAAAAAAAEBBAAAcgAAABSPDY23xa8/e0Cxcobe0T8AAAA/XgAAAAAAAAABAgQAAHIAAACr9LejR36wP3tAsXKG3tE/AAAAP14AAAAAAAAAAQMEAAByAAAADXxLO4tQsj97QLFyht7RPwAAAD9tAAAAAAAAAAEEBAAAcgAAALA6vpQxu7M/e0Cxcobe0T8AAAA/bQAAAAAAAAABBQQAAHIAAADylCBPCfK0P3tAsXKG3tE/AAAAP30AAAAAAAAAAQYEAAByAAAAlFOTqK9ctj97QLFyht7RPwAAAD99AAAAAAAAAAEHBAAAcgAAANat9WKHk7c/e0Cxcobe0T8AAAA/jQAAAAAAAAABCAQAAHIAAAAYCFgdX8q4P3tAsXKG3tE/AAAAP40AAAAAAAAAAQkEAAByAAAA+v2pOGjNuT+C22DzFfDRPwAAAD+bAAAAAAAAAAEKBAAAcgAAANzz+1Nx0Lo/gttg8xXw0T8AAAA/qwAAAAAAAAABCwQAAHIAAABehT3Qq5+7P4LbYPMV8NE/AAAAP6sAAAAAAAAAAQwEAAByAAAAfrJurRc7vD+C22DzFfDRPwAAAD+rAAAAAAAAAAENBAAAcgAAAJ7fn4qD1rw/iXYQdKUB0j8AAAA/uwAAAAAAAAABDgQAAHIAAADADNFn73G9P4l2EHSlAdI/AAAAP7sAAAAAAAAAAQ8EAAByAAAA4DkCRVsNvj+JdhB0pQHSPwAAAD/KAAAAAAAAAAEQBAAAcgAAAAJnMyLHqL4/iXYQdKUB0j8AAAA/ygAAAAAAAAABEQQAAHIAAAAilGT/MkS/P4l2EHSlAdI/AAAAP9oAAAAAAAAAARIEAAByAAAA0hLTvbYJwD+JdhB0pQHSPwAAAD/aAAAAAAAAAAETBAAAcgAAAGKpa6xsV8A/kBHA9DQT0j8AAAA/6QAAAAAAAAABFAQAAHIAAABTpBQ68djAP5ARwPQ0E9I/AAAAP+kAAAAAAAAAARUEAAByAAAAddFFF110wT+QEcD0NBPSPwAAAD/5AAAAAAAAAAEWBAAAcgAAAJb+dvTID8I/l6xvdcQk0j8AAAA/CQEAAAAAAAABFwQAAHIAAAC2K6jRNKvCP5esb3XEJNI/AAAAPwkBAAAAAAAAARgEAAByAAAApyZRX7kswz+XrG91xCTSPwAAAD8JAQAAAAAAAAEZBAAAcgAAAPiFCowM4sM/l6xvdcQk0j8AAAA/GAEAAAAAAAABGgQAAHIAAADpgLMZkWPEP5esb3XEJNI/AAAAPxgBAAAAAAAAARsEAAByAAAA2XtcpxXlxD+XrG91xCTSPwAAAD8oAQAAAAAAAAEcBAAAcgAAACvbFdRomsU/nkcf9lM20j8AAAA/OAEAAAAAAAABHQQAAHIAAACtbFdQo2nGP55HH/ZTNtI/AAAAPzgBAAAAAAAAAR4EAAByAAAALv6YzN04xz+eRx/2UzbSPwAAAD84AQAAAAAAAAEfBAAAcgAAAN/BYpj/Icg/nkcf9lM20j8AAAA/RwEAAAAAAAABIAQAAHIAAACQhSxkIQvJP55HH/ZTNtI/AAAAP0cBAAAAAAAAASEEAAByAAAAc3t+fyoOyj+XrG91xCTSPwAAAD9XAQAAAAAAAAEiBAAAcgAAACM/SEtM98o/kBHA9DQT0j8AAAA/VwEAAAAAAAABIwQAAHIAAAB1ngF4n6zLP5ARwPQ0E9I/AAAAP3YBAAAAAAAAASQEAAByAAAAlcsyVQtIzD+JdhB0pQHSPwAAAD92AQAAAAAAAAElBAAAcgAAAFeUU5Oor8w/gttg8xXw0T8AAAA/dgEAAAAAAAABJgQAAHIAAAAXXXTRRRfNP4LbYPMV8NE/AAAAP3YBAAAAAAAAAScEAAByAAAA1yWVD+N+zT+C22DzFfDRPwAAAD+GAQAAAAAAAAEoBAAAcgAAAGe8Lf6YzM0/e0Cxcobe0T8AAAA/hgEAAAAAAAABKQQAAHIAAADJID6dZwDOP3tAsXKG3tE/AAAAP5UBAAAAAAAAASoEAAByAAAAWbfWix1Ozj97QLFyht7RPwAAAD+VAQAAAAAAAAErBAAAcgAAAInpXtsEaM4/e0Cxcobe0T8AAAA/pQEAAAAAAAABLAQAAHIAAADpTW9605vOP3tAsXKG3tE/AAAAP6UBAAAAAAAAAS0EAAByAAAASbJ/GaLPzj90pQHy9szRPwAAAD+1AQAAAAAAAAEuBAAAcgAAAHnkB2mJ6c4/dKUB8vbM0T8AAAA/tQEAAAAAAAABLwQAAHIAAACpFpC4cAPPP3SlAfL2zNE/AAAAP8QBAAAAAAAAATAEAAByAAAA2UgYCFgdzz90pQHy9szRPwAAAD/UAQAAAAAAAAExBAAAcgAAAAl7oFc/N88/dKUB8vbM0T8AAAA/4wEAAAAAAAABMgQAAHIAAAA5rSinJlHPP3SlAfL2zNE/AAAAP+MBAAAAAAAAATMEAAByAAAAad+w9g1rzz90pQHy9szRPwAAAD/jAQAAAAAAAAE0BAAAcgAAAJkROUb1hM8/dKUB8vbM0T8AAAA/8wEAAAAAAAABNQQAAHIAAADLQ8GV3J7PP3SlAfL2zNE/AAAAPwMCAAAAAAAAATYEAAByAAAAK6jRNKvSzz90pQHy9szRPwAAAD8DAgAAAAAAAAE3BAAAcgAAAFvaWYSS7M8/dKUB8vbM0T8AAAA/EgIAAAAAAAABOAQAAHIAAABeH7WRMBDQP3SlAfL2zNE/AAAAPxICAAAAAAAAATkEAAByAAAApmoBiQs30D90pQHy9szRPwAAAD8iAgAAAAAAAAE6BAAAcgAAANacidjyUNA/dKUB8vbM0T8AAAA/IgIAAAAAAAABOwQAAHIAAAAg6NXPzXfQP3SlAfL2zNE/AAAAPzICAAAAAAAAATwEAAByAAAAmGWqFpC40D90pQHy9szRPwAAAD8yAgAAAAAAAAE9BAAAcgAAABDjfl1S+dA/dKUB8vbM0T8AAAA/QQIAAAAAAAABPgQAAHIAAACgeRdMCEfRP3SlAfL2zNE/AAAAP0ECAAAAAAAAAT8EAAByAAAAAN4n69Z60T90pQHy9szRPwAAAD9BAgAAAAAAAAFABAAAcgAAAGBCOIqlrtE/dKUB8vbM0T8AAAA/UQIAAAAAAAABQQQAAHIAAADCpkgpdOLRP3SlAfL2zNE/AAAAP2ACAAAAAAAAAUIEAAByAAAA8tjQeFv80T90pQHy9szRPwAAAD9gAgAAAAAAAAFDBAAAcgAAACILWchCFtI/bgpScWe70T8AAAA/cAIAAAAAAAABRAQAAHIAAAA6JB1wNiPSP24KUnFnu9E/AAAAP4ACAAAAAAAAAUUEAAByAAAAaESOUT3hlz9gepoJ2fXgPwAAAD8AAAAAAAAAAAFGBAAAcgAAAGxnEUqyf5k/YHqaCdn14D8AAAA/XgAAAAAAAAABRwQAAHIAAABsipRCJx6bP2B6mgnZ9eA/AAAAP24AAAAAAAAAAUgEAAByAAAAcK0XO5y8nD9gepoJ2fXgPwAAAD99AAAAAAAAAAFJBAAAcgAAAHDQmjMRW54/YHqaCdn14D8AAAA/fQAAAAAAAAABSgQAAHIAAAB6wi9UYGSgP2B6mgnZ9eA/AAAAP30AAAAAAAAAAUsEAAByAAAAPItQkv3LoD9gepoJ2fXgPwAAAD+NAAAAAAAAAAFMBAAAcgAAAD6u04pyaqI/YHqaCdn14D8AAAA/jQAAAAAAAAABTQQAAHIAAAC+PxUHrTmjP2B6mgnZ9eA/AAAAP50AAAAAAAAAAU4EAAByAAAAQNFWg+cIpD9gepoJ2fXgPwAAAD+sAAAAAAAAAAFPBAAAcgAAAMaFG/iWdqY/3axCSRHt4D8AAAA/rAAAAAAAAAABUAQAAHIAAABGF1100UWnP92sQkkR7eA/AAAAP7wAAAAAAAAAAVEEAAByAAAAyKie8AsVqD/drEJJEe3gPwAAAD/KAAAAAAAAAAFSBAAAcgAAAIhxvy6pfKg/3axCSRHt4D8AAAA/6QAAAAAAAAABUwQAAHIAAABIOuBsRuSoP1nf6ohJ5OA/AAAAP+kAAAAAAAAAAVQEAAByAAAACAMBq+NLqT9Z3+qISeTgPwAAAD/pAAAAAAAAAAFVBAAAcgAAAMrLIemAs6k/Wd/qiEnk4D8AAAA/+QAAAAAAAAABVgQAAHIAAACKlEInHhuqP1nf6ohJ5OA/AAAAPwgBAAAAAAAAAVcEAAByAAAASl1jZbuCqj9Z3+qISeTgPwAAAD8IAQAAAAAAAAFYBAAAcgAAAAwmhKNY6qo/Wd/qiEnk4D8AAAA/KAEAAAAAAAABWQQAAHIAAADM7qTh9VGrP1nf6ohJ5OA/AAAAP0cBAAAAAAAAAVoEAAByAAAAEFseCq7k1j/PduNH8sngPwAAAD8AAAAAAAAAAAFbBAAAcgAAACh04rGh8dY/UkQ7CLrS4D8AAAA/wAAAAAAAAAABXAQAAHIAAABKoROPDY3XP1JEOwi60uA/AAAAP8AAAAAAAAAAAV0EAAByAAAAwh7o1c/N1z9SRDsIutLgPwAAAD/fAAAAAAAAAAFeBAAAcgAAAESwKVIKndg/UkQ7CLrS4D8AAAA/3wAAAAAAAAABXwQAAHIAAACM+3VJ5cPYP1JEOwi60uA/AAAAP+8AAAAAAAAAAWAEAAByAAAANqvS344e2T9SRDsIutLgPwAAAD//AAAAAAAAAAFhBAAAcgAAAH72HtdpRdk/UkQ7CLrS4D8AAAA/DgEAAAAAAAABYgQAAHIAAACuKKcmUV/ZP1JEOwi60uA/AAAAPw4BAAAAAAAAAWMEAAByAAAA3lovdjh52T9SRDsIutLgPwAAAD8OAQAAAAAAAAFkBAAAcgAAAA6Nt8Ufk9k/UkQ7CLrS4D8AAAA/LQEAAAAAAAABZQQAAHIAAACeI1C01eDZP1JEOwi60uA/AAAAPy0BAAAAAAAAAWYEAAByAAAA5m6cq7AH2j9SRDsIutLgPwAAAD8tAQAAAAAAAAFnBAAAcgAAAC666KKLLto/UkQ7CLrS4D8AAAA/LQEAAAAAAAABaAQAAHIAAAB2BTWaZlXaP1JEOwi60uA/AAAAPz0BAAAAAAAAAWkEAAByAAAA1mlFOTWJ2j9SRDsIutLgPwAAAD89AQAAAAAAAAFqBAAAcgAAAAiczYgco9o/UkQ7CLrS4D8AAAA/TQEAAAAAAAABawQAAHIAAABoAN4n69baP1JEOwi60uA/AAAAP1wBAAAAAAAAAWwEAAByAAAAsEsqH8b92j9SRDsIutLgPwAAAD9cAQAAAAAAAAFtBAAAcgAAAPiWdhahJNs/z3bjR/LJ4D8AAAA/bAEAAAAAAAABbgQAAHIAAABA4sINfEvbP89240fyyeA/AAAAP2wBAAAAAAAAAW8EAAByAAAAcBRLXWNl2z/PduNH8sngPwAAAD9sAQAAAAAAAAFwBAAAcgAAALhfl1Q+jNs/z3bjR/LJ4D8AAAA/fAEAAAAAAAABcQQAAHIAAAAAq+NLGbPbP89240fyyeA/AAAAP3wBAAAAAAAAAXIEAAByAAAAGMSn8wzA2z/PduNH8sngPwAAAD+LAQAAAAAAAAFzBAAAcgAAAEj2L0P02ds/z3bjR/LJ4D8AAAA/mwEAAAAAAAABdAQAAHIAAAB4KLiS2/PbP89240fyyeA/AAAAP5sBAAAAAAAAAXUEAAByAAAAqlpA4sIN3D/PduNH8sngPwAAAD+qAQAAAAAAAAF2BAAAcgAAANqMyDGqJ9w/z3bjR/LJ4D8AAAA/qgEAAAAAAAABdwQAAHIAAAAi2BQphU7cP89240fyyeA/AAAAP7oBAAAAAAAAAXgEAAByAAAAUgqdeGxo3D/PduNH8sngPwAAAD+6AQAAAAAAAAF5BAAAcgAAAII8JchTgtw/z3bjR/LJ4D8AAAA/ygEAAAAAAAABegQAAHIAAACybq0XO5zcP89240fyyeA/AAAAP8oBAAAAAAAAAXsEAAByAAAA+rn5DhbD3D/PduNH8sngPwAAAD8JAgAAAAAAAAF8BAAAcgAAAEIFRgbx6dw/z3bjR/LJ4D8AAAA/GQIAAAAAAAABfQQAAHIAAAByN85V2APdP89240fyyeA/AAAAPxkCAAAAAAAAAX4EAAByAAAAvIIaTbMq3T/PduNH8sngPwAAAD8ZAgAAAAAAAAF/BAAAcgAAAATOZkSOUd0/z3bjR/LJ4D8AAAA/KQIAAAAAAAABgAQAAHIAAAA0AO+TdWvdP89240fyyeA/AAAAPykCAAAAAAAAAYEEAAByAAAAZDJ341yF3T/PduNH8sngPwAAAD84AgAAAAAAAAGCBAAAcgAAAJRk/zJEn90/z3bjR/LJ4D8AAAA/OAIAAAAAAAABgwQAAHIAAADEloeCK7ndP89240fyyeA/AAAAPzgCAAAAAAAAAYQEAAByAAAA9MgP0hLT3T/PduNH8sngPwAAAD9IAgAAAAAAAAGFBAAAcgAAACT7lyH67N0/z3bjR/LJ4D8AAAA/VwIAAAAAAAABhgQAAHIAAAA8FFzJ7fndP1JEOwi60uA/AAAAP1cCAAAAAAAAAYcEAAByAAAAbEbkGNUT3j9SRDsIutLgPwAAAD9nAgAAAAAAAAGIBAAAcgAAAJx4bGi8Ld4/UkQ7CLrS4D8AAAA/ZwIAAAAAAAABiQQAAHIAAADMqvS3o0feP1JEOwi60uA/AAAAP3cCAAAAAAAAAYoEAAByAAAA/Nx8B4th3j9SRDsIutLgPwAAAD93AgAAAAAAAAGLBAAAcgAAACwPBVdye94/UkQ7CLrS4D8AAAA/hgIAAAAAAAABjAQAAHIAAAB2WlFOTaLeP1JEOwi60uA/AAAAP4YCAAAAAAAAAY0EAAByAAAApozZnTS83j9SRDsIutLgPwAAAD+WAgAAAAAAAAGOBAAAcgAAAO7XJZUP494/UkQ7CLrS4D8AAAA/lgIAAAAAAAABjwQAAHIAAAAG8ek8A/DeP1JEOwi60uA/AAAAP6YCAAAAAAAAAZAEAAByAAAANiNyjOoJ3z9SRDsIutLgPwAAAD+mAgAAAAAAAAGRBAAAcgAAAGZV+tvRI98/UkQ7CLrS4D8AAAA/tQIAAAAAAAABkgQAAHIAAAB+br6DxTDfP1JEOwi60uA/AAAAP7UCAAAAAAAAAZMEAAByAAAArqBG06xK3z9SRDsIutLgPwAAAD/FAgAAAAAAAAGUBAAAcgAAAMa5CnugV98/UkQ7CLrS4D8AAAA/1AIAAAAAAAABlQQAAHIAAAD265LKh3HfP1JEOwi60uA/AAAAP9QCAAAAAAAAAZYEAAByAAAADgVXcnt+3z9SRDsIutLgPwAAAD/kAgAAAAAAAAGXBAAAcgAAAD4338FimN8/UkQ7CLrS4D8AAAA/5AIAAAAAAAABmAQAAHIAAABWUKNpVqXfP1JEOwi60uA/AAAAP+QCAAAAAAAAAZkEAAByAAAAbmlnEUqy3z9SRDsIutLgPwAAAD/0AgAAAAAAAAGaBAAAcgAAALa0swgl2d8/UkQ7CLrS4D8AAAA/9AIAAAAAAAABmwQAAHIAAADm5jtYDPPfP1JEOwi60uA/AAAAPwMDAAAAAAAAAZwEAAByAAAAGBnEp/MM4D9SRDsIutLgPwAAAD8DAwAAAAAAAAGdBAAAcgAAADAyiE/nGeA/UkQ7CLrS4D8AAAA/EwMAAAAAAAABngQAAHIAAADUVy7LVC3gP89240fyyeA/AAAAPxMDAAAAAAAAAZ8EAAByAAAA7HDyckg64D/PduNH8sngPwAAAD8jAwAAAAAAAAGgBAAAcgAAAByjesIvVOA/z3bjR/LJ4D8AAAA/MgMAAAAAAAABoQQAAHIAAADAyCA+nWfgP89240fyyeA/AAAAPzIDAAAAAAAAAaIEAAByAAAA2OHk5ZB04D/PduNH8sngPwAAAD9CAwAAAAAAAAGjBAAAcgAAAHwHi2H+h+A/z3bjR/LJ4D8AAAA/QgMAAAAAAAABpAQAAHIAAAAgLTHda5vgP89240fyyeA/AAAAP0IDAAAAAAAAAaUEAAByAAAAxVLXWNmu4D/PduNH8sngPwAAAD9RAwAAAAAAAAGmBAAAcgAAAGl4fdRGwuA/z3bjR/LJ4D8AAAA/YQMAAAAAAAABpwQAAHIAAACBkUF8Os/gP89240fyyeA/AAAAP2EDAAAAAAAAAagEAAByAAAAJbfn96fi4D/PduNH8sngPwAAAD9xAwAAAAAAAAGpBAAAcgAAALHDycsh6eA/z3bjR/LJ4D8AAAA/cQMAAAAAAAABqgQAAHIAAABV6W9Hj/zgP89240fyyeA/AAAAP4ADAAAAAAAAAasEAAByAAAAbQI074IJ4T/PduNH8sngPwAAAD+AAwAAAAAAAAGsBAAAcgAAAIYb+JZ2FuE/z3bjR/LJ4D8AAAA/kAMAAAAAAAABrQQAAHIAAAApQZ4S5CnhP89240fyyeA/AAAAP5ADAAAAAAAAAa4EAAByAAAAtk2A5l0w4T/PduNH8sngPwAAAD+gAwAAAAAAAAGvBAAAcgAAAM5mRI5RPeE/z3bjR/LJ4D8AAAA/rwMAAAAAAAABsAQAAHIAAABZcyZiy0PhP89240fyyeA/AAAAP68DAAAAAAAAAbEEAAByAAAA5n8INkVK4T/PduNH8sngPwAAAD+vAwAAAAAAAAGyBAAAcgAAAHGM6gm/UOE/z3bjR/LJ4D8AAAA/vwMAAAAAAAABswQAAHIAAAD+mMzdOFfhP89240fyyeA/AAAAP84DAAAAAAAAAbQEAAByAAAAiaWusbJd4T/PduNH8sngPwAAAD/eAwAAAAAAAAG1BAAAcgAAABaykIUsZOE/z3bjR/LJ4D8AAAA/7gMAAAAAAAABtgQAAHIAAAChvnJZpmrhP89240fyyeA/AAAAP/0DAAAAAAAAAbcEAAByAAAAudc2AZp34T/PduNH8sngPwAAAD/9AwAAAAAAAAG4BAAAcgAAAEbkGNUTfuE/z3bjR/LJ4D8AAAA/DQQAAAAAAAABuQQAAHIAAABe/dx8B4vhP89240fyyeA/AAAAPw0EAAAAAAAAAboEAAByAAAA6gm/UIGR4T/PduNH8sngPwAAAD8dBAAAAAAAAAG7BAAAcgAAAI4vZczupOE/z3bjR/LJ4D8AAAA/JgQAAAAAAAABvAQAAHIAAACmSCl04rHhP89240fyyeA/AAAAPzUEAAAAAAAAAb0EAAByAAAAMlULSFy44T/PduNH8sngPwAAAD81BAAAAAAAAAG+BAAAcgAAAEtuz+9PxeE/z3bjR/LJ4D8AAAA/RQQAAAAAAAABvwQAAHIAAADXerHDycvhP89240fyyeA/AAAAP0UEAAAAAAAAAcAEAAByAAAA75N1a73Y4T/PduNH8sngPwAAAD9UBAAAAAAAAAHBBAAAcgAAAAetOROx5eE/z3bjR/LJ4D8AAAA/VAQAAAAAAAABwgQAAHIAAACr0t+OHvnhP89240fyyeA/AAAAP2QEAAAAAAAAAcMEAAByAAAAT/iFCowM4j/PduNH8sngPwAAAD9kBAAAAAAAAAHEBAAAcgAAAGcRSrJ/GeI/z3bjR/LJ4D8AAAA/dAQAAAAAAAABxQQAAHIAAAB/Kg5acybiP89240fyyeA/AAAAP4MEAAAAAAAAAcYEAAByAAAAPGl4fdRG4j/PduNH8sngPwAAAD+DBAAAAAAAAAHHBAAAcgAAAN+OHvlBWuI/z3bjR/LJ4D8AAAA/gwQAAAAAAAAByAQAAHIAAACEtMR0r23iP1JEOwi60uA/AAAAP5MEAAAAAAAAAckEAAByAAAAJ9pq8ByB4j9SRDsIutLgPwAAAD+TBAAAAAAAAAHKBAAAcgAAAEDzLpgQjuI/UkQ7CLrS4D8AAAA/owQAAAAAAAABywQAAHIAAADkGNUTfqHiP1JEOwi60uA/AAAAP9EEAAAAAAAAAcwEAAByAAAARH3lskzV4j9SRDsIutLgPwAAAD/RBAAAAAAAAAHNBAAAcgAAANCJx4bG2+I/UkQ7CLrS4D8AAAA/4QQAAAAAAAABzgQAAHIAAABdlqlaQOLiP1JEOwi60uA/AAAAP/EEAAAAAAAAAc8EAAByAAAA6KKLLrro4j9SRDsIutLgPwAAAD/xBAAAAAAAAAHQBAAAcgAAAHWvbQI07+I/UkQ7CLrS4D8AAAA/EAUAAAAAAAAB0QQAAHIAAAAAvE/WrfXiP1JEOwi60uA/AAAAPxAFAAAAAAAAAdIEAAByAAAAGNUTfqEC4z9SRDsIutLgPwAAAD8QBQAAAAAAAAHTBAAAcgAAAKXh9VEbCeM/UkQ7CLrS4D8AAAA/IAUAAAAAAAAB1AQAAHIAAAAw7tcllQ/jP1JEOwi60uA/AAAAPy8FAAAAAAAAAdUEAAByAAAASAeczYgc4z9SRDsIutLgPwAAAD8/BQAAAAAAAAHWBAAAcgAAAGAgYHV8KeM/UkQ7CLrS4D8AAAA/PwUAAAAAAAAB1wQAAHIAAAAdX8qY3UnjP1JEOwi60uA/AAAAP04FAAAAAAAAAdgEAAByAAAAwYRwFEtd4z9SRDsIutLgPwAAAD9OBQAAAAAAAAHZBAAAcgAAANmdNLw+auM/UkQ7CLrS4D8AAAA/TgUAAAAAAAAB2gQAAHIAAADxtvhjMnfjP1JEOwi60uA/AAAAP14FAAAAAAAAAdsEAAByAAAAfcPaN6x94z9SRDsIutLgPwAAAD9eBQAAAAAAAAHcBAAAcgAAAAnQvAsmhOM/UkQ7CLrS4D8AAAA/bgUAAAAAAAAB3QQAAHIAAACV3J7fn4rjP1JEOwi60uA/AAAAP30FAAAAAAAAAd4EAAByAAAArvVih5OX4z9SRDsIutLgPwAAAD+NBQAAAAAAAAHfBAAAcgAAAMYOJy+HpOM/UkQ7CLrS4D8AAAA/nQUAAAAAAAAB4AQAAHIAAABRGwkDAavjP1JEOwi60uA/AAAAP50FAAAAAAAAAeEEAAByAAAA3ifr1nqx4z/WEZPIgdvgPwAAAD+dBQAAAAAAAAHiBAAAcgAAAIFNkVLoxOM/1hGTyIHb4D8AAAA/rAUAAAAAAAAB4wQAAHIAAAAOWnMmYsvjP9YRk8iB2+A/AAAAP6wFAAAAAAAAAeQEAAByAAAAJnM3zlXY4z/WEZPIgdvgPwAAAD+8BQAAAAAAAAHlBAAAcgAAALF/GaLP3uM/1hGTyIHb4D8AAAA/vAUAAAAAAAAB5gQAAHIAAAA+jPt1SeXjP9YRk8iB2+A/AAAAP9sFAAAAAAAAAecEAAByAAAAy5jdScPr4z/WEZPIgdvgPwAAAD/rBQAAAAAAAAHoBAAAcgAAAI2V7QpqNO0/6+KhSjAQ4T8AAAA/AAAAAAAAAAAB6QQAAHIAAACNle0KajTtP2cVSopoB+E/AAAAP50AAAAAAAAAAeoEAAByAAAAGaLP3uM67T9nFUqKaAfhPwAAAD+sAAAAAAAAAAHrBAAAcgAAAKWusbJdQe0/ZxVKimgH4T8AAAA/vAAAAAAAAAAB7AQAAHIAAAClrrGyXUHtP+RH8smg/uA/AAAAP7wAAAAAAAAAAe0EAAByAAAAMbuThtdH7T/kR/LJoP7gPwAAAD/MAAAAAAAAAAHuBAAAcgAAAErUVy7LVO0/5EfyyaD+4D8AAAA/2wAAAAAAAAAB7wQAAHIAAADV4DkCRVvtP+RH8smg/uA/AAAAP9sAAAAAAAAAAfAEAAByAAAAYu0b1r5h7T9gepoJ2fXgPwAAAD/bAAAAAAAAAAHxBAAAcgAAAO35/ak4aO0/YHqaCdn14D8AAAA/6wAAAAAAAAAB8gQAAHIAAAB6BuB9sm7tP92sQkkR7eA/AAAAP+sAAAAAAAAAAfMEAAByAAAAkh+kJaZ77T/drEJJEe3gPwAAAD/6AAAAAAAAAAH0BAAAcgAAAB0shvkfgu0/Wd/qiEnk4D8AAAA/+gAAAAAAAAAB9QQAAHIAAAA1RUqhE4/tP9YRk8iB2+A/AAAAPwoBAAAAAAAAAfYEAAByAAAA2mrwHIGi7T/WEZPIgdvgPwAAAD8KAQAAAAAAAAH3BAAAcgAAAH2Qlpjute0/UkQ7CLrS4D8AAAA/GgEAAAAAAAAB+AQAAHIAAAAitjwUXMntP89240fyyeA/AAAAPxoBAAAAAAAAAfkEAAByAAAAUujEY0Pj7T9MqYuHKsHgPwAAAD8pAQAAAAAAAAH6BAAAcgAAAPYNa9+w9u0/yNszx2K44D8AAAA/KQEAAAAAAAAB+wQAAHIAAAAOJy+HpAPuP8jbM8diuOA/AAAAPzkBAAAAAAAAAfwEAAByAAAAs0zVAhIX7j/I2zPHYrjgPwAAAD85AQAAAAAAAAH9BAAAcgAAAMtlmaoFJO4/RQ7cBpuv4D8AAAA/SQEAAAAAAAAB/gQAAHIAAABWcnt+fyruP0UO3Aabr+A/AAAAP0kBAAAAAAAAAf8EAAByAAAA435dUvkw7j9FDtwGm6/gPwAAAD9YAQAAAAAAAAEABQAAcgAAAG6LPyZzN+4/RQ7cBpuv4D8AAAA/aAEAAAAAAAABAQUAAHIAAAD7lyH67D3uP0UO3Aabr+A/AAAAP5cBAAAAAAAAAQIFAAByAAAAhqQDzmZE7j9FDtwGm6/gPwAAAD+mAQAAAAAAAAEDBQAAcgAAABOx5aHgSu4/RQ7cBpuv4D8AAAA/tgEAAAAAAAABBAUAAHIAAACfvcd1WlHuP0UO3Aabr+A/AAAAP8YBAAAAAAAAAQUFAAByAAAAK8qpSdRX7j9FDtwGm6/gPwAAAD/VAQAAAAAAAAEGBQAAcgAAALfWix1OXu4/RQ7cBpuv4D8AAAA/5AEAAAAAAAABBwUAAHIAAABzFfZAr37uP8JAhEbTpuA/AAAAP/QBAAAAAAAAAQgFAAByAAAAFzucvByS7j/CQIRG06bgPwAAAD/0AQAAAAAAAAEJBQAAcgAAAKNHfpCWmO4/wkCERtOm4D8AAAA/EwIAAAAAAAABCgUAAHIAAAC7YEI4iqXuP8JAhEbTpuA/AAAAPxMCAAAAAAAAAQsFAAByAAAAR20kDASs7j/CQIRG06bgPwAAAD8TAgAAAAAAAAEMBQAAcgAAANN5BuB9su4/wkCERtOm4D8AAAA/IwIAAAAAAAABDQUAAHIAAABfhuiz97juP8JAhEbTpuA/AAAAPzMCAAAAAAAAAQ4FAAByAAAA65LKh3G/7j/CQIRG06bgPwAAAD9xAgAAAAAAAAEPBQAAcgAAAHmfrFvrxe4/wkCERtOm4D8AAAA/kAIAAAAAAAABEAUAAHIAAAADrI4vZczuP8JAhEbTpuA/AAAAP5ACAAAAAAAAAREFAAByAAAAkbhwA9/S7j/CQIRG06bgPwAAAD+gAgAAAAAAAAESBQAAcgAAAKnRNKvS3+4/wkCERtOm4D8AAAA/oAIAAAAAAAABEwUAAHIAAAAz3hZ/TObuP8JAhEbTpuA/AAAAP7ACAAAAAAAAARQFAAByAAAAS/faJkDz7j/CQIRG06bgPwAAAD+wAgAAAAAAAAEVBQAAcgAAANkDvfq5+e4/wkCERtOm4D8AAAA/vwIAAAAAAAABFgUAAHIAAABjEJ/OMwDvP8JAhEbTpuA/AAAAP78CAAAAAAAAARcFAAByAAAA8RyBoq0G7z/CQIRG06bgPwAAAD/PAgAAAAAAAAEYBQAAcgAAAAk2RUqhE+8/wkCERtOm4D8AAAA/zwIAAAAAAAABGQUAAHIAAAAhTwnylCDvP8JAhEbTpuA/AAAAP94CAAAAAAAAARoFAAByAAAAq1vrxQ4n7z/CQIRG06bgPwAAAD/eAgAAAAAAAAEbBQAAcgAAADlozZmILe8/wkCERtOm4D8AAAA/7gIAAAAAAAABHAUAAHIAAADFdK9tAjTvP8JAhEbTpuA/AAAAPw0DAAAAAAAAAR0FAAByAAAAUYGRQXw67z/CQIRG06bgPwAAAD88AwAAAAAAAAEeBQAAcgAAAN2NcxX2QO8/wkCERtOm4D8AAAA/PAMAAAAAAAABHwUAAHIAAABpmlXpb0fvP8JAhEbTpuA/AAAAP1sDAAAAAAAAASAFAAByAAAA9aY3velN7z/CQIRG06bgPwAAAD+KAwAAAAAAAAEhBQAAcgAAAPWmN73pTe8/PnMshgue4D8AAAA/mgMAAAAAAAABIgUAAHIAAACBsxmRY1TvPz5zLIYLnuA/AAAAP6oDAAAAAAAAASMFAAByAAAADcD7ZN1a7z8+cyyGC57gPwAAAD/JAwAAAAAAAAEkBQAAcgAAAJnM3ThXYe8/PnMshgue4D8AAAA/KgQAAAAAAAABJQUAAHIAAAAl2b8M0WfvPz5zLIYLnuA/AAAAPzoEAAAAAAAAASYFAAByAAAAseWh4Epu7z8+cyyGC57gPwAAAD86BAAAAAAAAAEnBQAAcgAAAD3yg7TEdO8/PnMshgue4D8AAAA/WQQAAAAAAAABKAUAAHIAAADJ/mWIPnvvPz5zLIYLnuA/AAAAP1kEAAAAAAAAASkFAAByAAAAyf5liD577z+7pdTFQ5XgPwAAAD94BAAAAAAAAAEqBQAAcgAAAFULSFy4ge8/u6XUxUOV4D8AAAA/eAQAAAAAAAABKwUAAHIAAADhFyowMojvP7ul1MVDleA/AAAAP5gEAAAAAAAAASwFAAByAAAAbSQMBKyO7z+7pdTFQ5XgPwAAAD+nBAAAAAAAAAEtBQAAcgAAAPkw7tclle8/u6XUxUOV4D8AAAA/twQAAAAAAAABLgUAAHIAAACFPdCrn5vvP7ul1MVDleA/AAAAP7cEAAAAAAAAAS8FAAByAAAAEUqyfxmi7z+7pdTFQ5XgPwAAAD/GBAAAAAAAAAEwBQAAcgAAAJ1WlFOTqO8/u6XUxUOV4D8AAAA/1gQAAAAAAAABMQUAAHIAAAApY3YnDa/vP7ul1MVDleA/AAAAP0MFAAAAAAAAATIFAAByAAAAtW9Y+4a17z+7pdTFQ5XgPwAAAD9TBQAAAAAAAAEzBQAAcgAAAEF8Os8AvO8/u6XUxUOV4D8AAAA/sQUAAAAAAAABNAUAAHIAAADNiByjesLvP7ul1MVDleA/AAAAP9AFAAAAAAAAATUFAAByAAAAWZX+dvTI7z+7pdTFQ5XgPwAAAD8PBgAAAAAAAAE2BQAAcgAAAHGuwh7o1e8/u6XUxUOV4D8AAAA/LgYAAAAAAAABNwUAAHIAAAD9uqTyYdzvP7ul1MVDleA/AAAAPy4GAAAAAAAAATgFAAByAAAAiceGxtvi7z+7pdTFQ5XgPwAAAD8uBgAAAAAAAAE5BQAAcgAAALq1Xuxw8tI/ozwn3VLq4j8AAAA/AAAAAAAAAAABOgUAAHIAAADSziKUZP/SP6M8J91S6uI/AAAAP4wAAAAAAAAAATsFAAByAAAA6ufmO1gM0z+jPCfdUuriPwAAAD+cAAAAAAAAAAE8BQAAcgAAAAIBq+NLGdM/ozwn3VLq4j8AAAA/rAAAAAAAAAABPQUAAHIAAAAaGm+LPybTP6M8J91S6uI/AAAAP6wAAAAAAAAAAT4FAAByAAAAMjMzMzMz0z+jPCfdUuriPwAAAD+7AAAAAAAAAAE/BQAAcgAAAGJlu4IaTdM/ozwn3VLq4j8AAAA/uwAAAAAAAAABQAUAAHIAAAB6fn8qDlrTP6M8J91S6uI/AAAAP8sAAAAAAAAAAUEFAAByAAAArLAHevVz0z+jPCfdUuriPwAAAD/LAAAAAAAAAAFCBQAAcgAAANzij8ncjdM/ozwn3VLq4j8AAAA/2gAAAAAAAAABQwUAAHIAAAAMFRgZxKfTP6M8J91S6uI/AAAAP+oAAAAAAAAAAUQFAAByAAAAPEegaKvB0z+jPCfdUuriPwAAAD/qAAAAAAAAAAFFBQAAcgAAAGx5KLiS29M/ozwn3VLq4j8AAAA/+gAAAAAAAAABRgUAAHIAAACcq7AHevXTP6M8J91S6uI/AAAAP/oAAAAAAAAAAUcFAAByAAAAtMR0r20C1D+jPCfdUuriPwAAAD8JAQAAAAAAAAFIBQAAcgAAAOT2/P5UHNQ/ozwn3VLq4j8AAAA/GQEAAAAAAAABSQUAAHIAAAD8D8GmSCnUP6M8J91S6uI/AAAAPxkBAAAAAAAAAUoFAAByAAAAFCmFTjw21D+jPCfdUuriPwAAAD8ZAQAAAAAAAAFLBQAAcgAAACxCSfYvQ9Q/ozwn3VLq4j8AAAA/KQEAAAAAAAABTAUAAHIAAABEWw2eI1DUP6M8J91S6uI/AAAAPykBAAAAAAAAAU0FAAByAAAAdo2V7Qpq1D+jPCfdUuriPwAAAD84AQAAAAAAAAFOBQAAcgAAAI6mWZX+dtQ/ozwn3VLq4j8AAAA/OAEAAAAAAAABTwUAAHIAAAC+2OHk5ZDUP6M8J91S6uI/AAAAP0gBAAAAAAAAAVAFAAByAAAA7gpqNM2q1D+jPCfdUuriPwAAAD9IAQAAAAAAAAFRBQAAcgAAAAYkLtzAt9Q/ozwn3VLq4j8AAAA/VwEAAAAAAAABUgUAAHIAAABOb3rTm97UP6M8J91S6uI/AAAAP1cBAAAAAAAAAVMFAAByAAAAfqECI4P41D8hb88ci+HiPwAAAD9nAQAAAAAAAAFUBQAAcgAAAK7TinJqEtU/IW/PHIvh4j8AAAA/ZwEAAAAAAAABVQUAAHIAAAD2HtdpRTnVPyFvzxyL4eI/AAAAP3cBAAAAAAAAAVYFAAByAAAAJlFfuSxT1T8hb88ci+HiPwAAAD93AQAAAAAAAAFXBQAAcgAAAHCcq7AHetU/IW/PHIvh4j8AAAA/hgEAAAAAAAABWAUAAHIAAAC45/en4qDVPyFvzxyL4eI/AAAAP4YBAAAAAAAAAVkFAAByAAAAADNEn73H1T+doXdcw9jiPwAAAD+WAQAAAAAAAAFaBQAAcgAAADBlzO6k4dU/naF3XMPY4j8AAAA/lgEAAAAAAAABWwUAAHIAAABgl1Q+jPvVP52hd1zD2OI/AAAAP7MBAAAAAAAAAVwFAAByAAAAqOKgNWci1j+doXdcw9jiPwAAAD+zAQAAAAAAAAFdBQAAcgAAANgUKYVOPNY/naF3XMPY4j8AAAA/wgEAAAAAAAABXgUAAHIAAAAIR7HUNVbWP52hd1zD2OI/AAAAP8IBAAAAAAAAAV8FAAByAAAAOHk5JB1w1j+doXdcw9jiPwAAAD/SAQAAAAAAAAFgBQAAcgAAAIDEhRv4ltY/naF3XMPY4j8AAAA/0gEAAAAAAAABYQUAAHIAAACw9g1r37DWP52hd1zD2OI/AAAAP+EBAAAAAAAAAWIFAAByAAAAEFseCq7k1j+doXdcw9jiPwAAAD/xAQAAAAAAAAFjBQAAcgAAAEKNplmV/tY/naF3XMPY4j8AAAA/8QEAAAAAAAABZAUAAHIAAACK2PJQcCXXP52hd1zD2OI/AAAAP/EBAAAAAAAAAWUFAAByAAAA0iM/SEtM1z+doXdcw9jiPwAAAD8BAgAAAAAAAAFmBQAAcgAAABpviz8mc9c/naF3XMPY4j8AAAA/AQIAAAAAAAABZwUAAHIAAAB605ve9KbXP52hd1zD2OI/AAAAPxACAAAAAAAAAWgFAAByAAAA2jesfcPa1z+doXdcw9jiPwAAAD8QAgAAAAAAAAFpBQAAcgAAACKD+HSeAdg/naF3XMPY4j8AAAA/IAIAAAAAAAABagUAAHIAAABStYDEhRvYP52hd1zD2OI/AAAAPzACAAAAAAAAAWsFAAByAAAAmgDNu2BC2D+doXdcw9jiPwAAAD8wAgAAAAAAAAFsBQAAcgAAAMoyVQtIXNg/naF3XMPY4j8AAAA/PwIAAAAAAAABbQUAAHIAAAD8ZN1aL3bYP52hd1zD2OI/AAAAPz8CAAAAAAAAAW4FAAByAAAAFH6hAiOD2D+doXdcw9jiPwAAAD8/AgAAAAAAAAFvBQAAcgAAACyXZaoWkNg/naF3XMPY4j8AAAA/TwIAAAAAAAABcAUAAHIAAABEsClSCp3YP52hd1zD2OI/AAAAP08CAAAAAAAAAXEFAAByAAAAXMnt+f2p2D+doXdcw9jiPwAAAD9eAgAAAAAAAAFyBQAAcgAAAHTisaHxttg/naF3XMPY4j8AAAA/bgIAAAAAAAABcwUAAHIAAACM+3VJ5cPYP52hd1zD2OI/AAAAP24CAAAAAAAAAXQFAAByAAAApBQ68djQ2D8a1B+c+8/iPwAAAD9+AgAAAAAAAAF1BQAAcgAAANRGwkDA6tg/GtQfnPvP4j8AAAA/fgIAAAAAAAABdgUAAHIAAADsX4bos/fYPxrUH5z7z+I/AAAAP34CAAAAAAAAAXcFAAByAAAANqvS344e2T8a1B+c+8/iPwAAAD+NAgAAAAAAAAF4BQAAcgAAAE7EloeCK9k/GtQfnPvP4j8AAAA/jQIAAAAAAAABeQUAAHIAAAB+9h7XaUXZP5YGyNszx+I/AAAAP50CAAAAAAAAAXoFAAByAAAAriinJlFf2T+WBsjbM8fiPwAAAD+dAgAAAAAAAAF7BQAAcgAAAMZBa85EbNk/lgbI2zPH4j8AAAA/rQIAAAAAAAABfAUAAHIAAADeWi92OHnZP5YGyNszx+I/AAAAP7wCAAAAAAAAAX0FAAByAAAA9nPzHSyG2T+WBsjbM8fiPwAAAD+8AgAAAAAAAAF+BQAAcgAAAA6Nt8Ufk9k/lgbI2zPH4j8AAAA/zAIAAAAAAAABfwUAAHIAAAAmpnttE6DZPxM5cBtsvuI/AAAAP9sCAAAAAAAAAYAFAAByAAAAPr8/FQet2T8TOXAbbL7iPwAAAD/rAgAAAAAAAAGBBQAAcgAAAFbYA736udk/EzlwG2y+4j8AAAA/6wIAAAAAAAABggUAAHIAAABg/odgU6SUP5sJ2fWAYuU/AAAAPwAAAAAAAAAAAYMFAAByAAAA4I/J3I1zlT+bCdn1gGLlPwAAAD/qAAAAAAAAAAGEBQAAcgAAAOSyTNUCEpc/mwnZ9YBi5T8AAAA/6gAAAAAAAAABhQUAAHIAAABoRI5RPeGXP5sJ2fWAYuU/AAAAP/oAAAAAAAAAAYYFAAByAAAA7NXPzXewmD+bCdn1gGLlPwAAAD84AQAAAAAAAAGHBQAAcgAAAGxnEUqyf5k/mwnZ9YBi5T8AAAA/VwEAAAAAAAABiAUAAHIAAADs+FLG7E6aP5sJ2fWAYuU/AAAAP2cBAAAAAAAAAYkFAAByAAAAbIqUQicemz+bCdn1gGLlPwAAAD9nAQAAAAAAAAGKBQAAcgAAAPAb1r5h7Zs/H9cwtkhr5T8AAAA/pQEAAAAAAAABiwUAAHIAAAB+CDZFSqGjP6GkiHYQdOU/AAAAP8UBAAAAAAAAAYwFAAByAAAAxoUb+JZ2pj8lcuA22HzlPwAAAD/kAQAAAAAAAAGNBQAAcgAAAEg64GxG5Kg/qT8495+F5T8AAAA/5AEAAAAAAAABjgUAAHIAAADKyyHpgLOpP6k/OPefheU/AAAAP/0BAAAAAAAAAY8FAAByAAAAjLfFH5O5qz+pPzj3n4XlPwAAAD8rAgAAAAAAAAGQBQAAcgAAAA5JB5zNiKw/qT8495+F5T8AAAA/KwIAAAAAAAABkQUAAHIAAABSo2lWpb+tP6k/OPefheU/AAAAPysCAAAAAAAAAZIFAAByAAAAVMbsThperz+pPzj3n4XlPwAAAD87AgAAAAAAAAGTBQAAcgAAAKv0t6NHfrA/qT8495+F5T8AAAA/OwIAAAAAAAABlAUAAHIAAAAshvkfgk2xP6k/OPefheU/AAAAP3oCAAAAAAAAAZUFAAByAAAAMsz/EGyKtD8sDZC3Z47lPwAAAD96AgAAAAAAAAGWBQAAcgAAALJdQY2mWbU/LA2Qt2eO5T8AAAA/iQIAAAAAAAABlwUAAHIAAAB0JmLLQ8G1PywNkLdnjuU/AAAAP6gCAAAAAAAAAZgFAAByAAAANhIGAlbHtz+w2ud3L5flPwAAAD+4AgAAAAAAAAGZBQAAcgAAAPbaJkDzLrg/sNrndy+X5T8AAAA/uAIAAAAAAAABmgUAAHIAAAC2o0d+kJa4P7Da53cvl+U/AAAAP+cCAAAAAAAAAZsFAAByAAAAHCvbFdRouj+w2ud3L5flPwAAAD/3AgAAAAAAAAGcBQAAcgAAANzz+1Nx0Lo/sNrndy+X5T8AAAA/9wIAAAAAAAABnQUAAHIAAAA8WAzzPwS7P7Da53cvl+U/AAAAPyUDAAAAAAAAAZ4FAAByAAAA/CAtMd1ruz+w2ud3L5flPwAAAD81AwAAAAAAAAGfBQAAcgAAAL7pTW9607s/sNrndy+X5T8AAAA/VAMAAAAAAAABoAUAAHIAAAAARLApUgq9P7Da53cvl+U/AAAAP3QDAAAAAAAAAaEFAAByAAAAgNXxpYzZvT+w2ud3L5flPwAAAD90AwAAAAAAAAGiBQAAcgAAAECeEuQpQb4/sNrndy+X5T8AAAA/sgMAAAAAAAABowUAAHIAAAAyd+NchT3APywNkLdnjuU/AAAAP40EAAAAAAAAAaQFAAByAAAAFG01eI5AwT+pPzj3n4XlPwAAAD+dBAAAAAAAAAGlBQAAcgAAAEWfvcd1WsE/JXLgNth85T8AAAA/pgUAAAAAAAABpgUAAHIAAABFn73HdVrBP6GkiHYQdOU/AAAAP7YFAAAAAAAAAacFAAByAAAARZ+9x3VawT8f1zC2SGvlPwAAAD/GBQAAAAAAAAGoBQAAcgAAAHXRRRdddME/mwnZ9YBi5T8AAAA/xgUAAAAAAAABqQUAAHIAAAB10UUXXXTBPxc8gTW5WeU/AAAAP9UFAAAAAAAAAaoFAAByAAAAddFFF110wT+Vbil18VDlPwAAAD/VBQAAAAAAAAGrBQAAcgAAAHXRRRdddME/jdN59GE/5T8AAAA/5QUAAAAAAAABrAUAAHIAAAClA85mRI7BPwkGIjSaNuU/AAAAP+UFAAAAAAAAAa0FAAByAAAA1TVWtiuowT8Da3KzCiXlPwAAAD8EBgAAAAAAAAGuBQAAcgAAANU1VrYrqME/9TQTsusB5T8AAAA/FAYAAAAAAAABrwUAAHIAAAAFaN4FE8LBP3Jnu/Ej+eQ/AAAAPxQGAAAAAAAAAbAFAAByAAAABWjeBRPCwT/umWMxXPDkPwAAAD8jBgAAAAAAAAGxBQAAcgAAAAVo3gUTwsE/6P6zsMze5D8AAAA/IwYAAAAAAAABsgUAAHIAAAAFaN4FE8LBP2QxXPAE1uQ/AAAAPzMGAAAAAAAAAbMFAAByAAAABWjeBRPCwT/gYwQwPc3kPwAAAD9CBgAAAAAAAAG0BQAAcgAAAAVo3gUTwsE/Vvv87uWy5D8AAAA/UgYAAAAAAAABtQUAAHIAAAAFaN4FE8LBP09gTW5WoeQ/AAAAP2IGAAAAAAAAAbYFAAByAAAABWjeBRPCwT9JxZ3txo/kPwAAAD9xBgAAAAAAAAG3BQAAcgAAAAVo3gUTwsE/v1yWrG915D8AAAA/gQYAAAAAAAABuAUAAHIAAAAFaN4FE8LBPzuPPuynbOQ/AAAAP4EGAAAAAAAAAbkFAAByAAAABWjeBRPCwT+3weYr4GPkPwAAAD+BBgAAAAAAAAG6BQAAcgAAAAVo3gUTwsE/NPSOaxhb5D8AAAA/oAYAAAAAAAABuwUAAHIAAAAFaN4FE8LBP7EmN6tQUuQ/AAAAP78GAAAAAAAAAbwFAAByAAAABWjeBRPCwT8tWd/qiEnkPwAAAD/PBgAAAAAAAAG9BQAAcgAAAAVo3gUTwsE/qouHKsFA5D8AAAA/3wYAAAAAAAABvgUAAHIAAAAFaN4FE8LBPya+L2r5N+Q/AAAAP98GAAAAAAAAAb8FAAByAAAABWjeBRPCwT+i8NepMS/kPwAAAD8NBwAAAAAAAAHABQAAcgAAAAVo3gUTwsE/nFUoKaId5D8AAAA/DQcAAAAAAAABwQUAAHIAAAAFaN4FE8LBPxiI0GjaFOQ/AAAAPw0HAAAAAAAAAcIFAAByAAAABWjeBRPCwT+WunioEgzkPwAAAD8tBwAAAAAAAAHDBQAAcgAAAAVo3gUTwsE/Eu0g6EoD5D8AAAA/PAcAAAAAAAABxAUAAHIAAADVNVa2K6jBPxLtIOhKA+Q/AAAAPzwHAAAAAAAAAcUFAAByAAAA1TVWtiuowT+OH8kng/rjPwAAAD9MBwAAAAAAAAHGBQAAcgAAANU1VrYrqME/C1JxZ7vx4z8AAAA/mgcAAAAAAAABxwUAAHIAAAClA85mRI7BPwtScWe78eM/AAAAP6oHAAAAAAAAAcgFAAByAAAAddFFF110wT8Et8HmK+DjPwAAAD+5BwAAAAAAAAHJBQAAcgAAAEWfvcd1WsE/BLfB5ivg4z8AAAA/yQcAAAAAAAABygUAAHIAAABFn73HdVrBP4HpaSZk1+M/AAAAP8kHAAAAAAAAAcsFAAByAAAAFG01eI5AwT+B6WkmZNfjPwAAAD/JBwAAAAAAAAHMBQAAcgAAABRtNXiOQME//RsSZpzO4z8AAAA/2QcAAAAAAAABzQUAAHIAAADkOq0opybBP/0bEmaczuM/AAAAP+gHAAAAAAAAAc4FAAByAAAAhNacidjywD/9GxJmnM7jPwAAAD/oBwAAAAAAAAHPBQAAcgAAAFOkFDrx2MA/eU66pdTF4z8AAAA/+AcAAAAAAAAB0AUAAHIAAADyPwSbIqXAP3lOuqXUxeM/AAAAP/gHAAAAAAAAAdEFAAByAAAAwg18SzuLwD/3gGLlDL3jPwAAAD8HCAAAAAAAAAHSBQAAcgAAAGKpa6xsV8A/94Bi5Qy94z8AAAA/BwgAAAAAAAAB0wUAAHIAAAACRVsNniPAP/eAYuUMveM/AAAAPxcIAAAAAAAAAdQFAAByAAAA0hLTvbYJwD/3gGLlDL3jPwAAAD8XCAAAAAAAAAHVBQAAcgAAAIL4dJ4BeL8/94Bi5Qy94z8AAAA/JwgAAAAAAAAB1gUAAHIAAAACZzMix6i+P/eAYuUMveM/AAAAPycIAAAAAAAAAdcFAAByAAAAIHHhBr6lvT/3gGLlDL3jPwAAAD8nCAAAAAAAAAHYBQAAcgAAAD57j+u0orw/94Bi5Qy94z8AAAA/NwgAAAAAAAAB2QUAAHIAAACcvBySDji7P/eAYuUMveM/AAAAP0cIAAAAAAAAAdoFAAByAAAAeGxovC3+uD/3gGLlDL3jPwAAAD9HCAAAAAAAAAHbBQAAcgAAAJZ2FqEk+7c/94Bi5Qy94z8AAAA/RwgAAAAAAAAB3AUAAHIAAAC0gMSFG/i2P/eAYuUMveM/AAAAP2YIAAAAAAAAAd0FAAByAAAAEsJRLHWNtT/3gGLlDL3jPwAAAD9mCAAAAAAAAAHeBQAAcgAAAFL5MO7XJbU/94Bi5Qy94z8AAAA/dQgAAAAAAAAB3wUAAHIAAACSMBCwOr60P/eAYuUMveM/AAAAP3UIAAAAAAAAAeAFAAByAAAA0mfvcZ1WtD/3gGLlDL3jPwAAAD+FCAAAAAAAAAHhBQAAcgAAABCfzjMA77M/94Bi5Qy94z8AAAA/hQgAAAAAAAAB4gUAAHIAAABQ1q31YoezP/eAYuUMveM/AAAAP4UIAAAAAAAAAeMFAAByAAAA8HGdVpRTsz/3gGLlDL3jPwAAAD+VCAAAAAAAAAHkBQAAcgAAAM5EbHkouLI/94Bi5Qy94z8AAAA/pAgAAAAAAAAB5QUAAHIAAAANfEs7i1CyP3lOuqXUxeM/AAAAP6QIAAAAAAAAAeYFAAByAAAA7E4aXh+1sT95Trql1MXjPwAAAD+0CAAAAAAAAAHnBQAAcgAAACyG+R+CTbE/eU66pdTF4z8AAAA/tAgAAAAAAAAB6AUAAHIAAACr9LejR36wP/0bEmaczuM/AAAAP8QIAAAAAAAAAekFAAByAAAAFI8NjbfFrz/9GxJmnM7jPwAAAD/ECAAAAAAAAAHqBQAAcgAAANI0q9Lfjq4/gelpJmTX4z8AAAA/0wgAAAAAAAAB6wUAAHIAAABSo2lWpb+tP4HpaSZk1+M/AAAAP9MIAAAAAAAAAewFAAByAAAADkkHnM2IrD+B6WkmZNfjPwAAAD/jCAAAAAAAAAHtBQAAcgAAAIy3xR+Tuas/BLfB5ivg4z8AAAA/4wgAAAAAAAAB7gUAAHIAAADM7qTh9VGrPwS3weYr4OM/AAAAP/IIAAAAAAAAAe8FAAByAAAADCaEo1jqqj8Et8HmK+DjPwAAAD/yCAAAAAAAAAHwBQAAcgAAAEpdY2W7gqo/BLfB5ivg4z8AAAA/AgkAAAAAAAAB8QUAAHIAAACKlEInHhuqPwS3weYr4OM/AAAAPwIJAAAAAAAAAfIFAAByAAAAyssh6YCzqT8Et8HmK+DjPwAAAD8SCQAAAAAAAAHzBQAAcgAAAAgDAavjS6k/BLfB5ivg4z8AAAA/EgkAAAAAAAAB9AUAAHIAAABIOuBsRuSoPwS3weYr4OM/AAAAPyEJAAAAAAAAAfUFAAByAAAAyKie8AsVqD8Et8HmK+DjPwAAAD8hCQAAAAAAAAH2BQAAcgAAAEYXXXTRRac/BLfB5ivg4z8AAAA/MQkAAAAAAAAB9wUAAHIAAADGhRv4lnamPwS3weYr4OM/AAAAPzEJAAAAAAAAAfgFAAByAAAAhCu5Pb8/pT8Et8HmK+DjPwAAAD9BCQAAAAAAAAH5BQAAcgAAAAKad8GEcKQ/BLfB5ivg4z8AAAA/UAkAAAAAAAAB+gUAAHIAAAB+CDZFSqGjPwS3weYr4OM/AAAAP1AJAAAAAAAAAfsFAAByAAAAvBySDjiboT8Et8HmK+DjPwAAAD9gCQAAAAAAAAH8BQAAcgAAAHrCL1RgZKA/h4QZp/Po4z8AAAA/YAkAAAAAAAAB/QUAAHIAAABw0JozEVueP4eEGafz6OM/AAAAP2AJAAAAAAAAAf4FAAByAAAAcK0XO5y8nD+HhBmn8+jjPwAAAD9/CQAAAAAAAAH/BQAAcgAAAGyKlEInHps/h4QZp/Po4z8AAAA/fwkAAAAAAAABAAYAAHIAAADs+FLG7E6aP4eEGafz6OM/AAAAP48JAAAAAAAAAQEGAAByAAAAbGcRSrJ/mT+HhBmn8+jjPwAAAD+eCQAAAAAAAAECBgAAcgAAAOzVz813sJg/h4QZp/Po4z8AAAA/ngkAAAAAAAABAwYAAHIAAADkskzVAhKXP4eEGafz6OM/AAAAP54JAAAAAAAAAQQGAAByAAAAZCELWchClj+HhBmn8+jjPwAAAD+uCQAAAAAAAAEFBgAAcgAAAOCPydyNc5U/h4QZp/Po4z8AAAA/rgkAAAAAAAABBgYAAHIAAADgbEbkGNWTP4eEGafz6OM/AAAAP74JAAAAAAAAAQcGAAByAAAAYNsEaN4Fkz+HhBmn8+jjPwAAAD/NCQAAAAAAAAEIBgAAcgAAANxJw+ujNpI/h4QZp/Po4z8AAAA/zQkAAAAAAAABCQYAAHIAAABcuIFvaWeRP4eEGafz6OM/AAAAP80JAAAAAAAAAQoGAAByAAAA3CZA8y6YkD+HhBmn8+jjPwAAAD/dCQAAAAAAAAELBgAAcgAAALAq/e3okY8/h4QZp/Po4z8AAAA/7AkAAAAAAAABDAYAAHIAAACwB3r1c/ONP4eEGafz6OM/AAAAPx0KAAAAAAAAAQ0GAAByAAAAsOT2/P5UjD+HhBmn8+jjPwAAAD8tCgAAAAAAAAEOBgAAcgAAALDBcwSKtoo/h4QZp/Po4z8AAAA/LQoAAAAAAAABDwYAAHIAAAConvALFRiJP4eEGafz6OM/AAAAPzwKAAAAAAAAARAGAAByAAAAqFjqGivbhT+HhBmn8+jjPwAAAD88CgAAAAAAAAERBgAAcgAAAKA1ZyK2PIQ/h4QZp/Po4z8AAAA/TAoAAAAAAAABEgYAAHIAAACcEuQpQZ6CP4eEGafz6OM/AAAAP1wKAAAAAAAAARMGAAByAAAAMJm7ca7Cfj8LUnFnu/HjPwAAAD9rCgAAAAAAAAEUBgAAcgAAADBTtYDEhXs/C1JxZ7vx4z8AAAA/awoAAAAAAAABFQYAAHIAAAAoDa+P2kh4PwtScWe78eM/AAAAP3sKAAAAAAAAARYGAAByAAAAKA2vj9pIeD+OH8kng/rjPwAAAD+qCgAAAAAAAAEXBgAAcgAAACDHqJ7wC3U/jh/JJ4P64z8AAAA/qgoAAAAAAAABGAYAAHIAAAAgx6ie8At1PxLtIOhKA+Q/AAAAP7kKAAAAAAAAARkGAAByAAAAIIGirQbPcT8S7SDoSgPkPwAAAD/JCgAAAAAAAAEaBgAAcgAAACCBoq0Gz3E/lrp4qBIM5D8AAAA/yQoAAAAAAAABGwYAAHIAAAAggaKtBs9xPxiI0GjaFOQ/AAAAP9kKAAAAAAAAARwGAAByAAAAIIGirQbPcT+cVSgpoh3kPwAAAD/oCgAAAAAAAAEdBgAAcgAAADB2OHk5JG0/ICOA6Wkm5D8AAAA/6AoAAAAAAAABHgYAAHIAAAAwdjh5OSRtP6Lw16kxL+Q/AAAAP/gKAAAAAAAAAR8GAAByAAAAMHY4eTkkbT8mvi9q+TfkPwAAAD8HCwAAAAAAAAEgBgAAcgAAADB2OHk5JG0/qouHKsFA5D8AAAA/FwsAAAAAAAABIQYAAHIAAAAwdjh5OSRtPy1Z3+qISeQ/AAAAPycLAAAAAAAAASIGAAByAAAAMHY4eTkkbT+xJjerUFLkPwAAAD82CwAAAAAAAAEjBgAAcgAAADB2OHk5JG0/NPSOaxhb5D8AAAA/RgsAAAAAAAABJAYAAHIAAAAwdjh5OSRtP7fB5ivgY+Q/AAAAP0YLAAAAAAAAASUGAAByAAAAMHY4eTkkbT+/XJasb3XkPwAAAD91CwAAAAAAAAEmBgAAcgAAADB2OHk5JG0/0y2lLh6q5D8AAAA/hAsAAAAAAAABJwYAAHIAAAAwdjh5OSRtP1b7/O7lsuQ/AAAAP4QLAAAAAAAAASgGAAByAAAAIIGirQbPcT9W+/zu5bLkPwAAAD+UCwAAAAAAAAEpBgAAcgAAACCBoq0Gz3E/2shUr6275D8AAAA/lAsAAAAAAAABKgYAAHIAAAAoDa+P2kh4P12WrG91xOQ/AAAAP5QLAAAAAAAAASsGAAByAAAAKA2vj9pIeD/gYwQwPc3kPwAAAD+kCwAAAAAAAAEsBgAAcgAAADBTtYDEhXs/ZDFc8ATW5D8AAAA/swsAAAAAAAABLQYAAHIAAAAwmbtxrsJ+P+j+s7DM3uQ/AAAAP7MLAAAAAAAAAS4GAAByAAAAnO9gMcz/gD9qzAtxlOfkPwAAAD/DCwAAAAAAAAEvBgAAcgAAAJwS5ClBnoI/7pljMVzw5D8AAAA/wwsAAAAAAAABMAYAAHIAAACcEuQpQZ6CP3Jnu/Ej+eQ/AAAAP9MLAAAAAAAAATEGAAByAAAAoDVnIrY8hD/1NBOy6wHlPwAAAD/TCwAAAAAAAAEyBgAAcgAAAKA1ZyK2PIQ/eAJrcrMK5T8AAAA/8gsAAAAAAAABMwYAAHIAAACgNWcitjyEPwNrcrMKJeU/AAAAPwEMAAAAAAAAATQGAAByAAAAoDVnIrY8hD8JBiI0mjblPwAAAD8BDAAAAAAAAAE1BgAAcgAAAKA1ZyK2PIQ/jdN59GE/5T8AAAA/AQwAAAAAAAABNgYAAHIAAACgNWcitjyEPxGh0bQpSOU/AAAAPxEMAAAAAAAAATcGAAByAAAAoDVnIrY8hD+Vbil18VDlPwAAAD8RDAAAAAAAAAE4BgAAcgAAAKA1ZyK2PIQ/mwnZ9YBi5T8AAAA/IQwAAAAAAAABOQYAAHIAAACgNWcitjyEPx/XMLZIa+U/AAAAPzAMAAAAAAAAAToGAAByAAAAnBLkKUGegj+hpIh2EHTlPwAAAD8wDAAAAAAAAAE7BgAAcgAAAJwS5ClBnoI/JXLgNth85T8AAAA/QAwAAAAAAAABPAYAAHIAAACc72AxzP+AP6k/OPefheU/AAAAP0AMAAAAAAAAAT0GAAByAAAAnO9gMcz/gD8sDZC3Z47lPwAAAD9+DAAAAAAAAAE+BgAAcgAAAJwS5ClBnoI/LA2Qt2eO5T8AAAA/Sg0AAAAAAAABPwYAAHIAAACgNWcitjyEPywNkLdnjuU/AAAAP0oNAAAAAAAAAUAGAAByAAAAqFjqGivbhT8sDZC3Z47lPwAAAD9ZDQAAAAAAAAFBBgAAcgAAAArylCBPCdI/dmrMC3GU5z8AAAA/AAAAAAAAAAABQgYAAHIAAAAFaN4FE8LBPzn3n4Vl9uY/AAAAPwAAAAAAAAAAAUMGAAByAAAANZpmVfrbwT8595+FZfbmPwAAAD8uAAAAAAAAAAFEBgAAcgAAAGXM7qTh9cE/tSlIxZ3t5j8AAAA/LgAAAAAAAAABRQYAAHIAAACW/nb0yA/CP7UpSMWd7eY/AAAAPy4AAAAAAAAAAUYGAAByAAAAxjD/Q7Apwj+1KUjFne3mPwAAAD8+AAAAAAAAAAFHBgAAcgAAAPZih5OXQ8I/tSlIxZ3t5j8AAAA/TgAAAAAAAAABSAYAAHIAAAD2YoeTl0PCPzJc8ATW5OY/AAAAP04AAAAAAAAAAUkGAAByAAAAJpUP435dwj8yXPAE1uTmPwAAAD9tAAAAAAAAAAFKBgAAcgAAAFbHlzJmd8I/MlzwBNbk5j8AAAA/fQAAAAAAAAABSwYAAHIAAAC2K6jRNKvCP6+OmEQO3OY/AAAAP30AAAAAAAAAAUwGAAByAAAAR8JAwOr4wj+vjphEDtzmPwAAAD99AAAAAAAAAAFNBgAAcgAAAKcmUV+5LMM/r46YRA7c5j8AAAA/jAAAAAAAAAABTgYAAHIAAAA3velNb3rDP6+OmEQO3OY/AAAAP5wAAAAAAAAAAU8GAAByAAAAWOoaK9sVxD+vjphEDtzmPwAAAD+rAAAAAAAAAAFQBgAAcgAAALlOK8qpScQ/r46YRA7c5j8AAAA/qwAAAAAAAAABUQYAAHIAAAAZsztpeH3EP6+OmEQO3OY/AAAAP7sAAAAAAAAAAVIGAAByAAAAeRdMCEexxD+vjphEDtzmPwAAAD/LAAAAAAAAAAFTBgAAcgAAANl7XKcV5cQ/r46YRA7c5j8AAAA/ywAAAAAAAAABVAYAAHIAAAA64GxG5BjFP6+OmEQO3OY/AAAAP9oAAAAAAAAAAVUGAAByAAAAy3YFNZpmxT8yXPAE1uTmPwAAAD/aAAAAAAAAAAFWBgAAcgAAACvbFdRomsU/MlzwBNbk5j8AAAA/6gAAAAAAAAABVwYAAHIAAACMPyZzN87FP7UpSMWd7eY/AAAAP+oAAAAAAAAAAVgGAAByAAAA7KM2EgYCxj+1KUjFne3mPwAAAD/6AAAAAAAAAAFZBgAAcgAAAEwIR7HUNcY/OfefhWX25j8AAAA/MwEAAAAAAAABWgYAAHIAAADfwWKY/yHIPz+STwb1B+c/AAAAP3IBAAAAAAAAAVsGAAByAAAAAO+TdWu9yD8/kk8G9QfnPwAAAD+CAQAAAAAAAAFcBgAAcgAAADAhHMVS18g/P5JPBvUH5z8AAAA/bAIAAAAAAAABXQYAAHIAAABgU6QUOvHIPz+STwb1B+c/AAAAP3wCAAAAAAAAAV4GAAByAAAAkIUsZCELyT8/kk8G9QfnPwAAAD/5AgAAAAAAAAFfBgAAcgAAAMC3tLMIJck/P5JPBvUH5z8AAAA/CAMAAAAAAAAL</ink>
</athena>
</file>

<file path=customXml/item12.xml><?xml version="1.0" encoding="utf-8"?>
<athena xmlns="http://schemas.microsoft.com/edu/athena" version="0.1.2681.0">
  <media streamable="true" recordStart="1372160" recordEnd="1493693" recordLength="1915726" start="1372160" end="1493693" audioFormat="{00001610-0000-0010-8000-00AA00389B71}" audioRate="44100" muted="false" volume="0.8" fadeIn="0" fadeOut="0" videoFormat="{34363248-0000-0010-8000-00AA00389B71}" videoRate="30" videoWidth="960" videoHeight="720"/>
</athena>
</file>

<file path=customXml/item13.xml><?xml version="1.0" encoding="utf-8"?>
<athena xmlns="http://schemas.microsoft.com/edu/athena" version="0.1.2681.0">
  <media streamable="true" recordStart="1264523" recordEnd="1372160" recordLength="1915726" start="1264523" end="1372160" audioFormat="{00001610-0000-0010-8000-00AA00389B71}" audioRate="44100" muted="false" volume="0.8" fadeIn="0" fadeOut="0" videoFormat="{34363248-0000-0010-8000-00AA00389B71}" videoRate="30" videoWidth="960" videoHeight="720"/>
</athena>
</file>

<file path=customXml/item14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DNHgAAAAAAAAX0////DEFjdGlvblR5cGVWMQEAAAAHdmFsdWVfXwAIAgAAAAAAAAABBQAAAAQAAAAJDQAAAAkOAAAAozcAAAAAAAAB8f////T///8AAAAAAQYAAAAEAAAACRAAAAAJEQAAAFEgAQAAAAAAAe7////0////AAAAAAEHAAAABAAAAAkTAAAACRQAAADINwEAAAAAAAHr////9P///wAAAAABCAAAAAQAAAAJFgAAAAkXAAAAQEEBAAAAAAAB6P////T///8AAAAABQkAAAANQ2xlYXJDYW52YXNWMQIAAAAJU3RhcnRUaW1lBFR5cGUABBAMQWN0aW9uVHlwZVYxAgAAAAIAAAA4SwEAAAAAAAHn////9P///wAAAAAFCgAAAA9QZW5BdHRyaWJ1dGVzVjEKAAAAB19jb2xvckEHX2NvbG9yUgdfY29sb3JHB19jb2xvckIKRml0VG9DdXJ2ZQZIZWlnaHQOSWdub3JlUHJlc3N1cmUNSXNIaWdobGlnaHRlcgVTaGFwZQVXaWR0aAAAAAAAAAAABAACAgICAQYBAQxCcnVzaFNoYXBlVjECAAAABgIAAAD/cDCgAAAAAAAAACJAAAAF5v///wxCcnVzaFNoYXBlVjEBAAAAB3ZhbHVlX18ACAIAAAABAAAAAAAAAAAAIkAFCwAAAApJbmtUcmFjZVYxAwAAAA1MaXN0YDErX2l0ZW1zDExpc3RgMStfc2l6ZQ9MaXN0YDErX3ZlcnNpb24EAAAYU2hhcmVkLklua2luZy5JbmtQb2ludFtdAgAAAAgIAgAAAAkbAAAA6wAAAOsAAAABDQAAAAoAAAD/cDCgAAAAAAAAACJAAAAB5P///+b///8BAAAAAAAAAAAAIkABDgAAAAsAAAAJHQAAAA4BAAAOAQAAARAAAAAKAAAA/3AwoAAAAAAAAAAiQAAAAeL////m////AQAAAAAAAAAAACJAAREAAAALAAAACR8AAAABAAAAAQAAAAETAAAACgAAAP9wMKAAAAAAAAAAIkAAAAHg////5v///wEAAAAAAAAAAAAiQAEUAAAACwAAAAkhAAAAAQAAAAEAAAABFgAAAAoAAAD/cDCgAAAAAAAAACJAAAAB3v///+b///8BAAAAAAAAAAAAIkABFwAAAAsAAAAJIwAAAAEAAAABAAAABxsAAAAAAQAAAAABAAAECklua1BvaW50VjEC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NFQcdAAAAAAEAAAAAAgAABApJbmtQb2ludFYxAgA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3yBx8AAAAAAQAAAAQAAAAECklua1BvaW50VjECAAAACR0CAAANAwchAAAAAAEAAAAEAAAABApJbmtQb2ludFYxAgAAAAkeAgAADQMHIwAAAAABAAAABAAAAAQKSW5rUG9pbnRWMQIAAAAJHwIAAA0DBSQAAAAKSW5rUG9pbnRWMQQAAAABWAFZDlByZXNzdXJlRmFjdG9yCVRpbWVTdGFtcAAAAAAGBgsQAgAAABiilw7eHMM//V6G/F6G3D8AAAA/AAAAAAAAAAABJQAAACQAAABc/y15rpbDP/1ehvxehtw/AAAAP7sAAAAAAAAAASYAAAAkAAAALOJxPwiqyD/9Xob8XobcPwAAAD+7AAAAAAAAAAEnAAAAJAAAAODaArHe7sk//V6G/F6G3D8AAAA/ywAAAAAAAAABKAAAACQAAACU05MitTPLP/1ehvxehtw/AAAAP8sAAAAAAAAAASkAAAAkAAAAHI7A91UnzD/9Xob8XobcPwAAAD/bAAAAAAAAAAEqAAAAJAAAALRnH5uRQ80/PTw8PDw83D8AAAA/2wAAAAAAAAABKwAAACQAAAAoAxqilw7OPz08PDw8PNw/AAAAP+oAAAAAAAAAASwAAAAkAAAAhH/i2gKxzj97GfJ7GfLbPwAAAD/6AAAAAAAAAAEtAAAAJAAAACRZQX4+zc8/exnyexny2z8AAAA/+gAAAAAAAAABLgAAACQAAACoy1INOg/QP3sZ8nsZ8ts/AAAAPwoBAAAAAAAAAS8AAAAkAAAAwOqE29Q30D+79qe79qfbPwAAAD8KAQAAAAAAAAEwAAAAJAAAAEj6nUIiTNA/u/anu/an2z8AAAA/GQEAAAAAAAABMQAAACQAAADWCbepb2DQP/vTXfvTXds/AAAAPxkBAAAAAAAAATIAAAAkAAAA7CjpdwqJ0D/70137013bPwAAAD8pAQAAAAAAAAEzAAAAJAAAAHY4At9XndA/+9Nd+9Nd2z8AAAA/OAEAAAAAAAABNAAAACQAAAACSBtGpbHQP/vTXfvTXds/AAAAP20BAAAAAAAAATUAAAAkAAAAGmdNFEDa0D/70137013bPwAAAD9tAQAAAAAAAAE2AAAAJAAAADCGf+LaAtE/+9Nd+9Nd2z8AAAA/bQEAAAAAAAABNwAAACQAAADQtMoXwz/RP/vTXfvTXds/AAAAP30BAAAAAAAAATgAAAAkAAAA5tP85V1o0T+79qe79qfbPwAAAD99AQAAAAAAAAE5AAAAJAAAAPzyLrT4kNE/u/anu/an2z8AAAA/jAEAAAAAAAABOgAAACQAAACgIXrp4M3RP3sZ8nsZ8ts/AAAAP4wBAAAAAAAAATsAAAAkAAAAzF/ehRYf0j89PDw8PDzcPwAAAD+cAQAAAAAAAAE8AAAAJAAAAPqdQiJMcNI/PTw8PDw83D8AAAA/nAEAAAAAAAABPQAAACQAAACy678lz9XSPz08PDw8PNw/AAAAP6wBAAAAAAAAAT4AAAAkAAAA3ikkwgQn0z89PDw8PDzcPwAAAD+7AQAAAAAAAAE/AAAAJAAAAK6W05MitdM/PTw8PDw83D8AAAA/uwEAAAAAAAABQAAAACQAAADy82n+8i7UPz08PDw8PNw/AAAAP8sBAAAAAAAAAUEAAAAkAAAAHjLOmiiA1D89PDw8PDzcPwAAAD/LAQAAAAAAAAFCAAAAJAAAAEpwMjde0dQ/PTw8PDw83D8AAAA/ywEAAAAAAAABQwAAACQAAAB2rpbTkyLVPz08PDw8PNw/AAAAP9oBAAAAAAAAAUQAAAAkAAAAFt3hCHxf1T97GfJ7GfLbPwAAAD/6AQAAAAAAAAFFAAAAJAAAANIqXwz/xNU/exnyexny2z8AAAA/+gEAAAAAAAABRgAAACQAAADSKl8M/8TVP7v2p7v2p9s/AAAAPwkCAAAAAAAAAUcAAAAkAAAAWjp4c0zZ1T+79qe79qfbPwAAAD8ZAgAAAAAAAAFIAAAAJAAAAOpJkdqZ7dU/u/anu/an2z8AAAA/9AIAAAAAAAABSQAAACQAAAByWapB5wHWP7v2p7v2p9s/AAAAPxMDAAAAAAAAAUoAAAAkAAAA/mjDqDQW1j+79qe79qfbPwAAAD8jAwAAAAAAAAFLAAAAJAAAAIp43A+CKtY/u/anu/an2z8AAAA/IwMAAAAAAAABTAAAACQAAAAWiPV2zz7WP7v2p7v2p9s/AAAAPzIDAAAAAAAAAU0AAAAkAAAAnpcO3hxT1j+79qe79qfbPwAAAD8yAwAAAAAAAAFOAAAAJAAAACqnJ0VqZ9Y/u/anu/an2z8AAAA/UQMAAAAAAAABTwAAACQAAAC6tkCst3vWP7v2p7v2p9s/AAAAP1EDAAAAAAAAAVAAAAAkAAAAQsZZEwWQ1j+79qe79qfbPwAAAD9hAwAAAAAAAAFRAAAAJAAAAM7VcnpSpNY/u/anu/an2z8AAAA/YQMAAAAAAAABUgAAACQAAADm9KRI7czWP7v2p7v2p9s/AAAAP2EDAAAAAAAAAVMAAAAkAAAAbgS+rzrh1j+79qe79qfbPwAAAD9uAwAAAAAAAAFUAAAAJAAAAIYj8H3VCdc/u/anu/an2z8AAAA/fQMAAAAAAAABVQAAACQAAAAqUjuzvUbXP/vTXfvTXds/AAAAP40DAAAAAAAAAVYAAAAkAAAAsmFUGgtb1z/70137013bPwAAAD+dAwAAAAAAAAFXAAAAJAAAAD5xbYFYb9c/+9Nd+9Nd2z8AAAA/nQMAAAAAAAABWAAAACQAAADKgIbopYPXP/vTXfvTXds/AAAAP7wDAAAAAAAAAVkAAAAkAAAAyoCG6KWD1z87sRM7sRPbPwAAAD/bAwAAAAAAAAFaAAAAJAAAAFaQn0/zl9c/O7ETO7ET2z8AAAA/6wMAAAAAAAABWwAAACQAAABWkJ9P85fXP3uOyXqOydo/AAAAPwoEAAAAAAAAAVwAAAAkAAAAVpCfT/OX1z+6a3+6a3/aPwAAAD8aBAAAAAAAAAFdAAAAJAAAAN6fuLZArNc/umt/umt/2j8AAAA/KQQAAAAAAAABXgAAACQAAADen7i2QKzXP/pINfpINdo/AAAAPykEAAAAAAAAAV8AAAAkAAAA3p+4tkCs1z85Jus5JuvZPwAAAD85BAAAAAAAAAFgAAAAJAAAAN6fuLZArNc/eQOheQOh2T8AAAA/SAQAAAAAAAABYQAAACQAAADen7i2QKzXP7ngVrngVtk/AAAAP0gEAAAAAAAAAWIAAAAkAAAA3p+4tkCs1z/4vQz5vQzZPwAAAD9YBAAAAAAAAAFjAAAAJAAAAN6fuLZArNc/OJvCOJvC2D8AAAA/WAQAAAAAAAABZAAAACQAAADen7i2QKzXP3d4eHh4eNg/AAAAP2gEAAAAAAAAAWUAAAAkAAAA3p+4tkCs1z/4MuT3MuTXPwAAAD93BAAAAAAAAAFmAAAAJAAAAN6fuLZArNc/NxCaNxCa1z8AAAA/dwQAAAAAAAABZwAAACQAAADen7i2QKzXP7fKBbfKBdc/AAAAP4cEAAAAAAAAAWgAAAAkAAAA3p+4tkCs1z/2p7v2p7vWPwAAAD+HBAAAAAAAAAFpAAAAJAAAAN6fuLZArNc/dWIndmIn1j8AAAA/lwQAAAAAAAABagAAACQAAADen7i2QKzXP/Yck/Uck9U/AAAAP5cEAAAAAAAAAWsAAAAkAAAA3p+4tkCs1z911/501/7UPwAAAD+mBAAAAAAAAAFsAAAAJAAAAN6fuLZArNc/tLS0tLS01D8AAAA/tgQAAAAAAAABbQAAACQAAADen7i2QKzXP3NM1nNM1tM/AAAAP7YEAAAAAAAAAW4AAAAkAAAAVpCfT/OX1z+zKYyzKYzTPwAAAD/FBAAAAAAAAAFvAAAAJAAAAFaQn0/zl9c/8gZC8wZC0z8AAAA/xQQAAAAAAAABcAAAACQAAADKgIbopYPXPzLk9zLk99I/AAAAP9UEAAAAAAAAAXEAAAAkAAAAyoCG6KWD1z9zwa1ywa3SPwAAAD/VBAAAAAAAAAFyAAAAJAAAAD5xbYFYb9c/sp5jsp5j0j8AAAA/5QQAAAAAAAABcwAAACQAAAA+cW2BWG/XP/J7GfJ7GdI/AAAAP/QEAAAAAAAAAXQAAAAkAAAAPnFtgVhv1z8xWc8xWc/RPwAAAD8EBQAAAAAAAAF1AAAAJAAAALJhVBoLW9c/cTaFcTaF0T8AAAA/BAUAAAAAAAABdgAAACQAAACyYVQaC1vXP/Dw8PDw8NA/AAAAPwQFAAAAAAAAAXcAAAAkAAAAsmFUGgtb1z8wzqYwzqbQPwAAAD8UBQAAAAAAAAF4AAAAJAAAALJhVBoLW9c/catccKtc0D8AAAA/FAUAAAAAAAABeQAAACQAAACyYVQaC1vXP6+IErCIEtA/AAAAPyMFAAAAAAAAAXoAAAAkAAAAsmFUGgtb1z9ehvxehvzOPwAAAD8jBQAAAAAAAAF7AAAAJAAAALJhVBoLW9c/XPvTXfvTzT8AAAA/MwUAAAAAAAABfAAAACQAAACyYVQaC1vXP9y1P921P80/AAAAPzMFAAAAAAAAAX0AAAAkAAAAsmFUGgtb1z9ccKtccKvMPwAAAD9CBQAAAAAAAAF+AAAAJAAAALJhVBoLW9c/3CoX3CoXzD8AAAA/UgUAAAAAAAABfwAAACQAAAAqUjuzvUbXP1rlglvlgss/AAAAP1IFAAAAAAAAAYAAAAAkAAAAKlI7s71G1z9YWlpaWlrKPwAAAD9iBQAAAAAAAAGBAAAAJAAAACpSO7O9Rtc/2hTG2RTGyT8AAAA/YgUAAAAAAAABggAAACQAAAAqUjuzvUbXP1jPMVnPMck/AAAAP4kFAAAAAAAAAYMAAAAkAAAAKlI7s71G1z/YiZ3YiZ3IPwAAAD+ZBQAAAAAAAAGEAAAAJAAAACpSO7O9Rtc/VkQJWEQJyD8AAAA/mQUAAAAAAAABhQAAACQAAAAqUjuzvUbXP9j+dNf+dMc/AAAAP6kFAAAAAAAAAYYAAAAkAAAAmkIiTHAy1z/Y/nTX/nTHPwAAAD+pBQAAAAAAAAGHAAAAJAAAAJpCIkxwMtc/VrngVrngxj8AAAA/uAUAAAAAAAABiAAAACQAAACaQiJMcDLXP9ZzTNZzTMY/AAAAP8gFAAAAAAAAAYkAAAAkAAAAmkIiTHAy1z9WLrhVLrjFPwAAAD/XBQAAAAAAAAGKAAAAJAAAAJpCIkxwMtc/VKOPVKOPxD8AAAA/1wUAAAAAAAABiwAAACQAAACaQiJMcDLXP9Rd+9Nd+8M/AAAAP+cFAAAAAAAAAYwAAAAkAAAAEjMJ5SIe1z9SjT5SjT7CPwAAAD/nBQAAAAAAAAGNAAAAJAAAABIzCeUiHtc/UAIWUQIWwT8AAAA/9wUAAAAAAAABjgAAACQAAACGI/B91QnXP5/u2p/u2r8/AAAAP/cFAAAAAAAAAY8AAAAkAAAAhiPwfdUJ1z+d2Imd2Im9PwAAAD8GBgAAAAAAAAGQAAAAJAAAAIYj8H3VCdc/m8I4m8I4uz8AAAA/BgYAAAAAAAABkQAAACQAAAD+E9cWiPXWP5k3EJo3ELo/AAAAPxYGAAAAAAAAAZIAAAAkAAAA/hPXFoj11j+XIb+XIb+3PwAAAD8WBgAAAAAAAAGTAAAAJAAAAP4T1xaI9dY/lZaWlpaWtj8AAAA/JgYAAAAAAAABlAAAACQAAAD+E9cWiPXWP5ULbpULbrU/AAAAPyYGAAAAAAAAAZUAAAAkAAAA/hPXFoj11j+TgEWUgEW0PwAAAD81BgAAAAAAAAGWAAAAJAAAAG4Evq864dY/k4BFlIBFtD8AAAA/NQYAAAAAAAABlwAAACQAAABuBL6vOuHWP5P1HJP1HLM/AAAAP0UGAAAAAAAAAZgAAAAkAAAAbgS+rzrh1j+RavSRavSxPwAAAD9UBgAAAAAAAAGZAAAAJAAAAOb0pEjtzNY/kWr0kWr0sT8AAAA/wgYAAAAAAAABmgAAACQAAADm9KRI7czWP4/fy5Dfy7A/AAAAP8IGAAAAAAAAAZsAAAAkAAAAWuWL4Z+41j+P38uQ38uwPwAAAD/RBgAAAAAAAAGcAAAAJAAAAM7VcnpSpNY/HqlGH6lGrz8AAAA/0QYAAAAAAAABnQAAACQAAABCxlkTBZDWPxqT9RyT9aw/AAAAP+EGAAAAAAAAAZ4AAAAkAAAAKqcnRWpn1j8ak/Uck/WsPwAAAD/hBgAAAAAAAAGfAAAAJAAAABaI9XbPPtY/Gn2kGn2kqj8AAAA/8QYAAAAAAAABoAAAACQAAAD+aMOoNBbWPxp9pBp9pKo/AAAAP/EGAAAAAAAAAaEAAAAkAAAA6kmR2pnt1T8YZ1MYZ1OoPwAAAD8ABwAAAAAAAAGiAAAAJAAAAEYbRqWxsNU/GGdTGGdTqD8AAAA/AAcAAAAAAAABowAAACQAAAAu/BPXFojVPxZRAhZRAqY/AAAAPxAHAAAAAAAAAaQAAAAkAAAAjs3IoS5L1T8WUQIWUQKmPwAAAD8gBwAAAAAAAAGlAAAAJAAAAOqefWxGDtU/FlECFlECpj8AAAA/IAcAAAAAAAABpgAAACQAAABKcDI3XtHUPxQ7sRM7saM/AAAAPyAHAAAAAAAAAacAAAAkAAAAHjLOmiiA1D8UO7ETO7GjPwAAAD8vBwAAAAAAAAGoAAAAJAAAAJIitTPba9Q/FDuxEzuxoz8AAAA/LwcAAAAAAAABqQAAACQAAADy82n+8i7UPxIlYBElYKE/AAAAPz8HAAAAAAAAAaoAAAAkAAAA2tQ3MFgG1D8SJWARJWChPwAAAD8/BwAAAAAAAAGrAAAAJAAAAMa1BWK93dM/EiVgESVgoT8AAAA/TgcAAAAAAAABrAAAACQAAAAih7os1aDTPxIlYBElYKE/AAAAP14HAAAAAAAAAa0AAAAkAAAACmiIXjp40z8SJWARJWChPwAAAD9eBwAAAAAAAAGuAAAAJAAAAN4pJMIEJ9M/HB4eHh4enj8AAAA/bgcAAAAAAAABrwAAACQAAAA++9iMHOrSPxweHh4eHp4/AAAAP24HAAAAAAAAAbAAAAAkAAAAEL108OaY0j8Y8nsZ8nuZPwAAAD99BwAAAAAAAAGxAAAAJAAAAOR+EFSxR9I/GPJ7GfJ7mT8AAAA/jQcAAAAAAAABsgAAACQAAAC2QKy3e/bRPxjyexnye5k/AAAAP40HAAAAAAAAAbMAAAAkAAAA/PIutPiQ0T8UxtkUxtmUPwAAAD+NBwAAAAAAAAG0AAAAJAAAANC0yhfDP9E/FMbZFMbZlD8AAAA/nQcAAAAAAAABtQAAACQAAAAaZ00UQNrQPxTG2RTG2ZQ/AAAAP50HAAAAAAAAAbYAAAAkAAAA1gm3qW9g0D8UxtkUxtmUPwAAAD+sBwAAAAAAAAG3AAAAJAAAAKjLUg06D9A/FMbZFMbZlD8AAAA/rAcAAAAAAAABuAAAACQAAADc+6oTblPPPxTG2RTG2ZQ/AAAAP6wHAAAAAAAAAbkAAAAkAAAAhH/i2gKxzj8UxtkUxtmUPwAAAD+sBwAAAAAAAAG6AAAAJAAAADwiTHAyN84/FMbZFMbZlD8AAAA/rAcAAAAAAAABuwAAACQAAAAQ5OfT/OXNPxTG2RTG2ZQ/AAAAP7sHAAAAAAAAAbwAAAAkAAAA0IZRaSxszT8UxtkUxtmUPwAAAD/LBwAAAAAAAAG9AAAAJAAAALRnH5uRQ80/FMbZFMbZlD8AAAA/ywcAAAAAAAABvgAAACQAAACIKbv+W/LMPxTG2RTG2ZQ/AAAAP9sHAAAAAAAAAb8AAAAkAAAAXOtWYiahzD8UxtkUxtmUPwAAAD/bBwAAAAAAAAHAAAAAJAAAAEjMJJSLeMw/FMbZFMbZlD8AAAA/6gcAAAAAAAABwQAAACQAAAAcjsD3VSfMPxTG2RTG2ZQ/AAAAP+oHAAAAAAAAAcIAAAAkAAAAAG+OKbv+yz8UxtkUxtmUPwAAAD/6BwAAAAAAAAHDAAAAJAAAAMQR+L7qhMs/FMbZFMbZlD8AAAA/+gcAAAAAAAABxAAAACQAAACo8sXwT1zLPxTG2RTG2ZQ/AAAAPwoIAAAAAAAAAcUAAAAkAAAAgLRhVBoLyz8UxtkUxtmUPwAAAD8KCAAAAAAAAAHGAAAAJAAAAFB2/bfkuco/FMbZFMbZlD8AAAA/GQgAAAAAAAABxwAAACQAAAAQGWdNFEDKPxTG2RTG2ZQ/AAAAPxkIAAAAAAAAAcgAAAAkAAAAzLvQ4kPGyT8UxtkUxtmUPwAAAD8pCAAAAAAAAAHJAAAAJAAAAIheOnhzTMk/FMbZFMbZlD8AAAA/KQgAAAAAAAABygAAACQAAABcINbbPfvIPxTG2RTG2ZQ/AAAAPzgIAAAAAAAAAcsAAAAkAAAALOJxPwiqyD8UxtkUxtmUPwAAAD84CAAAAAAAAAHMAAAAJAAAAPyjDaPSWMg/GPJ7GfJ7mT8AAAA/SAgAAAAAAAABzQAAACQAAADQZakGnQfIPxjyexnye5k/AAAAP0gIAAAAAAAAAc4AAAAkAAAApCdFame2xz8cHh4eHh6ePwAAAD9YCAAAAAAAAAHPAAAAJAAAAIwIE5zMjcc/HB4eHh4enj8AAAA/WAgAAAAAAAAB0AAAACQAAABgyq7/ljzHPxIlYBElYKE/AAAAP2cIAAAAAAAAAdEAAAAkAAAASKt8MfwTxz8SJWARJWChPwAAAD93CAAAAAAAAAHSAAAAJAAAAEirfDH8E8c/FDuxEzuxoz8AAAA/dwgAAAAAAAAB0wAAACQAAAA0jEpjYevGPxQ7sRM7saM/AAAAP4cIAAAAAAAAAdQAAAAkAAAAHG0YlcbCxj8WUQIWUQKmPwAAAD+1CAAAAAAAAAHVAAAAJAAAABxtGJXGwsY/GGdTGGdTqD8AAAA/xQgAAAAAAAAB1gAAACQAAAAETubGK5rGPxhnUxhnU6g/AAAAP9UIAAAAAAAAAdcAAAAkAAAABE7mxiuaxj8afaQafaSqPwAAAD/kCAAAAAAAAAHYAAAAJAAAAARO5sYrmsY/GpP1HJP1rD8AAAA/5AgAAAAAAAAB2QAAACQAAAAETubGK5rGPx6pRh+pRq8/AAAAPxMJAAAAAAAAAdoAAAAkAAAA8C60+JBxxj+T9RyT9RyzPwAAAD8TCQAAAAAAAAHbAAAAJAAAANgPgir2SMY/lQtulQtutT8AAAA/IwkAAAAAAAAB3AAAACQAAADYD4Iq9kjGP5chv5chv7c/AAAAPyMJAAAAAAAAAd0AAAAkAAAAxPBPXFsgxj+ZrOeYrOe4PwAAAD8jCQAAAAAAAAHeAAAAJAAAAMTwT1xbIMY/mTcQmjcQuj8AAAA/MgkAAAAAAAAB3wAAACQAAADE8E9cWyDGP5vCOJvCOLs/AAAAP0IJAAAAAAAAAeAAAAAkAAAAxPBPXFsgxj+bTWGcTWG8PwAAAD9SCQAAAAAAAAHhAAAAJAAAAKzRHY7A98U/ndiJndiJvT8AAAA/UgkAAAAAAAAB4gAAACQAAACs0R2OwPfFP59jsp5jsr4/AAAAP2EJAAAAAAAAAeMAAAAkAAAArNEdjsD3xT/QvIHQvIHAPwAAAD9uCQAAAAAAAAHkAAAAJAAAAKzRHY7A98U/UAIWUQIWwT8AAAA/fgkAAAAAAAAB5QAAACQAAACs0R2OwPfFP1KNPlKNPsI/AAAAP44JAAAAAAAAAeYAAAAkAAAAlLLrvyXPxT/UXfvTXfvDPwAAAD+OCQAAAAAAAAHnAAAAJAAAAJSy678lz8U/Vi64VS64xT8AAAA/nQkAAAAAAAAB6AAAACQAAACUsuu/Jc/FP1a54Fa54MY/AAAAP50JAAAAAAAAAekAAAAkAAAAlLLrvyXPxT/YiZ3YiZ3IPwAAAD+dCQAAAAAAAAHqAAAAJAAAAICTufGKpsU/2hTG2RTGyT8AAAA/rQkAAAAAAAAB6wAAACQAAABodIcj8H3FP1rlglvlgss/AAAAP7wJAAAAAAAAAewAAAAkAAAAaHSHI/B9xT9ccKtccKvMPwAAAD+8CQAAAAAAAAHtAAAAJAAAAGh0hyPwfcU/XPvTXfvTzT8AAAA/vAkAAAAAAAAB7gAAACQAAABodIcj8H3FP16G/F6G/M4/AAAAP9wJAAAAAAAAAe8AAAAkAAAAaHSHI/B9xT9xq1xwq1zQPwAAAD/cCQAAAAAAAAHwAAAAJAAAAGh0hyPwfcU/MM6mMM6m0D8AAAA/6wkAAAAAAAAB8QAAACQAAABodIcj8H3FP7ETO7ETO9E/AAAAP+sJAAAAAAAAAfIAAAAkAAAAaHSHI/B9xT8xWc8xWc/RPwAAAD/7CQAAAAAAAAHzAAAAJAAAAGh0hyPwfcU/8nsZ8nsZ0j8AAAA/+wkAAAAAAAAB9AAAACQAAABodIcj8H3FP3PBrXLBrdI/AAAAPwsKAAAAAAAAAfUAAAAkAAAAaHSHI/B9xT8y5Pcy5PfSPwAAAD8aCgAAAAAAAAH2AAAAJAAAAGh0hyPwfcU/symMsymM0z8AAAA/GgoAAAAAAAAB9wAAACQAAABodIcj8H3FP3NM1nNM1tM/AAAAPyoKAAAAAAAAAfgAAAAkAAAAaHSHI/B9xT/2HJP1HJPVPwAAAD85CgAAAAAAAAH5AAAAJAAAAGh0hyPwfcU/NoVxNoVx1j8AAAA/SQoAAAAAAAAB+gAAACQAAABodIcj8H3FP7fKBbfKBdc/AAAAP0kKAAAAAAAAAfsAAAAkAAAAaHSHI/B9xT937U937U/XPwAAAD9ZCgAAAAAAAAH8AAAAJAAAAGh0hyPwfcU/NxCaNxCa1z8AAAA/WQoAAAAAAAAB/QAAACQAAABodIcj8H3FP/gy5Pcy5Nc/AAAAP2gKAAAAAAAAAf4AAAAkAAAAaHSHI/B9xT+4VS64VS7YPwAAAD9oCgAAAAAAAAH/AAAAJAAAAGh0hyPwfcU/d3h4eHh42D8AAAA/eAoAAAAAAAABAAEAACQAAABodIcj8H3FPzibwjibwtg/AAAAP4gKAAAAAAAAAQEBAAAkAAAAaHSHI/B9xT+54Fa54FbZPwAAAD+XCgAAAAAAAAECAQAAJAAAAGh0hyPwfcU/eQOheQOh2T8AAAA/pwoAAAAAAAABAwEAACQAAABodIcj8H3FPzkm6zkm69k/AAAAP7YKAAAAAAAAAQQBAAAkAAAAaHSHI/B9xT/6SDX6SDXaPwAAAD+2CgAAAAAAAAEFAQAAJAAAAGh0hyPwfcU/umt/umt/2j8AAAA/xgoAAAAAAAABBgEAACQAAABodIcj8H3FP3uOyXqOydo/AAAAP8YKAAAAAAAAAQcBAAAkAAAAaHSHI/B9xT87sRM7sRPbPwAAAD/WCgAAAAAAAAEIAQAAJAAAAGh0hyPwfcU/u/anu/an2z8AAAA/5QoAAAAAAAABCQEAACQAAABodIcj8H3FP3sZ8nsZ8ts/AAAAP+UKAAAAAAAAAQoBAAAkAAAAaHSHI/B9xT89PDw8PDzcPwAAAD/lCgAAAAAAAAELAQAAJAAAAGh0hyPwfcU//V6G/F6G3D8AAAA/9QoAAAAAAAABDAEAACQAAABodIcj8H3FP7uB0LyB0Nw/AAAAPxQLAAAAAAAAAQ0BAAAkAAAAaHSHI/B9xT99pBp9pBrdPwAAAD8kCwAAAAAAAAEOAQAAJAAAAICTufGKpsU/faQafaQa3T8AAAA/BgwAAAAAAAABDwEAACQAAAAIgir2SFawPw6E5g2E5u0/AAAAPwAAAAAAAAAAARABAAAkAAAAOMCOkn6nsD9ulQtulQvuPwAAAD9eAAAAAAAAAAERAQAAJAAAAJA8V8vpSbE/bpULbpUL7j8AAAA/bgAAAAAAAAABEgEAACQAAADouB8EVeyxP86mMM6mMO4/AAAAP24AAAAAAAAAARMBAAAkAAAAcHNM2fXfsj/OpjDOpjDuPwAAAD+NAAAAAAAAAAEUAQAAJAAAAPgtea6W07M/LrhVLrhV7j8AAAA/jQAAAAAAAAABFQEAACQAAACwJgogbRi1Py64VS64Ve4/AAAAP40AAAAAAAAAARYBAAAkAAAAaB+bkUNdtj8uuFUuuFXuPwAAAD+NAAAAAAAAAAEXAQAAJAAAAKDSWNi6lbg/LrhVLrhV7j8AAAA/nQAAAAAAAAABGAEAACQAAAA4At9XnXC7P47Jeo7Jeu4/AAAAP50AAAAAAAAAARkBAAAkAAAAKK4tEOvtvj/w2p/u2p/uPwAAAD+sAAAAAAAAAAEaAQAAJAAAACBMcDI3XsE/8Nqf7tqf7j8AAAA/rAAAAAAAAAABGwEAACQAAABE4PuqE27DP07sxE7sxO4/AAAAP7wAAAAAAAAAARwBAAAkAAAAgJO58YqmxT9O7MRO7MTuPwAAAD+8AAAAAAAAAAEdAQAAJAAAALhGdzgC38c/TuzETuzE7j8AAAA/zAAAAAAAAAABHgEAACQAAADMu9DiQ8bJP7D96a796e4/AAAAP8wAAAAAAAAAAR8BAAAkAAAA1DAqjYWtyz+w/emu/enuPwAAAD/bAAAAAAAAAAEgAQAAJAAAAOSlgzfHlM0/sP3prv3p7j8AAAA/2wAAAAAAAAABIQEAACQAAACYnhSpndnOP7D96a796e4/AAAAP+sAAAAAAAAAASIBAAAkAAAAMttrdIcj0D+w/emu/enuPwAAAD/rAAAAAAAAAAEjAQAAJAAAAAJIG0alsdA/sP3prv3p7j8AAAA/+gAAAAAAAAABJAEAACQAAAC4lZhJKBfRP7D96a796e4/AAAAP/oAAAAAAAAAASUBAAAkAAAA5tP85V1o0T+w/emu/enuPwAAAD8KAQAAAAAAAAEmAQAAJAAAABISYYKTudE/sP3prv3p7j8AAAA/CgEAAAAAAAABJwEAACQAAABAUMUeyQrSP7D96a796e4/AAAAPykBAAAAAAAAASgBAAAkAAAAUhoLW7cS0z+w/emu/enuPwAAAD85AQAAAAAAAAEpAQAAJAAAANrUNzBYBtQ/sP3prv3p7j8AAAA/WQEAAAAAAAABKgEAACQAAACKeNwPgirWPxAPDw8PD+8/AAAAP1kBAAAAAAAAASsBAAAkAAAAWuWL4Z+41j8QDw8PDw/vPwAAAD9pAQAAAAAAAAEsAQAAJAAAACpSO7O9Rtc/EA8PDw8P7z8AAAA/eAEAAAAAAAABLQEAACQAAAD2vuqE29TXP24gNG8gNO8/AAAAP3gBAAAAAAAAAS4BAAAkAAAAOhyB76tO2D9uIDRvIDTvPwAAAD94AQAAAAAAAAEvAQAAJAAAAAqJMMHJ3Ng/0DFZzzFZ7z8AAAA/iAEAAAAAAAABMAEAACQAAADC1q3ETELZP9AxWc8xWe8/AAAAP7cBAAAAAAAAATEBAAAkAAAA0qDzADtK2j/QMVnPMVnvPwAAAD+3AQAAAAAAAAEyAQAAJAAAAOq/Jc/Vcto/0DFZzzFZ7z8AAAA/xwEAAAAAAAABMwEAACQAAACK7nAEvq/aP9AxWc8xWe8/AAAAP8cBAAAAAAAAATQBAAAkAAAAog2j0ljY2j/QMVnPMVnvPwAAAD/HAQAAAAAAAAE1AQAAJAAAAC4dvDmm7No/0DFZzzFZ7z8AAAA/1gEAAAAAAAABNgEAACQAAABGPO4HQRXbP24gNG8gNO8/AAAAP/UBAAAAAAAAATcBAAAkAAAAzksHb44p2z9uIDRvIDTvPwAAAD/1AQAAAAAAAAE4AQAAJAAAAFpbINbbPds/biA0byA07z8AAAA/9QEAAAAAAAABOQEAACQAAADmajk9KVLbP24gNG8gNO8/AAAAPyQCAAAAAAAAAToBAAAkAAAA5mo5PSlS2z8QDw8PDw/vPwAAAD8kAgAAAAAAAAE7AQAAJAAAAHJ6UqR2Zts/sP3prv3p7j8AAAA/NAIAAAAAAAABPAEAACQAAAD6iWsLxHrbP07sxE7sxO4/AAAAPzQCAAAAAAAAAT0BAAAkAAAAEqmd2V6j2z+OyXqOyXruPwAAAD9EAgAAAAAAAAE+AQAAJAAAAJ64tkCst9s/zqYwzqYw7j8AAAA/RAIAAAAAAAABPwEAACQAAAA+5wF2lPTbPw6E5g2E5u0/AAAAP1MCAAAAAAAAAUABAAAkAAAA4hVNq3wx3D/uT3ftT3ftPwAAAD9TAgAAAAAAAAFBAQAAJAAAAIJEmOBkbtw/zRsIzRsI7T8AAAA/YwIAAAAAAAABQgEAACQAAAAmc+MVTavcPwz5vQz5vew/AAAAP2MCAAAAAAAAAUMBAAAkAAAAOpIV5OfT3D9M1nNM1nPsPwAAAD9yAgAAAAAAAAFEAQAAJAAAANrAYBnQEN0/jbMpjLMp7D8AAAA/cgIAAAAAAAABRQEAACQAAAD235LnajndPyyiBCyiBOw/AAAAP4ICAAAAAAAAAUYBAAAkAAAAfu+rTrhN3T/MkN/LkN/rPwAAAD+CAgAAAAAAAAFHAQAAJAAAAA7/xLUFYt0/bH+6a3+66z8AAAA/kgIAAAAAAAABSAEAACQAAACWDt4cU3bdP2x/umt/uus/AAAAP6ECAAAAAAAAAUkBAAAkAAAAlg7eHFN23T8MbpULbpXrPwAAAD+hAgAAAAAAAAFKAQAAJAAAAJYO3hxTdt0/q1xwq1xw6z8AAAA/sQIAAAAAAAABSwEAACQAAAAiHveDoIrdP0xLS0tLS+s/AAAAP7ECAAAAAAAAAUwBAAAkAAAAIh73g6CK3T+LKAGLKAHrPwAAAD/BAgAAAAAAAAFNAQAAJAAAACIe94Ogit0/KhfcKhfc6j8AAAA/wQIAAAAAAAABTgEAACQAAACqLRDr7Z7dP8sFt8oFt+o/AAAAP9ACAAAAAAAAAU8BAAAkAAAAqi0Q6+2e3T8K42wK42zqPwAAAD/QAgAAAAAAAAFQAQAAJAAAAKotEOvtnt0/SsAiSsAi6j8AAAA//wIAAAAAAAABUQEAACQAAACqLRDr7Z7dPygBiygBi+g/AAAAP/8CAAAAAAAAAVIBAAAkAAAAqi0Q6+2e3T+pu/anu/bnPwAAAD//AgAAAAAAAAFTAQAAJAAAACIe94Ogit0/h4eHh4eH5z8AAAA/DwMAAAAAAAABVAEAACQAAAAiHveDoIrdP8dkPcdkPec/AAAAPw8DAAAAAAAAAVUBAAAkAAAAlg7eHFN23T+nMM6mMM7mPwAAAD8eAwAAAAAAAAFWAQAAJAAAAH7vq064Td0/5w2E5g2E5j8AAAA/HgMAAAAAAAABVwEAACQAAAD235LnajndP8fZFMbZFOY/AAAAPy4DAAAAAAAAAVgBAAAkAAAA2sBgGdAQ3T8Gt8oFt8rlPwAAAD8uAwAAAAAAAAFZAQAAJAAAAFKxR7KC/Nw/RpSARZSA5T8AAAA/PgMAAAAAAAABWgEAACQAAAA6khXk59PcP4VxNoVxNuU/AAAAP00DAAAAAAAAAVsBAAAkAAAAlmPKrv+W3D8FLKIELKLkPwAAAD9dAwAAAAAAAAFcAQAAJAAAAA5UsUeygtw/RAlYRAlY5D8AAAA/bAMAAAAAAAABXQEAACQAAAD6NH95F1rcPyTV6CPV6OM/AAAAP2wDAAAAAAAAAV4BAAAkAAAAaiVmEspF3D/Dw8PDw8PjPwAAAD9sAwAAAAAAAAFfAQAAJAAAAFYGNEQvHdw/BKF5A6F54z8AAAA/bAMAAAAAAAABYAEAACQAAADK9hrd4QjcP0R+L0N+L+M/AAAAP3wDAAAAAAAAAWEBAAAkAAAAttfoDkfg2z+DW+WCW+XiPwAAAD+MAwAAAAAAAAFiAQAAJAAAACbIz6f5y9s/wzibwjib4j8AAAA/mwMAAAAAAAABYwEAACQAAACeuLZArLfbPwIWUQIWUeI/AAAAP5sDAAAAAAAAAWQBAAAkAAAAhpmEchGP2z+jBCyiBCziPwAAAD+rAwAAAAAAAAFlAQAAJAAAAHJ6UqR2Zts/4uHh4eHh4T8AAAA/qwMAAAAAAAABZgEAACQAAABaWyDW2z3bP4LQvIHQvOE/AAAAP6sDAAAAAAAAAWcBAAAkAAAARjzuB0EV2z/CrXLBrXLhPwAAAD+7AwAAAAAAAAFoAQAAJAAAAC4dvDmm7No/YZxNYZxN4T8AAAA/uwMAAAAAAAABaQEAACQAAAAW/olrC8TaPwKLKAGLKOE/AAAAP8oDAAAAAAAAAWoBAAAkAAAAiu5wBL6v2j+heQOheQPhPwAAAD/KAwAAAAAAAAFrAQAAJAAAAHLPPjYjh9o/QWjeQGje4D8AAAA/2gMAAAAAAAABbAEAACQAAABesAxoiF7aP+FWueBWueA/AAAAP9oDAAAAAAAAAW0BAAAkAAAARpHame012j+BRZSARZTgPwAAAD/aAwAAAAAAAAFuAQAAJAAAADJyqMtSDdo/wCJKwCJK4D8AAAA/6QMAAAAAAAABbwEAACQAAACSQ12WatDZP2ARJWARJeA/AAAAPwkEAAAAAAAAAXABAAAkAAAA7hQSYYKT2T/////////fPwAAAD8JBAAAAAAAAAFxAQAAJAAAAE7mxiuaVtk/////////3z8AAAA/CQQAAAAAAAABcgEAACQAAACqt3v2sRnZPz/dtT/dtd8/AAAAPwkEAAAAAAAAAXMBAAAkAAAAfnkXWnzI2D8/3bU/3bXfPwAAAD8YBAAAAAAAAAF0AQAAJAAAAE47s71Gd9g/P921P9213z8AAAA/KAQAAAAAAAABdQEAACQAAABur9EdjsDXPz/dtT/dtd8/AAAAPzgEAAAAAAAAAXYBAAAkAAAAhiPwfdUJ1z8/3bU/3bXfPwAAAD84BAAAAAAAAAF3AQAAJAAAAM7VcnpSpNY/P921P9213z8AAAA/RwQAAAAAAAABeAEAACQAAAAqpydFamfWPz/dtT/dtd8/AAAAP0cEAAAAAAAAAXkBAAAkAAAAFoj1ds8+1j8/3bU/3bXfPwAAAD9XBAAAAAAAAAF6AQAAJAAAAP5ow6g0FtY/P921P9213z8AAAA/VwQAAAAAAAABewEAACQAAABaOnhzTNnVPz/dtT/dtd8/AAAAP4YEAAAAAAAAAXwBAAAkAAAASnAyN17R1D8/3bU/3bXfPwAAAD+VBAAAAAAAAAF9AQAAJAAAAHoDg2VAQ9Q/P921P9213z8AAAA/lQQAAAAAAAABfgEAACQAAABOxR7JCvLTPz/dtT/dtd8/AAAAP5UEAAAAAAAAAX8BAAAkAAAAIoe6LNWg0z8/3bU/3bXfPwAAAD+lBAAAAAAAAAGAAQAAJAAAAIJYb/fsY9M/P921P9213z8AAAA/pQQAAAAAAAABgQEAACQAAABSGgtbtxLTPz/dtT/dtd8/AAAAP8QEAAAAAAAAAYIBAAAkAAAAsuu/Jc/V0j8/3bU/3bXfPwAAAD/EBAAAAAAAAAGDAQAAJAAAAIStW4mZhNI/////////3z8AAAA/xAQAAAAAAAABhAEAACQAAABsjim7/lvSP////////98/AAAAP8QEAAAAAAAAAYUBAAAkAAAAVm/37GMz0j9gESVgESXgPwAAAD/UBAAAAAAAAAGGAQAAJAAAAMxf3oUWH9I/YBElYBEl4D8AAAA/1AQAAAAAAAABhwEAACQAAABAUMUeyQrSP2ARJWARJeA/AAAAP+MEAAAAAAAAAYgBAAAkAAAAtkCst3v20T9gESVgESXgPwAAAD/jBAAAAAAAAAGJAQAAJAAAACoxk1Au4tE/YBElYBEl4D8AAAA/8wQAAAAAAAABigEAACQAAACgIXrp4M3RP2ARJWARJeA/AAAAPwMFAAAAAAAAAYsBAAAkAAAAEhJhgpO50T9gESVgESXgPwAAAD8SBQAAAAAAAAGMAQAAJAAAAPzyLrT4kNE/YBElYBEl4D8AAAA/EgUAAAAAAAABjQEAACQAAABcxON+EFTRP2ARJWARJeA/AAAAPyIFAAAAAAAAAY4BAAAkAAAAuJWYSSgX0T9gESVgESXgPwAAAD8iBQAAAAAAAAGPAQAAJAAAABpnTRRA2tA/YBElYBEl4D8AAAA/IgUAAAAAAAABkAEAACQAAAB2OALfV53QP2ARJWARJeA/AAAAPzIFAAAAAAAAAZEBAAAkAAAA1gm3qW9g0D9gESVgESXgPwAAAD9BBQAAAAAAAAGSAQAAJAAAAKjLUg06D9A/YBElYBEl4D8AAAA/QQUAAAAAAAABkwEAACQAAADc+6oTblPPP2ARJWARJeA/AAAAP0EFAAAAAAAAAZQBAAAkAAAAhH/i2gKxzj9gESVgESXgPwAAAD9RBQAAAAAAAAGVAQAAJAAAABDk59P85c0/YBElYBEl4D8AAAA/UQUAAAAAAAABlgEAACQAAADQhlFpLGzNP2ARJWARJeA/AAAAP2AFAAAAAAAAAZcBAAAkAAAAdAqJMMHJzD9gESVgESXgPwAAAD9gBQAAAAAAAAGYAQAAJAAAADCt8sXwT8w/////////3z8AAAA/cAUAAAAAAAABmQEAACQAAAAcjsD3VSfMP////////98/AAAAP3AFAAAAAAAAAZoBAAAkAAAA8E9cWyDWyz/////////fPwAAAD+ABQAAAAAAAAGbAQAAJAAAAMQR+L7qhMs/////////3z8AAAA/gAUAAAAAAAABnAEAACQAAACo8sXwT1zLPz/dtT/dtd8/AAAAP48FAAAAAAAAAZ0BAAAkAAAAgLRhVBoLyz8/3bU/3bXfPwAAAD+PBQAAAAAAAAGeAQAAJAAAAFB2/bfkuco/P921P9213z8AAAA/nwUAAAAAAAABnwEAACQAAAAQGWdNFEDKP3+6a3+6a98/AAAAP74FAAAAAAAAAaABAAAkAAAAXCDW2z37yD+9lyG/lyHfPwAAAD/OBQAAAAAAAAGhAQAAJAAAABjDP3Ftgcg//3TX/nTX3j8AAAA/3QUAAAAAAAABogEAACQAAAB46eDNMWXHP30vQ34vQ94/AAAAP90FAAAAAAAAAaMBAAAkAAAANIxKY2Hrxj99L0N+L0PePwAAAD/9BQAAAAAAAAGkAQAAJAAAAJSy678lz8U//emu/emu3T8AAAA/DAYAAAAAAAABpQEAACQAAABUVVVVVVXFP/3prv3prt0/AAAAPxwGAAAAAAAAAaYBAAAkAAAAPDYjh7osxT/96a796a7dPwAAAD87BgAAAAAAAAGnAQAAJAAAAETg+6oTbsM//emu/emu3T8AAAA/agYAAAAAAAABqAEAACQAAADAvAstPmS8P/3prv3prt0/AAAAP3oGAAAAAAAAAakBAAAkAAAAKI2FrVuJuT89x2Q9x2TdPwAAAD+JBgAAAAAAAAGqAQAAJAAAAHiU9DuFRLg/faQafaQa3T8AAAA/iQYAAAAAAAABqwEAACQAAADw2cdm5FC3P32kGn2kGt0/AAAAP4kGAAAAAAAAAawBAAAkAAAAmF3/LXmutj99pBp9pBrdPwAAAD+pBgAAAAAAAAGtAQAAJAAAANhkbryiabU/u4HQvIHQ3D8AAAA/uAYAAAAAAAABrgEAACQAAACwJgogbRi1P7uB0LyB0Nw/AAAAP7gGAAAAAAAAAa8BAAAkAAAAgOilgzfHtD+7gdC8gdDcPwAAAD/nBgAAAAAAAAGwAQAAJAAAAKCxsHUrMbM/u4HQvIHQ3D8AAAA/5wYAAAAAAAABsQEAACQAAADouB8EVeyxP7uB0LyB0Nw/AAAAP/cGAAAAAAAAAbIBAAAkAAAAOMCOkn6nsD+7gdC8gdDcPwAAAD/3BgAAAAAAAAGzAQAAJAAAAACP+0FQxa4/faQafaQa3T8AAAA/9wYAAAAAAAABtAEAACQAAACgndleozusP32kGn2kGt0/AAAAP/cGAAAAAAAAAbUBAAAkAAAA4C/vQosPqT99pBp9pBrdPwAAAD8WBwAAAAAAAAG2AQAAJAAAAHA+zV/ehaY/faQafaQa3T8AAAA/FgcAAAAAAAABtwEAACQAAABgVBoLW7eiP32kGn2kGt0/AAAAPyYHAAAAAAAAAbgBAAAkAAAAANhR0u8Uoj99pBp9pBrdPwAAAD8mBwAAAAAAAAG5AQAAJAAAALBbiZmEcqE/faQafaQa3T8AAAA/RQcAAAAAAAABugEAACQAAABQ38BgGdCgP32kGn2kGt0/AAAAP2QHAAAAAAAAAbsBAAAkAAAA8GL4J64toD99pBp9pBrdPwAAAD90BwAAAAAAAAG8AQAAJAAAAIDUzmyv0Z0/faQafaQa3T8AAAA/gwcAAAAAAAABvQEAACQAAADA2z372IycP32kGn2kGt0/AAAAP4MHAAAAAAAAAb4BAAAkAAAAYOobGCwDmj99pBp9pBrdPwAAAD+jBwAAAAAAAAG/AQAAJAAAAEAAacOoNJY/faQafaQa3T8AAAA/sgcAAAAAAAABwAEAACQAAACAHSX9TiGRP32kGn2kGt0/AAAAP8IHAAAAAAAAAcEBAAAkAAAAAISgij2ShT99pBp9pBrdPwAAAD/CBwAAAAAAAAHCAQAAJAAAAICSfqeQCIM/faQafaQa3T8AAAA/4QcAAAAAAAABwwEAACQAAABAoVzE436APz3HZD3HZN0/AAAAPz8IAAAAAAAAAcQBAAAkAAAAgF91wm3qez/96a796a7dPwAAAD9OCAAAAAAAAAHFAQAAJAAAAIBfdcJt6ns/vQz5vQz53T8AAAA/XggAAAAAAAABxgEAACQAAACAX3XCbep7P30vQ34vQ94/AAAAP24IAAAAAAAAAccBAAAkAAAAgHwx/BPXdj8/Uo0+Uo3ePwAAAD99CAAAAAAAAAHIAQAAJAAAAIB8MfwT13Y//3TX/nTX3j8AAAA/fQgAAAAAAAAByQEAACQAAACAfDH8E9d2P72XIb+XId8/AAAAP40IAAAAAAAAAcoBAAAkAAAAgHwx/BPXdj9/umt/umvfPwAAAD+NCAAAAAAAAAHLAQAAJAAAAIB8MfwT13Y/P921P9213z8AAAA/nQgAAAAAAAABzAEAACQAAACAfDH8E9d2P////////98/AAAAP50IAAAAAAAAAc0BAAAkAAAAgHwx/BPXdj/AIkrAIkrgPwAAAD+sCAAAAAAAAAHOAQAAJAAAAIB8MfwT13Y/gUWUgEWU4D8AAAA/rAgAAAAAAAABzwEAACQAAACAfDH8E9d2P0Fo3kBo3uA/AAAAP7wIAAAAAAAAAdABAAAkAAAAgHwx/BPXdj8CiygBiyjhPwAAAD+8CAAAAAAAAAHRAQAAJAAAAIB8MfwT13Y/wq1ywa1y4T8AAAA/ywgAAAAAAAAB0gEAACQAAACAfDH8E9d2P4LQvIHQvOE/AAAAP8sIAAAAAAAAAdMBAAAkAAAAgHwx/BPXdj+jBCyiBCziPwAAAD/bCAAAAAAAAAHUAQAAJAAAAIB8MfwT13Y/Yid2Yid24j8AAAA/2wgAAAAAAAAB1QEAACQAAACAfDH8E9d2P4Nb5YJb5eI/AAAAP+sIAAAAAAAAAdYBAAAkAAAAgHwx/BPXdj/jbArjbArjPwAAAD/rCAAAAAAAAAHXAQAAJAAAAIB8MfwT13Y/BKF5A6F54z8AAAA/+ggAAAAAAAAB2AEAACQAAACAfDH8E9d2P8PDw8PDw+M/AAAAP/oIAAAAAAAAAdkBAAAkAAAAgHwx/BPXdj+F5g2E5g3kPwAAAD8KCQAAAAAAAAHaAQAAJAAAAIB8MfwT13Y/RAlYRAlY5D8AAAA/CgkAAAAAAAAB2wEAACQAAACAfDH8E9d2P6UafaQafeQ/AAAAPxoJAAAAAAAAAdwBAAAkAAAAgHwx/BPXdj9lPcdkPcfkPwAAAD8aCQAAAAAAAAHdAQAAJAAAAIBfdcJt6ns/JmARJWAR5T8AAAA/OQkAAAAAAAAB3gEAACQAAACAX3XCbep7P0aUgEWUgOU/AAAAPzkJAAAAAAAAAd8BAAAkAAAAQKFcxON+gD9myO9lyO/lPwAAAD85CQAAAAAAAAHgAQAAJAAAAEChXMTjfoA/h/xehvxe5j8AAAA/OQkAAAAAAAAB4QEAACQAAABAoVzE436AP6cwzqYwzuY/AAAAP0gJAAAAAAAAAeIBAAAkAAAAgJJ+p5AIgz9nUxhnUxjnPwAAAD9ICQAAAAAAAAHjAQAAJAAAAACEoIo9koU/h4eHh4eH5z8AAAA/WAkAAAAAAAAB5AEAACQAAAAAhKCKPZKFP0iq0Ueq0ec/AAAAP1gJAAAAAAAAAeUBAAAkAAAAAISgij2ShT9o3kBo3kDoPwAAAD9oCQAAAAAAAAHmAQAAJAAAAEB1wm3qG4g/ye9lyO9l6D8AAAA/aAkAAAAAAAAB5wEAACQAAABAdcJt6huIPygBiygBi+g/AAAAP3cJAAAAAAAAAegBAAAkAAAAQHXCbeobiD+JErCIErDoPwAAAD+HCQAAAAAAAAHpAQAAJAAAAMBm5FCXpYo/6SPV6CPV6D8AAAA/hwkAAAAAAAAB6gEAACQAAADAZuRQl6WKP6lGH6lGH+k/AAAAP4cJAAAAAAAAAesBAAAkAAAAwGbkUJelij8KWEQJWETpPwAAAD+XCQAAAAAAAAHsAQAAJAAAAEBYBjREL40/amlpaWlp6T8AAAA/pgkAAAAAAAAB7QEAACQAAABAWAY0RC+NP8l6jsl6juk/AAAAP6YJAAAAAAAAAe4BAAAkAAAAQFgGNEQvjT8qjLMpjLPpPwAAAD+2CQAAAAAAAAHvAQAAJAAAAIBJKBfxuI8/6q796a796T8AAAA/tgkAAAAAAAAB8AEAACQAAACASSgX8biPP0rAIkrAIuo/AAAAP7YJAAAAAAAAAfEBAAAkAAAAgB0l/U4hkT8K42wK42zqPwAAAD/FCQAAAAAAAAHyAQAAJAAAAIAdJf1OIZE/ywW3ygW36j8AAAA/1QkAAAAAAAAB8wEAACQAAAAgFrZuJWaSPyoX3CoX3Oo/AAAAP9UJAAAAAAAAAfQBAAAkAAAA4A5H4Puqkz+LKAGLKAHrPwAAAD/lCQAAAAAAAAH1AQAAJAAAAKAH2FHS75Q/6zkm6zkm6z8AAAA/5QkAAAAAAAAB9gEAACQAAABAAGnDqDSWP6tccKtccOs/AAAAP/QJAAAAAAAAAfcBAAAkAAAAwPGKplW+mD8MbpULbpXrPwAAAD/0CQAAAAAAAAH4AQAAJAAAAGDqGxgsA5o/bH+6a3+66z8AAAA/BAoAAAAAAAAB+QEAACQAAADA2z372IycP8yQ38uQ3+s/AAAAPwQKAAAAAAAAAfoBAAAkAAAAQM1f3oUWnz8sogQsogTsPwAAAD8UCgAAAAAAAAH7AQAAJAAAAFDfwGAZ0KA/jbMpjLMp7D8AAAA/FAoAAAAAAAAB/AEAACQAAAAA2FHS7xSiP+zETuzETuw/AAAAPyMKAAAAAAAAAf0BAAAkAAAAsNDiQ8ZZoz9M1nNM1nPsPwAAAD8jCgAAAAAAAAH+AQAAJAAAABBNq3wx/KM/reeYrOeY7D8AAAA/MwoAAAAAAAAB/wEAACQAAADARTzuB0GlPwz5vQz5vew/AAAAPzMKAAAAAAAAAQACAAAkAAAAIMIEJ3PjpT8M+b0M+b3sPwAAAD9CCgAAAAAAAAEBAgAAJAAAAHA+zV/ehaY/bQrjbArj7D8AAAA/QgoAAAAAAAABAgIAACQAAADQupWYSSinP80bCM0bCO0/AAAAP1IKAAAAAAAAAQMCAAAkAAAAMDde0bTKpz8uLS0tLS3tPwAAAD9SCgAAAAAAAAEEAgAAJAAAAICzJgogbag/jT5SjT5S7T8AAAA/YgoAAAAAAAABBQIAACQAAADgL+9Ciw+pP+5Pd+1Pd+0/AAAAP3EKAAAAAAAAAQYCAAAkAAAAQKy3e/axqT9OYZxNYZztPwAAAD9xCgAAAAAAAAEHAgAAJAAAAPCkSO3M9qo/TmGcTWGc7T8AAAA/cQoAAAAAAAABCAIAACQAAACgndleozusP65ywa1ywe0/AAAAP4EKAAAAAAAAAQkCAAAkAAAAsBIzCeUirj8OhOYNhObtPwAAAD+BCgAAAAAAAAEKAgAAJAAAAAiCKvZIVrA/bpULbpUL7j8AAAA/kQoAAAAAAAABCwIAACQAAADAertnH5uxP26VC26VC+4/AAAAP5EKAAAAAAAAAQwCAAAkAAAASDXoPMCOsj8uuFUuuFXuPwAAAD+gCgAAAAAAAAENAgAAJAAAAPgtea6W07M/LrhVLrhV7j8AAAA/oAoAAAAAAAABDgIAACQAAACA6KWDN8e0Py64VS64Ve4/AAAAP7AKAAAAAAAAAQ8CAAAkAAAAEKPSWNi6tT8uuFUuuFXuPwAAAD+wCgAAAAAAAAEQAgAAJAAAAGgfm5FDXbY/LrhVLrhV7j8AAAA/vwoAAAAAAAABEQIAACQAAADw2cdm5FC3Py64VS64Ve4/AAAAP78KAAAAAAAAARICAAAkAAAAGBgsAxqitz8uuFUuuFXuPwAAAD/PCgAAAAAAAAETAgAAJAAAAEhWkJ9P87c/LrhVLrhV7j8AAAA/zwoAAAAAAAABFAIAACQAAAB4lPQ7hUS4Py64VS64Ve4/AAAAP98KAAAAAAAAARUCAAAkAAAAoNJY2LqVuD8uuFUuuFXuPwAAAD/uCgAAAAAAAAEWAgAAJAAAANAQvXTw5rg/LrhVLrhV7j8AAAA/7goAAAAAAAABFwIAACQAAAAATyERJji5Py64VS64Ve4/AAAAP/4KAAAAAAAAARgCAAAkAAAAKI2FrVuJuT8uuFUuuFXuPwAAAD8OCwAAAAAAAAEZAgAAJAAAAFjL6UmR2rk/LrhVLrhV7j8AAAA/LQsAAAAAAAABGgIAACQAAACACU7mxiu6P86mMM6mMO4/AAAAPzwLAAAAAAAAARsCAAAkAAAAsEeygvx8uj/OpjDOpjDuPwAAAD88CwAAAAAAAAEcAgAAJAAAAOCFFh8yzro/bpULbpUL7j8AAAA/TAsAAAAAAAABHQIAACQAAAB1KzGTUC7iPyK/lyG/l+E/AAAAPwAAAAAAAAAAAR4CAAAkAAAABZ0H2FHS7z/70137013bPwAAAD8AAAAAAAAAAAEfAgAAJAAAAE+4TX0Dg+U/r4gSsIgS0D8AAAA/AAAAAAAAAAAL</ink>
</athena>
</file>

<file path=customXml/item15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DgsAAAAAAAAF9f///wxBY3Rpb25UeXBlVjEBAAAAB3ZhbHVlX18ACAIAAAAAAAAAAQUAAAAEAAAACQwAAAAJDQAAADs8AAAAAAAAAfL////1////AAAAAAEGAAAABAAAAAkPAAAACRAAAACFawAAAAAAAAHv////9f///wAAAAABBwAAAAQAAAAJEgAAAAkTAAAAS7IAAAAAAAAB7P////X///8AAAAABQgAAAANQ2xlYXJDYW52YXNWMQIAAAAJU3RhcnRUaW1lBFR5cGUABBAMQWN0aW9uVHlwZVYxAgAAAAIAAAD7/gAAAAAAAAHr////9f///wAAAAAFCQAAAA9QZW5BdHRyaWJ1dGVzVjEKAAAAB19jb2xvckEHX2NvbG9yUgdfY29sb3JHB19jb2xvckIKRml0VG9DdXJ2ZQZIZWlnaHQOSWdub3JlUHJlc3N1cmUNSXNIaWdobGlnaHRlcgVTaGFwZQVXaWR0aAAAAAAAAAAABAACAgICAQYBAQxCcnVzaFNoYXBlVjECAAAABgIAAAD/cDCgAAAAAAAAACJAAAAF6v///wxCcnVzaFNoYXBlVjEBAAAAB3ZhbHVlX18ACAIAAAABAAAAAAAAAAAAIkAFCgAAAApJbmtUcmFjZVYxAwAAAA1MaXN0YDErX2l0ZW1zDExpc3RgMStfc2l6ZQ9MaXN0YDErX3ZlcnNpb24EAAAYU2hhcmVkLklua2luZy5JbmtQb2ludFtdAgAAAAgIAgAAAAkXAAAAbwEAAG8BAAABDAAAAAkAAAD/cDCgAAAAAAAAACJAAAAB6P///+r///8BAAAAAAAAAAAAIkABDQAAAAoAAAAJGQAAAOcAAADnAAAAAQ8AAAAJAAAA/3AwoAAAAAAAAAAiQAAAAeb////q////AQAAAAAAAAAAACJAARAAAAAKAAAACRsAAACHAQAAhwEAAAESAAAACQAAAP9wMKAAAAAAAAAAIkAAAAHk////6v///wEAAAAAAAAAAAAiQAETAAAACgAAAAkdAAAAqgAAAKoA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2RBxkAAAAAAQAAAAABAAAECklua1BvaW50VjECAA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DRkHGwAAAAABAAAAAAIAAAQKSW5rUG9pbnRWMQIAAAAJdAIAAAl1AgAACXYCAAAJdwIAAAl4AgAACXkCAAAJegIAAAl7AgAACXwCAAAJfQIAAAl+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+AIAAAn5AgAACfoCAAAJ+wIAAAn8AgAACf0CAAAJ/gIAAAn/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+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/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+gMAAA15Bx0AAAAAAQAAAAABAAAECklua1BvaW50VjECAAAACfsDAAAJ/AMAAAn9AwAACf4DAAAJ/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/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+BAAACX8EAAAJgAQAAAmBBAAACYIEAAAJgwQAAAmEBAAACYUEAAAJhgQAAAmHBAAACYgEAAAJiQQAAAmKBAAACYsEAAAJjAQAAAmNBAAACY4EAAAJjwQAAAmQBAAACZEEAAAJkgQAAAmTBAAACZQEAAAJlQQAAAmWBAAACZcEAAAJmAQAAAmZBAAACZoEAAAJmwQAAAmcBAAACZ0EAAAJngQAAAmfBAAACaAEAAAJoQQAAAmiBAAACaMEAAAJpAQAAA1WBR4AAAAKSW5rUG9pbnRWMQQAAAABWAFZDlByZXNzdXJlRmFjdG9yCVRpbWVTdGFtcAAAAAAGBgsQAgAAADyBLrBMsc8/thRA1ia4wT8AAAA/AAAAAAAAAAABHwAAAB4AAADKgMD76s3PP7YUQNYmuME/AAAAP+sAAAAAAAAAASAAAAAeAAAARj/NOoEu0D+2FEDWJrjBPwAAAD8KAQAAAAAAAAEhAAAAHgAAAO49gx1chNA/0T1n55PhwT8AAAA/CgEAAAAAAAABIgAAAB4AAAB8PRVp+qDQP9E9Z+eT4cE/AAAAPwoBAAAAAAAAASMAAAAeAAAAQj3ejkmv0D/qZo74AAvCPwAAAD8ZAQAAAAAAAAEkAAAAHgAAAAk9p7SYvdA/6maO+AALwj8AAAA/GQEAAAAAAAABJQAAAB4AAACXPDkAN9rQP+pmjvgAC8I/AAAAPzMBAAAAAAAAASYAAAAeAAAAJDzLS9X20D8FkLUJbjTCPwAAAD9iAQAAAAAAAAEnAAAAHgAAAD05ADfasNE/OeIDLEiHwj8AAAA/cgEAAAAAAAABKAAAAB4AAAAEOclcKb/RPzniAyxIh8I/AAAAP3IBAAAAAAAAASkAAAAeAAAAWDgkzhbq0T854gMsSIfCPwAAAD+BAQAAAAAAAAEqAAAAHgAAAK03fz8EFdI/OeIDLEiHwj8AAAA/gQEAAAAAAAABKwAAAB4AAAA6NxGLojHSPzniAyxIh8I/AAAAP5EBAAAAAAAAASwAAAAeAAAAjjZs/I9c0j854gMsSIfCPwAAAD+RAQAAAAAAAAEtAAAAHgAAAOM1x219h9I/OeIDLEiHwj8AAAA/kQEAAAAAAAABLgAAAB4AAABwNVm5G6TSPzniAyxIh8I/AAAAP6ABAAAAAAAAAS8AAAAeAAAA/jTrBLrA0j854gMsSIfCPwAAAD+wAQAAAAAAAAEwAAAAHgAAAMQ0tCoJz9I/OeIDLEiHwj8AAAA/sAEAAAAAAAABMQAAAB4AAACLNH1QWN3SPzniAyxIh8I/AAAAP8ABAAAAAAAAATIAAAAeAAAAUjRGdqfr0j854gMsSIfCPwAAAD/PAQAAAAAAAAEzAAAAHgAAABk0D5z2+dI/OeIDLEiHwj8AAAA/zwEAAAAAAAABNAAAAB4AAACmM6HnlBbTPzniAyxIh8I/AAAAP98BAAAAAAAAATUAAAAeAAAAbTNqDeQk0z9TCys9tbDCPwAAAD/fAQAAAAAAAAE2AAAAHgAAAPoy/FiCQdM/UwsrPbWwwj8AAAA/7wEAAAAAAAABNwAAAB4AAABPMlfKb2zTP240Uk4i2sI/AAAAP+8BAAAAAAAAATgAAAAeAAAAozGyO12X0z+HXXlfjwPDPwAAAD/+AQAAAAAAAAE5AAAAHgAAAL4w1tKZ0NM/h115X48Dwz8AAAA/DgIAAAAAAAABOgAAAB4AAADZL/pp1gnUP4ddeV+PA8M/AAAAPw4CAAAAAAAAATsAAAAeAAAAuy7nJmJR1D+HXXlfjwPDPwAAAD8dAgAAAAAAAAE8AAAAHgAAAGMtnQk9p9Q/h115X48Dwz8AAAA/HQIAAAAAAAABPQAAAB4AAAB+LMGgeeDUP4ddeV+PA8M/AAAAPy0CAAAAAAAAAT4AAAAeAAAAYCuuXQUo1T+HXXlfjwPDPwAAAD8tAgAAAAAAAAE/AAAAHgAAALQqCc/yUtU/h115X48Dwz8AAAA/PQIAAAAAAAABQAAAAB4AAAAIKmRA4H3VP240Uk4i2sI/AAAAPz0CAAAAAAAAAUEAAAAeAAAAXCm/sc2o1T9uNFJOItrCPwAAAD89AgAAAAAAAAFCAAAAHgAAACMpiNcct9U/bjRSTiLawj8AAAA/TAIAAAAAAAABQwAAAB4AAADqKFH9a8XVP240Uk4i2sI/AAAAP1wCAAAAAAAAAUQAAAAeAAAAsigaI7vT1T9uNFJOItrCPwAAAD9cAgAAAAAAAAFFAAAAHgAAAHko40gK4tU/bjRSTiLawj8AAAA/bAIAAAAAAAABRgAAAB4AAABAKKxuWfDVP240Uk4i2sI/AAAAP2wCAAAAAAAAAUcAAAAeAAAABih1lKj+1T9uNFJOItrCPwAAAD97AgAAAAAAAAFIAAAAHgAAAJQnB+BGG9Y/bjRSTiLawj8AAAA/ewIAAAAAAAABSQAAAB4AAAAhJ5kr5TfWP240Uk4i2sI/AAAAP4sCAAAAAAAAAUoAAAAeAAAA6CZiUTRG1j9uNFJOItrCPwAAAD+LAgAAAAAAAAFLAAAAHgAAAHYm9JzSYtY/bjRSTiLawj8AAAA/mgIAAAAAAAABTAAAAB4AAAADJobocH/WP240Uk4i2sI/AAAAP5oCAAAAAAAAAU0AAAAeAAAAVyXhWV6q1j9uNFJOItrCPwAAAD+qAgAAAAAAAAFOAAAAHgAAAKwkPMtL1dY/bjRSTiLawj8AAAA/qgIAAAAAAAABTwAAAB4AAADHI2BiiA7XP240Uk4i2sI/AAAAP7oCAAAAAAAAAVAAAAAeAAAA4iKE+cRH1z9TCys9tbDCPwAAAD+6AgAAAAAAAAFRAAAAHgAAAP0hqJABgdc/UwsrPbWwwj8AAAA/yQIAAAAAAAABUgAAAB4AAABRIQMC76vXP1MLKz21sMI/AAAAP8kCAAAAAAAAAVMAAAAeAAAA3iCVTY3I1z9TCys9tbDCPwAAAD/ZAgAAAAAAAAFUAAAAHgAAAGwgJ5kr5dc/UwsrPbWwwj8AAAA/2QIAAAAAAAABVQAAAB4AAAD5H7nkyQHYP1MLKz21sMI/AAAAP+kCAAAAAAAAAVYAAAAeAAAAwB+CChkQ2D9TCys9tbDCPwAAAD8XAwAAAAAAAAFXAAAAHgAAANsepqFVSdg/UwsrPbWwwj8AAAA/JwMAAAAAAAABWAAAAB4AAAAvHgETQ3TYP240Uk4i2sI/AAAAPycDAAAAAAAAAVkAAAAeAAAA9h3KOJKC2D9uNFJOItrCPwAAAD83AwAAAAAAAAFaAAAAHgAAAIQdXIQwn9g/bjRSTiLawj8AAAA/UgMAAAAAAAABWwAAAB4AAAARHe7PzrvYP240Uk4i2sI/AAAAP1IDAAAAAAAAAVwAAAAeAAAAZRxJQbzm2D9uNFJOItrCPwAAAD9iAwAAAAAAAAFdAAAAHgAAALobpLKpEdk/bjRSTiLawj8AAAA/YgMAAAAAAAABXgAAAB4AAAAOG/8jlzzZP4ddeV+PA8M/AAAAP2IDAAAAAAAAAV8AAAAeAAAA8Bns4CKE2T+HXXlfjwPDPwAAAD9yAwAAAAAAAAFgAAAAHgAAANEY2Z2uy9k/h115X48Dwz8AAAA/gQMAAAAAAAABYQAAAB4AAADOFurxdkzaP6KGoHD8LMM/AAAAP4EDAAAAAAAAAWIAAAAeAAAA6RUOibOF2j+9r8eBaVbDPwAAAD+RAwAAAAAAAAFjAAAAHgAAAJMUxGuO29o/va/HgWlWwz8AAAA/kQMAAAAAAAABZAAAAB4AAACuE+gCyxTbP9bY7pLWf8M/AAAAP6ADAAAAAAAAAWUAAAAeAAAAAhNDdLg/2z/W2O6S1n/DPwAAAD+gAwAAAAAAAAFmAAAAHgAAAFYSnuWlats/1tjuktZ/wz8AAAA/sAMAAAAAAAABZwAAAB4AAADkETAxRIfbP9bY7pLWf8M/AAAAP7ADAAAAAAAAAWgAAAAeAAAAOBGLojGy2z/W2O6S1n/DPwAAAD/AAwAAAAAAAAFpAAAAHgAAAMYQHe7Pzts/1tjuktZ/wz8AAAA/wAMAAAAAAAABagAAAB4AAABUEK85buvbP9bY7pLWf8M/AAAAP88DAAAAAAAAAWsAAAAeAAAA4A9BhQwI3D/W2O6S1n/DPwAAAD/PAwAAAAAAAAFsAAAAHgAAAKgPCqtbFtw/1tjuktZ/wz8AAAA/3wMAAAAAAAABbQAAAB4AAABuD9PQqiTcP9bY7pLWf8M/AAAAP98DAAAAAAAAAW4AAAAeAAAANA+c9vky3D/W2O6S1n/DPwAAAD/+AwAAAAAAAAFvAAAAHgAAAPwOZRxJQdw/1tjuktZ/wz8AAAA/DgQAAAAAAAABcAAAAB4AAADCDi5CmE/cP9bY7pLWf8M/AAAAPw4EAAAAAAAAAXEAAAAeAAAAig73Z+dd3D/xARakQ6nDPwAAAD8dBAAAAAAAAAFyAAAAHgAAABYOibOFetw/8QEWpEOpwz8AAAA/HQQAAAAAAAABcwAAAB4AAABqDeQkc6XcP/EBFqRDqcM/AAAAPx0EAAAAAAAAAXQAAAAeAAAAhgwIvK/e3D8LKz21sNLDPwAAAD8tBAAAAAAAAAF1AAAAHgAAAGgL9Xg7Jt0/Cys9tbDSwz8AAAA/LQQAAAAAAAABdgAAAB4AAABKCuI1x23dPwsrPbWw0sM/AAAAPz0EAAAAAAAAAXcAAAAeAAAAgAgqZEDg3T8LKz21sNLDPwAAAD89BAAAAAAAAAF4AAAAHgAAAO4GqWxqRN4/Cys9tbDSwz8AAAA/TAQAAAAAAAABeQAAAB4AAADQBZYp9ovePwsrPbWw0sM/AAAAP0wEAAAAAAAAAXoAAAAeAAAAsgSD5oHT3j8LKz21sNLDPwAAAD9cBAAAAAAAAAF7AAAAHgAAAAYE3ldv/t4/Cys9tbDSwz8AAAA/bAQAAAAAAAABfAAAAB4AAABaAznJXCnfPwsrPbWw0sM/AAAAP2wEAAAAAAAAAX0AAAAeAAAAIgMC76s33z8LKz21sNLDPwAAAD97BAAAAAAAAAF+AAAAHgAAAOgCyxT7Rd8/Cys9tbDSwz8AAAA/ewQAAAAAAAABfwAAAB4AAACwApQ6SlTfPwsrPbWw0sM/AAAAP4sEAAAAAAAAAYAAAAAeAAAAdgJdYJli3z8LKz21sNLDPwAAAD+qBAAAAAAAAAGBAAAAHgAAAD4CJobocN8/Cys9tbDSwz8AAAA/ugQAAAAAAAABggAAAB4AAAAEAu+rN3/fPwsrPbWw0sM/AAAAP8kEAAAAAAAAAYMAAAAeAAAAzAG40YaN3z8LKz21sNLDPwAAAD/ZBAAAAAAAAAGEAAAAHgAAAFgBSh0lqt8/Cys9tbDSwz8AAAA/6QQAAAAAAAABhQAAAB4AAAAgARNDdLjfP/EBFqRDqcM/AAAAP+kEAAAAAAAAAYYAAAAeAAAA5gDcaMPG3z/xARakQ6nDPwAAAD/pBAAAAAAAAAGHAAAAHgAAAKwApY4S1d8/8QEWpEOpwz8AAAA/+AQAAAAAAAABiAAAAB4AAAB0AG60YePfP/EBFqRDqcM/AAAAP/gEAAAAAAAAAYkAAAAeAAAAAQAAAAAA4D/xARakQ6nDPwAAAD8IBQAAAAAAAAGKAAAAHgAAAOR/5JInB+A/8QEWpEOpwz8AAAA/CAUAAAAAAAABiwAAAB4AAADH/8glTw7gP/EBFqRDqcM/AAAAPxcFAAAAAAAAAYwAAAAeAAAAq3+tuHYV4D/xARakQ6nDPwAAAD8XBQAAAAAAAAGNAAAAHgAAAI7/kUueHOA/8QEWpEOpwz8AAAA/JwUAAAAAAAABjgAAAB4AAABxf3bexSPgP/EBFqRDqcM/AAAAPzcFAAAAAAAAAY8AAAAeAAAAOH8/BBUy4D/xARakQ6nDPwAAAD83BQAAAAAAAAGQAAAAHgAAABz/I5c8OeA/8QEWpEOpwz8AAAA/RgUAAAAAAAABkQAAAB4AAAD/fggqZEDgP/EBFqRDqcM/AAAAP0YFAAAAAAAAAZIAAAAeAAAAxn7RT7NO4D/xARakQ6nDPwAAAD9GBQAAAAAAAAGTAAAAHgAAAIx+mnUCXeA/1tjuktZ/wz8AAAA/VgUAAAAAAAABlAAAAB4AAABTfmObUWvgP9bY7pLWf8M/AAAAP2YFAAAAAAAAAZUAAAAeAAAAGn4swaB54D/W2O6S1n/DPwAAAD9mBQAAAAAAAAGWAAAAHgAAAOF99ebvh+A/1tjuktZ/wz8AAAA/ZgUAAAAAAAABlwAAAB4AAACnfb4MP5bgP72vx4FpVsM/AAAAP3UFAAAAAAAAAZgAAAAeAAAAbn2HMo6k4D+9r8eBaVbDPwAAAD91BQAAAAAAAAGZAAAAHgAAABj9NOsEuuA/va/HgWlWwz8AAAA/hQUAAAAAAAABmgAAAB4AAADf/P0QVMjgP72vx4FpVsM/AAAAP4UFAAAAAAAAAZsAAAAeAAAApvzGNqPW4D+ihqBw/CzDPwAAAD+UBQAAAAAAAAGcAAAAHgAAAG38j1zy5OA/ooagcPwswz8AAAA/lAUAAAAAAAABnQAAAB4AAAD6+yGokAHhP6KGoHD8LMM/AAAAP6QFAAAAAAAAAZ4AAAAeAAAApHvPYAcX4T+HXXlfjwPDPwAAAD+kBQAAAAAAAAGfAAAAHgAAAGt7mIZWJeE/h115X48Dwz8AAAA/tAUAAAAAAAABoAAAAB4AAAAye2GspTPhP4ddeV+PA8M/AAAAP8MFAAAAAAAAAaEAAAAeAAAA+Hoq0vRB4T9uNFJOItrCPwAAAD/DBQAAAAAAAAGiAAAAHgAAANz6DmUcSeE/bjRSTiLawj8AAAA/wwUAAAAAAAABowAAAB4AAAC/evP3Q1DhP1MLKz21sMI/AAAAP9MFAAAAAAAAAaQAAAAeAAAAo/rXimtX4T9TCys9tbDCPwAAAD/jBQAAAAAAAAGlAAAAHgAAAKP614prV+E/OeIDLEiHwj8AAAA/AgYAAAAAAAABpgAAAB4AAACj+teKa1fhPyC53BrbXcI/AAAAPyEGAAAAAAAAAacAAAAeAAAAo/rXimtX4T/qZo74AAvCPwAAAD8xBgAAAAAAAAGoAAAAHgAAAKP614prV+E/0T1n55PhwT8AAAA/MQYAAAAAAAABqQAAAB4AAACGerwdk17hP5zrGMW5jsE/AAAAP0AGAAAAAAAAAaoAAAAeAAAAhnq8HZNe4T+BwvGzTGXBPwAAAD9ABgAAAAAAAAGrAAAAHgAAAIZ6vB2TXuE/aJnKot87wT8AAAA/UAYAAAAAAAABrAAAAB4AAABp+qCwumXhP01wo5FyEsE/AAAAP28GAAAAAAAAAa0AAAAeAAAAafqgsLpl4T8zR3yABenAPwAAAD9/BgAAAAAAAAGuAAAAHgAAAGn6oLC6ZeE/GR5Vb5i/wD8AAAA/jgYAAAAAAAABrwAAAB4AAABp+qCwumXhP//0LV4rlsA/AAAAP44GAAAAAAAAAbAAAAAeAAAAafqgsLpl4T/Kot87UUPAPwAAAD+eBgAAAAAAAAGxAAAAHgAAAGn6oLC6ZeE/sHm4KuQZwD8AAAA/ngYAAAAAAAABsgAAAB4AAABp+qCwumXhPyyhIjPu4L8/AAAAP64GAAAAAAAAAbMAAAAeAAAAafqgsLpl4T/4TtQQFI6/PwAAAD+9BgAAAAAAAAG0AAAAHgAAAGn6oLC6ZeE/xPyF7jk7vz8AAAA/vQYAAAAAAAABtQAAAB4AAABp+qCwumXhP46qN8xf6L4/AAAAP80GAAAAAAAAAbYAAAAeAAAAafqgsLpl4T9aWOmphZW+PwAAAD/NBgAAAAAAAAG3AAAAHgAAAGn6oLC6ZeE/JAabh6tCvj8AAAA/3QYAAAAAAAABuAAAAB4AAABp+qCwumXhP75h/kL3nL0/AAAAP/wGAAAAAAAAAbkAAAAeAAAAhnq8HZNe4T+2xnaXtP67PwAAAD8LBwAAAAAAAAG6AAAAHgAAAKP614prV+E/GNCLMCYGuz8AAAA/CwcAAAAAAAABuwAAAB4AAAC/evP3Q1DhP3zZoMmXDbo/AAAAPwsHAAAAAAAAAbwAAAAeAAAAv3rz90NQ4T8UNQSF42e5PwAAAD8LBwAAAAAAAAG9AAAAHgAAAL968/dDUOE/qpBnQC/CuD8AAAA/GwcAAAAAAAABvgAAAB4AAADc+g5lHEnhP0Lsyvt6HLg/AAAAPxsHAAAAAAAAAb8AAAAeAAAA3PoOZRxJ4T+k9d+U7CO3PwAAAD8rBwAAAAAAAAHAAAAAHgAAANz6DmUcSeE/0qymC4TYtT8AAAA/OgcAAAAAAAABwQAAAB4AAAD4eirS9EHhP2gICsfPMrU/AAAAPzoHAAAAAAAAAcIAAAAeAAAA+Hoq0vRB4T/MER9gQTq0PwAAAD9KBwAAAAAAAAHDAAAAHgAAAPh6KtL0QeE/mL/QPWfnsz8AAAA/SgcAAAAAAAABxAAAAB4AAAD4eirS9EHhP2RtghuNlLM/AAAAP1oHAAAAAAAAAcUAAAAeAAAA+Hoq0vRB4T8wGzT5skGzPwAAAD+DBwAAAAAAAAHGAAAAHgAAABX7RT/NOuE/kiRJkiRJsj8AAAA/gwcAAAAAAAABxwAAAB4AAAAV+0U/zTrhP17S+m9K9rE/AAAAP5IHAAAAAAAAAcgAAAAeAAAAFftFP8064T/2LV4rllCxPwAAAD+SBwAAAAAAAAHJAAAAHgAAABX7RT/NOuE/wNsPCbz9sD8AAAA/kgcAAAAAAAABygAAAB4AAAAV+0U/zTrhP1g3c8QHWLA/AAAAP6IHAAAAAAAAAcsAAAAeAAAAFftFP8064T9zgRC78r6uPwAAAD+iBwAAAAAAAAHMAAAAHgAAABX7RT/NOuE/ozjXMYpzrT8AAAA/sgcAAAAAAAABzQAAAB4AAAAV+0U/zTrhP9HvnaghKKw/AAAAP7IHAAAAAAAAAc4AAAAeAAAAFftFP8064T9nSwFkbYKrPwAAAD/BBwAAAAAAAAHPAAAAHgAAABX7RT/NOuE//6ZkH7ncqj8AAAA/0QcAAAAAAAAB0AAAAB4AAAAye2GspTPhP5cCyNoEN6o/AAAAP9EHAAAAAAAAAdEAAAAeAAAAMnthrKUz4T8tXiuWUJGpPwAAAD/hBwAAAAAAAAHSAAAAHgAAADJ7YaylM+E/xbmOUZzrqD8AAAA/8AcAAAAAAAAB0wAAAB4AAAAye2GspTPhP10V8gzoRag/AAAAP/AHAAAAAAAAAdQAAAAeAAAAMnthrKUz4T/zcFXIM6CnPwAAAD8ACAAAAAAAAAHVAAAAHgAAADJ7YaylM+E/i8y4g3/6pj8AAAA/AAgAAAAAAAAB1gAAAB4AAAAye2GspTPhPyEoHD/LVKY/AAAAPw8IAAAAAAAAAdcAAAAeAAAAMnthrKUz4T+5g3/6Fq+lPwAAAD8PCAAAAAAAAAHYAAAAHgAAAE77fBl+LOE/T9/itWIJpT8AAAA/HwgAAAAAAAAB2QAAAB4AAABO+3wZfizhP3+WqSz6vaM/AAAAPx8IAAAAAAAAAdoAAAAeAAAATvt8GX4s4T8V8gzoRRijPwAAAD8vCAAAAAAAAAHbAAAAHgAAAGt7mIZWJeE/rU1wo5Fyoj8AAAA/LwgAAAAAAAAB3AAAAB4AAACI+7PzLh7hP9kENxopJ6E/AAAAPz4IAAAAAAAAAd0AAAAeAAAApHvPYAcX4T8SePshgbefPwAAAD8+CAAAAAAAAAHeAAAAHgAAAMH76s3fD+E/Enj7IYG3nz8AAAA/TggAAAAAAAAB3wAAAB4AAADB++rN3w/hPz4vwpgYbJ4/AAAAP04IAAAAAAAAAeAAAAAeAAAAwfvqzd8P4T9u5ogPsCCdPwAAAD9eCAAAAAAAAAHhAAAAHgAAAN17Bju4COE/buaID7AgnT8AAAA/fQgAAAAAAAAB4gAAAB4AAADdewY7uAjhP8pUFv3eiZo/AAAAP30IAAAAAAAAAeMAAAAeAAAA+vshqJAB4T/KVBb93omaPwAAAD+MCAAAAAAAAAHkAAAAHgAAAPr7IaiQAeE/+gvdc3Y+mT8AAAA/nAgAAAAAAAAB5QAAAB4AAAAXfD0VafrgPybDo+oN85c/AAAAP5wIAAAAAAAAAeYAAAAeAAAAM/xYgkHz4D9WemphpaeWPwAAAD+sCAAAAAAAAAHnAAAAHgAAAFB8dO8Z7OA/hjEx2DxclT8AAAA/uwgAAAAAAAAB6AAAAB4AAABt/I9c8uTgP7Lo907UEJQ/AAAAP7sIAAAAAAAAAekAAAAeAAAAbfyPXPLk4D/en77Fa8WSPwAAAD/LCAAAAAAAAAHqAAAAHgAAAIl8q8nK3eA/DleFPAN6kT8AAAA/ywgAAAAAAAAB6wAAAB4AAADf/P0QVMjgP9iKJVRkxo0/AAAAP9sIAAAAAAAAAewAAAAeAAAAGP006wS64D+MZ0AvwpiIPwAAAD/qCAAAAAAAAAHtAAAAHgAAAFL9a8W1q+A/TERbCiBrgz8AAAA/6ggAAAAAAAAB7gAAAB4AAABufYcyjqTgP0xEWwoga4M/AAAAP/oIAAAAAAAAAe8AAAAeAAAAbn2HMo6k4D+ksuj3TtSAPwAAAD/6CAAAAAAAAAHwAAAAHgAAAIv9op9mneA/pLLo907UgD8AAAA/CQkAAAAAAAAB8QAAAB4AAACL/aKfZp3gPwBC7Mr7enw/AAAAPxkJAAAAAAAAAfIAAAAeAAAAp32+DD+W4D8AQuzK+3p8PwAAAD8ZCQAAAAAAAAHzAAAAHgAAAMT92XkXj+A/AELsyvt6fD8AAAA/KQkAAAAAAAAB9AAAAB4AAADhffXm74fgP7geB6ZZTXc/AAAAPykJAAAAAAAAAfUAAAAeAAAAGn4swaB54D+4HgemWU13PwAAAD84CQAAAAAAAAH2AAAAHgAAAFN+Y5tRa+A/uB4HpllNdz8AAAA/OAkAAAAAAAAB9wAAAB4AAACp/rXi2lXgP7geB6ZZTXc/AAAAP0gJAAAAAAAAAfgAAAAeAAAAVf9ace0q4D+4HgemWU13PwAAAD9ICQAAAAAAAAH5AAAAHgAAAAEAAAAAAOA/uB4HpllNdz8AAAA/ZwkAAAAAAAAB+gAAAB4AAAA+AiaG6HDfP7geB6ZZTXc/AAAAP2cJAAAAAAAAAfsAAAAeAAAAQAQVMiDw3j+ksuj3TtSAPwAAAD9nCQAAAAAAAAH8AAAAHgAAAEIGBN5Xb94/6NXNHPEBhj8AAAA/dwkAAAAAAAAB/QAAAB4AAAC4CGE+8dHdPzT5skGTL4s/AAAAP3cJAAAAAAAAAf4AAAAeAAAASgriNcdt3T8+Dkyzmi6QPwAAAD+GCQAAAAAAAAH/AAAAHgAAAKALLFPsF90/DleFPAN6kT8AAAA/hgkAAAAAAAABAAEAAB4AAAD4DHZwEcLcPw5XhTwDepE/AAAAP4YJAAAAAAAAAQEBAAAeAAAApA0b/yOX3D8OV4U8A3qRPwAAAD+WCQAAAAAAAAECAQAAHgAAABYOibOFetw/3p++xWvFkj8AAAA/lgkAAAAAAAABAwEAAB4AAABQDsCNNmzcP96fvsVrxZI/AAAAP5YJAAAAAAAAAQQBAAAeAAAAig73Z+dd3D/en77Fa8WSPwAAAD+lCQAAAAAAAAEFAQAAHgAAAMIOLkKYT9w/3p++xWvFkj8AAAA/tQkAAAAAAAABBgEAAB4AAAD8DmUcSUHcP96fvsVrxZI/AAAAP8UJAAAAAAAAAQcBAAAeAAAAqA8Kq1sW3D/en77Fa8WSPwAAAD/UCQAAAAAAAAEIAQAAHgAAAFQQrzlu69s/3p++xWvFkj8AAAA/1AkAAAAAAAABCQEAAB4AAAByEcJ84qPbP96fvsVrxZI/AAAAP9QJAAAAAAAAAQoBAAAeAAAAVhKe5aVq2z/en77Fa8WSPwAAAD/UCQAAAAAAAAELAQAAHgAAAHUTsSgaI9s/3p++xWvFkj8AAAA/5AkAAAAAAAABDAEAAB4AAADMFPtFP83aPw5XhTwDepE/AAAAP/MJAAAAAAAAAQ0BAAAeAAAAIhZFY2R32j8OV4U8A3qRPwAAAD/zCQAAAAAAAAEOAQAAHgAAAEEXWKbYL9o/DleFPAN6kT8AAAA/AwoAAAAAAAABDwEAAB4AAADRGNmdrsvZPw5XhTwDepE/AAAAPwMKAAAAAAAAARABAAAeAAAA8Bns4CKE2T8OV4U8A3qRPwAAAD8TCgAAAAAAAAERAQAAHgAAAA4b/yOXPNk/DleFPAN6kT8AAAA/EwoAAAAAAAABEgEAAB4AAADzG9uMWgPZPw5XhTwDepE/AAAAPyIKAAAAAAAAARMBAAAeAAAAER3uz8672D/en77Fa8WSPwAAAD8iCgAAAAAAAAEUAQAAHgAAAIQdXIQwn9g/3p++xWvFkj8AAAA/MgoAAAAAAAABFQEAAB4AAAD2Hco4koLYP7Lo907UEJQ/AAAAPzIKAAAAAAAAARYBAAAeAAAAoh5vx6RX2D+y6PdO1BCUPwAAAD9CCgAAAAAAAAEXAQAAHgAAAIcfSzBoHtg/suj3TtQQlD8AAAA/UQoAAAAAAAABGAEAAB4AAAD5H7nkyQHYP7Lo907UEJQ/AAAAP1EKAAAAAAAAARkBAAAeAAAAbCAnmSvl1z+y6PdO1BCUPwAAAD9hCgAAAAAAAAEaAQAAHgAAAN4glU2NyNc/suj3TtQQlD8AAAA/YQoAAAAAAAABGwEAAB4AAAAYIcwnPrrXP7Lo907UEJQ/AAAAP3AKAAAAAAAAARwBAAAeAAAAUSEDAu+r1z+y6PdO1BCUPwAAAD9wCgAAAAAAAAEdAQAAHgAAAIohOtyfndc/suj3TtQQlD8AAAA/gAoAAAAAAAABHgEAAB4AAADDIXG2UI/XP7Lo907UEJQ/AAAAP4AKAAAAAAAAAR8BAAAeAAAA/SGokAGB1z+y6PdO1BCUPwAAAD+QCgAAAAAAAAEgAQAAHgAAAG8iFkVjZNc/suj3TtQQlD8AAAA/kAoAAAAAAAABIQEAAB4AAACoIk0fFFbXP7Lo907UEJQ/AAAAP58KAAAAAAAAASIBAAAeAAAA4iKE+cRH1z+y6PdO1BCUPwAAAD+fCgAAAAAAAAEjAQAAHgAAABsju9N1Odc/suj3TtQQlD8AAAA/rwoAAAAAAAABJAEAAB4AAABUI/KtJivXP7Lo907UEJQ/AAAAP68KAAAAAAAAASUBAAAeAAAAxyNgYogO1z+y6PdO1BCUPwAAAD+/CgAAAAAAAAEmAQAAHgAAADkkzhbq8dY/suj3TtQQlD8AAAA/vwoAAAAAAAABJwEAAB4AAACsJDzLS9XWP7Lo907UEJQ/AAAAP84KAAAAAAAAASgBAAAeAAAAVyXhWV6q1j+y6PdO1BCUPwAAAD/eCgAAAAAAAAEpAQAAHgAAAMolTw7AjdY/3p++xWvFkj8AAAA/7QoAAAAAAAABKgEAAB4AAADoJmJRNEbWPw5XhTwDepE/AAAAP+0KAAAAAAAAASsBAAAeAAAAlCcH4EYb1j8OV4U8A3qRPwAAAD/tCgAAAAAAAAEsAQAAHgAAAAYodZSo/tU/DleFPAN6kT8AAAA//QoAAAAAAAABLQEAAB4AAACyKBoju9PVPz4OTLOaLpA/AAAAP/0KAAAAAAAAAS4BAAAeAAAA6ihR/WvF1T8+Dkyzmi6QPwAAAD8NCwAAAAAAAAEvAQAAHgAAAFwpv7HNqNU/Pg5Ms5oukD8AAAA/HAsAAAAAAAABMAEAAB4AAADPKS1mL4zVP9iKJVRkxo0/AAAAPxwLAAAAAAAAATEBAAAeAAAAeyrS9EFh1T/YiiVUZMaNPwAAAD8sCwAAAAAAAAEyAQAAHgAAALQqCc/yUtU/2IolVGTGjT8AAAA/LAsAAAAAAAABMwEAAB4AAADtKkCpo0TVP9iKJVRkxo0/AAAAPywLAAAAAAAAATQBAAAeAAAA7SpAqaNE1T80+bJBky+LPwAAAD88CwAAAAAAAAE1AQAAHgAAACcrd4NUNtU/NPmyQZMviz8AAAA/PAsAAAAAAAABNgEAAB4AAABgK65dBSjVPzT5skGTL4s/AAAAP1sLAAAAAAAAATcBAAAeAAAAmSvlN7YZ1T80+bJBky+LPwAAAD9qCwAAAAAAAAE4AQAAHgAAAAwsU+wX/dQ/NPmyQZMviz8AAAA/agsAAAAAAAABOQEAAB4AAABFLIrGyO7UPzT5skGTL4s/AAAAP3oLAAAAAAAAAToBAAAeAAAA8SwvVdvD1D80+bJBky+LPwAAAD96CwAAAAAAAAE7AQAAHgAAAJwt1OPtmNQ/NPmyQZMviz8AAAA/egsAAAAAAAABPAEAAB4AAABILnlyAG7UPzT5skGTL4s/AAAAP4oLAAAAAAAAAT0BAAAeAAAA9C4eARND1D80+bJBky+LPwAAAD+KCwAAAAAAAAE+AQAAHgAAAGYvjLV0JtQ/NPmyQZMviz8AAAA/mQsAAAAAAAABPwEAAB4AAAASMDFEh/vTPzT5skGTL4s/AAAAP5kLAAAAAAAAAUABAAAeAAAAhTCf+Oje0z80+bJBky+LPwAAAD+pCwAAAAAAAAFBAQAAHgAAAPcwDa1KwtM/jGdAL8KYiD8AAAA/uQsAAAAAAAABQgEAAB4AAAAwMUSH+7PTP4xnQC/CmIg/AAAAP7kLAAAAAAAAAUMBAAAeAAAAozGyO12X0z+MZ0AvwpiIPwAAAD/ICwAAAAAAAAFEAQAAHgAAABUyIPC+etM/jGdAL8KYiD8AAAA/yAsAAAAAAAABRQEAAB4AAABPMlfKb2zTP4xnQC/CmIg/AAAAP9gLAAAAAAAAAUYBAAAeAAAAiDKOpCBe0z+MZ0AvwpiIPwAAAD/nCwAAAAAAAAFHAQAAHgAAAMEyxX7RT9M/jGdAL8KYiD8AAAA/BwwAAAAAAAABSAEAAB4AAABtM2oN5CTTPzT5skGTL4s/AAAAPwcMAAAAAAAAAUkBAAAeAAAA3zPYwUUI0z8+Dkyzmi6QPwAAAD8WDAAAAAAAAAFKAQAAHgAAAFI0Rnan69I/3p++xWvFkj8AAAA/JgwAAAAAAAABSwEAAB4AAADENLQqCc/SP7Lo907UEJQ/AAAAPyYMAAAAAAAAAUwBAAAeAAAA/jTrBLrA0j+GMTHYPFyVPwAAAD82DAAAAAAAAAFNAQAAHgAAAHA1WbkbpNI/VnpqYaWnlj8AAAA/NgwAAAAAAAABTgEAAB4AAACpNZCTzJXSPybDo+oN85c/AAAAPzYMAAAAAAAAAU8BAAAeAAAA4zXHbX2H0j/6C91zdj6ZPwAAAD9FDAAAAAAAAAFQAQAAHgAAAFU2NSLfatI/+gvdc3Y+mT8AAAA/RQwAAAAAAAABUQEAAB4AAABVNjUi32rSP8pUFv3eiZo/AAAAP1UMAAAAAAAAAVIBAAAeAAAAyDaj1kBO0j/KVBb93omaPwAAAD9VDAAAAAAAAAFTAQAAHgAAAMg2o9ZATtI/np1PhkfVmz8AAAA/ZAwAAAAAAAABVAEAAB4AAAABN9qw8T/SP56dT4ZH1Zs/AAAAP3QMAAAAAAAAAVUBAAAeAAAAOjcRi6Ix0j9u5ogPsCCdPwAAAD90DAAAAAAAAAFWAQAAHgAAAHM3SGVTI9I/Pi/CmBhsnj8AAAA/hAwAAAAAAAABVwEAAB4AAACtN38/BBXSPxJ4+yGBt58/AAAAP5MMAAAAAAAAAVgBAAAeAAAArTd/PwQV0j9xYJrVdIGgPwAAAD+jDAAAAAAAAAFZAQAAHgAAAOY3thm1BtI/2QQ3GiknoT8AAAA/swwAAAAAAAABWgEAAB4AAADmN7YZtQbSP0Op017dzKE/AAAAP7MMAAAAAAAAAVsBAAAeAAAA5je2GbUG0j+tTXCjkXKiPwAAAD/CDAAAAAAAAAFcAQAAHgAAAB847fNl+NE/rU1wo5Fyoj8AAAA/wgwAAAAAAAABXQEAAB4AAAAfOO3zZfjRPxXyDOhFGKM/AAAAP9IMAAAAAAAAAV4BAAAeAAAAHzjt82X40T9/lqks+r2jPwAAAD/hDAAAAAAAAAFfAQAAHgAAAB847fNl+NE/5zpGca5jpD8AAAA/8QwAAAAAAAABYAEAAB4AAAAfOO3zZfjRP0/f4rViCaU/AAAAPwENAAAAAAAAAWEBAAAeAAAAHzjt82X40T8hKBw/y1SmPwAAAD8BDQAAAAAAAAFiAQAAHgAAAB847fNl+NE/i8y4g3/6pj8AAAA/EA0AAAAAAAABYwEAAB4AAAAfOO3zZfjRP10V8gzoRag/AAAAPxANAAAAAAAAAWQBAAAeAAAAWDgkzhbq0T8tXiuWUJGpPwAAAD8gDQAAAAAAAAFlAQAAHgAAAFg4JM4W6tE/lwLI2gQ3qj8AAAA/IA0AAAAAAAABZgEAAB4AAABYOCTOFurRP/+mZB+53Ko/AAAAPzANAAAAAAAAAWcBAAAeAAAAWDgkzhbq0T/R752oISisPwAAAD8/DQAAAAAAAAFoAQAAHgAAAJI4W6jH29E/ozjXMYpzrT8AAAA/Pw0AAAAAAAABaQEAAB4AAACSOFuox9vRPwvdc3Y+Ga4/AAAAP08NAAAAAAAAAWoBAAAeAAAAkjhbqMfb0T9zgRC78r6uPwAAAD9PDQAAAAAAAAFrAQAAHgAAAJI4W6jH29E/3SWt/6Zkrz8AAAA/Xg0AAAAAAAABbAEAAB4AAACSOFuox9vRPyLlJKItBbA/AAAAP14NAAAAAAAAAW0BAAAeAAAAkjhbqMfb0T9YN3PEB1iwPwAAAD9uDQAAAAAAAAFuAQAAHgAAAJI4W6jH29E/jInB5uGqsD8AAAA/bg0AAAAAAAABbwEAAB4AAACSOFuox9vRP8DbDwm8/bA/AAAAP34NAAAAAAAAAXABAAAeAAAAyziSgnjN0T9e0vpvSvaxPwAAAD9+DQAAAAAAAAFxAQAAHgAAAMs4koJ4zdE/kiRJkiRJsj8AAAA/jQ0AAAAAAAABcgEAAB4AAAAEOclcKb/RPzAbNPmyQbM/AAAAP40NAAAAAAAAAXMBAAAeAAAABDnJXCm/0T/MER9gQTq0PwAAAD+dDQAAAAAAAAF0AQAAHgAAAAQ5yVwpv9E/aAgKx88ytT8AAAA/nQ0AAAAAAAABdQEAAB4AAAA9OQA32rDRP9KspguE2LU/AAAAP60NAAAAAAAAAXYBAAAeAAAAPTkAN9qw0T9wo5FyEtG2PwAAAD+tDQAAAAAAAAF3AQAAHgAAALA5bus7lNE/Dpp82aDJtz8AAAA/vA0AAAAAAAABeAEAAB4AAACwOW7rO5TRP3Y+GR5Vb7g/AAAAP7wNAAAAAAAAAXkBAAAeAAAAsDlu6zuU0T8UNQSF42e5PwAAAD/MDQAAAAAAAAF6AQAAHgAAALA5bus7lNE/SIdSp726uT8AAAA/zA0AAAAAAAABewEAAB4AAACwOW7rO5TRP7Ar7+txYLo/AAAAP9sNAAAAAAAAAXwBAAAeAAAAsDlu6zuU0T/kfT0OTLO6PwAAAD/bDQAAAAAAAAF9AQAAHgAAALA5bus7lNE/GNCLMCYGuz8AAAA/+w0AAAAAAAABfgEAAB4AAACwOW7rO5TRP04i2lIAWbs/AAAAP/sNAAAAAAAAAX8BAAAeAAAAsDlu6zuU0T+CdCh12qu7PwAAAD8aDgAAAAAAAAGAAQAAHgAAALA5bus7lNE/tsZ2l7T+uz8AAAA/Kg4AAAAAAAABgQEAAB4AAACwOW7rO5TRP+oYxbmOUbw/AAAAPyoOAAAAAAAAAYIBAAAeAAAAsDlu6zuU0T8eaxPcaKS8PwAAAD85DgAAAAAAAAGDAQAAHgAAALA5bus7lNE/VL1h/kL3vD8AAAA/OQ4AAAAAAAABhAEAAB4AAACwOW7rO5TRP75h/kL3nL0/AAAAP0kOAAAAAAAAAYUBAAAeAAAAsDlu6zuU0T8kBpuHq0K+PwAAAD9JDgAAAAAAAAGGAQAAHgAAALA5bus7lNE/WljpqYWVvj8AAAA/WA4AAAAAAAABhwEAAB4AAACwOW7rO5TRP46qN8xf6L4/AAAAP1gOAAAAAAAAAYgBAAAeAAAAsDlu6zuU0T/E/IXuOTu/PwAAAD9oDgAAAAAAAAGJAQAAHgAAALA5bus7lNE/+E7UEBSOvz8AAAA/eA4AAAAAAAABigEAAB4AAACwOW7rO5TRPyyhIjPu4L8/AAAAP3gOAAAAAAAAAYsBAAAeAAAAsDlu6zuU0T+webgq5BnAPwAAAD+HDgAAAAAAAAGMAQAAHgAAALA5bus7lNE/yqLfO1FDwD8AAAA/1Q4AAAAAAAABjQEAAB4AAACgvx+CChlwP8coznWM4sw/AAAAPwAAAAAAAAAAAY4BAAAeAAAAULFf9NOscz+t/6ZkH7nMPwAAAD8QAAAAAAAAAAGPAQAAHgAAAACjn2adQHc/rf+mZB+5zD8AAAA/EAAAAAAAAAABkAEAAB4AAACwlN/YZtR6P63/pmQfucw/AAAAPy8AAAAAAAAAAZEBAAAeAAAAYIYfSzBofj+t/6ZkH7nMPwAAAD8/AAAAAAAAAAGSAQAAHgAAAAi8r978/YA/rf+mZB+5zD8AAAA/PwAAAAAAAAABkwEAAB4AAADAre9QxpGEP63/pmQfucw/AAAAP04AAAAAAAAAAZQBAAAeAAAAaJ8vw48liD+t/6ZkH7nMPwAAAD9OAAAAAAAAAAGVAQAAHgAAABiRbzVZuYs/rf+mZB+5zD8AAAA/XgAAAAAAAAABlgEAAB4AAADQgq+nIk2PP63/pmQfucw/AAAAP14AAAAAAAAAAZcBAAAeAAAA1L1nsIOLkD+t/6ZkH7nMPwAAAD9uAAAAAAAAAAGYAQAAHgAAABizF8ZaOpM/rf+mZB+5zD8AAAA/fQAAAAAAAAABmQEAAB4AAACEr6ciTR+UP63/pmQfucw/AAAAP30AAAAAAAAAAZoBAAAeAAAAyKRXOCTOlj+t/6ZkH7nMPwAAAD99AAAAAAAAAAGbAQAAHgAAAKCdd/EImJg/rf+mZB+5zD8AAAA/jQAAAAAAAAABnAEAAB4AAAAMmgdO+3yZP63/pmQfucw/AAAAP40AAAAAAAAAAZ0BAAAeAAAAUI+3Y9IrnD+t/6ZkH7nMPwAAAD+sAAAAAAAAAAGeAQAAHgAAALa+QxlHUqA/rf+mZB+5zD8AAAA/vAAAAAAAAAABnwEAAB4AAACupTOh55SmP63/pmQfucw/AAAAP7wAAAAAAAAAAaABAAAeAAAAvJybiEXRqD+t/6ZkH7nMPwAAAD/LAAAAAAAAAAGhAQAAHgAAANqKa1cBSq0/rf+mZB+5zD8AAAA/ywAAAAAAAAABogEAAB4AAABFvtVk5W6wP63/pmQfucw/AAAAP9sAAAAAAAAAAaMBAAAeAAAAObYZtQZysj+t/6ZkH7nMPwAAAD/bAAAAAAAAAAGkAQAAHgAAAGOspTOh57Q/k9Z/U7KPzD8AAAA/6wAAAAAAAAABpQEAAB4AAABXpOmDwuq2P5PWf1Oyj8w/AAAAP/oAAAAAAAAAAaYBAAAeAAAAgZp1Al1guT+T1n9Tso/MPwAAAD/6AAAAAAAAAAGnAQAAHgAAAKmQAYH31bs/k9Z/U7KPzD8AAAA/+gAAAAAAAAABqAEAAB4AAACBiSE63J+9P5PWf1Oyj8w/AAAAPwoBAAAAAAAAAakBAAAeAAAAI4T5xEf3vj+T1n9Tso/MPwAAAD8KAQAAAAAAAAGqAQAAHgAAANa/Vly7CsA/k9Z/U7KPzD8AAAA/GgEAAAAAAAABqwEAAB4AAAB+vgw/lmDAP5PWf1Oyj8w/AAAAPykBAAAAAAAAAawBAAAeAAAAJr3CIXG2wD+T1n9Tso/MPwAAAD8pAQAAAAAAAAGtAQAAHgAAAEK85rit78A/k9Z/U7KPzD8AAAA/KQEAAAAAAAABrgEAAB4AAADqupybiEXBP5PWf1Oyj8w/AAAAPzkBAAAAAAAAAa8BAAAeAAAABrrAMsV+wT+T1n9Tso/MPwAAAD85AQAAAAAAAAGwAQAAHgAAAK64dhWg1ME/k9Z/U7KPzD8AAAA/SAEAAAAAAAABsQEAAB4AAABYtyz4eirCP5PWf1Oyj8w/AAAAP1gBAAAAAAAAAbIBAAAeAAAAALbi2lWAwj+T1n9Tso/MPwAAAD9YAQAAAAAAAAGzAQAAHgAAAKi0mL0w1sI/k9Z/U7KPzD8AAAA/WAEAAAAAAAABtAEAAB4AAADesuDrqUjDP5PWf1Oyj8w/AAAAP2gBAAAAAAAAAbUBAAAeAAAAFLEoGiO7wz+T1n9Tso/MPwAAAD93AQAAAAAAAAG2AQAAHgAAAEqvcEicLcQ/k9Z/U7KPzD8AAAA/dwEAAAAAAAABtwEAAB4AAAAOrUrCs7zEP5PWf1Oyj8w/AAAAP3cBAAAAAAAAAbgBAAAeAAAARKuS8CwvxT+T1n9Tso/MPwAAAD+XAQAAAAAAAAG5AQAAHgAAAAipbGpEvsU/k9Z/U7KPzD8AAAA/lwEAAAAAAAABugEAAB4AAADMpkbkW03GP5PWf1Oyj8w/AAAAP5cBAAAAAAAAAbsBAAAeAAAAHKSyqRH5xj+T1n9Tso/MPwAAAD+mAQAAAAAAAAG8AQAAHgAAAFKi+teKa8c/k9Z/U7KPzD8AAAA/yQEAAAAAAAABvQEAAB4AAAC+noo0fVDIP5PWf1Oyj8w/AAAAP9gBAAAAAAAAAb4BAAAeAAAAgpxkrpTfyD+T1n9Tso/MPwAAAD/YAQAAAAAAAAG/AQAAHgAAACqbGpFvNck/k9Z/U7KPzD8AAAA/6AEAAAAAAAABwAEAAB4AAABgmWK/6KfJP5PWf1Oyj8w/AAAAP+gBAAAAAAAAAcEBAAAeAAAAlpeq7WEayj+T1n9Tso/MPwAAAD/oAQAAAAAAAAHCAQAAHgAAAD6WYNA8cMo/k9Z/U7KPzD8AAAA/+AEAAAAAAAABwwEAAB4AAAB2lKj+teLKP5PWf1Oyj8w/AAAAP/gBAAAAAAAAAcQBAAAeAAAAkpPMlfIbyz+T1n9Tso/MPwAAAD8HAgAAAAAAAAHFAQAAHgAAAKyS8CwvVcs/k9Z/U7KPzD8AAAA/BwIAAAAAAAABxgEAAB4AAADIkRTEa47LP5PWf1Oyj8w/AAAAPxcCAAAAAAAAAccBAAAeAAAA4pA4W6jHyz+T1n9Tso/MPwAAAD8nAgAAAAAAAAHIAQAAHgAAAHCQyqZG5Ms/k9Z/U7KPzD8AAAA/NgIAAAAAAAAByQEAAB4AAACKj+49gx3MP5PWf1Oyj8w/AAAAPzYCAAAAAAAAAcoBAAAeAAAAGI+AiSE6zD+T1n9Tso/MPwAAAD82AgAAAAAAAAHLAQAAHgAAADSOpCBec8w/rf+mZB+5zD8AAAA/NgIAAAAAAAABzAEAAB4AAABOjci3mqzMP63/pmQfucw/AAAAP1UCAAAAAAAAAc0BAAAeAAAAoIo0fVBYzT/HKM51jOLMPwAAAD9VAgAAAAAAAAHOAQAAHgAAAEiJ6l8rrs0/xyjOdYzizD8AAAA/VQIAAAAAAAABzwEAAB4AAAAMh8TZQj3OP8coznWM4sw/AAAAP2UCAAAAAAAAAdABAAAeAAAAQoUMCLyvzj/HKM51jOLMPwAAAD9lAgAAAAAAAAHRAQAAHgAAAASD5oHTPs8/xyjOdYzizD8AAAA/dQIAAAAAAAAB0gEAAB4AAADKgMD76s3PP8coznWM4sw/AAAAP3UCAAAAAAAAAdMBAAAeAAAARj/NOoEu0D/HKM51jOLMPwAAAD+EAgAAAAAAAAHUAQAAHgAAAJo+KKxuWdA/xyjOdYzizD8AAAA/hAIAAAAAAAAB1QEAAB4AAADuPYMdXITQP8coznWM4sw/AAAAP5QCAAAAAAAAAdYBAAAeAAAAfD0Vafqg0D/HKM51jOLMPwAAAD+kAgAAAAAAAAHXAQAAHgAAAAk9p7SYvdA/xyjOdYzizD8AAAA/pAIAAAAAAAAB2AEAAB4AAADQPHDa58vQP8coznWM4sw/AAAAP6QCAAAAAAAAAdkBAAAeAAAAlzw5ADfa0D/HKM51jOLMPwAAAD+zAgAAAAAAAAHaAQAAHgAAAF08AiaG6NA/xyjOdYzizD8AAAA/swIAAAAAAAAB2wEAAB4AAAAkPMtL1fbQP8coznWM4sw/AAAAP8MCAAAAAAAAAdwBAAAeAAAAsztdl3MT0T/HKM51jOLMPwAAAD/SAgAAAAAAAAHdAQAAHgAAALM7XZdzE9E/4VH1hvkLzT8AAAA/0gIAAAAAAAAB3gEAAB4AAABBO+/iETDRP+FR9Yb5C80/AAAAP+ICAAAAAAAAAd8BAAAeAAAABzu4CGE+0T/hUfWG+QvNPwAAAD/iAgAAAAAAAAHgAQAAHgAAAJU6SlT/WtE/4VH1hvkLzT8AAAA/8gIAAAAAAAAB4QEAAB4AAADpOaXF7IXRP+FR9Yb5C80/AAAAP/ICAAAAAAAAAeIBAAAeAAAAPTkAN9qw0T/hUfWG+QvNPwAAAD/yAgAAAAAAAAHjAQAAHgAAAJI4W6jH29E/4VH1hvkLzT8AAAA/AQMAAAAAAAAB5AEAAB4AAACtN38/BBXSP+FR9Yb5C80/AAAAPwEDAAAAAAAAAeUBAAAeAAAAyDaj1kBO0j/7ehyYZjXNPwAAAD8RAwAAAAAAAAHmAQAAHgAAABw2/kcuedI/+3ocmGY1zT8AAAA/EQMAAAAAAAAB5wEAAB4AAACpNZCTzJXSP/t6HJhmNc0/AAAAPyEDAAAAAAAAAegBAAAeAAAA/jTrBLrA0j/7ehyYZjXNPwAAAD8hAwAAAAAAAAHpAQAAHgAAAIs0fVBY3dI/+3ocmGY1zT8AAAA/MAMAAAAAAAAB6gEAAB4AAABSNEZ2p+vSP/t6HJhmNc0/AAAAP0ADAAAAAAAAAesBAAAeAAAApjOh55QW0z/7ehyYZjXNPwAAAD9PAwAAAAAAAAHsAQAAHgAAAG0zag3kJNM/+3ocmGY1zT8AAAA/TwMAAAAAAAAB7QEAAB4AAAD6MvxYgkHTP/t6HJhmNc0/AAAAP08DAAAAAAAAAe4BAAAeAAAAwTLFftFP0z/7ehyYZjXNPwAAAD9fAwAAAAAAAAHvAQAAHgAAAE8yV8pvbNM/+3ocmGY1zT8AAAA/bwMAAAAAAAAB8AEAAB4AAACjMbI7XZfTP/t6HJhmNc0/AAAAP34DAAAAAAAAAfEBAAAeAAAA9zANrUrC0z8VpEOp017NPwAAAD9+AwAAAAAAAAHyAQAAHgAAAEswaB447dM/FaRDqdNezT8AAAA/fgMAAAAAAAAB8wEAAB4AAABmL4y1dCbUPxWkQ6nTXs0/AAAAP44DAAAAAAAAAfQBAAAeAAAASC55cgBu1D8VpEOp017NPwAAAD+OAwAAAAAAAAH1AQAAHgAAACotZi+MtdQ/FaRDqdNezT8AAAA/ngMAAAAAAAAB9gEAAB4AAABgK65dBSjVPxWkQ6nTXs0/AAAAP54DAAAAAAAAAfcBAAAeAAAAlin2i36a1T8VpEOp017NPwAAAD+tAwAAAAAAAAH4AQAAHgAAAHko40gK4tU/FaRDqdNezT8AAAA/rQMAAAAAAAAB+QEAAB4AAADoJmJRNEbWPxWkQ6nTXs0/AAAAP70DAAAAAAAAAfoBAAAeAAAAyiVPDsCN1j8VpEOp017NPwAAAD+9AwAAAAAAAAH7AQAAHgAAAAAklzw5ANc/FaRDqdNezT8AAAA/zAMAAAAAAAAB/AEAAB4AAADiIoT5xEfXPxWkQ6nTXs0/AAAAP8wDAAAAAAAAAf0BAAAeAAAA/SGokAGB1z8VpEOp017NPwAAAD/cAwAAAAAAAAH+AQAAHgAAABghzCc+utc/FaRDqdNezT8AAAA/3AMAAAAAAAAB/wEAAB4AAAAzIPC+evPXPxWkQ6nTXs0/AAAAP+wDAAAAAAAAAQACAAAeAAAAwB+CChkQ2D8VpEOp017NPwAAAD/sAwAAAAAAAAEBAgAAHgAAABQf3XsGO9g/Mc1qukCIzT8AAAA/+wMAAAAAAAABAgIAAB4AAABpHjjt82XYPzHNarpAiM0/AAAAPwsEAAAAAAAAAQMCAAAeAAAAvR2TXuGQ2D8xzWq6QIjNPwAAAD8bBAAAAAAAAAEEAgAAHgAAACwcEmcL9dg/SfaRy62xzT8AAAA/KgQAAAAAAAABBQIAAB4AAAApGiO703XZP2Ufudwa280/AAAAPyoEAAAAAAAAAQYCAAAeAAAAmBiiw/3Z2T9lH7ncGtvNPwAAAD8qBAAAAAAAAAEHAgAAHgAAAM4W6vF2TNo/ZR+53BrbzT8AAAA/OgQAAAAAAAABCAIAAB4AAAA/FWn6oLDaP2Ufudwa280/AAAAPzoEAAAAAAAAAQkCAAAeAAAAdROxKBoj2z9lH7ncGtvNPwAAAD9JBAAAAAAAAAEKAgAAHgAAAB0SZwv1eNs/ZR+53BrbzT8AAAA/SQQAAAAAAAABCwIAAB4AAADGEB3uz87bP2Ufudwa280/AAAAP1kEAAAAAAAAAQwCAAAeAAAA4A9BhQwI3D9lH7ncGtvNPwAAAD9ZBAAAAAAAAAENAgAAHgAAAPwOZRxJQdw/ZR+53BrbzT8AAAA/aQQAAAAAAAABDgIAAB4AAABQDsCNNmzcP2Ufudwa280/AAAAP4gEAAAAAAAAAQ8CAAAeAAAAwAw/lmDQ3D9lH7ncGtvNPwAAAD+IBAAAAAAAAAEQAgAAHgAAAIYMCLyv3tw/ZR+53BrbzT8AAAA/iAQAAAAAAAABEQIAAB4AAABMDNHh/uzcP2Ufudwa280/AAAAP7cEAAAAAAAAARICAAAeAAAA2gtjLZ0J3T9J9pHLrbHNPwAAAD8kBQAAAAAAAAETAgAAHgAAALgIYT7x0d0/SfaRy62xzT8AAAA/NAUAAAAAAAABFAIAAB4AAAAGBN5Xb/7eP0n2kcutsc0/AAAAP0MFAAAAAAAAARUCAAAeAAAA6ALLFPtF3z9J9pHLrbHNPwAAAD9TBQAAAAAAAAEWAgAAHgAAAAQC76s3f98/SfaRy62xzT8AAAA/UwUAAAAAAAABFwIAAB4AAACSAYH31ZvfPzHNarpAiM0/AAAAP1MFAAAAAAAAARgCAAAeAAAAIAETQ3S43z8xzWq6QIjNPwAAAD9TBQAAAAAAAAEZAgAAHgAAAOYA3GjDxt8/Mc1qukCIzT8AAAA/cgUAAAAAAAABGgIAAB4AAAA6ADfasPHfPzHNarpAiM0/AAAAP3IFAAAAAAAAARsCAAAeAAAAAQAAAAAA4D8xzWq6QIjNPwAAAD+CBQAAAAAAAAEcAgAAHgAAAOR/5JInB+A/Mc1qukCIzT8AAAA/ggUAAAAAAAABHQIAAB4AAACrf624dhXgPzHNarpAiM0/AAAAP5IFAAAAAAAAAR4CAAAeAAAAjv+RS54c4D8VpEOp017NPwAAAD+SBQAAAAAAAAEfAgAAHgAAAFX/WnHtKuA/FaRDqdNezT8AAAA/oQUAAAAAAAABIAIAAB4AAAA4fz8EFTLgPxWkQ6nTXs0/AAAAP6EFAAAAAAAAASECAAAeAAAAHP8jlzw54D/7ehyYZjXNPwAAAD/ABQAAAAAAAAEiAgAAHgAAAIx+mnUCXeA/+3ocmGY1zT8AAAA/0AUAAAAAAAABIwIAAB4AAABTfmObUWvgP/t6HJhmNc0/AAAAP9AFAAAAAAAAASQCAAAeAAAAGn4swaB54D/hUfWG+QvNPwAAAD/QBQAAAAAAAAElAgAAHgAAAOF99ebvh+A/4VH1hvkLzT8AAAA/4AUAAAAAAAABJgIAAB4AAACnfb4MP5bgP+FR9Yb5C80/AAAAP+AFAAAAAAAAAScCAAAeAAAAbn2HMo6k4D/hUfWG+QvNPwAAAD/vBQAAAAAAAAEoAgAAHgAAADV9UFjdsuA/4VH1hvkLzT8AAAA/7wUAAAAAAAABKQIAAB4AAAD8fBl+LMHgP+FR9Yb5C80/AAAAP+8FAAAAAAAAASoCAAAeAAAAwnzio3vP4D/hUfWG+QvNPwAAAD//BQAAAAAAAAErAgAAHgAAAIl8q8nK3eA/4VH1hvkLzT8AAAA//wUAAAAAAAABLAIAAB4AAAAz/FiCQfPgP/t6HJhmNc0/AAAAP/8FAAAAAAAAAS0CAAAeAAAAF3w9FWn64D/7ehyYZjXNPwAAAD8OBgAAAAAAAAEuAgAAHgAAAKR7z2AHF+E/FaRDqdNezT8AAAA/DgYAAAAAAAABLwIAAB4AAABre5iGViXhPxWkQ6nTXs0/AAAAPx4GAAAAAAAAATACAAAeAAAA+Hoq0vRB4T8VpEOp017NPwAAAD8eBgAAAAAAAAExAgAAHgAAAIZ6vB2TXuE/Mc1qukCIzT8AAAA/LQYAAAAAAAABMgIAAB4AAAD3+TL8WILhPzHNarpAiM0/AAAAPz0GAAAAAAAAATMCAAAeAAAAvHgETAzR4T9J9pHLrbHNPwAAAD89BgAAAAAAAAE0AgAAHgAAABB4X735++E/SfaRy62xzT8AAAA/TQYAAAAAAAABNQIAAB4AAABld7ou5ybiP0n2kcutsc0/AAAAP00GAAAAAAAAATYCAAAeAAAA83ZMeoVD4j9J9pHLrbHNPwAAAD9cBgAAAAAAAAE3AgAAHgAAAIB23sUjYOI/SfaRy62xzT8AAAA/XAYAAAAAAAABOAIAAB4AAABHdqfrcm7iP0n2kcutsc0/AAAAP2wGAAAAAAAAATkCAAAeAAAADnZwEcJ84j9J9pHLrbHNPwAAAD9sBgAAAAAAAAE6AgAAHgAAAPH1VKTpg+I/SfaRy62xzT8AAAA/fAYAAAAAAAABOwIAAB4AAADUdTk3EYviP0n2kcutsc0/AAAAP4sGAAAAAAAAATwCAAAeAAAAt/UdyjiS4j9J9pHLrbHNPwAAAD+LBgAAAAAAAAE9AgAAHgAAAJt1Al1gmeI/SfaRy62xzT8AAAA/mwYAAAAAAAABPgIAAB4AAAB+9ebvh6DiP0n2kcutsc0/AAAAP6oGAAAAAAAAAT8CAAAeAAAAYnXLgq+n4j9J9pHLrbHNPwAAAD+6BgAAAAAAAAFAAgAAHgAAAET1rxXXruI/SfaRy62xzT8AAAA/ygYAAAAAAAABQQIAAB4AAAApdZSo/rXiP0n2kcutsc0/AAAAP8oGAAAAAAAAAUICAAAeAAAA73Rdzk3E4j9J9pHLrbHNPwAAAD/ZBgAAAAAAAAFDAgAAHgAAANL0QWF1y+I/SfaRy62xzT8AAAA/6QYAAAAAAAABRAIAAB4AAAC2dCb0nNLiP0n2kcutsc0/AAAAP/kGAAAAAAAAAUUCAAAeAAAAfXTvGezg4j9J9pHLrbHNPwAAAD/5BgAAAAAAAAFGAgAAHgAAACb0nNJi9uI/SfaRy62xzT8AAAA/+QYAAAAAAAABRwIAAB4AAAC08y4eARPjP0n2kcutsc0/AAAAPwgHAAAAAAAAAUgCAAAeAAAA0PJStT1M4z9J9pHLrbHNPwAAAD8IBwAAAAAAAAFJAgAAHgAAACTyrSYrd+M/SfaRy62xzT8AAAA/GAcAAAAAAAABSgIAAB4AAAAG8Zrjtr7jP0n2kcutsc0/AAAAPxgHAAAAAAAAAUsCAAAeAAAABHCjDRv/4z9J9pHLrbHNPwAAAD8nBwAAAAAAAAFMAgAAHgAAAAPvqzd/P+Q/SfaRy62xzT8AAAA/NwcAAAAAAAABTQIAAB4AAAAe7s/Ou3jkP0n2kcutsc0/AAAAP0cHAAAAAAAAAU4CAAAeAAAAjexO1+Xc5D9J9pHLrbHNPwAAAD9WBwAAAAAAAAFPAgAAHgAAAFTsF/006+Q/SfaRy62xzT8AAAA/VgcAAAAAAAABUAIAAB4AAAAb7OAihPnkP0n2kcutsc0/AAAAP1YHAAAAAAAAAVECAAAeAAAA/WvFtasA5T9J9pHLrbHNPwAAAD92BwAAAAAAAAFSAgAAHgAAAMRrjtv6DuU/Mc1qukCIzT8AAAA/dgcAAAAAAAABUwIAAB4AAADEa47b+g7lPxWkQ6nTXs0/AAAAP3YHAAAAAAAAAVQCAAAeAAAAqOtybiIW5T8VpEOp017NPwAAAD+VBwAAAAAAAAFVAgAAHgAAAG/rO5RxJOU/FaRDqdNezT8AAAA/pAcAAAAAAAABVgIAAB4AAABRayAnmSvlPxWkQ6nTXs0/AAAAP+cHAAAAAAAAAVcCAAAeAAAAUeooUf1r5T8VpEOp017NPwAAAD/nBwAAAAAAAAFYAgAAHgAAABfq8XZMeuU/FaRDqdNezT8AAAA/5wcAAAAAAAABWQIAAB4AAADe6bqcm4jlPxWkQ6nTXs0/AAAAP/cHAAAAAAAAAVoCAAAeAAAAwWmfL8OP5T/7ehyYZjXNPwAAAD/3BwAAAAAAAAFbAgAAHgAAAGzpTOg5peU/+3ocmGY1zT8AAAA/9wcAAAAAAAABXAIAAB4AAAAWafqgsLrlP/t6HJhmNc0/AAAAPwcIAAAAAAAAAV0CAAAeAAAA3WjDxv/I5T/7ehyYZjXNPwAAAD8WCAAAAAAAAAFeAgAAHgAAAIfocH923uU/+3ocmGY1zT8AAAA/JggAAAAAAAABXwIAAB4AAAAxaB447fPlP/t6HJhmNc0/AAAAPyYIAAAAAAAAAWACAAAeAAAA+GfnXTwC5j/7ehyYZjXNPwAAAD81CAAAAAAAAAFhAgAAHgAAAL9nsIOLEOY/+3ocmGY1zT8AAAA/NQgAAAAAAAABYgIAAB4AAACGZ3mp2h7mP/t6HJhmNc0/AAAAP0UIAAAAAAAAAWMCAAAeAAAAaOddPAIm5j/7ehyYZjXNPwAAAD9VCAAAAAAAAAFkAgAAHgAAAExnQs8pLeY/+3ocmGY1zT8AAAA/VQgAAAAAAAABZQIAAB4AAAAv5yZiUTTmP/t6HJhmNc0/AAAAP1UIAAAAAAAAAWYCAAAeAAAAE2cL9Xg75j/7ehyYZjXNPwAAAD9kCAAAAAAAAAFnAgAAHgAAAPbm74egQuY/+3ocmGY1zT8AAAA/hAgAAAAAAAABaAIAAB4AAAC95rit71DmP/t6HJhmNc0/AAAAP4QIAAAAAAAAAWkCAAAeAAAAoWadQBdY5j/7ehyYZjXNPwAAAD+jCAAAAAAAAAFqAgAAHgAAAIPmgdM+X+Y/+3ocmGY1zT8AAAA/wggAAAAAAAABawIAAB4AAABnZmZmZmbmP/t6HJhmNc0/AAAAP8IIAAAAAAAAAWwCAAAeAAAASuZK+Y1t5j/7ehyYZjXNPwAAAD/CCAAAAAAAAAFtAgAAHgAAAC5mL4y1dOY/+3ocmGY1zT8AAAA/8QgAAAAAAAABbgIAAB4AAACe5aVqe5jmP+FR9Yb5C80/AAAAPxAJAAAAAAAAAW8CAAAeAAAAEGUcSUG85j/hUfWG+QvNPwAAAD8QCQAAAAAAAAFwAgAAHgAAANdk5W6QyuY/4VH1hvkLzT8AAAA/EAkAAAAAAAABcQIAAB4AAAC55MkBuNHmP+FR9Yb5C80/AAAAPyAJAAAAAAAAAXICAAAeAAAAgOSSJwfg5j/hUfWG+QvNPwAAAD8/CQAAAAAAAAFzAgAAHgAAAEfkW01W7uY/4VH1hvkLzT8AAAA/TwkAAAAAAAABdAIAAB4AAABQaTF7YazlP4t+70QNQeE/AAAAPwAAAAAAAAAAAXUCAAAeAAAAUGkxe2Gs5T9EtKUAsjbhPwAAAD9IAQAAAAAAAAF2AgAAHgAAAGzpTOg5peU/RLSlALI24T8AAAA/WAEAAAAAAAABdwIAAB4AAABs6UzoOaXlP/7pW7xWLOE/AAAAP2cBAAAAAAAAAXgCAAAeAAAAh2loVRKe5T/+6Vu8VizhPwAAAD+HAQAAAAAAAAF5AgAAHgAAAIdpaFUSnuU/tx8SePsh4T8AAAA/lgEAAAAAAAABegIAAB4AAACl6YPC6pblP7cfEnj7IeE/AAAAP6YBAAAAAAAAAXsCAAAeAAAAF+rxdkx65T/kwDSr6QLhPwAAAD/FAQAAAAAAAAF8AgAAHgAAADNqDeQkc+U/5MA0q+kC4T8AAAA/1QEAAAAAAAABfQIAAB4AAAAzag3kJHPlP5326maO+OA/AAAAP9UBAAAAAAAAAX4CAAAeAAAAUeooUf1r5T+d9upmjvjgPwAAAD/kAQAAAAAAAAF/AgAAHgAAAGxqRL7VZOU/VyyhIjPu4D8AAAA/6QEAAAAAAAABgAIAAB4AAACK6l8rrl3lP1csoSIz7uA/AAAAP+kBAAAAAAAAAYECAAAeAAAAiupfK65d5T8QYlfe1+PgPwAAAD/5AQAAAAAAAAGCAgAAHgAAAKZqe5iGVuU/EGJX3tfj4D8AAAA/+QEAAAAAAAABgwIAAB4AAADfarJyN0jlP8mXDZp82eA/AAAAPwgCAAAAAAAAAYQCAAAeAAAA/OrN3w9B5T/Jlw2afNngPwAAAD8IAgAAAAAAAAGFAgAAHgAAABhr6UzoOeU/g83DVSHP4D8AAAA/GAIAAAAAAAABhgIAAB4AAAA26wS6wDLlPzwDehHGxOA/AAAAPxgCAAAAAAAAAYcCAAAeAAAAUWsgJ5kr5T88A3oRxsTgPwAAAD8nAgAAAAAAAAGIAgAAHgAAAG/rO5RxJOU/PAN6EcbE4D8AAAA/JwIAAAAAAAABiQIAAB4AAACLa1cBSh3lPzwDehHGxOA/AAAAPzcCAAAAAAAAAYoCAAAeAAAAi2tXAUod5T/2ODDNarrgPwAAAD9WAgAAAAAAAAGLAgAAHgAAAKjrcm4iFuU/9jgwzWq64D8AAAA/ZgIAAAAAAAABjAIAAB4AAADEa47b+g7lP69u5ogPsOA/AAAAP2YCAAAAAAAAAY0CAAAeAAAA/WvFtasA5T+vbuaID7DgPwAAAD9mAgAAAAAAAAGOAgAAHgAAAFTsF/006+Q/aKScRLSl4D8AAAA/dgIAAAAAAAABjwIAAB4AAADG7IWxls7kPyLaUgBZm+A/AAAAP3YCAAAAAAAAAZACAAAeAAAAOe3zZfix5D/cDwm8/ZDgPwAAAD+FAgAAAAAAAAGRAgAAHgAAAMdtfYcyjuQ/Tnt1M0d84D8AAAA/hQIAAAAAAAABkgIAAB4AAABX7gapbGrkPwixK+/rceA/AAAAP4UCAAAAAAAAAZMCAAAeAAAAyu50Xc5N5D8IsSvv63HgPwAAAD+VAgAAAAAAAAGUAgAAHgAAAB9vx6RXOOQ/webhqpBn4D8AAAA/lQIAAAAAAAABlQIAAB4AAABYb/5+CCrkP3scmGY1XeA/AAAAP6QCAAAAAAAAAZYCAAAeAAAAkW81Wbkb5D97HJhmNV3gPwAAAD+kAgAAAAAAAAGXAgAAHgAAAK/vUMaRFOQ/exyYZjVd4D8AAAA/tAIAAAAAAAABmAIAAB4AAADLb2wzag3kP3scmGY1XeA/AAAAP8QCAAAAAAAAAZkCAAAeAAAAIfC+evP34z97HJhmNV3gPwAAAD/EAgAAAAAAAAGaAgAAHgAAAD1w2ufL8OM/exyYZjVd4D8AAAA/0wIAAAAAAAABmwIAAB4AAABa8PVUpOnjP3scmGY1XeA/AAAAP9MCAAAAAAAAAZwCAAAeAAAAdnARwnzi4z97HJhmNV3gPwAAAD/jAgAAAAAAAAGdAgAAHgAAAM3wYwkGzeM/NFJOItpS4D8AAAA/4wIAAAAAAAABngIAAB4AAAAG8Zrjtr7jPzRSTiLaUuA/AAAAP/MCAAAAAAAAAZ8CAAAeAAAAW3HtKkCp4z/thwTefkjgPwAAAD/zAgAAAAAAAAGgAgAAHgAAAM5xW9+hjOM/p726mSM+4D8AAAA/AgMAAAAAAAABoQIAAB4AAACX8hvbjFrjP6e9upkjPuA/AAAAPxIDAAAAAAAAAaICAAAeAAAAQfPAaZ8v4z+nvbqZIz7gPwAAAD8hAwAAAAAAAAGjAgAAHgAAAAp0gWWK/eI/p726mSM+4D8AAAA/IQMAAAAAAAABpAIAAB4AAACZ9AqHxNniP6e9upkjPuA/AAAAPyEDAAAAAAAAAaUCAAAeAAAAKXWUqP614j+nvbqZIz7gPwAAAD8xAwAAAAAAAAGmAgAAHgAAAJt1Al1gmeI/p726mSM+4D8AAAA/MQMAAAAAAAABpwIAAB4AAABHdqfrcm7iP6e9upkjPuA/AAAAP0EDAAAAAAAAAagCAAAeAAAAgHbexSNg4j+nvbqZIz7gPwAAAD9BAwAAAAAAAAGpAgAAHgAAAJ32+TL8WOI/p726mSM+4D8AAAA/UAMAAAAAAAABqgIAAB4AAAC5dhWg1FHiP6e9upkjPuA/AAAAP2ADAAAAAAAAAasCAAAeAAAA1vYwDa1K4j+nvbqZIz7gPwAAAD9wAwAAAAAAAAGsAgAAHgAAAPN2THqFQ+I/p726mSM+4D8AAAA/jwMAAAAAAAABrQIAAB4AAACC99Wbvx/iP6e9upkjPuA/AAAAP54DAAAAAAAAAa4CAAAeAAAAu/cMdnAR4j+nvbqZIz7gPwAAAD+eAwAAAAAAAAGvAgAAHgAAAEl4lpeq7eE/7YcE3n5I4D8AAAA/ngMAAAAAAAABsAIAAB4AAACf+OjeM9jhPzRSTiLaUuA/AAAAP64DAAAAAAAAAbECAAAeAAAAEvlWk5W74T97HJhmNV3gPwAAAD+uAwAAAAAAAAGyAgAAHgAAAIT5xEf3nuE/exyYZjVd4D8AAAA/vgMAAAAAAAABswIAAB4AAADaeRePgInhP8Hm4aqQZ+A/AAAAP74DAAAAAAAAAbQCAAAeAAAA9/ky/FiC4T/B5uGqkGfgPwAAAD8OBAAAAAAAAAG1AgAAHgAAAE16hUPibOE/CLEr7+tx4D8AAAA/TAQAAAAAAAABtgIAAB4AAADc+g5lHEnhP057dTNHfOA/AAAAP2wEAAAAAAAAAbcCAAAeAAAApHvPYAcX4T9opJxEtKXgPwAAAD+LBAAAAAAAAAG4AgAAHgAAADP8WIJB8+A/PAN6EcbE4D8AAAA/qgQAAAAAAAABuQIAAB4AAACm/MY2o9bgP1csoSIz7uA/AAAAP7oEAAAAAAAAAboCAAAeAAAAwnzio3vP4D9XLKEiM+7gPwAAAD+6BAAAAAAAAAG7AgAAHgAAAMJ84qN7z+A/nfbqZo744D8AAAA/yQQAAAAAAAABvAIAAB4AAADf/P0QVMjgP5326maO+OA/AAAAP9kEAAAAAAAAAb0CAAAeAAAA3/z9EFTI4D/kwDSr6QLhPwAAAD/pBAAAAAAAAAG+AgAAHgAAAPx8GX4sweA/5MA0q+kC4T8AAAA/+AQAAAAAAAABvwIAAB4AAAAY/TTrBLrgPyqLfu9EDeE/AAAAPwgFAAAAAAAAAcACAAAeAAAAbn2HMo6k4D+3HxJ4+yHhPwAAAD8IBQAAAAAAAAHBAgAAHgAAAIv9op9mneA/tx8SePsh4T8AAAA/CAUAAAAAAAABwgIAAB4AAADE/dl5F4/gP/7pW7xWLOE/AAAAPxgFAAAAAAAAAcMCAAAeAAAA4X315u+H4D9EtKUAsjbhPwAAAD8YBQAAAAAAAAHEAgAAHgAAAP39EFTIgOA/i37vRA1B4T8AAAA/JwUAAAAAAAABxQIAAB4AAAAafizBoHngP4t+70QNQeE/AAAAPzcFAAAAAAAAAcYCAAAeAAAAN/5HLnly4D+Lfu9EDUHhPwAAAD83BQAAAAAAAAHHAgAAHgAAAFN+Y5tRa+A/0Ug5iWhL4T8AAAA/VgUAAAAAAAAByAIAAB4AAACMfpp1Al3gP9FIOYloS+E/AAAAP1YFAAAAAAAAAckCAAAeAAAAqf614tpV4D8YE4PNw1XhPwAAAD9mBQAAAAAAAAHKAgAAHgAAAMZ+0U+zTuA/GBODzcNV4T8AAAA/ZgUAAAAAAAABywIAAB4AAADi/uy8i0fgPxgTg83DVeE/AAAAP3UFAAAAAAAAAcwCAAAeAAAA/34IKmRA4D9f3cwRH2DhPwAAAD91BQAAAAAAAAHNAgAAHgAAADh/PwQVMuA/X93MER9g4T8AAAA/dQUAAAAAAAABzgIAAB4AAACO/5FLnhzgP1/dzBEfYOE/AAAAP4UFAAAAAAAAAc8CAAAeAAAAq3+tuHYV4D/rcWCa1XThPwAAAD+VBQAAAAAAAAHQAgAAHgAAAAEAAAAAAOA/63FgmtV04T8AAAA/pAUAAAAAAAAB0QIAAB4AAAB0AG60YePfPzI8qt4wf+E/AAAAP6QFAAAAAAAAAdICAAAeAAAAIAETQ3S43z95BvQijInhPwAAAD+kBQAAAAAAAAHTAgAAHgAAAJIBgffVm98/v9A9Z+eT4T8AAAA/tAUAAAAAAAAB1AIAAB4AAAB2Al1gmWLfPwabh6tCnuE/AAAAP7QFAAAAAAAAAdUCAAAeAAAA6ALLFPtF3z9MZdHvnajhPwAAAD/DBQAAAAAAAAHWAgAAHgAAAFoDOclcKd8/2vlkeFS94T8AAAA/0wUAAAAAAAAB1wIAAB4AAAB4BEwM0eHeP2aO+AAL0uE/AAAAP9MFAAAAAAAAAdgCAAAeAAAA7AS6wDLF3j9mjvgAC9LhPwAAAD/jBQAAAAAAAAHZAgAAHgAAACQF8Zrjtt4/rVhCRWbc4T8AAAA/4wUAAAAAAAAB2gIAAB4AAACYBV9PRZreP/QijInB5uE/AAAAP/IFAAAAAAAAAdsCAAAeAAAA0AWWKfaL3j877dXNHPHhPwAAAD/yBQAAAAAAAAHcAgAAHgAAAAoGzQOnfd4/gbcfEnj74T8AAAA/AgYAAAAAAAAB3QIAAB4AAAB8Bju4CGHeP8eBaVbTBeI/AAAAPwIGAAAAAAAAAd4CAAAeAAAAtgZykrlS3j8OTLOaLhDiPwAAAD8SBgAAAAAAAAHfAgAAHgAAAO4GqWxqRN4/Dkyzmi4Q4j8AAAA/IQYAAAAAAAAB4AIAAB4AAACaB077fBneP5vgRiPlJOI/AAAAPyEGAAAAAAAAAeECAAAeAAAADAi8r9783T/iqpBnQC/iPwAAAD8hBgAAAAAAAAHiAgAAHgAAAEYI84mP7t0/KHXaq5s54j8AAAA/MQYAAAAAAAAB4wIAAB4AAADyCJgYosPdP7UJbjRSTuI/AAAAPzEGAAAAAAAAAeQCAAAeAAAALAnP8lK13T9CngG9CGPiPwAAAD9ABgAAAAAAAAHlAgAAHgAAANYJdIFlit0/iWhLAWRt4j8AAAA/QAYAAAAAAAAB5gIAAB4AAABKCuI1x23dPxb93okaguI/AAAAP1AGAAAAAAAAAecCAAAeAAAAggoZEHhf3T9dxyjOdYziPwAAAD9QBgAAAAAAAAHoAgAAHgAAALwKUOooUd0/o5FyEtGW4j8AAAA/YAYAAAAAAAAB6QIAAB4AAAD2CofE2ULdP6ORchLRluI/AAAAP2AGAAAAAAAAAeoCAAAeAAAA9gqHxNlC3T/pW7xWLKHiPwAAAD9vBgAAAAAAAAHrAgAAHgAAAC4Lvp6KNN0/6Vu8Viyh4j8AAAA/jwYAAAAAAAAB7AIAAB4AAAAuC76eijTdPzAmBpuHq+I/AAAAP48GAAAAAAAAAe0CAAAeAAAAaAv1eDsm3T938E/f4rXiPwAAAD+eBgAAAAAAAAHuAgAAHgAAANoLYy2dCd0/vbqZIz7A4j8AAAA/ngYAAAAAAAAB7wIAAB4AAADaC2MtnQndP0pPLaz01OI/AAAAP64GAAAAAAAAAfACAAAeAAAATAzR4f7s3D/Y48A0q+niPwAAAD+uBgAAAAAAAAHxAgAAHgAAAIYMCLyv3tw/ZXhUvWH+4j8AAAA/vQYAAAAAAAAB8gIAAB4AAAAyDa1KwrPcP/IM6EUYE+M/AAAAP70GAAAAAAAAAfMCAAAeAAAAag3kJHOl3D/Fa8USKjLjPwAAAD/NBgAAAAAAAAH0AgAAHgAAAN4NUtnUiNw/mcqi3ztR4z8AAAA/zQYAAAAAAAAB9QIAAB4AAAAWDomzhXrcPyZfNmjyZeM/AAAAP+wGAAAAAAAAAfYCAAAeAAAAwg4uQphP3D9AiF15X4/jPwAAAD/sBgAAAAAAAAH3AgAAHgAAAMIOLkKYT9w/h1KnvbqZ4z8AAAA//AYAAAAAAAAB+AIAAB4AAAD8DmUcSUHcPxTnOkZxruM/AAAAP/wGAAAAAAAAAfkCAAAeAAAA/A5lHElB3D9bsYSKzLjjPwAAAD8MBwAAAAAAAAH6AgAAHgAAAPwOZRxJQdw/oXvOzifD4z8AAAA/DAcAAAAAAAAB+wIAAB4AAAA0D5z2+TLcPy4QYlfe1+M/AAAAPzoHAAAAAAAAAfwCAAAeAAAAbg/T0Kok3D9IOYloSwHkPwAAAD86BwAAAAAAAAH9AgAAHgAAAG4P09CqJNw/HJhmNV0g5D8AAAA/SgcAAAAAAAAB/gIAAB4AAACoDwqrWxbcPzfBjUbKSeQ/AAAAP0oHAAAAAAAAAf8CAAAeAAAA4A9BhQwI3D9R6rRXN3PkPwAAAD9aBwAAAAAAAAEAAwAAHgAAABoQeF+9+ds/ahPcaKSc5D8AAAA/WgcAAAAAAAABAQMAAB4AAABUEK85buvbPz9yuTW2u+Q/AAAAP2kHAAAAAAAAAQIDAAAeAAAAjBDmEx/d2z9Zm+BGI+XkPwAAAD9pBwAAAAAAAAEDAwAAHgAAAMYQHe7Pzts/c8QHWJAO5T8AAAA/eQcAAAAAAAABBAMAAB4AAAD+EFTIgMDbP0cj5SSiLeU/AAAAP3kHAAAAAAAAAQUDAAAeAAAA/hBUyIDA2z8bgsLxs0zlPwAAAD+JBwAAAAAAAAEGAwAAHgAAAP4QVMiAwNs/pxZWemph5T8AAAA/iQcAAAAAAAABBwMAAB4AAAA4EYuiMbLbPzSr6QIhduU/AAAAP5gHAAAAAAAAAQgDAAAeAAAAOBGLojGy2z/CP32L14rlPwAAAD+oBwAAAAAAAAEJAwAAHgAAAHIRwnzio9s/CArHzzKV5T8AAAA/qAcAAAAAAAABCgMAAB4AAAByEcJ84qPbP0/UEBSOn+U/AAAAP6gHAAAAAAAAAQsDAAAeAAAAchHCfOKj2z/baKScRLTlPwAAAD+3BwAAAAAAAAEMAwAAHgAAAHIRwnzio9s/IjPu4J++5T8AAAA/twcAAAAAAAABDQMAAB4AAAByEcJ84qPbP2n9NyX7yOU/AAAAP8cHAAAAAAAAAQ4DAAAeAAAAchHCfOKj2z+vx4FpVtPlPwAAAD/HBwAAAAAAAAEPAwAAHgAAAHIRwnzio9s/giZfNmjy5T8AAAA/1wcAAAAAAAABEAMAAB4AAACqEflWk5XbP1aFPAN6EeY/AAAAP9cHAAAAAAAAAREDAAAeAAAAqhH5VpOV2z8r5BnQizDmPwAAAD/mBwAAAAAAAAESAwAAHgAAAOQRMDFEh9s//0L3nJ1P5j8AAAA/5gcAAAAAAAABEwMAAB4AAAAdEmcL9XjbP9Kh1GmvbuY/AAAAP/YHAAAAAAAAARQDAAAeAAAAHRJnC/V42z+mALI2wY3mPwAAAD/2BwAAAAAAAAEVAwAAHgAAAB0SZwv1eNs/el+PA9Os5j8AAAA/BggAAAAAAAABFgMAAB4AAABWEp7lpWrbPwb0IoyJweY/AAAAPywIAAAAAAAAARcDAAAeAAAAVhKe5aVq2z8hHUqd9urmPwAAAD87CAAAAAAAAAEYAwAAHgAAAFYSnuWlats/ZueT4VH15j8AAAA/OwgAAAAAAAABGQMAAB4AAABWEp7lpWrbP/R7J2oICuc/AAAAP0sIAAAAAAAAARoDAAAeAAAAVhKe5aVq2z86RnGuYxTnPwAAAD9bCAAAAAAAAAEbAwAAHgAAAFYSnuWlats/yNoENxop5z8AAAA/WwgAAAAAAAABHAMAAB4AAABWEp7lpWrbPw6lTnt1M+c/AAAAP4oIAAAAAAAAAR0DAAAeAAAAyRIMmgdO2z9D95ydT4bnPwAAAD+KCAAAAAAAAAEeAwAAHgAAAAITQ3S4P9s/F1Z6amGl5z8AAAA/mQgAAAAAAAABHwMAAB4AAAACE0N0uD/bP74TNQSF4+c/AAAAP7gIAAAAAAAAASADAAAeAAAAdROxKBoj2z9l0e+dqCHoPwAAAD+4CAAAAAAAAAEhAwAAHgAAAHUTsSgaI9s/rJs54gMs6D8AAAA/uAgAAAAAAAABIgMAAB4AAAB1E7EoGiPbPzkwzWq6QOg/AAAAP7gIAAAAAAAAASMDAAAeAAAAdROxKBoj2z+A+havFUvoPwAAAD/ICAAAAAAAAAEkAwAAHgAAAHUTsSgaI9s/xcRg83BV6D8AAAA/2AgAAAAAAAABJQMAAB4AAAB1E7EoGiPbPwyPqjfMX+g/AAAAP+cIAAAAAAAAASYDAAAeAAAAdROxKBoj2z+ZIz7AgnToPwAAAD/3CAAAAAAAAAEnAwAAHgAAADsTek5pMds/QOH4Waay6D8AAAA/BwkAAAAAAAABKAMAAB4AAAA7E3pOaTHbP851jOJcx+g/AAAAPwcJAAAAAAAAASkDAAAeAAAAOxN6Tmkx2z+i1GmvbuboPwAAAD8WCQAAAAAAAAEqAwAAHgAAADsTek5pMds/djNHfIAF6T8AAAA/FgkAAAAAAAABKwMAAB4AAAA7E3pOaTHbPwLI2gQ3Guk/AAAAPyYJAAAAAAAAASwDAAAeAAAAOxN6Tmkx2z+PXG6N7S7pPwAAAD8mCQAAAAAAAAEtAwAAHgAAADsTek5pMds/YrtLWv9N6T8AAAA/NQkAAAAAAAABLgMAAB4AAAA7E3pOaTHbP/BP3+K1Yuk/AAAAPzUJAAAAAAAAAS8DAAAeAAAAOxN6Tmkx2z82GiknEW3pPwAAAD9FCQAAAAAAAAEwAwAAHgAAADsTek5pMds/xK68r8eB6T8AAAA/RQkAAAAAAAABMQMAAB4AAAA7E3pOaTHbPwp5BvQijOk/AAAAP1UJAAAAAAAAATIDAAAeAAAAOxN6Tmkx2z9RQ1A4fpbpPwAAAD9VCQAAAAAAAAEzAwAAHgAAADsTek5pMds/mA2afNmg6T8AAAA/ZAkAAAAAAAABNAMAAB4AAAACE0N0uD/bP93X48A0q+k/AAAAP3QJAAAAAAAAATUDAAAeAAAAAhNDdLg/2z8koi0FkLXpPwAAAD90CQAAAAAAAAE2AwAAHgAAAMkSDJoHTts/a2x3Seu/6T8AAAA/dAkAAAAAAAABNwMAAB4AAADJEgyaB07bP/gAC9Kh1Ok/AAAAP4QJAAAAAAAAATgDAAAeAAAAkBLVv1Zc2z+GlZ5aWOnpPwAAAD+ECQAAAAAAAAE5AwAAHgAAAJAS1b9WXNs/zF/onrPz6T8AAAA/kwkAAAAAAAABOgMAAB4AAAAdEmcL9XjbP5++xWvFEuo/AAAAP5MJAAAAAAAAATsDAAAeAAAA5BEwMUSH2z9zHaM41zHqPwAAAD+jCQAAAAAAAAE8AwAAHgAAAOQRMDFEh9s/AbI2wY1G6j8AAAA/owkAAAAAAAABPQMAAB4AAAByEcJ84qPbP9UQFI6fZeo/AAAAP7IJAAAAAAAAAT4DAAAeAAAAchHCfOKj2z+ob/FasYTqPwAAAD/CCQAAAAAAAAE/AwAAHgAAADgRi6Ixsts/NQSF42eZ6j8AAAA/wgkAAAAAAAABQAMAAB4AAAD+EFTIgMDbPwhjYrB5uOo/AAAAP8IJAAAAAAAAAUEDAAAeAAAA/hBUyIDA2z9PLaz01MLqPwAAAD/SCQAAAAAAAAFCAwAAHgAAAMYQHe7Pzts/3ME/fYvX6j8AAAA/0gkAAAAAAAABQwMAAB4AAADGEB3uz87bP2lW0wVC7Oo/AAAAP+EJAAAAAAAAAUQDAAAeAAAAjBDmEx/d2z+wIB1KnfbqPwAAAD/hCQAAAAAAAAFFAwAAHgAAAFQQrzlu69s/PLWw0lML6z8AAAA/8QkAAAAAAAABRgMAAB4AAAAaEHhfvfnbP4N/+havFes/AAAAP/EJAAAAAAAAAUcDAAAeAAAA4A9BhQwI3D/KSURbCiDrPwAAAD8BCgAAAAAAAAFIAwAAHgAAAKgPCqtbFtw/V97X48A06z8AAAA/AQoAAAAAAAABSQMAAB4AAABuD9PQqiTcP+Rya2x3Ses/AAAAPxAKAAAAAAAAAUoDAAAeAAAAbg/T0Kok3D9yB//0LV7rPwAAAD8QCgAAAAAAAAFLAwAAHgAAAPwOZRxJQdw//puSfeRy6z8AAAA/IAoAAAAAAAABTAMAAB4AAADCDi5CmE/cP4swJgabh+s/AAAAPyAKAAAAAAAAAU0DAAAeAAAAig73Z+dd3D/S+m9K9pHrPwAAAD8vCgAAAAAAAAFOAwAAHgAAAIoO92fnXdw/Xo8D06ym6z8AAAA/LwoAAAAAAAABTwMAAB4AAABQDsCNNmzcP+wjl1tju+s/AAAAPz8KAAAAAAAAAVADAAAeAAAAFg6Js4V63D807uCfvsXrPwAAAD8/CgAAAAAAAAFRAwAAHgAAAN4NUtnUiNw/NO7gn77F6z8AAAA/TgoAAAAAAAABUgMAAB4AAADeDVLZ1IjcP3m4KuQZ0Os/AAAAP04KAAAAAAAAAVMDAAAeAAAApA0b/yOX3D/AgnQoddrrPwAAAD9OCgAAAAAAAAFUAwAAHgAAAGoN5CRzpdw/wIJ0KHXa6z8AAAA/TgoAAAAAAAABVQMAAB4AAAD4DHZwEcLcPwdNvmzQ5Os/AAAAP14KAAAAAAAAAVYDAAAeAAAAhgwIvK/e3D8HTb5s0OTrPwAAAD9uCgAAAAAAAAFXAwAAHgAAANoLYy2dCd0/TRcIsSvv6z8AAAA/fQoAAAAAAAABWAMAAB4AAADWCXSBZYrdP9urmzniA+w/AAAAP30KAAAAAAAAAVkDAAAeAAAA8giYGKLD3T/bq5s54gPsPwAAAD99CgAAAAAAAAFaAwAAHgAAAJoHTvt8Gd4/26ubOeID7D8AAAA/jQoAAAAAAAABWwMAAB4AAADuBqlsakTePyB25X09Duw/AAAAP5wKAAAAAAAAAVwDAAAeAAAAQgYE3ldv3j8gduV9PQ7sPwAAAD+cCgAAAAAAAAFdAwAAHgAAAJgFX09Fmt4/Z0AvwpgY7D8AAAA/nAoAAAAAAAABXgMAAB4AAAAkBfGa47beP2dAL8KYGOw/AAAAP6wKAAAAAAAAAV8DAAAeAAAAeARMDNHh3j9nQC/CmBjsPwAAAD+8CgAAAAAAAAFgAwAAHgAAAJQDcKMNG98/rgp5BvQi7D8AAAA/ywoAAAAAAAABYQMAAB4AAADoAssU+0XfP64KeQb0Iuw/AAAAP8sKAAAAAAAAAWIDAAAeAAAAdgJdYJli3z+uCnkG9CLsPwAAAD/LCgAAAAAAAAFjAwAAHgAAAJIBgffVm98/rgp5BvQi7D8AAAA/2woAAAAAAAABZAMAAB4AAACsAKWOEtXfP64KeQb0Iuw/AAAAP+sKAAAAAAAAAWUDAAAeAAAA5H/kkicH4D+uCnkG9CLsPwAAAD/rCgAAAAAAAAFmAwAAHgAAAHF/dt7FI+A/rgp5BvQi7D8AAAA/+goAAAAAAAABZwMAAB4AAADi/uy8i0fgP64KeQb0Iuw/AAAAP/oKAAAAAAAAAWgDAAAeAAAAcP5+CCpk4D+uCnkG9CLsPwAAAD8KCwAAAAAAAAFpAwAAHgAAAMT92XkXj+A/rgp5BvQi7D8AAAA/CgsAAAAAAAABagMAAB4AAABS/WvFtavgP64KeQb0Iuw/AAAAPxkLAAAAAAAAAWsDAAAeAAAA3/z9EFTI4D+uCnkG9CLsPwAAAD8ZCwAAAAAAAAFsAwAAHgAAAIl8q8nK3eA/rgp5BvQi7D8AAAA/KQsAAAAAAAABbQMAAB4AAABQfHTvGezgP64KeQb0Iuw/AAAAPykLAAAAAAAAAW4DAAAeAAAAF3w9FWn64D+uCnkG9CLsPwAAAD85CwAAAAAAAAFvAwAAHgAAAPr7IaiQAeE/rgp5BvQi7D8AAAA/OQsAAAAAAAABcAMAAB4AAADB++rN3w/hP64KeQb0Iuw/AAAAP0gLAAAAAAAAAXEDAAAeAAAAiPuz8y4e4T+uCnkG9CLsPwAAAD9ICwAAAAAAAAFyAwAAHgAAAGt7mIZWJeE/rgp5BvQi7D8AAAA/WAsAAAAAAAABcwMAAB4AAAAye2GspTPhP64KeQb0Iuw/AAAAP1gLAAAAAAAAAXQDAAAeAAAA+Hoq0vRB4T+uCnkG9CLsPwAAAD9oCwAAAAAAAAF1AwAAHgAAAL968/dDUOE/rgp5BvQi7D8AAAA/dwsAAAAAAAABdgMAAB4AAABp+qCwumXhP64KeQb0Iuw/AAAAP3cLAAAAAAAAAXcDAAAeAAAAE3pOaTF74T+uCnkG9CLsPwAAAD93CwAAAAAAAAF4AwAAHgAAAL75+yGokOE/rgp5BvQi7D8AAAA/hwsAAAAAAAABeQMAAB4AAABoeanaHqbhP64KeQb0Iuw/AAAAP4cLAAAAAAAAAXoDAAAeAAAA9Xg7Jr3C4T+uCnkG9CLsPwAAAD+WCwAAAAAAAAF7AwAAHgAAAJ/46N4z2OE/rgp5BvQi7D8AAAA/lgsAAAAAAAABfAMAAB4AAABJeJaXqu3hP64KeQb0Iuw/AAAAP6YLAAAAAAAAAX0DAAAeAAAA13co40gK4j+uCnkG9CLsPwAAAD+mCwAAAAAAAAF+AwAAHgAAAJ538QiYGOI/rgp5BvQi7D8AAAA/tgsAAAAAAAABfwMAAB4AAABld7ou5ybiP64KeQb0Iuw/AAAAP7YLAAAAAAAAAYADAAAeAAAAD/dn51084j+uCnkG9CLsPwAAAD/FCwAAAAAAAAGBAwAAHgAAAPN2THqFQ+I/rgp5BvQi7D8AAAA/xQsAAAAAAAABggMAAB4AAACd9vky/FjiP64KeQb0Iuw/AAAAP9ULAAAAAAAAAYMDAAAeAAAAY/bCWEtn4j+uCnkG9CLsPwAAAD/lCwAAAAAAAAGEAwAAHgAAAA52cBHCfOI/rgp5BvQi7D8AAAA/5QsAAAAAAAABhQMAAB4AAADUdTk3EYviP2dAL8KYGOw/AAAAPwQMAAAAAAAAAYYDAAAeAAAAmfQKh8TZ4j8gduV9PQ7sPwAAAD8zDAAAAAAAAAGHAwAAHgAAAF9z3NZ3KOM/lOFR9Yb56z8AAAA/MwwAAAAAAAABiAMAAB4AAAAI84mP7j3jP00XCLEr7+s/AAAAPzMMAAAAAAAAAYkDAAAeAAAA7HJuIhZF4z9NFwixK+/rPwAAAD8zDAAAAAAAAAGKAwAAHgAAALNyN0hlU+M/TRcIsSvv6z8AAAA/MwwAAAAAAAABiwMAAB4AAACX8hvbjFrjP00XCLEr7+s/AAAAP0MMAAAAAAAAAYwDAAAeAAAAenIAbrRh4z9NFwixK+/rPwAAAD9TDAAAAAAAAAGNAwAAHgAAAF7y5ADcaOM/B02+bNDk6z8AAAA/YgwAAAAAAAABjgMAAB4AAABAcsmTA3DjPwdNvmzQ5Os/AAAAP2IMAAAAAAAAAY8DAAAeAAAAJPKtJit34z8HTb5s0OTrPwAAAD9yDAAAAAAAAAGQAwAAHgAAAAdykrlSfuM/B02+bNDk6z8AAAA/cgwAAAAAAAABkQMAAB4AAADr8XZMeoXjPwdNvmzQ5Os/AAAAP3IMAAAAAAAAAZIDAAAeAAAAsvE/csmT4z8HTb5s0OTrPwAAAD+BDAAAAAAAAAGTAwAAHgAAAHnxCJgYouM/wIJ0KHXa6z8AAAA/gQwAAAAAAAABlAMAAB4AAAA/8dG9Z7DjP3m4KuQZ0Os/AAAAP5EMAAAAAAAAAZUDAAAeAAAABvGa47a+4z95uCrkGdDrPwAAAD+hDAAAAAAAAAGWAwAAHgAAAM3wYwkGzeM/ebgq5BnQ6z8AAAA/oQwAAAAAAAABlwMAAB4AAACU8CwvVdvjPzTu4J++xes/AAAAP7AMAAAAAAAAAZgDAAAeAAAAWvD1VKTp4z807uCfvsXrPwAAAD+wDAAAAAAAAAGZAwAAHgAAAD1w2ufL8OM/NO7gn77F6z8AAAA/wAwAAAAAAAABmgMAAB4AAADo74egQgbkPzTu4J++xes/AAAAP9AMAAAAAAAAAZsDAAAeAAAAr+9QxpEU5D807uCfvsXrPwAAAD/QDAAAAAAAAAGcAwAAHgAAAJFvNVm5G+Q/NO7gn77F6z8AAAA/3wwAAAAAAAABnQMAAB4AAABYb/5+CCrkPzTu4J++xes/AAAAP98MAAAAAAAAAZ4DAAAeAAAAH2/HpFc45D807uCfvsXrPwAAAD/vDAAAAAAAAAGfAwAAHgAAAAPvqzd/P+Q/NO7gn77F6z8AAAA/7wwAAAAAAAABoAMAAB4AAADK7nRdzk3kPzTu4J++xes/AAAAP/4MAAAAAAAAAaEDAAAeAAAArG5Z8PVU5D807uCfvsXrPwAAAD/+DAAAAAAAAAGiAwAAHgAAAJDuPYMdXOQ/7COXW2O76z8AAAA/Dg0AAAAAAAABowMAAB4AAABX7gapbGrkP+wjl1tju+s/AAAAPw4NAAAAAAAAAaQDAAAeAAAAHu7Pzrt45D/sI5dbY7vrPwAAAD8eDQAAAAAAAAGlAwAAHgAAAOXtmPQKh+Q/pVlNFwix6z8AAAA/Hg0AAAAAAAABpgMAAB4AAACr7WEaWpXkP6VZTRcIses/AAAAPz0NAAAAAAAAAacDAAAeAAAAVW0P09Cq5D9ejwPTrKbrPwAAAD89DQAAAAAAAAGoAwAAHgAAABxt2PgfueQ/Xo8D06ym6z8AAAA/TQ0AAAAAAAABqQMAAB4AAADibKEeb8fkP16PA9Ospus/AAAAP00NAAAAAAAAAaoDAAAeAAAAxuyFsZbO5D9ejwPTrKbrPwAAAD9cDQAAAAAAAAGrAwAAHgAAAKlsakS+1eQ/Xo8D06ym6z8AAAA/XA0AAAAAAAABrAMAAB4AAABwbDNqDeTkP16PA9Ospus/AAAAP2wNAAAAAAAAAa0DAAAeAAAAVOwX/TTr5D9ejwPTrKbrPwAAAD9sDQAAAAAAAAGuAwAAHgAAABvs4CKE+eQ/Xo8D06ym6z8AAAA/ew0AAAAAAAABrwMAAB4AAAD9a8W1qwDlPxnFuY5RnOs/AAAAP4sNAAAAAAAAAbADAAAeAAAA4eupSNMH5T8ZxbmOUZzrPwAAAD+LDQAAAAAAAAGxAwAAHgAAAKjrcm4iFuU/GcW5jlGc6z8AAAA/iw0AAAAAAAABsgMAAB4AAACLa1cBSh3lP9L6b0r2kes/AAAAP5sNAAAAAAAAAbMDAAAeAAAAUWsgJ5kr5T/S+m9K9pHrPwAAAD+bDQAAAAAAAAG0AwAAHgAAABhr6UzoOeU/0vpvSvaR6z8AAAA/qg0AAAAAAAABtQMAAB4AAADfarJyN0jlP0Vm3ME/fes/AAAAP7oNAAAAAAAAAbYDAAAeAAAApmp7mIZW5T9FZtzBP33rPwAAAD+6DQAAAAAAAAG3AwAAHgAAAGxqRL7VZOU//puSfeRy6z8AAAA/ug0AAAAAAAABuAMAAB4AAAAzag3kJHPlP/6bkn3kcus/AAAAP8oNAAAAAAAAAbkDAAAeAAAAF+rxdkx65T+30Ug5iWjrPwAAAD/KDQAAAAAAAAG6AwAAHgAAAN7pupybiOU/cgf/9C1e6z8AAAA/2Q0AAAAAAAABuwMAAB4AAACHaWhVEp7lP+Rya2x3Ses/AAAAP+kNAAAAAAAAAbwDAAAeAAAAUGkxe2Gs5T+eqCEoHD/rPwAAAD/pDQAAAAAAAAG9AwAAHgAAAPno3jPYweU/yklEWwog6z8AAAA/+A0AAAAAAAABvgMAAB4AAACkaIzsTtflPzy1sNJTC+s/AAAAP/gNAAAAAAAAAb8DAAAeAAAATeg5pcXs5T+wIB1KnfbqPwAAAD8IDgAAAAAAAAHAAwAAHgAAABToAssU++U/3ME/fYvX6j8AAAA/CA4AAAAAAAABwQMAAB4AAAC/Z7CDixDmP08trPTUwuo/AAAAPwgOAAAAAAAAAcIDAAAeAAAAhmd5qdoe5j98zs4nw6PqPwAAAD8YDgAAAAAAAAHDAwAAHgAAAIZneanaHuY/7jk7nwyP6j8AAAA/GA4AAAAAAAABxAMAAB4AAABo5108AibmPxrbXdL6b+o/AAAAPycOAAAAAAAAAcUDAAAeAAAAL+cmYlE05j9HfIAF6VDqPwAAAD8nDgAAAAAAAAHGAwAAHgAAABNnC/V4O+Y/cx2jONcx6j8AAAA/Nw4AAAAAAAABxwMAAB4AAAATZwv1eDvmP+aID7AgHeo/AAAAPzcOAAAAAAAAAcgDAAAeAAAAE2cL9Xg75j/MX+ies/PpPwAAAD9HDgAAAAAAAAHJAwAAHgAAAPbm74egQuY/P8tUFv3e6T8AAAA/Vg4AAAAAAAABygMAAB4AAAD25u+HoELmP2tsd0nrv+k/AAAAP1YOAAAAAAAAAcsDAAAeAAAAvea4re9Q5j9RQ1A4fpbpPwAAAD9WDgAAAAAAAAHMAwAAHgAAAKFmnUAXWOY/8E/f4rVi6T8AAAA/Zg4AAAAAAAABzQMAAB4AAACD5oHTPl/mP0mSJEmSJOk/AAAAP2YOAAAAAAAAAc4DAAAeAAAASuZK+Y1t5j+i1GmvbuboPwAAAD91DgAAAAAAAAHPAwAAHgAAAC5mL4y1dOY/bYIbjZST6D8AAAA/hQ4AAAAAAAAB0AMAAB4AAAAR5hMf3XvmP/JlgyZfNug/AAAAP4UOAAAAAAAAAdEDAAAeAAAA2OXcRCyK5j/qtFc3c8TnPwAAAD+FDgAAAAAAAAHSAwAAHgAAAJ7lpWp7mOY/KM51jOJc5z8AAAA/lQ4AAAAAAAAB0wMAAB4AAABl5W6QyqbmP62x3SWt/+Y/AAAAP6QOAAAAAAAAAdQDAAAeAAAALOU3thm15j/syvt6HJjmPwAAAD+kDgAAAAAAAAHVAwAAHgAAABBlHElBvOY/uHitWEJF5j8AAAA/tA4AAAAAAAAB1gMAAB4AAADz5ADcaMPmP4ImXzZo8uU/AAAAP7QOAAAAAAAAAdcDAAAeAAAA12TlbpDK5j+WnlpY6anlPwAAAD/EDgAAAAAAAAHYAwAAHgAAANdk5W6QyuY/7uCfvsVr5T8AAAA/xA4AAAAAAAAB2QMAAB4AAADXZOVukMrmP43tLmn9N+U/AAAAP9MOAAAAAAAAAdoDAAAeAAAA12TlbpDK5j9zxAdYkA7lPwAAAD/TDgAAAAAAAAHbAwAAHgAAANdk5W6QyuY/hTwDehHG5D8AAAA/4w4AAAAAAAAB3AMAAB4AAADXZOVukMrmP2oT3GiknOQ/AAAAP+MOAAAAAAAAAd0DAAAeAAAA12TlbpDK5j8KIGsT3GjkPwAAAD/yDgAAAAAAAAHeAwAAHgAAANdk5W6QyuY/Y2Kwebgq5D8AAAA/8g4AAAAAAAAB3wMAAB4AAADz5ADcaMPmP0g5iWhLAeQ/AAAAPwIPAAAAAAAAAeADAAAeAAAA8+QA3GjD5j/oRRgTg83jPwAAAD8CDwAAAAAAAAHhAwAAHgAAACzlN7YZteY/zRzxARak4z8AAAA/Eg8AAAAAAAAB4gMAAB4AAAAs5Te2GbXmP/q9EzUEheM/AAAAPyEPAAAAAAAAAeMDAAAeAAAAZeVukMqm5j/glOwjl1vjPwAAAD8hDwAAAAAAAAHkAwAAHgAAAGXlbpDKpuY/DDYPV4U84z8AAAA/IQ8AAAAAAAAB5QMAAB4AAACCZYr9op/mP/IM6EUYE+M/AAAAPzEPAAAAAAAAAeYDAAAeAAAAvGXB11OR5j8ergp5BvTiPwAAAD8xDwAAAAAAAAHnAwAAHgAAALxlwddTkeY/Sk8trPTU4j8AAAA/QQ8AAAAAAAAB6AMAAB4AAADY5dxELIrmP3fwT9/iteI/AAAAP0EPAAAAAAAAAekDAAAeAAAA2OXcRCyK5j/pW7xWLKHiPwAAAD9QDwAAAAAAAAHqAwAAHgAAANjl3EQsiuY/Fv3eiRqC4j8AAAA/YA8AAAAAAAAB6wMAAB4AAAD1ZfixBIPmP/zTt3itWOI/AAAAP2APAAAAAAAAAewDAAAeAAAA9WX4sQSD5j8oddqrmzniPwAAAD9gDwAAAAAAAAHtAwAAHgAAAPVl+LEEg+Y/VRb93oka4j8AAAA/fw8AAAAAAAAB7gMAAB4AAAD1ZfixBIPmP9r5ZHhUveE/AAAAP38PAAAAAAAAAe8DAAAeAAAA9WX4sQSD5j+/0D1n55PhPwAAAD+eDwAAAAAAAAHwAwAAHgAAAPVl+LEEg+Y/i37vRA1B4T8AAAA/ng8AAAAAAAAB8QMAAB4AAAAR5hMf3XvmP/7pW7xWLOE/AAAAP54PAAAAAAAAAfIDAAAeAAAAEeYTH9175j+3HxJ4+yHhPwAAAD+uDwAAAAAAAAHzAwAAHgAAAC5mL4y1dOY/cFXIM6AX4T8AAAA/vg8AAAAAAAAB9AMAAB4AAAAuZi+MtXTmPyqLfu9EDeE/AAAAP80PAAAAAAAAAfUDAAAeAAAALmYvjLV05j/kwDSr6QLhPwAAAD/sDwAAAAAAAAH2AwAAHgAAAErmSvmNbeY/5MA0q+kC4T8AAAA//A8AAAAAAAAB9wMAAB4AAABnZmZmZmbmP5326maO+OA/AAAAP68QAAAAAAAAAfgDAAAeAAAAg+aB0z5f5j+d9upmjvjgPwAAAD/OEAAAAAAAAAH5AwAAHgAAAKFmnUAXWOY/VyyhIjPu4D8AAAA/zhAAAAAAAAAB+gMAAB4AAADaZtQayEnmPxBiV97X4+A/AAAAP94QAAAAAAAAAfsDAAAeAAAAa0S+1WTl7j/D8bNMZdHvPwAAAD8AAAAAAAAAAAH8AwAAHgAAAE/EomiM7O4/w/GzTGXR7z8AAAA/nQEAAAAAAAAB/QMAAB4AAAAxRIf7s/PuP8Pxs0xl0e8/AAAAP60BAAAAAAAAAf4DAAAeAAAA+UNQIQMC7z81XSDErrzvPwAAAD+tAQAAAAAAAAH/AwAAHgAAAN3DNLQqCe8/NV0gxK687z8AAAA/vQEAAAAAAAABAAQAAB4AAAC/QxlHUhDvP++S1n9Tsu8/AAAAP70BAAAAAAAAAQEEAAAeAAAAo8P92XkX7z+nyIw7+KfvPwAAAD/MAQAAAAAAAAECBAAAHgAAAIVD4myhHu8/p8iMO/in7z8AAAA/zAEAAAAAAAABAwQAAB4AAABNQ6uS8CzvP2P+Qvecne8/AAAAP9wBAAAAAAAAAQQEAAAeAAAAMcOPJRg07z9j/kL3nJ3vPwAAAD/cAQAAAAAAAAEFBAAAHgAAADHDjyUYNO8/GzT5skGT7z8AAAA/6wEAAAAAAAABBgQAAB4AAAAVQ3S4PzvvPxs0+bJBk+8/AAAAP/sBAAAAAAAAAQcEAAAeAAAA98JYS2dC7z/Vaa9u5ojvPwAAAD/7AQAAAAAAAAEIBAAAHgAAANtCPd6OSe8/1WmvbuaI7z8AAAA/CwIAAAAAAAABCQQAAB4AAADbQj3ejknvP42fZSqLfu8/AAAAPxoCAAAAAAAAAQoEAAAeAAAAvcIhcbZQ7z9H1RvmL3TvPwAAAD8aAgAAAAAAAAELBAAAHgAAAKFCBgTeV+8/AQvSodRp7z8AAAA/KgIAAAAAAAABDAQAAB4AAABpQs8pLWbvP3N2PhkeVe8/AAAAPyoCAAAAAAAAAQ0EAAAeAAAAL0KYT3x07z/l4aqQZ0DvPwAAAD86AgAAAAAAAAEOBAAAHgAAAPdBYXXLgu8/WU0XCLEr7z8AAAA/OgIAAAAAAAABDwQAAB4AAAC9QSqbGpHvPxODzcNVIe8/AAAAP0kCAAAAAAAAARAEAAAeAAAAZ8HXU5Gm7z8/JPD2QwLvPwAAAD9JAgAAAAAAAAERBAAAHgAAAC3BoHngtO8/+Vmmsuj37j8AAAA/WQIAAAAAAAABEgQAAB4AAADzwGmfL8PvP7GPXG6N7e4/AAAAP1kCAAAAAAAAARMEAAAeAAAA88Bpny/D7z9rxRIqMuPuPwAAAD9oAgAAAAAAAAEUBAAAHgAAANdATjJXyu8/JfvI5dbY7j8AAAA/aAIAAAAAAAABFQQAAB4AAAC7wDLFftHvP98wf6F7zu4/AAAAP3gCAAAAAAAAARYEAAAeAAAAu8AyxX7R7z+XZjVdIMTuPwAAAD+IAgAAAAAAAAEXBAAAHgAAALvAMsV+0e8/UZzrGMW57j8AAAA/lwIAAAAAAAABGAQAAB4AAAC7wDLFftHvPwvSodRpr+4/AAAAP5cCAAAAAAAAARkEAAAeAAAAu8AyxX7R7z/DB1iQDqXuPwAAAD+nAgAAAAAAAAEaBAAAHgAAALvAMsV+0e8/fz0OTLOa7j8AAAA/pwIAAAAAAAABGwQAAB4AAACfQBdYptjvPzdzxAdYkO4/AAAAP6cCAAAAAAAAARwEAAAeAAAAn0AXWKbY7z+q3jB/oXvuPwAAAD+3AgAAAAAAAAEdBAAAHgAAAJ9AF1im2O8/HEqd9upm7j8AAAA/twIAAAAAAAABHgQAAB4AAACBwPvqzd/vP9d/U7KPXO4/AAAAP8YCAAAAAAAAAR8EAAAeAAAAgcD76s3f7z9J678p2UfuPwAAAD/WAgAAAAAAAAEgBAAAHgAAAIHA++rN3+8/AyF25X097j8AAAA/1gIAAAAAAAABIQQAAB4AAACBwPvqzd/vP7xWLKEiM+4/AAAAP+UCAAAAAAAAASIEAAAeAAAAgcD76s3f7z91jOJcxyjuPwAAAD/lAgAAAAAAAAEjBAAAHgAAAIHA++rN3+8/6PdO1BAU7j8AAAA/5QIAAAAAAAABJAQAAB4AAACBwPvqzd/vP6EtBZC1Ce4/AAAAP/UCAAAAAAAAASUEAAAeAAAAgcD76s3f7z8VmXEH//TtPwAAAD8FAwAAAAAAAAEmBAAAHgAAAIHA++rN3+8/iATefkjg7T8AAAA/FAMAAAAAAAABJwQAAB4AAACBwPvqzd/vP/pvSvaRy+0/AAAAPxQDAAAAAAAAASgEAAAeAAAAn0AXWKbY7z+1pQCyNsHtPwAAAD8kAwAAAAAAAAEpBAAAHgAAALvAMsV+0e8/btu2bdu27T8AAAA/JAMAAAAAAAABKgQAAB4AAAC7wDLFftHvP+FGI+Ukou0/AAAAPzQDAAAAAAAAASsEAAAeAAAA88Bpny/D7z+afNmgyZftPwAAAD80AwAAAAAAAAEsBAAAHgAAAPPAaZ8vw+8/DOhFGBOD7T8AAAA/QwMAAAAAAAABLQQAAB4AAAARQYUMCLzvP39Tso9cbu0/AAAAP1MDAAAAAAAAAS4EAAAeAAAALcGgeeC07z84iWhLAWTtPwAAAD9iAwAAAAAAAAEvBAAAHgAAAINB88Bpn+8/ZSqLfu9E7T8AAAA/YgMAAAAAAAABMAQAAB4AAACfwQ4uQpjvPx9gQTqUOu0/AAAAP2IDAAAAAAAAATEEAAAeAAAAvUEqmxqR7z+Ry62x3SXtPwAAAD9yAwAAAAAAAAEyBAAAHgAAAPdBYXXLgu8/SwFkbYIb7T8AAAA/cgMAAAAAAAABMwQAAB4AAAAvQphPfHTvPwQ3GiknEe0/AAAAP4IDAAAAAAAAATQEAAAeAAAAoUIGBN5X7z94ooagcPzsPwAAAD+CAwAAAAAAAAE1BAAAHgAAAE1Dq5LwLO8/6g3zF7rn7D8AAAA/kQMAAAAAAAABNgQAAB4AAAD5Q1AhAwLvPxavFUuoyOw/AAAAP6EDAAAAAAAAATcEAAAeAAAA+8RH957B7j/9he45O5/sPwAAAD+xAwAAAAAAAAE4BAAAHgAAAE9Fmj4orO4/b/FasYSK7D8AAAA/3wMAAAAAAAABOQQAAB4AAABRxpEUxGvuP1bIM6AXYew/AAAAP98DAAAAAAAAAToEAAAeAAAAbUatgZxk7j8P/ulbvFbsPwAAAD/vAwAAAAAAAAE7BAAAHgAAAMXG/8glT+4/yDOgF2FM7D8AAAA//wMAAAAAAAABPAQAAB4AAABTR4nqXyvuP8gzoBdhTOw/AAAAP3wEAAAAAAAAAT0EAAAeAAAAy8rdIJVN7T9nQC/CmBjsPwAAAD98BAAAAAAAAAE+BAAAHgAAALDLuYlYFO0/Z0AvwpgY7D8AAAA/fAQAAAAAAAABPwQAAB4AAADpy/BjCQbtP2dAL8KYGOw/AAAAP5sEAAAAAAAAAUAEAAAeAAAAI00fFFa37D9nQC/CmBjsPwAAAD+bBAAAAAAAAAFBBAAAHgAAALLNqDWQk+w/9NTCSk8t7D8AAAA/qwQAAAAAAAABQgQAAB4AAAAkzhbq8XbsP/TUwkpPLew/AAAAP6sEAAAAAAAAAUMEAAAeAAAAe05pMXth7D+CaVbTBULsPwAAAD+6BAAAAAAAAAFEBAAAHgAAANDOu3gETOw/gmlW0wVC7D8AAAA/ugQAAAAAAAABRQQAAB4AAAAJz/JStT3sP8gzoBdhTOw/AAAAP8oEAAAAAAAAAUYEAAAeAAAAJ08OwI027D/IM6AXYUzsPwAAAD/KBAAAAAAAAAFHBAAAHgAAAGBPRZo+KOw/D/7pW7xW7D8AAAA/2QQAAAAAAAABSAQAAB4AAAB8z2AHFyHsPw/+6Vu8Vuw/AAAAP9kEAAAAAAAAAUkEAAAeAAAAmU98dO8Z7D8P/ulbvFbsPwAAAD/pBAAAAAAAAAFKBAAAHgAAAJlPfHTvGew/VsgzoBdh7D8AAAA/6QQAAAAAAAABSwQAAB4AAAC1z5fhxxLsP1bIM6AXYew/AAAAP/kEAAAAAAAAAUwEAAAeAAAA0k+zTqAL7D+bkn3kcmvsPwAAAD8IBQAAAAAAAAFNBAAAHgAAAO7Pzrt4BOw/4lzHKM517D8AAAA/CAUAAAAAAAABTgQAAB4AAAAo0AWWKfbrPyknEW0pgOw/AAAAPwgFAAAAAAAAAU8EAAAeAAAARVAhAwLv6z9v8VqxhIrsPwAAAD8YBQAAAAAAAAFQBAAAHgAAAH5QWN2y4Os/truk9d+U7D8AAAA/KAUAAAAAAAABUQQAAB4AAAC3UI+3Y9LrP0NQOH6Wqew/AAAAPygFAAAAAAAAAVIEAAAeAAAA8VDGkRTE6z+KGoLC8bPsPwAAAD83BQAAAAAAAAFTBAAAHgAAACpR/WvFtes/Fq8VS6jI7D8AAAA/NwUAAAAAAAABVAQAAB4AAABjUTRGdqfrP115X48D0+w/AAAAP0cFAAAAAAAAAVUEAAAeAAAAf9FPs06g6z+kQ6nTXt3sPwAAAD9WBQAAAAAAAAFWBAAAHgAAALjRho3/kes/6g3zF7rn7D8AAAA/VgUAAAAAAAABVwQAAB4AAADWUaL614rrPzHYPFwV8uw/AAAAP1YFAAAAAAAAAVgEAAAeAAAA8tG9Z7CD6z8x2DxcFfLsPwAAAD9mBQAAAAAAAAFZBAAAHgAAAA9S2dSIfOs/eKKGoHD87D8AAAA/ZgUAAAAAAAABWgQAAB4AAAAr0vRBYXXrP3iihqBw/Ow/AAAAP3YFAAAAAAAAAVsEAAAeAAAAK9L0QWF16z+9bNDkywbtPwAAAD+FBQAAAAAAAAFcBAAAHgAAAEhSEK85bus/vWzQ5MsG7T8AAAA/hQUAAAAAAAABXQQAAB4AAABIUhCvOW7rPwQ3GiknEe0/AAAAP5UFAAAAAAAAAV4EAAAeAAAASFIQrzlu6z9LAWRtghvtPwAAAD+VBQAAAAAAAAFfBAAAHgAAAGTSKxwSZ+s/kcutsd0l7T8AAAA/pQUAAAAAAAABYAQAAB4AAABk0iscEmfrP9iV9/U4MO0/AAAAP6UFAAAAAAAAAWEEAAAeAAAAgVJHiepf6z9lKot+70TtPwAAAD+0BQAAAAAAAAFiBAAAHgAAAJ3SYvbCWOs/OIloSwFk7T8AAAA/tAUAAAAAAAABYwQAAB4AAACd0mL2wljrPwzoRRgTg+0/AAAAP8QFAAAAAAAAAWQEAAAeAAAAu1J+Y5tR6z/hRiPlJKLtPwAAAD/EBQAAAAAAAAFlBAAAHgAAALtSfmObUes/btu2bdu27T8AAAA/0wUAAAAAAAABZgQAAB4AAAC7Un5jm1HrP/pvSvaRy+0/AAAAP9MFAAAAAAAAAWcEAAAeAAAAu1J+Y5tR6z+IBN5+SODtPwAAAD/jBQAAAAAAAAFoBAAAHgAAALtSfmObUes/zs4nw6Pq7T8AAAA/4wUAAAAAAAABaQQAAB4AAAC7Un5jm1HrPxWZcQf/9O0/AAAAP/MFAAAAAAAAAWoEAAAeAAAAgVJHiepf6z9cY7tLWv/tPwAAAD/zBQAAAAAAAAFrBAAAHgAAAGTSKxwSZ+s/6PdO1BAU7j8AAAA/AgYAAAAAAAABbAQAAB4AAABIUhCvOW7rPzDCmBhsHu4/AAAAPwIGAAAAAAAAAW0EAAAeAAAAD1LZ1Ih86z91jOJcxyjuPwAAAD8iBgAAAAAAAAFuBAAAHgAAAPLRvWewg+s/AyF25X097j8AAAA/IgYAAAAAAAABbwQAAB4AAAC40YaN/5HrP5C1CW40Uu4/AAAAPyIGAAAAAAAAAXAEAAAeAAAAY1E0Rnan6z8cSp326mbuPwAAAD8iBgAAAAAAAAFxBAAAHgAAACpR/WvFtes/qt4wf6F77j8AAAA/MQYAAAAAAAABcgQAAB4AAADxUMaRFMTrPzdzxAdYkO4/AAAAPzEGAAAAAAAAAXMEAAAeAAAAt1CPt2PS6z9/PQ5Ms5ruPwAAAD9BBgAAAAAAAAF0BAAAHgAAAJrQc0qL2es/C9Kh1Gmv7j8AAAA/QQYAAAAAAAABdQQAAB4AAABh0Dxw2ufrP1Gc6xjFue4/AAAAP1AGAAAAAAAAAXYEAAAeAAAARVAhAwLv6z/fMH+he87uPwAAAD9gBgAAAAAAAAF3BAAAHgAAAAxQ6ihR/es/JfvI5dbY7j8AAAA/YAYAAAAAAAABeAQAAB4AAAAMUOooUf3rP2vFEioy4+4/AAAAP3AGAAAAAAAAAXkEAAAeAAAA0k+zTqAL7D+xj1xuje3uPwAAAD9wBgAAAAAAAAF6BAAAHgAAALXPl+HHEuw/+Vmmsuj37j8AAAA/fwYAAAAAAAABewQAAB4AAACZT3x07xnsP/lZprLo9+4/AAAAP38GAAAAAAAAAXwEAAAeAAAAfM9gBxch7D8/JPD2QwLvPwAAAD9/BgAAAAAAAAF9BAAAHgAAAGBPRZo+KOw/he45O58M7z8AAAA/jwYAAAAAAAABfgQAAB4AAABDzyktZi/sP824g3/6Fu8/AAAAP48GAAAAAAAAAX8EAAAeAAAAJ08OwI027D/NuIN/+hbvPwAAAD+fBgAAAAAAAAGABAAAHgAAAAnP8lK1Pew/E4PNw1Uh7z8AAAA/rgYAAAAAAAABgQQAAB4AAADtTtfl3ETsP1lNFwixK+8/AAAAP64GAAAAAAAAAYIEAAAeAAAA0M67eARM7D9ZTRcIsSvvPwAAAD++BgAAAAAAAAGDBAAAHgAAAJfOhJ5TWuw/oRdhTAw27z8AAAA/vgYAAAAAAAABhAQAAB4AAABezk3EomjsP+XhqpBnQO8/AAAAP74GAAAAAAAAAYUEAAAeAAAAJM4W6vF27D8trPTUwkrvPwAAAD/NBgAAAAAAAAGGBAAAHgAAAOvN3w9Bhew/Laz01MJK7z8AAAA/zQYAAAAAAAABhwQAAB4AAACyzag1kJPsP3N2PhkeVe8/AAAAP90GAAAAAAAAAYgEAAAeAAAAXU1W7gap7D9zdj4ZHlXvPwAAAD/tBgAAAAAAAAGJBAAAHgAAAD/NOoEusOw/uUCIXXlf7z8AAAA/7QYAAAAAAAABigQAAB4AAADqTOg5pcXsP7lAiF15X+8/AAAAP+0GAAAAAAAAAYsEAAAeAAAAzszMzMzM7D+5QIhdeV/vPwAAAD/8BgAAAAAAAAGMBAAAHgAAAJXMlfIb2+w/uUCIXXlf7z8AAAA/DAcAAAAAAAABjQQAAB4AAAB4THqFQ+LsP7lAiF15X+8/AAAAPwwHAAAAAAAAAY4EAAAeAAAAIswnPrr37D+5QIhdeV/vPwAAAD8cBwAAAAAAAAGPBAAAHgAAAMxL1fYwDe0/uUCIXXlf7z8AAAA/HAcAAAAAAAABkAQAAB4AAACTS54cgBvtP7lAiF15X+8/AAAAPysHAAAAAAAAAZEEAAAeAAAAIEswaB447T+5QIhdeV/vPwAAAD87BwAAAAAAAAGSBAAAHgAAAJLKpkbkW+0/uUCIXXlf7z8AAAA/OwcAAAAAAAABkwQAAB4AAADJSeZK+Y3tP7lAiF15X+8/AAAAPzsHAAAAAAAAAZQEAAAeAAAAOslcKb+x7T+5QIhdeV/vPwAAAD9KBwAAAAAAAAGVBAAAHgAAAKtI0weF1e0/uUCIXXlf7z8AAAA/SgcAAAAAAAABlgQAAB4AAAD/Ry55cgDuP7lAiF15X+8/AAAAP1oHAAAAAAAAAZcEAAAeAAAAjUfAxBAd7j+5QIhdeV/vPwAAAD9qBwAAAAAAAAGYBAAAHgAAAOFGGzb+R+4/uUCIXXlf7z8AAAA/eQcAAAAAAAABmQQAAB4AAACnRuRbTVbuP7lAiF15X+8/AAAAP3kHAAAAAAAAAZoEAAAeAAAAi8bI7nRd7j+5QIhdeV/vPwAAAD95BwAAAAAAAAGbBAAAHgAAAG1GrYGcZO4/uUCIXXlf7z8AAAA/iQcAAAAAAAABnAQAAB4AAABtRq2BnGTuP3N2PhkeVe8/AAAAP4kHAAAAAAAAAZ0EAAAeAAAAUcaRFMRr7j9zdj4ZHlXvPwAAAD+ZBwAAAAAAAAGeBAAAHgAAAFHGkRTEa+4/Laz01MJK7z8AAAA/mQcAAAAAAAABnwQAAB4AAAA1Rnan63LuP+XhqpBnQO8/AAAAP8cHAAAAAAAAAaAEAAAeAAAANUZ2p+ty7j+hF2FMDDbvPwAAAD9kCAAAAAAAAAGhBAAAHgAAADVGdqfrcu4/WU0XCLEr7z8AAAA/gwgAAAAAAAABogQAAB4AAAA1Rnan63LuPxODzcNVIe8/AAAAP5MIAAAAAAAAAaMEAAAeAAAAGcZaOhN67j8Tg83DVSHvPwAAAD+iCAAAAAAAAAGkBAAAHgAAABnGWjoTeu4/zbiDf/oW7z8AAAA/sggAAAAAAAAL</ink>
</athena>
</file>

<file path=customXml/item16.xml><?xml version="1.0" encoding="utf-8"?>
<athena xmlns="http://schemas.microsoft.com/edu/athena" version="0.1.2681.0">
  <media streamable="true" recordStart="338650" recordEnd="494438" recordLength="1915726" start="338650" end="494438" audioFormat="{00001610-0000-0010-8000-00AA00389B71}" audioRate="44100" muted="false" volume="0.8" fadeIn="0" fadeOut="0" videoFormat="{34363248-0000-0010-8000-00AA00389B71}" videoRate="30" videoWidth="960" videoHeight="720"/>
</athena>
</file>

<file path=customXml/item17.xml><?xml version="1.0" encoding="utf-8"?>
<athena xmlns="http://schemas.microsoft.com/edu/athena" version="0.1.2681.0">
  <timings duration="64861"/>
</athena>
</file>

<file path=customXml/item18.xml><?xml version="1.0" encoding="utf-8"?>
<athena xmlns="http://schemas.microsoft.com/edu/athena" version="0.1.2681.0">
  <timings duration="79873"/>
</athena>
</file>

<file path=customXml/item19.xml><?xml version="1.0" encoding="utf-8"?>
<athena xmlns="http://schemas.microsoft.com/edu/athena" version="0.1.2681.0">
  <timings duration="121533"/>
</athena>
</file>

<file path=customXml/item2.xml><?xml version="1.0" encoding="utf-8"?>
<athena xmlns="http://schemas.microsoft.com/edu/athena" version="0.1.2681.0">
  <media streamable="true" recordStart="999190" recordEnd="1119789" recordLength="1915726" start="999190" end="1119789" audioFormat="{00001610-0000-0010-8000-00AA00389B71}" audioRate="44100" muted="false" volume="0.8" fadeIn="0" fadeOut="0" videoFormat="{34363248-0000-0010-8000-00AA00389B71}" videoRate="30" videoWidth="960" videoHeight="720"/>
</athena>
</file>

<file path=customXml/item20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BoAAAAbAAAABwMAAAAAAQAAACAAAAAECUlua0F0b21WMQIAAAAJBAAAAAkFAAAACQYAAAAJBwAAAAkIAAAACQkAAAAJCgAAAAkLAAAACQwAAAAJDQAAAAkOAAAACQ8AAAAJEAAAAAkRAAAACRIAAAAJEwAAAAkUAAAACRUAAAAJFgAAAAkXAAAACRgAAAAJGQAAAAkaAAAACRsAAAAJHAAAAAkdAAAADQYFBAAAAAtQZW5TdHJva2VWMQQAAAAKQXR0cmlidXRlcwVUcmFjZQlTdGFydFRpbWUEVHlwZQQEAAQPUGVuQXR0cmlidXRlc1YxAgAAAApJbmtUcmFjZVYxAgAAABAMQWN0aW9uVHlwZVYxAgAAAAIAAAAJHgAAAAkfAAAA9yMAAAAAAAAF4P///wxBY3Rpb25UeXBlVjEBAAAAB3ZhbHVlX18ACAIAAAAAAAAAAQUAAAAEAAAACSEAAAAJIgAAADwpAAAAAAAAAd3////g////AAAAAAEGAAAABAAAAAkkAAAACSUAAAC7OgAAAAAAAAHa////4P///wAAAAABBwAAAAQAAAAJJwAAAAkoAAAAPUMAAAAAAAAB1////+D///8AAAAAAQgAAAAEAAAACSoAAAAJKwAAAElJAAAAAAAAAdT////g////AAAAAAEJAAAABAAAAAktAAAACS4AAAA6TQAAAAAAAAHR////4P///wAAAAABCgAAAAQAAAAJMAAAAAkxAAAAyVEAAAAAAAABzv///+D///8AAAAAAQsAAAAEAAAACTMAAAAJNAAAAO9WAAAAAAAAAcv////g////AAAAAAEMAAAABAAAAAk2AAAACTcAAAD1WwAAAAAAAAHI////4P///wAAAAABDQAAAAQAAAAJOQAAAAk6AAAAW18AAAAAAAABxf///+D///8AAAAAAQ4AAAAEAAAACTwAAAAJPQAAAIpjAAAAAAAAAcL////g////AAAAAAEPAAAABAAAAAk/AAAACUAAAAD+pAAAAAAAAAG/////4P///wAAAAABEAAAAAQAAAAJQgAAAAlDAAAAoK0AAAAAAAABvP///+D///8AAAAAAREAAAAEAAAACUUAAAAJRgAAAH21AAAAAAAAAbn////g////AAAAAAESAAAABAAAAAlIAAAACUkAAAB9zgAAAAAAAAG2////4P///wAAAAABEwAAAAQAAAAJSwAAAAlMAAAANeEAAAAAAAABs////+D///8AAAAAARQAAAAEAAAACU4AAAAJTwAAANP2AAAAAAAAAbD////g////AAAAAAEVAAAABAAAAAlRAAAACVIAAABY/AAAAAAAAAGt////4P///wAAAAABFgAAAAQAAAAJVAAAAAlVAAAAJiMBAAAAAAABqv///+D///8AAAAAARcAAAAEAAAACVcAAAAJWAAAAFtPAQAAAAAAAaf////g////AAAAAAEYAAAABAAAAAlaAAAACVsAAAAAXwEAAAAAAAGk////4P///wAAAAABGQAAAAQAAAAJXQAAAAleAAAA5GIBAAAAAAABof///+D///8AAAAAARoAAAAEAAAACWAAAAAJYQAAAOd2AQAAAAAAAZ7////g////AAAAAAEbAAAABAAAAAljAAAACWQAAABYewEAAAAAAAGb////4P///wAAAAABHAAAAAQAAAAJZgAAAAlnAAAAuX8BAAAAAAABmP///+D///8AAAAABR0AAAANQ2xlYXJDYW52YXNWMQIAAAAJU3RhcnRUaW1lBFR5cGUABBAMQWN0aW9uVHlwZVYxAgAAAAIAAAC92gEAAAAAAAGX////4P///wAAAAAFHgAAAA9QZW5BdHRyaWJ1dGVzVjEKAAAAB19jb2xvckEHX2NvbG9yUgdfY29sb3JHB19jb2xvckIKRml0VG9DdXJ2ZQZIZWlnaHQOSWdub3JlUHJlc3N1cmUNSXNIaWdobGlnaHRlcgVTaGFwZQVXaWR0aAAAAAAAAAAABAACAgICAQYBAQxCcnVzaFNoYXBlVjECAAAABgIAAAD/cDCgAAAAAAAAACJAAAAFlv///wxCcnVzaFNoYXBlVjEBAAAAB3ZhbHVlX18ACAIAAAABAAAAAAAAAAAAIkAFHwAAAApJbmtUcmFjZVYxAwAAAA1MaXN0YDErX2l0ZW1zDExpc3RgMStfc2l6ZQ9MaXN0YDErX3ZlcnNpb24EAAAYU2hhcmVkLklua2luZy5JbmtQb2ludFtdAgAAAAgIAgAAAAlrAAAAHwAAAB8AAAABIQAAAB4AAAD/cDCgAAAAAAAAACJAAAABlP///5b///8BAAAAAAAAAAAAIkABIgAAAB8AAAAJbQAAACYAAAAmAAAAASQAAAAeAAAA/3AwoAAAAAAAAAAiQAAAAZL///+W////AQAAAAAAAAAAACJAASUAAAAfAAAACW8AAABQAAAAUAAAAAEnAAAAHgAAAP9wMKAAAAAAAAAAIkAAAAGQ////lv///wEAAAAAAAAAAAAiQAEoAAAAHwAAAAlxAAAAUAAAAFAAAAABKgAAAB4AAAD/cDCgAAAAAAAAACJAAAABjv///5b///8BAAAAAAAAAAAAIkABKwAAAB8AAAAJcwAAAA4AAAAOAAAAAS0AAAAeAAAA/3AwoAAAAAAAAAAiQAAAAYz///+W////AQAAAAAAAAAAACJAAS4AAAAfAAAACXUAAAAYAAAAGAAAAAEwAAAAHgAAAP9wMKAAAAAAAAAAIkAAAAGK////lv///wEAAAAAAAAAAAAiQAExAAAAHwAAAAl3AAAALgAAAC4AAAABMwAAAB4AAAD/cDCgAAAAAAAAACJAAAABiP///5b///8BAAAAAAAAAAAAIkABNAAAAB8AAAAJeQAAABMAAAATAAAAATYAAAAeAAAA/3AwoAAAAAAAAAAiQAAAAYb///+W////AQAAAAAAAAAAACJAATcAAAAfAAAACXsAAAAUAAAAFAAAAAE5AAAAHgAAAP9wMKAAAAAAAAAAIkAAAAGE////lv///wEAAAAAAAAAAAAiQAE6AAAAHwAAAAl9AAAAFAAAABQAAAABPAAAAB4AAAD/cDCgAAAAAAAAACJAAAABgv///5b///8BAAAAAAAAAAAAIkABPQAAAB8AAAAJfwAAADgAAAA4AAAAAT8AAAAeAAAA/3AwoAAAAAAAAAAiQAAAAYD///+W////AQAAAAAAAAAAACJAAUAAAAAfAAAACYEAAAAmAAAAJgAAAAFCAAAAHgAAAP9wMKAAAAAAAAAAIkAAAAF+////lv///wEAAAAAAAAAAAAiQAFDAAAAHwAAAAmDAAAAZQAAAGUAAAABRQAAAB4AAAD/cDCgAAAAAAAAACJAAAABfP///5b///8BAAAAAAAAAAAAIkABRgAAAB8AAAAJhQAAAGsAAABrAAAAAUgAAAAeAAAA/3AwoAAAAAAAAAAiQAAAAXr///+W////AQAAAAAAAAAAACJAAUkAAAAfAAAACYcAAACUAAAAlAAAAAFLAAAAHgAAAP9wMKAAAAAAAAAAIkAAAAF4////lv///wEAAAAAAAAAAAAiQAFMAAAAHwAAAAmJAAAAxgAAAMYAAAABTgAAAB4AAAD/cDCgAAAAAAAAACJAAAABdv///5b///8BAAAAAAAAAAAAIkABTwAAAB8AAAAJiwAAAA8AAAAPAAAAAVEAAAAeAAAA/3AwoAAAAAAAAAAiQAAAAXT///+W////AQAAAAAAAAAAACJAAVIAAAAfAAAACY0AAAAaAAAAGgAAAAFUAAAAHgAAAP9wMKAAAAAAAAAAIkAAAAFy////lv///wEAAAAAAAAAAAAiQAFVAAAAHwAAAAmPAAAAmAAAAJgAAAABVwAAAB4AAAD/cDCgAAAAAAAAACJAAAABcP///5b///8BAAAAAAAAAAAAIkABWAAAAB8AAAAJkQAAAHoAAAB6AAAAAVoAAAAeAAAA/3AwoAAAAAAAAAAiQAAAAW7///+W////AQAAAAAAAAAAACJAAVsAAAAfAAAACZMAAAAdAAAAHQAAAAFdAAAAHgAAAP9wMKAAAAAAAAAAIkAAAAFs////lv///wEAAAAAAAAAAAAiQAFeAAAAHwAAAAmVAAAAFwAAABcAAAABYAAAAB4AAAD/cDCgAAAAAAAAACJAAAABav///5b///8BAAAAAAAAAAAAIkABYQAAAB8AAAAJlwAAACAAAAAgAAAAAWMAAAAeAAAA/3AwoAAAAAAAAAAiQAAAAWj///+W////AQAAAAAAAAAAACJAAWQAAAAfAAAACZkAAAAkAAAAJAAAAAFmAAAAHgAAAP9wMKAAAAAAAAAAIkAAAAFm////lv///wEAAAAAAAAAAAAiQAFnAAAAHwAAAAmbAAAAdQAAAHUAAAAHawAAAAABAAAAIAAAAAQKSW5rUG9pbnRWMQIAAAAJnAAAAAmdAAAACZ4AAAAJnwAAAAmgAAAACaEAAAAJogAAAAmjAAAACaQAAAAJpQAAAAmmAAAACacAAAAJqAAAAAmpAAAACaoAAAAJqwAAAAmsAAAACa0AAAAJrgAAAAmvAAAACbAAAAAJsQAAAAmyAAAACbMAAAAJtAAAAAm1AAAACbYAAAAJtwAAAAm4AAAACbkAAAAJugAAAAoHbQAAAAABAAAAQAAAAAQKSW5rUG9pbnRWMQIAAAAJuwAAAAm8AAAACb0AAAAJvgAAAAm/AAAACcAAAAAJwQAAAAnCAAAACcMAAAAJxAAAAAnFAAAACcYAAAAJxwAAAAnIAAAACckAAAAJygAAAAnLAAAACcwAAAAJzQAAAAnOAAAACc8AAAAJ0AAAAAnRAAAACdIAAAAJ0wAAAAnUAAAACdUAAAAJ1gAAAAnXAAAACdgAAAAJ2QAAAAnaAAAACdsAAAAJ3AAAAAndAAAACd4AAAAJ3wAAAAngAAAADRoHbwAAAAABAAAAgAAAAAQKSW5rUG9pbnRWMQI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DTAHcQAAAAABAAAAgAAAAAQKSW5rUG9pbnRWMQIA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DTAHcwAAAAABAAAAEAAAAAQKSW5rUG9pbnRWMQIAAAAJgQEAAAmCAQAACYMBAAAJhAEAAAmFAQAACYYBAAAJhwEAAAmIAQAACYkBAAAJigEAAAmLAQAACYwBAAAJjQEAAAmOAQAADQIHdQAAAAABAAAAIAAAAAQKSW5rUG9pbnRWMQIAAAAJjwEAAAmQAQAACZEBAAAJkgEAAAmTAQAACZQBAAAJlQEAAAmWAQAACZcBAAAJmAEAAAmZAQAACZoBAAAJmwEAAAmcAQAACZ0BAAAJngEAAAmfAQAACaABAAAJoQEAAAmiAQAACaMBAAAJpAEAAAmlAQAACaYBAAANCAd3AAAAAAEAAABAAAAABApJbmtQb2ludFYxAgA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DRIHeQAAAAABAAAAIAAAAAQKSW5rUG9pbnRWMQIAAAAJ1QEAAAnWAQAACdcBAAAJ2AEAAAnZAQAACdoBAAAJ2wEAAAncAQAACd0BAAAJ3gEAAAnfAQAACeABAAAJ4QEAAAniAQAACeMBAAAJ5AEAAAnlAQAACeYBAAAJ5wEAAA0NB3sAAAAAAQAAACAAAAAECklua1BvaW50VjECAAAACegBAAAJ6QEAAAnqAQAACesBAAAJ7AEAAAntAQAACe4BAAAJ7wEAAAnwAQAACfEBAAAJ8gEAAAnzAQAACfQBAAAJ9QEAAAn2AQAACfcBAAAJ+AEAAAn5AQAACfoBAAAJ+wEAAA0MB30AAAAAAQAAACAAAAAECklua1BvaW50VjECAAAACfwBAAAJ/QEAAAn+AQAACf8BAAAJAAIAAAkBAgAACQICAAAJAwIAAAkEAgAACQUCAAAJBgIAAAkHAgAACQgCAAAJCQIAAAkKAgAACQsCAAAJDAIAAAkNAgAACQ4CAAAJDwIAAA0MB38AAAAAAQAAAEAAAAAECklua1BvaW50VjECAA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/AgAACUACAAAJQQIAAAlCAgAACUMCAAAJRAIAAAlFAgAACUYCAAAJRwIAAA0IB4EAAAAAAQAAAEAAAAAECklua1BvaW50VjECAAAACUgCAAAJSQIAAAlKAgAACUsCAAAJTAIAAAlNAgAACU4CAAAJTwIAAAlQAgAACVECAAAJUgIAAAlTAgAACVQCAAAJVQIAAAlWAgAACVcCAAAJWAIAAAlZAgAACVoCAAAJWwIAAAlcAgAACV0CAAAJXgIAAAlfAgAACWACAAAJYQIAAAliAgAACWMCAAAJZAIAAAllAgAACWYCAAAJZwIAAAloAgAACWkCAAAJagIAAAlrAgAACWwCAAAJbQIAAA0aB4MAAAAAAQAAAIAAAAAECklua1BvaW50VjECAA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J0gIAAA0bB4UAAAAAAQAAAIAAAAAECklua1BvaW50VjECAAAACdMCAAAJ1AIAAAnVAgAACdYCAAAJ1wIAAAnYAgAACdkCAAAJ2gIAAAnbAgAACdwCAAAJ3QIAAAneAgAACd8CAAAJ4AIAAAnhAgAACeICAAAJ4wIAAAnkAgAACeUCAAAJ5gIAAAnnAgAACegCAAAJ6QIAAAnqAgAACesCAAAJ7AIAAAntAgAACe4CAAAJ7wIAAAnwAgAACfECAAAJ8gIAAAnzAgAACfQCAAAJ9QIAAAn2AgAACfcCAAAJ+AIAAAn5AgAACfoCAAAJ+wIAAAn8AgAACf0CAAAJ/gIAAAn/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0VB4cAAAAAAQAAAAABAAAECklua1BvaW50VjECAA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/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+AwAACb8DAAAJwAMAAAnBAwAACcIDAAAJwwMAAAnEAwAACcUDAAAJxgMAAAnHAwAACcgDAAAJyQMAAAnKAwAACcsDAAAJzAMAAAnNAwAACc4DAAAJzwMAAAnQAwAACdEDAAANbAeJAAAAAAEAAAAAAQAABApJbmtQb2ludFYxAgAAAAnSAwAACdMDAAAJ1AMAAAnVAwAACdYDAAAJ1wMAAAnYAwAACdkDAAAJ2gMAAAnbAwAACdwDAAAJ3QMAAAneAwAACd8DAAAJ4AMAAAnhAwAACeIDAAAJ4wMAAAnkAwAACeUDAAAJ5gMAAAnnAwAACegDAAAJ6QMAAAnqAwAACesDAAAJ7AMAAAntAwAACe4DAAAJ7wMAAAnwAwAACfEDAAAJ8gMAAAnzAwAACfQDAAAJ9QMAAAn2AwAACfcDAAAJ+AMAAAn5AwAACfoDAAAJ+wMAAAn8AwAACf0DAAAJ/gMAAAn/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+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06B4sAAAAAAQAAABAAAAAECklua1BvaW50VjECAAAACZgEAAAJmQQAAAmaBAAACZsEAAAJnAQAAAmdBAAACZ4EAAAJnwQAAAmgBAAACaEEAAAJogQAAAmjBAAACaQEAAAJpQQAAAmmBAAACgeNAAAAAAEAAAAgAAAABApJbmtQb2ludFYxAgAAAAmnBAAACagEAAAJqQQAAAmqBAAACasEAAAJrAQAAAmtBAAACa4EAAAJrwQAAAmwBAAACbEEAAAJsgQAAAmzBAAACbQEAAAJtQQAAAm2BAAACbcEAAAJuAQAAAm5BAAACboEAAAJuwQAAAm8BAAACb0EAAAJvgQAAAm/BAAACcAEAAANBgePAAAAAAEAAAAAAQAABApJbmtQb2ludFYxAgA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/BQAACUAFAAAJQQUAAAlCBQAACUMFAAAJRAUAAAlFBQAACUYFAAAJRwUAAAlIBQAACUkFAAAJSgUAAAlLBQAACUwFAAAJTQUAAAlOBQAACU8FAAAJUAUAAAlRBQAACVIFAAAJUwUAAAlUBQAACVUFAAAJVgUAAAlXBQAACVgFAAANaAeRAAAAAAEAAACAAAAABApJbmtQb2ludFYxAgA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/BQAACcAFAAAJwQUAAAnCBQAACcMFAAAJxAUAAAnFBQAACcYFAAAJxwUAAAnIBQAACckFAAAJygUAAAnLBQAACcwFAAAJzQUAAAnOBQAACc8FAAAJ0AUAAAnRBQAACdIFAAANBgeTAAAAAAEAAAAgAAAABApJbmtQb2ludFYxAgAAAAnTBQAACdQFAAAJ1QUAAAnWBQAACdcFAAAJ2AUAAAnZBQAACdoFAAAJ2wUAAAncBQAACd0FAAAJ3gUAAAnfBQAACeAFAAAJ4QUAAAniBQAACeMFAAAJ5AUAAAnlBQAACeYFAAAJ5wUAAAnoBQAACekFAAAJ6gUAAAnrBQAACewFAAAJ7QUAAAnuBQAACe8FAAANAweVAAAAAAEAAAAgAAAABApJbmtQb2ludFYxAgAAAAnwBQAACfEFAAAJ8gUAAAnzBQAACfQFAAAJ9QUAAAn2BQAACfcFAAAJ+AUAAAn5BQAACfoFAAAJ+wUAAAn8BQAACf0FAAAJ/gUAAAn/BQAACQAGAAAJAQYAAAkCBgAACQMGAAAJBAYAAAkFBgAACQYGAAANCQeXAAAAAAEAAAAgAAAABApJbmtQb2ludFYxAgAAAAkHBgAACQgGAAAJCQYAAAkKBgAACQsGAAAJDAYAAAkNBgAACQ4GAAAJDwYAAAkQBgAACREGAAAJEgYAAAkTBgAACRQGAAAJFQYAAAkWBgAACRcGAAAJGAYAAAkZBgAACRoGAAAJGwYAAAkcBgAACR0GAAAJHgYAAAkfBgAACSAGAAAJIQYAAAkiBgAACSMGAAAJJAYAAAklBgAACSYGAAAHmQAAAAABAAAAQAAAAAQKSW5rUG9pbnRWMQIAAAAJJwYAAAkoBgAACSkGAAAJKgYAAAkrBgAACSwGAAAJLQYAAAkuBgAACS8GAAAJMAYAAAkxBgAACTIGAAAJMwYAAAk0BgAACTUGAAAJNgYAAAk3BgAACTgGAAAJOQYAAAk6BgAACTsGAAAJPAYAAAk9BgAACT4GAAAJPwYAAAlABgAACUEGAAAJQgYAAAlDBgAACUQGAAAJRQYAAAlGBgAACUcGAAAJSAYAAAlJBgAACUoGAAANHAebAAAAAAEAAACAAAAABApJbmtQb2ludFYxAgA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+BgAACX8GAAAJgAYAAAmBBgAACYIGAAAJgwYAAAmEBgAACYUGAAAJhgY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0LBZwAAAAKSW5rUG9pbnRWMQQAAAABWAFZDlByZXNzdXJlRmFjdG9yCVRpbWVTdGFtcAAAAAAGBgsQAgAAAFqZWLAysdA/DuusAE1K7j8AAAA/AAAAAAAAAAABnQAAAJwAAAASal8g1L7QPw7rrABNSu4/AAAAP40AAAAAAAAAAZ4AAACcAAAAggttABfa0D8O66wATUruPwAAAD+NAAAAAAAAAAGfAAAAnAAAAPKseuBZ9dA/DuusAE1K7j8AAAA/nAAAAAAAAAABoAAAAJwAAACKwJwQgTnRPw7rrABNSu4/AAAAP5wAAAAAAAAAAaEAAACcAAAAsjKxYGVi0T8O66wATUruPwAAAD+sAAAAAAAAAAGiAAAAnAAAANikxbBJi9E/9nylsRtV7j8AAAA/vAAAAAAAAAABowAAAJwAAABwuOfgcM/RP/Z8pbEbVe4/AAAAP7wAAAAAAAAAAaQAAACcAAAAUPsCofYF0j/2fKWxG1XuPwAAAD+8AAAAAAAAAAGlAAAAnAAAADA+HmF8PNI/9nylsRtV7j8AAAA/6AAAAAAAAAABpgAAAJwAAAColFtRKbfSP/Z8pbEbVe4/AAAAP+gAAAAAAAAAAacAAACcAAAA+HiE8fEI0z/2fKWxG1XuPwAAAD/3AAAAAAAAAAGoAAAAnAAAAJCMpiEZTdM/9nylsRtV7j8AAAA/BwEAAAAAAAABqQAAAJwAAAAqoMhRQJHTP/Z8pbEbVe4/AAAAPxcBAAAAAAAAAaoAAACcAAAA+o9e8h+91D/2fKWxG1XuPwAAAD8XAQAAAAAAAAGrAAAAnAAAALoVlXIrKtU/9nylsRtV7j8AAAA/JgEAAAAAAAABrAAAAJwAAABSKbeiUm7VP/Z8pbEbVe4/AAAAPyYBAAAAAAAAAa0AAACcAAAAWt7msrzN1T/2fKWxG1XuPwAAAD8mAQAAAAAAAAGuAAAAnAAAAMp/9JL/6NU/9nylsRtV7j8AAAA/NgEAAAAAAAABrwAAAJwAAAA6IQJzQgTWP/Z8pbEbVe4/AAAAP0YBAAAAAAAAAbAAAACcAAAA8vEI4+MR1j/2fKWxG1XuPwAAAD+zAQAAAAAAAAGxAAAAnAAAAKrCD1OFH9Y/9nylsRtV7j8AAAA/wwEAAAAAAAABsgAAAJwAAABikxbDJi3WP/Z8pbEbVe4/AAAAPxECAAAAAAAAAbMAAACcAAAAGmQdM8g61j/2fKWxG1XuPwAAAD8RAgAAAAAAAAG0AAAAnAAAAIoFKxMLVtY/9nylsRtV7j8AAAA/IAIAAAAAAAABtQAAAJwAAAD6pjjzTXHWP/Z8pbEbVe4/AAAAPzACAAAAAAAAAbYAAACcAAAAsnc/Y+9+1j/2fKWxG1XuPwAAAD8wAgAAAAAAAAG3AAAAnAAAAGpIRtOQjNY/3A6eYupf7j8AAAA/MAIAAAAAAAABuAAAAJwAAAAiGU1DMprWP9wOnmLqX+4/AAAAP0ACAAAAAAAAAbkAAACcAAAAkrpaI3W11j/cDp5i6l/uPwAAAD9fAgAAAAAAAAG6AAAAnAAAAEqLYZMWw9Y/3A6eYupf7j8AAAA/fgIAAAAAAAABuwAAAJwAAABC1jGDrGPWP8Tt4Cmm/u0/AAAAPwAAAAAAAAAAAbwAAACcAAAAigUrEwtW1j/E7eAppv7tPwAAAD8uAAAAAAAAAAG9AAAAnAAAANI0JKNpSNY/xO3gKab+7T8AAAA/PgAAAAAAAAABvgAAAJwAAAAaZB0zyDrWP8Tt4Cmm/u0/AAAAP10AAAAAAAAAAb8AAACcAAAAGmQdM8g61j+of9nadAnuPwAAAD9tAAAAAAAAAAHAAAAAnAAAAGKTFsMmLdY/qH/Z2nQJ7j8AAAA/fQAAAAAAAAABwQAAAJwAAABikxbDJi3WP5AR0otDFO4/AAAAP30AAAAAAAAAAcIAAACcAAAAqsIPU4Uf1j+QEdKLQxTuPwAAAD99AAAAAAAAAAHDAAAAnAAAAPLxCOPjEdY/dqPKPBIf7j8AAAA/jAAAAAAAAAABxAAAAJwAAAA6IQJzQgTWP3ajyjwSH+4/AAAAP4wAAAAAAAAAAcUAAACcAAAAyn/0kv/o1T92o8o8Eh/uPwAAAD+cAAAAAAAAAAHGAAAAnAAAABKv7SJe29U/XDXD7eAp7j8AAAA/nAAAAAAAAAABxwAAAJwAAACiDeBCG8DVP1w1w+3gKe4/AAAAP6sAAAAAAAAAAcgAAACcAAAAMmzSYtik1T9Cx7uerzTuPwAAAD+rAAAAAAAAAAHJAAAAnAAAAHqby/I2l9U/Qse7nq807j8AAAA/uwAAAAAAAAABygAAAJwAAADCysSClYnVPypZtE9+P+4/AAAAP7sAAAAAAAAAAcsAAACcAAAAUim3olJu1T8qWbRPfj/uPwAAAD/LAAAAAAAAAAHMAAAAnAAAAJpYsDKxYNU/Klm0T34/7j8AAAA/2gAAAAAAAAABzQAAAJwAAADih6nCD1PVPw7rrABNSu4/AAAAP0gBAAAAAAAAAc4AAACcAAAA4oepwg9T1T/2fKWxG1XuPwAAAD/FAQAAAAAAAAHPAAAAnAAAAOKHqcIPU9U/3A6eYupf7j8AAAA/9gEAAAAAAAAB0AAAAJwAAADih6nCD1PVP8KglhO5au4/AAAAPwUCAAAAAAAAAdEAAACcAAAAmliwMrFg1T+oMo/Eh3XuPwAAAD8VAgAAAAAAAAHSAAAAnAAAAFIpt6JSbtU/kMSHdVaA7j8AAAA/FQIAAAAAAAAB0wAAAJwAAAAK+r0S9HvVP5DEh3VWgO4/AAAAPyQCAAAAAAAAAdQAAACcAAAAMmzSYtik1T90VoAmJYvuPwAAAD8kAgAAAAAAAAHVAAAAnAAAAOo82dJ5stU/XOh41/OV7j8AAAA/NAIAAAAAAAAB1gAAAJwAAABa3uayvM3VP0J6cYjCoO4/AAAAPzQCAAAAAAAAAdcAAACcAAAAyn/0kv/o1T8oDGo5kavuPwAAAD9EAgAAAAAAAAHYAAAAnAAAAIJQ+wKh9tU/KAxqOZGr7j8AAAA/RAIAAAAAAAAB2QAAAJwAAAA6IQJzQgTWPygMajmRq+4/AAAAP1MCAAAAAAAAAdoAAACcAAAA8vEI4+MR1j8OnmLqX7buPwAAAD9TAgAAAAAAAAHbAAAAnAAAAKrCD1OFH9Y/Dp5i6l+27j8AAAA/YwIAAAAAAAAB3AAAAJwAAABikxbDJi3WPw6eYupftu4/AAAAP3MCAAAAAAAAAd0AAACcAAAAGmQdM8g61j8OnmLqX7buPwAAAD+CAgAAAAAAAAHeAAAAnAAAABpkHTPIOtY/9C9bmy7B7j8AAAA/DwMAAAAAAAAB3wAAAJwAAADSNCSjaUjWP9zBU0z9y+4/AAAAPx4DAAAAAAAAAeAAAACcAAAAigUrEwtW1j/cwVNM/cvuPwAAAD9dAwAAAAAAAAHhAAAAnAAAABJqXyDUvtA/muF28BRT5z8AAAA/AAAAAAAAAAAB4gAAAJwAAAASal8g1L7QP4Bzb6HjXec/AAAAP30AAAAAAAAAAeMAAACcAAAAEmpfINS+0D9Ml2ADgXPnPwAAAD+MAAAAAAAAAAHkAAAAnAAAABJqXyDUvtA/NClZtE9+5z8AAAA/nAAAAAAAAAAB5QAAAJwAAABamViwMrHQPxq7UWUeiec/AAAAP6sAAAAAAAAAAeYAAACcAAAAWplYsDKx0D/m3kLHu57nPwAAAD+rAAAAAAAAAAHnAAAAnAAAAFqZWLAysdA/sgI0KVm05z8AAAA/qwAAAAAAAAAB6AAAAJwAAABamViwMrHQP4AmJYv2yec/AAAAP7sAAAAAAAAAAekAAACcAAAAWplYsDKx0D9MShbtk9/nPwAAAD/LAAAAAAAAAAHqAAAAnAAAAKLIUUCRo9A/AAAAAAAA6D8AAAA/ywAAAAAAAAAB6wAAAJwAAACiyFFAkaPQP7K16RJsIOg/AAAAP8sAAAAAAAAAAewAAACcAAAAoshRQJGj0D9ma9Ml2EDoPwAAAD/aAAAAAAAAAAHtAAAAnAAAAKLIUUCRo9A/Mo/Eh3VW6D8AAAA/2gAAAAAAAAAB7gAAAJwAAACiyFFAkaPQP+RErprhdug/AAAAP+oAAAAAAAAAAe8AAACcAAAAoshRQJGj0D+yaJ/8fozoPwAAAD/6AAAAAAAAAAHwAAAAnAAAAKLIUUCRo9A/Zh6JD+us6D8AAAA/+gAAAAAAAAAB8QAAAJwAAACiyFFAkaPQP0ywgcC5t+g/AAAAPwkBAAAAAAAAAfIAAACcAAAAoshRQJGj0D8Y1HIiV83oPwAAAD8JAQAAAAAAAAHzAAAAnAAAAKLIUUCRo9A/5PdjhPTi6D8AAAA/CQEAAAAAAAAB9AAAAJwAAACiyFFAkaPQP8yJXDXD7eg/AAAAPxkBAAAAAAAAAfUAAACcAAAAWplYsDKx0D9+P0ZILw7pPwAAAD8oAQAAAAAAAAH2AAAAnAAAABJqXyDUvtA/ZNE++f0Y6T8AAAA/KAEAAAAAAAAB9wAAAJwAAAASal8g1L7QP0pjN6rMI+k/AAAAPzgBAAAAAAAAAfgAAACcAAAAyjpmkHXM0D8YhygMajnpPwAAAD84AQAAAAAAAAH5AAAAnAAAAMo6ZpB1zNA/5KoZbgdP6T8AAAA/SAEAAAAAAAAB+gAAAJwAAACCC20AF9rQP8o8Eh/WWek/AAAAP0gBAAAAAAAAAfsAAACcAAAAggttABfa0D+YYAOBc2/pPwAAAD9XAQAAAAAAAAH8AAAAnAAAAIILbQAX2tA/ZIT04hCF6T8AAAA/VwEAAAAAAAAB/QAAAJwAAACCC20AF9rQPzCo5USumuk/AAAAP2cBAAAAAAAAAf4AAACcAAAAggttABfa0D8WOt71fKXpPwAAAD9nAQAAAAAAAAH/AAAAnAAAADrcc3C459A//MvWpkuw6T8AAAA/dwEAAAAAAAABAAEAAJwAAAA63HNwuOfQP8rvxwjpxek/AAAAP3cBAAAAAAAAAQEBAACcAAAAOtxzcLjn0D+wgcC5t9DpPwAAAD+WAQAAAAAAAAECAQAAnAAAADrcc3C459A/lhO5aobb6T8AAAA/lgEAAAAAAAABAwEAAJwAAAA63HNwuOfQP2I3qswj8ek/AAAAP5YBAAAAAAAAAQQBAACcAAAAOtxzcLjn0D9KyaJ98vvpPwAAAD+lAQAAAAAAAAEFAQAAnAAAADrcc3C459A/MFubLsEG6j8AAAA/pQEAAAAAAAABBgEAAJwAAAA63HNwuOfQPxbtk9+PEeo/AAAAP7UBAAAAAAAAAQcBAACcAAAA8qx64Fn10D8W7ZPfjxHqPwAAAD+1AQAAAAAAAAEIAQAAnAAAAPKseuBZ9dA//H6MkF4c6j8AAAA/xQEAAAAAAAABCQEAAJwAAADyrHrgWfXQP8iiffL7Meo/AAAAP9QBAAAAAAAAAQoBAACcAAAA8qx64Fn10D+wNHajyjzqPwAAAD/UAQAAAAAAAAELAQAAnAAAAPKseuBZ9dA/lMZuVJlH6j8AAAA/5AEAAAAAAAABDAEAAJwAAACqfYFQ+wLRP3xYZwVoUuo/AAAAP+QBAAAAAAAAAQ0BAACcAAAAqn2BUPsC0T9i6l+2Nl3qPwAAAD/kAQAAAAAAAAEOAQAAnAAAAGJOiMCcENE/Lg5RGNRy6j8AAAA/9AEAAAAAAAABDwEAAJwAAABiTojAnBDRP/oxQnpxiOo/AAAAP/QBAAAAAAAAARABAACcAAAAYk6IwJwQ0T/IVTPcDp7qPwAAAD8DAgAAAAAAAAERAQAAnAAAAGJOiMCcENE/sOcrjd2o6j8AAAA/AwIAAAAAAAABEgEAAJwAAAAaH48wPh7RP3wLHe96vuo/AAAAPxMCAAAAAAAAARMBAACcAAAAGh+PMD4e0T9inRWgScnqPwAAAD8TAgAAAAAAAAEUAQAAnAAAABofjzA+HtE/SC8OURjU6j8AAAA/IgIAAAAAAAABFQEAAJwAAAAaH48wPh7RPy7BBgLn3uo/AAAAPzICAAAAAAAAARYBAACcAAAAGh+PMD4e0T8WU/+ytenqPwAAAD8yAgAAAAAAAAEXAQAAnAAAANLvlaDfK9E/FlP/srXp6j8AAAA/QgIAAAAAAAABGAEAAJwAAADS75Wg3yvRP/rk92OE9Oo/AAAAP0ICAAAAAAAAARkBAACcAAAA0u+VoN8r0T/idvAUU//qPwAAAD9hAgAAAAAAAAEaAQAAnAAAANLvlaDfK9E/yAjpxSEK6z8AAAA/cQIAAAAAAAABGwEAAJwAAADS75Wg3yvRP66a4XbwFOs/AAAAP4ACAAAAAAAAARwBAACcAAAA0u+VoN8r0T+ULNonvx/rPwAAAD+QAgAAAAAAAAEdAQAAnAAAANLvlaDfK9E/fL7S2I0q6z8AAAA/nwIAAAAAAAABHgEAAJwAAADS75Wg3yvRP2BQy4lcNes/AAAAP68CAAAAAAAAAR8BAACcAAAA0u+VoN8r0T9I4sM6K0DrPwAAAD+/AgAAAAAAAAEgAQAAnAAAAIrAnBCBOdE/LnS86/lK6z8AAAA/vwIAAAAAAAABIQEAAJwAAACKwJwQgTnRPxQGtZzIVes/AAAAP84CAAAAAAAAASIBAACcAAAAisCcEIE50T/6l61Nl2DrPwAAAD/OAgAAAAAAAAEjAQAAnAAAAEKRo4AiR9E/+petTZdg6z8AAAA/3gIAAAAAAAABJAEAAJwAAABCkaOAIkfRP+Ippv5la+s/AAAAP+4CAAAAAAAAASUBAACcAAAAQpGjgCJH0T/Gu56vNHbrPwAAAD9HAwAAAAAAAAEmAQAAnAAAAPphqvDDVNE/rk2XYAOB6z8AAAA/RwMAAAAAAAABJwEAAJwAAAD6Yarww1TRP5TfjxHSi+s/AAAAP0cDAAAAAAAAASgBAACcAAAA+mGq8MNU0T9gA4Fzb6HrPwAAAD9XAwAAAAAAAAEpAQAAnAAAAPphqvDDVNE/SJV5JD6s6z8AAAA/ZgMAAAAAAAABKgEAAJwAAAD6Yarww1TRPywnctUMt+s/AAAAP2YDAAAAAAAAASsBAACcAAAA+mGq8MNU0T8UuWqG28HrPwAAAD92AwAAAAAAAAEsAQAAnAAAAPphqvDDVNE/+kpjN6rM6z8AAAA/hgMAAAAAAAABLQEAAJwAAAD6Yarww1TRPxS5aobbwes/AAAAP/MDAAAAAAAAAS4BAACcAAAA+mGq8MNU0T8sJ3LVDLfrPwAAAD/zAwAAAAAAAAEvAQAAnAAAAPphqvDDVNE/YAOBc2+h6z8AAAA/AwQAAAAAAAABMAEAAJwAAACyMrFgZWLRP3pxiMKglus/AAAAPwMEAAAAAAAAATEBAACcAAAAE1OFH6YKzz+m/mVr0yXgPwAAAD8AAAAAAAAAAAEyAQAAnAAAAKOxdz9j784/jJBeHKIw4D8AAAA/TgAAAAAAAAABMwEAAJwAAACjsXc/Y+/OP3IiV81wO+A/AAAAP04AAAAAAAAAATQBAACcAAAAo7F3P2Pvzj9YtE9+P0bgPwAAAD9eAAAAAAAAAAE1AQAAnAAAAKOxdz9j784/JthA4Nxb4D8AAAA/XgAAAAAAAAABNgEAAJwAAAAzEGpfINTOPwxqOZGrZuA/AAAAP24AAAAAAAAAATcBAACcAAAAMxBqXyDUzj/YjSrzSHzgPwAAAD99AAAAAAAAAAE4AQAAnAAAADMQal8g1M4/pLEbVeaR4D8AAAA/fQAAAAAAAAABOQEAAJwAAADDblx/3bjOP4xDFAa1nOA/AAAAP40AAAAAAAAAAToBAACcAAAAw25cf924zj9y1Qy3g6fgPwAAAD+dAAAAAAAAAAE7AQAAnAAAAMNuXH/duM4/DB3ver7S4D8AAAA/nQAAAAAAAAABPAEAAJwAAADDblx/3bjOP9hA4Nxb6OA/AAAAP6EAAAAAAAAAAT0BAACcAAAAU81On5qdzj+kZNE++f3gPwAAAD+wAAAAAAAAAAE+AQAAnAAAAFPNTp+anc4/Vhq7UWUe4T8AAAA/sAAAAAAAAAABPwEAAJwAAADjK0G/V4LOPyQ+rLMCNOE/AAAAP8AAAAAAAAAAAUABAACcAAAA4ytBv1eCzj/Y85XGblThPwAAAD/PAAAAAAAAAAFBAQAAnAAAAOMrQb9Xgs4/cDt4iql/4T8AAAA/zwAAAAAAAAABQgEAAJwAAADjK0G/V4LOPz5faexGleE/AAAAP88AAAAAAAAAAUMBAACcAAAA4ytBv1eCzj/wFFP/srXhPwAAAD/fAAAAAAAAAAFEAQAAnAAAAOMrQb9Xgs4/pMo8Eh/W4T8AAAA/3wAAAAAAAAABRQEAAJwAAADjK0G/V4LOP1aAJiWL9uE/AAAAP+8AAAAAAAAAAUYBAACcAAAAc4oz3xRnzj8KNhA49xbiPwAAAD/vAAAAAAAAAAFHAQAAnAAAAHOKM98UZ84/vOv5SmM34j8AAAA//gAAAAAAAAABSAEAAJwAAABzijPfFGfOP4gP66wATeI/AAAAP/4AAAAAAAAAAUkBAACcAAAAc4oz3xRnzj9UM9wOnmLiPwAAAD8OAQAAAAAAAAFKAQAAnAAAAHOKM98UZ84/IlfNcDt44j8AAAA/HgEAAAAAAAABSwEAAJwAAABzijPfFGfOPwjpxSEKg+I/AAAAPy0BAAAAAAAAAUwBAACcAAAAc4oz3xRnzj/uer7S2I3iPwAAAD8tAQAAAAAAAAFNAQAAnAAAAHOKM98UZ84/ojCo5USu4j8AAAA/LQEAAAAAAAABTgEAAJwAAABzijPfFGfOP4jCoJYTueI/AAAAPz0BAAAAAAAAAU8BAACcAAAAc4oz3xRnzj9wVJlH4sPiPwAAAD89AQAAAAAAAAFQAQAAnAAAAHOKM98UZ84/VOaR+LDO4j8AAAA/TAEAAAAAAAABUQEAAJwAAABzijPfFGfOPzx4iql/2eI/AAAAP1wBAAAAAAAAAVIBAACcAAAAc4oz3xRnzj8InHsLHe/iPwAAAD9cAQAAAAAAAAFTAQAAnAAAAHOKM98UZ84/1r9sbboE4z8AAAA/bAEAAAAAAAABVAEAAJwAAADjK0G/V4LOP7pRZR6JD+M/AAAAP2wBAAAAAAAAAVUBAACcAAAA4ytBv1eCzj+IdVaAJiXjPwAAAD97AQAAAAAAAAFWAQAAnAAAAOMrQb9Xgs4/VJlH4sM64z8AAAA/ewEAAAAAAAABVwEAAJwAAADjK0G/V4LOPyC9OERhUOM/AAAAP4sBAAAAAAAAAVgBAACcAAAA4ytBv1eCzj8ITzH1L1vjPwAAAD+LAQAAAAAAAAFZAQAAnAAAAOMrQb9Xgs4/7uAppv5l4z8AAAA/mwEAAAAAAAABWgEAAJwAAADjK0G/V4LOP9RyIlfNcOM/AAAAP6oBAAAAAAAAAVsBAACcAAAA4ytBv1eCzj+6BBsInHvjPwAAAD+6AQAAAAAAAAFcAQAAnAAAAOMrQb9Xgs4/opYTuWqG4z8AAAA/ugEAAAAAAAABXQEAAJwAAADjK0G/V4LOP4YoDGo5keM/AAAAP7oBAAAAAAAAAV4BAACcAAAA4ytBv1eCzj9uugQbCJzjPwAAAD/JAQAAAAAAAAFfAQAAnAAAAOMrQb9Xgs4/VEz9y9am4z8AAAA/2QEAAAAAAAABYAEAAJwAAADjK0G/V4LOPzre9XylseM/AAAAP+kBAAAAAAAAAWEBAACcAAAA4ytBv1eCzj8gcO4tdLzjPwAAAD/pAQAAAAAAAAFiAQAAnAAAAFPNTp+anc4/CALn3kLH4z8AAAA/+AEAAAAAAAABYwEAAJwAAABTzU6fmp3OP+yT348R0uM/AAAAP/gBAAAAAAAAAWQBAACcAAAAU81On5qdzj/UJdhA4NzjPwAAAD8IAgAAAAAAAAFlAQAAnAAAAFPNTp+anc4/urfQ8a7n4z8AAAA/CAIAAAAAAAABZgEAAJwAAABTzU6fmp3OP6BJyaJ98uM/AAAAPxgCAAAAAAAAAWcBAACcAAAAU81On5qdzj+G28FTTP3jPwAAAD8nAgAAAAAAAAFoAQAAnAAAAFPNTp+anc4/bG26BBsI5D8AAAA/RgIAAAAAAAABaQEAAJwAAABTzU6fmp3OPzqRq2a4HeQ/AAAAP1YCAAAAAAAAAWoBAACcAAAAU81On5qdzj8GtZzIVTPkPwAAAD9WAgAAAAAAAAFrAQAAnAAAAFPNTp+anc4/7EaVeSQ+5D8AAAA/ZgIAAAAAAAABbAEAAJwAAABTzU6fmp3OP9LYjSrzSOQ/AAAAP2YCAAAAAAAAAW0BAACcAAAAU81On5qdzj+4aobbwVPkPwAAAD91AgAAAAAAAAFuAQAAnAAAAFPNTp+anc4/oPx+jJBe5D8AAAA/dQIAAAAAAAABbwEAAJwAAABTzU6fmp3OP4aOdz1faeQ/AAAAP7ICAAAAAAAAAXABAACcAAAAU81On5qdzj9sIHDuLXTkPwAAAD+yAgAAAAAAAAFxAQAAnAAAAFPNTp+anc4/OERhUMuJ5D8AAAA/sgIAAAAAAAABcgEAAJwAAABTzU6fmp3OPwRoUrJon+Q/AAAAP/ACAAAAAAAAAXMBAACcAAAAU81On5qdzj9q0yXYQODkPwAAAD8AAwAAAAAAAAF0AQAAnAAAAFPNTp+anc4/OPcWOt715D8AAAA/AAMAAAAAAAABdQEAAJwAAABTzU6fmp3OPx6JD+usAOU/AAAAPx8DAAAAAAAAAXYBAACcAAAA4ytBv1eCzj8EGwicewvlPwAAAD8vAwAAAAAAAAF3AQAAnAAAAOMrQb9Xgs4/7KwATUoW5T8AAAA/PgMAAAAAAAABeAEAAJwAAADjK0G/V4LOP55i6l+2NuU/AAAAPz4DAAAAAAAAAXkBAACcAAAA4ytBv1eCzj+E9OIQhUHlPwAAAD8+AwAAAAAAAAF6AQAAnAAAAOMrQb9Xgs4/UhjUciJX5T8AAAA/TgMAAAAAAAABewEAAJwAAABzijPfFGfOPwTOvYWOd+U/AAAAP10DAAAAAAAAAXwBAACcAAAAc4oz3xRnzj/qX7Y2XYLlPwAAAD9dAwAAAAAAAAF9AQAAnAAAAAPpJf/RS84/0PGu5yuN5T8AAAA/bQMAAAAAAAABfgEAAJwAAAAD6SX/0UvOP7iDp5j6l+U/AAAAP20DAAAAAAAAAX8BAACcAAAAA+kl/9FLzj+cFaBJyaLlPwAAAD99AwAAAAAAAAGAAQAAnAAAAAPpJf/RS84/hKeY+pet5T8AAAA/2gMAAAAAAAABgQEAAJwAAADvfsbe/YzNP9CkZNE++eU/AAAAPwAAAAAAAAAAAYIBAACcAAAAf924/rpxzT+2Nl2CDQTmPwAAAD8fAAAAAAAAAAGDAQAAnAAAAO9+xt79jM0/nMhVM9wO5j8AAAA/nAAAAAAAAAABhAEAAJwAAAAjpgo/TBXOP5zIVTPcDuY/AAAAP5wAAAAAAAAAAYUBAACcAAAA4ytBv1eCzj+cyFUz3A7mPwAAAD+sAAAAAAAAAAGGAQAAnAAAABNThR+mCs8/nMhVM9wO5j8AAAA/rAAAAAAAAAABhwEAAJwAAACzG9dfN67PP5zIVTPcDuY/AAAAP7sAAAAAAAAAAYgBAACcAAAA4kIbwIU20D+EWk7kqhnmPwAAAD/KAAAAAAAAAAGJAQAAnAAAAHpWPfCsetA/hFpO5KoZ5j8AAAA/2gAAAAAAAAABigEAAJwAAAASal8g1L7QP4RaTuSqGeY/AAAAP9oAAAAAAAAAAYsBAACcAAAAOtxzcLjn0D+EWk7kqhnmPwAAAD/aAAAAAAAAAAGMAQAAnAAAAKp9gVD7AtE/hFpO5KoZ5j8AAAA/6gAAAAAAAAABjQEAAJwAAABiTojAnBDRP4RaTuSqGeY/AAAAP/kAAAAAAAAAAY4BAACcAAAAGh+PMD4e0T+EWk7kqhnmPwAAAD8JAQAAAAAAAAGPAQAAnAAAAC/5j17yH80/pv5la9Ml4D8AAAA/AAAAAAAAAAABkAEAAJwAAACfmp0+NTvNP6b+ZWvTJeA/AAAAPyAAAAAAAAAAAZEBAACcAAAADzyrHnhWzT+m/mVr0yXgPwAAAD9OAAAAAAAAAAGSAQAAnAAAAH/duP66cc0/pv5la9Ml4D8AAAA/XgAAAAAAAAABkwEAAJwAAADvfsbe/YzNP6b+ZWvTJeA/AAAAP24AAAAAAAAAAZQBAACcAAAAXyDUvkCozT+MkF4cojDgPwAAAD9uAAAAAAAAAAGVAQAAnAAAAM/B4Z6Dw80/jJBeHKIw4D8AAAA/fQAAAAAAAAABlgEAAJwAAAA/Y+9+xt7NP4yQXhyiMOA/AAAAP30AAAAAAAAAAZcBAACcAAAAI6YKP0wVzj+MkF4cojDgPwAAAD+NAAAAAAAAAAGYAQAAnAAAAJNHGB+PMM4/jJBeHKIw4D8AAAA/jQAAAAAAAAABmQEAAJwAAAAD6SX/0UvOP4yQXhyiMOA/AAAAP50AAAAAAAAAAZoBAACcAAAA4ytBv1eCzj+MkF4cojDgPwAAAD+dAAAAAAAAAAGbAQAAnAAAAMNuXH/duM4/jJBeHKIw4D8AAAA/rAAAAAAAAAABnAEAAJwAAAAzEGpfINTOP4yQXhyiMOA/AAAAP6wAAAAAAAAAAZ0BAACcAAAAE1OFH6YKzz+MkF4cojDgPwAAAD+8AAAAAAAAAAGeAQAAnAAAAPOVoN8rQc8/jJBeHKIw4D8AAAA/vAAAAAAAAAABnwEAAJwAAABjN66/blzPP6b+ZWvTJeA/AAAAP8sAAAAAAAAAAaABAACcAAAAQ3rJf/SSzz/AbG26BBvgPwAAAD/LAAAAAAAAAAGhAQAAnAAAALMb1183rs8/wGxtugQb4D8AAAA/2wAAAAAAAAABogEAAJwAAAAjveQ/esnPP9jadAk2EOA/AAAAP9sAAAAAAAAAAaMBAACcAAAAk17yH73kzz/0SHxYZwXgPwAAAD/rAAAAAAAAAAGkAQAAnAAAAAIAAAAAANA/9Eh8WGcF4D8AAAA/6wAAAAAAAAABpQEAAJwAAAC60AZwoQ3QPxluB08x9d8/AAAAP/oAAAAAAAAAAaYBAACcAAAAcqEN4EIb0D8ZbgdPMfXfPwAAAD8aAQAAAAAAAAGnAQAAnAAAAHOKM98UZ84/L1ubLsEG0j8AAAA/AAAAAAAAAAABqAEAAJwAAABzijPfFGfOP/t+jJBeHNI/AAAAP3gAAAAAAAAAAakBAACcAAAAA+kl/9FLzj+Vxm5UmUfSPwAAAD+HAAAAAAAAAAGqAQAAnAAAAJNHGB+PMM4/LQ5RGNRy0j8AAAA/hwAAAAAAAAABqwEAAJwAAACTRxgfjzDOP8dVM9wOntI/AAAAP4cAAAAAAAAAAawBAACcAAAAI6YKP0wVzj+TeSQ+rLPSPwAAAD+XAAAAAAAAAAGtAQAAnAAAACOmCj9MFc4/++T3Y4T00j8AAAA/pgAAAAAAAAABrgEAAJwAAACzBP1eCfrNP2FQy4lcNdM/AAAAP7YAAAAAAAAAAa8BAACcAAAAswT9Xgn6zT9fA4Fzb6HTPwAAAD/GAAAAAAAAAAGwAQAAnAAAALME/V4J+s0/9/0YIb041D8AAAA/xgAAAAAAAAABsQEAAJwAAACzBP1eCfrNP11p7EaVedQ/AAAAP8YAAAAAAAAAAbIBAACcAAAAswT9Xgn6zT/D1L9sbbrUPwAAAD/VAAAAAAAAAAGzAQAAnAAAALME/V4J+s0/KUCTkkX71D8AAAA/1QAAAAAAAAABtAEAAJwAAACzBP1eCfrNP13PVxq7UdU/AAAAP+UAAAAAAAAAAbUBAACcAAAAswT9Xgn6zT+RXhyiMKjVPwAAAD/1AAAAAAAAAAG2AQAAnAAAACOmCj9MFc4/w+3gKab+1T8AAAA/9QAAAAAAAAABtwEAAJwAAACTRxgfjzDOP8GglhO5atY/AAAAPwQBAAAAAAAAAbgBAACcAAAAA+kl/9FLzj8nDGo5kavWPwAAAD8EAQAAAAAAAAG5AQAAnAAAAHOKM98UZ84/J78fI6QX1z8AAAA/BAEAAAAAAAABugEAAJwAAADjK0G/V4LOP4sq80h8WNc/AAAAPxQBAAAAAAAAAbsBAACcAAAA4ytBv1eCzj/xlcZuVJnXPwAAAD8UAQAAAAAAAAG8AQAAnAAAAOMrQb9Xgs4/VwGalCza1z8AAAA/IwEAAAAAAAABvQEAAJwAAABTzU6fmp3OP71sbboEG9g/AAAAPyMBAAAAAAAAAb4BAACcAAAAU81On5qdzj8j2EDg3FvYPwAAAD8zAQAAAAAAAAG/AQAAnAAAAMNuXH/duM4/vx8jpBeH2D8AAAA/MwEAAAAAAAABwAEAAJwAAADDblx/3bjOPyWL9snvx9g/AAAAP0MBAAAAAAAAAcEBAACcAAAAMxBqXyDUzj+90tiNKvPYPwAAAD9SAQAAAAAAAAHCAQAAnAAAADMQal8g1M4/Iz6sswI02T8AAAA/UgEAAAAAAAABwwEAAJwAAAAzEGpfINTOP4mpf9nadNk/AAAAP2IBAAAAAAAAAcQBAACcAAAAo7F3P2Pvzj/vFFP/srXZPwAAAD9iAQAAAAAAAAHFAQAAnAAAAKOxdz9j784/i1w1w+3g2T8AAAA/cgEAAAAAAAABxgEAAJwAAAATU4UfpgrPP/HHCOnFIdo/AAAAP3IBAAAAAAAAAccBAACcAAAAg/SS/+glzz+JD+usAE3aPwAAAD+RAQAAAAAAAAHIAQAAnAAAAPOVoN8rQc8/VeaR+LDO2j8AAAA/kQEAAAAAAAAByQEAAJwAAADzlaDfK0HPP+0tdLzr+do/AAAAP6ABAAAAAAAAAcoBAACcAAAA85Wg3ytBzz9TmUfiwzrbPwAAAD+gAQAAAAAAAAHLAQAAnAAAAGM3rr9uXM8/7eAppv5l2z8AAAA/oAEAAAAAAAABzAEAAJwAAADT2LufsXfPPx9w7i10vNs/AAAAP7ABAAAAAAAAAc0BAACcAAAA09i7n7F3zz+5t9DxrufbPwAAAD+wAQAAAAAAAAHOAQAAnAAAANPYu5+xd88/HyOkF4co3D8AAAA/wAEAAAAAAAABzwEAAJwAAABDesl/9JLPP7dqhtvBU9w/AAAAP88BAAAAAAAAAdABAACcAAAAQ3rJf/SSzz8d1lkBmpTcPwAAAD/fAQAAAAAAAAHRAQAAnAAAAEN6yX/0ks8/tx08xdS/3D8AAAA/3wEAAAAAAAAB0gEAAJwAAABDesl/9JLPP4NBLSdy1dw/AAAAP98BAAAAAAAAAdMBAACcAAAAsxvXXzeuzz+DQS0nctXcPwAAAD/vAQAAAAAAAAHUAQAAnAAAALMb1183rs8/UWUeiQ/r3D8AAAA/DgIAAAAAAAAB1QEAAJwAAACTRxgfjzDOP7WDp5j6l90/AAAAPwAAAAAAAAAAAdYBAACcAAAAk0cYH48wzj+Dp5j6l63dPwAAAD8vAAAAAAAAAAHXAQAAnAAAAAPpJf/RS84/UcuJXDXD3T8AAAA/PwAAAAAAAAAB2AEAAJwAAADjK0G/V4LOP1HLiVw1w90/AAAAP04AAAAAAAAAAdkBAACcAAAAw25cf924zj8b73q+0tjdPwAAAD9OAAAAAAAAAAHaAQAAnAAAAKOxdz9j784/G+96vtLY3T8AAAA/XgAAAAAAAAAB2wEAAJwAAAATU4UfpgrPPxvver7S2N0/AAAAP14AAAAAAAAAAdwBAACcAAAAYzeuv25czz8b73q+0tjdPwAAAD9uAAAAAAAAAAHdAQAAnAAAAEN6yX/0ks8/G+96vtLY3T8AAAA/bgAAAAAAAAAB3gEAAJwAAAAjveQ/esnPPxvver7S2N0/AAAAP30AAAAAAAAAAd8BAACcAAAAutAGcKEN0D8b73q+0tjdPwAAAD99AAAAAAAAAAHgAQAAnAAAACpyFFDkKNA/UcuJXDXD3T8AAAA/jQAAAAAAAAAB4QEAAJwAAADiQhvAhTbQP4OnmPqXrd0/AAAAP40AAAAAAAAAAeIBAACcAAAAmhMiMCdE0D+Dp5j6l63dPwAAAD+dAAAAAAAAAAHjAQAAnAAAAFLkKKDIUdA/tYOnmPqX3T8AAAA/rAAAAAAAAAAB5AEAAJwAAAAKtS8Qal/QP7WDp5j6l90/AAAAP6wAAAAAAAAAAeUBAACcAAAAwoU2gAtt0D+1g6eY+pfdPwAAAD+sAAAAAAAAAAHmAQAAnAAAAHpWPfCsetA/tYOnmPqX3T8AAAA/2wAAAAAAAAAB5wEAAJwAAAB6Vj3wrHrQP+dftjZdgt0/AAAAP0gBAAAAAAAAAegBAACcAAAAjzA+HmF8zD/7y9amS7DRPwAAAD8AAAAAAAAAAAHpAQAAnAAAAP/RS/6jl8w/+8vWpkuw0T8AAAA/LwAAAAAAAAAB6gEAAJwAAABvc1ne5rLMP/vL1qZLsNE/AAAAPy8AAAAAAAAAAesBAACcAAAA3xRnvinOzD/7y9amS7DRPwAAAD8/AAAAAAAAAAHsAQAAnAAAAE+2dJ5s6cw/+8vWpkuw0T8AAAA/PwAAAAAAAAAB7QEAAJwAAAAv+Y9e8h/NP8nvxwjpxdE/AAAAP04AAAAAAAAAAe4BAACcAAAADzyrHnhWzT/J78cI6cXRPwAAAD9OAAAAAAAAAAHvAQAAnAAAAO9+xt79jM0/ye/HCOnF0T8AAAA/XgAAAAAAAAAB8AEAAJwAAAA/Y+9+xt7NP8nvxwjpxdE/AAAAP14AAAAAAAAAAfEBAACcAAAAswT9Xgn6zT+VE7lqhtvRPwAAAD9uAAAAAAAAAAHyAQAAnAAAAJNHGB+PMM4/lRO5aobb0T8AAAA/bgAAAAAAAAAB8wEAAJwAAABzijPfFGfOP5UTuWqG29E/AAAAP30AAAAAAAAAAfQBAACcAAAAU81On5qdzj+VE7lqhtvRPwAAAD99AAAAAAAAAAH1AQAAnAAAAKOxdz9j784/lRO5aobb0T8AAAA/mwAAAAAAAAAB9gEAAJwAAAATU4UfpgrPP5UTuWqG29E/AAAAP5sAAAAAAAAAAfcBAACcAAAAYzeuv25czz+VE7lqhtvRPwAAAD+qAAAAAAAAAAH4AQAAnAAAANPYu5+xd88/ye/HCOnF0T8AAAA/qgAAAAAAAAAB+QEAAJwAAABDesl/9JLPP/vL1qZLsNE/AAAAP7oAAAAAAAAAAfoBAACcAAAAsxvXXzeuzz8vqOVErprRPwAAAD/KAAAAAAAAAAH7AQAAnAAAACO95D96yc8/L6jlRK6a0T8AAAA/ygAAAAAAAAAB/AEAAJwAAAA/Y+9+xt7NP2rsRpV5JM4/AAAAPwAAAAAAAAAAAf0BAACcAAAAP2PvfsbezT/OpGTRPvnNPwAAAD+sAAAAAAAAAAH+AQAAnAAAAJNHGB+PMM4/zqRk0T75zT8AAAA/rAAAAAAAAAAB/wEAAJwAAABTzU6fmp3OP86kZNE++c0/AAAAP7sAAAAAAAAAAQACAACcAAAA85Wg3ytBzz/OpGTRPvnNPwAAAD+7AAAAAAAAAAEBAgAAnAAAAAIAAAAAANA/Nl2CDQTOzT8AAAA/ywAAAAAAAAABAgIAAJwAAADChTaAC23QPzZdgg0Ezs0/AAAAP8sAAAAAAAAAAQMCAACcAAAAyjpmkHXM0D+aFaBJyaLNPwAAAD/bAAAAAAAAAAEEAgAAnAAAALIysWBlYtE/mhWgScmizT8AAAA/6gAAAAAAAAABBQIAAJwAAACg3ytBv1fSP2qG28FTTM0/AAAAP+oAAAAAAAAAAQYCAACcAAAAGDZpMWzS0j/OPvn9GCHNPwAAAD/6AAAAAAAAAAEHAgAAnAAAAJCMpiEZTdM/nq80dqPKzD8AAAA/+gAAAAAAAAABCAIAAJwAAABSEt2hJLrTPwJoUrJon8w/AAAAPwoBAAAAAAAAAQkCAACcAAAAWscMso4Z1D8CaFKyaJ/MPwAAAD8KAQAAAAAAAAEKAgAAnAAAAPLaLuK1XdQ/aiBw7i10zD8AAAA/GQEAAAAAAAABCwIAAJwAAADSHUqiO5TUP9LYjSrzSMw/AAAAPykBAAAAAAAAAQwCAACcAAAAajFs0mLY1D/S2I0q80jMPwAAAD84AQAAAAAAAAENAgAAnAAAANrSebKl89Q/0tiNKvNIzD8AAAA/OAEAAAAAAAABDgIAAJwAAACSo4AiRwHVP9LYjSrzSMw/AAAAPzgBAAAAAAAAAQ8CAACcAAAASnSHkugO1T/S2I0q80jMPwAAAD9IAQAAAAAAAAEQAgAAnAAAALrQBnChDdA/OsXUv2xtyj8AAAA/AAAAAAAAAAABEQIAAJwAAAACAAAAAADQP9IMt4OnmMo/AAAAPwAAAAAAAAAAARICAACcAAAAk17yH73kzz/SDLeDp5jKPwAAAD8PAAAAAAAAAAETAgAAnAAAACO95D96yc8/0gy3g6eYyj8AAAA/DwAAAAAAAAABFAIAAJwAAAAjveQ/esnPP25UmUfiw8o/AAAAPx8AAAAAAAAAARUCAACcAAAAsxvXXzeuzz9uVJlH4sPKPwAAAD8fAAAAAAAAAAEWAgAAnAAAALMb1183rs8/Bpx7Cx3vyj8AAAA/LwAAAAAAAAABFwIAAJwAAABDesl/9JLPPwacewsd78o/AAAAPy8AAAAAAAAAARgCAACcAAAA09i7n7F3zz8GnHsLHe/KPwAAAD8+AAAAAAAAAAEZAgAAnAAAAGM3rr9uXM8/OitAk5JFyz8AAAA/PgAAAAAAAAABGgIAAJwAAADzlaDfK0HPPzorQJOSRcs/AAAAP04AAAAAAAAAARsCAACcAAAAg/SS/+glzz/SciJXzXDLPwAAAD9OAAAAAAAAAAEcAgAAnAAAABNThR+mCs8/0nIiV81wyz8AAAA/XQAAAAAAAAABHQIAAJwAAACjsXc/Y+/OP2q6BBsInMs/AAAAP20AAAAAAAAAAR4CAACcAAAAMxBqXyDUzj8GAufeQsfLPwAAAD9tAAAAAAAAAAEfAgAAnAAAADMQal8g1M4/nknJon3yyz8AAAA/bQAAAAAAAAABIAIAAJwAAADDblx/3bjOPzaRq2a4Hcw/AAAAP30AAAAAAAAAASECAACcAAAAU81On5qdzj9qIHDuLXTMPwAAAD+MAAAAAAAAAAEiAgAAnAAAAOMrQb9Xgs4/aiBw7i10zD8AAAA/jAAAAAAAAAABIwIAAJwAAADjK0G/V4LOPwJoUrJon8w/AAAAP5wAAAAAAAAAASQCAACcAAAA4ytBv1eCzj+erzR2o8rMPwAAAD+cAAAAAAAAAAElAgAAnAAAAHOKM98UZ84/nq80dqPKzD8AAAA/rAAAAAAAAAABJgIAAJwAAABzijPfFGfOPzb3Fjre9cw/AAAAP6wAAAAAAAAAAScCAACcAAAAc4oz3xRnzj/OPvn9GCHNPwAAAD+7AAAAAAAAAAEoAgAAnAAAAAPpJf/RS84/zj75/RghzT8AAAA/uwAAAAAAAAABKQIAAJwAAAAD6SX/0UvOP2qG28FTTM0/AAAAP8sAAAAAAAAAASoCAACcAAAAk0cYH48wzj8Czr2FjnfNPwAAAD/aAAAAAAAAAAErAgAAnAAAACOmCj9MFc4/mhWgScmizT8AAAA/6gAAAAAAAAABLAIAAJwAAAAjpgo/TBXOPzZdgg0Ezs0/AAAAPwkBAAAAAAAAAS0CAACcAAAAI6YKP0wVzj/OpGTRPvnNPwAAAD84AQAAAAAAAAEuAgAAnAAAALME/V4J+s0/zqRk0T75zT8AAAA/VgEAAAAAAAABLwIAAJwAAACzBP1eCfrNP2rsRpV5JM4/AAAAP4UBAAAAAAAAATACAACcAAAAswT9Xgn6zT8CNClZtE/OPwAAAD+VAQAAAAAAAAExAgAAnAAAAD9j737G3s0/AjQpWbRPzj8AAAA/lQEAAAAAAAABMgIAAJwAAAA/Y+9+xt7NP5p7Cx3ves4/AAAAP6QBAAAAAAAAATMCAACcAAAAP2PvfsbezT82w+3gKabOPwAAAD+kAQAAAAAAAAE0AgAAnAAAAD9j737G3s0/zgrQpGTRzj8AAAA/tAEAAAAAAAABNQIAAJwAAAA/Y+9+xt7NP2ZSsmif/M4/AAAAP8QBAAAAAAAAATYCAACcAAAAswT9Xgn6zT9mUrJon/zOPwAAAD/TAQAAAAAAAAE3AgAAnAAAALME/V4J+s0/ApqULNonzz8AAAA/4wEAAAAAAAABOAIAAJwAAAAjpgo/TBXOPwKalCzaJ88/AAAAP+MBAAAAAAAAATkCAACcAAAAk0cYH48wzj8CmpQs2ifPPwAAAD8CAgAAAAAAAAE6AgAAnAAAAJNHGB+PMM4/muF28BRTzz8AAAA/IQIAAAAAAAABOwIAAJwAAABzijPfFGfOPzIpWbRPfs8/AAAAPzECAAAAAAAAATwCAACcAAAAg/SS/+glzz9la9Ml2EDQPwAAAD8xAgAAAAAAAAE9AgAAnAAAAEN6yX/0ks8/M4/Eh3VW0D8AAAA/QQIAAAAAAAABPgIAAJwAAACTXvIfveTPP8vWpkuwgdA/AAAAP0ECAAAAAAAAAT8CAACcAAAAcqEN4EIb0D9lHokP66zQPwAAAD9QAgAAAAAAAAFAAgAAnAAAAAq1LxBqX9A/y4lcNcPt0D8AAAA/UAIAAAAAAAABQQIAAJwAAAAyJ0RgTojQP2PRPvn9GNE/AAAAP2ACAAAAAAAAAUICAACcAAAAoshRQJGj0D/9GCG9OETRPwAAAD9gAgAAAAAAAAFDAgAAnAAAABJqXyDUvtA/yTwSH9ZZ0T8AAAA/bwIAAAAAAAABRAIAAJwAAADKOmaQdczQP8k8Eh/WWdE/AAAAP28CAAAAAAAAAUUCAACcAAAAggttABfa0D/JPBIf1lnRPwAAAD/NAgAAAAAAAAFGAgAAnAAAAIILbQAX2tA//RghvThE0T8AAAA/GwMAAAAAAAABRwIAAJwAAACCC20AF9rQPzH1L1ubLtE/AAAAPzsDAAAAAAAAAUgCAACcAAAAEt2hJLpD4T8OnmLqX7bGPwAAAD8AAAAAAAAAAAFJAgAAnAAAAMqtqJRbUeE/puVErprhxj8AAAA/EAAAAAAAAAABSgIAAJwAAAA6T7Z0nmzhP0ItJ3LVDMc/AAAAPxAAAAAAAAAAAUsCAACcAAAA8h+95D964T9yvOv5SmPHPwAAAD8QAAAAAAAAAAFMAgAAnAAAAKrww1Thh+E/DgTOvYWOxz8AAAA/HwAAAAAAAAABTQIAAJwAAAB3+tTs9KnhP6ZLsIHAucc/AAAAPy8AAAAAAAAAAU4CAACcAAAAizPfFGe+4T/W2nQJNhDIPwAAAD8vAAAAAAAAAAFPAgAAnAAAAJ9s6TzZ0uE/1tp0CTYQyD8AAAA/PwAAAAAAAAABUAIAAJwAAAAPDvccHO7hPwpqOZGrZsg/AAAAPz8AAAAAAAAAAVECAACcAAAAI0cBRY4C4j8KajmRq2bIPwAAAD9OAAAAAAAAAAFSAgAAnAAAADeAC20AF+I/Cmo5katmyD8AAAA/TgAAAAAAAAABUwIAAJwAAABLuRWVciviPwpqOZGrZsg/AAAAP14AAAAAAAAAAVQCAACcAAAAX/IfveQ/4j8KajmRq2bIPwAAAD9eAAAAAAAAAAFVAgAAnAAAAHMrKuVWVOI/Cmo5katmyD8AAAA/bQAAAAAAAAABVgIAAJwAAACHZDQNyWjiPwpqOZGrZsg/AAAAP20AAAAAAAAAAVcCAACcAAAAPzU7fWp24j8KajmRq2bIPwAAAD99AAAAAAAAAAFYAgAAnAAAAFNuRaXciuI/1tp0CTYQyD8AAAA/fQAAAAAAAAABWQIAAJwAAADDD1OFH6biPz6TkkX75Mc/AAAAP40AAAAAAAAAAVoCAACcAAAA10hdrZG64j8OBM69hY7HPwAAAD+NAAAAAAAAAAFbAgAAnAAAAI8ZZB0zyOI/crzr+Upjxz8AAAA/nAAAAAAAAAABXAIAAJwAAABH6mqN1NXiP0ItJ3LVDMc/AAAAP5wAAAAAAAAAAV0CAACcAAAA/7px/XXj4j+m5USumuHGPwAAAD+sAAAAAAAAAAFeAgAAnAAAABP0eyXo9+I/dlaAJiWLxj8AAAA/rAAAAAAAAAABXwIAAJwAAACDlYkFKxPjP94OnmLqX8Y/AAAAP7wAAAAAAAAAAWACAACcAAAAT5+anT414z9Cx7uerzTGPwAAAD+8AAAAAAAAAAFhAgAAnAAAAL9AqH2BUOM/Djj3FjrexT8AAAA/ywAAAAAAAAABYgIAAJwAAAB3Ea/tIl7jPw449xY63sU/AAAAP8sAAAAAAAAAAWMCAACcAAAAdxGv7SJe4z928BRT/7LFPwAAAD8KAQAAAAAAAAFkAgAAnAAAAHcRr+0iXuM/3qgyj8SHxT8AAAA/GQEAAAAAAAABZQIAAJwAAAB3Ea/tIl7jP0JhUMuJXMU/AAAAPykBAAAAAAAAAWYCAACcAAAAG6mrNVJX4z+qGW4HTzHFPwAAAD85AQAAAAAAAAFnAgAAnAAAAL9AqH2BUOM/qhluB08xxT8AAAA/OQEAAAAAAAABaAIAAJwAAAC/QKh9gVDjPxLSi0MUBsU/AAAAP0gBAAAAAAAAAWkCAACcAAAAY9ikxbBJ4z8S0otDFAbFPwAAAD9YAQAAAAAAAAFqAgAAnAAAAAdwoQ3gQuM/doqpf9naxD8AAAA/dwEAAAAAAAABawIAAJwAAACrB55VDzzjP3aKqX/Z2sQ/AAAAP5YBAAAAAAAAAWwCAACcAAAAqweeVQ884z8S0otDFAbFPwAAAD9dAgAAAAAAAAFtAgAAnAAAAKsHnlUPPOM/qhluB08xxT8AAAA/bQIAAAAAAAABbgIAAJwAAADnsrzNZXnjP3K86/lKY8c/AAAAPwAAAAAAAAAAAW8CAACcAAAAQxvAhTaA4z9yvOv5SmPHPwAAAD8+AAAAAAAAAAFwAgAAnAAAAMf1143rr+M/crzr+Upjxz8AAAA/PgAAAAAAAAABcQIAAJwAAAAjXttFvLbjP3K86/lKY8c/AAAAP04AAAAAAAAAAXICAACcAAAAu3H9deP64z9CLSdy1QzHPwAAAD9dAAAAAAAAAAFzAgAAnAAAAHNCBOaECOQ/puVErprhxj8AAAA/XQAAAAAAAAABdAIAAJwAAACIew4O9xzkP3ZWgCYli8Y/AAAAP20AAAAAAAAAAXUCAACcAAAAm7QYNmkx5D9Cx7uerzTGPwAAAD99AAAAAAAAAAF2AgAAnAAAALDtIl7bReQ/dvAUU/+yxT8AAAA/fQAAAAAAAAABdwIAAJwAAADDJi2GTVrkP0JhUMuJXMU/AAAAP30AAAAAAAAAAXgCAACcAAAAe/cz9u5n5D8S0otDFAbFPwAAAD+MAAAAAAAAAAF5AgAAnAAAAKNpSEbTkOQ/qrMCNClZxD8AAAA/nAAAAAAAAAABegIAAJwAAAAA0kv+o5fkPxJsIHDuLcQ/AAAAP5wAAAAAAAAAAXsCAACcAAAAuKJSbkWl5D/e3FvoeNfDPwAAAD+sAAAAAAAAAAF8AgAAnAAAABMLViYWrOQ/RpV5JD6swz8AAAA/rAAAAAAAAAABfQIAAJwAAABwc1ne5rLkPxIGtZzIVcM/AAAAP7sAAAAAAAAAAX4CAACcAAAAy9tclre55D/idvAUU//CPwAAAD+7AAAAAAAAAAF/AgAAnAAAAChEYE6IwOQ/Ri8OURjUwj8AAAA/2gAAAAAAAAABgAIAAJwAAACDrGMGWcfkPxagScmifcI/AAAAP9oAAAAAAAAAAYECAACcAAAAg6xjBlnH5D/iEIVBLSfCPwAAAD/aAAAAAAAAAAGCAgAAnAAAADt9anb61OQ/roHAubfQwT8AAAA/2gAAAAAAAAABgwIAAJwAAAA7fWp2+tTkP3ry+zFCesE/AAAAP+oAAAAAAAAAAYQCAACcAAAAmOVtLsvb5D+uG1XmkfjAPwAAAD/qAAAAAAAAAAGFAgAAnAAAAFC2dJ5s6eQ/foyQXhyiwD8AAAA/+gAAAAAAAAABhgIAAJwAAACrHnhWPfDkP0r9y9amS8A/AAAAP/oAAAAAAAAAAYcCAACcAAAAqx54Vj3w5D8s3A6eYuq/PwAAAD8JAQAAAAAAAAGIAgAAnAAAAAiHew4O9+Q/zL2Fjnc9vz8AAAA/CQEAAAAAAAABiQIAAJwAAAAIh3sODvfkP2Sf/H6MkL4/AAAAPzIBAAAAAAAAAYoCAACcAAAACId7Dg735D80EDj3Fjq+PwAAAD8yAQAAAAAAAAGLAgAAnAAAAAiHew4O9+Q/zPGu5yuNvT8AAAA/QgEAAAAAAAABjAIAAJwAAAAIh3sODvfkP2TTJdhA4Lw/AAAAP1EBAAAAAAAAAY0CAACcAAAACId7Dg735D8EtZzIVTO8PwAAAD+AAQAAAAAAAAGOAgAAnAAAAAiHew4O9+Q/bDt4iql/uT8AAAA/kAEAAAAAAAABjwIAAJwAAACrHnhWPfDkP9yNKvNIfLg/AAAAP5ABAAAAAAAAAZACAACcAAAAULZ0nmzp5D90b6HjXc+3PwAAAD+QAQAAAAAAAAGRAgAAnAAAAPNNceab4uQ/3MFTTP3Ltj8AAAA/nwEAAAAAAAABkgIAAJwAAACY5W0uy9vkP3SjyjwSH7Y/AAAAP58BAAAAAAAAAZMCAACcAAAA4BRnvinO5D/c9XylsRu1PwAAAD+vAQAAAAAAAAGUAgAAnAAAAChEYE6IwOQ/REgvDlEYtD8AAAA/rwEAAAAAAAABlQIAAJwAAABwc1ne5rLkP6ya4XbwFLM/AAAAP78BAAAAAAAAAZYCAACcAAAAuKJSbkWl5D9EfFhnBWiyPwAAAD+/AQAAAAAAAAGXAgAAnAAAAEgBRY4CiuQ/fD9GSC8OsT8AAAA/zgEAAAAAAAABmAIAAJwAAADYXzeuv27kP2gFaFKyaK8/AAAAP84BAAAAAAAAAZkCAACcAAAAC1YmFqxM5D84qswj8WGtPwAAAD/OAQAAAAAAAAGaAgAAnAAAAJu0GDZpMeQ/CE8x9S9bqz8AAAA/3gEAAAAAAAABmwIAAJwAAAADofYFQu3jPwi3g6eY+qc/AAAAP+0BAAAAAAAAAZwCAACcAAAAf8be/Yy94z8QH9ZZAZqkPwAAAD/9AQAAAAAAAAGdAgAAnAAAAJ+Dwz0Hh+M/4MM6K0CToj8AAAA/DQIAAAAAAAABngIAAJwAAACT6A4l0R3iP2AJNhA494Y/AAAAPxwCAAAAAAAAAZ8CAACcAAAAVz3wrHrg4T/AjxHSi0OEPwAAAD96AgAAAAAAAAGgAgAAnAAAALTqgWfVA98/AINaTuSqiT8AAAA/igIAAAAAAAABoQIAAJwAAAD+GXv3M/bePwB2o8o8Eo8/AAAAP4oCAAAAAAAAAaICAACcAAAAREl0h5Lo3j/g92OE9OKQPwAAAD+ZAgAAAAAAAAGjAgAAnAAAAIx4bRfx2t4/oDR2o8o8kj8AAAA/mQIAAAAAAAABpAIAAJwAAADUp2anT83eP4BxiMKglpM/AAAAP6kCAAAAAAAAAaUCAACcAAAAHNdfN66/3j8A66wATUqWPwAAAD+pAgAAAAAAAAGmAgAAnAAAABzXXzeuv94/4Ce/HyOklz8AAAA/uQIAAAAAAAABpwIAAJwAAABkBlnHDLLeP6Bk0T75/Zg/AAAAP8gCAAAAAAAAAagCAACcAAAArDVSV2uk3j9A3vV8pbGbPwAAAD/IAgAAAAAAAAGpAgAAnAAAAPRkS+fJlt4/wFcau1Flnj8AAAA/2AIAAAAAAAABqgIAAJwAAAA8lER3KIneP7Bon/x+jKA/AAAAP9gCAAAAAAAAAasCAACcAAAAhMM9B4d73j/gwzorQJOiPwAAAD/YAgAAAAAAAAGsAgAAnAAAABQiMCdEYN4/EB/WWQGapD8AAAA/5wIAAAAAAAABrQIAAJwAAACkgCJHAUXeP9hb6HjX86U/AAAAP+cCAAAAAAAAAa4CAACcAAAA7K8b11833j8It4OnmPqnPwAAAD/3AgAAAAAAAAGvAgAAnAAAAHwODvccHN4/OBIf1lkBqj8AAAA/9wIAAAAAAAABsAIAAJwAAADEPQeHew7ePwhPMfUvW6s/AAAAPwcDAAAAAAAAAbECAACcAAAADG0AF9oA3j+YyFUz3A6uPwAAAD8HAwAAAAAAAAGyAgAAnAAAAFSc+aY4890/5JH4sM4KsD8AAAA/FgMAAAAAAAABswIAAJwAAACcy/I2l+XdP3w/RkgvDrE/AAAAPxYDAAAAAAAAAbQCAACcAAAALCrlVlTK3T9EfFhnBWiyPwAAAD8mAwAAAAAAAAG1AgAAnAAAACwq5VZUyt0/FLlqhtvBsz8AAAA/YAMAAAAAAAABtgIAAJwAAACUFsMmLYbdP9RZAZqULLo/AAAAP2ADAAAAAAAAAbcCAACcAAAAlBbDJi2G3T/MJdhA4Ny7PwAAAD9wAwAAAAAAAAG4AgAAnAAAANxFvLaLeN0/ZNMl2EDgvD8AAAA/cAMAAAAAAAABuQIAAJwAAADcRby2i3jdP/yAc2+h470/AAAAP38DAAAAAAAAAboCAACcAAAA3EW8tot43T+ULsEGAue+PwAAAD9/AwAAAAAAAAG7AgAAnAAAANxFvLaLeN0/LNwOnmLqvz8AAAA/jwMAAAAAAAABvAIAAJwAAADcRby2i3jdP0r9y9amS8A/AAAAP48DAAAAAAAAAb0CAACcAAAA3EW8tot43T9+jJBeHKLAPwAAAD+fAwAAAAAAAAG+AgAAnAAAANxFvLaLeN0/SmM3qswjwT8AAAA/rgMAAAAAAAABvwIAAJwAAADcRby2i3jdP3ry+zFCesE/AAAAP64DAAAAAAAAAcACAACcAAAA3EW8tot43T+ugcC5t9DBPwAAAD++AwAAAAAAAAHBAgAAnAAAANxFvLaLeN0/elhnBWhSwj8AAAA/vgMAAAAAAAABwgIAAJwAAACUFsMmLYbdP+J28BRT/8I/AAAAP84DAAAAAAAAAcMCAACcAAAATOfJls6T3T9GlXkkPqzDPwAAAD/OAwAAAAAAAAHEAgAAnAAAALyI13YRr90/qrMCNClZxD8AAAA/3QMAAAAAAAABxQIAAJwAAAB0Wd7msrzdP6oZbgdPMcU/AAAAP90DAAAAAAAAAcYCAACcAAAALCrlVlTK3T+qf9nadAnGPwAAAD/tAwAAAAAAAAHHAgAAnAAAAJzL8jaX5d0/dlaAJiWLxj8AAAA/DAQAAAAAAAAByAIAAJwAAAB8Dg73HBzePw4Ezr2Fjsc/AAAAPwwEAAAAAAAAAckCAACcAAAANN8UZ74p3j8OBM69hY7HPwAAAD8MBAAAAAAAAAHKAgAAnAAAAKSAIkcBRd4/pkuwgcC5xz8AAAA/HAQAAAAAAAABywIAAJwAAAAUIjAnRGDeP6ZLsIHAucc/AAAAPxwEAAAAAAAAAcwCAACcAAAAzPI2l+Vt3j+mS7CBwLnHPwAAAD8rBAAAAAAAAAHNAgAAnAAAAPRkS+fJlt4/pkuwgcC5xz8AAAA/KwQAAAAAAAABzgIAAJwAAACsNVJXa6TeP6ZLsIHAucc/AAAAPzsEAAAAAAAAAc8CAACcAAAA1Kdmp0/N3j+mS7CBwLnHPwAAAD9LBAAAAAAAAAHQAgAAnAAAAJQtnSdbOt8/pkuwgcC5xz8AAAA/WgQAAAAAAAAB0QIAAJwAAAB0cLjn4HDfP6ZLsIHAucc/AAAAP1oEAAAAAAAAAdICAACcAAAADoTaFwi13z+mS7CBwLnHPwAAAD9qBAAAAAAAAAHTAgAAnAAAALJgZWLByuw/RHxYZwVosj8AAAA/AAAAAAAAAAAB1AIAAJwAAAD6j17yH73sPxTtk9+PEbI/AAAAPw8AAAAAAAAAAdUCAACcAAAA5lZUyq2o7D/kXc9XGruxPwAAAD8PAAAAAAAAAAHWAgAAnAAAABpNQzKahuw/5F3PVxq7sT8AAAA/DwAAAAAAAAAB1wIAAJwAAAAGFDkKKHLsP6zOCtCkZLE/AAAAPx8AAAAAAAAAAdgCAACcAAAA8tou4rVd7D+szgrQpGSxPwAAAD8fAAAAAAAAAAHZAgAAnAAAAN6hJLpDSew/rM4K0KRksT8AAAA/LwAAAAAAAAAB2gIAAJwAAAASmBMiMCfsP6zOCtCkZLE/AAAAPy8AAAAAAAAAAdsCAACcAAAA/l4J+r0S7D+szgrQpGSxPwAAAD8+AAAAAAAAAAHcAgAAnAAAAI69+xl79+s/rM4K0KRksT8AAAA/TgAAAAAAAAAB3QIAAJwAAAAeHO45ONzrP6zOCtCkZLE/AAAAP04AAAAAAAAAAd4CAACcAAAACuPjEcbH6z+szgrQpGSxPwAAAD9dAAAAAAAAAAHfAgAAnAAAAPap2elTs+s/rM4K0KRksT8AAAA/XQAAAAAAAAAB4AIAAJwAAACGCMwJEZjrP3w/RkgvDrE/AAAAP10AAAAAAAAAAeECAACcAAAAcs/B4Z6D6z98P0ZILw6xPwAAAD9tAAAAAAAAAAHiAgAAnAAAAF6Wt7ksb+s/fD9GSC8OsT8AAAA/bQAAAAAAAAAB4wIAAJwAAABKXa2RulrrP3w/RkgvDrE/AAAAP30AAAAAAAAAAeQCAACcAAAA2rufsXc/6z9MsIHAubewPwAAAD99AAAAAAAAAAHlAgAAnAAAAMaClYkFK+s/TLCBwLm3sD8AAAA/jAAAAAAAAAAB5gIAAJwAAACySYthkxbrP0ywgcC5t7A/AAAAP5wAAAAAAAAAAecCAACcAAAAnhCBOSEC6z8UIb04RGGwPwAAAD+cAAAAAAAAAAHoAgAAnAAAAIrXdhGv7eo/FCG9OERhsD8AAAA/rAAAAAAAAAAB6QIAAJwAAAAub3NZ3ubqPxQhvThEYbA/AAAAP6wAAAAAAAAAAeoCAACcAAAAdp5s6TzZ6j8UIb04RGGwPwAAAD+7AAAAAAAAAAHrAgAAnAAAAGJlYsHKxOo/FCG9OERhsD8AAAA/uwAAAAAAAAAB7AIAAJwAAACqlFtRKbfqPxQhvThEYbA/AAAAP8sAAAAAAAAAAe0CAACcAAAA8sNU4Yep6j8UIb04RGGwPwAAAD/LAAAAAAAAAAHuAgAAnAAAAJRbUSm3ouo/TLCBwLm3sD8AAAA/ywAAAAAAAAAB7wIAAJwAAACCIkcBRY7qP3w/RkgvDrE/AAAAP9oAAAAAAAAAAfACAACcAAAAJLpDSXSH6j98P0ZILw6xPwAAAD/qAAAAAAAAAAHxAgAAnAAAABKBOSECc+o/5F3PVxq7sT8AAAA/6gAAAAAAAAAB8gIAAJwAAAC0GDZpMWzqPxTtk9+PEbI/AAAAP/oAAAAAAAAAAfMCAACcAAAA/Ecv+Y9e6j98Cx3ver6yPwAAAD/6AAAAAAAAAAH0AgAAnAAAAER3KInuUOo/3Cmm/mVrsz8AAAA/CQEAAAAAAAAB9QIAAJwAAADqDiXRHUrqP0RILw5RGLQ/AAAAPwkBAAAAAAAAAfYCAACcAAAAMj4eYXw86j981/OVxm60PwAAAD8ZAQAAAAAAAAH3AgAAnAAAAHptF/HaLuo/3PV8pbEbtT8AAAA/GQEAAAAAAAAB+AIAAJwAAAB6bRfx2i7qP0QUBrWcyLU/AAAAPykBAAAAAAAAAfkCAACcAAAAwpwQgTkh6j+sMo/Eh3W2PwAAAD8pAQAAAAAAAAH6AgAAnAAAAGQ0DcloGuo/DFEY1HIitz8AAAA/SAEAAAAAAAAB+wIAAJwAAACsYwZZxwzqP6T+ZWvTJbg/AAAAP2MBAAAAAAAAAfwCAACcAAAAmir8MFX46T9sB08x9S+7PwAAAD9zAQAAAAAAAAH9AgAAnAAAAOJZ9cCz6uk/BLWcyFUzvD8AAAA/cwEAAAAAAAAB/gIAAJwAAADiWfXAs+rpP5xi6l+2Nr0/AAAAP3MBAAAAAAAAAf8CAACcAAAAhPHxCOPj6T/8gHNvoeO9PwAAAD+DAQAAAAAAAAEAAwAAnAAAAITx8Qjj4+k/lC7BBgLnvj8AAAA/gwEAAAAAAAABAQMAAJwAAACE8fEI4+PpPyzcDp5i6r8/AAAAP5IBAAAAAAAAAQIDAACcAAAAKonuUBLd6T+uG1XmkfjAPwAAAD+iAQAAAAAAAAEDAwAAnAAAACqJ7lAS3ek/4qoZbgdPwT8AAAA/ogEAAAAAAAABBAMAAJwAAAAqie5QEt3pP66BwLm30ME/AAAAP7IBAAAAAAAAAQUDAACcAAAAKonuUBLd6T/iEIVBLSfCPwAAAD+yAQAAAAAAAAEGAwAAnAAAACqJ7lAS3ek/rucrjd2owj8AAAA/wQEAAAAAAAABBwMAAJwAAACE8fEI4+PpP+J28BRT/8I/AAAAP8EBAAAAAAAAAQgDAACcAAAAPML4eITx6T+uTZdgA4HDPwAAAD/RAQAAAAAAAAEJAwAAnAAAAPSS/+gl/+k/eiQ+rLMCxD8AAAA/0QEAAAAAAAABCgMAAJwAAACsYwZZxwzqP0b75PdjhMQ/AAAAP+ABAAAAAAAAAQsDAACcAAAAZDQNyWga6j92iql/2drEPwAAAD/wAQAAAAAAAAEMAwAAnAAAABwFFDkKKOo/QmFQy4lcxT8AAAA/8AEAAAAAAAABDQMAAJwAAADU1RqpqzXqP96oMo/Eh8U/AAAAP/ABAAAAAAAAAQ4DAACcAAAAjKYhGU1D6j8OOPcWOt7FPwAAAD8AAgAAAAAAAAEPAwAAnAAAAOoOJdEdSuo/3g6eYupfxj8AAAA/AAIAAAAAAAABEAMAAJwAAAD8Ry/5j17qPw6eYupftsY/AAAAPw8CAAAAAAAAAREDAACcAAAAEoE5IQJz6j/adAk2EDjHPwAAAD8vAgAAAAAAAAESAwAAnAAAAGJlYsHKxOo/orEbVeaRyD8AAAA/LwIAAAAAAAABEwMAAJwAAAAaNmkxbNLqPz75/Rghvcg/AAAAPz4CAAAAAAAAARQDAACcAAAA0gZwoQ3g6j/WQODcW+jIPwAAAD8+AgAAAAAAAAEVAwAAnAAAAOY/esl/9Oo/bojCoJYTyT8AAAA/TgIAAAAAAAABFgMAAJwAAACeEIE5IQLrP26IwqCWE8k/AAAAP10CAAAAAAAAARcDAACcAAAAskmLYZMW6z8G0KRk0T7JPwAAAD9dAgAAAAAAAAEYAwAAnAAAAMaClYkFK+s/BtCkZNE+yT8AAAA/XQIAAAAAAAABGQMAAJwAAADau5+xdz/rPwbQpGTRPsk/AAAAP20CAAAAAAAAARoDAACcAAAApsWwSYth6z8G0KRk0T7JPwAAAD9tAgAAAAAAAAEbAwAAnAAAAHLPweGeg+s/BtCkZNE+yT8AAAA/fQIAAAAAAAABHAMAAJwAAAA+2dJ5sqXrPwbQpGTRPsk/AAAAP30CAAAAAAAAAR0DAACcAAAACuPjEcbH6z8G0KRk0T7JPwAAAD+MAgAAAAAAAAEeAwAAnAAAAHqE8fEI4+s/BtCkZNE+yT8AAAA/jAIAAAAAAAABHwMAAJwAAACi9gVC7QvsP26IwqCWE8k/AAAAP5wCAAAAAAAAASADAACcAAAAJtEdSqI77D/WQODcW+jIPwAAAD+cAgAAAAAAAAEhAwAAnAAAAPLaLuK1Xew/orEbVeaRyD8AAAA/rAIAAAAAAAABIgMAAJwAAAB2tUbqao3sP9badAk2EMg/AAAAP7sCAAAAAAAAASMDAACcAAAAQr9Xgn6v7D8+k5JF++THPwAAAD+7AgAAAAAAAAEkAwAAnAAAAA7JaBqS0ew/crzr+Upjxz8AAAA/uwIAAAAAAAABJQMAAJwAAAB+anb61OzsP6blRK6a4cY/AAAAP8sCAAAAAAAAASYDAACcAAAA7guE2hcI7T92VoAmJYvGPwAAAD/LAgAAAAAAAAEnAwAAnAAAAKbcikq5Fe0/qn/Z2nQJxj8AAAA/2gIAAAAAAAABKAMAAJwAAABerZG6WiPtP3bwFFP/ssU/AAAAP9oCAAAAAAAAASkDAACcAAAAuhWVcisq7T+qGW4HTzHFPwAAAD/qAgAAAAAAAAEqAwAAnAAAAHLmm+LMN+0/Rvvk92OExD8AAAA/+gIAAAAAAAABKwMAAJwAAADOTp+anT7tP0aVeSQ+rMM/AAAAP/oCAAAAAAAAASwDAACcAAAAKreiUm5F7T9GLw5RGNTCPwAAAD8JAwAAAAAAAAEtAwAAnAAAAIYfpgo/TO0/Fjre9XylwT8AAAA/CQMAAAAAAAABLgMAAJwAAADih6nCD1PtP36MkF4cosA/AAAAPxkDAAAAAAAAAS8DAACcAAAA4oepwg9T7T9kn/x+jJC+PwAAAD8ZAwAAAAAAAAEwAwAAnAAAAD7wrHrgWe0/NERhUMuJvD8AAAA/KQMAAAAAAAABMQMAAJwAAAA+8Kx64FntP9RZAZqULLo/AAAAPzgDAAAAAAAAATIDAACcAAAAPvCseuBZ7T/cjSrzSHy4PwAAAD84AwAAAAAAAAEzAwAAnAAAAD7wrHrgWe0/DFEY1HIitz8AAAA/OAMAAAAAAAABNAMAAJwAAACGH6YKP0ztP0QUBrWcyLU/AAAAP0gDAAAAAAAAATUDAACcAAAAzk6fmp0+7T+sZrgdPMW0PwAAAD9IAwAAAAAAAAE2AwAAnAAAALoVlXIrKu0/REgvDlEYtD8AAAA/VwMAAAAAAAABNwMAAJwAAABerZG6WiPtP9wppv5la7M/AAAAP1cDAAAAAAAAATgDAACcAAAASnSHkugO7T+smuF28BSzPwAAAD9nAwAAAAAAAAE5AwAAnAAAAJKjgCJHAe0/RHxYZwVosj8AAAA/ZwMAAAAAAAABOgMAAJwAAAB+anb61OzsP0R8WGcFaLI/AAAAP4QDAAAAAAAAATsDAACcAAAAsmBlYsHK7D/kXc9XGruxPwAAAD+EAwAAAAAAAAE8AwAAnAAAAOZWVMqtqOw/fD9GSC8OsT8AAAA/kwMAAAAAAAABPQMAAJwAAAAaTUMymobsP0ywgcC5t7A/AAAAP5MDAAAAAAAAAT4DAACcAAAAi2GTFsMm5T/4Fjre9XztPwAAAD8AAAAAAAAAAAE/AwAAnAAAADD5j17yH+U/EIVBLSdy7T8AAAA/XgAAAAAAAAABQAMAAJwAAADTkIymIRnlPyrzSHxYZ+0/AAAAP24AAAAAAAAAAUEDAACcAAAAeCiJ7lAS5T9EYVDLiVztPwAAAD9uAAAAAAAAAAFCAwAAnAAAAHgoie5QEuU/Xs9XGrtR7T8AAAA/fQAAAAAAAAABQwMAAJwAAAAbwIU2gAvlP17PVxq7Ue0/AAAAP30AAAAAAAAAAUQDAACcAAAAY+9+xt795D92PV9p7EbtPwAAAD+NAAAAAAAAAAFFAwAAnAAAAFC2dJ5s6eQ/kqtmuB087T8AAAA/jQAAAAAAAAABRgMAAJwAAADgFGe+Kc7kP8SHdVaAJu0/AAAAP40AAAAAAAAAAUcDAACcAAAAy9tclre55D/e9XylsRvtPwAAAD+dAAAAAAAAAAFIAwAAnAAAAFs6T7Z0nuQ/ENKLQxQG7T8AAAA/nQAAAAAAAAABSQMAAJwAAADrmEHWMYPkPyxAk5JF++w/AAAAP6wAAAAAAAAAAUoDAACcAAAAII8wPh5h5D9ErprhdvDsPwAAAD+8AAAAAAAAAAFLAwAAnAAAALDtIl7bReQ/XhyiMKjl7D8AAAA/zAAAAAAAAAABTAMAAJwAAABfCfq9EvTjP5L4sM4K0Ow/AAAAP9sAAAAAAAAAAU0DAACcAAAApzjzTXHm4z+S+LDOCtDsPwAAAD/bAAAAAAAAAAFOAwAAnAAAADeX5W0uy+M/qma4HTzF7D8AAAA/+gAAAAAAAAABTwMAAJwAAABrjdTVGqnjP8bUv2xtuuw/AAAAPwoBAAAAAAAAAVADAACcAAAAn4PDPQeH4z/eQse7nq/sPwAAAD8KAQAAAAAAAAFRAwAAnAAAAC/itV3Ea+M/3kLHu56v7D8AAAA/GgEAAAAAAAABUgMAAJwAAACDlYkFKxPjPxIf1lkBmuw/AAAAPykBAAAAAAAAAVMDAACcAAAAWyN1tUbq4j8SH9ZZAZrsPwAAAD8pAQAAAAAAAAFUAwAAnAAAAIdkNA3JaOI/LI3dqDKP7D8AAAA/OQEAAAAAAAABVQMAAJwAAACnIRlNQzLiPyyN3agyj+w/AAAAP0kBAAAAAAAAAVYDAACcAAAADw73HBzu4T9E++T3Y4TsPwAAAD9YAQAAAAAAAAFXAwAAnAAAAEME5oQIzOE/RPvk92OE7D8AAAA/WAEAAAAAAAABWAMAAJwAAAB3+tTs9KnhP0T75PdjhOw/AAAAP1gBAAAAAAAAAVkDAACcAAAAYsHKxIKV4T9E++T3Y4TsPwAAAD9oAQAAAAAAAAFaAwAAnAAAAPIfveQ/euE/RPvk92OE7D8AAAA/aAEAAAAAAAABWwMAAJwAAAA6T7Z0nmzhP0T75PdjhOw/AAAAP3cBAAAAAAAAAVwDAACcAAAAgn6vBP1e4T9E++T3Y4TsPwAAAD+HAQAAAAAAAAFdAwAAnAAAACcWrEwsWOE/RPvk92OE7D8AAAA/hwEAAAAAAAABXgMAAJwAAABvRaXcikrhP0T75PdjhOw/AAAAP4cBAAAAAAAAAV8DAACcAAAAEt2hJLpD4T9E++T3Y4TsPwAAAD+XAQAAAAAAAAFgAwAAnAAAAFoMm7QYNuE/RPvk92OE7D8AAAA/pgEAAAAAAAABYQMAAJwAAACiO5REdyjhP0T75PdjhOw/AAAAP6YBAAAAAAAAAWIDAACcAAAA6mqN1NUa4T9E++T3Y4TsPwAAAD+2AQAAAAAAAAFjAwAAnAAAADKahmQ0DeE/LI3dqDKP7D8AAAA/tgEAAAAAAAABZAMAAJwAAAB6yX/0kv/gPyyN3agyj+w/AAAAP7YBAAAAAAAAAWUDAACcAAAAZ5B1zCDr4D8SH9ZZAZrsPwAAAD/GAQAAAAAAAAFmAwAAnAAAAFJXa6Su1uA/Eh/WWQGa7D8AAAA/1QEAAAAAAAABZwMAAJwAAADitV3Ea7vgP95Cx7uer+w/AAAAP+UBAAAAAAAAAWgDAACcAAAAh01aDJu04D/eQse7nq/sPwAAAD/lAQAAAAAAAAFpAwAAnAAAAM98U5z5puA/xtS/bG267D8AAAA/BAIAAAAAAAABagMAAJwAAADPfFOc+abgP6pmuB08xew/AAAAPzMCAAAAAAAAAWsDAACcAAAAz3xTnPmm4D+S+LDOCtDsPwAAAD8zAgAAAAAAAAFsAwAAnAAAAM98U5z5puA/eIqpf9na7D8AAAA/QwIAAAAAAAABbQMAAJwAAADPfFOc+abgP0SumuF28Ow/AAAAP0MCAAAAAAAAAW4DAACcAAAAz3xTnPmm4D8Q0otDFAbtPwAAAD9SAgAAAAAAAAFvAwAAnAAAAM98U5z5puA/+GOE9OIQ7T8AAAA/YgIAAAAAAAABcAMAAJwAAAByFFDkKKDgP6oZbgdPMe0/AAAAP2ICAAAAAAAAAXEDAACcAAAAchRQ5Cig4D92PV9p7EbtPwAAAD9iAgAAAAAAAAFyAwAAnAAAAHIUUOQooOA/RGFQy4lc7T8AAAA/cQIAAAAAAAABcwMAAJwAAAByFFDkKKDgPxCFQS0ncu0/AAAAP3ECAAAAAAAAAXQDAACcAAAAchRQ5Cig4D/cqDKPxIftPwAAAD+BAgAAAAAAAAF1AwAAnAAAAM98U5z5puA/xDorQJOS7T8AAAA/kQIAAAAAAAABdgMAAJwAAAAq5VZUyq3gP6rMI/Fhne0/AAAAP5ECAAAAAAAAAXcDAACcAAAA4rVdxGu74D928BRT/7LtPwAAAD+RAgAAAAAAAAF4AwAAnAAAAD8eYXw8wuA/XoINBM697T8AAAA/oAIAAAAAAAABeQMAAJwAAACahmQ0DcngP0IUBrWcyO0/AAAAP6ACAAAAAAAAAXoDAACcAAAAUldrpK7W4D8QOPcWOt7tPwAAAD+wAgAAAAAAAAF7AwAAnAAAAK+/blx/3eA/9snvxwjp7T8AAAA/wAIAAAAAAAABfAMAAJwAAADC+HiE8fHgP8Tt4Cmm/u0/AAAAP8ACAAAAAAAAAX0DAACcAAAAesl/9JL/4D+of9nadAnuPwAAAD/PAgAAAAAAAAF+AwAAnAAAAFoMm7QYNuE/3A6eYupf7j8AAAA/3wIAAAAAAAABfwMAAJwAAABvRaXcikrhP5DEh3VWgO4/AAAAP98CAAAAAAAAAYADAACcAAAAgn6vBP1e4T9CenGIwqDuPwAAAD/uAgAAAAAAAAGBAwAAnAAAAN/msrzNZeE/KAxqOZGr7j8AAAA/7gIAAAAAAAABggMAAJwAAABiwcrEgpXhP453PV9p7O4/AAAAP/4CAAAAAAAAAYMDAACcAAAAGpLRNCSj4T90CTYQOPfuPwAAAD8dAwAAAAAAAAGEAwAAnAAAANJi2KTFsOE/Qi0nctUM7z8AAAA/HQMAAAAAAAABhQMAAJwAAACLM98UZ77hP0ItJ3LVDO8/AAAAPx0DAAAAAAAAAYYDAACcAAAAs6XzZEvn4T/04hCFQS3vPwAAAD8tAwAAAAAAAAGHAwAAnAAAAA8O9xwc7uE/2nQJNhA47z8AAAA/LQMAAAAAAAABiAMAAJwAAABrdvrU7PThP8AGAufeQu8/AAAAPz0DAAAAAAAAAYkDAACcAAAAI0cBRY4C4j/ABgLn3kLvPwAAAD9NAwAAAAAAAAGKAwAAnAAAAD81O31qduI/2ie/HyOk7z8AAAA/fAMAAAAAAAABiwMAAJwAAAD/unH9dePiP3RvoeNdz+8/AAAAP4sDAAAAAAAAAYwDAACcAAAAb1x/3bj+4j90b6HjXc/vPwAAAD+LAwAAAAAAAAGNAwAAnAAAAMvEgpWJBeM/dG+h413P7z8AAAA/mwMAAAAAAAABjgMAAJwAAADf/Yy9+xnjP3RvoeNdz+8/AAAAP6sDAAAAAAAAAY8DAACcAAAAO2aQdcwg4z90b6HjXc/vPwAAAD8IBAAAAAAAAAGQAwAAnAAAABupqzVSV+M/dG+h413P7z8AAAA/CAQAAAAAAAABkQMAAJwAAADTebKl82TjP4zdqDKPxO8/AAAAPwgEAAAAAAAAAZIDAACcAAAA57K8zWV54z+mS7CBwLnvPwAAAD8YBAAAAAAAAAGTAwAAnAAAAJ+Dwz0Hh+M/wLm30PGu7z8AAAA/GAQAAAAAAAABlAMAAJwAAABXVMqtqJTjP8C5t9Dxru8/AAAAPygEAAAAAAAAAZUDAACcAAAAs7zNZXmb4z/aJ78fI6TvPwAAAD8oBAAAAAAAAAGWAwAAnAAAAMf1143rr+M/2ie/HyOk7z8AAAA/NwQAAAAAAAABlwMAAJwAAAAjXttFvLbjP9onvx8jpO8/AAAAP0cEAAAAAAAAAZgDAACcAAAAf8be/Yy94z/ylcZuVJnvPwAAAD9WBAAAAAAAAAGZAwAAnAAAANsu4rVdxOM/8pXGblSZ7z8AAAA/VgQAAAAAAAABmgMAAJwAAAA3l+VtLsvjPw4Ezr2Fju8/AAAAP1YEAAAAAAAAAZsDAACcAAAA72fs3c/Y4z8mctUMt4PvPwAAAD9mBAAAAAAAAAGcAwAAnAAAAKc4801x5uM/JnLVDLeD7z8AAAA/dgQAAAAAAAABnQMAAJwAAADQqgeeVQ/kP3S86/lKY+8/AAAAP3YEAAAAAAAAAZ4DAACcAAAA4+MRxscj5D+MKvNIfFjvPwAAAD+FBAAAAAAAAAGfAwAAnAAAAJu0GDZpMeQ/qJj6l61N7z8AAAA/hQQAAAAAAAABoAMAAJwAAACw7SJe20XkP8AGAufeQu8/AAAAP4UEAAAAAAAAAaEDAACcAAAAC1YmFqxM5D/adAk2EDjvPwAAAD+VBAAAAAAAAAGiAwAAnAAAAGi+Kc58U+Q/2nQJNhA47z8AAAA/pQQAAAAAAAABowMAAJwAAADDJi2GTVrkP/TiEIVBLe8/AAAAP6UEAAAAAAAAAaQDAACcAAAAII8wPh5h5D/04hCFQS3vPwAAAD+0BAAAAAAAAAGlAwAAnAAAAHv3M/buZ+Q/DlEY1HIi7z8AAAA/xAQAAAAAAAABpgMAAJwAAADYXzeuv27kPw5RGNRyIu8/AAAAP8QEAAAAAAAAAacDAACcAAAA2F83rr9u5D8ovx8jpBfvPwAAAD/TBAAAAAAAAAGoAwAAnAAAADPIOmaQdeQ/KL8fI6QX7z8AAAA/0wQAAAAAAAABqQMAAJwAAACQMD4eYXzkP0ItJ3LVDO8/AAAAP+MEAAAAAAAAAaoDAACcAAAA65hB1jGD5D9amy7BBgLvPwAAAD/jBAAAAAAAAAGrAwAAnAAAAOuYQdYxg+Q/dAk2EDj37j8AAAA/8wQAAAAAAAABrAMAAJwAAABIAUWOAorkP453PV9p7O4/AAAAP/MEAAAAAAAAAa0DAACcAAAAo2lIRtOQ5D+o5USumuHuPwAAAD8SBQAAAAAAAAGuAwAAnAAAAKNpSEbTkOQ/wlNM/cvW7j8AAAA/EgUAAAAAAAABrwMAAJwAAAAA0kv+o5fkP9zBU0z9y+4/AAAAPxIFAAAAAAAAAbADAACcAAAAWzpPtnSe5D/0L1ubLsHuPwAAAD8iBQAAAAAAAAGxAwAAnAAAALiiUm5FpeQ/KAxqOZGr7j8AAAA/MQUAAAAAAAABsgMAAJwAAAC4olJuRaXkP0J6cYjCoO4/AAAAPzEFAAAAAAAAAbMDAACcAAAAcHNZ3uay5D9c6HjX85XuPwAAAD9BBQAAAAAAAAG0AwAAnAAAAHBzWd7msuQ/dFaAJiWL7j8AAAA/QQUAAAAAAAABtQMAAJwAAADL21yWt7nkP5DEh3VWgO4/AAAAP1QFAAAAAAAAAbYDAACcAAAAy9tclre55D+oMo/Eh3XuPwAAAD90BQAAAAAAAAG3AwAAnAAAAChEYE6IwOQ/wqCWE7lq7j8AAAA/dAUAAAAAAAABuAMAAJwAAAAoRGBOiMDkP/Z8pbEbVe4/AAAAP3QFAAAAAAAAAbkDAACcAAAAg6xjBlnH5D/2fKWxG1XuPwAAAD90BQAAAAAAAAG6AwAAnAAAAIOsYwZZx+Q/DuusAE1K7j8AAAA/gwUAAAAAAAABuwMAAJwAAADgFGe+Kc7kPypZtE9+P+4/AAAAP5MFAAAAAAAAAbwDAACcAAAA4BRnvinO5D9Cx7uerzTuPwAAAD+TBQAAAAAAAAG9AwAAnAAAAOAUZ74pzuQ/XDXD7eAp7j8AAAA/owUAAAAAAAABvgMAAJwAAADgFGe+Kc7kP3ajyjwSH+4/AAAAP7IFAAAAAAAAAb8DAACcAAAAO31qdvrU5D+QEdKLQxTuPwAAAD+yBQAAAAAAAAHAAwAAnAAAADt9anb61OQ/qH/Z2nQJ7j8AAAA/wgUAAAAAAAABwQMAAJwAAAA7fWp2+tTkP8Tt4Cmm/u0/AAAAP+EFAAAAAAAAAcIDAACcAAAAO31qdvrU5D/cW+h41/PtPwAAAD/hBQAAAAAAAAHDAwAAnAAAADt9anb61OQ/9snvxwjp7T8AAAA/8QUAAAAAAAABxAMAAJwAAAA7fWp2+tTkPxA49xY63u0/AAAAPxAGAAAAAAAAAcUDAACcAAAAmOVtLsvb5D9CFAa1nMjtPwAAAD8QBgAAAAAAAAHGAwAAnAAAAJjlbS7L2+Q/XoINBM697T8AAAA/EAYAAAAAAAABxwMAAJwAAADzTXHmm+LkP3bwFFP/su0/AAAAPyAGAAAAAAAAAcgDAACcAAAA801x5pvi5D+QXhyiMKjtPwAAAD8gBgAAAAAAAAHJAwAAnAAAAPNNceab4uQ/qswj8WGd7T8AAAA/LwYAAAAAAAABygMAAJwAAADzTXHmm+LkP8Q6K0CTku0/AAAAPz8GAAAAAAAAAcsDAACcAAAAULZ0nmzp5D/EOitAk5LtPwAAAD9OBgAAAAAAAAHMAwAAnAAAAFC2dJ5s6eQ/3Kgyj8SH7T8AAAA/XgYAAAAAAAABzQMAAJwAAABQtnSebOnkP/gWOt71fO0/AAAAP24GAAAAAAAAAc4DAACcAAAAULZ0nmzp5D8QhUEtJ3LtPwAAAD99BgAAAAAAAAHPAwAAnAAAAFC2dJ5s6eQ/KvNIfFhn7T8AAAA/jQYAAAAAAAAB0AMAAJwAAACrHnhWPfDkPyrzSHxYZ+0/AAAAP50GAAAAAAAAAdEDAACcAAAAqx54Vj3w5D9EYVDLiVztPwAAAD+sBgAAAAAAAAHSAwAAnAAAAFIpt6JSbu0/LECTkkX77D8AAAA/AAAAAAAAAAAB0wMAAJwAAAD2wLPqgWftPyxAk5JF++w/AAAAP20AAAAAAAAAAdQDAACcAAAAPvCseuBZ7T9ErprhdvDsPwAAAD9tAAAAAAAAAAHVAwAAnAAAAIYfpgo/TO0/RK6a4Xbw7D8AAAA/fQAAAAAAAAAB1gMAAJwAAAAqt6JSbkXtP0SumuF28Ow/AAAAP4wAAAAAAAAAAdcDAACcAAAAcuab4sw37T9ErprhdvDsPwAAAD+7AAAAAAAAAAHYAwAAnAAAANrSebKl8+w/XhyiMKjl7D8AAAA/uwAAAAAAAAAB2QMAAJwAAAB+anb61OzsP3iKqX/Z2uw/AAAAP7sAAAAAAAAAAdoDAACcAAAADsloGpLR7D+qZrgdPMXsPwAAAD/LAAAAAAAAAAHbAwAAnAAAAEK/V4J+r+w/3kLHu56v7D8AAAA//gAAAAAAAAAB3AMAAJwAAAAuhk1aDJvsP95Cx7uer+w/AAAAP/4AAAAAAAAAAd0DAACcAAAAGk1DMpqG7D8SH9ZZAZrsPwAAAD/+AAAAAAAAAAHeAwAAnAAAAAYUOQoocuw/Eh/WWQGa7D8AAAA/HQEAAAAAAAAB3wMAAJwAAADy2i7itV3sPyyN3agyj+w/AAAAPy0BAAAAAAAAAeADAACcAAAAbgAX2gAu7D9E++T3Y4TsPwAAAD8tAQAAAAAAAAHhAwAAnAAAAFrHDLKOGew/RPvk92OE7D8AAAA/LQEAAAAAAAAB4gMAAJwAAABGjgKKHAXsP0T75PdjhOw/AAAAPy0BAAAAAAAAAeMDAACcAAAA1uz0qdnp6z9E++T3Y4TsPwAAAD9MAQAAAAAAAAHkAwAAnAAAAArj4xHGx+s/RPvk92OE7D8AAAA/XAEAAAAAAAAB5QMAAJwAAAA+2dJ5sqXrP0T75PdjhOw/AAAAP1wBAAAAAAAAAeYDAACcAAAAKqDIUUCR6z9E++T3Y4TsPwAAAD9rAQAAAAAAAAHnAwAAnAAAAM43xZlvius/RPvk92OE7D8AAAA/awEAAAAAAAAB6AMAAJwAAAC6/rpx/XXrP0T75PdjhOw/AAAAP2sBAAAAAAAAAekDAACcAAAAXpa3uSxv6z9E++T3Y4TsPwAAAD97AQAAAAAAAAHqAwAAnAAAAAIutAFcaOs/RPvk92OE7D8AAAA/ewEAAAAAAAAB6wMAAJwAAABKXa2RulrrP0T75PdjhOw/AAAAP4sBAAAAAAAAAewDAACcAAAANiSjaUhG6z9E++T3Y4TsPwAAAD+aAQAAAAAAAAHtAwAAnAAAANq7n7F3P+s/RPvk92OE7D8AAAA/mgEAAAAAAAAB7gMAAJwAAADGgpWJBSvrP0T75PdjhOw/AAAAP6oBAAAAAAAAAe8DAACcAAAAVuGHqcIP6z9E++T3Y4TsPwAAAD+qAQAAAAAAAAHwAwAAnAAAAEKofYFQ++o/RPvk92OE7D8AAAA/uQEAAAAAAAAB8QMAAJwAAAB2nmzpPNnqPyyN3agyj+w/AAAAP7kBAAAAAAAAAfIDAACcAAAAYmViwcrE6j8sjd2oMo/sPwAAAD/JAQAAAAAAAAHzAwAAnAAAAPLDVOGHqeo/Eh/WWQGa7D8AAAA/yQEAAAAAAAAB9AMAAJwAAAA6801x5pvqP/iwzgrQpOw/AAAAP9kBAAAAAAAAAfUDAACcAAAAgiJHAUWO6j/4sM4K0KTsPwAAAD/ZAQAAAAAAAAH2AwAAnAAAACS6Q0l0h+o/+LDOCtCk7D8AAAA/6AEAAAAAAAAB9wMAAJwAAADKUUCRo4DqP95Cx7uer+w/AAAAP+gBAAAAAAAAAfgDAACcAAAAbOk82dJ56j/eQse7nq/sPwAAAD/4AQAAAAAAAAH5AwAAnAAAALQYNmkxbOo/3kLHu56v7D8AAAA/+AEAAAAAAAAB+gMAAJwAAABasDKxYGXqP95Cx7uer+w/AAAAPwgCAAAAAAAAAfsDAACcAAAA/Ecv+Y9e6j/G1L9sbbrsPwAAAD8XAgAAAAAAAAH8AwAAnAAAAKLfK0G/V+o/xtS/bG267D8AAAA/JwIAAAAAAAAB/QMAAJwAAABEdyiJ7lDqP6pmuB08xew/AAAAPycCAAAAAAAAAf4DAACcAAAA6g4l0R1K6j+qZrgdPMXsPwAAAD82AgAAAAAAAAH/AwAAnAAAAIymIRlNQ+o/kviwzgrQ7D8AAAA/RgIAAAAAAAABAAQAAJwAAADU1RqpqzXqP3iKqX/Z2uw/AAAAP0YCAAAAAAAAAQEEAACcAAAAem0X8dou6j9eHKIwqOXsPwAAAD9GAgAAAAAAAAECBAAAnAAAABwFFDkKKOo/XhyiMKjl7D8AAAA/VgIAAAAAAAABAwQAAJwAAADCnBCBOSHqP0SumuF28Ow/AAAAP1YCAAAAAAAAAQQEAACcAAAAZDQNyWga6j8sQJOSRfvsPwAAAD9lAgAAAAAAAAEFBAAAnAAAAGQ0DcloGuo/ENKLQxQG7T8AAAA/hQIAAAAAAAABBgQAAJwAAAAKzAkRmBPqPxDSi0MUBu0/AAAAP5QCAAAAAAAAAQcEAACcAAAACswJEZgT6j/4Y4T04hDtPwAAAD+UAgAAAAAAAAEIBAAAnAAAAArMCRGYE+o/3vV8pbEb7T8AAAA/pAIAAAAAAAABCQQAAJwAAAAKzAkRmBPqP8SHdVaAJu0/AAAAP6QCAAAAAAAAAQoEAACcAAAArGMGWccM6j+qGW4HTzHtPwAAAD+zAgAAAAAAAAELBAAAnAAAAKxjBlnHDOo/dj1faexG7T8AAAA/wwIAAAAAAAABDAQAAJwAAABS+wKh9gXqP0RhUMuJXO0/AAAAP8MCAAAAAAAAAQ0EAACcAAAA9JL/6CX/6T/4Fjre9XztPwAAAD/DAgAAAAAAAAEOBAAAnAAAAPSS/+gl/+k/xDorQJOS7T8AAAA/0wIAAAAAAAABDwQAAJwAAAD0kv/oJf/pP5BeHKIwqO0/AAAAP+ICAAAAAAAAARAEAACcAAAAmir8MFX46T928BRT/7LtPwAAAD/iAgAAAAAAAAERBAAAnAAAAJoq/DBV+Ok/QhQGtZzI7T8AAAA/8gIAAAAAAAABEgQAAJwAAACaKvwwVfjpPyqm/mVr0+0/AAAAP/ICAAAAAAAAARMEAACcAAAAmir8MFX46T8QOPcWOt7tPwAAAD/yAgAAAAAAAAEUBAAAnAAAAJoq/DBV+Ok/9snvxwjp7T8AAAA/AgMAAAAAAAABFQQAAJwAAACaKvwwVfjpP9xb6HjX8+0/AAAAPwIDAAAAAAAAARYEAACcAAAAmir8MFX46T/E7eAppv7tPwAAAD8CAwAAAAAAAAEXBAAAnAAAAJoq/DBV+Ok/qH/Z2nQJ7j8AAAA/EgMAAAAAAAABGAQAAJwAAACaKvwwVfjpP5AR0otDFO4/AAAAPxIDAAAAAAAAARkEAACcAAAA9JL/6CX/6T92o8o8Eh/uPwAAAD8hAwAAAAAAAAEaBAAAnAAAAFL7AqH2Beo/XDXD7eAp7j8AAAA/MQMAAAAAAAABGwQAAJwAAACsYwZZxwzqP0LHu56vNO4/AAAAP0EDAAAAAAAAARwEAACcAAAArGMGWccM6j8qWbRPfj/uPwAAAD9BAwAAAAAAAAEdBAAAnAAAAArMCRGYE+o/DuusAE1K7j8AAAA/UAMAAAAAAAABHgQAAJwAAAAKzAkRmBPqP9wOnmLqX+4/AAAAP1ADAAAAAAAAAR8EAACcAAAAZDQNyWga6j/CoJYTuWruPwAAAD9gAwAAAAAAAAEgBAAAnAAAAMKcEIE5Ieo/qDKPxId17j8AAAA/YAMAAAAAAAABIQQAAJwAAADCnBCBOSHqP5DEh3VWgO4/AAAAP3ADAAAAAAAAASIEAACcAAAAHAUUOQoo6j90VoAmJYvuPwAAAD9wAwAAAAAAAAEjBAAAnAAAAHptF/HaLuo/QnpxiMKg7j8AAAA/fwMAAAAAAAABJAQAAJwAAADU1RqpqzXqPygMajmRq+4/AAAAP38DAAAAAAAAASUEAACcAAAAMj4eYXw86j8OnmLqX7buPwAAAD+PAwAAAAAAAAEmBAAAnAAAAOoOJdEdSuo/9C9bmy7B7j8AAAA/jwMAAAAAAAABJwQAAJwAAABEdyiJ7lDqP9zBU0z9y+4/AAAAP54DAAAAAAAAASgEAACcAAAA/Ecv+Y9e6j/CU0z9y9buPwAAAD+eAwAAAAAAAAEpBAAAnAAAAFqwMrFgZeo/qOVErprh7j8AAAA/rgMAAAAAAAABKgQAAJwAAAASgTkhAnPqP453PV9p7O4/AAAAP64DAAAAAAAAASsEAACcAAAAbOk82dJ56j9amy7BBgLvPwAAAD++AwAAAAAAAAEsBAAAnAAAACS6Q0l0h+o/Qi0nctUM7z8AAAA/vgMAAAAAAAABLQQAAJwAAACCIkcBRY7qPyi/HyOkF+8/AAAAP80DAAAAAAAAAS4EAACcAAAA3IpKuRWV6j8OURjUciLvPwAAAD/NAwAAAAAAAAEvBAAAnAAAADrzTXHmm+o/9OIQhUEt7z8AAAA/3QMAAAAAAAABMAQAAJwAAACUW1Ept6LqP9p0CTYQOO8/AAAAP90DAAAAAAAAATEEAACcAAAATCxYmViw6j/adAk2EDjvPwAAAD/tAwAAAAAAAAEyBAAAnAAAAKqUW1Ept+o/wAYC595C7z8AAAA/7QMAAAAAAAABMwQAAJwAAAAE/V4J+r3qP8AGAufeQu8/AAAAP/wDAAAAAAAAATQEAACcAAAAYmViwcrE6j/ABgLn3kLvPwAAAD/8AwAAAAAAAAE1BAAAnAAAAL7NZXmby+o/wAYC595C7z8AAAA/DAQAAAAAAAABNgQAAJwAAAAaNmkxbNLqP8AGAufeQu8/AAAAPxsEAAAAAAAAATcEAACcAAAAdp5s6TzZ6j/ABgLn3kLvPwAAAD8bBAAAAAAAAAE4BAAAnAAAANIGcKEN4Oo/wAYC595C7z8AAAA/KwQAAAAAAAABOQQAAJwAAAAub3NZ3ubqP8AGAufeQu8/AAAAPysEAAAAAAAAAToEAACcAAAAitd2Ea/t6j/ABgLn3kLvPwAAAD87BAAAAAAAAAE7BAAAnAAAAEKofYFQ++o/wAYC595C7z8AAAA/OwQAAAAAAAABPAQAAJwAAACeEIE5IQLrP8AGAufeQu8/AAAAP1oEAAAAAAAAAT0EAACcAAAAVuGHqcIP6z/ABgLn3kLvPwAAAD9aBAAAAAAAAAE+BAAAnAAAAA6yjhlkHes/wAYC595C7z8AAAA/WgQAAAAAAAABPwQAAJwAAADGgpWJBSvrP8AGAufeQu8/AAAAP1oEAAAAAAAAAUAEAACcAAAAIuuYQdYx6z/ABgLn3kLvPwAAAD9qBAAAAAAAAAFBBAAAnAAAANq7n7F3P+s/wAYC595C7z8AAAA/iQQAAAAAAAABQgQAAJwAAACmxbBJi2HrP8AGAufeQu8/AAAAP5gEAAAAAAAAAUMEAACcAAAAFme+Kc586z/ABgLn3kLvPwAAAD+oBAAAAAAAAAFEBAAAnAAAAHLPweGeg+s/wAYC595C7z8AAAA/qAQAAAAAAAABRQQAAJwAAADON8WZb4rrP8AGAufeQu8/AAAAP6gEAAAAAAAAAUYEAACcAAAAKqDIUUCR6z/ABgLn3kLvPwAAAD+4BAAAAAAAAAFHBAAAnAAAAIYIzAkRmOs/wAYC595C7z8AAAA/xwQAAAAAAAABSAQAAJwAAADicM/B4Z7rP8AGAufeQu8/AAAAP9cEAAAAAAAAAUkEAACcAAAAPtnSebKl6z/adAk2EDjvPwAAAD/XBAAAAAAAAAFKBAAAnAAAAPap2elTs+s/2nQJNhA47z8AAAA/1wQAAAAAAAABSwQAAJwAAABSEt2hJLrrP9p0CTYQOO8/AAAAP9cEAAAAAAAAAUwEAACcAAAACuPjEcbH6z/adAk2EDjvPwAAAD/nBAAAAAAAAAFNBAAAnAAAAGZL58mWzus/2nQJNhA47z8AAAA/5wQAAAAAAAABTgQAAJwAAAAeHO45ONzrP9p0CTYQOO8/AAAAP/YEAAAAAAAAAU8EAACcAAAA1uz0qdnp6z/adAk2EDjvPwAAAD8GBQAAAAAAAAFQBAAAnAAAAI69+xl79+s/2nQJNhA47z8AAAA/BgUAAAAAAAABUQQAAJwAAABGjgKKHAXsP9p0CTYQOO8/AAAAPxwFAAAAAAAAAVIEAACcAAAAovYFQu0L7D/adAk2EDjvPwAAAD8sBQAAAAAAAAFTBAAAnAAAALYvEGpfIOw/2nQJNhA47z8AAAA/LAUAAAAAAAABVAQAAJwAAAASmBMiMCfsP9p0CTYQOO8/AAAAPzwFAAAAAAAAAVUEAACcAAAAbgAX2gAu7D/adAk2EDjvPwAAAD88BQAAAAAAAAFWBAAAnAAAAMpoGpLRNOw/2nQJNhA47z8AAAA/SwUAAAAAAAABVwQAAJwAAAAm0R1KojvsP/TiEIVBLe8/AAAAP1sFAAAAAAAAAVgEAACcAAAAgjkhAnNC7D/04hCFQS3vPwAAAD9bBQAAAAAAAAFZBAAAnAAAAN6hJLpDSew/9OIQhUEt7z8AAAA/awUAAAAAAAABWgQAAJwAAAA6CihyFFDsP/TiEIVBLe8/AAAAP4oFAAAAAAAAAVsEAACcAAAAOgoochRQ7D8OURjUciLvPwAAAD+KBQAAAAAAAAFcBAAAnAAAAJZyKyrlVuw/DlEY1HIi7z8AAAA/igUAAAAAAAABXQQAAJwAAADy2i7itV3sPw5RGNRyIu8/AAAAP7kFAAAAAAAAAV4EAACcAAAATkMymoZk7D8OURjUciLvPwAAAD/YBQAAAAAAAAFfBAAAnAAAAKqrNVJXa+w/DlEY1HIi7z8AAAA/2AUAAAAAAAABYAQAAJwAAACqqzVSV2vsPyi/HyOkF+8/AAAAP9gFAAAAAAAAAWEEAACcAAAAYnw8wvh47D8ovx8jpBfvPwAAAD/oBQAAAAAAAAFiBAAAnAAAAL7kP3rJf+w/KL8fI6QX7z8AAAA/6AUAAAAAAAABYwQAAJwAAAAaTUMymobsPyi/HyOkF+8/AAAAP/cFAAAAAAAAAWQEAACcAAAAdrVG6mqN7D9CLSdy1QzvPwAAAD8HBgAAAAAAAAFlBAAAnAAAANIdSqI7lOw/WpsuwQYC7z8AAAA/FgYAAAAAAAABZgQAAJwAAAAuhk1aDJvsP1qbLsEGAu8/AAAAPyYGAAAAAAAAAWcEAACcAAAALoZNWgyb7D90CTYQOPfuPwAAAD8mBgAAAAAAAAFoBAAAnAAAAIruUBLdoew/dAk2EDj37j8AAAA/RQYAAAAAAAABaQQAAJwAAACK7lAS3aHsP453PV9p7O4/AAAAP0UGAAAAAAAAAWoEAACcAAAA5lZUyq2o7D+o5USumuHuPwAAAD9VBgAAAAAAAAFrBAAAnAAAAEK/V4J+r+w/qOVErprh7j8AAAA/ZQYAAAAAAAABbAQAAJwAAACeJ1s6T7bsP8JTTP3L1u4/AAAAP2UGAAAAAAAAAW0EAACcAAAA+o9e8h+97D/CU0z9y9buPwAAAD90BgAAAAAAAAFuBAAAnAAAAFb4Yarww+w/3MFTTP3L7j8AAAA/dAYAAAAAAAABbwQAAJwAAACyYGViwcrsP/QvW5suwe4/AAAAP3QGAAAAAAAAAXAEAACcAAAADsloGpLR7D/0L1ubLsHuPwAAAD+EBgAAAAAAAAFxBAAAnAAAAGoxbNJi2Ow/KAxqOZGr7j8AAAA/hAYAAAAAAAABcgQAAJwAAADGmW+KM9/sPygMajmRq+4/AAAAP5MGAAAAAAAAAXMEAACcAAAAIgJzQgTm7D9CenGIwqDuPwAAAD+TBgAAAAAAAAF0BAAAnAAAACICc0IE5uw/XOh41/OV7j8AAAA/owYAAAAAAAABdQQAAJwAAAB+anb61OzsP1zoeNfzle4/AAAAP7MGAAAAAAAAAXYEAACcAAAAfmp2+tTs7D90VoAmJYvuPwAAAD+zBgAAAAAAAAF3BAAAnAAAADY7fWp2+uw/kMSHdVaA7j8AAAA/wgYAAAAAAAABeAQAAJwAAAA2O31qdvrsP6gyj8SHde4/AAAAP8IGAAAAAAAAAXkEAACcAAAAkqOAIkcB7T+oMo/Eh3XuPwAAAD/CBgAAAAAAAAF6BAAAnAAAAJKjgCJHAe0/wqCWE7lq7j8AAAA/0gYAAAAAAAABewQAAJwAAADuC4TaFwjtP9wOnmLqX+4/AAAAP9IGAAAAAAAAAXwEAACcAAAA7guE2hcI7T/2fKWxG1XuPwAAAD/xBgAAAAAAAAF9BAAAnAAAAEp0h5LoDu0/Klm0T34/7j8AAAA/AQcAAAAAAAABfgQAAJwAAACm3IpKuRXtP0LHu56vNO4/AAAAPwEHAAAAAAAAAX8EAACcAAAAptyKSrkV7T92o8o8Eh/uPwAAAD8BBwAAAAAAAAGABAAAnAAAAAJFjgKKHO0/kBHSi0MU7j8AAAA/EAcAAAAAAAABgQQAAJwAAAACRY4CihztP6h/2dp0Ce4/AAAAPxAHAAAAAAAAAYIEAACcAAAAAkWOAooc7T/E7eAppv7tPwAAAD8gBwAAAAAAAAGDBAAAnAAAAF6tkbpaI+0/3FvoeNfz7T8AAAA/LQcAAAAAAAABhAQAAJwAAABerZG6WiPtP/bJ78cI6e0/AAAAPz0HAAAAAAAAAYUEAACcAAAAXq2Ruloj7T8QOPcWOt7tPwAAAD9MBwAAAAAAAAGGBAAAnAAAAF6tkbpaI+0/Kqb+ZWvT7T8AAAA/bAcAAAAAAAABhwQAAJwAAABerZG6WiPtP0IUBrWcyO0/AAAAP3sHAAAAAAAAAYgEAACcAAAAXq2Ruloj7T9egg0Ezr3tPwAAAD+LBwAAAAAAAAGJBAAAnAAAAF6tkbpaI+0/dvAUU/+y7T8AAAA/mgcAAAAAAAABigQAAJwAAABerZG6WiPtP6rMI/Fhne0/AAAAP5oHAAAAAAAAAYsEAACcAAAAuhWVcisq7T/EOitAk5LtPwAAAD+qBwAAAAAAAAGMBAAAnAAAALoVlXIrKu0/3Kgyj8SH7T8AAAA/ugcAAAAAAAABjQQAAJwAAAC6FZVyKyrtP/gWOt71fO0/AAAAP7oHAAAAAAAAAY4EAACcAAAAuhWVcisq7T8QhUEtJ3LtPwAAAD+6BwAAAAAAAAGPBAAAnAAAALoVlXIrKu0/KvNIfFhn7T8AAAA/yQcAAAAAAAABkAQAAJwAAAC6FZVyKyrtP0RhUMuJXO0/AAAAP1YIAAAAAAAAAZEEAACcAAAAuhWVcisq7T9ez1cau1HtPwAAAD9WCAAAAAAAAAGSBAAAnAAAAF6tkbpaI+0/Xs9XGrtR7T8AAAA/hQgAAAAAAAABkwQAAJwAAABerZG6WiPtP3Y9X2nsRu0/AAAAP5QIAAAAAAAAAZQEAACcAAAAXq2Ruloj7T+Sq2a4HTztPwAAAD8VDgAAAAAAAAGVBAAAnAAAAAJFjgKKHO0/qhluB08x7T8AAAA/Uw4AAAAAAAABlgQAAJwAAAACRY4CihztP8SHdVaAJu0/AAAAP4IOAAAAAAAAAZcEAACcAAAAAkWOAooc7T/e9XylsRvtPwAAAD+xDgAAAAAAAAGYBAAAnAAAALIysWBlYuk/ho53PV9p5D8AAAA/AAAAAAAAAAABmQQAAJwAAAAMm7QYNmnpP4aOdz1faeQ/AAAAP20AAAAAAAAAAZoEAACcAAAAagO40AZw6T+Gjnc9X2nkPwAAAD99AAAAAAAAAAGbBAAAnAAAAHw8wvh4hOk/ho53PV9p5D8AAAA/jQAAAAAAAAABnAQAAJwAAAA0DcloGpLpP4aOdz1faeQ/AAAAP40AAAAAAAAAAZ0EAACcAAAAknXMIOuY6T+Gjnc9X2nkPwAAAD+NAAAAAAAAAAGeBAAAnAAAAOzdz9i7n+k/ho53PV9p5D8AAAA/nAAAAAAAAAABnwQAAJwAAABKRtOQjKbpP4aOdz1faeQ/AAAAP5wAAAAAAAAAAaAEAACcAAAApK7WSF2t6T+Gjnc9X2nkPwAAAD+sAAAAAAAAAAGhBAAAnAAAAAIX2gAutOk/ho53PV9p5D8AAAA/vAAAAAAAAAABogQAAJwAAABcf924/rrpP6D8foyQXuQ/AAAAP7wAAAAAAAAAAaMEAACcAAAAuufgcM/B6T+g/H6MkF7kPwAAAD/bAAAAAAAAAAGkBAAAnAAAABRQ5CigyOk/oPx+jJBe5D8AAAA/2wAAAAAAAAABpQQAAJwAAAAUUOQooMjpP7hqhtvBU+Q/AAAAP9sAAAAAAAAAAaYEAACcAAAAcrjn4HDP6T+4aobbwVPkPwAAAD/6AAAAAAAAAAGnBAAAnAAAAEpG05CMpuk/aFKyaJ/85j8AAAA/AAAAAAAAAAABqAQAAJwAAACkrtZIXa3pP2hSsmif/OY/AAAAPzcAAAAAAAAAAakEAACcAAAAXH/duP666T9oUrJon/zmPwAAAD83AAAAAAAAAAGqBAAAnAAAAHK45+Bwz+k/gsC5t9Dx5j8AAAA/RgAAAAAAAAABqwQAAJwAAACE8fEI4+PpP4LAubfQ8eY/AAAAP0YAAAAAAAAAAawEAACcAAAA9JL/6CX/6T+cLsEGAufmPwAAAD9WAAAAAAAAAAGtBAAAnAAAAArMCRGYE+o/tJzIVTPc5j8AAAA/VgAAAAAAAAABrgQAAJwAAAB6bRfx2i7qP84K0KRk0eY/AAAAP2YAAAAAAAAAAa8EAACcAAAAot8rQb9X6j8C595Cx7vmPwAAAD91AAAAAAAAAAGwBAAAnAAAALQYNmkxbOo/AufeQse75j8AAAA/dQAAAAAAAAABsQQAAJwAAADKUUCRo4DqPzTD7eAppuY/AAAAP3UAAAAAAAAAAbIEAACcAAAA3IpKuRWV6j80w+3gKabmPwAAAD+FAAAAAAAAAAGzBAAAnAAAAPLDVOGHqeo/UDH1L1ub5j8AAAA/hQAAAAAAAAABtAQAAJwAAACqlFtRKbfqP2if/H6MkOY/AAAAP8MAAAAAAAAAAbUEAACcAAAA+niE8fEI6z+26RJsIHDmPwAAAD/yAAAAAAAAAAG2BAAAnAAAACLrmEHWMes/zlcau1Fl5j8AAAA/AgEAAAAAAAABtwQAAJwAAAB+U5z5pjjrP85XGrtRZeY/AAAAPwIBAAAAAAAAAbgEAACcAAAANiSjaUhG6z/OVxq7UWXmPwAAAD8CAQAAAAAAAAG5BAAAnAAAAJKMpiEZTes/6sUhCoNa5j8AAAA/EgEAAAAAAAABugQAAJwAAADu9KnZ6VPrPwI0KVm0T+Y/AAAAPyEBAAAAAAAAAbsEAACcAAAApsWwSYth6z8CNClZtE/mPwAAAD8hAQAAAAAAAAG8BAAAnAAAAKbFsEmLYes/HKIwqOVE5j8AAAA/IQEAAAAAAAABvQQAAJwAAAACLrQBXGjrPzYQOPcWOuY/AAAAP0ABAAAAAAAAAb4EAACcAAAAXpa3uSxv6z9Qfj9GSC/mPwAAAD9QAQAAAAAAAAG/BAAAnAAAAF6Wt7ksb+s/hFpO5KoZ5j8AAAA/UAEAAAAAAAABwAQAAJwAAABelre5LG/rP5zIVTPcDuY/AAAAP2ABAAAAAAAAAcEEAACcAAAAgJ5VDzyrbj8ARkgvDlF4PwAAAD8AAAAAAAAAAAHCBAAAnAAAAICeVQ88q24/QDmRq2a4fT8AAAA/HwAAAAAAAAABwwQAAJwAAABA/V4J+r1yP0AW7ZPfj4E/AAAAPy4AAAAAAAAAAcQEAACcAAAAQFnHDLKOeT/AjxHSi0OEPwAAAD8uAAAAAAAAAAHFBAAAnAAAAKDaFwi1L4A/YAk2EDj3hj8AAAA/PgAAAAAAAAABxgQAAJwAAACg8fEI4+OBP2AJNhA494Y/AAAAP1oAAAAAAAAAAccEAACcAAAAoDaAC20Ahz8Ag1pO5KqJPwAAAD9qAAAAAAAAAAHIBAAAnAAAAKBNWgybtIg/AINaTuSqiT8AAAA/eQAAAAAAAAAByQQAAJwAAACgkugOJdGNP4D8foyQXow/AAAAP3kAAAAAAAAAAcoEAACcAAAAoKnCD1OFjz+A/H6MkF6MPwAAAD95AAAAAAAAAAHLBAAAnAAAANBru4jXdpE/gPx+jJBejD8AAAA/iQAAAAAAAAABzAQAAJwAAADQgpWJBSuTPwB2o8o8Eo8/AAAAP4kAAAAAAAAAAc0EAACcAAAAUI4CihwFlD8AdqPKPBKPPwAAAD+ZAAAAAAAAAAHOBAAAnAAAANCZb4oz35Q/AHajyjwSjz8AAAA/mQAAAAAAAAABzwQAAJwAAADQsEmLYZOWP+D3Y4T04pA/AAAAP6gAAAAAAAAAAdAEAACcAAAASLy2i3htlz/g92OE9OKQPwAAAD+oAAAAAAAAAAHRBAAAnAAAAMjHI4yPR5g/4PdjhPTikD8AAAA/uAAAAAAAAAAB0gQAAJwAAABI05CMpiGZP6A0dqPKPJI/AAAAP7gAAAAAAAAAAdMEAACcAAAAyN79jL37mT+gNHajyjySPwAAAD/HAAAAAAAAAAHUBAAAnAAAAEjqao3U1Zo/oDR2o8o8kj8AAAA/xwAAAAAAAAAB1QQAAJwAAADI9deN66+bP6A0dqPKPJI/AAAAP9cAAAAAAAAAAdYEAACcAAAASAFFjgKKnD+gNHajyjySPwAAAD/nAAAAAAAAAAHXBAAAnAAAAEgYH48wPp4/gHGIwqCWkz8AAAA/5wAAAAAAAAAB2AQAAJwAAAAko2lIRtOgP0CumuF28JQ/AAAAP/YAAAAAAAAAAdkEAACcAAAAZDQNyWgaoj9ArprhdvCUPwAAAD/2AAAAAAAAAAHaBAAAnAAAAGxL58mWzqM/QK6a4XbwlD8AAAA/9gAAAAAAAAAB2wQAAJwAAABsYsHKxIKlP0CumuF28JQ/AAAAPwYBAAAAAAAAAdwEAACcAAAAbHmby/I2pz9ArprhdvCUPwAAAD8WAQAAAAAAAAHdBAAAnAAAACwWrEwsWKk/AOusAE1Klj8AAAA/JQEAAAAAAAAB3gQAAJwAAABsvinOfFOsPwDrrABNSpY/AAAAP1QBAAAAAAAAAd8EAACcAAAAtgFcaAO4sD/gJ78fI6SXPwAAAD9kAQAAAAAAAAHgBAAAnAAAANbVGqmrNbI/4Ce/HyOklz8AAAA/ZAEAAAAAAAAB4QQAAJwAAACWW1Ept6KyP+Anvx8jpJc/AAAAP3MBAAAAAAAAAeIEAACcAAAAWuGHqcIPsz/gJ78fI6SXPwAAAD9zAQAAAAAAAAHjBAAAnAAAAPqp2elTs7M/4Ce/HyOklz8AAAA/gwEAAAAAAAAB5AQAAJwAAACacisq5Va0P+Anvx8jpJc/AAAAP4MBAAAAAAAAAeUEAACcAAAAWvhhqvDDtD/gJ78fI6SXPwAAAD+TAQAAAAAAAAHmBAAAnAAAAPbAs+qBZ7U/4Ce/HyOklz8AAAA/ogEAAAAAAAAB5wQAAJwAAACWiQUrEwu2P+Anvx8jpJc/AAAAP6IBAAAAAAAAAegEAACcAAAAVg88qx54tj/gJ78fI6SXPwAAAD+yAQAAAAAAAAHpBAAAnAAAANYaqas1Urc/4Ce/HyOklz8AAAA/wQEAAAAAAAAB6gQAAJwAAAC2XcRru4i3P+Anvx8jpJc/AAAAP8EBAAAAAAAAAesEAACcAAAAmqDfK0G/tz/gJ78fI6SXPwAAAD/BAQAAAAAAAAHsBAAAnAAAAHrj+uvG9bc/4Ce/HyOklz8AAAA/0QEAAAAAAAAB7QQAAJwAAABaJhasTCy4P+Anvx8jpJc/AAAAP9EBAAAAAAAAAe4EAACcAAAAOmkxbNJiuD/gJ78fI6SXPwAAAD/hAQAAAAAAAAHvBAAAnAAAABqsTCxYmbg/4Ce/HyOklz8AAAA/8AEAAAAAAAAB8AQAAJwAAAD67mfs3c+4P+Anvx8jpJc/AAAAP/ABAAAAAAAAAfEEAACcAAAA2jGDrGMGuT/gJ78fI6SXPwAAAD8AAgAAAAAAAAHyBAAAnAAAALp0nmzpPLk/4Ce/HyOklz8AAAA/AAIAAAAAAAAB8wQAAJwAAAB6+tTs9Km5P+Anvx8jpJc/AAAAPx8CAAAAAAAAAfQEAACcAAAA2khdrZG6uj/gJ78fI6SXPwAAAD8fAgAAAAAAAAH1BAAAnAAAAHoRr+0iXrs/4Ce/HyOklz8AAAA/HwIAAAAAAAAB9gQAAJwAAAA6l+VtLsu7P+Anvx8jpJc/AAAAPy8CAAAAAAAAAfcEAACcAAAA2l83rr9uvD/gJ78fI6SXPwAAAD8vAgAAAAAAAAH4BAAAnAAAAHooie5QEr0/4Ce/HyOklz8AAAA/PgIAAAAAAAAB+QQAAJwAAAAa8dou4rW9P+Anvx8jpJc/AAAAPz4CAAAAAAAAAfoEAACcAAAAej9j737Gvj/gJ78fI6SXPwAAAD9OAgAAAAAAAAH7BAAAnAAAABoItS8Qar8/4Ce/HyOklz8AAAA/TgIAAAAAAAAB/AQAAJwAAADNCRGYEyLAP+Anvx8jpJc/AAAAP14CAAAAAAAAAf0EAACcAAAArUwsWJlYwD/gJ78fI6SXPwAAAD9tAgAAAAAAAAH+BAAAnAAAAG3SYtikxcA/4Ce/HyOklz8AAAA/bQIAAAAAAAAB/wQAAJwAAAC9tot4bRfBP+Anvx8jpJc/AAAAP30CAAAAAAAAAQAFAACcAAAAfTzC+HiEwT/gJ78fI6SXPwAAAD99AgAAAAAAAAEBBQAAnAAAAD3C+HiE8cE/4Ce/HyOklz8AAAA/jQIAAAAAAAABAgUAAJwAAAD9Ry/5j17CP6Bk0T75/Zg/AAAAP40CAAAAAAAAAQMFAACcAAAAvc1leZvLwj9goeNdz1eaPwAAAD+cAgAAAAAAAAEEBQAAnAAAAO30qdnpU8M/YKHjXc9Xmj8AAAA/nAIAAAAAAAABBQUAAJwAAAAdHO45ONzDP0De9XylsZs/AAAAP6wCAAAAAAAAAQYFAACcAAAATUMymoZkxD8AGwicewudPwAAAD+sAgAAAAAAAAEHBQAAnAAAAA3JaBqS0cQ/ABsInHsLnT8AAAA/uwIAAAAAAAABCAUAAJwAAAA/8Kx64FnFPwAbCJx7C50/AAAAP7sCAAAAAAAAAQkFAACcAAAA/3Xj+uvGxT/AVxq7UWWePwAAAD/LAgAAAAAAAAEKBQAAnAAAAC+dJ1s6T8Y/wFcau1Flnj8AAAA/ywIAAAAAAAABCwUAAJwAAADvIl7bRbzGP8BXGrtRZZ4/AAAAP9sCAAAAAAAAAQwFAACcAAAAH0qiO5RExz/AVxq7UWWePwAAAD/bAgAAAAAAAAENBQAAnAAAAC+0AVxoA8g/wFcau1Flnj8AAAA/+gIAAAAAAAABDgUAAJwAAADvOTjcc3DIP8BXGrtRZZ4/AAAAP/oCAAAAAAAAAQ8FAACcAAAAPx5hfDzCyD/AVxq7UWWePwAAAD8ZAwAAAAAAAAEQBQAAnAAAAA8O9xwc7sk/wFcau1Flnj8AAAA/GQMAAAAAAAABEQUAAJwAAABf8h+95D/KP8BXGrtRZZ4/AAAAPxkDAAAAAAAAARIFAACcAAAAH3hWPfCsyj/AVxq7UWWePwAAAD8pAwAAAAAAAAETBQAAnAAAAG9cf924/so/wFcau1Flnj8AAAA/KQMAAAAAAAABFAUAAJwAAAC/QKh9gVDLP8BXGrtRZZ4/AAAAPzgDAAAAAAAAARUFAACcAAAA72fs3c/Yyz/AVxq7UWWePwAAAD84AwAAAAAAAAEWBQAAnAAAAD9MFX6YKsw/wFcau1Flnj8AAAA/SAMAAAAAAAABFwUAAJwAAACv7SJe20XMP8BXGrtRZZ4/AAAAP0gDAAAAAAAAARgFAACcAAAA/9FL/qOXzD/AVxq7UWWePwAAAD9YAwAAAAAAAAEZBQAAnAAAAG9zWd7mssw/wFcau1Flnj8AAAA/ZwMAAAAAAAABGgUAAJwAAAC/V4J+rwTNP8BXGrtRZZ4/AAAAP2cDAAAAAAAAARsFAACcAAAAL/mPXvIfzT/AVxq7UWWePwAAAD+WAwAAAAAAAAEcBQAAnAAAAF8g1L5AqM0/wFcau1Flnj8AAAA/pgMAAAAAAAABHQUAAJwAAAAjpgo/TBXOP8BXGrtRZZ4/AAAAP7UDAAAAAAAAAR4FAACcAAAAk0cYH48wzj/AVxq7UWWePwAAAD+1AwAAAAAAAAEfBQAAnAAAAAPpJf/RS84/wFcau1Flnj8AAAA/tQMAAAAAAAABIAUAAJwAAADjK0G/V4LOP8BXGrtRZZ4/AAAAP7UDAAAAAAAAASEFAACcAAAAw25cf924zj/AVxq7UWWePwAAAD/FAwAAAAAAAAEiBQAAnAAAADMQal8g1M4/wFcau1Flnj8AAAA/xQMAAAAAAAABIwUAAJwAAAATU4UfpgrPP8BXGrtRZZ4/AAAAP+QDAAAAAAAAASQFAACcAAAA85Wg3ytBzz/AVxq7UWWePwAAAD/kAwAAAAAAAAElBQAAnAAAAEN6yX/0ks8/wFcau1Flnj8AAAA/5AMAAAAAAAABJgUAAJwAAACTXvIfveTPP8BXGrtRZZ4/AAAAP+QDAAAAAAAAAScFAACcAAAAKnIUUOQo0D/AVxq7UWWePwAAAD/0AwAAAAAAAAEoBQAAnAAAAAq1LxBqX9A/wFcau1Flnj8AAAA/BAQAAAAAAAABKQUAAJwAAAASal8g1L7QP6CULNonv58/AAAAPwQEAAAAAAAAASoFAACcAAAAYk6IwJwQ0T+glCzaJ7+fPwAAAD8EBAAAAAAAAAErBQAAnAAAALIysWBlYtE/oJQs2ie/nz8AAAA/EwQAAAAAAAABLAUAAJwAAAAAF9oALrTRP6CULNonv58/AAAAPxMEAAAAAAAAAS0FAACcAAAACMwJEZgT0j+glCzaJ7+fPwAAAD8jBAAAAAAAAAEuBQAAnAAAAKDfK0G/V9I/oJQs2ie/nz8AAAA/MgQAAAAAAAABLwUAAJwAAABgZWLBysTSP6CULNonv58/AAAAPzIEAAAAAAAAATAFAACcAAAAsEmLYZMW0z+glCzaJ7+fPwAAAD9CBAAAAAAAAAExBQAAnAAAAEhdrZG6WtM/oJQs2ie/nz8AAAA/QgQAAAAAAAABMgUAAJwAAACaQdYxg6zTP6CULNonv58/AAAAP1IEAAAAAAAAATMFAACcAAAAMlX4Yarw0z+glCzaJ7+fPwAAAD9SBAAAAAAAAAE0BQAAnAAAABKYEyIwJ9Q/oJQs2ie/nz8AAAA/UgQAAAAAAAABNQUAAJwAAACCOSECc0LUP6CULNonv58/AAAAP2EEAAAAAAAAATYFAACcAAAA8tou4rVd1D+glCzaJ7+fPwAAAD9hBAAAAAAAAAE3BQAAnAAAABpNQzKahtQ/oJQs2ie/nz8AAAA/cQQAAAAAAAABOAUAAJwAAAD6j17yH73UP6CULNonv58/AAAAP3EEAAAAAAAAATkFAACcAAAAIgJzQgTm1D+glCzaJ7+fPwAAAD+BBAAAAAAAAAE6BQAAnAAAALoVlXIrKtU/oJQs2ie/nz8AAAA/gQQAAAAAAAABOwUAAJwAAADih6nCD1PVP6CULNonv58/AAAAP5AEAAAAAAAAATwFAACcAAAACvq9EvR71T+glCzaJ7+fPwAAAD+gBAAAAAAAAAE9BQAAnAAAAOo82dJ5stU/oJQs2ie/nz8AAAA/oAQAAAAAAAABPgUAAJwAAADKf/SS/+jVP6CULNonv58/AAAAP68EAAAAAAAAAT8FAACcAAAAYpMWwyYt1j+glCzaJ7+fPwAAAD+vBAAAAAAAAAFABQAAnAAAAELWMYOsY9Y/oJQs2ie/nz8AAAA/vwQAAAAAAAABQQUAAJwAAABqSEbTkIzWP6CULNonv58/AAAAP78EAAAAAAAAAUIFAACcAAAAkrpaI3W11j+glCzaJ7+fPwAAAD/PBAAAAAAAAAFDBQAAnAAAAHL9deP669Y/oJQs2ie/nz8AAAA/zwQAAAAAAAABRAUAAJwAAACab4oz3xTXP6CULNonv58/AAAAP94EAAAAAAAAAUUFAACcAAAAwuGeg8M91z+glCzaJ7+fPwAAAD/eBAAAAAAAAAFGBQAAnAAAADKDrGMGWdc/oJQs2ie/nz8AAAA/7gQAAAAAAAABRwUAAJwAAACiJLpDSXTXP6CULNonv58/AAAAP+4EAAAAAAAAAUgFAACcAAAAWvXAs+qB1z+glCzaJ7+fPwAAAD8sBQAAAAAAAAFJBQAAnAAAAIJn1QPPqtc/oJQs2ie/nz8AAAA/TAUAAAAAAAABSgUAAJwAAADyCOPjEcbXP6CULNonv58/AAAAP1sFAAAAAAAAAUsFAACcAAAAqtnpU7PT1z+glCzaJ7+fPwAAAD9bBQAAAAAAAAFMBQAAnAAAAGKq8MNU4dc/oJQs2ie/nz8AAAA/WwUAAAAAAAABTQUAAJwAAABiqvDDVOHXP8BXGrtRZZ4/AAAAP2sFAAAAAAAAAU4FAACcAAAAGnv3M/bu1z/AVxq7UWWePwAAAD97BQAAAAAAAAFPBQAAnAAAANJL/qOX/Nc/ABsInHsLnT8AAAA/mgUAAAAAAAABUAUAAJwAAACKHAUUOQrYPwAbCJx7C50/AAAAP7kFAAAAAAAAAVEFAACcAAAARO0LhNoX2D8AGwicewudPwAAAD/JBQAAAAAAAAFSBQAAnAAAAETtC4TaF9g/QN71fKWxmz8AAAA/2AUAAAAAAAABUwUAAJwAAAD8vRL0eyXYP0De9XylsZs/AAAAP+gFAAAAAAAAAVQFAACcAAAA/L0S9Hsl2D9goeNdz1eaPwAAAD/oBQAAAAAAAAFVBQAAnAAAALSOGWQdM9g/YKHjXc9Xmj8AAAA/6AUAAAAAAAABVgUAAJwAAABsXyDUvkDYP6Bk0T75/Zg/AAAAP/gFAAAAAAAAAVcFAACcAAAAJDAnRGBO2D/gJ78fI6SXPwAAAD8HBgAAAAAAAAFYBQAAnAAAANwALrQBXNg/AOusAE1Klj8AAAA/JgYAAAAAAAABWQUAAJwAAABSKbeiUm7tP5n6l61Nl9A/AAAAPwAAAAAAAAAAAVoFAACcAAAArpG6WiN17T9lHokP66zQPwAAAD8AAAAAAAAAAAFbBQAAnAAAAAr6vRL0e+0/ZR6JD+us0D8AAAA/EAAAAAAAAAABXAUAAJwAAABmYsHKxILtPzFCenGIwtA/AAAAPxAAAAAAAAAAAV0FAACcAAAAwsrEgpWJ7T8xQnpxiMLQPwAAAD8fAAAAAAAAAAFeBQAAnAAAAHqby/I2l+0//2Vr0yXY0D8AAAA/HwAAAAAAAAABXwUAAJwAAACO1NUaqavtP8uJXDXD7dA/AAAAPy8AAAAAAAAAAWAFAACcAAAAog3gQhvA7T+XrU2XYAPRPwAAAD8vAAAAAAAAAAFhBQAAnAAAABKv7SJe2+0/Y9E++f0Y0T8AAAA/PgAAAAAAAAABYgUAAJwAAADKf/SS/+jtPzH1L1ubLtE/AAAAP14AAAAAAAAAAWMFAACcAAAAqsIPU4Uf7j/9GCG9OETRPwAAAD9eAAAAAAAAAAFkBQAAnAAAANI0JKNpSO4//RghvThE0T8AAAA/bQAAAAAAAAABZQUAAJwAAADmbS7L21zuP/0YIb04RNE/AAAAP20AAAAAAAAAAWYFAACcAAAA+qY4801x7j/9GCG9OETRPwAAAD9tAAAAAAAAAAFnBQAAnAAAAA7gQhvAhe4//RghvThE0T8AAAA/fQAAAAAAAAABaAUAAJwAAAAiGU1DMpruP/0YIb04RNE/AAAAP30AAAAAAAAAAWkFAACcAAAAkrpaI3W17j/9GCG9OETRPwAAAD+NAAAAAAAAAAFqBQAAnAAAAKbzZEvnye4//RghvThE0T8AAAA/jQAAAAAAAAABawUAAJwAAAC6LG9zWd7uP/0YIb04RNE/AAAAP5wAAAAAAAAAAWwFAACcAAAAzmV5m8vy7j8x9S9bmy7RPwAAAD+cAAAAAAAAAAFtBQAAnAAAAIY2gAttAO8/MfUvW5su0T8AAAA/rAAAAAAAAAABbgUAAJwAAAD2143rrxvvP2PRPvn9GNE/AAAAP6wAAAAAAAAAAW8FAACcAAAArqiUW1Ep7z9j0T75/RjRPwAAAD+7AAAAAAAAAAFwBQAAnAAAAGZ5m8vyNu8/l61Nl2AD0T8AAAA/uwAAAAAAAAABcQUAAJwAAAB6sqXzZEvvP5etTZdgA9E/AAAAP8sAAAAAAAAAAXIFAACcAAAAMoOsYwZZ7z/LiVw1w+3QPwAAAD/LAAAAAAAAAAFzBQAAnAAAAOpTs9OnZu8/y4lcNcPt0D8AAAA/2wAAAAAAAAABdAUAAJwAAABIvLaLeG3vP/9la9Ml2NA/AAAAP9sAAAAAAAAAAXUFAACcAAAAAI29+xl77z9lHokP66zQPwAAAD/qAAAAAAAAAAF2BQAAnAAAABLGxyOMj+8/mfqXrU2X0D8AAAA/6gAAAAAAAAABdwUAAJwAAABwLsvbXJbvP8vWpkuwgdA/AAAAP/oAAAAAAAAAAXgFAACcAAAAKP/RS/6j7z9la9Ml2EDQPwAAAD/6AAAAAAAAAAF5BQAAnAAAAODP2Lufse8/zSPxYZ0V0D8AAAA/CAEAAAAAAAABegUAAJwAAAA6ONxzcLjvPzIpWbRPfs8/AAAAPxcBAAAAAAAAAXsFAACcAAAA8gjj4xHG7z9mUrJon/zOPwAAAD8XAQAAAAAAAAF8BQAAnAAAAFBx5pvizO8/NsPt4Cmmzj8AAAA/JwEAAAAAAAABfQUAAJwAAABQceab4szvPwI0KVm0T84/AAAAPycBAAAAAAAAAX4FAACcAAAACELtC4Ta7z82XYINBM7NPwAAAD8nAQAAAAAAAAF/BQAAnAAAAAhC7QuE2u8/As69hY53zT8AAAA/NgEAAAAAAAABgAUAAJwAAAAIQu0LhNrvP2qG28FTTM0/AAAAP1YBAAAAAAAAAYEFAACcAAAAYqrww1Th7z9qIHDuLXTMPwAAAD9WAQAAAAAAAAGCBQAAnAAAAGKq8MNU4e8/NpGrZrgdzD8AAAA/VgEAAAAAAAABgwUAAJwAAABiqvDDVOHvP55JyaJ98ss/AAAAP2UBAAAAAAAAAYQFAACcAAAAYqrww1Th7z9qugQbCJzLPwAAAD9lAQAAAAAAAAGFBQAAnAAAAGKq8MNU4e8/0nIiV81wyz8AAAA/dQEAAAAAAAABhgUAAJwAAABiqvDDVOHvPzorQJOSRcs/AAAAP5QBAAAAAAAAAYcFAACcAAAAYqrww1Th7z9uVJlH4sPKPwAAAD+UAQAAAAAAAAGIBQAAnAAAAAhC7QuE2u8/0gy3g6eYyj8AAAA/lAEAAAAAAAABiQUAAJwAAAAIQu0LhNrvP6J98vsxQso/AAAAP6QBAAAAAAAAAYoFAACcAAAAqtnpU7PT7z9u7i10vOvJPwAAAD+kAQAAAAAAAAGLBQAAnAAAAFBx5pvizO8/0qZLsIHAyT8AAAA/swEAAAAAAAABjAUAAJwAAABQceab4szvP6IXhygMask/AAAAP7MBAAAAAAAAAY0FAACcAAAA8gjj4xHG7z9uiMKglhPJPwAAAD+zAQAAAAAAAAGOBQAAnAAAAJig3ytBv+8/Pvn9GCG9yD8AAAA/wwEAAAAAAAABjwUAAJwAAAA6ONxzcLjvPwpqOZGrZsg/AAAAP9MBAAAAAAAAAZAFAACcAAAA4M/Yu5+x7z/W2nQJNhDIPwAAAD/TAQAAAAAAAAGRBQAAnAAAAIJn1QPPqu8/PpOSRfvkxz8AAAA/4gEAAAAAAAABkgUAAJwAAAAo/9FL/qPvP6ZLsIHAucc/AAAAP+IBAAAAAAAAAZMFAACcAAAAKP/RS/6j7z8OBM69hY7HPwAAAD/yAQAAAAAAAAGUBQAAnAAAAHAuy9tclu8/2nQJNhA4xz8AAAA/AgIAAAAAAAABlQUAAJwAAAASxscjjI/vP0ItJ3LVDMc/AAAAPxECAAAAAAAAAZYFAACcAAAAuF3Ea7uI7z+m5USumuHGPwAAAD8RAgAAAAAAAAGXBQAAnAAAAFr1wLPqge8/Dp5i6l+2xj8AAAA/EQIAAAAAAAABmAUAAJwAAACiJLpDSXTvP3ZWgCYli8Y/AAAAPyECAAAAAAAAAZkFAACcAAAA6lOz06dm7z/eDp5i6l/GPwAAAD8hAgAAAAAAAAGaBQAAnAAAADKDrGMGWe8/Qse7nq80xj8AAAA/MAIAAAAAAAABmwUAAJwAAADWGqmrNVLvP0LHu56vNMY/AAAAPzACAAAAAAAAAZwFAACcAAAAHkqiO5RE7z+qf9nadAnGPwAAAD9AAgAAAAAAAAGdBQAAnAAAAGZ5m8vyNu8/qn/Z2nQJxj8AAAA/QAIAAAAAAAABngUAAJwAAABSQJGjgCLvP6p/2dp0CcY/AAAAP1ACAAAAAAAAAZ8FAACcAAAA9teN668b7z+qf9nadAnGPwAAAD9QAgAAAAAAAAGgBQAAnAAAAOKeg8M9B+8/qn/Z2nQJxj8AAAA/XwIAAAAAAAABoQUAAJwAAABy/XXj+uvuP6p/2dp0CcY/AAAAP18CAAAAAAAAAaIFAACcAAAAuixvc1ne7j+qf9nadAnGPwAAAD9vAgAAAAAAAAGjBQAAnAAAAKbzZEvnye4/Djj3FjrexT8AAAA/bwIAAAAAAAABpAUAAJwAAADuIl7bRbzuPw449xY63sU/AAAAP38CAAAAAAAAAaUFAACcAAAAfoFQ+wKh7j928BRT/7LFPwAAAD9/AgAAAAAAAAGmBQAAnAAAAGpIRtOQjO4/dvAUU/+yxT8AAAA/jgIAAAAAAAABpwUAAJwAAACydz9j737uP3bwFFP/ssU/AAAAP54CAAAAAAAAAagFAACcAAAA+qY4801x7j928BRT/7LFPwAAAD+eAgAAAAAAAAGpBQAAnAAAAOZtLsvbXO4/dvAUU/+yxT8AAAA/ngIAAAAAAAABqgUAAJwAAAAunSdbOk/uP3bwFFP/ssU/AAAAP60CAAAAAAAAAasFAACcAAAAGmQdM8g67j928BRT/7LFPwAAAD+tAgAAAAAAAAGsBQAAnAAAAAYrEwtWJu4/dvAUU/+yxT8AAAA/vQIAAAAAAAABrQUAAJwAAADy8Qjj4xHuP3bwFFP/ssU/AAAAP70CAAAAAAAAAa4FAACcAAAA3rj+unH97T928BRT/7LFPwAAAD8mAwAAAAAAAAGvBQAAnAAAALZG6mqN1O0/qn/Z2nQJxj8AAAA/JgMAAAAAAAABsAUAAJwAAACiDeBCG8DtP6p/2dp0CcY/AAAAPzYDAAAAAAAAAbEFAACcAAAA6jzZ0nmy7T/eDp5i6l/GPwAAAD82AwAAAAAAAAGyBQAAnAAAADJs0mLYpO0/3g6eYupfxj8AAAA/NgMAAAAAAAABswUAAJwAAAB6m8vyNpftP3ZWgCYli8Y/AAAAP0YDAAAAAAAAAbQFAACcAAAAHjPIOmaQ7T92VoAmJYvGPwAAAD9GAwAAAAAAAAG1BQAAnAAAAGZiwcrEgu0/Dp5i6l+2xj8AAAA/ZQMAAAAAAAABtgUAAJwAAAAK+r0S9HvtP6blRK6a4cY/AAAAP2UDAAAAAAAAAbcFAACcAAAAUim3olJu7T9CLSdy1QzHPwAAAD90AwAAAAAAAAG4BQAAnAAAAPbAs+qBZ+0/2nQJNhA4xz8AAAA/dAMAAAAAAAABuQUAAJwAAACaWLAysWDtP3K86/lKY8c/AAAAP3QDAAAAAAAAAboFAACcAAAAmliwMrFg7T8OBM69hY7HPwAAAD+EAwAAAAAAAAG7BQAAnAAAAOKHqcIPU+0/DgTOvYWOxz8AAAA/lAMAAAAAAAABvAUAAJwAAADih6nCD1PtPz6TkkX75Mc/AAAAP5QDAAAAAAAAAb0FAACcAAAAhh+mCj9M7T/W2nQJNhDIPwAAAD+UAwAAAAAAAAG+BQAAnAAAAIYfpgo/TO0/Cmo5katmyD8AAAA/owMAAAAAAAABvwUAAJwAAAAqt6JSbkXtPz75/Rghvcg/AAAAP8MDAAAAAAAAAcAFAACcAAAAzk6fmp0+7T+iF4coDGrJPwAAAD/DAwAAAAAAAAHBBQAAnAAAAM5On5qdPu0/0qZLsIHAyT8AAAA/AQQAAAAAAAABwgUAAJwAAADOTp+anT7tP2ogcO4tdMw/AAAAP0AEAAAAAAAAAcMFAACcAAAAPvCseuBZ7T8yKVm0T37PPwAAAD9PBAAAAAAAAAHEBQAAnAAAAPbAs+qBZ+0/zSPxYZ0V0D8AAAA/TwQAAAAAAAABxQUAAJwAAACukbpaI3XtPzOPxId1VtA/AAAAP18EAAAAAAAAAcYFAACcAAAArpG6WiN17T//srXpEmzQPwAAAD9uBAAAAAAAAAHHBQAAnAAAAAr6vRL0e+0//7K16RJs0D8AAAA/bgQAAAAAAAAByAUAAJwAAABmYsHKxILtP8vWpkuwgdA/AAAAP34EAAAAAAAAAckFAACcAAAAwsrEgpWJ7T/L1qZLsIHQPwAAAD+OBAAAAAAAAAHKBQAAnAAAAB4zyDpmkO0/y9amS7CB0D8AAAA/jgQAAAAAAAABywUAAJwAAAB6m8vyNpftP8vWpkuwgdA/AAAAP50EAAAAAAAAAcwFAACcAAAAMmzSYtik7T/L1qZLsIHQPwAAAD+dBAAAAAAAAAHNBQAAnAAAAEal3IpKue0/y9amS7CB0D8AAAA/rQQAAAAAAAABzgUAAJwAAACiDeBCG8DtP8vWpkuwgdA/AAAAP60EAAAAAAAAAc8FAACcAAAA/nXj+uvG7T/L1qZLsIHQPwAAAD+9BAAAAAAAAAHQBQAAnAAAAFre5rK8ze0/y9amS7CB0D8AAAA/vQQAAAAAAAAB0QUAAJwAAAC2RupqjdTtP8vWpkuwgdA/AAAAP8wEAAAAAAAAAdIFAACcAAAAtkbqao3U7T//srXpEmzQPwAAAD/6BQAAAAAAAAHTBQAAnAAAAISViQUrE9s/OsXUv2xtyj8AAAA/AAAAAAAAAAAB1AUAAJwAAAD0NpflbS7bPzrF1L9sbco/AAAAPy8AAAAAAAAAAdUFAACcAAAArAeeVQ882z86xdS/bG3KPwAAAD8vAAAAAAAAAAHWBQAAnAAAAGTYpMWwSds/OsXUv2xtyj8AAAA/PwAAAAAAAAAB1wUAAJwAAAAcqas1UlfbPzrF1L9sbco/AAAAP08AAAAAAAAAAdgFAACcAAAA1HmypfNk2z86xdS/bG3KPwAAAD9uAAAAAAAAAAHZBQAAnAAAAEQbwIU2gNs/OsXUv2xtyj8AAAA/bgAAAAAAAAAB2gUAAJwAAAD868b1143bPzrF1L9sbco/AAAAP24AAAAAAAAAAdsFAACcAAAAtLzNZXmb2z86xdS/bG3KPwAAAD99AAAAAAAAAAHcBQAAnAAAAGyN1NUaqds/OsXUv2xtyj8AAAA/fQAAAAAAAAAB3QUAAJwAAAAkXttFvLbbPzrF1L9sbco/AAAAP40AAAAAAAAAAd4FAACcAAAA3C7itV3E2z86xdS/bG3KPwAAAD+dAAAAAAAAAAHfBQAAnAAAAEzQ75Wg39s/OsXUv2xtyj8AAAA/nQAAAAAAAAAB4AUAAJwAAAC8cf114/rbPzrF1L9sbco/AAAAP50AAAAAAAAAAeEFAACcAAAALBMLViYW3D86xdS/bG3KPwAAAD+sAAAAAAAAAAHiBQAAnAAAAJy0GDZpMdw/OsXUv2xtyj8AAAA/vAAAAAAAAAAB4wUAAJwAAAAMViYWrEzcPzrF1L9sbco/AAAAP7wAAAAAAAAAAeQFAACcAAAA7JhB1jGD3D/SDLeDp5jKPwAAAD/MAAAAAAAAAAHlBQAAnAAAAMzbXJa3udw/0gy3g6eYyj8AAAA/zAAAAAAAAAAB5gUAAJwAAABk737G3v3cP25UmUfiw8o/AAAAP9sAAAAAAAAAAecFAACcAAAAJHW1Rupq3T8GnHsLHe/KPwAAAD/bAAAAAAAAAAHoBQAAnAAAAHRZ3uayvN0/Bpx7Cx3vyj8AAAA/6wAAAAAAAAAB6QUAAJwAAAA03xRnvinePwacewsd78o/AAAAP+sAAAAAAAAAAeoFAACcAAAA9GRL58mW3j8GnHsLHe/KPwAAAD/6AAAAAAAAAAHrBQAAnAAAAIx4bRfx2t4/Bpx7Cx3vyj8AAAA/+gAAAAAAAAAB7AUAAJwAAACULZ0nWzrfPwacewsd78o/AAAAPwoBAAAAAAAAAe0FAACcAAAAdHC45+Bw3z8GnHsLHe/KPwAAAD8aAQAAAAAAAAHuBQAAnAAAAJ7izDfFmd8/Bpx7Cx3vyj8AAAA/KQEAAAAAAAAB7wUAAJwAAADEVOGHqcLfPwacewsd78o/AAAAPykBAAAAAAAAAfAFAACcAAAA5BHGxyOM3z8G0KRk0T7JPwAAAD8AAAAAAAAAAAHxBQAAnAAAAJ7izDfFmd8/BtCkZNE+yT8AAAA/fAAAAAAAAAAB8gUAAJwAAABUs9OnZqffP6IXhygMask/AAAAP3wAAAAAAAAAAfMFAACcAAAADoTaFwi13z86X2nsRpXJPwAAAD+MAAAAAAAAAAH0BQAAnAAAAMRU4Yepwt8/Ol9p7EaVyT8AAAA/jAAAAAAAAAAB9QUAAJwAAADuxvXXjevfP27uLXS868k/AAAAP5sAAAAAAAAAAfYFAACcAAAAL7QBXGgD4D8GNhA49xbKPwAAAD+bAAAAAAAAAAH3BQAAnAAAAOeECMwJEeA/on3y+zFCyj8AAAA/uwAAAAAAAAAB+AUAAJwAAABqXyDUvkDgPwacewsd78o/AAAAP7sAAAAAAAAAAfkFAACcAAAAIjAnRGBO4D+e413PVxrLPwAAAD/KAAAAAAAAAAH6BQAAnAAAANoALrQBXOA/OitAk5JFyz8AAAA/ygAAAAAAAAAB+wUAAJwAAACS0TQko2ngPzorQJOSRcs/AAAAP9oAAAAAAAAAAfwFAACcAAAASqI7lER34D/SciJXzXDLPwAAAD/aAAAAAAAAAAH9BQAAnAAAAKcKP0wVfuA/0nIiV81wyz8AAAA/6QAAAAAAAAAB/gUAAJwAAAACc0IE5oTgP2q6BBsInMs/AAAAP+kAAAAAAAAAAf8FAACcAAAAX9tFvLaL4D9qugQbCJzLPwAAAD8JAQAAAAAAAAEABgAAnAAAAAJzQgTmhOA/aroEGwicyz8AAAA/hgEAAAAAAAABAQYAAJwAAABKojuURHfgP2q6BBsInMs/AAAAP4YBAAAAAAAAAQIGAACcAAAAktE0JKNp4D9qugQbCJzLPwAAAD+VAQAAAAAAAAEDBgAAnAAAADdpMWzSYuA/BgLn3kLHyz8AAAA/lQEAAAAAAAABBAYAAJwAAADaAC60AVzgP55JyaJ98ss/AAAAP6UBAAAAAAAAAQUGAACcAAAAf5gq/DBV4D+eScmiffLLPwAAAD+1AQAAAAAAAAEGBgAAnAAAAH+YKvwwVeA/NpGrZrgdzD8AAAA/4wEAAAAAAAABBwYAAJwAAABy/XXj+uvuP5N5JD6ss9I/AAAAPwAAAAAAAAAAAQgGAACcAAAAcv114/rr7j8twQYC597SPwAAAD99AAAAAAAAAAEJBgAAnAAAAHL9deP66+4/++T3Y4T00j8AAAA/jQAAAAAAAAABCgYAAJwAAABy/XXj+uvuP8cI6cUhCtM/AAAAP40AAAAAAAAAAQsGAACcAAAAcv114/rr7j+TLNonvx/TPwAAAD+dAAAAAAAAAAEMBgAAnAAAAHL9deP66+4/LXS86/lK0z8AAAA/nQAAAAAAAAABDQYAAJwAAABy/XXj+uvuP8e7nq80dtM/AAAAP50AAAAAAAAAAQ4GAACcAAAAzmV5m8vy7j+T348R0ovTPwAAAD+sAAAAAAAAAAEPBgAAnAAAAM5leZvL8u4/LSdy1Qy30z8AAAA/rAAAAAAAAAABEAYAAJwAAADOZXmby/LuP8duVJlH4tM/AAAAP7wAAAAAAAAAAREGAACcAAAAzmV5m8vy7j9ftjZdgg3UPwAAAD/MAAAAAAAAAAESBgAAnAAAAM5leZvL8u4/9/0YIb041D8AAAA/zAAAAAAAAAABEwYAAJwAAADOZXmby/LuP5NF++T3Y9Q/AAAAP9sAAAAAAAAAARQGAACcAAAAzmV5m8vy7j/5sM4K0KTUPwAAAD/bAAAAAAAAAAEVBgAAnAAAACrOfFOc+e4/XxyiMKjl1D8AAAA/6wAAAAAAAAABFgYAAJwAAAAqznxTnPnuP8WHdVaAJtU/AAAAP+sAAAAAAAAAARcGAACcAAAAKs58U5z57j/1Fjre9XzVPwAAAD8DAQAAAAAAAAEYBgAAnAAAAIY2gAttAO8/W4INBM691T8AAAA/AwEAAAAAAAABGQYAAJwAAACGNoALbQDvP48R0otDFNY/AAAAPxMBAAAAAAAAARoGAACcAAAA4p6Dwz0H7z/1fKWxG1XWPwAAAD8TAQAAAAAAAAEbBgAAnAAAAD4Hh3sODu8/JwxqOZGr1j8AAAA/IwEAAAAAAAABHAYAAJwAAAA+B4d7Dg7vP1ubLsEGAtc/AAAAPyMBAAAAAAAAAR0GAACcAAAAPgeHew4O7z/z4hCFQS3XPwAAAD8yAQAAAAAAAAEeBgAAnAAAAJpvijPfFO8/WU7kqhlu1z8AAAA/MgEAAAAAAAABHwYAAJwAAACab4oz3xTvP43dqDKPxNc/AAAAP0IBAAAAAAAAASAGAACcAAAAmm+KM98U7z/zSHxYZwXYPwAAAD9CAQAAAAAAAAEhBgAAnAAAAPbXjeuvG+8/WbRPfj9G2D8AAAA/YQEAAAAAAAABIgYAAJwAAAD2143rrxvvP78fI6QXh9g/AAAAP2EBAAAAAAAAASMGAACcAAAAUkCRo4Ai7z+90tiNKvPYPwAAAD9hAQAAAAAAAAEkBgAAnAAAAFJAkaOAIu8/i/bJ78cI2T8AAAA/cQEAAAAAAAABJQYAAJwAAABSQJGjgCLvP1Uau1FlHtk/AAAAP3EBAAAAAAAAASYGAACcAAAArqiUW1Ep7z/xYZ0VoEnZPwAAAD+AAQAAAAAAAAEnBgAAnAAAAJK6WiN1te4/92OE9OIQ1T8AAAA/AAAAAAAAAAABKAYAAJwAAADuIl7bRbzuP18cojCo5dQ/AAAAPw8AAAAAAAAAASkGAACcAAAA7iJe20W87j/D1L9sbbrUPwAAAD8PAAAAAAAAAAEqBgAAnAAAAO4iXttFvO4/XWnsRpV51D8AAAA/HwAAAAAAAAABKwYAAJwAAABKi2GTFsPuP8UhCoNaTtQ/AAAAPx8AAAAAAAAAASwGAACcAAAASothkxbD7j8t2ie/HyPUPwAAAD8vAAAAAAAAAAEtBgAAnAAAAEqLYZMWw+4/kZJF++T30z8AAAA/PgAAAAAAAAABLgYAAJwAAABKi2GTFsPuP8duVJlH4tM/AAAAPz4AAAAAAAAAAS8GAACcAAAASothkxbD7j/5SmM3qszTPwAAAD8+AAAAAAAAAAEwBgAAnAAAAEqLYZMWw+4/LSdy1Qy30z8AAAA/TgAAAAAAAAABMQYAAJwAAABKi2GTFsPuP18DgXNvodM/AAAAP04AAAAAAAAAATIGAACcAAAApvNkS+fJ7j+T348R0ovTPwAAAD9dAAAAAAAAAAEzBgAAnAAAAAJcaAO40O4/x7uerzR20z8AAAA/XQAAAAAAAAABNAYAAJwAAAACXGgDuNDuPy10vOv5StM/AAAAP20AAAAAAAAAATUGAACcAAAAAlxoA7jQ7j9hUMuJXDXTPwAAAD9tAAAAAAAAAAE2BgAAnAAAAF7Ea7uI1+4/kyzaJ78f0z8AAAA/fQAAAAAAAAABNwYAAJwAAABexGu7iNfuP8cI6cUhCtM/AAAAP4wAAAAAAAAAATgGAACcAAAAuixvc1ne7j/75PdjhPTSPwAAAD+MAAAAAAAAAAE5BgAAnAAAALosb3NZ3u4/LcEGAufe0j8AAAA/xwAAAAAAAAABOgYAAJwAAAC6LG9zWd7uP/vk92OE9NI/AAAAPxUBAAAAAAAAATsGAACcAAAAuixvc1ne7j/HCOnFIQrTPwAAAD8lAQAAAAAAAAE8BgAAnAAAALosb3NZ3u4/kyzaJ78f0z8AAAA/NQEAAAAAAAABPQYAAJwAAAC6LG9zWd7uPy10vOv5StM/AAAAPzUBAAAAAAAAAT4GAACcAAAAFpVyKyrl7j/5l61Nl2DTPwAAAD9EAQAAAAAAAAE/BgAAnAAAABaVcisq5e4/x7uerzR20z8AAAA/VAEAAAAAAAABQAYAAJwAAAAWlXIrKuXuP18DgXNvodM/AAAAP1QBAAAAAAAAAUEGAACcAAAAcv114/rr7j8tJ3LVDLfTPwAAAD9UAQAAAAAAAAFCBgAAnAAAAHL9deP66+4/x25UmUfi0z8AAAA/VAEAAAAAAAABQwYAAJwAAABy/XXj+uvuP5GSRfvk99M/AAAAP2MBAAAAAAAAAUQGAACcAAAAzmV5m8vy7j9ftjZdgg3UPwAAAD9zAQAAAAAAAAFFBgAAnAAAAM5leZvL8u4/Ldonvx8j1D8AAAA/cwEAAAAAAAABRgYAAJwAAADOZXmby/LuP/f9GCG9ONQ/AAAAP4MBAAAAAAAAAUcGAACcAAAAKs58U5z57j/FIQqDWk7UPwAAAD+SAQAAAAAAAAFIBgAAnAAAACrOfFOc+e4/k0X75Pdj1D8AAAA/kgEAAAAAAAABSQYAAJwAAACGNoALbQDvP5NF++T3Y9Q/AAAAP5IBAAAAAAAAAUoGAACcAAAA4p6Dwz0H7z+TRfvk92PUPwAAAD/BAQAAAAAAAAFLBgAAnAAAAG4X8dou4u0/8ccI6cUh2j8AAAA/AAAAAAAAAAABTAYAAJwAAAASr+0iXtvtP/HHCOnFIdo/AAAAP1IAAAAAAAAAAU0GAACcAAAAtkbqao3U7T/xxwjpxSHaPwAAAD9hAAAAAAAAAAFOBgAAnAAAAP514/rrxu0/I6QXhygM2j8AAAA/YQAAAAAAAAABTwYAAJwAAACiDeBCG8DtP4tcNcPt4Nk/AAAAP3EAAAAAAAAAAVAGAACcAAAA6jzZ0nmy7T+9OERhUMvZPwAAAD+QAAAAAAAAAAFRBgAAnAAAAB4zyDpmkO0/IfFhnRWg2T8AAAA/kAAAAAAAAAABUgYAAJwAAACukbpaI3XtP1fNcDt4itk/AAAAP5AAAAAAAAAAAVMGAACcAAAAPvCseuBZ7T+7hY53PV/ZPwAAAD+QAAAAAAAAAAFUBgAAnAAAAM5On5qdPu0/8WGdFaBJ2T8AAAA/oAAAAAAAAAABVQYAAJwAAAACRY4CihztP1Uau1FlHtk/AAAAP68AAAAAAAAAAVYGAACcAAAA2tJ5sqXz7D9VGrtRZR7ZPwAAAD+vAAAAAAAAAAFXBgAAnAAAAA7JaBqS0ew/i/bJ78cI2T8AAAA/vwAAAAAAAAABWAYAAJwAAABCv1eCfq/sP73S2I0q89g/AAAAP78AAAAAAAAAAVkGAACcAAAA0h1KojuU7D+90tiNKvPYPwAAAD/PAAAAAAAAAAFaBgAAnAAAAL7kP3rJf+w/767nK43d2D8AAAA/zwAAAAAAAAABWwYAAJwAAAAGFDkKKHLsP++u5yuN3dg/AAAAP94AAAAAAAAAAVwGAACcAAAATkMymoZk7D/vrucrjd3YPwAAAD/eAAAAAAAAAAFdBgAAnAAAAPLaLuK1Xew/JYv2ye/H2D8AAAA/3gAAAAAAAAABXgYAAJwAAACWcisq5VbsPyWL9snvx9g/AAAAP+4AAAAAAAAAAV8GAACcAAAA3qEkukNJ7D9XZwVoUrLYPwAAAD/+AAAAAAAAAAFgBgAAnAAAACbRHUqiO+w/V2cFaFKy2D8AAAA//gAAAAAAAAABYQYAAJwAAABuABfaAC7sP1dnBWhSstg/AAAAPw0BAAAAAAAAAWIGAACcAAAAWscMso4Z7D9XZwVoUrLYPwAAAD8NAQAAAAAAAAFjBgAAnAAAAKL2BULtC+w/V2cFaFKy2D8AAAA/HQEAAAAAAAABZAYAAJwAAACOvfsZe/frP1dnBWhSstg/AAAAPywBAAAAAAAAAWUGAACcAAAAeoTx8Qjj6z9XZwVoUrLYPwAAAD88AQAAAAAAAAFmBgAAnAAAAIYIzAkRmOs/V2cFaFKy2D8AAAA/TAEAAAAAAAABZwYAAJwAAAByz8HhnoPrP1dnBWhSstg/AAAAP0wBAAAAAAAAAWgGAACcAAAAuv66cf116z8li/bJ78fYPwAAAD9MAQAAAAAAAAFpBgAAnAAAAAIutAFcaOs/767nK43d2D8AAAA/WwEAAAAAAAABagYAAJwAAADu9KnZ6VPrP73S2I0q89g/AAAAP1sBAAAAAAAAAWsGAACcAAAANiSjaUhG6z+L9snvxwjZPwAAAD9rAQAAAAAAAAFsBgAAnAAAANq7n7F3P+s/VRq7UWUe2T8AAAA/awEAAAAAAAABbQYAAJwAAAAi65hB1jHrPyM+rLMCNNk/AAAAP4oBAAAAAAAAAW4GAACcAAAAahqS0TQk6z+JqX/Z2nTZPwAAAD+KAQAAAAAAAAFvBgAAnAAAAA6yjhlkHes/ial/2dp02T8AAAA/qQEAAAAAAAABcAYAAJwAAAD6eITx8QjrP704RGFQy9k/AAAAP6kBAAAAAAAAAXEGAACcAAAAnhCBOSEC6z+LXDXD7eDZPwAAAD+pAQAAAAAAAAFyBgAAnAAAAJ4QgTkhAus/I6QXhygM2j8AAAA/uQEAAAAAAAABcwYAAJwAAABCqH2BUPvqP/HHCOnFIdo/AAAAP7kBAAAAAAAAAXQGAACcAAAAQqh9gVD76j+76/lKYzfaPwAAAD/JAQAAAAAAAAF1BgAAnAAAAEKofYFQ++o/VzPcDp5i2j8AAAA/yQEAAAAAAAABdgYAAJwAAABCqH2BUPvqP7uerzR2o9o/AAAAP9gBAAAAAAAAAXcGAACcAAAAQqh9gVD76j+HwqCWE7naPwAAAD/oAQAAAAAAAAF4BgAAnAAAAEKofYFQ++o/IQqDWk7k2j8AAAA/6AEAAAAAAAABeQYAAJwAAABCqH2BUPvqP7tRZR6JD9s/AAAAP+gBAAAAAAAAAXoGAACcAAAAQqh9gVD76j+HdVaAJiXbPwAAAD/4AQAAAAAAAAF7BgAAnAAAAEKofYFQ++o/Ib04RGFQ2z8AAAA/ZQIAAAAAAAABfAYAAJwAAACeEIE5IQLrP7dqhtvBU9w/AAAAP4UCAAAAAAAAAX0GAACcAAAA+niE8fEI6z/r+UpjN6rcPwAAAD+FAgAAAAAAAAF+BgAAnAAAAPp4hPHxCOs/tx08xdS/3D8AAAA/lAIAAAAAAAABfwYAAJwAAACySYthkxbrP+msAE1KFt0/AAAAP5QCAAAAAAAAAYAGAACcAAAADrKOGWQd6z+B9OIQhUHdPwAAAD+kAgAAAAAAAAGBBgAAnAAAAGoaktE0JOs/HTzF1L9s3T8AAAA/tAIAAAAAAAABggYAAJwAAAAi65hB1jHrP7WDp5j6l90/AAAAP8MCAAAAAAAAAYMGAACcAAAA7vSp2elT6z+BWk7kqhnePwAAAD/TAgAAAAAAAAGEBgAAnAAAAAIutAFcaOs/gw0Ezr2F3j8AAAA/0wIAAAAAAAABhQYAAJwAAAC6/rpx/XXrP00x9S9bm94/AAAAP9MCAAAAAAAAAYYGAACcAAAAcs/B4Z6D6z+znMhVM9zePwAAAD/iAgAAAAAAAAGHBgAAnAAAAIYIzAkRmOs/T+SqGW4H3z8AAAA/EQMAAAAAAAABiAYAAJwAAAAyVfhhqvDrP0tKFu2T398/AAAAPxEDAAAAAAAAAYkGAACcAAAAovYFQu0L7D/0SHxYZwXgPwAAAD8hAwAAAAAAAAGKBgAAnAAAABKYEyIwJ+w/wGxtugQb4D8AAAA/IQMAAAAAAAABiwYAAJwAAADeoSS6Q0nsP6b+ZWvTJeA/AAAAPzEDAAAAAAAAAYwGAACcAAAABhQ5Cihy7D9yIlfNcDvgPwAAAD8xAwAAAAAAAAGNBgAAnAAAAHa1Rupqjew/WLRPfj9G4D8AAAA/QAMAAAAAAAABjgYAAJwAAABW+GGq8MPsPz5GSC8OUeA/AAAAP1ADAAAAAAAAAY8GAACcAAAAAkWOAooc7T8MajmRq2bgPwAAAD9fAwAAAAAAAAGQBgAAnAAAACq3olJuRe0/DGo5katm4D8AAAA/XwMAAAAAAAABkQYAAJwAAAD2wLPqgWftPwxqOZGrZuA/AAAAP18DAAAAAAAAAZIGAACcAAAAZmLBysSC7T8MajmRq2bgPwAAAD9vAwAAAAAAAAGTBgAAnAAAAI7U1Rqpq+0/DGo5katm4D8AAAA/bwMAAAAAAAABlAYAAJwAAACiDeBCG8DtPwxqOZGrZuA/AAAAP38DAAAAAAAAAZUGAACcAAAAEq/tIl7b7T8MajmRq2bgPwAAAD9/AwAAAAAAAAGWBgAAnAAAAIJQ+wKh9u0/DGo5katm4D8AAAA/jgMAAAAAAAABlwYAAJwAAAA6IQJzQgTuPybYQODcW+A/AAAAP44DAAAAAAAAAZgGAACcAAAAqsIPU4Uf7j9yIlfNcDvgPwAAAD+eAwAAAAAAAAGZBgAAnAAAAL77GXv3M+4/pv5la9Ml4D8AAAA/ngMAAAAAAAABmgYAAJwAAADSNCSjaUjuP/RIfFhnBeA/AAAAP64DAAAAAAAAAZsGAACcAAAAigUrEwtW7j+BJiWL9snfPwAAAD+9AwAAAAAAAAGcBgAAnAAAAA7gQhvAhe4/s5zIVTPc3j8AAAA/zQMAAAAAAAABnQYAAJwAAABqSEbTkIzuP00x9S9bm94/AAAAP80DAAAAAAAAAZ4GAACcAAAAIhlNQzKa7j/nxSEKg1rePwAAAD/cAwAAAAAAAAGfBgAAnAAAAH6BUPsCoe4/gVpO5KoZ3j8AAAA/7AMAAAAAAAABoAYAAJwAAAA2UldrpK7uPxvver7S2N0/AAAAP+wDAAAAAAAAAaEGAACcAAAAkrpaI3W17j+Dp5j6l63dPwAAAD/sAwAAAAAAAAGiBgAAnAAAAO4iXttFvO4/tYOnmPqX3T8AAAA//AMAAAAAAAABowYAAJwAAABKi2GTFsPuP+dftjZdgt0/AAAAPwsEAAAAAAAAAaQGAACcAAAApvNkS+fJ7j9PGNRyIlfdPwAAAD8LBAAAAAAAAAGlBgAAnAAAAKbzZEvnye4/gfTiEIVB3T8AAAA/CwQAAAAAAAABpgYAAJwAAAACXGgDuNDuP7fQ8a7nK90/AAAAPxsEAAAAAAAAAacGAACcAAAAXsRru4jX7j8biQ/rrADdPwAAAD8bBAAAAAAAAAGoBgAAnAAAALosb3NZ3u4/g0EtJ3LV3D8AAAA/OgQAAAAAAAABqQYAAJwAAAAWlXIrKuXuP4WOdz1fadw/AAAAP0oEAAAAAAAAAaoGAACcAAAAcv114/rr7j/rRpV5JD7cPwAAAD9KBAAAAAAAAAGrBgAAnAAAAHL9deP66+4/hdvBU0z92z8AAAA/SgQAAAAAAAABrAYAAJwAAABy/XXj+uvuP+uT348R0ts/AAAAP1kEAAAAAAAAAa0GAACcAAAAcv114/rr7j+HKAxqOZHbPwAAAD9ZBAAAAAAAAAGuBgAAnAAAAHL9deP66+4/Ib04RGFQ2z8AAAA/aAQAAAAAAAABrwYAAJwAAABy/XXj+uvuP4d1VoAmJds/AAAAP4cEAAAAAAAAAbAGAACcAAAAuixvc1ne7j+HwqCWE7naPwAAAD+HBAAAAAAAAAGxBgAAnAAAAF7Ea7uI1+4/u56vNHaj2j8AAAA/hwQAAAAAAAABsgYAAJwAAABexGu7iNfuP+96vtLYjdo/AAAAP5cEAAAAAAAAAbMGAACcAAAAAlxoA7jQ7j8hV81wO3jaPwAAAD+XBAAAAAAAAAG0BgAAnAAAAKbzZEvnye4/IVfNcDt42j8AAAA/pwQAAAAAAAABtQYAAJwAAACm82RL58nuP1cz3A6eYto/AAAAP7YEAAAAAAAAAbYGAACcAAAASothkxbD7j9XM9wOnmLaPwAAAD+2BAAAAAAAAAG3BgAAnAAAAO4iXttFvO4/iQ/rrABN2j8AAAA/tgQAAAAAAAABuAYAAJwAAACSulojdbXuP4kP66wATdo/AAAAP8YEAAAAAAAAAbkGAACcAAAANlJXa6Su7j+JD+usAE3aPwAAAD/GBAAAAAAAAAG6BgAAnAAAANrpU7PTp+4/iQ/rrABN2j8AAAA/1QQAAAAAAAABuwYAAJwAAADa6VOz06fuP7vr+UpjN9o/AAAAP9UEAAAAAAAAAbwGAACcAAAAfoFQ+wKh7j+76/lKYzfaPwAAAD/lBAAAAAAAAAG9BgAAnAAAACIZTUMymu4/u+v5SmM32j8AAAA/BAUAAAAAAAABvgYAAJwAAADGsEmLYZPuP7vr+UpjN9o/AAAAPyQFAAAAAAAAAb8GAACcAAAAxrBJi2GT7j/xxwjpxSHaPwAAAD8kBQAAAAAAAAs=</ink>
</athena>
</file>

<file path=customXml/item21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BYAAAAX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NsQAAAAAAAABeT///8MQWN0aW9uVHlwZVYxAQAAAAd2YWx1ZV9fAAgCAAAAAAAAAAEFAAAABAAAAAkdAAAACR4AAAAuIwAAAAAAAAHh////5P///wAAAAABBgAAAAQAAAAJIAAAAAkhAAAATSoAAAAAAAAB3v///+T///8AAAAAAQcAAAAEAAAACSMAAAAJJAAAADIxAAAAAAAAAdv////k////AAAAAAEIAAAABAAAAAkmAAAACScAAABTPQAAAAAAAAHY////5P///wAAAAABCQAAAAQAAAAJKQAAAAkqAAAAhUwAAAAAAAAB1f///+T///8AAAAAAQoAAAAEAAAACSwAAAAJLQAAAJqUAAAAAAAAAdL////k////AAAAAAELAAAABAAAAAkvAAAACTAAAAD2ygAAAAAAAAHP////5P///wAAAAABDAAAAAQAAAAJMgAAAAkzAAAAm94AAAAAAAABzP///+T///8AAAAAAQ0AAAAEAAAACTUAAAAJNgAAABLkAAAAAAAAAcn////k////AAAAAAEOAAAABAAAAAk4AAAACTkAAACaAgEAAAAAAAHG////5P///wAAAAABDwAAAAQAAAAJOwAAAAk8AAAA+gwBAAAAAAABw////+T///8AAAAAARAAAAAEAAAACT4AAAAJPwAAAGg0AQAAAAAAAcD////k////AAAAAAERAAAABAAAAAlBAAAACUIAAAAeTgEAAAAAAAG9////5P///wAAAAABEgAAAAQAAAAJRAAAAAlFAAAAkHEBAAAAAAABuv///+T///8AAAAAARMAAAAEAAAACUcAAAAJSAAAALqFAQAAAAAAAbf////k////AAAAAAEUAAAABAAAAAlKAAAACUsAAADckgEAAAAAAAG0////5P///wAAAAABFQAAAAQAAAAJTQAAAAlOAAAAHPgBAAAAAAABsf///+T///8AAAAAARYAAAAEAAAACVAAAAAJUQAAAG8MAgAAAAAAAa7////k////AAAAAAEXAAAABAAAAAlTAAAACVQAAAB0VwIAAAAAAAGr////5P///wAAAAABGAAAAAQAAAAJVgAAAAlXAAAA2WACAAAAAAABqP///+T///8AAAAABRkAAAANQ2xlYXJDYW52YXNWMQIAAAAJU3RhcnRUaW1lBFR5cGUABBAMQWN0aW9uVHlwZVYxAgAAAAIAAAAnrwIAAAAAAAGn////5P///wAAAAAFGgAAAA9QZW5BdHRyaWJ1dGVzVjEKAAAAB19jb2xvckEHX2NvbG9yUgdfY29sb3JHB19jb2xvckIKRml0VG9DdXJ2ZQZIZWlnaHQOSWdub3JlUHJlc3N1cmUNSXNIaWdobGlnaHRlcgVTaGFwZQVXaWR0aAAAAAAAAAAABAACAgICAQYBAQxCcnVzaFNoYXBlVjECAAAABgIAAAD/cDCgAAAAAAAAACJAAAAFpv///wxCcnVzaFNoYXBlVjEBAAAAB3ZhbHVlX18ACAIAAAABAAAAAAAAAAAAIkAFGwAAAApJbmtUcmFjZVYxAwAAAA1MaXN0YDErX2l0ZW1zDExpc3RgMStfc2l6ZQ9MaXN0YDErX3ZlcnNpb24EAAAYU2hhcmVkLklua2luZy5JbmtQb2ludFtdAgAAAAgIAgAAAAlbAAAApwAAAKcAAAABHQAAABoAAAD/cDCgAAAAAAAAACJAAAABpP///6b///8BAAAAAAAAAAAAIkABHgAAABsAAAAJXQAAACUAAAAlAAAAASAAAAAaAAAA/3AwoAAAAAAAAAAiQAAAAaL///+m////AQAAAAAAAAAAACJAASEAAAAbAAAACV8AAAAnAAAAJwAAAAEjAAAAGgAAAP9wMKAAAAAAAAAAIkAAAAGg////pv///wEAAAAAAAAAAAAiQAEkAAAAGwAAAAlhAAAALQAAAC0AAAABJgAAABoAAAD/cDCgAAAAAAAAACJAAAABnv///6b///8BAAAAAAAAAAAAIkABJwAAABsAAAAJYwAAACsAAAArAAAAASkAAAAaAAAA/3AwoAAAAAAAAAAiQAAAAZz///+m////AQAAAAAAAAAAACJAASoAAAAbAAAACWUAAAAxAAAAMQAAAAEsAAAAGgAAAP9wMKAAAAAAAAAAIkAAAAGa////pv///wEAAAAAAAAAAAAiQAEtAAAAGwAAAAlnAAAAowAAAKMAAAABLwAAABoAAAD/cDCgAAAAAAAAACJAAAABmP///6b///8BAAAAAAAAAAAAIkABMAAAABsAAAAJaQAAAHoAAAB6AAAAATIAAAAaAAAA/3AwoAAAAAAAAAAiQAAAAZb///+m////AQAAAAAAAAAAACJAATMAAAAbAAAACWsAAAAPAAAADwAAAAE1AAAAGgAAAP9wMKAAAAAAAAAAIkAAAAGU////pv///wEAAAAAAAAAAAAiQAE2AAAAGwAAAAltAAAAJQAAACUAAAABOAAAABoAAAD/cDCgAAAAAAAAACJAAAABkv///6b///8BAAAAAAAAAAAAIkABOQAAABsAAAAJbwAAAAEAAAABAAAAATsAAAAaAAAA/3AwoAAAAAAAAAAiQAAAAZD///+m////AQAAAAAAAAAAACJAATwAAAAbAAAACXEAAACqAAAAqgAAAAE+AAAAGgAAAP9wMKAAAAAAAAAAIkAAAAGO////pv///wEAAAAAAAAAAAAiQAE/AAAAGwAAAAlzAAAAWAAAAFgAAAABQQAAABoAAAD/cDCgAAAAAAAAACJAAAABjP///6b///8BAAAAAAAAAAAAIkABQgAAABsAAAAJdQAAADIAAAAyAAAAAUQAAAAaAAAA/3AwoAAAAAAAAAAiQAAAAYr///+m////AQAAAAAAAAAAACJAAUUAAAAbAAAACXcAAAAzAAAAMwAAAAFHAAAAGgAAAP9wMKAAAAAAAAAAIkAAAAGI////pv///wEAAAAAAAAAAAAiQAFIAAAAGwAAAAl5AAAATgAAAE4AAAABSgAAABoAAAD/cDCgAAAAAAAAACJAAAABhv///6b///8BAAAAAAAAAAAAIkABSwAAABsAAAAJewAAAHkAAAB5AAAAAU0AAAAaAAAA/3AwoAAAAAAAAAAiQAAAAYT///+m////AQAAAAAAAAAAACJAAU4AAAAbAAAACX0AAAD2AAAA9gAAAAFQAAAAGgAAAP9wMKAAAAAAAAAAIkAAAAGC////pv///wEAAAAAAAAAAAAiQAFRAAAAGwAAAAl/AAAAbgAAAG4AAAABUwAAABoAAAD/cDCgAAAAAAAAACJAAAABgP///6b///8BAAAAAAAAAAAAIkABVAAAABsAAAAJgQAAAJgAAACYAAAAAVYAAAAaAAAA/3AwoAAAAAAAAAAiQAAAAX7///+m////AQAAAAAAAAAAACJAAVcAAAAbAAAACYMAAACOAAAAjgAAAAdbAAAAAAEAAAAAAQAABApJbmtQb2ludFYxAg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NWQddAAAAAAEAAABAAAAABApJbmtQb2ludFYxAgAAAAkrAQAACSwBAAAJLQEAAAkuAQAACS8BAAAJMAEAAAkxAQAACTIBAAAJMwEAAAk0AQAACTUBAAAJNgEAAAk3AQAACTgBAAAJOQEAAAk6AQAACTsBAAAJPAEAAAk9AQAACT4BAAAJPwEAAAlAAQAACUEBAAAJQgEAAAlDAQAACUQBAAAJRQEAAAlGAQAACUcBAAAJSAEAAAlJAQAACUoBAAAJSwEAAAlMAQAACU0BAAAJTgEAAAlPAQAADRsHXwAAAAABAAAAQAAAAAQKSW5rUG9pbnRWMQIAAAAJUAEAAAlRAQAACVIBAAAJUwEAAAlUAQAACVUBAAAJVgEAAAlXAQAACVgBAAAJWQEAAAlaAQAACVsBAAAJXAEAAAldAQAACV4BAAAJXwEAAAlgAQAACWEBAAAJYgEAAAljAQAACWQBAAAJZQEAAAlmAQAACWcBAAAJaAEAAAlpAQAACWoBAAAJawEAAAlsAQAACW0BAAAJbgEAAAlvAQAACXABAAAJcQEAAAlyAQAACXMBAAAJdAEAAAl1AQAACXYBAAANGQdhAAAAAAEAAABAAAAABApJbmtQb2ludFYxAgA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0TB2MAAAAAAQAAAEAAAAAECklua1BvaW50VjECAA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NFQdlAAAAAAEAAABAAAAABApJbmtQb2ludFYxAgA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DQ8HZwAAAAABAAAAAAEAAAQKSW5rUG9pbnRWMQIA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1dB2kAAAAAAQAAAIAAAAAECklua1BvaW50VjECAA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+AIAAAn5AgAACfoCAAAJ+wIAAAn8AgAACf0CAAAJ/gIAAAn/AgAACQADAAAJAQMAAAkCAwAACQMDAAAJBAMAAAkFAwAACQYDAAAJBwMAAAkIAwAACQkDAAAJCgMAAAkLAwAACQwDAAAJDQMAAAkOAwAACQ8DAAAJEAMAAAkRAwAACRIDAAAJEwMAAAkUAwAACRUDAAAJFgMAAAkXAwAACRgDAAAJGQMAAAkaAwAACRsDAAAJHAMAAA0GB2sAAAAAAQAAABAAAAAECklua1BvaW50VjECAAAACR0DAAAJHgMAAAkfAwAACSADAAAJIQMAAAkiAwAACSMDAAAJJAMAAAklAwAACSYDAAAJJwMAAAkoAwAACSkDAAAJKgMAAAkrAwAACgdtAAAAAAEAAABAAAAABApJbmtQb2ludFYxAgAAAAksAwAACS0DAAAJLgMAAAkvAwAACTADAAAJMQMAAAkyAwAACTMDAAAJNAMAAAk1AwAACTYDAAAJNwMAAAk4AwAACTkDAAAJOgMAAAk7AwAACTwDAAAJPQMAAAk+AwAACT8DAAAJQAMAAAlBAwAACUIDAAAJQwMAAAlEAwAACUUDAAAJRgMAAAlHAwAACUgDAAAJSQMAAAlKAwAACUsDAAAJTAMAAAlNAwAACU4DAAAJTwMAAAlQAwAADRsHbwAAAAABAAAABAAAAAQKSW5rUG9pbnRWMQIAAAAJUQMAAA0DB3EAAAAAAQAAAAABAAAECklua1BvaW50VjECAA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n5AwAACfoDAAAJ+wMAAA1WB3MAAAAAAQAAAIAAAAAECklua1BvaW50VjECAAAACfwDAAAJ/QMAAAn+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NKAd1AAAAAAEAAABAAAAABApJbmtQb2ludFYxAgA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+BAAACX8EAAAJgAQAAAmBBAAACYIEAAAJgwQAAAmEBAAACYUEAAANDgd3AAAAAAEAAABAAAAABApJbmtQb2ludFYxAgA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0NB3kAAAAAAQAAAIAAAAAECklua1BvaW50VjECAAAACbkEAAAJugQAAAm7BAAACbwEAAAJvQQAAAm+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DTIHewAAAAABAAAAgAAAAAQKSW5rUG9pbnRWMQIA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+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0HB30AAAAAAQAAAAABAAAECklua1BvaW50VjECAA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+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+QUAAAn6BQAACfsFAAAJ/AUAAAn9BQAACf4FAAAJ/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/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DQoHfwAAAAABAAAAgAAAAAQKSW5rUG9pbnRWMQIA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/BgAACcAGAAAJwQYAAAnCBgAACcMGAAAJxAYAAAnFBgAACcYGAAAJxwYAAAnIBgAACckGAAAJygYAAAnLBgAACcwGAAAJzQYAAAnOBgAACc8GAAAJ0AYAAAnRBgAACdIGAAAJ0wYAAAnUBgAACdUGAAAJ1gYAAAnXBgAACdgGAAAJ2QYAAAnaBgAACdsGAAAJ3AYAAAndBgAACd4GAAAJ3wYAAAngBgAACeEGAAAJ4gYAAAnjBgAADRIHgQAAAAABAAAAAAEAAAQKSW5rUG9pbnRWMQIAAAAJ5AYAAAnlBgAACeYGAAAJ5wYAAAnoBgAACekGAAAJ6gY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/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DWgHgwAAAAABAAAAAAEAAAQKSW5rUG9pbnRWMQIAAAAJfAcAAAl9BwAACX4HAAAJfwcAAAmABwAACYEHAAAJggcAAAmDBwAACYQHAAAJhQcAAAmGBwAACYcHAAAJiAcAAAmJBwAACYoHAAAJiwcAAAmMBwAACY0HAAAJjgcAAAmPBwAACZAHAAAJkQcAAAmSBwAACZMHAAAJlAcAAAmVBwAACZYHAAAJlwcAAAmYBwAACZkHAAAJmgcAAAmbBwAACZwHAAAJnQcAAAmeBwAACZ8HAAAJoAcAAAmhBwAACaIHAAAJowcAAAmkBwAACaUHAAAJpgcAAAmnBwAACagHAAAJqQcAAAmqBwAACasHAAAJrAcAAAmtBwAACa4HAAAJrwcAAAmwBwAACbEHAAAJsgcAAAmzBwAACbQHAAAJtQcAAAm2BwAACbcHAAAJuAcAAAm5BwAACboHAAAJuwcAAAm8BwAACb0HAAAJvgcAAAm/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+gcAAAn7BwAACfwHAAAJ/QcAAAn+BwAACf8HAAAJAAgAAAkBCAAACQIIAAAJAwgAAAkECAAACQUIAAAJBggAAAkHCAAACQgIAAAJCQgAAA1yBYQAAAAKSW5rUG9pbnRWMQQAAAABWAFZDlByZXNzdXJlRmFjdG9yCVRpbWVTdGFtcAAAAAAGBgsQAgAAAOHMc0E7C6c/jvYu2NPGvz8AAAA/AAAAAAAAAAABhQAAAIQAAACh1K/SYG6nP472LtjTxr8/AAAAPwAAAAAAAAAAAYYAAACEAAAAVRrM7bLqqj9j7o5wFQTAPwAAAD8PAAAAAAAAAAGHAAAAhAAAAM9INFWUPa0/nNR9eWxFwD8AAAA/DwAAAAAAAAABiAAAAIQAAABPWKx33wOuP5zUfXlsRcA/AAAAPx8AAAAAAAAAAYkAAACEAAAAi29gK1Atrz+c1H15bEXAPwAAAD8vAAAAAAAAAAGKAAAAhAAAAGRDim9gK7A/uEf1/RdmwD8AAAA/LwAAAAAAAAABiwAAAIQAAAAiS8YAho6wP9W6bILDhsA/AAAAP04AAAAAAAAAAYwAAACEAAAAPmYYfYnpsT/VumyCw4bAPwAAAD9OAAAAAAAAAAGNAAAAhAAAAP5tVA6vTLI/8S3kBm+nwD8AAAA/TgAAAAAAAAABjgAAAIQAAACceS5oZ+GyP/Et5AZvp8A/AAAAP04AAAAAAAAAAY8AAACEAAAAXIFq+YxEsz/xLeQGb6fAPwAAAD9tAAAAAAAAAAGQAAAAhAAAAHicvHWQn7Q/DaFbixrIwD8AAAA/nAAAAAAAAAABkQAAAIQAAABs+YxEU0W5PyoU0w/G6MA/AAAAP6wAAAAAAAAAAZIAAACEAAAA6ggFZ54Luj9Gh0qUcQnBPwAAAD+sAAAAAAAAAAGTAAAAhAAAAGgYfYnp0bo/RodKlHEJwT8AAAA/rAAAAAAAAAABlAAAAIQAAADmJ/WrNJi7P0aHSpRxCcE/AAAAP7sAAAAAAAAAAZUAAACEAAAAYjdtzn9evD9Gh0qUcQnBPwAAAD/LAAAAAAAAAAGWAAAAhAAAAOBG5fDKJL0/RodKlHEJwT8AAAA/ywAAAAAAAAABlwAAAIQAAABeVl0TFuu9P2L6wRgdKsE/AAAAP9oAAAAAAAAAAZgAAACEAAAA3GXVNWGxvj9i+sEYHSrBPwAAAD/aAAAAAAAAAAGZAAAAhAAAAHpxr48ZRr8/YvrBGB0qwT8AAAA/6gAAAAAAAAABmgAAAIQAAAAYfYnp0dq/P35tOZ3ISsE/AAAAP/oAAAAAAAAAAZsAAACEAAAAKsqeTiGCwD+b4LAhdGvBPwAAAD/6AAAAAAAAAAGcAAAAhAAAAPvPi3t9zMA/m+CwIXRrwT8AAAA/CQEAAAAAAAABnQAAAIQAAADa0ylEEP7AP5vgsCF0a8E/AAAAPzsBAAAAAAAAAZ4AAACEAAAAeN8DnsiSwT+b4LAhdGvBPwAAAD9LAQAAAAAAAAGfAAAAhAAAACfpjpO3DsI/m+CwIXRrwT8AAAA/WgEAAAAAAAABoAAAAIQAAAAG7SxcSkDCP5vgsCF0a8E/AAAAP2oBAAAAAAAAAaEAAACEAAAA1fIZiaaKwj+b4LAhdGvBPwAAAD9qAQAAAAAAAAGiAAAAhAAAAMX0aO1vo8I/m+CwIXRrwT8AAAA/agEAAAAAAAABowAAAIQAAACU+lUazO3CP7dTKKYfjME/AAAAP2oBAAAAAAAAAaQAAACEAAAAYwBDRyg4wz+3UyimH4zBPwAAAD95AQAAAAAAAAGlAAAAhAAAADIGMHSEgsM/t1Moph+MwT8AAAA/mQEAAAAAAAABpgAAAIQAAADAE1kyBjDEP7dTKKYfjME/AAAAP5kBAAAAAAAAAacAAACEAAAAoBf3+phhxD+3UyimH4zBPwAAAD+ZAQAAAAAAAAGoAAAAhAAAAH8blcMrk8Q/t1Moph+MwT8AAAA/qAEAAAAAAAABqQAAAIQAAAD+Kg3mdlnFP7dTKKYfjME/AAAAP7gBAAAAAAAAAaoAAACEAAAAzTD6EtOjxT/Txp8qy6zBPwAAAD/IAQAAAAAAAAGrAAAAhAAAAJw25z8v7sU/08afKsuswT8AAAA/1wEAAAAAAAABrAAAAIQAAABrPNRsizjGP9PGnyrLrME/AAAAP/YBAAAAAAAAAa0AAACEAAAA2U2b858Xxz/Txp8qy6zBPwAAAD/2AQAAAAAAAAGuAAAAhAAAAKhTiCD8Ycc/08afKsuswT8AAAA/9gEAAAAAAAABrwAAAIQAAABnW8SxIcXHP9PGnyrLrME/AAAAPwYCAAAAAAAAAbAAAACEAAAANmGx3n0PyD/Txp8qy6zBPwAAAD8GAgAAAAAAAAGxAAAAhAAAAAVnngvaWcg/08afKsuswT8AAAA/BgIAAAAAAAABsgAAAIQAAADkajzUbIvIP9PGnyrLrME/AAAAPxYCAAAAAAAAAbMAAACEAAAApHJ4ZZLuyD/wORevds3BPwAAAD8WAgAAAAAAAAG0AAAAhAAAAHN4ZZLuOMk/8DkXr3bNwT8AAAA/NQIAAAAAAAABtQAAAIQAAADxh920Of/JP/A5F692zcE/AAAAP0UCAAAAAAAAAbYAAACEAAAAb5dV14TFyj8oIAa4zQ7CPwAAAD9FAgAAAAAAAAG3AAAAhAAAAC2fkWiqKMs/KCAGuM0Owj8AAAA/VAIAAAAAAAABuAAAAIQAAACrrgmL9e7LP0WTfTx5L8I/AAAAP1QCAAAAAAAAAbkAAACEAAAASbrj5K2DzD9iBvXAJFDCPwAAAD9kAgAAAAAAAAG6AAAAhAAAAKfN+c+Le80/muzjyXuRwj8AAAA/ZAIAAAAAAAABuwAAAIQAAADz4l4fM4zOP5rs48l7kcI/AAAAP3MCAAAAAAAAAbwAAACEAAAAQ/jDbtqczz+2X1tOJ7LCPwAAAD9zAgAAAAAAAAG9AAAAhAAAALeIY0OKb9A/0tLS0tLSwj8AAAA/gwIAAAAAAAABvgAAAIQAAABNFWVPpxDRP+9FSld+88I/AAAAP4MCAAAAAAAAAb8AAACEAAAA6yA/qV+l0T/vRUpXfvPCPwAAAD+DAgAAAAAAAAHAAAAAhAAAAHkuaGfhUtI/70VKV37zwj8AAAA/kwIAAAAAAAABwQAAAIQAAAAfuRoPNdvSP+9FSld+88I/AAAAP6ICAAAAAAAAAcIAAACEAAAAvsT0aO1v0z/vRUpXfvPCPwAAAD+iAgAAAAAAAAHDAAAAhAAAAF3QzsKlBNQ/70VKV37zwj8AAAA/sgIAAAAAAAABxAAAAIQAAAADW4Fq+YzUP+9FSld+88I/AAAAP7ICAAAAAAAAAcUAAACEAAAAquUzEk0V1T/vRUpXfvPCPwAAAD/CAgAAAAAAAAHGAAAAhAAAAGBul1XXhNU/70VKV37zwj8AAAA/wgIAAAAAAAABxwAAAIQAAAAPeCJLxgDWP+9FSld+88I/AAAAP+ECAAAAAAAAAcgAAACEAAAAK5N0x8lb1z/vRUpXfvPCPwAAAD/wAgAAAAAAAAHJAAAAhAAAAOIb2ApUy9c/70VKV37zwj8AAAA/8AIAAAAAAAABygAAAIQAAACiIxSceS7YP+9FSld+88I/AAAAP/ACAAAAAAAAAcsAAACEAAAAaaooezqF2D/vRUpXfvPCPwAAAD8AAwAAAAAAAAHMAAAAhAAAADiwFaiWz9g/0tLS0tLSwj8AAAA/AAMAAAAAAAABzQAAAIQAAAD/NiqHVybZP7ZfW04nssI/AAAAPxADAAAAAAAAAc4AAACEAAAA1rvvAU9k2T+2X1tOJ7LCPwAAAD8QAwAAAAAAAAHPAAAAhAAAAK1AtXxGotk/tl9bTieywj8AAAA/HwMAAAAAAAAB0AAAAIQAAACExXr3PeDZP5rs48l7kcI/AAAAPx8DAAAAAAAAAdEAAACEAAAAXEpAcjUe2j99eWxF0HDCPwAAAD8vAwAAAAAAAAHSAAAAhAAAAEPNtohjQ9o/fXlsRdBwwj8AAAA/LwMAAAAAAAAB0wAAAIQAAAAj0VRR9nTaP2IG9cAkUMI/AAAAPz8DAAAAAAAAAdQAAACEAAAAClTLZySa2j9iBvXAJFDCPwAAAD8/AwAAAAAAAAHVAAAAhAAAAPLWQX5Sv9o/Ygb1wCRQwj8AAAA/TgMAAAAAAAAB1gAAAIQAAADZWbiUgOTaP2IG9cAkUMI/AAAAP04DAAAAAAAAAdcAAACEAAAAwdwuq64J2z9Fk308eS/CPwAAAD9eAwAAAAAAAAHYAAAAhAAAALHefQ94Its/RZN9PHkvwj8AAAA/XgMAAAAAAAAB2QAAAIQAAACQ4hvYClTbPyggBrjNDsI/AAAAP20DAAAAAAAAAdoAAACEAAAAb+a5oJ2F2z8oIAa4zQ7CPwAAAD9tAwAAAAAAAAHbAAAAhAAAAE/qV2kwt9s/KCAGuM0Owj8AAAA/fQMAAAAAAAAB3AAAAIQAAAAXcWxI8Q3cPyggBrjNDsI/AAAAP30DAAAAAAAAAd0AAACEAAAA5nZZdU1Y3D8oIAa4zQ7CPwAAAD+NAwAAAAAAAAHeAAAAhAAAAKV+lQZzu9w/KCAGuM0Owj8AAAA/jQMAAAAAAAAB3wAAAIQAAABUiCD8YTfdPyggBrjNDsI/AAAAP5wDAAAAAAAAAeAAAACEAAAAEpBcjYea3T8NrY4zIu7BPwAAAD+cAwAAAAAAAAHhAAAAhAAAAOKVSbrj5N0/Da2OMyLuwT8AAAA/rAMAAAAAAAAB4gAAAIQAAACoHF6ZpDvePw2tjjMi7sE/AAAAP9sDAAAAAAAAAeMAAACEAAAArLomLNa73z/Txp8qy6zBPwAAAD/qAwAAAAAAAAHkAAAAhAAAAFAtn5FoquA/t1Moph+MwT8AAAA/+gMAAAAAAAAB5QAAAIQAAACjcnhlku7gP5vgsCF0a8E/AAAAPwoEAAAAAAAAAeYAAACEAAAAe/c94Iks4T+b4LAhdGvBPwAAAD8KBAAAAAAAAAHnAAAAhAAAANa77wFPZOE/m+CwIXRrwT8AAAA/CgQAAAAAAAAB6AAAAIQAAACtQLV8RqLhP5vgsCF0a8E/AAAAPwoEAAAAAAAAAekAAACEAAAACQVnngva4T+b4LAhdGvBPwAAAD8ZBAAAAAAAAAHqAAAAhAAAAGTJGMDQEeI/fm05nchKwT8AAAA/GQQAAAAAAAAB6wAAAIQAAAA7Tt46yE/iP35tOZ3ISsE/AAAAP1gEAAAAAAAAAewAAACEAAAAVhrM7bLq4j9i+sEYHSrBPwAAAD9nBAAAAAAAAAHtAAAAhAAAAEYcG1J8A+M/YvrBGB0qwT8AAAA/dwQAAAAAAAAB7gAAAIQAAAA1Hmq2RRzjP0aHSpRxCcE/AAAAP3cEAAAAAAAAAe8AAACEAAAAql+lwdwu4z9Gh0qUcQnBPwAAAD+HBAAAAAAAAAHwAAAAhAAAACUguRoPNeM/RodKlHEJwT8AAAA/hwQAAAAAAAAB8QAAAIQAAAAdoeDMc0HjP0aHSpRxCcE/AAAAP5YEAAAAAAAAAfIAAACEAAAAiWNDim9g4z9Gh0qUcQnBPwAAAD+mBAAAAAAAAAHzAAAAhAAAAPykfpUGc+M/RodKlHEJwT8AAAA/tgQAAAAAAAAB9AAAAIQAAADsps35z4vjP35tOZ3ISsE/AAAAP7YEAAAAAAAAAfUAAACEAAAAYOgIBWee4z+b4LAhdGvBPwAAAD+2BAAAAAAAAAH2AAAAhAAAAFDqV2kwt+M/t1Moph+MwT8AAAA/tgQAAAAAAAAB9wAAAIQAAAC7rLomLNbjP7dTKKYfjME/AAAAP8UEAAAAAAAAAfgAAACEAAAAJ28d5Cf14z/Txp8qy6zBPwAAAD/FBAAAAAAAAAH5AAAAhAAAABdxbEjxDeQ/8DkXr3bNwT8AAAA/1QQAAAAAAAAB+gAAAIQAAAAHc7usuibkPw2tjjMi7sE/AAAAP+QEAAAAAAAAAfsAAACEAAAAerT2t1E55D8NrY4zIu7BPwAAAD/kBAAAAAAAAAH8AAAAhAAAAGq2RRwbUuQ/Da2OMyLuwT8AAAA/9AQAAAAAAAAB/QAAAIQAAADWeKjZFnHkPyggBrjNDsI/AAAAP/QEAAAAAAAAAf4AAACEAAAAxXr3PeCJ5D9Fk308eS/CPwAAAD8EBQAAAAAAAAH/AAAAhAAAADE9WvvbqOQ/RZN9PHkvwj8AAAA/BAUAAAAAAAABAAEAAIQAAAAgP6lfpcHkP0WTfTx5L8I/AAAAPxMFAAAAAAAAAQEBAACEAAAAEEH4w27a5D9Fk308eS/CPwAAAD8TBQAAAAAAAAECAQAAhAAAAISCM88F7eQ/Ygb1wCRQwj8AAAA/MwUAAAAAAAABAwEAAIQAAABkhtGXmB7lP315bEXQcMI/AAAAP0IFAAAAAAAAAQQBAACEAAAA30bl8Mok5T99eWxF0HDCPwAAAD9CBQAAAAAAAAEFAQAAhAAAANfHDKMvMeU/muzjyXuRwj8AAAA/QgUAAAAAAAABBgEAAIQAAABTiCD8YTflP5rs48l7kcI/AAAAP1IFAAAAAAAAAQcBAACEAAAA0Eg0VZQ95T+a7OPJe5HCPwAAAD9SBQAAAAAAAAEIAQAAhAAAAEsJSK7GQ+U/muzjyXuRwj8AAAA/VQUAAAAAAAABCQEAAIQAAADIyVsH+UnlP5rs48l7kcI/AAAAP4QFAAAAAAAAAQoBAACEAAAAQ4pvYCtQ5T+a7OPJe5HCPwAAAD+UBQAAAAAAAAELAQAAhAAAAMBKg7ldVuU/muzjyXuRwj8AAAA/pAUAAAAAAAABDAEAAIQAAAA7C5cSkFzlP5rs48l7kcI/AAAAP7MFAAAAAAAAAQ0BAACEAAAAr0zSHSdv5T+a7OPJe5HCPwAAAD+zBQAAAAAAAAEOAQAAhAAAACsN5nZZdeU/muzjyXuRwj8AAAA/swUAAAAAAAABDwEAAIQAAAAjjg0pvoHlP5rs48l7kcI/AAAAP8MFAAAAAAAAARABAACEAAAAGg812yKO5T+a7OPJe5HCPwAAAD/DBQAAAAAAAAERAQAAhAAAAJfPSDRVlOU/fXlsRdBwwj8AAAA/0gUAAAAAAAABEgEAAIQAAACPUHDmuaDlP315bEXQcMI/AAAAP9IFAAAAAAAAARMBAACEAAAAh9GXmB6t5T9iBvXAJFDCPwAAAD8BBgAAAAAAAAEUAQAAhAAAAG5UDq9M0uU/KCAGuM0Owj8AAAA/AQYAAAAAAAABFQEAAIQAAADhlUm64+TlPw2tjjMi7sE/AAAAPwEGAAAAAAAAARYBAACEAAAA2RZxbEjx5T/wORevds3BPwAAAD8BBgAAAAAAAAEXAQAAhAAAANGXmB6t/eU/08afKsuswT8AAAA/EQYAAAAAAAABGAEAAIQAAADJGMDQEQrmP7dTKKYfjME/AAAAPxEGAAAAAAAAARkBAACEAAAAwZnngnYW5j+3UyimH4zBPwAAAD8hBgAAAAAAAAEaAQAAhAAAAD1a+9uoHOY/m+CwIXRrwT8AAAA/IQYAAAAAAAABGwEAAIQAAAC5Gg812yLmP35tOZ3ISsE/AAAAPzAGAAAAAAAAARwBAACEAAAANdsijg0p5j9+bTmdyErBPwAAAD8wBgAAAAAAAAEdAQAAhAAAALCbNuc/L+Y/YvrBGB0qwT8AAAA/QAYAAAAAAAABHgEAAIQAAAAtXEpAcjXmP2L6wRgdKsE/AAAAP44GAAAAAAAAAR8BAACEAAAAqBxemaQ75j9Gh0qUcQnBPwAAAD+eBgAAAAAAAAEgAQAAhAAAACXdcfLWQeY/RodKlHEJwT8AAAA/ngYAAAAAAAABIQEAAIQAAACgnYVLCUjmP0aHSpRxCcE/AAAAP60GAAAAAAAAASIBAACEAAAAmB6t/W1U5j9Gh0qUcQnBPwAAAD+9BgAAAAAAAAEjAQAAhAAAABXfwFagWuY/RodKlHEJwT8AAAA/vQYAAAAAAAABJAEAAIQAAACQn9Sv0mDmP0aHSpRxCcE/AAAAP70GAAAAAAAAASUBAACEAAAAiCD8YTdt5j9Gh0qUcQnBPwAAAD/MBgAAAAAAAAEmAQAAhAAAAAThD7tpc+Y/RodKlHEJwT8AAAA/3AYAAAAAAAABJwEAAIQAAACAoSMUnHnmP0aHSpRxCcE/AAAAP9wGAAAAAAAAASgBAACEAAAA/GE3bc5/5j9Gh0qUcQnBPwAAAD/sBgAAAAAAAAEpAQAAhAAAAHciS8YAhuY/RodKlHEJwT8AAAA/+wYAAAAAAAABKgEAAIQAAAD04l4fM4zmP0aHSpRxCcE/AAAAPyoHAAAAAAAAASsBAACEAAAAsC3i2JDiaz8KfM7Fq13TPwAAAD8AAAAAAAAAAAEsAQAAhAAAANBUUfZ0CnE/CnzOxatd0z8AAAA/HwAAAAAAAAABLQEAAIQAAADADvKT+lV6Pwp8zsWrXdM/AAAAPx8AAAAAAAAAAS4BAACEAAAAUGTJGMDQgT8KfM7Fq13TPwAAAD8uAAAAAAAAAAEvAQAAhAAAADzgiSwZA4g/mTUKiAFu0z8AAAA/LgAAAAAAAAABMAEAAIQAAAASTRVlT6eQP7WogQytjtM/AAAAPz4AAAAAAAAAATEBAACEAAAACov17nvAkz+1qIEMrY7TPwAAAD8+AAAAAAAAAAEyAQAAhAAAAH7YTZvzn5c/RGK9zgKf0z8AAAA/TgAAAAAAAAABMwEAAIQAAADzULMt4tigP+6OcBUE0NM/AAAAP10AAAAAAAAAATQBAACEAAAA7W+jcnhloj98SKzXWeDTPwAAAD9tAAAAAAAAAAE1AQAAhAAAAOmOk7cO8qM/CwLoma/w0z8AAAA/fQAAAAAAAAABNgEAAIQAAABkQ4pvYCuwP7Uum+CwIdQ/AAAAP4wAAAAAAAAAATcBAACEAAAAwFagWj4jsT+1LpvgsCHUPwAAAD+MAAAAAAAAAAE4AQAAhAAAANxx8tZBfrI/tS6b4LAh1D8AAAA/nAAAAAAAAAABOQEAAIQAAAD6jERTRdmzP7Uum+CwIdQ/AAAAP5wAAAAAAAAAAToBAACEAAAANqT4BrYCtT+1LpvgsCHUPwAAAD+rAAAAAAAAAAE7AQAAhAAAAHS7rLomLLY/tS6b4LAh1D8AAAA/qwAAAAAAAAABPAEAAIQAAACQ1v42Koe3P7Uum+CwIdQ/AAAAP7sAAAAAAAAAAT0BAACEAAAAzO2y6pqwuD+1LpvgsCHUPwAAAD/LAAAAAAAAAAE+AQAAhAAAAEz9Kg3mdrk/tS6b4LAh1D8AAAA/ywAAAAAAAAABPwEAAIQAAACoEEH4w266P7Uum+CwIdQ/AAAAP9oAAAAAAAAAAUABAACEAAAABiRX46Fmuz+1LpvgsCHUPwAAAD/aAAAAAAAAAAFBAQAAhAAAAGI3bc5/Xrw/tS6b4LAh1D8AAAA/2gAAAAAAAAABQgEAAIQAAACgTiGC8Ie9P7Uum+CwIdQ/AAAAP+oAAAAAAAAAAUMBAACEAAAAHF6ZpDtOvj+1LpvgsCHUPwAAAD/qAAAAAAAAAAFEAQAAhAAAAHpxr48ZRr8/Q+jWogYy1D8AAAA/+gAAAAAAAAABRQEAAIQAAABswmK9+x7AP0Po1qIGMtQ/AAAAPzgBAAAAAAAAAUYBAACEAAAAJ+mOk7cOwj9D6NaiBjLUPwAAAD9nAQAAAAAAAAFHAQAAhAAAAJT6VRrM7cI/Q+jWogYy1D8AAAA/ZwEAAAAAAAABSAEAAIQAAACE/KR+lQbDP0Po1qIGMtQ/AAAAP4YBAAAAAAAAAUkBAACEAAAAdP7z4l4fwz9D6NaiBjLUPwAAAD/CAQAAAAAAAAFKAQAAhAAAAGMAQ0coOMM/tS6b4LAh1D8AAAA/wgEAAAAAAAABSwEAAIQAAABTApKr8VDDP7Uum+CwIdQ/AAAAP8IBAAAAAAAAAUwBAACEAAAAQwThD7tpwz+1LpvgsCHUPwAAAD/SAQAAAAAAAAFNAQAAhAAAADIGMHSEgsM/tS6b4LAh1D8AAAA/0gEAAAAAAAABTgEAAIQAAAAiCH/YTZvDP7Uum+CwIdQ/AAAAP+EBAAAAAAAAAU8BAACEAAAAEgrOPBe0wz+1LpvgsCHUPwAAAD/hAQAAAAAAAAFQAQAAhAAAABJNFWVPp5A/4mf7teV04j8AAAA/AAAAAAAAAAABUQEAAIQAAAAObAWq5TOSP+Jn+7XldOI/AAAAP04AAAAAAAAAAVIBAACEAAAACov17nvAkz/iZ/u15XTiPwAAAD9OAAAAAAAAAAFTAQAAhAAAAAaq5TMSTZU/4mf7teV04j8AAAA/TgAAAAAAAAABVAEAAIQAAAB+2E2b85+XP+Jn+7XldOI/AAAAP10AAAAAAAAAAVUBAACEAAAAevc94IksmT/iZ/u15XTiPwAAAD9tAAAAAAAAAAFWAQAAhAAAAPYlpkdrf5s/4mf7teV04j8AAAA/fQAAAAAAAAABVwEAAIQAAABqc/7z4l6fP+Jn+7XldOI/AAAAP30AAAAAAAAAAVgBAACEAAAAM0l3nLx1oD/iZ/u15XTiPwAAAD99AAAAAAAAAAFZAQAAhAAAAG9gK1Atn6E/4mf7teV04j8AAAA/jAAAAAAAAAABWgEAAIQAAACtd98DnsiiP+Jn+7XldOI/AAAAP4wAAAAAAAAAAVsBAACEAAAAZ54L2lm4pD/iZ/u15XTiPwAAAD+cAAAAAAAAAAFcAQAAhAAAAGO9+x7wRKY/4mf7teV04j8AAAA/nAAAAAAAAAABXQEAAIQAAADd62OG0ZeoP+Jn+7XldOI/AAAAP6wAAAAAAAAAAV4BAACEAAAAlxKQXI2Hqj/iZ/u15XTiPwAAAD+sAAAAAAAAAAFfAQAAhAAAAFE5vDJJd6w/4mf7teV04j8AAAA/0gAAAAAAAAABYAEAAIQAAAANYOgIBWeuPxqL3dS6bOI/AAAAP9IAAAAAAAAAAWEBAACEAAAACX/YTZvzrz8ai93UumziPwAAAD/iAAAAAAAAAAFiAQAAhAAAAOJSApKr8bA/Govd1Lps4j8AAAA/4gAAAAAAAAABYwEAAIQAAACAXtzrY4axPxqL3dS6bOI/AAAAP/EAAAAAAAAAAWQBAACEAAAA/m1UDq9Msj8ai93UumziPwAAAD8BAQAAAAAAAAFlAQAAhAAAAJx5Lmhn4bI/Govd1Lps4j8AAAA/AQEAAAAAAAABZgEAAIQAAAAaiaaKsqezPxqL3dS6bOI/AAAAPwEBAAAAAAAAAWcBAACEAAAAmJgerf1ttD8ai93UumziPwAAAD8RAQAAAAAAAAFoAQAAhAAAAFigWj4j0bQ/Govd1Lps4j8AAAA/IAEAAAAAAAABaQEAAIQAAAD2qzSY22W1PxqL3dS6bOI/AAAAPzABAAAAAAAAAWoBAACEAAAAlLcO8pP6tT8ai93UumziPwAAAD8wAQAAAAAAAAFrAQAAhAAAABLHhhTfwLY/Govd1Lps4j8AAAA/MAEAAAAAAAABbAEAAIQAAACw0mBul1W3PxqL3dS6bOI/AAAAPzABAAAAAAAAAW0BAACEAAAATt46yE/qtz/iZ/u15XTiPwAAAD9AAQAAAAAAAAFuAQAAhAAAAOzpFCIIf7g/4mf7teV04j8AAAA/QAEAAAAAAAABbwEAAIQAAACK9e57wBO5P+Jn+7XldOI/AAAAP08BAAAAAAAAAXABAACEAAAACgVnngvauT/iZ/u15XTiPwAAAD9fAQAAAAAAAAFxAQAAhAAAAKgQQfjDbro/4mf7teV04j8AAAA/XwEAAAAAAAABcgEAAIQAAABGHBtSfAO7P+Jn+7XldOI/AAAAP24BAAAAAAAAAXMBAACEAAAABiRX46Fmuz/iZ/u15XTiPwAAAD9uAQAAAAAAAAF0AQAAhAAAAMQrk3THybs/4mf7teV04j8AAAA/fgEAAAAAAAABdQEAAIQAAACEM88F7Sy8P+Jn+7XldOI/AAAAP34BAAAAAAAAAXYBAACEAAAAYjdtzn9evD/iZ/u15XTiPwAAAD+OAQAAAAAAAAF3AQAAhAAAADgearZFHIs/Sg5YNc2U6z8AAAA/AAAAAAAAAAABeAEAAIQAAAA0PVr726iMP0oOWDXNlOs/AAAAPwAAAAAAAAAAAXkBAACEAAAAMFxKQHI1jj9KDlg1zZTrPwAAAD8AAAAAAAAAAAF6AQAAhAAAACx7OoUIwo8/Eut1Fvic6z8AAAA/AAAAAAAAAAABewEAAIQAAAASTRVlT6eQPxLrdRb4nOs/AAAAPxAAAAAAAAAAAXwBAACEAAAAklyNh5ptkT8S63UW+JzrPwAAAD8QAAAAAAAAAAF9AQAAhAAAAA5sBarlM5I/Eut1Fvic6z8AAAA/HwAAAAAAAAABfgEAAIQAAACOe33MMPqSPxLrdRb4nOs/AAAAPx8AAAAAAAAAAX8BAACEAAAACov17nvAkz8S63UW+JzrPwAAAD8vAAAAAAAAAAGAAQAAhAAAAAaq5TMSTZU/Eut1Fvic6z8AAAA/LwAAAAAAAAABgQEAAIQAAAACydV4qNmWPxLrdRb4nOs/AAAAPz8AAAAAAAAAAYIBAACEAAAAevc94IksmT8S63UW+JzrPwAAAD8/AAAAAAAAAAGDAQAAhAAAAPYlpkdrf5s/Eut1Fvic6z8AAAA/TgAAAAAAAAABhAEAAIQAAABuVA6vTNKdPxLrdRb4nOs/AAAAP04AAAAAAAAAAYUBAACEAAAAdUE7C5cSoD8S63UW+JzrPwAAAD9eAAAAAAAAAAGGAQAAhAAAAG9gK1Atn6E/Eut1Fvic6z8AAAA/XgAAAAAAAAABhwEAAIQAAABrfxuVwyujPxLrdRb4nOs/AAAAP24AAAAAAAAAAYgBAACEAAAAZ54L2lm4pD8S63UW+JzrPwAAAD9uAAAAAAAAAAGJAQAAhAAAAGO9+x7wRKY/Eut1Fvic6z8AAAA/fQAAAAAAAAABigEAAIQAAABf3OtjhtGnPxLrdRb4nOs/AAAAP30AAAAAAAAAAYsBAACEAAAAW/vbqBxeqT8S63UW+JzrPwAAAD+NAAAAAAAAAAGMAQAAhAAAAFUazO2y6qo/Eut1Fvic6z8AAAA/jQAAAAAAAAABjQEAAIQAAAAPQfjDbtqsPxLrdRb4nOs/AAAAP5wAAAAAAAAAAY4BAACEAAAAzWckmirKrj8S63UW+JzrPwAAAD+cAAAAAAAAAAGPAQAAhAAAAAJPZMkYwLA/2ceT9yKl6z8AAAA/rAAAAAAAAAABkAEAAIQAAABgYnq09rexP9nHk/cipes/AAAAP6wAAAAAAAAAAZEBAACEAAAAnHkuaGfhsj/Zx5P3IqXrPwAAAD+8AAAAAAAAAAGSAQAAhAAAALqUgORqPLQ/oKSx2E2t6z8AAAA/ywAAAAAAAAABkwEAAIQAAAAWqJbPSDS1P6CksdhNres/AAAAP8sAAAAAAAAAAZQBAACEAAAAMsPoS0yPtj+gpLHYTa3rPwAAAD/bAAAAAAAAAAGVAQAAhAAAAJDW/jYqh7c/oKSx2E2t6z8AAAA/2wAAAAAAAAABlgEAAIQAAADs6RQiCH+4P6CksdhNres/AAAAP9sAAAAAAAAAAZcBAACEAAAACgVnngvauT+gpLHYTa3rPwAAAD/rAAAAAAAAAAGYAQAAhAAAAIgU38BWoLo/oKSx2E2t6z8AAAA/6wAAAAAAAAABmQEAAIQAAADmJ/WrNJi7P6CksdhNres/AAAAP/oAAAAAAAAAAZoBAACEAAAAQjsLlxKQvD9ngc+5eLXrPwAAAD/6AAAAAAAAAAGbAQAAhAAAAMBKg7ldVr0/Z4HPuXi16z8AAAA/CgEAAAAAAAABnAEAAIQAAAA+WvvbqBy+P2eBz7l4tes/AAAAPwoBAAAAAAAAAZ0BAACEAAAAvGlz/vPivj9ngc+5eLXrPwAAAD8ZAQAAAAAAAAGeAQAAhAAAADh56yA/qb8/Z4HPuXi16z8AAAA/GQEAAAAAAAABnwEAAIQAAABswmK9+x7APy9e7Zqjves/AAAAPykBAAAAAAAAAaABAACEAAAAS8YAho5QwD8vXu2ao73rPwAAAD85AQAAAAAAAAGhAQAAhAAAADvIT+pXacA/L17tmqO96z8AAAA/OQEAAAAAAAABogEAAIQAAAAqyp5OIYLAP/U6C3zOxes/AAAAPzkBAAAAAAAAAaMBAACEAAAAGsztsuqawD/1Ogt8zsXrPwAAAD9IAQAAAAAAAAGkAQAAhAAAABJNFWVPp5A/ucHbKRTT7z8AAAA/AAAAAAAAAAABpQEAAIQAAAASTRVlT6eQP4Ge+Qo/2+8/AAAAPz4AAAAAAAAAAaYBAACEAAAADmwFquUzkj+BnvkKP9vvPwAAAD9OAAAAAAAAAAGnAQAAhAAAAI57fcww+pI/gZ75Cj/b7z8AAAA/XQAAAAAAAAABqAEAAIQAAAAKi/Xue8CTP4Ge+Qo/2+8/AAAAP10AAAAAAAAAAakBAACEAAAAhrldVl0Tlj+BnvkKP9vvPwAAAD+MAAAAAAAAAAGqAQAAhAAAAPYlpkdrf5s/gZ75Cj/b7z8AAAA/jAAAAAAAAAABqwEAAIQAAADyRJaMAQydP4Ge+Qo/2+8/AAAAP4wAAAAAAAAAAawBAACEAAAAanP+8+Jenz+BnvkKP9vvPwAAAD+cAAAAAAAAAAGtAQAAhAAAAPNQsy3i2KA/gZ75Cj/b7z8AAAA/nAAAAAAAAAABrgEAAIQAAABvYCtQLZ+hP4Ge+Qo/2+8/AAAAP6wAAAAAAAAAAa8BAACEAAAArXffA57Ioj+BnvkKP9vvPwAAAD+sAAAAAAAAAAGwAQAAhAAAAOmOk7cO8qM/ucHbKRTT7z8AAAA/uwAAAAAAAAABsQEAAIQAAACltb+NyuGlP7nB2ykU0+8/AAAAP7sAAAAAAAAAAbIBAACEAAAA4cxzQTsLpz+5wdspFNPvPwAAAD+7AAAAAAAAAAGzAQAAhAAAAJvznxf3+qg/ucHbKRTT7z8AAAA/ywAAAAAAAAABtAEAAIQAAACXEpBcjYeqP7nB2ykU0+8/AAAAP9oAAAAAAAAAAbUBAACEAAAAUTm8Mkl3rD+5wdspFNPvPwAAAD/aAAAAAAAAAAG2AQAAhAAAAItvYCtQLa8/ucHbKRTT7z8AAAA/6gAAAAAAAAABtwEAAIQAAAAiS8YAho6wP7nB2ykU0+8/AAAAP+oAAAAAAAAAAbgBAACEAAAAgF7c62OGsT/x5L1I6crvPwAAAD/6AAAAAAAAAAG5AQAAhAAAAJx5Lmhn4bI/KwigZ77C7z8AAAA/+gAAAAAAAAABugEAAIQAAAAaiaaKsqezPysIoGe+wu8/AAAAPwkBAAAAAAAAAbsBAACEAAAAmJgerf1ttD8rCKBnvsLvPwAAAD8JAQAAAAAAAAG8AQAAhAAAABaols9INLU/KwigZ77C7z8AAAA/GQEAAAAAAAABvQEAAIQAAACUtw7yk/q1PysIoGe+wu8/AAAAPxkBAAAAAAAAAb4BAACEAAAAMsPoS0yPtj8rCKBnvsLvPwAAAD8pAQAAAAAAAAG/AQAAhAAAANLOwqUEJLc/KwigZ77C7z8AAAA/KQEAAAAAAAABwAEAAIQAAACQ1v42Koe3PysIoGe+wu8/AAAAPzgBAAAAAAAAAcEBAACEAAAAcNqc/7y4tz8rCKBnvsLvPwAAAD84AQAAAAAAAAHCAQAAhAAAAE7eOshP6rc/KwigZ77C7z8AAAA/SAEAAAAAAAABwwEAAIQAAAAu4tiQ4hu4PysIoGe+wu8/AAAAP0gBAAAAAAAAAcQBAACEAAAA7OkUIgh/uD8rCKBnvsLvPwAAAD9XAQAAAAAAAAHFAQAAhAAAAMztsuqasLg/KwigZ77C7z8AAAA/VwEAAAAAAAABxgEAAIQAAACs8VCzLeK4PysIoGe+wu8/AAAAP2cBAAAAAAAAAccBAACEAAAAbPmMRFNFuT/x5L1I6crvPwAAAD9nAQAAAAAAAAHIAQAAhAAAAEz9Kg3mdrk/8eS9SOnK7z8AAAA/dwEAAAAAAAAByQEAAIQAAAAKBWeeC9q5P/HkvUjpyu8/AAAAP3cBAAAAAAAAAcoBAACEAAAA6ggFZ54Luj/x5L1I6crvPwAAAD+GAQAAAAAAAAHLAQAAhAAAAMoMoy8xPbo/8eS9SOnK7z8AAAA/lgEAAAAAAAABzAEAAIQAAACoEEH4w266P/HkvUjpyu8/AAAAP5YBAAAAAAAAAc0BAACEAAAAiBTfwFaguj/x5L1I6crvPwAAAD+WAQAAAAAAAAHOAQAAhAAAAGgYfYnp0bo/8eS9SOnK7z8AAAA/pgEAAAAAAAABzwEAAIQAAAC4Gg812yLeP0Rivc4Cn9M/AAAAPwAAAAAAAAAAAdABAACEAAAAsJs25z8v3j9EYr3OAp/TPwAAAD+MAAAAAAAAAAHRAQAAhAAAAKCdhUsJSN4/RGK9zgKf0z8AAAA/jAAAAAAAAAAB0gEAAIQAAACIIPxhN23eP0Rivc4Cn9M/AAAAP5wAAAAAAAAAAdMBAACEAAAAgKEjFJx53j9EYr3OAp/TPwAAAD+cAAAAAAAAAAHUAQAAhAAAAGgkmirKnt4/RGK9zgKf0z8AAAA/qwAAAAAAAAAB1QEAAIQAAABWJumOk7feP0Rivc4Cn9M/AAAAP+0AAAAAAAAAAdYBAACEAAAARig481zQ3j9EYr3OAp/TPwAAAD/9AAAAAAAAAAHXAQAAhAAAADYqh1cm6d4/RGK9zgKf0z8AAAA/DQEAAAAAAAAB2AEAAIQAAAAmLNa77wHfP0Rivc4Cn9M/AAAAPw0BAAAAAAAAAdkBAACEAAAAFi4lILka3z9EYr3OAp/TPwAAAD8NAQAAAAAAAAHaAQAAhAAAAP6wmzbnP98/RGK9zgKf0z8AAAA/HAEAAAAAAAAB2wEAAIQAAADssuqasFjfP0Rivc4Cn9M/AAAAPxwBAAAAAAAAAdwBAACEAAAA3LQ5/3lx3z9EYr3OAp/TPwAAAD8sAQAAAAAAAAHdAQAAhAAAAMQ3sBWolt8/RGK9zgKf0z8AAAA/LAEAAAAAAAAB3gEAAIQAAAC0Of95ca/fP0Rivc4Cn9M/AAAAPzwBAAAAAAAAAd8BAACEAAAAnLx1kJ/U3z9EYr3OAp/TPwAAAD88AQAAAAAAAAHgAQAAhAAAAIy+xPRo7d8/RGK9zgKf0z8AAAA/SwEAAAAAAAAB4QEAAIQAAAA94IksGQPgP0Rivc4Cn9M/AAAAP1sBAAAAAAAAAeIBAACEAAAAsiHFN7AV4D9EYr3OAp/TPwAAAD9bAQAAAAAAAAHjAQAAhAAAACZjAENHKOA/RGK9zgKf0z8AAAA/WwEAAAAAAAAB5AEAAIQAAACZpDtO3jrgP0Rivc4Cn9M/AAAAP2oBAAAAAAAAAeUBAACEAAAAkSVjAENH4D9EYr3OAp/TPwAAAD9qAQAAAAAAAAHmAQAAhAAAAAVnngvaWeA/RGK9zgKf0z8AAAA/egEAAAAAAAAB5wEAAIQAAACBJ7JkDGDgP0Rivc4Cn9M/AAAAP3oBAAAAAAAAAegBAACEAAAA9Wjtb6Ny4D9EYr3OAp/TPwAAAD+KAQAAAAAAAAHpAQAAhAAAAOzpFCIIf+A/0hv5kFiv0z8AAAA/mQEAAAAAAAAB6gEAAIQAAABgK1Atn5HgP9Ib+ZBYr9M/AAAAP5kBAAAAAAAAAesBAACEAAAA3OtjhtGX4D/SG/mQWK/TPwAAAD+pAQAAAAAAAAHsAQAAhAAAANRsizg2pOA/YNU0U66/0z8AAAA/qQEAAAAAAAAB7QEAAIQAAADL7bLqmrDgP2DVNFOuv9M/AAAAP6kBAAAAAAAAAe4BAACEAAAAw27anP+84D9g1TRTrr/TPwAAAD+5AQAAAAAAAAHvAQAAhAAAAEAv7vUxw+A/7o5wFQTQ0z8AAAA/yAEAAAAAAAAB8AEAAIQAAAC77wFPZMngP+6OcBUE0NM/AAAAP9gBAAAAAAAAAfEBAACEAAAAs3ApAcnV4D/ujnAVBNDTPwAAAD/YAQAAAAAAAAHyAQAAhAAAAC8xPVr72+A/7o5wFQTQ0z8AAAA/9wEAAAAAAAAB8wEAAIQAAACr8VCzLeLgP+6OcBUE0NM/AAAAP0UCAAAAAAAAAfQBAACEAAAAJ7JkDGDo4D/ujnAVBNDTPwAAAD+jAgAAAAAAAAH1AQAAhAAAAKNyeGWS7uA/7o5wFQTQ0z8AAAA/SQMAAAAAAAAB9gEAAIQAAAAfM4y+xPTgP+6OcBUE0NM/AAAAP0kDAAAAAAAAAfcBAACEAAAAm/OfF/f64D/ujnAVBNDTPwAAAD+XAwAAAAAAAAH4AQAAhAAAAP82KodXJuE/7o5wFQTQ0z8AAAA/lwMAAAAAAAAB+QEAAIQAAAB79z3giSzhP+6OcBUE0NM/AAAAP6cDAAAAAAAAAfoBAACEAAAA9rdRObwy4T/ujnAVBNDTPwAAAD+2AwAAAAAAAAH7AQAAhAAAAHN4ZZLuOOE/7o5wFQTQ0z8AAAA/tgMAAAAAAAAB/AEAAIQAAADuOHnrID/hP+6OcBUE0NM/AAAAP8YDAAAAAAAAAf0BAACEAAAAa/mMRFNF4T/ujnAVBNDTPwAAAD/VAwAAAAAAAAH+AQAAhAAAAOa5oJ2FS+E/7o5wFQTQ0z8AAAA/5QMAAAAAAAAB/wEAAIQAAABjerT2t1HhP+6OcBUE0NM/AAAAPwQEAAAAAAAAAQACAACEAAAApHJ4ZZLuyD8IoGe+ws/WPwAAAD8AAAAAAAAAAAEBAgAAhAAAAJR0x8lbB8k/CKBnvsLP1j8AAAA/fQAAAAAAAAABAgIAAIQAAABzeGWS7jjJPwigZ77Cz9Y/AAAAP40AAAAAAAAAAQMCAACEAAAAQn5Sv0qDyT8IoGe+ws/WPwAAAD+NAAAAAAAAAAEEAgAAhAAAAAGGjlBw5sk/CKBnvsLP1j8AAAA/jQAAAAAAAAABBQIAAIQAAADBjcrhlUnKPwigZ77Cz9Y/AAAAP7cAAAAAAAAAAQYCAACEAAAAf5UGc7usyj8IoGe+ws/WPwAAAD/GAAAAAAAAAAEHAgAAhAAAAO2mzfnPi8s/CKBnvsLP1j8AAAA/xgAAAAAAAAABCAIAAIQAAAB7tPa3UTnMPwigZ77Cz9Y/AAAAP9YAAAAAAAAAAQkCAACEAAAAObwySXeczD8IoGe+ws/WPwAAAD/WAAAAAAAAAAEKAgAAhAAAAPfDbtqc/8w/euYr/Gy/1j8AAAA/5gAAAAAAAAABCwIAAIQAAAC3y6prwmLNP3rmK/xsv9Y/AAAAP/UAAAAAAAAAAQwCAACEAAAAZ9U1YbHezT/sLPA5F6/WPwAAAD8FAQAAAAAAAAENAgAAhAAAAEXZ0ylEEM4/XXO0d8Ge1j8AAAA/FAEAAAAAAAABDgIAAIQAAAAl3XHy1kHOP11ztHfBntY/AAAAPxQBAAAAAAAAAQ8CAACEAAAA8+JeHzOMzj/PuXi1a47WPwAAAD8kAQAAAAAAAAEQAgAAhAAAAOPkrYP8pM4/QQA98xV+1j8AAAA/JAEAAAAAAAABEQIAAIQAAADT5vznxb3OP7NGATHAbdY/AAAAPyQBAAAAAAAAARICAACEAAAAs+qasFjvzj+zRgExwG3WPwAAAD80AQAAAAAAAAETAgAAhAAAAJHuOHnrIM8/s0YBMcBt1j8AAAA/NAEAAAAAAAABFAIAAIQAAACD8IfdtDnPPyWNxW5qXdY/AAAAP0MBAAAAAAAAARUCAACEAAAAc/LWQX5Szz8ljcVual3WPwAAAD9TAQAAAAAAAAEWAgAAhAAAAGP0JaZHa88/JY3Fbmpd1j8AAAA/UwEAAAAAAAABFwIAAIQAAABD+MNu2pzPPyWNxW5qXdY/AAAAP1MBAAAAAAAAARgCAACEAAAAQ/jDbtqczz+W04msFE3WPwAAAD9jAQAAAAAAAAEZAgAAhAAAADH6EtOjtc8/ltOJrBRN1j8AAAA/YwEAAAAAAAABGgIAAIQAAAAh/GE3bc7PP5bTiawUTdY/AAAAP3IBAAAAAAAAARsCAACEAAAAEf6wmzbnzz+W04msFE3WPwAAAD+hAQAAAAAAAAEcAgAAhAAAAAAAAAAAANA/ltOJrBRN1j8AAAA/mwIAAAAAAAABHQIAAIQAAAD4gCeyZAzQP5bTiawUTdY/AAAAP7oCAAAAAAAAAR4CAACEAAAA8AFPZMkY0D+W04msFE3WPwAAAD/KAgAAAAAAAAEfAgAAhAAAAOiCdhYuJdA/ltOJrBRN1j8AAAA/ygIAAAAAAAABIAIAAIQAAADfA57IkjHQPwgaTuq+PNY/AAAAP9oCAAAAAAAAASECAACEAAAA14TFevc90D/sptZlExzWPwAAAD/aAgAAAAAAAAEiAgAAhAAAAMeGFN/AVtA/Xu2ao70L1j8AAAA/2gIAAAAAAAABIwIAAIQAAAC/BzyRJWPQP9AzX+Fn+9U/AAAAP9oCAAAAAAAAASQCAACEAAAArwmL9e570D+zwOdcvNrVPwAAAD/qAgAAAAAAAAElAgAAhAAAAKaKsqdTiNA/JgesmmbK1T8AAAA/6gIAAAAAAAABJgIAAIQAAACeC9pZuJTQPwmUNBa7qdU/AAAAP/kCAAAAAAAAAScCAACEAAAAlowBDB2h0D8JlDQWu6nVPwAAAD/5AgAAAAAAAAEoAgAAhAAAAI4NKb6BrdA/7CC9kQ+J1T8AAAA/GQMAAAAAAAABKQIAAIQAAACODSm+ga3QP15ngc+5eNU/AAAAPxkDAAAAAAAAASoCAACEAAAAho5QcOa50D9eZ4HPuXjVPwAAAD8ZAwAAAAAAAAErAgAAhAAAAIaOUHDmudA/0a1FDWRo1T8AAAA/KAMAAAAAAAABLAIAAIQAAAB+D3giS8bQP9GtRQ1kaNU/AAAAPzgDAAAAAAAAAS0CAACEAAAAfg94IkvG0D9C9AlLDljVPwAAAD84AwAAAAAAAAEuAgAAhAAAAHaQn9Sv0tA/tDrOiLhH1T8AAAA/SAMAAAAAAAABLwIAAIQAAAB2kJ/Ur9LQPyaBksZiN9U/AAAAP1cDAAAAAAAAATACAACEAAAAbRHHhhTf0D+Xx1YEDSfVPwAAAD9XAwAAAAAAAAExAgAAhAAAAG0Rx4YU39A/Cg4bQrcW1T8AAAA/ZwMAAAAAAAABMgIAAIQAAABtEceGFN/QP3tU339hBtU/AAAAP2cDAAAAAAAAATMCAACEAAAAZZLuOHnr0D9f4Wf7teXUPwAAAD9nAwAAAAAAAAE0AgAAhAAAAGWS7jh569A/0CcsOWDV1D8AAAA/dgMAAAAAAAABNQIAAIQAAABlku44eevQP0Ju8HYKxdQ/AAAAP4YDAAAAAAAAATYCAACEAAAAZZLuOHnr0D8m+3jyXqTUPwAAAD+GAwAAAAAAAAE3AgAAhAAAAGWS7jh569A/mEE9MAmU1D8AAAA/hgMAAAAAAAABOAIAAIQAAABlku44eevQPwqIAW6zg9Q/AAAAP5YDAAAAAAAAATkCAACEAAAAZZLuOHnr0D97zsWrXXPUPwAAAD+lAwAAAAAAAAE6AgAAhAAAAGWS7jh569A/7hSK6Qdj1D8AAAA/pQMAAAAAAAABOwIAAIQAAABlku44eevQP2BbTieyUtQ/AAAAP7UDAAAAAAAAATwCAACEAAAAbRHHhhTf0D/RoRJlXELUPwAAAD/UAwAAAAAAAAE9AgAAhAAAAHaQn9Sv0tA/Q+jWogYy1D8AAAA/5AMAAAAAAAABPgIAAIQAAAB+D3giS8bQP7Uum+CwIdQ/AAAAP/MDAAAAAAAAAT8CAACEAAAAjg0pvoGt0D8mdV8eWxHUPwAAAD8DBAAAAAAAAAFAAgAAhAAAAJaMAQwdodA/mbsjXAUB1D8AAAA/AwQAAAAAAAABQQIAAIQAAACeC9pZuJTQPwsC6Jmv8NM/AAAAPxMEAAAAAAAAAUICAACEAAAArwmL9e570D98SKzXWeDTPwAAAD8TBAAAAAAAAAFDAgAAhAAAAMeGFN/AVtA/YNU0U66/0z8AAAA/MgQAAAAAAAABRAIAAIQAAADwAU9kyRjQP0Rivc4Cn9M/AAAAPzIEAAAAAAAAAUUCAACEAAAAEf6wmzbnzz8n70VKV37TPwAAAD8yBAAAAAAAAAFGAgAAhAAAADH6EtOjtc8/mTUKiAFu0z8AAAA/QgQAAAAAAAABRwIAAIQAAABj9CWmR2vPPwp8zsWrXdM/AAAAP0IEAAAAAAAAAUgCAACEAAAAc/LWQX5Szz99wpIDVk3TPwAAAD9RBAAAAAAAAAFJAgAAhAAAAJHuOHnrIM8/fcKSA1ZN0z8AAAA/UQQAAAAAAAABSgIAAIQAAACz6pqwWO/OP+8IV0EAPdM/AAAAP2EEAAAAAAAAAUsCAACEAAAAw+hLTI/Wzj9gTxt/qizTPwAAAD9hBAAAAAAAAAFMAgAAhAAAAOPkrYP8pM4/YE8bf6os0z8AAAA/cAQAAAAAAAABTQIAAIQAAAAD4Q+7aXPOP2BPG3+qLNM/AAAAP3AEAAAAAAAAAU4CAACEAAAAJd1x8tZBzj9gTxt/qizTPwAAAD+ABAAAAAAAAAFPAgAAhAAAADXbIo4NKc4/0pXfvFQc0z8AAAA/gAQAAAAAAAABUAIAAIQAAABV14TFevfNP9KV37xUHNM/AAAAP5AEAAAAAAAAAVECAACEAAAAd9Pm/OfFzT/Sld+8VBzTPwAAAD+fBAAAAAAAAAFSAgAAhAAAAIfRl5gerc0/0pXfvFQc0z8AAAA/nwQAAAAAAAABUwIAAIQAAAC3y6prwmLNP9KV37xUHNM/AAAAP58EAAAAAAAAAVQCAACEAAAA2ccMoy8xzT/Sld+8VBzTPwAAAD+vBAAAAAAAAAFVAgAAhAAAAAnCH3bT5sw/0pXfvFQc0z8AAAA/rwQAAAAAAAABVgIAAIQAAAApvoGtQLXMP9KV37xUHNM/AAAAP78EAAAAAAAAAVcCAACEAAAASbrj5K2DzD/Sld+8VBzTPwAAAD/eBAAAAAAAAAFYAgAAhAAAAGm2RRwbUsw/0pXfvFQc0z8AAAA//QQAAAAAAAABWQIAAIQAAACrrgmL9e7LP9KV37xUHNM/AAAAPw0FAAAAAAAAAVoCAACEAAAAu6y6JizWyz/Sld+8VBzTPwAAAD8NBQAAAAAAAAFbAgAAhAAAAMuqa8Jivcs/0pXfvFQc0z8AAAA/DQUAAAAAAAABXAIAAIQAAADdqBxemaTLP9KV37xUHNM/AAAAPxwFAAAAAAAAAV0CAACEAAAA7abN+c+Lyz/Sld+8VBzTPwAAAD8cBQAAAAAAAAFeAgAAhAAAAA2jLzE9Wss/0pXfvFQc0z8AAAA/LAUAAAAAAAABXwIAAIQAAAAdoeDMc0HLP9KV37xUHNM/AAAAPzwFAAAAAAAAAWACAACEAAAAT5vznxf3yj/Sld+8VBzTPwAAAD88BQAAAAAAAAFhAgAAhAAAAG+XVdeExco/0pXfvFQc0z8AAAA/SwUAAAAAAAABYgIAAIQAAACPk7cO8pPKP2BPG3+qLNM/AAAAP0sFAAAAAAAAAWMCAACEAAAAwY3K4ZVJyj/vCFdBAD3TPwAAAD9bBQAAAAAAAAFkAgAAhAAAANGLe33MMMo/7whXQQA90z8AAAA/WwUAAAAAAAABZQIAAIQAAADhiSwZAxjKP+8IV0EAPdM/AAAAP2oFAAAAAAAAAWYCAACEAAAAAYaOUHDmyT99wpIDVk3TPwAAAD96BQAAAAAAAAFnAgAAhAAAABKEP+ymzck/fcKSA1ZN0z8AAAA/igUAAAAAAAABaAIAAIQAAAAigvCH3bTJP33CkgNWTdM/AAAAP4oFAAAAAAAAAWkCAACEAAAAMoChIxScyT8KfM7Fq13TPwAAAD+ZBQAAAAAAAAFqAgAAhAAAAEJ+Ur9Kg8k/CnzOxatd0z8AAAA/qQUAAAAAAAABawIAAIQAAABTfANbgWrJP5k1CogBbtM/AAAAP6kFAAAAAAAAAWwCAACEAAAAY3q09rdRyT+ZNQqIAW7TPwAAAD+5BQAAAAAAAAFtAgAAhAAAAHN4ZZLuOMk/J+9FSld+0z8AAAA/yAUAAAAAAAABbgIAAIQAAACUdMfJWwfJP0Rivc4Cn9M/AAAAP8gFAAAAAAAAAW8CAACEAAAApHJ4ZZLuyD9g1TRTrr/TPwAAAD/YBQAAAAAAAAFwAgAAhAAAAMRu2pz/vMg/7o5wFQTQ0z8AAAA/2AUAAAAAAAABcQIAAIQAAADUbIs4NqTIP3xIrNdZ4NM/AAAAP+cFAAAAAAAAAXICAACEAAAA5Go81GyLyD+ZuyNcBQHUPwAAAD/nBQAAAAAAAAFzAgAAhAAAAAVnngvaWcg/JnVfHlsR1D8AAAA/9wUAAAAAAAABdAIAAIQAAAAFZ54L2lnIP7Uum+CwIdQ/AAAAP/cFAAAAAAAAAXUCAACEAAAAFWVPpxBByD9D6NaiBjLUPwAAAD8WBgAAAAAAAAF2AgAAhAAAACVjAENHKMg/YFtOJ7JS1D8AAAA/NgYAAAAAAAABdwIAAIQAAAAlYwBDRyjIPwqIAW6zg9Q/AAAAP0UGAAAAAAAAAXgCAACEAAAANmGx3n0PyD+YQT0wCZTUPwAAAD9VBgAAAAAAAAF5AgAAhAAAADZhsd59D8g/Jvt48l6k1D8AAAA/VQYAAAAAAAABegIAAIQAAAA2YbHefQ/IP0Ju8HYKxdQ/AAAAP2QGAAAAAAAAAXsCAACEAAAANmGx3n0PyD/QJyw5YNXUPwAAAD9kBgAAAAAAAAF8AgAAhAAAAEZfYnq09sc/X+Fn+7Xl1D8AAAA/ZAYAAAAAAAABfQIAAIQAAABGX2J6tPbHP+2ao70L9tQ/AAAAP2QGAAAAAAAAAX4CAACEAAAAVl0TFuvdxz97VN9/YQbVPwAAAD90BgAAAAAAAAF/AgAAhAAAAFZdExbr3cc/l8dWBA0n1T8AAAA/hAYAAAAAAAABgAIAAIQAAABWXRMW693HPyaBksZiN9U/AAAAP5MGAAAAAAAAAYECAACEAAAAVl0TFuvdxz+0Os6IuEfVPwAAAD+TBgAAAAAAAAGCAgAAhAAAAFZdExbr3cc/QvQJSw5Y1T8AAAA/kwYAAAAAAAABgwIAAIQAAABWXRMW693HP9GtRQ1kaNU/AAAAP6MGAAAAAAAAAYQCAACEAAAAVl0TFuvdxz9eZ4HPuXjVPwAAAD+jBgAAAAAAAAGFAgAAhAAAAFZdExbr3cc/7CC9kQ+J1T8AAAA/swYAAAAAAAABhgIAAIQAAABGX2J6tPbHP3va+FNlmdU/AAAAP8IGAAAAAAAAAYcCAACEAAAARl9ierT2xz8JlDQWu6nVPwAAAD/CBgAAAAAAAAGIAgAAhAAAADZhsd59D8g/JgesmmbK1T8AAAA/wgYAAAAAAAABiQIAAIQAAAA2YbHefQ/IP7PA51y82tU/AAAAP9IGAAAAAAAAAYoCAACEAAAAJWMAQ0coyD9BeiMfEuvVPwAAAD/SBgAAAAAAAAGLAgAAhAAAACVjAENHKMg/Xu2ao70L1j8AAAA/4QYAAAAAAAABjAIAAIQAAAAVZU+nEEHIP+ym1mUTHNY/AAAAP+EGAAAAAAAAAY0CAACEAAAAFWVPpxBByD97YBIoaSzWPwAAAD/xBgAAAAAAAAGOAgAAhAAAAAVnngvaWcg/s0YBMcBt1j8AAAA/8QYAAAAAAAABjwIAAIQAAADkajzUbIvIP0EAPfMVftY/AAAAPwAHAAAAAAAAAZACAACEAAAA5Go81GyLyD/PuXi1a47WPwAAAD8ABwAAAAAAAAGRAgAAhAAAANRsizg2pMg/z7l4tWuO1j8AAAA/EAcAAAAAAAABkgIAAIQAAADEbtqc/7zIP11ztHfBntY/AAAAPyAHAAAAAAAAAZMCAACEAAAAs3ApAcnVyD/sLPA5F6/WPwAAAD8vBwAAAAAAAAGUAgAAhAAAAKRyeGWS7sg/7CzwORev1j8AAAA/PwcAAAAAAAABlQIAAIQAAACUdMfJWwfJP+ws8DkXr9Y/AAAAPz8HAAAAAAAAAZYCAACEAAAAhHYWLiUgyT/sLPA5F6/WPwAAAD8/BwAAAAAAAAGXAgAAhAAAAHN4ZZLuOMk/7CzwORev1j8AAAA/TgcAAAAAAAABmAIAAIQAAABjerT2t1HJP3rmK/xsv9Y/AAAAP14HAAAAAAAAAZkCAACEAAAAQn5Sv0qDyT965iv8bL/WPwAAAD9eBwAAAAAAAAGaAgAAhAAAADKAoSMUnMk/euYr/Gy/1j8AAAA/bgcAAAAAAAABmwIAAIQAAAAigvCH3bTJP3rmK/xsv9Y/AAAAP24HAAAAAAAAAZwCAACEAAAAEoQ/7KbNyT965iv8bL/WPwAAAD99BwAAAAAAAAGdAgAAhAAAAAGGjlBw5sk/euYr/Gy/1j8AAAA/fQcAAAAAAAABngIAAIQAAADxh920Of/JP3rmK/xsv9Y/AAAAP40HAAAAAAAAAZ8CAACEAAAA4YksGQMYyj965iv8bL/WPwAAAD+dBwAAAAAAAAGgAgAAhAAAANGLe33MMMo/euYr/Gy/1j8AAAA/nQcAAAAAAAABoQIAAIQAAADBjcrhlUnKP3rmK/xsv9Y/AAAAP6wHAAAAAAAAAaICAACEAAAAr48ZRl9iyj965iv8bL/WPwAAAD/rBwAAAAAAAAGjAgAAhAAAAAXtLFxKQOo/WxE0nNR92T8AAAA/AAAAAAAAAAABpAIAAIQAAAD9bVQOr0zqP1sRNJzUfdk/AAAAPwAAAAAAAAAAAaUCAACEAAAA9e57wBNZ6j9bETSc1H3ZPwAAAD8AAAAAAAAAAAGmAgAAhAAAAO1vo3J4Zeo/zFf42X5t2T8AAAA/EAAAAAAAAAABpwIAAIQAAABpMLfLqmvqP8xX+Nl+bdk/AAAAPxAAAAAAAAAAAagCAACEAAAAYbHefQ946j/MV/jZfm3ZPwAAAD8fAAAAAAAAAAGpAgAAhAAAAN1x8tZBfuo/zFf42X5t2T8AAAA/HwAAAAAAAAABqgIAAIQAAADU8hmJporqPz6evBcpXdk/AAAAPy8AAAAAAAAAAasCAACEAAAAUbMt4tiQ6j8+nrwXKV3ZPwAAAD8vAAAAAAAAAAGsAgAAhAAAAMxzQTsLl+o/Pp68Fyld2T8AAAA/PwAAAAAAAAABrQIAAIQAAABJNFWUPZ3qPz6evBcpXdk/AAAAPz8AAAAAAAAAAa4CAACEAAAAQbV8RqKp6j+x5IBV00zZPwAAAD9OAAAAAAAAAAGvAgAAhAAAALx1kJ/Ur+o/seSAVdNM2T8AAAA/TgAAAAAAAAABsAIAAIQAAAC09rdRObzqP7HkgFXTTNk/AAAAP14AAAAAAAAAAbECAACEAAAAMLfLqmvC6j+x5IBV00zZPwAAAD9eAAAAAAAAAAGyAgAAhAAAAKT4BrYC1eo/seSAVdNM2T8AAAA/bQAAAAAAAAABswIAAIQAAAAguRoPNdvqP7HkgFXTTNk/AAAAP20AAAAAAAAAAbQCAACEAAAAk/pVGszt6j+x5IBV00zZPwAAAD99AAAAAAAAAAG1AgAAhAAAAIt7fcww+uo/seSAVdNM2T8AAAA/fQAAAAAAAAABtgIAAIQAAACD/KR+lQbrP7HkgFXTTNk/AAAAP40AAAAAAAAAAbcCAACEAAAAc/7z4l4f6z8+nrwXKV3ZPwAAAD+NAAAAAAAAAAG4AgAAhAAAAGt/G5XDK+s/Pp68Fyld2T8AAAA/rAAAAAAAAAABuQIAAIQAAADXQX5Sv0rrPz6evBcpXdk/AAAAP6wAAAAAAAAAAboCAACEAAAAz8KlBCRX6z8+nrwXKV3ZPwAAAD+sAAAAAAAAAAG7AgAAhAAAAEME4Q+7aes/Pp68Fyld2T8AAAA/vAAAAAAAAAABvAIAAIQAAAC2RRwbUnzrPz6evBcpXdk/AAAAP8sAAAAAAAAAAb0CAACEAAAAMwYwdISC6z8+nrwXKV3ZPwAAAD/LAAAAAAAAAAG+AgAAhAAAAKZHa38bles/Pp68Fyld2T8AAAA/2wAAAAAAAAABvwIAAIQAAACeyJIxgKHrPz6evBcpXdk/AAAAP9sAAAAAAAAAAcACAACEAAAAlkm64+St6z8+nrwXKV3ZPwAAAD/qAAAAAAAAAAHBAgAAhAAAABIKzjwXtOs/Pp68Fyld2T8AAAA/6gAAAAAAAAABwgIAAIQAAAAKi/Xue8DrPz6evBcpXdk/AAAAP/oAAAAAAAAAAcMCAACEAAAAAgwdoeDM6z8+nrwXKV3ZPwAAAD/6AAAAAAAAAAHEAgAAhAAAAH3MMPoS0+s/Pp68Fyld2T8AAAA/CgEAAAAAAAABxQIAAIQAAAB1TVisd9/rPz6evBcpXdk/AAAAPwoBAAAAAAAAAcYCAACEAAAAbc5/Xtzr6z8+nrwXKV3ZPwAAAD8pAQAAAAAAAAHHAgAAhAAAAOEPu2lz/us/Pp68Fyld2T8AAAA/KQEAAAAAAAAByAIAAIQAAABd0M7CpQTsPz6evBcpXdk/AAAAPykBAAAAAAAAAckCAACEAAAA2ZDiG9gK7D8+nrwXKV3ZPwAAAD8pAQAAAAAAAAHKAgAAhAAAAFRR9nQKEew/Pp68Fyld2T8AAAA/SAEAAAAAAAABywIAAIQAAADREQrOPBfsPz6evBcpXdk/AAAAP2cBAAAAAAAAAcwCAACEAAAAuJSA5Go87D8+nrwXKV3ZPwAAAD93AQAAAAAAAAHNAgAAhAAAALAVqJbPSOw/Pp68Fyld2T8AAAA/dwEAAAAAAAABzgIAAIQAAAAs1rvvAU/sPz6evBcpXdk/AAAAP3cBAAAAAAAAAc8CAACEAAAAoBf3+phh7D8+nrwXKV3ZPwAAAD+HAQAAAAAAAAHQAgAAhAAAABvYClTLZ+w/Pp68Fyld2T8AAAA/hwEAAAAAAAAB0QIAAIQAAACQGUZfYnrsPz6evBcpXdk/AAAAP5YBAAAAAAAAAdICAACEAAAAC9pZuJSA7D8+nrwXKV3ZPwAAAD+WAQAAAAAAAAHTAgAAhAAAAANbgWr5jOw/zFf42X5t2T8AAAA/pgEAAAAAAAAB1AIAAIQAAAB/G5XDK5PsP8xX+Nl+bdk/AAAAP6YBAAAAAAAAAdUCAACEAAAA+9uoHF6Z7D/MV/jZfm3ZPwAAAD+2AQAAAAAAAAHWAgAAhAAAAHecvHWQn+w/zFf42X5t2T8AAAA/tgEAAAAAAAAB1wIAAIQAAADzXNDOwqXsP8xX+Nl+bdk/AAAAP9UBAAAAAAAAAdgCAACEAAAAbx3kJ/Wr7D/MV/jZfm3ZPwAAAD/kAQAAAAAAAAHZAgAAhAAAAGeeC9pZuOw/zFf42X5t2T8AAAA/5AEAAAAAAAAB2gIAAIQAAABfHzOMvsTsP8xX+Nl+bdk/AAAAP/QBAAAAAAAAAdsCAACEAAAAV6BaPiPR7D/MV/jZfm3ZPwAAAD/0AQAAAAAAAAHcAgAAhAAAAE8hgvCH3ew/zFf42X5t2T8AAAA/BAIAAAAAAAAB3QIAAIQAAABGoqmi7OnsP8xX+Nl+bdk/AAAAPxMCAAAAAAAAAd4CAACEAAAAPiPRVFH27D/MV/jZfm3ZPwAAAD8TAgAAAAAAAAHfAgAAhAAAALFkDGDoCO0/WxE0nNR92T8AAAA/EwIAAAAAAAAB4AIAAIQAAAAmpkdrfxvtP1sRNJzUfdk/AAAAPxMCAAAAAAAAAeECAACEAAAAHidvHeQn7T9bETSc1H3ZPwAAAD8TAgAAAAAAAAHiAgAAhAAAAJFoqih7Ou0/6cpvXiqO2T8AAAA/IwIAAAAAAAAB4wIAAIQAAAD9Kg3mdlntP+nKb14qjtk/AAAAPyMCAAAAAAAAAeQCAACEAAAA9as0mNtl7T/pym9eKo7ZPwAAAD8yAgAAAAAAAAHlAgAAhAAAAGntb6NyeO0/6cpvXiqO2T8AAAA/MgIAAAAAAAAB5gIAAIQAAABhbpdV14TtP+nKb14qjtk/AAAAP0ICAAAAAAAAAecCAACEAAAA1K/SYG6X7T/pym9eKo7ZPwAAAD9RAgAAAAAAAAHoAgAAhAAAAMww+hLTo+0/6cpvXiqO2T8AAAA/UQIAAAAAAAAB6QIAAIQAAADEsSHFN7DtP+nKb14qjtk/AAAAP1ECAAAAAAAAAeoCAACEAAAAvDJJd5y87T/pym9eKo7ZPwAAAD9hAgAAAAAAAAHrAgAAhAAAALSzcCkBye0/6cpvXiqO2T8AAAA/cQIAAAAAAAAB7AIAAIQAAACsNJjbZdXtP+nKb14qjtk/AAAAP4ACAAAAAAAAAe0CAACEAAAAKPWrNJjb7T/pym9eKo7ZPwAAAD+AAgAAAAAAAAHuAgAAhAAAACB20+b85+0/6cpvXiqO2T8AAAA/gAIAAAAAAAAB7wIAAIQAAACbNuc/L+7tP+nKb14qjtk/AAAAP4ACAAAAAAAAAfACAACEAAAAGPf6mGH07T/pym9eKo7ZPwAAAD+QAgAAAAAAAAHxAgAAhAAAAJO3DvKT+u0/6cpvXiqO2T8AAAA/oAIAAAAAAAAB8gIAAIQAAAAQeCJLxgDuP+nKb14qjtk/AAAAP68CAAAAAAAAAfMCAACEAAAAizg2pPgG7j/pym9eKo7ZPwAAAD+vAgAAAAAAAAH0AgAAhAAAAAf5Sf0qDe4/6cpvXiqO2T8AAAA/vwIAAAAAAAAB9QIAAIQAAACDuV1WXRPuP+nKb14qjtk/AAAAP78CAAAAAAAAAfYCAACEAAAA/3lxr48Z7j/pym9eKo7ZPwAAAD/OAgAAAAAAAAH3AgAAhAAAAPf6mGH0Je4/6cpvXiqO2T8AAAA/zgIAAAAAAAAB+AIAAIQAAABzu6y6JizuP+nKb14qjtk/AAAAP94CAAAAAAAAAfkCAACEAAAAajzUbIs47j/pym9eKo7ZPwAAAD/uAgAAAAAAAAH6AgAAhAAAAN99D3giS+4/6cpvXiqO2T8AAAA//QIAAAAAAAAB+wIAAIQAAADX/jYqh1fuP+nKb14qjtk/AAAAPw0DAAAAAAAAAfwCAACEAAAAxgCGjlBw7j/pym9eKo7ZPwAAAD8NAwAAAAAAAAH9AgAAhAAAAL6BrUC1fO4/WxE0nNR92T8AAAA/DQMAAAAAAAAB/gIAAIQAAAA6QsGZ54LuP1sRNJzUfdk/AAAAPywDAAAAAAAAAf8CAACEAAAAMsPoS0yP7j9bETSc1H3ZPwAAAD8sAwAAAAAAAAEAAwAAhAAAAK6D/KR+le4/WxE0nNR92T8AAAA/PAMAAAAAAAABAQMAAIQAAACmBCRX46HuP1sRNJzUfdk/AAAAP3oDAAAAAAAAAQIDAACEAAAAIsU3sBWo7j9bETSc1H3ZPwAAAD96AwAAAAAAAAEDAwAAhAAAABhGX2J6tO4/WxE0nNR92T8AAAA/igMAAAAAAAABBAMAAIQAAAAQx4YU38DuP1sRNJzUfdk/AAAAP4oDAAAAAAAAAQUDAACEAAAAhgjCH3bT7j9bETSc1H3ZPwAAAD+aAwAAAAAAAAEGAwAAhAAAAHQKEYQ/7O4/WxE0nNR92T8AAAA/mgMAAAAAAAABBwMAAIQAAABsizg2pPjuP1sRNJzUfdk/AAAAP6kDAAAAAAAAAQgDAACEAAAAXI2Hmm0R7z9bETSc1H3ZPwAAAD+pAwAAAAAAAAEJAwAAhAAAANDOwqUEJO8/WxE0nNR92T8AAAA/uQMAAAAAAAABCgMAAIQAAABMj9b+NirvP1sRNJzUfdk/AAAAP7kDAAAAAAAAAQsDAACEAAAARBD+sJs27z9bETSc1H3ZPwAAAD/IAwAAAAAAAAEMAwAAhAAAADyRJWMAQ+8/zFf42X5t2T8AAAA/2AMAAAAAAAABDQMAAIQAAAA0Ek0VZU/vP8xX+Nl+bdk/AAAAP9gDAAAAAAAAAQ4DAACEAAAAsNJgbpdV7z/MV/jZfm3ZPwAAAD/YAwAAAAAAAAEPAwAAhAAAACyTdMfJW+8/zFf42X5t2T8AAAA/9wMAAAAAAAABEAMAAIQAAACmU4gg/GHvP8xX+Nl+bdk/AAAAP/cDAAAAAAAAAREDAACEAAAAJBSceS5o7z/MV/jZfm3ZPwAAAD8HBAAAAAAAAAESAwAAhAAAAJ7Ur9Jgbu8/zFf42X5t2T8AAAA/JgQAAAAAAAABEwMAAIQAAAAclcMrk3TvP8xX+Nl+bdk/AAAAP94EAAAAAAAAARQDAACEAAAAllXXhMV67z/MV/jZfm3ZPwAAAD/uBAAAAAAAAAEVAwAAhAAAAJZV14TFeu8/Pp68Fyld2T8AAAA//QQAAAAAAAABFgMAAIQAAAAUFuvd94DvPz6evBcpXdk/AAAAP/0EAAAAAAAAARcDAACEAAAAjtb+NiqH7z8+nrwXKV3ZPwAAAD8NBQAAAAAAAAEYAwAAhAAAAAqXEpBcje8/Pp68Fyld2T8AAAA/DQUAAAAAAAABGQMAAIQAAACIVybpjpPvP7HkgFXTTNk/AAAAPx0FAAAAAAAAARoDAACEAAAAAhg6QsGZ7z+x5IBV00zZPwAAAD9LBQAAAAAAAAEbAwAAhAAAAF7c62OG0e8/IitFk3082T8AAAA/mgUAAAAAAAABHAMAAIQAAADSHSdvHeTvPyIrRZN9PNk/AAAAP5oFAAAAAAAAAR0DAACEAAAAiiwZAxg66j+UcQnRJyzZPwAAAD8AAAAAAAAAAAEeAwAAhAAAAA1sBarlM+o/lHEJ0Scs2T8AAAA/jQAAAAAAAAABHwMAAIQAAAAW6933gCfqP5RxCdEnLNk/AAAAP5wAAAAAAAAAASADAACEAAAAmirKnk4h6j+UcQnRJyzZPwAAAD+cAAAAAAAAAAEhAwAAhAAAAB5qtkUcG+o/lHEJ0Scs2T8AAAA/rAAAAAAAAAABIgMAAIQAAACiqaLs6RTqP5RxCdEnLNk/AAAAP7sAAAAAAAAAASMDAACEAAAAJumOk7cO6j+UcQnRJyzZPwAAAD+7AAAAAAAAAAEkAwAAhAAAAKsoezqFCOo/lHEJ0Scs2T8AAAA/ywAAAAAAAAABJQMAAIQAAAAuaGfhUgLqP5RxCdEnLNk/AAAAP+oAAAAAAAAAASYDAACEAAAAs6dTiCD86T+UcQnRJyzZPwAAAD/qAAAAAAAAAAEnAwAAhAAAADbnPy/u9ek/lHEJ0Scs2T8AAAA/+gAAAAAAAAABKAMAAIQAAAC7JizWu+/pP5RxCdEnLNk/AAAAP0YBAAAAAAAAASkDAACEAAAAyyTdcfLW6T+UcQnRJyzZPwAAAD9GAQAAAAAAAAEqAwAAhAAAAE9kyRjA0Ok/lHEJ0Scs2T8AAAA/RgEAAAAAAAABKwMAAIQAAADTo7W/jcrpP5RxCdEnLNk/AAAAP2UBAAAAAAAAASwDAACEAAAAiaaKsqdT4D/Je5HSld/cPwAAAD8AAAAAAAAAAAEtAwAAhAAAAImmirKnU+A/O8JVEEDP3D8AAAA/HwAAAAAAAAABLgMAAIQAAAAFZ54L2lngPzvCVRBAz9w/AAAAPy8AAAAAAAAAAS8DAACEAAAAgSeyZAxg4D87wlUQQM/cPwAAAD8/AAAAAAAAAAEwAwAAhAAAAP3nxb0+ZuA/O8JVEEDP3D8AAAA/TgAAAAAAAAABMQMAAIQAAAB5qNkWcWzgPzvCVRBAz9w/AAAAP04AAAAAAAAAATIDAACEAAAA9Wjtb6Ny4D+uCBpO6r7cPwAAAD9eAAAAAAAAAAEzAwAAhAAAAOzpFCIIf+A/rggaTuq+3D8AAAA/bgAAAAAAAAABNAMAAIQAAADkajzUbIvgP64IGk7qvtw/AAAAP24AAAAAAAAAATUDAACEAAAAWKx33wOe4D+uCBpO6r7cPwAAAD99AAAAAAAAAAE2AwAAhAAAAEiuxkPNtuA/H0/ei5Su3D8AAAA/fQAAAAAAAAABNwMAAIQAAAA4sBWols/gPx9P3ouUrtw/AAAAP40AAAAAAAAAATgDAACEAAAAq/FQsy3i4D+RlaLJPp7cPwAAAD+NAAAAAAAAAAE5AwAAhAAAAJvznxf3+uA/AtxmB+mN3D8AAAA/nAAAAAAAAAABOgMAAIQAAAAPNdsijg3hP3QiK0WTfdw/AAAAP6wAAAAAAAAAATsDAACEAAAA/zYqh1cm4T90IitFk33cPwAAAD+sAAAAAAAAAAE8AwAAhAAAAHN4ZZLuOOE/52jvgj1t3D8AAAA/vAAAAAAAAAABPQMAAIQAAADmuaCdhUvhP1ivs8DnXNw/AAAAP7wAAAAAAAAAAT4DAACEAAAA1rvvAU9k4T9Yr7PA51zcPwAAAD+8AAAAAAAAAAE/AwAAhAAAAM48F7SzcOE/WK+zwOdc3D8AAAA/ywAAAAAAAAABQAMAAIQAAADGvT5mGH3hP8r1d/6RTNw/AAAAP9sAAAAAAAAAAUEDAACEAAAAOv95ca+P4T/K9Xf+kUzcPwAAAD/bAAAAAAAAAAFCAwAAhAAAAK1AtXxGouE/yvV3/pFM3D8AAAA/2wAAAAAAAAABQwMAAIQAAAAhgvCH3bThP8r1d/6RTNw/AAAAP+sAAAAAAAAAAUQDAACEAAAAlcMrk3TH4T/K9Xf+kUzcPwAAAD/6AAAAAAAAAAFFAwAAhAAAAAkFZ54L2uE/PDw8PDw83D8AAAA/+gAAAAAAAAABRgMAAIQAAAB8RqKpouzhPzw8PDw8PNw/AAAAPwoBAAAAAAAAAUcDAACEAAAAbEjxDWwF4j+tggB65ivcPwAAAD8KAQAAAAAAAAFIAwAAhAAAANgKVMtnJOI/rYIAeuYr3D8AAAA/GQEAAAAAAAABSQMAAIQAAADIDKMvMT3iP62CAHrmK9w/AAAAPxkBAAAAAAAAAUoDAACEAAAAwI3K4ZVJ4j+tggB65ivcPwAAAD8pAQAAAAAAAAFLAwAAhAAAADPPBe0sXOI/H8nEt5Ab3D8AAAA/KQEAAAAAAAABTAMAAIQAAACvjxlGX2LiPx/JxLeQG9w/AAAAPykBAAAAAAAAAU0DAACEAAAApxBB+MNu4j8fycS3kBvcPwAAAD85AQAAAAAAAAFOAwAAhAAAACPRVFH2dOI/kg+J9ToL3D8AAAA/SAEAAAAAAAABTwMAAIQAAACfkWiqKHviP5IPifU6C9w/AAAAP0gBAAAAAAAAAVADAACEAAAAGlJ8A1uB4j+SD4n1OgvcPwAAAD+mAQAAAAAAAAFRAwAAhAAAAFWUPZ1CBNE/G3+qLLNG4T8AAAA/AAAAAAAAAAABUgMAAIQAAAAx+hLTo7XPP6qyzBoFxOA/AAAAPwAAAAAAAAAAAVMDAACEAAAAIfxhN23Ozz+qsswaBcTgPwAAAD/GAAAAAAAAAAFUAwAAhAAAABH+sJs2588/qrLMGgXE4D8AAAA/1QAAAAAAAAABVQMAAIQAAAD4gCeyZAzQP6qyzBoFxOA/AAAAP9UAAAAAAAAAAVYDAACEAAAA3wOeyJIx0D+qsswaBcTgPwAAAD/lAAAAAAAAAAFXAwAAhAAAAM8F7SxcStA/qrLMGgXE4D8AAAA/5QAAAAAAAAABWAMAAIQAAACvCYv17nvQP6qyzBoFxOA/AAAAP/UAAAAAAAAAAVkDAACEAAAAjg0pvoGt0D+qsswaBcTgPwAAAD8EAQAAAAAAAAFaAwAAhAAAAG0Rx4YU39A/qrLMGgXE4D8AAAA/BAEAAAAAAAABWwMAAIQAAABNFWVPpxDRP6qyzBoFxOA/AAAAPwQBAAAAAAAAAVwDAACEAAAANJjbZdU10T+qsswaBcTgPwAAAD8UAQAAAAAAAAFdAwAAhAAAABwbUnwDW9E/qrLMGgXE4D8AAAA/FAEAAAAAAAABXgMAAIQAAAAMHaHgzHPRP6qyzBoFxOA/AAAAPyQBAAAAAAAAAV8DAACEAAAA+x7wRJaM0T+qsswaBcTgPwAAAD8zAQAAAAAAAAFgAwAAhAAAAOsgP6lfpdE/qrLMGgXE4D8AAAA/MwEAAAAAAAABYQMAAIQAAADbIo4NKb7RP6qyzBoFxOA/AAAAPzMBAAAAAAAAAWIDAACEAAAA06O1v43K0T+qsswaBcTgPwAAAD9DAQAAAAAAAAFjAwAAhAAAAMKlBCRX49E/qrLMGgXE4D8AAAA/UgEAAAAAAAABZAMAAIQAAACyp1OIIPzRP3GP6vsvzOA/AAAAP1IBAAAAAAAAAWUDAACEAAAAoqmi7OkU0j9xj+r7L8zgPwAAAD9iAQAAAAAAAAFmAwAAhAAAAJGr8VCzLdI/cY/q+y/M4D8AAAA/YgEAAAAAAAABZwMAAIQAAABpMLfLqmvSP3GP6vsvzOA/AAAAP2IBAAAAAAAAAWgDAACEAAAAULMt4tiQ0j9xj+r7L8zgPwAAAD9yAQAAAAAAAAFpAwAAhAAAADC3y6prwtI/cY/q+y/M4D8AAAA/gQEAAAAAAAABagMAAIQAAAAHPJElYwDTP3GP6vsvzOA/AAAAP4EBAAAAAAAAAWsDAACEAAAA5j8v7vUx0z9xj+r7L8zgPwAAAD+RAQAAAAAAAAFsAwAAhAAAAMZDzbaIY9M/cY/q+y/M4D8AAAA/kQEAAAAAAAABbQMAAIQAAACdyJIxgKHTP3GP6vsvzOA/AAAAP6EBAAAAAAAAAW4DAACEAAAAhksJSK7G0z9xj+r7L8zgPwAAAD+wAQAAAAAAAAFvAwAAhAAAAFVR9nQKEdQ/cY/q+y/M4D8AAAA/3wEAAAAAAAABcAMAAIQAAAAc2ApUy2fUP3GP6vsvzOA/AAAAP+8BAAAAAAAAAXEDAACEAAAA81zQzsKl1D9xj+r7L8zgPwAAAD/vAQAAAAAAAAFyAwAAhAAAAOvd94AnstQ/cY/q+y/M4D8AAAA//gEAAAAAAAABcwMAAIQAAADTYG6XVdfUP3GP6vsvzOA/AAAAP/4BAAAAAAAAAXQDAACEAAAAuuPkrYP81D9xj+r7L8zgPwAAAD/+AQAAAAAAAAF1AwAAhAAAAJnngnYWLtU/cY/q+y/M4D8AAAA/DgIAAAAAAAABdgMAAIQAAAB56yA/qV/VP3GP6vsvzOA/AAAAPw4CAAAAAAAAAXcDAACEAAAAQHI1Hmq21T9xj+r7L8zgPwAAAD8eAgAAAAAAAAF4AwAAhAAAAA94IkvGANY/cY/q+y/M4D8AAAA/HgIAAAAAAAABeQMAAIQAAADW/jYqh1fWP3GP6vsvzOA/AAAAPy0CAAAAAAAAAXoDAACEAAAApQQkV+Oh1j9xj+r7L8zgPwAAAD89AgAAAAAAAAF7AwAAhAAAAGyLODak+NY/cY/q+y/M4D8AAAA/PQIAAAAAAAABfAMAAIQAAAA7kSVjAEPXP3GP6vsvzOA/AAAAPz0CAAAAAAAAAX0DAACEAAAAEhbr3feA1z9xj+r7L8zgPwAAAD9cAgAAAAAAAAF+AwAAhAAAANIdJ28d5Nc/cY/q+y/M4D8AAAA/XAIAAAAAAAABfwMAAIQAAADKnk4hgvDXP3GP6vsvzOA/AAAAP2wCAAAAAAAAAYADAACEAAAAuqCdhUsJ2D9xj+r7L8zgPwAAAD9sAgAAAAAAAAGBAwAAhAAAALIhxTewFdg/OGwI3VrU4D8AAAA/ewIAAAAAAAABggMAAIQAAACiIxSceS7YPzhsCN1a1OA/AAAAP3sCAAAAAAAAAYMDAACEAAAAkSVjAENH2D84bAjdWtTgPwAAAD+LAgAAAAAAAAGEAwAAhAAAAIEnsmQMYNg/OGwI3VrU4D8AAAA/iwIAAAAAAAABhQMAAIQAAABpqih7OoXYPzhsCN1a1OA/AAAAP5sCAAAAAAAAAYYDAACEAAAAWKx33wOe2D84bAjdWtTgPwAAAD+qAgAAAAAAAAGHAwAAhAAAAC8xPVr729g/OGwI3VrU4D8AAAA/qgIAAAAAAAABiAMAAIQAAAAXtLNwKQHZPzhsCN1a1OA/AAAAP6oCAAAAAAAAAYkDAACEAAAA9rdRObwy2T84bAjdWtTgPwAAAD+6AgAAAAAAAAGKAwAAhAAAAN46yE/qV9k/OGwI3VrU4D8AAAA/ugIAAAAAAAABiwMAAIQAAADGvT5mGH3ZPzhsCN1a1OA/AAAAP8kCAAAAAAAAAYwDAACEAAAAtb+NyuGV2T9xj+r7L8zgPwAAAD/JAgAAAAAAAAGNAwAAhAAAAJ1CBOEPu9k/cY/q+y/M4D8AAAA/2QIAAAAAAAABjgMAAIQAAACExXr3PeDZP3GP6vsvzOA/AAAAP9kCAAAAAAAAAY8DAACEAAAAfEaiqaLs2T9xj+r7L8zgPwAAAD/ZAgAAAAAAAAGQAwAAhAAAAHTHyVsH+dk/cY/q+y/M4D8AAAA/6AIAAAAAAAABkQMAAIQAAABsSPENbAXaP3GP6vsvzOA/AAAAPwgDAAAAAAAAAZIDAACEAAAAZMkYwNAR2j9xj+r7L8zgPwAAAD8XAwAAAAAAAAGTAwAAhAAAAFxKQHI1Hto/cY/q+y/M4D8AAAA/JwMAAAAAAAABlAMAAIQAAABUy2ckmiraP3GP6vsvzOA/AAAAPycDAAAAAAAAAZUDAACEAAAAQ822iGND2j9xj+r7L8zgPwAAAD82AwAAAAAAAAGWAwAAhAAAADPPBe0sXNo/cY/q+y/M4D8AAAA/NgMAAAAAAAABlwMAAIQAAAAj0VRR9nTaP3GP6vsvzOA/AAAAP0YDAAAAAAAAAZgDAACEAAAAClTLZySa2j9xj+r7L8zgPwAAAD9GAwAAAAAAAAGZAwAAhAAAAPpVGsztsto/cY/q+y/M4D8AAAA/VgMAAAAAAAABmgMAAIQAAADqV2kwt8vaP3GP6vsvzOA/AAAAP1YDAAAAAAAAAZsDAACEAAAA0drfRuXw2j9xj+r7L8zgPwAAAD9lAwAAAAAAAAGcAwAAhAAAAMHcLquuCds/cY/q+y/M4D8AAAA/ZQMAAAAAAAABnQMAAIQAAAC5XVZdExbbPzhsCN1a1OA/AAAAP3UDAAAAAAAAAZ4DAACEAAAAqF+lwdwu2z84bAjdWtTgPwAAAD91AwAAAAAAAAGfAwAAhAAAAKDgzHNBO9s/OGwI3VrU4D8AAAA/hQMAAAAAAAABoAMAAIQAAACQ4hvYClTbPzhsCN1a1OA/AAAAP4UDAAAAAAAAAaEDAACEAAAAiGNDim9g2z84bAjdWtTgPwAAAD+UAwAAAAAAAAGiAwAAhAAAAHhlku44eds//0gmvoXc4D8AAAA/lAMAAAAAAAABowMAAIQAAABnZ+FSApLbP/9IJr6F3OA/AAAAP6QDAAAAAAAAAaQDAACEAAAAV2kwt8uq2z//SCa+hdzgPwAAAD+kAwAAAAAAAAGlAwAAhAAAAD/sps35z9s//0gmvoXc4D8AAAA/swMAAAAAAAABpgMAAIQAAAAnbx3kJ/XbP/9IJr6F3OA/AAAAP7MDAAAAAAAAAacDAACEAAAAD/KT+lUa3D//SCa+hdzgPwAAAD/TAwAAAAAAAAGoAwAAhAAAAPZ0ChGEP9w//0gmvoXc4D8AAAA/0wMAAAAAAAABqQMAAIQAAADWeKjZFnHcP/9IJr6F3OA/AAAAP9MDAAAAAAAAAaoDAACEAAAAvfse8ESW3D//SCa+hdzgPwAAAD/TAwAAAAAAAAGrAwAAhAAAAJ3/vLjXx9w//0gmvoXc4D8AAAA/4gMAAAAAAAABrAMAAIQAAAB8A1uBavncP8YlRJ+w5OA/AAAAP+IDAAAAAAAAAa0DAACEAAAAXAf5Sf0q3T+NAmKA2+zgPwAAAD/yAwAAAAAAAAGuAwAAhAAAAESKb2ArUN0/jQJigNvs4D8AAAA/8gMAAAAAAAABrwMAAIQAAAAqDeZ2WXXdP40CYoDb7OA/AAAAPwIEAAAAAAAAAbADAACEAAAAGg812yKO3T+NAmKA2+zgPwAAAD8CBAAAAAAAAAGxAwAAhAAAAAKSq/FQs90/jQJigNvs4D8AAAA/EQQAAAAAAAABsgMAAIQAAADyk/pVGszdP40CYoDb7OA/AAAAPxEEAAAAAAAAAbMDAACEAAAA4pVJuuPk3T+NAmKA2+zgPwAAAD8hBAAAAAAAAAG0AwAAhAAAAMgYwNARCt4/jQJigNvs4D8AAAA/IQQAAAAAAAABtQMAAIQAAACwmzbnPy/eP40CYoDb7OA/AAAAPzAEAAAAAAAAAbYDAACEAAAAmB6t/W1U3j+NAmKA2+zgPwAAAD8wBAAAAAAAAAG3AwAAhAAAAIChIxSced4/jQJigNvs4D8AAAA/QAQAAAAAAAABuAMAAIQAAABgpcHcLqveP40CYoDb7OA/AAAAP0AEAAAAAAAAAbkDAACEAAAARig481zQ3j+NAmKA2+zgPwAAAD9QBAAAAAAAAAG6AwAAhAAAAC6rrgmL9d4/jQJigNvs4D8AAAA/UAQAAAAAAAABuwMAAIQAAAAGMHSEgjPfP40CYoDb7OA/AAAAP18EAAAAAAAAAbwDAACEAAAA5DMSTRVl3z9U339hBvXgPwAAAD9fBAAAAAAAAAG9AwAAhAAAAMQ3sBWolt8/VN9/YQb14D8AAAA/bwQAAAAAAAABvgMAAIQAAACsuiYs1rvfP1Tff2EG9eA/AAAAP28EAAAAAAAAAb8DAACEAAAAjL7E9Gjt3z9U339hBvXgPwAAAD9/BAAAAAAAAAHAAwAAhAAAALIhxTewFeA/VN9/YQb14D8AAAA/jgQAAAAAAAABwQMAAIQAAACiIxSceS7gP1Tff2EG9eA/AAAAP44EAAAAAAAAAcIDAACEAAAAgSeyZAxg4D/GJUSfsOTgPwAAAD+OBAAAAAAAAAHDAwAAhAAAAGiqKHs6heA//0gmvoXc4D8AAAA/ngQAAAAAAAABxAMAAIQAAADUbIs4NqTgPzhsCN1a1OA/AAAAP54EAAAAAAAAAcUDAACEAAAAw27anP+84D9xj+r7L8zgPwAAAD+tBAAAAAAAAAHGAwAAhAAAALNwKQHJ1eA/qrLMGgXE4D8AAAA/rQQAAAAAAAABxwMAAIQAAAAfM4y+xPTgPxz5kFivs+A/AAAAP70EAAAAAAAAAcgDAACEAAAAB7YC1fIZ4T9VHHN3hKvgPwAAAD/NBAAAAAAAAAHJAwAAhAAAAPa3UTm8MuE/jT9Vllmj4D8AAAA/zQQAAAAAAAABygMAAIQAAABr+YxEU0XhP40/VZZZo+A/AAAAP9wEAAAAAAAAAcsDAACEAAAAWvvbqBxe4T+NP1WWWaPgPwAAAD/cBAAAAAAAAAHMAwAAhAAAAM48F7SzcOE/jT9Vllmj4D8AAAA/7AQAAAAAAAABzQMAAIQAAADGvT5mGH3hP40/VZZZo+A/AAAAP+wEAAAAAAAAAc4DAACEAAAAOv95ca+P4T+NP1WWWaPgPwAAAD/sBAAAAAAAAAHPAwAAhAAAADKAoSMUnOE/jT9Vllmj4D8AAAA//AQAAAAAAAAB0AMAAIQAAAClwdwuq67hP40/VZZZo+A/AAAAP/wEAAAAAAAAAdEDAACEAAAAnUIE4Q+74T+NP1WWWaPgPwAAAD8LBQAAAAAAAAHSAwAAhAAAABGEP+ymzeE/jT9Vllmj4D8AAAA/GwUAAAAAAAAB0wMAAIQAAAABho5QcObhP40/VZZZo+A/AAAAPxsFAAAAAAAAAdQDAACEAAAA8YfdtDn/4T+NP1WWWaPgPwAAAD8qBQAAAAAAAAHVAwAAhAAAANgKVMtnJOI/VRxzd4Sr4D8AAAA/KgUAAAAAAAAB1gMAAIQAAADAjcrhlUniP1Ucc3eEq+A/AAAAPzoFAAAAAAAAAdcDAACEAAAAr48ZRl9i4j8c+ZBYr7PgPwAAAD86BQAAAAAAAAHYAwAAhAAAABLTo7W/jeI/HPmQWK+z4D8AAAA/SgUAAAAAAAAB2QMAAIQAAAAC1fIZiabiPxz5kFivs+A/AAAAP0oFAAAAAAAAAdoDAACEAAAA8tZBflK/4j8c+ZBYr7PgPwAAAD9pBQAAAAAAAAHbAwAAhAAAANHa30bl8OI/qrLMGgXE4D8AAAA/aQUAAAAAAAAB3AMAAIQAAABGHBtSfAPjP3GP6vsvzOA/AAAAP2kFAAAAAAAAAd0DAACEAAAANR5qtkUc4z9xj+r7L8zgPwAAAD95BQAAAAAAAAHeAwAAhAAAACUguRoPNeM/OGwI3VrU4D8AAAA/eQUAAAAAAAAB3wMAAIQAAACZYfQlpkfjPzhsCN1a1OA/AAAAP5gFAAAAAAAAAeADAACEAAAAeWWS7jh54z84bAjdWtTgPwAAAD+YBQAAAAAAAAHhAwAAhAAAAGhn4VICkuM/OGwI3VrU4D8AAAA/mAUAAAAAAAAB4gMAAIQAAADcqBxemaTjP/9IJr6F3OA/AAAAP6cFAAAAAAAAAeMDAACEAAAAy6prwmK94z//SCa+hdzgPwAAAD+nBQAAAAAAAAHkAwAAhAAAAEDsps35z+M//0gmvoXc4D8AAAA/twUAAAAAAAAB5QMAAIQAAACrrgmL9e7jP/9IJr6F3OA/AAAAP7cFAAAAAAAAAeYDAACEAAAAmrBY774H5D//SCa+hdzgPwAAAD/HBQAAAAAAAAHnAwAAhAAAAAdzu6y6JuQ//0gmvoXc4D8AAAA/xwUAAAAAAAAB6AMAAIQAAAB6tPa3UTnkP/9IJr6F3OA/AAAAP9YFAAAAAAAAAekDAACEAAAA7vUxw+hL5D//SCa+hdzgPwAAAD/WBQAAAAAAAAHqAwAAhAAAAOZ2WXVNWOQ//0gmvoXc4D8AAAA/5gUAAAAAAAAB6wMAAIQAAABZuJSA5GrkP/9IJr6F3OA/AAAAP+YFAAAAAAAAAewDAACEAAAAzvnPi3t95D//SCa+hdzgPwAAAD/2BQAAAAAAAAHtAwAAhAAAAMV69z3gieQ//0gmvoXc4D8AAAA/9gUAAAAAAAAB7gMAAIQAAAC9+x7wRJbkP/9IJr6F3OA/AAAAPwUGAAAAAAAAAe8DAACEAAAAMT1a+9uo5D//SCa+hdzgPwAAAD8FBgAAAAAAAAHwAwAAhAAAAKV+lQZzu+Q//0gmvoXc4D8AAAA/FQYAAAAAAAAB8QMAAIQAAACd/7y418fkP/9IJr6F3OA/AAAAPxUGAAAAAAAAAfIDAACEAAAAlYDkajzU5D//SCa+hdzgPwAAAD8kBgAAAAAAAAHzAwAAhAAAAIwBDB2h4OQ//0gmvoXc4D8AAAA/JAYAAAAAAAAB9AMAAIQAAACEgjPPBe3kP8YlRJ+w5OA/AAAAPzQGAAAAAAAAAfUDAACEAAAAfANbgWr55D+NAmKA2+zgPwAAAD80BgAAAAAAAAH2AwAAhAAAAPjDbtqc/+Q/jQJigNvs4D8AAAA/RAYAAAAAAAAB9wMAAIQAAADvRJaMAQzlP40CYoDb7OA/AAAAP0QGAAAAAAAAAfgDAACEAAAAbAWq5TMS5T+NAmKA2+zgPwAAAD9TBgAAAAAAAAH5AwAAhAAAAGSG0ZeYHuU/jQJigNvs4D8AAAA/YwYAAAAAAAAB+gMAAIQAAADfRuXwyiTlP40CYoDb7OA/AAAAP2MGAAAAAAAAAfsDAACEAAAAXAf5Sf0q5T+NAmKA2+zgPwAAAD9zBgAAAAAAAAH8AwAAhAAAAHfT5vznxc0/w4bQrUUN5D8AAAA/AAAAAAAAAAAB/QMAAIQAAABn1TVhsd7NP8OG0K1FDeQ/AAAAP4cAAAAAAAAAAf4DAACEAAAARdnTKUQQzj/DhtCtRQ3kPwAAAD+XAAAAAAAAAAH/AwAAhAAAACXdcfLWQc4/w4bQrUUN5D8AAAA/lwAAAAAAAAABAAQAAIQAAAAD4Q+7aXPOP8OG0K1FDeQ/AAAAP6YAAAAAAAAAAQEEAACEAAAAw+hLTI/Wzj/DhtCtRQ3kPwAAAD+mAAAAAAAAAAECBAAAhAAAAFP2dAoRhM8/w4bQrUUN5D8AAAA/tgAAAAAAAAABAwQAAIQAAADwAU9kyRjQP8OG0K1FDeQ/AAAAP7YAAAAAAAAAAQQEAACEAAAArwmL9e570D/DhtCtRQ3kPwAAAD/GAAAAAAAAAAEFBAAAhAAAAG0Rx4YU39A/w4bQrUUN5D8AAAA/xgAAAAAAAAABBgQAAIQAAAAcG1J8A1vRP8OG0K1FDeQ/AAAAP9UAAAAAAAAAAQcEAACEAAAA6yA/qV+l0T/9qbLMGgXkPwAAAD/VAAAAAAAAAAEIBAAAhAAAAKooezqFCNI//amyzBoF5D8AAAA/5QAAAAAAAAABCQQAAIQAAACBrUC1fEbSP/2psswaBeQ/AAAAP+UAAAAAAAAAAQoEAACEAAAAYbHefQ940j/9qbLMGgXkPwAAAD/0AAAAAAAAAAELBAAAhAAAAEC1fEaiqdI//amyzBoF5D8AAAA/9AAAAAAAAAABDAQAAIQAAAAfuRoPNdvSP/2psswaBeQ/AAAAPwQBAAAAAAAAAQ0EAACEAAAABzyRJWMA0z/9qbLMGgXkPwAAAD8EAQAAAAAAAAEOBAAAhAAAAPc94IksGdM/Nc2U6+/84z8AAAA/FAEAAAAAAAABDwQAAIQAAADewFagWj7TPzXNlOvv/OM/AAAAPyMBAAAAAAAAARAEAACEAAAAxkPNtohj0z81zZTr7/zjPwAAAD8jAQAAAAAAAAERBAAAhAAAAK3GQ822iNM/Nc2U6+/84z8AAAA/IwEAAAAAAAABEgQAAIQAAACGSwlIrsbTPzXNlOvv/OM/AAAAPzMBAAAAAAAAARMEAACEAAAAZU+nEEH40z81zZTr7/zjPwAAAD8zAQAAAAAAAAEUBAAAhAAAADzUbIs4NtQ/Nc2U6+/84z8AAAA/QwEAAAAAAAABFQQAAIQAAAAUWTIGMHTUPzXNlOvv/OM/AAAAP4EBAAAAAAAAARYEAACEAAAA/3lxr48Z1j81zZTr7/zjPwAAAD+RAQAAAAAAAAEXBAAAhAAAAJ2FSwlIrtY/Nc2U6+/84z8AAAA/kQEAAAAAAAABGAQAAIQAAACFCMIfdtPWP27wdgrF9OM/AAAAP5EBAAAAAAAAARkEAACEAAAAdAoRhD/s1j9u8HYKxfTjPwAAAD+gAQAAAAAAAAEaBAAAhAAAAFyNh5ptEdc/pxNZKZrs4z8AAAA/oAEAAAAAAAABGwQAAIQAAABDEP6wmzbXP6cTWSma7OM/AAAAP7ABAAAAAAAAARwEAACEAAAAMxJNFWVP1z+nE1kpmuzjPwAAAD/AAQAAAAAAAAEdBAAAhAAAACMUnHkuaNc/pxNZKZrs4z8AAAA/zwEAAAAAAAABHgQAAIQAAAACGDpCwZnXP+A2O0hv5OM/AAAAP88BAAAAAAAAAR8EAACEAAAA6pqwWO++1z/gNjtIb+TjPwAAAD/PAQAAAAAAAAEgBAAAhAAAANuc/7y419c/4DY7SG/k4z8AAAA/3wEAAAAAAAABIQQAAIQAAADCH3bT5vzXP+A2O0hv5OM/AAAAP98BAAAAAAAAASIEAACEAAAAqqLs6RQi2D/gNjtIb+TjPwAAAD/uAQAAAAAAAAEjBAAAhAAAAImmirKnU9g/4DY7SG/k4z8AAAA/DgIAAAAAAAABJAQAAIQAAABAL+71McPYP+A2O0hv5OM/AAAAPw4CAAAAAAAAASUEAACEAAAAHzOMvsT02D/gNjtIb+TjPwAAAD8OAgAAAAAAAAEmBAAAhAAAAAe2AtXyGdk/4DY7SG/k4z8AAAA/HQIAAAAAAAABJwQAAIQAAADmuaCdhUvZP+A2O0hv5OM/AAAAPx0CAAAAAAAAASgEAACEAAAAzjwXtLNw2T/gNjtIb+TjPwAAAD8tAgAAAAAAAAEpBAAAhAAAALW/jcrhldk/4DY7SG/k4z8AAAA/LQIAAAAAAAABKgQAAIQAAACVwyuTdMfZP+A2O0hv5OM/AAAAPz0CAAAAAAAAASsEAACEAAAAfEaiqaLs2T/gNjtIb+TjPwAAAD89AgAAAAAAAAEsBAAAhAAAAGTJGMDQEdo/4DY7SG/k4z8AAAA/TAIAAAAAAAABLQQAAIQAAABUy2ckmiraP+A2O0hv5OM/AAAAP0wCAAAAAAAAAS4EAACEAAAAO07eOshP2j/gNjtIb+TjPwAAAD9cAgAAAAAAAAEvBAAAhAAAACPRVFH2dNo/4DY7SG/k4z8AAAA/XAIAAAAAAAABMAQAAIQAAAAC1fIZiabaP+A2O0hv5OM/AAAAP2sCAAAAAAAAATEEAACEAAAA6ldpMLfL2j/gNjtIb+TjPwAAAD9rAgAAAAAAAAEyBAAAhAAAANlZuJSA5No/4DY7SG/k4z8AAAA/ewIAAAAAAAABMwQAAIQAAADJWwf5Sf3aP+A2O0hv5OM/AAAAP4sCAAAAAAAAATQEAACEAAAAuV1WXRMW2z/gNjtIb+TjPwAAAD+LAgAAAAAAAAE1BAAAhAAAAKhfpcHcLts/4DY7SG/k4z8AAAA/mgIAAAAAAAABNgQAAIQAAACg4MxzQTvbP+A2O0hv5OM/AAAAP5oCAAAAAAAAATcEAACEAAAAkOIb2ApU2z/gNjtIb+TjPwAAAD+aAgAAAAAAAAE4BAAAhAAAAIhjQ4pvYNs/4DY7SG/k4z8AAAA/ugIAAAAAAAABOQQAAIQAAACA5Go81GzbP+A2O0hv5OM/AAAAP7oCAAAAAAAAAToEAACEAAAAeGWS7jh52z/gNjtIb+TjPwAAAD/JAgAAAAAAAAE7BAAAhAAAAG/muaCdhds/4DY7SG/k4z8AAAA/2QIAAAAAAAABPAQAAIQAAABnZ+FSApLbP+A2O0hv5OM/AAAAP+gCAAAAAAAAAT0EAACEAAAAX+gIBWee2z/gNjtIb+TjPwAAAD/4AgAAAAAAAAE+BAAAhAAAAFdpMLfLqts/4DY7SG/k4z8AAAA/FwMAAAAAAAABPwQAAIQAAABP6ldpMLfbP+A2O0hv5OM/AAAAPxcDAAAAAAAAAUAEAACEAAAAR2t/G5XD2z/gNjtIb+TjPwAAAD8nAwAAAAAAAAFBBAAAhAAAAD/sps35z9s/4DY7SG/k4z8AAAA/RgMAAAAAAAABQgQAAIQAAAA2bc5/XtzbP+A2O0hv5OM/AAAAP1YDAAAAAAAAAUMEAACEAAAALu71McPo2z/gNjtIb+TjPwAAAD9lAwAAAAAAAAFEBAAAhAAAACdvHeQn9ds/4DY7SG/k4z8AAAA/dQMAAAAAAAABRQQAAIQAAAAf8ESWjAHcP+A2O0hv5OM/AAAAP3UDAAAAAAAAAUYEAACEAAAAF3FsSPEN3D/gNjtIb+TjPwAAAD+UAwAAAAAAAAFHBAAAhAAAAPZ0ChGEP9w/4DY7SG/k4z8AAAA/lAMAAAAAAAABSAQAAIQAAADu9THD6EvcP+A2O0hv5OM/AAAAP5QDAAAAAAAAAUkEAACEAAAA3veAJ7Jk3D/gNjtIb+TjPwAAAD+kAwAAAAAAAAFKBAAAhAAAANZ4qNkWcdw/4DY7SG/k4z8AAAA/pAMAAAAAAAABSwQAAIQAAADO+c+Le33cP+A2O0hv5OM/AAAAP7QDAAAAAAAAAUwEAACEAAAAxXr3PeCJ3D/gNjtIb+TjPwAAAD+0AwAAAAAAAAFNBAAAhAAAAMV69z3gidw/pxNZKZrs4z8AAAA/wwMAAAAAAAABTgQAAIQAAAC9+x7wRJbcP6cTWSma7OM/AAAAP9MDAAAAAAAAAU8EAACEAAAAtXxGoqmi3D+nE1kpmuzjPwAAAD/iAwAAAAAAAAFQBAAAhAAAAK39bVQOr9w/pxNZKZrs4z8AAAA/AgQAAAAAAAABUQQAAIQAAACt/W1UDq/cP27wdgrF9OM/AAAAPwIEAAAAAAAAAVIEAACEAAAApX6VBnO73D9u8HYKxfTjPwAAAD8hBAAAAAAAAAFTBAAAhAAAAJ3/vLjXx9w/bvB2CsX04z8AAAA/MQQAAAAAAAABVAQAAIQAAABElowBDB3pPxlaHWdE3OM/AAAAPwAAAAAAAAAAAVUEAACEAAAAwVagWj4j6T8ZWh1nRNzjPwAAAD+cAAAAAAAAAAFWBAAAhAAAADwXtLNwKek/GVodZ0Tc4z8AAAA/rAAAAAAAAAABVwQAAIQAAAC518cMoy/pPxlaHWdE3OM/AAAAP6wAAAAAAAAAAVgEAACEAAAANJjbZdU16T8ZWh1nRNzjPwAAAD+7AAAAAAAAAAFZBAAAhAAAACwZAxg6Quk/GVodZ0Tc4z8AAAA/ywAAAAAAAAABWgQAAIQAAAAkmirKnk7pPxlaHWdE3OM/AAAAP8sAAAAAAAAAAVsEAACEAAAAHRtSfANb6T8ZWh1nRNzjPwAAAD/LAAAAAAAAAAFcBAAAhAAAAAwdoeDMc+k/GVodZ0Tc4z8AAAA/2wAAAAAAAAABXQQAAIQAAAD8HvBElozpPxlaHWdE3OM/AAAAP+oAAAAAAAAAAV4EAACEAAAA7CA/qV+l6T9Rff+FGdTjPwAAAD/qAAAAAAAAAAFfBAAAhAAAANsijg0pvuk/UX3/hRnU4z8AAAA/+gAAAAAAAAABYAQAAIQAAABPZMkYwNDpP1F9/4UZ1OM/AAAAP/oAAAAAAAAAAWEEAACEAAAAw6UEJFfj6T9Rff+FGdTjPwAAAD8JAQAAAAAAAAFiBAAAhAAAALsmLNa77+k/UX3/hRnU4z8AAAA/CQEAAAAAAAABYwQAAIQAAACzp1OIIPzpP1F9/4UZ1OM/AAAAPxkBAAAAAAAAAWQEAACEAAAAqyh7OoUI6j+LoOGk7svjPwAAAD84AQAAAAAAAAFlBAAAhAAAAB5qtkUcG+o/i6DhpO7L4z8AAAA/OAEAAAAAAAABZgQAAIQAAACaKsqeTiHqP4ug4aTuy+M/AAAAPzgBAAAAAAAAAWcEAACEAAAAFuvd94An6j+LoOGk7svjPwAAAD84AQAAAAAAAAFoBAAAhAAAAJKr8VCzLeo/i6DhpO7L4z8AAAA/WAEAAAAAAAABaQQAAIQAAAANbAWq5TPqP4ug4aTuy+M/AAAAP3QBAAAAAAAAAWoEAACEAAAAiiwZAxg66j+LoOGk7svjPwAAAD+EAQAAAAAAAAFrBAAAhAAAAAXtLFxKQOo/i6DhpO7L4z8AAAA/kwEAAAAAAAABbAQAAIQAAACCrUC1fEbqP4ug4aTuy+M/AAAAP5MBAAAAAAAAAW0EAACEAAAA/W1UDq9M6j+LoOGk7svjPwAAAD+jAQAAAAAAAAFuBAAAhAAAAHouaGfhUuo/i6DhpO7L4z8AAAA/owEAAAAAAAABbwQAAIQAAAD17nvAE1nqP4ug4aTuy+M/AAAAP7MBAAAAAAAAAXAEAACEAAAA7W+jcnhl6j+LoOGk7svjPwAAAD/CAQAAAAAAAAFxBAAAhAAAAGkwt8uqa+o/i6DhpO7L4z8AAAA/wgEAAAAAAAABcgQAAIQAAADl8Mok3XHqP4ug4aTuy+M/AAAAP8IBAAAAAAAAAXMEAACEAAAAYbHefQ946j+LoOGk7svjPwAAAD/SAQAAAAAAAAF0BAAAhAAAAN1x8tZBfuo/i6DhpO7L4z8AAAA/4gEAAAAAAAABdQQAAIQAAABZMgYwdITqP4ug4aTuy+M/AAAAP+IBAAAAAAAAAXYEAACEAAAA1PIZiaaK6j+LoOGk7svjPwAAAD/xAQAAAAAAAAF3BAAAhAAAAFGzLeLYkOo/i6DhpO7L4z8AAAA/AQIAAAAAAAABeAQAAIQAAADE9Gjtb6PqP4ug4aTuy+M/AAAAPwECAAAAAAAAAXkEAACEAAAAODak+Aa26j+LoOGk7svjPwAAAD8QAgAAAAAAAAF6BAAAhAAAADC3y6prwuo/i6DhpO7L4z8AAAA/EAIAAAAAAAABewQAAIQAAAAoOPNc0M7qP4ug4aTuy+M/AAAAPyACAAAAAAAAAXwEAACEAAAAILkaDzXb6j+LoOGk7svjPwAAAD8gAgAAAAAAAAF9BAAAhAAAABg6QsGZ5+o/i6DhpO7L4z8AAAA/MAIAAAAAAAABfgQAAIQAAAAQu2lz/vPqP4ug4aTuy+M/AAAAPzACAAAAAAAAAX8EAACEAAAACDyRJWMA6z+LoOGk7svjPwAAAD8/AgAAAAAAAAGABAAAhAAAAHt9zDD6Eus/UX3/hRnU4z8AAAA/PwIAAAAAAAABgQQAAIQAAAD3PeCJLBnrPxlaHWdE3OM/AAAAP08CAAAAAAAAAYIEAACEAAAA774HPJEl6z8ZWh1nRNzjPwAAAD9PAgAAAAAAAAGDBAAAhAAAAGt/G5XDK+s/GVodZ0Tc4z8AAAA/XwIAAAAAAAABhAQAAIQAAADnPy/u9THrPxlaHWdE3OM/AAAAP9wCAAAAAAAAAYUEAACEAAAA5z8v7vUx6z/gNjtIb+TjPwAAAD8KAwAAAAAAAAGGBAAAhAAAAMZDzbaIY9M/bI72LtjT5j8AAAA/AAAAAAAAAAABhwQAAIQAAAC+xPRo7W/TP2yO9i7Y0+Y/AAAAP20AAAAAAAAAAYgEAACEAAAAtkUcG1J80z9sjvYu2NPmPwAAAD99AAAAAAAAAAGJBAAAhAAAAKVHa38bldM/bI72LtjT5j8AAAA/jQAAAAAAAAABigQAAIQAAACVSbrj5K3TP2yO9i7Y0+Y/AAAAP40AAAAAAAAAAYsEAACEAAAAfsww+hLT0z9sjvYu2NPmPwAAAD+cAAAAAAAAAAGMBAAAhAAAAHVNWKx339M/bI72LtjT5j8AAAA/nAAAAAAAAAABjQQAAIQAAABd0M7CpQTUP2yO9i7Y0+Y/AAAAP6wAAAAAAAAAAY4EAACEAAAARVNF2dMp1D9sjvYu2NPmPwAAAD+sAAAAAAAAAAGPBAAAhAAAADRVlD2dQtQ/bI72LtjT5j8AAAA/uwAAAAAAAAABkAQAAIQAAAAc2ApUy2fUP2yO9i7Y0+Y/AAAAP7sAAAAAAAAAAZEEAACEAAAADNpZuJSA1D9sjvYu2NPmPwAAAD/LAAAAAAAAAAGSBAAAhAAAAPNc0M7CpdQ/bI72LtjT5j8AAAA/ywAAAAAAAAABkwQAAIQAAADb30bl8MrUP2yO9i7Y0+Y/AAAAP9sAAAAAAAAAAZQEAACEAAAAuuPkrYP81D9sjvYu2NPmPwAAAD/bAAAAAAAAAAGVBAAAhAAAAJnngnYWLtU/bI72LtjT5j8AAAA/6gAAAAAAAAABlgQAAIQAAABxbEjxDWzVP2yO9i7Y0+Y/AAAAP/oAAAAAAAAAAZcEAACEAAAAUHDmuaCd1T9sjvYu2NPmPwAAAD/6AAAAAAAAAAGYBAAAhAAAADB0hIIzz9U/bI72LtjT5j8AAAA/+gAAAAAAAAABmQQAAIQAAAAPeCJLxgDWP2yO9i7Y0+Y/AAAAPwoBAAAAAAAAAZoEAACEAAAA7nvAE1ky1j9sjvYu2NPmPwAAAD8ZAQAAAAAAAAGbBAAAhAAAAM5/XtzrY9Y/bI72LtjT5j8AAAA/GQEAAAAAAAABnAQAAIQAAACtg/ykfpXWP2yO9i7Y0+Y/AAAAPykBAAAAAAAAAZ0EAACEAAAAlQZzu6y61j9sjvYu2NPmPwAAAD8pAQAAAAAAAAGeBAAAhAAAAIUIwh9209Y/bI72LtjT5j8AAAA/OAEAAAAAAAABnwQAAIQAAAB0ChGEP+zWP2yO9i7Y0+Y/AAAAPzgBAAAAAAAAAaAEAACEAAAAXI2Hmm0R1z9sjvYu2NPmPwAAAD9IAQAAAAAAAAGhBAAAhAAAAFQOr0zSHdc/bI72LtjT5j8AAAA/SAEAAAAAAAABogQAAIQAAABDEP6wmzbXP2yO9i7Y0+Y/AAAAP1gBAAAAAAAAAaMEAACEAAAAMxJNFWVP1z9sjvYu2NPmPwAAAD9YAQAAAAAAAAGkBAAAhAAAACuTdMfJW9c/bI72LtjT5j8AAAA/ZwEAAAAAAAABpQQAAIQAAAAjFJx5LmjXP2yO9i7Y0+Y/AAAAP2cBAAAAAAAAAaYEAACEAAAAG5XDK5N01z9sjvYu2NPmPwAAAD93AQAAAAAAAAGnBAAAhAAAABIW6933gNc/bI72LtjT5j8AAAA/hwEAAAAAAAABqAQAAIQAAAAKlxKQXI3XP2yO9i7Y0+Y/AAAAP+QBAAAAAAAAAakEAACEAAAAAhg6QsGZ1z9sjvYu2NPmPwAAAD/0AQAAAAAAAAGqBAAAhAAAAPqYYfQlptc/bI72LtjT5j8AAAA/9AEAAAAAAAABqwQAAIQAAADyGYmmirLXP2yO9i7Y0+Y/AAAAPwQCAAAAAAAAAawEAACEAAAA6pqwWO++1z9sjvYu2NPmPwAAAD8EAgAAAAAAAAGtBAAAhAAAAOIb2ApUy9c/bI72LtjT5j8AAAA/EwIAAAAAAAABrgQAAIQAAADbnP+8uNfXP2yO9i7Y0+Y/AAAAPxMCAAAAAAAAAa8EAACEAAAA0h0nbx3k1z9sjvYu2NPmPwAAAD8jAgAAAAAAAAGwBAAAhAAAAMqeTiGC8Nc/M2sUEAPc5j8AAAA/MgIAAAAAAAABsQQAAIQAAADCH3bT5vzXPzNrFBAD3OY/AAAAPzICAAAAAAAAAbIEAACEAAAAuqCdhUsJ2D8zaxQQA9zmPwAAAD9SAgAAAAAAAAGzBAAAhAAAALIhxTewFdg/M2sUEAPc5j8AAAA/cQIAAAAAAAABtAQAAIQAAACqouzpFCLYPzNrFBAD3OY/AAAAP3ECAAAAAAAAAbUEAACEAAAAoiMUnHku2D8zaxQQA9zmPwAAAD+/AgAAAAAAAAG2BAAAhAAAAHmo2RZxbNg/M2sUEAPc5j8AAAA/7gIAAAAAAAABtwQAAIQAAABxKQHJ1XjYPzNrFBAD3OY/AAAAP+4CAAAAAAAAAbgEAACEAAAAaaooezqF2D8zaxQQA9zmPwAAAD81AwAAAAAAAAG5BAAAhAAAAPa3UTm8Mtk/MndHuAoC6D8AAAA/AAAAAAAAAAABugQAAIQAAADuOHnrID/ZPzJ3R7gKAug/AAAAPy8AAAAAAAAAAbsEAACEAAAA1rvvAU9k2T8yd0e4CgLoPwAAAD8/AAAAAAAAAAG8BAAAhAAAAMa9PmYYfdk/MndHuAoC6D8AAAA/PwAAAAAAAAABvQQAAIQAAACtQLV8RqLZP/hTZZk1Cug/AAAAP08AAAAAAAAAAb4EAACEAAAAlcMrk3TH2T/4U2WZNQroPwAAAD9PAAAAAAAAAAG/BAAAhAAAAHTHyVsH+dk/+FNlmTUK6D8AAAA/XgAAAAAAAAABwAQAAIQAAABcSkByNR7aP/hTZZk1Cug/AAAAP24AAAAAAAAAAcEEAACEAAAAO07eOshP2j/4U2WZNQroPwAAAD99AAAAAAAAAAHCBAAAhAAAABtSfANbgdo/+FNlmTUK6D8AAAA/fQAAAAAAAAABwwQAAIQAAAAKVMtnJJraP/hTZZk1Cug/AAAAP40AAAAAAAAAAcQEAACEAAAA0drfRuXw2j/4U2WZNQroPwAAAD+NAAAAAAAAAAHFBAAAhAAAALldVl0TFts/+FNlmTUK6D8AAAA/nQAAAAAAAAABxgQAAIQAAACYYfQlpkfbP/hTZZk1Cug/AAAAP50AAAAAAAAAAccEAACEAAAAeGWS7jh52z/4U2WZNQroPwAAAD+sAAAAAAAAAAHIBAAAhAAAAF/oCAVnnts/+FNlmTUK6D8AAAA/rAAAAAAAAAAByQQAAIQAAABHa38blcPbP/hTZZk1Cug/AAAAP7wAAAAAAAAAAcoEAACEAAAAH/BElowB3D/4U2WZNQroPwAAAD+8AAAAAAAAAAHLBAAAhAAAAAdzu6y6Jtw/+FNlmTUK6D8AAAA/zAAAAAAAAAABzAQAAIQAAADu9THD6EvcP/hTZZk1Cug/AAAAP8wAAAAAAAAAAc0EAACEAAAAzvnPi3t93D/4U2WZNQroPwAAAD/bAAAAAAAAAAHOBAAAhAAAALV8RqKpotw/+FNlmTUK6D8AAAA/2wAAAAAAAAABzwQAAIQAAACd/7y418fcPzJ3R7gKAug/AAAAP+sAAAAAAAAAAdAEAACEAAAAfANbgWr53D8yd0e4CgLoPwAAAD/6AAAAAAAAAAHRBAAAhAAAAGSG0ZeYHt0/MndHuAoC6D8AAAA/CgEAAAAAAAAB0gQAAIQAAAAKEYQ/7KbdPzJ3R7gKAug/AAAAPwoBAAAAAAAAAdMEAACEAAAA4pVJuuPk3T8yd0e4CgLoPwAAAD8KAQAAAAAAAAHUBAAAhAAAAMCZ54J2Ft4/MndHuAoC6D8AAAA/GgEAAAAAAAAB1QQAAIQAAACgnYVLCUjeP2qaKdff+ec/AAAAPxoBAAAAAAAAAdYEAACEAAAAgKEjFJx53j9qminX3/nnPwAAAD8pAQAAAAAAAAHXBAAAhAAAAGClwdwuq94/apop19/55z8AAAA/KQEAAAAAAAAB2AQAAIQAAAA+qV+lwdzeP2qaKdff+ec/AAAAPzkBAAAAAAAAAdkEAACEAAAAJizWu+8B3z9qminX3/nnPwAAAD85AQAAAAAAAAHaBAAAhAAAAAYwdISCM98/apop19/55z8AAAA/SQEAAAAAAAAB2wQAAIQAAAD2McPoS0zfP2qaKdff+ec/AAAAP0kBAAAAAAAAAdwEAACEAAAA3LQ5/3lx3z9qminX3/nnPwAAAD9NAQAAAAAAAAHdBAAAhAAAALQ5/3lxr98/apop19/55z8AAAA/XQEAAAAAAAAB3gQAAIQAAACcvHWQn9TfP2qaKdff+ec/AAAAP10BAAAAAAAAAd8EAACEAAAAPeCJLBkD4D9qminX3/nnPwAAAD9sAQAAAAAAAAHgBAAAhAAAAKqi7OkUIuA/apop19/55z8AAAA/bAEAAAAAAAAB4QQAAIQAAACZpDtO3jrgP2qaKdff+ec/AAAAP3wBAAAAAAAAAeIEAACEAAAABWeeC9pZ4D+jvQv2tPHnPwAAAD98AQAAAAAAAAHjBAAAhAAAAOzpFCIIf+A/o70L9rTx5z8AAAA/fAEAAAAAAAAB5AQAAIQAAADUbIs4NqTgP6O9C/a08ec/AAAAP4wBAAAAAAAAAeUEAACEAAAAQC/u9THD4D+jvQv2tPHnPwAAAD+MAQAAAAAAAAHmBAAAhAAAAKNyeGWS7uA/o70L9rTx5z8AAAA/mwEAAAAAAAAB5wQAAIQAAAAPNdsijg3hP6O9C/a08ec/AAAAP6sBAAAAAAAAAegEAACEAAAA/zYqh1cm4T+jvQv2tPHnPwAAAD+7AQAAAAAAAAHpBAAAhAAAAO44eesgP+E/o70L9rTx5z8AAAA/6QEAAAAAAAAB6gQAAIQAAACVwyuTdMfhP2qaKdff+ec/AAAAPxgCAAAAAAAAAesEAACEAAAAO07eOshP4j8yd0e4CgLoPwAAAD8oAgAAAAAAAAHsBAAAhAAAAJcSkFyNh+I/MndHuAoC6D8AAAA/KAIAAAAAAAAB7QQAAIQAAAAS06O1v43iPzJ3R7gKAug/AAAAPzgCAAAAAAAAAe4EAACEAAAAj5O3DvKT4j8yd0e4CgLoPwAAAD84AgAAAAAAAAHvBAAAhAAAAApUy2ckmuI/MndHuAoC6D8AAAA/RwIAAAAAAAAB8AQAAIQAAACHFN/AVqDiPzJ3R7gKAug/AAAAP1cCAAAAAAAAAfEEAACEAAAAAtXyGYmm4j8yd0e4CgLoPwAAAD9mAgAAAAAAAAHyBAAAhAAAAPpVGsztsuI/wDCDemAS6D8AAAA/hgIAAAAAAAAB8wQAAIQAAADJWwf5Sf3iP9yj+v4LM+g/AAAAP5UCAAAAAAAAAfQEAACEAAAAgeRqPNRs4z9qXTbBYUPoPwAAAD+lAgAAAAAAAAH1BAAAhAAAAOymzfnPi+M/al02wWFD6D8AAAA/pQIAAAAAAAAB9gQAAIQAAABYaTC3y6rjPzE6VKKMS+g/AAAAP6UCAAAAAAAAAfcEAACEAAAAQOymzfnP4z8xOlSijEvoPwAAAD+1AgAAAAAAAAH4BAAAhAAAAC/u9THD6OM/+RZyg7dT6D8AAAA/tQIAAAAAAAAB+QQAAIQAAAAnbx3kJ/XjP/kWcoO3U+g/AAAAP8QCAAAAAAAAAfoEAACEAAAAmrBY774H5D/5FnKDt1PoPwAAAD/EAgAAAAAAAAH7BAAAhAAAAJIxgKEjFOQ/+RZyg7dT6D8AAAA/1AIAAAAAAAAB/AQAAIQAAACKsqdTiCDkP/kWcoO3U+g/AAAAP+MCAAAAAAAAAf0EAACEAAAAB3O7rLom5D/5FnKDt1PoPwAAAD/jAgAAAAAAAAH+BAAAhAAAAIIzzwXtLOQ/v/OPZOJb6D8AAAA/8wIAAAAAAAAB/wQAAIQAAAD+8+JeHzPkP7/zj2TiW+g/AAAAPwMDAAAAAAAAAQAFAACEAAAA9nQKEYQ/5D+H0K1FDWToPwAAAD8DAwAAAAAAAAEBBQAAhAAAAHI1Hmq2ReQ/h9CtRQ1k6D8AAAA/AwMAAAAAAAABAgUAAIQAAABqtkUcG1LkP4fQrUUNZOg/AAAAPwMDAAAAAAAAAQMFAACEAAAAYTdtzn9e5D+H0K1FDWToPwAAAD8SAwAAAAAAAAEEBQAAhAAAAN73gCeyZOQ/h9CtRQ1k6D8AAAA/IgMAAAAAAAABBQUAAIQAAABZuJSA5GrkP4fQrUUNZOg/AAAAPyIDAAAAAAAAAQYFAACEAAAA1nio2RZx5D+H0K1FDWToPwAAAD9bAwAAAAAAAAEHBQAAhAAAACXdcfLWQeY/3dS6bILD5j8AAAA/AAAAAAAAAAABCAUAAIQAAACgnYVLCUjmP6Sx2E2ty+Y/AAAAP6wAAAAAAAAAAQkFAACEAAAAiCD8YTdt5j8zaxQQA9zmPwAAAD/bAAAAAAAAAAEKBQAAhAAAAC6rrgmL9eY/bI72LtjT5j8AAAA/6wAAAAAAAAABCwUAAIQAAAAmLNa77wHnP6Sx2E2ty+Y/AAAAP+sAAAAAAAAAAQwFAACEAAAAouzpFCII5z+ksdhNrcvmPwAAAD/rAAAAAAAAAAENBQAAhAAAABYuJSC5Guc/3dS6bILD5j8AAAA/+wAAAAAAAAABDgUAAIQAAACS7jh56yDnP93UumyCw+Y/AAAAP/sAAAAAAAAAAQ8FAACEAAAADq9M0h0n5z8W+JyLV7vmPwAAAD8KAQAAAAAAAAEQBQAAhAAAAAUwdISCM+c/Fvici1e75j8AAAA/CgEAAAAAAAABEQUAAIQAAACC8IfdtDnnPxb4nItXu+Y/AAAAP0kBAAAAAAAAARIFAACEAAAAaXP+8+Je5z9PG3+qLLPmPwAAAD9JAQAAAAAAAAETBQAAhAAAAOYzEk0VZec/Txt/qiyz5j8AAAA/SQEAAAAAAAABFAUAAIQAAABZdU1YrHfnP4g+YckBq+Y/AAAAP1gBAAAAAAAAARUFAACEAAAAUfZ0ChGE5z+IPmHJAavmPwAAAD9YAQAAAAAAAAEWBQAAhAAAAEl3nLx1kOc/wWFD6Nai5j8AAAA/aAEAAAAAAAABFwUAAIQAAAC9uNfHDKPnPzKoByaBkuY/AAAAP2gBAAAAAAAAARgFAACEAAAAOXnrID+p5z9sy+lEVormPwAAAD94AQAAAAAAAAEZBQAAhAAAAK26JizWu+c/pe7LYyuC5j8AAAA/eAEAAAAAAAABGgUAAIQAAAClO07eOsjnP90RroIAeuY/AAAAP4cBAAAAAAAAARsFAACEAAAAIPxhN23O5z/dEa6CAHrmPwAAAD+HAQAAAAAAAAEcBQAAhAAAAJ28dZCf1Oc/FzWQodVx5j8AAAA/lwEAAAAAAAABHQUAAIQAAAAYfYnp0drnP09YcsCqaeY/AAAAP5cBAAAAAAAAAR4FAACEAAAAGH2J6dHa5z+Ie1Tff2HmPwAAAD+2AQAAAAAAAAEfBQAAhAAAAJQ9nUIE4ec/iHtU339h5j8AAAA/xgEAAAAAAAABIAUAAIQAAAAQ/rCbNufnP4h7VN9/YeY/AAAAPwQCAAAAAAAAASEFAACEAAAAjL7E9Gjt5z+Ie1Tff2HmPwAAAD+BAgAAAAAAAAEiBQAAhAAAAAh/2E2b8+c/wp42/lRZ5j8AAAA/kQIAAAAAAAABIwUAAIQAAACEP+ymzfnnP/rBGB0qUeY/AAAAP6ACAAAAAAAAASQFAACEAAAAhD/sps355z8z5fo7/0jmPwAAAD+wAgAAAAAAAAElBQAAhAAAAIQ/7KbN+ec/bAjdWtRA5j8AAAA/xQIAAAAAAAABJgUAAIQAAACEP+ymzfnnP6Urv3mpOOY/AAAAP8UCAAAAAAAAAScFAACEAAAAhD/sps355z/dTqGYfjDmPwAAAD/UAgAAAAAAAAEoBQAAhAAAAIQ/7KbN+ec/F3KDt1Mo5j8AAAA/1AIAAAAAAAABKQUAAIQAAACEP+ymzfnnP4i4R/X9F+Y/AAAAP+QCAAAAAAAAASoFAACEAAAAhD/sps355z/6/gszqAfmPwAAAD/kAgAAAAAAAAErBQAAhAAAAIQ/7KbN+ec/MyLuUX3/5T8AAAA/9AIAAAAAAAABLAUAAIQAAACEP+ymzfnnP21F0HBS9+U/AAAAP/QCAAAAAAAAAS0FAACEAAAAhD/sps355z+laLKPJ+/lPwAAAD8DAwAAAAAAAAEuBQAAhAAAAIQ/7KbN+ec/3ouUrvzm5T8AAAA/EwMAAAAAAAABLwUAAIQAAACEP+ymzfnnPxevds3R3uU/AAAAPxMDAAAAAAAAATAFAACEAAAACH/YTZvz5z8Xr3bN0d7lPwAAAD8iAwAAAAAAAAExBQAAhAAAAIy+xPRo7ec/UNJY7KbW5T8AAAA/MgMAAAAAAAABMgUAAIQAAAAQ/rCbNufnP4j1Ogt8zuU/AAAAP0IDAAAAAAAAATMFAACEAAAAlD2dQgTh5z+I9ToLfM7lPwAAAD9CAwAAAAAAAAE0BQAAhAAAAJ28dZCf1Oc/whgdKlHG5T8AAAA/QgMAAAAAAAABNQUAAIQAAAAg/GE3bc7nP8IYHSpRxuU/AAAAP2EDAAAAAAAAATYFAACEAAAApTtO3jrI5z/CGB0qUcblPwAAAD9hAwAAAAAAAAE3BQAAhAAAAKU7Tt46yOc/+zv/SCa+5T8AAAA/cQMAAAAAAAABOAUAAIQAAAAoezqFCMLnP/s7/0gmvuU/AAAAP3EDAAAAAAAAATkFAACEAAAArbomLNa75z/7O/9IJr7lPwAAAD+AAwAAAAAAAAE6BQAAhAAAADD6EtOjtec/M1/hZ/u15T8AAAA/kAMAAAAAAAABOwUAAIQAAAC1Of95ca/nPzNf4Wf7teU/AAAAP58DAAAAAAAAATwFAACEAAAAOXnrID+p5z9tgsOG0K3lPwAAAD+fAwAAAAAAAAE9BQAAhAAAAL2418cMo+c/bYLDhtCt5T8AAAA/rwMAAAAAAAABPgUAAIQAAABB+MNu2pznP22Cw4bQreU/AAAAP68DAAAAAAAAAT8FAACEAAAAxTewFaiW5z9tgsOG0K3lPwAAAD+/AwAAAAAAAAFABQAAhAAAAM22iGNDiuc/bYLDhtCt5T8AAAA/vwMAAAAAAAABQQUAAIQAAABR9nQKEYTnP22Cw4bQreU/AAAAP84DAAAAAAAAAUIFAACEAAAA1jVhsd595z9tgsOG0K3lPwAAAD/OAwAAAAAAAAFDBQAAhAAAAFl1TVisd+c/bYLDhtCt5T8AAAA/3gMAAAAAAAABRAUAAIQAAADetDn/eXHnP6WlpaWlpeU/AAAAP94DAAAAAAAAAUUFAACEAAAAYfQlpkdr5z+lpaWlpaXlPwAAAD/uAwAAAAAAAAFGBQAAhAAAAGlz/vPiXuc/paWlpaWl5T8AAAA/7gMAAAAAAAABRwUAAIQAAADusuqasFjnP6WlpaWlpeU/AAAAP/0DAAAAAAAAAUgFAACEAAAAcvLWQX5S5z+lpaWlpaXlPwAAAD8NBAAAAAAAAAFJBQAAhAAAAPYxw+hLTOc/paWlpaWl5T8AAAA/DQQAAAAAAAABSgUAAIQAAAB6ca+PGUbnP6WlpaWlpeU/AAAAPxwEAAAAAAAAAUsFAACEAAAA/bCbNuc/5z/eyIfEep3lPwAAAD8sBAAAAAAAAAFMBQAAhAAAAILwh920Oec/GOxp40+V5T8AAAA/LAQAAAAAAAABTQUAAIQAAAAFMHSEgjPnPxjsaeNPleU/AAAAPzwEAAAAAAAAAU4FAACEAAAAim9gK1At5z8Y7GnjT5XlPwAAAD9bBAAAAAAAAAFPBQAAhAAAABYuJSC5Guc/GOxp40+V5T8AAAA/WwQAAAAAAAABUAUAAIQAAACabRHHhhTnPxjsaeNPleU/AAAAP1sEAAAAAAAAAVEFAACEAAAAHq39bVQO5z8Y7GnjT5XlPwAAAD9bBAAAAAAAAAFSBQAAhAAAAKLs6RQiCOc/GOxp40+V5T8AAAA/awQAAAAAAAABUwUAAIQAAACra8JivfvmPxjsaeNPleU/AAAAP3oEAAAAAAAAAVQFAACEAAAANiqHVybp5j8Y7GnjT5XlPwAAAD+KBAAAAAAAAAFVBQAAhAAAAD6pX6XB3OY/GOxp40+V5T8AAAA/igQAAAAAAAABVgUAAIQAAADD6EtMj9bmPxjsaeNPleU/AAAAP4oEAAAAAAAAAVcFAACEAAAARyg481zQ5j8Y7GnjT5XlPwAAAD+KBAAAAAAAAAFYBQAAhAAAAE+nEEH4w+Y/GOxp40+V5T8AAAA/mQQAAAAAAAABWQUAAIQAAADT5vznxb3mPxjsaeNPleU/AAAAP6kEAAAAAAAAAVoFAACEAAAAVybpjpO35j9QD0wCJY3lPwAAAD+5BAAAAAAAAAFbBQAAhAAAANtl1TVhseY/UA9MAiWN5T8AAAA/yAQAAAAAAAABXAUAAIQAAABfpcHcLqvmP1APTAIljeU/AAAAP9gEAAAAAAAAAV0FAACEAAAA5OStg/yk5j9QD0wCJY3lPwAAAD/YBAAAAAAAAAFeBQAAhAAAAG+jcnhlkuY/iTIuIfqE5T8AAAA/2AQAAAAAAAABXwUAAIQAAAB3IkvGAIbmP4kyLiH6hOU/AAAAP+gEAAAAAAAAAWAFAACEAAAAgKEjFJx55j+JMi4h+oTlPwAAAD/3BAAAAAAAAAFhBQAAhAAAAAThD7tpc+Y/iTIuIfqE5T8AAAA/9wQAAAAAAAABYgUAAIQAAACIIPxhN23mP4kyLiH6hOU/AAAAPwcFAAAAAAAAAWMFAACEAAAAkJ/Ur9Jg5j+JMi4h+oTlPwAAAD8HBQAAAAAAAAFkBQAAhAAAABXfwFagWuY/iTIuIfqE5T8AAAA/FgUAAAAAAAABZQUAAIQAAACYHq39bVTmP1APTAIljeU/AAAAPyYFAAAAAAAAAWYFAACEAAAAHV6ZpDtO5j8Y7GnjT5XlPwAAAD9FBQAAAAAAAAFnBQAAhAAAAKCdhUsJSOY/3siHxHqd5T8AAAA/VQUAAAAAAAABaAUAAIQAAAAl3XHy1kHmP97Ih8R6neU/AAAAP2UFAAAAAAAAAWkFAACEAAAAqBxemaQ75j+lpaWlpaXlPwAAAD9lBQAAAAAAAAFqBQAAhAAAAC1cSkByNeY/paWlpaWl5T8AAAA/dAUAAAAAAAABawUAAIQAAACwmzbnPy/mP22Cw4bQreU/AAAAP3QFAAAAAAAAAWwFAACEAAAANdsijg0p5j8zX+Fn+7XlPwAAAD+EBQAAAAAAAAFtBQAAhAAAADXbIo4NKeY/+zv/SCa+5T8AAAA/hAUAAAAAAAABbgUAAIQAAAC5Gg812yLmP8IYHSpRxuU/AAAAP5MFAAAAAAAAAW8FAACEAAAAPVr726gc5j/CGB0qUcblPwAAAD+TBQAAAAAAAAFwBQAAhAAAAD1a+9uoHOY/iPU6C3zO5T8AAAA/owUAAAAAAAABcQUAAIQAAADBmeeCdhbmP4j1Ogt8zuU/AAAAP6MFAAAAAAAAAXIFAACEAAAAwZnngnYW5j9Q0ljsptblPwAAAD+zBQAAAAAAAAFzBQAAhAAAAMGZ54J2FuY/F692zdHe5T8AAAA/4gUAAAAAAAABdAUAAIQAAADBmeeCdhbmP96LlK785uU/AAAAPwEGAAAAAAAAAXUFAACEAAAARdnTKUQQ5j+laLKPJ+/lPwAAAD8QBgAAAAAAAAF2BQAAhAAAAEXZ0ylEEOY/bUXQcFL35T8AAAA/IAYAAAAAAAABdwUAAIQAAABF2dMpRBDmPzMi7lF9/+U/AAAAPyAGAAAAAAAAAXgFAACEAAAARdnTKUQQ5j/6/gszqAfmPwAAAD8wBgAAAAAAAAF5BQAAhAAAAEXZ0ylEEOY/wtspFNMP5j8AAAA/PwYAAAAAAAABegUAAIQAAABF2dMpRBDmP4i4R/X9F+Y/AAAAP08GAAAAAAAAAXsFAACEAAAARdnTKUQQ5j9QlWXWKCDmPwAAAD9PBgAAAAAAAAF8BQAAhAAAAEXZ0ylEEOY/F3KDt1Mo5j8AAAA/TwYAAAAAAAABfQUAAIQAAABF2dMpRBDmP91OoZh+MOY/AAAAP18GAAAAAAAAAX4FAACEAAAARdnTKUQQ5j+lK795qTjmPwAAAD9uBgAAAAAAAAF/BQAAhAAAAEXZ0ylEEOY/bAjdWtRA5j8AAAA/jQYAAAAAAAABgAUAAIQAAAAV38BWoFrmPyggBrjNDsI/AAAAPwAAAAAAAAAAAYEFAACEAAAAkJ/Ur9Jg5j8oIAa4zQ7CPwAAAD9OAAAAAAAAAAGCBQAAhAAAAIgg/GE3beY/KCAGuM0Owj8AAAA/XgAAAAAAAAABgwUAAIQAAAAE4Q+7aXPmPyggBrjNDsI/AAAAP20AAAAAAAAAAYQFAACEAAAAgKEjFJx55j8oIAa4zQ7CPwAAAD9tAAAAAAAAAAGFBQAAhAAAAPxhN23Of+Y/KCAGuM0Owj8AAAA/fQAAAAAAAAABhgUAAIQAAAD04l4fM4zmPyggBrjNDsI/AAAAP30AAAAAAAAAAYcFAACEAAAAb6NyeGWS5j8oIAa4zQ7CPwAAAD+NAAAAAAAAAAGIBQAAhAAAAOxjhtGXmOY/KCAGuM0Owj8AAAA/jQAAAAAAAAABiQUAAIQAAABnJJoqyp7mPyggBrjNDsI/AAAAP5wAAAAAAAAAAYoFAACEAAAA5OStg/yk5j8oIAa4zQ7CPwAAAD+sAAAAAAAAAAGLBQAAhAAAAF+lwdwuq+Y/KCAGuM0Owj8AAAA/vAAAAAAAAAABjAUAAIQAAADbZdU1YbHmPyggBrjNDsI/AAAAPwcBAAAAAAAAAY0FAACEAAAAy2ckmirK5j8oIAa4zQ7CPwAAAD8mAQAAAAAAAAGOBQAAhAAAAMPoS0yP1uY/KCAGuM0Owj8AAAA/NgEAAAAAAAABjwUAAIQAAAA+qV+lwdzmPyggBrjNDsI/AAAAPzYBAAAAAAAAAZAFAACEAAAAu2lz/vPi5j8oIAa4zQ7CPwAAAD82AQAAAAAAAAGRBQAAhAAAADYqh1cm6eY/KCAGuM0Owj8AAAA/RgEAAAAAAAABkgUAAIQAAACz6pqwWO/mPyggBrjNDsI/AAAAP2UBAAAAAAAAAZMFAACEAAAAs+qasFjv5j8NrY4zIu7BPwAAAD+EAQAAAAAAAAGUBQAAhAAAAC6rrgmL9eY/8DkXr3bNwT8AAAA/0gEAAAAAAAABlQUAAIQAAAAuq64Ji/XmP9PGnyrLrME/AAAAP08CAAAAAAAAAZYFAACEAAAAq2vCYr375j/Txp8qy6zBPwAAAD9PAgAAAAAAAAGXBQAAhAAAAKtrwmK9++Y/t1Moph+MwT8AAAA/XwIAAAAAAAABmAUAAIQAAAAmLNa77wHnP7dTKKYfjME/AAAAP18CAAAAAAAAAZkFAACEAAAAJizWu+8B5z+b4LAhdGvBPwAAAD9uAgAAAAAAAAGaBQAAhAAAAKLs6RQiCOc/fm05nchKwT8AAAA/fgIAAAAAAAABmwUAAIQAAAAerf1tVA7nP0aHSpRxCcE/AAAAP34CAAAAAAAAAZwFAACEAAAAmm0Rx4YU5z8qFNMPxujAPwAAAD+OAgAAAAAAAAGdBQAAhAAAAJptEceGFOc/DaFbixrIwD8AAAA/nQIAAAAAAAABngUAAIQAAAAWLiUguRrnPw2hW4sayMA/AAAAP60CAAAAAAAAAZ8FAACEAAAAFi4lILka5z/xLeQGb6fAPwAAAD+tAgAAAAAAAAGgBQAAhAAAABYuJSC5Guc/1bpsgsOGwD8AAAA/vQIAAAAAAAABoQUAAIQAAACS7jh56yDnP9W6bILDhsA/AAAAP8wCAAAAAAAAAaIFAACEAAAAku44eesg5z+4R/X9F2bAPwAAAD/MAgAAAAAAAAGjBQAAhAAAAJLuOHnrIOc/nNR9eWxFwD8AAAA/3AIAAAAAAAABpAUAAIQAAACS7jh56yDnP4BhBvXAJMA/AAAAP9wCAAAAAAAAAaUFAACEAAAADq9M0h0n5z9j7o5wFQTAPwAAAD/rAgAAAAAAAAGmBQAAhAAAAA6vTNIdJ+c/jvYu2NPGvz8AAAA/6wIAAAAAAAABpwUAAIQAAAAOr0zSHSfnPxwqUcYlRL8/AAAAPxMDAAAAAAAAAagFAACEAAAAim9gK1At5z+qXXO0d8G+PwAAAD8jAwAAAAAAAAGpBQAAhAAAAIpvYCtQLec/AaummXL9vT8AAAA/IwMAAAAAAAABqgUAAIQAAAAFMHSEgjPnPx4S63UW+Lw/AAAAPyMDAAAAAAAAAasFAACEAAAAgvCH3bQ55z90Xx5bETS8PwAAAD8yAwAAAAAAAAGsBQAAhAAAAILwh920Oec/yqxRQAxwuz8AAAA/MgMAAAAAAAABrQUAAIQAAACC8IfdtDnnPyH6hCUHrLo/AAAAP0IDAAAAAAAAAa4FAACEAAAAgvCH3bQ55z+vLacTWSm6PwAAAD9CAwAAAAAAAAGvBQAAhAAAAP2wmzbnP+c/PWHJAaumuT8AAAA/UgMAAAAAAAABsAUAAIQAAAD9sJs25z/nP82U6+/8I7k/AAAAP1IDAAAAAAAAAbEFAACEAAAA/bCbNuc/5z9byA3eTqG4PwAAAD9hAwAAAAAAAAGyBQAAhAAAAP2wmzbnP+c/6vsvzKAeuD8AAAA/cQMAAAAAAAABswUAAIQAAAD9sJs25z/nP7IVQcNJ3bc/AAAAP3EDAAAAAAAAAbQFAACEAAAA/bCbNuc/5z9ASWOxm1q3PwAAAD9xAwAAAAAAAAG1BQAAhAAAAP2wmzbnP+c/z3yFn+3Xtj8AAAA/gAMAAAAAAAABtgUAAIQAAAD9sJs25z/nP5aWlpaWlrY/AAAAP4ADAAAAAAAAAbcFAACEAAAA/bCbNuc/5z9dsKeNP1W2PwAAAD+QAwAAAAAAAAG4BQAAhAAAAP2wmzbnP+c/7ePJe5HStT8AAAA/kAMAAAAAAAABuQUAAIQAAAD9sJs25z/nP3sX7GnjT7U/AAAAP6ADAAAAAAAAAboFAACEAAAA/bCbNuc/5z8JSw5YNc20PwAAAD+gAwAAAAAAAAG7BQAAhAAAAP2wmzbnP+c/mH4wRodKtD8AAAA/rwMAAAAAAAABvAUAAIQAAAD9sJs25z/nPyayUjTZx7M/AAAAP68DAAAAAAAAAb0FAACEAAAA/bCbNuc/5z+25XQiK0WzPwAAAD+/AwAAAAAAAAG+BQAAhAAAAP2wmzbnP+c/fP+FGdQDsz8AAAA/3gMAAAAAAAABvwUAAIQAAAD9sJs25z/nP0QZlxB9wrI/AAAAPw0EAAAAAAAAAcAFAACEAAAA/bCbNuc/5z8LM6gHJoGyPwAAAD8dBAAAAAAAAAHBBQAAhAAAAILwh920Oec/CzOoByaBsj8AAAA/PAQAAAAAAAABwgUAAIQAAAAFMHSEgjPnP9NMuf7OP7I/AAAAPzwEAAAAAAAAAcMFAACEAAAAim9gK1At5z+aZsr1d/6xPwAAAD88BAAAAAAAAAHEBQAAhAAAAIpvYCtQLec/YYDb7CC9sT8AAAA/TAQAAAAAAAABxQUAAIQAAAAOr0zSHSfnPyma7OPJe7E/AAAAP0wEAAAAAAAAAcYFAACEAAAAku44eesg5z+3zQ7SG/mwPwAAAD9rBAAAAAAAAAHHBQAAhAAAAB6t/W1UDuc/OZ3IStFkrz8AAAA/egQAAAAAAAAByAUAAIQAAAAmLNa77wHnP+U3LxXH3K0/AAAAP3oEAAAAAAAAAckFAACEAAAALquuCYv15j8Cn3PxatesPwAAAD96BAAAAAAAAAHKBQAAhAAAALPqmrBY7+Y/rznau2BPqz8AAAA/igQAAAAAAAABywUAAIQAAAC7aXP+8+LmP82gHpgESqo/AAAAP4oEAAAAAAAAAcwFAACEAAAAPqlfpcHc5j/qB2N0qESpPwAAAD+aBAAAAAAAAAHNBQAAhAAAAMPoS0yP1uY/Bm+nUEw/qD8AAAA/yQQAAAAAAAABzgUAAIQAAABXJumOk7fmP+7XltOJrKQ/AAAAPzEFAAAAAAAAAc8FAACEAAAAgKEjFJx55j8At9lBeiOfPwAAAD9QBQAAAAAAAAHQBQAAhAAAADsLlxKQXOU/krovj60Imj8AAAA/UAUAAAAAAAAB0QUAAIQAAADQSDRVlD3lP5K6L4+tCJo/AAAAP1AFAAAAAAAAAdIFAACEAAAAZIbRl5ge5T+Sui+PrQiaPwAAAD9gBQAAAAAAAAHTBQAAhAAAAPjDbtqc/+Q/krovj60Imj8AAAA/bwUAAAAAAAAB1AUAAIQAAACVgORqPNTkP5K6L4+tCJo/AAAAP28FAAAAAAAAAdUFAACEAAAAtXxGoqmi5D+Sui+PrQiaPwAAAD9vBQAAAAAAAAHWBQAAhAAAAIIzzwXtLOQ/krovj60Imj8AAAA/fwUAAAAAAAAB1wUAAIQAAAAnbx3kJ/XjP5K6L4+tCJo/AAAAP64FAAAAAAAAAdgFAACEAAAARhwbUnwD4z+Sui+PrQiaPwAAAD/NBQAAAAAAAAHZBQAAhAAAAFxKQHI1HuI/CFdBAD3zlT8AAAA/zQUAAAAAAAAB2gUAAIQAAADxh920Of/hPwhXQQA985U/AAAAP90FAAAAAAAAAdsFAACEAAAAhMV69z3g4T8IV0EAPfOVPwAAAD/dBQAAAAAAAAHcBQAAhAAAABkDGDpCweE/Jr6F3ODtlD8AAAA/3QUAAAAAAAAB3QUAAIQAAAAygKEjFJzhPya+hdzg7ZQ/AAAAP+wFAAAAAAAAAd4FAACEAAAASv0qDeZ24T9EJcq4hOiTPwAAAD/8BQAAAAAAAAHfBQAAhAAAAOa5oJ2FS+E/YowOlSjjkj8AAAA/DAYAAAAAAAAB4AUAAIQAAAAfM4y+xPTgP2KMDpUo45I/AAAAPxsGAAAAAAAAAeEFAACEAAAAw27anP+84D9ijA6VKOOSPwAAAD86BgAAAAAAAAHiBQAAhAAAAMy2iGNDit8/CFdBAD3zlT8AAAA/SgYAAAAAAAAB4wUAAIQAAAC4Gg812yLePya+hdzg7ZQ/AAAAP5gGAAAAAAAAAeQFAACEAAAA0peYHq393T8mvoXc4O2UPwAAAD/mBgAAAAAAAAHlBQAAhAAAADZtzn9e3Ns/YowOlSjjkj8AAAA/5gYAAAAAAAAB5gUAAIQAAABXaTC3y6rbP2KMDpUo45I/AAAAP+YGAAAAAAAAAecFAACEAAAAZ2fhUgKS2z9ijA6VKOOSPwAAAD/2BgAAAAAAAAHoBQAAhAAAANHa30bl8No/c4O3Uyimjz8AAAA/CgcAAAAAAAAB6QUAAIQAAADh2JDiG9jaP3ODt1Mopo8/AAAAPxoHAAAAAAAAAeoFAACEAAAAAtXyGYmm2j+rUUAMcJuNPwAAAD8aBwAAAAAAAAHrBQAAhAAAACtQLZ+RaNo/q1FADHCbjT8AAAA/GgcAAAAAAAAB7AUAAIQAAABcSkByNR7aP+cfycS3kIs/AAAAPzkHAAAAAAAAAe0FAACEAAAAjURTRdnT2T/nH8nEt5CLPwAAAD9JBwAAAAAAAAHuBQAAhAAAAImmirKnU9g/XbzaNUd7hz8AAAA/WAcAAAAAAAAB7wUAAIQAAABDEP6wmzbXP1282jVHe4c/AAAAP1gHAAAAAAAAAfAFAACEAAAAnYVLCUiu1j9dvNo1R3uHPwAAAD9oBwAAAAAAAAHxBQAAhAAAAP95ca+PGdY/XbzaNUd7hz8AAAA/eAcAAAAAAAAB8gUAAIQAAABY774HPJHVP1282jVHe4c/AAAAP6YHAAAAAAAAAfMFAACEAAAAYbHefQ940j8h7lF9/4WJPwAAAD/lBwAAAAAAAAH0BQAAhAAAAFP2dAoRhM8/5x/JxLeQiz8AAAA/9QcAAAAAAAAB9QUAAIQAAADj5K2D/KTOP+cfycS3kIs/AAAAP/UHAAAAAAAAAfYFAACEAAAAh9GXmB6tzT/nH8nEt5CLPwAAAD8ECAAAAAAAAAH3BQAAhAAAABnA0BEKzsw/5x/JxLeQiz8AAAA/FAgAAAAAAAAB+AUAAIQAAADxh920Of/JP+cfycS3kIs/AAAAPyMIAAAAAAAAAfkFAACEAAAAU3wDW4FqyT/nH8nEt5CLPwAAAD8jCAAAAAAAAAH6BQAAhAAAAKRyeGWS7sg/5x/JxLeQiz8AAAA/IwgAAAAAAAAB+wUAAIQAAAAFZ54L2lnIPyHuUX3/hYk/AAAAPzMIAAAAAAAAAfwFAACEAAAAVl0TFuvdxz8h7lF9/4WJPwAAAD8zCAAAAAAAAAH9BQAAhAAAAKhTiCD8Ycc/XbzaNUd7hz8AAAA/QwgAAAAAAAAB/gUAAIQAAAAaRl9ierTGP5eKY+6OcIU/AAAAP2IIAAAAAAAAAf8FAACEAAAA7ixcSkByxT/SWOym1mWDPwAAAD9yCAAAAAAAAAEABgAAhAAAAB8nbx3kJ8U/0ljsptZlgz8AAAA/cggAAAAAAAABAQYAAIQAAABvHeQn9avEPw0ndV8eW4E/AAAAP3IIAAAAAAAAAQIGAACEAAAAjxlGX2J6xD8NJ3VfHluBPwAAAD+wCAAAAAAAAAEDBgAAhAAAAJT6VRrM7cI/eiMfEut1dj8AAAA/DgkAAAAAAAABBAYAAIQAAABO3jrIT+q3P+6/MIN6YHI/AAAAPxIJAAAAAAAAAQUGAACEAAAA0s7CpQQktz/uvzCDemByPwAAAD9gCQAAAAAAAAEGBgAAhAAAAP5tVA6vTLI/DSd1Xx5bgT8AAAA/jwkAAAAAAAABBwYAAIQAAADNZySaKsquP5eKY+6OcIU/AAAAP54JAAAAAAAAAQgGAACEAAAAzWckmirKrj9dvNo1R3uHPwAAAD+eCQAAAAAAAAEJBgAAhAAAAA1g6AgFZ64/XbzaNUd7hz8AAAA/ngkAAAAAAAABCgYAAIQAAABPWKx33wOuP1282jVHe4c/AAAAP64JAAAAAAAAAQsGAACEAAAAj1Bw5rmgrT9dvNo1R3uHPwAAAD+uCQAAAAAAAAEMBgAAhAAAAA9B+MNu2qw/XbzaNUd7hz8AAAA/3QkAAAAAAAABDQYAAIQAAACXEpBcjYeqP1282jVHe4c/AAAAPwwKAAAAAAAAAQ4GAACEAAAAdjUearZFnD9zg7dTKKaPPwAAAD8bCgAAAAAAAAEPBgAAhAAAAPYlpkdrf5s/c4O3Uyimjz8AAAA/GwoAAAAAAAABEAYAAIQAAAB6Fi4lILmaP5xal01w2JA/AAAAPxsKAAAAAAAAAREGAACEAAAAehYuJSC5mj9+81JxzN2RPwAAAD8rCgAAAAAAAAESBgAAhAAAAPYGtgLV8pk/fvNScczdkT8AAAA/SgoAAAAAAAABEwYAAIQAAAD2BrYC1fKZP2KMDpUo45I/AAAAP1oKAAAAAAAAARQGAACEAAAA9ga2AtXymT9EJcq4hOiTPwAAAD9aCgAAAAAAAAEVBgAAhAAAAHr3PeCJLJk/Jr6F3ODtlD8AAAA/eQoAAAAAAAABFgYAAIQAAAB+2E2b85+XP86IuEf1/Zc/AAAAP3kKAAAAAAAAARcGAACEAAAAAsnVeKjZlj+Sui+PrQiaPwAAAD+JCgAAAAAAAAEYBgAAhAAAAALJ1Xio2ZY/Wuym1mUTnD8AAAA/iQoAAAAAAAABGQYAAIQAAACGuV1WXROWPx4eHh4eHp4/AAAAP5gKAAAAAAAAARoGAACEAAAABqrlMxJNlT8At9lBeiOfPwAAAD+oCgAAAAAAAAEbBgAAhAAAAIaabRHHhpQ/Y3SoRBmXoD8AAAA/qAoAAAAAAAABHAYAAIQAAACGmm0Rx4aUP9RAhlbHGaE/AAAAP8cKAAAAAAAAAR0GAACEAAAACov17nvAkz8pph+M0aGiPwAAAD/XCgAAAAAAAAEeBgAAhAAAAAqL9e57wJM/Cz/bry2noz8AAAA/1woAAAAAAAABHwYAAIQAAAAKi/Xue8CTP3wLucHbKaQ/AAAAP+cKAAAAAAAAASAGAACEAAAACov17nvAkz/u15bTiaykPwAAAD/nCgAAAAAAAAEhBgAAhAAAAI57fcww+pI/0XBS9+WxpT8AAAA/9goAAAAAAAABIgYAAIQAAAAObAWq5TOSP7MJDhtCt6Y/AAAAP/YKAAAAAAAAASMGAACEAAAADmwFquUzkj+Wosk+nrynPwAAAD9NCwAAAAAAAAEkBgAAhAAAABJNFWVPp5A/PW38qbLMqj8AAAA/TQsAAAAAAAABJQYAAIQAAAASTRVlT6eQP6852rtgT6s/AAAAP10LAAAAAAAAASYGAACEAAAALHs6hQjCjz8gBrjNDtKrPwAAAD9dCwAAAAAAAAEnBgAAhAAAACx7OoUIwo8/Ap9z8WrXrD8AAAA/XQsAAAAAAAABKAYAAIQAAAAsezqFCMKPP+U3LxXH3K0/AAAAP3wLAAAAAAAAASkGAACEAAAALHs6hQjCjz9XBA0ndV+uPwAAAD+MCwAAAAAAAAEqBgAAhAAAACx7OoUIwo8/q2mmXH/nrz8AAAA/jAsAAAAAAAABKwYAAIQAAAAsezqFCMKPPw4bQrcWNbA/AAAAP5sLAAAAAAAAASwGAACEAAAALHs6hQjCjz9GATHAbXawPwAAAD+rCwAAAAAAAAEtBgAAhAAAACx7OoUIwo8/f+cfycS3sD8AAAA/qwsAAAAAAAABLgYAAIQAAAASTRVlT6eQP/Gz/dpyOrE/AAAAP6sLAAAAAAAAAS8GAACEAAAAEk0VZU+nkD8pmuzjyXuxPwAAAD+6CwAAAAAAAAEwBgAAhAAAAJJcjYeabZE/mmbK9Xf+sT8AAAA/ugsAAAAAAAABMQYAAIQAAACSXI2Hmm2RP9NMuf7OP7I/AAAAP7oLAAAAAAAAATIGAACEAAAAklyNh5ptkT9EGZcQfcKyPwAAAD/KCwAAAAAAAAEzBgAAhAAAAJJcjYeabZE/fP+FGdQDsz8AAAA/2gsAAAAAAAABNAYAAIQAAACSXI2Hmm2RP7bldCIrRbM/AAAAP9oLAAAAAAAAATUGAACEAAAAklyNh5ptkT/uy2MrgoazPwAAAD/pCwAAAAAAAAE2BgAAhAAAAJJcjYeabZE/YJhBPTAJtD8AAAA/6QsAAAAAAAABNwYAAIQAAAAObAWq5TOSP5h+MEaHSrQ/AAAAP/kLAAAAAAAAATgGAACEAAAADmwFquUzkj/RZB9P3ou0PwAAAD/5CwAAAAAAAAE5BgAAhAAAAA5sBarlM5I/CUsOWDXNtD8AAAA/CQwAAAAAAAABOgYAAIQAAAAObAWq5TOSP0Ix/WCMDrU/AAAAPwkMAAAAAAAAATsGAACEAAAAjnt9zDD6kj97F+xp40+1PwAAAD8YDAAAAAAAAAE8BgAAhAAAAI57fcww+pI/7ePJe5HStT8AAAA/KAwAAAAAAAABPQYAAIQAAACOe33MMPqSPyXKuIToE7Y/AAAAPygMAAAAAAAAAT4GAACEAAAAjnt9zDD6kj9dsKeNP1W2PwAAAD8oDAAAAAAAAAE/BgAAhAAAAI57fcww+pI/lpaWlpaWtj8AAAA/NwwAAAAAAAABQAYAAIQAAACOe33MMPqSP898hZ/t17Y/AAAAPzcMAAAAAAAAAUEGAACEAAAAjnt9zDD6kj8IY3SoRBm3PwAAAD9HDAAAAAAAAAFCBgAAhAAAAI57fcww+pI/eC9SuvKbtz8AAAA/RwwAAAAAAAABQwYAAIQAAACOe33MMPqSP7IVQcNJ3bc/AAAAP1cMAAAAAAAAAUQGAACEAAAAjnt9zDD6kj8i4h7V91+4PwAAAD9XDAAAAAAAAAFFBgAAhAAAAI57fcww+pI/W8gN3k6huD8AAAA/ZgwAAAAAAAABRgYAAIQAAACOe33MMPqSP5Su/Oal4rg/AAAAP4YMAAAAAAAAAUcGAACEAAAAjnt9zDD6kj8Fe9r4U2W5PwAAAD+GDAAAAAAAAAFIBgAAhAAAAI57fcww+pI/PWHJAaumuT8AAAA/hgwAAAAAAAABSQYAAIQAAACOe33MMPqSP3dHuAoC6Lk/AAAAP5UMAAAAAAAAAUoGAACEAAAAjnt9zDD6kj+vLacTWSm6PwAAAD+VDAAAAAAAAAFLBgAAhAAAAI57fcww+pI/6BOWHLBquj8AAAA/pQwAAAAAAAABTAYAAIQAAACOe33MMPqSPyH6hCUHrLo/AAAAP6UMAAAAAAAAAU0GAACEAAAAjnt9zDD6kj9Z4HMuXu26PwAAAD+0DAAAAAAAAAFOBgAAhAAAAI57fcww+pI/ksZiN7Uuuz8AAAA/tAwAAAAAAAABTwYAAIQAAACOe33MMPqSP8qsUUAMcLs/AAAAP8QMAAAAAAAAAVAGAACEAAAAjnt9zDD6kj88eS9SuvK7PwAAAD/UDAAAAAAAAAFRBgAAhAAAAI57fcww+pI/dF8eWxE0vD8AAAA/8wwAAAAAAAABUgYAAIQAAACOe33MMPqSP8nEt5AbvL0/AAAAPwMNAAAAAAAAAVMGAACEAAAAjnt9zDD6kj85kZWiyT6+PwAAAD8DDQAAAAAAAAFUBgAAhAAAAI57fcww+pI/ql1ztHfBvj8AAAA/Eg0AAAAAAAABVQYAAIQAAACOe33MMPqSP+RDYr3OAr8/AAAAPxINAAAAAAAAAVYGAACEAAAAjnt9zDD6kj8cKlHGJUS/PwAAAD8iDQAAAAAAAAFXBgAAhAAAAAqL9e57wJM/VBBAz3yFvz8AAAA/Nw0AAAAAAAABWAYAAIQAAAAKi/Xue8CTP472LtjTxr8/AAAAP0cNAAAAAAAAAVkGAACEAAAAhpptEceGlD+AYQb1wCTAPwAAAD9HDQAAAAAAAAFaBgAAhAAAAAaq5TMSTZU/nNR9eWxFwD8AAAA/Zg0AAAAAAAABWwYAAIQAAACGuV1WXROWP7hH9f0XZsA/AAAAP2YNAAAAAAAAAVwGAACEAAAAAsnVeKjZlj/VumyCw4bAPwAAAD92DQAAAAAAAAFdBgAAhAAAAH7YTZvzn5c/8S3kBm+nwD8AAAA/pQ0AAAAAAAABXgYAAIQAAAB6Fi4lILmaPw2hW4sayMA/AAAAP6UNAAAAAAAAAV8GAACEAAAAdjUearZFnD8NoVuLGsjAPwAAAD+lDQAAAAAAAAFgBgAAhAAAAO5jhtGXmJ4/DaFbixrIwD8AAAA/tA0AAAAAAAABYQYAAIQAAAB1QTsLlxKgPyoU0w/G6MA/AAAAP8QNAAAAAAAAAWIGAACEAAAAsVjvvgc8oT8qFNMPxujAPwAAAD/UDQAAAAAAAAFjBgAAhAAAACmHVybpjqM/RodKlHEJwT8AAAA/1A0AAAAAAAABZAYAAIQAAACnls9INFWkP2L6wRgdKsE/AAAAP9QNAAAAAAAAAWUGAACEAAAAJaZHa38bpT9i+sEYHSrBPwAAAD/jDQAAAAAAAAFmBgAAhAAAAOetg/ykfqU/fm05nchKwT8AAAA/4w0AAAAAAAABZwYAAIQAAACltb+NyuGlP35tOZ3ISsE/AAAAP/MNAAAAAAAAAWgGAACEAAAAY737HvBEpj9+bTmdyErBPwAAAD/zDQAAAAAAAAFpBgAAhAAAACPFN7AVqKY/m+CwIXRrwT8AAAA/Aw4AAAAAAAABagYAAIQAAADhzHNBOwunP5vgsCF0a8E/AAAAPyIOAAAAAAAAAWsGAACEAAAAodSv0mBupz+b4LAhdGvBPwAAAD9oDwAAAAAAAAFsBgAAhAAAAF/c62OG0ac/m+CwIXRrwT8AAAA/hw8AAAAAAAABbQYAAIQAAAAd5Cf1qzSoP5vgsCF0a8E/AAAAP5cPAAAAAAAAAW4GAACEAAAA3etjhtGXqD+b4LAhdGvBPwAAAD+2DwAAAAAAAAFvBgAAhAAAAJvznxf3+qg/m+CwIXRrwT8AAAA/5Q8AAAAAAAABcAYAAIQAAABb+9uoHF6pP5vgsCF0a8E/AAAAPwQQAAAAAAAAAXEGAACEAAAAGQMYOkLBqT+b4LAhdGvBPwAAAD8UEAAAAAAAAAFyBgAAhAAAAJcSkFyNh6o/m+CwIXRrwT8AAAA/FBAAAAAAAAABcwYAAIQAAABVGsztsuqqP5vgsCF0a8E/AAAAPyMQAAAAAAAAAXQGAACEAAAAFSIIf9hNqz+b4LAhdGvBPwAAAD8jEAAAAAAAAAF1BgAAhAAAANMpRBD+sKs/m+CwIXRrwT8AAAA/MxAAAAAAAAABdgYAAIQAAABPm/OfF/fKP32Fn+3XlsM/AAAAPwAAAAAAAAAAAXcGAACEAAAAPZ1CBOEPyz99hZ/t15bDPwAAAD+cAAAAAAAAAAF4BgAAhAAAAC2fkWiqKMs/fYWf7deWwz8AAAA/qwAAAAAAAAABeQYAAIQAAAD9pH6VBnPLP32Fn+3XlsM/AAAAP6sAAAAAAAAAAXoGAACEAAAAy6prwmK9yz9gEihpLHbDPwAAAD+7AAAAAAAAAAF7BgAAhAAAAJuwWO++B8w/RJ+w5IBVwz8AAAA/ywAAAAAAAAABfAYAAIQAAABJuuPkrYPMPycsOWDVNMM/AAAAP8sAAAAAAAAAAX0GAACEAAAACcIfdtPmzD8LucHbKRTDPwAAAD/LAAAAAAAAAAF+BgAAhAAAAKfN+c+Le80/70VKV37zwj8AAAA/2gAAAAAAAAABfwYAAIQAAABV14TFevfNP9LS0tLS0sI/AAAAP9oAAAAAAAAAAYAGAACEAAAAE9/AVqBazj+2X1tOJ7LCPwAAAD/qAAAAAAAAAAGBBgAAhAAAAOPkrYP8pM4/tl9bTieywj8AAAA/6gAAAAAAAAABggYAAIQAAACz6pqwWO/OP7ZfW04nssI/AAAAP/oAAAAAAAAAAYMGAACEAAAAke44eesgzz+2X1tOJ7LCPwAAAD/6AAAAAAAAAAGEBgAAhAAAAGP0JaZHa88/tl9bTieywj8AAAA/CQEAAAAAAAABhQYAAIQAAABT9nQKEYTPP7ZfW04nssI/AAAAPwkBAAAAAAAAAYYGAACEAAAAIfxhN23Ozz+a7OPJe5HCPwAAAD8ZAQAAAAAAAAGHBgAAhAAAABH+sJs2588/muzjyXuRwj8AAAA/GQEAAAAAAAABiAYAAIQAAAD4gCeyZAzQP315bEXQcMI/AAAAPygBAAAAAAAAAYkGAACEAAAA6IJ2Fi4l0D99eWxF0HDCPwAAAD8oAQAAAAAAAAGKBgAAhAAAANeExXr3PdA/fXlsRdBwwj8AAAA/OAEAAAAAAAABiwYAAIQAAADPBe0sXErQP315bEXQcMI/AAAAP0gBAAAAAAAAAYwGAACEAAAAx4YU38BW0D99eWxF0HDCPwAAAD9IAQAAAAAAAAGNBgAAhAAAAL8HPJElY9A/fXlsRdBwwj8AAAA/VwEAAAAAAAABjgYAAIQAAAC3iGNDim/QP315bEXQcMI/AAAAP4YBAAAAAAAAAY8GAACEAAAArwmL9e570D99eWxF0HDCPwAAAD+GAQAAAAAAAAGQBgAAhAAAAKaKsqdTiNA/fXlsRdBwwj8AAAA/hgEAAAAAAAABkQYAAIQAAACeC9pZuJTQP315bEXQcMI/AAAAP5YBAAAAAAAAAZIGAACEAAAAlowBDB2h0D99eWxF0HDCPwAAAD+lAQAAAAAAAAGTBgAAhAAAAIaOUHDmudA/fXlsRdBwwj8AAAA/tQEAAAAAAAABlAYAAIQAAAB+D3giS8bQP315bEXQcMI/AAAAP7UBAAAAAAAAAZUGAACEAAAAbRHHhhTf0D99eWxF0HDCPwAAAD+1AQAAAAAAAAGWBgAAhAAAAF0TFuvd99A/fXlsRdBwwj8AAAA/xQEAAAAAAAABlwYAAIQAAABVlD2dQgTRP315bEXQcMI/AAAAP9QBAAAAAAAAAZgGAACEAAAATRVlT6cQ0T99eWxF0HDCPwAAAD/UAQAAAAAAAAGZBgAAhAAAAEWWjAEMHdE/fXlsRdBwwj8AAAA/5AEAAAAAAAABmgYAAIQAAAA9F7SzcCnRP315bEXQcMI/AAAAP+QBAAAAAAAAAZsGAACEAAAANJjbZdU10T99eWxF0HDCPwAAAD/kAQAAAAAAAAGcBgAAhAAAACwZAxg6QtE/fXlsRdBwwj8AAAA/9AEAAAAAAAABnQYAAIQAAAAkmirKnk7RP315bEXQcMI/AAAAPwMCAAAAAAAAAZ4GAACEAAAAHBtSfANb0T99eWxF0HDCPwAAAD8DAgAAAAAAAAGfBgAAhAAAABSceS5oZ9E/fXlsRdBwwj8AAAA/EwIAAAAAAAABoAYAAIQAAAAMHaHgzHPRP315bEXQcMI/AAAAPxMCAAAAAAAAAaEGAACEAAAABJ7IkjGA0T99eWxF0HDCPwAAAD8iAgAAAAAAAAGiBgAAhAAAAPOfF/f6mNE/fXlsRdBwwj8AAAA/IgIAAAAAAAABowYAAIQAAADjoWZbxLHRP315bEXQcMI/AAAAPzICAAAAAAAAAaQGAACEAAAAwqUEJFfj0T99eWxF0HDCPwAAAD8yAgAAAAAAAAGlBgAAhAAAAKooezqFCNI/fXlsRdBwwj8AAAA/MgIAAAAAAAABpgYAAIQAAACRq/FQsy3SP315bEXQcMI/AAAAP0ICAAAAAAAAAacGAACEAAAAeS5oZ+FS0j99eWxF0HDCPwAAAD9RAgAAAAAAAAGoBgAAhAAAAGkwt8uqa9I/fXlsRdBwwj8AAAA/UQIAAAAAAAABqQYAAIQAAABQsy3i2JDSP315bEXQcMI/AAAAP2ECAAAAAAAAAaoGAACEAAAASDRVlD2d0j99eWxF0HDCPwAAAD9hAgAAAAAAAAGrBgAAhAAAADC3y6prwtI/fXlsRdBwwj8AAAA/cQIAAAAAAAABrAYAAIQAAAAoOPNc0M7SP315bEXQcMI/AAAAP3ECAAAAAAAAAa0GAACEAAAAH7kaDzXb0j99eWxF0HDCPwAAAD+AAgAAAAAAAAGuBgAAhAAAABc6QsGZ59I/fXlsRdBwwj8AAAA/gAIAAAAAAAABrwYAAIQAAAAPu2lz/vPSP315bEXQcMI/AAAAP5ACAAAAAAAAAbAGAACEAAAABzyRJWMA0z99eWxF0HDCPwAAAD+QAgAAAAAAAAGxBgAAhAAAAP+8uNfHDNM/fXlsRdBwwj8AAAA/nwIAAAAAAAABsgYAAIQAAAD3PeCJLBnTP315bEXQcMI/AAAAP58CAAAAAAAAAbMGAACEAAAA774HPJEl0z99eWxF0HDCPwAAAD+vAgAAAAAAAAG0BgAAhAAAAOY/L+71MdM/fXlsRdBwwj8AAAA/rwIAAAAAAAABtQYAAIQAAADewFagWj7TP315bEXQcMI/AAAAP78CAAAAAAAAAbYGAACEAAAA1kF+Ur9K0z99eWxF0HDCPwAAAD/OAgAAAAAAAAG3BgAAhAAAANZBflK/StM/muzjyXuRwj8AAAA/zgIAAAAAAAABuAYAAIQAAADOwqUEJFfTP5rs48l7kcI/AAAAP94CAAAAAAAAAbkGAACEAAAAxkPNtohj0z+a7OPJe5HCPwAAAD8NAwAAAAAAAAG6BgAAhAAAAL7E9Gjtb9M/muzjyXuRwj8AAAA/DQMAAAAAAAABuwYAAIQAAACtxkPNtojTP5rs48l7kcI/AAAAPxwDAAAAAAAAAbwGAACEAAAAlUm64+St0z+a7OPJe5HCPwAAAD8cAwAAAAAAAAG9BgAAhAAAAIZLCUiuxtM/muzjyXuRwj8AAAA/HAMAAAAAAAABvgYAAIQAAABlT6cQQfjTP7ZfW04nssI/AAAAPxwDAAAAAAAAAb8GAACEAAAARVNF2dMp1D+2X1tOJ7LCPwAAAD8sAwAAAAAAAAHABgAAhAAAACRX46FmW9Q/tl9bTieywj8AAAA/QwMAAAAAAAABwQYAAIQAAAADW4Fq+YzUP7ZfW04nssI/AAAAP1MDAAAAAAAAAcIGAACEAAAA414fM4y+1D+2X1tOJ7LCPwAAAD9iAwAAAAAAAAHDBgAAhAAAANNgbpdV19Q/tl9bTieywj8AAAA/YgMAAAAAAAABxAYAAIQAAADCYr37HvDUP7ZfW04nssI/AAAAP3IDAAAAAAAAAcUGAACEAAAAsmQMYOgI1T+2X1tOJ7LCPwAAAD9yAwAAAAAAAAHGBgAAhAAAAKrlMxJNFdU/tl9bTieywj8AAAA/ggMAAAAAAAABxwYAAIQAAACiZlvEsSHVP7ZfW04nssI/AAAAP4IDAAAAAAAAAcgGAACEAAAAmeeCdhYu1T+2X1tOJ7LCPwAAAD+RAwAAAAAAAAHJBgAAhAAAAInp0drfRtU/tl9bTieywj8AAAA/7wMAAAAAAAABygYAAIQAAAB56yA/qV/VP7ZfW04nssI/AAAAP/8DAAAAAAAAAcsGAACEAAAAYG6XVdeE1T/S0tLS0tLCPwAAAD8eBAAAAAAAAAHMBgAAhAAAAAf5Sf0qDdY/C7nB2ykUwz8AAAA/PQQAAAAAAAABzQYAAIQAAADOf17c62PWPwu5wdspFMM/AAAAP00EAAAAAAAAAc4GAACEAAAAvoGtQLV81j8nLDlg1TTDPwAAAD9NBAAAAAAAAAHPBgAAhAAAALUC1fIZidY/Jyw5YNU0wz8AAAA/XAQAAAAAAAAB0AYAAIQAAACtg/ykfpXWPycsOWDVNMM/AAAAP3wEAAAAAAAAAdEGAACEAAAApQQkV+Oh1j8nLDlg1TTDPwAAAD+LBAAAAAAAAAHSBgAAhAAAAI2Hmm0Rx9Y/Jyw5YNU0wz8AAAA/mwQAAAAAAAAB0wYAAIQAAABsizg2pPjWPycsOWDVNMM/AAAAP5sEAAAAAAAAAdQGAACEAAAAVA6vTNId1z8nLDlg1TTDPwAAAD+bBAAAAAAAAAHVBgAAhAAAACuTdMfJW9c/RJ+w5IBVwz8AAAA/qgQAAAAAAAAB1gYAAIQAAAASFuvd94DXP0SfsOSAVcM/AAAAP6oEAAAAAAAAAdcGAACEAAAA8hmJpoqy1z9En7DkgFXDPwAAAD+6BAAAAAAAAAHYBgAAhAAAANIdJ28d5Nc/YBIoaSx2wz8AAAA/ygQAAAAAAAAB2QYAAIQAAACyIcU3sBXYP2ASKGksdsM/AAAAP8oEAAAAAAAAAdoGAACEAAAAmaQ7Tt462D9gEihpLHbDPwAAAD/KBAAAAAAAAAHbBgAAhAAAAIEnsmQMYNg/YBIoaSx2wz8AAAA/2QQAAAAAAAAB3AYAAIQAAABgK1Atn5HYP2ASKGksdsM/AAAAP9kEAAAAAAAAAd0GAACEAAAAUC2fkWiq2D9gEihpLHbDPwAAAD/pBAAAAAAAAAHeBgAAhAAAADiwFaiWz9g/YBIoaSx2wz8AAAA/6QQAAAAAAAAB3wYAAIQAAAAvMT1a+9vYP2ASKGksdsM/AAAAP/kEAAAAAAAAAeAGAACEAAAAJ7JkDGDo2D9gEihpLHbDPwAAAD8IBQAAAAAAAAHhBgAAhAAAAB8zjL7E9Ng/YBIoaSx2wz8AAAA/VgUAAAAAAAAB4gYAAIQAAAAXtLNwKQHZP2ASKGksdsM/AAAAP2YFAAAAAAAAAeMGAACEAAAADzXbIo4N2T9gEihpLHbDPwAAAD91BQAAAAAAAAHkBgAAhAAAAKqi7OkUIuA/fEis11ng0z8AAAA/AAAAAAAAAAAB5QYAAIQAAABoqih7OoXgP5m7I1wFAdQ/AAAAPw8AAAAAAAAAAeYGAACEAAAA3OtjhtGX4D8mdV8eWxHUPwAAAD8PAAAAAAAAAAHnBgAAhAAAANRsizg2pOA/JnVfHlsR1D8AAAA/DwAAAAAAAAAB6AYAAIQAAADL7bLqmrDgPyZ1Xx5bEdQ/AAAAPx8AAAAAAAAAAekGAACEAAAAw27anP+84D8mdV8eWxHUPwAAAD8vAAAAAAAAAAHqBgAAhAAAAEAv7vUxw+A/JnVfHlsR1D8AAAA/PwAAAAAAAAAB6wYAAIQAAAC77wFPZMngPyZ1Xx5bEdQ/AAAAP40AAAAAAAAAAewGAACEAAAAu+8BT2TJ4D+1LpvgsCHUPwAAAD+cAAAAAAAAAAHtBgAAhAAAADiwFaiWz+A/tS6b4LAh1D8AAAA/rAAAAAAAAAAB7gYAAIQAAACzcCkBydXgP7Uum+CwIdQ/AAAAP9sAAAAAAAAAAe8GAACEAAAALzE9Wvvb4D+1LpvgsCHUPwAAAD/qAAAAAAAAAAHwBgAAhAAAAKvxULMt4uA/JnVfHlsR1D8AAAA/6gAAAAAAAAAB8QYAAIQAAAAnsmQMYOjgP5m7I1wFAdQ/AAAAP/oAAAAAAAAAAfIGAACEAAAAJ7JkDGDo4D8LAuiZr/DTPwAAAD8KAQAAAAAAAAHzBgAAhAAAAKNyeGWS7uA/CwLoma/w0z8AAAA/CgEAAAAAAAAB9AYAAIQAAAAfM4y+xPTgPwsC6Jmv8NM/AAAAPwoBAAAAAAAAAfUGAACEAAAAm/OfF/f64D8LAuiZr/DTPwAAAD8ZAQAAAAAAAAH2BgAAhAAAAJvznxf3+uA/fEis11ng0z8AAAA/KQEAAAAAAAAB9wYAAIQAAAAXtLNwKQHhP3xIrNdZ4NM/AAAAPykBAAAAAAAAAfgGAACEAAAAknTHyVsH4T/ujnAVBNDTPwAAAD85AQAAAAAAAAH5BgAAhAAAAJJ0x8lbB+E/YNU0U66/0z8AAAA/SAEAAAAAAAAB+gYAAIQAAAAPNdsijg3hP2DVNFOuv9M/AAAAP1gBAAAAAAAAAfsGAACEAAAAivXue8AT4T/SG/mQWK/TPwAAAD9YAQAAAAAAAAH8BgAAhAAAAAe2AtXyGeE/0hv5kFiv0z8AAAA/ZwEAAAAAAAAB/QYAAIQAAAAHtgLV8hnhP0Rivc4Cn9M/AAAAP2cBAAAAAAAAAf4GAACEAAAAg3YWLiUg4T9EYr3OAp/TPwAAAD+HAQAAAAAAAAH/BgAAhAAAAIN2Fi4lIOE/taiBDK2O0z8AAAA/hwEAAAAAAAABAAcAAIQAAAD/NiqHVybhP7WogQytjtM/AAAAP4cBAAAAAAAAAQEHAACEAAAA/zYqh1cm4T8n70VKV37TPwAAAD+HAQAAAAAAAAECBwAAhAAAAP82KodXJuE/mTUKiAFu0z8AAAA/lgEAAAAAAAABAwcAAIQAAAB79z3giSzhPwp8zsWrXdM/AAAAP5YBAAAAAAAAAQQHAACEAAAAe/c94Iks4T99wpIDVk3TPwAAAD+mAQAAAAAAAAEFBwAAhAAAAHv3PeCJLOE/7whXQQA90z8AAAA/pgEAAAAAAAABBgcAAIQAAAB79z3giSzhP2BPG3+qLNM/AAAAP7YBAAAAAAAAAQcHAACEAAAAe/c94Iks4T9E3KP6/gvTPwAAAD/FAQAAAAAAAAEIBwAAhAAAAHv3PeCJLOE/tiJoOKn70j8AAAA/1QEAAAAAAAABCQcAAIQAAAB79z3giSzhPyhpLHZT69I/AAAAP+QBAAAAAAAAAQoHAACEAAAAe/c94Iks4T+ar/Cz/drSPwAAAD/kAQAAAAAAAAELBwAAhAAAAP82KodXJuE/C/a08afK0j8AAAA/9AEAAAAAAAABDAcAAIQAAACDdhYuJSDhP308eS9SutI/AAAAP/QBAAAAAAAAAQ0HAACEAAAAg3YWLiUg4T/wgj1t/KnSPwAAAD8TAgAAAAAAAAEOBwAAhAAAAAe2AtXyGeE/YckBq6aZ0j8AAAA/EwIAAAAAAAABDwcAAIQAAAAHtgLV8hnhP9MPxuhQidI/AAAAPyMCAAAAAAAAARAHAACEAAAAivXue8AT4T9FVoom+3jSPwAAAD8jAgAAAAAAAAERBwAAhAAAAIr17nvAE+E/KOMSok9Y0j8AAAA/MwIAAAAAAAABEgcAAIQAAACK9e57wBPhP5sp19/5R9I/AAAAPzMCAAAAAAAAARMHAACEAAAAivXue8AT4T8McJsdpDfSPwAAAD9CAgAAAAAAAAEUBwAAhAAAAA812yKODeE/frZfW04n0j8AAAA/QgIAAAAAAAABFQcAAIQAAAAPNdsijg3hP+/8I5n4FtI/AAAAP1ICAAAAAAAAARYHAACEAAAAknTHyVsH4T/UiawUTfbRPwAAAD9hAgAAAAAAAAEXBwAAhAAAABe0s3ApAeE/RdBwUvfl0T8AAAA/YQIAAAAAAAABGAcAAIQAAAAXtLNwKQHhP7cWNZCh1dE/AAAAP2ECAAAAAAAAARkHAACEAAAAHzOMvsT04D8pXfnNS8XRPwAAAD9xAgAAAAAAAAEaBwAAhAAAAB8zjL7E9OA/mqO9C/a00T8AAAA/cQIAAAAAAAABGwcAAIQAAACjcnhlku7gPwzqgUmgpNE/AAAAP4ECAAAAAAAAARwHAACEAAAAJ7JkDGDo4D9/MEaHSpTRPwAAAD+BAgAAAAAAAAEdBwAAhAAAACeyZAxg6OA/8HYKxfSD0T8AAAA/kAIAAAAAAAABHgcAAIQAAACr8VCzLeLgP/B2CsX0g9E/AAAAP6ACAAAAAAAAAR8HAACEAAAALzE9Wvvb4D/wdgrF9IPRPwAAAD+/AgAAAAAAAAEgBwAAhAAAAC8xPVr72+A/Yr3OAp9z0T8AAAA/zwIAAAAAAAABIQcAAIQAAACzcCkBydXgP2K9zgKfc9E/AAAAP88CAAAAAAAAASIHAACEAAAAu+8BT2TJ4D/UA5NASWPRPwAAAD/eAgAAAAAAAAEjBwAAhAAAAMNu2pz/vOA/RkpXfvNS0T8AAAA/3gIAAAAAAAABJAcAAIQAAABIrsZDzbbgPynX3/lHMtE/AAAAP+4CAAAAAAAAASUHAACEAAAAy+2y6pqw4D+bHaQ38iHRPwAAAD/uAgAAAAAAAAEmBwAAhAAAAFAtn5FoquA/DWRodZwR0T8AAAA//gIAAAAAAAABJwcAAIQAAADUbIs4NqTgPw1kaHWcEdE/AAAAP/4CAAAAAAAAASgHAACEAAAAWKx33wOe4D/w8PDw8PDQPwAAAD8NAwAAAAAAAAEpBwAAhAAAAGArUC2fkeA/Yze1Lpvg0D8AAAA/HQMAAAAAAAABKgcAAIQAAABoqih7OoXgP9R9eWxF0NA/AAAAPx0DAAAAAAAAASsHAACEAAAA7OkUIgh/4D9GxD2q77/QPwAAAD8dAwAAAAAAAAEsBwAAhAAAAHEpAcnVeOA/uAoC6Jmv0D8AAAA/LQMAAAAAAAABLQcAAIQAAAB5qNkWcWzgPypRxiVEn9A/AAAAPy0DAAAAAAAAAS4HAACEAAAA/efFvT5m4D+cl4pj7o7QPwAAAD88AwAAAAAAAAEvBwAAhAAAAIEnsmQMYOA/nJeKY+6O0D8AAAA/TAMAAAAAAAABMAcAAIQAAAAFZ54L2lngPw7eTqGYftA/AAAAP1sDAAAAAAAAATEHAACEAAAAiaaKsqdT4D8O3k6hmH7QPwAAAD9bAwAAAAAAAAEyBwAAhAAAAA3mdll1TeA/Dt5OoZh+0D8AAAA/WwMAAAAAAAABMwcAAIQAAAAVZU+nEEHgP38kE99CbtA/AAAAP2sDAAAAAAAAATQHAACEAAAAmaQ7Tt464D9/JBPfQm7QPwAAAD9rAwAAAAAAAAE1BwAAhAAAAB3kJ/WrNOA/8WrXHO1d0D8AAAA/ewMAAAAAAAABNgcAAIQAAACiIxSceS7gP/Fq1xztXdA/AAAAP3sDAAAAAAAAATcHAACEAAAAJmMAQ0co4D9jsZtal03QPwAAAD+KAwAAAAAAAAE4BwAAhAAAALIhxTewFeA/1fdfmEE90D8AAAA/mgMAAAAAAAABOQcAAIQAAAA2YbHefQ/gP0c+JNbrLNA/AAAAP6oDAAAAAAAAAToHAACEAAAANmGx3n0P4D+4hOgTlhzQPwAAAD+qAwAAAAAAAAE7BwAAhAAAALmgnYVLCeA/uIToE5Yc0D8AAAA/qgMAAAAAAAABPAcAAIQAAAA94IksGQPgPyvLrFFADNA/AAAAP7kDAAAAAAAAAT0HAACEAAAAhD/sps353z8ry6xRQAzQPwAAAD+5AwAAAAAAAAE+BwAAhAAAAIQ/7KbN+d8/OCPiHtX3zz8AAAA/yQMAAAAAAAABPwcAAIQAAACMvsT0aO3fPzgj4h7V988/AAAAP8kDAAAAAAAAAUAHAACEAAAAlD2dQgTh3z8csGqaKdfPPwAAAD/YAwAAAAAAAAFBBwAAhAAAAJy8dZCf1N8/HLBqminXzz8AAAA/6AMAAAAAAAABQgcAAIQAAACkO07eOsjfPxywapop188/AAAAP+gDAAAAAAAAAUMHAACEAAAArLomLNa73z8csGqaKdfPPwAAAD8HBAAAAAAAAAFEBwAAhAAAALQ5/3lxr98/AD3zFX62zz8AAAA/BwQAAAAAAAABRQcAAIQAAAC8uNfHDKPfPwA98xV+ts8/AAAAPwcEAAAAAAAAAUYHAACEAAAAxDewFaiW3z8APfMVfrbPPwAAAD8XBAAAAAAAAAFHBwAAhAAAAMy2iGNDit8/AD3zFX62zz8AAAA/JwQAAAAAAAABSAcAAIQAAADUNWGx3n3fPwA98xV+ts8/AAAAPycEAAAAAAAAAUkHAACEAAAA5DMSTRVl3z8APfMVfrbPPwAAAD82BAAAAAAAAAFKBwAAhAAAAOyy6pqwWN8/AD3zFX62zz8AAAA/NgQAAAAAAAABSwcAAIQAAAD+sJs25z/fPwA98xV+ts8/AAAAP0YEAAAAAAAAAUwHAACEAAAADq9M0h0n3z8APfMVfrbPPwAAAD9GBAAAAAAAAAFNBwAAhAAAABYuJSC5Gt8/AD3zFX62zz8AAAA/VQQAAAAAAAABTgcAAIQAAAAerf1tVA7fPwA98xV+ts8/AAAAP1UEAAAAAAAAAU8HAACEAAAAJizWu+8B3z8APfMVfrbPPwAAAD9VBAAAAAAAAAFQBwAAhAAAACYs1rvvAd8/HLBqminXzz8AAAA/VQQAAAAAAAABUQcAAIQAAAAuq64Ji/XePxywapop188/AAAAP3QEAAAAAAAAAVIHAACEAAAALquuCYv13j84I+Ie1ffPPwAAAD+EBAAAAAAAAAFTBwAAhAAAADYqh1cm6d4/K8usUUAM0D8AAAA/hAQAAAAAAAABVAcAAIQAAAA2KodXJuneP7iE6BOWHNA/AAAAP5QEAAAAAAAAAVUHAACEAAAANiqHVybp3j/V91+YQT3QPwAAAD+jBAAAAAAAAAFWBwAAhAAAADYqh1cm6d4/8WrXHO1d0D8AAAA/owQAAAAAAAABVwcAAIQAAAA2KodXJuneP38kE99CbtA/AAAAP7MEAAAAAAAAAVgHAACEAAAAPqlfpcHc3j+cl4pj7o7QPwAAAD+zBAAAAAAAAAFZBwAAhAAAAD6pX6XB3N4/uAoC6Jmv0D8AAAA/wgQAAAAAAAABWgcAAIQAAAA+qV+lwdzeP9R9eWxF0NA/AAAAP8IEAAAAAAAAAVsHAACEAAAAPqlfpcHc3j/w8PDw8PDQPwAAAD/SBAAAAAAAAAFcBwAAhAAAAD6pX6XB3N4/DWRodZwR0T8AAAA/0gQAAAAAAAABXQcAAIQAAAA+qV+lwdzeP5sdpDfyIdE/AAAAP+IEAAAAAAAAAV4HAACEAAAAPqlfpcHc3j9GSld+81LRPwAAAD/iBAAAAAAAAAFfBwAAhAAAAD6pX6XB3N4/1AOTQElj0T8AAAA/8QQAAAAAAAABYAcAAIQAAAA+qV+lwdzeP/B2CsX0g9E/AAAAP/EEAAAAAAAAAWEHAACEAAAAPqlfpcHc3j8M6oFJoKTRPwAAAD8BBQAAAAAAAAFiBwAAhAAAAD6pX6XB3N4/txY1kKHV0T8AAAA/AQUAAAAAAAABYwcAAIQAAAA+qV+lwdzeP9SJrBRN9tE/AAAAPxEFAAAAAAAAAWQHAACEAAAAPqlfpcHc3j/v/COZ+BbSPwAAAD8RBQAAAAAAAAFlBwAAhAAAAD6pX6XB3N4/DHCbHaQ30j8AAAA/IAUAAAAAAAABZgcAAIQAAAA+qV+lwdzeP7acTmSlaNI/AAAAPyAFAAAAAAAAAWcHAACEAAAAPqlfpcHc3j/TD8boUInSPwAAAD8wBQAAAAAAAAFoBwAAhAAAAD6pX6XB3N4/C/a08afK0j8AAAA/MAUAAAAAAAABaQcAAIQAAAA2KodXJuneP7YiaDip+9I/AAAAPz8FAAAAAAAAAWoHAACEAAAANiqHVybp3j9gTxt/qizTPwAAAD8/BQAAAAAAAAFrBwAAhAAAADYqh1cm6d4/fcKSA1ZN0z8AAAA/TwUAAAAAAAABbAcAAIQAAAAmLNa77wHfP5k1CogBbtM/AAAAP08FAAAAAAAAAW0HAACEAAAAHq39bVQO3z+1qIEMrY7TPwAAAD9fBQAAAAAAAAFuBwAAhAAAABYuJSC5Gt8/RGK9zgKf0z8AAAA/XwUAAAAAAAABbwcAAIQAAAAOr0zSHSffP0Rivc4Cn9M/AAAAP24FAAAAAAAAAXAHAACEAAAADq9M0h0n3z/SG/mQWK/TPwAAAD9uBQAAAAAAAAFxBwAAhAAAAAYwdISCM98/0hv5kFiv0z8AAAA/fgUAAAAAAAABcgcAAIQAAAD+sJs25z/fP9Ib+ZBYr9M/AAAAP44FAAAAAAAAAXMHAACEAAAA9jHD6EtM3z/SG/mQWK/TPwAAAD+OBQAAAAAAAAF0BwAAhAAAAOQzEk0VZd8/0hv5kFiv0z8AAAA/nQUAAAAAAAABdQcAAIQAAADctDn/eXHfP0Rivc4Cn9M/AAAAP50FAAAAAAAAAXYHAACEAAAA1DVhsd593z8n70VKV37TPwAAAD+tBQAAAAAAAAF3BwAAhAAAAMy2iGNDit8/mTUKiAFu0z8AAAA/rQUAAAAAAAABeAcAAIQAAADMtohjQ4rfPwp8zsWrXdM/AAAAP7wFAAAAAAAAAXkHAACEAAAAxDewFaiW3z8KfM7Fq13TPwAAAD/MBQAAAAAAAAF6BwAAhAAAAMQ3sBWolt8/fcKSA1ZN0z8AAAA/zAUAAAAAAAABewcAAIQAAADEN7AVqJbfP+8IV0EAPdM/AAAAP9wFAAAAAAAAAXwHAACEAAAApcHcLquu2T/CGB0qUcblPwAAAD8AAAAAAAAAAAF9BwAAhAAAAKXB3C6rrtk/+zv/SCa+5T8AAAA/HwAAAAAAAAABfgcAAIQAAAClwdwuq67ZPzNf4Wf7teU/AAAAPy4AAAAAAAAAAX8HAACEAAAApcHcLquu2T9tgsOG0K3lPwAAAD8+AAAAAAAAAAGABwAAhAAAAKXB3C6rrtk/3siHxHqd5T8AAAA/TgAAAAAAAAABgQcAAIQAAACdQgThD7vZP8JVEEDPfOU/AAAAP04AAAAAAAAAAYIHAACEAAAAnUIE4Q+72T9tv7acTmTlPwAAAD9OAAAAAAAAAAGDBwAAhAAAAJXDK5N0x9k/Fyld+c1L5T8AAAA/XQAAAAAAAAABhAcAAIQAAACVwyuTdMfZP/u15XQiK+U/AAAAP20AAAAAAAAAAYUHAACEAAAAlcMrk3TH2T+mH4zRoRLlPwAAAD9tAAAAAAAAAAGGBwAAhAAAAJXDK5N0x9k/UYkyLiH65D8AAAA/bQAAAAAAAAABhwcAAIQAAACVwyuTdMfZP8LP9mvL6eQ/AAAAP30AAAAAAAAAAYgHAACEAAAAlcMrk3TH2T9tOZ3IStHkPwAAAD99AAAAAAAAAAGJBwAAhAAAAJXDK5N0x9k/GKNDJcq45D8AAAA/jAAAAAAAAAABigcAAIQAAACdQgThD7vZP1HGJUSfsOQ/AAAAP4wAAAAAAAAAAYsHAACEAAAApcHcLquu2T/CDOqBSaDkPwAAAD+cAAAAAAAAAAGMBwAAhAAAAK1AtXxGotk/NVOuv/OP5D8AAAA/qwAAAAAAAAABjQcAAIQAAAC9PmYYfYnZP212kN7Ih+Q/AAAAP6sAAAAAAAAAAY4HAACEAAAAxr0+Zhh92T/fvFQcc3fkPwAAAD+7AAAAAAAAAAGPBwAAhAAAANa77wFPZNk/GOA2O0hv5D8AAAA/uwAAAAAAAAABkAcAAIQAAADmuaCdhUvZP8NJ3ZfHVuQ/AAAAP8sAAAAAAAAAAZEHAACEAAAA9rdRObwy2T81kKHVcUbkPwAAAD/LAAAAAAAAAAGSBwAAhAAAAAe2AtXyGdk/bbOD9EY+5D8AAAA/5wAAAAAAAAABkwcAAIQAAAAPNdsijg3ZP+D5RzLxLeQ/AAAAP+cAAAAAAAAAAZQHAACEAAAAF7SzcCkB2T8YHSpRxiXkPwAAAD/3AAAAAAAAAAGVBwAAhAAAAB8zjL7E9Ng/UkAMcJsd5D8AAAA/9wAAAAAAAAABlgcAAIQAAAAvMT1a+9vYP1JADHCbHeQ/AAAAPwcBAAAAAAAAAZcHAACEAAAAQC/u9THD2D+KY+6OcBXkPwAAAD8WAQAAAAAAAAGYBwAAhAAAAGArUC2fkdg/w4bQrUUN5D8AAAA/FgEAAAAAAAABmQcAAIQAAACBJ7JkDGDYP8OG0K1FDeQ/AAAAPxYBAAAAAAAAAZoHAACEAAAAqqLs6RQi2D/9qbLMGgXkPwAAAD8mAQAAAAAAAAGbBwAAhAAAANuc/7y419c//amyzBoF5D8AAAA/JgEAAAAAAAABnAcAAIQAAAACGDpCwZnXP/2psswaBeQ/AAAAPzUBAAAAAAAAAZ0HAACEAAAAK5N0x8lb1z/9qbLMGgXkPwAAAD81AQAAAAAAAAGeBwAAhAAAAFyNh5ptEdc//amyzBoF5D8AAAA/RQEAAAAAAAABnwcAAIQAAACNh5ptEcfWP/2psswaBeQ/AAAAP0UBAAAAAAAAAaAHAACEAAAArYP8pH6V1j/9qbLMGgXkPwAAAD9VAQAAAAAAAAGhBwAAhAAAAM5/XtzrY9Y//amyzBoF5D8AAAA/VQEAAAAAAAABogcAAIQAAADue8ATWTLWP/2psswaBeQ/AAAAP3QBAAAAAAAAAaMHAACEAAAAJ/WrNJjb1T/9qbLMGgXkPwAAAD90AQAAAAAAAAGkBwAAhAAAADjzXNDOwtU/w4bQrUUN5D8AAAA/dAEAAAAAAAABpQcAAIQAAABQcOa5oJ3VP1JADHCbHeQ/AAAAP4QBAAAAAAAAAaYHAACEAAAAYG6XVdeE1T/g+Ucy8S3kPwAAAD+EAQAAAAAAAAGnBwAAhAAAAHnrID+pX9U/p9ZlExw25D8AAAA/kwEAAAAAAAABqAcAAIQAAACJ6dHa30bVPzWQodVxRuQ/AAAAP5MBAAAAAAAAAakHAACEAAAAmeeCdhYu1T/DSd2Xx1bkPwAAAD+jAQAAAAAAAAGqBwAAhAAAAKrlMxJNFdU/UgMZWh1n5D8AAAA/sgEAAAAAAAABqwcAAIQAAAC64+Stg/zUP9+8VBxzd+Q/AAAAP7IBAAAAAAAAAawHAACEAAAAyuGVSbrj1D81U66/84/kPwAAAD+yAQAAAAAAAAGtBwAAhAAAANvfRuXwytQ/wgzqgUmg5D8AAAA/wgEAAAAAAAABrgcAAIQAAADjXh8zjL7UPxijQyXKuOQ/AAAAP8IBAAAAAAAAAa8HAACEAAAA6933gCey1D+mXH/nH8nkPwAAAD/SAQAAAAAAAAGwBwAAhAAAAPvbqBxemdQ//PLYiqDh5D8AAAA/0gEAAAAAAAABsQcAAIQAAAADW4Fq+YzUP4msFE328eQ/AAAAP+EBAAAAAAAAAbIHAACEAAAAA1uBavmM1D8XZlAPTALlPwAAAD/hAQAAAAAAAAGzBwAAhAAAAANbgWr5jNQ/30Ju8HYK5T8AAAA/8QEAAAAAAAABtAcAAIQAAAAM2lm4lIDUP2z8qbLMGuU/AAAAP/EBAAAAAAAAAbUHAACEAAAADNpZuJSA1D802ceT9yLlPwAAAD8BAgAAAAAAAAG2BwAAhAAAAAzaWbiUgNQ/+7XldCIr5T8AAAA/AQIAAAAAAAABtwcAAIQAAAAM2lm4lIDUP4lvITd4O+U/AAAAPxACAAAAAAAAAbgHAACEAAAAA1uBavmM1D9RTD8Yo0PlPwAAAD8QAgAAAAAAAAG5BwAAhAAAAPvbqBxemdQ/3gV72vhT5T8AAAA/IAIAAAAAAAABugcAAIQAAADzXNDOwqXUP22/tpxOZOU/AAAAPy8CAAAAAAAAAbsHAACEAAAA414fM4y+1D/7ePJepHTlPwAAAD8vAgAAAAAAAAG8BwAAhAAAANvfRuXwytQ/iTIuIfqE5T8AAAA/PwIAAAAAAAABvQcAAIQAAADK4ZVJuuPUP97Ih8R6neU/AAAAPz8CAAAAAAAAAb4HAACEAAAAuuPkrYP81D8zX+Fn+7XlPwAAAD9PAgAAAAAAAAG/BwAAhAAAAKrlMxJNFdU/whgdKlHG5T8AAAA/XgIAAAAAAAABwAcAAIQAAACRaKooezrVP96LlK785uU/AAAAP14CAAAAAAAAAcEHAACEAAAAeesgP6lf1T9tRdBwUvflPwAAAD9eAgAAAAAAAAHCBwAAhAAAAGBul1XXhNU/iLhH9f0X5j8AAAA/bgIAAAAAAAABwwcAAIQAAABAcjUearbVP6Urv3mpOOY/AAAAP24CAAAAAAAAAcQHAACEAAAAMHSEgjPP1T8z5fo7/0jmPwAAAD9+AgAAAAAAAAHFBwAAhAAAABf3+phh9NU/wp42/lRZ5j8AAAA/fgIAAAAAAAABxgcAAIQAAAAH+Un9Kg3WP4h7VN9/YeY/AAAAP40CAAAAAAAAAccHAACEAAAA9/qYYfQl1j8XNZCh1XHmPwAAAD+NAgAAAAAAAAHIBwAAhAAAAN59D3giS9Y/FzWQodVx5j8AAAA/nQIAAAAAAAAByQcAAIQAAADOf17c62PWP6Xuy2MrguY/AAAAP50CAAAAAAAAAcoHAACEAAAAvoGtQLV81j9sy+lEVormPwAAAD+dAgAAAAAAAAHLBwAAhAAAAJUGc7usutY/+oQlB6ya5j8AAAA/rAIAAAAAAAABzAcAAIQAAAB8ienR2t/WP4g+YckBq+Y/AAAAP7wCAAAAAAAAAc0HAACEAAAAVA6vTNId1z8W+JyLV7vmPwAAAD+8AgAAAAAAAAHOBwAAhAAAADuRJWMAQ9c/3dS6bILD5j8AAAA/zAIAAAAAAAABzwcAAIQAAAAblcMrk3TXP2yO9i7Y0+Y/AAAAP8wCAAAAAAAAAdAHAACEAAAAAhg6QsGZ1z8zaxQQA9zmPwAAAD/bAgAAAAAAAAHRBwAAhAAAAPIZiaaKstc/+Ucy8S3k5j8AAAA/2wIAAAAAAAAB0gcAAIQAAADiG9gKVMvXP8EkUNJY7OY/AAAAP/kCAAAAAAAAAdMHAACEAAAA0h0nbx3k1z+IAW6zg/TmPwAAAD/5AgAAAAAAAAHUBwAAhAAAAMIfdtPm/Nc/T96LlK785j8AAAA/GAMAAAAAAAAB1QcAAIQAAAC6oJ2FSwnYP0/ei5Su/OY/AAAAPxgDAAAAAAAAAdYHAACEAAAAsiHFN7AV2D8Wu6l12QTnPwAAAD8YAwAAAAAAAAHXBwAAhAAAAKqi7OkUItg/3pfHVgQN5z8AAAA/GAMAAAAAAAAB2AcAAIQAAACiIxSceS7YP96Xx1YEDec/AAAAPygDAAAAAAAAAdkHAACEAAAAmaQ7Tt462D+kdOU3LxXnPwAAAD8oAwAAAAAAAAHaBwAAhAAAAJElYwBDR9g/pHTlNy8V5z8AAAA/NwMAAAAAAAAB2wcAAIQAAACJpoqyp1PYP2tRAxlaHec/AAAAPzcDAAAAAAAAAdwHAACEAAAAgSeyZAxg2D9rUQMZWh3nPwAAAD9HAwAAAAAAAAHdBwAAhAAAAHmo2RZxbNg/a1EDGVod5z8AAAA/RwMAAAAAAAAB3gcAAIQAAABpqih7OoXYP2tRAxlaHec/AAAAP1cDAAAAAAAAAd8HAACEAAAAYCtQLZ+R2D9rUQMZWh3nPwAAAD9XAwAAAAAAAAHgBwAAhAAAAFisd98Dntg/a1EDGVod5z8AAAA/ZgMAAAAAAAAB4QcAAIQAAABIrsZDzbbYP2tRAxlaHec/AAAAP2YDAAAAAAAAAeIHAACEAAAAOLAVqJbP2D9rUQMZWh3nPwAAAD92AwAAAAAAAAHjBwAAhAAAACeyZAxg6Ng/3pfHVgQN5z8AAAA/dgMAAAAAAAAB5AcAAIQAAAAXtLNwKQHZPxa7qXXZBOc/AAAAP4YDAAAAAAAAAeUHAACEAAAAB7YC1fIZ2T+IAW6zg/TmPwAAAD+GAwAAAAAAAAHmBwAAhAAAAO44eesgP9k/+Ucy8S3k5j8AAAA/lQMAAAAAAAAB5wcAAIQAAADeOshP6lfZPzNrFBAD3OY/AAAAP5UDAAAAAAAAAegHAACEAAAA1rvvAU9k2T+ksdhNrcvmPwAAAD+lAwAAAAAAAAHpBwAAhAAAAM48F7SzcNk/3dS6bILD5j8AAAA/pQMAAAAAAAAB6gcAAIQAAADOPBe0s3DZPxb4nItXu+Y/AAAAP7QDAAAAAAAAAesHAACEAAAAzjwXtLNw2T9PG3+qLLPmPwAAAD+0AwAAAAAAAAHsBwAAhAAAAMa9PmYYfdk/iD5hyQGr5j8AAAA/xAMAAAAAAAAB7QcAAIQAAADGvT5mGH3ZP/qEJQesmuY/AAAAP8QDAAAAAAAAAe4HAACEAAAAvT5mGH2J2T/6hCUHrJrmPwAAAD/UAwAAAAAAAAHvBwAAhAAAALW/jcrhldk/MqgHJoGS5j8AAAA/1AMAAAAAAAAB8AcAAIQAAAC1v43K4ZXZP6Xuy2MrguY/AAAAP+MDAAAAAAAAAfEHAACEAAAAtb+NyuGV2T/dEa6CAHrmPwAAAD/jAwAAAAAAAAHyBwAAhAAAAK1AtXxGotk/iHtU339h5j8AAAA/8wMAAAAAAAAB8wcAAIQAAACdQgThD7vZPzPl+jv/SOY/AAAAP/MDAAAAAAAAAfQHAACEAAAAnUIE4Q+72T+lK795qTjmPwAAAD8DBAAAAAAAAAH1BwAAhAAAAJXDK5N0x9k/UJVl1igg5j8AAAA/AwQAAAAAAAAB9gcAAIQAAACNRFNF2dPZP/r+CzOoB+Y/AAAAPxIEAAAAAAAAAfcHAACEAAAAhMV69z3g2T9tRdBwUvflPwAAAD8iBAAAAAAAAAH4BwAAhAAAAITFevc94Nk/pWiyjyfv5T8AAAA/IgQAAAAAAAAB+QcAAIQAAACExXr3PeDZPxevds3R3uU/AAAAPzEEAAAAAAAAAfoHAACEAAAAhMV69z3g2T9Q0ljsptblPwAAAD8xBAAAAAAAAAH7BwAAhAAAAITFevc94Nk/iPU6C3zO5T8AAAA/QQQAAAAAAAAB/AcAAIQAAACExXr3PeDZP/s7/0gmvuU/AAAAP0EEAAAAAAAAAf0HAACEAAAAhMV69z3g2T8zX+Fn+7XlPwAAAD9RBAAAAAAAAAH+BwAAhAAAAHxGoqmi7Nk/bYLDhtCt5T8AAAA/UQQAAAAAAAAB/wcAAIQAAAB8RqKpouzZP97Ih8R6neU/AAAAP2AEAAAAAAAAAQAIAACEAAAAfEaiqaLs2T9QD0wCJY3lPwAAAD9gBAAAAAAAAAEBCAAAhAAAAHxGoqmi7Nk/wlUQQM985T8AAAA/cAQAAAAAAAABAggAAIQAAAB8RqKpouzZP/t48l6kdOU/AAAAP3AEAAAAAAAAAQMIAACEAAAAfEaiqaLs2T+m4pi7I1zlPwAAAD+ABAAAAAAAAAEECAAAhAAAAHxGoqmi7Nk/Fyld+c1L5T8AAAA/gAQAAAAAAAABBQgAAIQAAAB8RqKpouzZP4lvITd4O+U/AAAAP48EAAAAAAAAAQYIAACEAAAAfEaiqaLs2T/7teV0IivlPwAAAD+PBAAAAAAAAAEHCAAAhAAAAHxGoqmi7Nk/NNnHk/ci5T8AAAA/nwQAAAAAAAABCAgAAIQAAAB8RqKpouzZP2z8qbLMGuU/AAAAP58EAAAAAAAAAQkIAACEAAAAfEaiqaLs2T+mH4zRoRLlPwAAAD+uBAAAAAAAAAs=</ink>
</athena>
</file>

<file path=customXml/item22.xml><?xml version="1.0" encoding="utf-8"?>
<athena xmlns="http://schemas.microsoft.com/edu/athena" version="0.1.2681.0">
  <timings duration="47376"/>
</athena>
</file>

<file path=customXml/item23.xml><?xml version="1.0" encoding="utf-8"?>
<athena xmlns="http://schemas.microsoft.com/edu/athena" version="0.1.2681.0">
  <media streamable="true" recordStart="22203" recordEnd="69579" recordLength="1915726" start="22203" end="69579" audioFormat="{00001610-0000-0010-8000-00AA00389B71}" audioRate="44100" muted="false" volume="0.8" fadeIn="0" fadeOut="0" videoFormat="{34363248-0000-0010-8000-00AA00389B71}" videoRate="30" videoWidth="960" videoHeight="720"/>
</athena>
</file>

<file path=customXml/item24.xml><?xml version="1.0" encoding="utf-8"?>
<athena xmlns="http://schemas.microsoft.com/edu/athena" version="0.1.2681.0">
  <media streamable="true" recordStart="1669604" recordEnd="1753287" recordLength="1915726" start="1669604" end="1753287" audioFormat="{00001610-0000-0010-8000-00AA00389B71}" audioRate="44100" muted="false" volume="0.8" fadeIn="0" fadeOut="0" videoFormat="{34363248-0000-0010-8000-00AA00389B71}" videoRate="30" videoWidth="960" videoHeight="720"/>
</athena>
</file>

<file path=customXml/item25.xml><?xml version="1.0" encoding="utf-8"?>
<athena xmlns="http://schemas.microsoft.com/edu/athena" version="0.1.2681.0">
  <media streamable="true" recordStart="1119789" recordEnd="1184650" recordLength="1915726" start="1119789" end="1184650" audioFormat="{00001610-0000-0010-8000-00AA00389B71}" audioRate="44100" muted="false" volume="0.8" fadeIn="0" fadeOut="0" videoFormat="{34363248-0000-0010-8000-00AA00389B71}" videoRate="30" videoWidth="960" videoHeight="720"/>
</athena>
</file>

<file path=customXml/item26.xml><?xml version="1.0" encoding="utf-8"?>
<athena xmlns="http://schemas.microsoft.com/edu/athena" version="0.1.2681.0">
  <media streamable="true" recordStart="838793" recordEnd="999190" recordLength="1915726" start="838793" end="999190" audioFormat="{00001610-0000-0010-8000-00AA00389B71}" audioRate="44100" muted="false" volume="0.8" fadeIn="0" fadeOut="0" videoFormat="{34363248-0000-0010-8000-00AA00389B71}" videoRate="30" videoWidth="960" videoHeight="720"/>
</athena>
</file>

<file path=customXml/item27.xml><?xml version="1.0" encoding="utf-8"?>
<athena xmlns="http://schemas.microsoft.com/edu/athena" version="0.1.2681.0">
  <timings duration="77599"/>
</athena>
</file>

<file path=customXml/item28.xml><?xml version="1.0" encoding="utf-8"?>
<athena xmlns="http://schemas.microsoft.com/edu/athena" version="0.1.2681.0">
  <timings duration="84792"/>
</athena>
</file>

<file path=customXml/item29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BsAAAAcAAAABwMAAAAAAQAAACAAAAAECUlua0F0b21WMQIAAAAJBAAAAAkFAAAACQYAAAAJBwAAAAkIAAAACQkAAAAJCgAAAAkLAAAACQwAAAAJDQAAAAkOAAAACQ8AAAAJEAAAAAkRAAAACRIAAAAJEwAAAAkUAAAACRUAAAAJFgAAAAkXAAAACRgAAAAJGQAAAAkaAAAACRsAAAAJHAAAAAkdAAAACR4AAAANBQUEAAAAC1BlblN0cm9rZVYxBAAAAApBdHRyaWJ1dGVzBVRyYWNlCVN0YXJ0VGltZQRUeXBlBAQABA9QZW5BdHRyaWJ1dGVzVjECAAAACklua1RyYWNlVjECAAAAEAxBY3Rpb25UeXBlVjECAAAAAgAAAAkfAAAACSAAAAD8CwAAAAAAAAXf////DEFjdGlvblR5cGVWMQEAAAAHdmFsdWVfXwAIAgAAAAAAAAABBQAAAAQAAAAJIgAAAAkjAAAAT1AAAAAAAAAB3P///9////8AAAAAAQYAAAAEAAAACSUAAAAJJgAAAN5TAAAAAAAAAdn////f////AAAAAAEHAAAABAAAAAkoAAAACSkAAADk4AAAAAAAAAHW////3////wAAAAABCAAAAAQAAAAJKwAAAAksAAAA7QIBAAAAAAAB0////9////8AAAAAAQkAAAAEAAAACS4AAAAJLwAAANEiAQAAAAAAAdD////f////AAAAAAEKAAAABAAAAAkxAAAACTIAAAC2JgEAAAAAAAHN////3////wAAAAABCwAAAAQAAAAJNAAAAAk1AAAA44wBAAAAAAAByv///9////8AAAAAAQwAAAAEAAAACTcAAAAJOAAAAGEQAgAAAAAAAcf////f////AAAAAAENAAAABAAAAAk6AAAACTsAAAB1JwIAAAAAAAHE////3////wAAAAABDgAAAAQAAAAJPQAAAAk+AAAAPzYCAAAAAAABwf///9////8AAAAAAQ8AAAAEAAAACUAAAAAJQQAAAPdDAgAAAAAAAb7////f////AAAAAAEQAAAABAAAAAlDAAAACUQAAAB4hQIAAAAAAAG7////3////wAAAAABEQAAAAQAAAAJRgAAAAlHAAAAnd8CAAAAAAABuP///9////8AAAAAARIAAAAEAAAACUkAAAAJSgAAAITpAgAAAAAAAbX////f////AAAAAAETAAAABAAAAAlMAAAACU0AAABEGAMAAAAAAAGy////3////wAAAAABFAAAAAQAAAAJTwAAAAlQAAAAlioDAAAAAAABr////9////8AAAAAARUAAAAEAAAACVIAAAAJUwAAAOdqAwAAAAAAAaz////f////AAAAAAEWAAAABAAAAAlVAAAACVYAAAB9ggMAAAAAAAGp////3////wAAAAABFwAAAAQAAAAJWAAAAAlZAAAAtKYDAAAAAAABpv///9////8AAAAAARgAAAAEAAAACVsAAAAJXAAAANK2AwAAAAAAAaP////f////AAAAAAEZAAAABAAAAAleAAAACV8AAAApvAMAAAAAAAGg////3////wAAAAABGgAAAAQAAAAJYQAAAAliAAAASO8DAAAAAAABnf///9////8AAAAAARsAAAAEAAAACWQAAAAJZQAAAN9hBAAAAAAAAZr////f////AAAAAAEcAAAABAAAAAlnAAAACWgAAABWhAQAAAAAAAGX////3////wAAAAABHQAAAAQAAAAJagAAAAlrAAAAqOoEAAAAAAABlP///9////8AAAAABR4AAAANQ2xlYXJDYW52YXNWMQIAAAAJU3RhcnRUaW1lBFR5cGUABBAMQWN0aW9uVHlwZVYxAgAAAAIAAAAjQQUAAAAAAAGT////3////wAAAAAFHwAAAA9QZW5BdHRyaWJ1dGVzVjEKAAAAB19jb2xvckEHX2NvbG9yUgdfY29sb3JHB19jb2xvckIKRml0VG9DdXJ2ZQZIZWlnaHQOSWdub3JlUHJlc3N1cmUNSXNIaWdobGlnaHRlcgVTaGFwZQVXaWR0aAAAAAAAAAAABAACAgICAQYBAQxCcnVzaFNoYXBlVjECAAAABgIAAAD/cDCgAAAAAAAAACJAAAAFkv///wxCcnVzaFNoYXBlVjEBAAAAB3ZhbHVlX18ACAIAAAABAAAAAAAAAAAAIkAFIAAAAApJbmtUcmFjZVYxAwAAAA1MaXN0YDErX2l0ZW1zDExpc3RgMStfc2l6ZQ9MaXN0YDErX3ZlcnNpb24EAAAYU2hhcmVkLklua2luZy5JbmtQb2ludFtdAgAAAAgIAgAAAAlvAAAAYAEAAGABAAABIgAAAB8AAAD/cDCgAAAAAAAAACJAAAABkP///5L///8BAAAAAAAAAAAAIkABIwAAACAAAAAJcQAAACoAAAAqAAAAASUAAAAfAAAA/3AwoAAAAAAAAAAiQAAAAY7///+S////AQAAAAAAAAAAACJAASYAAAAgAAAACXMAAAAmAAAAJgAAAAEoAAAAHwAAAP9wMKAAAAAAAAAAIkAAAAGM////kv///wEAAAAAAAAAAAAiQAEpAAAAIAAAAAl1AAAAyQAAAMkAAAABKwAAAB8AAAD/cDCgAAAAAAAAACJAAAABiv///5L///8BAAAAAAAAAAAAIkABLAAAACAAAAAJdwAAAEUAAABFAAAAAS4AAAAfAAAA/3AwoAAAAAAAAAAiQAAAAYj///+S////AQAAAAAAAAAAACJAAS8AAAAgAAAACXkAAAAWAAAAFgAAAAExAAAAHwAAAP9wMKAAAAAAAAAAIkAAAAGG////kv///wEAAAAAAAAAAAAiQAEyAAAAIAAAAAl7AAAAMAAAADAAAAABNAAAAB8AAAD/cDCgAAAAAAAAACJAAAABhP///5L///8BAAAAAAAAAAAAIkABNQAAACAAAAAJfQAAAFcAAABXAAAAATcAAAAfAAAA/3AwoAAAAAAAAAAiQAAAAYL///+S////AQAAAAAAAAAAACJAATgAAAAgAAAACX8AAAAqAAAAKgAAAAE6AAAAHwAAAP9wMKAAAAAAAAAAIkAAAAGA////kv///wEAAAAAAAAAAAAiQAE7AAAAIAAAAAmBAAAAhAAAAIQAAAABPQAAAB8AAAD/cDCgAAAAAAAAACJAAAABfv///5L///8BAAAAAAAAAAAAIkABPgAAACAAAAAJgwAAABUAAAAVAAAAAUAAAAAfAAAA/3AwoAAAAAAAAAAiQAAAAXz///+S////AQAAAAAAAAAAACJAAUEAAAAgAAAACYUAAAAdAAAAHQAAAAFDAAAAHwAAAP9wMKAAAAAAAAAAIkAAAAF6////kv///wEAAAAAAAAAAAAiQAFEAAAAIAAAAAmHAAAAQAAAAEAAAAABRgAAAB8AAAD/cDCgAAAAAAAAACJAAAABeP///5L///8BAAAAAAAAAAAAIkABRwAAACAAAAAJiQAAAF8AAABfAAAAAUkAAAAfAAAA/3AwoAAAAAAAAAAiQAAAAXb///+S////AQAAAAAAAAAAACJAAUoAAAAgAAAACYsAAAA0AAAANAAAAAFMAAAAHwAAAP9wMKAAAAAAAAAAIkAAAAF0////kv///wEAAAAAAAAAAAAiQAFNAAAAIAAAAAmNAAAAFwAAABcAAAABTwAAAB8AAAD/cDCgAAAAAAAAACJAAAABcv///5L///8BAAAAAAAAAAAAIkABUAAAACAAAAAJjwAAAKUAAAClAAAAAVIAAAAfAAAA/3AwoAAAAAAAAAAiQAAAAXD///+S////AQAAAAAAAAAAACJAAVMAAAAgAAAACZEAAABHAAAARwAAAAFVAAAAHwAAAP9wMKAAAAAAAAAAIkAAAAFu////kv///wEAAAAAAAAAAAAiQAFWAAAAIAAAAAmTAAAACgAAAAoAAAABWAAAAB8AAAD/cDCgAAAAAAAAACJAAAABbP///5L///8BAAAAAAAAAAAAIkABWQAAACAAAAAJlQAAACAAAAAgAAAAAVsAAAAfAAAA/3AwoAAAAAAAAAAiQAAAAWr///+S////AQAAAAAAAAAAACJAAVwAAAAgAAAACZcAAAAbAAAAGwAAAAFeAAAAHwAAAP9wMKAAAAAAAAAAIkAAAAFo////kv///wEAAAAAAAAAAAAiQAFfAAAAIAAAAAmZAAAAFwAAABcAAAABYQAAAB8AAAD/cDCgAAAAAAAAACJAAAABZv///5L///8BAAAAAAAAAAAAIkABYgAAACAAAAAJmwAAAFMAAABTAAAAAWQAAAAfAAAA/3AwoAAAAAAAAAAiQAAAAWT///+S////AQAAAAAAAAAAACJAAWUAAAAgAAAACZ0AAABIAAAASAAAAAFnAAAAHwAAAP9wMKAAAAAAAAAAIkAAAAFi////kv///wEAAAAAAAAAAAAiQAFoAAAAIAAAAAmfAAAAOQAAADkAAAABagAAAB8AAAD/cDCgAAAAAAAAACJAAAABYP///5L///8BAAAAAAAAAAAAIkABawAAACAAAAAJoQAAAKkAAACpAAAAB28AAAAAAQAAAAACAAAECklua1BvaW50VjEC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NoAdxAAAAAAEAAABAAAAABApJbmtQb2ludFYxAgA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0WB3MAAAAAAQAAAEAAAAAECklua1BvaW50VjECAAAACSwCAAAJLQIAAAkuAgAACS8CAAAJMAIAAAkxAgAACTICAAAJMwIAAAk0AgAACTUCAAAJNgIAAAk3AgAACTgCAAAJOQIAAAk6AgAACTsCAAAJPAIAAAk9AgAACT4CAAAJPwIAAAlAAgAACUECAAAJQgIAAAlDAgAACUQCAAAJRQIAAAlGAgAACUcCAAAJSAIAAAlJAgAACUoCAAAJSwIAAAlMAgAACU0CAAAJTgIAAAlPAgAACVACAAAJUQIAAA0aB3UAAAAAAQAAAAABAAAECklua1BvaW50VjECAA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+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+AIAAAn5AgAACfoCAAAJ+wIAAAn8AgAACf0CAAAJ/gIAAAn/AgAACQADAAAJAQMAAAkCAwAACQMDAAAJBAMAAAkFAwAACQYDAAAJBwMAAAkIAwAACQkDAAAJCgMAAAkLAwAACQwDAAAJDQMAAAkOAwAACQ8DAAAJEAMAAAkRAwAACRIDAAAJEwMAAAkUAwAACRUDAAAJFgMAAAkXAwAACRgDAAAJGQMAAAkaAwAADTcHdwAAAAABAAAAgAAAAAQKSW5rUG9pbnRWMQIA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NOwd5AAAAAAEAAAAgAAAABApJbmtQb2ludFYxAgAAAAlgAwAACWEDAAAJYgMAAAljAwAACWQDAAAJZQMAAAlmAwAACWcDAAAJaAMAAAlpAwAACWoDAAAJawMAAAlsAwAACW0DAAAJbgMAAAlvAwAACXADAAAJcQMAAAlyAwAACXMDAAAJdAMAAAl1AwAADQoHewAAAAABAAAAQAAAAAQKSW5rUG9pbnRWMQIA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NEAd9AAAAAAEAAACAAAAABApJbmtQb2ludFYxAgAAAAmmAwAACacDAAAJqAMAAAmpAwAACaoDAAAJqwMAAAmsAwAACa0DAAAJrgMAAAmvAwAACbADAAAJsQMAAAmyAwAACbMDAAAJtAMAAAm1AwAACbYDAAAJtwMAAAm4AwAACbkDAAAJugMAAAm7AwAACbwDAAAJvQMAAAm+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+QMAAAn6AwAACfsDAAAJ/AMAAA0pB38AAAAAAQAAAEAAAAAECklua1BvaW50VjECAAAACf0DAAAJ/gMAAAn/AwAACQAEAAAJAQQAAAkCBAAACQMEAAAJBAQAAAkFBAAACQYEAAAJBwQAAAkIBAAACQkEAAAJCgQAAAkLBAAACQwEAAAJDQQAAAkOBAAACQ8EAAAJEAQAAAkRBAAACRIEAAAJEwQAAAkUBAAACRUEAAAJFgQAAAkXBAAACRgEAAAJGQQAAAkaBAAACRsEAAAJHAQAAAkdBAAACR4EAAAJHwQAAAkgBAAACSEEAAAJIgQAAAkjBAAACSQEAAAJJQQAAAkmBAAADRYHgQAAAAABAAAAAAEAAAQKSW5rUG9pbnRWMQIA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/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NfAeDAAAAAAEAAAAgAAAABApJbmtQb2ludFYxAgAAAAmrBAAACawEAAAJrQQAAAmuBAAACa8EAAAJsAQAAAmxBAAACbIEAAAJswQAAAm0BAAACbUEAAAJtgQAAAm3BAAACbgEAAAJuQQAAAm6BAAACbsEAAAJvAQAAAm9BAAACb4EAAAJvwQAAA0LB4UAAAAAAQAAACAAAAAECklua1BvaW50VjECAAAACcAEAAAJwQQAAAnCBAAACcMEAAAJxAQAAAnFBAAACcYEAAAJxwQAAAnIBAAACckEAAAJygQAAAnLBAAACcwEAAAJzQQAAAnOBAAACc8EAAAJ0AQAAAnRBAAACdIEAAAJ0wQAAAnUBAAACdUEAAAJ1gQAAAnXBAAACdgEAAAJ2QQAAAnaBAAACdsEAAAJ3AQAAA0DB4cAAAAAAQAAAEAAAAAECklua1BvaW50VjECA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kSBQAACRMFAAAJFAUAAAkVBQAACRYFAAAJFwUAAAkYBQAACRkFAAAJGgUAAAkbBQAACRwFAAAHiQAAAAABAAAAgAAAAAQKSW5rUG9pbnRWMQIAAAAJHQUAAAkeBQAACR8FAAAJIAUAAAkhBQAACSIFAAAJIwUAAAkkBQAACSUFAAAJJgUAAAknBQAACSgFAAAJKQUAAAkqBQAACSsFAAAJLAUAAAktBQAACS4FAAAJLwUAAAkwBQAACTEFAAAJMgUAAAkzBQAACTQFAAAJNQUAAAk2BQAACTcFAAAJOAUAAAk5BQAACToFAAAJOwUAAAk8BQAACT0FAAAJPgUAAAk/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DSEHiwAAAAABAAAAQAAAAAQKSW5rUG9pbnRWMQIA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0MB40AAAAAAQAAACAAAAAECklua1BvaW50VjECAAAACbAFAAAJsQUAAAmyBQAACbMFAAAJtAUAAAm1BQAACbYFAAAJtwUAAAm4BQAACbkFAAAJugUAAAm7BQAACbwFAAAJvQUAAAm+BQAACb8FAAAJwAUAAAnBBQAACcIFAAAJwwUAAAnEBQAACcUFAAAJxgUAAA0JB48AAAAAAQAAAAABAAAECklua1BvaW50VjECAA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+AUAAAn5BQAACfoFAAAJ+wUAAAn8BQAACf0FAAAJ/gUAAAn/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+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DVsHkQAAAAABAAAAgAAAAAQKSW5rUG9pbnRWMQIAAAAJbAYAAAltBgAACW4GAAAJbwYAAAlwBgAACXEGAAAJcgYAAAlzBgAACXQGAAAJdQYAAAl2BgAACXcGAAAJeAYAAAl5BgAACXoGAAAJewYAAAl8BgAACX0GAAAJfgYAAAl/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DTkHkwAAAAABAAAAEAAAAAQKSW5rUG9pbnRWMQIAAAAJswYAAAm0BgAACbUGAAAJtgYAAAm3BgAACbgGAAAJuQYAAAm6BgAACbsGAAAJvAYAAA0GB5UAAAAAAQAAACAAAAAECklua1BvaW50VjECAAAACb0GAAAJvgYAAAm/BgAACcAGAAAJwQYAAAnCBgAACcMGAAAJxAYAAAnFBgAACcYGAAAJxwYAAAnIBgAACckGAAAJygYAAAnLBgAACcwGAAAJzQYAAAnOBgAACc8GAAAJ0AYAAAnRBgAACdIGAAAJ0wYAAAnUBgAACdUGAAAJ1gYAAAnXBgAACdgGAAAJ2QYAAAnaBgAACdsGAAAJ3AYAAAeXAAAAAAEAAAAgAAAABApJbmtQb2ludFYxAgAAAAndBgAACd4GAAAJ3wYAAAngBgAACeEGAAAJ4gYAAAnjBgAACeQGAAAJ5QYAAAnmBgAACecGAAAJ6AYAAAnpBgAACeoGAAAJ6wYAAAnsBgAACe0GAAAJ7gYAAAnvBgAACfAGAAAJ8QYAAAnyBgAACfMGAAAJ9AYAAAn1BgAACfYGAAAJ9wYAAA0FB5kAAAAAAQAAACAAAAAECklua1BvaW50VjECAAAACfgGAAAJ+QYAAAn6BgAACfsGAAAJ/AYAAAn9BgAACf4GAAAJ/wYAAAkABwAACQEHAAAJAgcAAAkDBwAACQQHAAAJBQcAAAkGBwAACQcHAAAJCAcAAAkJBwAACQoHAAAJCwcAAAkMBwAACQ0HAAAJDgcAAA0JB5sAAAAAAQAAAIAAAAAECklua1BvaW50VjECAA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+BwAACT8HAAAJQAcAAAlBBwAACUIHAAAJQwcAAAlEBwAACUUHAAAJRgcAAAlHBwAACUgHAAAJSQcAAAlKBwAACUsHAAAJTAcAAAlNBwAACU4HAAAJTwcAAAlQBwAACVEHAAAJUgcAAAlTBwAACVQHAAAJVQcAAAlWBwAACVcHAAAJWAcAAAlZBwAACVoHAAAJWwcAAAlcBwAACV0HAAAJXgcAAAlfBwAACWAHAAAJYQcAAA0tB50AAAAAAQAAAIAAAAAECklua1BvaW50VjECAAAACWIHAAAJYwcAAAlkBwAACWUHAAAJZgcAAAlnBwAACWgHAAAJaQcAAAlqBwAACWsHAAAJbAcAAAltBwAACW4HAAAJbwcAAAlwBwAACXEHAAAJcgcAAAlzBwAACXQHAAAJdQcAAAl2BwAACXcHAAAJeAcAAAl5BwAACXoHAAAJewcAAAl8BwAACX0HAAAJfgcAAAl/BwAACYAHAAAJgQcAAAmCBwAACYMHAAAJhAcAAAmFBwAACYYHAAAJhwcAAAmIBwAACYkHAAAJigcAAAmLBwAACYwHAAAJjQcAAAmOBwAACY8HAAAJkAcAAAmRBwAACZIHAAAJkwcAAAmUBwAACZUHAAAJlgcAAAmXBwAACZgHAAAJmQcAAAmaBwAACZsHAAAJnAcAAAmdBwAACZ4HAAAJnwcAAAmgBwAACaEHAAAJogcAAAmjBwAACaQHAAAJpQcAAAmmBwAACacHAAAJqAcAAAmpBwAADTgHnwAAAAABAAAAQAAAAAQKSW5rUG9pbnRWMQIAAAAJqgcAAAmrBwAACawHAAAJrQcAAAmuBwAACa8HAAAJsAcAAAmxBwAACbIHAAAJswc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NBwehAAAAAAEAAAAAAQAABApJbmtQb2ludFYxAgAAAAnjBwAACeQHAAAJ5QcAAAnmBwAACecHAAAJ6AcAAAnpBwAACeoHAAAJ6wcAAAnsBwAACe0HAAAJ7gcAAAnvBwAACfAHAAAJ8QcAAAnyBwAACfMHAAAJ9AcAAAn1BwAACfYHAAAJ9wcAAAn4BwAACfkHAAAJ+gcAAAn7BwAACfwHAAAJ/QcAAAn+BwAACf8H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krCAAACSwIAAAJLQgAAAkuCAAACS8IAAAJMAgAAAkxCAAACTIIAAAJMwgAAAk0CAAACTUIAAAJNggAAAk3CAAACTgIAAAJOQgAAAk6CAAACTsIAAAJPAgAAAk9CAAACT4IAAAJPwgAAAlACAAACUEIAAAJQggAAAlDCAAACUQIAAAJRQgAAAlGCAAACUcIAAAJSAgAAAlJCAAACUoIAAAJSwgAAAlMCAAACU0IAAAJTggAAAlPCAAACVAIAAAJUQgAAAlSCAAACVMIAAAJVAgAAAlVCAAACVYIAAAJVwgAAAlYCAAACVkIAAAJWggAAAlbCAAACVwIAAAJXQgAAAleCAAACV8IAAAJYAgAAAlhCAAACWIIAAAJYwgAAAlkCAAACWUIAAAJZggAAAlnCAAACWgIAAAJaQgAAAlqCAAACWsIAAAJbAgAAAltCAAACW4IAAAJbwgAAAlwCAAACXEIAAAJcggAAAlzCAAACXQIAAAJdQgAAAl2CAAACXcIAAAJeAgAAAl5CAAACXoIAAAJewgAAAl8CAAACX0IAAAJfggAAAl/CAAACYAIAAAJgQgAAAmCCAAACYMIAAAJhAgAAAmFCAAACYYIAAAJhwgAAAmICAAACYkIAAAJiggAAAmLCAAADVcFogAAAApJbmtQb2ludFYxBAAAAAFYAVkOUHJlc3N1cmVGYWN0b3IJVGltZVN0YW1wAAAAAAYGCxACAAAAp3UdypRK0D9ugzwADcu/PwAAAD8AAAAAAAAAAAGjAAAAogAAAFsDxqKDVtA/boM8AA3Lvz8AAAA/jQAAAAAAAAABpAAAAKIAAADEHhdUYW7QP26DPAANy78/AAAAP40AAAAAAAAAAaUAAACiAAAA4ccQ3i2S0D9ugzwADcu/PwAAAD+dAAAAAAAAAAGmAAAAogAAAEnjYY8LqtA/boM8AA3Lvz8AAAA/nQAAAAAAAAABpwAAAKIAAACy/rJA6cHQP26DPAANy78/AAAAP6wAAAAAAAAAAagAAACiAAAAgzVVo6Tx0D9ugzwADcu/PwAAAD+sAAAAAAAAAAGpAAAAogAAAKDeTi1xFdE/boM8AA3Lvz8AAAA/vAAAAAAAAAABqgAAAKIAAAC9h0i3PTnRP26DPAANy78/AAAAP7wAAAAAAAAAAasAAACiAAAA2jBCQQpd0T9ugzwADcu/PwAAAD/LAAAAAAAAAAGsAAAAogAAAPfZO8vWgNE/boM8AA3Lvz8AAAA/ywAAAAAAAAABrQAAAKIAAAATgzVVo6TRP26DPAANy78/AAAAP9sAAAAAAAAAAa4AAACiAAAAMCwv32/I0T9ugzwADcu/PwAAAD/bAAAAAAAAAAGvAAAAogAAAE3VKGk87NE/boM8AA3Lvz8AAAA/3wAAAAAAAAABsAAAAKIAAABqfiLzCBDSP26DPAANy78/AAAAP98AAAAAAAAAAbEAAACiAAAAhyccfdUz0j9ugzwADcu/PwAAAD/uAAAAAAAAAAGyAAAAogAAAKTQFQeiV9I/boM8AA3Lvz8AAAA/7gAAAAAAAAABswAAAKIAAADBeQ+RbnvSP26DPAANy78/AAAAP/4AAAAAAAAAAbQAAACiAAAAkrCx8ymr0j9ugzwADcu/PwAAAD/+AAAAAAAAAAG1AAAAogAAAGPnU1bl2tI/boM8AA3Lvz8AAAA/DgEAAAAAAAABtgAAAKIAAACAkE3gsf7SPy8b1zbIA8A/AAAAPw4BAAAAAAAAAbcAAACiAAAAUcfvQm0u0z8vG9c2yAPAPwAAAD8dAQAAAAAAAAG4AAAAogAAALniQPRKRtM/LxvXNsgDwD8AAAA/HQEAAAAAAAABuQAAAKIAAADWizp+F2rTPy8b1zbIA8A/AAAAPy0BAAAAAAAAAboAAACiAAAA8zQ0COSN0z8vG9c2yAPAPwAAAD8tAQAAAAAAAAG7AAAAogAAAFxQhbnBpdM/LxvXNsgDwD8AAAA/PAEAAAAAAAABvAAAAKIAAADEa9Zqn73TPy8b1zbIA8A/AAAAPzwBAAAAAAAAAb0AAACiAAAALYcnHH3V0z8vG9c2yAPAPwAAAD9MAQAAAAAAAAG+AAAAogAAAJWieM1a7dM/LxvXNsgDwD8AAAA/XAEAAAAAAAABvwAAAKIAAABKMCGmSfnTPy8b1zbIA8A/AAAAP1wBAAAAAAAAAcAAAACiAAAAsktyVycR1D8vG9c2yAPAPwAAAD9rAQAAAAAAAAHBAAAAogAAAGfZGjAWHdQ/LxvXNsgDwD8AAAA/ewEAAAAAAAABwgAAAKIAAAAbZ8MIBSnUPy8b1zbIA8A/AAAAP3sBAAAAAAAAAcMAAACiAAAA0PRr4fM01D8vG9c2yAPAPwAAAD97AQAAAAAAAAHEAAAAogAAAIWCFLriQNQ/LxvXNsgDwD8AAAA/iwEAAAAAAAABxQAAAKIAAAA5EL2S0UzUPy8b1zbIA8A/AAAAP7kBAAAAAAAAAcYAAACiAAAAYUJMk/Ln1D+o9I/tCSLAPwAAAD/ZAQAAAAAAAAHHAAAAogAAAJqUP6eLL9U/qPSP7QkiwD8AAAA/6AEAAAAAAAAByAAAAKIAAAAOOSbPvb7VP6j0j+0JIsA/AAAAP+gBAAAAAAAAAckAAACiAAAA32/IMXnu1T+o9I/tCSLAPwAAAD/4AQAAAAAAAAHKAAAAogAAALCmapQ0HtY/qPSP7QkiwD8AAAA/+AEAAAAAAAABywAAAKIAAACB3Qz3703WP6j0j+0JIsA/AAAAP/gBAAAAAAAAAcwAAACiAAAAUhSvWat91j+o9I/tCSLAPwAAAD8IAgAAAAAAAAHNAAAAogAAACNLUbxmrdY/qPSP7QkiwD8AAAA/FwIAAAAAAAABzgAAAKIAAACpD5z3EOnWP6j0j+0JIsA/AAAAPxcCAAAAAAAAAc8AAACiAAAAekY+WswY1z+o9I/tCSLAPwAAAD8nAgAAAAAAAAHQAAAAogAAAEt94LyHSNc/qPSP7QkiwD8AAAA/JwIAAAAAAAAB0QAAAKIAAABoJtpGVGzXP6j0j+0JIsA/AAAAPzYCAAAAAAAAAdIAAACiAAAA0UEr+DGE1z+o9I/tCSLAPwAAAD82AgAAAAAAAAHTAAAAogAAAO3qJIL+p9c/qPSP7QkiwD8AAAA/RgIAAAAAAAAB1AAAAKIAAAAKlB4My8vXP6j0j+0JIsA/AAAAP0YCAAAAAAAAAdUAAACiAAAAc69vvajj1z+o9I/tCSLAPwAAAD9WAgAAAAAAAAHWAAAAogAAAJBYaUd1B9g/qPSP7QkiwD8AAAA/VgIAAAAAAAAB1wAAAKIAAABE5hEgZBPYP6j0j+0JIsA/AAAAP2UCAAAAAAAAAdgAAACiAAAAYo8LqjA32D+o9I/tCSLAPwAAAD9lAgAAAAAAAAHZAAAAogAAABYdtIIfQ9g/qPSP7QkiwD8AAAA/dQIAAAAAAAAB2gAAAKIAAAAzxq0M7GbYP6j0j+0JIsA/AAAAP3UCAAAAAAAAAdsAAACiAAAA51NW5dpy2D+o9I/tCSLAPwAAAD+FAgAAAAAAAAHcAAAAogAAAFBvp5a4itg/qPSP7QkiwD8AAAA/lAIAAAAAAAAB3QAAAKIAAAAE/U9vp5bYP6j0j+0JIsA/AAAAP5QCAAAAAAAAAd4AAACiAAAAbRihIIWu2D+o9I/tCSLAPwAAAD+UAgAAAAAAAAHfAAAAogAAACGmSflzutg/qPSP7QkiwD8AAAA/4QIAAAAAAAAB4AAAAKIAAACKwZqqUdLYP6j0j+0JIsA/AAAAP+ECAAAAAAAAAeEAAACiAAAAPk9Dg0De2D+o9I/tCSLAPwAAAD/wAgAAAAAAAAHiAAAAogAAAPLc61sv6tg/qPSP7QkiwD8AAAA/8AIAAAAAAAAB4wAAAKIAAABb+DwNDQLZP6j0j+0JIsA/AAAAPwADAAAAAAAAAeQAAACiAAAAeKE2l9kl2T8vG9c2yAPAPwAAAD8AAwAAAAAAAAHlAAAAogAAAJVKMCGmSdk/LxvXNsgDwD8AAAA/EAMAAAAAAAAB5gAAAKIAAACx8ymrcm3ZPy8b1zbIA8A/AAAAPxADAAAAAAAAAecAAACiAAAAzpwjNT+R2T8vG9c2yAPAPwAAAD8fAwAAAAAAAAHoAAAAogAAAOtFHb8Ltdk/LxvXNsgDwD8AAAA/HwMAAAAAAAAB6QAAAKIAAAAI7xZJ2NjZPy8b1zbIA8A/AAAAPy8DAAAAAAAAAeoAAACiAAAA2SW5q5MI2j8vG9c2yAPAPwAAAD8vAwAAAAAAAAHrAAAAogAAAKpcWw5PONo/boM8AA3Lvz8AAAA/PwMAAAAAAAAB7AAAAKIAAADkrk4i6H/aP26DPAANy78/AAAAPz8DAAAAAAAAAe0AAACiAAAAteXwhKOv2j9ugzwADcu/PwAAAD9OAwAAAAAAAAHuAAAAogAAAIYck+de39o/boM8AA3Lvz8AAAA/TgMAAAAAAAAB7wAAAKIAAABYUzVKGg/bP26DPAANy78/AAAAP14DAAAAAAAAAfAAAACiAAAAdPwu1OYy2z9ugzwADcu/PwAAAD9tAwAAAAAAAAHxAAAAogAAAJGlKF6zVts/boM8AA3Lvz8AAAA/bQMAAAAAAAAB8gAAAKIAAAD6wHkPkW7bP26DPAANy78/AAAAP30DAAAAAAAAAfMAAACiAAAAYtzKwG6G2z9ugzwADcu/PwAAAD99AwAAAAAAAAH0AAAAogAAABdqc5ldkts/boM8AA3Lvz8AAAA/fQMAAAAAAAAB9QAAAKIAAADL9xtyTJ7bP26DPAANy78/AAAAP40DAAAAAAAAAfYAAACiAAAAf4XESjuq2z9ugzwADcu/PwAAAD+cAwAAAAAAAAH3AAAAogAAADQTbSMqtts/boM8AA3Lvz8AAAA/rAMAAAAAAAAB+AAAAKIAAADooBX8GMLbP26DPAANy78/AAAAP6wDAAAAAAAAAfkAAACiAAAAULxmrfbZ2z9ugzwADcu/PwAAAD+8AwAAAAAAAAH6AAAAogAAAAVKD4bl5ds/boM8AA3Lvz8AAAA/vAMAAAAAAAAB+wAAAKIAAAAi8wgQsgncP26DPAANy78/AAAAP8sDAAAAAAAAAfwAAACiAAAAP5wCmn4t3D9ugzwADcu/PwAAAD/LAwAAAAAAAAH9AAAAogAAAKi3U0tcRdw/boM8AA3Lvz8AAAA/ywMAAAAAAAAB/gAAAKIAAADFYE3VKGncP26DPAANy78/AAAAP9sDAAAAAAAAAf8AAACiAAAAlpfvN+SY3D9ugzwADcu/PwAAAD/qAwAAAAAAAAEAAQAAogAAAGfOkZqfyNw/boM8AA3Lvz8AAAA/6gMAAAAAAAABAQEAAKIAAACEd4skbOzcP26DPAANy78/AAAAP/oDAAAAAAAAAQIBAACiAAAAoSCFrjgQ3T9ugzwADcu/PwAAAD/6AwAAAAAAAAEDAQAAogAAAAk81l8WKN0/boM8AA3Lvz8AAAA/+gMAAAAAAAABBAEAAKIAAAAm5c/p4kvdP26DPAANy78/AAAAPwoEAAAAAAAAAQUBAACiAAAAjwAhm8Bj3T9ugzwADcu/PwAAAD8ZBAAAAAAAAAEGAQAAogAAAPcbckyee90/boM8AA3Lvz8AAAA/GQQAAAAAAAABBwEAAKIAAACsqRoljYfdP26DPAANy78/AAAAPykEAAAAAAAAAQgBAACiAAAAFMVr1mqf3T9ugzwADcu/PwAAAD8pBAAAAAAAAAEJAQAAogAAAMlSFK9Zq90/boM8AA3Lvz8AAAA/OQQAAAAAAAABCgEAAKIAAAB94LyHSLfdP26DPAANy78/AAAAPzkEAAAAAAAAAQsBAACiAAAA5vsNOSbP3T9ugzwADcu/PwAAAD9IBAAAAAAAAAEMAQAAogAAAE4XX+oD590/boM8AA3Lvz8AAAA/SAQAAAAAAAABDQEAAKIAAAACpQfD8vLdP26DPAANy78/AAAAP1gEAAAAAAAAAQ4BAACiAAAAa8BYdNAK3j9ugzwADcu/PwAAAD9YBAAAAAAAAAEPAQAAogAAANTbqSWuIt4/boM8AA3Lvz8AAAA/ZwQAAAAAAAABEAEAAKIAAAA89/rWizreP37QypKJjr8/AAAAP2cEAAAAAAAAAREBAACiAAAAWaD0YFhe3j9+0MqSiY6/PwAAAD93BAAAAAAAAAESAQAAogAAAN9kP5wCmt4/ftDKkomOvz8AAAA/hwQAAAAAAAABEwEAAKIAAACvm+H+vcneP37QypKJjr8/AAAAP4cEAAAAAAAAARQBAACiAAAAzUTbiIrt3j9+0MqSiY6/PwAAAD+HBAAAAAAAAAEVAQAAogAAAJ17fetFHd8/jB1ZJQZSvz8AAAA/lgQAAAAAAAABFgEAAKIAAAC7JHd1EkHfP4wdWSUGUr8/AAAAP5YEAAAAAAAAARcBAACiAAAAi1sZ2M1w3z+caue3ghW/PwAAAD+mBAAAAAAAAAEYAQAAogAAAKkEE2KalN8/nGrnt4IVvz8AAAA/pgQAAAAAAAABGQEAAKIAAADFrQzsZrjfP6y3dUr/2L4/AAAAP7YEAAAAAAAAARoBAACiAAAAl+SuTiLo3z+st3VK/9i+PwAAAD+2BAAAAAAAAAEbAQAAogAAAP///////98/vAQE3Xucvj8AAAA/xQQAAAAAAAABHAEAAKIAAAC0jajY7gvgP7wEBN17nL4/AAAAP8UEAAAAAAAAAR0BAACiAAAAaRtRsd0X4D+8BATde5y+PwAAAD/VBAAAAAAAAAEeAQAAogAAAENipR3VHeA/vAQE3Xucvj8AAAA/1QQAAAAAAAABHwEAAKIAAAAdqfmJzCPgP8pRkm/4X74/AAAAP+QEAAAAAAAAASABAACiAAAA+O9N9sMp4D/KUZJv+F++PwAAAD/kBAAAAAAAAAEhAQAAogAAANI2omK7L+A/ylGSb/hfvj8AAAA/9AQAAAAAAAABIgEAAKIAAACsffbOsjXgP8pRkm/4X74/AAAAP/QEAAAAAAAAASMBAACiAAAAhsRKO6o74D/KUZJv+F++PwAAAD8DBQAAAAAAAAEkAQAAogAAAIbESjuqO+A/2p4gAnUjvj8AAAA/EwUAAAAAAAABJQEAAKIAAABgC5+noUHgP9qeIAJ1I74/AAAAPyMFAAAAAAAAASYBAACiAAAAOlLzE5lH4D/aniACdSO+PwAAAD8yBQAAAAAAAAEnAQAAogAAADpS8xOZR+A/6uuulPHmvT8AAAA/QgUAAAAAAAABKAEAAKIAAAAUmUeAkE3gP+rrrpTx5r0/AAAAP0IFAAAAAAAAASkBAACiAAAA79+b7IdT4D/q666U8ea9PwAAAD9RBQAAAAAAAAEqAQAAogAAAMkm8Fh/WeA/6uuulPHmvT8AAAA/UQUAAAAAAAABKwEAAKIAAAB9tJgxbmXgP/g4PSduqr0/AAAAP2EFAAAAAAAAASwBAACiAAAAV/vsnWVr4D/4OD0nbqq9PwAAAD9hBQAAAAAAAAEtAQAAogAAADFCQQpdceA/+Dg9J26qvT8AAAA/cQUAAAAAAAABLgEAAKIAAADlz+niS33gPwiGy7nqbb0/AAAAP4AFAAAAAAAAAS8BAACiAAAAwBY+T0OD4D8Ihsu56m29PwAAAD+ABQAAAAAAAAEwAQAAogAAAHSk5icyj+A/GNNZTGcxvT8AAAA/kAUAAAAAAAABMQEAAKIAAABO6zqUKZXgPxjTWUxnMb0/AAAAP5AFAAAAAAAAATIBAACiAAAAAnnjbBih4D8Y01lMZzG9PwAAAD+QBQAAAAAAAAEzAQAAogAAAN2/N9kPp+A/JiDo3uP0vD8AAAA/oAUAAAAAAAABNAEAAKIAAAC2BoxFB63gPzZtdnFguLw/AAAAP84FAAAAAAAAATUBAACiAAAARduIiu2+4D9kVCEp1gK8PwAAAD/eBQAAAAAAAAE2AQAAogAAAPloMWPcyuA/kjvM4EtNuz8AAAA/3gUAAAAAAAABNwEAAKIAAAD5aDFj3MrgP6KIWnPIELs/AAAAP94FAAAAAAAAATgBAACiAAAA06+Fz9PQ4D/AIneYwZe6PwAAAD/uBQAAAAAAAAE5AQAAogAAANOvhc/T0OA/3ryTvboeuj8AAAA/7gUAAAAAAAABOgEAAKIAAACu9tk7y9bgP+4JIlA34rk/AAAAP/0FAAAAAAAAATsBAACiAAAArvbZO8vW4D8OpD51MGm5PwAAAD/9BQAAAAAAAAE8AQAAogAAAK722TvL1uA/LD5bminwuD8AAAA/DQYAAAAAAAABPQEAAKIAAACu9tk7y9bgPzyL6Syms7g/AAAAPx0GAAAAAAAAAT4BAACiAAAArvbZO8vW4D9aJQZSnzq4PwAAAD8dBgAAAAAAAAE/AQAAogAAAK722TvL1uA/er8id5jBtz8AAAA/HQYAAAAAAAABQAEAAKIAAACu9tk7y9bgP6amzS4ODLc/AAAAPywGAAAAAAAAAUEBAACiAAAArvbZO8vW4D+281vBis+2PwAAAD8sBgAAAAAAAAFCAQAAogAAAK722TvL1uA/5NoGeQAatj8AAAA/PAYAAAAAAAABQwEAAKIAAACu9tk7y9bgPwJ1I575oLU/AAAAP0sGAAAAAAAAAUQBAACiAAAArvbZO8vW4D8SwrEwdmS1PwAAAD9LBgAAAAAAAAFFAQAAogAAAK722TvL1uA/MlzOVW/rtD8AAAA/SwYAAAAAAAABRgEAAKIAAACu9tk7y9bgP1D26npocrQ/AAAAP1sGAAAAAAAAAUcBAACiAAAArvbZO8vW4D9gQ3kN5TW0PwAAAD9bBgAAAAAAAAFIAQAAogAAAK722TvL1uA/bpAHoGH5sz8AAAA/awYAAAAAAAABSQEAAKIAAACu9tk7y9bgP37dlTLevLM/AAAAP2sGAAAAAAAAAUoBAACiAAAArvbZO8vW4D+OKiTFWoCzPwAAAD96BgAAAAAAAAFLAQAAogAAAK722TvL1uA/rMRA6lMHsz8AAAA/egYAAAAAAAABTAEAAKIAAACu9tk7y9bgP7oRz3zQyrI/AAAAP4oGAAAAAAAAAU0BAACiAAAArvbZO8vW4D/KXl0PTY6yPwAAAD+KBgAAAAAAAAFOAQAAogAAAK722TvL1uA/2qvroclRsj8AAAA/yAYAAAAAAAABTwEAAKIAAACHPS6owtzgPzZ6QRG15rA/AAAAP8gGAAAAAAAAAVABAACiAAAAhz0uqMLc4D9kYezIKjGwPwAAAD/YBgAAAAAAAAFRAQAAogAAAIc9LqjC3OA/JZEuAUH3rj8AAAA/2AYAAAAAAAABUgEAAKIAAACHPS6owtzgP4FfhHAsjK0/AAAAP9gGAAAAAAAAAVMBAACiAAAArvbZO8vW4D+/k726HpqsPwAAAD/oBgAAAAAAAAFUAQAAogAAAK722TvL1uA/G2ITKgovqz8AAAA/6AYAAAAAAAABVQEAAKIAAAD5aDFj3MrgP3YwaZn1w6k/AAAAP/cGAAAAAAAAAVYBAACiAAAA+WgxY9zK4D/T/r4I4VioPwAAAD/3BgAAAAAAAAFXAQAAogAAAPloMWPcyuA/8ZjbLdrfpz8AAAA//wYAAAAAAAABWAEAAKIAAAD5aDFj3MrgPxAz+FLTZqc/AAAAPw8HAAAAAAAAAVkBAACiAAAAHyLd9uTE4D9OZzGdxXSmPwAAAD8PBwAAAAAAAAFaAQAAogAAAB8i3fbkxOA/bAFOwr77pT8AAAA/HgcAAAAAAAABWwEAAKIAAABF24iK7b7gP4qbaue3gqU/AAAAPy4HAAAAAAAAAVwBAACiAAAARduIiu2+4D+pNYcMsQmlPwAAAD8uBwAAAAAAAAFdAQAAogAAAGqUNB72uOA/52nAVqMXpD8AAAA/XQcAAAAAAAABXgEAAKIAAACRTeCx/rLgP+dpwFajF6Q/AAAAP10HAAAAAAAAAV8BAACiAAAAtgaMRQet4D/nacBWoxekPwAAAD9sBwAAAAAAAAFgAQAAogAAAAJ542wYoeA/52nAVqMXpD8AAAA/bAcAAAAAAAABYQEAAKIAAAAoMo8AIZvgPwUE3XucnqM/AAAAP3wHAAAAAAAAAWIBAACiAAAAdKTmJzKP4D8knvmglSWjPwAAAD98BwAAAAAAAAFjAQAAogAAAMAWPk9Dg+A/JJ75oJUloz8AAAA/jAcAAAAAAAABZAEAAKIAAADlz+niS33gP0M4FsaOrKI/AAAAP4wHAAAAAAAAAWUBAACiAAAAV/vsnWVr4D9DOBbGjqyiPwAAAD+bBwAAAAAAAAFmAQAAogAAAKNtRMV2X+A/gGxPEIG6oT8AAAA/mwcAAAAAAAABZwEAAKIAAADv35vsh1PgP58GbDV6QaE/AAAAP6sHAAAAAAAAAWgBAACiAAAAOlLzE5lH4D+fBmw1ekGhPwAAAD+rBwAAAAAAAAFpAQAAogAAAIbESjuqO+A/vaCIWnPIoD8AAAA/ugcAAAAAAAABagEAAKIAAAD47032wyngP906pX9sT6A/AAAAP7oHAAAAAAAAAWsBAACiAAAAQ2KlHdUd4D/dOqV/bE+gPwAAAD/KBwAAAAAAAAFsAQAAogAAANpGVGz3BeA/3Tqlf2xPoD8AAAA/2gcAAAAAAAABbQEAAKIAAACX5K5OIujfP/apg0nLrJ8/AAAAP9oHAAAAAAAAAW4BAACiAAAAxa0M7Ga43z/2qYNJy6yfPwAAAD/aBwAAAAAAAAFvAQAAogAAAPV2aomriN8/NN68k726nj8AAAA/6QcAAAAAAAABcAEAAKIAAAC7JHd1EkHfP3AS9t2vyJ0/AAAAP+kHAAAAAAAAAXEBAACiAAAAgdKDYXn53j+uRi8ootacPwAAAD/5BwAAAAAAAAFyAQAAogAAAJPy53Txpd4/7HpocpTkmz8AAAA/+QcAAAAAAAABcwEAAKIAAADwhKOvekbeP+x6aHKU5Js/AAAAPwkIAAAAAAAAAXQBAACiAAAAmom2ERXb3T8qr6G8hvKaPwAAAD8JCAAAAAAAAAF1AQAAogAAAEOOyXOvb90/ZuPaBnkAmj8AAAA/GAgAAAAAAAABdgEAAKIAAACEd4skbOzcP6QXFFFrDpk/AAAAPxgIAAAAAAAAAXcBAACiAAAAxWBN1Shp3D+kFxRRaw6ZPwAAAD8oCAAAAAAAAAF4AQAAogAAAAVKD4bl5ds/4ktNm10cmD8AAAA/KAgAAAAAAAABeQEAAKIAAABGM9E2omLbP+JLTZtdHJg/AAAAPzcIAAAAAAAAAXoBAACiAAAAO6o7wE3r2j8ggIblTyqXPwAAAD83CAAAAAAAAAF7AQAAogAAAHuT/XAKaNo/IICG5U8qlz8AAAA/RwgAAAAAAAABfAEAAKIAAAAlmBDTpPzZP120vy9COJY/AAAAP0cIAAAAAAAAAX0BAACiAAAAzpwjNT+R2T9dtL8vQjiWPwAAAD9XCAAAAAAAAAF+AQAAogAAAOC8h0i3Pdk/XbS/L0I4lj8AAAA/VwgAAAAAAAABfwEAAKIAAACnapQ0HvbYP120vy9COJY/AAAAP2YIAAAAAAAAAYABAACiAAAAbRihIIWu2D9dtL8vQjiWPwAAAD9mCAAAAAAAAAGBAQAAogAAAJzh/r3Jftg/XbS/L0I4lj8AAAA/dggAAAAAAAABggEAAKIAAADLqlxbDk/YP120vy9COJY/AAAAP4YIAAAAAAAAAYMBAACiAAAArgFj0UEr2D9dtL8vQjiWPwAAAD+GCAAAAAAAAAGEAQAAogAAAJBYaUd1B9g/XbS/L0I4lj8AAAA/lQgAAAAAAAABhQEAAKIAAABWBnYz3L/XP120vy9COJY/AAAAP6UIAAAAAAAAAYYBAACiAAAA/wqJlXZU1z8ggIblTyqXPwAAAD+lCAAAAAAAAAGHAQAAogAAAMa4lYHdDNc/4ktNm10cmD8AAAA/tAgAAAAAAAABiAEAAKIAAABA9EpGM9HWP6QXFFFrDpk/AAAAP7QIAAAAAAAAAYkBAACiAAAAB6JXMpqJ1j9m49oGeQCaPwAAAD/ECAAAAAAAAAGKAQAAogAAAGQ0E20jKtY/Kq+hvIbymj8AAAA/xAgAAAAAAAABiwEAAKIAAAAr4h9ZiuLVP+x6aHKU5Js/AAAAP9QIAAAAAAAAAYwBAACiAAAAPQKEbAKP1T/semhylOSbPwAAAD/jCAAAAAAAAAGNAQAAogAAAAOwkFhpR9U/rkYvKKLWnD8AAAA/4wgAAAAAAAABjgEAAKIAAAAV0PRr4fPUP3AS9t2vyJ0/AAAAP+MIAAAAAAAAAY8BAACiAAAAjwuqMDe41D9wEvbdr8idPwAAAD/zCAAAAAAAAAGQAQAAogAAAL7UB857iNQ/NN68k726nj8AAAA/8wgAAAAAAAABkQEAAKIAAADtnWVrwFjUPzTevJO9up4/AAAAPwMJAAAAAAAAAZIBAACiAAAAhYIUuuJA1D803ryTvbqePwAAAD8tCQAAAAAAAAGTAQAAogAAABtnwwgFKdQ/NN68k726nj8AAAA/LQkAAAAAAAABlAEAAKIAAABn2RowFh3UPzTevJO9up4/AAAAPz0JAAAAAAAAAZUBAACiAAAASjAhpkn50z803ryTvbqePwAAAD89CQAAAAAAAAGWAQAAogAAAJWieM1a7dM/NN68k726nj8AAAA/PQkAAAAAAAABlwEAAKIAAADhFND0a+HTPzTevJO9up4/AAAAP0wJAAAAAAAAAZgBAACiAAAAefl+Q47J0z803ryTvbqePwAAAD9cCQAAAAAAAAGZAQAAogAAAMRr1mqfvdM/NN68k726nj8AAAA/XAkAAAAAAAABmgEAAKIAAABcUIW5waXTPzTevJO9up4/AAAAP2wJAAAAAAAAAZsBAACiAAAA8zQ0COSN0z803ryTvbqePwAAAD9sCQAAAAAAAAGcAQAAogAAAIsZ41YGdtM/NN68k726nj8AAAA/ewkAAAAAAAABnQEAAKIAAABucOnMOVLTPzTevJO9up4/AAAAP3sJAAAAAAAAAZ4BAACiAAAAUcfvQm0u0z803ryTvbqePwAAAD+LCQAAAAAAAAGfAQAAogAAAMsCpQfD8tI/NN68k726nj8AAAA/iwkAAAAAAAABoAEAAKIAAACSsLHzKavSP3AS9t2vyJ0/AAAAP5sJAAAAAAAAAaEBAACiAAAADOxmuH9v0j9wEvbdr8idPwAAAD+6CQAAAAAAAAGiAQAAogAAAHyehgaBvNE/rkYvKKLWnD8AAAA/CAoAAAAAAAABowEAAKIAAAAsUHowLC/PP+x6aHKU5Js/AAAAPycKAAAAAAAAAaQBAACiAAAAuquTCPqfzj/semhylOSbPwAAAD8nCgAAAAAAAAGlAQAAogAAAH5ZoPRgWM4/rkYvKKLWnD8AAAA/NwoAAAAAAAABpgEAAKIAAAAWPk9Dg0DOP65GLyii1pw/AAAAPzcKAAAAAAAAAacBAACiAAAAriL+kaUozj+uRi8ootacPwAAAD9GCgAAAAAAAAGoAQAAogAAAK4i/pGlKM4/cBL23a/InT8AAAA/VgoAAAAAAAABqQEAAKIAAABEB63gxxDOP3AS9t2vyJ0/AAAAP4UKAAAAAAAAAaoBAACiAAAARAet4McQzj803ryTvbqePwAAAD+VCgAAAAAAAAGrAQAAogAAANzrWy/q+M0/NN68k726nj8AAAA/pAoAAAAAAAABrAEAAKIAAAB00Ap+DOHNP/apg0nLrJ8/AAAAP6QKAAAAAAAAAa0BAACiAAAACrW5zC7JzT/2qYNJy6yfPwAAAD+0CgAAAAAAAAGuAQAAogAAAKKZaBtRsc0/9qmDScusnz8AAAA/0woAAAAAAAABrwEAAKIAAABoR3UHuGnNP906pX9sT6A/AAAAP+MKAAAAAAAAAbABAACiAAAAmBDTpPw5zT+9oIhac8igPwAAAD/jCgAAAAAAAAGxAQAAogAAAC71gfMeIs0/vaCIWnPIoD8AAAA/8goAAAAAAAABsgEAAKIAAADG2TBCQQrNP72giFpzyKA/AAAAPwILAAAAAAAAAbMBAACiAAAAXr7fkGPyzD+9oIhac8igPwAAAD8SCwAAAAAAAAG0AQAAogAAAPaijt+F2sw/vaCIWnPIoD8AAAA/IQsAAAAAAAABtQEAAKIAAACMhz0uqMLMP72giFpzyKA/AAAAPz4LAAAAAAAAAbYBAACiAAAAJGzsfMqqzD+9oIhac8igPwAAAD9OCwAAAAAAAAG3AQAAogAAACRs7HzKqsw/nwZsNXpBoT8AAAA/uwsAAAAAAAABuAEAAKIAAAC7UJvL7JLMP4BsTxCBuqE/AAAAP7sLAAAAAAAAAbkBAACiAAAAu1Cby+ySzD9i0jLrhzOiPwAAAD/bCwAAAAAAAAG6AQAAogAAALtQm8vsksw/QzgWxo6soj8AAAA/2wsAAAAAAAABuwEAAKIAAAC7UJvL7JLMPySe+aCVJaM/AAAAP+oLAAAAAAAAAbwBAACiAAAAu1Cby+ySzD/Iz6MxqpCkPwAAAD/6CwAAAAAAAAG9AQAAogAAALtQm8vsksw/iptq57eCpT8AAAA/+gsAAAAAAAABvgEAAKIAAAC7UJvL7JLMP2wBTsK++6U/AAAAPxkMAAAAAAAAAb8BAACiAAAAJGzsfMqqzD9OZzGdxXSmPwAAAD8ZDAAAAAAAAAHAAQAAogAAACRs7HzKqsw/L80UeMztpj8AAAA/GQwAAAAAAAABwQEAAKIAAAAkbOx8yqrMPxAz+FLTZqc/AAAAPykMAAAAAAAAAcIBAACiAAAA9qKO34XazD+0ZKLj59GoPwAAAD8pDAAAAAAAAAHDAQAAogAAAPaijt+F2sw/lcqFvu5KqT8AAAA/OAwAAAAAAAABxAEAAKIAAABevt+QY/LMP3YwaZn1w6k/AAAAPzgMAAAAAAAAAcUBAACiAAAAXr7fkGPyzD85/C9PA7aqPwAAAD9YDAAAAAAAAAHGAQAAogAAAMbZMEJBCs0/n/mglSUTrT8AAAA/WAwAAAAAAAABxwEAAKIAAAAu9YHzHiLNP2HFZ0szBa4/AAAAP2cMAAAAAAAAAcgBAACiAAAAmBDTpPw5zT8F9xHcR3CvPwAAAD9nDAAAAAAAAAHJAQAAogAAAJgQ06T8Oc0/ZGHsyCoxsD8AAAA/ZwwAAAAAAAABygEAAKIAAAAALCRW2lHNPzZ6QRG15rA/AAAAP3cMAAAAAAAAAcsBAACiAAAAACwkVtpRzT8Ik5ZZP5yxPwAAAD+HDAAAAAAAAAHMAQAAogAAAGhHdQe4ac0/rMRA6lMHsz8AAAA/lgwAAAAAAAABzQEAAKIAAADSYsa4lYHNP26QB6Bh+bM/AAAAP5YMAAAAAAAAAc4BAACiAAAA0mLGuJWBzT9AqVzo6660PwAAAD+WDAAAAAAAAAHPAQAAogAAANJixriVgc0/Ig9Aw/IntT8AAAA/tQwAAAAAAAAB0AEAAKIAAADSYsa4lYHNP2pylOQb/rc/AAAAP7UMAAAAAAAAAdEBAACiAAAA0mLGuJWBzT9aJQZSnzq4PwAAAD/FDAAAAAAAAAHSAQAAogAAANJixriVgc0/PIvpLKazuD8AAAA/1QwAAAAAAAAB0wEAAKIAAADSYsa4lYHNPxzxzAetLLk/AAAAP9UMAAAAAAAAAdQBAACiAAAA0mLGuJWBzT8OpD51MGm5PwAAAD/kDAAAAAAAAAHVAQAAogAAANJixriVgc0/7gkiUDfiuT8AAAA/5AwAAAAAAAAB1gEAAKIAAADSYsa4lYHNP968k726Hro/AAAAP/QMAAAAAAAAAdcBAACiAAAA0mLGuJWBzT/QbwUrPlu6PwAAAD/0DAAAAAAAAAHYAQAAogAAANJixriVgc0/wCJ3mMGXuj8AAAA/9AwAAAAAAAAB2QEAAKIAAADSYsa4lYHNP7LV6AVF1Lo/AAAAPwQNAAAAAAAAAdoBAACiAAAA0mLGuJWBzT+iiFpzyBC7PwAAAD8TDQAAAAAAAAHbAQAAogAAANJixriVgc0/kjvM4EtNuz8AAAA/Iw0AAAAAAAAB3AEAAKIAAADSYsa4lYHNP4TuPU7Pibs/AAAAPyMNAAAAAAAAAd0BAACiAAAA0mLGuJWBzT90oa+7Usa7PwAAAD8jDQAAAAAAAAHeAQAAogAAANJixriVgc0/ZFQhKdYCvD8AAAA/Iw0AAAAAAAAB3wEAAKIAAADSYsa4lYHNP1YHk5ZZP7w/AAAAPzINAAAAAAAAAeABAACiAAAA0mLGuJWBzT9GugQE3Xu8PwAAAD9CDQAAAAAAAAHhAQAAogAAADp+F2pzmc0/Nm12cWC4vD8AAAA/Qg0AAAAAAAAB4gEAAKIAAAA6fhdqc5nNPxjTWUxnMb0/AAAAP1INAAAAAAAAAeMBAACiAAAAoploG1GxzT/4OD0nbqq9PwAAAD9SDQAAAAAAAAHkAQAAogAAAAq1ucwuyc0/2p4gAnUjvj8AAAA/YQ0AAAAAAAAB5QEAAKIAAAAKtbnMLsnNP7wEBN17nL4/AAAAP2ENAAAAAAAAAeYBAACiAAAACrW5zC7JzT+caue3ghW/PwAAAD9xDQAAAAAAAAHnAQAAogAAAHTQCn4M4c0/ftDKkomOvz8AAAA/cQ0AAAAAAAAB6AEAAKIAAAB00Ap+DOHNP26DPAANy78/AAAAP4ENAAAAAAAAAekBAACiAAAA3OtbL+r4zT8hzkikS0DAPwAAAD+QDQAAAAAAAAHqAQAAogAAANzrWy/q+M0/mKcBW41ewD8AAAA/oA0AAAAAAAAB6wEAAKIAAACuIv6RpSjOP4lac8gQm8A/AAAAP68NAAAAAAAAAewBAACiAAAAFj5PQ4NAzj96DeU1lNfAPwAAAD+vDQAAAAAAAAHtAQAAogAAAH5ZoPRgWM4/eg3lNZTXwD8AAAA/DQ4AAAAAAAAB7gEAAKIAAADodPGlPnDOPwE0LH9SucA/AAAAPx0OAAAAAAAAAe8BAACiAAAAUJBCVxyIzj8BNCx/UrnAPwAAAD8dDgAAAAAAAAHwAQAAogAAAFCQQlcciM4/iVpzyBCbwD8AAAA/HQ4AAAAAAAAB8QEAAKIAAAC6q5MI+p/OPxGBuhHPfMA/AAAAPx0OAAAAAAAAAfIBAACiAAAAuquTCPqfzj+YpwFbjV7APwAAAD8sDgAAAAAAAAHzAQAAogAAACLH5LnXt84/mKcBW41ewD8AAAA/PA4AAAAAAAAB9AEAAKIAAAAix+S517fOPyHOSKRLQMA/AAAAPzwOAAAAAAAAAfUBAACiAAAAIsfkude3zj+o9I/tCSLAPwAAAD9rDgAAAAAAAAH2AQAAogAAACLH5LnXt84/LxvXNsgDwD8AAAA/ew4AAAAAAAAB9wEAAKIAAACK4jVrtc/OPy8b1zbIA8A/AAAAP3sOAAAAAAAAAfgBAACiAAAAiuI1a7XPzj9ugzwADcu/PwAAAD+aDgAAAAAAAAH5AQAAogAAAPL9hhyT584/boM8AA3Lvz8AAAA/Ng8AAAAAAAAB+gEAAKIAAABcGdjNcP/OP37QypKJjr8/AAAAP1UPAAAAAAAAAfsBAACiAAAAxDQpf04Xzz9+0MqSiY6/PwAAAD9lDwAAAAAAAAH8AQAAogAAACxQejAsL88/ftDKkomOvz8AAAA/lA8AAAAAAAAB/QEAAKIAAACUa8vhCUfPP37QypKJjr8/AAAAP7MPAAAAAAAAAf4BAACiAAAA/IYck+dezz9+0MqSiY6/PwAAAD8gEAAAAAAAAAH/AQAAogAAAGaibUTFds8/ftDKkomOvz8AAAA/+xAAAAAAAAABAAIAAKIAAABmom1ExXbPP26DPAANy78/AAAAP/sQAAAAAAAAAQECAACiAAAAzr2+9aKOzz9ugzwADcu/PwAAAD8aEQAAAAAAAAECAgAAogAAAGKlHdUd4OY/W3PIEJtQwT8AAAA/AAAAAAAAAAABAwIAAKIAAAAXM8atDOzmP9NMgcfcbsE/AAAAPw8AAAAAAAAAAQQCAACiAAAApQfD8vL95j892avrocnBPwAAAD8PAAAAAAAAAAEFAgAAogAAAFqVa8vhCec/tLJkouPnwT8AAAA/HwAAAAAAAAABBgIAAKIAAAAOIxSk0BXnPy2MHVklBsI/AAAAPx8AAAAAAAAAAQcCAACiAAAAw7C8fL8h5z+mZdYPZyTCPwAAAD8vAAAAAAAAAAEIAgAAogAAAHc+ZVWuLec/HT+PxqhCwj8AAAA/LwAAAAAAAAABCQIAAKIAAABQhbnBpTPnP5YYSH3qYMI/AAAAPz4AAAAAAAAAAQoCAACiAAAA31m2BoxF5z8P8gA0LH/CPwAAAD8+AAAAAAAAAAELAgAAogAAALmgCnODS+c/D/IANCx/wj8AAAA/TgAAAAAAAAABDAIAAKIAAABtLrNLclfnP4bLueptncI/AAAAP04AAAAAAAAAAQ0CAACiAAAASHUHuGld5z+Gy7nqbZ3CPwAAAD9eAAAAAAAAAAEOAgAAogAAACK8WyRhY+c/hsu56m2dwj8AAAA/fQAAAAAAAAABDwIAAKIAAAD8ArCQWGnnP/+kcqGvu8I/AAAAP6wAAAAAAAAAARACAACiAAAA1kkE/U9v5z93fitY8dnCPwAAAD+7AAAAAAAAAAERAgAAogAAALGQWGlHdec/8FfkDjP4wj8AAAA/ywAAAAAAAAABEgIAAKIAAACK16zVPnvnP/BX5A4z+MI/AAAAP8sAAAAAAAAAARMCAACiAAAAites1T575z9oMZ3FdBbDPwAAAD/bAAAAAAAAAAEUAgAAogAAAGUeAUI2gec/aDGdxXQWwz8AAAA/6gAAAAAAAAABFQIAAKIAAABlHgFCNoHnP+AKVny2NMM/AAAAP/oAAAAAAAAAARYCAACiAAAAPmVVri2H5z/gClZ8tjTDPwAAAD8JAQAAAAAAAAEXAgAAogAAAD5lVa4th+c/WeQOM/hSwz8AAAA/KQEAAAAAAAABGAIAAKIAAAAZrKkaJY3nP1nkDjP4UsM/AAAAPykBAAAAAAAAARkCAACiAAAA8/L9hhyT5z/RvcfpOXHDPwAAAD84AQAAAAAAAAEaAgAAogAAAM05UvMTmec/SZeAoHuPwz8AAAA/OAEAAAAAAAABGwIAAKIAAACCx/rLAqXnP8JwOVe9rcM/AAAAP0gBAAAAAAAAARwCAACiAAAAWw5POPqq5z+yI6vEQOrDPwAAAD9IAQAAAAAAAAEdAgAAogAAABCc9xDptuc/K/1je4IIxD8AAAA/WAEAAAAAAAABHgIAAKIAAADq4kt94LznP6LWHDLEJsQ/AAAAP1gBAAAAAAAAAR8CAACiAAAAn3D0Vc/I5z+UiY6fR2PEPwAAAD9YAQAAAAAAAAEgAgAAogAAAFP+nC6+1Oc/DGNHVomBxD8AAAA/ZwEAAAAAAAABIQIAAKIAAAAsRfGatdrnP4Q8AA3Ln8Q/AAAAP3cBAAAAAAAAASICAACiAAAAB4xFB63g5z9173F6TtzEPwAAAD93AQAAAAAAAAEjAgAAogAAALsZ7t+b7Oc/7cgqMZD6xD8AAAA/hgEAAAAAAAABJAIAAKIAAACVYEJMk/LnP2Wi4+fRGMU/AAAAP5YBAAAAAAAAASUCAACiAAAAJDU/kXkE6D/ee5yeEzfFPwAAAD+WAQAAAAAAAAEmAgAAogAAAP57k/1wCug/3nucnhM3xT8AAAA/pgEAAAAAAAABJwIAAKIAAADYwudpaBDoP957nJ4TN8U/AAAAP6YBAAAAAAAAASgCAACiAAAA2MLnaWgQ6D9WVVVVVVXFPwAAAD+mAQAAAAAAAAEpAgAAogAAALIJPNZfFug/VlVVVVVVxT8AAAA/tQEAAAAAAAABKgIAAKIAAACNUJBCVxzoP2Wi4+fRGMU/AAAAP+QBAAAAAAAAASsCAACiAAAAjVCQQlcc6D/tyCoxkPrEPwAAAD/0AQAAAAAAAAEsAgAAogAAAJ9w9FXPyOc/00yBx9xuwT8AAAA/AAAAAAAAAAABLQIAAKIAAADEKaDp18LnP9NMgcfcbsE/AAAAP04AAAAAAAAAAS4CAACiAAAA6uJLfeC85z9LJjp+Ho3BPwAAAD9eAAAAAAAAAAEvAgAAogAAABCc9xDptuc/tLJkouPnwT8AAAA/bQAAAAAAAAABMAIAAKIAAAAQnPcQ6bbnPy2MHVklBsI/AAAAP20AAAAAAAAAATECAACiAAAANlWjpPGw5z+mZdYPZyTCPwAAAD9tAAAAAAAAAAEyAgAAogAAADZVo6TxsOc/HT+PxqhCwj8AAAA/jAAAAAAAAAABMwIAAKIAAABbDk84+qrnP5YYSH3qYMI/AAAAP4wAAAAAAAAAATQCAACiAAAAWw5POPqq5z8P8gA0LH/CPwAAAD+bAAAAAAAAAAE1AgAAogAAAILH+ssCpec/D/IANCx/wj8AAAA/qwAAAAAAAAABNgIAAKIAAACngKZfC5/nP4bLueptncI/AAAAP6sAAAAAAAAAATcCAACiAAAAp4CmXwuf5z//pHKhr7vCPwAAAD+7AAAAAAAAAAE4AgAAogAAAM05UvMTmec//6Ryoa+7wj8AAAA/uwAAAAAAAAABOQIAAKIAAADNOVLzE5nnP3d+K1jx2cI/AAAAP8oAAAAAAAAAAToCAACiAAAA8/L9hhyT5z/wV+QOM/jCPwAAAD/KAAAAAAAAAAE7AgAAogAAABmsqRoljec/aDGdxXQWwz8AAAA/2gAAAAAAAAABPAIAAKIAAAAZrKkaJY3nP+AKVny2NMM/AAAAP9oAAAAAAAAAAT0CAACiAAAAPmVVri2H5z/gClZ8tjTDPwAAAD/pAAAAAAAAAAE+AgAAogAAAGUeAUI2gec/WeQOM/hSwz8AAAA/6QAAAAAAAAABPwIAAKIAAACK16zVPnvnP9G9x+k5ccM/AAAAP/kAAAAAAAAAAUACAACiAAAAsZBYaUd15z/RvcfpOXHDPwAAAD8JAQAAAAAAAAFBAgAAogAAALGQWGlHdec/SZeAoHuPwz8AAAA/CQEAAAAAAAABQgIAAKIAAADWSQT9T2/nP0mXgKB7j8M/AAAAPxgBAAAAAAAAAUMCAACiAAAA/AKwkFhp5z9Jl4Cge4/DPwAAAD8oAQAAAAAAAAFEAgAAogAAAPwCsJBYaec/wnA5V72twz8AAAA/KAEAAAAAAAABRQIAAKIAAAAivFskYWPnP8JwOVe9rcM/AAAAPzgBAAAAAAAAAUYCAACiAAAASHUHuGld5z/CcDlXva3DPwAAAD84AQAAAAAAAAFHAgAAogAAAEh1B7hpXec/OUryDf/Lwz8AAAA/OAEAAAAAAAABSAIAAKIAAABtLrNLclfnP7Ijq8RA6sM/AAAAP0cBAAAAAAAAAUkCAACiAAAAlOde33pR5z+yI6vEQOrDPwAAAD9XAQAAAAAAAAFKAgAAogAAAJTnXt96Uec/K/1je4IIxD8AAAA/VwEAAAAAAAABSwIAAKIAAADfWbYGjEXnP6LWHDLEJsQ/AAAAP2YBAAAAAAAAAUwCAACiAAAA31m2BoxF5z8bsNXoBUXEPwAAAD92AQAAAAAAAAFNAgAAogAAAAUTYpqUP+c/lImOn0djxD8AAAA/dgEAAAAAAAABTgIAAKIAAAAFE2KalD/nPwxjR1aJgcQ/AAAAP9QBAAAAAAAAAU8CAACiAAAAK8wNLp055z8MY0dWiYHEPwAAAD/UAQAAAAAAAAFQAgAAogAAAFCFucGlM+c/DGNHVomBxD8AAAA/AwIAAAAAAAABUQIAAKIAAABQhbnBpTPnP4Q8AA3Ln8Q/AAAAPxICAAAAAAAAAVICAACiAAAAFMVr1mqf3T9XfLY0U+DRPwAAAD8AAAAAAAAAAAFTAgAAogAAAMlSFK9Zq90/V3y2NFPg0T8AAAA/IAAAAAAAAAABVAIAAKIAAAB94LyHSLfdP1d8tjRT4NE/AAAAP6wAAAAAAAAAAVUCAACiAAAAMW5lYDfD3T9XfLY0U+DRPwAAAD+8AAAAAAAAAAFWAgAAogAAAE4XX+oD590/V3y2NFPg0T8AAAA/vAAAAAAAAAABVwIAAKIAAAC3MrCb4f7dP1d8tjRT4NE/AAAAP8wAAAAAAAAAAVgCAACiAAAA1NupJa4i3j9XfLY0U+DRPwAAAD/MAAAAAAAAAAFZAgAAogAAAPCEo696Rt4/V3y2NFPg0T8AAAA/zAAAAAAAAAABWgIAAKIAAAANLp05R2reP1d8tjRT4NE/AAAAP9sAAAAAAAAAAVsCAACiAAAAK9eWwxOO3j9XfLY0U+DRPwAAAD/rAAAAAAAAAAFcAgAAogAAAEeAkE3gsd4/V3y2NFPg0T8AAAA/6wAAAAAAAAABXQIAAKIAAABjKYrXrNXeP1d8tjRT4NE/AAAAP+sAAAAAAAAAAV4CAACiAAAAgdKDYXn53j9XfLY0U+DRPwAAAD/6AAAAAAAAAAFfAgAAogAAAFEJJsQ0Kd8/V3y2NFPg0T8AAAA/CgEAAAAAAAABYAIAAKIAAABvsh9OAU3fP1d8tjRT4NE/AAAAPxoBAAAAAAAAAWECAACiAAAAi1sZ2M1w3z9XfLY0U+DRPwAAAD8aAQAAAAAAAAFiAgAAogAAAKkEE2KalN8/V3y2NFPg0T8AAAA/GgEAAAAAAAABYwIAAKIAAAARIGQTeKzfPxPpEhB079E/AAAAPxoBAAAAAAAAAWQCAACiAAAAeTu1xFXE3z8T6RIQdO/RPwAAAD8pAQAAAAAAAAFlAgAAogAAAC3JXZ1E0N8/E+kSEHTv0T8AAAA/KQEAAAAAAAABZgIAAKIAAADjVgZ2M9zfPxPpEhB079E/AAAAPzkBAAAAAAAAAWcCAACiAAAAl+SuTiLo3z/QVW/rlP7RPwAAAD9JAQAAAAAAAAFoAgAAogAAAP///////98/0FVv65T+0T8AAAA/WAEAAAAAAAABaQIAAKIAAADaRlRs9wXgP9BVb+uU/tE/AAAAP1gBAAAAAAAAAWoCAACiAAAAaRtRsd0X4D/QVW/rlP7RPwAAAD9oAQAAAAAAAAFrAgAAogAAAENipR3VHeA/0FVv65T+0T8AAAA/dwEAAAAAAAABbAIAAKIAAAAdqfmJzCPgP9BVb+uU/tE/AAAAP4cBAAAAAAAAAW0CAACiAAAArH32zrI14D/QVW/rlP7RPwAAAD+HAQAAAAAAAAFuAgAAogAAAIbESjuqO+A/0FVv65T+0T8AAAA/lwEAAAAAAAABbwIAAKIAAABgC5+noUHgP9BVb+uU/tE/AAAAP5cBAAAAAAAAAXACAACiAAAAFJlHgJBN4D/QVW/rlP7RPwAAAD+mAQAAAAAAAAFxAgAAogAAAO/fm+yHU+A/0FVv65T+0T8AAAA/pgEAAAAAAAABcgIAAKIAAAB9tJgxbmXgP9BVb+uU/tE/AAAAP7YBAAAAAAAAAXMCAACiAAAAMUJBCl1x4D/QVW/rlP7RPwAAAD+2AQAAAAAAAAF0AgAAogAAAOXP6eJLfeA/0FVv65T+0T8AAAA/xgEAAAAAAAABdQIAAKIAAACZXZK7OongP9BVb+uU/tE/AAAAP8YBAAAAAAAAAXYCAACiAAAAKDKPACGb4D/QVW/rlP7RPwAAAD/VAQAAAAAAAAF3AgAAogAAALYGjEUHreA/0FVv65T+0T8AAAA/5QEAAAAAAAABeAIAAKIAAABF24iK7b7gP9BVb+uU/tE/AAAAP/QBAAAAAAAAAXkCAACiAAAAPMvWgLHo4D/QVW/rlP7RPwAAAD8EAgAAAAAAAAF6AgAAogAAAPBYf1mg9OA/0FVv65T+0T8AAAA/BAIAAAAAAAABewIAAKIAAACk5icyjwDhP9BVb+uU/tE/AAAAPwQCAAAAAAAAAXwCAACiAAAAfy18noYG4T/QVW/rlP7RPwAAAD8UAgAAAAAAAAF9AgAAogAAAFh00Ap+DOE/0FVv65T+0T8AAAA/FAIAAAAAAAABfgIAAKIAAAAzuyR3dRLhP9BVb+uU/tE/AAAAPyMCAAAAAAAAAX8CAACiAAAADgJ542wY4T/QVW/rlP7RPwAAAD8jAgAAAAAAAAGAAgAAogAAAOdIzU9kHuE/0FVv65T+0T8AAAA/MwIAAAAAAAABgQIAAKIAAACc1nUoUyrhP4vCy8a1DdI/AAAAPzMCAAAAAAAAAYICAACiAAAAUGQeAUI24T+LwsvGtQ3SPwAAAD9SAgAAAAAAAAGDAgAAogAAAN84G0YoSOE/i8LLxrUN0j8AAAA/UgIAAAAAAAABhAIAAKIAAACTxsMeF1ThP4vCy8a1DdI/AAAAP1ICAAAAAAAAAYUCAACiAAAASFRs9wVg4T+LwsvGtQ3SPwAAAD9iAgAAAAAAAAGGAgAAogAAAPzhFND0a+E/i8LLxrUN0j8AAAA/YgIAAAAAAAABhwIAAKIAAACwb72o43fhP4vCy8a1DdI/AAAAP3ECAAAAAAAAAYgCAACiAAAAZP1lgdKD4T+LwsvGtQ3SPwAAAD9xAgAAAAAAAAGJAgAAogAAABmLDlrBj+E/i8LLxrUN0j8AAAA/gQIAAAAAAAABigIAAKIAAADNGLcysJvhP4vCy8a1DdI/AAAAP4ECAAAAAAAAAYsCAACiAAAAp18Ln6eh4T+LwsvGtQ3SPwAAAD+gAgAAAAAAAAGMAgAAogAAAIGmXwufp+E/i8LLxrUN0j8AAAA/oAIAAAAAAAABjQIAAKIAAABb7bN3lq3hP4vCy8a1DdI/AAAAP7ACAAAAAAAAAY4CAACiAAAANjQI5I2z4T+LwsvGtQ3SPwAAAD+wAgAAAAAAAAGPAgAAogAAAA97XFCFueE/i8LLxrUN0j8AAAA/sAIAAAAAAAABkAIAAKIAAADqwbC8fL/hP4vCy8a1DdI/AAAAP8ACAAAAAAAAAZECAACiAAAAnk9ZlWvL4T9ILyii1hzSPwAAAD/PAgAAAAAAAAGSAgAAogAAAFLdAW5a1+E/SC8ootYc0j8AAAA/3wIAAAAAAAABkwIAAKIAAAAsJFbaUd3hP0gvKKLWHNI/AAAAP98CAAAAAAAAAZQCAACiAAAAu/hSHzjv4T9ILyii1hzSPwAAAD/uAgAAAAAAAAGVAgAAogAAAG+G+/cm++E/SC8ootYc0j8AAAA/7gIAAAAAAAABlgIAAKIAAAD9Wvg8DQ3iP0gvKKLWHNI/AAAAP+4CAAAAAAAAAZcCAACiAAAAseigFfwY4j9ILyii1hzSPwAAAD/+AgAAAAAAAAGYAgAAogAAAEC9nVriKuI/SC8ootYc0j8AAAA/HQMAAAAAAAABmQIAAKIAAABdZpfkrk7iP0gvKKLWHNI/AAAAPy0DAAAAAAAAAZoCAACiAAAAEvQ/vZ1a4j9ILyii1hzSPwAAAD8tAwAAAAAAAAGbAgAAogAAAJ/IPAKEbOI/SC8ootYc0j8AAAA/LQMAAAAAAAABnAIAAKIAAABUVuXacnjiP0gvKKLWHNI/AAAAPy0DAAAAAAAAAZ0CAACiAAAACOSNs2GE4j9ILyii1hzSPwAAAD89AwAAAAAAAAGeAgAAogAAALxxNoxQkOI/SC8ootYc0j8AAAA/TAMAAAAAAAABnwIAAKIAAABx/95kP5ziP0gvKKLWHNI/AAAAP0wDAAAAAAAAAaACAACiAAAAJY2HPS6o4j9ILyii1hzSPwAAAD9cAwAAAAAAAAGhAgAAogAAALRhhIIUuuI/SC8ootYc0j8AAAA/XAMAAAAAAAABogIAAKIAAACNqNjuC8DiP0gvKKLWHNI/AAAAP1wDAAAAAAAAAaMCAACiAAAAaO8sWwPG4j9ILyii1hzSPwAAAD9rAwAAAAAAAAGkAgAAogAAAEI2gcf6y+I/SC8ootYc0j8AAAA/ewMAAAAAAAABpQIAAKIAAAD2wymg6dfiP0gvKKLWHNI/AAAAP4sDAAAAAAAAAaYCAACiAAAAhZgm5c/p4j9ILyii1hzSPwAAAD+aAwAAAAAAAAGnAgAAogAAAF/felHH7+I/SC8ootYc0j8AAAA/mgMAAAAAAAABqAIAAKIAAAATbSMqtvviP0gvKKLWHNI/AAAAP5oDAAAAAAAAAakCAACiAAAA7rN3lq0B4z9ILyii1hzSPwAAAD+qAwAAAAAAAAGqAgAAogAAAMf6ywKlB+M/SC8ootYc0j8AAAA/qgMAAAAAAAABqwIAAKIAAABWz8hHixnjP0gvKKLWHNI/AAAAP7oDAAAAAAAAAawCAACiAAAAMRYdtIIf4z9ILyii1hzSPwAAAD/oAwAAAAAAAAGtAgAAogAAAGtoEMgbZ+M/SC8ootYc0j8AAAA/+AMAAAAAAAABrgIAAKIAAABhWF6+35DjP0gvKKLWHNI/AAAAP/gDAAAAAAAAAa8CAACiAAAA8CxbA8ai4z9ILyii1hzSPwAAAD/4AwAAAAAAAAGwAgAAogAAAFlIrLSjuuM/SC8ootYc0j8AAAA/CAQAAAAAAAABsQIAAKIAAADmHKn5iczjP0gvKKLWHNI/AAAAPwgEAAAAAAAAAbICAACiAAAAm6pR0njY4z9ILyii1hzSPwAAAD8XBAAAAAAAAAGzAgAAogAAACp/Thdf6uM/SC8ootYc0j8AAAA/JwQAAAAAAAABtAIAAKIAAADeDPfvTfbjP0gvKKLWHNI/AAAAPycEAAAAAAAAAbUCAACiAAAAkpqfyDwC5D9ILyii1hzSPwAAAD83BAAAAAAAAAG2AgAAogAAAEcoSKErDuQ/SC8ootYc0j8AAAA/NwQAAAAAAAABtwIAAKIAAAD7tfB5GhrkP0gvKKLWHNI/AAAAP0YEAAAAAAAAAbgCAACiAAAAiYrtvgAs5D9ILyii1hzSPwAAAD9WBAAAAAAAAAG5AgAAogAAAGPRQSv4MeQ/SC8ootYc0j8AAAA/VgQAAAAAAAABugIAAKIAAAAYX+oD5z3kP0gvKKLWHNI/AAAAP2UEAAAAAAAAAbsCAACiAAAAzOyS3NVJ5D9ILyii1hzSPwAAAD9lBAAAAAAAAAG8AgAAogAAAFrBjyG8W+Q/i8LLxrUN0j8AAAA/ZQQAAAAAAAABvQIAAKIAAAA1COSNs2HkP4vCy8a1DdI/AAAAP3UEAAAAAAAAAb4CAACiAAAAwtzg0plz5D/QVW/rlP7RPwAAAD+FBAAAAAAAAAG/AgAAogAAAFGx3ReAheQ/0FVv65T+0T8AAAA/hQQAAAAAAAABwAIAAKIAAAAGP4bwbpHkP9BVb+uU/tE/AAAAP5QEAAAAAAAAAcECAACiAAAAlBODNVWj5D/QVW/rlP7RPwAAAD+UBAAAAAAAAAHCAgAAogAAACPof3o7teQ/0FVv65T+0T8AAAA/lAQAAAAAAAABwwIAAKIAAADXdShTKsHkP9BVb+uU/tE/AAAAP6QEAAAAAAAAAcQCAACiAAAAZUolmBDT5D8T6RIQdO/RPwAAAD+0BAAAAAAAAAHFAgAAogAAAPQeIt325OQ/E+kSEHTv0T8AAAA/tAQAAAAAAAABxgIAAKIAAACC8x4i3fbkP1d8tjRT4NE/AAAAP8MEAAAAAAAAAccCAACiAAAANoHH+ssC5T9XfLY0U+DRPwAAAD/DBAAAAAAAAAHIAgAAogAAAMVVxD+yFOU/V3y2NFPg0T8AAAA/0wQAAAAAAAAByQIAAKIAAAB542wYoSDlP1d8tjRT4NE/AAAAP9MEAAAAAAAAAcoCAACiAAAALXEV8Y8s5T9XfLY0U+DRPwAAAD/TBAAAAAAAAAHLAgAAogAAAAi4aV2HMuU/mw9aWTLR0T8AAAA/4gQAAAAAAAABzAIAAKIAAAC8RRI2dj7lP5sPWlky0dE/AAAAP/IEAAAAAAAAAc0CAACiAAAAcdO6DmVK5T+bD1pZMtHRPwAAAD/yBAAAAAAAAAHOAgAAogAAAEoaD3tcUOU/mw9aWTLR0T8AAAA/AgUAAAAAAAABzwIAAKIAAAD/p7dTS1zlP5sPWlky0dE/AAAAPwIFAAAAAAAAAdACAACiAAAA2e4LwEJi5T+bD1pZMtHRPwAAAD8RBQAAAAAAAAHRAgAAogAAALM1YCw6aOU/3qL9fRHC0T8AAAA/EQUAAAAAAAAB0gIAAKIAAABnwwgFKXTlP96i/X0RwtE/AAAAPyEFAAAAAAAAAdMCAACiAAAAG1Gx3ReA5T/eov19EcLRPwAAAD8hBQAAAAAAAAHUAgAAogAAAPaXBUoPhuU/3qL9fRHC0T8AAAA/MQUAAAAAAAAB1QIAAKIAAACqJa4i/pHlP96i/X0RwtE/AAAAPzEFAAAAAAAAAdYCAACiAAAAX7NW++yd5T/eov19EcLRPwAAAD9ABQAAAAAAAAHXAgAAogAAABNB/9PbqeU/3qL9fRHC0T8AAAA/QAUAAAAAAAAB2AIAAKIAAADHzqesyrXlP96i/X0RwtE/AAAAP1AFAAAAAAAAAdkCAACiAAAAoRX8GMK75T/eov19EcLRPwAAAD9QBQAAAAAAAAHaAgAAogAAAFWjpPGwx+U/3qL9fRHC0T8AAAA/UAUAAAAAAAAB2wIAAKIAAAAJMU3Kn9PlP96i/X0RwtE/AAAAP2AFAAAAAAAAAdwCAACiAAAAckyee33r5T/eov19EcLRPwAAAD9wBQAAAAAAAAHdAgAAogAAAE2T8ud08eU/3qL9fRHC0T8AAAA/cAUAAAAAAAAB3gIAAKIAAAAm2kZUbPflP96i/X0RwtE/AAAAP38FAAAAAAAAAd8CAACiAAAAASGbwGP95T/eov19EcLRPwAAAD9/BQAAAAAAAAHgAgAAogAAALWuQ5lSCeY/3qL9fRHC0T8AAAA/jwUAAAAAAAAB4QIAAKIAAACP9ZcFSg/mP96i/X0RwtE/AAAAP48FAAAAAAAAAeICAACiAAAAajzscUEV5j/eov19EcLRPwAAAD+fBQAAAAAAAAHjAgAAogAAAEODQN44G+Y/3qL9fRHC0T8AAAA/rgUAAAAAAAAB5AIAAKIAAAD3EOm2JyfmP96i/X0RwtE/AAAAP64FAAAAAAAAAeUCAACiAAAArJ6RjxYz5j/eov19EcLRPwAAAD+uBQAAAAAAAAHmAgAAogAAAGAsOmgFP+Y/3qL9fRHC0T8AAAA/vgUAAAAAAAAB5wIAAKIAAAAUuuJA9ErmP96i/X0RwtE/AAAAP74FAAAAAAAAAegCAACiAAAAo47fhdpc5j+bD1pZMtHRPwAAAD/NBQAAAAAAAAHpAgAAogAAADFj3MrAbuY/mw9aWTLR0T8AAAA/zQUAAAAAAAAB6gIAAKIAAADl8ISjr3rmP1d8tjRT4NE/AAAAP90FAAAAAAAAAesCAACiAAAAdMWB6JWM5j9XfLY0U+DRPwAAAD/dBQAAAAAAAAHsAgAAogAAAClTKsGEmOY/V3y2NFPg0T8AAAA/7QUAAAAAAAAB7QIAAKIAAADd4NKZc6TmP1d8tjRT4NE/AAAAP+0FAAAAAAAAAe4CAACiAAAAa7XP3lm25j8T6RIQdO/RPwAAAD/8BQAAAAAAAAHvAgAAogAAAPqJzCNAyOY/E+kSEHTv0T8AAAA/DAYAAAAAAAAB8AIAAKIAAADT0CCQN87mPxPpEhB079E/AAAAPwwGAAAAAAAAAfECAACiAAAAiF7JaCba5j8T6RIQdO/RPwAAAD8MBgAAAAAAAAHyAgAAogAAAGKlHdUd4OY/E+kSEHTv0T8AAAA/HAYAAAAAAAAB8wIAAKIAAAAXM8atDOzmPxPpEhB079E/AAAAPysGAAAAAAAAAfQCAACiAAAA8HkaGgTy5j8T6RIQdO/RPwAAAD8rBgAAAAAAAAH1AgAAogAAAMvAbob79+Y/E+kSEHTv0T8AAAA/OwYAAAAAAAAB9gIAAKIAAAClB8Py8v3mPxPpEhB079E/AAAAPzsGAAAAAAAAAfcCAACiAAAAWpVry+EJ5z8T6RIQdO/RPwAAAD87BgAAAAAAAAH4AgAAogAAADTcvzfZD+c/E+kSEHTv0T8AAAA/SgYAAAAAAAAB+QIAAKIAAAAOIxSk0BXnPxPpEhB079E/AAAAP1oGAAAAAAAAAfoCAACiAAAA6GloEMgb5z8T6RIQdO/RPwAAAD9aBgAAAAAAAAH7AgAAogAAAMOwvHy/Iec/E+kSEHTv0T8AAAA/agYAAAAAAAAB/AIAAKIAAACc9xDptifnPxPpEhB079E/AAAAP3kGAAAAAAAAAf0CAACiAAAAdz5lVa4t5z8T6RIQdO/RPwAAAD95BgAAAAAAAAH+AgAAogAAAFCFucGlM+c/E+kSEHTv0T8AAAA/iQYAAAAAAAAB/wIAAKIAAAArzA0unTnnPxPpEhB079E/AAAAP6gGAAAAAAAAAQADAACiAAAABRNimpQ/5z8T6RIQdO/RPwAAAD+oBgAAAAAAAAEBAwAAogAAAN9ZtgaMRec/E+kSEHTv0T8AAAA/qAYAAAAAAAABAgMAAKIAAACU517felHnPxPpEhB079E/AAAAP7gGAAAAAAAAAQMDAACiAAAAbS6zS3JX5z8T6RIQdO/RPwAAAD+4BgAAAAAAAAEEAwAAogAAAEh1B7hpXec/E+kSEHTv0T8AAAA/xwYAAAAAAAABBQMAAKIAAAAivFskYWPnPxPpEhB079E/AAAAP9cGAAAAAAAAAQYDAACiAAAA/AKwkFhp5z8T6RIQdO/RPwAAAD/XBgAAAAAAAAEHAwAAogAAANZJBP1Pb+c/E+kSEHTv0T8AAAA/5wYAAAAAAAABCAMAAKIAAACxkFhpR3XnPxPpEhB079E/AAAAP/YGAAAAAAAAAQkDAACiAAAAites1T575z8T6RIQdO/RPwAAAD8GBwAAAAAAAAEKAwAAogAAAGUeAUI2gec/E+kSEHTv0T8AAAA/FgcAAAAAAAABCwMAAKIAAAA+ZVWuLYfnPxPpEhB079E/AAAAPyUHAAAAAAAAAQwDAACiAAAAGaypGiWN5z8T6RIQdO/RPwAAAD8nBwAAAAAAAAENAwAAogAAAPPy/YYck+c/E+kSEHTv0T8AAAA/RgcAAAAAAAABDgMAAKIAAADNOVLzE5nnPxPpEhB079E/AAAAP1YHAAAAAAAAAQ8DAACiAAAAp4CmXwuf5z8T6RIQdO/RPwAAAD9lBwAAAAAAAAEQAwAAogAAAILH+ssCpec/E+kSEHTv0T8AAAA/dQcAAAAAAAABEQMAAKIAAABbDk84+qrnPxPpEhB079E/AAAAP4UHAAAAAAAAARIDAACiAAAANlWjpPGw5z8T6RIQdO/RPwAAAD/yBwAAAAAAAAETAwAAogAAAEHeOBtGKOg/V3y2NFPg0T8AAAA/MAgAAAAAAAABFAMAAKIAAABUd4Cb1nXoP1d8tjRT4NE/AAAAPzAIAAAAAAAAARUDAACiAAAAL77UB8576D9XfLY0U+DRPwAAAD/cCAAAAAAAAAEWAwAAogAAAONLfeC8h+g/V3y2NFPg0T8AAAA/7AgAAAAAAAABFwMAAKIAAACX2SW5q5PoP1d8tjRT4NE/AAAAP/wIAAAAAAAAARgDAACiAAAAcSB6JaOZ6D9XfLY0U+DRPwAAAD/8CAAAAAAAAAEZAwAAogAAAExnzpGan+g/V3y2NFPg0T8AAAA/CwkAAAAAAAABGgMAAKIAAAAlriL+kaXoP1d8tjRT4NE/AAAAPxsJAAAAAAAAARsDAACiAAAAHdUd4KZ1nT+gR2NUISnGPwAAAD8AAAAAAAAAAAEcAwAAogAAAGGwpmqUNJ4/oEdjVCEpxj8AAAA/qwAAAAAAAAABHQMAAKIAAAAYoSCFrjigP6BHY1QhKcY/AAAAP6sAAAAAAAAAAR4DAACiAAAAAOrt1BJXoT+gR2NUISnGPwAAAD+7AAAAAAAAAAEfAwAAogAAAOYyuyR3daI/oEdjVCEpxj8AAAA/uwAAAAAAAAABIAMAAKIAAAAqDkSvZDSjP6BHY1QhKcY/AAAAP8sAAAAAAAAAASEDAACiAAAAcOnMOVLzoz+gR2NUISnGPwAAAD/aAAAAAAAAAAEiAwAAogAAALTEVcQ/sqQ/oEdjVCEpxj8AAAA/2gAAAAAAAAABIwMAAKIAAAD4n95OLXGlP6BHY1QhKcY/AAAAP+oAAAAAAAAAASQDAACiAAAAmg0jFKTQpT+gR2NUISnGPwAAAD/qAAAAAAAAAAElAwAAogAAAOLoq56Rj6Y/oEdjVCEpxj8AAAA/6gAAAAAAAAABJgMAAKIAAACEVvBjCO+mP6BHY1QhKcY/AAAAP/oAAAAAAAAAAScDAACiAAAAJsQ0KX9Opz+gR2NUISnGPwAAAD8JAQAAAAAAAAEoAwAAogAAAMgxee71rac/oEdjVCEpxj8AAAA/OAEAAAAAAAABKQMAAKIAAADsC8BCYqWtP6BHY1QhKcY/AAAAPzgBAAAAAAAAASoDAACiAAAAeMLRVz0jrz+gR2NUISnGPwAAAD9IAQAAAAAAAAErAwAAogAAACMqtvsCsLA/GSEcC2NHxj8AAAA/VwEAAAAAAAABLAMAAKIAAACWzpwjNT+xP5H61MGkZcY/AAAAP1cBAAAAAAAAAS0DAACiAAAA26klriL+sT+R+tTBpGXGPwAAAD9XAQAAAAAAAAEuAwAAogAAAE5ODNZUjbI/CdSNeOaDxj8AAAA/ZwEAAAAAAAABLwMAAKIAAADxu1Cby+yyPwnUjXjmg8Y/AAAAP2cBAAAAAAAAATADAACiAAAAZWA3w/17sz+BrUYvKKLGPwAAAD93AQAAAAAAAAExAwAAogAAAHtyYrCmarQ/ga1GLyiixj8AAAA/dwEAAAAAAAABMgMAAKIAAADuFknY2Pm0P4GtRi8oosY/AAAAP3cBAAAAAAAAATMDAACiAAAAYrsvAAuJtT+BrUYvKKLGPwAAAD+GAQAAAAAAAAE0AwAAogAAANVfFig9GLY/ga1GLyiixj8AAAA/lgEAAAAAAAABNQMAAKIAAAAaO5+yKte2P4GtRi8oosY/AAAAP5YBAAAAAAAAATYDAACiAAAAjt+F2lxmtz+BrUYvKKLGPwAAAD+lAQAAAAAAAAE3AwAAogAAADFNyp/Txbc/ga1GLyiixj8AAAA/pQEAAAAAAAABOAMAAKIAAACk8bDHBVW4P4GtRi8oosY/AAAAP7UBAAAAAAAAATkDAACiAAAAGJaX7zfkuD+BrUYvKKLGPwAAAD+1AQAAAAAAAAE6AwAAogAAALoD3LSuQ7k/CdSNeOaDxj8AAAA/xQEAAAAAAAABOwMAAKIAAABccSB6JaO5PwnUjXjmg8Y/AAAAP8UBAAAAAAAAATwDAACiAAAA0BUHolcyuj8J1I145oPGPwAAAD/UAQAAAAAAAAE9AwAAogAAAHKDS2fOkbo/CdSNeOaDxj8AAAA/1AEAAAAAAAABPgMAAKIAAAAU8Y8sRfG6PwnUjXjmg8Y/AAAAP+QBAAAAAAAAAT8DAACiAAAAuF7U8btQuz8J1I145oPGPwAAAD/kAQAAAAAAAAFAAwAAogAAAIiVdlR3gLs/CdSNeOaDxj8AAAA/9AEAAAAAAAABQQMAAKIAAABazBi3MrC7PwnUjXjmg8Y/AAAAP/QBAAAAAAAAAUIDAACiAAAAKgO7Ge7fuz8J1I145oPGPwAAAD8DAgAAAAAAAAFDAwAAogAAAPw5XXypD7w/CdSNeOaDxj8AAAA/HAMAAAAAAAABRAMAAKIAAADMcP/eZD+8PwnUjXjmg8Y/AAAAPxwDAAAAAAAAAUUDAACiAAAAnqehQSBvvD+R+tTBpGXGPwAAAD8sAwAAAAAAAAFGAwAAogAAAG7eQ6Tbnrw/kfrUwaRlxj8AAAA/OwMAAAAAAAABRwMAAKIAAABAFeYGl868PxkhHAtjR8Y/AAAAPzsDAAAAAAAAAUgDAACiAAAAEEyIaVL+vD8ZIRwLY0fGPwAAAD9LAwAAAAAAAAFJAwAAogAAAOSCKswNLr0/GSEcC2NHxj8AAAA/WwMAAAAAAAABSgMAAKIAAACG8G6RhI29P6BHY1QhKcY/AAAAP1sDAAAAAAAAAUsDAACiAAAAWCcR9D+9vT+gR2NUISnGPwAAAD9bAwAAAAAAAAFMAwAAogAAAChes1b77L0/oEdjVCEpxj8AAAA/agMAAAAAAAABTQMAAKIAAAD6lFW5thy+P6BHY1QhKcY/AAAAP3oDAAAAAAAAAU4DAACiAAAAzMv3G3JMvj+gR2NUISnGPwAAAD+JAwAAAAAAAAFPAwAAogAAAJwCmn4tfL4/oEdjVCEpxj8AAAA/qQMAAAAAAAABUAMAAKIAAABuOTzh6Ku+P6BHY1QhKcY/AAAAP6kDAAAAAAAAAVEDAACiAAAAPnDeQ6Tbvj+gR2NUISnGPwAAAD+4AwAAAAAAAAFSAwAAogAAABCngKZfC78/oEdjVCEpxj8AAAA/uAMAAAAAAAABUwMAAKIAAADg3SIJGzu/P6BHY1QhKcY/AAAAP8gDAAAAAAAAAVQDAACiAAAAhEtnzpGavz+gR2NUISnGPwAAAD/YAwAAAAAAAAFVAwAAogAAACa5q5MI+r8/oEdjVCEpxj8AAAA/2AMAAAAAAAABVgMAAKIAAABkE3isvyzAP6BHY1QhKcY/AAAAP9gDAAAAAAAAAVcDAACiAAAANUoaD3tcwD+gR2NUISnGPwAAAD/nAwAAAAAAAAFYAwAAogAAAG+cDSMUpMA/oEdjVCEpxj8AAAA/5wMAAAAAAAABWQMAAKIAAACo7gA3revAPxkhHAtjR8Y/AAAAP/cDAAAAAAAAAVoDAACiAAAA4kD0SkYzwT8ZIRwLY0fGPwAAAD/3AwAAAAAAAAFbAwAAogAAALN3lq0BY8E/GSEcC2NHxj8AAAA/BgQAAAAAAAABXAMAAKIAAAAck+de33rBPxkhHAtjR8Y/AAAAPwYEAAAAAAAAAV0DAACiAAAAhK44EL2SwT8ZIRwLY0fGPwAAAD8ZBAAAAAAAAAFeAwAAogAAAO3JicGaqsE/GSEcC2NHxj8AAAA/KQQAAAAAAAABXwMAAKIAAABW5dpyeMLBPxkhHAtjR8Y/AAAAP0gEAAAAAAAAAWADAACiAAAAKrNLclcngT+hbsQzH7TSPwAAAD8AAAAAAAAAAAFhAwAAogAAALppXYcypYI/oW7EMx+00j8AAAA/nQAAAAAAAAABYgMAAKIAAABCIG+cDSOEPxpIfepg0tI/AAAAP6wAAAAAAAAAAWMDAACiAAAAVo2SxsMehz/WtNnFgeHSPwAAAD+sAAAAAAAAAAFkAwAAogAAAN5DpNuenIg/kiE2oaLw0j8AAAA/vAAAAAAAAAABZQMAAKIAAAB6Z9kaMBaNPwr77lfkDtM/AAAAP7wAAAAAAAAAAWYDAACiAAAARWp+IvMIkD+D1KcOJi3TPwAAAD/MAAAAAAAAAAFnAwAAogAAABX8GMK7RZI/+61gxWdL0z8AAAA/zAAAAAAAAAABaAMAAKIAAACfsirXlsOTP/utYMVnS9M/AAAAP9sAAAAAAAAAAWkDAACiAAAA442zYYSClD+3Gr2giFrTPwAAAD/bAAAAAAAAAAFqAwAAogAAAClpPOxxQZU/MPR1V8p40z8AAAA/6wAAAAAAAAABawMAAKIAAACxH04BTb+WP+xg0jLrh9M/AAAAP+sAAAAAAAAAAWwDAACiAAAA9frWizp+lz+ozS4ODJfTPwAAAD/6AAAAAAAAAAFtAwAAogAAADvWXxYoPZg/IKfnxE210z8AAAA/CgEAAAAAAAABbgMAAKIAAACBseigFfyYP9wTRKBuxNM/AAAAPwoBAAAAAAAAAW8DAACiAAAAxYxxKwO7mT+ZgKB7j9PTPwAAAD8KAQAAAAAAAAFwAwAAogAAAMWMcSsDu5k/Ve38VrDi0z8AAAA/GgEAAAAAAAABcQMAAKIAAAALaPq18HmaP1Xt/Faw4tM/AAAAPxoBAAAAAAAAAXIDAACiAAAAT0ODQN44mz8RWlky0fHTPwAAAD8pAQAAAAAAAAFzAwAAogAAAJMeDMvL95s/EVpZMtHx0z8AAAA/OQEAAAAAAAABdAMAAKIAAACTHgzLy/ebP83GtQ3yANQ/AAAAP1gBAAAAAAAAAXUDAACiAAAAkx4My8v3mz8RWlky0fHTPwAAAD/lAQAAAAAAAAF2AwAAogAAAE9Dg0DeOJs/sbtSxpt30j8AAAA/AAAAAAAAAAABdwMAAKIAAAALaPq18HmaP7G7Usabd9I/AAAAP30AAAAAAAAAAXgDAACiAAAAO9ZfFig9mD9tKK+hvIbSPwAAAD+NAAAAAAAAAAF5AwAAogAAAPX61os6fpc/KZULfd2V0j8AAAA/jQAAAAAAAAABegMAAKIAAACxH04BTb+WP+YBaFj+pNI/AAAAP40AAAAAAAAAAXsDAACiAAAAbUTFdl8Alj/mAWhY/qTSPwAAAD+cAAAAAAAAAAF8AwAAogAAAG1ExXZfAJY/oW7EMx+00j8AAAA/rAAAAAAAAAABfQMAAKIAAAApaTzscUGVP6FuxDMftNI/AAAAP6wAAAAAAAAAAX4DAACiAAAAKWk87HFBlT9d2yAPQMPSPwAAAD+sAAAAAAAAAAF/AwAAogAAAOONs2GEgpQ/Gkh96mDS0j8AAAA/vAAAAAAAAAABgAMAAKIAAADjjbNhhIKUP9a02cWB4dI/AAAAP7wAAAAAAAAAAYEDAACiAAAAn7Iq15bDkz+SITahovDSPwAAAD/LAAAAAAAAAAGCAwAAogAAAJ+yKteWw5M/T46SfMP/0j8AAAA/ywAAAAAAAAABgwMAAKIAAABb16FMqQSTPwr77lfkDtM/AAAAP9sAAAAAAAAAAYQDAACiAAAAFfwYwrtFkj/GZ0szBR7TPwAAAD/bAAAAAAAAAAGFAwAAogAAABX8GMK7RZI/g9SnDiYt0z8AAAA/6gAAAAAAAAABhgMAAKIAAAAV/BjCu0WSPz9BBOpGPNM/AAAAP/oAAAAAAAAAAYcDAACiAAAA0SCQN86GkT/7rWDFZ0vTPwAAAD8KAQAAAAAAAAGIAwAAogAAANEgkDfOhpE/txq9oIha0z8AAAA/MgEAAAAAAAABiQMAAKIAAADRIJA3zoaRP3OHGXypadM/AAAAP0IBAAAAAAAAAYoDAACiAAAA0SCQN86GkT8w9HVXynjTPwAAAD9SAQAAAAAAAAGLAwAAogAAANEgkDfOhpE/7GDSMuuH0z8AAAA/cQEAAAAAAAABjAMAAKIAAADRIJA3zoaRP6jNLg4Ml9M/AAAAP5ABAAAAAAAAAY0DAACiAAAA0SCQN86GkT9kOovpLKbTPwAAAD+/AQAAAAAAAAGOAwAAogAAANEgkDfOhpE/IKfnxE210z8AAAA/3gEAAAAAAAABjwMAAKIAAACNRQet4MeQPyCn58RNtdM/AAAAP+4BAAAAAAAAAZADAACiAAAAjUUHreDHkD/cE0SgbsTTPwAAAD/9AQAAAAAAAAGRAwAAogAAAEVqfiLzCJA/3BNEoG7E0z8AAAA/DQIAAAAAAAABkgMAAKIAAABFan4i8wiQP5mAoHuP09M/AAAAPx0CAAAAAAAAAZMDAACiAAAAAh7rLwuUjj+ZgKB7j9PTPwAAAD8sAgAAAAAAAAGUAwAAogAAAHpn2RowFo0/mYCge4/T0z8AAAA/PAIAAAAAAAABlQMAAKIAAADysMcFVZiLP1Xt/Faw4tM/AAAAP0wCAAAAAAAAAZYDAACiAAAAZvq18Hkaij9V7fxWsOLTPwAAAD9bAgAAAAAAAAGXAwAAogAAAFaNksbDHoc/Ve38VrDi0z8AAAA/WwIAAAAAAAABmAMAAKIAAADK1oCx6KCFPxFaWTLR8dM/AAAAP2sCAAAAAAAAAZkDAACiAAAAQiBvnA0jhD8RWlky0fHTPwAAAD9rAgAAAAAAAAGaAwAAogAAALppXYcypYI/zca1DfIA1D8AAAA/egIAAAAAAAABmwMAAKIAAAAqs0tyVyeBP83GtQ3yANQ/AAAAP3oCAAAAAAAAAZwDAACiAAAAKrNLclcngT+JMxLpEhDUPwAAAD+KAgAAAAAAAAGdAwAAogAAAET5c7r4Un8/iTMS6RIQ1D8AAAA/igIAAAAAAAABngMAAKIAAAA0jFCQQld8P4kzEukSENQ/AAAAP6kCAAAAAAAAAZ8DAACiAAAANIxQkEJXfD9FoG7EMx/UPwAAAD+5AgAAAAAAAAGgAwAAogAAACQfLWaMW3k/RaBuxDMf1D8AAAA/yQIAAAAAAAABoQMAAKIAAAAMsgk81l92P0WgbsQzH9Q/AAAAP+gCAAAAAAAAAaIDAACiAAAADLIJPNZfdj8CDcufVC7UPwAAAD/oAgAAAAAAAAGjAwAAogAAAPxE5hEgZHM/Ag3Ln1Qu1D8AAAA/9wIAAAAAAAABpAMAAKIAAADo18LnaWhwPwINy59ULtQ/AAAAPwcDAAAAAAAAAaUDAACiAAAAsNU+e2fZaj++eSd7dT3UPwAAAD8mAwAAAAAAAAGmAwAAogAAAEY+WswYt9I/jQPD5Vz11j8AAAA/AAAAAAAAAAABpwMAAKIAAACvWat99s7SP40Dw+Vc9dY/AAAAPz8AAAAAAAAAAagDAACiAAAA6KuekY8W0z+NA8PlXPXWPwAAAD9OAAAAAAAAAAGpAwAAogAAALniQPRKRtM/SXAfwX0E1z8AAAA/XgAAAAAAAAABqgMAAKIAAADzNDQI5I3TPwbde5yeE9c/AAAAP14AAAAAAAAAAasDAACiAAAAxGvWap+90z8G3XucnhPXPwAAAD9eAAAAAAAAAAGsAwAAogAAAJWieM1a7dM/Bt17nJ4T1z8AAAA/bgAAAAAAAAABrQMAAKIAAADQ9Gvh8zTUPwbde5yeE9c/AAAAP30AAAAAAAAAAa4DAACiAAAA7Z1la8BY1D8G3XucnhPXPwAAAD99AAAAAAAAAAGvAwAAogAAAL7UB857iNQ/Bt17nJ4T1z8AAAA/fQAAAAAAAAABsAMAAKIAAADbfQFYSKzUPwbde5yeE9c/AAAAP40AAAAAAAAAAbEDAACiAAAAYUJMk/Ln1D8G3XucnhPXPwAAAD+dAAAAAAAAAAGyAwAAogAAADJ57vWtF9U/Bt17nJ4T1z8AAAA/nQAAAAAAAAABswMAAKIAAAADsJBYaUfVPwbde5yeE9c/AAAAP50AAAAAAAAAAbQDAACiAAAAiHTbkxOD1T8G3XucnhPXPwAAAD+sAAAAAAAAAAG1AwAAogAAAA45Js+9vtU/SXAfwX0E1z8AAAA/vAAAAAAAAAABtgMAAKIAAABHixnjVgbWP0lwH8F9BNc/AAAAP7wAAAAAAAAAAbcDAACiAAAAgd0M9+9N1j9JcB/BfQTXPwAAAD+8AAAAAAAAAAG4AwAAogAAAG+9qON3odY/SXAfwX0E1z8AAAA/ywAAAAAAAAABuQMAAKIAAACpD5z3EOnWP40Dw+Vc9dY/AAAAP8sAAAAAAAAAAboDAACiAAAALtTmMrsk1z+NA8PlXPXWPwAAAD/bAAAAAAAAAAG7AwAAogAAABy0gh9DeNc/jQPD5Vz11j8AAAA/6wAAAAAAAAABvAMAAKIAAADt6iSC/qfXP40Dw+Vc9dY/AAAAP+sAAAAAAAAAAb0DAACiAAAACpQeDMvL1z+NA8PlXPXWPwAAAD/rAAAAAAAAAAG+AwAAogAAACc9GJaX79c/jQPD5Vz11j8AAAA/+gAAAAAAAAABvwMAAKIAAABE5hEgZBPYP40Dw+Vc9dY/AAAAPwoBAAAAAAAAAcADAACiAAAAYo8LqjA32D+NA8PlXPXWPwAAAD8KAQAAAAAAAAHBAwAAogAAAMuqXFsOT9g/jQPD5Vz11j8AAAA/GgEAAAAAAAABwgMAAKIAAACc4f69yX7YP40Dw+Vc9dY/AAAAPykBAAAAAAAAAcMDAACiAAAAuYr4R5ai2D+NA8PlXPXWPwAAAD8pAQAAAAAAAAHEAwAAogAAAG0YoSCFrtg/jQPD5Vz11j8AAAA/OQEAAAAAAAABxQMAAKIAAACKwZqqUdLYP40Dw+Vc9dY/AAAAPzkBAAAAAAAAAcYDAACiAAAAPk9Dg0De2D+NA8PlXPXWPwAAAD9IAQAAAAAAAAHHAwAAogAAAKdqlDQe9tg/jQPD5Vz11j8AAAA/SAEAAAAAAAAByAMAAKIAAABb+DwNDQLZP40Dw+Vc9dY/AAAAP1gBAAAAAAAAAckDAACiAAAAD4bl5fsN2T+NA8PlXPXWPwAAAD9YAQAAAAAAAAHKAwAAogAAAMMTjr7qGdk/jQPD5Vz11j8AAAA/aAEAAAAAAAABywMAAKIAAAB4oTaX2SXZP40Dw+Vc9dY/AAAAP2gBAAAAAAAAAcwDAACiAAAALC/fb8gx2T+NA8PlXPXWPwAAAD93AQAAAAAAAAHNAwAAogAAAOC8h0i3Pdk/jQPD5Vz11j8AAAA/dwEAAAAAAAABzgMAAKIAAACVSjAhpknZP9GWZgo85tY/AAAAP5gBAAAAAAAAAc8DAACiAAAA/WWB0oNh2T/RlmYKPObWPwAAAD+YAQAAAAAAAAHQAwAAogAAALHzKatybdk/0ZZmCjzm1j8AAAA/qAEAAAAAAAAB0QMAAKIAAABmgdKDYXnZP9GWZgo85tY/AAAAP7cBAAAAAAAAAdIDAACiAAAAGg97XFCF2T/RlmYKPObWPwAAAD+3AQAAAAAAAAHTAwAAogAAAM6cIzU/kdk/0ZZmCjzm1j8AAAA/xwEAAAAAAAAB1AMAAKIAAACDKswNLp3ZP9GWZgo85tY/AAAAP9YBAAAAAAAAAdUDAACiAAAAN7h05hyp2T/RlmYKPObWPwAAAD/2AQAAAAAAAAHWAwAAogAAAOtFHb8Ltdk/0ZZmCjzm1j8AAAA/9gEAAAAAAAAB1wMAAKIAAABUYW5w6czZP9GWZgo85tY/AAAAPwUCAAAAAAAAAdgDAACiAAAAvHy/Icfk2T/RlmYKPObWPwAAAD8FAgAAAAAAAAHZAwAAogAAAHEKaPq18Nk/0ZZmCjzm1j8AAAA/BQIAAAAAAAAB2gMAAKIAAACNs2GEghTaP9GWZgo85tY/AAAAPxUCAAAAAAAAAdsDAACiAAAAqlxbDk842j/RlmYKPObWPwAAAD8lAgAAAAAAAAHcAwAAogAAABN4rL8sUNo/0ZZmCjzm1j8AAAA/JQIAAAAAAAAB3QMAAKIAAAB7k/1wCmjaP9GWZgo85tY/AAAAPyUCAAAAAAAAAd4DAACiAAAA5K5OIuh/2j/RlmYKPObWPwAAAD80AgAAAAAAAAHfAwAAogAAAE3Kn9PFl9o/0ZZmCjzm1j8AAAA/NAIAAAAAAAAB4AMAAKIAAAABWEistKPaP9GWZgo85tY/AAAAP0QCAAAAAAAAAeEDAACiAAAAteXwhKOv2j/RlmYKPObWPwAAAD9EAgAAAAAAAAHiAwAAogAAAGlzmV2Su9o/0ZZmCjzm1j8AAAA/UwIAAAAAAAAB4wMAAKIAAAAeAUI2gcfaP9GWZgo85tY/AAAAP1MCAAAAAAAAAeQDAACiAAAA0o7qDnDT2j/RlmYKPObWPwAAAD9jAgAAAAAAAAHlAwAAogAAADuqO8BN69o/0ZZmCjzm1j8AAAA/cwIAAAAAAAAB5gMAAKIAAABYUzVKGg/bP9GWZgo85tY/AAAAP3MCAAAAAAAAAecDAACiAAAADOHdIgkb2z/RlmYKPObWPwAAAD+CAgAAAAAAAAHoAwAAogAAAMBuhvv3Jts/0ZZmCjzm1j8AAAA/kgIAAAAAAAAB6QMAAKIAAAB0/C7U5jLbP9GWZgo85tY/AAAAP5ICAAAAAAAAAeoDAACiAAAAKYrXrNU+2z/RlmYKPObWPwAAAD+SAgAAAAAAAAHrAwAAogAAAN0XgIXESts/0ZZmCjzm1j8AAAA/ogIAAAAAAAAB7AMAAKIAAACRpShes1bbP9GWZgo85tY/AAAAP+ACAAAAAAAAAe0DAACiAAAAkaUoXrNW2z+NA8PlXPXWPwAAAD//AgAAAAAAAAHuAwAAogAAABdqc5ldkts/jQPD5Vz11j8AAAA/HwMAAAAAAAAB7wMAAKIAAADL9xtyTJ7bP40Dw+Vc9dY/AAAAPx8DAAAAAAAAAfADAACiAAAAf4XESjuq2z+NA8PlXPXWPwAAAD8uAwAAAAAAAAHxAwAAogAAADQTbSMqtts/jQPD5Vz11j8AAAA/LgMAAAAAAAAB8gMAAKIAAACcLr7UB87bP40Dw+Vc9dY/AAAAPz4DAAAAAAAAAfMDAACiAAAABUoPhuXl2z+NA8PlXPXWPwAAAD8+AwAAAAAAAAH0AwAAogAAAG1lYDfD/ds/jQPD5Vz11j8AAAA/TQMAAAAAAAAB9QMAAKIAAADWgLHooBXcP0lwH8F9BNc/AAAAP00DAAAAAAAAAfYDAACiAAAAP5wCmn4t3D9JcB/BfQTXPwAAAD9dAwAAAAAAAAH3AwAAogAAAFxF/CNLUdw/SXAfwX0E1z8AAAA/XQMAAAAAAAAB+AMAAKIAAAAR06T8OV3cPwbde5yeE9c/AAAAP20DAAAAAAAAAfkDAACiAAAAee71rRd13D8G3XucnhPXPwAAAD98AwAAAAAAAAH6AwAAogAAAC18noYGgdw/Bt17nJ4T1z8AAAA/fAMAAAAAAAAB+wMAAKIAAADiCUdf9YzcPwbde5yeE9c/AAAAP3wDAAAAAAAAAfwDAACiAAAAlpfvN+SY3D8G3XucnhPXPwAAAD+MAwAAAAAAAAH9AwAAogAAADpHan4i8+g/CyJQN+KZ7z8AAAA/AAAAAAAAAAAB/gMAAKIAAAATjr7qGfnoPwsiUDfime8/AAAAPwAAAAAAAAAAAf8DAACiAAAA7tQSVxH/6D8LIlA34pnvPwAAAD8vAAAAAAAAAAEABAAAogAAAMkbZ8MIBek/CyJQN+KZ7z8AAAA/PwAAAAAAAAABAQQAAKIAAACiYrsvAAvpPwsiUDfime8/AAAAP04AAAAAAAAAAQIEAACiAAAAfakPnPcQ6T8LIlA34pnvPwAAAD9eAAAAAAAAAAEDBAAAogAAADE3uHTmHOk/CyJQN+KZ7z8AAAA/XgAAAAAAAAABBAQAAKIAAAALfgzh3SLpPwsiUDfime8/AAAAP24AAAAAAAAAAQUEAACiAAAAvwu1ucwu6T8LIlA34pnvPwAAAD9uAAAAAAAAAAEGBAAAogAAAJpSCSbENOk/CyJQN+KZ7z8AAAA/fQAAAAAAAAABBwQAAKIAAABO4LH+skDpPwsiUDfime8/AAAAP30AAAAAAAAAAQgEAACiAAAAKCcGa6pG6T8LIlA34pnvPwAAAD+NAAAAAAAAAAEJBAAAogAAALf7ArCQWOk/aVj+pHKh7z8AAAA/jQAAAAAAAAABCgQAAKIAAABriauIf2TpP2lY/qRyoe8/AAAAP5wAAAAAAAAAAQsEAACiAAAA+V2ozWV26T/HjqwSA6nvPwAAAD+cAAAAAAAAAAEMBAAAogAAAIgypRJMiOk/JcVagJOw7z8AAAA/rAAAAAAAAAABDQQAAKIAAADwTfbDKaDpPyXFWoCTsO8/AAAAP6wAAAAAAAAAAQ4EAACiAAAAWWlHdQe46T+D+wjuI7jvPwAAAD+8AAAAAAAAAAEPBAAAogAAAMKEmCblz+k/4jG3W7S/7z8AAAA/vAAAAAAAAAABEAQAAKIAAAAE5z1Euu3pP+Ixt1u0v+8/AAAAP8sAAAAAAAAAAREEAACiAAAA+9aLOn4X6j/iMbdbtL/vPwAAAD/LAAAAAAAAAAESBAAAogAAABiAhcRKO+o/4jG3W7S/7z8AAAA/2wAAAAAAAAABEwQAAKIAAAAPcNO6DmXqPz5oZclEx+8/AAAAP9sAAAAAAAAAARQEAACiAAAALBnNRNuI6j8+aGXJRMfvPwAAAD/rAAAAAAAAAAEVBAAAogAAAP1Pb6eWuOo/PmhlyUTH7z8AAAA/GQEAAAAAAAABFgQAAKIAAACzVvvsnWXrP56eEzfVzu8/AAAAP4cBAAAAAAAAARcEAACiAAAArL8sUHow7D9aC3AS9t3vPwAAAD+HAQAAAAAAAAEYBAAAogAAAIcGgbxxNuw/WgtwEvbd7z8AAAA/hwEAAAAAAAABGQQAAKIAAABhTdUoaTzsP1oLcBL23e8/AAAAP5cBAAAAAAAAARoEAACiAAAAO5QplWBC7D9aC3AS9t3vPwAAAD+2AQAAAAAAAAEbBAAAogAAABXbfQFYSOw/WgtwEvbd7z8AAAA/tgEAAAAAAAABHAQAAKIAAADvIdJtT07sP1oLcBL23e8/AAAAP8YBAAAAAAAAAR0EAACiAAAAyWgm2kZU7D9aC3AS9t3vPwAAAD/VAQAAAAAAAAEeBAAAogAAAKSvekY+Wuw/WgtwEvbd7z8AAAA/5QEAAAAAAAABHwQAAKIAAAAMy8v3G3LsP1oLcBL23e8/AAAAP/UBAAAAAAAAASAEAACiAAAAwVh00Ap+7D9aC3AS9t3vPwAAAD/1AQAAAAAAAAEhBAAAogAAAHXmHKn5iew/WgtwEvbd7z8AAAA/9QEAAAAAAAABIgQAAKIAAABPLXEV8Y/sP1oLcBL23e8/AAAAP/UBAAAAAAAAASMEAACiAAAAKXTFgeiV7D9aC3AS9t3vPwAAAD8EAgAAAAAAAAEkBAAAogAAAAO7Ge7fm+w/WgtwEvbd7z8AAAA/FAIAAAAAAAABJQQAAKIAAADdAW5a16HsP1oLcBL23e8/AAAAPyMCAAAAAAAAASYEAACiAAAA3QFuWteh7D/81MGkZdbvPwAAAD+RAgAAAAAAAAEnBAAAogAAAGqfvbNsDag/9AA0LH9S2T8AAAA/AAAAAAAAAAABKAQAAKIAAADIMXnu9a2nP/QANCx/Utk/AAAAP04AAAAAAAAAASkEAACiAAAAJsQ0KX9Opz/0ADQsf1LZPwAAAD9OAAAAAAAAAAEqBAAAogAAAIRW8GMI76Y/9AA0LH9S2T8AAAA/XQAAAAAAAAABKwQAAKIAAADi6KuekY+mP/QANCx/Utk/AAAAP20AAAAAAAAAASwEAACiAAAAPHtn2Rowpj/0ADQsf1LZPwAAAD9tAAAAAAAAAAEtBAAAogAAAJoNIxSk0KU/9AA0LH9S2T8AAAA/fQAAAAAAAAABLgQAAKIAAAD4n95OLXGlP/QANCx/Utk/AAAAP4wAAAAAAAAAAS8EAACiAAAAtMRVxD+ypD/0ADQsf1LZPwAAAD+cAAAAAAAAAAEwBAAAogAAABJXEf/IUqQ/9AA0LH9S2T8AAAA/nAAAAAAAAAABMQQAAKIAAACIoP/p7dSiP/QANCx/Utk/AAAAP6wAAAAAAAAAATIEAACiAAAAAOrt1BJXoT84lNdQXkPZPwAAAD+sAAAAAAAAAAEzBAAAogAAABihIIWuOKA/OJTXUF5D2T8AAAA/rAAAAAAAAAABNAQAAKIAAAAd1R3gpnWdP3sne3U9NNk/AAAAP7sAAAAAAAAAATUEAACiAAAAC2j6tfB5mj+/uh6aHCXZPwAAAD/wAAAAAAAAAAE2BAAAogAAALEfTgFNv5Y/v7oemhwl2T8AAAA/8AAAAAAAAAABNwQAAKIAAACfsirXlsOTP7+6HpocJdk/AAAAP/8AAAAAAAAAATgEAACiAAAAjUUHreDHkD+/uh6aHCXZPwAAAD//AAAAAAAAAAE5BAAAogAAAAIe6y8LlI4/v7oemhwl2T8AAAA/DwEAAAAAAAABOgQAAKIAAADysMcFVZiLP7+6HpocJdk/AAAAPw8BAAAAAAAAATsEAACiAAAAZvq18Hkaij+/uh6aHCXZPwAAAD8fAQAAAAAAAAE8BAAAogAAAFaNksbDHoc/v7oemhwl2T8AAAA/fAEAAAAAAAABPQQAAKIAAABCIG+cDSOEP7+6HpocJdk/AAAAP3wBAAAAAAAAAT4EAACiAAAAytaAseighT97J3t1PTTZPwAAAD/qAQAAAAAAAAE/BAAAogAAAFaNksbDHoc/eyd7dT002T8AAAA/6gEAAAAAAAABQAQAAKIAAADeQ6TbnpyIPziU11BeQ9k/AAAAP/kBAAAAAAAAAUEEAACiAAAAZvq18Hkaij/0ADQsf1LZPwAAAD/5AQAAAAAAAAFCBAAAogAAAGb6tfB5Goo/r22QB6Bh2T8AAAA/CQIAAAAAAAABQwQAAKIAAADysMcFVZiLP69tkAegYdk/AAAAPwkCAAAAAAAAAUQEAACiAAAA8rDHBVWYiz9s2uziwHDZPwAAAD8ZAgAAAAAAAAFFBAAAogAAAHpn2RowFo0/KEdJvuF/2T8AAAA/KAIAAAAAAAABRgQAAKIAAAB6Z9kaMBaNP+SzpZkCj9k/AAAAPygCAAAAAAAAAUcEAACiAAAAAh7rLwuUjj+hIAJ1I57ZPwAAAD84AgAAAAAAAAFIBAAAogAAAAIe6y8LlI4/XI1eUESt2T8AAAA/SAIAAAAAAAABSQQAAKIAAABFan4i8wiQPxj6uitlvNk/AAAAP0gCAAAAAAAAAUoEAACiAAAARWp+IvMIkD/VZhcHhsvZPwAAAD9XAgAAAAAAAAFLBAAAogAAAEVqfiLzCJA/kdNz4qba2T8AAAA/ZwIAAAAAAAABTAQAAKIAAACNRQet4MeQP01A0L3H6dk/AAAAP2cCAAAAAAAAAU0EAACiAAAAjUUHreDHkD/FGYl0CQjaPwAAAD9nAgAAAAAAAAFOBAAAogAAAI1FB63gx5A/gYblTyoX2j8AAAA/dgIAAAAAAAABTwQAAKIAAACNRQet4MeQPz7zQStLJto/AAAAP4YCAAAAAAAAAVAEAACiAAAA0SCQN86GkT9yOVe9rVPaPwAAAD+GAgAAAAAAAAFRBAAAogAAABX8GMK7RZI/6xIQdO9x2j8AAAA/lgIAAAAAAAABUgQAAKIAAAAV/BjCu0WSP2PsyCoxkNo/AAAAP5YCAAAAAAAAAVMEAACiAAAAFfwYwrtFkj+XMt68k73aPwAAAD+lAgAAAAAAAAFUBAAAogAAABX8GMK7RZI/zHjzTvbq2j8AAAA/pQIAAAAAAAABVQQAAKIAAAAV/BjCu0WSPwC/COFYGNs/AAAAP7UCAAAAAAAAAVYEAACiAAAAFfwYwrtFkj80BR5zu0XbPwAAAD+1AgAAAAAAAAFXBAAAogAAABX8GMK7RZI/JriP4D6C2z8AAAA/xQIAAAAAAAABWAQAAKIAAAAV/BjCu0WSP1r+pHKhr9s/AAAAP9QCAAAAAAAAAVkEAACiAAAAFfwYwrtFkj/Dis+WZgrcPwAAAD/UAgAAAAAAAAFaBAAAogAAABX8GMK7RZI/99DkKMk33D8AAAA/1AIAAAAAAAABWwQAAKIAAAAV/BjCu0WSPywX+rorZdw/AAAAP+QCAAAAAAAAAVwEAACiAAAAFfwYwrtFkj8cymsor6HcPwAAAD/kAgAAAAAAAAFdBAAAogAAABX8GMK7RZI/laMk3/C/3D8AAAA/BQMAAAAAAAABXgQAAKIAAAAV/BjCu0WSPw193ZUy3tw/AAAAPxUDAAAAAAAAAV8EAACiAAAAFfwYwrtFkj9Cw/InlQvdPwAAAD8VAwAAAAAAAAFgBAAAogAAABX8GMK7RZI//i9PA7Ya3T8AAAA/FQMAAAAAAAABYQQAAKIAAAAV/BjCu0WSPzJ2ZJUYSN0/AAAAPyUDAAAAAAAAAWIEAACiAAAAFfwYwrtFkj+rTx1MWmbdPwAAAD8lAwAAAAAAAAFjBAAAogAAABX8GMK7RZI/35Uy3ryT3T8AAAA/NAMAAAAAAAABZAQAAKIAAAAV/BjCu0WSPxTcR3Afwd0/AAAAPzQDAAAAAAAAAWUEAACiAAAAFfwYwrtFkj8Ej7ndov3dPwAAAD9EAwAAAAAAAAFmBAAAogAAABX8GMK7RZI/ONXObwUr3j8AAAA/RAMAAAAAAAABZwQAAKIAAAAV/BjCu0WSP7GuhyZHSd4/AAAAP1QDAAAAAAAAAWgEAACiAAAAFfwYwrtFkj/l9Jy4qXbePwAAAD9UAwAAAAAAAAFpBAAAogAAANEgkDfOhpE/GjuySgyk3j8AAAA/YwMAAAAAAAABagQAAKIAAADRIJA3zoaRP06Bx9xu0d4/AAAAP2MDAAAAAAAAAWsEAACiAAAAjUUHreDHkD/HWoCTsO/ePwAAAD9zAwAAAAAAAAFsBAAAogAAAI1FB63gx5A/PzQ5SvIN3z8AAAA/cwMAAAAAAAABbQQAAKIAAACNRQet4MeQP7cN8gA0LN8/AAAAP4IDAAAAAAAAAW4EAACiAAAARWp+IvMIkD8w56q3dUrfPwAAAD+CAwAAAAAAAAFvBAAAogAAAEVqfiLzCJA/7FMHk5ZZ3z8AAAA/kgMAAAAAAAABcAQAAKIAAABFan4i8wiQP2QtwEnYd98/AAAAP6IDAAAAAAAAAXEEAACiAAAARWp+IvMIkD8fmhwl+YbfPwAAAD+iAwAAAAAAAAFyBAAAogAAAEVqfiLzCJA/3QZ5ABqW3z8AAAA/sQMAAAAAAAABcwQAAKIAAABFan4i8wiQP5lz1ds6pd8/AAAAP7EDAAAAAAAAAXQEAACiAAAARWp+IvMIkD9V4DG3W7TfPwAAAD/BAwAAAAAAAAF1BAAAogAAAEVqfiLzCJA/EU2OknzD3z8AAAA/4AMAAAAAAAABdgQAAKIAAABFan4i8wiQP8256m2d0t8/AAAAP+ADAAAAAAAAAXcEAACiAAAARWp+IvMIkD+JJkdJvuHfPwAAAD/wAwAAAAAAAAF4BAAAogAAAEVqfiLzCJA/RZOjJN/w3z8AAAA//wMAAAAAAAABeQQAAKIAAABFan4i8wiQPwAAAAAAAOA/AAAAP/8DAAAAAAAAAXoEAACiAAAARWp+IvMIkD9fNq5tkAfgPwAAAD8PBAAAAAAAAAF7BAAAogAAAEVqfiLzCJA/vWxc2yAP4D8AAAA/LgQAAAAAAAABfAQAAKIAAABFan4i8wiQP3nZuLZBHuA/AAAAPy4EAAAAAAAAAX0EAACiAAAARWp+IvMIkD/XD2ck0iXgPwAAAD9OBAAAAAAAAAF+BAAAogAAAEVqfiLzCJA/k3zD//I04D8AAAA/TgQAAAAAAAABfwQAAKIAAABFan4i8wiQP/GycW2DPOA/AAAAP04EAAAAAAAAAYAEAACiAAAARWp+IvMIkD9P6R/bE0TgPwAAAD9dBAAAAAAAAAGBBAAAogAAAEVqfiLzCJA/rR/OSKRL4D8AAAA/XQQAAAAAAAABggQAAKIAAABFan4i8wiQPwtWfLY0U+A/AAAAP4wEAAAAAAAAAYMEAACiAAAAjUUHreDHkD/hZePaBnngPwAAAD+MBAAAAAAAAAGEBAAAogAAAI1FB63gx5A/ntI/tieI4D8AAAA/nAQAAAAAAAABhQQAAKIAAACNRQet4MeQPxas+GxppuA/AAAAP6sEAAAAAAAAAYYEAACiAAAAjUUHreDHkD904qba+a3gPwAAAD+rBAAAAAAAAAGHBAAAogAAAI1FB63gx5A/0xhVSIq14D8AAAA/uwQAAAAAAAABiAQAAKIAAACNRQet4MeQPzBPA7YaveA/AAAAP7sEAAAAAAAAAYkEAACiAAAAjUUHreDHkD+OhbEjq8TgPwAAAD+7BAAAAAAAAAGKBAAAogAAAI1FB63gx5A/7btfkTvM4D8AAAA/ywQAAAAAAAABiwQAAKIAAACNRQet4MeQP0ryDf/L0+A/AAAAP+oEAAAAAAAAAYwEAACiAAAAjUUHreDHkD+pKLxsXNvgPwAAAD8XBQAAAAAAAAGNBAAAogAAAI1FB63gx5A/B19q2uzi4D8AAAA/JgUAAAAAAAABjgQAAKIAAADRIJA3zoaRP8PLxrUN8uA/AAAAPyYFAAAAAAAAAY8EAACiAAAA0SCQN86GkT8hAnUjnvngPwAAAD82BQAAAAAAAAGQBAAAogAAABX8GMK7RZI/gDgjkS4B4T8AAAA/NgUAAAAAAAABkQQAAKIAAAAV/BjCu0WSPzulf2xPEOE/AAAAP0YFAAAAAAAAAZIEAACiAAAAW9ehTKkEkz+a2y3a3xfhPwAAAD9VBQAAAAAAAAGTBAAAogAAAJ+yKteWw5M/9xHcR3Af4T8AAAA/ZQUAAAAAAAABlAQAAKIAAADjjbNhhIKUP1ZIirUAJ+E/AAAAP2UFAAAAAAAAAZUEAACiAAAA442zYYSClD+0fjgjkS7hPwAAAD90BQAAAAAAAAGWBAAAogAAAClpPOxxQZU/tH44I5Eu4T8AAAA/0gUAAAAAAAABlwQAAKIAAAApaTzscUGVP3DrlP6xPeE/AAAAP9IFAAAAAAAAAZgEAACiAAAAsR9OAU2/lj9w65T+sT3hPwAAAD+OBgAAAAAAAAGZBAAAogAAADvWXxYoPZg/cOuU/rE94T8AAAA/nQYAAAAAAAABmgQAAKIAAAALaPq18HmaP3DrlP6xPeE/AAAAP50GAAAAAAAAAZsEAACiAAAA2fmUVbm2nD9w65T+sT3hPwAAAD+tBgAAAAAAAAGcBAAAogAAAKeLL/WB854/cOuU/rE94T8AAAA/rQYAAAAAAAABnQQAAKIAAAAYoSCFrjigP3DrlP6xPeE/AAAAP70GAAAAAAAAAZ4EAACiAAAAXnypD5z3oD9w65T+sT3hPwAAAD+9BgAAAAAAAAGfBAAAogAAAETFdl8AFqI/cOuU/rE94T8AAAA/zAYAAAAAAAABoAQAAKIAAACIoP/p7dSiP3DrlP6xPeE/AAAAP8wGAAAAAAAAAaEEAACiAAAAKg5Er2Q0oz9w65T+sT3hPwAAAD/cBgAAAAAAAAGiBAAAogAAAMx7iHTbk6M/cOuU/rE94T8AAAA/3AYAAAAAAAABowQAAKIAAABw6cw5UvOjP3DrlP6xPeE/AAAAP+sGAAAAAAAAAaQEAACiAAAAcOnMOVLzoz/OIUNsQkXhPwAAAD/7BgAAAAAAAAGlBAAAogAAABJXEf/IUqQ/ziFDbEJF4T8AAAA/+wYAAAAAAAABpgQAAKIAAAC0xFXEP7KkP84hQ2xCReE/AAAAPxoHAAAAAAAAAacEAACiAAAAtMRVxD+ypD8sWPHZ0kzhPwAAAD8qBwAAAAAAAAGoBAAAogAAAFYymom2EaU/LFjx2dJM4T8AAAA/SQcAAAAAAAABqQQAAKIAAABWMpqJthGlP4qOn0djVOE/AAAAP2gHAAAAAAAAAaoEAACiAAAAVjKaibYRpT/oxE2181vhPwAAAD9DCAAAAAAAAAGrBAAAogAAAE9ZlWvL4ek/aUszBR5z2z8AAAA/AAAAAAAAAAABrAQAAKIAAAAE5z1Euu3pPya4j+A+gts/AAAAP3oAAAAAAAAAAa0EAACiAAAAk7s6iaD/6T8muI/gPoLbPwAAAD+KAAAAAAAAAAGuBAAAogAAAPvWizp+F+o/4STsu1+R2z8AAAA/igAAAAAAAAABrwQAAKIAAABk8tzrWy/qP+Ek7Ltfkds/AAAAP5oAAAAAAAAAAbAEAACiAAAAzA0unTlH6j+dkUiXgKDbPwAAAD+aAAAAAAAAAAGxBAAAogAAADUpf04XX+o/FmsBTsK+2z8AAAA/qQAAAAAAAAABsgQAAKIAAAB3iyRs7HzqPxZrAU7Cvts/AAAAP6kAAAAAAAAAAbMEAACiAAAA4KZ1HcqU6j/T110p483bPwAAAD+pAAAAAAAAAAG0BAAAogAAACMJGzufsuo/j0S6BATd2z8AAAA/uQAAAAAAAAABtQQAAKIAAABla8BYdNDqP49EugQE3ds/AAAAP8kAAAAAAAAAAbYEAACiAAAAzoYRClLo6j9KsRbgJOzbPwAAAD/JAAAAAAAAAAG3BAAAogAAADeiYrsvAOs/SrEW4CTs2z8AAAA/2AAAAAAAAAABuAQAAKIAAAB6BAjZBB7rP0qxFuAk7Ns/AAAAP9gAAAAAAAAAAbkEAACiAAAAlq0BY9FB6z9KsRbgJOzbPwAAAD/oAAAAAAAAAAG6BAAAogAAAP/IUhSvWes/SrEW4CTs2z8AAAA/6AAAAAAAAAABuwQAAKIAAABCK/gxhHfrP49EugQE3ds/AAAAP/cAAAAAAAAAAbwEAACiAAAA0P/0dmqJ6z/T110p483bPwAAAD8HAQAAAAAAAAG9BAAAogAAAISNnU9Zles/FmsBTsK+2z8AAAA/BwEAAAAAAAABvgQAAKIAAAA5G0YoSKHrPxZrAU7Cvts/AAAAPwcBAAAAAAAAAb8EAACiAAAAE2KalD+n6z9a/qRyoa/bPwAAAD8XAQAAAAAAAAHABAAAogAAAHDpzDlS86M/ONXObwUr3j8AAAA/AAAAAAAAAAABwQQAAKIAAAC0xFXEP7KkPzjVzm8FK94/AAAAP10AAAAAAAAAAcIEAACiAAAA+J/eTi1xpT841c5vBSvePwAAAD9tAAAAAAAAAAHDBAAAogAAAJoNIxSk0KU/ONXObwUr3j8AAAA/bQAAAAAAAAABxAQAAKIAAADi6KuekY+mPzjVzm8FK94/AAAAP30AAAAAAAAAAcUEAACiAAAAhFbwYwjvpj841c5vBSvePwAAAD99AAAAAAAAAAHGBAAAogAAACbENCl/Tqc/ONXObwUr3j8AAAA/jAAAAAAAAAABxwQAAKIAAAAMDQJ542yoPzjVzm8FK94/AAAAP5wAAAAAAAAAAcgEAACiAAAAUuiKA9ErqT841c5vBSvePwAAAD+cAAAAAAAAAAHJBAAAogAAAJbDE46+6qk/ONXObwUr3j8AAAA/nAAAAAAAAAABygQAAKIAAADanpwYrKmqPzjVzm8FK94/AAAAP6wAAAAAAAAAAcsEAACiAAAAwudpaBDIqz841c5vBSvePwAAAD+7AAAAAAAAAAHMBAAAogAAAAbD8vL9hqw/ONXObwUr3j8AAAA/uwAAAAAAAAABzQQAAKIAAAA050jNT2SuP3xocpTkG94/AAAAP7sAAAAAAAAAAc4EAACiAAAAsIXP09AgsD/B+xW5wwzePwAAAD/LAAAAAAAAAAHPBAAAogAAAMWX+sB5D7E/wfsVucMM3j8AAAA/2gAAAAAAAAAB0AQAAKIAAAB9F2pzmV2yP8H7FbnDDN4/AAAAP9oAAAAAAAAAAdEEAACiAAAAlCmVYEJMsz/B+xW5wwzePwAAAD/qAAAAAAAAAAHSBAAAogAAAHtyYrCmarQ/wfsVucMM3j8AAAA/6gAAAAAAAAAB0wQAAKIAAABiuy8AC4m1P8H7FbnDDN4/AAAAP+oAAAAAAAAAAdQEAACiAAAAeM1a7bN3tj/B+xW5wwzePwAAAD/6AAAAAAAAAAHVBAAAogAAAL2o43ehNrc/wfsVucMM3j8AAAA/+gAAAAAAAAAB1gQAAKIAAAAChGwCj/W3P8H7FbnDDN4/AAAAPwkBAAAAAAAAAdcEAACiAAAAGJaX7zfkuD/B+xW5wwzePwAAAD8JAQAAAAAAAAHYBAAAogAAAFxxIHolo7k/wfsVucMM3j8AAAA/GQEAAAAAAAAB2QQAAKIAAAD+3mQ/nAK6P8H7FbnDDN4/AAAAPykBAAAAAAAAAdoEAACiAAAAoEypBBNiuj/B+xW5wwzePwAAAD84AQAAAAAAAAHbBAAAogAAAES67cmJwbo/wfsVucMM3j8AAAA/OAEAAAAAAAAB3AQAAKIAAAAU8Y8sRfG6P8H7FbnDDN4/AAAAP2MBAAAAAAAAAd0EAACiAAAA3LSuQ5lS6T/hZePaBnngPwAAAD8AAAAAAAAAAAHeBAAAogAAALf7ArCQWOk/4WXj2gZ54D8AAAA/LwAAAAAAAAAB3wQAAKIAAACQQlcciF7pP+Fl49oGeeA/AAAAPy8AAAAAAAAAAeAEAACiAAAARdD/9HZq6T/hZePaBnngPwAAAD8+AAAAAAAAAAHhBAAAogAAAPldqM1lduk/4WXj2gZ54D8AAAA/PgAAAAAAAAAB4gQAAKIAAACIMqUSTIjpP0CckUiXgOA/AAAAP04AAAAAAAAAAeMEAACiAAAA8E32wymg6T9AnJFIl4DgPwAAAD9tAAAAAAAAAAHkBAAAogAAAATnPUS67ek/QJyRSJeA4D8AAAA/fQAAAAAAAAAB5QQAAKIAAACTuzqJoP/pP0CckUiXgOA/AAAAP30AAAAAAAAAAeYEAACiAAAAR0njYY8L6j9AnJFIl4DgPwAAAD99AAAAAAAAAAHnBAAAogAAAPvWizp+F+o/QJyRSJeA4D8AAAA/jQAAAAAAAAAB6AQAAKIAAACwZDQTbSPqP0CckUiXgOA/AAAAP40AAAAAAAAAAekEAACiAAAAiauIf2Qp6j/hZePaBnngPwAAAD+cAAAAAAAAAAHqBAAAogAAAGTy3OtbL+o/4WXj2gZ54D8AAAA/rAAAAAAAAAAB6wQAAKIAAAAYgIXESjvqP+Fl49oGeeA/AAAAP7sAAAAAAAAAAewEAACiAAAA8sbZMEJB6j+ELzVtdnHgPwAAAD+7AAAAAAAAAAHtBAAAogAAAKZUggkxTeo/hC81bXZx4D8AAAA/uwAAAAAAAAAB7gQAAKIAAABa4iriH1nqP4QvNW12ceA/AAAAP8sAAAAAAAAAAe8EAACiAAAANSl/Thdf6j+ELzVtdnHgPwAAAD/bAAAAAAAAAAHwBAAAogAAAOm2JycGa+o/hC81bXZx4D8AAAA/6gAAAAAAAAAB8QQAAKIAAAB3iyRs7HzqPyX5hv/laeA/AAAAP+oAAAAAAAAAAfIEAACiAAAALBnNRNuI6j8l+Yb/5WngPwAAAD/qAAAAAAAAAAHzBAAAogAAALrtyYnBmuo/JfmG/+Vp4D8AAAA/+gAAAAAAAAAB9AQAAKIAAABIwsbOp6zqP8fC2JFVYuA/AAAAP/oAAAAAAAAAAfUEAACiAAAAsd0XgIXE6j/HwtiRVWLgPwAAAD8KAQAAAAAAAAH2BAAAogAAABr5aDFj3Oo/x8LYkVVi4D8AAAA/GQEAAAAAAAAB9wQAAKIAAADsLwuUHgzrP2qMKiTFWuA/AAAAPzgBAAAAAAAAAfgEAACiAAAAs1b77J1l6z9P6R/bE0TgPwAAAD9IAQAAAAAAAAH5BAAAogAAAO2o7gA3res/T+kf2xNE4D8AAAA/WAEAAAAAAAAB+gQAAKIAAAB8fetFHb/rP0/pH9sTROA/AAAAP1gBAAAAAAAAAfsEAACiAAAAMAuUHgzL6z9P6R/bE0TgPwAAAD9nAQAAAAAAAAH8BAAAogAAAL7fkGPy3Os/T+kf2xNE4D8AAAA/ZwEAAAAAAAAB/QQAAKIAAABNtI2o2O7rP0/pH9sTROA/AAAAP3cBAAAAAAAAAf4EAACiAAAA24iK7b4A7D9P6R/bE0TgPwAAAD+mAQAAAAAAAAH/BAAAogAAAESk256cGOw/T+kf2xNE4D8AAAA/xQEAAAAAAAABAAUAAKIAAAAyhHeLJGzsP/GycW2DPOA/AAAAP8UBAAAAAAAAAQEFAACiAAAA5hEgZBN47D/xsnFtgzzgPwAAAD/VAQAAAAAAAAECBQAAogAAAHXmHKn5iew/8bJxbYM84D8AAAA/1QEAAAAAAAABAwUAAKIAAADdAW5a16HsP/GycW2DPOA/AAAAP9UBAAAAAAAAAQQFAACiAAAAIGQTeKy/7D/xsnFtgzzgPwAAAD/lAQAAAAAAAAEFBQAAogAAAIh/ZCmK1+w/8bJxbYM84D8AAAA/5QEAAAAAAAABBgUAAKIAAADxmrXaZ+/sP/GycW2DPOA/AAAAP/QBAAAAAAAAAQcFAACiAAAAD0SvZDQT7T/xsnFtgzzgPwAAAD8EAgAAAAAAAAEIBQAAogAAAAU0/Vr4PO0/8bJxbYM84D8AAAA/BAIAAAAAAAABCQUAAKIAAABIlqJ4zVrtP/GycW2DPOA/AAAAPwQCAAAAAAAAAQoFAACiAAAAi/hHlqJ47T/xsnFtgzzgPwAAAD8UAgAAAAAAAAELBQAAogAAAM5a7bN3lu0/8bJxbYM84D8AAAA/FAIAAAAAAAABDAUAAKIAAABcL+r4XajtP/GycW2DPOA/AAAAPyMCAAAAAAAAAQ0FAACiAAAAxEo7qjvA7T/xsnFtgzzgPwAAAD8zAgAAAAAAAAEOBQAAogAAAJ+RjxYzxu0/8bJxbYM84D8AAAA/MwIAAAAAAAABDwUAAKIAAABTHzjvIdLtP/GycW2DPOA/AAAAPzMCAAAAAAAAARAFAACiAAAAUx847yHS7T+TfMP/8jTgPwAAAD9SAgAAAAAAAAERBQAAogAAAAit4McQ3u0/k3zD//I04D8AAAA/UgIAAAAAAAABEgUAAKIAAAC8Oomg/+ntP5N8w//yNOA/AAAAP2ICAAAAAAAAARMFAACiAAAAloHdDPfv7T+TfMP/8jTgPwAAAD9xAgAAAAAAAAEUBQAAogAAAHDIMXnu9e0/k3zD//I04D8AAAA/cQIAAAAAAAABFQUAAKIAAAAkVtpR3QHuP5N8w//yNOA/AAAAP4ECAAAAAAAAARYFAACiAAAA2eOCKswN7j+TfMP/8jTgPwAAAD+BAgAAAAAAAAEXBQAAogAAALIq15bDE+4/k3zD//I04D8AAAA/kQIAAAAAAAABGAUAAKIAAABB/9PbqSXuP5N8w//yNOA/AAAAP6ACAAAAAAAAARkFAACiAAAA9ox8tJgx7j+TfMP/8jTgPwAAAD+gAgAAAAAAAAEaBQAAogAAAKoaJY2HPe4/k3zD//I04D8AAAA/sAIAAAAAAAABGwUAAKIAAACEYXn5fkPuP5N8w//yNOA/AAAAP7ACAAAAAAAAARwFAACiAAAAXqjNZXZJ7j+TfMP/8jTgPwAAAD+/AgAAAAAAAAEdBQAAogAAAM0YtzKwm+E/6iyms5jO4j8AAAA/AAAAAAAAAAABHgUAAKIAAACnXwufp6HhP+osprOYzuI/AAAAPy8AAAAAAAAAAR8FAACiAAAAgaZfC5+n4T/qLKazmM7iPwAAAD8vAAAAAAAAAAEgBQAAogAAADY0COSNs+E/6iyms5jO4j8AAAA/PwAAAAAAAAABIQUAAKIAAADqwbC8fL/hP+osprOYzuI/AAAAP0oAAAAAAAAAASIFAACiAAAAwwgFKXTF4T/qLKazmM7iPwAAAD9aAAAAAAAAAAEjBQAAogAAAJ5PWZVry+E/6iyms5jO4j8AAAA/WgAAAAAAAAABJAUAAKIAAABS3QFuWtfhP+osprOYzuI/AAAAP2kAAAAAAAAAASUFAACiAAAALCRW2lHd4T/qLKazmM7iPwAAAD9pAAAAAAAAAAEmBQAAogAAAAdrqkZJ4+E/6iyms5jO4j8AAAA/eQAAAAAAAAABJwUAAKIAAADgsf6yQOnhP+osprOYzuI/AAAAP3kAAAAAAAAAASgFAACiAAAAlT+niy/14T/qLKazmM7iPwAAAD+IAAAAAAAAAAEpBQAAogAAAG+G+/cm++E/6iyms5jO4j8AAAA/iAAAAAAAAAABKgUAAKIAAABJzU9kHgHiP+osprOYzuI/AAAAP5gAAAAAAAAAASsFAACiAAAAJBSk0BUH4j/qLKazmM7iPwAAAD+YAAAAAAAAAAEsBQAAogAAAP1a+DwNDeI/6iyms5jO4j8AAAA/qAAAAAAAAAABLQUAAKIAAADYoUypBBPiP+osprOYzuI/AAAAP7cAAAAAAAAAAS4FAACiAAAAseigFfwY4j/qLKazmM7iPwAAAD+3AAAAAAAAAAEvBQAAogAAAGZ2Se7qJOI/6iyms5jO4j8AAAA/xwAAAAAAAAABMAUAAKIAAABAvZ1a4iriP+osprOYzuI/AAAAP8cAAAAAAAAAATEFAACiAAAAGgTyxtkw4j/qLKazmM7iPwAAAD8FAQAAAAAAAAEyBQAAogAAAM6Rmp/IPOI/6iyms5jO4j8AAAA/FQEAAAAAAAABMwUAAKIAAACDH0N4t0jiP+osprOYzuI/AAAAPxUBAAAAAAAAATQFAACiAAAAXWaX5K5O4j/qLKazmM7iPwAAAD8VAQAAAAAAAAE1BQAAogAAABL0P72dWuI/6iyms5jO4j8AAAA/JQEAAAAAAAABNgUAAKIAAADrOpQplWDiP+osprOYzuI/AAAAPzQBAAAAAAAAATcFAACiAAAAn8g8AoRs4j/qLKazmM7iPwAAAD80AQAAAAAAAAE4BQAAogAAAC6dOUdqfuI/6iyms5jO4j8AAAA/RAEAAAAAAAABOQUAAKIAAAC8cTaMUJDiP+osprOYzuI/AAAAP0QBAAAAAAAAAToFAACiAAAAcf/eZD+c4j/qLKazmM7iPwAAAD9UAQAAAAAAAAE7BQAAogAAAADU26klruI/6iyms5jO4j8AAAA/YwEAAAAAAAABPAUAAKIAAACNqNjuC8DiP+osprOYzuI/AAAAP3MBAAAAAAAAAT0FAACiAAAA9sMpoOnX4j+M9vdFCMfiPwAAAD9zAQAAAAAAAAE+BQAAogAAAF/felHH7+I/jPb3RQjH4j8AAAA/cwEAAAAAAAABPwUAAKIAAADus3eWrQHjP4z290UIx+I/AAAAP3MBAAAAAAAAAUAFAACiAAAAokEgb5wN4z+M9vdFCMfiPwAAAD+CAQAAAAAAAAFBBQAAogAAADEWHbSCH+M/jPb3RQjH4j8AAAA/ggEAAAAAAAABQgUAAKIAAAC/6hn5aDHjP4z290UIx+I/AAAAP5IBAAAAAAAAAUMFAACiAAAAmTFuZWA34z+M9vdFCMfiPwAAAD+iAQAAAAAAAAFEBQAAogAAACcGa6pGSeM/jPb3RQjH4j8AAAA/ogEAAAAAAAABRQUAAKIAAADckxODNVXjP+osprOYzuI/AAAAP6IBAAAAAAAAAUYFAACiAAAAa2gQyBtn4z/qLKazmM7iPwAAAD+xAQAAAAAAAAFHBQAAogAAAB/2uKAKc+M/6iyms5jO4j8AAAA/sQEAAAAAAAABSAUAAKIAAAD4PA0NAnnjP+osprOYzuI/AAAAP9EBAAAAAAAAAUkFAACiAAAA04Nhefl+4z/qLKazmM7iPwAAAD/RAQAAAAAAAAFKBQAAogAAAIcRClLoiuM/6iyms5jO4j8AAAA/0QEAAAAAAAABSwUAAKIAAAA8n7Iq15bjP+osprOYzuI/AAAAP+ABAAAAAAAAAUwFAACiAAAAFeYGl86c4z9IY1QhKdbiPwAAAD//AQAAAAAAAAFNBQAAogAAAFlIrLSjuuM/SGNUISnW4j8AAAA/DwIAAAAAAAABTgUAAKIAAADmHKn5iczjP0hjVCEp1uI/AAAAPw8CAAAAAAAAAU8FAACiAAAAdfGlPnDe4z9IY1QhKdbiPwAAAD8fAgAAAAAAAAFQBQAAogAAAAPGooNW8OM/SGNUISnW4j8AAAA/HwIAAAAAAAABUQUAAKIAAABs4fM0NAjkP0hjVCEp1uI/AAAAPx8CAAAAAAAAAVIFAACiAAAA1PxE5hEg5D9IY1QhKdbiPwAAAD8uAgAAAAAAAAFTBQAAogAAAGPRQSv4MeQ/SGNUISnW4j8AAAA/PgIAAAAAAAABVAUAAKIAAADxpT5w3kPkP0hjVCEp1uI/AAAAPz4CAAAAAAAAAVUFAACiAAAApjPnSM1P5D9IY1QhKdbiPwAAAD9OAgAAAAAAAAFWBQAAogAAADUI5I2zYeQ/SGNUISnW4j8AAAA/TgIAAAAAAAABVwUAAKIAAAAOTzj6qmfkP0hjVCEp1uI/AAAAP04CAAAAAAAAAVgFAACiAAAA6ZWMZqJt5D9IY1QhKdbiPwAAAD9dAgAAAAAAAAFZBQAAogAAAMLc4NKZc+Q/SGNUISnW4j8AAAA/XQIAAAAAAAABWgUAAKIAAACdIzU/kXnkP0hjVCEp1uI/AAAAP20CAAAAAAAAAVsFAACiAAAAUbHdF4CF5D9IY1QhKdbiPwAAAD98AgAAAAAAAAFcBQAAogAAACv4MYR3i+Q/SGNUISnW4j8AAAA/jAIAAAAAAAABXQUAAKIAAAAGP4bwbpHkP0hjVCEp1uI/AAAAP4wCAAAAAAAAAV4FAACiAAAA34XaXGaX5D9IY1QhKdbiPwAAAD+cAgAAAAAAAAFfBQAAogAAALrMLsldneQ/SGNUISnW4j8AAAA/nAIAAAAAAAABYAUAAKIAAACUE4M1VaPkP0hjVCEp1uI/AAAAP5wCAAAAAAAAAWEFAACiAAAASKErDkSv5D9IY1QhKdbiPwAAAD+rAgAAAAAAAAFiBQAAogAAACPof3o7teQ/SGNUISnW4j8AAAA/uwIAAAAAAAABYwUAAKIAAAD8LtTmMrvkP0hjVCEp1uI/AAAAP7sCAAAAAAAAAWQFAACiAAAA13UoUyrB5D9IY1QhKdbiPwAAAD/LAgAAAAAAAAFlBQAAogAAALC8fL8hx+Q/SGNUISnW4j8AAAA/ywIAAAAAAAABZgUAAKIAAACLA9ErGc3kP0hjVCEp1uI/AAAAP9oCAAAAAAAAAWcFAACiAAAAiwPRKxnN5D/qLKazmM7iPwAAAD/5AgAAAAAAAAFoBQAAogAAAGVKJZgQ0+Q/6iyms5jO4j8AAAA/+QIAAAAAAAABaQUAAKIAAAA/kXkECNnkP+osprOYzuI/AAAAP0gDAAAAAAAAAWoFAACiAAAAGdjNcP/e5D/qLKazmM7iPwAAAD9IAwAAAAAAAAFrBQAAogAAAPQeIt325OQ/6iyms5jO4j8AAAA/VwMAAAAAAAABbAUAAKIAAADNZXZJ7urkP4z290UIx+I/AAAAP2cDAAAAAAAAAW0FAACiAAAAqKzKteXw5D+M9vdFCMfiPwAAAD9nAwAAAAAAAAFuBQAAogAAAILzHiLd9uQ/jPb3RQjH4j8AAAA/dgMAAAAAAAABbwUAAKIAAAA2gcf6ywLlP4z290UIx+I/AAAAP4YDAAAAAAAAAXAFAACiAAAANoHH+ssC5T8uwEnYd7/iPwAAAD+GAwAAAAAAAAFxBQAAogAAABHIG2fDCOU/LsBJ2He/4j8AAAA/lgMAAAAAAAABcgUAAKIAAADrDnDTug7lPy7ASdh3v+I/AAAAP8UDAAAAAAAAAXMFAACiAAAAxVXEP7IU5T8uwEnYd7/iPwAAAD8TBAAAAAAAAAF0BQAAogAAAKCcGKypGuU/LsBJ2He/4j8AAAA/IgQAAAAAAAABdQUAAKIAAABUKsGEmCblPy7ASdh3v+I/AAAAPzIEAAAAAAAAAXYFAACiAAAALXEV8Y8s5T8uwEnYd7/iPwAAAD9CBAAAAAAAAAF3BQAAogAAAOL+vcl+OOU/LsBJ2He/4j8AAAA/UQQAAAAAAAABeAUAAKIAAACWjGaibUTlPy7ASdh3v+I/AAAAP1EEAAAAAAAAAXkFAACiAAAAcdO6DmVK5T8uwEnYd7/iPwAAAD9hBAAAAAAAAAF6BQAAogAAAEoaD3tcUOU/LsBJ2He/4j8AAAA/YQQAAAAAAAABewUAAKIAAAAlYWPnU1blPy7ASdh3v+I/AAAAP2EEAAAAAAAAAXwFAACiAAAAsd0XgIXE6j+cQ4bYhIriPwAAAD8AAAAAAAAAAAF9BQAAogAAAECyFMVr1uo/nEOG2ISK4j8AAAA/jAAAAAAAAAABfgUAAKIAAAD0P72dWuLqP5xDhtiEiuI/AAAAP5wAAAAAAAAAAX8FAACiAAAAqM1ldknu6j+cQ4bYhIriPwAAAD+cAAAAAAAAAAGABQAAogAAAF1bDk84+uo/nEOG2ISK4j8AAAA/rAAAAAAAAAABgQUAAKIAAAAR6bYnJwbrP5xDhtiEiuI/AAAAP6wAAAAAAAAAAYIFAACiAAAA7C8LlB4M6z+cQ4bYhIriPwAAAD+7AAAAAAAAAAGDBQAAogAAAMV2XwAWEus/nEOG2ISK4j8AAAA/uwAAAAAAAAABhAUAAKIAAAB6BAjZBB7rP5xDhtiEiuI/AAAAP8sAAAAAAAAAAYUFAACiAAAALpKwsfMp6z89Ddhq9ILiPwAAAD/aAAAAAAAAAAGGBQAAogAAAOIfWYriNes/PQ3YavSC4j8AAAA/2gAAAAAAAAABhwUAAKIAAAC9Zq322TvrPz0N2Gr0guI/AAAAP9oAAAAAAAAAAYgFAACiAAAAcfRVz8hH6z/f1in9Y3viPwAAAD/qAAAAAAAAAAGJBQAAogAAACWC/qe3U+s/39Yp/WN74j8AAAA/6gAAAAAAAAABigUAAKIAAAD/yFIUr1nrP9/WKf1je+I/AAAAP/oAAAAAAAAAAYsFAACiAAAAjp1PWZVr6z+CoHuP03PiPwAAAD/6AAAAAAAAAAGMBQAAogAAAEIr+DGEd+s/gqB7j9Nz4j8AAAA/CQEAAAAAAAABjQUAAKIAAADQ//R2aonrP4Kge4/Tc+I/AAAAPwkBAAAAAAAAAY4FAACiAAAAq0ZJ42GP6z+CoHuP03PiPwAAAD8ZAQAAAAAAAAGPBQAAogAAADkbRihIoes/I2rNIUNs4j8AAAA/GQEAAAAAAAABkAUAAKIAAADtqO4AN63rPyNqzSFDbOI/AAAAPykBAAAAAAAAAZEFAACiAAAAoTaX2SW56z8jas0hQ2ziPwAAAD84AQAAAAAAAAGSBQAAogAAAFbEP7IUxes/xTMftLJk4j8AAAA/OAEAAAAAAAABkwUAAKIAAADlmDz3+tbrP8UzH7SyZOI/AAAAP0gBAAAAAAAAAZQFAACiAAAAmSblz+ni6z/FMx+0smTiPwAAAD9IAQAAAAAAAAGVBQAAogAAACf74RTQ9Os/xTMftLJk4j8AAAA/SAEAAAAAAAABlgUAAKIAAAABQjaBx/rrP8UzH7SyZOI/AAAAP2cBAAAAAAAAAZcFAACiAAAAal2HMqUS7D/FMx+0smTiPwAAAD93AQAAAAAAAAGYBQAAogAAAESk256cGOw/xTMftLJk4j8AAAA/dwEAAAAAAAABmQUAAKIAAAAe6y8LlB7sP8UzH7SyZOI/AAAAP3cBAAAAAAAAAZoFAACiAAAA+DGEd4sk7D/FMx+0smTiPwAAAD+GAQAAAAAAAAGbBQAAogAAANN42OOCKuw/xTMftLJk4j8AAAA/lgEAAAAAAAABnAUAAKIAAACsvyxQejDsP8UzH7SyZOI/AAAAP8UBAAAAAAAAAZ0FAACiAAAAhwaBvHE27D/FMx+0smTiPwAAAD8TAgAAAAAAAAGeBQAAogAAAGFN1ShpPOw/xTMftLJk4j8AAAA/IwIAAAAAAAABnwUAAKIAAAA7lCmVYELsP8UzH7SyZOI/AAAAPyMCAAAAAAAAAaAFAACiAAAAFdt9AVhI7D/FMx+0smTiPwAAAD8yAgAAAAAAAAGhBQAAogAAAO8h0m1PTuw/xTMftLJk4j8AAAA/QgIAAAAAAAABogUAAKIAAADJaCbaRlTsP8UzH7SyZOI/AAAAP1ECAAAAAAAAAaMFAACiAAAApK96Rj5a7D/FMx+0smTiPwAAAD9hAgAAAAAAAAGkBQAAogAAAH32zrI1YOw/xTMftLJk4j8AAAA/gAIAAAAAAAABpQUAAKIAAABYPSMfLWbsP8UzH7SyZOI/AAAAP5ACAAAAAAAAAaYFAACiAAAAMoR3iyRs7D/FMx+0smTiPwAAAD+QAgAAAAAAAAGnBQAAogAAAAzLy/cbcuw/xTMftLJk4j8AAAA/rwIAAAAAAAABqAUAAKIAAADmESBkE3jsP8UzH7SyZOI/AAAAPwYDAAAAAAAAAakFAACiAAAAdeYcqfmJ7D+CoHuP03PiPwAAAD8WAwAAAAAAAAGqBQAAogAAAE8tcRXxj+w/gqB7j9Nz4j8AAAA/FgMAAAAAAAABqwUAAKIAAAApdMWB6JXsP4Kge4/Tc+I/AAAAPzUDAAAAAAAAAawFAACiAAAAKXTFgeiV7D/f1in9Y3viPwAAAD9UAwAAAAAAAAGtBQAAogAAAAO7Ge7fm+w/39Yp/WN74j8AAAA/VAMAAAAAAAABrgUAAKIAAADdAW5a16HsP9/WKf1je+I/AAAAP3QDAAAAAAAAAa8FAACiAAAAt0jCxs6n7D/f1in9Y3viPwAAAD/CAwAAAAAAAAGwBQAAogAAABr5aDFj3Oo/clPt/Faw4j8AAAA/AAAAAAAAAAABsQUAAKIAAABAshTFa9bqPxMdP4/GqOI/AAAAPwYBAAAAAAAAAbIFAACiAAAAZWvAWHTQ6j8THT+PxqjiPwAAAD8VAQAAAAAAAAGzBQAAogAAAIwkbOx8yuo/Ex0/j8ao4j8AAAA/NQEAAAAAAAABtAUAAKIAAACx3ReAhcTqPxMdP4/GqOI/AAAAPxYDAAAAAAAAAbUFAACiAAAA15bDE46+6j8THT+PxqjiPwAAAD81AwAAAAAAAAG2BQAAogAAAP1Pb6eWuOo/tuaQITah4j8AAAA/NQMAAAAAAAABtwUAAKIAAAAjCRs7n7LqP7bmkCE2oeI/AAAAPzUDAAAAAAAAAbgFAACiAAAASMLGzqes6j+25pAhNqHiPwAAAD9FAwAAAAAAAAG5BQAAogAAAG97cmKwpuo/tuaQITah4j8AAAA/VAMAAAAAAAABugUAAKIAAABve3JisKbqP1iw4rOlmeI/AAAAP1QDAAAAAAAAAbsFAACiAAAAlDQe9rig6j9YsOKzpZniPwAAAD9kAwAAAAAAAAG8BQAAogAAALrtyYnBmuo/WLDis6WZ4j8AAAA/gwMAAAAAAAABvQUAAKIAAADgpnUdypTqP/l5NEYVkuI/AAAAP6MDAAAAAAAAAb4FAACiAAAABmAhsdKO6j/5eTRGFZLiPwAAAD+yAwAAAAAAAAG/BQAAogAAACwZzUTbiOo/+Xk0RhWS4j8AAAA/0QMAAAAAAAABwAUAAKIAAABS0njY44LqP5xDhtiEiuI/AAAAPxAEAAAAAAAAAcEFAACiAAAAd4skbOx86j+cQ4bYhIriPwAAAD8vBAAAAAAAAAHCBQAAogAAAJ5E0P/0duo/nEOG2ISK4j8AAAA/TgQAAAAAAAABwwUAAKIAAADD/XuT/XDqP5xDhtiEiuI/AAAAP24EAAAAAAAAAcQFAACiAAAA6bYnJwZr6j+cQ4bYhIriPwAAAD99BAAAAAAAAAHFBQAAogAAAA9w07oOZeo/nEOG2ISK4j8AAAA/jQQAAAAAAAABxgUAAKIAAAA1KX9OF1/qP5xDhtiEiuI/AAAAP7wEAAAAAAAAAccFAACiAAAAoploG1GxzT8/dTBpmfXjPwAAAD8AAAAAAAAAAAHIBQAAogAAAAq1ucwuyc0/P3UwaZn14z8AAAA/wQEAAAAAAAAByQUAAKIAAADc61sv6vjNPz91MGmZ9eM/AAAAP9EBAAAAAAAAAcoFAACiAAAARAet4McQzj8/dTBpmfXjPwAAAD/gAQAAAAAAAAHLBQAAogAAAK4i/pGlKM4/P3UwaZn14z8AAAA/4AEAAAAAAAABzAUAAKIAAADodPGlPnDOPz91MGmZ9eM/AAAAP+ABAAAAAAAAAc0FAACiAAAAuquTCPqfzj8/dTBpmfXjPwAAAD/wAQAAAAAAAAHOBQAAogAAACLH5LnXt84/P3UwaZn14z8AAAA/8AEAAAAAAAABzwUAAKIAAADy/YYck+fOPz91MGmZ9eM/AAAAPwACAAAAAAAAAdAFAACiAAAAXBnYzXD/zj8/dTBpmfXjPwAAAD8PAgAAAAAAAAHRBQAAogAAACxQejAsL88/P3UwaZn14z8AAAA/DwIAAAAAAAAB0gUAAKIAAAAsUHowLC/PP+E+gvsI7uM/AAAAPx8CAAAAAAAAAdMFAACiAAAAlGvL4QlHzz/hPoL7CO7jPwAAAD8fAgAAAAAAAAHUBQAAogAAAPyGHJPnXs8/4T6C+wju4z8AAAA/LgIAAAAAAAAB1QUAAKIAAABmom1ExXbPP+E+gvsI7uM/AAAAP20CAAAAAAAAAdYFAACiAAAANtkPp4Cmzz/hPoL7CO7jPwAAAD+MAgAAAAAAAAHXBQAAogAAAJ70YFhevs8/4T6C+wju4z8AAAA/nAIAAAAAAAAB2AUAAKIAAABwKwO7Ge7PP+E+gvsI7uM/AAAAP6sCAAAAAAAAAdkFAACiAAAAIbHSjuoO0D/hPoL7CO7jPwAAAD+rAgAAAAAAAAHaBQAAogAAAInMI0DIJtA/4T6C+wju4z8AAAA/uwIAAAAAAAAB2wUAAKIAAADz53TxpT7QP+E+gvsI7uM/AAAAP8sCAAAAAAAAAdwFAACiAAAAWwPGooNW0D/hPoL7CO7jPwAAAD/LAgAAAAAAAAHdBQAAogAAABCRbntyYtA/4T6C+wju4z8AAAA/2gIAAAAAAAAB3gUAAKIAAAB4rL8sUHrQP+E+gvsI7uM/AAAAP9oCAAAAAAAAAd8FAACiAAAA4ccQ3i2S0D/hPoL7CO7jPwAAAD/aAgAAAAAAAAHgBQAAogAAAJVVubYcntA/4T6C+wju4z8AAAA/6gIAAAAAAAAB4QUAAKIAAAD+cApo+rXQP+E+gvsI7uM/AAAAP+oCAAAAAAAAAeIFAACiAAAAZoxbGdjN0D/hPoL7CO7jPwAAAD/6AgAAAAAAAAHjBQAAogAAAM+nrMq15dA/4T6C+wju4z8AAAA/CQMAAAAAAAAB5AUAAKIAAAA3w/17k/3QP+E+gvsI7uM/AAAAPxkDAAAAAAAAAeUFAACiAAAACfqf3k4t0T/hPoL7CO7jPwAAAD8oAwAAAAAAAAHmBQAAogAAAL2HSLc9OdE/4T6C+wju4z8AAAA/KAMAAAAAAAAB5wUAAKIAAADaMEJBCl3RP+E+gvsI7uM/AAAAPygDAAAAAAAAAegFAACiAAAAQkyT8ud00T/hPoL7CO7jPwAAAD84AwAAAAAAAAHpBQAAogAAAF/1jHy0mNE/4T6C+wju4z8AAAA/OAMAAAAAAAAB6gUAAKIAAADIEN4tkrDRP+E+gvsI7uM/AAAAPzgDAAAAAAAAAesFAACiAAAA5bnXt17U0T/hPoL7CO7jPwAAAD9IAwAAAAAAAAHsBQAAogAAALbweRoaBNI/4T6C+wju4z8AAAA/VwMAAAAAAAAB7QUAAKIAAADTmXOk5ifSP+E+gvsI7uM/AAAAP1cDAAAAAAAAAe4FAACiAAAA70JtLrNL0j/hPoL7CO7jPwAAAD9nAwAAAAAAAAHvBQAAogAAAMF5D5Fue9I/4T6C+wju4z8AAAA/ZwMAAAAAAAAB8AUAAKIAAADdIgkbO5/SP+E+gvsI7uM/AAAAP3cDAAAAAAAAAfEFAACiAAAARj5azBi30j/hPoL7CO7jPwAAAD+GAwAAAAAAAAHyBQAAogAAAK9Zq332ztI/4T6C+wju4z8AAAA/hgMAAAAAAAAB8wUAAKIAAADLAqUHw/LSP+E+gvsI7uM/AAAAP4YDAAAAAAAAAfQFAACiAAAANB72uKAK0z/hPoL7CO7jPwAAAD+WAwAAAAAAAAH1BQAAogAAAFHH70JtLtM/4T6C+wju4z8AAAA/lgMAAAAAAAAB9gUAAKIAAAAFVZgbXDrTP+E+gvsI7uM/AAAAP6UDAAAAAAAAAfcFAACiAAAAbnDpzDlS0z/hPoL7CO7jPwAAAD+lAwAAAAAAAAH4BQAAogAAANaLOn4XatM/4T6C+wju4z8AAAA/tQMAAAAAAAAB+QUAAKIAAACLGeNWBnbTP+E+gvsI7uM/AAAAP7UDAAAAAAAAAfoFAACiAAAAP6eLL/WB0z/hPoL7CO7jPwAAAD/FAwAAAAAAAAH7BQAAogAAAKfC3ODSmdM/4T6C+wju4z8AAAA/xQMAAAAAAAAB/AUAAKIAAAAQ3i2SsLHTP+E+gvsI7uM/AAAAP9QDAAAAAAAAAf0FAACiAAAAxGvWap+90z/hPoL7CO7jPwAAAD/UAwAAAAAAAAH+BQAAogAAAC2HJxx91dM/4T6C+wju4z8AAAA/5AMAAAAAAAAB/wUAAKIAAACVonjNWu3TP+E+gvsI7uM/AAAAP+QDAAAAAAAAAQAGAACiAAAAsktyVycR1D/hPoL7CO7jPwAAAD/0AwAAAAAAAAEBBgAAogAAABtnwwgFKdQ/4T6C+wju4z8AAAA/IgQAAAAAAAABAgYAAKIAAACPC6owN7jUP+E+gvsI7uM/AAAAPyIEAAAAAAAAAQMGAACiAAAARJlSCSbE1D/hPoL7CO7jPwAAAD8iBAAAAAAAAAEEBgAAogAAAKy0o7oD3NQ/4T6C+wju4z8AAAA/MgQAAAAAAAABBQYAAKIAAAAV0PRr4fPUP4MI1I145uM/AAAAP0IEAAAAAAAAAQYGAACiAAAAyV2dRND/1D+DCNSNeObjPwAAAD9CBAAAAAAAAAEHBgAAogAAADJ57vWtF9U/gwjUjXjm4z8AAAA/QgQAAAAAAAABCAYAAKIAAACalD+niy/VP4MI1I145uM/AAAAP1EEAAAAAAAAAQkGAACiAAAAA7CQWGlH1T+DCNSNeObjPwAAAD9RBAAAAAAAAAEKBgAAogAAACBZiuI1a9U/gwjUjXjm4z8AAAA/YQQAAAAAAAABCwYAAKIAAACIdNuTE4PVP4MI1I145uM/AAAAP2EEAAAAAAAAAQwGAACiAAAA8Y8sRfGa1T8l0iUg6N7jPwAAAD9xBAAAAAAAAAENBgAAogAAAA45Js+9vtU/JdIlIOje4z8AAAA/gAQAAAAAAAABDgYAAKIAAAAr4h9ZiuLVPyXSJSDo3uM/AAAAP4AEAAAAAAAAAQ8GAACiAAAAk/1wCmj61T8l0iUg6N7jPwAAAD+QBAAAAAAAAAEQBgAAogAAALCmapQ0HtY/JdIlIOje4z8AAAA/kAQAAAAAAAABEQYAAKIAAADNT2QeAULWPyXSJSDo3uM/AAAAP58EAAAAAAAAARIGAACiAAAA6vhdqM1l1j8l0iUg6N7jPwAAAD+fBAAAAAAAAAETBgAAogAAAFIUr1mrfdY/JdIlIOje4z8AAAA/rwQAAAAAAAABFAYAAKIAAABvvajjd6HWPyXSJSDo3uM/AAAAP68EAAAAAAAAARUGAACiAAAAI0tRvGat1j8l0iUg6N7jPwAAAD+vBAAAAAAAAAEWBgAAogAAAED0SkYz0dY/JdIlIOje4z8AAAA/vwQAAAAAAAABFwYAAKIAAAD1gfMeIt3WPyXSJSDo3uM/AAAAP84EAAAAAAAAARgGAACiAAAAqQ+c9xDp1j8l0iUg6N7jPwAAAD/OBAAAAAAAAAEZBgAAogAAABEr7ajuANc/JdIlIOje4z8AAAA/3gQAAAAAAAABGgYAAKIAAAB6Rj5azBjXPyXSJSDo3uM/AAAAP94EAAAAAAAAARsGAACiAAAA42GPC6ow1z8l0iUg6N7jPwAAAD/eBAAAAAAAAAEcBgAAogAAALSYMW5lYNc/JdIlIOje4z8AAAA/7gQAAAAAAAABHQYAAKIAAACFz9PQIJDXPyXSJSDo3uM/AAAAP/0EAAAAAAAAAR4GAACiAAAAvyHH5LnX1z8l0iUg6N7jPwAAAD/9BAAAAAAAAAEfBgAAogAAAJBYaUd1B9g/JdIlIOje4z8AAAA//QQAAAAAAAABIAYAAKIAAAAWHbSCH0PYPyXSJSDo3uM/AAAAPw0FAAAAAAAAASEGAACiAAAA51NW5dpy2D8l0iUg6N7jPwAAAD8cBQAAAAAAAAEiBgAAogAAALmK+EeWotg/JdIlIOje4z8AAAA/LAUAAAAAAAABIwYAAKIAAACKwZqqUdLYPyXSJSDo3uM/AAAAPywFAAAAAAAAASQGAACiAAAAW/g8DQ0C2T8l0iUg6N7jPwAAAD8sBQAAAAAAAAElBgAAogAAAHihNpfZJdk/gwjUjXjm4z8AAAA/PAUAAAAAAAABJgYAAKIAAADgvIdItz3ZP4MI1I145uM/AAAAPzwFAAAAAAAAAScGAACiAAAASdjY+ZRV2T+DCNSNeObjPwAAAD9LBQAAAAAAAAEoBgAAogAAAGaB0oNhedk/gwjUjXjm4z8AAAA/SwUAAAAAAAABKQYAAKIAAADOnCM1P5HZP4MI1I145uM/AAAAP1sFAAAAAAAAASoGAACiAAAAN7h05hyp2T/hPoL7CO7jPwAAAD9rBQAAAAAAAAErBgAAogAAALx8vyHH5Nk/4T6C+wju4z8AAAA/awUAAAAAAAABLAYAAKIAAAAlmBDTpPzZP+E+gvsI7uM/AAAAP3oFAAAAAAAAAS0GAACiAAAAjbNhhIIU2j/hPoL7CO7jPwAAAD96BQAAAAAAAAEuBgAAogAAAKpcWw5PONo/4T6C+wju4z8AAAA/igUAAAAAAAABLwYAAKIAAADHBVWYG1zaP+E+gvsI7uM/AAAAP4oFAAAAAAAAATAGAACiAAAAMCGmSflz2j/hPoL7CO7jPwAAAD+ZBQAAAAAAAAExBgAAogAAAJg89/rWi9o/4T6C+wju4z8AAAA/mQUAAAAAAAABMgYAAKIAAAABWEistKPaP+E+gvsI7uM/AAAAP6kFAAAAAAAAATMGAACiAAAAteXwhKOv2j/hPoL7CO7jPwAAAD+pBQAAAAAAAAE0BgAAogAAAGlzmV2Su9o/4T6C+wju4z8AAAA/uQUAAAAAAAABNQYAAKIAAADSjuoOcNPaP+E+gvsI7uM/AAAAP8gFAAAAAAAAATYGAACiAAAAO6o7wE3r2j/hPoL7CO7jPwAAAD/YBQAAAAAAAAE3BgAAogAAAO835Jg899o/4T6C+wju4z8AAAA/2AUAAAAAAAABOAYAAKIAAACjxYxxKwPbP+E+gvsI7uM/AAAAP9gFAAAAAAAAATkGAACiAAAAWFM1ShoP2z/hPoL7CO7jPwAAAD/oBQAAAAAAAAE6BgAAogAAAMBuhvv3Jts/4T6C+wju4z8AAAA/6AUAAAAAAAABOwYAAKIAAAApites1T7bP+E+gvsI7uM/AAAAP/cFAAAAAAAAATwGAACiAAAAkaUoXrNW2z/hPoL7CO7jPwAAAD/3BQAAAAAAAAE9BgAAogAAAEYz0TaiYts/4T6C+wju4z8AAAA/BwYAAAAAAAABPgYAAKIAAABi3MrAbobbP+E+gvsI7uM/AAAAPwcGAAAAAAAAAT8GAACiAAAAy/cbckye2z/hPoL7CO7jPwAAAD8WBgAAAAAAAAFABgAAogAAADQTbSMqtts/gwjUjXjm4z8AAAA/FgYAAAAAAAABQQYAAKIAAABQvGat9tnbP4MI1I145uM/AAAAPyYGAAAAAAAAAUIGAACiAAAAude3XtTx2z+DCNSNeObjPwAAAD82BgAAAAAAAAFDBgAAogAAAIsOWsGPIdw/gwjUjXjm4z8AAAA/NgYAAAAAAAABRAYAAKIAAAD0KatybTncP4MI1I145uM/AAAAPzYGAAAAAAAAAUUGAACiAAAAXEX8I0tR3D+DCNSNeObjPwAAAD9VBgAAAAAAAAFGBgAAogAAAHnu9a0Xddw/JdIlIOje4z8AAAA/ZQYAAAAAAAABRwYAAKIAAABKJZgQ06TcPyXSJSDo3uM/AAAAP2UGAAAAAAAAAUgGAACiAAAA/7JA6cGw3D8l0iUg6N7jPwAAAD9lBgAAAAAAAAFJBgAAogAAAGfOkZqfyNw/JdIlIOje4z8AAAA/dAYAAAAAAAABSgYAAKIAAAAbXDpzjtTcPyXSJSDo3uM/AAAAP3QGAAAAAAAAAUsGAACiAAAA0OniS33g3D8l0iUg6N7jPwAAAD90BgAAAAAAAAFMBgAAogAAAIR3iyRs7Nw/x5t3slfX4z8AAAA/hAYAAAAAAAABTQYAAKIAAAA4BTT9WvjcP8ebd7JX1+M/AAAAP4QGAAAAAAAAAU4GAACiAAAA7ZLc1UkE3T/Hm3eyV9fjPwAAAD+TBgAAAAAAAAFPBgAAogAAAFWuLYcnHN0/x5t3slfX4z8AAAA/owYAAAAAAAABUAYAAKIAAAByVycR9D/dP8ebd7JX1+M/AAAAP6MGAAAAAAAAAVEGAACiAAAA23J4wtFX3T/Hm3eyV9fjPwAAAD+jBgAAAAAAAAFSBgAAogAAAEOOyXOvb90/x5t3slfX4z8AAAA/swYAAAAAAAABUwYAAKIAAABgN8P9e5PdP8ebd7JX1+M/AAAAP7MGAAAAAAAAAVQGAACiAAAAMW5lYDfD3T/Hm3eyV9fjPwAAAD/CBgAAAAAAAAFVBgAAogAAAJqJthEV290/x5t3slfX4z8AAAA/0gYAAAAAAAABVgYAAKIAAAACpQfD8vLdP8ebd7JX1+M/AAAAP9IGAAAAAAAAAVcGAACiAAAAH04BTb8W3j/Hm3eyV9fjPwAAAD/iBgAAAAAAAAFYBgAAogAAADz3+taLOt4/x5t3slfX4z8AAAA/4gYAAAAAAAABWQYAAKIAAAClEkyIaVLeP2llyUTHz+M/AAAAP/EGAAAAAAAAAVoGAACiAAAADS6dOUdq3j9pZclEx8/jPwAAAD8BBwAAAAAAAAFbBgAAogAAACvXlsMTjt4/aWXJRMfP4z8AAAA/EAcAAAAAAAABXAYAAKIAAADfZD+cApreP2llyUTHz+M/AAAAPxAHAAAAAAAAAV0GAACiAAAAk/LndPGl3j9pZclEx8/jPwAAAD8gBwAAAAAAAAFeBgAAogAAAEeAkE3gsd4/aWXJRMfP4z8AAAA/MAcAAAAAAAABXwYAAKIAAAD7DTkmz73eP2llyUTHz+M/AAAAP08HAAAAAAAAAWAGAACiAAAAr5vh/r3J3j9pZclEx8/jPwAAAD9fBwAAAAAAAAFhBgAAogAAAGMpites1d4/aWXJRMfP4z8AAAA/dgcAAAAAAAABYgYAAKIAAAAZtzKwm+HeP2llyUTHz+M/AAAAP5UHAAAAAAAAAWMGAACiAAAAzUTbiIrt3j9pZclEx8/jPwAAAD+lBwAAAAAAAAFkBgAAogAAAIHSg2F5+d4/aWXJRMfP4z8AAAA/xAcAAAAAAAABZQYAAKIAAAA1YCw6aAXfP2llyUTHz+M/AAAAP9QHAAAAAAAAAWYGAACiAAAA6e3UElcR3z9pZclEx8/jPwAAAD/UBwAAAAAAAAFnBgAAogAAAFEJJsQ0Kd8/aWXJRMfP4z8AAAA/5AcAAAAAAAABaAYAAKIAAAC7JHd1EkHfP2llyUTHz+M/AAAAP+QHAAAAAAAAAWkGAACiAAAA181w/95k3z9pZclEx8/jPwAAAD8iCAAAAAAAAAFqBgAAogAAAONWBnYz3N8/x5t3slfX4z8AAAA/IggAAAAAAAABawYAAKIAAACX5K5OIujfP8ebd7JX1+M/AAAAPyIIAAAAAAAAAWwGAACiAAAAtvB5GhoE0j93V8p4807WPwAAAD8AAAAAAAAAAAFtBgAAogAAAB4My8v3G9I/d1fKePNO1j8AAAA/PgAAAAAAAAABbgYAAKIAAADTmXOk5ifSP3dXynjzTtY/AAAAPz4AAAAAAAAAAW8GAACiAAAAhyccfdUz0j93V8p4807WPwAAAD9OAAAAAAAAAAFwBgAAogAAAO9CbS6zS9I/d1fKePNO1j8AAAA/TgAAAAAAAAABcQYAAKIAAACk0BUHolfSP3dXynjzTtY/AAAAP10AAAAAAAAAAXIGAACiAAAAWF6+35Bj0j93V8p4807WPwAAAD9dAAAAAAAAAAFzBgAAogAAAMF5D5Fue9I/d1fKePNO1j8AAAA/XQAAAAAAAAABdAYAAKIAAAAplWBCTJPSP3dXynjzTtY/AAAAP30AAAAAAAAAAXUGAACiAAAA3SIJGzuf0j93V8p4807WPwAAAD99AAAAAAAAAAF2BgAAogAAAJKwsfMpq9I/d1fKePNO1j8AAAA/jAAAAAAAAAABdwYAAKIAAABGPlrMGLfSP3dXynjzTtY/AAAAP7MAAAAAAAAAAXgGAACiAAAA+ssCpQfD0j93V8p4807WPwAAAD+zAAAAAAAAAAF5BgAAogAAAK9Zq332ztI/d1fKePNO1j8AAAA/wgAAAAAAAAABegYAAKIAAABj51NW5drSP3dXynjzTtY/AAAAP9IAAAAAAAAAAXsGAACiAAAAF3X8LtTm0j93V8p4807WPwAAAD/iAAAAAAAAAAF8BgAAogAAAICQTeCx/tI/d1fKePNO1j8AAAA/4gAAAAAAAAABfQYAAKIAAADoq56RjxbTP3dXynjzTtY/AAAAP/EAAAAAAAAAAX4GAACiAAAAnTlHan4i0z93V8p4807WPwAAAD/xAAAAAAAAAAF/BgAAogAAALniQPRKRtM/d1fKePNO1j8AAAA/8QAAAAAAAAABgAYAAKIAAAAi/pGlKF7TP3dXynjzTtY/AAAAPwEBAAAAAAAAAYEGAACiAAAA1os6fhdq0z93V8p4807WPwAAAD8BAQAAAAAAAAGCBgAAogAAAPM0NAjkjdM/d1fKePNO1j8AAAA/EQEAAAAAAAABgwYAAKIAAABcUIW5waXTP3dXynjzTtY/AAAAPxEBAAAAAAAAAYQGAACiAAAAxGvWap+90z93V8p4807WPwAAAD8gAQAAAAAAAAGFBgAAogAAAOEU0PRr4dM/d1fKePNO1j8AAAA/MAEAAAAAAAABhgYAAKIAAAD+vcl+OAXUP3dXynjzTtY/AAAAPzABAAAAAAAAAYcGAACiAAAAG2fDCAUp1D93V8p4807WPwAAAD8wAQAAAAAAAAGIBgAAogAAAO2dZWvAWNQ/d1fKePNO1j8AAAA/PwEAAAAAAAABiQYAAKIAAAC+1AfOe4jUP3dXynjzTtY/AAAAPz8BAAAAAAAAAYoGAACiAAAA230BWEis1D93V8p4807WPwAAAD9PAQAAAAAAAAGLBgAAogAAAKy0o7oD3NQ/d1fKePNO1j8AAAA/TwEAAAAAAAABjAYAAKIAAAB960UdvwvVP3dXynjzTtY/AAAAP18BAAAAAAAAAY0GAACiAAAAMnnu9a0X1T93V8p4807WPwAAAD9uAQAAAAAAAAGOBgAAogAAAJqUP6eLL9U/d1fKePNO1j8AAAA/bgEAAAAAAAABjwYAAKIAAABPIuh/ejvVP3dXynjzTtY/AAAAP34BAAAAAAAAAZAGAACiAAAAtz05MVhT1T93V8p4807WPwAAAD9+AQAAAAAAAAGRBgAAogAAAGvL4QlHX9U/d1fKePNO1j8AAAA/jgEAAAAAAAABkgYAAKIAAAAgWYriNWvVP3dXynjzTtY/AAAAP50BAAAAAAAAAZMGAACiAAAA1OYyuyR31T93V8p4807WPwAAAD+dAQAAAAAAAAGUBgAAogAAAIh025MTg9U/d1fKePNO1j8AAAA/rQEAAAAAAAABlQYAAKIAAAA9AoRsAo/VP3dXynjzTtY/AAAAP60BAAAAAAAAAZYGAACiAAAA8Y8sRfGa1T93V8p4807WPwAAAD+8AQAAAAAAAAGXBgAAogAAAKUd1R3gptU/d1fKePNO1j8AAAA/vAEAAAAAAAABmAYAAKIAAAAOOSbPvb7VP3dXynjzTtY/AAAAP8wBAAAAAAAAAZkGAACiAAAAdlR3gJvW1T93V8p4807WPwAAAD/MAQAAAAAAAAGaBgAAogAAAN9vyDF57tU/d1fKePNO1j8AAAA/3AEAAAAAAAABmwYAAKIAAABHixnjVgbWP3dXynjzTtY/AAAAP9wBAAAAAAAAAZwGAACiAAAA/BjCu0US1j93V8p4807WPwAAAD/7AQAAAAAAAAGdBgAAogAAALCmapQ0HtY/u+ptndI/1j8AAAA/+wEAAAAAAAABngYAAKIAAABkNBNtIyrWP7vqbZ3SP9Y/AAAAP/sBAAAAAAAAAZ8GAACiAAAAGcK7RRI21j+76m2d0j/WPwAAAD9oAgAAAAAAAAGgBgAAogAAAIHdDPfvTdY/u+ptndI/1j8AAAA/eAIAAAAAAAABoQYAAKIAAAA1a7XP3lnWP7vqbZ3SP9Y/AAAAP3gCAAAAAAAAAaIGAACiAAAA6vhdqM1l1j+76m2d0j/WPwAAAD94AgAAAAAAAAGjBgAAogAAAJ6GBoG8cdY/u+ptndI/1j8AAAA/eAIAAAAAAAABpAYAAKIAAABSFK9Zq33WP7vqbZ3SP9Y/AAAAP5cCAAAAAAAAAaUGAACiAAAAB6JXMpqJ1j+76m2d0j/WPwAAAD+XAgAAAAAAAAGmBgAAogAAALsvAAuJldY/u+ptndI/1j8AAAA/lwIAAAAAAAABpwYAAKIAAABvvajjd6HWP7vqbZ3SP9Y/AAAAP6cCAAAAAAAAAagGAACiAAAAI0tRvGat1j+76m2d0j/WPwAAAD/+AwAAAAAAAAGpBgAAogAAANjY+ZRVudY/u+ptndI/1j8AAAA/DQQAAAAAAAABqgYAAKIAAACMZqJtRMXWP7vqbZ3SP9Y/AAAAPw0EAAAAAAAAAasGAACiAAAAQPRKRjPR1j+76m2d0j/WPwAAAD8sBAAAAAAAAAGsBgAAogAAAPWB8x4i3dY/u+ptndI/1j8AAAA/LAQAAAAAAAABrQYAAKIAAACpD5z3EOnWP7vqbZ3SP9Y/AAAAPzwEAAAAAAAAAa4GAACiAAAAXZ1E0P/01j+76m2d0j/WPwAAAD88BAAAAAAAAAGvBgAAogAAABEr7ajuANc/u+ptndI/1j8AAAA/TAQAAAAAAAABsAYAAKIAAADGuJWB3QzXP7vqbZ3SP9Y/AAAAP1sEAAAAAAAAAbEGAACiAAAAekY+WswY1z+76m2d0j/WPwAAAD97BAAAAAAAAAGyBgAAogAAAC7U5jK7JNc/u+ptndI/1j8AAAA/igQAAAAAAAABswYAAKIAAADUB857iHTLP+ed7NX10OQ/AAAAPwAAAAAAAAAAAbQGAACiAAAAkCxF8Zq1yj9F1JpDhtjkPwAAAD8QAAAAAAAAAAG1BgAAogAAAKjjd6E2l8k/AUH3Hqfn5D8AAAA/rAAAAAAAAAABtgYAAKIAAACQLEXxmrXKP0XUmkOG2OQ/AAAAP6wAAAAAAAAAAbcGAACiAAAAHy1mjFsZyD8BQfcep+fkPwAAAD/qAAAAAAAAAAG4BgAAogAAAMM/shTFa8Y/AUH3Hqfn5D8AAAA/lgEAAAAAAAABuQYAAKIAAABbJGFj51PGPwFB9x6n5+Q/AAAAP6YBAAAAAAAAAboGAACiAAAA8ggQsgk8xj8BQfcep+fkPwAAAD+QAgAAAAAAAAG7BgAAogAAAGlS/pwuvsQ/AUH3Hqfn5D8AAAA/HQMAAAAAAAABvAYAAKIAAAAvAAuJlXbEPwFB9x6n5+Q/AAAAPx0DAAAAAAAAAb0GAACiAAAAJs+9vvWi7j/z82iMKiTlPwAAAD8AAAAAAAAAAAG+BgAAogAAAAEWEivtqO4/8/NojCok5T8AAAA/RgAAAAAAAAABvwYAAKIAAAC1o7oD3LTuP5S9uh6aHOU/AAAAP0YAAAAAAAAAAcAGAACiAAAAjuoOcNO67j+UvboemhzlPwAAAD9GAAAAAAAAAAHBBgAAogAAAEN4t0jCxu4/N4cMsQkV5T8AAAA/VgAAAAAAAAABwgYAAKIAAAAdvwu1uczuPzeHDLEJFeU/AAAAP2UAAAAAAAAAAcMGAACiAAAA9wVgIbHS7j/YUF5DeQ3lPwAAAD9lAAAAAAAAAAHEBgAAogAAANJMtI2o2O4/2FBeQ3kN5T8AAAA/dQAAAAAAAAABxQYAAKIAAACrkwj6n97uP9hQXkN5DeU/AAAAP3UAAAAAAAAAAcYGAACiAAAAhtpcZpfk7j/YUF5DeQ3lPwAAAD+EAAAAAAAAAAHHBgAAogAAAGAhsdKO6u4/2FBeQ3kN5T8AAAA/lAAAAAAAAAAByAYAAKIAAAA6aAU/hvDuP9hQXkN5DeU/AAAAP5QAAAAAAAAAAckGAACiAAAAFK9Zq3327j/YUF5DeQ3lPwAAAD+kAAAAAAAAAAHKBgAAogAAAMk8AoRsAu8/ehqw1egF5T8AAAA/pAAAAAAAAAABywYAAKIAAACjg1bwYwjvP3oasNXoBeU/AAAAP7MAAAAAAAAAAcwGAACiAAAAMlhTNUoa7z8b5AFoWP7kPwAAAD/DAAAAAAAAAAHNBgAAogAAAObl+w05Ju8/vq1T+sf25D8AAAA/wwAAAAAAAAABzgYAAKIAAACac6TmJzLvP2B3pYw37+Q/AAAAP8MAAAAAAAAAAc8GAACiAAAAKEihKw5E7z8BQfcep+fkPwAAAD/iAAAAAAAAAAHQBgAAogAAAGyqRknjYe8/RdSaQ4bY5D8AAAA/AQEAAAAAAAAB0QYAAKIAAABimpQ/p4vvP4pnPmhlyeQ/AAAAPxEBAAAAAAAAAdIGAACiAAAA8G6RhI2d7z8rMZD61MHkPwAAAD8RAQAAAAAAAAHTBgAAogAAAKb8OV18qe8/KzGQ+tTB5D8AAAA/IQEAAAAAAAAB1AYAAKIAAAB+Q47Jc6/vPysxkPrUweQ/AAAAPyEBAAAAAAAAAdUGAACiAAAAWoriNWu17z8rMZD61MHkPwAAAD8hAQAAAAAAAAHWBgAAogAAAA4Yiw5awe8/KzGQ+tTB5D8AAAA/MAEAAAAAAAAB1wYAAKIAAADoXt96UcfvPysxkPrUweQ/AAAAP0ABAAAAAAAAAdgGAACiAAAAwqUz50jN7z8rMZD61MHkPwAAAD9AAQAAAAAAAAHZBgAAogAAAJzsh1NA0+8/KzGQ+tTB5D8AAAA/UAEAAAAAAAAB2gYAAKIAAAB2M9y/N9nvPysxkPrUweQ/AAAAP18BAAAAAAAAAdsGAACiAAAAUHowLC/f7z8rMZD61MHkPwAAAD9vAQAAAAAAAAHcBgAAogAAACrBhJgm5e8/KzGQ+tTB5D8AAAA/jgEAAAAAAAAB3QYAAKIAAAAaJY2HPS7oP/lS02YXB+Y/AAAAPwAAAAAAAAAAAd4GAACiAAAA9Wvh8zQ06D/5UtNmFwfmPwAAAD8QAAAAAAAAAAHfBgAAogAAAKn5icwjQOg/+VLTZhcH5j8AAAA/HwAAAAAAAAAB4AYAAKIAAAA3zoYRClLoP/lS02YXB+Y/AAAAPx8AAAAAAAAAAeEGAACiAAAAoOnXwudp6D/5UtNmFwfmPwAAAD8vAAAAAAAAAAHiBgAAogAAAC++1AfOe+g/+VLTZhcH5j8AAAA/LwAAAAAAAAAB4wYAAKIAAAC9ktFMtI3oP/lS02YXB+Y/AAAAPz8AAAAAAAAAAeQGAACiAAAATGfOkZqf6D+aHCX5hv/lPwAAAD9OAAAAAAAAAAHlBgAAogAAALSCH0N4t+g/mhwl+Yb/5T8AAAA/TgAAAAAAAAAB5gYAAKIAAABCVxyIXsnoP5ocJfmG/+U/AAAAP14AAAAAAAAAAecGAACiAAAA0SsZzUTb6D895naL9vflPwAAAD9eAAAAAAAAAAHoBgAAogAAAF8AFhIr7eg/PeZ2i/b35T8AAAA/bgAAAAAAAAAB6QYAAKIAAADu1BJXEf/oPz3mdov29+U/AAAAP24AAAAAAAAAAeoGAACiAAAAomK7LwAL6T895naL9vflPwAAAD9uAAAAAAAAAAHrBgAAogAAAFfwYwjvFuk/PeZ2i/b35T8AAAA/nAAAAAAAAAAB7AYAAKIAAABzmV2SuzrpP9+vyB1m8OU/AAAAP6wAAAAAAAAAAe0GAACiAAAAt/sCsJBY6T/fr8gdZvDlPwAAAD/NAAAAAAAAAAHuBgAAogAAAPldqM1lduk/36/IHWbw5T8AAAA/zQAAAAAAAAAB7wYAAKIAAADUpPw5XXzpP9+vyB1m8OU/AAAAP80AAAAAAAAAAfAGAACiAAAAretQplSC6T/fr8gdZvDlPwAAAD/NAAAAAAAAAAHxBgAAogAAAGF5+X5Djuk/36/IHWbw5T8AAAA/3QAAAAAAAAAB8gYAAKIAAAA8wE3rOpTpP9+vyB1m8OU/AAAAP90AAAAAAAAAAfMGAACiAAAAFgeiVzKa6T/fr8gdZvDlPwAAAD/tAAAAAAAAAAH0BgAAogAAAPBN9sMpoOk/36/IHWbw5T8AAAA/7QAAAAAAAAAB9QYAAKIAAADKlEowIabpP9+vyB1m8OU/AAAAPwwBAAAAAAAAAfYGAACiAAAAypRKMCGm6T+AeRqw1ejlPwAAAD8MAQAAAAAAAAH3BgAAogAAAKXbnpwYrOk/gHkasNXo5T8AAAA/KwEAAAAAAAAB+AYAAKIAAABCK/gxhHfrP3iL9vdFCOc/AAAAPwAAAAAAAAAAAfkGAACiAAAAHHJMnnt96z94i/b3RQjnPwAAAD8AAAAAAAAAAAH6BgAAogAAAPe4oApzg+s/eIv290UI5z8AAAA/AAAAAAAAAAAB+wYAAKIAAACrRknjYY/rPxlVSIq1AOc/AAAAPw8AAAAAAAAAAfwGAACiAAAAX9Txu1Cb6z8ZVUiKtQDnPwAAAD8PAAAAAAAAAAH9BgAAogAAABNimpQ/p+s/GVVIirUA5z8AAAA/LgAAAAAAAAAB/gYAAKIAAAB8fetFHb/rP7wemhwl+eY/AAAAPy4AAAAAAAAAAf8GAACiAAAAClLoigPR6z9d6OuulPHmPwAAAD8+AAAAAAAAAAEABwAAogAAAL7fkGPy3Os/XejrrpTx5j8AAAA/PgAAAAAAAAABAQcAAKIAAABNtI2o2O7rP/+xPUEE6uY/AAAAP04AAAAAAAAAAQIHAACiAAAAAUI2gcf66z//sT1BBOrmPwAAAD9OAAAAAAAAAAEDBwAAogAAALbP3lm2Buw/onuP03Pi5j8AAAA/TgAAAAAAAAABBAcAAKIAAABqXYcypRLsP6J7j9Nz4uY/AAAAP10AAAAAAAAAAQUHAACiAAAAHusvC5Qe7D+ie4/Tc+LmPwAAAD9dAAAAAAAAAAEGBwAAogAAAPgxhHeLJOw/onuP03Pi5j8AAAA/bQAAAAAAAAABBwcAAKIAAADTeNjjgirsP6J7j9Nz4uY/AAAAP30AAAAAAAAAAQgHAACiAAAArL8sUHow7D+ie4/Tc+LmPwAAAD99AAAAAAAAAAEJBwAAogAAAIcGgbxxNuw/Q0XhZePa5j8AAAA/jAAAAAAAAAABCgcAAKIAAAA7lCmVYELsP0NF4WXj2uY/AAAAP4wAAAAAAAAAAQsHAACiAAAAFdt9AVhI7D9DReFl49rmPwAAAD+cAAAAAAAAAAEMBwAAogAAAO8h0m1PTuw/Q0XhZePa5j8AAAA/uwAAAAAAAAABDQcAAKIAAADJaCbaRlTsP0NF4WXj2uY/AAAAP7sAAAAAAAAAAQ4HAACiAAAApK96Rj5a7D9DReFl49rmPwAAAD+7AAAAAAAAAAEPBwAAogAAAMBN6zqUKbU/xk2181vB6j8AAAA/AAAAAAAAAAABEAcAAKIAAABiuy8AC4m1P8ZNtfNbweo/AAAAP7sAAAAAAAAAAREHAACiAAAAM/LRYsa4tT/GTbXzW8HqPwAAAD+7AAAAAAAAAAESBwAAogAAANVfFig9GLY/xk2181vB6j8AAAA/ywAAAAAAAAABEwcAAKIAAAB4zVrts3e2P8ZNtfNbweo/AAAAP8sAAAAAAAAAARQHAACiAAAAGjufsirXtj/GTbXzW8HqPwAAAD/bAAAAAAAAAAEVBwAAogAAAOxxQRXmBrc/xk2181vB6j8AAAA/2wAAAAAAAAABFgcAAKIAAAC9qON3oTa3P8ZNtfNbweo/AAAAP+oAAAAAAAAAARcHAACiAAAAjt+F2lxmtz/GTbXzW8HqPwAAAD/qAAAAAAAAAAEYBwAAogAAADFNyp/Txbc/xk2181vB6j8AAAA/+gAAAAAAAAABGQcAAKIAAADTug5lSiW4P8ZNtfNbweo/AAAAP/oAAAAAAAAAARoHAACiAAAApPGwxwVVuD/GTbXzW8HqPwAAAD8KAQAAAAAAAAEbBwAAogAAAHUoUyrBhLg/xk2181vB6j8AAAA/CgEAAAAAAAABHAcAAKIAAAAYlpfvN+S4P8ZNtfNbweo/AAAAPxkBAAAAAAAAAR0HAACiAAAAugPctK5DuT/GTbXzW8HqPwAAAD8ZAQAAAAAAAAEeBwAAogAAAFxxIHolo7k/xk2181vB6j8AAAA/KQEAAAAAAAABHwcAAKIAAADQFQeiVzK6P8ZNtfNbweo/AAAAPykBAAAAAAAAASAHAACiAAAAcoNLZ86Ruj/GTbXzW8HqPwAAAD84AQAAAAAAAAEhBwAAogAAABTxjyxF8bo/xk2181vB6j8AAAA/OAEAAAAAAAABIgcAAKIAAABazBi3MrC7P8ZNtfNbweo/AAAAP0gBAAAAAAAAASMHAACiAAAA/DldfKkPvD/GTbXzW8HqPwAAAD9IAQAAAAAAAAEkBwAAogAAAJ6noUEgb7w/xk2181vB6j8AAAA/WAEAAAAAAAABJQcAAKIAAAAQTIhpUv68P8ZNtfNbweo/AAAAP1gBAAAAAAAAASYHAACiAAAAhvBukYSNvT/GTbXzW8HqPwAAAD9nAQAAAAAAAAEnBwAAogAAAChes1b77L0/xk2181vB6j8AAAA/ZwEAAAAAAAABKAcAAKIAAACcApp+LXy+P8ZNtfNbweo/AAAAP3cBAAAAAAAAASkHAACiAAAAPnDeQ6Tbvj/GTbXzW8HqPwAAAD93AQAAAAAAAAEqBwAAogAAAODdIgkbO78/xk2181vB6j8AAAA/hwEAAAAAAAABKwcAAKIAAACyFMVr1mq/P8ZNtfNbweo/AAAAP4cBAAAAAAAAASwHAACiAAAAVIIJMU3Kvz/GTbXzW8HqPwAAAD+RAQAAAAAAAAEtBwAAogAAACa5q5MI+r8/xk2181vB6j8AAAA/kQEAAAAAAAABLgcAAKIAAAD79yb74RTAP8ZNtfNbweo/AAAAP6EBAAAAAAAAAS8HAACiAAAAZBN4rL8swD/GTbXzW8HqPwAAAD+hAQAAAAAAAAEwBwAAogAAAMwuyV2dRMA/xk2181vB6j8AAAA/sAEAAAAAAAABMQcAAKIAAACeZWvAWHTAP8ZNtfNbweo/AAAAP8ABAAAAAAAAATIHAACiAAAAb5wNIxSkwD/GTbXzW8HqPwAAAD/AAQAAAAAAAAEzBwAAogAAANe3XtTxu8A/xk2181vB6j8AAAA/wAEAAAAAAAABNAcAAKIAAAARClLoigPBP8ZNtfNbweo/AAAAP9ABAAAAAAAAATUHAACiAAAA4kD0SkYzwT/GTbXzW8HqPwAAAD/QAQAAAAAAAAE2BwAAogAAALN3lq0BY8E/xk2181vB6j8AAAA/3wEAAAAAAAABNwcAAKIAAADtyYnBmqrBP8ZNtfNbweo/AAAAP98BAAAAAAAAATgHAACiAAAAvgAsJFbawT/GTbXzW8HqPwAAAD/vAQAAAAAAAAE5BwAAogAAAI83zoYRCsI/xk2181vB6j8AAAA/7wEAAAAAAAABOgcAAKIAAAD4Uh847yHCP8ZNtfNbweo/AAAAP/8BAAAAAAAAATsHAACiAAAAyYnBmqpRwj/GTbXzW8HqPwAAAD//AQAAAAAAAAE8BwAAogAAADKlEkyIacI/xk2181vB6j8AAAA/DgIAAAAAAAABPQcAAKIAAACbwGP9ZYHCP8ZNtfNbweo/AAAAPw4CAAAAAAAAAT4HAACiAAAAbPcFYCGxwj/GTbXzW8HqPwAAAD8eAgAAAAAAAAE/BwAAogAAANUSVxH/yMI/xk2181vB6j8AAAA/HgIAAAAAAAABQAcAAKIAAAA+LqjC3ODCP8ZNtfNbweo/AAAAPy0CAAAAAAAAAUEHAACiAAAApkn5c7r4wj/GTbXzW8HqPwAAAD8tAgAAAAAAAAFCBwAAogAAAA9lSiWYEMM/ZxcHhsu56j8AAAA/PQIAAAAAAAABQwcAAKIAAADgm+yHU0DDP2cXB4bLueo/AAAAP00CAAAAAAAAAUQHAACiAAAASLc9OTFYwz9nFweGy7nqPwAAAD9NAgAAAAAAAAFFBwAAogAAALHSjuoOcMM/ZxcHhsu56j8AAAA/XAIAAAAAAAABRgcAAKIAAAAa7t+b7IfDPwrhWBg7suo/AAAAP1wCAAAAAAAAAUcHAACiAAAA6ySC/qe3wz8K4VgYO7LqPwAAAD9cAgAAAAAAAAFIBwAAogAAALxbJGFj58M/rKqqqqqq6j8AAAA/bAIAAAAAAAABSQcAAKIAAACNksbDHhfEP010/Dwao+o/AAAAP2wCAAAAAAAAAUoHAACiAAAAXsloJtpGxD/wPU7PiZvqPwAAAD+LAgAAAAAAAAFLBwAAogAAAJgbXDpzjsQ/8D1Oz4mb6j8AAAA/mwIAAAAAAAABTAcAAKIAAADc9uTEYE3FPzPR8fNojOo/AAAAP8oCAAAAAAAAAU0HAACiAAAAwz+yFMVrxj/VmkOG2ITqPwAAAD/ZAgAAAAAAAAFOBwAAogAAAGet9tk7y8Y/1ZpDhtiE6j8AAAA/2QIAAAAAAAABTwcAAKIAAADPyEeLGePGP9WaQ4bYhOo/AAAAP+kCAAAAAAAAAVAHAACiAAAAz8hHixnjxj93ZJUYSH3qPwAAAD/5AgAAAAAAAAFRBwAAogAAADjkmDz3+sY/d2SVGEh96j8AAAA/+QIAAAAAAAABUgcAAKIAAACg/+nt1BLHP3dklRhIfeo/AAAAPwgDAAAAAAAAAVMHAACiAAAAcjaMUJBCxz93ZJUYSH3qPwAAAD8YAwAAAAAAAAFUBwAAogAAANpR3QFuWsc/d2SVGEh96j8AAAA/GAMAAAAAAAABVQcAAKIAAABDbS6zS3LHP3dklRhIfeo/AAAAPxgDAAAAAAAAAVYHAACiAAAAFKTQFQeixz93ZJUYSH3qPwAAAD8nAwAAAAAAAAFXBwAAogAAAHy/Icfkucc/d2SVGEh96j8AAAA/JwMAAAAAAAABWAcAAKIAAADl2nJ4wtHHP3dklRhIfeo/AAAAPzcDAAAAAAAAAVkHAACiAAAATvbDKaDpxz93ZJUYSH3qPwAAAD9HAwAAAAAAAAFaBwAAogAAALYRFdt9Acg/d2SVGEh96j8AAAA/dgMAAAAAAAABWwcAAKIAAAAfLWaMWxnIP3dklRhIfeo/AAAAP6QDAAAAAAAAAVwHAACiAAAAh0i3PTkxyD93ZJUYSH3qPwAAAD+0AwAAAAAAAAFdBwAAogAAAPBjCO8WScg/d2SVGEh96j8AAAA/xAMAAAAAAAABXgcAAKIAAABYf1mg9GDIP3dklRhIfeo/AAAAP9MDAAAAAAAAAV8HAACiAAAAwZqqUdJ4yD93ZJUYSH3qPwAAAD/zAwAAAAAAAAFgBwAAogAAACq2+wKwkMg/d2SVGEh96j8AAAA/YAQAAAAAAAABYQcAAKIAAACS0Uy0jajIP3dklRhIfeo/AAAAP+0EAAAAAAAAAWIHAACiAAAACl1xIHol4z/wPU7PiZvqPwAAAD8AAAAAAAAAAAFjBwAAogAAAOWjxYxxK+M/8D1Oz4mb6j8AAAA/EAAAAAAAAAABZAcAAKIAAAC/6hn5aDHjP/A9Ts+Jm+o/AAAAPxAAAAAAAAAAAWUHAACiAAAAc3jC0Vc94z/wPU7PiZvqPwAAAD8vAAAAAAAAAAFmBwAAogAAANyTE4M1VeM/8D1Oz4mb6j8AAAA/LwAAAAAAAAABZwcAAKIAAABraBDIG2fjP/A9Ts+Jm+o/AAAAPy8AAAAAAAAAAWgHAACiAAAAH/a4oApz4z/wPU7PiZvqPwAAAD8/AAAAAAAAAAFpBwAAogAAANODYXn5fuM/8D1Oz4mb6j8AAAA/TwAAAAAAAAABagcAAKIAAABhWF6+35DjP/A9Ts+Jm+o/AAAAP08AAAAAAAAAAWsHAACiAAAAFeYGl86c4z/wPU7PiZvqPwAAAD9eAAAAAAAAAAFsBwAAogAAAMpzr2+9qOM/8D1Oz4mb6j8AAAA/XgAAAAAAAAABbQcAAKIAAAAyjwAhm8DjP010/Dwao+o/AAAAP24AAAAAAAAAAW4HAACiAAAAwWP9ZYHS4z9NdPw8GqPqPwAAAD9uAAAAAAAAAAFvBwAAogAAAE84+qpn5OM/TXT8PBqj6j8AAAA/fQAAAAAAAAABcAcAAKIAAADeDPfvTfbjP6yqqqqqquo/AAAAP30AAAAAAAAAAXEHAACiAAAAbOHzNDQI5D+sqqqqqqrqPwAAAD+NAAAAAAAAAAFyBwAAogAAAPu18HkaGuQ/rKqqqqqq6j8AAAA/jQAAAAAAAAABcwcAAKIAAACJiu2+ACzkP6yqqqqqquo/AAAAP50AAAAAAAAAAXQHAACiAAAAGF/qA+c95D+sqqqqqqrqPwAAAD+sAAAAAAAAAAF1BwAAogAAADUI5I2zYeQ/rKqqqqqq6j8AAAA/rAAAAAAAAAABdgcAAKIAAADC3ODSmXPkP6yqqqqqquo/AAAAP7wAAAAAAAAAAXcHAACiAAAAd2qJq4h/5D+sqqqqqqrqPwAAAD/MAAAAAAAAAAF4BwAAogAAALrMLsldneQ/rKqqqqqq6j8AAAA/2wAAAAAAAAABeQcAAKIAAABuWtehTKnkP6yqqqqqquo/AAAAP9sAAAAAAAAAAXoHAACiAAAAI+h/eju15D+sqqqqqqrqPwAAAD/bAAAAAAAAAAF7BwAAogAAAPwu1OYyu+Q/rKqqqqqq6j8AAAA/6wAAAAAAAAABfAcAAKIAAADXdShTKsHkP010/Dwao+o/AAAAP/oAAAAAAAAAAX0HAACiAAAAiwPRKxnN5D9NdPw8GqPqPwAAAD/6AAAAAAAAAAF+BwAAogAAAGVKJZgQ0+Q/TXT8PBqj6j8AAAA/+gAAAAAAAAABfwcAAKIAAAA/kXkECNnkP010/Dwao+o/AAAAPwoBAAAAAAAAAYAHAACiAAAAGdjNcP/e5D9NdPw8GqPqPwAAAD8KAQAAAAAAAAGBBwAAogAAAPQeIt325OQ/TXT8PBqj6j8AAAA/GgEAAAAAAAABggcAAKIAAAD0HiLd9uTkP/A9Ts+Jm+o/AAAAPxoBAAAAAAAAAYMHAACiAAAAzWV2Se7q5D/wPU7PiZvqPwAAAD8pAQAAAAAAAAGEBwAAogAAAKisyrXl8OQ/8D1Oz4mb6j8AAAA/OQEAAAAAAAABhQcAAKIAAACC8x4i3fbkP/A9Ts+Jm+o/AAAAP0kBAAAAAAAAAYYHAACiAAAAXDpzjtT85D/wPU7PiZvqPwAAAD9JAQAAAAAAAAGHBwAAogAAADaBx/rLAuU/8D1Oz4mb6j8AAAA/dwEAAAAAAAABiAcAAKIAAAAtcRXxjyzlP5EHoGH5k+o/AAAAP5cBAAAAAAAAAYkHAACiAAAAJWFj51NW5T8z0fHzaIzqPwAAAD+mAQAAAAAAAAGKBwAAogAAAP+nt1NLXOU/M9Hx82iM6j8AAAA/pgEAAAAAAAABiwcAAKIAAACzNWAsOmjlPzPR8fNojOo/AAAAP6YBAAAAAAAAAYwHAACiAAAAjny0mDFu5T8z0fHzaIzqPwAAAD+2AQAAAAAAAAGNBwAAogAAAGfDCAUpdOU/M9Hx82iM6j8AAAA/tgEAAAAAAAABjgcAAKIAAAAbUbHdF4DlPzPR8fNojOo/AAAAP8YBAAAAAAAAAY8HAACiAAAA0N5ZtgaM5T8z0fHzaIzqPwAAAD/GAQAAAAAAAAGQBwAAogAAAKolriL+keU/M9Hx82iM6j8AAAA/1QEAAAAAAAABkQcAAKIAAABfs1b77J3lPzPR8fNojOo/AAAAP+UBAAAAAAAAAZIHAACiAAAAE0H/09up5T8z0fHzaIzqPwAAAD/0AQAAAAAAAAGTBwAAogAAAOR3oTaX2eU/M9Hx82iM6j8AAAA/BAIAAAAAAAABlAcAAKIAAACYBUoPhuXlPzPR8fNojOo/AAAAPwQCAAAAAAAAAZUHAACiAAAATZPy53Tx5T8z0fHzaIzqPwAAAD8EAgAAAAAAAAGWBwAAogAAANtn7yxbA+Y/kQegYfmT6j8AAAA/FAIAAAAAAAABlwcAAKIAAACP9ZcFSg/mP5EHoGH5k+o/AAAAPyMCAAAAAAAAAZgHAACiAAAAQ4NA3jgb5j/wPU7PiZvqPwAAAD8jAgAAAAAAAAGZBwAAogAAAB7KlEowIeY/8D1Oz4mb6j8AAAA/IwIAAAAAAAABmgcAAKIAAADSVz0jHy3mP/A9Ts+Jm+o/AAAAPzMCAAAAAAAAAZsHAACiAAAArJ6RjxYz5j/wPU7PiZvqPwAAAD9DAgAAAAAAAAGcBwAAogAAAIbl5fsNOeY/8D1Oz4mb6j8AAAA/YgIAAAAAAAABnQcAAKIAAABgLDpoBT/mP/A9Ts+Jm+o/AAAAPz0DAAAAAAAAAZ4HAACiAAAAO3OO1PxE5j/wPU7PiZvqPwAAAD9NAwAAAAAAAAGfBwAAogAAABS64kD0SuY/TXT8PBqj6j8AAAA/TQMAAAAAAAABoAcAAKIAAADvADet61DmP010/Dwao+o/AAAAP1wDAAAAAAAAAaEHAACiAAAAyUeLGeNW5j9NdPw8GqPqPwAAAD9sAwAAAAAAAAGiBwAAogAAAKOO34XaXOY/TXT8PBqj6j8AAAA/bAMAAAAAAAABowcAAKIAAAB91TPy0WLmP010/Dwao+o/AAAAP2wDAAAAAAAAAaQHAACiAAAAMWPcysBu5j9NdPw8GqPqPwAAAD98AwAAAAAAAAGlBwAAogAAAOXwhKOveuY/TXT8PBqj6j8AAAA/fAMAAAAAAAABpgcAAKIAAADAN9kPp4DmP010/Dwao+o/AAAAP4sDAAAAAAAAAacHAACiAAAAmn4tfJ6G5j9NdPw8GqPqPwAAAD+bAwAAAAAAAAGoBwAAogAAAHTFgeiVjOY/TXT8PBqj6j8AAAA/qwMAAAAAAAABqQcAAKIAAABODNZUjZLmP010/Dwao+o/AAAAP7oDAAAAAAAAAaoHAACiAAAAYAufp6FB4D9hkTvM4EvtPwAAAD8AAAAAAAAAAAGrBwAAogAAADpS8xOZR+A/YZE7zOBL7T8AAAA/TgAAAAAAAAABrAcAAKIAAADJJvBYf1ngP2GRO8zgS+0/AAAAP04AAAAAAAAAAa0HAACiAAAAV/vsnWVr4D9hkTvM4EvtPwAAAD9OAAAAAAAAAAGuBwAAogAAAAuJlXZUd+A/YZE7zOBL7T8AAAA/XQAAAAAAAAABrwcAAKIAAACZXZK7OongP2GRO8zgS+0/AAAAP10AAAAAAAAAAbAHAACiAAAATus6lCmV4D9hkTvM4EvtPwAAAD9tAAAAAAAAAAGxBwAAogAAAN2/N9kPp+A/YZE7zOBL7T8AAAA/bQAAAAAAAAABsgcAAKIAAABqlDQe9rjgP2GRO8zgS+0/AAAAP30AAAAAAAAAAbMHAACiAAAA+WgxY9zK4D9hkTvM4EvtPwAAAD99AAAAAAAAAAG0BwAAogAAAIc9LqjC3OA/AluNXlBE7T8AAAA/jAAAAAAAAAABtQcAAKIAAADwWH9ZoPTgPwJbjV5QRO0/AAAAP4wAAAAAAAAAAbYHAACiAAAAfy18noYG4T+kJN/wvzztPwAAAD+cAAAAAAAAAAG3BwAAogAAAA4CeeNsGOE/pCTf8L887T8AAAA/nAAAAAAAAAABuAcAAKIAAAB2HcqUSjDhP6Qk3/C/PO0/AAAAP6sAAAAAAAAAAbkHAACiAAAAuX9vsh9O4T+kJN/wvzztPwAAAD/LAAAAAAAAAAG6BwAAogAAALBvvajjd+E/pCTf8L887T8AAAA/ywAAAAAAAAABuwcAAKIAAAA+RLrtyYnhP6Qk3/C/PO0/AAAAP8sAAAAAAAAAAbwHAACiAAAAzRi3MrCb4T+kJN/wvzztPwAAAD/LAAAAAAAAAAG9BwAAogAAAFvts3eWreE/pCTf8L887T8AAAA/2gAAAAAAAAABvgcAAKIAAADqwbC8fL/hP6Qk3/C/PO0/AAAAP9oAAAAAAAAAAb8HAACiAAAAnk9ZlWvL4T+kJN/wvzztPwAAAD/qAAAAAAAAAAHABwAAogAAAFLdAW5a1+E/pCTf8L887T8AAAA/6gAAAAAAAAABwQcAAKIAAAC7+FIfOO/hP6Qk3/C/PO0/AAAAPwkBAAAAAAAAAcIHAACiAAAAXWaX5K5O4j+kJN/wvzztPwAAAD8ZAQAAAAAAAAHDBwAAogAAAMaB6JWMZuI/pCTf8L887T8AAAA/GQEAAAAAAAABxAcAAKIAAAAunTlHan7iP6Qk3/C/PO0/AAAAPygBAAAAAAAAAcUHAACiAAAAl7iK+EeW4j9H7jCDLzXtPwAAAD8oAQAAAAAAAAHGBwAAogAAALRhhIIUuuI/6LeCFZ8t7T8AAAA/OAEAAAAAAAABxwcAAKIAAABo7yxbA8biP+i3ghWfLe0/AAAAP0gBAAAAAAAAAcgHAACiAAAAHH3VM/LR4j/ot4IVny3tPwAAAD9IAQAAAAAAAAHJBwAAogAAAKpR0njY4+I/6LeCFZ8t7T8AAAA/VwEAAAAAAAABygcAAKIAAACFmCblz+niP+i3ghWfLe0/AAAAP1cBAAAAAAAAAcsHAACiAAAAOSbPvb714j/ot4IVny3tPwAAAD9nAQAAAAAAAAHMBwAAogAAAO6zd5atAeM/6LeCFZ8t7T8AAAA/ZwEAAAAAAAABzQcAAKIAAADH+ssCpQfjP+i3ghWfLe0/AAAAP3cBAAAAAAAAAc4HAACiAAAAfYh025MT4z/ot4IVny3tPwAAAD93AQAAAAAAAAHPBwAAogAAADEWHbSCH+M/6LeCFZ8t7T8AAAA/hgEAAAAAAAAB0AcAAKIAAAAKXXEgeiXjP+i3ghWfLe0/AAAAP4YBAAAAAAAAAdEHAACiAAAA5aPFjHEr4z9H7jCDLzXtPwAAAD+WAQAAAAAAAAHSBwAAogAAAL/qGfloMeM/R+4wgy817T8AAAA/lgEAAAAAAAAB0wcAAKIAAABzeMLRVz3jP0fuMIMvNe0/AAAAP6UBAAAAAAAAAdQHAACiAAAATr8WPk9D4z9H7jCDLzXtPwAAAD+1AQAAAAAAAAHVBwAAogAAACcGa6pGSeM/pCTf8L887T8AAAA/MgIAAAAAAAAB1gcAAKIAAABraBDIG2fjP2GRO8zgS+0/AAAAP2ECAAAAAAAAAdcHAACiAAAAynOvb72o4z8d/penAVvtPwAAAD+QAgAAAAAAAAHYBwAAogAAAHXxpT5w3uM/Hf6XpwFb7T8AAAA/kAIAAAAAAAAB2QcAAKIAAABPOPqqZ+TjPx3+l6cBW+0/AAAAP5ACAAAAAAAAAdoHAACiAAAAA8aig1bw4z8d/penAVvtPwAAAD+fAgAAAAAAAAHbBwAAogAAAN4M9+9N9uM/Hf6XpwFb7T8AAAA/nwIAAAAAAAAB3AcAAKIAAAC4U0tcRfzjPx3+l6cBW+0/AAAAP68CAAAAAAAAAd0HAACiAAAAkpqfyDwC5D8d/penAVvtPwAAAD+/AgAAAAAAAAHeBwAAogAAAGzh8zQ0COQ/Hf6XpwFb7T8AAAA/zgIAAAAAAAAB3wcAAKIAAABHKEihKw7kPx3+l6cBW+0/AAAAP94CAAAAAAAAAeAHAACiAAAAIG+cDSMU5D8d/penAVvtPwAAAD/uAgAAAAAAAAHhBwAAogAAAPu18HkaGuQ/Hf6XpwFb7T8AAAA//QIAAAAAAAAB4gcAAKIAAADU/ETmESDkPx3+l6cBW+0/AAAAPxwDAAAAAAAAAeMHAACiAAAA/nuT/XAK6D+uU/rH9gRxPwAAAD8AAAAAAAAAAAHkBwAAogAAAP57k/1wCug/uoIVny3NdD8AAAA/hwEAAAAAAAAB5QcAAKIAAACyCTzWXxboP4R99ytyh4k/AAAAP4cBAAAAAAAAAeYHAACiAAAAsgk81l8W6D8KFYWXjWuLPwAAAD+WAQAAAAAAAAHnBwAAogAAALIJPNZfFug/kKwSA6lPjT8AAAA/1AEAAAAAAAAB6AcAAKIAAACyCTzWXxboP1OFpFgLcJI/AAAAP9QBAAAAAAAAAekHAACiAAAAsgk81l8W6D8VUWsOGWKTPwAAAD/kAQAAAAAAAAHqBwAAogAAALIJPNZfFug/2BwyxCZUlD8AAAA/5AEAAAAAAAAB6wcAAKIAAACyCTzWXxboP5ro+Hk0RpU/AAAAP+QBAAAAAAAAAewHAACiAAAAsgk81l8W6D9dtL8vQjiWPwAAAD/kAQAAAAAAAAHtBwAAogAAALIJPNZfFug/IICG5U8qlz8AAAA/9AEAAAAAAAAB7gcAAKIAAACyCTzWXxboP+JLTZtdHJg/AAAAPwMCAAAAAAAAAe8HAACiAAAAsgk81l8W6D+kFxRRaw6ZPwAAAD8DAgAAAAAAAAHwBwAAogAAALIJPNZfFug/ZuPaBnkAmj8AAAA/IwIAAAAAAAAB8QcAAKIAAACNUJBCVxzoPyqvobyG8po/AAAAPyMCAAAAAAAAAfIHAACiAAAAjVCQQlcc6D/semhylOSbPwAAAD9CAgAAAAAAAAHzBwAAogAAAI1QkEJXHOg/rkYvKKLWnD8AAAA/UQIAAAAAAAAB9AcAAKIAAACNUJBCVxzoP3AS9t2vyJ0/AAAAP2ECAAAAAAAAAfUHAACiAAAAjVCQQlcc6D803ryTvbqePwAAAD9xAgAAAAAAAAH2BwAAogAAAI1QkEJXHOg/3Tqlf2xPoD8AAAA/gAIAAAAAAAAB9wcAAKIAAACNUJBCVxzoP72giFpzyKA/AAAAP6ACAAAAAAAAAfgHAACiAAAAjVCQQlcc6D+fBmw1ekGhPwAAAD+gAgAAAAAAAAH5BwAAogAAAI1QkEJXHOg/gGxPEIG6oT8AAAA/oAIAAAAAAAAB+gcAAKIAAACNUJBCVxzoP2LSMuuHM6I/AAAAP68CAAAAAAAAAfsHAACiAAAAjVCQQlcc6D9DOBbGjqyiPwAAAD+vAgAAAAAAAAH8BwAAogAAAI1QkEJXHOg/JJ75oJUloz8AAAA/vwIAAAAAAAAB/QcAAKIAAACNUJBCVxzoPwUE3XucnqM/AAAAP78CAAAAAAAAAf4HAACiAAAAjVCQQlcc6D/Iz6MxqpCkPwAAAD/OAgAAAAAAAAH/BwAAogAAAI1QkEJXHOg/qTWHDLEJpT8AAAA/zgIAAAAAAAABAAgAAKIAAACNUJBCVxzoP4qbaue3gqU/AAAAP+4CAAAAAAAAAQEIAACiAAAAjVCQQlcc6D9sAU7CvvulPwAAAD/uAgAAAAAAAAECCAAAogAAAI1QkEJXHOg/TmcxncV0pj8AAAA/7gIAAAAAAAABAwgAAKIAAACNUJBCVxzoPy/NFHjM7aY/AAAAP/0CAAAAAAAAAQQIAACiAAAAjVCQQlcc6D8QM/hS02anPwAAAD/9AgAAAAAAAAEFCAAAogAAAI1QkEJXHOg/8ZjbLdrfpz8AAAA/DQMAAAAAAAABBggAAKIAAACNUJBCVxzoP9P+vgjhWKg/AAAAPx0DAAAAAAAAAQcIAACiAAAAjVCQQlcc6D+0ZKLj59GoPwAAAD8dAwAAAAAAAAEICAAAogAAAI1QkEJXHOg/lcqFvu5KqT8AAAA/LAMAAAAAAAABCQgAAKIAAACNUJBCVxzoP1iWTHT8PKo/AAAAPzwDAAAAAAAAAQoIAACiAAAAjVCQQlcc6D85/C9PA7aqPwAAAD88AwAAAAAAAAELCAAAogAAAI1QkEJXHOg/+8f2BBGoqz8AAAA/SwMAAAAAAAABDAgAAKIAAACNUJBCVxzoP90t2t8XIaw/AAAAP0sDAAAAAAAAAQ0IAACiAAAAZpfkrk4i6D+/k726HpqsPwAAAD9bAwAAAAAAAAEOCAAAogAAAGaX5K5OIug/n/mglSUTrT8AAAA/awMAAAAAAAABDwgAAKIAAABml+SuTiLoP4FfhHAsjK0/AAAAP2sDAAAAAAAAARAIAACiAAAAZpfkrk4i6D9hxWdLMwWuPwAAAD96AwAAAAAAAAERCAAAogAAAEHeOBtGKOg/YcVnSzMFrj8AAAA/egMAAAAAAAABEggAAKIAAABB3jgbRijoPwX3EdxHcK8/AAAAP4oDAAAAAAAAARMIAACiAAAAQd44G0Yo6D9kYezIKjGwPwAAAD+iAwAAAAAAAAEUCAAAogAAABoljYc9Lug/VBReNq5tsD8AAAA/ogMAAAAAAAABFQgAAKIAAAAaJY2HPS7oP0bHz6MxqrA/AAAAP7IDAAAAAAAAARYIAACiAAAAGiWNhz0u6D8oLbN+OCOxPwAAAD/BAwAAAAAAAAEXCAAAogAAAPVr4fM0NOg/GOAk7LtfsT8AAAA/wQMAAAAAAAABGAgAAKIAAAD1a+HzNDToP/hFCMfC2LE/AAAAP9EDAAAAAAAAARkIAACiAAAA9Wvh8zQ06D/KXl0PTY6yPwAAAD/RAwAAAAAAAAEaCAAAogAAAPVr4fM0NOg/rMRA6lMHsz8AAAA/4QMAAAAAAAABGwgAAKIAAAD1a+HzNDToP5x3slfXQ7M/AAAAP+EDAAAAAAAAARwIAACiAAAA9Wvh8zQ06D9+3ZUy3ryzPwAAAD/wAwAAAAAAAAEdCAAAogAAAM+yNWAsOug/YEN5DeU1tD8AAAA/8AMAAAAAAAABHggAAKIAAADPsjVgLDroP0CpXOjrrrQ/AAAAPwAEAAAAAAAAAR8IAACiAAAAz7I1YCw66D8iD0DD8ie1PwAAAD8ABAAAAAAAAAEgCAAAogAAAM+yNWAsOug/EsKxMHZktT8AAAA/EAQAAAAAAAABIQgAAKIAAACp+YnMI0DoP/QnlQt93bU/AAAAPxAEAAAAAAAAASIIAACiAAAAqfmJzCNA6D/UjXjmg1a2PwAAAD8fBAAAAAAAAAEjCAAAogAAAKn5icwjQOg/tvNbwYrPtj8AAAA/HwQAAAAAAAABJAgAAKIAAACp+YnMI0DoP6amzS4ODLc/AAAAPy8EAAAAAAAAASUIAACiAAAAg0DeOBtG6D+YWT+ckUi3PwAAAD8vBAAAAAAAAAEmCAAAogAAAINA3jgbRug/er8id5jBtz8AAAA/PgQAAAAAAAABJwgAAKIAAACDQN44G0boP1olBlKfOrg/AAAAPz4EAAAAAAAAASgIAACiAAAAXocypRJM6D9M2He/Ine4PwAAAD9OBAAAAAAAAAEpCAAAogAAADfOhhEKUug/LD5bminwuD8AAAA/TgQAAAAAAAABKggAAKIAAAA3zoYRClLoPw6kPnUwabk/AAAAP14EAAAAAAAAASsIAACiAAAAN86GEQpS6D/uCSJQN+K5PwAAAD9eBAAAAAAAAAEsCAAAogAAADfOhhEKUug/wCJ3mMGXuj8AAAA/bQQAAAAAAAABLQgAAKIAAAA3zoYRClLoP5I7zOBLTbs/AAAAP20EAAAAAAAAAS4IAACiAAAAEhXbfQFY6D9WB5OWWT+8PwAAAD99BAAAAAAAAAEvCAAAogAAAOxbL+r4Xeg/JiDo3uP0vD8AAAA/fQQAAAAAAAABMAgAAKIAAADsWy/q+F3oP/g4PSduqr0/AAAAP40EAAAAAAAAATEIAACiAAAA7Fsv6vhd6D/KUZJv+F++PwAAAD+cBAAAAAAAAAEyCAAAogAAAMaig1bwY+g/rLd1Sv/Yvj8AAAA/nAQAAAAAAAABMwgAAKIAAADGooNW8GPoP4wdWSUGUr8/AAAAP5wEAAAAAAAAATQIAACiAAAAxqKDVvBj6D8vG9c2yAPAPwAAAD+sBAAAAAAAAAE1CAAAogAAAMaig1bwY+g/Ic5IpEtAwD8AAAA/rAQAAAAAAAABNggAAKIAAADGooNW8GPoPxGBuhHPfMA/AAAAP7sEAAAAAAAAATcIAACiAAAAxqKDVvBj6D8BNCx/UrnAPwAAAD+7BAAAAAAAAAE4CAAAogAAAKDp18Lnaeg/8uad7NX1wD8AAAA/ywQAAAAAAAABOQgAAKIAAACg6dfC52noP+OZD1pZMsE/AAAAP8sEAAAAAAAAAToIAACiAAAAoOnXwudp6D/TTIHH3G7BPwAAAD/bBAAAAAAAAAE7CAAAogAAAKDp18Lnaeg/Pdmr66HJwT8AAAA/6gQAAAAAAAABPAgAAKIAAACg6dfC52noPy2MHVklBsI/AAAAP+oEAAAAAAAAAT0IAACiAAAAoOnXwudp6D8dP4/GqELCPwAAAD/qBAAAAAAAAAE+CAAAogAAAKDp18Lnaeg/D/IANCx/wj8AAAA/+gQAAAAAAAABPwgAAKIAAACg6dfC52noP/+kcqGvu8I/AAAAPwoFAAAAAAAAAUAIAACiAAAAezAsL99v6D/wV+QOM/jCPwAAAD8KBQAAAAAAAAFBCAAAogAAAHswLC/fb+g/4ApWfLY0wz8AAAA/GQUAAAAAAAABQggAAKIAAABUd4Cb1nXoP8JwOVe9rcM/AAAAP0gFAAAAAAAAAUMIAACiAAAAL77UB8576D/ee5yeEzfFPwAAAD9nBQAAAAAAAAFECAAAogAAAC++1AfOe+g/N7s4MFzOxT8AAAA/dwUAAAAAAAABRQgAAKIAAAAIBSl0xYHoPwnUjXjmg8Y/AAAAP3cFAAAAAAAAAUYIAACiAAAA40t94LyH6D9yYLicq97GPwAAAD+HBQAAAAAAAAFHCAAAogAAAONLfeC8h+g/YxMqCi8bxz8AAAA/hwUAAAAAAAABSAgAAKIAAADjS33gvIfoP8yfVC70dcc/AAAAP4cFAAAAAAAAAUkIAACiAAAAvZLRTLSN6D+8Usabd7LHPwAAAD+WBQAAAAAAAAFKCAAAogAAAL2S0Uy0jeg/rQU4Cfvuxz8AAAA/lgUAAAAAAAABSwgAAKIAAAC9ktFMtI3oPxaSYi3AScg/AAAAP8UFAAAAAAAAAUwIAACiAAAAl9kluauT6D9/Ho1RhaTIPwAAAD/VBQAAAAAAAAFNCAAAogAAAHEgeiWjmeg/YYRwLIwdyT8AAAA/9AUAAAAAAAABTggAAKIAAABxIHolo5noP9hdKePNO8k/AAAAP/QFAAAAAAAAAU8IAACiAAAAcSB6JaOZ6D9RN+KZD1rJPwAAAD/0BQAAAAAAAAFQCAAAogAAAHEgeiWjmeg/yhCbUFF4yT8AAAA/9AUAAAAAAAABUQgAAKIAAABxIHolo5noP0HqUweTlsk/AAAAPwQGAAAAAAAAAVIIAACiAAAATGfOkZqf6D+6wwy+1LTJPwAAAD8UBgAAAAAAAAFTCAAAogAAAExnzpGan+g/q3Z+K1jxyT8AAAA/IwYAAAAAAAABVAgAAKIAAABMZ86Rmp/oPyNQN+KZD8o/AAAAPyMGAAAAAAAAAVUIAACiAAAAJa4i/pGl6D+M3GEGX2rKPwAAAD8zBgAAAAAAAAFWCAAAogAAACWuIv6Rpeg/fY/Tc+Kmyj8AAAA/QgYAAAAAAAABVwgAAKIAAAAlriL+kaXoP+Yb/penAcs/AAAAP1IGAAAAAAAAAVgIAACiAAAAJa4i/pGl6D9d9bZO6R/LPwAAAD9iBgAAAAAAAAFZCAAAogAAACWuIv6Rpeg/x4Hhcq56yz8AAAA/YgYAAAAAAAABWggAAKIAAAAA9XZqiavoP7c0U+Axt8s/AAAAP2IGAAAAAAAAAVsIAACiAAAAAPV2aomr6D+o58RNtfPLPwAAAD9xBgAAAAAAAAFcCAAAogAAAAD1dmqJq+g/IMF9BPcRzD8AAAA/gQYAAAAAAAABXQgAAKIAAAAA9XZqiavoP5maNrs4MMw/AAAAP4EGAAAAAAAAAV4IAACiAAAAAPV2aomr6D8RdO9xek7MPwAAAD+RBgAAAAAAAAFfCAAAogAAAAD1dmqJq+g/iU2oKLxszD8AAAA/kQYAAAAAAAABYAgAAKIAAAAA9XZqiavoPwInYd/9isw/AAAAP6AGAAAAAAAAAWEIAACiAAAAAPV2aomr6D96ABqWP6nMPwAAAD+gBgAAAAAAAAFiCAAAogAAAAD1dmqJq+g/8tnSTIHHzD8AAAA/sAYAAAAAAAABYwgAAKIAAAAA9XZqiavoP+OMRLoEBM0/AAAAP7AGAAAAAAAAAWQIAACiAAAAAPV2aomr6D9bZv1wRiLNPwAAAD+wBgAAAAAAAAFlCAAAogAAAAD1dmqJq+g/1D+2J4hAzT8AAAA/vwYAAAAAAAABZggAAKIAAAAA9XZqiavoP8TyJ5ULfc0/AAAAP78GAAAAAAAAAWcIAACiAAAAAPV2aomr6D88zOBLTZvNPwAAAD/PBgAAAAAAAAFoCAAAogAAAAD1dmqJq+g/taWZAo+5zT8AAAA/zwYAAAAAAAABaQgAAKIAAAAA9XZqiavoPy1/UrnQ180/AAAAP98GAAAAAAAAAWoIAACiAAAAAPV2aomr6D+lWAtwEvbNPwAAAD/uBgAAAAAAAAFrCAAAogAAAAD1dmqJq+g/HjLEJlQUzj8AAAA//gYAAAAAAAABbAgAAKIAAAAA9XZqiavoP5cLfd2VMs4/AAAAPx0HAAAAAAAAAW0IAACiAAAAAPV2aomr6D8O5TWU11DOPwAAAD8tBwAAAAAAAAFuCAAAogAAANo7y9aAseg/h77uShlvzj8AAAA/PAcAAAAAAAABbwgAAKIAAADaO8vWgLHoP/+XpwFbjc4/AAAAPzwHAAAAAAAAAXAIAACiAAAA2jvL1oCx6D93cWC4nKvOPwAAAD9MBwAAAAAAAAFxCAAAogAAANo7y9aAseg/8EoZb97Jzj8AAAA/TAcAAAAAAAABcggAAKIAAADaO8vWgLHoP2gk0iUg6M4/AAAAP1wHAAAAAAAAAXMIAACiAAAA2jvL1oCx6D/f/YrcYQbPPwAAAD9cBwAAAAAAAAF0CAAAogAAANo7y9aAseg/WddDk6Mkzz8AAAA/XAcAAAAAAAABdQgAAKIAAADaO8vWgLHoP9Gw/EnlQs8/AAAAP2sHAAAAAAAAAXYIAACiAAAA2jvL1oCx6D9JirUAJ2HPPwAAAD97BwAAAAAAAAF3CAAAogAAANo7y9aAseg/wWNut2h/zz8AAAA/iwcAAAAAAAABeAgAAKIAAADaO8vWgLHoPzs9J26qnc8/AAAAP5oHAAAAAAAAAXkIAACiAAAA2jvL1oCx6D+zFuAk7LvPPwAAAD+qBwAAAAAAAAF6CAAAogAAANo7y9aAseg/K/CY2y3azz8AAAA/uQcAAAAAAAABewgAAKIAAADaO8vWgLHoP6PJUZJv+M8/AAAAP88HAAAAAAAAAXwIAACiAAAA2jvL1oCx6D+OUYWkWAvQPwAAAD/PBwAAAAAAAAF9CAAAogAAANo7y9aAseg/S77hf3ka0D8AAAA/3wcAAAAAAAABfggAAKIAAADaO8vWgLHoPwYrPluaKdA/AAAAP+4HAAAAAAAAAX8IAACiAAAA2jvL1oCx6D/Cl5o2uzjQPwAAAD/+BwAAAAAAAAGACAAAogAAAAD1dmqJq+g/fwT3EdxH0D8AAAA/XAgAAAAAAAABgQgAAKIAAAAA9XZqiavoPztxU+38VtA/AAAAP2sIAAAAAAAAAYIIAACiAAAAAPV2aomr6D/33a/IHWbQPwAAAD97CAAAAAAAAAGDCAAAogAAAAD1dmqJq+g/tEoMpD510D8AAAA/mggAAAAAAAABhAgAAKIAAAAA9XZqiavoP2+3aH9fhNA/AAAAP+gIAAAAAAAAAYUIAACiAAAAAPV2aomr6D8rJMVagJPQPwAAAD+zCQAAAAAAAAGGCAAAogAAAAD1dmqJq+g/6JAhNqGi0D8AAAA/0wkAAAAAAAABhwgAAKIAAAAA9XZqiavoP6T9fRHCsdA/AAAAP/IJAAAAAAAAAYgIAACiAAAAAPV2aomr6D9hatrs4sDQPwAAAD8RCgAAAAAAAAGJCAAAogAAAAD1dmqJq+g/HNc2yAPQ0D8AAAA/MAoAAAAAAAABiggAAKIAAAAA9XZqiavoP9hDk6Mk39A/AAAAP18KAAAAAAAAAYsIAACiAAAAAPV2aomr6D+VsO9+Re7QPwAAAD9/CgAAAAAAAAs=</ink>
</athena>
</file>

<file path=customXml/item3.xml><?xml version="1.0" encoding="utf-8"?>
<athena xmlns="http://schemas.microsoft.com/edu/athena" version="0.1.2681.0">
  <timings duration="83683"/>
</athena>
</file>

<file path=customXml/item30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JQcAAAAAAAABfL///8MQWN0aW9uVHlwZVYxAQAAAAd2YWx1ZV9fAAgCAAAAAAAAAAEFAAAABAAAAAkPAAAACRAAAABQJAAAAAAAAAHv////8v///wAAAAABBgAAAAQAAAAJEgAAAAkTAAAAvCoAAAAAAAAB7P////L///8AAAAAAQcAAAAEAAAACRUAAAAJFgAAAB0xAAAAAAAAAen////y////AAAAAAEIAAAABAAAAAkYAAAACRkAAAB7OQAAAAAAAAHm////8v///wAAAAABCQAAAAQAAAAJGwAAAAkcAAAAmUYAAAAAAAAB4/////L///8AAAAAAQoAAAAEAAAACR4AAAAJHwAAALRuAAAAAAAAAeD////y////AAAAAAULAAAADUNsZWFyQ2FudmFzVjECAAAACVN0YXJ0VGltZQRUeXBlAAQQDEFjdGlvblR5cGVWMQIAAAACAAAAELkAAAAAAAAB3/////L///8AAAAABQwAAAAPUGVuQXR0cmlidXRlc1YxCgAAAAdfY29sb3JBB19jb2xvclIHX2NvbG9yRwdfY29sb3JCCkZpdFRvQ3VydmUGSGVpZ2h0Dklnbm9yZVByZXNzdXJlDUlzSGlnaGxpZ2h0ZXIFU2hhcGUFV2lkdGgAAAAAAAAAAAQAAgICAgEGAQEMQnJ1c2hTaGFwZVYxAgAAAAYCAAAA/3AwoAAAAAAAAAAiQAAABd7///8MQnJ1c2hTaGFwZVYxAQAAAAd2YWx1ZV9fAAgCAAAAAQAAAAAAAAAAACJABQ0AAAAKSW5rVHJhY2VWMQMAAAANTGlzdGAxK19pdGVtcwxMaXN0YDErX3NpemUPTGlzdGAxK192ZXJzaW9uBAAAGFNoYXJlZC5JbmtpbmcuSW5rUG9pbnRbXQIAAAAICAIAAAAJIwAAABAAAAAQAAAAAQ8AAAAMAAAA/3AwoAAAAAAAAAAiQAAAAdz////e////AQAAAAAAAAAAACJAARAAAAANAAAACSUAAAAVAAAAFQAAAAESAAAADAAAAP9wMKAAAAAAAAAAIkAAAAHa////3v///wEAAAAAAAAAAAAiQAETAAAADQAAAAknAAAACgAAAAoAAAABFQAAAAwAAAD/cDCgAAAAAAAAACJAAAAB2P///97///8BAAAAAAAAAAAAIkABFgAAAA0AAAAJKQAAACkAAAApAAAAARgAAAAMAAAA/3AwoAAAAAAAAAAiQAAAAdb////e////AQAAAAAAAAAAACJAARkAAAANAAAACSsAAAA9AAAAPQAAAAEbAAAADAAAAP9wMKAAAAAAAAAAIkAAAAHU////3v///wEAAAAAAAAAAAAiQAEcAAAADQAAAAktAAAATQAAAE0AAAABHgAAAAwAAAD/cDCgAAAAAAAAACJAAAAB0v///97///8BAAAAAAAAAAAAIkABHwAAAA0AAAAJLwAAALYAAAC2AAAAByMAAAAAAQAAABAAAAAECklua1BvaW50VjECAAAACTAAAAAJMQAAAAkyAAAACTMAAAAJNAAAAAk1AAAACTYAAAAJNwAAAAk4AAAACTkAAAAJOgAAAAk7AAAACTwAAAAJPQAAAAk+AAAACT8AAAAHJQAAAAABAAAAIAAAAAQKSW5rUG9pbnRWMQIAAAAJQAAAAAlBAAAACUIAAAAJQwAAAAlEAAAACUUAAAAJRgAAAAlHAAAACUgAAAAJSQAAAAlKAAAACUsAAAAJTAAAAAlNAAAACU4AAAAJTwAAAAlQAAAACVEAAAAJUgAAAAlTAAAACVQAAAANCwcnAAAAAAEAAAAQAAAABApJbmtQb2ludFYxAgAAAAlVAAAACVYAAAAJVwAAAAlYAAAACVkAAAAJWgAAAAlbAAAACVwAAAAJXQAAAAleAAAADQYHKQAAAAABAAAAQAAAAAQKSW5rUG9pbnRWMQIAAAAJXwAAAAlgAAAACWEAAAAJYgAAAAljAAAACWQAAAAJZQAAAAlmAAAACWcAAAAJaAAAAAlpAAAACWoAAAAJawAAAAlsAAAACW0AAAAJbgAAAAlvAAAACXAAAAAJcQAAAAlyAAAACXMAAAAJdAAAAAl1AAAACXYAAAAJdwAAAAl4AAAACXkAAAAJegAAAAl7AAAACXwAAAAJfQAAAAl+AAAACX8AAAAJgAAAAAmBAAAACYIAAAAJgwAAAAmEAAAACYUAAAAJhgAAAAmHAAAADRcHKwAAAAABAAAAQAAAAAQKSW5rUG9pbnRWMQI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0DBy0AAAAAAQAAAIAAAAAECklua1BvaW50VjEC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0zBy8AAAAAAQAAAAABAAAECklua1BvaW50VjECAA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1KBTAAAAAKSW5rUG9pbnRWMQQAAAABWAFZDlByZXNzdXJlRmFjdG9yCVRpbWVTdGFtcAAAAAAGBgsQAgAAALAQaAqBpnA/QCr7oU1Xcz8AAAA/AAAAAAAAAAABMQAAADAAAACA2ykpull0P0Aq+6FNV3M/AAAAPz4AAAAAAAAAATIAAAAwAAAASKbrR/MMeD9AKvuhTVdzPwAAAD8+AAAAAAAAAAEzAAAAMAAAABhxrWYswHs/QCr7oU1Xcz8AAAA/TgAAAAAAAAABNAAAADAAAABcgxhST5OBP0Aq+6FNV3M/AAAAP04AAAAAAAAAATUAAAAwAAAAxGh54etsgz9AKvuhTVdzPwAAAD9eAAAAAAAAAAE2AAAAMAAAAJAzOwAlIIc/IBf6xZejdz8AAAA/XgAAAAAAAAABNwAAADAAAABg/vweXtOKPyAX+sWXo3c/AAAAP20AAAAAAAAAATgAAAAwAAAATteP5hkwkD9w+PsGFh6APwAAAD9tAAAAAAAAAAE5AAAAMAAAAGovob2E9pI/cPj7BhYegD8AAAA/fQAAAAAAAAABOgAAADAAAADSFAJNIdCUP/Bu+xg7RII/AAAAP40AAAAAAAAAATsAAAAwAAAANvpi3L2plj/wbvsYO0SCPwAAAD+NAAAAAAAAAAE8AAAAMAAAAO5sEySMlpc/cOX6KmBqhD8AAAA/nAAAAAAAAAABPQAAADAAAABWUnSzKHCZP3Dl+ipgaoQ/AAAAP7sAAAAAAAAAAT4AAAAwAAAAvjfVQsVJmz9w5foqYGqEPwAAAD/bAAAAAAAAAAE/AAAAMAAAAHKqhYqTNpw/cOX6KmBqhD8AAAA/2wAAAAAAAAABQAAAADAAAAC+N9VCxUmbP9ILdNC40O8/AAAAPwAAAAAAAAAAAUEAAAAwAAAAcqqFipM2nD/SC3TQuNDvPwAAAD8AAAAAAAAAAAFCAAAAMAAAACYdNtJhI50/0gt00LjQ7z8AAAA/EAAAAAAAAAABQwAAADAAAADWj+YZMBCeP9ILdNC40O8/AAAAPyAAAAAAAAAAAUQAAAAwAAAAigKXYf78nj/SC3TQuNDvPwAAAD8vAAAAAAAAAAFFAAAAMAAAAD51R6nM6Z8/0gt00LjQ7z8AAAA/PwAAAAAAAAABRgAAADAAAAD583t4TWugP6oJvGRR2e8/AAAAP08AAAAAAAAAAUcAAAAwAAAAVS1UnLThoD+qCbxkUdnvPwAAAD9uAAAAAAAAAAFIAAAAMAAAAK9mLMAbWKE/qgm8ZFHZ7z8AAAA/jQAAAAAAAAABSQAAADAAAAAHoATkgs6hP6oJvGRR2e8/AAAAP50AAAAAAAAAAUoAAAAwAAAAYdncB+pEoj+qCbxkUdnvPwAAAD+sAAAAAAAAAAFLAAAAMAAAABVMjU+4MaM/qgm8ZFHZ7z8AAAA/rAAAAAAAAAABTAAAADAAAABxhWVzH6ijP6oJvGRR2e8/AAAAP6wAAAAAAAAAAU0AAAAwAAAAy749l4YepD+qCbxkUdnvPwAAAD+8AAAAAAAAAAFOAAAAMAAAAH8x7t5UC6U/qgm8ZFHZ7z8AAAA/vAAAAAAAAAABTwAAADAAAAAzpJ4mI/ilP6oJvGRR2e8/AAAAP8wAAAAAAAAAAVAAAAAwAAAAjd12Sopupj+qCbxkUdnvPwAAAD/MAAAAAAAAAAFRAAAAMAAAAD9QJ5JYW6c/0gt00LjQ7z8AAAA/2wAAAAAAAAABUgAAADAAAADzwtfZJkioP9ILdNC40O8/AAAAP+sAAAAAAAAAAVMAAAAwAAAATfyv/Y2+qD/SC3TQuNDvPwAAAD/rAAAAAAAAAAFUAAAAMAAAAKc1iCH1NKk/0gt00LjQ7z8AAAA/6wAAAAAAAAABVQAAADAAAABO14/mGTCQP9y1s/uPKNE/AAAAPwAAAAAAAAAAAVYAAAAwAAAAAkpALugckT/ctbP7jyjRPwAAAD+sAAAAAAAAAAFXAAAAMAAAALa88HW2CZI/3LWz+48o0T8AAAA/uwAAAAAAAAABWAAAADAAAADSFAJNIdCUP9y1s/uPKNE/AAAAP7sAAAAAAAAAAVkAAAAwAAAA7mwTJIyWlz/ctbP7jyjRPwAAAD+7AAAAAAAAAAFaAAAAMAAAAFZSdLMocJk/3LWz+48o0T8AAAA/uwAAAAAAAAABWwAAADAAAAC+N9VCxUmbP9y1s/uPKNE/AAAAP8sAAAAAAAAAAVwAAAAwAAAAcqqFipM2nD/ctbP7jyjRPwAAAD/LAAAAAAAAAAFdAAAAMAAAANaP5hkwEJ4/3LWz+48o0T8AAAA/2wAAAAAAAAABXgAAADAAAACKApdh/vyeP9y1s/uPKNE/AAAAP0oBAAAAAAAAAV8AAAAwAAAABudjcD4G5z8i5YM9c2vQPwAAAD8AAAAAAAAAAAFgAAAAMAAAAMhxHMdxHOc/IuWDPXNr0D8AAAA/6gAAAAAAAAABYQAAADAAAABiIDyUpXznPyLlgz1za9A/AAAAPwoBAAAAAAAAAWIAAAAwAAAAFZPs23Np6D8i5YM9c2vQPwAAAD8ZAQAAAAAAAAFjAAAAMAAAACwsm/tAneg/IuWDPXNr0D8AAAA/GQEAAAAAAAABZAAAADAAAABExUkbDtHoPyLlgz1za9A/AAAAPykBAAAAAAAAAWUAAAAwAAAAL1d9Vg726D8i5YM9c2vQPwAAAD8pAQAAAAAAAAFmAAAAMAAAAEfwK3bbKek/IuWDPXNr0D8AAAA/KQEAAAAAAAABZwAAADAAAADJBZ0jQlbpPyLlgz1za9A/AAAAPzkBAAAAAAAAAWgAAAAwAAAA4J5LQw+K6T8i5YM9c2vQPwAAAD9IAQAAAAAAAAFpAAAAMAAAAMwwf34Pr+k/IuWDPXNr0D8AAAA/SAEAAAAAAAABagAAADAAAABORvArdtvpPyLlgz1za9A/AAAAP1gBAAAAAAAAAWsAAAAwAAAAZt+eS0MP6j8i5YM9c2vQPwAAAD9nAQAAAAAAAAFsAAAAMAAAAOj0D/mpO+o/IuWDPXNr0D8AAAA/ZwEAAAAAAAABbQAAADAAAAD+jb4Yd2/qP9bgE2akfNA/AAAAP2cBAAAAAAAAAW4AAAAwAAAAq6qqqqqq6j/W4BNmpHzQPwAAAD9nAQAAAAAAAAFvAAAAMAAAAFjHljze5eo/1uATZqR80D8AAAA/dwEAAAAAAAABcAAAADAAAAAF5ILOESHrP9bgE2akfNA/AAAAP4cBAAAAAAAAAXEAAAAwAAAASISs0qtj6z/W4BNmpHzQPwAAAD+HAQAAAAAAAAFyAAAAMAAAAIok1tZFpus/ityjjtWN0D8AAAA/lgEAAAAAAAABcwAAADAAAAD5y3q/rPfrP4rco47VjdA/AAAAP6YBAAAAAAAAAXQAAAAwAAAA1BrEkHqa7D+K3KOO1Y3QPwAAAD+mAQAAAAAAAAF1AAAAMAAAAEPCaHnh6+w/ityjjtWN0D8AAAA/tgEAAAAAAAABdgAAADAAAAAb5s/v4TXtP4rco47VjdA/AAAAP7YBAAAAAAAAAXcAAAAwAAAAiI102EiH7T+K3KOO1Y3QPwAAAD/FAQAAAAAAAAF4AAAAMAAAAMstntziye0/ityjjtWN0D8AAAA/xQEAAAAAAAABeQAAADAAAAANzsfgfAzuP4rco47VjdA/AAAAP8UBAAAAAAAAAXoAAAAwAAAA5fEuV31W7j+K3KOO1Y3QPwAAAD/VAQAAAAAAAAF7AAAAMAAAAGgHoATkgu4/ityjjtWN0D8AAAA/5AEAAAAAAAABfAAAADAAAAB+oE4ksbbuP4rco47VjdA/AAAAP+QBAAAAAAAAAX0AAAAwAAAALL06tuTx7j+K3KOO1Y3QPwAAAD/0AQAAAAAAAAF+AAAAMAAAAK7Sq2NLHu8/ityjjtWN0D8AAAA/9AEAAAAAAAABfwAAADAAAADGa1qDGFLvP4rco47VjdA/AAAAPwQCAAAAAAAAAYAAAAAwAAAAsP2Nvhh37z+K3KOO1Y3QPwAAAD8EAgAAAAAAAAGBAAAAMAAAAAgMhIeylO8/ityjjtWN0D8AAAA/EwIAAAAAAAABggAAADAAAABeGnpQTLLvP4rco47VjdA/AAAAPxMCAAAAAAAAAYMAAAAwAAAA9J23wrK57z/W4BNmpHzQPwAAAD8jAgAAAAAAAAGEAAAAMAAAACClMqd/yO8/IuWDPXNr0D8AAAA/IwIAAAAAAAABhQAAADAAAAC0KHAZ5s/vPyLlgz1za9A/AAAAPzMCAAAAAAAAAYYAAAAwAAAASqyti0zX7z8i5YM9c2vQPwAAAD8zAgAAAAAAAAGHAAAAMAAAAOAv6/2y3u8/IuWDPXNr0D8AAAA/kAIAAAAAAAABiAAAADAAAAD6zlth2dznPzF2iCQ4J84/AAAAPwAAAAAAAAAAAYkAAAAwAAAAZUse73LV5z8xdogkOCfOPwAAAD8AAAAAAAAAAAGKAAAAMAAAAM/H4HwMzuc/MXaIJDgnzj8AAAA/EAAAAAAAAAABiwAAADAAAAA6RKMKpsbnPzF2iCQ4J84/AAAAPyAAAAAAAAAAAYwAAAAwAAAADz0oJtm35z8xdogkOCfOPwAAAD8gAAAAAAAAAAGNAAAAMAAAAOM1rUEMqec/MXaIJDgnzj8AAAA/PwAAAAAAAAABjgAAADAAAAAiq/Tq2JLnPzF2iCQ4J84/AAAAPz8AAAAAAAAAAY8AAAAwAAAANhnBr9ht5z8xdogkOCfOPwAAAD8/AAAAAAAAAAGQAAAAMAAAAOAKy+Y+UOc/mW2odZpJzj8AAAA/PwAAAAAAAAABkQAAADAAAAAegBKQCzrnPwFlyMb8a84/AAAAP04AAAAAAAAAAZIAAAAwAAAAyHEcx3Ec5z8BZcjG/GvOPwAAAD9OAAAAAAAAAAGTAAAAMAAAAAbnY3A+Buc/0VMIacGwzj8AAAA/XgAAAAAAAAABlAAAADAAAABGXKsZC/DmP9FTCGnBsM4/AAAAP14AAAAAAAAAAZUAAAAwAAAAhdHywtfZ5j+dQkgLhvXOPwAAAD9uAAAAAAAAAAGWAAAAMAAAAMVGOmykw+Y/nUJIC4b1zj8AAAA/bgAAAAAAAAABlwAAADAAAAADvIEVca3mPwc6aFzoF88/AAAAP30AAAAAAAAAAZgAAAAwAAAA2LQGMaSe5j8HOmhc6BfPPwAAAD+NAAAAAAAAAAGZAAAAMAAAABgqTtpwiOY/bTGIrUo6zz8AAAA/jQAAAAAAAAABmgAAADAAAACBphBoCoHmP9MoqP6sXM8/AAAAP40AAAAAAAAAAZsAAAAwAAAAVp+Vgz1y5j89IMhPD3/PPwAAAD+dAAAAAAAAAAGcAAAAMAAAAMEbWBHXauY/PSDITw9/zz8AAAA/nQAAAAAAAAABnQAAADAAAAArmBqfcGPmP6MX6KBxoc8/AAAAP7sAAAAAAAAAAZ4AAAAwAAAAlhTdLApc5j+jF+igcaHPPwAAAD/LAAAAAAAAAAGfAAAAMAAAAACRn7qjVOY/oxfooHGhzz8AAAA/2gAAAAAAAAABoAAAADAAAAAAkZ+6o1TmPwsPCPLTw88/AAAAP9oAAAAAAAAAAaEAAAAwAAAAaw1iSD1N5j8LDwjy08PPPwAAAD/qAAAAAAAAAAGiAAAAMAAAANSJJNbWReY/cwYoQzbmzz8AAAA/+gAAAAAAAAABowAAADAAAADUiSTW1kXmP+z+I0pMBNA/AAAAP/oAAAAAAAAAAaQAAAAwAAAAQAbnY3A+5j+g+rNyfRXQPwAAAD8JAQAAAAAAAAGlAAAAMAAAAKmCqfEJN+Y/VPZDm64m0D8AAAA/CQEAAAAAAAABpgAAADAAAACpgqnxCTfmPwjy08PfN9A/AAAAPxkBAAAAAAAAAacAAAAwAAAAfnsuDT0o5j+87WPsEEnQPwAAAD8pAQAAAAAAAAGoAAAAMAAAAH57Lg09KOY/cOnzFEJa0D8AAAA/KQEAAAAAAAABqQAAADAAAADp9/Ca1iDmPyLlgz1za9A/AAAAPykBAAAAAAAAAaoAAAAwAAAA6ffwmtYg5j/W4BNmpHzQPwAAAD84AQAAAAAAAAGrAAAAMAAAAOn38JrWIOY/ityjjtWN0D8AAAA/SAEAAAAAAAABrAAAADAAAADp9/Ca1iDmPz7YM7cGn9A/AAAAP1cBAAAAAAAAAa0AAAAwAAAA6ffwmtYg5j/y08PfN7DQPwAAAD93AQAAAAAAAAGuAAAAMAAAABT/a3+jL+Y/ps9TCGnB0D8AAAA/hgEAAAAAAAABrwAAADAAAAAAkZ+6o1TmP1rL4zCa0tA/AAAAP5YBAAAAAAAAAbAAAAAwAAAAVp+Vgz1y5j9ay+MwmtLQPwAAAD+WAQAAAAAAAAGxAAAAMAAAABgqTtpwiOY/WsvjMJrS0D8AAAA/lgEAAAAAAAABsgAAADAAAAADvIEVca3mP1rL4zCa0tA/AAAAP5YBAAAAAAAAAbMAAAAwAAAAxUY6bKTD5j9ay+MwmtLQPwAAAD+mAQAAAAAAAAG0AAAAMAAAAPBNtVBx0uY/WsvjMJrS0D8AAAA/pgEAAAAAAAABtQAAADAAAAAbVTA1PuHmP1rL4zCa0tA/AAAAP7UBAAAAAAAAAbYAAAAwAAAAsNhtp6To5j9ay+MwmtLQPwAAAD/FAQAAAAAAAAG3AAAAMAAAAEZcqxkL8OY/WsvjMJrS0D8AAAA/MgIAAAAAAAABuAAAADAAAADb3+iLcffmPw7Hc1nL49A/AAAAP0ICAAAAAAAAAbkAAAAwAAAABudjcD4G5z/AwgOC/PTQPwAAAD9RAgAAAAAAAAG6AAAAMAAAADLu3lQLFec/dL6Tqi0G0T8AAAA/YQIAAAAAAAABuwAAADAAAACK/NQdpTLnP9y1s/uPKNE/AAAAP2ECAAAAAAAAAbwAAAAwAAAA4ArL5j5Q5z9ErdNM8krRPwAAAD9hAgAAAAAAAAG9AAAAMAAAADYZwa/Ybec/XqCDxoV+0T8AAAA/cQIAAAAAAAABvgAAADAAAAAiq/Tq2JLnP3qTM0AZstE/AAAAP3ECAAAAAAAAAb8AAAAwAAAApMBlmD+/5z/gilORe9TRPwAAAD+AAgAAAAAAAAHAAAAAMAAAAJBSmdM/5Oc//H0DCw8I0j8AAAA/kAIAAAAAAAABwQAAADAAAADnYI+c2QHoPxZxs4SiO9I/AAAAP5ACAAAAAAAAAcIAAAAwAAAA0vLC19km6D/MbEOt00zSPwAAAD+vAgAAAAAAAAHDAAAAMAAAANYdpTKnf+g/TlcTeMmi0j8AAAA/rwIAAAAAAAABxAAAADAAAABsoeKkDYfoPwJTo6D6s9I/AAAAP78CAAAAAAAAAcUAAAAwAAAALzJdP5pn4D9+aNPVBF7SPwAAAD8AAAAAAAAAAAHGAAAAMAAAAMW1mrEAb+A/fmjT1QRe0j8AAAA/EAAAAAAAAAABxwAAADAAAABbOdgjZ3bgP35o09UEXtI/AAAAPx8AAAAAAAAAAcgAAAAwAAAAhkBTCDSF4D9+aNPVBF7SPwAAAD8vAAAAAAAAAAHJAAAAMAAAALFHzuwAlOA/fmjT1QRe0j8AAAA/LwAAAAAAAAABygAAADAAAABy0oZDNKrgP35o09UEXtI/AAAAPz8AAAAAAAAAAcsAAAAwAAAAyOB8DM7H4D8yZGP+NW/SPwAAAD8/AAAAAAAAAAHMAAAAMAAAAEv27bk09OA/5l/zJmeA0j8AAAA/TgAAAAAAAAABzQAAADAAAAChBOSCzhHhP5pbg0+YkdI/AAAAP04AAAAAAAAAAc4AAAAwAAAAjZYXvs424T9OVxN4yaLSPwAAAD9eAAAAAAAAAAHPAAAAMAAAAOSkDYdoVOE/AlOjoPqz0j8AAAA/XgAAAAAAAAAB0AAAADAAAAA6swNQAnLhPwJTo6D6s9I/AAAAP20AAAAAAAAAAdEAAAAwAAAA+z28pjWI4T8CU6Og+rPSPwAAAD9tAAAAAAAAAAHSAAAAMAAAAFFMsm/PpeE/AlOjoPqz0j8AAAA/fQAAAAAAAAAB0wAAADAAAAAS12rGArzhPwJTo6D6s9I/AAAAP40AAAAAAAAAAdQAAAAwAAAAPd7lqs/K4T8CU6Og+rPSPwAAAD+NAAAAAAAAAAHVAAAAMAAAAGnlYI+c2eE/AlOjoPqz0j8AAAA/jQAAAAAAAAAB1gAAADAAAAC/81ZYNvfhPwJTo6D6s9I/AAAAP5wAAAAAAAAAAdcAAAAwAAAAVXeUypz+4T8CU6Og+rPSPwAAAD+cAAAAAAAAAAHYAAAAMAAAABYCTSHQFOI/AlOjoPqz0j8AAAA/rAAAAAAAAAAB2QAAADAAAADWjAV4AyviPwJTo6D6s9I/AAAAP6wAAAAAAAAAAdoAAAAwAAAAApSAXNA54j8CU6Og+rPSPwAAAD+8AAAAAAAAAAHbAAAAMAAAAMMeObMDUOI/AlOjoPqz0j8AAAA/vAAAAAAAAAAB3AAAADAAAACDqfEJN2biPwJTo6D6s9I/AAAAP8sAAAAAAAAAAd0AAAAwAAAA2rfn0tCD4j8CU6Og+rPSPwAAAD/LAAAAAAAAAAHeAAAAMAAAAJtCoCkEmuI/AlOjoPqz0j8AAAA/2wAAAAAAAAAB3wAAADAAAABczViAN7DiP7ROM8krxdI/AAAAP9sAAAAAAAAAAeAAAAAwAAAAHFgR12rG4j+0TjPJK8XSPwAAAD/qAAAAAAAAAAHhAAAAMAAAAN3iyS2e3OI/tE4zySvF0j8AAAA/6gAAAAAAAAAB4gAAADAAAAA08b/2N/riP2pKw/Fc1tI/AAAAP/oAAAAAAAAAAeMAAAAwAAAAiv+1v9EX4z9qSsPxXNbSPwAAAD/6AAAAAAAAAAHkAAAAMAAAAAwVJ204ROM/HEZTGo7n0j8AAAA/CgEAAAAAAAAB5QAAADAAAACOKpgan3DjPxxGUxqO59I/AAAAPwoBAAAAAAAAAeYAAAAwAAAApsNGOmyk4z8cRlMajufSPwAAAD8ZAQAAAAAAAAHnAAAAMAAAAL1c9Vk52OM/0EHjQr/40j8AAAA/GQEAAAAAAAAB6AAAADAAAAA/cmYHoATkP9BB40K/+NI/AAAAPykBAAAAAAAAAekAAAAwAAAA645SmdM/5D+EPXNr8AnTPwAAAD8pAQAAAAAAAAHqAAAAMAAAAAIoAbmgc+Q/hD1za/AJ0z8AAAA/OQEAAAAAAAAB6wAAADAAAACwRO1K1K7kP4Q9c2vwCdM/AAAAPzkBAAAAAAAAAewAAAAwAAAAnNYghtTT5D84OQOUIRvTPwAAAD9IAQAAAAAAAAHtAAAAMAAAAIhoVMHU+OQ/ODkDlCEb0z8AAAA/SAEAAAAAAAAB7gAAADAAAADfdkqKbhblPzg5A5QhG9M/AAAAP1gBAAAAAAAAAe8AAAAwAAAANYVAUwg05T84OQOUIRvTPwAAAD9nAQAAAAAAAAHwAAAAMAAAACEXdI4IWeU/ODkDlCEb0z8AAAA/ZwEAAAAAAAAB8QAAADAAAABMHu9y1WflPzg5A5QhG9M/AAAAP3cBAAAAAAAAAfIAAAAwAAAAdyVqV6J25T84OQOUIRvTPwAAAD93AQAAAAAAAAHzAAAAMAAAAA6pp8kIfuU/ODkDlCEb0z8AAAA/dwEAAAAAAAAB9AAAADAAAACjLOU7b4XlPzg5A5QhG9M/AAAAP4cBAAAAAAAAAfUAAAAwAAAAObAirtWM5T84OQOUIRvTPwAAAD+HAQAAAAAAAAH2AAAAMAAAAM4zYCA8lOU/ODkDlCEb0z8AAAA/5AEAAAAAAAAB9wAAADAAAABkt52SopvlPzg5A5QhG9M/AAAAP/QBAAAAAAAAAfgAAAAwAAAA+TrbBAmj5T84OQOUIRvTPwAAAD8EAgAAAAAAAAH5AAAAMAAAAI++GHdvquU/ODkDlCEb0z8AAAA/BAIAAAAAAAAB+gAAADAAAAAkQlbp1bHlPzg5A5QhG9M/AAAAPxMCAAAAAAAAAfsAAAAwAAAAusWTWzy55T84OQOUIRvTPwAAAD8jAgAAAAAAAAH8AAAAMAAAAE9J0c2iwOU/ODkDlCEb0z8AAAA/IwIAAAAAAAAB/QAAADAAAADmzA5ACcjlPzg5A5QhG9M/AAAAPzMCAAAAAAAAAf4AAAAwAAAAe1BMsm/P5T84OQOUIRvTPwAAAD9CAgAAAAAAAAH/AAAAMAAAABHUiSTW1uU/ODkDlCEb0z8AAAA/YQIAAAAAAAABAAEAADAAAACmV8eWPN7lPzg5A5QhG9M/AAAAPwcEAAAAAAAAAQEBAAAwAAAAPNsECaPl5T84OQOUIRvTPwAAAD8nBAAAAAAAAAECAQAAMAAAANFeQnsJ7eU/hD1za/AJ0z8AAAA/NgQAAAAAAAABAwEAADAAAABn4n/tb/TlP4Q9c2vwCdM/AAAAP0wEAAAAAAAAAQQBAAAwAAAA/GW9X9b75T+EPXNr8AnTPwAAAD+qBAAAAAAAAAEFAQAAMAAAAJPp+tE8A+Y/hD1za/AJ0z8AAAA/qgQAAAAAAAABBgEAADAAAAAobThEowrmP4Q9c2vwCdM/AAAAP7kEAAAAAAAAAQcBAAAwAAAAvvB1tgkS5j+EPXNr8AnTPwAAAD+5BAAAAAAAAAEIAQAAMAAAAFN0syhwGeY/hD1za/AJ0z8AAAA/yQQAAAAAAAABCQEAADAAAAAU/2t/oy/mP4Q9c2vwCdM/AAAAP8kEAAAAAAAAAQoBAAAwAAAAQAbnY3A+5j+EPXNr8AnTPwAAAD/YBAAAAAAAAAELAQAAMAAAAACRn7qjVOY/0EHjQr/40j8AAAA/2AQAAAAAAAABDAEAADAAAAArmBqfcGPmP9BB40K/+NI/AAAAP+gEAAAAAAAAAQ0BAAAwAAAAVp+Vgz1y5j8cRlMajufSPwAAAD/oBAAAAAAAAAEOAQAAMAAAAOwi0/WjeeY/HEZTGo7n0j8AAAA/+AQAAAAAAAABDwEAADAAAACBphBoCoHmPxxGUxqO59I/AAAAP/gEAAAAAAAAARABAAAwAAAAGCpO2nCI5j8cRlMajufSPwAAAD8HBQAAAAAAAAERAQAAMAAAAK2ti0zXj+Y/HEZTGo7n0j8AAAA/BwUAAAAAAAABEgEAADAAAAD583t4TWugP8qish/adNU/AAAAPwAAAAAAAAAAARMBAAAwAAAA+fN7eE1roD98nkJIC4bVPwAAAD8AAAAAAAAAAAEUAQAAMAAAAFUtVJy04aA/fJ5CSAuG1T8AAAA/LwAAAAAAAAABFQEAADAAAACvZizAG1ihPzCa0nA8l9U/AAAAPy8AAAAAAAAAARYBAAAwAAAAYdncB+pEoj/klWKZbajVPwAAAD8/AAAAAAAAAAEXAQAAMAAAALsStStRu6I/5JVimW2o1T8AAAA/TgAAAAAAAAABGAEAADAAAABxhWVzH6ijP5iR8sGeudU/AAAAP04AAAAAAAAAARkBAAAwAAAAJfgVu+2UpD9MjYLqz8rVPwAAAD9uAAAAAAAAAAEaAQAAMAAAADOkniYj+KU/AIkSEwHc1T8AAAA/bgAAAAAAAAABGwEAADAAAADzwtfZJkioP2iAMmRj/tU/AAAAP30AAAAAAAAAARwBAAAwAAAAW6g4acMhqj/Od1K1xSDWPwAAAD99AAAAAAAAAAEdAQAAMAAAAB3HcRzHcaw/Nm9yBihD1j8AAAA/fQAAAAAAAAABHgEAADAAAAAtc/qH/NStP+pqAi9ZVNY/AAAAP40AAAAAAAAAAR8BAAAwAAAA3+Wqz8rBrj+eZpJXimXWPwAAAD+NAAAAAAAAAAEgAQAAMAAAAJNYWxeZrq8/UGIigLt21j8AAAA/nQAAAAAAAAABIQEAADAAAAD2yJkdgBKwPwResqjsh9Y/AAAAP6wAAAAAAAAAASIBAAAwAAAAqjtKZU7/sD8EXrKo7IfWPwAAAD+sAAAAAAAAAAEjAQAAMAAAAFhYNveBOrE/uFlC0R2Z1j8AAAA/vAAAAAAAAAABJAEAADAAAACykQ4b6bCxP7hZQtEdmdY/AAAAP7wAAAAAAAAAASUBAAAwAAAADMvmPlAnsj+4WULRHZnWPwAAAD/LAAAAAAAAAAEmAQAAMAAAAGQEv2K3nbI/uFlC0R2Z1j8AAAA/ywAAAAAAAAABJwEAADAAAABsWoMYUk+zP7hZQtEdmdY/AAAAP9sAAAAAAAAAASgBAAAwAAAAdLBHzuwAtD+4WULRHZnWPwAAAD/bAAAAAAAAAAEpAQAAMAAAAHoGDISHsrQ/uFlC0R2Z1j8AAAA/6wAAAAAAAAABKgEAADAAAAAuebzLVZ+1P2xV0vlOqtY/AAAAP+sAAAAAAAAAASsBAAAwAAAA4utsEySMtj9sVdL5TqrWPwAAAD/6AAAAAAAAAAEsAQAAMAAAAJZeHVvyeLc/bFXS+U6q1j8AAAA/+gAAAAAAAAABLQEAADAAAABK0c2iwGW4P2xV0vlOqtY/AAAAPwoBAAAAAAAAAS4BAAAwAAAA/kN+6o5SuT9sVdL5TqrWPwAAAD8KAQAAAAAAAAEvAQAAMAAAAASaQqApBLo/bFXS+U6q1j8AAAA/GgEAAAAAAAABMAEAADAAAABe0xrEkHq6P2xV0vlOqtY/AAAAPxoBAAAAAAAAATEBAAAwAAAAuAzz5/fwuj9sVdL5TqrWPwAAAD85AQAAAAAAAAEyAQAAMAAAAL5it52Sors/bFXS+U6q1j8AAAA/OQEAAAAAAAABMwEAADAAAABsf6Mvxt27P2xV0vlOqtY/AAAAPzkBAAAAAAAAATQBAAAwAAAAxrh7Uy1UvD+4WULRHZnWPwAAAD9IAQAAAAAAAAE1AQAAMAAAACDyU3eUyrw/uFlC0R2Z1j8AAAA/SAEAAAAAAAABNgEAADAAAAB6Kyyb+0C9P7hZQtEdmdY/AAAAP1gBAAAAAAAAATcBAAAwAAAA1GQEv2K3vT8EXrKo7IfWPwAAAD9YAQAAAAAAAAE4AQAAMAAAANq6yHT9aL4/UGIigLt21j8AAAA/aAEAAAAAAAABOQEAADAAAACOLXm8y1W/P1BiIoC7dtY/AAAAP3cBAAAAAAAAAToBAAAwAAAAz+wAlIBcwD+eZpJXimXWPwAAAD93AQAAAAAAAAE7AQAAMAAAACkm2bfn0sA/nmaSV4pl1j8AAAA/dwEAAAAAAAABPAEAADAAAADZbaek6GbBPzZvcgYoQ9Y/AAAAP4cBAAAAAAAAAT0BAAAwAAAAM6d/yE/dwT82b3IGKEPWPwAAAD+HAQAAAAAAAAE+AQAAMAAAADbSYSMdNsI/gnPi3fYx1j8AAAA/lwEAAAAAAAABPwEAADAAAACN4FfstlPCP853UrXFINY/AAAAP78BAAAAAAAAAUABAAAwAAAAOv1DfuqOwj8afMKMlA/WPwAAAD/OAQAAAAAAAAFBAQAAMAAAADr9Q37qjsI/aIAyZGP+1T8AAAA/zgEAAAAAAAABQgEAADAAAACQCzpHhKzCP2iAMmRj/tU/AAAAP94BAAAAAAAAAUMBAAAwAAAAkAs6R4Sswj+0hKI7Mu3VPwAAAD/eAQAAAAAAAAFEAQAAMAAAAOcZMBAeysI/tISiOzLt1T8AAAA/7gEAAAAAAAABRQEAADAAAADnGTAQHsrCPwCJEhMB3NU/AAAAP/0BAAAAAAAAAUYBAAAwAAAAPSgm2bfnwj9MjYLqz8rVPwAAAD/9AQAAAAAAAAFHAQAAMAAAAJQ2HKJRBcM/mJHywZ651T8AAAA/HQIAAAAAAAABSAEAADAAAABAUwg0hUDDP3yeQkgLhtU/AAAAPx0CAAAAAAAAAUkBAAAwAAAAQFMINIVAwz8WpyL3qGPVPwAAAD8sAgAAAAAAAAFKAQAAMAAAAER+6o5SmcM/+rNyfRUw1T8AAAA/PAIAAAAAAAABSwEAADAAAACajOBX7LbDP5K8UiyzDdU/AAAAP0sCAAAAAAAAAUwBAAAwAAAA8ZrWIIbUwz/gwMIDgvzUPwAAAD9LAgAAAAAAAAFNAQAAMAAAAPGa1iCG1MM/eMmish/a1D8AAAA/WwIAAAAAAAABTgEAADAAAADxmtYghtTDP8TNEoruyNQ/AAAAP1sCAAAAAAAAAU8BAAAwAAAAR6nM6R/ywz8Q0oJhvbfUPwAAAD9rAgAAAAAAAAFQAQAAMAAAAEepzOkf8sM/qtpiEFuV1D8AAAA/awIAAAAAAAABUQEAADAAAAD0xbh7Uy3EP0LjQr/4ctQ/AAAAP3oCAAAAAAAAAVIBAAAwAAAA9MW4e1MtxD/a6yJullDUPwAAAD96AgAAAAAAAAFTAQAAMAAAAEvUrkTtSsQ/dPQCHTQu1D8AAAA/igIAAAAAAAABVAEAADAAAABL1K5E7UrEP774cvQCHdQ/AAAAP4oCAAAAAAAAAVUBAAAwAAAAoeKkDYdoxD9YAVOjoPrTPwAAAD+aAgAAAAAAAAFWAQAAMAAAAPjwmtYghsQ/pAXDem/p0z8AAAA/mgIAAAAAAAABVwEAADAAAAD48JrWIIbEPzwOoykNx9M/AAAAP6kCAAAAAAAAAVgBAAAwAAAA+PCa1iCGxD+IEhMB3LXTPwAAAD+pAgAAAAAAAAFZAQAAMAAAAPjwmtYghsQ/IBvzr3mT0z8AAAA/uQIAAAAAAAABWgEAADAAAABO/5CfuqPEP24fY4dIgtM/AAAAP7kCAAAAAAAAAVsBAAAwAAAATv+Qn7qjxD+6I9NeF3HTPwAAAD/IAgAAAAAAAAFcAQAAMAAAAE7/kJ+6o8Q/BihDNuZf0z8AAAA/2AIAAAAAAAABXQEAADAAAABO/5CfuqPEP1Issw21TtM/AAAAP+gCAAAAAAAAAV4BAAAwAAAATv+Qn7qjxD+gMCPlgz3TPwAAAD/oAgAAAAAAAAFfAQAAMAAAAE7/kJ+6o8Q/6jSTvFIs0z8AAAA/6AIAAAAAAAABYAEAADAAAABO/5CfuqPEPzg5A5QhG9M/AAAAP/cCAAAAAAAAAWEBAAAwAAAA+PCa1iCGxD+EPXNr8AnTPwAAAD8HAwAAAAAAAAFiAQAAMAAAAKHipA2HaMQ/0EHjQr/40j8AAAA/BwMAAAAAAAABYwEAADAAAABL1K5E7UrEP2pKw/Fc1tI/AAAAPwcDAAAAAAAAAWQBAAAwAAAAnrfCsrkPxD8CU6Og+rPSPwAAAD8XAwAAAAAAAAFlAQAAMAAAAEepzOkf8sM/TlcTeMmi0j8AAAA/FwMAAAAAAAABZgEAADAAAACajOBX7LbDP+Zf8yZngNI/AAAAPyYDAAAAAAAAAWcBAAAwAAAA7W/0xbh7wz8yZGP+NW/SPwAAAD8mAwAAAAAAAAFoAQAAMAAAAEBTCDSFQMM/fmjT1QRe0j8AAAA/NgMAAAAAAAABaQEAADAAAADqRBJr6yLDPxZxs4SiO9I/AAAAP0UDAAAAAAAAAWoBAAAwAAAA5xkwEB7Kwj8WcbOEojvSPwAAAD9FAwAAAAAAAAFrAQAAMAAAAOPuTbVQccI/ZHUjXHEq0j8AAAA/VQMAAAAAAAABbAEAADAAAADcmIn/tb/BP2R1I1xxKtI/AAAAP1UDAAAAAAAAAW0BAAAwAAAALFG7ErUrwT+weZMzQBnSPwAAAD9VAwAAAAAAAAFuAQAAMAAAACX79lwaesA//H0DCw8I0j8AAAA/ZQMAAAAAAAABbwEAADAAAAA6SmVO/5C/P/x9AwsPCNI/AAAAP2UDAAAAAAAAAXABAAAwAAAA2rrIdP1ovj9IgnPi3fbRPwAAAD90AwAAAAAAAAFxAQAAMAAAAHorLJv7QL0/SIJz4t320T8AAAA/hAMAAAAAAAABcgEAADAAAADGuHtTLVS8P0iCc+Ld9tE/AAAAP4QDAAAAAAAAAXMBAAAwAAAAEkbLC19nuz9IgnPi3fbRPwAAAD+UAwAAAAAAAAF0AQAAMAAAAF7TGsSQero/SIJz4t320T8AAAA/lAMAAAAAAAABdQEAADAAAAAEmkKgKQS6P0iCc+Ld9tE/AAAAP5QDAAAAAAAAAXYBAAAwAAAAqmBqfMKNuT9IgnPi3fbRPwAAAD+jAwAAAAAAAAF3AQAAMAAAAP5DfuqOUrk/SIJz4t320T8AAAA/owMAAAAAAAABeAEAADAAAABQJ5JYWxe5P0iCc+Ld9tE/AAAAP9EDAAAAAAAAAXkBAAAwAAAApAqmxifcuD+UhuO5rOXRPwAAAD/hAwAAAAAAAAF6AQAAMAAAAErRzaLAZbg/lIbjuazl0T8AAAA/8QMAAAAAAAABewEAADAAAACctOEQjSq4P5SG47ms5dE/AAAAP/EDAAAAAAAAAXwBAAAwAAAAll4dW/J4tz+UhuO5rOXRPwAAAD8ABAAAAAAAAAF9AQAAMAAAADwlRTeLArc/lIbjuazl0T8AAAA/AAQAAAAAAAABfgEAADAAAADi62wTJIy2P5SG47ms5dE/AAAAPwAEAAAAAAAAAX8BAAAwAAAALnm8y1WftT+UhuO5rOXRPwAAAD8QBAAAAAAAAAGAAQAAMAAAANQ/5KfuKLU/lIbjuazl0T8AAAA/IAQAAAAAAAABgQEAADAAAAB6BgyEh7K0P5SG47ms5dE/AAAAPyAEAAAAAAAAAYIBAAAwAAAAzukf8lN3tD+UhuO5rOXRPwAAAD8vBAAAAAAAAAGDAQAAMAAAAHSwR87sALQ/lIbjuazl0T8AAAA/LwQAAAAAAAABhAEAADAAAADGk1s8ucWzP5SG47ms5dE/AAAAPz8EAAAAAAAAAYUBAAAwAAAAGndvqoWKsz+UhuO5rOXRPwAAAD8/BAAAAAAAAAGGAQAAMAAAAGxagxhST7M/lIbjuazl0T8AAAA/TgQAAAAAAAABhwEAADAAAAC+PZeGHhSzP5SG47ms5dE/AAAAP14EAAAAAAAAAYgBAAAwAAAAEiGr9OrYsj+UhuO5rOXRPwAAAD9uBAAAAAAAAAGJAQAAMAAAAGQEv2K3nbI/lIbjuazl0T8AAAA/bgQAAAAAAAABigEAADAAAAC459LQg2KyP5SG47ms5dE/AAAAP30EAAAAAAAAAYsBAAAwAAAADMvmPlAnsj+UhuO5rOXRPwAAAD99BAAAAAAAAAGMAQAAMAAAALKRDhvpsLE/lIbjuazl0T8AAAA/jQQAAAAAAAABjQEAADAAAABYWDb3gTqxP5SG47ms5dE/AAAAP50EAAAAAAAAAY4BAAAwAAAA/h5e0xrEsD9IgnPi3fbRPwAAAD+dBAAAAAAAAAGPAQAAMAAAAFACckHniLA/SIJz4t320T8AAAA/nQQAAAAAAAABkAEAADAAAACk5YWvs02wP0iCc+Ld9tE/AAAAP6wEAAAAAAAAAZEBAAAwAAAAOR+D8zE4rz/8fQMLDwjSPwAAAD+sBAAAAAAAAAGSAQAAMAAAAN/lqs/Kwa4/sHmTM0AZ0j8AAAA/vAQAAAAAAAABkwEAADAAAAAtc/qH/NStP2R1I1xxKtI/AAAAP7wEAAAAAAAAAZQBAAAwAAAAdQBKQC7orD8WcbOEojvSPwAAAD/LBAAAAAAAAAGVAQAAMAAAAB3HcRzHcaw/FnGzhKI70j8AAAA/ywQAAAAAAAABlgEAADAAAAAPG+mwkQ6rP35o09UEXtI/AAAAP9sEAAAAAAAAAZcBAAAwAAAAW6g4acMhqj8yZGP+NW/SPwAAAD/bBAAAAAAAAAGYAQAAMAAAAKc1iCH1NKk/5l/zJmeA0j8AAAA/6wQAAAAAAAABmQEAADAAAABN/K/9jb6oP5pbg0+YkdI/AAAAP+sEAAAAAAAAAZoBAAAwAAAA88LX2SZIqD+aW4NPmJHSPwAAAD/6BAAAAAAAAAGbAQAAMAAAAD9QJ5JYW6c/TlcTeMmi0j8AAAA/+gQAAAAAAAABnAEAADAAAAA/UCeSWFunPwJTo6D6s9I/AAAAPwoFAAAAAAAAAZ0BAAAwAAAA5RZPbvHkpj+0TjPJK8XSPwAAAD8KBQAAAAAAAAGeAQAAMAAAAI3ddkqKbqY/tE4zySvF0j8AAAA/GgUAAAAAAAABnwEAADAAAAAzpJ4mI/ilP2pKw/Fc1tI/AAAAPykFAAAAAAAAAaABAAAwAAAAfzHu3lQLpT8cRlMajufSPwAAAD8pBQAAAAAAAAGhAQAAMAAAACX4FbvtlKQ/0EHjQr/40j8AAAA/OQUAAAAAAAABogEAADAAAAAl+BW77ZSkP4Q9c2vwCdM/AAAAP0gFAAAAAAAAAaMBAAAwAAAAy749l4YepD+EPXNr8AnTPwAAAD9oBQAAAAAAAAGkAQAAMAAAAMu+PZeGHqQ/ODkDlCEb0z8AAAA/lwUAAAAAAAABpQEAADAAAADLvj2Xhh6kP+o0k7xSLNM/AAAAP9UFAAAAAAAAAaYBAAAwAAAAcYVlcx+ooz+gMCPlgz3TPwAAAD/VBQAAAAAAAAGnAQAAMAAAABVMjU+4MaM/UiyzDbVO0z8AAAA/5QUAAAAAAAABqAEAADAAAAC7ErUrUbuiPwYoQzbmX9M/AAAAP+UFAAAAAAAAAakBAAAwAAAAYdncB+pEoj+6I9NeF3HTPwAAAD/1BQAAAAAAAAGqAQAAMAAAAGHZ3AfqRKI/bh9jh0iC0z8AAAA/9QUAAAAAAAABqwEAADAAAAAHoATkgs6hPyAb8695k9M/AAAAP/UFAAAAAAAAAawBAAAwAAAAr2YswBtYoT+IEhMB3LXTPwAAAD8UBgAAAAAAAAGtAQAAMAAAAFUtVJy04aA/8AkzUj7Y0z8AAAA/JAYAAAAAAAABrgEAADAAAABVLVSctOGgP6QFw3pv6dM/AAAAPyQGAAAAAAAAAa8BAAAwAAAAVS1UnLThoD9YAVOjoPrTPwAAAD9yBgAAAAAAAAGwAQAAMAAAAPnze3hNa6A/DP3iy9EL1D8AAAA/ggYAAAAAAAABsQEAADAAAAD583t4TWugP774cvQCHdQ/AAAAP6EGAAAAAAAAAbIBAAAwAAAA+fN7eE1roD909AIdNC7UPwAAAD+hBgAAAAAAAAGzAQAAMAAAAPnze3hNa6A/JvCSRWU/1D8AAAA/oQYAAAAAAAABtAEAADAAAAA+dUepzOmfP9rrIm6WUNQ/AAAAP7AGAAAAAAAAAbUBAAAwAAAAPnVHqczpnz+O57KWx2HUPwAAAD+wBgAAAAAAAAG2AQAAMAAAAIoCl2H+/J4/9t7S5ymE1D8AAAA/wAYAAAAAAAABtwEAADAAAACKApdh/vyeP6raYhBbldQ/AAAAP9AGAAAAAAAAAbgBAAAwAAAA1o/mGTAQnj9c1vI4jKbUPwAAAD/QBgAAAAAAAAG5AQAAMAAAANaP5hkwEJ4/ENKCYb231D8AAAA/3wYAAAAAAAABugEAADAAAADWj+YZMBCeP8TNEoruyNQ/AAAAP+8GAAAAAAAAAbsBAAAwAAAA1o/mGTAQnj94yaKyH9rUPwAAAD/vBgAAAAAAAAG8AQAAMAAAANaP5hkwEJ4/LMUy21Dr1D8AAAA/7wYAAAAAAAABvQEAADAAAADWj+YZMBCeP+DAwgOC/NQ/AAAAP/8GAAAAAAAAAb4BAAAwAAAA1o/mGTAQnj9GuOJU5B7VPwAAAD8OBwAAAAAAAAG/AQAAMAAAANaP5hkwEJ4/+rNyfRUw1T8AAAA/HgcAAAAAAAABwAEAADAAAAAmHTbSYSOdP66vAqZGQdU/AAAAP00HAAAAAAAAAcEBAAAwAAAAJh020mEjnT+YkfLBnrnVPwAAAD9cBwAAAAAAAAHCAQAAMAAAACYdNtJhI50/TI2C6s/K1T8AAAA/bAcAAAAAAAABwwEAADAAAADWj+YZMBCePwCJEhMB3NU/AAAAP4sHAAAAAAAAAcQBAAAwAAAAigKXYf78nj8AiRITAdzVPwAAAD+qBwAAAAAAAAHFAQAAMAAAAIoCl2H+/J4/tISiOzLt1T8AAAA/ugcAAAAAAAABxgEAADAAAAA+dUepzOmfP7SEojsy7dU/AAAAP8oHAAAAAAAAAccBAAAwAAAAPnVHqczpnz9ogDJkY/7VPwAAAD/ZBwAAAAAAAAs=</ink>
</athena>
</file>

<file path=customXml/item31.xml><?xml version="1.0" encoding="utf-8"?>
<athena xmlns="http://schemas.microsoft.com/edu/athena" version="0.1.2681.0">
  <media streamable="true" recordStart="1184650" recordEnd="1264523" recordLength="1915726" start="1184650" end="1264523" audioFormat="{00001610-0000-0010-8000-00AA00389B71}" audioRate="44100" muted="false" volume="0.8" fadeIn="0" fadeOut="0" videoFormat="{34363248-0000-0010-8000-00AA00389B71}" videoRate="30" videoWidth="960" videoHeight="720"/>
</athena>
</file>

<file path=customXml/item32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BIOAAAAAAAABfD///8MQWN0aW9uVHlwZVYxAQAAAAd2YWx1ZV9fAAgCAAAAAAAAAAEFAAAABAAAAAkRAAAACRIAAAC4GQAAAAAAAAHt////8P///wAAAAABBgAAAAQAAAAJFAAAAAkVAAAAWU4AAAAAAAAB6v////D///8AAAAAAQcAAAAEAAAACRcAAAAJGAAAAEanAAAAAAAAAef////w////AAAAAAEIAAAABAAAAAkaAAAACRsAAADNsgAAAAAAAAHk////8P///wAAAAABCQAAAAQAAAAJHQAAAAkeAAAAbOYAAAAAAAAB4f////D///8AAAAAAQoAAAAEAAAACSAAAAAJIQAAAP7tAAAAAAAAAd7////w////AAAAAAELAAAABAAAAAkjAAAACSQAAABBAQEAAAAAAAHb////8P///wAAAAABDAAAAAQAAAAJJgAAAAknAAAAoBABAAAAAAAB2P////D///8AAAAABQ0AAAANQ2xlYXJDYW52YXNWMQIAAAAJU3RhcnRUaW1lBFR5cGUABBAMQWN0aW9uVHlwZVYxAgAAAAIAAAAfLwEAAAAAAAHX////8P///wAAAAAFDgAAAA9QZW5BdHRyaWJ1dGVzVjEKAAAAB19jb2xvckEHX2NvbG9yUgdfY29sb3JHB19jb2xvckIKRml0VG9DdXJ2ZQZIZWlnaHQOSWdub3JlUHJlc3N1cmUNSXNIaWdobGlnaHRlcgVTaGFwZQVXaWR0aAAAAAAAAAAABAACAgICAQYBAQxCcnVzaFNoYXBlVjECAAAABgIAAAD/cDCgAAAAAAAAACJAAAAF1v///wxCcnVzaFNoYXBlVjEBAAAAB3ZhbHVlX18ACAIAAAABAAAAAAAAAAAAIkAFDwAAAApJbmtUcmFjZVYxAwAAAA1MaXN0YDErX2l0ZW1zDExpc3RgMStfc2l6ZQ9MaXN0YDErX3ZlcnNpb24EAAAYU2hhcmVkLklua2luZy5JbmtQb2ludFtdAgAAAAgIAgAAAAkrAAAAMQAAADEAAAABEQAAAA4AAAD/cDCgAAAAAAAAACJAAAAB1P///9b///8BAAAAAAAAAAAAIkABEgAAAA8AAAAJLQAAABoAAAAaAAAAARQAAAAOAAAA/3AwoAAAAAAAAAAiQAAAAdL////W////AQAAAAAAAAAAACJAARUAAAAPAAAACS8AAABAAAAAQAAAAAEXAAAADgAAAP9wMKAAAAAAAAAAIkAAAAHQ////1v///wEAAAAAAAAAAAAiQAEYAAAADwAAAAkxAAAASgAAAEoAAAABGgAAAA4AAAD/cDCgAAAAAAAAACJAAAABzv///9b///8BAAAAAAAAAAAAIkABGwAAAA8AAAAJMwAAAG8AAABvAAAAAR0AAAAOAAAA/3AwoAAAAAAAAAAiQAAAAcz////W////AQAAAAAAAAAAACJAAR4AAAAPAAAACTUAAAAtAAAALQAAAAEgAAAADgAAAP9wMKAAAAAAAAAAIkAAAAHK////1v///wEAAAAAAAAAAAAiQAEhAAAADwAAAAk3AAAAJgAAACYAAAABIwAAAA4AAAD/cDCgAAAAAAAAACJAAAAByP///9b///8BAAAAAAAAAAAAIkABJAAAAA8AAAAJOQAAADsAAAA7AAAAASYAAAAOAAAA/3AwoAAAAAAAAAAiQAAAAcb////W////AQAAAAAAAAAAACJAAScAAAAPAAAACTsAAAAkAAAAJAAAAAcrAAAAAAEAAABAAAAABApJbmtQb2ludFYxAgAAAAk8AAAACT0AAAAJPgAAAAk/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DQ8HLQAAAAABAAAAIAAAAAQKSW5rUG9pbnRWMQIAAAAJbQAAAAluAAAACW8AAAAJcAAAAAlxAAAACXIAAAAJcwAAAAl0AAAACXUAAAAJdgAAAAl3AAAACXgAAAAJeQAAAAl6AAAACXsAAAAJfAAAAAl9AAAACX4AAAAJfwAAAAmAAAAACYEAAAAJggAAAAmDAAAACYQAAAAJhQAAAAmGAAAADQYHLwAAAAABAAAAQAAAAAQKSW5rUG9pbnRWMQI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cxAAAAAAEAAACAAAAABApJbmtQb2ludFYxA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NNgczAAAAAAEAAACAAAAABApJbmtQb2ludFYxAgA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0RBzUAAAAAAQAAAEAAAAAECklua1BvaW50VjECAA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DRMHNwAAAAABAAAAQAAAAAQKSW5rUG9pbnRWMQIAAAAJrQEAAAmuAQAACa8BAAAJsAEAAAmxAQAACbIBAAAJswEAAAm0AQAACbUBAAAJtgEAAAm3AQAACbgBAAAJuQEAAAm6AQAACbsBAAAJvAEAAAm9AQAACb4BAAAJvwEAAAnAAQAACcEBAAAJwgEAAAnDAQAACcQBAAAJxQEAAAnGAQAACccBAAAJyAEAAAnJAQAACcoBAAAJywEAAAnMAQAACc0BAAAJzgEAAAnPAQAACdABAAAJ0QEAAAnSAQAADRoHOQAAAAABAAAAQAAAAAQKSW5rUG9pbnRWMQIA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DQUHOwAAAAABAAAAQAAAAAQKSW5rUG9pbnRWMQIAAAAJDgIAAAkPAgAACRACAAAJEQIAAAkSAgAACRMCAAAJFAIAAAkVAgAACRYCAAAJFwIAAAkYAgAACRkCAAAJGgIAAAkbAgAACRwCAAAJHQIAAAkeAgAACR8CAAAJIAIAAAkhAgAACSICAAAJIwIAAAkkAgAACSUCAAAJJgIAAAknAgAACSgCAAAJKQIAAAkqAgAACSsCAAAJLAIAAAktAgAACS4CAAAJLwIAAAkwAgAACTECAAANHAU8AAAACklua1BvaW50VjEEAAAAAVgBWQ5QcmVzc3VyZUZhY3RvcglUaW1lU3RhbXAAAAAABgYLEAIAAAC11lprrTXsP8Baykd6+o0/AAAAPwAAAAAAAAAAAT0AAAA8AAAAvvfee+897D/AWspHevqNPwAAAD8AAAAAAAAAAAE+AAAAPAAAAMYYY4wxRuw/wFrKR3r6jT8AAAA/DwAAAAAAAAABPwAAADwAAADPOeecc07sP8Baykd6+o0/AAAAPw8AAAAAAAAAAUAAAAA8AAAA1lprrbVW7D/AWspHevqNPwAAAD8fAAAAAAAAAAFBAAAAPAAAAN977733Xuw/wFrKR3r6jT8AAAA/HwAAAAAAAAABQgAAADwAAADnnHPOOWfsP8Baykd6+o0/AAAAPy8AAAAAAAAAAUMAAAA8AAAA8L333ntv7D/AWspHevqNPwAAAD99AAAAAAAAAAFEAAAAPAAAAIQQQgghBO0/wA21TaPSij8AAAA/nAAAAAAAAAABRQAAADwAAADOOeecc07tP+Bziln1goQ/AAAAP6wAAAAAAAAAAUYAAAA8AAAA+N5777137T/gc4pZ9YKEPwAAAD+7AAAAAAAAAAFHAAAAPAAAAAghhBBCiO0/ICd1Xx5bgT8AAAA/uwAAAAAAAAABSAAAADwAAAAQQgghhJDtPyAndV8eW4E/AAAAP+oAAAAAAAAAAUkAAAA8AAAAKaWUUkqp7T8gJ3VfHluBPwAAAD/5AAAAAAAAAAFKAAAAPAAAADrnnHPOue0/ICd1Xx5bgT8AAAA/+QAAAAAAAAABSwAAADwAAABSSimllNLtP0C0v8qOZnw/AAAAPwkBAAAAAAAAAUwAAAA8AAAAY4wxxhjj7T9AtL/KjmZ8PwAAAD8JAQAAAAAAAAFNAAAAPAAAAHPOOeec8+0/QLS/yo5mfD8AAAA/GQEAAAAAAAABTgAAADwAAACDEEIIIQTuP0C0v8qOZnw/AAAAPxkBAAAAAAAAAU8AAAA8AAAAjTHGGGMM7j9AtL/KjmZ8PwAAAD84AQAAAAAAAAFQAAAAPAAAAL333nvvPe4/QLS/yo5mfD8AAAA/VwEAAAAAAAABUQAAADwAAADnnHPOOWfuP0C0v8qOZnw/AAAAP2cBAAAAAAAAAVIAAAA8AAAAIYQQQgih7j9AtL/KjmZ8PwAAAD9nAQAAAAAAAAFTAAAAPAAAADHGGGOMse4/QLS/yo5mfD8AAAA/ZwEAAAAAAAABVAAAADwAAABBCCGEEMLuP0C0v8qOZnw/AAAAP3YBAAAAAAAAAVUAAAA8AAAAU0oppZTS7j9AtL/KjmZ8PwAAAD+GAQAAAAAAAAFWAAAAPAAAAGuttdZa6+4/QLS/yo5mfD8AAAA/hgEAAAAAAAABVwAAADwAAAB977333vvuP0C0v8qOZnw/AAAAP5YBAAAAAAAAAVgAAAA8AAAAgxBCCCEE7z9AtL/KjmZ8PwAAAD+WAQAAAAAAAAFZAAAAPAAAAI0xxhhjDO8/QLS/yo5mfD8AAAA/pQEAAAAAAAABWgAAADwAAACdc8455xzvP0C0v8qOZnw/AAAAP6UBAAAAAAAAAVsAAAA8AAAAnXPOOecc7z8gJ3VfHluBPwAAAD+1AQAAAAAAAAFcAAAAPAAAAKWUUkopJe8/ICd1Xx5bgT8AAAA/xQEAAAAAAAABXQAAADwAAACttdZaay3vPyAndV8eW4E/AAAAP8UBAAAAAAAAAV4AAAA8AAAAtdZaa6017z8gJ3VfHluBPwAAAD/zAQAAAAAAAAFfAAAAPAAAAL/33nvvPe8/ICd1Xx5bgT8AAAA/AwIAAAAAAAABYAAAADwAAADFGGOMMUbvPyAndV8eW4E/AAAAPxMCAAAAAAAAAWEAAAA8AAAAzznnnHNO7z8gJ3VfHluBPwAAAD8iAgAAAAAAAAFiAAAAPAAAANdaa621Vu8/ICd1Xx5bgT8AAAA/QgIAAAAAAAABYwAAADwAAADfe++9917vPyAndV8eW4E/AAAAP1ECAAAAAAAAAWQAAAA8AAAA55xzzjln7z8gJ3VfHluBPwAAAD9wAgAAAAAAAAFlAAAAPAAAAO+99957b+8/ICd1Xx5bgT8AAAA/gAIAAAAAAAABZgAAADwAAAD33nvvvXfvP+Bziln1goQ/AAAAP58CAAAAAAAAAWcAAAA8AAAAKaWUUkqp7z/ADbVNo9KKPwAAAD+fAgAAAAAAAAFoAAAAPAAAADHGGGOMse8/wA21TaPSij8AAAA/nwIAAAAAAAABaQAAADwAAABDCCGEEMLvP8ANtU2j0oo/AAAAP68CAAAAAAAAAWoAAAA8AAAASSmllFLK7z/ADbVNo9KKPwAAAD+vAgAAAAAAAAFrAAAAPAAAAFNKKaWU0u8/wA21TaPSij8AAAA/vwIAAAAAAAABbAAAADwAAABba6211trvP8ANtU2j0oo/AAAAP78CAAAAAAAAAW0AAAA8AAAAlFJKKaWUwD/8G7GHaH+1PwAAAD8AAAAAAAAAAAFuAAAAPAAAALbWWmuttcA//Buxh2h/tT8AAAA/TgAAAAAAAAABbwAAADwAAAD43nvvvffAP/wbsYdof7U/AAAAP30AAAAAAAAAAXAAAAA8AAAAzjnnnHPOwz/8G7GHaH+1PwAAAD+cAAAAAAAAAAFxAAAAPAAAAHrvvffee8U//Buxh2h/tT8AAAA/nAAAAAAAAAABcgAAADwAAABkjDHGGGPGP/wbsYdof7U/AAAAP5wAAAAAAAAAAXMAAAA8AAAAbK211lprxz/8G7GHaH+1PwAAAD+cAAAAAAAAAAF0AAAAPAAAADLGGGOMMcg//Buxh2h/tT8AAAA/rAAAAAAAAAABdQAAADwAAAAYY4wxxhjJP2RybqhtGrU/AAAAP7wAAAAAAAAAAXYAAAA8AAAAIIQQQgghyj/IyCvJcrW0PwAAAD/LAAAAAAAAAAF3AAAAPAAAAOacc84558o/yMgryXK1tD8AAAA/ywAAAAAAAAABeAAAADwAAADwvffee+/LP8jIK8lytbQ/AAAAP9sAAAAAAAAAAXkAAAA8AAAAAAAAAAAAzj/IyCvJcrW0PwAAAD/bAAAAAAAAAAF6AAAAPAAAACillFJKKc8/yMgryXK1tD8AAAA/6gAAAAAAAAABewAAADwAAAAppZRSSinQP8jIK8lytbQ/AAAAP+oAAAAAAAAAAXwAAAA8AAAAzznnnHPO0D/IyCvJcrW0PwAAAD/6AAAAAAAAAAF9AAAAPAAAAFNKKaWUUtE/yMgryXK1tD8AAAA/+gAAAAAAAAABfgAAADwAAADXWmuttdbRP/wbsYdof7U/AAAAPwoBAAAAAAAAAX8AAAA8AAAAOuecc8450j/8G7GHaH+1PwAAAD8ZAQAAAAAAAAGAAAAAPAAAAHzvvffee9I//Buxh2h/tT8AAAA/GQEAAAAAAAABgQAAADwAAAC+9957773SP/wbsYdof7U/AAAAPxkBAAAAAAAAAYIAAAA8AAAA77333nvv0j/8G7GHaH+1PwAAAD8pAQAAAAAAAAGDAAAAPAAAABBCCCGEENM//Buxh2h/tT8AAAA/OQEAAAAAAAABhAAAADwAAABCCCGEEELTP/wbsYdof7U/AAAAPzkBAAAAAAAAAYUAAAA8AAAAU0oppZRS0z/8G7GHaH+1PwAAAD9IAQAAAAAAAAGGAAAAPAAAAGOMMcYYY9M//Buxh2h/tT8AAAA/dwEAAAAAAAABhwAAADwAAADfe++9917oP4oDf04xq84/AAAAPwAAAAAAAAAAAYgAAAA8AAAA77333ntv6D+KA39OMavOPwAAAD8LAQAAAAAAAAGJAAAAPAAAABhjjDHGmOg/Xlggvq7dzj8AAAA/GwEAAAAAAAABigAAADwAAABCCCGEEMLoP15YIL6u3c4/AAAAPysBAAAAAAAAAYsAAAA8AAAApZRSSikl6T8qrcEtLBDPPwAAAD8rAQAAAAAAAAGMAAAAPAAAAM0555xzTuk/Kq3BLSwQzz8AAAA/KwEAAAAAAAABjQAAADwAAADwvffee2/pPyqtwS0sEM8/AAAAPzoBAAAAAAAAAY4AAAA8AAAAKaWUUkqp6T8qrcEtLBDPPwAAAD86AQAAAAAAAAGPAAAAPAAAAEoppZRSyuk/Kq3BLSwQzz8AAAA/SgEAAAAAAAABkAAAADwAAAB0zjnnnPPpPyqtwS0sEM8/AAAAP0oBAAAAAAAAAZEAAAA8AAAArbXWWmst6j8qrcEtLBDPPwAAAD9aAQAAAAAAAAGSAAAAPAAAANdaa621Vuo/Kq3BLSwQzz8AAAA/aQEAAAAAAAABkwAAADwAAAD//////3/qPyqtwS0sEM8/AAAAP2kBAAAAAAAAAZQAAAA8AAAAQQghhBDC6j8qrcEtLBDPPwAAAD95AQAAAAAAAAGVAAAAPAAAAHzvvffe++o/9gFjnalCzz8AAAA/eQEAAAAAAAABlgAAADwAAACttdZaay3rP/YBY52pQs8/AAAAP3kBAAAAAAAAAZcAAAA8AAAA77333ntv6z/KVgQNJ3XPPwAAAD+IAQAAAAAAAAGYAAAAPAAAACGEEEIIoes/ylYEDSd1zz8AAAA/mAEAAAAAAAABmQAAADwAAABjjDHGGOPrP8pWBA0ndc8/AAAAP5gBAAAAAAAAAZoAAAA8AAAAnHPOOecc7D/KVgQNJ3XPPwAAAD+oAQAAAAAAAAGbAAAAPAAAAM8555xzTuw/ZgBH7CHazz8AAAA/qAEAAAAAAAABnAAAADwAAAAIIYQQQojsP5sq9K1PBtA/AAAAP7cBAAAAAAAAAZ0AAAA8AAAASimllFLK7D+bKvStTwbQPwAAAD+3AQAAAAAAAAGeAAAAPAAAAHvvvffe++w/AdXEZY4f0D8AAAA/xwEAAAAAAAABnwAAADwAAACllFJKKSXtPwHVxGWOH9A/AAAAP8cBAAAAAAAAAaAAAAA8AAAA3nvvvfde7T8B1cRljh/QPwAAAD/XAQAAAAAAAAGhAAAAPAAAAP//////f+0/AdXEZY4f0D8AAAA/1wEAAAAAAAABogAAADwAAAAghBBCCKHtPwHVxGWOH9A/AAAAP+YBAAAAAAAAAaMAAAA8AAAAOuecc8657T8B1cRljh/QPwAAAD/mAQAAAAAAAAGkAAAAPAAAAFJKKaWU0u0/AdXEZY4f0D8AAAA/9gEAAAAAAAABpQAAADwAAABjjDHGGOPtPwHVxGWOH9A/AAAAP/YBAAAAAAAAAaYAAAA8AAAAc84555zz7T8B1cRljh/QPwAAAD8FAgAAAAAAAAGnAAAAPAAAAHvvvffe++0/AdXEZY4f0D8AAAA/BQIAAAAAAAABqAAAADwAAACDEEIIIQTuPwHVxGWOH9A/AAAAPxUCAAAAAAAAAakAAAA8AAAAjTHGGGMM7j8B1cRljh/QPwAAAD8VAgAAAAAAAAGqAAAAPAAAAJNSSimlFO4/AdXEZY4f0D8AAAA/JQIAAAAAAAABqwAAADwAAACdc8455xzuPwHVxGWOH9A/AAAAPz8CAAAAAAAAAawAAAA8AAAApZRSSikl7j8B1cRljh/QPwAAAD9OAgAAAAAAAAGtAAAAPAAAAK211lprLe4/AdXEZY4f0D8AAAA/XgIAAAAAAAABrgAAADwAAAC11lprrTXuPwHVxGWOH9A/AAAAP14CAAAAAAAAAa8AAAA8AAAAxRhjjDFG7j8B1cRljh/QPwAAAD+NAgAAAAAAAAGwAAAAPAAAAN977733Xu4/aX+VHc040D8AAAA/jQIAAAAAAAABsQAAADwAAADnnHPOOWfuP2l/lR3NONA/AAAAP40CAAAAAAAAAbIAAAA8AAAA77333ntv7j/RKWbVC1LQPwAAAD+NAgAAAAAAAAGzAAAAPAAAAP//////f+4/0Slm1QtS0D8AAAA/nAIAAAAAAAABtAAAADwAAAAHIYQQQojuP9EpZtULUtA/AAAAP5wCAAAAAAAAAbUAAAA8AAAAEUIIIYSQ7j/RKWbVC1LQPwAAAD+sAgAAAAAAAAG2AAAAPAAAABdjjDHGmO4/0Slm1QtS0D8AAAA/rAIAAAAAAAABtwAAADwAAAAppZRSSqnuP9EpZtULUtA/AAAAP7wCAAAAAAAAAbgAAAA8AAAAMcYYY4yx7j/RKWbVC1LQPwAAAD/LAgAAAAAAAAG5AAAAPAAAAEEIIYQQwu4/0Slm1QtS0D8AAAA/2wIAAAAAAAABugAAADwAAABJKaWUUsruP9EpZtULUtA/AAAAP9sCAAAAAAAAAbsAAAA8AAAAU0oppZTS7j/RKWbVC1LQPwAAAD/rAgAAAAAAAAG8AAAAPAAAAFlrrbXW2u4/0Slm1QtS0D8AAAA/+gIAAAAAAAABvQAAADwAAABjjDHGGOPuP9EpZtULUtA/AAAAPwoDAAAAAAAAAb4AAAA8AAAAc84555zz7j831DaNSmvQPwAAAD8KAwAAAAAAAAG/AAAAPAAAAH3vvffe++4/N9Q2jUpr0D8AAAA/KQMAAAAAAAABwAAAADwAAACNMcYYYwzvPzfUNo1Ka9A/AAAAPykDAAAAAAAAAcEAAAA8AAAAlVJKKaUU7z831DaNSmvQPwAAAD8pAwAAAAAAAAHCAAAAPAAAAKWUUkopJe8/n34HRYmE0D8AAAA/KQMAAAAAAAABwwAAADwAAAC11lprrTXvP59+B0WJhNA/AAAAPzkDAAAAAAAAAcQAAAA8AAAAzznnnHNO7z+ffgdFiYTQPwAAAD9IAwAAAAAAAAHFAAAAPAAAANdaa621Vu8/n34HRYmE0D8AAAA/SAMAAAAAAAABxgAAADwAAADfe++9917vP59+B0WJhNA/AAAAP1gDAAAAAAAAAccAAAA8AAAAIIQQQggh3z/9DooSCWHaPwAAAD8AAAAAAAAAAAHIAAAAPAAAADDGGGOMMd8//Q6KEglh2j8AAAA/PgAAAAAAAAAByQAAADwAAABSSimllFLfP/0OihIJYdo/AAAAPz4AAAAAAAAAAcoAAAA8AAAAYowxxhhj3z/9DooSCWHaPwAAAD8+AAAAAAAAAAHLAAAAPAAAAJZSSimllN8//Q6KEglh2j8AAAA/TgAAAAAAAAABzAAAADwAAADGGGOMMcbfP/0OihIJYdo/AAAAP04AAAAAAAAAAc0AAAA8AAAAjDHGGGMM4D/9DooSCWHaPwAAAD9eAAAAAAAAAAHOAAAAPAAAALbWWmutNeA//Q6KEglh2j8AAAA/bQAAAAAAAAABzwAAADwAAADvvffee2/gP/0OihIJYdo/AAAAP20AAAAAAAAAAdAAAAA8AAAAIYQQQgih4D/9DooSCWHaPwAAAD9tAAAAAAAAAAHRAAAAPAAAAFtrrbXW2uA//Q6KEglh2j8AAAA/fQAAAAAAAAAB0gAAADwAAACdc8455xzhP5VkuVrKR9o/AAAAP30AAAAAAAAAAdMAAAA8AAAA1lprrbVW4T+VZLlaykfaPwAAAD+MAAAAAAAAAAHUAAAAPAAAABhjjDHGmOE/L7rooosu2j8AAAA/nAAAAAAAAAAB1QAAADwAAABaa6211trhPy+66KKLLto/AAAAP5wAAAAAAAAAAdYAAAA8AAAAlFJKKaUU4j8vuuiiiy7aPwAAAD+cAAAAAAAAAAHXAAAAPAAAANZaa621VuI/L7rooosu2j8AAAA/rAAAAAAAAAAB2AAAADwAAAAIIYQQQojiP8cPGOtMFdo/AAAAP6wAAAAAAAAAAdkAAAA8AAAAQgghhBDC4j/HDxjrTBXaPwAAAD+7AAAAAAAAAAHaAAAAPAAAAHTOOeec8+I/X2VHMw782T8AAAA/ywAAAAAAAAAB2wAAADwAAACttdZaay3jP/m6dnvP4tk/AAAAP8sAAAAAAAAAAdwAAAA8AAAA11prrbVW4z/5unZ7z+LZPwAAAD/bAAAAAAAAAAHdAAAAPAAAAAAAAAAAgOM/kRCmw5DJ2T8AAAA/2wAAAAAAAAAB3gAAADwAAAAhhBBCCKHjP5EQpsOQydk/AAAAP+oAAAAAAAAAAd8AAAA8AAAAQgghhBDC4z+REKbDkMnZPwAAAD/qAAAAAAAAAAHgAAAAPAAAAGOMMcYY4+M/kRCmw5DJ2T8AAAA/+gAAAAAAAAAB4QAAADwAAACEEEIIIQTkP5EQpsOQydk/AAAAP/oAAAAAAAAAAeIAAAA8AAAApZRSSikl5D+REKbDkMnZPwAAAD8JAQAAAAAAAAHjAAAAPAAAAMYYY4wxRuQ/kRCmw5DJ2T8AAAA/CQEAAAAAAAAB5AAAADwAAADvvffee2/kP5EQpsOQydk/AAAAPxkBAAAAAAAAAeUAAAA8AAAACCGEEEKI5D/5unZ7z+LZPwAAAD8pAQAAAAAAAAHmAAAAPAAAACmllFJKqeQ/+bp2e8/i2T8AAAA/KQEAAAAAAAAB5wAAADwAAABKKaWUUsrkP/m6dnvP4tk/AAAAPykBAAAAAAAAAegAAAA8AAAAa6211lrr5D/5unZ7z+LZPwAAAD84AQAAAAAAAAHpAAAAPAAAAJRSSimlFOU/+bp2e8/i2T8AAAA/OAEAAAAAAAAB6gAAADwAAAC11lprrTXlP/m6dnvP4tk/AAAAP0gBAAAAAAAAAesAAAA8AAAA11prrbVW5T/5unZ7z+LZPwAAAD9IAQAAAAAAAAHsAAAAPAAAAPjee++9d+U/+bp2e8/i2T8AAAA/WAEAAAAAAAAB7QAAADwAAAAhhBBCCKHlP/m6dnvP4tk/AAAAP1gBAAAAAAAAAe4AAAA8AAAAQgghhBDC5T/5unZ7z+LZPwAAAD9nAQAAAAAAAAHvAAAAPAAAAHPOOeec8+U/+bp2e8/i2T8AAAA/dwEAAAAAAAAB8AAAADwAAACllFJKKSXmP5EQpsOQydk/AAAAP4YBAAAAAAAAAfEAAAA8AAAAOeecc8655j+REKbDkMnZPwAAAD+GAQAAAAAAAAHyAAAAPAAAAGuttdZa6+Y/kRCmw5DJ2T8AAAA/lQEAAAAAAAAB8wAAADwAAADnnHPOOWfnP5EQpsOQydk/AAAAP7QBAAAAAAAAAfQAAAA8AAAAEEIIIYSQ5z+REKbDkMnZPwAAAD+0AQAAAAAAAAH1AAAAPAAAADHGGGOMsec/kRCmw5DJ2T8AAAA/tAEAAAAAAAAB9gAAADwAAABSSimllNLnP/m6dnvP4tk/AAAAP8QBAAAAAAAAAfcAAAA8AAAAfO+999775z/5unZ7z+LZPwAAAD/EAQAAAAAAAAH4AAAAPAAAAJRSSimlFOg/+bp2e8/i2T8AAAA/1AEAAAAAAAAB+QAAADwAAAC11lprrTXoP/m6dnvP4tk/AAAAP9QBAAAAAAAAAfoAAAA8AAAA1lprrbVW6D/5unZ7z+LZPwAAAD/jAQAAAAAAAAH7AAAAPAAAAPfee++9d+g/+bp2e8/i2T8AAAA/8wEAAAAAAAAB/AAAADwAAAAhhBBCCKHoP19lRzMO/Nk/AAAAP/MBAAAAAAAAAf0AAAA8AAAAQgghhBDC6D/HDxjrTBXaPwAAAD8CAgAAAAAAAAH+AAAAPAAAAGOMMcYY4+g/xw8Y60wV2j8AAAA/AgIAAAAAAAAB/wAAADwAAACEEEIIIQTpPy+66KKLLto/AAAAPwICAAAAAAAAAQABAAA8AAAArLXWWmst6T+VZLlaykfaPwAAAD8SAgAAAAAAAAEBAQAAPAAAANZaa621Vuk//Q6KEglh2j8AAAA/IgIAAAAAAAABAgEAADwAAAD33nvvvXfpP/0OihIJYdo/AAAAPyICAAAAAAAAAQMBAAA8AAAAEUIIIYSQ6T9luVrKR3raPwAAAD8iAgAAAAAAAAEEAQAAPAAAACmllFJKqek/y2MrgoaT2j8AAAA/MQIAAAAAAAABBQEAADwAAABaa6211trpP5u4zPEDxto/AAAAPzECAAAAAAAAAQYBAAA8AAAAdM4555zz6T+buMzxA8baPwAAAD9BAgAAAAAAAAEHAQAAPAAAAIQQQgghBOo/m7jM8QPG2j8AAAA/UQIAAAAAAAABCAEAADwAAACllFJKKSXqPwFjnalC39o/AAAAP1ECAAAAAAAAAQkBAAA8AAAArbXWWmst6j8BY52pQt/aPwAAAD9RAgAAAAAAAAEKAQAAPAAAALbWWmutNeo/aQ1uYYH42j8AAAA/YAIAAAAAAAABCwEAADwAAAC999577z3qP2kNbmGB+No/AAAAP2ACAAAAAAAAAQwBAAA8AAAAxhhjjDFG6j9pDW5hgfjaPwAAAD9wAgAAAAAAAAENAQAAPAAAAM4555xzTuo/aQ1uYYH42j8AAAA/rgIAAAAAAAABDgEAADwAAADXWmuttVbqP2kNbmGB+No/AAAAP84CAAAAAAAAAQ8BAAA8AAAA3nvvvfde6j9pDW5hgfjaPwAAAD/dAgAAAAAAAAEQAQAAPAAAAOecc845Z+o/aQ1uYYH42j8AAAA/qQQAAAAAAAABEQEAADwAAAAQQgghhBDTP8FYZ6rQt94/AAAAPwAAAAAAAAAAARIBAAA8AAAAIYQQQggh0z/BWGeq0LfePwAAAD99AAAAAAAAAAETAQAAPAAAAEIIIYQQQtM/wVhnqtC33j8AAAA/fQAAAAAAAAABFAEAADwAAACEEEIIIYTTP8FYZ6rQt94/AAAAP40AAAAAAAAAARUBAAA8AAAAxRhjjDHG0z/BWGeq0LfePwAAAD+NAAAAAAAAAAEWAQAAPAAAAAchhBBCCNQ/wVhnqtC33j8AAAA/nQAAAAAAAAABFwEAADwAAABJKaWUUkrUP8FYZ6rQt94/AAAAP6wAAAAAAAAAARgBAAA8AAAAnXPOOeec1D/BWGeq0LfePwAAAD+sAAAAAAAAAAEZAQAAPAAAAM8555xzztQ/wVhnqtC33j8AAAA/rAAAAAAAAAABGgEAADwAAAAAAAAAAADVP8FYZ6rQt94/AAAAP6wAAAAAAAAAARsBAAA8AAAAIYQQQggh1T/BWGeq0LfePwAAAD+8AAAAAAAAAAEcAQAAPAAAADLGGGOMMdU/wVhnqtC33j8AAAA/ywAAAAAAAAABHQEAADwAAABCCCGEEELVP8FYZ6rQt94/AAAAP8sAAAAAAAAAAR4BAAA8AAAAU0oppZRS1T/BWGeq0LfePwAAAD/bAAAAAAAAAAEfAQAAPAAAAHTOOeecc9U/wVhnqtC33j8AAAA/2wAAAAAAAAABIAEAADwAAACEEEIIIYTVP8FYZ6rQt94/AAAAP+sAAAAAAAAAASEBAAA8AAAAlVJKKaWU1T/BWGeq0LfePwAAAD/rAAAAAAAAAAEiAQAAPAAAAKWUUkoppdU/wVhnqtC33j8AAAA/+gAAAAAAAAABIwEAADwAAADXWmuttdbVP8FYZ6rQt94/AAAAP/oAAAAAAAAAASQBAAA8AAAA+N5777331T/BWGeq0LfePwAAAD8KAQAAAAAAAAElAQAAPAAAAEoppZRSStY/wVhnqtC33j8AAAA/CgEAAAAAAAABJgEAADwAAACMMcYYY4zWP8FYZ6rQt94/AAAAPxoBAAAAAAAAAScBAAA8AAAAAAAAAAAA1z/BWGeq0LfePwAAAD8aAQAAAAAAAAEoAQAAPAAAAGOMMcYYY9c/wVhnqtC33j8AAAA/KQEAAAAAAAABKQEAADwAAADnnHPOOefXP8FYZ6rQt94/AAAAP1gBAAAAAAAAASoBAAA8AAAAjTHGGGOM2j+PrQgaTurePwAAAD9oAQAAAAAAAAErAQAAPAAAAN9777333to/j60IGk7q3j8AAAA/aAEAAAAAAAABLAEAADwAAAAyxhhjjDHbP/dX2dGMA98/AAAAP2gBAAAAAAAAAS0BAAA8AAAAdM4555xz2z/3V9nRjAPfPwAAAD9oAQAAAAAAAAEuAQAAPAAAALbWWmuttds/91fZ0YwD3z8AAAA/dwEAAAAAAAABLwEAADwAAADWWmuttdbbP/dX2dGMA98/AAAAP3cBAAAAAAAAATABAAA8AAAA+N5777332z/3V9nRjAPfPwAAAD+HAQAAAAAAAAExAQAAPAAAACqllFJKKdw/91fZ0YwD3z8AAAA/lwEAAAAAAAABMgEAADwAAAA655xzzjncP/dX2dGMA98/AAAAP7YBAAAAAAAAATMBAAA8AAAAQgghhBBC3T/3V9nRjAPfPwAAAD+2AQAAAAAAAAE0AQAAPAAAAJRSSimllN0/91fZ0YwD3z8AAAA/tgEAAAAAAAABNQEAADwAAAAIIYQQQgjeP/dX2dGMA98/AAAAP8UBAAAAAAAAATYBAAA8AAAAaq211lpr3j/3V9nRjAPfPwAAAD/FAQAAAAAAAAE3AQAAPAAAAO699957794/91fZ0YwD3z8AAAA/1QEAAAAAAAABOAEAADwAAABijDHGGGPfP/dX2dGMA98/AAAAP9UBAAAAAAAAATkBAAA8AAAAxhhjjDHG3z/3V9nRjAPfPwAAAD/0AQAAAAAAAAE6AQAAPAAAAM4555xzTuA/91fZ0YwD3z8AAAA/9AEAAAAAAAABOwEAADwAAADvvffee2/gP18CqonLHN8/AAAAP/QBAAAAAAAAATwBAAA8AAAAEEIIIYSQ4D9fAqqJyxzfPwAAAD8EAgAAAAAAAAE9AQAAPAAAADrnnHPOueA/XwKqicsc3z8AAAA/BAIAAAAAAAABPgEAADwAAABba6211trgP18CqonLHN8/AAAAPxQCAAAAAAAAAT8BAAA8AAAAa6211lrr4D9fAqqJyxzfPwAAAD8UAgAAAAAAAAFAAQAAPAAAAIQQQgghBOE/XwKqicsc3z8AAAA/IwIAAAAAAAABQQEAADwAAACdc8455xzhP18CqonLHN8/AAAAPyMCAAAAAAAAAUIBAAA8AAAArbXWWmst4T9fAqqJyxzfPwAAAD9CAgAAAAAAAAFDAQAAPAAAAMYYY4wxRuE/XwKqicsc3z8AAAA/QgIAAAAAAAABRAEAADwAAADWWmuttVbhP18CqonLHN8/AAAAP1ICAAAAAAAAAUUBAAA8AAAAGGOMMcaY4T/3V9nRjAPfPwAAAD9SAgAAAAAAAAFGAQAAPAAAADHGGGOMseE/91fZ0YwD3z8AAAA/YgIAAAAAAAABRwEAADwAAABKKaWUUsrhP/dX2dGMA98/AAAAP3ECAAAAAAAAAUgBAAA8AAAAY4wxxhjj4T/3V9nRjAPfPwAAAD9xAgAAAAAAAAFJAQAAPAAAAIwxxhhjDOI/91fZ0YwD3z8AAAA/gQIAAAAAAAABSgEAADwAAACcc8455xziP/dX2dGMA98/AAAAP4ECAAAAAAAAAUsBAAA8AAAAtdZaa6014j/3V9nRjAPfPwAAAD+RAgAAAAAAAAFMAQAAPAAAAMYYY4wxRuI/91fZ0YwD3z8AAAA/kQIAAAAAAAABTQEAADwAAADWWmuttVbiP/dX2dGMA98/AAAAP6ACAAAAAAAAAU4BAAA8AAAA3nvvvfde4j/3V9nRjAPfPwAAAD+gAgAAAAAAAAFPAQAAPAAAAOecc845Z+I/91fZ0YwD3z8AAAA/sAIAAAAAAAABUAEAADwAAAD33nvvvXfiP/dX2dGMA98/AAAAP78CAAAAAAAAAVEBAAA8AAAAAAAAAACA4j/3V9nRjAPfPwAAAD+/AgAAAAAAAAFSAQAAPAAAAAghhBBCiOI/91fZ0YwD3z8AAAA/vwIAAAAAAAABUwEAADwAAAARQgghhJDiP/dX2dGMA98/AAAAP88CAAAAAAAAAVQBAAA8AAAAGWOMMcaY4j/3V9nRjAPfPwAAAD/PAgAAAAAAAAFVAQAAPAAAACmllFJKqeI/91fZ0YwD3z8AAAA/3wIAAAAAAAABVgEAADwAAAAyxhhjjLHiP/dX2dGMA98/AAAAP98CAAAAAAAAAVcBAAA8AAAAQgghhBDC4j/3V9nRjAPfPwAAAD/uAgAAAAAAAAFYAQAAPAAAAFNKKaWU0uI/91fZ0YwD3z8AAAA/7gIAAAAAAAABWQEAADwAAABba6211triP/dX2dGMA98/AAAAP/4CAAAAAAAAAVoBAAA8AAAAdM4555zz4j/3V9nRjAPfPwAAAD/+AgAAAAAAAAFbAQAAPAAAAIwxxhhjDOM/91fZ0YwD3z8AAAA/DgMAAAAAAAABXAEAADwAAACdc8455xzjP/dX2dGMA98/AAAAPw4DAAAAAAAAAV0BAAA8AAAAttZaa6014z/3V9nRjAPfPwAAAD8dAwAAAAAAAAFeAQAAPAAAAMYYY4wxRuM/j60IGk7q3j8AAAA/HQMAAAAAAAABXwEAADwAAADXWmuttVbjP4+tCBpO6t4/AAAAPy0DAAAAAAAAAWABAAA8AAAA55xzzjln4z+PrQgaTurePwAAAD88AwAAAAAAAAFhAQAAPAAAAPjee++9d+M/j60IGk7q3j8AAAA/TAMAAAAAAAABYgEAADwAAAAAAAAAAIDjP4+tCBpO6t4/AAAAP0wDAAAAAAAAAWMBAAA8AAAACCGEEEKI4z+PrQgaTurePwAAAD9cAwAAAAAAAAFkAQAAPAAAABBCCCGEkOM/j60IGk7q3j8AAAA/XAMAAAAAAAABZQEAADwAAAAZY4wxxpjjP4+tCBpO6t4/AAAAP1wDAAAAAAAAAWYBAAA8AAAAIYQQQgih4z+PrQgaTurePwAAAD+LAwAAAAAAAAFnAQAAPAAAADHGGGOMseM/KQM4Yg/R3j8AAAA/uQMAAAAAAAABaAEAADwAAABKKaWUUsrjPykDOGIP0d4/AAAAP8kDAAAAAAAAAWkBAAA8AAAAUkoppZTS4z8pAzhiD9HePwAAAD/ZAwAAAAAAAAFqAQAAPAAAAFtrrbXW2uM/KQM4Yg/R3j8AAAA/2QMAAAAAAAABawEAADwAAABjjDHGGOPjPykDOGIP0d4/AAAAP/gDAAAAAAAAAWwBAAA8AAAAa6211lrr4z8pAzhiD9HePwAAAD/4AwAAAAAAAAFtAQAAPAAAAHPOOeec8+M/KQM4Yg/R3j8AAAA/+AMAAAAAAAABbgEAADwAAAB877333vvjPykDOGIP0d4/AAAAPwgEAAAAAAAAAW8BAAA8AAAAhBBCCCEE5D8pAzhiD9HePwAAAD8IBAAAAAAAAAFwAQAAPAAAAJRSSimlFOQ/KQM4Yg/R3j8AAAA/FwQAAAAAAAABcQEAADwAAACllFJKKSXkPykDOGIP0d4/AAAAPycEAAAAAAAAAXIBAAA8AAAArbXWWmst5D8pAzhiD9HePwAAAD8nBAAAAAAAAAFzAQAAPAAAALXWWmutNeQ/KQM4Yg/R3j8AAAA/NgQAAAAAAAABdAEAADwAAAC+99577z3kPykDOGIP0d4/AAAAPzYEAAAAAAAAAXUBAAA8AAAAxhhjjDFG5D8pAzhiD9HePwAAAD9GBAAAAAAAAAF2AQAAPAAAAM4555xzTuQ/KQM4Yg/R3j8AAAA/hQQAAAAAAAABdwEAADwAAADWWmuttVbkPykDOGIP0d4/AAAAP5QEAAAAAAAAAXgBAAA8AAAA33vvvfde5D8pAzhiD9HePwAAAD+UBAAAAAAAAAF5AQAAPAAAAOecc845Z+Q/KQM4Yg/R3j8AAAA/pAQAAAAAAAABegEAADwAAADvvffee2/kPykDOGIP0d4/AAAAP6QEAAAAAAAAAXsBAAA8AAAA995777135D8pAzhiD9HePwAAAD+0BAAAAAAAAAF8AQAAPAAAAAAAAAAAgOQ/wVhnqtC33j8AAAA/xAQAAAAAAAABfQEAADwAAAAYY4wxxpjkP8FYZ6rQt94/AAAAP8QEAAAAAAAAAX4BAAA8AAAAIYQQQgih5D/BWGeq0LfePwAAAD/EBAAAAAAAAAF/AQAAPAAAACmllFJKqeQ/wVhnqtC33j8AAAA/IQUAAAAAAAABgAEAADwAAAAYY4wxxhjNP3ykp99BUeI/AAAAPwAAAAAAAAAAAYEBAAA8AAAAOuecc845zT98pKffQVHiPwAAAD9dAAAAAAAAAAGCAQAAPAAAAHzvvffee80/fKSn30FR4j8AAAA/bQAAAAAAAAABgwEAADwAAACcc84555zNP3ykp99BUeI/AAAAP20AAAAAAAAAAYQBAAA8AAAAAAAAAAAAzj98pKffQVHiPwAAAD99AAAAAAAAAAGFAQAAPAAAAGKMMcYYY84/fKSn30FR4j8AAAA/jAAAAAAAAAABhgEAADwAAADmnHPOOefOP3ykp99BUeI/AAAAP4wAAAAAAAAAAYcBAAA8AAAASimllFJKzz+w+Y874V3iPwAAAD+MAAAAAAAAAAGIAQAAPAAAAO699957788/sPmPO+Fd4j8AAAA/nAAAAAAAAAABiQEAADwAAABba6211lrQP7D5jzvhXeI/AAAAP6wAAAAAAAAAAYoBAAA8AAAArrXWWmut0D/kTniXgGriPwAAAD+sAAAAAAAAAAGLAQAAPAAAAAAAAAAAANE/5E54l4Bq4j8AAAA/rAAAAAAAAAABjAEAADwAAAB0zjnnnHPRP+ROeJeAauI/AAAAP7sAAAAAAAAAAY0BAAA8AAAA55xzzjnn0T/kTniXgGriPwAAAD+7AAAAAAAAAAGOAQAAPAAAAFtrrbXWWtI/5E54l4Bq4j8AAAA/ywAAAAAAAAABjwEAADwAAADvvffee+/SP+ROeJeAauI/AAAAP8sAAAAAAAAAAZABAAA8AAAAdM4555xz0z/kTniXgGriPwAAAD/aAAAAAAAAAAGRAQAAPAAAABhjjDHGGNQ/5E54l4Bq4j8AAAA/6gAAAAAAAAABkgEAADwAAACNMcYYY4zUP+ROeJeAauI/AAAAP/oAAAAAAAAAAZMBAAA8AAAAMsYYY4wx1T/kTniXgGriPwAAAD/6AAAAAAAAAAGUAQAAPAAAAMYYY4wxxtU/GKRg8x934j8AAAA/+gAAAAAAAAABlQEAADwAAABrrbXWWmvWP0z5SE+/g+I/AAAAPwkBAAAAAAAAAZYBAAA8AAAAAAAAAAAA1z+ATjGrXpDiPwAAAD8JAQAAAAAAAAGXAQAAPAAAAJRSSimllNc/sqMZB/6c4j8AAAA/GQEAAAAAAAABmAEAADwAAAA555xzzjnYP+b4AWOdqeI/AAAAPxkBAAAAAAAAAZkBAAA8AAAAvffee++92D/m+AFjnaniPwAAAD8pAQAAAAAAAAGaAQAAPAAAADHGGGOMMdk/Gk7qvjy24j8AAAA/KQEAAAAAAAABmwEAADwAAACUUkoppZTZPxpO6r48tuI/AAAAPzgBAAAAAAAAAZwBAAA8AAAAxRhjjDHG2T8aTuq+PLbiPwAAAD84AQAAAAAAAAGdAQAAPAAAAOacc84559k/Gk7qvjy24j8AAAA/SAEAAAAAAAABngEAADwAAAAZY4wxxhjaPxpO6r48tuI/AAAAP0gBAAAAAAAAAZ8BAAA8AAAAKqWUUkop2j8aTuq+PLbiPwAAAD9XAQAAAAAAAAGgAQAAPAAAAEsppZRSSto/Gk7qvjy24j8AAAA/VwEAAAAAAAABoQEAADwAAABba6211lraPxpO6r48tuI/AAAAP2cBAAAAAAAAAaIBAAA8AAAAbK211lpr2j8aTuq+PLbiPwAAAD93AQAAAAAAAAGjAQAAPAAAAHzvvffee9o/Gk7qvjy24j8AAAA/dwEAAAAAAAABpAEAADwAAACNMcYYY4zaPxpO6r48tuI/AAAAP4YBAAAAAAAAAaUBAAA8AAAAnXPOOeec2j8aTuq+PLbiPwAAAD+GAQAAAAAAAAGmAQAAPAAAAK611lprrdo/Gk7qvjy24j8AAAA/pgEAAAAAAAABpwEAADwAAAC+9957773aPxpO6r48tuI/AAAAPwcCAAAAAAAAAagBAAA8AAAAzznnnHPO2j8aTuq+PLbiPwAAAD8nAgAAAAAAAAGpAQAAPAAAAN9777333to/Gk7qvjy24j8AAAA/JwIAAAAAAAABqgEAADwAAADwvffee+/aPxpO6r48tuI/AAAAPzYCAAAAAAAAAasBAAA8AAAAAAAAAAAA2z8aTuq+PLbiPwAAAD9GAgAAAAAAAAGsAQAAPAAAABFCCCGEENs/Gk7qvjy24j8AAAA/VQIAAAAAAAABrQEAADwAAAAhhBBCCCHXPzBIweY/7uQ/AAAAPwAAAAAAAAAAAa4BAAA8AAAAQgghhBBC1z8wSMHmP+7kPwAAAD9OAAAAAAAAAAGvAQAAPAAAAHPOOeecc9c/MEjB5j/u5D8AAAA/XQAAAAAAAAABsAEAADwAAACllFJKKaXXPzBIweY/7uQ/AAAAP10AAAAAAAAAAbEBAAA8AAAACCGEEEII2D8wSMHmP+7kPwAAAD9tAAAAAAAAAAGyAQAAPAAAAFprrbXWWtg/MEjB5j/u5D8AAAA/bQAAAAAAAAABswEAADwAAACttdZaa63YPzBIweY/7uQ/AAAAP20AAAAAAAAAAbQBAAA8AAAA77333nvv2D8wSMHmP+7kPwAAAD9tAAAAAAAAAAG1AQAAPAAAAEEIIYQQQtk/MEjB5j/u5D8AAAA/fAAAAAAAAAABtgEAADwAAACUUkoppZTZPzBIweY/7uQ/AAAAP4wAAAAAAAAAAbcBAAA8AAAA5pxzzjnn2T8wSMHmP+7kPwAAAD+MAAAAAAAAAAG4AQAAPAAAADrnnHPOOdo/MEjB5j/u5D8AAAA/jAAAAAAAAAABuQEAADwAAACNMcYYY4zaP/ry2Iqg4eQ/AAAAP5sAAAAAAAAAAboBAAA8AAAA8L333nvv2j/InfAuAdXkPwAAAD+bAAAAAAAAAAG7AQAAPAAAAFNKKaWUUts/yJ3wLgHV5D8AAAA/qwAAAAAAAAABvAEAADwAAACllFJKKaXbP5RICNNhyOQ/AAAAP6sAAAAAAAAAAb0BAAA8AAAAGGOMMcYY3D+USAjTYcjkPwAAAD+7AAAAAAAAAAG+AQAAPAAAAJxzzjnnnNw/YPMfd8K75D8AAAA/2gAAAAAAAAABvwEAADwAAAD43nvvvffdPy6eNxsjr+Q/AAAAP9oAAAAAAAAAAcABAAA8AAAAaq211lpr3j8unjcbI6/kPwAAAD/aAAAAAAAAAAHBAQAAPAAAAN5777333t4/+khPv4Oi5D8AAAA/6gAAAAAAAAABwgEAADwAAABCCCGEEELfP/pIT7+DouQ/AAAAP/kAAAAAAAAAAcMBAAA8AAAAttZaa6213z/6SE+/g6LkPwAAAD/5AAAAAAAAAAHEAQAAPAAAAPjee++9998/+khPv4Oi5D8AAAA/+QAAAAAAAAABxQEAADwAAACllFJKKSXgP/pIT7+DouQ/AAAAPwkBAAAAAAAAAcYBAAA8AAAAxhhjjDFG4D/6SE+/g6LkPwAAAD8JAQAAAAAAAAHHAQAAPAAAAOecc845Z+A/+khPv4Oi5D8AAAA/GAEAAAAAAAAByAEAADwAAAAAAAAAAIDgP/pIT7+DouQ/AAAAPxgBAAAAAAAAAckBAAA8AAAAKaWUUkqp4D/6SE+/g6LkPwAAAD8oAQAAAAAAAAHKAQAAPAAAAEIIIYQQwuA/+khPv4Oi5D8AAAA/KAEAAAAAAAABywEAADwAAABba6211trgP/pIT7+DouQ/AAAAPzgBAAAAAAAAAcwBAAA8AAAAa6211lrr4D/6SE+/g6LkPwAAAD84AQAAAAAAAAHNAQAAPAAAAHzvvffe++A/+khPv4Oi5D8AAAA/RwEAAAAAAAABzgEAADwAAACEEEIIIQThP/pIT7+DouQ/AAAAP1cBAAAAAAAAAc8BAAA8AAAAjDHGGGMM4T/6SE+/g6LkPwAAAD/EAQAAAAAAAAHQAQAAPAAAAJRSSimlFOE/+khPv4Oi5D8AAAA/5AEAAAAAAAAB0QEAADwAAACdc8455xzhP/pIT7+DouQ/AAAAP/MBAAAAAAAAAdIBAAA8AAAApZRSSikl4T/6SE+/g6LkPwAAAD8SAgAAAAAAAAHTAQAAPAAAAJBSSimllHI/3kFRIiFM5z8AAAA/AAAAAAAAAAAB1AEAADwAAACQUkoppZRyPxKXOX7AWOc/AAAAPz8AAAAAAAAAAdUBAAA8AAAAsNZaa621dj9I7CHaX2XnPwAAAD9eAAAAAAAAAAHWAQAAPAAAANBaa6211no/SOwh2l9l5z8AAAA/XgAAAAAAAAAB1wEAADwAAADw3nvvvfd+P0jsIdpfZec/AAAAP24AAAAAAAAAAdgBAAA8AAAA8N577733fj96QQo2/3HnPwAAAD99AAAAAAAAAAHZAQAAPAAAAIgxxhhjjIE/ekEKNv9x5z8AAAA/jQAAAAAAAAAB2gEAADwAAACotdZaa62FP3pBCjb/cec/AAAAP6wAAAAAAAAAAdsBAAA8AAAAuPfee++9hz+ulvKRnn7nPwAAAD+sAAAAAAAAAAHcAQAAPAAAAPC99957740/4uva7T2L5z8AAAA/vAAAAAAAAAAB3QEAADwAAABgjDHGGGOcP0iWq6V8pOc/AAAAP7wAAAAAAAAAAd4BAAA8AAAASimllFJKoT9IlqulfKTnPwAAAD/MAAAAAAAAAAHfAQAAPAAAAFprrbXWWqM/fuuTARyx5z8AAAA/2wAAAAAAAAAB4AEAADwAAACmlFJKKaWsP37rkwEcsec/AAAAP+sAAAAAAAAAAeEBAAA8AAAAttZaa621rj9+65MBHLHnPwAAAD/rAAAAAAAAAAHiAQAAPAAAACGEEEIIIbA/fuuTARyx5z8AAAA/+gAAAAAAAAAB4wEAADwAAAAppZRSSimxP37rkwEcsec/AAAAP/oAAAAAAAAAAeQBAAA8AAAA77333nvvsT9+65MBHLHnPwAAAD8KAQAAAAAAAAHlAQAAPAAAALfWWmuttbI/SJarpXyk5z8AAAA/GgEAAAAAAAAB5gEAADwAAAB777333nuzP0iWq6V8pOc/AAAAPxoBAAAAAAAAAecBAAA8AAAAgxBCCCGEtD9IlqulfKTnPwAAAD8aAQAAAAAAAAHoAQAAPAAAAIsxxhhjjLU/SJarpXyk5z8AAAA/KQEAAAAAAAAB6QEAADwAAACbc84555y3PxRBw0ndl+c/AAAAPykBAAAAAAAAAeoBAAA8AAAAKaWUUkopuT8UQcNJ3ZfnPwAAAD85AQAAAAAAAAHrAQAAPAAAAHPOOeecc7o/FEHDSd2X5z8AAAA/WAEAAAAAAAAB7AEAADwAAADPOeecc869PxRBw0ndl+c/AAAAP1gBAAAAAAAAAe0BAAA8AAAA1VprrbXWvj8UQcNJ3ZfnPwAAAD9oAQAAAAAAAAHuAQAAPAAAAJtzzjnnnL8/FEHDSd2X5z8AAAA/aAEAAAAAAAAB7wEAADwAAAAwxhhjjDHAPxRBw0ndl+c/AAAAP2gBAAAAAAAAAfABAAA8AAAAttZaa621wD8UQcNJ3ZfnPwAAAD93AQAAAAAAAAHxAQAAPAAAAPjee++998A/FEHDSd2X5z8AAAA/dwEAAAAAAAAB8gEAADwAAAA655xzzjnBPxRBw0ndl+c/AAAAP4cBAAAAAAAAAfMBAAA8AAAAnHPOOeecwT8UQcNJ3ZfnPwAAAD+XAQAAAAAAAAH0AQAAPAAAAAAAAAAAAMI/FEHDSd2X5z8AAAA/lwEAAAAAAAAB9QEAADwAAABCCCGEEELCPxRBw0ndl+c/AAAAP5cBAAAAAAAAAfYBAAA8AAAApJRSSimlwj8UQcNJ3ZfnPwAAAD+mAQAAAAAAAAH3AQAAPAAAACillFJKKcM/FEHDSd2X5z8AAAA/pgEAAAAAAAAB+AEAADwAAACMMcYYY4zDPxRBw0ndl+c/AAAAP7YBAAAAAAAAAfkBAAA8AAAA7r333nvvwz8UQcNJ3ZfnPwAAAD/GAQAAAAAAAAH6AQAAPAAAAHLOOeecc8Q/FEHDSd2X5z8AAAA/xgEAAAAAAAAB+wEAADwAAADWWmuttdbEPxRBw0ndl+c/AAAAP9UBAAAAAAAAAfwBAAA8AAAAWmuttdZaxT8UQcNJ3ZfnPwAAAD/lAQAAAAAAAAH9AQAAPAAAAJxzzjnnnMU/FEHDSd2X5z8AAAA/5QEAAAAAAAAB/gEAADwAAAAAAAAAAADGPxRBw0ndl+c/AAAAP+UBAAAAAAAAAf8BAAA8AAAAQgghhBBCxj8UQcNJ3ZfnPwAAAD/0AQAAAAAAAAEAAgAAPAAAAKaUUkoppcY/FEHDSd2X5z8AAAA/9AEAAAAAAAABAQIAADwAAADGGGOMMcbGPxRBw0ndl+c/AAAAPwQCAAAAAAAAAQICAAA8AAAAKqWUUkopxz8UQcNJ3ZfnPwAAAD8EAgAAAAAAAAEDAgAAPAAAAGyttdZaa8c/FEHDSd2X5z8AAAA/FAIAAAAAAAABBAIAADwAAADwvffee+/HPxRBw0ndl+c/AAAAPxQCAAAAAAAAAQUCAAA8AAAAUkoppZRSyD8UQcNJ3ZfnPwAAAD8jAgAAAAAAAAEGAgAAPAAAALbWWmuttcg/FEHDSd2X5z8AAAA/MwIAAAAAAAABBwIAADwAAAD43nvvvffIPxRBw0ndl+c/AAAAPzMCAAAAAAAAAQgCAAA8AAAAfO+99957yT8UQcNJ3ZfnPwAAAD8zAgAAAAAAAAEJAgAAPAAAAN5777333sk/4uva7T2L5z8AAAA/QwIAAAAAAAABCgIAADwAAAAghBBCCCHKP+Lr2u09i+c/AAAAP0MCAAAAAAAAAQsCAAA8AAAAYowxxhhjyj+ulvKRnn7nPwAAAD9SAgAAAAAAAAEMAgAAPAAAAIQQQgghhMo/rpbykZ5+5z8AAAA/UgIAAAAAAAABDQIAADwAAACklFJKKaXKP66W8pGefuc/AAAAP2ICAAAAAAAAAQ4CAAA8AAAACCGEEEIIkT+WgGriMsfvPwAAAD8AAAAAAAAAAAEPAgAAPAAAABBCCCGEEJI/loBq4jLH7z8AAAA/bgAAAAAAAAABEAIAADwAAAAopZRSSimVP5aAauIyx+8/AAAAP30AAAAAAAAAARECAAA8AAAATCmllFJKmT+WgGriMsfvPwAAAD99AAAAAAAAAAESAgAAPAAAAHDOOeecc54/loBq4jLH7z8AAAA/jQAAAAAAAAABEwIAADwAAADWWmuttdaiP5aAauIyx+8/AAAAP5wAAAAAAAAAARQCAAA8AAAADkIIIYQQqj9kK4KGk7rvPwAAAD+cAAAAAAAAAAEVAgAAPAAAAK611lprra0/ZCuChpO67z8AAAA/rAAAAAAAAAABFgIAADwAAAC+9957772vP2QrgoaTuu8/AAAAP6wAAAAAAAAAARcCAAA8AAAApZRSSimlsD9kK4KGk7rvPwAAAD+8AAAAAAAAAAEYAgAAPAAAACmllFJKKbE/ZCuChpO67z8AAAA/vAAAAAAAAAABGQIAADwAAADvvffee++xP2QrgoaTuu8/AAAAP8sAAAAAAAAAARoCAAA8AAAAc84555xzsj9kK4KGk7rvPwAAAD/LAAAAAAAAAAEbAgAAPAAAAPfee++997I/MNaZKvSt7z8AAAA/2wAAAAAAAAABHAIAADwAAAC99957772zPzDWmSr0re8/AAAAP+kAAAAAAAAAAR0CAAA8AAAAgxBCCCGEtD8w1pkq9K3vPwAAAD/5AAAAAAAAAAEeAgAAPAAAAEkppZRSSrU/MNaZKvSt7z8AAAA/CAEAAAAAAAABHwIAADwAAACTUkoppZS2P/yAsc5Uoe8/AAAAPwgBAAAAAAAAASACAAA8AAAApZRSSimluD/8gLHOVKHvPwAAAD8IAQAAAAAAAAEhAgAAPAAAAHPOOeecc7o/yivJcrWU7z8AAAA/GAEAAAAAAAABIgIAADwAAABBCCGEEEK8P8oryXK1lO8/AAAAPycBAAAAAAAAASMCAAA8AAAAWWuttdZavz+W1uAWFojvPwAAAD8nAQAAAAAAAAEkAgAAPAAAAFprrbXWWsE/ltbgFhaI7z8AAAA/NwEAAAAAAAABJQIAADwAAADmnHPOOefCP2CB+Lp2e+8/AAAAPzcBAAAAAAAAASYCAAA8AAAAlFJKKaWUxD9ggfi6dnvvPwAAAD9HAQAAAAAAAAEnAgAAPAAAACKEEEIIIcY/YIH4unZ77z8AAAA/VgEAAAAAAAABKAIAADwAAACUUkoppZTIP2CB+Lp2e+8/AAAAP1YBAAAAAAAAASkCAAA8AAAAGGOMMcYYyT9ggfi6dnvvPwAAAD9mAQAAAAAAAAEqAgAAPAAAAHzvvffee8k/YIH4unZ77z8AAAA/ZgEAAAAAAAABKwIAADwAAAC+9957773JP2CB+Lp2e+8/AAAAP3YBAAAAAAAAASwCAAA8AAAAAAAAAAAAyj9ggfi6dnvvPwAAAD+VAQAAAAAAAAEtAgAAPAAAAEIIIYQQQso/YIH4unZ77z8AAAA/lQEAAAAAAAABLgIAADwAAABijDHGGGPKP2CB+Lp2e+8/AAAAP5UBAAAAAAAAAS8CAAA8AAAAhBBCCCGEyj9ggfi6dnvvPwAAAD+kAQAAAAAAAAEwAgAAPAAAAIQQQgghhMo/LiwQX9du7z8AAAA/tAEAAAAAAAABMQIAADwAAACklFJKKaXKPy4sEF/Xbu8/AAAAP8QBAAAAAAAACw==</ink>
</athena>
</file>

<file path=customXml/item33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WDQAAAAAAAAXu////DEFjdGlvblR5cGVWMQEAAAAHdmFsdWVfXwAIAgAAAAAAAAABBQAAAAQAAAAJEwAAAAkUAAAAXikAAAAAAAAB6////+7///8AAAAAAQYAAAAEAAAACRYAAAAJFwAAABA1AAAAAAAAAej////u////AAAAAAEHAAAABAAAAAkZAAAACRoAAAANSgAAAAAAAAHl////7v///wAAAAABCAAAAAQAAAAJHAAAAAkdAAAA/pMAAAAAAAAB4v///+7///8AAAAAAQkAAAAEAAAACR8AAAAJIAAAAACcAAAAAAAAAd/////u////AAAAAAEKAAAABAAAAAkiAAAACSMAAABk/wAAAAAAAAHc////7v///wAAAAABCwAAAAQAAAAJJQAAAAkmAAAAZB4BAAAAAAAB2f///+7///8AAAAAAQwAAAAEAAAACSgAAAAJKQAAAA5cAQAAAAAAAdb////u////AAAAAAENAAAABAAAAAkrAAAACSwAAACTjAEAAAAAAAHT////7v///wAAAAABDgAAAAQAAAAJLgAAAAkvAAAA4ZABAAAAAAAB0P///+7///8AAAAABQ8AAAANQ2xlYXJDYW52YXNWMQIAAAAJU3RhcnRUaW1lBFR5cGUABBAMQWN0aW9uVHlwZVYxAgAAAAIAAAAX1wEAAAAAAAHP////7v///wAAAAAFEAAAAA9QZW5BdHRyaWJ1dGVzVjEKAAAAB19jb2xvckEHX2NvbG9yUgdfY29sb3JHB19jb2xvckIKRml0VG9DdXJ2ZQZIZWlnaHQOSWdub3JlUHJlc3N1cmUNSXNIaWdobGlnaHRlcgVTaGFwZQVXaWR0aAAAAAAAAAAABAACAgICAQYBAQxCcnVzaFNoYXBlVjECAAAABgIAAAD/cDCgAAAAAAAAACJAAAAFzv///wxCcnVzaFNoYXBlVjEBAAAAB3ZhbHVlX18ACAIAAAABAAAAAAAAAAAAIkAFEQAAAApJbmtUcmFjZVYxAwAAAA1MaXN0YDErX2l0ZW1zDExpc3RgMStfc2l6ZQ9MaXN0YDErX3ZlcnNpb24EAAAYU2hhcmVkLklua2luZy5JbmtQb2ludFtdAgAAAAgIAgAAAAkzAAAAzgAAAM4AAAABEwAAABAAAAD/cDCgAAAAAAAAACJAAAABzP///87///8BAAAAAAAAAAAAIkABFAAAABEAAAAJNQAAAC8AAAAvAAAAARYAAAAQAAAA/3AwoAAAAAAAAAAiQAAAAcr////O////AQAAAAAAAAAAACJAARcAAAARAAAACTcAAAAyAAAAMgAAAAEZAAAAEAAAAP9wMKAAAAAAAAAAIkAAAAHI////zv///wEAAAAAAAAAAAAiQAEaAAAAEQAAAAk5AAAAAAEAAAABAAABHAAAABAAAAD/cDCgAAAAAAAAACJAAAABxv///87///8BAAAAAAAAAAAAIkABHQAAABEAAAAJOwAAAEgAAABIAAAAAR8AAAAQAAAA/3AwoAAAAAAAAAAiQAAAAcT////O////AQAAAAAAAAAAACJAASAAAAARAAAACT0AAABIAAAASAAAAAEiAAAAEAAAAP9wMKAAAAAAAAAAIkAAAAHC////zv///wEAAAAAAAAAAAAiQAEjAAAAEQAAAAk/AAAAJAAAACQAAAABJQAAABAAAAD/cDCgAAAAAAAAACJAAAABwP///87///8BAAAAAAAAAAAAIkABJgAAABEAAAAJQQAAAMQAAADEAAAAASgAAAAQAAAA/3AwoAAAAAAAAAAiQAAAAb7////O////AQAAAAAAAAAAACJAASkAAAARAAAACUMAAAB8AAAAfAAAAAErAAAAEAAAAP9wMKAAAAAAAAAAIkAAAAG8////zv///wEAAAAAAAAAAAAiQAEsAAAAEQAAAAlFAAAAIQAAACEAAAABLgAAABAAAAD/cDCgAAAAAAAAACJAAAABuv///87///8BAAAAAAAAAAAAIkABLwAAABEAAAAJRwAAADQAAAA0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0yBzUAAAAAAQAAAEAAAAAECklua1BvaW50VjECAA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0RBzcAAAAAAQAAAEAAAAAECklua1BvaW50VjECAA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0OBzkAAAAAAQAAAAABAAAECklua1BvaW50VjECAA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/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HOwAAAAABAAAAgAAAAAQKSW5rUG9pbnRWMQIAAAAJdwIAAAl4AgAACXkCAAAJegIAAAl7AgAACXwCAAAJfQIAAAl+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NOAc9AAAAAAEAAACAAAAABApJbmtQb2ludFYxAgAAAAm/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JBgMAAA04Bz8AAAAAAQAAAEAAAAAECklua1BvaW50VjECAAAACQcDAAAJCAMAAAkJAwAACQoDAAAJCwMAAAkMAwAACQ0DAAAJDgMAAAkPAwAACRADAAAJEQMAAAkSAwAACRMDAAAJFAMAAAkVAwAACRYDAAAJFwMAAAkYAwAACRkDAAAJGgMAAAkbAwAACRwDAAAJHQMAAAkeAwAACR8DAAAJIAMAAAkhAwAACSIDAAAJIwMAAAkkAwAACSUDAAAJJgMAAAknAwAACSgDAAAJKQMAAAkqAwAADRwHQQAAAAABAAAAAAEAAAQKSW5rUG9pbnRWMQIAAAAJKwMAAAksAwAACS0DAAAJLgMAAAkvAwAACTADAAAJMQMAAAkyAwAACTMDAAAJNAMAAAk1AwAACTYDAAAJNwMAAAk4AwAACTkDAAAJOgMAAAk7AwAACTwDAAAJPQMAAAk+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/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08B0MAAAAAAQAAAIAAAAAECklua1BvaW50VjECAAAACe8DAAAJ8AMAAAnxAwAACfIDAAAJ8wMAAAn0AwAACfUDAAAJ9gMAAAn3AwAACfgDAAAJ+QMAAAn6AwAACfsDAAAJ/AMAAAn9AwAACf4DAAAJ/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/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NBAdFAAAAAAEAAABAAAAABApJbmtQb2ludFYxAgAAAAlrBAAACWwEAAAJbQQAAAluBAAACW8EAAAJcAQAAAlxBAAACXIEAAAJcwQAAAl0BAAACXUEAAAJdgQAAAl3BAAACXgEAAAJeQQAAAl6BAAACXsEAAAJfAQAAAl9BAAACX4EAAAJfwQAAAmABAAACYEEAAAJggQAAAmDBAAACYQEAAAJhQQAAAmGBAAACYcEAAAJiAQAAAmJBAAACYoEAAAJiwQAAA0fB0cAAAAAAQAAAEAAAAAECklua1BvaW50VjECA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+BAAACb8EAAANDAVIAAAACklua1BvaW50VjEEAAAAAVgBWQ5QcmVzc3VyZUZhY3RvcglUaW1lU3RhbXAAAAAABgYLEAIAAAA1LFaEnR+1P6DtQpjtQpg/AAAAPwAAAAAAAAAAAUkAAABIAAAAC2OqRT1ntT+g7UKY7UKYPwAAAD8AAAAAAAAAAAFKAAAASAAAAOOZ/gbdrrU/oO1CmO1CmD8AAAA/DwAAAAAAAAABSwAAAEgAAAC50FLIfPa1P6DtQpjtQpg/AAAAPw8AAAAAAAAAAUwAAABIAAAAZz77SryFtj+g7UKY7UKYPwAAAD8fAAAAAAAAAAFNAAAASAAAABOso837FLc/oO1CmO1CmD8AAAA/HwAAAAAAAAABTgAAAEgAAADp4veOm1y3P6DtQpjtQpg/AAAAPy8AAAAAAAAAAU8AAABIAAAAQ75IlBp7uD+YlpaWlpaWPwAAAD8vAAAAAAAAAAFQAAAASAAAAO8r8RZaCrk/mJaWlpaWlj8AAAA/PgAAAAAAAAABUQAAAEgAAAAdPpbdeHC6P5g/6pQ/6pQ/AAAAPz4AAAAAAAAAAVIAAABIAAAAeRnn4veOuz+YP+qUP+qUPwAAAD9OAAAAAAAAAAFTAAAASAAAAKcrjKkW9bw/mD/qlD/qlD8AAAA/TgAAAAAAAAABVAAAAEgAAADXPTFwNVu+P5g/6pQ/6pQ/AAAAP10AAAAAAAAAAVUAAABIAAAALxmCdbR5vz+YP+qUP+qUPwAAAD9dAAAAAAAAAAFWAAAASAAAAER6ab0ZTMA/mD/qlD/qlD8AAAA/bQAAAAAAAAABVwAAAEgAAAAasb1+uZPAP5g/6pQ/6pQ/AAAAP20AAAAAAAAAAVgAAABIAAAA8ucRQFnbwD+Y6D2T6D2TPwAAAD99AAAAAAAAAAFZAAAASAAAAMgeZgH5IsE/mOg9k+g9kz8AAAA/fQAAAAAAAAABWgAAAEgAAACeVbrCmGrBP5joPZPoPZM/AAAAP4wAAAAAAAAAAVsAAABIAAAAdIwOhDiywT+YkZGRkZGRPwAAAD+cAAAAAAAAAAFcAAAASAAAAN6nuGQI1sE/mJGRkZGRkT8AAAA/nAAAAAAAAAABXQAAAEgAAABKw2JF2PnBP5iRkZGRkZE/AAAAP5wAAAAAAAAAAV4AAABIAAAAIPq2BnhBwj+YkZGRkZGRPwAAAD+sAAAAAAAAAAFfAAAASAAAAI4VYedHZcI/mJGRkZGRkT8AAAA/uwAAAAAAAAABYAAAAEgAAABkTLWo56zCP5iRkZGRkZE/AAAAP8sAAAAAAAAAAWEAAABIAAAAOoMJaof0wj+YkZGRkZGRPwAAAD/LAAAAAAAAAAFiAAAASAAAAHrVBwz3X8M/mJGRkZGRkT8AAAA/ywAAAAAAAAABYwAAAEgAAAAoQ7CONu/DP5iRkZGRkZE/AAAAP9oAAAAAAAAAAWQAAABIAAAAaJWuMKZaxD+YkZGRkZGRPwAAAD/aAAAAAAAAAAFlAAAASAAAAKrnrNIVxsQ/mJGRkZGRkT8AAAA/6gAAAAAAAAABZgAAAEgAAABWVVVVVVXFP5iRkZGRkZE/AAAAP+oAAAAAAAAAAWcAAABIAAAAmKdT98TAxT+YkZGRkZGRPwAAAD/6AAAAAAAAAAFoAAAASAAAAEQV/HkEUMY/mJGRkZGRkT8AAAA/+gAAAAAAAAABaQAAAEgAAADygqT8Q9/GP5iRkZGRkZE/AAAAPxkBAAAAAAAAAWoAAABIAAAAzgLyRaLUyD+YkZGRkZGRPwAAAD84AQAAAAAAAAFrAAAASAAAAEBnla4wpso/mJGRkZGRkT8AAAA/VwEAAAAAAAABbAAAAEgAAABcOeGZ/gbNP5iRkZGRkZE/AAAAP2cBAAAAAAAAAW0AAABIAAAAIjDcf01Jzj+YkZGRkZGRPwAAAD+GAQAAAAAAAAFuAAAASAAAANUO6aX1ZtA/mJGRkZGRkT8AAAA/hgEAAAAAAAABbwAAAEgAAAAOwTravE/RP5joPZPoPZM/AAAAP5YBAAAAAAAAAXAAAABIAAAATxM5fCy70T+YP+qUP+qUPwAAAD+lAQAAAAAAAAFxAAAASAAAAB2q4M8jgNI/mD/qlD/qlD8AAAA/tQEAAAAAAAABcgAAAEgAAACIxYqw86PSP5g/6pQ/6pQ/AAAAP9QBAAAAAAAAAXMAAABIAAAAfyXeQksh0z+YlpaWlpaWPwAAAD/kAQAAAAAAAAF0AAAASAAAAHaFMdWintM/oO1CmO1CmD8AAAA/8wEAAAAAAAABdQAAAEgAAACXrjCmWtTTP6DtQpjtQpg/AAAAP/MBAAAAAAAAAXYAAABIAAAAbeWEZ/ob1D+g7UKY7UKYPwAAAD/zAQAAAAAAAAF3AAAASAAAAEMc2SiaY9Q/oO1CmO1CmD8AAAA/AwIAAAAAAAABeAAAAEgAAAA6fCy78eDUP6DtQpjtQpg/AAAAPyICAAAAAAAAAXkAAABIAAAA/nInoUAj1j+g7UKY7UKYPwAAAD8iAgAAAAAAAAF6AAAASAAAAIq30FLIfNY/oO1CmO1CmD8AAAA/IgIAAAAAAAABewAAAEgAAAAY/HkEUNbWP6DtQpjtQpg/AAAAP1ECAAAAAAAAAXwAAABIAAAAHUVzjA6E2D+gm5ubm5ubPwAAAD9RAgAAAAAAAAF9AAAASAAAAKmJHD6W3dg/oJubm5ubmz8AAAA/YQIAAAAAAAABfgAAAEgAAAB/wHD/NSXZP6Cbm5ubm5s/AAAAP2ECAAAAAAAAAX8AAABIAAAACwUasb1+2T+gm5ubm5ubPwAAAD9wAgAAAAAAAAGAAAAASAAAACwuGYJ1tNk/oJubm5ubmz8AAAA/cAIAAAAAAAABgQAAAEgAAABMVxhTLerZP6Cbm5ubm5s/AAAAP4ACAAAAAAAAAYIAAABIAAAAbYAXJOUf2j+gm5ubm5ubPwAAAD+QAgAAAAAAAAGDAAAASAAAAEO3a+WEZ9o/oJubm5ubmz8AAAA/nwIAAAAAAAABhAAAAEgAAABk4Gq2PJ3aP6Cbm5ubm5s/AAAAP58CAAAAAAAAAYUAAABIAAAAz/sUlwzB2j+gm5ubm5ubPwAAAD+fAgAAAAAAAAGGAAAASAAAAPAkFGjE9to/oJubm5ubmz8AAAA/nwIAAAAAAAABhwAAAEgAAAARThM5fCzbP6Cbm5ubm5s/AAAAP68CAAAAAAAAAYgAAABIAAAAMXcSCjRi2z+gm5ubm5ubPwAAAD++AgAAAAAAAAGJAAAASAAAAAeuZsvTqds/oJubm5ubmz8AAAA/vgIAAAAAAAABigAAAEgAAAAp12Wci9/bP6Cbm5ubm5s/AAAAP84CAAAAAAAAAYsAAABIAAAA/w26XSsn3D+gm5ubm5ubPwAAAD/OAgAAAAAAAAGMAAAASAAAANVEDh/Lbtw/oJubm5ubmz8AAAA/zgIAAAAAAAABjQAAAEgAAABjibfQUsjcP6Cbm5ubm5s/AAAAP94CAAAAAAAAAY4AAABIAAAA7c1ggtoh3T+gm5ubm5ubPwAAAD/tAgAAAAAAAAGPAAAASAAAAHkSCjRie90/oJubm5ubmz8AAAA/7QIAAAAAAAABkAAAAEgAAABRSV71AcPdP6Cbm5ubm5s/AAAAP/0CAAAAAAAAAZEAAABIAAAA240Hp4kc3j+gm5ubm5ubPwAAAD8NAwAAAAAAAAGSAAAASAAAAPMWWgqZz94/oO1CmO1CmD8AAAA/DQMAAAAAAAABkwAAAEgAAADJTa7LOBffP5iWlpaWlpY/AAAAPxwDAAAAAAAAAZQAAABIAAAAVZJXfcBw3z+YP+qUP+qUPwAAAD8cAwAAAAAAAAGVAAAASAAAACvJqz5guN8/mOg9k+g9kz8AAAA/LAMAAAAAAAABlgAAAEgAAABN8qoPGO7fP5joPZPoPZM/AAAAPywDAAAAAAAAAZcAAABIAAAAtg1V8OcR4D+YkZGRkZGRPwAAAD87AwAAAAAAAAGYAAAASAAAAEai1NjDLOA/MHXKH3XKjz8AAAA/OwMAAAAAAAABmQAAAEgAAAD8rynJqz7gPzB1yh91yo8/AAAAP0UDAAAAAAAAAZoAAABIAAAAsr1+uZNQ4D8wdcofdcqPPwAAAD9FAwAAAAAAAAGbAAAASAAAAB3ZKJpjdOA/MHXKH3XKjz8AAAA/ZAMAAAAAAAABnAAAAEgAAACtbaiCP4/gPzB1yh91yo8/AAAAP2QDAAAAAAAAAZ0AAABIAAAAPQIoaxuq4D8wdcofdcqPPwAAAD9kAwAAAAAAAAGeAAAASAAAAKgd0kvrzeA/IMdxHMdxjD8AAAA/dAMAAAAAAAABnwAAAEgAAAAUOXwsu/HgPyDHcRzHcYw/AAAAP3QDAAAAAAAAAaAAAABIAAAAf1QmDYsV4T8gx3Ecx3GMPwAAAD+EAwAAAAAAAAGhAAAASAAAAMX2+uVOQuE/IMdxHMdxjD8AAAA/kwMAAAAAAAABogAAAEgAAAAsws6PyqThPyAZGRkZGYk/AAAAP5MDAAAAAAAAAaMAAABIAAAAl914cJrI4T8gGRkZGRmJPwAAAD+TAwAAAAAAAAGkAAAASAAAAAL5IlFq7OE/IBkZGRkZiT8AAAA/owMAAAAAAAABpQAAAEgAAABtFM0xOhDiPxBrwBVrwIU/AAAAP6MDAAAAAAAAAaYAAABIAAAA/qhMGhYr4j8gvWcSvWeCPwAAAD+yAwAAAAAAAAGnAAAASAAAAI49zALyReI/IL1nEr1ngj8AAAA/sgMAAAAAAAABqAAAAEgAAABpxPb65U7iPyC9ZxK9Z4I/AAAAP8IDAAAAAAAAAakAAABIAAAAHtJL681g4j8gvWcSvWeCPwAAAD/hAwAAAAAAAAGqAAAASAAAAIrt9cudhOI/QB4eHh4efj8AAAA/8QMAAAAAAAABqwAAAEgAAABkdCDEkY3iP0AeHh4eHn4/AAAAPwEEAAAAAAAAAawAAABIAAAAP/tKvIWW4j9AHh4eHh5+PwAAAD8BBAAAAAAAAAGtAAAASAAAABqCdbR5n+I/QB4eHh4efj8AAAA/AQQAAAAAAAABrgAAAEgAAADQj8qkYbHiP0AeHh4eHn4/AAAAPxAEAAAAAAAAAa8AAABIAAAAqhb1nFW64j9AHh4eHh5+PwAAAD8QBAAAAAAAAAGwAAAASAAAAGAkSo09zOI/QB4eHh4efj8AAAA/IAQAAAAAAAABsQAAAEgAAAA7q3SFMdXiP0AeHh4eHn4/AAAAPyAEAAAAAAAAAbIAAABIAAAAFTKffSXe4j9AHh4eHh5+PwAAAD8vBAAAAAAAAAGzAAAASAAAAPC4yXUZ5+I/QB4eHh4efj8AAAA/LwQAAAAAAAABtAAAAEgAAADLP/RtDfDiP0AeHh4eHn4/AAAAPz8EAAAAAAAAAbUAAABIAAAApsYeZgH54j9AHh4eHh5+PwAAAD8/BAAAAAAAAAG2AAAASAAAAIFNSV71AeM/QB4eHh4efj8AAAA/TwQAAAAAAAABtwAAAEgAAABb1HNW6QrjP0AeHh4eHn4/AAAAP08EAAAAAAAAAbgAAABIAAAANlueTt0T4z9AHh4eHh5+PwAAAD9eBAAAAAAAAAG5AAAASAAAAOxo8z7FJeM/QB4eHh4efj8AAAA/bgQAAAAAAAABugAAAEgAAADG7x03uS7jP0AeHh4eHn4/AAAAP24EAAAAAAAAAbsAAABIAAAAfP1yJ6FA4z8gvWcSvWeCPwAAAD9uBAAAAAAAAAG8AAAASAAAADILyBeJUuM/IL1nEr1ngj8AAAA/fgQAAAAAAAABvQAAAEgAAADCn0cAZW3jPxBrwBVrwIU/AAAAP40EAAAAAAAAAb4AAABIAAAAKWsbquDP4z8Qa8AVa8CFPwAAAD+dBAAAAAAAAAG/AAAASAAAACQbRXOMDuQ/EGvAFWvAhT8AAAA/rAQAAAAAAAABwAAAAEgAAABFRERERETkPyAZGRkZGYk/AAAAP6wEAAAAAAAAAcEAAABIAAAAi+YYHQhx5D8gx3Ecx3GMPwAAAD+8BAAAAAAAAAHCAAAASAAAAKwPGO6/puQ/IMdxHMdxjD8AAAA/vAQAAAAAAAABwwAAAEgAAAA8pJfWm8HkPzB1yh91yo8/AAAAP7wEAAAAAAAAAcQAAABIAAAAzTgXv3fc5D8wdcofdcqPPwAAAD/MBAAAAAAAAAHFAAAASAAAAF3NlqdT9+Q/mJGRkZGRkT8AAAA/2wQAAAAAAAABxgAAAEgAAAAT2+uXOwnlP5iRkZGRkZE/AAAAP9sEAAAAAAAAAccAAABIAAAAyOhAiCMb5T+YkZGRkZGRPwAAAD/rBAAAAAAAAAHIAAAASAAAAKNva4AXJOU/mJGRkZGRkT8AAAA/6wQAAAAAAAAByQAAAEgAAABZfcBw/zXlP5iRkZGRkZE/AAAAP/sEAAAAAAAAAcoAAABIAAAAMwTraPM+5T+YkZGRkZGRPwAAAD8pBQAAAAAAAAHLAAAASAAAAOkRQFnbUOU/mJGRkZGRkT8AAAA/OQUAAAAAAAABzAAAAEgAAADEmGpRz1nlP5joPZPoPZM/AAAAPzkFAAAAAAAAAc0AAABIAAAAnx+VScNi5T+Y6D2T6D2TPwAAAD9JBQAAAAAAAAHOAAAASAAAAHmmv0G3a+U/mD/qlD/qlD8AAAA/YAUAAAAAAAABzwAAAEgAAABULeo5q3TlP5g/6pQ/6pQ/AAAAP28FAAAAAAAAAdAAAABIAAAACjs/KpOG5T+YlpaWlpaWPwAAAD9vBQAAAAAAAAHRAAAASAAAAJrPvhJvoeU/oO1CmO1CmD8AAAA/fwUAAAAAAAAB0gAAAEgAAAAqZD77SrzlP6DtQpjtQpg/AAAAP38FAAAAAAAAAdMAAABIAAAA4HGT6zLO5T+g7UKY7UKYPwAAAD+PBQAAAAAAAAHUAAAASAAAAHAGE9QO6eU/oETvmUTvmT8AAAA/jwUAAAAAAAAB1QAAAEgAAADbIb203gzmP6BE75lE75k/AAAAP54FAAAAAAAAAdYAAABIAAAAbLY8nbon5j+gRO+ZRO+ZPwAAAD+uBQAAAAAAAAHXAAAASAAAAPxKvIWWQuY/oETvmUTvmT8AAAA/rgUAAAAAAAAB2AAAAEgAAACyWBF2flTmP6BE75lE75k/AAAAP64FAAAAAAAAAdkAAABIAAAAQu2QXlpv5j+gRO+ZRO+ZPwAAAD+9BQAAAAAAAAHaAAAASAAAAPj65U5CgeY/oETvmUTvmT8AAAA/zQUAAAAAAAAB2wAAAEgAAACtCDs/KpPmP6BE75lE75k/AAAAP80FAAAAAAAAAdwAAABIAAAAiI9lNx6c5j+gRO+ZRO+ZPwAAAD/NBQAAAAAAAAHdAAAASAAAAGMWkC8SpeY/oETvmUTvmT8AAAA/3QUAAAAAAAAB3gAAAEgAAAAYJOUf+rbmP6BE75lE75k/AAAAP90FAAAAAAAAAd8AAABIAAAA86oPGO6/5j+gm5ubm5ubPwAAAD/sBQAAAAAAAAHgAAAASAAAAM4xOhDiyOY/oJubm5ubmz8AAAA/7AUAAAAAAAAB4QAAAEgAAACpuGQI1tHmP6DyR53yR50/AAAAP/wFAAAAAAAAAeIAAABIAAAAgz+PAMra5j+g8ked8kedPwAAAD/8BQAAAAAAAAHjAAAASAAAADlN5PCx7OY/oPJHnfJHnT8AAAA/DAYAAAAAAAAB5AAAAEgAAADuWjnhmf7mP6BJ9J5J9J4/AAAAPxsGAAAAAAAAAeUAAABIAAAAyeFj2Y0H5z+gSfSeSfSePwAAAD8bBgAAAAAAAAHmAAAASAAAAH/vuMl1Gec/VFBQUFBQoD8AAAA/KwYAAAAAAAAB5wAAAEgAAABaduPBaSLnP1RQUFBQUKA/AAAAPysGAAAAAAAAAegAAABIAAAANP0Nul0r5z9UUFBQUFCgPwAAAD9KBgAAAAAAAAHpAAAASAAAAA+EOLJRNOc/VFBQUFBQoD8AAAA/mAYAAAAAAAAB6gAAAEgAAADrCmOqRT3nP1RQUFBQUKA/AAAAP6gGAAAAAAAAAesAAABIAAAAxpGNojlG5z9UUFBQUFCgPwAAAD+3BgAAAAAAAAHsAAAASAAAAKAYuJotT+c/VFBQUFBQoD8AAAA/twYAAAAAAAAB7QAAAEgAAAB7n+KSIVjnP1RQUFBQUKA/AAAAP8cGAAAAAAAAAe4AAABIAAAAViYNixVh5z9UUFBQUFCgPwAAAD/XBgAAAAAAAAHvAAAASAAAADGtN4MJauc/VFBQUFBQoD8AAAA/9gYAAAAAAAAB8AAAAEgAAAALNGJ7/XLnP1RQUFBQUKA/AAAAPwYHAAAAAAAAAfEAAABIAAAA5rqMc/F75z9UUFBQUFCgPwAAAD8lBwAAAAAAAAHyAAAASAAAAMFBt2vlhOc/VFBQUFBQoD8AAAA/JQcAAAAAAAAB8wAAAEgAAACcyOFj2Y3nP6BJ9J5J9J4/AAAAPzQHAAAAAAAAAfQAAABIAAAAd08MXM2W5z+gSfSeSfSePwAAAD80BwAAAAAAAAH1AAAASAAAACxdYUy1qOc/oEn0nkn0nj8AAAA/RAcAAAAAAAAB9gAAAEgAAADiarY8nbrnP6BJ9J5J9J4/AAAAP1QHAAAAAAAAAfcAAABIAAAAvPHgNJHD5z+gSfSeSfSePwAAAD9UBwAAAAAAAAH4AAAASAAAAJd4Cy2FzOc/oEn0nkn0nj8AAAA/YwcAAAAAAAAB+QAAAEgAAABy/zUledXnP6DyR53yR50/AAAAP3MHAAAAAAAAAfoAAABIAAAATIZgHW3e5z+g8ked8kedPwAAAD+DBwAAAAAAAAH7AAAASAAAACgNixVh5+c/oPJHnfJHnT8AAAA/gwcAAAAAAAAB/AAAAEgAAAAClLUNVfDnP6DyR53yR50/AAAAP5IHAAAAAAAAAf0AAABIAAAA3RrgBUn55z+g8ked8kedPwAAAD+xBwAAAAAAAAH+AAAASAAAAJMoNfYwC+g/oPJHnfJHnT8AAAA/wQcAAAAAAAAB/wAAAEgAAABtr1/uJBToP6DyR53yR50/AAAAP9EHAAAAAAAAAQABAABIAAAASDaK5hgd6D+g8ked8kedPwAAAD/RBwAAAAAAAAEBAQAASAAAACK9tN4MJug/oPJHnfJHnT8AAAA/4AcAAAAAAAABAgEAAEgAAAD+Q9/WAC/oP6DyR53yR50/AAAAP4YJAAAAAAAAAQMBAABIAAAA2MoJz/Q36D+gm5ubm5ubPwAAAD+WCQAAAAAAAAEEAQAASAAAALNRNMfoQOg/oJubm5ubmz8AAAA/pgkAAAAAAAABBQEAAEgAAACN2F6/3EnoP6Cbm5ubm5s/AAAAP6YJAAAAAAAAAQYBAABIAAAAaV+Jt9BS6D+gm5ubm5ubPwAAAD+2CQAAAAAAAAEHAQAASAAAAEPms6/EW+g/oETvmUTvmT8AAAA/tgkAAAAAAAABCAEAAEgAAAAfbd6nuGToP6BE75lE75k/AAAAP9UJAAAAAAAAAQkBAABIAAAA+fMIoKxt6D+g7UKY7UKYPwAAAD/VCQAAAAAAAAEKAQAASAAAAK4BXpCUf+g/mJaWlpaWlj8AAAA/1QkAAAAAAAABCwEAAEgAAABkD7OAfJHoP5g/6pQ/6pQ/AAAAP+UJAAAAAAAAAQwBAABIAAAAP5bdeHCa6D+YP+qUP+qUPwAAAD/lCQAAAAAAAAENAQAASAAAABkdCHFko+g/mD/qlD/qlD8AAAA/5QkAAAAAAAABDgEAAEgAAAD1ozJpWKzoP5g/6pQ/6pQ/AAAAP/QJAAAAAAAAAQ8BAABIAAAAzypdYUy16D+Y6D2T6D2TPwAAAD8ECgAAAAAAAAEQAQAASAAAAKqxh1lAvug/mOg9k+g9kz8AAAA/BAoAAAAAAAABEQEAAEgAAACqsYdZQL7oP5iRkZGRkZE/AAAAPzMKAAAAAAAAARIBAABIAAAAYL/cSSjQ6D+YkZGRkZGRPwAAAD8zCgAAAAAAAAETAQAASAAAADxGB0Ic2eg/mJGRkZGRkT8AAAA/QgoAAAAAAAABFAEAAEgAAAAVzTE6EOLoPzB1yh91yo8/AAAAP2IKAAAAAAAAARUBAABIAAAA8VNcMgTr6D8wdcofdcqPPwAAAD9xCgAAAAAAAAEWAQAASAAAAGajaI7RgaA/nJubm5ub0z8AAAA/AAAAAAAAAAABFwEAAEgAAAAUERERERGhP5ybm5ubm9M/AAAAPz8AAAAAAAAAARgBAABIAAAAvn65k1CgoT8KYbYLYbbTPwAAAD8/AAAAAAAAAAEZAQAASAAAAGrsYRaQL6I/CmG2C2G20z8AAAA/TgAAAAAAAAABGgEAAEgAAADEx7IbD06jPwphtgthttM/AAAAP14AAAAAAAAAARsBAABIAAAAIKMDIY5spD8KYbYLYbbTPwAAAD9eAAAAAAAAAAEcAQAASAAAACbs/KhMGqY/fCbReybR0z8AAAA/XgAAAAAAAAABHQEAAEgAAACEEEc2iuaoP3wm0Xsm0dM/AAAAP20AAAAAAAAAAR4BAABIAAAA4jSRw8eyqz98JtF7JtHTPwAAAD99AAAAAAAAAAEfAQAASAAAACVRauxhFrA/fCbReybR0z8AAAA/fQAAAAAAAAABIAEAAEgAAAAB0bc1wAuyP3wm0Xsm0dM/AAAAP40AAAAAAAAAASEBAABIAAAAib6tAV6QtD98JtF7JtHTPwAAAD+NAAAAAAAAAAEiAQAASAAAABOso837FLc/fCbReybR0z8AAAA/jQAAAAAAAAABIwEAAEgAAABx0O1aOeG5P3wm0Xsm0dM/AAAAP5wAAAAAAAAAASQBAABIAAAAJYePZTcevD98JtF7JtHTPwAAAD+cAAAAAAAAAAElAQAASAAAAFWZNCxWhL0/fCbReybR0z8AAAA/rAAAAAAAAAABJgEAAEgAAACDq9nydOq+P3wm0Xsm0dM/AAAAP6wAAAAAAAAAAScBAABIAAAAB1DWNlTBvz98JtF7JtHTPwAAAD+8AAAAAAAAAAEoAQAASAAAALCVE57pb8A/fCbReybR0z8AAAA/2wAAAAAAAAABKQEAAEgAAADIHmYB+SLBP3wm0Xsm0dM/AAAAP+oAAAAAAAAAASoBAABIAAAAjhVh50dlwj98JtF7JtHTPwAAAD/6AAAAAAAAAAErAQAASAAAAObwsezGg8M/fCbReybR0z8AAAA/+gAAAAAAAAABLAEAAEgAAAD+eQRQ1jbEP3wm0Xsm0dM/AAAAPwoBAAAAAAAAAS0BAABIAAAAFgNXs+XpxD98JtF7JtHTPwAAAD8KAQAAAAAAAAEuAQAASAAAAATD/deU5MU/fCbReybR0z8AAAA/GQEAAAAAAAABLwEAAEgAAAAaTFA7pJfGP3wm0Xsm0dM/AAAAPxkBAAAAAAAAATABAABIAAAAyLn4veMmxz98JtF7JtHTPwAAAD8pAQAAAAAAAAExAQAASAAAAAoM919Tksc/fCbReybR0z8AAAA/OQEAAAAAAAABMgEAAEgAAABKXvUBw/3HP3wm0Xsm0dM/AAAAPzkBAAAAAAAAATMBAABIAAAAjrDzozJpyD98JtF7JtHTPwAAAD85AQAAAAAAAAE0AQAASAAAAGTnR2XSsMg/fCbReybR0z8AAAA/SAEAAAAAAAABNQEAAEgAAAA6HpwmcvjIP3wm0Xsm0dM/AAAAP0gBAAAAAAAAATYBAABIAAAApjlGB0IcyT98JtF7JtHTPwAAAD9YAQAAAAAAAAE3AQAASAAAABBV8OcRQMk/fCbReybR0z8AAAA/WAEAAAAAAAABOAEAAEgAAAB8cJrI4WPJP3wm0Xsm0dM/AAAAP2cBAAAAAAAAATkBAABIAAAAUqfuiYGryT98JtF7JtHTPwAAAD9nAQAAAAAAAAE6AQAASAAAALzCmGpRz8k/fCbReybR0z8AAAA/dwEAAAAAAAABOwEAAEgAAAAo3kJLIfPJP3wm0Xsm0dM/AAAAP5YBAAAAAAAAATwBAABIAAAAlPnsK/EWyj98JtF7JtHTPwAAAD+mAQAAAAAAAAE9AQAASAAAAP4UlwzBOso/fCbReybR0z8AAAA/tgEAAAAAAAABPgEAAEgAAABqMEHtkF7KP3wm0Xsm0dM/AAAAP7YBAAAAAAAAAT8BAABIAAAA1EvrzWCCyj98JtF7JtHTPwAAAD+2AQAAAAAAAAFAAQAASAAAAEBnla4wpso/fCbReybR0z8AAAA/xQEAAAAAAAABQQEAAEgAAACqgj+PAMrKP3wm0Xsm0dM/AAAAP8UBAAAAAAAAAUIBAABIAAAAFp7pb9Dtyj8KYbYLYbbTPwAAAD/VAQAAAAAAAAFDAQAASAAAAIC5k1CgEcs/CmG2C2G20z8AAAA/1QEAAAAAAAABRAEAAEgAAADs1D0xcDXLPwphtgthttM/AAAAP/QBAAAAAAAAAUUBAABIAAAAsinJqz5g2D8KYbYLYbbvPwAAAD8AAAAAAAAAAAFGAQAASAAAALIpyas+YNg/xMPDw8PD7z8AAAA/HwAAAAAAAAABRwEAAEgAAAAdRXOMDoTYP8TDw8PDw+8/AAAAPz8AAAAAAAAAAUgBAABIAAAAiGAdbd6n2D/Ew8PDw8PvPwAAAD8/AAAAAAAAAAFJAQAASAAAAPN7x02uy9g/xMPDw8PD7z8AAAA/XgAAAAAAAAABSgEAAEgAAAB/wHD/NSXZP8TDw8PDw+8/AAAAP14AAAAAAAAAAUsBAABIAAAAoOlv0O1a2T/Ew8PDw8PvPwAAAD9eAAAAAAAAAAFMAQAASAAAAAsFGrG9ftk/xMPDw8PD7z8AAAA/bQAAAAAAAAABTQEAAEgAAAAsLhmCdbTZP8TDw8PDw+8/AAAAP20AAAAAAAAAAU4BAABIAAAAuHLCM/0N2j/Ew8PDw8PvPwAAAD99AAAAAAAAAAFPAQAASAAAANibwQS1Q9o/xMPDw8PD7z8AAAA/fQAAAAAAAAABUAEAAEgAAACu0hXGVIvaPwphtgthtu8/AAAAP40AAAAAAAAAAVEBAABIAAAAhQlqh/TS2j9S/qhT/qjvPwAAAD+NAAAAAAAAAAFSAQAASAAAAFtAvkiUGts/Uv6oU/6o7z8AAAA/nAAAAAAAAAABUwEAAEgAAAAxdxIKNGLbP1L+qFP+qO8/AAAAP5wAAAAAAAAAAVQBAABIAAAAB65my9Op2z9S/qhT/qjvPwAAAD+sAAAAAAAAAAFVAQAASAAAAN3kuoxz8ds/nJubm5ub7z8AAAA/rAAAAAAAAAABVgEAAEgAAABpKWQ++0rcP5ybm5ubm+8/AAAAP7wAAAAAAAAAAVcBAABIAAAAQWC4/5qS3D+cm5ubm5vvPwAAAD/cAAAAAAAAAAFYAQAASAAAAFFJXvUBw90/KtaAK9aA7z8AAAA/3AAAAAAAAAABWQEAAEgAAAAFV7Pl6dTdPyrWgCvWgO8/AAAAP+sAAAAAAAAAAVoBAABIAAAAcXJdxrn43T9yc3Nzc3PvPwAAAD/rAAAAAAAAAAFbAQAASAAAANuNB6eJHN4/uhBmuxBm7z8AAAA/6wAAAAAAAAABXAEAAEgAAABHqbGHWUDePwKuWAOuWO8/AAAAP+sAAAAAAAAAAV0BAABIAAAAs8RbaClk3j8CrlgDrljvPwAAAD/7AAAAAAAAAAFeAQAASAAAAGfSsFgRdt4/Aq5YA65Y7z8AAAA/CwEAAAAAAAABXwEAAEgAAAAd4AVJ+YfeP0pLS0tLS+8/AAAAPxoBAAAAAAAAAWABAABIAAAA0+1aOeGZ3j9KS0tLS0vvPwAAAD8aAQAAAAAAAAFhAQAASAAAAIn7rynJq94/SktLS0tL7z8AAAA/SQEAAAAAAAABYgEAAEgAAAA9CQUasb3eP0pLS0tLS+8/AAAAP3gBAAAAAAAAAWMBAABIAAAA8xZaCpnP3j9KS0tLS0vvPwAAAD94AQAAAAAAAAFkAQAASAAAAKkkr/qA4d4/SktLS0tL7z8AAAA/iAEAAAAAAAABZQEAAEgAAAAVQFnbUAXfP0pLS0tLS+8/AAAAP4gBAAAAAAAAAWYBAABIAAAANWlYrAg73z9KS0tLS0vvPwAAAD+XAQAAAAAAAAFnAQAASAAAAFWSV33AcN8/SktLS0tL7z8AAAA/pwEAAAAAAAABaAEAAEgAAAB3u1ZOeKbfPwKuWAOuWO8/AAAAP6cBAAAAAAAAAWkBAABIAAAAl+RVHzDc3z+6EGa7EGbvPwAAAD/GAQAAAAAAAAFqAQAASAAAANuGKvjzCOA/cnNzc3Nz7z8AAAA/xgEAAAAAAAABawEAAEgAAAC2DVXw5xHgP3Jzc3Nzc+8/AAAAP9YBAAAAAAAAAWwBAABIAAAAkZR/6Nsa4D9yc3Nzc3PvPwAAAD/WAQAAAAAAAAFtAQAASAAAAGwbquDPI+A/cnNzc3Nz7z8AAAA/UwIAAAAAAAABbgEAAEgAAABGotTYwyzgP3Jzc3Nzc+8/AAAAP4ICAAAAAAAAAW8BAABIAAAAISn/0Lc14D9yc3Nzc3PvPwAAAD+wAgAAAAAAAAFwAQAASAAAAPyvKcmrPuA/cnNzc3Nz7z8AAAA/2AIAAAAAAAABcQEAAEgAAADXNlTBn0fgP3Jzc3Nzc+8/AAAAP/gCAAAAAAAAAXIBAABIAAAAsr1+uZNQ4D9yc3Nzc3PvPwAAAD8HAwAAAAAAAAFzAQAASAAAAIxEqbGHWeA/cnNzc3Nz7z8AAAA/BwMAAAAAAAABdAEAAEgAAABny9Ope2LgP3Jzc3Nzc+8/AAAAPwcDAAAAAAAAAXUBAABIAAAAQlL+oW9r4D9yc3Nzc3PvPwAAAD8XAwAAAAAAAAF2AQAASAAAAB3ZKJpjdOA/cnNzc3Nz7z8AAAA/hAMAAAAAAAABdwEAAEgAAACmxh5mAfniP4aHh4eHh98/AAAAPwAAAAAAAAAAAXgBAABIAAAAyz/0bQ3w4j+Gh4eHh4ffPwAAAD8UAAAAAAAAAAF5AQAASAAAAPC4yXUZ5+I/hoeHh4eH3z8AAAA/FAAAAAAAAAABegEAAEgAAAA7q3SFMdXiP4aHh4eHh98/AAAAPyMAAAAAAAAAAXsBAABIAAAAhZ0flUnD4j+Gh4eHh4ffPwAAAD8jAAAAAAAAAAF8AQAASAAAANCPyqRhseI/hoeHh4eH3z8AAAA/MwAAAAAAAAABfQEAAEgAAAAagnW0eZ/iP4aHh4eHh98/AAAAP0IAAAAAAAAAAX4BAABIAAAAiu31y52E4j+Gh4eHh4ffPwAAAD9CAAAAAAAAAAF/AQAASAAAAPlYduPBaeI/hoeHh4eH3z8AAAA/UgAAAAAAAAABgAEAAEgAAABpxPb65U7iP4aHh4eHh98/AAAAP1IAAAAAAAAAAYEBAABIAAAA2S93Ego04j+Gh4eHh4ffPwAAAD9SAAAAAAAAAAGCAQAASAAAAEib9ykuGeI/hoeHh4eH3z8AAAA/YgAAAAAAAAABgwEAAEgAAAC4BnhBUv7hP4aHh4eHh98/AAAAP2IAAAAAAAAAAYQBAABIAAAAAvkiUWrs4T+Gh4eHh4ffPwAAAD9xAAAAAAAAAAGFAQAASAAAAHJko2iO0eE/hoeHh4eH3z8AAAA/cQAAAAAAAAABhgEAAEgAAADizyOAsrbhP4aHh4eHh98/AAAAP4EAAAAAAAAAAYcBAABIAAAAUTukl9ab4T+Gh4eHh4ffPwAAAD+BAAAAAAAAAAGIAQAASAAAAJwtT6fuieE/hoeHh4eH3z8AAAA/kQAAAAAAAAABiQEAAEgAAADmH/q2BnjhP4aHh4eHh98/AAAAP6AAAAAAAAAAAYoBAABIAAAAMRKlxh5m4T+Gh4eHh4ffPwAAAD+gAAAAAAAAAAGLAQAASAAAAHsEUNY2VOE/hoeHh4eH3z8AAAA/sAAAAAAAAAABjAEAAEgAAADF9vrlTkLhP4aHh4eHh98/AAAAP7AAAAAAAAAAAY0BAABIAAAAWttQBX8e4T+Gh4eHh4ffPwAAAD+wAAAAAAAAAAGOAQAASAAAAKTN+xSXDOE/hoeHh4eH3z8AAAA/vwAAAAAAAAABjwEAAEgAAAAUOXwsu/HgP4aHh4eHh98/AAAAP88AAAAAAAAAAZABAABIAAAAg6T8Q9/W4D+Gh4eHh4ffPwAAAD/fAAAAAAAAAAGRAQAASAAAABiJUmMPs+A/hoeHh4eH3z8AAAA/3wAAAAAAAAABkgEAAEgAAACI9NJ6M5jgP4aHh4eHh98/AAAAP98AAAAAAAAAAZMBAABIAAAAHdkommN04D+Gh4eHh4ffPwAAAD/uAAAAAAAAAAGUAQAASAAAAIxEqbGHWeA/hoeHh4eH3z8AAAA/7gAAAAAAAAABlQEAAEgAAAD8rynJqz7gP4aHh4eHh98/AAAAP/4AAAAAAAAAAZYBAABIAAAAbBuq4M8j4D+Gh4eHh4ffPwAAAD/+AAAAAAAAAAGXAQAASAAAALYNVfDnEeA/hoeHh4eH3z8AAAA/DgEAAAAAAAABmAEAAEgAAAABAAAAAADgP4aHh4eHh98/AAAAPy0BAAAAAAAAAZkBAABIAAAAK8mrPmC43z+Gh4eHh4ffPwAAAD8tAQAAAAAAAAGaAQAASAAAAMGtAV6QlN8/hoeHh4eH3z8AAAA/LQEAAAAAAAABmwEAAEgAAAALoKxtqILfP4aHh4eHh98/AAAAPy0BAAAAAAAAAZwBAABIAAAAVZJXfcBw3z+Gh4eHh4ffPwAAAD88AQAAAAAAAAGdAQAASAAAAJ+EAo3YXt8/hoeHh4eH3z8AAAA/PAEAAAAAAAABngEAAEgAAAA1aVisCDvfP4aHh4eHh98/AAAAP0wBAAAAAAAAAZ8BAABIAAAAyU2uyzgX3z+Gh4eHh4ffPwAAAD9cAQAAAAAAAAGgAQAASAAAABVAWdtQBd8/hoeHh4eH3z8AAAA/XAEAAAAAAAABoQEAAEgAAACpJK/6gOHeP4aHh4eHh98/AAAAP1wBAAAAAAAAAaIBAABIAAAAPQkFGrG93j+Gh4eHh4ffPwAAAD9rAQAAAAAAAAGjAQAASAAAANPtWjnhmd4/hoeHh4eH3z8AAAA/awEAAAAAAAABpAEAAEgAAABn0rBYEXbeP4aHh4eHh98/AAAAP3sBAAAAAAAAAaUBAABIAAAA/bYGeEFS3j+Gh4eHh4ffPwAAAD97AQAAAAAAAAGmAQAASAAAAJGbXJdxLt4/hoeHh4eH3z8AAAA/iwEAAAAAAAABpwEAAEgAAAAngLK2oQreP4aHh4eHh98/AAAAP4sBAAAAAAAAAagBAABIAAAAu2QI1tHm3T+Gh4eHh4ffPwAAAD+aAQAAAAAAAAGpAQAASAAAAAVXs+Xp1N0/hoeHh4eH3z8AAAA/qgEAAAAAAAABqgEAAEgAAABRSV71AcPdP4aHh4eHh98/AAAAP6oBAAAAAAAAAasBAABIAAAAmzsJBRqx3T/2TKL3TKLfPwAAAD+5AQAAAAAAAAGsAQAASAAAAOUttBQyn90/9kyi90yi3z8AAAA/2QEAAAAAAAABrQEAAEgAAAAvIF8kSo3dP/ZMovdMot8/AAAAP+gBAAAAAAAAAa4BAABIAAAAeRIKNGJ73T/2TKL3TKLfPwAAAD/oAQAAAAAAAAGvAQAASAAAAMUEtUN6ad0/9kyi90yi3z8AAAA/+AEAAAAAAAABsAEAAEgAAAAP919TklfdP/ZMovdMot8/AAAAP/gBAAAAAAAAAbEBAABIAAAAo9u1csIz3T/2TKL3TKLfPwAAAD8IAgAAAAAAAAGyAQAASAAAAIOytqEK/tw/9kyi90yi3z8AAAA/CAIAAAAAAAABswEAAEgAAAAXlwzBOtrcP/ZMovdMot8/AAAAPycCAAAAAAAAAbQBAABIAAAArXti4Gq23D/2TKL3TKLfPwAAAD8nAgAAAAAAAAG1AQAASAAAAItSYw+zgNw/9kyi90yi3z8AAAA/JwIAAAAAAAABtgEAAEgAAAAfN7ku41zcP/ZMovdMot8/AAAAPycCAAAAAAAAAbcBAABIAAAAtRsPThM53D/2TKL3TKLfPwAAAD82AgAAAAAAAAG4AQAASAAAAN3kuoxz8ds/9kyi90yi3z8AAAA/RgIAAAAAAAABuQEAAEgAAABzyRCso83bP/ZMovdMot8/AAAAP0YCAAAAAAAAAboBAABIAAAAUqAR2+uX2z/2TKL3TKLfPwAAAD9GAgAAAAAAAAG7AQAASAAAADF3Ego0Yts/9kyi90yi3z8AAAA/VgIAAAAAAAABvAEAAEgAAADGW2gpZD7bP/ZMovdMot8/AAAAP1YCAAAAAAAAAb0BAABIAAAAW0C+SJQa2z/2TKL3TKLfPwAAAD9lAgAAAAAAAAG+AQAASAAAAPAkFGjE9to/9kyi90yi3z8AAAA/ZQIAAAAAAAABvwEAAEgAAACFCWqH9NLaP/ZMovdMot8/AAAAP3UCAAAAAAAAAcABAABIAAAAz/sUlwzB2j/2TKL3TKLfPwAAAD91AgAAAAAAAAHBAQAASAAAAGTgarY8ndo/9kyi90yi3z8AAAA/hQIAAAAAAAABwgEAAEgAAAD5xMDVbHnaP/ZMovdMot8/AAAAP4UCAAAAAAAAAcMBAABIAAAAuHLCM/0N2j/2TKL3TKLfPwAAAD+kAgAAAAAAAAHEAQAASAAAAJdJw2JF2Nk/9kyi90yi3z8AAAA/swIAAAAAAAABxQEAAEgAAAB2IMSRjaLZP/ZMovdMot8/AAAAP7MCAAAAAAAAAcYBAABIAAAAoOlv0O1a2T+Gh4eHh4ffPwAAAD/DAgAAAAAAAAHHAQAASAAAAH/AcP81Jdk/FsJsF8Js3z8AAAA/wwIAAAAAAAAByAEAAEgAAACpiRw+lt3YPxbCbBfCbN8/AAAAP9MCAAAAAAAAAckBAABIAAAAHUVzjA6E2D8WwmwXwmzfPwAAAD/TAgAAAAAAAAHKAQAASAAAAEcOH8tuPNg/FsJsF8Js3z8AAAA/4gIAAAAAAAABywEAAEgAAABx18oJz/TXPxbCbBfCbN8/AAAAP+ICAAAAAAAAAcwBAABIAAAA5ZIhWEeb1z8WwmwXwmzfPwAAAD/yAgAAAAAAAAHNAQAASAAAAMRpIoePZdc/FsJsF8Js3z8AAAA/8gIAAAAAAAABzgEAAEgAAABZTnimv0HXPxbCbBfCbN8/AAAAPwIDAAAAAAAAAc8BAABIAAAA7jLOxe8d1z8WwmwXwmzfPwAAAD8RAwAAAAAAAAHQAQAASAAAADgledUHDNc/FsJsF8Js3z8AAAA/bwMAAAAAAAAB0QEAAEgAAAD+ciehQCPWPxbCbBfCbN8/AAAAP38DAAAAAAAAAdIBAABIAAAA3kko0Ijt1T8WwmwXwmzfPwAAAD9/AwAAAAAAAAHTAQAASAAAACg809+g29U/FsJsF8Js3z8AAAA/jgMAAAAAAAAB1AEAAEgAAAC9ICn/0LfVPxbCbBfCbN8/AAAAP44DAAAAAAAAAdUBAABIAAAACBPUDuml1T8WwmwXwmzfPwAAAD+OAwAAAAAAAAHWAQAASAAAAFMFfx4BlNU/FsJsF8Js3z8AAAA/vQMAAAAAAAAB1wEAAEgAAADo6dQ9MXDVPxbCbBfCbN8/AAAAPxsEAAAAAAAAAdgBAABIAAAAMtx/TUle1T8WwmwXwmzfPwAAAD8bBAAAAAAAAAHZAQAASAAAAHzOKl1hTNU/FsJsF8Js3z8AAAA/KwQAAAAAAAAB2gEAAEgAAABcpSuMqRbVPxbCbBfCbN8/AAAAPysEAAAAAAAAAdsBAABIAAAAOnwsu/Hg1D8WwmwXwmzfPwAAAD8rBAAAAAAAAAHcAQAASAAAAM9ggtohvdQ/FsJsF8Js3z8AAAA/OgQAAAAAAAAB3QEAAEgAAAD5KS4ZgnXUPxbCbBfCbN8/AAAAPzoEAAAAAAAAAd4BAABIAAAAI/PZV+It1D8WwmwXwmzfPwAAAD9KBAAAAAAAAAHfAQAASAAAAALK2oYq+NM/FsJsF8Js3z8AAAA/WQQAAAAAAAAB4AEAAEgAAADhoNu1csLTPxbCbBfCbN8/AAAAP2kEAAAAAAAAAeEBAABIAAAAdoUx1aKe0z+Gh4eHh4ffPwAAAD9pBAAAAAAAAAHiAQAASAAAAAtqh/TSetM/hoeHh4eH3z8AAAA/aQQAAAAAAAAB4wEAAEgAAACgTt0TA1fTP4aHh4eHh98/AAAAP2kEAAAAAAAAAeQBAABIAAAANTMzMzMz0z+Gh4eHh4ffPwAAAD95BAAAAAAAAAHlAQAASAAAAH8l3kJLIdM/9kyi90yi3z8AAAA/eQQAAAAAAAAB5gEAAEgAAADKF4lSYw/TP/ZMovdMot8/AAAAP4gEAAAAAAAAAecBAABIAAAAFAo0Ynv90j/2TKL3TKLfPwAAAD+YBAAAAAAAAAHoAQAASAAAAF783nGT69I/9kyi90yi3z8AAAA/qAQAAAAAAAAB6QEAAEgAAACp7omBq9nSP2YSvWcSvd8/AAAAP7cEAAAAAAAAAeoBAABIAAAA8+A0kcPH0j9mEr1nEr3fPwAAAD+3BAAAAAAAAAHrAQAASAAAAD7T36DbtdI/ZhK9ZxK93z8AAAA/xwQAAAAAAAAB7AEAAEgAAACIxYqw86PSP2YSvWcSvd8/AAAAP8cEAAAAAAAAAe0BAABIAAAA07c1wAuS0j9mEr1nEr3fPwAAAD/WBAAAAAAAAAHuAQAASAAAAB2q4M8jgNI/ZhK9ZxK93z8AAAA/1gQAAAAAAAAB7wEAAEgAAABonIvfO27SP2YSvWcSvd8/AAAAP/YEAAAAAAAAAfABAABIAAAAso4271Nc0j9mEr1nEr3fPwAAAD8VBQAAAAAAAAHxAQAASAAAAPyA4f5rStI/ZhK9ZxK93z8AAAA/FQUAAAAAAAAB8gEAAEgAAABHc4wOhDjSP2YSvWcSvd8/AAAAPxUFAAAAAAAAAfMBAABIAAAAkWU3Hpwm0j9mEr1nEr3fPwAAAD80BQAAAAAAAAH0AQAASAAAAAUhjmwUzdE/ZhK9ZxK93z8AAAA/NAUAAAAAAAAB9QEAAEgAAACaBeSLRKnRP9bX19fX198/AAAAP0QFAAAAAAAAAfYBAABIAAAA5PeOm1yX0T/W19fX19ffPwAAAD9EBQAAAAAAAAH3AQAASAAAAHnc5LqMc9E/Rp3yR53y3z8AAAA/UwUAAAAAAAAB+AEAAEgAAABYs+Xp1D3RP0ad8ked8t8/AAAAP1MFAAAAAAAAAfkBAABIAAAAo6WQ+ewr0T9GnfJHnfLfPwAAAD9jBQAAAAAAAAH6AQAASAAAADeK5hgdCNE/Rp3yR53y3z8AAAA/YwUAAAAAAAAB+wEAAEgAAACCfJEoNfbQP0ad8ked8t8/AAAAP4IFAAAAAAAAAfwBAABIAAAAzG48OE3k0D9GnfJHnfLfPwAAAD+CBQAAAAAAAAH9AQAASAAAAMxuPDhN5NA/W7EGXLEG4D8AAAA/kgUAAAAAAAAB/gEAAEgAAAAXYedHZdLQP1uxBlyxBuA/AAAAP5IFAAAAAAAAAf8BAABIAAAAYVOSV33A0D9bsQZcsQbgPwAAAD+iBQAAAAAAAAEAAgAASAAAAEEqk4bFitA/W7EGXLEG4D8AAAA/sQUAAAAAAAABAQIAAEgAAADVDuml9WbQP1uxBlyxBuA/AAAAP8EFAAAAAAAAAQICAABIAAAAIAGUtQ1V0D9bsQZcsQbgPwAAAD/BBQAAAAAAAAEDAgAASAAAAGrzPsUlQ9A/W7EGXLEG4D8AAAA/wQUAAAAAAAABBAIAAEgAAAD/15TkVR/QP1uxBlyxBuA/AAAAP8EFAAAAAAAAAQUCAABIAAAAvF0rJzzTzz9bsQZcsQbgPwAAAD/QBQAAAAAAAAEGAgAASAAAAOYm12Wci88/W7EGXLEG4D8AAAA/0AUAAAAAAAABBwIAAEgAAAAQ8IKk/EPPP1uxBlyxBuA/AAAAP+AFAAAAAAAAAQgCAABIAAAAptTYwywgzz9bsQZcsQbgPwAAAD/wBQAAAAAAAAEJAgAASAAAANCdhAKN2M4/W7EGXLEG4D8AAAA//wUAAAAAAAABCgIAAEgAAAD4ZjBB7ZDOP1uxBlyxBuA/AAAAPw8GAAAAAAAAAQsCAABIAAAAIjDcf01Jzj9bsQZcsQbgPwAAAD8PBgAAAAAAAAEMAgAASAAAALYUMp99Jc4/W7EGXLEG4D8AAAA/HwYAAAAAAAABDQIAAEgAAAC2FDKffSXOPxQUFBQUFOA/AAAAPy4GAAAAAAAAAQ4CAABIAAAASvmHvq0Bzj8UFBQUFBTgPwAAAD9NBgAAAAAAAAEPAgAASAAAAAqniRw+ls0/FBQUFBQU4D8AAAA/TQYAAAAAAAABEAIAAEgAAACei987bnLNPxQUFBQUFOA/AAAAP00GAAAAAAAAARECAABIAAAAXDnhmf4GzT8UFBQUFBTgPwAAAD9dBgAAAAAAAAESAgAASAAAAIYCjdhev8w/FBQUFBQU4D8AAAA/XQYAAAAAAAABEwIAAEgAAABGsI4271PMPxQUFBQUFOA/AAAAP10GAAAAAAAAARQCAABIAAAAmELms6/Eyz/LdiHMdiHgPwAAAD9tBgAAAAAAAAEVAgAASAAAAMILkvIPfcs/y3YhzHYh4D8AAAA/fAYAAAAAAAABFgIAAEgAAACAuZNQoBHLP4PZLoTZLuA/AAAAP3wGAAAAAAAAARcCAABIAAAAQGeVrjCmyj+D2S6E2S7gPwAAAD+MBgAAAAAAAAEYAgAASAAAAP4UlwzBOso/g9kuhNku4D8AAAA/jAYAAAAAAAABGQIAAEgAAAAo3kJLIfPJP4PZLoTZLuA/AAAAP5wGAAAAAAAAARoCAABIAAAAUqfuiYGryT+D2S6E2S7gPwAAAD+cBgAAAAAAAAEbAgAASAAAAHxwmsjhY8k/g9kuhNku4D8AAAA/nAYAAAAAAAABHAIAAEgAAAAQVfDnEUDJP4PZLoTZLuA/AAAAP6sGAAAAAAAAAR0CAABIAAAAOh6cJnL4yD+D2S6E2S7gPwAAAD/KBgAAAAAAAAEeAgAASAAAAPjLnYQCjcg/g9kuhNku4D8AAAA/ygYAAAAAAAABHwIAAEgAAACOsPOjMmnIP4PZLoTZLuA/AAAAP9oGAAAAAAAAASACAABIAAAAIpVJw2JFyD+D2S6E2S7gPwAAAD/aBgAAAAAAAAEhAgAASAAAAEpe9QHD/cc/g9kuhNku4D8AAAA/2gYAAAAAAAABIgIAAEgAAAB0J6FAI7bHP4PZLoTZLuA/AAAAP+oGAAAAAAAAASMCAABIAAAAyLn4veMmxz+D2S6E2S7gPwAAAD/qBgAAAAAAAAEkAgAASAAAAPKCpPxD38Y/g9kuhNku4D8AAAA/+QYAAAAAAAABJQIAAEgAAACwMKZa1HPGP4PZLoTZLuA/AAAAP/kGAAAAAAAAASYCAABIAAAA2vlRmTQsxj+D2S6E2S7gPwAAAD8ZBwAAAAAAAAEnAgAASAAAACyMqRb1nMU/PDw8PDw84D8AAAA/GQcAAAAAAAABKAIAAEgAAADCcP81JXnFPzw8PDw8POA/AAAAPygHAAAAAAAAASkCAABIAAAAVlVVVVVVxT88PDw8PDzgPwAAAD84BwAAAAAAAAEqAgAASAAAAOw5q3SFMcU/PDw8PDw84D8AAAA/RwcAAAAAAAABKwIAAEgAAACAHgGUtQ3FPzw8PDw8POA/AAAAP1cHAAAAAAAAASwCAABIAAAAFgNXs+XpxD88PDw8PDzgPwAAAD9XBwAAAAAAAAEtAgAASAAAAEDMAvJFosQ/PDw8PDw84D8AAAA/ZwcAAAAAAAABLgIAAEgAAADUsFgRdn7EPzw8PDw8POA/AAAAP2cHAAAAAAAAAS8CAABIAAAA/nkEUNY2xD88PDw8PDzgPwAAAD92BwAAAAAAAAEwAgAASAAAALwnBq5my8M/g9kuhNku4D8AAAA/hgcAAAAAAAABMQIAAEgAAADm8LHsxoPDP4PZLoTZLuA/AAAAP5YHAAAAAAAAATICAABIAAAApJ6zSlcYwz+D2S6E2S7gPwAAAD+WBwAAAAAAAAEzAgAASAAAAGRMtajnrMI/g9kuhNku4D8AAAA/lgcAAAAAAAABNAIAAEgAAACOFWHnR2XCP4PZLoTZLuA/AAAAP5YHAAAAAAAAATUCAABIAAAAtt4MJqgdwj+D2S6E2S7gPwAAAD+lBwAAAAAAAAE2AgAASAAAAHSMDoQ4ssE/g9kuhNku4D8AAAA/pQcAAAAAAAABNwIAAEgAAACeVbrCmGrBP4PZLoTZLuA/AAAAP7UHAAAAAAAAATgCAABIAAAAXAO8ICn/wD+D2S6E2S7gPwAAAD+1BwAAAAAAAAE5AgAASAAAAPLnEUBZ28A/y3YhzHYh4D8AAAA/1AcAAAAAAAABOgIAAEgAAACwlROe6W/AP8t2Icx2IeA/AAAAP9QHAAAAAAAAATsCAABIAAAA2l6/3EkowD/LdiHMdiHgPwAAAD/UBwAAAAAAAAE8AgAASAAAAAdQ1jZUwb8/y3YhzHYh4D8AAAA/1AcAAAAAAAABPQIAAEgAAABZ4i20FDK/P8t2Icx2IeA/AAAAP+QHAAAAAAAAAT4CAABIAAAArXSFMdWivj/LdiHMdiHgPwAAAD/kBwAAAAAAAAE/AgAASAAAANc9MXA1W74/FBQUFBQU4D8AAAA/8wcAAAAAAAABQAIAAEgAAAAr0Ijt9cu9PxQUFBQUFOA/AAAAP/MHAAAAAAAAAUECAABIAAAAVZk0LFaEvT8UFBQUFBTgPwAAAD8DCAAAAAAAAAFCAgAASAAAAKcrjKkW9bw/FBQUFBQU4D8AAAA/AwgAAAAAAAABQwIAAEgAAADR9Dfodq28PxQUFBQUFOA/AAAAPxMIAAAAAAAAAUQCAABIAAAAJYePZTcevD8UFBQUFBTgPwAAAD8TCAAAAAAAAAFFAgAASAAAAE9QO6SX1rs/FBQUFBQU4D8AAAA/IggAAAAAAAABRgIAAEgAAACh4pIhWEe7PxQUFBQUFOA/AAAAPzIIAAAAAAAAAUcCAABIAAAAy6s+YLj/uj8UFBQUFBTgPwAAAD8yCAAAAAAAAAFIAgAASAAAAPV06p4YuLo/FBQUFBQU4D8AAAA/MggAAAAAAAABSQIAAEgAAAAdPpbdeHC6PxQUFBQUFOA/AAAAP0IIAAAAAAAAAUoCAABIAAAAHT6W3Xhwuj9bsQZcsQbgPwAAAD9CCAAAAAAAAAFLAgAASAAAAEcHQhzZKLo/W7EGXLEG4D8AAAA/UggAAAAAAAABTAIAAEgAAABx0O1aOeG5P1uxBlyxBuA/AAAAP2EIAAAAAAAAAU0CAABIAAAAm5mZmZmZuT9bsQZcsQbgPwAAAD9xCAAAAAAAAAFOAgAASAAAAMViRdj5Ubk/Rp3yR53y3z8AAAA/cQgAAAAAAAABTwIAAEgAAAAZ9ZxVusK4P0ad8ked8t8/AAAAP3EIAAAAAAAAAVACAABIAAAAlVCgEdvrtz9GnfJHnfLfPwAAAD+BCAAAAAAAAAFRAgAASAAAABOso837FLc/1tfX19fX3z8AAAA/gQgAAAAAAAABUgIAAEgAAADjmf4G3a61P9bX19fX198/AAAAP5AIAAAAAAAAAVMCAABIAAAA3VAFfx4BtD9mEr1nEr3fPwAAAD+QCAAAAAAAAAFUAgAASAAAAK0+YLj/mrI/ZhK9ZxK93z8AAAA/oAgAAAAAAAABVQIAAEgAAAB9LLvx4DSxP2YSvWcSvd8/AAAAP6AIAAAAAAAAAVYCAABIAAAAnjQsVoSdrz/2TKL3TKLfPwAAAD+vCAAAAAAAAAFXAgAASAAAAJbrMs7F760/9kyi90yi3z8AAAA/rwgAAAAAAAABWAIAAEgAAACOojlGB0KsP/ZMovdMot8/AAAAP78IAAAAAAAAAVkCAABIAAAANsfoQIgjqz/2TKL3TKLfPwAAAD+/CAAAAAAAAAFaAgAASAAAAIpZQL5IlKo/9kyi90yi3z8AAAA/zwgAAAAAAAABWwIAAEgAAADc65c7CQWqP/ZMovdMot8/AAAAP88IAAAAAAAAAVwCAABIAAAAMH7vuMl1qT/2TKL3TKLfPwAAAD/eCAAAAAAAAAFdAgAASAAAAIQQRzaK5qg/9kyi90yi3z8AAAA//ggAAAAAAAABXgIAAEgAAADYop6zSleoP/ZMovdMot8/AAAAPw0JAAAAAAAAAV8CAABIAAAAKjX2MAvIpz/2TKL3TKLfPwAAAD8dCQAAAAAAAAFgAgAASAAAAH7HTa7LOKc/9kyi90yi3z8AAAA/HQkAAAAAAAABYQIAAEgAAAB4flQmDYulP/ZMovdMot8/AAAAPywJAAAAAAAAAWICAABIAAAAxMeyGw9Ooz/2TKL3TKLfPwAAAD88CQAAAAAAAAFjAgAASAAAAGrsYRaQL6I/9kyi90yi3z8AAAA/PAkAAAAAAAABZAIAAEgAAAC+frmTUKChP/ZMovdMot8/AAAAP0wJAAAAAAAAAWUCAABIAAAAFBERERERoT/2TKL3TKLfPwAAAD9bCQAAAAAAAAFmAgAASAAAAHBrgBck5Z8/9kyi90yi3z8AAAA/WwkAAAAAAAABZwIAAEgAAADAtN4MJqidP/ZMovdMot8/AAAAP1sJAAAAAAAAAWgCAABIAAAADP48Aihrmz/2TKL3TKLfPwAAAD9rCQAAAAAAAAFpAgAASAAAAFxHm/cpLpk/9kyi90yi3z8AAAA/ewkAAAAAAAABagIAAEgAAACokPnsK/GWP2YSvWcSvd8/AAAAP3sJAAAAAAAAAWsCAABIAAAAULWo56zSlT9mEr1nEr3fPwAAAD97CQAAAAAAAAFsAgAASAAAAPjZV+IttJQ/ZhK9ZxK93z8AAAA/igkAAAAAAAABbQIAAEgAAACc/gbdrpWTP2YSvWcSvd8/AAAAP5oJAAAAAAAAAW4CAABIAAAA6Edl0rBYkT9mEr1nEr3fPwAAAD+aCQAAAAAAAAFvAgAASAAAAJBsFM0xOpA/1tfX19fX3z8AAAA/mgkAAAAAAAABcAIAAEgAAAC4a+WEZ/qLP9bX19fX198/AAAAP6kJAAAAAAAAAXECAABIAAAAWP6hb2uAhz/W19fX19ffPwAAAD+5CQAAAAAAAAFyAgAASAAAADjavE9xyYA/1tfX19fX3z8AAAA/uQkAAAAAAAABcwIAAEgAAACw2fJ06p54P9bX19fX198/AAAAP7kJAAAAAAAAAXQCAABIAAAAUGyvX+4kdD/W19fX19ffPwAAAD/YCQAAAAAAAAF1AgAASAAAALDZ8nTqnng/1tfX19fX3z8AAAA/ewoAAAAAAAABdgIAAEgAAAAQRzaK5hh9P0ad8ked8t8/AAAAP3sKAAAAAAAAAXcCAABIAAAAUUle9QHD3T9iDbhiDbjmPwAAAD8AAAAAAAAAAAF4AgAASAAAAFFJXvUBw90/GnDFGnDF5j8AAAA/EAAAAAAAAAABeQIAAEgAAAAFV7Pl6dTdPxpwxRpwxeY/AAAAP2YAAAAAAAAAAXoCAABIAAAAu2QI1tHm3T8acMUacMXmPwAAAD9mAAAAAAAAAAF7AgAASAAAAHFyXca5+N0/GnDFGnDF5j8AAAA/dgAAAAAAAAABfAIAAEgAAAAngLK2oQrePxpwxRpwxeY/AAAAP4UAAAAAAAAAAX0CAABIAAAA240Hp4kc3j8acMUacMXmPwAAAD+FAAAAAAAAAAF+AgAASAAAAJGbXJdxLt4/GnDFGnDF5j8AAAA/hQAAAAAAAAABfwIAAEgAAAD9tgZ4QVLePxpwxRpwxeY/AAAAP6QAAAAAAAAAAYACAABIAAAAHeAFSfmH3j8acMUacMXmPwAAAD+kAAAAAAAAAAGBAgAASAAAAIn7rynJq94/GnDFGnDF5j8AAAA/tAAAAAAAAAABggIAAEgAAACpJK/6gOHePxpwxRpwxeY/AAAAP7QAAAAAAAAAAYMCAABIAAAAyU2uyzgX3z8acMUacMXmPwAAAD/EAAAAAAAAAAGEAgAASAAAAOt2rZzwTN8/GnDFGnDF5j8AAAA/xAAAAAAAAAABhQIAAEgAAAALoKxtqILfPxpwxRpwxeY/AAAAP8QAAAAAAAAAAYYCAABIAAAA4dYAL0jK3z8acMUacMXmPwAAAD/TAAAAAAAAAAGHAgAASAAAAAEAAAAAAOA/GnDFGnDF5j8AAAA/0wAAAAAAAAABiAIAAEgAAACRlH/o2xrgPxpwxRpwxeY/AAAAP+MAAAAAAAAAAYkCAABIAAAAbBuq4M8j4D8acMUacMXmPwAAAD/zAAAAAAAAAAGKAgAASAAAAPyvKcmrPuA/GnDFGnDF5j8AAAA/8wAAAAAAAAABiwIAAEgAAADXNlTBn0fgP9LS0tLS0uY/AAAAPwIBAAAAAAAAAYwCAABIAAAAZ8vTqXti4D/S0tLS0tLmPwAAAD8CAQAAAAAAAAGNAgAASAAAAEJS/qFva+A/0tLS0tLS5j8AAAA/EgEAAAAAAAABjgIAAEgAAADS5n2KS4bgP9LS0tLS0uY/AAAAPxIBAAAAAAAAAY8CAABIAAAAPQIoaxuq4D/S0tLS0tLmPwAAAD8xAQAAAAAAAAGQAgAASAAAAKB9Jd5CS+E/0tLS0tLS5j8AAAA/QQEAAAAAAAABkQIAAEgAAADmH/q2BnjhP9LS0tLS0uY/AAAAP0EBAAAAAAAAAZICAABIAAAALMLOj8qk4T/S0tLS0tLmPwAAAD9QAQAAAAAAAAGTAgAASAAAAHJko2iO0eE/0tLS0tLS5j8AAAA/UAEAAAAAAAABlAIAAEgAAADdf01JXvXhP9LS0tLS0uY/AAAAP3ABAAAAAAAAAZUCAABIAAAA+Vh248Fp4j/S0tLS0tLmPwAAAD9/AQAAAAAAAAGWAgAASAAAANTfoNu1cuI/0tLS0tLS5j8AAAA/fwEAAAAAAAABlwIAAEgAAABkdCDEkY3iP9LS0tLS0uY/AAAAP48BAAAAAAAAAZgCAABIAAAAGoJ1tHmf4j/S0tLS0tLmPwAAAD+PAQAAAAAAAAGZAgAASAAAANCPyqRhseI/0tLS0tLS5j8AAAA/ngEAAAAAAAABmgIAAEgAAACFnR+VScPiP9LS0tLS0uY/AAAAP54BAAAAAAAAAZsCAABIAAAAO6t0hTHV4j/S0tLS0tLmPwAAAD+uAQAAAAAAAAGcAgAASAAAABUyn30l3uI/0tLS0tLS5j8AAAA/zQEAAAAAAAABnQIAAEgAAACBTUle9QHjP9LS0tLS0uY/AAAAP80BAAAAAAAAAZ4CAABIAAAANlueTt0T4z/S0tLS0tLmPwAAAD/NAQAAAAAAAAGfAgAASAAAAOxo8z7FJeM/0tLS0tLS5j8AAAA/zQEAAAAAAAABoAIAAEgAAAChdkgvrTfjP9LS0tLS0uY/AAAAP90BAAAAAAAAAaECAABIAAAAfP1yJ6FA4z/S0tLS0tLmPwAAAD/dAQAAAAAAAAGiAgAASAAAAFeEnR+VSeM/0tLS0tLS5j8AAAA/7QEAAAAAAAABowIAAEgAAAAyC8gXiVLjP9LS0tLS0uY/AAAAP+0BAAAAAAAAAaQCAABIAAAADJLyD31b4z/S0tLS0tLmPwAAAD9pAgAAAAAAAAGlAgAASAAAAOcYHQhxZOM/0tLS0tLS5j8AAAA/aQIAAAAAAAABpgIAAEgAAADCn0cAZW3jP9LS0tLS0uY/AAAAP3kCAAAAAAAAAacCAABIAAAAUjTH6ECI4z/S0tLS0tLmPwAAAD95AgAAAAAAAAGoAgAASAAAAC278eA0keM/0tLS0tLS5j8AAAA/iQIAAAAAAAABqQIAAEgAAADjyEbRHKPjP9LS0tLS0uY/AAAAP5gCAAAAAAAAAaoCAABIAAAAmNabwQS14z/S0tLS0tLmPwAAAD+YAgAAAAAAAAGrAgAASAAAAE7k8LHsxuM/0tLS0tLS5j8AAAA/mAIAAAAAAAABrAIAAEgAAADeeHCayOHjP9LS0tLS0uY/AAAAP6gCAAAAAAAAAa0CAABIAAAAlIbFirDz4z/S0tLS0tLmPwAAAD+3AgAAAAAAAAGuAgAASAAAAEmUGnuYBeQ/0tLS0tLS5j8AAAA/twIAAAAAAAABrwIAAEgAAAD/oW9rgBfkP9LS0tLS0uY/AAAAP8cCAAAAAAAAAbACAABIAAAA2iiaY3Qg5D/S0tLS0tLmPwAAAD/HAgAAAAAAAAGxAgAASAAAALSvxFtoKeQ/0tLS0tLS5j8AAAA/1wIAAAAAAAABsgIAAEgAAACPNu9TXDLkP9LS0tLS0uY/AAAAP9cCAAAAAAAAAbMCAABIAAAAa70ZTFA75D/S0tLS0tLmPwAAAD/mAgAAAAAAAAG0AgAASAAAAEVEREREROQ/0tLS0tLS5j8AAAA/9gIAAAAAAAABtQIAAEgAAAAgy248OE3kP9LS0tLS0uY/AAAAP/YCAAAAAAAAAbYCAABIAAAA+1GZNCxW5D/S0tLS0tLmPwAAAD8GAwAAAAAAAAG3AgAASAAAANbYwywgX+Q/0tLS0tLS5j8AAAA/JQMAAAAAAAABuAIAAEgAAACxX+4kFGjkP9LS0tLS0uY/AAAAP7EDAAAAAAAAAbkCAABIAAAAi+YYHQhx5D/S0tLS0tLmPwAAAD+5BAAAAAAAAAG6AgAASAAAAGZtQxX8eeQ/GnDFGnDF5j8AAAA/uQQAAAAAAAABuwIAAEgAAABB9G0N8ILkPxpwxRpwxeY/AAAAP9kEAAAAAAAAAbwCAABIAAAAHHuYBeSL5D8acMUacMXmPwAAAD/ZBAAAAAAAAAG9AgAASAAAAPcBw/3XlOQ/GnDFGnDF5j8AAAA/6AQAAAAAAAABvgIAAEgAAAD3AcP915TkP2INuGINuOY/AAAAP/gEAAAAAAAAAb8CAABIAAAA1HozmKB26D9iDbhiDbjmPwAAAD8AAAAAAAAAAAHAAgAASAAAAK4BXpCUf+g/GnDFGnDF5j8AAAA/PwAAAAAAAAABwQIAAEgAAACKiIiIiIjoPxpwxRpwxeY/AAAAPz8AAAAAAAAAAcICAABIAAAAZA+zgHyR6D8acMUacMXmPwAAAD9PAAAAAAAAAAHDAgAASAAAABkdCHFko+g/GnDFGnDF5j8AAAA/TwAAAAAAAAABxAIAAEgAAADPKl1hTLXoPxpwxRpwxeY/AAAAP14AAAAAAAAAAcUCAABIAAAAqrGHWUC+6D8acMUacMXmPwAAAD9eAAAAAAAAAAHGAgAASAAAAIY4slE0x+g/GnDFGnDF5j8AAAA/eQAAAAAAAAABxwIAAEgAAAA8RgdCHNnoPxpwxRpwxeY/AAAAP4gAAAAAAAAAAcgCAABIAAAAgejbGuAF6T8acMUacMXmPwAAAD+IAAAAAAAAAAHJAgAASAAAADb2MAvIF+k/GnDFGnDF5j8AAAA/mAAAAAAAAAABygIAAEgAAAChEdvrlzvpPxpwxRpwxeY/AAAAP5gAAAAAAAAAAcsCAABIAAAADC2FzGdf6T8acMUacMXmPwAAAD+oAAAAAAAAAAHMAgAASAAAAHhIL603g+k/GnDFGnDF5j8AAAA/twAAAAAAAAABzQIAAEgAAADjY9mNB6fpPxpwxRpwxeY/AAAAP7cAAAAAAAAAAc4CAABIAAAAA43YXr/c6T8acMUacMXmPwAAAD+3AAAAAAAAAAHPAgAASAAAACS21y93Euo/GnDFGnDF5j8AAAA/xwAAAAAAAAAB0AIAAEgAAACP0YEQRzbqPxpwxRpwxeY/AAAAP8cAAAAAAAAAAdECAABIAAAAsPqA4f5r6j8acMUacMXmPwAAAD/XAAAAAAAAAAHSAgAASAAAABsWK8LOj+o/GnDFGnDF5j8AAAA/5gAAAAAAAAAB0wIAAEgAAAAXxlSLes7qPxpwxRpwxeY/AAAAP+YAAAAAAAAAAdQCAABIAAAAOO9TXDIE6z8acMUacMXmPwAAAD/2AAAAAAAAAAHVAgAASAAAADOffSXeQus/GnDFGnDF5j8AAAA/9gAAAAAAAAAB1gIAAEgAAABTyHz2lXjrPxpwxRpwxeY/AAAAPwUBAAAAAAAAAdcCAABIAAAAdPF7x02u6z8acMUacMXmPwAAAD8FAQAAAAAAAAHYAgAASAAAALuTUKAR2+s/GnDFGnDF5j8AAAA/FQEAAAAAAAAB2QIAAEgAAAABNiV51QfsPxpwxRpwxeY/AAAAPxUBAAAAAAAAAdoCAABIAAAAbVHPWaUr7D8acMUacMXmPwAAAD8lAQAAAAAAAAHbAgAASAAAANhseTp1T+w/Yg24Yg245j8AAAA/JQEAAAAAAAAB3AIAAEgAAABDiCMbRXPsP2INuGINuOY/AAAAPzQBAAAAAAAAAd0CAABIAAAA0hyjAyGO7D+qqqqqqqrmPwAAAD80AQAAAAAAAAHeAgAASAAAAIgq+PMIoOw/qqqqqqqq5j8AAAA/RAEAAAAAAAAB3wIAAEgAAAAZv3fc5LrsP/FHnfJHneY/AAAAP0QBAAAAAAAAAeACAABIAAAAhNohvbTe7D865Y865Y/mPwAAAD9UAQAAAAAAAAHhAgAASAAAAO/1y52EAu0/OuWPOuWP5j8AAAA/VAEAAAAAAAAB4gIAAEgAAAB/ikuGYB3tPzrljzrlj+Y/AAAAP2MBAAAAAAAAAeMCAABIAAAA6qX1ZjBB7T+CgoKCgoLmPwAAAD9jAQAAAAAAAAHkAgAASAAAAHs6dU8MXO0/yR91yh915j8AAAA/cwEAAAAAAAAB5QIAAEgAAAALz/Q36HbtP8kfdcofdeY/AAAAP3MBAAAAAAAAAeYCAABIAAAAduqeGLia7T/JH3XKH3XmPwAAAD+CAQAAAAAAAAHnAgAASAAAACv48wigrO0/yR91yh915j8AAAA/ggEAAAAAAAAB6AIAAEgAAAC9jHPxe8ftP8kfdcofdeY/AAAAP5IBAAAAAAAAAekCAABIAAAAcprI4WPZ7T8SvWcSvWfmPwAAAD+SAQAAAAAAAAHqAgAASAAAACioHdJL6+0/Er1nEr1n5j8AAAA/ogEAAAAAAAAB6wIAAEgAAAACL0jKP/TtPxK9ZxK9Z+Y/AAAAP7EBAAAAAAAAAewCAABIAAAA3rVywjP97T8SvWcSvWfmPwAAAD/BAQAAAAAAAAHtAgAASAAAALg8nbonBu4/Er1nEr1n5j8AAAA/8AEAAAAAAAAB7gIAAEgAAACSw8eyGw/uPxK9ZxK9Z+Y/AAAAP/8BAAAAAAAAAe8CAABIAAAAbEryqg8Y7j8SvWcSvWfmPwAAAD8PAgAAAAAAAAHwAgAASAAAAEjRHKMDIe4/Er1nEr1n5j8AAAA/HwIAAAAAAAAB8QIAAEgAAAD+3nGT6zLuPxK9ZxK9Z+Y/AAAAPx8CAAAAAAAAAfICAABIAAAAtOzGg9NE7j8SvWcSvWfmPwAAAD8fAgAAAAAAAAHzAgAASAAAAGr6G3S7Vu4/Er1nEr1n5j8AAAA/LgIAAAAAAAAB9AIAAEgAAABEgUZsr1/uPxK9ZxK9Z+Y/AAAAPy4CAAAAAAAAAfUCAABIAAAA1BXGVIt67j8SvWcSvWfmPwAAAD8+AgAAAAAAAAH2AgAASAAAAIojG0VzjO4/Er1nEr1n5j8AAAA/TgIAAAAAAAAB9wIAAEgAAABAMXA1W57uPxK9ZxK9Z+Y/AAAAP04CAAAAAAAAAfgCAABIAAAA9D7FJUOw7j8SvWcSvWfmPwAAAD9dAgAAAAAAAAH5AgAASAAAAKpMGhYrwu4/Er1nEr1n5j8AAAA/XQIAAAAAAAAB+gIAAEgAAACG00QOH8vuPxK9ZxK9Z+Y/AAAAP20CAAAAAAAAAfsCAABIAAAAYFpvBhPU7j8SvWcSvWfmPwAAAD9tAgAAAAAAAAH8AgAASAAAABZoxPb65e4/Er1nEr1n5j8AAAA/fAIAAAAAAAAB/QIAAEgAAADy7u7u7u7uPxK9ZxK9Z+Y/AAAAP3wCAAAAAAAAAf4CAABIAAAApvxD39YA7z8SvWcSvWfmPwAAAD98AgAAAAAAAAH/AgAASAAAAFwKmc++Eu8/Er1nEr1n5j8AAAA/jAIAAAAAAAABAAMAAEgAAAA2kcPHshvvPxK9ZxK9Z+Y/AAAAP5wCAAAAAAAAAQEDAABIAAAAyCVDsI427z8SvWcSvWfmPwAAAD+cAgAAAAAAAAECAwAASAAAAHwzmKB2SO8/Er1nEr1n5j8AAAA/qwIAAAAAAAABAwMAAEgAAAAyQe2QXlrvPxK9ZxK9Z+Y/AAAAP6sCAAAAAAAAAQQDAABIAAAA6E5CgUZs7z8SvWcSvWfmPwAAAD+7AgAAAAAAAAEFAwAASAAAAMLVbHk6de8/Er1nEr1n5j8AAAA/uwIAAAAAAAABBgMAAEgAAACeXJdxLn7vPxK9ZxK9Z+Y/AAAAPzgDAAAAAAAAAQcDAABIAAAAKWsbquDP4z/6+vr6+vrmPwAAAD8AAAAAAAAAAAEIAwAASAAAAAPyRaLU2OM/+vr6+vr65j8AAAA/DwAAAAAAAAABCQMAAEgAAADeeHCayOHjP/r6+vr6+uY/AAAAPz4AAAAAAAAAAQoDAABIAAAAuf+akrzq4z/6+vr6+vrmPwAAAD9OAAAAAAAAAAELAwAASAAAAJSGxYqw8+M/+vr6+vr65j8AAAA/XQAAAAAAAAABDAMAAEgAAABuDfCCpPzjP/r6+vr6+uY/AAAAP20AAAAAAAAAAQ0DAABIAAAASZQae5gF5D/6+vr6+vrmPwAAAD9tAAAAAAAAAAEOAwAASAAAACQbRXOMDuQ/+vr6+vr65j8AAAA/fQAAAAAAAAABDwMAAEgAAADaKJpjdCDkP/r6+vr6+uY/AAAAP30AAAAAAAAAARADAABIAAAAtK/EW2gp5D/6+vr6+vrmPwAAAD+MAAAAAAAAAAERAwAASAAAAI8271NcMuQ/+vr6+vr65j8AAAA/nAAAAAAAAAABEgMAAEgAAABFRERERETkP/r6+vr6+uY/AAAAP5wAAAAAAAAAARMDAABIAAAAIMtuPDhN5D/6+vr6+vrmPwAAAD+rAAAAAAAAAAEUAwAASAAAANbYwywgX+Q/+vr6+vr65j8AAAA/uwAAAAAAAAABFQMAAEgAAACxX+4kFGjkP/r6+vr6+uY/AAAAP8sAAAAAAAAAARYDAABIAAAAi+YYHQhx5D/6+vr6+vrmPwAAAD/LAAAAAAAAAAEXAwAASAAAAEH0bQ3wguQ/+vr6+vr65j8AAAA/ywAAAAAAAAABGAMAAEgAAAAce5gF5IvkP/r6+vr6+uY/AAAAP8sAAAAAAAAAARkDAABIAAAA0Yjt9cud5D/6+vr6+vrmPwAAAD/aAAAAAAAAAAEaAwAASAAAAIeWQuazr+Q/+vr6+vr65j8AAAA/2gAAAAAAAAABGwMAAEgAAABiHW3ep7jkP/r6+vr6+uY/AAAAP+oAAAAAAAAAARwDAABIAAAA8rHsxoPT5D/6+vr6+vrmPwAAAD/qAAAAAAAAAAEdAwAASAAAAM04F7933OQ/+vr6+vr65j8AAAA/+gAAAAAAAAABHgMAAEgAAACCRmyvX+7kP/r6+vr6+uY/AAAAPyUBAAAAAAAAAR8DAABIAAAAOFTBn0cA5T/6+vr6+vrmPwAAAD81AQAAAAAAAAEgAwAASAAAABPb65c7CeU/+vr6+vr65j8AAAA/NQEAAAAAAAABIQMAAEgAAADtYRaQLxLlP/r6+vr6+uY/AAAAPzUBAAAAAAAAASIDAABIAAAAyOhAiCMb5T/6+vr6+vrmPwAAAD9EAQAAAAAAAAEjAwAASAAAAKNva4AXJOU/+vr6+vr65j8AAAA/RAEAAAAAAAABJAMAAEgAAAB+9pV4Cy3lP/r6+vr6+uY/AAAAP1QBAAAAAAAAASUDAABIAAAAWX3AcP815T/6+vr6+vrmPwAAAD9kAQAAAAAAAAEmAwAASAAAADME62jzPuU/+vr6+vr65j8AAAA/gwEAAAAAAAABJwMAAEgAAAAOixVh50flP/r6+vr6+uY/AAAAP8EBAAAAAAAAASgDAABIAAAAxJhqUc9Z5T/6+vr6+vrmPwAAAD/hAQAAAAAAAAEpAwAASAAAAC+0FDKffeU/QpjtQpjt5j8AAAA/4QEAAAAAAAABKgMAAEgAAAAKOz8qk4blP0KY7UKY7eY/AAAAP/ABAAAAAAAAASsDAABIAAAA9aMyaVis6D9ZWlpaWlrmPwAAAD8AAAAAAAAAAAEsAwAASAAAAPWjMmlYrOg/Er1nEr1n5j8AAAA/LwAAAAAAAAABLQMAAEgAAADPKl1hTLXoPxK9ZxK9Z+Y/AAAAP04AAAAAAAAAAS4DAABIAAAAqrGHWUC+6D8SvWcSvWfmPwAAAD8mAQAAAAAAAAEvAwAASAAAAKqxh1lAvug/WVpaWlpa5j8AAAA/NgEAAAAAAAABMAMAAEgAAACqsYdZQL7oP6H3TKL3TOY/AAAAPzYBAAAAAAAAATEDAABIAAAAhjiyUTTH6D+h90yi90zmPwAAAD9GAQAAAAAAAAEyAwAASAAAAIY4slE0x+g/6ZQ/6pQ/5j8AAAA/VQEAAAAAAAABMwMAAEgAAACGOLJRNMfoPzEyMjIyMuY/AAAAP1UBAAAAAAAAATQDAABIAAAAhjiyUTTH6D95zyR6zyTmPwAAAD9lAQAAAAAAAAE1AwAASAAAAGC/3Eko0Og/wWwXwmwX5j8AAAA/dAEAAAAAAAABNgMAAEgAAABgv9xJKNDoPwkKCgoKCuY/AAAAP4QBAAAAAAAAATcDAABIAAAAPEYHQhzZ6D9Rp/xRp/zlPwAAAD+jAQAAAAAAAAE4AwAASAAAABXNMToQ4ug/Uaf8Uaf85T8AAAA/EQIAAAAAAAABOQMAAEgAAACnYbEi7PzoP5lE75lE7+U/AAAAPyACAAAAAAAAAToDAABIAAAAgejbGuAF6T+ZRO+ZRO/lPwAAAD8gAgAAAAAAAAE7AwAASAAAAFxvBhPUDuk/mUTvmUTv5T8AAAA/IAIAAAAAAAABPAMAAEgAAAA29jALyBfpP+Hh4eHh4eU/AAAAPyACAAAAAAAAAT0DAABIAAAAEn1bA7wg6T8pf9Qpf9TlPwAAAD8wAgAAAAAAAAE+AwAASAAAAOwDhvuvKek/KX/UKX/U5T8AAAA/QAIAAAAAAAABPwMAAEgAAAChEdvrlzvpPyl/1Cl/1OU/AAAAP0ACAAAAAAAAAUADAABIAAAAfZgF5ItE6T8pf9Qpf9TlPwAAAD9fAgAAAAAAAAFBAwAASAAAAFcfMNx/Tek/KX/UKX/U5T8AAAA/fgIAAAAAAAABQgMAAEgAAAAyplrUc1bpPyl/1Cl/1OU/AAAAP50CAAAAAAAAAUMDAABIAAAADC2FzGdf6T8pf9Qpf9TlPwAAAD+dAgAAAAAAAAFEAwAASAAAAOizr8RbaOk/KX/UKX/U5T8AAAA/rQIAAAAAAAABRQMAAEgAAADCOtq8T3HpP+Hh4eHh4eU/AAAAP70CAAAAAAAAAUYDAABIAAAAnsEEtUN66T+ZRO+ZRO/lPwAAAD/MAgAAAAAAAAFHAwAASAAAAHhIL603g+k/mUTvmUTv5T8AAAA/3AIAAAAAAAABSAMAAEgAAABTz1mlK4zpP1Gn/FGn/OU/AAAAP+sCAAAAAAAAAUkDAABIAAAALVaEnR+V6T8JCgoKCgrmPwAAAD/rAgAAAAAAAAFKAwAASAAAAAndrpUTnuk/wWwXwmwX5j8AAAA/+wIAAAAAAAABSwMAAEgAAADjY9mNB6fpP8FsF8JsF+Y/AAAAPwsDAAAAAAAAAUwDAABIAAAAmHEufu+46T/BbBfCbBfmPwAAAD8LAwAAAAAAAAFNAwAASAAAAHT4WHbjwek/wWwXwmwX5j8AAAA/GgMAAAAAAAABTgMAAEgAAABOf4Nu18rpP8FsF8JsF+Y/AAAAPykDAAAAAAAAAU8DAABIAAAAKQauZsvT6T/BbBfCbBfmPwAAAD85AwAAAAAAAAFQAwAASAAAAAON2F6/3Ok/wWwXwmwX5j8AAAA/OQMAAAAAAAABUQMAAEgAAADfEwNXs+XpP8FsF8JsF+Y/AAAAP0kDAAAAAAAAAVIDAABIAAAAuZotT6fu6T/BbBfCbBfmPwAAAD9JAwAAAAAAAAFTAwAASAAAAJUhWEeb9+k/wWwXwmwX5j8AAAA/WAMAAAAAAAABVAMAAEgAAABuqII/jwDqP8FsF8JsF+Y/AAAAP2gDAAAAAAAAAVUDAABIAAAASi+tN4MJ6j/BbBfCbBfmPwAAAD+HAwAAAAAAAAFWAwAASAAAACS21y93Euo/wWwXwmwX5j8AAAA/lwMAAAAAAAABVwMAAEgAAAAAPQIoaxvqP3nPJHrPJOY/AAAAP6YDAAAAAAAAAVgDAABIAAAA2sMsIF8k6j95zyR6zyTmPwAAAD+2AwAAAAAAAAFZAwAASAAAAGtYrAg7P+o/ec8kes8k5j8AAAA/xgMAAAAAAAABWgMAAEgAAABF39YAL0jqP3nPJHrPJOY/AAAAP8YDAAAAAAAAAVsDAABIAAAA+uwr8RZa6j95zyR6zyTmPwAAAD/GAwAAAAAAAAFcAwAASAAAANZzVukKY+o/ec8kes8k5j8AAAA/1QMAAAAAAAABXQMAAEgAAACLgavZ8nTqP3nPJHrPJOY/AAAAP+UDAAAAAAAAAV4DAABIAAAAQY8AytqG6j95zyR6zyTmPwAAAD/lAwAAAAAAAAFfAwAASAAAABsWK8LOj+o/ec8kes8k5j8AAAA/9AMAAAAAAAABYAMAAEgAAAD3nFW6wpjqP3nPJHrPJOY/AAAAP/QDAAAAAAAAAWEDAABIAAAArKqqqqqq6j95zyR6zyTmPwAAAD8EBAAAAAAAAAFiAwAASAAAAIYx1aKes+o/ec8kes8k5j8AAAA/BAQAAAAAAAABYwMAAEgAAABiuP+akrzqP3nPJHrPJOY/AAAAPxQEAAAAAAAAAWQDAABIAAAAPD8qk4bF6j95zyR6zyTmPwAAAD8UBAAAAAAAAAFlAwAASAAAABfGVIt6zuo/ec8kes8k5j8AAAA/IwQAAAAAAAABZgMAAEgAAADN06l7YuDqP3nPJHrPJOY/AAAAPyMEAAAAAAAAAWcDAABIAAAAp1rUc1bp6j95zyR6zyTmPwAAAD8zBAAAAAAAAAFoAwAASAAAAFxoKWQ+++o/ec8kes8k5j8AAAA/MwQAAAAAAAABaQMAAEgAAAA471NcMgTrP3nPJHrPJOY/AAAAP0MEAAAAAAAAAWoDAABIAAAAEnZ+VCYN6z95zyR6zyTmPwAAAD9DBAAAAAAAAAFrAwAASAAAAMiD00QOH+s/ec8kes8k5j8AAAA/UgQAAAAAAAABbAMAAEgAAACjCv48AijrP3nPJHrPJOY/AAAAP1IEAAAAAAAAAW0DAABIAAAAfZEoNfYw6z95zyR6zyTmPwAAAD9iBAAAAAAAAAFuAwAASAAAAFkYUy3qOes/ec8kes8k5j8AAAA/YgQAAAAAAAABbwMAAEgAAAAzn30l3kLrP3nPJHrPJOY/AAAAP3EEAAAAAAAAAXADAABIAAAADiaoHdJL6z95zyR6zyTmPwAAAD+BBAAAAAAAAAFxAwAASAAAAOis0hXGVOs/ec8kes8k5j8AAAA/oAQAAAAAAAABcgMAAEgAAAB5QVL+oW/rP3nPJHrPJOY/AAAAP6AEAAAAAAAAAXMDAABIAAAAU8h89pV46z95zyR6zyTmPwAAAD+wBAAAAAAAAAF0AwAASAAAAC9Pp+6Jges/ec8kes8k5j8AAAA/sAQAAAAAAAABdQMAAEgAAAAJ1tHmfYrrP3nPJHrPJOY/AAAAP8AEAAAAAAAAAXYDAABIAAAA5Fz83nGT6z95zyR6zyTmPwAAAD/ABAAAAAAAAAF3AwAASAAAAJpqUc9Zpes/ec8kes8k5j8AAAA/zwQAAAAAAAABeAMAAEgAAAB08XvHTa7rP3nPJHrPJOY/AAAAP88EAAAAAAAAAXkDAABIAAAAUHimv0G36z95zyR6zyTmPwAAAD/fBAAAAAAAAAF6AwAASAAAACv/0Lc1wOs/ec8kes8k5j8AAAA/7gQAAAAAAAABewMAAEgAAAAFhvuvKcnrP3nPJHrPJOY/AAAAP+4EAAAAAAAAAXwDAABIAAAA4QwmqB3S6z95zyR6zyTmPwAAAD/+BAAAAAAAAAF9AwAASAAAALuTUKAR2+s/ec8kes8k5j8AAAA/DgUAAAAAAAABfgMAAEgAAACWGnuYBeTrP3nPJHrPJOY/AAAAPw4FAAAAAAAAAX8DAABIAAAAcKGlkPns6z95zyR6zyTmPwAAAD8dBQAAAAAAAAGAAwAASAAAACav+oDh/us/ec8kes8k5j8AAAA/HQUAAAAAAAABgQMAAEgAAADbvE9xyRDsP3nPJHrPJOY/AAAAPy0FAAAAAAAAAYIDAABIAAAAkcqkYbEi7D95zyR6zyTmPwAAAD89BQAAAAAAAAGDAwAASAAAAG1Rz1mlK+w/ec8kes8k5j8AAAA/PQUAAAAAAAABhAMAAEgAAAAiXyRKjT3sP3nPJHrPJOY/AAAAP0wFAAAAAAAAAYUDAABIAAAA/OVOQoFG7D95zyR6zyTmPwAAAD9MBQAAAAAAAAGGAwAASAAAANhseTp1T+w/ec8kes8k5j8AAAA/XAUAAAAAAAABhwMAAEgAAACy86MyaVjsP3nPJHrPJOY/AAAAP1wFAAAAAAAAAYgDAABIAAAAjXrOKl1h7D95zyR6zyTmPwAAAD97BQAAAAAAAAGJAwAASAAAAGcB+SJRauw/ec8kes8k5j8AAAA/mgUAAAAAAAABigMAAEgAAABDiCMbRXPsP3nPJHrPJOY/AAAAP7oFAAAAAAAAAYsDAABIAAAAHQ9OEzl87D95zyR6zyTmPwAAAD/JBQAAAAAAAAGMAwAASAAAAPiVeAsthew/ec8kes8k5j8AAAA/2QUAAAAAAAABjQMAAEgAAADSHKMDIY7sP3nPJHrPJOY/AAAAP9kFAAAAAAAAAY4DAABIAAAArqPN+xSX7D95zyR6zyTmPwAAAD/oBQAAAAAAAAGPAwAASAAAAIgq+PMIoOw/ec8kes8k5j8AAAA/+AUAAAAAAAABkAMAAEgAAABksSLs/KjsP3nPJHrPJOY/AAAAP/gFAAAAAAAAAZEDAABIAAAAPThN5PCx7D95zyR6zyTmPwAAAD8IBgAAAAAAAAGSAwAASAAAABm/d9zkuuw/ec8kes8k5j8AAAA/CAYAAAAAAAABkwMAAEgAAADzRaLU2MPsP3nPJHrPJOY/AAAAPxcGAAAAAAAAAZQDAABIAAAAz8zMzMzM7D95zyR6zyTmPwAAAD8XBgAAAAAAAAGVAwAASAAAAITaIb203uw/ec8kes8k5j8AAAA/JwYAAAAAAAABlgMAAEgAAABeYUy1qOfsP3nPJHrPJOY/AAAAPycGAAAAAAAAAZcDAABIAAAAOuh2rZzw7D95zyR6zyTmPwAAAD83BgAAAAAAAAGYAwAASAAAABRvoaWQ+ew/MTIyMjIy5j8AAAA/NwYAAAAAAAABmQMAAEgAAADv9cudhALtPzEyMjIyMuY/AAAAP0YGAAAAAAAAAZoDAABIAAAAyXz2lXgL7T8xMjIyMjLmPwAAAD9GBgAAAAAAAAGbAwAASAAAAKUDIY5sFO0/MTIyMjIy5j8AAAA/VgYAAAAAAAABnAMAAEgAAAB/ikuGYB3tPzEyMjIyMuY/AAAAP3UGAAAAAAAAAZ0DAABIAAAAWhF2flQm7T8xMjIyMjLmPwAAAD/TBgAAAAAAAAGeAwAASAAAADSYoHZIL+0/MTIyMjIy5j8AAAA/4gYAAAAAAAABnwMAAEgAAAAQH8tuPDjtPzEyMjIyMuY/AAAAP/IGAAAAAAAAAaADAABIAAAA6qX1ZjBB7T8xMjIyMjLmPwAAAD8CBwAAAAAAAAGhAwAASAAAAMYsIF8kSu0/6ZQ/6pQ/5j8AAAA/EQcAAAAAAAABogMAAEgAAACgs0pXGFPtP+mUP+qUP+Y/AAAAPxEHAAAAAAAAAaMDAABIAAAAezp1Twxc7T/plD/qlD/mPwAAAD8xBwAAAAAAAAGkAwAASAAAAFXBn0cAZe0/6ZQ/6pQ/5j8AAAA/UAcAAAAAAAABpQMAAEgAAAAxSMo/9G3tP6H3TKL3TOY/AAAAP18HAAAAAAAAAaYDAABIAAAAC8/0N+h27T+h90yi90zmPwAAAD9vBwAAAAAAAAGnAwAASAAAAOZVHzDcf+0/ofdMovdM5j8AAAA/fwcAAAAAAAABqAMAAEgAAADA3Eko0IjtP6H3TKL3TOY/AAAAP44HAAAAAAAAAakDAABIAAAAnGN0IMSR7T9ZWlpaWlrmPwAAAD+eBwAAAAAAAAGqAwAASAAAAHbqnhi4mu0/WVpaWlpa5j8AAAA/vQcAAAAAAAABqwMAAEgAAABRcckQrKPtP1laWlpaWuY/AAAAP70HAAAAAAAAAawDAABIAAAAB38eAZS17T9ZWlpaWlrmPwAAAD/NBwAAAAAAAAGtAwAASAAAAOEFSfmHvu0/WVpaWlpa5j8AAAA//AcAAAAAAAABrgMAAEgAAAC9jHPxe8ftP1laWlpaWuY/AAAAPwsIAAAAAAAAAa8DAABIAAAAvYxz8XvH7T8SvWcSvWfmPwAAAD8LCAAAAAAAAAGwAwAASAAAAJYTnulv0O0/Er1nEr1n5j8AAAA/GwgAAAAAAAABsQMAAEgAAABymsjhY9ntPxK9ZxK9Z+Y/AAAAPysIAAAAAAAAAbIDAABIAAAATCHz2Vfi7T8SvWcSvWfmPwAAAD86CAAAAAAAAAGzAwAASAAAAEwh89lX4u0/yR91yh915j8AAAA/SggAAAAAAAABtAMAAEgAAAAoqB3SS+vtP8kfdcofdeY/AAAAP0oIAAAAAAAAAbUDAABIAAAAAi9Iyj/07T/JH3XKH3XmPwAAAD9ZCAAAAAAAAAG2AwAASAAAALg8nbonBu4/yR91yh915j8AAAA/aQgAAAAAAAABtwMAAEgAAABsSvKqDxjuP8kfdcofdeY/AAAAP2kIAAAAAAAAAbgDAABIAAAASNEcowMh7j/JH3XKH3XmPwAAAD95CAAAAAAAAAG5AwAASAAAACJYR5v3Ke4/yR91yh915j8AAAA/iAgAAAAAAAABugMAAEgAAAD+3nGT6zLuP8kfdcofdeY/AAAAP5gIAAAAAAAAAbsDAABIAAAAtOzGg9NE7j/JH3XKH3XmPwAAAD+YCAAAAAAAAAG8AwAASAAAAI5z8XvHTe4/yR91yh915j8AAAA/qAgAAAAAAAABvQMAAEgAAABq+ht0u1buP4KCgoKCguY/AAAAP7cIAAAAAAAAAb4DAABIAAAAHghxZKNo7j+CgoKCgoLmPwAAAD+3CAAAAAAAAAG/AwAASAAAAPiOm1yXce4/goKCgoKC5j8AAAA/1ggAAAAAAAABwAMAAEgAAADUFcZUi3ruP4KCgoKCguY/AAAAP+YIAAAAAAAAAcEDAABIAAAArpzwTH+D7j865Y865Y/mPwAAAD/2CAAAAAAAAAHCAwAASAAAAGSqRT1nle4/OuWPOuWP5j8AAAA/RAkAAAAAAAABwwMAAEgAAABAMXA1W57uP/FHnfJHneY/AAAAP1MJAAAAAAAAAcQDAABIAAAAYFpvBhPU7j/xR53yR53mPwAAAD9TCQAAAAAAAAHFAwAASAAAABZoxPb65e4/qqqqqqqq5j8AAAA/UwkAAAAAAAABxgMAAEgAAADy7u7u7u7uP6qqqqqqquY/AAAAP1MJAAAAAAAAAccDAABIAAAApvxD39YA7z+qqqqqqqrmPwAAAD9jCQAAAAAAAAHIAwAASAAAAICDbtfKCe8/qqqqqqqq5j8AAAA/dgkAAAAAAAAByQMAAEgAAABcCpnPvhLvP6qqqqqqquY/AAAAP3YJAAAAAAAAAcoDAABIAAAANpHDx7Ib7z+qqqqqqqrmPwAAAD92CQAAAAAAAAHLAwAASAAAABIY7r+mJO8/qqqqqqqq5j8AAAA/hQkAAAAAAAABzAMAAEgAAADsnhi4mi3vP2INuGINuOY/AAAAP+MJAAAAAAAAAc0DAABIAAAAfDOYoHZI7z8acMUacMXmPwAAAD8CCgAAAAAAAAHOAwAASAAAAFa6wphqUe8/GnDFGnDF5j8AAAA/MQoAAAAAAAABzwMAAEgAAAAyQe2QXlrvPxpwxRpwxeY/AAAAP3AKAAAAAAAAAdADAABIAAAADMgXiVJj7z8acMUacMXmPwAAAD9/CgAAAAAAAAHRAwAASAAAAOhOQoFGbO8/GnDFGnDF5j8AAAA/fwoAAAAAAAAB0gMAAEgAAACeXJdxLn7vPxpwxRpwxeY/AAAAP48KAAAAAAAAAdMDAABIAAAALvEWWgqZ7z8acMUacMXmPwAAAD+PCgAAAAAAAAHUAwAASAAAAAh4QVL+oe8/GnDFGnDF5j8AAAA/nwoAAAAAAAAB1QMAAEgAAACYDME62rzvPxpwxRpwxeY/AAAAP58KAAAAAAAAAdYDAABIAAAAdJPrMs7F7z8acMUacMXmPwAAAD+uCgAAAAAAAAHXAwAASAAAAE4aFivCzu8/GnDFGnDF5j8AAAA/rgoAAAAAAAAB2AMAAEgAAAAqoUAjttfvP2INuGINuOY/AAAAP74KAAAAAAAAAdkDAABIAAAAKqFAI7bX7z+qqqqqqqrmPwAAAD+0CwAAAAAAAAHaAwAASAAAACqhQCO21+8/8Ued8ked5j8AAAA/YAwAAAAAAAAB2wMAAEgAAAAqoUAjttfvPzrljzrlj+Y/AAAAP38MAAAAAAAAAdwDAABIAAAAKqFAI7bX7z+CgoKCgoLmPwAAAD8rDQAAAAAAAAHdAwAASAAAACqhQCO21+8/yR91yh915j8AAAA/eQ0AAAAAAAAB3gMAAEgAAABOGhYrws7vP8kfdcofdeY/AAAAPx8PAAAAAAAAAd8DAABIAAAAdJPrMs7F7z/JH3XKH3XmPwAAAD8uDwAAAAAAAAHgAwAASAAAAJgMwTravO8/yR91yh915j8AAAA/Pg8AAAAAAAAB4QMAAEgAAAC+hZZC5rPvP8kfdcofdeY/AAAAP2YPAAAAAAAAAeIDAABIAAAA4v5rSvKq7z/JH3XKH3XmPwAAAD9mDwAAAAAAAAHjAwAASAAAAAh4QVL+oe8/yR91yh915j8AAAA/hQ8AAAAAAAAB5AMAAEgAAABUauxhFpDvP8kfdcofdeY/AAAAP5UPAAAAAAAAAeUDAABIAAAAwtVseTp17z/JH3XKH3XmPwAAAD+VDwAAAAAAAAHmAwAASAAAAAzIF4lSY+8/yR91yh915j8AAAA/lQ8AAAAAAAAB5wMAAEgAAAAyQe2QXlrvP8kfdcofdeY/AAAAP6QPAAAAAAAAAegDAABIAAAAVrrCmGpR7z/JH3XKH3XmPwAAAD+kDwAAAAAAAAHpAwAASAAAAHwzmKB2SO8/yR91yh915j8AAAA/tA8AAAAAAAAB6gMAAEgAAACirG2ogj/vP8kfdcofdeY/AAAAP7QPAAAAAAAAAesDAABIAAAAyCVDsI427z/JH3XKH3XmPwAAAD/EDwAAAAAAAAHsAwAASAAAAOyeGLiaLe8/yR91yh915j8AAAA/0w8AAAAAAAAB7QMAAEgAAAASGO6/piTvP8kfdcofdeY/AAAAP0EQAAAAAAAAAe4DAABIAAAAEhjuv6Yk7z+CgoKCgoLmPwAAAD+PEAAAAAAAAAHvAwAASAAAAEepsYdZQN4/lu1CmO1C7D8AAAA/AAAAAAAAAAAB8AMAAEgAAAD9tgZ4QVLeP5btQpjtQuw/AAAAPz4AAAAAAAAAAfEDAABIAAAA0+1aOeGZ3j+W7UKY7ULsPwAAAD8+AAAAAAAAAAHyAwAASAAAAPMWWgqZz94/lu1CmO1C7D8AAAA/TgAAAAAAAAAB8wMAAEgAAAB/WwO8ICnfP5btQpjtQuw/AAAAP10AAAAAAAAAAfQDAABIAAAAn4QCjdhe3z+W7UKY7ULsPwAAAD9dAAAAAAAAAAH1AwAASAAAAHe7Vk54pt8/lu1CmO1C7D8AAAA/mwAAAAAAAAAB9gMAAEgAAACX5FUfMNzfP5btQpjtQuw/AAAAP6sAAAAAAAAAAfcDAABIAAAAkZR/6Nsa4D+W7UKY7ULsPwAAAD+6AAAAAAAAAAH4AwAASAAAALK9frmTUOA/lu1CmO1C7D8AAAA/ugAAAAAAAAAB+QMAAEgAAAD3X1OSV33gP5btQpjtQuw/AAAAP8oAAAAAAAAAAfoDAABIAAAAY3v9cieh4D+W7UKY7ULsPwAAAD/KAAAAAAAAAAH7AwAASAAAAIOk/EPf1uA/lu1CmO1C7D8AAAA/ygAAAAAAAAAB/AMAAEgAAADJRtEcowPhP5btQpjtQuw/AAAAP9kAAAAAAAAAAf0DAABIAAAA6m/Q7Vo54T+W7UKY7ULsPwAAAD/pAAAAAAAAAAH+AwAASAAAAOYf+rYGeOE/lu1CmO1C7D8AAAA/6QAAAAAAAAAB/wMAAEgAAAAHSfmHvq3hP5btQpjtQuw/AAAAP/kAAAAAAAAAAQAEAABIAAAA3X9NSV714T9OUFBQUFDsPwAAAD/5AAAAAAAAAAEBBAAASAAAANkvdxIKNOI/TlBQUFBQ7D8AAAA/CAEAAAAAAAABAgQAAEgAAAD5WHbjwWniPwizXQizXew/AAAAPwgBAAAAAAAAAQMEAABIAAAAGoJ1tHmf4j8Is10Is13sPwAAAD8YAQAAAAAAAAEEBAAASAAAAIWdH5VJw+I/vhVrwBVr7D8AAAA/GAEAAAAAAAABBQQAAEgAAADwuMl1GefiP74Va8AVa+w/AAAAPygBAAAAAAAAAQYEAABIAAAApsYeZgH54j++FWvAFWvsPwAAAD8oAQAAAAAAAAEHBAAASAAAADZbnk7dE+M/vhVrwBVr7D8AAAA/RwEAAAAAAAABCAQAAEgAAADsaPM+xSXjP74Va8AVa+w/AAAAP0cBAAAAAAAAAQkEAABIAAAAxu8dN7ku4z++FWvAFWvsPwAAAD9HAQAAAAAAAAEKBAAASAAAAKF2SC+tN+M/vhVrwBVr7D8AAAA/dgEAAAAAAAABCwQAAEgAAADnGB0IcWTjP74Va8AVa+w/AAAAP3YBAAAAAAAAAQwEAABIAAAAnSZy+Fh24z++FWvAFWvsPwAAAD92AQAAAAAAAAENBAAASAAAAFI0x+hAiOM/vhVrwBVr7D8AAAA/hQEAAAAAAAABDgQAAEgAAADjyEbRHKPjP74Va8AVa+w/AAAAP4UBAAAAAAAAAQ8EAABIAAAATuTwsezG4z++FWvAFWvsPwAAAD+VAQAAAAAAAAEQBAAASAAAAAPyRaLU2OM/vhVrwBVr7D8AAAA/lQEAAAAAAAABEQQAAEgAAACUhsWKsPPjP74Va8AVa+w/AAAAP6UBAAAAAAAAARIEAABIAAAAJBtFc4wO5D++FWvAFWvsPwAAAD+0AQAAAAAAAAETBAAASAAAALSvxFtoKeQ/vhVrwBVr7D8AAAA/tAEAAAAAAAABFAQAAEgAAABrvRlMUDvkP74Va8AVa+w/AAAAP7QBAAAAAAAAARUEAABIAAAAIMtuPDhN5D++FWvAFWvsPwAAAD/EAQAAAAAAAAEWBAAASAAAANbYwywgX+Q/vhVrwBVr7D8AAAA/xAEAAAAAAAABFwQAAEgAAACxX+4kFGjkP74Va8AVa+w/AAAAP9MBAAAAAAAAARgEAABIAAAAi+YYHQhx5D++FWvAFWvsPwAAAD/jAQAAAAAAAAEZBAAASAAAAGZtQxX8eeQ/vhVrwBVr7D8AAAA/4wEAAAAAAAABGgQAAEgAAAAce5gF5IvkP74Va8AVa+w/AAAAP+MBAAAAAAAAARsEAABIAAAA9wHD/deU5D++FWvAFWvsPwAAAD/zAQAAAAAAAAEcBAAASAAAAKwPGO6/puQ/vhVrwBVr7D8AAAA/8wEAAAAAAAABHQQAAEgAAACHlkLms6/kP74Va8AVa+w/AAAAPwICAAAAAAAAAR4EAABIAAAAYh1t3qe45D++FWvAFWvsPwAAAD8CAgAAAAAAAAEfBAAASAAAABcrws6PyuQ/vhVrwBVr7D8AAAA/EgIAAAAAAAABIAQAAEgAAACov0G3a+XkP74Va8AVa+w/AAAAPxICAAAAAAAAASEEAABIAAAAXc2Wp1P35D++FWvAFWvsPwAAAD8iAgAAAAAAAAEiBAAASAAAABPb65c7CeU/vhVrwBVr7D8AAAA/MQIAAAAAAAABIwQAAEgAAADpEUBZ21DlP74Va8AVa+w/AAAAPzECAAAAAAAAASQEAABIAAAAL7QUMp995T++FWvAFWvsPwAAAD9BAgAAAAAAAAElBAAASAAAAHVW6QpjquU/vhVrwBVr7D8AAAA/QQIAAAAAAAABJgQAAEgAAAC7+L3jJtflP74Va8AVa+w/AAAAP1ACAAAAAAAAAScEAABIAAAA2yG9tN4M5j++FWvAFWvsPwAAAD9QAgAAAAAAAAEoBAAASAAAACHEkY2iOeY/vhVrwBVr7D8AAAA/YAIAAAAAAAABKQQAAEgAAABnZmZmZmbmP74Va8AVa+w/AAAAP2ACAAAAAAAAASoEAABIAAAArQg7PyqT5j++FWvAFWvsPwAAAD9wAgAAAAAAAAErBAAASAAAABgk5R/6tuY/vhVrwBVr7D8AAAA/cAIAAAAAAAABLAQAAEgAAAA5TeTwsezmP74Va8AVa+w/AAAAP38CAAAAAAAAAS0EAABIAAAApGiO0YEQ5z++FWvAFWvsPwAAAD9/AgAAAAAAAAEuBAAASAAAADT9DbpdK+c/vhVrwBVr7D8AAAA/jwIAAAAAAAABLwQAAEgAAADGkY2iOUbnP74Va8AVa+w/AAAAP58CAAAAAAAAATAEAABIAAAAViYNixVh5z++FWvAFWvsPwAAAD/LAgAAAAAAAAExBAAASAAAAAfki0Spsec/eHh4eHh47D8AAAA/ywIAAAAAAAABMgQAAEgAAAC88eA0kcPnPzDbhTDbhew/AAAAP8sCAAAAAAAAATMEAABIAAAAKA2LFWHn5z8w24Uw24XsPwAAAD/LAgAAAAAAAAE0BAAASAAAALehCv48Aug/MNuFMNuF7D8AAAA/2wIAAAAAAAABNQQAAEgAAABINormGB3oP+Y9k+g9k+w/AAAAP9sCAAAAAAAAATYEAABIAAAA2MoJz/Q36D/mPZPoPZPsPwAAAD/rAgAAAAAAAAE3BAAASAAAAGlfibfQUug/5j2T6D2T7D8AAAA/6wIAAAAAAAABOAQAAEgAAAAfbd6nuGToP+Y9k+g9k+w/AAAAP/oCAAAAAAAAATkEAABIAAAArgFekJR/6D/mPZPoPZPsPwAAAD/6AgAAAAAAAAE6BAAASAAAAGQPs4B8keg/5j2T6D2T7D8AAAA/CgMAAAAAAAABOwQAAEgAAAAZHQhxZKPoP+Y9k+g9k+w/AAAAPwoDAAAAAAAAATwEAABIAAAAzypdYUy16D/mPZPoPZPsPwAAAD8aAwAAAAAAAAE9BAAASAAAAIY4slE0x+g/5j2T6D2T7D8AAAA/GgMAAAAAAAABPgQAAEgAAABgv9xJKNDoP+Y9k+g9k+w/AAAAPykDAAAAAAAAAT8EAABIAAAAPEYHQhzZ6D/mPZPoPZPsPwAAAD85AwAAAAAAAAFABAAASAAAAIHo2xrgBek/5j2T6D2T7D8AAAA/SAMAAAAAAAABQQQAAEgAAAASfVsDvCDpP+Y9k+g9k+w/AAAAP0gDAAAAAAAAAUIEAABIAAAAx4qw86My6T/mPZPoPZPsPwAAAD9YAwAAAAAAAAFDBAAASAAAAH2YBeSLROk/5j2T6D2T7D8AAAA/WAMAAAAAAAABRAQAAEgAAAAMLYXMZ1/pP+Y9k+g9k+w/AAAAP2gDAAAAAAAAAUUEAABIAAAAnsEEtUN66T/mPZPoPZPsPwAAAD9oAwAAAAAAAAFGBAAASAAAAC1WhJ0flek/5j2T6D2T7D8AAAA/dwMAAAAAAAABRwQAAEgAAAC+6gOG+6/pP+Y9k+g9k+w/AAAAP3cDAAAAAAAAAUgEAABIAAAAKQauZsvT6T/mPZPoPZPsPwAAAD+HAwAAAAAAAAFJBAAASAAAAJUhWEeb9+k/5j2T6D2T7D8AAAA/hwMAAAAAAAABSgQAAEgAAADawywgXyTqP+Y9k+g9k+w/AAAAP5cDAAAAAAAAAUsEAABIAAAARd/WAC9I6j/mPZPoPZPsPwAAAD+XAwAAAAAAAAFMBAAASAAAAGUI1tHmfeo/5j2T6D2T7D8AAAA/pgMAAAAAAAABTQQAAEgAAACsqqqqqqrqPzDbhTDbhew/AAAAP6YDAAAAAAAAAU4EAABIAAAA8Ux/g27X6j94eHh4eHjsPwAAAD+2AwAAAAAAAAFPBAAASAAAAO78qEwaFus/eHh4eHh47D8AAAA/xQMAAAAAAAABUAQAAEgAAAAzn30l3kLrP3h4eHh4eOw/AAAAP9UDAAAAAAAAAVEEAABIAAAAUHimv0G36z++FWvAFWvsPwAAAD/VAwAAAAAAAAFSBAAASAAAAEwo0Ijt9es/vhVrwBVr7D8AAAA/1QMAAAAAAAABUwQAAEgAAABtUc9ZpSvsP74Va8AVa+w/AAAAP+UDAAAAAAAAAVQEAABIAAAAsvOjMmlY7D++FWvAFWvsPwAAAD/lAwAAAAAAAAFVBAAASAAAANIcowMhjuw/vhVrwBVr7D8AAAA/9AMAAAAAAAABVgQAAEgAAAA9OE3k8LHsP3h4eHh4eOw/AAAAPwQEAAAAAAAAAVcEAABIAAAAqVP3xMDV7D94eHh4eHjsPwAAAD8EBAAAAAAAAAFYBAAASAAAAF5hTLWo5+w/eHh4eHh47D8AAAA/BAQAAAAAAAABWQQAAEgAAAA66HatnPDsP3h4eHh4eOw/AAAAPxQEAAAAAAAAAVoEAABIAAAA7/XLnYQC7T94eHh4eHjsPwAAAD8jBAAAAAAAAAFbBAAASAAAAKUDIY5sFO0/eHh4eHh47D8AAAA/IwQAAAAAAAABXAQAAEgAAAB/ikuGYB3tP3h4eHh4eOw/AAAAPyMEAAAAAAAAAV0EAABIAAAAWhF2flQm7T94eHh4eHjsPwAAAD9xBAAAAAAAAAFeBAAASAAAADSYoHZIL+0/eHh4eHh47D8AAAA/+AQAAAAAAAABXwQAAEgAAAAQH8tuPDjtP74Va8AVa+w/AAAAPwgFAAAAAAAAAWAEAABIAAAA6qX1ZjBB7T++FWvAFWvsPwAAAD8IBQAAAAAAAAFhBAAASAAAAKCzSlcYU+0/vhVrwBVr7D8AAAA/FwUAAAAAAAABYgQAAEgAAABVwZ9HAGXtPwizXQizXew/AAAAPxcFAAAAAAAAAWMEAABIAAAAC8/0N+h27T8Is10Is13sPwAAAD8nBQAAAAAAAAFkBAAASAAAAJxjdCDEke0/CLNdCLNd7D8AAAA/NgUAAAAAAAABZQQAAEgAAABRcckQrKPtP05QUFBQUOw/AAAAPzYFAAAAAAAAAWYEAABIAAAAB38eAZS17T+W7UKY7ULsPwAAAD82BQAAAAAAAAFnBAAASAAAAL2Mc/F7x+0/lu1CmO1C7D8AAAA/RgUAAAAAAAABaAQAAEgAAABMIfPZV+LtP+CKNeCKNew/AAAAP1YFAAAAAAAAAWkEAABIAAAAAi9Iyj/07T/gijXgijXsPwAAAD9WBQAAAAAAAAFqBAAASAAAAN61csIz/e0/JigoKCgo7D8AAAA/ZQUAAAAAAAABawQAAEgAAADdf01JXvXhP7i5ubm5ue0/AAAAPwAAAAAAAAAAAWwEAABIAAAAuAZ4QVL+4T+4ubm5ubntPwAAAD+NAAAAAAAAAAFtBAAASAAAALgGeEFS/uE/cBzHcRzH7T8AAAA/jQAAAAAAAAABbgQAAEgAAACTjaI5RgfiP3Acx3Ecx+0/AAAAP5wAAAAAAAAAAW8EAABIAAAAk42iOUYH4j8qf9Qpf9TtPwAAAD/6AAAAAAAAAAFwBAAASAAAAG0UzTE6EOI/Kn/UKX/U7T8AAAA/KQEAAAAAAAABcQQAAEgAAACOPcwC8kXiP8BsF8JsF+4/AAAAPzkBAAAAAAAAAXIEAABIAAAAREsh89lX4j96zyR6zyTuPwAAAD85AQAAAAAAAAFzBAAASAAAAPlYduPBaeI/MDIyMjIy7j8AAAA/SAEAAAAAAAABdAQAAEgAAADU36DbtXLiPzAyMjIyMu4/AAAAP0gBAAAAAAAAAXUEAABIAAAAr2bL06l74j/olD/qlD/uPwAAAD9YAQAAAAAAAAF2BAAASAAAAIrt9cudhOI/6JQ/6pQ/7j8AAAA/WAEAAAAAAAABdwQAAEgAAABkdCDEkY3iP6L3TKL3TO4/AAAAP2gBAAAAAAAAAXgEAABIAAAAP/tKvIWW4j9YWlpaWlruPwAAAD9oAQAAAAAAAAF5BAAASAAAABqCdbR5n+I/Er1nEr1n7j8AAAA/dwEAAAAAAAABegQAAEgAAAD1CKCsbajiP8ofdcofde4/AAAAP5cBAAAAAAAAAXsEAABIAAAA9QigrG2o4j+AgoKCgoLuPwAAAD+mAQAAAAAAAAF8BAAASAAAANCPyqRhseI/gIKCgoKC7j8AAAA/pgEAAAAAAAABfQQAAEgAAADQj8qkYbHiPzrljzrlj+4/AAAAP7YBAAAAAAAAAX4EAABIAAAAqhb1nFW64j/yR53yR53uPwAAAD+2AQAAAAAAAAF/BAAASAAAAIWdH5VJw+I/qKqqqqqq7j8AAAA/xgEAAAAAAAABgAQAAEgAAABgJEqNPcziP6iqqqqqqu4/AAAAP8YBAAAAAAAAAYEEAABIAAAAO6t0hTHV4j9iDbhiDbjuPwAAAD/VAQAAAAAAAAGCBAAASAAAABUyn30l3uI/0NLS0tLS7j8AAAA/1QEAAAAAAAABgwQAAEgAAADLP/RtDfDiP9DS0tLS0u4/AAAAP+UBAAAAAAAAAYQEAABIAAAAgU1JXvUB4z+KNeCKNeDuPwAAAD/1AQAAAAAAAAGFBAAASAAAAFvUc1bpCuM/QpjtQpjt7j8AAAA/9QEAAAAAAAABhgQAAEgAAAAR4shG0RzjP/j6+vr6+u4/AAAAP/UBAAAAAAAAAYcEAABIAAAA7GjzPsUl4z+yXQizXQjvPwAAAD8EAgAAAAAAAAGIBAAASAAAAKF2SC+tN+M/asAVa8AV7z8AAAA/BAIAAAAAAAABiQQAAEgAAAB8/XInoUDjPyAjIyMjI+8/AAAAPxQCAAAAAAAAAYoEAABIAAAAV4SdH5VJ4z/ahTDbhTDvPwAAAD8jAgAAAAAAAAGLBAAASAAAADILyBeJUuM/2oUw24Uw7z8AAAA/MwIAAAAAAAABjAQAAEgAAAAMkvIPfVvjP0j0nkn0nu0/AAAAPwAAAAAAAAAAAY0EAABIAAAAMgvIF4lS4z9I9J5J9J7tPwAAAD8QAAAAAAAAAAGOBAAASAAAAFeEnR+VSeM/SPSeSfSe7T8AAAA/LwAAAAAAAAABjwQAAEgAAAB8/XInoUDjP0j0nkn0nu0/AAAAPy8AAAAAAAAAAZAEAABIAAAAoXZIL6034z9I9J5J9J7tPwAAAD8/AAAAAAAAAAGRBAAASAAAAMbvHTe5LuM/SPSeSfSe7T8AAAA/PwAAAAAAAAABkgQAAEgAAADsaPM+xSXjP0j0nkn0nu0/AAAAP04AAAAAAAAAAZMEAABIAAAAEeLIRtEc4z8CV6wBV6ztPwAAAD9OAAAAAAAAAAGUBAAASAAAADZbnk7dE+M/AlesAVes7T8AAAA/XgAAAAAAAAABlQQAAEgAAABb1HNW6QrjPwJXrAFXrO0/AAAAP24AAAAAAAAAAZYEAABIAAAApsYeZgH54j+4ubm5ubntPwAAAD99AAAAAAAAAAGXBAAASAAAAPC4yXUZ5+I/uLm5ubm57T8AAAA/fQAAAAAAAAABmAQAAEgAAAAVMp99Jd7iP7i5ubm5ue0/AAAAP30AAAAAAAAAAZkEAABIAAAAO6t0hTHV4j9wHMdxHMftPwAAAD99AAAAAAAAAAGaBAAASAAAAIWdH5VJw+I/Kn/UKX/U7T8AAAA/jQAAAAAAAAABmwQAAEgAAACqFvWcVbriPyp/1Cl/1O0/AAAAP40AAAAAAAAAAZwEAABIAAAA0I/KpGGx4j8qf9Qpf9TtPwAAAD+dAAAAAAAAAAGdBAAASAAAAPUIoKxtqOI/4OHh4eHh7T8AAAA/rAAAAAAAAAABngQAAEgAAAAagnW0eZ/iP+Dh4eHh4e0/AAAAP6wAAAAAAAAAAZ8EAABIAAAAZHQgxJGN4j+YRO+ZRO/tPwAAAD+8AAAAAAAAAAGgBAAASAAAAIrt9cudhOI/mETvmUTv7T8AAAA/vAAAAAAAAAABoQQAAEgAAACK7fXLnYTiP1Kn/FGn/O0/AAAAP8sAAAAAAAAAAaIEAABIAAAAr2bL06l74j9Sp/xRp/ztPwAAAD/LAAAAAAAAAAGjBAAASAAAANTfoNu1cuI/CAoKCgoK7j8AAAA/2wAAAAAAAAABpAQAAEgAAAD5WHbjwWniPwgKCgoKCu4/AAAAP9sAAAAAAAAAAaUEAABIAAAAHtJL681g4j/AbBfCbBfuPwAAAD/rAAAAAAAAAAGmBAAASAAAAGnE9vrlTuI/es8kes8k7j8AAAA/6wAAAAAAAAABpwQAAEgAAACztqEK/jziPzAyMjIyMu4/AAAAP/oAAAAAAAAAAagEAABIAAAA2S93Ego04j/olD/qlD/uPwAAAD/6AAAAAAAAAAGpBAAASAAAAG0UzTE6EOI/Er1nEr1n7j8AAAA/CgEAAAAAAAABqgQAAEgAAAC4BnhBUv7hP8ofdcofde4/AAAAPxoBAAAAAAAAAasEAABIAAAAAvkiUWrs4T+AgoKCgoLuPwAAAD8aAQAAAAAAAAGsBAAASAAAAChy+Fh24+E/OuWPOuWP7j8AAAA/KQEAAAAAAAABrQQAAEgAAABN681ggtrhPzrljzrlj+4/AAAAPykBAAAAAAAAAa4EAABIAAAAcmSjaI7R4T/yR53yR53uPwAAAD9IAQAAAAAAAAGvBAAASAAAAJfdeHCayOE/8ked8ked7j8AAAA/WAEAAAAAAAABsAQAAEgAAACX3XhwmsjhP6iqqqqqqu4/AAAAP1gBAAAAAAAAAbEEAABIAAAAvFZOeKa/4T+oqqqqqqruPwAAAD+HAQAAAAAAAAGyBAAASAAAALxWTnimv+E/GnDFGnDF7j8AAAA/hwEAAAAAAAABswQAAEgAAADizyOAsrbhPxpwxRpwxe4/AAAAP4cBAAAAAAAAAbQEAABIAAAAB0n5h76t4T/Q0tLS0tLuPwAAAD+XAQAAAAAAAAG1BAAASAAAACzCzo/KpOE/ijXgijXg7j8AAAA/lwEAAAAAAAABtgQAAEgAAABRO6SX1pvhP4o14Io14O4/AAAAP6YBAAAAAAAAAbcEAABIAAAAUTukl9ab4T9CmO1CmO3uPwAAAD+mAQAAAAAAAAG4BAAASAAAAHe0eZ/ikuE/QpjtQpjt7j8AAAA/tgEAAAAAAAABuQQAAEgAAACcLU+n7onhP/j6+vr6+u4/AAAAP7YBAAAAAAAAAboEAABIAAAAnC1Pp+6J4T+yXQizXQjvPwAAAD/FAQAAAAAAAAG7BAAASAAAAMGmJK/6gOE/sl0Is10I7z8AAAA/1QEAAAAAAAABvAQAAEgAAADmH/q2BnjhP2rAFWvAFe8/AAAAPwQCAAAAAAAAAb0EAABIAAAAC5nPvhJv4T8gIyMjIyPvPwAAAD8UAgAAAAAAAAG+BAAASAAAAAuZz74Sb+E/2oUw24Uw7z8AAAA/IwIAAAAAAAABvwQAAEgAAAALmc++Em/hP5LoPZPoPe8/AAAAP0ICAAAAAAAACw==</ink>
</athena>
</file>

<file path=customXml/item34.xml><?xml version="1.0" encoding="utf-8"?>
<athena xmlns="http://schemas.microsoft.com/edu/athena" version="0.1.2681.0">
  <media streamable="true" recordStart="1830886" recordEnd="1915678" recordLength="1915726" start="1830886" end="1915678" audioFormat="{00001610-0000-0010-8000-00AA00389B71}" audioRate="44100" muted="false" volume="0.8" fadeIn="0" fadeOut="0" videoFormat="{34363248-0000-0010-8000-00AA00389B71}" videoRate="30" videoWidth="960" videoHeight="720"/>
</athena>
</file>

<file path=customXml/item35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LYgAAAAAAAAXu////DEFjdGlvblR5cGVWMQEAAAAHdmFsdWVfXwAIAgAAAAAAAAABBQAAAAQAAAAJEwAAAAkUAAAAHoMAAAAAAAAB6////+7///8AAAAAAQYAAAAEAAAACRYAAAAJFwAAANCwAAAAAAAAAej////u////AAAAAAEHAAAABAAAAAkZAAAACRoAAABW3AAAAAAAAAHl////7v///wAAAAABCAAAAAQAAAAJHAAAAAkdAAAAviYBAAAAAAAB4v///+7///8AAAAAAQkAAAAEAAAACR8AAAAJIAAAAAgyAQAAAAAAAd/////u////AAAAAAEKAAAABAAAAAkiAAAACSMAAACRcAEAAAAAAAHc////7v///wAAAAABCwAAAAQAAAAJJQAAAAkmAAAA7nsBAAAAAAAB2f///+7///8AAAAAAQwAAAAEAAAACSgAAAAJKQAAANm/AQAAAAAAAdb////u////AAAAAAENAAAABAAAAAkrAAAACSwAAAADyQEAAAAAAAHT////7v///wAAAAABDgAAAAQAAAAJLgAAAAkvAAAAresBAAAAAAAB0P///+7///8AAAAABQ8AAAANQ2xlYXJDYW52YXNWMQIAAAAJU3RhcnRUaW1lBFR5cGUABBAMQWN0aW9uVHlwZVYxAgAAAAIAAACMYAIAAAAAAAHP////7v///wAAAAAFEAAAAA9QZW5BdHRyaWJ1dGVzVjEKAAAAB19jb2xvckEHX2NvbG9yUgdfY29sb3JHB19jb2xvckIKRml0VG9DdXJ2ZQZIZWlnaHQOSWdub3JlUHJlc3N1cmUNSXNIaWdobGlnaHRlcgVTaGFwZQVXaWR0aAAAAAAAAAAABAACAgICAQYBAQxCcnVzaFNoYXBlVjECAAAABgIAAAD/cDCgAAAAAAAAACJAAAAFzv///wxCcnVzaFNoYXBlVjEBAAAAB3ZhbHVlX18ACAIAAAABAAAAAAAAAAAAIkAFEQAAAApJbmtUcmFjZVYxAwAAAA1MaXN0YDErX2l0ZW1zDExpc3RgMStfc2l6ZQ9MaXN0YDErX3ZlcnNpb24EAAAYU2hhcmVkLklua2luZy5JbmtQb2ludFtdAgAAAAgIAgAAAAkzAAAA+QAAAPkAAAABEwAAABAAAAD/cDCgAAAAAAAAACJAAAABzP///87///8BAAAAAAAAAAAAIkABFAAAABEAAAAJNQAAAD0AAAA9AAAAARYAAAAQAAAA/3AwoAAAAAAAAAAiQAAAAcr////O////AQAAAAAAAAAAACJAARcAAAARAAAACTcAAAB7AgAAewIAAAEZAAAAEAAAAP9wMKAAAAAAAAAAIkAAAAHI////zv///wEAAAAAAAAAAAAiQAEaAAAAEQAAAAk5AAAAYQAAAGEAAAABHAAAABAAAAD/cDCgAAAAAAAAACJAAAABxv///87///8BAAAAAAAAAAAAIkABHQAAABEAAAAJOwAAAFMAAABTAAAAAR8AAAAQAAAA/3AwoAAAAAAAAAAiQAAAAcT////O////AQAAAAAAAAAAACJAASAAAAARAAAACT0AAAArAAAAKwAAAAEiAAAAEAAAAP9wMKAAAAAAAAAAIkAAAAHC////zv///wEAAAAAAAAAAAAiQAEjAAAAEQAAAAk/AAAAZwAAAGcAAAABJQAAABAAAAD/cDCgAAAAAAAAACJAAAABwP///87///8BAAAAAAAAAAAAIkABJgAAABEAAAAJQQAAAGgAAABoAAAAASgAAAAQAAAA/3AwoAAAAAAAAAAiQAAAAb7////O////AQAAAAAAAAAAACJAASkAAAARAAAACUMAAABjAAAAYwAAAAErAAAAEAAAAP9wMKAAAAAAAAAAIkAAAAG8////zv///wEAAAAAAAAAAAAiQAEsAAAAEQAAAAlFAAAAfAAAAHwAAAABLgAAABAAAAD/cDCgAAAAAAAAACJAAAABuv///87///8BAAAAAAAAAAAAIkABLwAAABEAAAAJRwAAAKEAAACh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DQcHNQAAAAABAAAAQAAAAAQKSW5rUG9pbnRWMQIA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0DBzcAAAAAAQAAAAAEAAAECklua1BvaW50VjECAA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6FAQAABzkAAAAAAQAAAIAAAAAECklua1BvaW50VjECAAAACfkDAAAJ+gMAAAn7AwAACfwDAAAJ/QMAAAn+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NHwc7AAAAAAEAAACAAAAABApJbmtQb2ludFYxAgAAAAlaBAAACVsEAAAJXAQAAAldBAAACV4EAAAJXwQAAAlgBAAACWEEAAAJYgQAAAljBAAACWQEAAAJZQQAAAlmBAAACWcEAAAJaAQAAAlpBAAACWoEAAAJawQAAAlsBAAACW0EAAAJbgQAAAlvBAAACXAEAAAJcQQAAAlyBAAACXMEAAAJdAQAAAl1BAAACXYEAAAJdwQAAAl4BAAACXkEAAAJegQAAAl7BAAACXwEAAAJfQQAAAl+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NLQc9AAAAAAEAAABAAAAABApJbmtQb2ludFYxAgA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DRUHPwAAAAABAAAAgAAAAAQKSW5rUG9pbnRWMQIAAAAJ2AQAAAnZBAAACdoEAAAJ2wQAAAncBAAACd0EAAAJ3gQAAAnfBAAACeAEAAAJ4QQAAAniBAAACeMEAAAJ5AQAAAnlBAAACeYEAAAJ5wQAAAnoBAAACekEAAAJ6gQAAAnrBAAACewEAAAJ7QQAAAnuBAAACe8EAAAJ8AQAAAnxBAAACfIEAAAJ8wQAAAn0BAAACfUEAAAJ9gQAAAn3BAAACfgEAAAJ+QQAAAn6BAAACfsEAAAJ/AQAAAn9BAAACf4EAAAJ/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0ZB0EAAAAAAQAAAIAAAAAECklua1BvaW50VjECAA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0YB0MAAAAAAQAAAIAAAAAECklua1BvaW50VjECAAAACacFAAAJqAUAAAmpBQAACaoFAAAJqwUAAAmsBQAACa0FAAAJrgUAAAmvBQAACbAFAAAJsQUAAAmyBQAACbMFAAAJtAUAAAm1BQAACbYFAAAJtwUAAAm4BQAACbkFAAAJugUAAAm7BQAACbwFAAAJvQUAAAm+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+QUAAAn6BQAACfsFAAAJ/AUAAAn9BQAACf4FAAAJ/wUAAAkABgAACQEGAAAJAgYAAAkDBgAACQQGAAAJBQYAAAkGBgAACQcGAAAJCAYAAAkJBgAADR0HRQAAAAABAAAAgAAAAAQKSW5rUG9pbnRWMQIA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+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0EB0cAAAAAAQAAAAABAAAECklua1BvaW50VjECAA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+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kVBwAACRYHAAAJFwcAAAkYBwAACRkHAAAJGgcAAAkbBwAACRwHAAAJHQcAAAkeBwAACR8HAAAJIAcAAAkhBwAACSIHAAAJIwcAAAkkBwAACSUHAAAJJgcAAA1fBUgAAAAKSW5rUG9pbnRWMQQAAAABWAFZDlByZXNzdXJlRmFjdG9yCVRpbWVTdGFtcAAAAAAGBgsQAgAAAPy93/u939s/SlkMEi7NwD8AAAA/AAAAAAAAAAABSQAAAEgAAAB8v/d7v/fbP0pZDBIuzcA/AAAAP/IAAAAAAAAAAUoAAABIAAAA/tIv/dIv3T/8cTBuyK7APwAAAD8BAQAAAAAAAAFLAAAASAAAAD7VUz3VU90//HEwbsiuwD8AAAA/TwEAAAAAAAABTAAAAEgAAAB+6Zd+6ZfeP/xxMG7IrsA/AAAAP28BAAAAAAAAAU0AAABIAAAAQPMzP/Mz3z/8cTBuyK7APwAAAD+eAQAAAAAAAAFOAAAASAAAAED8wz/8w98//HEwbsiuwD8AAAA/rQEAAAAAAAABTwAAAEgAAABA//M///PfP/xxMG7IrsA/AAAAP70BAAAAAAAAAVAAAABIAAAAIAESIAES4D9KWQwSLs3APwAAAD+9AQAAAAAAAAFRAAAASAAAAEECJEACJOA/SlkMEi7NwD8AAAA/vQEAAAAAAAABUgAAAEgAAAABAzAAAzDgP0pZDBIuzcA/AAAAP/sBAAAAAAAAAVMAAABIAAAA4Ad+4Ad+4D+YQOi1k+vAPwAAAD/7AQAAAAAAAAFUAAAASAAAAMEJnMAJnOA/Mg+g/V4owT8AAAA/CwIAAAAAAAABVQAAAEgAAACBCqiACqjgPzIPoP1eKME/AAAAPwsCAAAAAAAAAVYAAABIAAAAQQu0QAu04D8yD6D9XijBPwAAAD8LAgAAAAAAAAFXAAAASAAAAKALuqALuuA/gPZ7ocRGwT8AAAA/OgIAAAAAAAABWAAAAEgAAACiDuqgDurgP4D2e6HERsE/AAAAP0kCAAAAAAAAAVkAAABIAAAAYg/2YA/24D+A9nuhxEbBPwAAAD9ZAgAAAAAAAAFaAAAASAAAAOIQDuEQDuE/gPZ7ocRGwT8AAAA/aQIAAAAAAAABWwAAAEgAAACiERqhERrhPzIPoP1eKME/AAAAP4gCAAAAAAAAAVwAAABIAAAAwRIswRIs4T8yD6D9XijBPwAAAD+IAgAAAAAAAAFdAAAASAAAAMESLMESLOE/5CfEWfkJwT8AAAA/qwIAAAAAAAABXgAAAEgAAAAiEzIhEzLhP+QnxFn5CcE/AAAAP7sCAAAAAAAAAV8AAABIAAAAgRM4gRM44T/kJ8RZ+QnBPwAAAD+7AgAAAAAAAAFgAAAASAAAAOITPuETPuE/5CfEWfkJwT8AAAA/+QIAAAAAAAABYQAAAEgAAACiGqqhGqrhP7CKVMpikMA/AAAAP/kCAAAAAAAAAWIAAABIAAAAghzIgRzI4T+wilTKYpDAPwAAAD/5AgAAAAAAAAFjAAAASAAAAMIe7MEe7OE/YqN4Jv1xwD8AAAA/CQMAAAAAAAABZAAAAEgAAACiIAqiIAriPxS8nIKXU8A/AAAAPwkDAAAAAAAAAWUAAABIAAAAIyIiIiIi4j8UvJyCl1PAPwAAAD8oAwAAAAAAAAFmAAAASAAAAMIkTMIkTOI/FLycgpdTwD8AAAA/OAMAAAAAAAABZwAAAEgAAACCKIiCKIjiP8bUwN4xNcA/AAAAP0cDAAAAAAAAAWgAAABIAAAAQimUQimU4j/G1MDeMTXAPwAAAD9HAwAAAAAAAAFpAAAASAAAAGMqpmIqpuI/xtTA3jE1wD8AAAA/RwMAAAAAAAABagAAAEgAAAAjK7IiK7LiP8bUwN4xNcA/AAAAP1cDAAAAAAAAAWsAAABIAAAARCzEQizE4j/G1MDeMTXAPwAAAD+GAwAAAAAAAAFsAAAASAAAAGMzNmMzNuM/I2+injZ3vz8AAAA/tQMAAAAAAAABbQAAAEgAAADEMzzDMzzjPyNvop42d78/AAAAP9QDAAAAAAAAAW4AAABIAAAARDVUQzVU4z8jb6KeNne/PwAAAD/zAwAAAAAAAAFvAAAASAAAAGM2ZmM2ZuM/h6DqVms6vz8AAAA/EwQAAAAAAAABcAAAAEgAAADENmzDNmzjP4eg6lZrOr8/AAAAP0EEAAAAAAAAAXEAAABIAAAAxDmcwzmc4z+HoOpWazq/PwAAAD+MBAAAAAAAAAFyAAAASAAAAGQ/9mM/9uM/I2+injZ3vz8AAAA/mwQAAAAAAAABcwAAAEgAAAAFQiAEQiDkPyNvop42d78/AAAAP6sEAAAAAAAAAXQAAABIAAAAJEMyJEMy5D8jb6KeNne/PwAAAD+rBAAAAAAAAAF1AAAASAAAAEVEREREROQ/h6DqVms6vz8AAAA/qwQAAAAAAAABdgAAAEgAAAAFRVAERVDkP4eg6lZrOr8/AAAAP+kEAAAAAAAAAXcAAABIAAAARUd0REd05D9TA3vH1MC+PwAAAD/pBAAAAAAAAAF4AAAASAAAAKRHeqRHeuQ/UwN7x9TAvj8AAAA/+QQAAAAAAAABeQAAAEgAAAAFSIAESIDkP1MDe8fUwL4/AAAAPwkFAAAAAAAAAXoAAABIAAAAZEiGZEiG5D9TA3vH1MC+PwAAAD8oBQAAAAAAAAF7AAAASAAAAGRIhmRIhuQ/tzTDfwmEvj8AAAA/hgUAAAAAAAABfAAAAEgAAACFSZiESZjkPxtmCzg+R74/AAAAP4YFAAAAAAAAAX0AAABIAAAA5Eme5Eme5D8bZgs4Pke+PwAAAD+VBQAAAAAAAAF+AAAASAAAAKRKqqRKquQ/g5dT8HIKvj8AAAA/pQUAAAAAAAABfwAAAEgAAAAFS7AES7DkP+fIm6inzb0/AAAAP8QFAAAAAAAAAYAAAABIAAAARU3URE3U5D/btm3btm27PwAAAD/UBQAAAAAAAAGBAAAASAAAAEVN1ERN1OQ/P+i1k+swuz8AAAA/4wUAAAAAAAABggAAAEgAAACmTdqkTdrkP298jryJero/AAAAPwMGAAAAAAAAAYMAAABIAAAApk3apE3a5D/OpD8Oxg25PwAAAD8DBgAAAAAAAAGEAAAASAAAAKZN2qRN2uQ/mAfQfi+UuD8AAAA/EgYAAAAAAAABhQAAAEgAAACmTdqkTdrkP2JqYO+YGrg/AAAAP0EGAAAAAAAAAYYAAABIAAAARU3URE3U5D+8iXra3H21PwAAAD9BBgAAAAAAAAGHAAAASAAAAOZMzuRMzuQ/huwKS0YEtT8AAAA/QQYAAAAAAAABiAAAAEgAAACFTMiETMjkP1BPm7uvirQ/AAAAP0EGAAAAAAAAAYkAAABIAAAAJkzCJEzC5D8bsissGRG0PwAAAD9RBgAAAAAAAAGKAAAASAAAACZMwiRMwuQ/gONz5E3Usz8AAAA/UQYAAAAAAAABiwAAAEgAAADFS7zES7zkP0pGBFW3WrM/AAAAP2AGAAAAAAAAAYwAAABIAAAAxUu8xEu85D8VqZTFIOGyPwAAAD9gBgAAAAAAAAGNAAAASAAAAMVLvMRLvOQ/edrcfVWksj8AAAA/gAYAAAAAAAABjgAAAEgAAABkS7ZkS7bkPw+g/V4osbE/AAAAP4AGAAAAAAAAAY8AAABIAAAAZEu2ZEu25D/ZAo7PkTexPwAAAD+ABgAAAAAAAAGQAAAASAAAAGRLtmRLtuQ/CZdm+C+BsD8AAAA/jwYAAAAAAAABkQAAAEgAAABkS7ZkS7bkP9P59miZB7A/AAAAP48GAAAAAAAAAZIAAABIAAAAZEu2ZEu25D86uQ6zBRyvPwAAAD+fBgAAAAAAAAGTAAAASAAAAGRLtmRLtuQ/zn4vlNgorj8AAAA/nwYAAAAAAAABlAAAAEgAAABkS7ZkS7bkP2REUHWrNa0/AAAAP68GAAAAAAAAAZUAAABIAAAAZEu2ZEu25D/CbAHH58irPwAAAD++BgAAAAAAAAGWAAAASAAAAGRLtmRLtuQ/7PdCiY3iqT8AAAA/zgYAAAAAAAABlwAAAEgAAABkS7ZkS7bkP0wg9NrJdag/AAAAP84GAAAAAAAAAZgAAABIAAAAZEu2ZEu25D/g5RS8nIKnPwAAAD/dBgAAAAAAAAGZAAAASAAAAGRLtmRLtuQ/dKs1nW+Ppj8AAAA/3QYAAAAAAAABmgAAAEgAAABkS7ZkS7bkPz8Oxg3ZFaY/AAAAP90GAAAAAAAAAZsAAABIAAAAZEu2ZEu25D/U0+buqyKlPwAAAD/tBgAAAAAAAAGcAAAASAAAAGRLtmRLtuQ/njZ3XxWppD8AAAA//QYAAAAAAAABnQAAAEgAAABkS7ZkS7bkP2iZB9B+L6Q/AAAAPxwHAAAAAAAAAZ4AAABIAAAAZEu2ZEu25D/9XiixUTyjPwAAAD8cBwAAAAAAAAGfAAAASAAAAGRLtmRLtuQ/x8G4IbvCoj8AAAA/OwcAAAAAAAABoAAAAEgAAAAFS7AES7DkP5EkSZIkSaI/AAAAP0sHAAAAAAAAAaEAAABIAAAABUuwBEuw5D9ch9kCjs+hPwAAAD9aBwAAAAAAAAGiAAAASAAAAKRKqqRKquQ/J+ppc/dVoT8AAAA/agcAAAAAAAABowAAAEgAAABFSqRESqTkP/FM+uNg3KA/AAAAP2oHAAAAAAAAAaQAAABIAAAARUqkREqk5D+7r4pUymKgPwAAAD9qBwAAAAAAAAGlAAAASAAAAORJnuRJnuQ/CiU2imfSnz8AAAA/egcAAAAAAAABpgAAAEgAAACFSZiESZjkP6DqVms6354/AAAAP4kHAAAAAAAAAacAAABIAAAAJEmSJEmS5D+g6lZrOt+ePwAAAD+JBwAAAAAAAAGoAAAASAAAAMVIjMRIjOQ/NLB3TA3snT8AAAA/mQcAAAAAAAABqQAAAEgAAABkSIZkSIbkPzSwd0wN7J0/AAAAP6kHAAAAAAAAAaoAAABIAAAABUiABEiA5D/IdZgt4PicPwAAAD+4BwAAAAAAAAGrAAAASAAAAORGbuRGbuQ/XDu5DrMFnD8AAAA/yAcAAAAAAAABrAAAAEgAAACFRmiERmjkP1w7uQ6zBZw/AAAAP8gHAAAAAAAAAa0AAABIAAAAJEZiJEZi5D/0ANrvhRKbPwAAAD/XBwAAAAAAAAGuAAAASAAAAGRFVmRFVuQ/iMb60Fgfmj8AAAA/5wcAAAAAAAABrwAAAEgAAAAFRVAERVDkP4jG+tBYH5o/AAAAP+cHAAAAAAAAAbAAAABIAAAARURERERE5D8cjBuyKyyZPwAAAD/3BwAAAAAAAAGxAAAASAAAAIVDOIRDOOQ/HIwbsissmT8AAAA/BggAAAAAAAABsgAAAEgAAADFQizEQizkP7BRPJP+OJg/AAAAPwYIAAAAAAAAAbMAAABIAAAApEEapEEa5D9EF1100UWXPwAAAD8WCAAAAAAAAAG0AAAASAAAAORADuRADuQ/RBdddNFFlz8AAAA/JggAAAAAAAABtQAAAEgAAACEQAiEQAjkP0QXXXTRRZc/AAAAPzUIAAAAAAAAAbYAAABIAAAAxD/8wz/84z9EF1100UWXPwAAAD+TCAAAAAAAAAG3AAAASAAAAEQ1VEM1VOM/bqKeNndflT8AAAA/owgAAAAAAAABuAAAAEgAAADEMAzDMAzjP8K4IbvCkpE/AAAAP6MIAAAAAAAAAbkAAABIAAAARC/0Qi/04j9WfkKclZ+QPwAAAD+yCAAAAAAAAAG6AAAASAAAAGMt1mIt1uI//BIIvXZyjT8AAAA/sggAAAAAAAABuwAAAEgAAADjK77iK77iPyieSX8cjIs/AAAAP7IIAAAAAAAAAbwAAABIAAAAoymaoima4j9SKYtBwqWJPwAAAD/RCAAAAAAAAAG9AAAASAAAAMIkTMIkTOI/zspPiLPygz8AAAA/0QgAAAAAAAABvgAAAEgAAACCIiiCIijiP87KT4iz8oM/AAAAP+EIAAAAAAAAAb8AAABIAAAA4h/+4R/+4T/2VZFKWQyCPwAAAD/hCAAAAAAAAAHAAAAASAAAAOIczuEczuE/IuHSDP8lgD8AAAA/4QgAAAAAAAABwQAAAEgAAACiGqqhGqrhPyLh0gz/JYA/AAAAP/EIAAAAAAAAAcIAAABIAAAAIhmSIRmS4T8i4dIM/yWAPwAAAD/xCAAAAAAAAAHDAAAASAAAAAIYgAEYgOE/IuHSDP8lgD8AAAA/AAkAAAAAAAABxAAAAEgAAADiFm7hFm7hPyLh0gz/JYA/AAAAPwAJAAAAAAAAAcUAAABIAAAAgRZogRZo4T8i4dIM/yWAPwAAAD8QCQAAAAAAAAHGAAAASAAAAMEVXMEVXOE/IuHSDP8lgD8AAAA/EAkAAAAAAAABxwAAAEgAAABiFVZhFVbhPyLh0gz/JYA/AAAAPyAJAAAAAAAAAcgAAABIAAAAARVQARVQ4T8i4dIM/yWAPwAAAD8gCQAAAAAAAAHJAAAASAAAAEEUREEUROE/IuHSDP8lgD8AAAA/LwkAAAAAAAABygAAAEgAAACBEziBEzjhPyLh0gz/JYA/AAAAPy8JAAAAAAAAAcsAAABIAAAAARIgARIg4T8i4dIM/yWAPwAAAD8/CQAAAAAAAAHMAAAASAAAAIEQCIEQCOE/lNgonkl/fD8AAAA/TgkAAAAAAAABzQAAAEgAAAABD/AAD/DgP5TYKJ5Jf3w/AAAAP04JAAAAAAAAAc4AAABIAAAAAQzAAAzA4D/o7qsilbJ4PwAAAD9OCQAAAAAAAAHPAAAASAAAAMEJnMAJnOA/OAUvp+DldD8AAAA/XgkAAAAAAAAB0AAAAEgAAADBBmzABmzgP5AbsissGXE/AAAAP14JAAAAAAAAAdEAAABIAAAAIARCIARC4D+QG7IrLBlxPwAAAD9uCQAAAAAAAAHSAAAASAAAAEECJEACJOA/kBuyKywZcT8AAAA/bgkAAAAAAAAB0wAAAEgAAABgAAZgAAbgP5AbsissGXE/AAAAP40JAAAAAAAAAdQAAABIAAAAAPqf//mf3z+QG7IrLBlxPwAAAD+dCQAAAAAAAAHVAAAASAAAAED5kz/5k98/kBuyKywZcT8AAAA/nQkAAAAAAAAB1gAAAEgAAACA+Id/+IffP5AbsissGXE/AAAAP50JAAAAAAAAAdcAAABIAAAAwPd7v/d73z+QG7IrLBlxPwAAAD+sCQAAAAAAAAHYAAAASAAAAAD3b//2b98/kBuyKywZcT8AAAA/vAkAAAAAAAAB2QAAAEgAAABA9mM/9mPfP5AbsissGXE/AAAAP7wJAAAAAAAAAdoAAABIAAAAgPVXf/VX3z+QG7IrLBlxPwAAAD/bCQAAAAAAAAHbAAAASAAAAAD0P//zP98/kBuyKywZcT8AAAA/2wkAAAAAAAAB3AAAAEgAAACA8id/8iffP5AbsissGXE/AAAAP+sJAAAAAAAAAd0AAABIAAAAwPEbv/Eb3z84BS+n4OV0PwAAAD/rCQAAAAAAAAHeAAAASAAAAEDwAz/wA98/6O6rIpWyeD8AAAA/6wkAAAAAAAAB3wAAAEgAAAC+7uu+7uveP5TYKJ5Jf3w/AAAAP/oJAAAAAAAAAeAAAABIAAAAfuzHfuzH3j8i4dIM/yWAPwAAAD/6CQAAAAAAAAHhAAAASAAAAP7qr/7qr94/9lWRSlkMgj8AAAA/CgoAAAAAAAAB4gAAAEgAAAB+6Zd+6ZfeP87KT4iz8oM/AAAAPxoKAAAAAAAAAeMAAABIAAAAvuiLvuiL3j+kPw7GDdmFPwAAAD8aCgAAAAAAAAHkAAAASAAAAD7ncz7nc94/fLTMA2i/hz8AAAA/GgoAAAAAAAAB5QAAAEgAAAB+5md+5mfeP1Ipi0HCpYk/AAAAPykKAAAAAAAAAeYAAABIAAAAvuVbvuVb3j8onkl/HIyLPwAAAD85CgAAAAAAAAHnAAAASAAAAP7kT/7kT94/KJ5JfxyMiz8AAAA/SAoAAAAAAAAB6AAAAEgAAAD+5E/+5E/eP/wSCL12co0/AAAAP1gKAAAAAAAAAekAAABIAAAAPuRDPuRD3j/8Egi9dnKNPwAAAD9YCgAAAAAAAAHqAAAASAAAAL7iK77iK94/1IfG+tBYjz8AAAA/aAoAAAAAAAAB6wAAAEgAAAA+4RM+4RPeP9SHxvrQWI8/AAAAP2gKAAAAAAAAAewAAABIAAAA/t7v/d7v3T9WfkKclZ+QPwAAAD93CgAAAAAAAAHtAAAASAAAAH7d133d190/Vn5CnJWfkD8AAAA/dwoAAAAAAAAB7gAAAEgAAAB+2qd92qfdP8K4IbvCkpE/AAAAP4cKAAAAAAAAAe8AAABIAAAAftd3fdd33T8s8wDa74WSPwAAAD+HCgAAAAAAAAHwAAAASAAAAD7VUz3VU90/LPMA2u+Fkj8AAAA/lwoAAAAAAAAB8QAAAEgAAAA+0iM90iPdPyzzANrvhZI/AAAAP5cKAAAAAAAAAfIAAABIAAAAPs/zPM/z3D+YLeD4HHmTPwAAAD+mCgAAAAAAAAHzAAAASAAAAPzMz/zMz9w/BGi/F0pslD8AAAA/pgoAAAAAAAAB9AAAAEgAAAD8yZ/8yZ/cPwRovxdKbJQ/AAAAP7YKAAAAAAAAAfUAAABIAAAAfMiHfMiH3D8EaL8XSmyUPwAAAD+2CgAAAAAAAAH2AAAASAAAADzGYzzGY9w/BGi/F0pslD8AAAA/xQoAAAAAAAAB9wAAAEgAAAB8xVd8xVfcPwRovxdKbJQ/AAAAP9wKAAAAAAAAAfgAAABIAAAA/MM//MM/3D8EaL8XSmyUPwAAAD/cCgAAAAAAAAH5AAAASAAAADzDMzzDM9w/BGi/F0pslD8AAAA/3AoAAAAAAAAB+gAAAEgAAAB8wid8wifcPwRovxdKbJQ/AAAAP+wKAAAAAAAAAfsAAABIAAAAvMEbvMEb3D8EaL8XSmyUPwAAAD/sCgAAAAAAAAH8AAAASAAAAPzAD/zAD9w/BGi/F0pslD8AAAA/+woAAAAAAAAB/QAAAEgAAAA8wAM8wAPcPwRovxdKbJQ/AAAAP/sKAAAAAAAAAf4AAABIAAAAfL/3e7/32z8EaL8XSmyUPwAAAD8LCwAAAAAAAAH/AAAASAAAAPy93/u939s/BGi/F0pslD8AAAA/CwsAAAAAAAABAAEAAEgAAAB8vMd7vMfbPwRovxdKbJQ/AAAAPxsLAAAAAAAAAQEBAABIAAAAvLu7u7u72z8EaL8XSmyUPwAAAD8qCwAAAAAAAAECAQAASAAAALy4i7u4i9s/BGi/F0pslD8AAAA/OgsAAAAAAAABAwEAAEgAAAD8t3/7t3/bP26injZ3X5U/AAAAPzoLAAAAAAAAAQQBAABIAAAAPLdzO7dz2z/a3H1VpFKWPwAAAD9JCwAAAAAAAAEFAQAASAAAAHq2Z3u2Z9s/RBdddNFFlz8AAAA/WQsAAAAAAAABBgEAAEgAAAB6tmd7tmfbP7BRPJP+OJg/AAAAP1kLAAAAAAAAAQcBAABIAAAAerZne7Zn2z8cjBuyKyyZPwAAAD9pCwAAAAAAAAEIAQAASAAAAHq2Z3u2Z9s/iMb60Fgfmj8AAAA/eAsAAAAAAAABCQEAAEgAAAC6tVu7tVvbP1w7uQ6zBZw/AAAAP3gLAAAAAAAAAQoBAABIAAAAurVbu7Vb2z/IdZgt4PicPwAAAD+ICwAAAAAAAAELAQAASAAAAPq0T/u0T9s/oOpWazrfnj8AAAA/iAsAAAAAAAABDAEAAEgAAAD6tE/7tE/bP7uvilTKYqA/AAAAP6cLAAAAAAAAAQ0BAABIAAAAurIru7Ir2z8z/JdA6LWjPwAAAD+3CwAAAAAAAAEOAQAASAAAAPqxH/uxH9s/1NPm7qsipT8AAAA/twsAAAAAAAABDwEAAEgAAAD6sR/7sR/bP6pIpSwGCac/AAAAP7cLAAAAAAAAARABAABIAAAAOrETO7ET2z8Ug4RLM/ynPwAAAD+3CwAAAAAAAAERAQAASAAAADqxEzuxE9s/gL1jamDvqD8AAAA/xgsAAAAAAAABEgEAAEgAAAB6sAd7sAfbPyKVshgkXKo/AAAAP9YLAAAAAAAAARMBAABIAAAAerAHe7AH2z9YMiKoutWqPwAAAD/WCwAAAAAAAAEUAQAASAAAAHqwB3uwB9s/+AlxVn5CrD8AAAA/1gsAAAAAAAABFQEAAEgAAAB6sAd7sAfbP2REUHWrNa0/AAAAP+YLAAAAAAAAARYBAABIAAAAerAHe7AH2z8EHJ8jb6KuPwAAAD/1CwAAAAAAAAEXAQAASAAAAHqwB3uwB9s/OrkOswUcrz8AAAA/9QsAAAAAAAABGAEAAEgAAAB6sAd7sAfbP3BWfkKcla8/AAAAPwUMAAAAAAAAARkBAABIAAAAerAHe7AH2z/T+fZomQewPwAAAD8FDAAAAAAAAAEaAQAASAAAAHqwB3uwB9s/o2UeQPu9sD8AAAA/FQwAAAAAAAABGwEAAEgAAAB6sAd7sAfbPz401ofG+rA/AAAAPzQMAAAAAAAAARwBAABIAAAAOrETO7ET2z952tx9VaSyPwAAAD9DDAAAAAAAAAEdAQAASAAAAPqxH/uxH9s/SkYEVbdasz8AAAA/QwwAAAAAAAABHgEAAEgAAAD6sR/7sR/bP4Djc+RN1LM/AAAAP0MMAAAAAAAAAR8BAABIAAAA+rEf+7Ef2z9QT5u7r4q0PwAAAD9DDAAAAAAAAAEgAQAASAAAAPqxH/uxH9s/huwKS0YEtT8AAAA/UwwAAAAAAAABIQEAAEgAAAD6sR/7sR/bP7yJetrcfbU/AAAAP1MMAAAAAAAAASIBAABIAAAA+rEf+7Ef2z8nxFn5CXG2PwAAAD9jDAAAAAAAAAEjAQAASAAAAPqxH/uxH9s/+C+B0Gsntz8AAAA/cgwAAAAAAAABJAEAAEgAAAC6siu7sivbP5L+OBg3ZLc/AAAAP3IMAAAAAAAAASUBAABIAAAAurIru7Ir2z9iamDvmBq4PwAAAD9yDAAAAAAAAAEmAQAASAAAALqyK7uyK9s//jgYN2RXuD8AAAA/ggwAAAAAAAABJwEAAEgAAAB6szd7szfbPzPWh8b60Lg/AAAAP4IMAAAAAAAAASgBAABIAAAAerM3e7M32z/OpD8Oxg25PwAAAD+SDAAAAAAAAAEpAQAASAAAADq0Qzu0Q9s/BEKvnVyHuT8AAAA/oQwAAAAAAAABKgEAAEgAAAA6tEM7tEPbPznfHi3zALo/AAAAP9AMAAAAAAAAASsBAABIAAAA+rRP+7RP2z/fvwRCr528PwAAAD/gDAAAAAAAAAEsAQAASAAAAPq0T/u0T9s/e468iXravD8AAAA/4AwAAAAAAAABLQEAAEgAAAC6tVu7tVvbPxdddNFFF70/AAAAP+8MAAAAAAAAAS4BAABIAAAAurVbu7Vb2z+vKywZEVS9PwAAAD/vDAAAAAAAAAEvAQAASAAAAHq2Z3u2Z9s/ryssGRFUvT8AAAA/7wwAAAAAAAABMAEAAEgAAAB6tmd7tmfbP0v642DckL0/AAAAP/8MAAAAAAAAATEBAABIAAAAPLdzO7dz2z/nyJuop829PwAAAD8tDQAAAAAAAAEyAQAASAAAALy4i7u4i9s/tzTDfwmEvj8AAAA/LQ0AAAAAAAABMwEAAEgAAAB8uZd7uZfbP4eg6lZrOr8/AAAAPz0NAAAAAAAAATQBAABIAAAAPLqjO7qj2z+9PVrmAbS/PwAAAD89DQAAAAAAAAE1AQAASAAAADy6ozu6o9s/eu3kOswWwD8AAAA/TQ0AAAAAAAABNgEAAEgAAAD8uq/7uq/bP8bUwN4xNcA/AAAAP00NAAAAAAAAATcBAABIAAAA/Lqv+7qv2z8UvJyCl1PAPwAAAD9cDQAAAAAAAAE4AQAASAAAALy7u7u7u9s/YqN4Jv1xwD8AAAA/XA0AAAAAAAABOQEAAEgAAAC8u7u7u7vbP7CKVMpikMA/AAAAP2wNAAAAAAAAAToBAABIAAAAvLu7u7u72z/8cTBuyK7APwAAAD98DQAAAAAAAAE7AQAASAAAAHy8x3u8x9s//HEwbsiuwD8AAAA/fA0AAAAAAAABPAEAAEgAAAB8vMd7vMfbP0pZDBIuzcA/AAAAP4sNAAAAAAAAAT0BAABIAAAAfLzHe7zH2z+YQOi1k+vAPwAAAD+LDQAAAAAAAAE+AQAASAAAAHy8x3u8x9s/5CfEWfkJwT8AAAA/qg0AAAAAAAABPwEAAEgAAAA8vdM7vdPbP+QnxFn5CcE/AAAAPwgOAAAAAAAAAUABAABIAAAAPL3TO73T2z+YQOi1k+vAPwAAAD8nDgAAAAAAAAFBAQAASAAAAEQ1VEM1VOM/87S5+6pI1T8AAAA/AAAAAAAAAAABQgEAAEgAAACjNVqjNVrjP/O0ufuqSNU/AAAAP30AAAAAAAAAAUMBAABIAAAAYzZmYzZm4z+bqKfN3VfVPwAAAD+MAAAAAAAAAAFEAQAASAAAAEQ4hEM4hOM/m6inzd1X1T8AAAA/jAAAAAAAAAABRQEAAEgAAABkOZZjOZbjP5uop83dV9U/AAAAP4wAAAAAAAAAAUYBAABIAAAAhDqogzqo4z+bqKfN3VfVPwAAAD+cAAAAAAAAAAFHAQAASAAAAEQ7tEM7tOM/m6inzd1X1T8AAAA/qwAAAAAAAAABSAEAAEgAAABkPMZjPMbjP5uop83dV9U/AAAAP6sAAAAAAAAAAUkBAABIAAAAJD3SIz3S4z+bqKfN3VfVPwAAAD+7AAAAAAAAAAFKAQAASAAAAOQ93uM93uM/m6inzd1X1T8AAAA/uwAAAAAAAAABSwEAAEgAAACkPuqjPurjP5uop83dV9U/AAAAP8sAAAAAAAAAAUwBAABIAAAAZD/2Yz/24z+bqKfN3VfVPwAAAD/LAAAAAAAAAAFNAQAASAAAAIRACIRACOQ/m6inzd1X1T8AAAA/2gAAAAAAAAABTgEAAEgAAAAFQiAEQiDkP5uop83dV9U/AAAAP9oAAAAAAAAAAU8BAABIAAAAJEMyJEMy5D+bqKfN3VfVPwAAAD/qAAAAAAAAAAFQAQAASAAAAKRESqRESuQ/m6inzd1X1T8AAAA/6gAAAAAAAAABUQEAAEgAAAAkRmIkRmLkP5uop83dV9U/AAAAP/oAAAAAAAAAAVIBAABIAAAARUd0REd05D+bqKfN3VfVPwAAAD/6AAAAAAAAAAFTAQAASAAAACRJkiRJkuQ/87S5+6pI1T8AAAA/CQEAAAAAAAABVAEAAEgAAAAmTMIkTMLkP03Byyl4OdU/AAAAPwkBAAAAAAAAAVUBAABIAAAAJk/yJE/y5D+nzd1XRSrVPwAAAD8ZAQAAAAAAAAFWAQAASAAAAEVTNEVTNOU/WeYBtN8L1T8AAAA/GQEAAAAAAAABVwEAAEgAAABmV3ZlV3blP7PyE+Ks/NQ/AAAAPygBAAAAAAAAAVgBAABIAAAAZlqmZVqm5T8L/yUQeu3UPwAAAD84AQAAAAAAAAFZAQAASAAAAMZd3MVd3OU/C/8lEHrt1D8AAAA/OAEAAAAAAAABWgEAAEgAAABmYAZmYAbmP2ULOD5H3tQ/AAAAPzgBAAAAAAAAAVsBAABIAAAAp2IqpmIq5j9lCzg+R97UPwAAAD9IAQAAAAAAAAFcAQAASAAAAOdkTuZkTuY/ZQs4Pkfe1D8AAAA/SAEAAAAAAAABXQEAAEgAAABnZmZmZmbmP2ULOD5H3tQ/AAAAP1cBAAAAAAAAAV4BAABIAAAAJ2dyJmdy5j9lCzg+R97UPwAAAD9XAQAAAAAAAAFfAQAASAAAAOdnfuZnfuY/ZQs4Pkfe1D8AAAA/ZwEAAAAAAAABYAEAAEgAAACnaIqmaIrmP2ULOD5H3tQ/AAAAP2cBAAAAAAAAAWEBAABIAAAABmmQBmmQ5j9lCzg+R97UPwAAAD93AQAAAAAAAAFiAQAASAAAAGdplmZpluY/ZQs4Pkfe1D8AAAA/hgEAAAAAAAABYwEAAEgAAADGaZzGaZzmP2ULOD5H3tQ/AAAAP4YBAAAAAAAAAWQBAABIAAAAJ2qiJmqi5j9lCzg+R97UPwAAAD+WAQAAAAAAAAFlAQAASAAAAIZqqIZqqOY/vxdKbBTP1D8AAAA/pQEAAAAAAAABZgEAAEgAAADnaq7maq7mP78XSmwUz9Q/AAAAP6UBAAAAAAAAAWcBAABIAAAAB2zABmzA5j+/F0psFM/UPwAAAD+1AQAAAAAAAAFoAQAASAAAACdt0iZt0uY/vxdKbBTP1D8AAAA/tQEAAAAAAAABaQEAAEgAAACnbuqmburmP78XSmwUz9Q/AAAAP9QBAAAAAAAAAWoBAABIAAAAiHM4h3M45z+/F0psFM/UPwAAAD/kAQAAAAAAAAFrAQAASAAAAKd0Sqd0Suc/vxdKbBTP1D8AAAA/5AEAAAAAAAABbAEAAEgAAADIdVzHdVznPxckXJrhv9Q/AAAAPwMCAAAAAAAAAW0BAABIAAAAp3d6p3d65z8XJFya4b/UPwAAAD8TAgAAAAAAAAFuAQAASAAAAGh4hmd4huc/cTBuyK6w1D8AAAA/EwIAAAAAAAABbwEAAEgAAADIeIzHeIznP3EwbsiusNQ/AAAAPyICAAAAAAAAAXABAABIAAAAyHiMx3iM5z/LPID2e6HUPwAAAD8yAgAAAAAAAAFxAQAASAAAACh5kid5kuc/yzyA9nuh1D8AAAA/UQIAAAAAAAABcgEAAEgAAADoeZ7neZ7nP8s8gPZ7odQ/AAAAP2ECAAAAAAAAAXMBAABIAAAASHqkR3qk5z/LPID2e6HUPwAAAD9hAgAAAAAAAAF0AQAASAAAAKh6qqd6quc/yzyA9nuh1D8AAAA/cQIAAAAAAAABdQEAAEgAAAAIe7AHe7DnP8s8gPZ7odQ/AAAAP3ECAAAAAAAAAXYBAABIAAAAyHu8x3u85z/LPID2e6HUPwAAAD+AAgAAAAAAAAF3AQAASAAAAIh8yId8yOc/yzyA9nuh1D8AAAA/gAIAAAAAAAABeAEAAEgAAADofM7nfM7nP8s8gPZ7odQ/AAAAP58CAAAAAAAAAXkBAABIAAAAaH7mZ37m5z/LPID2e6HUPwAAAD+fAgAAAAAAAAF6AQAASAAAACh/8id/8uc/yzyA9nuh1D8AAAA/rwIAAAAAAAABewEAAEgAAACIf/iHf/jnPyNJkiRJktQ/AAAAP84CAAAAAAAAAXwBAABIAAAASIAESIAE6D99VaRSFoPUPwAAAD/OAgAAAAAAAAF9AQAASAAAAKiACqiACug/fVWkUhaD1D8AAAA/zgIAAAAAAAABfgEAAEgAAAAWSqEUSqGUP6mBvWNqYN8/AAAAPwAAAAAAAAAAAX8BAABIAAAAFlZhFVZhlT+pgb1jamDfPwAAAD+lAAAAAAAAAAGAAQAASAAAABhu4RZu4ZY/qYG9Y2pg3z8AAAA/pQAAAAAAAAABgQEAAEgAAAAYhmEYhmGYP6mBvWNqYN8/AAAAP7UAAAAAAAAAAYIBAABIAAAAGJ7hGZ7hmT9Pdas1nW/fPwAAAD+1AAAAAAAAAAGDAQAASAAAABzCIRzCIZw/T3WrNZ1v3z8AAAA/xAAAAAAAAAABhAEAAEgAAAAc8iEf8iGfP091qzWdb98/AAAAP8QAAAAAAAAAAYUBAABIAAAAEguxEAuxoD9Pdas1nW/fPwAAAD/EAAAAAAAAAAGGAQAASAAAABIjMRIjMaI/T3WrNZ1v3z8AAAA/1AAAAAAAAAABhwEAAEgAAAAUNVETNVGjP/VomQfQft8/AAAAP+MAAAAAAAAAAYgBAABIAAAAFEdxFEdxpD/1aJkH0H7fPwAAAD/jAAAAAAAAAAGJAQAASAAAABZZkRVZkaU/9WiZB9B+3z8AAAA/4wAAAAAAAAABigEAAEgAAAAWZVEWZVGmP51ch9kCjt8/AAAAP/MAAAAAAAAAAYsBAABIAAAAFnERF3ERpz+dXIfZAo7fPwAAAD8DAQAAAAAAAAGMAQAASAAAABZ3cRd3cac/nVyH2QKO3z8AAAA/AwEAAAAAAAABjQEAAEgAAAAagzEYgzGoP51ch9kCjt8/AAAAPwMBAAAAAAAAAY4BAABIAAAAGomRGImRqD+dXIfZAo7fPwAAAD8SAQAAAAAAAAGPAQAASAAAABqP8RiP8ag/nVyH2QKO3z8AAAA/IgEAAAAAAAABkAEAAEgAAAAalVEZlVGpP51ch9kCjt8/AAAAPyIBAAAAAAAAAZEBAABIAAAAGpuxGZuxqT+dXIfZAo7fPwAAAD8yAQAAAAAAAAGSAQAASAAAAByncRqncao/nVyH2QKO3z8AAAA/MgEAAAAAAAABkwEAAEgAAAAcszEbszGrP51ch9kCjt8/AAAAP0EBAAAAAAAAAZQBAABIAAAAHLmRG7mRqz+dXIfZAo7fPwAAAD9RAQAAAAAAAAGVAQAASAAAABzLsRzLsaw/nVyH2QKO3z8AAAA/UQEAAAAAAAABlgEAAEgAAAAe13Ed13GtP51ch9kCjt8/AAAAP2ABAAAAAAAAAZcBAABIAAAAHumRHumRrj+dXIfZAo7fPwAAAD9gAQAAAAAAAAGYAQAASAAAACL7sR/7sa8/nVyH2QKO3z8AAAA/cAEAAAAAAAABmQEAAEgAAACRBmmQBmmwP51ch9kCjt8/AAAAP4ABAAAAAAAAAZoBAABIAAAAkRIpkRIpsT+dXIfZAo7fPwAAAD+AAQAAAAAAAAGbAQAASAAAAJIkSZIkSbI/nVyH2QKO3z8AAAA/jwEAAAAAAAABnAEAAEgAAACSJ3mSJ3myP51ch9kCjt8/AAAAP48BAAAAAAAAAZ0BAABIAAAAkyqpkiqpsj+dXIfZAo7fPwAAAD+fAQAAAAAAAAGeAQAASAAAAJMt2ZIt2bI/nVyH2QKO3z8AAAA/nwEAAAAAAAABnwEAAEgAAACTMAmTMAmzP51ch9kCjt8/AAAAP68BAAAAAAAAAaABAABIAAAAkzZpkzZpsz+dXIfZAo7fPwAAAD+vAQAAAAAAAAGhAQAASAAAAJM5mZM5mbM/nVyH2QKO3z8AAAA/vgEAAAAAAAABogEAAEgAAACUPMmTPMmzP51ch9kCjt8/AAAAP84BAAAAAAAAAaMBAABIAAAAlT/5kz/5sz+dXIfZAo7fPwAAAD/OAQAAAAAAAAGkAQAASAAAAJVCKZRCKbQ/nVyH2QKO3z8AAAA/3QEAAAAAAAABpQEAAEgAAACVRVmURVm0P51ch9kCjt8/AAAAP+0BAAAAAAAAAaYBAABIAAAAlUu5lEu5tD/1aJkH0H7fPwAAAD/tAQAAAAAAAAGnAQAASAAAAJVRGZVRGbU/9WiZB9B+3z8AAAA//QEAAAAAAAABqAEAAEgAAACWVEmVVEm1P/VomQfQft8/AAAAP/0BAAAAAAAAAakBAABIAAAAll3ZlV3ZtT/1aJkH0H7fPwAAAD/9AQAAAAAAAAGqAQAASAAAAJZjOZZjObY/9WiZB9B+3z8AAAA/DAIAAAAAAAABqwEAAEgAAACWZmmWZmm2P/VomQfQft8/AAAAPxwCAAAAAAAAAawBAABIAAAAlmmZlmmZtj/1aJkH0H7fPwAAAD8cAgAAAAAAAAGtAQAASAAAAJZv+ZZv+bY/9WiZB9B+3z8AAAA/LAIAAAAAAAABrgEAAEgAAACYdVmXdVm3P/VomQfQft8/AAAAPywCAAAAAAAAAa8BAABIAAAAmHiJl3iJtz/1aJkH0H7fPwAAAD8sAgAAAAAAAAGwAQAASAAAAJh+6Zd+6bc/9WiZB9B+3z8AAAA/OwIAAAAAAAABsQEAAEgAAACYgRmYgRm4P/VomQfQft8/AAAAPzsCAAAAAAAAAbIBAABIAAAAmId5mId5uD/1aJkH0H7fPwAAAD9LAgAAAAAAAAGzAQAASAAAAJiN2ZiN2bg/9WiZB9B+3z8AAAA/SwIAAAAAAAABtAEAAEgAAACYkAmZkAm5P091qzWdb98/AAAAP1oCAAAAAAAAAbUBAABIAAAAmJZpmZZpuT9Pdas1nW/fPwAAAD9aAgAAAAAAAAG2AQAASAAAAJicyZmcybk/T3WrNZ1v3z8AAAA/agIAAAAAAAABtwEAAEgAAACcn/mZn/m5P091qzWdb98/AAAAP2oCAAAAAAAAAbgBAABIAAAAnKIpmqIpuj9Pdas1nW/fPwAAAD96AgAAAAAAAAG5AQAASAAAAJylWZqlWbo/T3WrNZ1v3z8AAAA/iQIAAAAAAAABugEAAEgAAACcqImaqIm6P091qzWdb98/AAAAP5kCAAAAAAAAAbsBAABIAAAAnKu5mqu5uj9Pdas1nW/fPwAAAD+ZAgAAAAAAAAG8AQAASAAAAJyu6Zqu6bo/T3WrNZ1v3z8AAAA/mQIAAAAAAAABvQEAAEgAAACcsRmbsRm7P091qzWdb98/AAAAP5kCAAAAAAAAAb4BAABIAAAAnLRJm7RJuz9Pdas1nW/fPwAAAD+oAgAAAAAAAAG/AQAASAAAAJy3eZu3ebs/T3WrNZ1v3z8AAAA/qAIAAAAAAAABwAEAAEgAAACcuqmbuqm7P091qzWdb98/AAAAP7gCAAAAAAAAAcEBAABIAAAAnMAJnMAJvD9Pdas1nW/fPwAAAD+4AgAAAAAAAAHCAQAASAAAAJzGaZzGabw/T3WrNZ1v3z8AAAA/xwIAAAAAAAABwwEAAEgAAACez/mcz/m8P091qzWdb98/AAAAP9cCAAAAAAAAAcQBAABIAAAAntVZndVZvT9Pdas1nW/fPwAAAD/XAgAAAAAAAAHFAQAASAAAAJ7e6Z3e6b0/T3WrNZ1v3z8AAAA/5wIAAAAAAAABxgEAAEgAAACe5Eme5Em+P091qzWdb98/AAAAP+cCAAAAAAAAAccBAABIAAAAnuqpnuqpvj9Pdas1nW/fPwAAAD/2AgAAAAAAAAHIAQAASAAAAJ7wCZ/wCb8/T3WrNZ1v3z8AAAA/9gIAAAAAAAAByQEAAEgAAACg9mmf9mm/P091qzWdb98/AAAAPwYDAAAAAAAAAcoBAABIAAAAoPmZn/mZvz9Pdas1nW/fPwAAAD8GAwAAAAAAAAHLAQAASAAAAKD/+Z//+b8/T3WrNZ1v3z8AAAA/FgMAAAAAAAABzAEAAEgAAADQAi3QAi3AP091qzWdb98/AAAAPxYDAAAAAAAAAc0BAABIAAAAUARFUARFwD9Pdas1nW/fPwAAAD8lAwAAAAAAAAHOAQAASAAAANAIjdAIjcA/T3WrNZ1v3z8AAAA/JQMAAAAAAAABzwEAAEgAAADQC73QC73AP091qzWdb98/AAAAPzUDAAAAAAAAAdABAABIAAAAUA3VUA3VwD9Pdas1nW/fPwAAAD81AwAAAAAAAAHRAQAASAAAAFIQBVEQBcE/T3WrNZ1v3z8AAAA/RAMAAAAAAAAB0gEAAEgAAABSEzVREzXBP091qzWdb98/AAAAP0QDAAAAAAAAAdMBAABIAAAA0hRN0RRNwT9Pdas1nW/fPwAAAD9UAwAAAAAAAAHUAQAASAAAAFIZlVEZlcE/T3WrNZ1v3z8AAAA/VAMAAAAAAAAB1QEAAEgAAADSGq3RGq3BP091qzWdb98/AAAAP2QDAAAAAAAAAdYBAABIAAAA0iAN0iANwj9Pdas1nW/fPwAAAD9kAwAAAAAAAAHXAQAASAAAANIjPdIjPcI/T3WrNZ1v3z8AAAA/cwMAAAAAAAAB2AEAAEgAAABTKIVSKIXCP091qzWdb98/AAAAP3MDAAAAAAAAAdkBAABIAAAAUyu1Uiu1wj9Pdas1nW/fPwAAAD+DAwAAAAAAAAHaAQAASAAAANMv/dIv/cI/T3WrNZ1v3z8AAAA/kwMAAAAAAAAB2wEAAEgAAABTOqVTOqXDP6mBvWNqYN8/AAAAP6IDAAAAAAAAAdwBAABIAAAAVD3VUz3Vwz+pgb1jamDfPwAAAD/RAwAAAAAAAAHdAQAASAAAANRKrdRKrcQ/qYG9Y2pg3z8AAAA/0QMAAAAAAAAB3gEAAEgAAABUTMVUTMXEP6mBvWNqYN8/AAAAP9EDAAAAAAAAAd8BAABIAAAAVk/1VE/1xD+pgb1jamDfPwAAAD/hAwAAAAAAAAHgAQAASAAAAFZSJVVSJcU/qYG9Y2pg3z8AAAA/8AMAAAAAAAAB4QEAAEgAAABWVVVVVVXFP6mBvWNqYN8/AAAAP/ADAAAAAAAAAeIBAABIAAAAVliFVViFxT+pgb1jamDfPwAAAD8ABAAAAAAAAAHjAQAASAAAAFZbtVVbtcU/qYG9Y2pg3z8AAAA/AAQAAAAAAAAB5AEAAEgAAADWXM3VXM3FP6mBvWNqYN8/AAAAPxAEAAAAAAAAAeUBAABIAAAAVmEVVmEVxj+pgb1jamDfPwAAAD8QBAAAAAAAAAHmAQAASAAAANZiLdZiLcY/qYG9Y2pg3z8AAAA/HwQAAAAAAAAB5wEAAEgAAABXZ3VWZ3XGP6mBvWNqYN8/AAAAPx8EAAAAAAAAAegBAABIAAAA12iN1miNxj+pgb1jamDfPwAAAD9OBAAAAAAAAAHpAQAASAAAANd6rdd6rcc/qYG9Y2pg3z8AAAA/TgQAAAAAAAAB6gEAAEgAAADYgA3YgA3IP6mBvWNqYN8/AAAAP04EAAAAAAAAAesBAABIAAAA2pVd2ZVdyT/1aJkH0H7fPwAAAD9eBAAAAAAAAAHsAQAASAAAANqbvdmbvck/9WiZB9B+3z8AAAA/bQQAAAAAAAAB7QEAAEgAAADaoR3aoR3KP51ch9kCjt8/AAAAP30EAAAAAAAAAe4BAABIAAAAW6ZlWqZlyj+dXIfZAo7fPwAAAD+cBAAAAAAAAAHvAQAASAAAANuzPduzPcs/Q1B1qzWd3z8AAAA/tgQAAAAAAAAB8AEAAEgAAADbtm3btm3LP0NQdas1nd8/AAAAP8UEAAAAAAAAAfEBAABIAAAAW7iFW7iFyz9DUHWrNZ3fPwAAAD/FBAAAAAAAAAHyAQAASAAAANu5ndu5ncs/Q1B1qzWd3z8AAAA/1QQAAAAAAAAB8wEAAEgAAABbu7Vbu7XLP0NQdas1nd8/AAAAP+UEAAAAAAAAAfQBAABIAAAAW77lW77lyz9DUHWrNZ3fPwAAAD/lBAAAAAAAAAH1AQAASAAAAFvBFVzBFcw/Q1B1qzWd3z8AAAA/9AQAAAAAAAAB9gEAAEgAAABbxEVcxEXMP0NQdas1nd8/AAAAP/QEAAAAAAAAAfcBAABIAAAAXcd1XMd1zD9DUHWrNZ3fPwAAAD8EBQAAAAAAAAH4AQAASAAAAF3KpVzKpcw/Q1B1qzWd3z8AAAA/FAUAAAAAAAAB+QEAAEgAAABdzdVczdXMP0NQdas1nd8/AAAAPxQFAAAAAAAAAfoBAABIAAAA3dEd3dEdzT9DUHWrNZ3fPwAAAD8UBQAAAAAAAAH7AQAASAAAAF3TNV3TNc0/Q1B1qzWd3z8AAAA/IwUAAAAAAAAB/AEAAEgAAABd1mVd1mXNP0NQdas1nd8/AAAAPyMFAAAAAAAAAf0BAABIAAAA3dd93dd9zT9DUHWrNZ3fPwAAAD8zBQAAAAAAAAH+AQAASAAAAF3ZlV3Zlc0/Q1B1qzWd3z8AAAA/MwUAAAAAAAAB/wEAAEgAAADf2q3d2q3NP0NQdas1nd8/AAAAP0IFAAAAAAAAAQACAABIAAAAXdzFXdzFzT9DUHWrNZ3fPwAAAD9xBQAAAAAAAAEBAgAASAAAAN3gDd7gDc4/Q1B1qzWd3z8AAAA/cQUAAAAAAAABAgIAAEgAAABd4iVe4iXOP51ch9kCjt8/AAAAP4EFAAAAAAAAAQMCAABIAAAA3eZt3uZtzj+dXIfZAo7fPwAAAD+BBQAAAAAAAAEEAgAASAAAAN3pnd7pnc4/T3WrNZ1v3z8AAAA/gQUAAAAAAAABBQIAAEgAAABd67Ve67XOP091qzWdb98/AAAAP5EFAAAAAAAAAQYCAABIAAAAXe7lXu7lzj9Pdas1nW/fPwAAAD+RBQAAAAAAAAEHAgAASAAAAOHyLd/yLc8/T3WrNZ1v3z8AAAA/oAUAAAAAAAABCAIAAEgAAABh9EVf9EXPP6mBvWNqYN8/AAAAP6AFAAAAAAAAAQkCAABIAAAA4fVd3/Vdzz+pgb1jamDfPwAAAD+wBQAAAAAAAAEKAgAASAAAAGH3dV/3dc8/qYG9Y2pg3z8AAAA/sAUAAAAAAAABCwIAAEgAAABh+qVf+qXPP6mBvWNqYN8/AAAAP78FAAAAAAAAAQwCAABIAAAA4fu93/u9zz+pgb1jamDfPwAAAD+/BQAAAAAAAAENAgAASAAAAGH91V/91c8/qYG9Y2pg3z8AAAA/zwUAAAAAAAABDgIAAEgAAADh/u3f/u3PP6mBvWNqYN8/AAAAP88FAAAAAAAAAQ8CAABIAAAAMAADMAAD0D+pgb1jamDfPwAAAD/fBQAAAAAAAAEQAgAASAAAAPAAD/AAD9A/qYG9Y2pg3z8AAAA/3wUAAAAAAAABEQIAAEgAAACwARuwARvQP6mBvWNqYN8/AAAAP+4FAAAAAAAAARICAABIAAAAcAIncAIn0D+pgb1jamDfPwAAAD/uBQAAAAAAAAETAgAASAAAADADMzADM9A/qYG9Y2pg3z8AAAA//gUAAAAAAAABFAIAAEgAAADwAz/wAz/QP6mBvWNqYN8/AAAAPw4GAAAAAAAAARUCAABIAAAAsARLsARL0D+pgb1jamDfPwAAAD8dBgAAAAAAAAEWAgAASAAAADAGYzAGY9A/qYG9Y2pg3z8AAAA/mgYAAAAAAAABFwIAAEgAAADwBm/wBm/QP6mBvWNqYN8/AAAAP5oGAAAAAAAAARgCAABIAAAAsAd7sAd70D+pgb1jamDfPwAAAD+qBgAAAAAAAAEZAgAASAAAAHAIh3AIh9A/qYG9Y2pg3z8AAAA/qgYAAAAAAAABGgIAAEgAAAAwCZMwCZPQP6mBvWNqYN8/AAAAP9IGAAAAAAAAARsCAABIAAAAcAu3cAu30D+pgb1jamDfPwAAAD/SBgAAAAAAAAEcAgAASAAAADAMwzAMw9A/qYG9Y2pg3z8AAAA/4gYAAAAAAAABHQIAAEgAAADwDM/wDM/QP6mBvWNqYN8/AAAAP+IGAAAAAAAAAR4CAABIAAAAsg3bsA3b0D+pgb1jamDfPwAAAD/xBgAAAAAAAAEfAgAASAAAAHIO53AO59A/qYG9Y2pg3z8AAAA/AQcAAAAAAAABIAIAAEgAAAAyD/MwD/PQP6mBvWNqYN8/AAAAPwEHAAAAAAAAASECAABIAAAA8g//8A//0D+pgb1jamDfPwAAAD8RBwAAAAAAAAEiAgAASAAAALIQC7EQC9E/qYG9Y2pg3z8AAAA/IAcAAAAAAAABIwIAAEgAAAByERdxERfRP6mBvWNqYN8/AAAAPyAHAAAAAAAAASQCAABIAAAAMhIjMRIj0T+pgb1jamDfPwAAAD8wBwAAAAAAAAElAgAASAAAAPISL/ESL9E/qYG9Y2pg3z8AAAA/PwcAAAAAAAABJgIAAEgAAACyEzuxEzvRP6mBvWNqYN8/AAAAP18HAAAAAAAAAScCAABIAAAAchRHcRRH0T9Pdas1nW/fPwAAAD9uBwAAAAAAAAEoAgAASAAAADIVUzEVU9E/T3WrNZ1v3z8AAAA/bgcAAAAAAAABKQIAAEgAAADyFV/xFV/RP091qzWdb98/AAAAP34HAAAAAAAAASoCAABIAAAAshZrsRZr0T9Pdas1nW/fPwAAAD9+BwAAAAAAAAErAgAASAAAAHIXd3EXd9E/9WiZB9B+3z8AAAA/jgcAAAAAAAABLAIAAEgAAAAyGIMxGIPRP/VomQfQft8/AAAAP44HAAAAAAAAAS0CAABIAAAA8hiP8RiP0T/1aJkH0H7fPwAAAD+dBwAAAAAAAAEuAgAASAAAALIZm7EZm9E/9WiZB9B+3z8AAAA/nQcAAAAAAAABLwIAAEgAAAByGqdxGqfRP/VomQfQft8/AAAAP60HAAAAAAAAATACAABIAAAA8hu/8Ru/0T/1aJkH0H7fPwAAAD+8BwAAAAAAAAExAgAASAAAALIcy7Ecy9E/9WiZB9B+3z8AAAA/vAcAAAAAAAABMgIAAEgAAAByHddxHdfRP/VomQfQft8/AAAAP8wHAAAAAAAAATMCAABIAAAAMh7jMR7j0T/1aJkH0H7fPwAAAD/MBwAAAAAAAAE0AgAASAAAAPIe7/Ee79E/9WiZB9B+3z8AAAA/6wcAAAAAAAABNQIAAEgAAACyH/uxH/vRP/VomQfQft8/AAAAP+sHAAAAAAAAATYCAABIAAAAciAHciAH0j+dXIfZAo7fPwAAAD/rBwAAAAAAAAE3AgAASAAAADIhEzIhE9I/nVyH2QKO3z8AAAA/+wcAAAAAAAABOAIAAEgAAADyIR/yIR/SP51ch9kCjt8/AAAAPwsIAAAAAAAAATkCAABIAAAAsiIrsiIr0j+dXIfZAo7fPwAAAD8aCAAAAAAAAAE6AgAASAAAADIkQzIkQ9I/nVyH2QKO3z8AAAA/SQgAAAAAAAABOwIAAEgAAACyKIuyKIvSP51ch9kCjt8/AAAAP1kIAAAAAAAAATwCAABIAAAAsiu7siu70j+dXIfZAo7fPwAAAD94CAAAAAAAAAE9AgAASAAAAPIwD/MwD9M/nVyH2QKO3z8AAAA/lwgAAAAAAAABPgIAAEgAAACyNEuzNEvTP51ch9kCjt8/AAAAP5cIAAAAAAAAAT8CAABIAAAA8jZv8zZv0z+dXIfZAo7fPwAAAD+XCAAAAAAAAAFAAgAASAAAALQ3e7M3e9M/nVyH2QKO3z8AAAA/pwgAAAAAAAABQQIAAEgAAAB0OIdzOIfTP51ch9kCjt8/AAAAP6cIAAAAAAAAAUICAABIAAAA9Dmf8zmf0z+dXIfZAo7fPwAAAD+2CAAAAAAAAAFDAgAASAAAALQ6q7M6q9M/nVyH2QKO3z8AAAA/tggAAAAAAAABRAIAAEgAAAB0O7dzO7fTP51ch9kCjt8/AAAAP8YIAAAAAAAAAUUCAABIAAAANDzDMzzD0z+dXIfZAo7fPwAAAD/GCAAAAAAAAAFGAgAASAAAALQ927M929M/9WiZB9B+3z8AAAA/xggAAAAAAAABRwIAAEgAAAA0P/MzP/PTP/VomQfQft8/AAAAP9YIAAAAAAAAAUgCAABIAAAAtEALtEAL1D/1aJkH0H7fPwAAAD/lCAAAAAAAAAFJAgAASAAAADRCIzRCI9Q/9WiZB9B+3z8AAAA/5QgAAAAAAAABSgIAAEgAAAC0Qzu0QzvUP091qzWdb98/AAAAP/UIAAAAAAAAAUsCAABIAAAA9EVf9EVf1D9Pdas1nW/fPwAAAD/1CAAAAAAAAAFMAgAASAAAALRGa7RGa9Q/qYG9Y2pg3z8AAAA/BQkAAAAAAAABTQIAAEgAAAA0SIM0SIPUP6mBvWNqYN8/AAAAPwUJAAAAAAAAAU4CAABIAAAAtEmbtEmb1D+pgb1jamDfPwAAAD8UCQAAAAAAAAFPAgAASAAAAHRKp3RKp9Q/qYG9Y2pg3z8AAAA/FAkAAAAAAAABUAIAAEgAAAD0S7/0S7/UPwGOz5E3Ud8/AAAAPyQJAAAAAAAAAVECAABIAAAAdE3XdE3X1D8Bjs+RN1HfPwAAAD8kCQAAAAAAAAFSAgAASAAAAPZO7/RO79Q/AY7PkTdR3z8AAAA/MwkAAAAAAAABUwIAAEgAAAC2T/u0T/vUPwGOz5E3Ud8/AAAAPzMJAAAAAAAAAVQCAABIAAAANlETNVET1T8Bjs+RN1HfPwAAAD9DCQAAAAAAAAFVAgAASAAAAHZTN3VTN9U/W5rhvwRC3z8AAAA/UwkAAAAAAAABVgIAAEgAAAD2VE/1VE/VP1ua4b8EQt8/AAAAP2IJAAAAAAAAAVcCAABIAAAAdlZndVZn1T9bmuG/BELfPwAAAD9yCQAAAAAAAAFYAgAASAAAAPZXf/VXf9U/W5rhvwRC3z8AAAA/cgkAAAAAAAABWQIAAEgAAAC2WIu1WIvVP1ua4b8EQt8/AAAAP4IJAAAAAAAAAVoCAABIAAAAdlmXdVmX1T9bmuG/BELfPwAAAD+RCQAAAAAAAAFbAgAASAAAADZaozVao9U/W5rhvwRC3z8AAAA/oQkAAAAAAAABXAIAAEgAAAC2W7u1W7vVP1ua4b8EQt8/AAAAP6EJAAAAAAAAAV0CAABIAAAANl3TNV3T1T9bmuG/BELfPwAAAD+hCQAAAAAAAAFeAgAASAAAAPZd3/Vd39U/W5rhvwRC3z8AAAA/sAkAAAAAAAABXwIAAEgAAAB2X/d1X/fVP1ua4b8EQt8/AAAAP8AJAAAAAAAAAWACAABIAAAANmADNmAD1j9bmuG/BELfPwAAAD/ACQAAAAAAAAFhAgAASAAAALZhG7ZhG9Y/s6bz7dEy3z8AAAA/wAkAAAAAAAABYgIAAEgAAAA2YzM2YzPWP7Om8+3RMt8/AAAAP9AJAAAAAAAAAWMCAABIAAAA9mM/9mM/1j8NswUcnyPfPwAAAD/QCQAAAAAAAAFkAgAASAAAAHZlV3ZlV9Y/DbMFHJ8j3z8AAAA/3wkAAAAAAAABZQIAAEgAAAD2Zm/2Zm/WPw2zBRyfI98/AAAAP+8JAAAAAAAAAWYCAABIAAAAtmd7tmd71j8NswUcnyPfPwAAAD/vCQAAAAAAAAFnAgAASAAAAHZoh3Zoh9Y/DbMFHJ8j3z8AAAA//wkAAAAAAAABaAIAAEgAAAA2aZM2aZPWPw2zBRyfI98/AAAAPw4KAAAAAAAAAWkCAABIAAAA9mmf9mmf1j8NswUcnyPfPwAAAD89CgAAAAAAAAFqAgAASAAAALZqq7Zqq9Y/DbMFHJ8j3z8AAAA/PQoAAAAAAAABawIAAEgAAAB2a7d2a7fWPw2zBRyfI98/AAAAP00KAAAAAAAAAWwCAABIAAAA9mzP9mzP1j8NswUcnyPfPwAAAD9NCgAAAAAAAAFtAgAASAAAALZt27Zt29Y/DbMFHJ8j3z8AAAA/XAoAAAAAAAABbgIAAEgAAAB2bud2bufWPw2zBRyfI98/AAAAP1wKAAAAAAAAAW8CAABIAAAAtnALt3AL1z8NswUcnyPfPwAAAD9cCgAAAAAAAAFwAgAASAAAAHZxF3dxF9c/DbMFHJ8j3z8AAAA/bAoAAAAAAAABcQIAAEgAAAC2czu3czvXPw2zBRyfI98/AAAAP3wKAAAAAAAAAXICAABIAAAAtnZrt3Zr1z8NswUcnyPfPwAAAD98CgAAAAAAAAFzAgAASAAAADh4gzd4g9c/DbMFHJ8j3z8AAAA/iwoAAAAAAAABdAIAAEgAAAC4eZu3eZvXPw2zBRyfI98/AAAAP4sKAAAAAAAAAXUCAABIAAAAeHqnd3qn1z8NswUcnyPfPwAAAD+bCgAAAAAAAAF2AgAASAAAADh7szd7s9c/DbMFHJ8j3z8AAAA/mwoAAAAAAAABdwIAAEgAAAD4e7/3e7/XPw2zBRyfI98/AAAAP6oKAAAAAAAAAXgCAABIAAAAeH3Xd33X1z8NswUcnyPfPwAAAD+6CgAAAAAAAAF5AgAASAAAADh+4zd+49c/DbMFHJ8j3z8AAAA/ugoAAAAAAAABegIAAEgAAAD4fu/3fu/XPw2zBRyfI98/AAAAP8oKAAAAAAAAAXsCAABIAAAAuH/7t3/71z8NswUcnyPfPwAAAD/KCgAAAAAAAAF8AgAASAAAAHiAB3iAB9g/DbMFHJ8j3z8AAAA/ygoAAAAAAAABfQIAAEgAAAA4gRM4gRPYPw2zBRyfI98/AAAAP9kKAAAAAAAAAX4CAABIAAAA+IEf+IEf2D8NswUcnyPfPwAAAD/ZCgAAAAAAAAF/AgAASAAAALiCK7iCK9g/DbMFHJ8j3z8AAAA/6QoAAAAAAAABgAIAAEgAAAB4gzd4gzfYPw2zBRyfI98/AAAAP+kKAAAAAAAAAYECAABIAAAA+IRP+IRP2D8NswUcnyPfPwAAAD/5CgAAAAAAAAGCAgAASAAAALiFW7iFW9g/DbMFHJ8j3z8AAAA/CAsAAAAAAAABgwIAAEgAAAB4hmd4hmfYPw2zBRyfI98/AAAAPxgLAAAAAAAAAYQCAABIAAAAOIdzOIdz2D8NswUcnyPfPwAAAD8nCwAAAAAAAAGFAgAASAAAAPiHf/iHf9g/DbMFHJ8j3z8AAAA/JwsAAAAAAAABhgIAAEgAAAC4iIu4iIvYPw2zBRyfI98/AAAAPzcLAAAAAAAAAYcCAABIAAAAeImXeImX2D8NswUcnyPfPwAAAD83CwAAAAAAAAGIAgAASAAAADiKoziKo9g/s6bz7dEy3z8AAAA/RwsAAAAAAAABiQIAAEgAAAC4i7u4i7vYP1ua4b8EQt8/AAAAP1YLAAAAAAAAAYoCAABIAAAAeIzHeIzH2D9bmuG/BELfPwAAAD9mCwAAAAAAAAGLAgAASAAAAPqN3/iN39g/W5rhvwRC3z8AAAA/ZgsAAAAAAAABjAIAAEgAAAA6kAM5kAPZP1ua4b8EQt8/AAAAP2YLAAAAAAAAAY0CAABIAAAAepIneZIn2T8Bjs+RN1HfPwAAAD9mCwAAAAAAAAGOAgAASAAAAHqVV3mVV9k/AY7PkTdR3z8AAAA/dgsAAAAAAAABjwIAAEgAAAB6mId5mIfZPwGOz5E3Ud8/AAAAP4ULAAAAAAAAAZACAABIAAAAOpzDOZzD2T8Bjs+RN1HfPwAAAD+FCwAAAAAAAAGRAgAASAAAALqgC7qgC9o/AY7PkTdR3z8AAAA/hQsAAAAAAAABkgIAAEgAAAD6pV/6pV/aPwGOz5E3Ud8/AAAAP5ULAAAAAAAAAZMCAABIAAAA+qiP+qiP2j8Bjs+RN1HfPwAAAD+VCwAAAAAAAAGUAgAASAAAADqrszqrs9o/AY7PkTdR3z8AAAA/pAsAAAAAAAABlQIAAEgAAAC6rMu6rMvaPwGOz5E3Ud8/AAAAP6QLAAAAAAAAAZYCAABIAAAA+q7v+q7v2j8Bjs+RN1HfPwAAAD+0CwAAAAAAAAGXAgAASAAAALqv+7qv+9o/AY7PkTdR3z8AAAA/tAsAAAAAAAABmAIAAEgAAAB6sAd7sAfbPwGOz5E3Ud8/AAAAP9MLAAAAAAAAAZkCAABIAAAAOrETO7ET2z8Bjs+RN1HfPwAAAD/TCwAAAAAAAAGaAgAASAAAAPqxH/uxH9s/AY7PkTdR3z8AAAA/4wsAAAAAAAABmwIAAEgAAAC6siu7sivbPwGOz5E3Ud8/AAAAPwIMAAAAAAAAAZwCAABIAAAAerM3e7M32z8Bjs+RN1HfPwAAAD8SDAAAAAAAAAGdAgAASAAAADq0Qzu0Q9s/AY7PkTdR3z8AAAA/EgwAAAAAAAABngIAAEgAAAD6tE/7tE/bPwGOz5E3Ud8/AAAAPyEMAAAAAAAAAZ8CAABIAAAAurVbu7Vb2z8Bjs+RN1HfPwAAAD8hDAAAAAAAAAGgAgAASAAAADy3czu3c9s/qYG9Y2pg3z8AAAA/MQwAAAAAAAABoQIAAEgAAAD8t3/7t3/bP6mBvWNqYN8/AAAAP1AMAAAAAAAAAaICAABIAAAAvLiLu7iL2z+pgb1jamDfPwAAAD9/DAAAAAAAAAGjAgAASAAAAHy5l3u5l9s/qYG9Y2pg3z8AAAA/ngwAAAAAAAABpAIAAEgAAAA8uqM7uqPbP6mBvWNqYN8/AAAAP54MAAAAAAAAAaUCAABIAAAA/Lqv+7qv2z+pgb1jamDfPwAAAD+eDAAAAAAAAAGmAgAASAAAALy7u7u7u9s/qYG9Y2pg3z8AAAA/rgwAAAAAAAABpwIAAEgAAAB8vMd7vMfbP6mBvWNqYN8/AAAAP64MAAAAAAAAAagCAABIAAAAPL3TO73T2z+pgb1jamDfPwAAAD++DAAAAAAAAAGpAgAASAAAAPy93/u939s/qYG9Y2pg3z8AAAA/vgwAAAAAAAABqgIAAEgAAAC8vuu7vuvbP6mBvWNqYN8/AAAAP80MAAAAAAAAAasCAABIAAAAfL/3e7/32z+pgb1jamDfPwAAAD/NDAAAAAAAAAGsAgAASAAAAPzAD/zAD9w/qYG9Y2pg3z8AAAA/zQwAAAAAAAABrQIAAEgAAAC8wRu8wRvcP6mBvWNqYN8/AAAAP+wMAAAAAAAAAa4CAABIAAAAPMMzPMMz3D+pgb1jamDfPwAAAD/sDAAAAAAAAAGvAgAASAAAAHzFV3zFV9w/qYG9Y2pg3z8AAAA//AwAAAAAAAABsAIAAEgAAAA8xmM8xmPcP6mBvWNqYN8/AAAAP/wMAAAAAAAAAbECAABIAAAA/MZv/MZv3D+pgb1jamDfPwAAAD8LDQAAAAAAAAGyAgAASAAAALzHe7zHe9w/qYG9Y2pg3z8AAAA/Cw0AAAAAAAABswIAAEgAAAB8yId8yIfcP6mBvWNqYN8/AAAAPwsNAAAAAAAAAbQCAABIAAAA/Mmf/Mmf3D+pgb1jamDfPwAAAD8bDQAAAAAAAAG1AgAASAAAALzKq7zKq9w/qYG9Y2pg3z8AAAA/Gw0AAAAAAAABtgIAAEgAAAB8y7d8y7fcP6mBvWNqYN8/AAAAPysNAAAAAAAAAbcCAABIAAAAPMzDPMzD3D+pgb1jamDfPwAAAD8rDQAAAAAAAAG4AgAASAAAAPzMz/zMz9w/qYG9Y2pg3z8AAAA/Og0AAAAAAAABuQIAAEgAAAC8zdu8zdvcP6mBvWNqYN8/AAAAPzoNAAAAAAAAAboCAABIAAAAPs/zPM/z3D8Bjs+RN1HfPwAAAD9KDQAAAAAAAAG7AgAASAAAAL7QC73QC90/AY7PkTdR3z8AAAA/Wg0AAAAAAAABvAIAAEgAAAB+0Rd90RfdPwGOz5E3Ud8/AAAAP1oNAAAAAAAAAb0CAABIAAAAPtIjPdIj3T8Bjs+RN1HfPwAAAD9pDQAAAAAAAAG+AgAASAAAAP7SL/3SL90/AY7PkTdR3z8AAAA/aQ0AAAAAAAABvwIAAEgAAAC+0zu90zvdPwGOz5E3Ud8/AAAAP2kNAAAAAAAAAcACAABIAAAAftRHfdRH3T8Bjs+RN1HfPwAAAD95DQAAAAAAAAHBAgAASAAAAP7VX/3VX90/AY7PkTdR3z8AAAA/eQ0AAAAAAAABwgIAAEgAAAB+13d913fdPwGOz5E3Ud8/AAAAP5gNAAAAAAAAAcMCAABIAAAA/tiP/diP3T9bmuG/BELfPwAAAD+YDQAAAAAAAAHEAgAASAAAAL7Zm73Zm90/W5rhvwRC3z8AAAA/qA0AAAAAAAABxQIAAEgAAAB+2qd92qfdP1ua4b8EQt8/AAAAPyUOAAAAAAAAAcYCAABIAAAAPtuzPduz3T9bmuG/BELfPwAAAD+iDgAAAAAAAAHHAgAASAAAAP7bv/3bv90/W5rhvwRC3z8AAAA/0Q4AAAAAAAAByAIAAEgAAAC+3Mu93MvdP1ua4b8EQt8/AAAAP/8OAAAAAAAAAckCAABIAAAAft3Xfd3X3T9bmuG/BELfPwAAAD8uDwAAAAAAAAHKAgAASAAAAP7e7/3e790/s6bz7dEy3z8AAAA/Lg8AAAAAAAABywIAAEgAAAC+3/u93/vdPw2zBRyfI98/AAAAPy4PAAAAAAAAAcwCAABIAAAAPuETPuET3j8NswUcnyPfPwAAAD8uDwAAAAAAAAHNAgAASAAAAL7iK77iK94/DbMFHJ8j3z8AAAA/Pg8AAAAAAAABzgIAAEgAAAA+5EM+5EPeP2e/F0psFN8/AAAAP04PAAAAAAAAAc8CAABIAAAAvuVbvuVb3j9nvxdKbBTfPwAAAD9tDwAAAAAAAAHQAgAASAAAAD7ncz7nc94/v8speDkF3z8AAAA/bQ8AAAAAAAAB0QIAAEgAAAC+6Iu+6IveP7/LKXg5Bd8/AAAAP7sPAAAAAAAAAdICAABIAAAAfumXfumX3j+/yyl4OQXfPwAAAD+7DwAAAAAAAAHTAgAASAAAAD7qoz7qo94/v8speDkF3z8AAAA/yw8AAAAAAAAB1AIAAEgAAAD+6q/+6q/eP7/LKXg5Bd8/AAAAP9oPAAAAAAAAAdUCAABIAAAAvuu7vuu73j+/yyl4OQXfPwAAAD/qDwAAAAAAAAHWAgAASAAAAD7t0z7t094/v8speDkF3z8AAAA/CRAAAAAAAAAB1wIAAEgAAAD+7d/+7d/eP7/LKXg5Bd8/AAAAPxkQAAAAAAAAAdgCAABIAAAAvu7rvu7r3j+/yyl4OQXfPwAAAD84EAAAAAAAAAHZAgAASAAAAL7u677u694/Gdg7pgb23j8AAAA/VxAAAAAAAAAB2gIAAEgAAACA7/d+7/fePxnYO6YG9t4/AAAAP1cQAAAAAAAAAdsCAABIAAAAgO/3fu/33j9z5E3U0+bePwAAAD9nEAAAAAAAAAHcAgAASAAAAIDv937v994/y/BfAqHX3j8AAAA/dhAAAAAAAAAB3QIAAEgAAACA7/d+7/fePyX9cTBuyN4/AAAAP4YQAAAAAAAAAd4CAABIAAAAgO/3fu/33j9+CYReO7nePwAAAD+WEAAAAAAAAAHfAgAASAAAAIDv937v994/1xWWjAiq3j8AAAA/tBAAAAAAAAAB4AIAAEgAAACA7/d+7/fePzEiqLrVmt4/AAAAP7QQAAAAAAAAAeECAABIAAAAgO/3fu/33j/jOswWcHzePwAAAD/EEAAAAAAAAAHiAgAASAAAAIDv937v994/PUfeRD1t3j8AAAA/xBAAAAAAAAAB4wIAAEgAAACA7/d+7/feP5ZT8HIKXt4/AAAAP9QQAAAAAAAAAeQCAABIAAAAgO/3fu/33j+ieCb9cTDePwAAAD/UEAAAAAAAAAHlAgAASAAAAIDv937v994/VZFKWQwS3j8AAAA/4xAAAAAAAAAB5gIAAEgAAACA7/d+7/fePweqbrWm890/AAAAP+MQAAAAAAAAAecCAABIAAAAgO/3fu/33j+5wpIRQdXdPwAAAD/zEAAAAAAAAAHoAgAASAAAAIDv937v994/bNu2bdu23T8AAAA/8xAAAAAAAAAB6QIAAEgAAACA7/d+7/feP8XnyJuop90/AAAAPwIRAAAAAAAAAeoCAABIAAAAgO/3fu/33j94AO33QondPwAAAD8CEQAAAAAAAAHrAgAASAAAAIDv937v994/0Qz/JRB63T8AAAA/EhEAAAAAAAAB7AIAAEgAAACA7/d+7/feP4QlI4KqW90/AAAAPxIRAAAAAAAAAe0CAABIAAAAvu7rvu7r3j83PkfeRD3dPwAAAD8iEQAAAAAAAAHuAgAASAAAAL7u677u694/kEpZDBIu3T8AAAA/MREAAAAAAAAB7wIAAEgAAAD+7d/+7d/eP0JjfWisD90/AAAAPzERAAAAAAAAAfACAABIAAAA/u3f/u3f3j/1e6HERvHcPwAAAD8xEQAAAAAAAAHxAgAASAAAAD7t0z7t094/Toiz8hPi3D8AAAA/QREAAAAAAAAB8gIAAEgAAAB+7Md+7MfePwGh106uw9w/AAAAP1ERAAAAAAAAAfMCAABIAAAAfuzHfuzH3j9arel8e7TcPwAAAD9REQAAAAAAAAH0AgAASAAAAL7ru77ru94/Wq3pfHu03D8AAAA/UREAAAAAAAAB9QIAAEgAAAC+67u+67veP7S5+6pIpdw/AAAAP2ARAAAAAAAAAfYCAABIAAAAvuu7vuu73j8Nxg3ZFZbcPwAAAD9gEQAAAAAAAAH3AgAASAAAAP7qr/7qr94/DcYN2RWW3D8AAAA/cBEAAAAAAAAB+AIAAEgAAAD+6q/+6q/eP2bSHwfjhtw/AAAAP38RAAAAAAAAAfkCAABIAAAAPuqjPuqj3j9m0h8H44bcPwAAAD9/EQAAAAAAAAH6AgAASAAAAD7qoz7qo94/v94xNbB33D8AAAA/jxEAAAAAAAAB+wIAAEgAAAB+6Zd+6ZfeP7/eMTWwd9w/AAAAP48RAAAAAAAAAfwCAABIAAAAfumXfumX3j8Y60NjfWjcPwAAAD+fEQAAAAAAAAH9AgAASAAAAL7oi77oi94/GOtDY31o3D8AAAA/rhEAAAAAAAAB/gIAAEgAAAD+53/+53/eP3L3VZFKWdw/AAAAP84RAAAAAAAAAf8CAABIAAAAfuZnfuZn3j9y91WRSlncPwAAAD/OEQAAAAAAAAEAAwAASAAAAL7lW77lW94/cvdVkUpZ3D8AAAA/3REAAAAAAAABAQMAAEgAAAD+5E/+5E/eP3L3VZFKWdw/AAAAP90RAAAAAAAAAQIDAABIAAAAvuIrvuIr3j9y91WRSlncPwAAAD/tEQAAAAAAAAEDAwAASAAAAD7hEz7hE94/cvdVkUpZ3D8AAAA/7REAAAAAAAABBAMAAEgAAAB+4Ad+4AfeP8sDaL8XStw/AAAAP/wRAAAAAAAAAQUDAABIAAAA/t7v/d7v3T/LA2i/F0rcPwAAAD/8EQAAAAAAAAEGAwAASAAAAH7d133d190/ywNovxdK3D8AAAA/DBIAAAAAAAABBwMAAEgAAAD+27/927/dP8sDaL8XStw/AAAAPwwSAAAAAAAAAQgDAABIAAAAftqnfdqn3T/LA2i/F0rcPwAAAD8cEgAAAAAAAAEJAwAASAAAAL7Zm73Zm90/ywNovxdK3D8AAAA/HBIAAAAAAAABCgMAAEgAAAB+13d913fdP8sDaL8XStw/AAAAPysSAAAAAAAAAQsDAABIAAAA/tVf/dVf3T8kEHrt5DrcPwAAAD8rEgAAAAAAAAEMAwAASAAAAL7TO73TO90/fhyMG7Ir3D8AAAA/OxIAAAAAAAABDQMAAEgAAAA+0iM90iPdP34cjBuyK9w/AAAAPzsSAAAAAAAAAQ4DAABIAAAA/s///M//3D/XKJ5JfxzcPwAAAD9LEgAAAAAAAAEPAwAASAAAAPzMz/zMz9w/1yieSX8c3D8AAAA/SxIAAAAAAAABEAMAAEgAAAD8yZ/8yZ/cPzA1sHdMDdw/AAAAP1oSAAAAAAAAAREDAABIAAAAvMd7vMd73D8wNbB3TA3cPwAAAD9aEgAAAAAAAAESAwAASAAAAHzFV3zFV9w/MDWwd0wN3D8AAAA/ahIAAAAAAAABEwMAAEgAAAA8wzM8wzPcPzA1sHdMDdw/AAAAP2oSAAAAAAAAARQDAABIAAAA/MAP/MAP3D8wNbB3TA3cPwAAAD95EgAAAAAAAAEVAwAASAAAAHy/93u/99s/MDWwd0wN3D8AAAA/eRIAAAAAAAABFgMAAEgAAAD8vd/7vd/bPzA1sHdMDdw/AAAAP4kSAAAAAAAAARcDAABIAAAAfLzHe7zH2z8wNbB3TA3cPwAAAD+JEgAAAAAAAAEYAwAASAAAALy7u7u7u9s/MDWwd0wN3D8AAAA/mRIAAAAAAAABGQMAAEgAAAD8uq/7uq/bPzA1sHdMDdw/AAAAP5kSAAAAAAAAARoDAABIAAAAPLqjO7qj2z8wNbB3TA3cPwAAAD+oEgAAAAAAAAEbAwAASAAAAHy5l3u5l9s/MDWwd0wN3D8AAAA/qBIAAAAAAAABHAMAAEgAAAC8uIu7uIvbPzA1sHdMDdw/AAAAP7gSAAAAAAAAAR0DAABIAAAAPLdzO7dz2z/XKJ5JfxzcPwAAAD+4EgAAAAAAAAEeAwAASAAAAHq2Z3u2Z9s/1yieSX8c3D8AAAA/yBIAAAAAAAABHwMAAEgAAAD6tE/7tE/bP9conkl/HNw/AAAAP8gSAAAAAAAAASADAABIAAAAerM3e7M32z/XKJ5JfxzcPwAAAD/IEgAAAAAAAAEhAwAASAAAADqxEzuxE9s/fhyMG7Ir3D8AAAA/yBIAAAAAAAABIgMAAEgAAAC6r/u6r/vaP34cjBuyK9w/AAAAP9gSAAAAAAAAASMDAABIAAAAeq3Xeq3X2j9+HIwbsivcPwAAAD/YEgAAAAAAAAEkAwAASAAAAPqrv/qrv9o/fhyMG7Ir3D8AAAA/5xIAAAAAAAABJQMAAEgAAAC6qZu6qZvaPyQQeu3kOtw/AAAAP/cSAAAAAAAAASYDAABIAAAAOqiDOqiD2j8kEHrt5DrcPwAAAD/3EgAAAAAAAAEnAwAASAAAALqma7qma9o/JBB67eQ63D8AAAA/BxMAAAAAAAABKAMAAEgAAAA6pVM6pVPaP8sDaL8XStw/AAAAPwcTAAAAAAAAASkDAABIAAAAuqM7uqM72j/LA2i/F0rcPwAAAD8WEwAAAAAAAAEqAwAASAAAAHqhF3qhF9o/ywNovxdK3D8AAAA/FhMAAAAAAAABKwMAAEgAAAD6n//5n//ZP8sDaL8XStw/AAAAPxYTAAAAAAAAASwDAABIAAAAep7neZ7n2T/LA2i/F0rcPwAAAD8mEwAAAAAAAAEtAwAASAAAADqcwzmcw9k/ywNovxdK3D8AAAA/NhMAAAAAAAABLgMAAEgAAAD6mZ/5mZ/ZP8sDaL8XStw/AAAAPzYTAAAAAAAAAS8DAABIAAAAupd7uZd72T/LA2i/F0rcPwAAAD9FEwAAAAAAAAEwAwAASAAAAHqVV3mVV9k/ywNovxdK3D8AAAA/RRMAAAAAAAABMQMAAEgAAAA6kzM5kzPZP8sDaL8XStw/AAAAP1UTAAAAAAAAATIDAABIAAAAeo/3eI/32D/LA2i/F0rcPwAAAD9kEwAAAAAAAAEzAwAASAAAAHiMx3iMx9g/ywNovxdK3D8AAAA/ZBMAAAAAAAABNAMAAEgAAAB4iZd4iZfYP8sDaL8XStw/AAAAP2QTAAAAAAAAATUDAABIAAAAeIZneIZn2D/LA2i/F0rcPwAAAD9kEwAAAAAAAAE2AwAASAAAADiEQziEQ9g/ywNovxdK3D8AAAA/dBMAAAAAAAABNwMAAEgAAAA4gRM4gRPYP8sDaL8XStw/AAAAP3QTAAAAAAAAATgDAABIAAAA+H7v937v1z/LA2i/F0rcPwAAAD+EEwAAAAAAAAE5AwAASAAAALh8y7d8y9c/JBB67eQ63D8AAAA/kxMAAAAAAAABOgMAAEgAAAB4eqd3eqfXPyQQeu3kOtw/AAAAP5MTAAAAAAAAATsDAABIAAAAOHiDN3iD1z8kEHrt5DrcPwAAAD+jEwAAAAAAAAE8AwAASAAAALZ2a7d2a9c/JBB67eQ63D8AAAA/oxMAAAAAAAABPQMAAEgAAAA2dVM3dVPXPyQQeu3kOtw/AAAAP7MTAAAAAAAAAT4DAABIAAAAtnM7t3M71z8kEHrt5DrcPwAAAD/CEwAAAAAAAAE/AwAASAAAAHZxF3dxF9c/JBB67eQ63D8AAAA/4RMAAAAAAAABQAMAAEgAAAD2aZ/2aZ/WPyQQeu3kOtw/AAAAP+ETAAAAAAAAAUEDAABIAAAAtmd7tmd71j8kEHrt5DrcPwAAAD/xEwAAAAAAAAFCAwAASAAAAHZlV3ZlV9Y/JBB67eQ63D8AAAA/8RMAAAAAAAABQwMAAEgAAAD2Yz/2Yz/WPyQQeu3kOtw/AAAAP/ETAAAAAAAAAUQDAABIAAAAdmIndmIn1j8kEHrt5DrcPwAAAD8BFAAAAAAAAAFFAwAASAAAADZgAzZgA9Y/JBB67eQ63D8AAAA/ARQAAAAAAAABRgMAAEgAAAC2Xuu1XuvVPyQQeu3kOtw/AAAAPyAUAAAAAAAAAUcDAABIAAAANlqjNVqj1T8kEHrt5DrcPwAAAD8/FAAAAAAAAAFIAwAASAAAAPZXf/VXf9U/JBB67eQ63D8AAAA/PxQAAAAAAAABSQMAAEgAAAB2Vmd1VmfVP34cjBuyK9w/AAAAP08UAAAAAAAAAUoDAABIAAAAtlVbtVVb1T9+HIwbsivcPwAAAD9PFAAAAAAAAAFLAwAASAAAADZUQzVUQ9U/1yieSX8c3D8AAAA/XhQAAAAAAAABTAMAAEgAAAD2UR/1UR/VP9conkl/HNw/AAAAP34UAAAAAAAAAU0DAABIAAAA9EiP9EiP1D8wNbB3TA3cPwAAAD+dFAAAAAAAAAFOAwAASAAAADRCIzRCI9Q/ikHCpRn+2z8AAAA/rRQAAAAAAAABTwMAAEgAAAB0QRd0QRfUP4pBwqUZ/ts/AAAAP60UAAAAAAAAAVADAABIAAAAtEALtEAL1D+KQcKlGf7bPwAAAD+8FAAAAAAAAAFRAwAASAAAAPQ///M//9M/ikHCpRn+2z8AAAA/vBQAAAAAAAABUgMAAEgAAAB0PudzPufTP+NN1NPm7ts/AAAAP7wUAAAAAAAAAVMDAABIAAAA9DzP8zzP0z/jTdTT5u7bPwAAAD/MFAAAAAAAAAFUAwAASAAAALQ6q7M6q9M/PFrmAbTf2z8AAAA/2xQAAAAAAAABVQMAAEgAAAByNVdzNVfTP+9yCl5Owds/AAAAP+sUAAAAAAAAAVYDAABIAAAAMjMzMzMz0z9IfxyMG7LbPwAAAD/rFAAAAAAAAAFXAwAASAAAAPIwD/MwD9M/SH8cjBuy2z8AAAA/+xQAAAAAAAABWAMAAEgAAADyLd/yLd/SP0h/HIwbsts/AAAAP/sUAAAAAAAAAVkDAABIAAAAsiu7siu70j+iiy666KLbPwAAAD8KFQAAAAAAAAFaAwAASAAAADIqozIqo9I/oosuuuii2z8AAAA/ChUAAAAAAAABWwMAAEgAAACyKIuyKIvSP6KLLrroots/AAAAPwoVAAAAAAAAAVwDAABIAAAAMidzMidz0j+iiy666KLbPwAAAD8aFQAAAAAAAAFdAwAASAAAALIlW7IlW9I/oosuuuii2z8AAAA/KhUAAAAAAAABXgMAAEgAAAAyJEMyJEPSP6KLLrroots/AAAAPyoVAAAAAAAAAV8DAABIAAAAciM3ciM30j+iiy666KLbPwAAAD85FQAAAAAAAAFgAwAASAAAAPIhH/IhH9I/oosuuuii2z8AAAA/ORUAAAAAAAABYQMAAEgAAAAyIRMyIRPSP6KLLrroots/AAAAP0kVAAAAAAAAAWIDAABIAAAAsh/7sR/70T+iiy666KLbPwAAAD9YFQAAAAAAAAFjAwAASAAAAPIe7/Ee79E/oosuuuii2z8AAAA/WBUAAAAAAAABZAMAAEgAAAByHddxHdfRP/qXQOi1k9s/AAAAP2gVAAAAAAAAAWUDAABIAAAAMhuzMRuz0T/6l0DotZPbPwAAAD9oFQAAAAAAAAFmAwAASAAAADIYgzEYg9E/+pdA6LWT2z8AAAA/eBUAAAAAAAABZwMAAEgAAAAyFVMxFVPRP/qXQOi1k9s/AAAAP3gVAAAAAAAAAWgDAABIAAAAMhIjMRIj0T/6l0DotZPbPwAAAD+HFQAAAAAAAAFpAwAASAAAADIP8zAP89A/+pdA6LWT2z8AAAA/hxUAAAAAAAABagMAAEgAAABwC7dwC7fQP/qXQOi1k9s/AAAAP5cVAAAAAAAAAWsDAABIAAAAcAiHcAiH0D/6l0DotZPbPwAAAD+XFQAAAAAAAAFsAwAASAAAAPAGb/AGb9A/+pdA6LWT2z8AAAA/pxUAAAAAAAABbQMAAEgAAACwBEuwBEvQP/qXQOi1k9s/AAAAP6cVAAAAAAAAAW4DAABIAAAAMAMzMAMz0D/6l0DotZPbPwAAAD+2FQAAAAAAAAFvAwAASAAAAHACJ3ACJ9A/+pdA6LWT2z8AAAA/thUAAAAAAAABcAMAAEgAAADwAA/wAA/QP/qXQOi1k9s/AAAAP8YVAAAAAAAAAXEDAABIAAAA4f7t3/7tzz/6l0DotZPbPwAAAD/GFQAAAAAAAAFyAwAASAAAAOH7vd/7vc8/+pdA6LWT2z8AAAA/1RUAAAAAAAABcwMAAEgAAADh+I3f+I3PP/qXQOi1k9s/AAAAP9UVAAAAAAAAAXQDAABIAAAAYfRFX/RFzz/6l0DotZPbPwAAAD/lFQAAAAAAAAF1AwAASAAAAF3u5V7u5c4/+pdA6LWT2z8AAAA/5RUAAAAAAAABdgMAAEgAAABd6IVe6IXOP/qXQOi1k9s/AAAAP/UVAAAAAAAAAXcDAABIAAAAXeIlXuIlzj+iiy666KLbPwAAAD/1FQAAAAAAAAF4AwAASAAAAF3ZlV3Zlc0/SH8cjBuy2z8AAAA/BBYAAAAAAAABeQMAAEgAAADdzu3czu3MP+9yCl5Owds/AAAAPwQWAAAAAAAAAXoDAABIAAAA28It3MItzD/vcgpeTsHbPwAAAD8UFgAAAAAAAAF7AwAASAAAANu2bdu2bcs/73IKXk7B2z8AAAA/JBYAAAAAAAABfAMAAEgAAABbr/Var/XKP+9yCl5Owds/AAAAPyQWAAAAAAAAAX0DAABIAAAA26d92qd9yj/vcgpeTsHbPwAAAD8kFgAAAAAAAAF+AwAASAAAANqhHdqhHco/73IKXk7B2z8AAAA/MxYAAAAAAAABfwMAAEgAAADam73Zm73JP+9yCl5Owds/AAAAPzMWAAAAAAAAAYADAABIAAAAWpd1WZd1yT/vcgpeTsHbPwAAAD9DFgAAAAAAAAGBAwAASAAAAFqRFVmRFck/73IKXk7B2z8AAAA/UhYAAAAAAAABggMAAEgAAABYi7VYi7XIP+9yCl5Owds/AAAAP1IWAAAAAAAAAYMDAABIAAAAWIiFWIiFyD/vcgpeTsHbPwAAAD9SFgAAAAAAAAGEAwAASAAAANiDPdiDPcg/73IKXk7B2z8AAAA/YhYAAAAAAAABhQMAAEgAAADYfd3Xfd3HP0h/HIwbsts/AAAAP3IWAAAAAAAAAYYDAABIAAAA13RN13RNxz9IfxyMG7LbPwAAAD9yFgAAAAAAAAGHAwAASAAAAFdt1VZt1cY/SH8cjBuy2z8AAAA/gRYAAAAAAAABiAMAAEgAAABXZ3VWZ3XGP0h/HIwbsts/AAAAP4EWAAAAAAAAAYkDAABIAAAAVmEVVmEVxj9IfxyMG7LbPwAAAD+BFgAAAAAAAAGKAwAASAAAANZWbdVWbcU/SH8cjBuy2z8AAAA/kRYAAAAAAAABiwMAAEgAAABUTMVUTMXEP0h/HIwbsts/AAAAP6EWAAAAAAAAAYwDAABIAAAAVEAFVEAFxD9IfxyMG7LbPwAAAD+hFgAAAAAAAAGNAwAASAAAAFM3dVM3dcM/73IKXk7B2z8AAAA/sBYAAAAAAAABjgMAAEgAAABTMRVTMRXDP5Zm+C+B0Ns/AAAAP7AWAAAAAAAAAY8DAABIAAAA0yzN0izNwj+WZvgvgdDbPwAAAD/AFgAAAAAAAAGQAwAASAAAAFMohVIohcI/lmb4L4HQ2z8AAAA/wBYAAAAAAAABkQMAAEgAAABTJVVSJVXCP5Zm+C+B0Ns/AAAAP8AWAAAAAAAAAZIDAABIAAAAUiIlUiIlwj+WZvgvgdDbPwAAAD/PFgAAAAAAAAGTAwAASAAAANId3dEd3cE/lmb4L4HQ2z8AAAA/3xYAAAAAAAABlAMAAEgAAADSGq3RGq3BP5Zm+C+B0Ns/AAAAP+cWAAAAAAAAAZUDAABIAAAA0hd90Rd9wT+WZvgvgdDbPwAAAD/3FgAAAAAAAAGWAwAASAAAANIUTdEUTcE/lmb4L4HQ2z8AAAA/BhcAAAAAAAABlwMAAEgAAADSER3RER3BP5Zm+C+B0Ns/AAAAPwYXAAAAAAAAAZgDAABIAAAAUA3VUA3VwD+WZvgvgdDbPwAAAD8GFwAAAAAAAAGZAwAASAAAAFAERVAERcA/lmb4L4HQ2z8AAAA/FhcAAAAAAAABmgMAAEgAAACe8Amf8Am/P5Zm+C+B0Ns/AAAAPxYXAAAAAAAAAZsDAABIAAAAntiJndiJvT+WZvgvgdDbPwAAAD8mFwAAAAAAAAGcAwAASAAAAJzACZzACbw/lmb4L4HQ2z8AAAA/JhcAAAAAAAABnQMAAEgAAACcqImaqIm6P5Zm+C+B0Ns/AAAAPzUXAAAAAAAAAZ4DAABIAAAAmJZpmZZpuT88WuYBtN/bPwAAAD81FwAAAAAAAAGfAwAASAAAAJiESZiESbg/PFrmAbTf2z8AAAA/RRcAAAAAAAABoAMAAEgAAACWcimXcim3Pzxa5gG039s/AAAAP0UXAAAAAAAAAaEDAABIAAAAlmZplmZptj88WuYBtN/bPwAAAD9UFwAAAAAAAAGiAwAASAAAAJZd2ZVd2bU/PFrmAbTf2z8AAAA/VBcAAAAAAAABowMAAEgAAACWVEmVVEm1Pzxa5gG039s/AAAAP2QXAAAAAAAAAaQDAABIAAAAlU7plE7ptD88WuYBtN/bPwAAAD9kFwAAAAAAAAGlAwAASAAAAJVIiZRIibQ/PFrmAbTf2z8AAAA/dBcAAAAAAAABpgMAAEgAAACVQimUQim0Pzxa5gG039s/AAAAP3QXAAAAAAAAAacDAABIAAAAlDzJkzzJsz88WuYBtN/bPwAAAD+DFwAAAAAAAAGoAwAASAAAAJM2aZM2abM/lmb4L4HQ2z8AAAA/gxcAAAAAAAABqQMAAEgAAACTMAmTMAmzP5Zm+C+B0Ns/AAAAP6MXAAAAAAAAAaoDAABIAAAAkhiJkRiJsT/vcgpeTsHbPwAAAD+jFwAAAAAAAAGrAwAASAAAAJEDOZADObA/73IKXk7B2z8AAAA/8RcAAAAAAAABrAMAAEgAAAAUKZESKZGiP5Zm+C+B0Ns/AAAAPy8YAAAAAAAAAa0DAABIAAAAEhERERERoT88WuYBtN/bPwAAAD8/GAAAAAAAAAGuAwAASAAAABIFURAFUaA/403U0+bu2z8AAAA/ThgAAAAAAAABrwMAAEgAAAAczuEczuGcP4pBwqUZ/ts/AAAAP04YAAAAAAAAAbADAABIAAAAHKqhGqqhmj8wNbB3TA3cPwAAAD9OGAAAAAAAAAGxAwAASAAAABiSIRmSIZk/1yieSX8c3D8AAAA/ThgAAAAAAAABsgMAAEgAAAAYeqEXeqGXP34cjBuyK9w/AAAAP14YAAAAAAAAAbMDAABIAAAAGG7hFm7hlj9+HIwbsivcPwAAAD9eGAAAAAAAAAG0AwAASAAAABhiIRZiIZY/fhyMG7Ir3D8AAAA/bhgAAAAAAAABtQMAAEgAAAAWVmEVVmGVPyQQeu3kOtw/AAAAP24YAAAAAAAAAbYDAABIAAAAFkqhFEqhlD8kEHrt5DrcPwAAAD+dGAAAAAAAAAG3AwAASAAAABZKoRRKoZQ/ywNovxdK3D8AAAA/rBgAAAAAAAABuAMAAEgAAAAWPuETPuGTP8sDaL8XStw/AAAAP7wYAAAAAAAAAbkDAABIAAAAFDIhEzIhkz9y91WRSlncPwAAAD/LGAAAAAAAAAG6AwAASAAAABImYRImYZI/cvdVkUpZ3D8AAAA/yxgAAAAAAAABuwMAAEgAAAASGqERGqGRPxjrQ2N9aNw/AAAAP9sYAAAAAAAAAbwDAABIAAAAINRBHdRBjT+/3jE1sHfcPwAAAD/rGAAAAAAAAAG9AwAASAAAABy8wRu8wYs/ZtIfB+OG3D8AAAA/6xgAAAAAAAABvgMAAEgAAAAcpEEapEGKP2bSHwfjhtw/AAAAP/UYAAAAAAAAAb8DAABIAAAAHIzBGIzBiD8Nxg3ZFZbcPwAAAD/1GAAAAAAAAAHAAwAASAAAABx0QRd0QYc/tLn7qkil3D8AAAA/BRkAAAAAAAABwQMAAEgAAAAcdEEXdEGHP1qt6Xx7tNw/AAAAPyQZAAAAAAAAAcIDAABIAAAAFFzBFVzBhT9arel8e7TcPwAAAD9DGQAAAAAAAAHDAwAASAAAABRcwRVcwYU/AaHXTq7D3D8AAAA/chkAAAAAAAABxAMAAEgAAAAUXMEVXMGFP6iUxSDh0tw/AAAAP4IZAAAAAAAAAcUDAABIAAAAFFzBFVzBhT9OiLPyE+LcPwAAAD+hGQAAAAAAAAHGAwAASAAAABRcwRVcwYU/9XuhxEbx3D8AAAA/wBkAAAAAAAABxwMAAEgAAAAUXMEVXMGFP5xvj5Z5AN0/AAAAP+AZAAAAAAAAAcgDAABIAAAAFFzBFVzBhT9CY31orA/dPwAAAD/gGQAAAAAAAAHJAwAASAAAABREQRREQYQ/6VZrOt8e3T8AAAA/7xkAAAAAAAABygMAAEgAAAAUREEUREGEP5BKWQwSLt0/AAAAP/8ZAAAAAAAAAcsDAABIAAAAFCzBEizBgj83PkfeRD3dPwAAAD//GQAAAAAAAAHMAwAASAAAABQswRIswYI/hCUjgqpb3T8AAAA/HhoAAAAAAAABzQMAAEgAAAAg+IEf+IF/P3gA7fdCid0/AAAAPy4aAAAAAAAAAc4DAABIAAAAIPiBH/iBfz8f9NrJdZjdPwAAAD9sGgAAAAAAAAHPAwAASAAAACD4gR/4gX8/xefIm6in3T8AAAA/fBoAAAAAAAAB0AMAAEgAAAAgyIEcyIF8P8XnyJuop90/AAAAP3waAAAAAAAAAdEDAABIAAAAIMiBHMiBfD9s27Zt27bdPwAAAD+MGgAAAAAAAAHSAwAASAAAACDIgRzIgXw/E8+kPw7G3T8AAAA/jBoAAAAAAAAB0wMAAEgAAAAgmIEZmIF5P7nCkhFB1d0/AAAAP5saAAAAAAAAAdQDAABIAAAAIJiBGZiBeT9gtoDjc+TdPwAAAD+bGgAAAAAAAAHVAwAASAAAACCYgRmYgXk/B6putabz3T8AAAA/qxoAAAAAAAAB1gMAAEgAAAAgmIEZmIF5P66dXIfZAt4/AAAAP7oaAAAAAAAAAdcDAABIAAAAIJiBGZiBeT9VkUpZDBLePwAAAD/KGgAAAAAAAAHYAwAASAAAACCYgRmYgXk/+4Q4Kz8h3j8AAAA/GBsAAAAAAAAB2QMAAEgAAAAgmIEZmIF5P6J4Jv1xMN4/AAAAPxgbAAAAAAAAAdoDAABIAAAAGGiBFmiBdj9JbBTPpD/ePwAAAD8oGwAAAAAAAAHbAwAASAAAABhogRZogXY/718CoddO3j8AAAA/KBsAAAAAAAAB3AMAAEgAAAAYaIEWaIF2P5ZT8HIKXt4/AAAAPzcbAAAAAAAAAd0DAABIAAAAGDiBEziBcz+WU/ByCl7ePwAAAD9XGwAAAAAAAAHeAwAASAAAABg4gRM4gXM/PUfeRD1t3j8AAAA/VxsAAAAAAAAB3wMAAEgAAAAYOIETOIFzP+M6zBZwfN4/AAAAP7QbAAAAAAAAAeADAABIAAAAGAiBEAiBcD/jOswWcHzePwAAAD/UGwAAAAAAAAHhAwAASAAAABgIgRAIgXA/ii666KKL3j8AAAA/1BsAAAAAAAAB4gMAAEgAAAAYCIEQCIFwPzEiqLrVmt4/AAAAPwcdAAAAAAAAAeMDAABIAAAAGAiBEAiBcD/XFZaMCKrePwAAAD8XHQAAAAAAAAHkAwAASAAAABgIgRAIgXA/fgmEXju53j8AAAA/Jh0AAAAAAAAB5QMAAEgAAAAwsAEbsAFrP34JhF47ud4/AAAAPzYdAAAAAAAAAeYDAABIAAAAMLABG7ABaz8l/XEwbsjePwAAAD82HQAAAAAAAAHnAwAASAAAADCwARuwAWs/y/BfAqHX3j8AAAA/Rh0AAAAAAAAB6AMAAEgAAAAwsAEbsAFrP3PkTdTT5t4/AAAAP1UdAAAAAAAAAekDAABIAAAAMLABG7ABaz8Z2DumBvbePwAAAD90HQAAAAAAAAHqAwAASAAAADCwARuwAWs/v8speDkF3z8AAAA/lB0AAAAAAAAB6wMAAEgAAAAYCIEQCIFwP7/LKXg5Bd8/AAAAP6MdAAAAAAAAAewDAABIAAAAGAiBEAiBcD9nvxdKbBTfPwAAAD+jHQAAAAAAAAHtAwAASAAAABg4gRM4gXM/DbMFHJ8j3z8AAAA/sx0AAAAAAAAB7gMAAEgAAAAYOIETOIFzP7Om8+3RMt8/AAAAP8MdAAAAAAAAAe8DAABIAAAAGGiBFmiBdj8Bjs+RN1HfPwAAAD/DHQAAAAAAAAHwAwAASAAAACCYgRmYgXk/qYG9Y2pg3z8AAAA/0h0AAAAAAAAB8QMAAEgAAAAgyIEcyIF8P6mBvWNqYN8/AAAAP/EdAAAAAAAAAfIDAABIAAAAIPiBH/iBfz+pgb1jamDfPwAAAD8RHgAAAAAAAAHzAwAASAAAABAUQREUQYE/qYG9Y2pg3z8AAAA/MB4AAAAAAAAB9AMAAEgAAAAULMESLMGCP6mBvWNqYN8/AAAAP34eAAAAAAAAAfUDAABIAAAAFERBFERBhD9Pdas1nW/fPwAAAD+OHgAAAAAAAAH2AwAASAAAABRcwRVcwYU/T3WrNZ1v3z8AAAA/nR4AAAAAAAAB9wMAAEgAAAAcdEEXdEGHP091qzWdb98/AAAAP60eAAAAAAAAAfgDAABIAAAAHIzBGIzBiD9Pdas1nW/fPwAAAD+9HgAAAAAAAAH5AwAASAAAAEQv9EIv9OI/7PdCiY3i4T8AAAA/AAAAAAAAAAAB+gMAAEgAAACjL/qiL/riP+z3QomN4uE/AAAAP40AAAAAAAAAAfsDAABIAAAABDAAAzAA4z/s90KJjeLhPwAAAD+dAAAAAAAAAAH8AwAASAAAAMQwDMMwDOM/7PdCiY3i4T8AAAA/nQAAAAAAAAAB/QMAAEgAAACEMRiDMRjjP+z3QomN4uE/AAAAP6wAAAAAAAAAAf4DAABIAAAARDIkQzIk4z/s90KJjeLhPwAAAD+sAAAAAAAAAAH/AwAASAAAAMQzPMMzPOM/7PdCiY3i4T8AAAA/rAAAAAAAAAABAAQAAEgAAABENVRDNVTjP+z3QomN4uE/AAAAP7wAAAAAAAAAAQEEAABIAAAAxDZswzZs4z/s90KJjeLhPwAAAD/LAAAAAAAAAAECBAAASAAAAAQ5kAM5kOM/7PdCiY3i4T8AAAA/ywAAAAAAAAABAwQAAEgAAABEO7RDO7TjP+z3QomN4uE/AAAAP8sAAAAAAAAAAQQEAABIAAAAJD3SIz3S4z/s90KJjeLhPwAAAD/bAAAAAAAAAAEFBAAASAAAACRAAiRAAuQ/7PdCiY3i4T8AAAA/2wAAAAAAAAABBgQAAEgAAAAkQzIkQzLkP+z3QomN4uE/AAAAP+sAAAAAAAAAAQcEAABIAAAAZEVWZEVW5D/s90KJjeLhPwAAAD/rAAAAAAAAAAEIBAAASAAAAGRIhmRIhuQ/Gf5LIPTa4T8AAAA/+gAAAAAAAAABCQQAAEgAAABkS7ZkS7bkPxn+SyD02uE/AAAAPwoBAAAAAAAAAQoEAABIAAAAZk7mZE7m5D8Z/ksg9NrhPwAAAD8KAQAAAAAAAAELBAAASAAAAOZP/uRP/uQ/Gf5LIPTa4T8AAAA/GgEAAAAAAAABDAQAAEgAAABmURZlURblPxn+SyD02uE/AAAAPxoBAAAAAAAAAQ0EAABIAAAAhVIohVIo5T9GBFW3WtPhPwAAAD8pAQAAAAAAAAEOBAAASAAAAOZSLuVSLuU/RgRVt1rT4T8AAAA/KQEAAAAAAAABDwQAAEgAAACmUzqlUzrlP0YEVbda0+E/AAAAPzkBAAAAAAAAARAEAABIAAAAZlRGZVRG5T9GBFW3WtPhPwAAAD85AQAAAAAAAAERBAAASAAAACZVUiVVUuU/RgRVt1rT4T8AAAA/WAEAAAAAAAABEgQAAEgAAAAFV3AFV3DlP0YEVbda0+E/AAAAP1gBAAAAAAAAARMEAABIAAAAhliIhViI5T9GBFW3WtPhPwAAAD9YAQAAAAAAAAEUBAAASAAAAAZaoAVaoOU/RgRVt1rT4T8AAAA/aAEAAAAAAAABFQQAAEgAAADmW77lW77lP58QZ+UnxOE/AAAAP2gBAAAAAAAAARYEAABIAAAAxl3cxV3c5T+fEGflJ8ThPwAAAD93AQAAAAAAAAEXBAAASAAAAGZgBmZgBuY/nxBn5SfE4T8AAAA/dwEAAAAAAAABGAQAAEgAAADmYR7mYR7mP8wWcHyOvOE/AAAAP4cBAAAAAAAAARkEAABIAAAAZ2M2ZmM25j/4HHkT9bThPwAAAD+HAQAAAAAAAAEaBAAASAAAAEZlVEZlVOY/JSOCqlut4T8AAAA/lwEAAAAAAAABGwQAAEgAAABnZmZmZmbmPyUjgqpbreE/AAAAP5cBAAAAAAAAARwEAABIAAAAhmd4hmd45j8lI4KqW63hPwAAAD+mAQAAAAAAAAEdBAAASAAAAEZohEZohOY/JSOCqlut4T8AAAA/pgEAAAAAAAABHgQAAEgAAAAGaZAGaZDmPyUjgqpbreE/AAAAP7YBAAAAAAAAAR8EAABIAAAAJ2qiJmqi5j8lI4KqW63hPwAAAD+2AQAAAAAAAAEgBAAASAAAAOdqruZqruY/JSOCqlut4T8AAAA/xQEAAAAAAAABIQQAAEgAAABGa7RGa7TmPyUjgqpbreE/AAAAP8UBAAAAAAAAASIEAABIAAAAZ2zGZmzG5j8lI4KqW63hPwAAAD/VAQAAAAAAAAEjBAAASAAAACdt0iZt0uY/JSOCqlut4T8AAAA/5QEAAAAAAAABJAQAAEgAAABIbuRGbuTmPyUjgqpbreE/AAAAP+UBAAAAAAAAASUEAABIAAAACG/wBm/w5j8lI4KqW63hPwAAAD/lAQAAAAAAAAEmBAAASAAAACdwAidwAuc/JSOCqlut4T8AAAA/9AEAAAAAAAABJwQAAEgAAAAIciAHciDnPyUjgqpbreE/AAAAP/QBAAAAAAAAASgEAABIAAAAyHIsx3Is5z8lI4KqW63hPwAAAD8NAgAAAAAAAAEpBAAASAAAAEh0REd0ROc/JSOCqlut4T8AAAA/HQIAAAAAAAABKgQAAEgAAABndVZndVbnPyUjgqpbreE/AAAAPx0CAAAAAAAAASsEAABIAAAAiHZoh3Zo5z8lI4KqW63hPwAAAD8dAgAAAAAAAAEsBAAASAAAAKd3eqd3euc/JSOCqlut4T8AAAA/LAIAAAAAAAABLQQAAEgAAADIeIzHeIznPyUjgqpbreE/AAAAPywCAAAAAAAAAS4EAABIAAAA6Hme53me5z8lI4KqW63hPwAAAD88AgAAAAAAAAEvBAAASAAAAAh7sAd7sOc/JSOCqlut4T8AAAA/SwIAAAAAAAABMAQAAEgAAAAofMInfMLnPyUjgqpbreE/AAAAP0sCAAAAAAAAATEEAABIAAAASH3UR33U5z8lI4KqW63hPwAAAD9bAgAAAAAAAAEyBAAASAAAAGh+5md+5uc/+Bx5E/W04T8AAAA/WwIAAAAAAAABMwQAAEgAAADof/7nf/7nP/gceRP1tOE/AAAAP1sCAAAAAAAAATQEAABIAAAACIEQCIEQ6D/4HHkT9bThPwAAAD9rAgAAAAAAAAE1BAAASAAAAOiCLuiCLug/zBZwfI684T8AAAA/awIAAAAAAAABNgQAAEgAAABohEZohEboP8wWcHyOvOE/AAAAP3oCAAAAAAAAATcEAABIAAAA6IVe6IVe6D+fEGflJ8ThPwAAAD96AgAAAAAAAAE4BAAASAAAAAmHcAiHcOg/nxBn5SfE4T8AAAA/igIAAAAAAAABOQQAAEgAAACJiIiIiIjoP58QZ+UnxOE/AAAAP4oCAAAAAAAAAToEAABIAAAAqImaqIma6D+fEGflJ8ThPwAAAD+aAgAAAAAAAAE7BAAASAAAAMmKrMiKrOg/nxBn5SfE4T8AAAA/qQIAAAAAAAABPAQAAEgAAACJi7iIi7joP58QZ+UnxOE/AAAAP7kCAAAAAAAAAT0EAABIAAAAao3WaI3W6D+fEGflJ8ThPwAAAD+5AgAAAAAAAAE+BAAASAAAAImO6IiO6Og/nxBn5SfE4T8AAAA/yAIAAAAAAAABPwQAAEgAAABJj/RIj/ToP58QZ+UnxOE/AAAAP8gCAAAAAAAAAUAEAABIAAAAapAGaZAG6T+fEGflJ8ThPwAAAD/YAgAAAAAAAAFBBAAASAAAAImRGImRGOk/nxBn5SfE4T8AAAA/6AIAAAAAAAABQgQAAEgAAABJkiRJkiTpP58QZ+UnxOE/AAAAP+gCAAAAAAAAAUMEAABIAAAAqpIqqZIq6T+fEGflJ8ThPwAAAD/oAgAAAAAAAAFEBAAASAAAAAmTMAmTMOk/nxBn5SfE4T8AAAA/9wIAAAAAAAABRQQAAEgAAABqkzZpkzbpP58QZ+UnxOE/AAAAP/cCAAAAAAAAAUYEAABIAAAAyZM8yZM86T+fEGflJ8ThPwAAAD8HAwAAAAAAAAFHBAAASAAAACqUQimUQuk/nxBn5SfE4T8AAAA/BwMAAAAAAAABSAQAAEgAAACJlEiJlEjpP58QZ+UnxOE/AAAAPxcDAAAAAAAAAUkEAABIAAAA6pRO6ZRO6T+fEGflJ8ThPwAAAD8mAwAAAAAAAAFKBAAASAAAAEmVVEmVVOk/cgpeTsHL4T8AAAA/NgMAAAAAAAABSwQAAEgAAACqlVqplVrpP3IKXk7By+E/AAAAP0UDAAAAAAAAAUwEAABIAAAACZZgCZZg6T9yCl5OwcvhPwAAAD9lAwAAAAAAAAFNBAAASAAAAGqWZmmWZuk/cgpeTsHL4T8AAAA/dAMAAAAAAAABTgQAAEgAAABqlmZplmbpP0YEVbda0+E/AAAAP4QDAAAAAAAAAU8EAABIAAAAyZZsyZZs6T9GBFW3WtPhPwAAAD+EAwAAAAAAAAFQBAAASAAAACqXcimXcuk/RgRVt1rT4T8AAAA/lAMAAAAAAAABUQQAAEgAAACJl3iJl3jpP0YEVbda0+E/AAAAP7MDAAAAAAAAAVIEAABIAAAA6pd+6Zd+6T9GBFW3WtPhPwAAAD/SAwAAAAAAAAFTBAAASAAAAEqYhEmYhOk/RgRVt1rT4T8AAAA/4gMAAAAAAAABVAQAAEgAAABKmIRJmITpPxn+SyD02uE/AAAAP+IDAAAAAAAAAVUEAABIAAAAqpiKqZiK6T8Z/ksg9NrhPwAAAD/xAwAAAAAAAAFWBAAASAAAAAqZkAmZkOk/Gf5LIPTa4T8AAAA/AQQAAAAAAAABVwQAAEgAAABqmZZpmZbpP+z3QomN4uE/AAAAPxEEAAAAAAAAAVgEAABIAAAAypmcyZmc6T/s90KJjeLhPwAAAD8wBAAAAAAAAAFZBAAASAAAACqaoimaouk/7PdCiY3i4T8AAAA/TwQAAAAAAAABWgQAAEgAAADh+I3f+I3PPxnrQ2N9aOQ/AAAAPwAAAAAAAAAAAVsEAABIAAAAYfqlX/qlzz8Z60NjfWjkPwAAAD+8AAAAAAAAAAFcBAAASAAAAOH7vd/7vc8/GetDY31o5D8AAAA/ywAAAAAAAAABXQQAAEgAAABh/dVf/dXPPxnrQ2N9aOQ/AAAAP+sAAAAAAAAAAV4EAABIAAAAMAADMAAD0D8Z60NjfWjkPwAAAD/rAAAAAAAAAAFfBAAASAAAAPAAD/AAD9A/GetDY31o5D8AAAA/6wAAAAAAAAABYAQAAEgAAABwAidwAifQPxnrQ2N9aOQ/AAAAP+sAAAAAAAAAAWEEAABIAAAAMAMzMAMz0D8Z60NjfWjkPwAAAD/6AAAAAAAAAAFiBAAASAAAAPADP/ADP9A/GetDY31o5D8AAAA/CgEAAAAAAAABYwQAAEgAAACwBEuwBEvQPxnrQ2N9aOQ/AAAAPwoBAAAAAAAAAWQEAABIAAAAcAVXcAVX0D8Z60NjfWjkPwAAAD8ZAQAAAAAAAAFlBAAASAAAADAGYzAGY9A/R/FM+uNg5D8AAAA/KQEAAAAAAAABZgQAAEgAAADwBm/wBm/QP0fxTPrjYOQ/AAAAPykBAAAAAAAAAWcEAABIAAAAcAiHcAiH0D9H8Uz642DkPwAAAD85AQAAAAAAAAFoBAAASAAAAPAJn/AJn9A/R/FM+uNg5D8AAAA/OQEAAAAAAAABaQQAAEgAAABwC7dwC7fQP0fxTPrjYOQ/AAAAP0gBAAAAAAAAAWoEAABIAAAAMAzDMAzD0D9H8Uz642DkPwAAAD9YAQAAAAAAAAFrBAAASAAAALIN27AN29A/R/FM+uNg5D8AAAA/WAEAAAAAAAABbAQAAEgAAAAyD/MwD/PQP0fxTPrjYOQ/AAAAP2gBAAAAAAAAAW0EAABIAAAA8g//8A//0D9H8Uz642DkPwAAAD9oAQAAAAAAAAFuBAAASAAAAHIRF3ERF9E/R/FM+uNg5D8AAAA/dwEAAAAAAAABbwQAAEgAAAAyEiMxEiPRP0fxTPrjYOQ/AAAAP3cBAAAAAAAAAXAEAABIAAAA8hIv8RIv0T9H8Uz642DkPwAAAD+HAQAAAAAAAAFxBAAASAAAALITO7ETO9E/R/FM+uNg5D8AAAA/hwEAAAAAAAABcgQAAEgAAAAyFVMxFVPRP0fxTPrjYOQ/AAAAP5YBAAAAAAAAAXMEAABIAAAA8hVf8RVf0T9H8Uz642DkPwAAAD+WAQAAAAAAAAF0BAAASAAAALIWa7EWa9E/R/FM+uNg5D8AAAA/pgEAAAAAAAABdQQAAEgAAAByF3dxF3fRP0fxTPrjYOQ/AAAAP6YBAAAAAAAAAXYEAABIAAAA8hiP8RiP0T9H8Uz642DkPwAAAD+2AQAAAAAAAAF3BAAASAAAAHIap3Eap9E/R/FM+uNg5D8AAAA/tgEAAAAAAAABeAQAAEgAAAAyG7MxG7PRP0fxTPrjYOQ/AAAAP8UBAAAAAAAAAXkEAABIAAAA8hu/8Ru/0T9H8Uz642DkPwAAAD/FAQAAAAAAAAF6BAAASAAAAHId13Ed19E/R/FM+uNg5D8AAAA/1QEAAAAAAAABewQAAEgAAAAyHuMxHuPRP0fxTPrjYOQ/AAAAP9UBAAAAAAAAAXwEAABIAAAA8h7v8R7v0T9H8Uz642DkPwAAAD/lAQAAAAAAAAF9BAAASAAAALIf+7Ef+9E/R/FM+uNg5D8AAAA/9AEAAAAAAAABfgQAAEgAAAByIAdyIAfSP0fxTPrjYOQ/AAAAP+4CAAAAAAAAAX8EAABIAAAAMiETMiET0j9H8Uz642DkPwAAAD/uAgAAAAAAAAGABAAASAAAAPIhH/IhH9I/R/FM+uNg5D8AAAA//gIAAAAAAAABgQQAAEgAAAByIzdyIzfSPxnrQ2N9aOQ/AAAAP/4CAAAAAAAAAYIEAABIAAAAsiVbsiVb0j8Z60NjfWjkPwAAAD8NAwAAAAAAAAGDBAAASAAAADInczInc9I/7eQ6zBZw5D8AAAA/DQMAAAAAAAABhAQAAEgAAACyKIuyKIvSP+3kOswWcOQ/AAAAPx0DAAAAAAAAAYUEAABIAAAAMiqjMiqj0j/t5DrMFnDkPwAAAD8dAwAAAAAAAAGGBAAASAAAALIru7Iru9I/wd4xNbB35D8AAAA/HQMAAAAAAAABhwQAAEgAAADyLd/yLd/SP8HeMTWwd+Q/AAAAPywDAAAAAAAAAYgEAABIAAAAMjADMzAD0z/B3jE1sHfkPwAAAD8sAwAAAAAAAAGJBAAASAAAAHIyJ3MyJ9M/wd4xNbB35D8AAAA/PAMAAAAAAAABigQAAEgAAAByNVdzNVfTP8HeMTWwd+Q/AAAAPzwDAAAAAAAAAYsEAABIAAAAdDiHcziH0z/B3jE1sHfkPwAAAD9MAwAAAAAAAAGMBAAASAAAALQ6q7M6q9M/wd4xNbB35D8AAAA/WwMAAAAAAAABjQQAAEgAAAC0PduzPdvTP8HeMTWwd+Q/AAAAP3oDAAAAAAAAAY4EAABIAAAAdERHdERH1D/B3jE1sHfkPwAAAD+KAwAAAAAAAAGPBAAASAAAADRFUzRFU9Q/wd4xNbB35D8AAAA/igMAAAAAAAABkAQAAEgAAAD0RV/0RV/UP8HeMTWwd+Q/AAAAP3kFAAAAAAAAAZEEAABIAAAAtEZrtEZr1D/B3jE1sHfkPwAAAD+IBQAAAAAAAAGSBAAASAAAAHRHd3RHd9Q/wd4xNbB35D8AAAA/iAUAAAAAAAABkwQAAEgAAAA0SIM0SIPUP8HeMTWwd+Q/AAAAP5gFAAAAAAAAAZQEAABIAAAAtEmbtEmb1D/B3jE1sHfkPwAAAD+YBQAAAAAAAAGVBAAASAAAADRLszRLs9Q/wd4xNbB35D8AAAA/qAUAAAAAAAABlgQAAEgAAAC0TMu0TMvUP8HeMTWwd+Q/AAAAP6gFAAAAAAAAAZcEAABIAAAA9k7v9E7v1D/B3jE1sHfkPwAAAD+3BQAAAAAAAAGYBAAASAAAADZREzVRE9U/wd4xNbB35D8AAAA/twUAAAAAAAABmQQAAEgAAAC2Uiu1UivVP8HeMTWwd+Q/AAAAP8cFAAAAAAAAAZoEAABIAAAA9lRP9VRP1T/B3jE1sHfkPwAAAD/HBQAAAAAAAAGbBAAASAAAALZVW7VVW9U/wd4xNbB35D8AAAA/1wUAAAAAAAABnAQAAEgAAAA2V3M1V3PVP8HeMTWwd+Q/AAAAP9cFAAAAAAAAAZ0EAABIAAAA9ld/9Vd/1T/B3jE1sHfkPwAAAD/2BQAAAAAAAAGeBAAASAAAALZYi7VYi9U/wd4xNbB35D8AAAA/9gUAAAAAAAABnwQAAEgAAAB2WZd1WZfVP8HeMTWwd+Q/AAAAP/YFAAAAAAAAAaAEAABIAAAANlqjNVqj1T/B3jE1sHfkPwAAAD9EBgAAAAAAAAGhBAAASAAAAPZar/Var9U/wd4xNbB35D8AAAA/YwYAAAAAAAABogQAAEgAAAC2W7u1W7vVP8HeMTWwd+Q/AAAAP2MGAAAAAAAAAaMEAABIAAAAdlzHdVzH1T/B3jE1sHfkPwAAAD9zBgAAAAAAAAGkBAAASAAAADZd0zVd09U/wd4xNbB35D8AAAA/ggYAAAAAAAABpQQAAEgAAAD2Xd/1Xd/VP8HeMTWwd+Q/AAAAP6IGAAAAAAAAAaYEAABIAAAAtl7rtV7r1T/B3jE1sHfkPwAAAD+xBgAAAAAAAAGnBAAASAAAAHZf93Vf99U/wd4xNbB35D8AAAA/wQYAAAAAAAABqAQAAEgAAAA2YAM2YAPWP8HeMTWwd+Q/AAAAP9EGAAAAAAAAAakEAABIAAAA9mAP9mAP1j/t5DrMFnDkPwAAAD/RBgAAAAAAAAGqBAAASAAAALZhG7ZhG9Y/7eQ6zBZw5D8AAAA/4AYAAAAAAAABqwQAAEgAAAB2Yid2YifWP+3kOswWcOQ/AAAAP+AGAAAAAAAAAawEAABIAAAANmMzNmMz1j/t5DrMFnDkPwAAAD9zBwAAAAAAAAGtBAAASAAAAPq0T/u0T9s/UhaDhEsz5D8AAAA/AAAAAAAAAAABrgQAAEgAAAD6tE/7tE/bPyUQeu3kOuQ/AAAAP5wAAAAAAAAAAa8EAABIAAAAurVbu7Vb2z8lEHrt5DrkPwAAAD+7AAAAAAAAAAGwBAAASAAAAHq2Z3u2Z9s/JRB67eQ65D8AAAA/ywAAAAAAAAABsQQAAEgAAAA8t3M7t3PbPyUQeu3kOuQ/AAAAP8sAAAAAAAAAAbIEAABIAAAA/Ld/+7d/2z8lEHrt5DrkPwAAAD/LAAAAAAAAAAGzBAAASAAAAHy5l3u5l9s/JRB67eQ65D8AAAA/2wAAAAAAAAABtAQAAEgAAAC8u7u7u7vbPyUQeu3kOuQ/AAAAP9sAAAAAAAAAAbUEAABIAAAAfLzHe7zH2z8lEHrt5DrkPwAAAD/qAAAAAAAAAAG2BAAASAAAAHy/93u/99s/JRB67eQ65D8AAAA/+gAAAAAAAAABtwQAAEgAAAD8wA/8wA/cPyUQeu3kOuQ/AAAAP/oAAAAAAAAAAbgEAABIAAAAPMMzPMMz3D8lEHrt5DrkPwAAAD8JAQAAAAAAAAG5BAAASAAAAHzFV3zFV9w/JRB67eQ65D8AAAA/CQEAAAAAAAABugQAAEgAAAC8x3u8x3vcPyUQeu3kOuQ/AAAAPxkBAAAAAAAAAbsEAABIAAAAPMmTPMmT3D8lEHrt5DrkPwAAAD8ZAQAAAAAAAAG8BAAASAAAALzKq7zKq9w/JRB67eQ65D8AAAA/KQEAAAAAAAABvQQAAEgAAAD8zM/8zM/cPyUQeu3kOuQ/AAAAPykBAAAAAAAAAb4EAABIAAAAfs7nfM7n3D8lEHrt5DrkPwAAAD8pAQAAAAAAAAG/BAAASAAAAP7P//zP/9w/JRB67eQ65D8AAAA/OAEAAAAAAAABwAQAAEgAAAC+0Au90AvdPyUQeu3kOuQ/AAAAP0gBAAAAAAAAAcEEAABIAAAAftEXfdEX3T8lEHrt5DrkPwAAAD9IAQAAAAAAAAHCBAAASAAAAD7SIz3SI90/JRB67eQ65D8AAAA/WAEAAAAAAAABwwQAAEgAAAD+0i/90i/dPyUQeu3kOuQ/AAAAP2cBAAAAAAAAAcQEAABIAAAAvtM7vdM73T8lEHrt5DrkPwAAAD93AQAAAAAAAAHFBAAASAAAAH7UR33UR90/JRB67eQ65D8AAAA/dwEAAAAAAAABxgQAAEgAAAA+1VM91VPdPyUQeu3kOuQ/AAAAP4YBAAAAAAAAAccEAABIAAAA/tVf/dVf3T8lEHrt5DrkPwAAAD+WAQAAAAAAAAHIBAAASAAAAL7Wa73Wa90/JRB67eQ65D8AAAA/lgEAAAAAAAAByQQAAEgAAAB+13d913fdPyUQeu3kOuQ/AAAAP5YBAAAAAAAAAcoEAABIAAAAPtiDPdiD3T9SFoOESzPkPwAAAD+mAQAAAAAAAAHLBAAASAAAAP7Yj/3Yj90/UhaDhEsz5D8AAAA/pgEAAAAAAAABzAQAAEgAAAC+2Zu92ZvdP1IWg4RLM+Q/AAAAPw4CAAAAAAAAAc0EAABIAAAAftqnfdqn3T9SFoOESzPkPwAAAD8eAgAAAAAAAAHOBAAASAAAAD7bsz3bs90/UhaDhEsz5D8AAAA/HgIAAAAAAAABzwQAAEgAAAD+27/927/dP1IWg4RLM+Q/AAAAPy0CAAAAAAAAAdAEAABIAAAAvtzLvdzL3T9SFoOESzPkPwAAAD8tAgAAAAAAAAHRBAAASAAAAH7d133d190/UhaDhEsz5D8AAAA/PQIAAAAAAAAB0gQAAEgAAAA+3uM93uPdP1IWg4RLM+Q/AAAAP2wCAAAAAAAAAdMEAABIAAAA/t7v/d7v3T9SFoOESzPkPwAAAD+LAgAAAAAAAAHUBAAASAAAAL7f+73f+90/UhaDhEsz5D8AAAA/mwIAAAAAAAAB1QQAAEgAAAC+3/u93/vdP38cjBuyK+Q/AAAAP5sCAAAAAAAAAdYEAABIAAAAfuAHfuAH3j9/HIwbsivkPwAAAD+6AgAAAAAAAAHXBAAASAAAAD7hEz7hE94/fxyMG7Ir5D8AAAA/6QIAAAAAAAAB2AQAAEgAAAB4iZd4iZfYP4fZAo7Pke8/AAAAPwAAAAAAAAAAAdkEAABIAAAAeImXeImX2D9Z0/n2aJnvPwAAAD9eAAAAAAAAAAHaBAAASAAAADiKoziKo9g/WdP59miZ7z8AAAA/bQAAAAAAAAAB2wQAAEgAAAD4iq/4iq/YPy3N8F8Coe8/AAAAP4wAAAAAAAAAAdwEAABIAAAAeIzHeIzH2D8tzfBfAqHvPwAAAD+cAAAAAAAAAAHdBAAASAAAAPqN3/iN39g/AcfnyJuo7z8AAAA/nAAAAAAAAAAB3gQAAEgAAAB6j/d4j/fYPwHH58ibqO8/AAAAP6wAAAAAAAAAAd8EAABIAAAA+pAP+ZAP2T8Bx+fIm6jvPwAAAD+sAAAAAAAAAAHgBAAASAAAADqTMzmTM9k/AcfnyJuo7z8AAAA/ywAAAAAAAAAB4QQAAEgAAAB6m7d5m7fZPwHH58ibqO8/AAAAP8sAAAAAAAAAAeIEAABIAAAAup3buZ3b2T/TwN4xNbDvPwAAAD/bAAAAAAAAAAHjBAAASAAAALqgC7qgC9o/08DeMTWw7z8AAAA/2wAAAAAAAAAB5AQAAEgAAAD6oi/6oi/aP9PA3jE1sO8/AAAAP+oAAAAAAAAAAeUEAABIAAAAOqVTOqVT2j/TwN4xNbDvPwAAAD/qAAAAAAAAAAHmBAAASAAAALqma7qma9o/08DeMTWw7z8AAAA/+gAAAAAAAAAB5wQAAEgAAAA6qIM6qIPaP9PA3jE1sO8/AAAAP/oAAAAAAAAAAegEAABIAAAAuqmbuqmb2j/TwN4xNbDvPwAAAD8JAQAAAAAAAAHpBAAASAAAAPqrv/qrv9o/08DeMTWw7z8AAAA/GQEAAAAAAAAB6gQAAEgAAAC6rMu6rMvaP9PA3jE1sO8/AAAAPxkBAAAAAAAAAesEAABIAAAA+q7v+q7v2j/TwN4xNbDvPwAAAD8ZAQAAAAAAAAHsBAAASAAAAHqwB3uwB9s/08DeMTWw7z8AAAA/KQEAAAAAAAAB7QQAAEgAAAD6sR/7sR/bP9PA3jE1sO8/AAAAPykBAAAAAAAAAe4EAABIAAAAOrRDO7RD2z8Bx+fIm6jvPwAAAD84AQAAAAAAAAHvBAAASAAAAHq2Z3u2Z9s/Lc3wXwKh7z8AAAA/OAEAAAAAAAAB8AQAAEgAAAD8t3/7t3/bPy3N8F8Coe8/AAAAP0gBAAAAAAAAAfEEAABIAAAAPLqjO7qj2z8tzfBfAqHvPwAAAD9IAQAAAAAAAAHyBAAASAAAALy7u7u7u9s/WdP59miZ7z8AAAA/WAEAAAAAAAAB8wQAAEgAAAD8vd/7vd/bP1nT+fZome8/AAAAP1gBAAAAAAAAAfQEAABIAAAAfL/3e7/32z9Z0/n2aJnvPwAAAD9nAQAAAAAAAAH1BAAASAAAAPzAD/zAD9w/h9kCjs+R7z8AAAA/ZwEAAAAAAAAB9gQAAEgAAAB8wid8wifcP4fZAo7Pke8/AAAAP3cBAAAAAAAAAfcEAABIAAAAPMMzPMMz3D+H2QKOz5HvPwAAAD93AQAAAAAAAAH4BAAASAAAALzES7zES9w/h9kCjs+R7z8AAAA/hgEAAAAAAAAB+QQAAEgAAAB8xVd8xVfcP4fZAo7Pke8/AAAAP5YBAAAAAAAAAfoEAABIAAAAvMd7vMd73D+H2QKOz5HvPwAAAD+WAQAAAAAAAAH7BAAASAAAADzJkzzJk9w/h9kCjs+R7z8AAAA/lgEAAAAAAAAB/AQAAEgAAAD8yZ/8yZ/cP4fZAo7Pke8/AAAAP6YBAAAAAAAAAf0EAABIAAAAPMzDPMzD3D+H2QKOz5HvPwAAAD+mAQAAAAAAAAH+BAAASAAAAPzMz/zMz9w/h9kCjs+R7z8AAAA/tQEAAAAAAAAB/wQAAEgAAAA+z/M8z/PcP4fZAo7Pke8/AAAAP7UBAAAAAAAAAQAFAABIAAAAftEXfdEX3T+H2QKOz5HvPwAAAD/FAQAAAAAAAAEBBQAASAAAAH7UR33UR90/h9kCjs+R7z8AAAA/xQEAAAAAAAABAgUAAEgAAAB+13d913fdP4fZAo7Pke8/AAAAP9UBAAAAAAAAAQMFAABIAAAAvtmbvdmb3T+H2QKOz5HvPwAAAD/VAQAAAAAAAAEEBQAASAAAAL7cy73cy90/h9kCjs+R7z8AAAA/5AEAAAAAAAABBQUAAEgAAAD+3u/93u/dP4fZAo7Pke8/AAAAP+QBAAAAAAAAAQYFAABIAAAAvuIrvuIr3j+H2QKOz5HvPwAAAD/0AQAAAAAAAAEHBQAASAAAAP7kT/7kT94/s98LJTaK7z8AAAA/9AEAAAAAAAABCAUAAEgAAAD+53/+53/eP7PfCyU2iu8/AAAAPwMCAAAAAAAAAQkFAABIAAAAfumXfumX3j+z3wslNorvPwAAAD8DAgAAAAAAAAEKBQAASAAAAL7ru77ru94/3+UUvJyC7z8AAAA/EwIAAAAAAAABCwUAAEgAAAA+7dM+7dPeP9/lFLycgu8/AAAAPyMCAAAAAAAAAQwFAABIAAAAvu7rvu7r3j/f5RS8nILvPwAAAD8jAgAAAAAAAAENBQAASAAAAIDv937v994/3+UUvJyC7z8AAAA/IwIAAAAAAAABDgUAAEgAAABA8AM/8APfP9/lFLycgu8/AAAAPzICAAAAAAAAAQ8FAABIAAAAwPEbv/Eb3z/f5RS8nILvPwAAAD9CAgAAAAAAAAEQBQAASAAAAIDyJ3/yJ98/3+UUvJyC7z8AAAA/QgIAAAAAAAABEQUAAEgAAABA8zM/8zPfP9/lFLycgu8/AAAAP0ICAAAAAAAAARIFAABIAAAAAPQ///M/3z/f5RS8nILvPwAAAD9hAgAAAAAAAAETBQAASAAAAMD0S7/0S98/3+UUvJyC7z8AAAA/YQIAAAAAAAABFAUAAEgAAACA9Vd/9VffP9/lFLycgu8/AAAAP3ECAAAAAAAAARUFAABIAAAAQPZjP/Zj3z/f5RS8nILvPwAAAD9xAgAAAAAAAAEWBQAASAAAAAD3b//2b98/3+UUvJyC7z8AAAA/cQIAAAAAAAABFwUAAEgAAACA+Id/+IffP9/lFLycgu8/AAAAP4ACAAAAAAAAARgFAABIAAAAQPmTP/mT3z/f5RS8nILvPwAAAD+QAgAAAAAAAAEZBQAASAAAAMD6q7/6q98/3+UUvJyC7z8AAAA/kAIAAAAAAAABGgUAAEgAAAAA/c///M/fP9/lFLycgu8/AAAAP5ACAAAAAAAAARsFAABIAAAAgP7nf/7n3z/f5RS8nILvPwAAAD+gAgAAAAAAAAEcBQAASAAAACABEiABEuA/3+UUvJyC7z8AAAA/oAIAAAAAAAABHQUAAEgAAABBAiRAAiTgP9/lFLycgu8/AAAAP68CAAAAAAAAAR4FAABIAAAAIARCIARC4D/f5RS8nILvPwAAAD+vAgAAAAAAAAEfBQAASAAAAEEFVEAFVOA/3+UUvJyC7z8AAAA/vwIAAAAAAAABIAUAAEgAAADBBmzABmzgP9/lFLycgu8/AAAAP88CAAAAAAAAASEFAABIAAAA4Ad+4Ad+4D/f5RS8nILvPwAAAD/PAgAAAAAAAAEiBQAASAAAAAEJkAAJkOA/3+UUvJyC7z8AAAA/3gIAAAAAAAABIwUAAEgAAADBCZzACZzgP9/lFLycgu8/AAAAP94CAAAAAAAAASQFAABIAAAAgQqogAqo4D/f5RS8nILvPwAAAD/eAgAAAAAAAAElBQAASAAAAOAKruAKruA/3+UUvJyC7z8AAAA/7gIAAAAAAAABJgUAAEgAAACgC7qgC7rgP9/lFLycgu8/AAAAP/0CAAAAAAAAAScFAABIAAAAAQzAAAzA4D/f5RS8nILvPwAAAD/9AgAAAAAAAAEoBQAASAAAAGIMxmAMxuA/3+UUvJyC7z8AAAA/DQMAAAAAAAABKQUAAEgAAADBDMzADMzgP9/lFLycgu8/AAAAPw0DAAAAAAAAASoFAABIAAAAIg3SIA3S4D/f5RS8nILvPwAAAD8dAwAAAAAAAAErBQAASAAAAIEN2IAN2OA/3+UUvJyC7z8AAAA/LAMAAAAAAAABLAUAAEgAAADiDd7gDd7gP9/lFLycgu8/AAAAPzwDAAAAAAAAAS0FAABIAAAAQQ7kQA7k4D/f5RS8nILvPwAAAD9MAwAAAAAAAAEuBQAASAAAAKIO6qAO6uA/3+UUvJyC7z8AAAA/TAMAAAAAAAABLwUAAEgAAAABD/AAD/DgP9/lFLycgu8/AAAAP1sDAAAAAAAAATAFAABIAAAAYg/2YA/24D/f5RS8nILvPwAAAD96AwAAAAAAAAExBQAASAAAAMEP/MAP/OA/3+UUvJyC7z8AAAA/kwMAAAAAAAABMgUAAEgAAAAiEAIhEALhP9/lFLycgu8/AAAAP6IDAAAAAAAAATMFAABIAAAAgRAIgRAI4T/f5RS8nILvPwAAAD+yAwAAAAAAAAE0BQAASAAAAOIQDuEQDuE/3+UUvJyC7z8AAAA/4QMAAAAAAAABNQUAAEgAAABBERRBERThP9/lFLycgu8/AAAAP/ADAAAAAAAAATYFAABIAAAAohEaoREa4T/f5RS8nILvPwAAAD8fBAAAAAAAAAE3BQAASAAAAAESIAESIOE/3+UUvJyC7z8AAAA/TgQAAAAAAAABOAUAAEgAAAABEiABEiDhPw3sHVMDe+8/AAAAP20EAAAAAAAAATkFAABIAAAAYhImYRIm4T8N7B1TA3vvPwAAAD99BAAAAAAAAAE6BQAASAAAAMESLMESLOE/DewdUwN77z8AAAA/rAQAAAAAAAABOwUAAEgAAAAiEzIhEzLhPw3sHVMDe+8/AAAAP9sEAAAAAAAAATwFAABIAAAAIhMyIRMy4T858ibqaXPvPwAAAD/qBAAAAAAAAAE9BQAASAAAAIETOIETOOE/OfIm6mlz7z8AAAA/CgUAAAAAAAABPgUAAEgAAACBEziBEzjhP2X4L4HQa+8/AAAAP0gFAAAAAAAAAT8FAABIAAAAEAIhEAIhkD97tMwDaL/vPwAAAD8AAAAAAAAAAAFABQAASAAAABIO4RAO4ZA/e7TMA2i/7z8AAAA/fQAAAAAAAAABQQUAAEgAAAAYkiEZkiGZP3u0zANov+8/AAAAP4wAAAAAAAAAAUIFAABIAAAAHLZhG7Zhmz97tMwDaL/vPwAAAD+MAAAAAAAAAAFDBQAASAAAABzmYR7mYZ4/e7TMA2i/7z8AAAA/jAAAAAAAAAABRAUAAEgAAAASC7EQC7GgP6e61ZrOt+8/AAAAP5wAAAAAAAAAAUUFAABIAAAAEh3RER3RoT+nutWazrfvPwAAAD+cAAAAAAAAAAFGBQAASAAAABRBERRBEaQ/p7rVms637z8AAAA/rAAAAAAAAAABRwUAAEgAAAAWUzEVUzGlP9PA3jE1sO8/AAAAP7sAAAAAAAAAAUgFAABIAAAAFl/xFV/xpT/TwN4xNbDvPwAAAD+7AAAAAAAAAAFJBQAASAAAABZxERdxEac/08DeMTWw7z8AAAA/ywAAAAAAAAABSgUAAEgAAAAagzEYgzGoPwHH58ibqO8/AAAAP8sAAAAAAAAAAUsFAABIAAAAGpuxGZuxqT8Bx+fIm6jvPwAAAD/aAAAAAAAAAAFMBQAASAAAABy/8Ru/8as/AcfnyJuo7z8AAAA/2gAAAAAAAAABTQUAAEgAAAAe4zEe4zGuPwHH58ibqO8/AAAAP+oAAAAAAAAAAU4FAABIAAAAkQmZkAmZsD8Bx+fIm6jvPwAAAD/qAAAAAAAAAAFPBQAASAAAAJIkSZIkSbI/AcfnyJuo7z8AAAA/+gAAAAAAAAABUAUAAEgAAACVRVmURVm0PwHH58ibqO8/AAAAP/oAAAAAAAAAAVEFAABIAAAAlmZplmZptj8Bx+fIm6jvPwAAAD8JAQAAAAAAAAFSBQAASAAAAJiESZiESbg/AcfnyJuo7z8AAAA/CQEAAAAAAAABUwUAAEgAAACcqImaqIm6Py3N8F8Coe8/AAAAPxkBAAAAAAAAAVQFAABIAAAAnsmZnMmZvD8tzfBfAqHvPwAAAD8pAQAAAAAAAAFVBQAASAAAAJ7t2Z7t2b4/Lc3wXwKh7z8AAAA/KQEAAAAAAAABVgUAAEgAAADQAi3QAi3APy3N8F8Coe8/AAAAPykBAAAAAAAAAVcFAABIAAAA0g7t0A7twD8tzfBfAqHvPwAAAD84AQAAAAAAAAFYBQAASAAAAFIWZVEWZcE/Lc3wXwKh7z8AAAA/OAEAAAAAAAABWQUAAEgAAABSHMVRHMXBPy3N8F8Coe8/AAAAP0gBAAAAAAAAAVoFAABIAAAA0iAN0iANwj8tzfBfAqHvPwAAAD9XAQAAAAAAAAFbBQAASAAAANIjPdIjPcI/Lc3wXwKh7z8AAAA/VwEAAAAAAAABXAUAAEgAAADTJm3SJm3CPy3N8F8Coe8/AAAAP1cBAAAAAAAAAV0FAABIAAAA0ymd0imdwj8tzfBfAqHvPwAAAD9nAQAAAAAAAAFeBQAASAAAANMszdIszcI/Lc3wXwKh7z8AAAA/dwEAAAAAAAABXwUAAEgAAADTL/3SL/3CPwHH58ibqO8/AAAAP3cBAAAAAAAAAWAFAABIAAAA0zIt0zItwz8Bx+fIm6jvPwAAAD93AQAAAAAAAAFhBQAASAAAAFM3dVM3dcM/AcfnyJuo7z8AAAA/hgEAAAAAAAABYgUAAEgAAADUPu3TPu3DP9PA3jE1sO8/AAAAP4YBAAAAAAAAAWMFAABIAAAAVEmVVEmVxD/TwN4xNbDvPwAAAD+WAQAAAAAAAAFkBQAASAAAAFZSJVVSJcU/p7rVms637z8AAAA/lgEAAAAAAAABZQUAAEgAAADWYi3WYi3GP6e61ZrOt+8/AAAAP6YBAAAAAAAAAWYFAABIAAAA13RN13RNxz97tMwDaL/vPwAAAD+mAQAAAAAAAAFnBQAASAAAAFiFVViFVcg/e7TMA2i/7z8AAAA/tQEAAAAAAAABaAUAAEgAAADalV3ZlV3JP02uw2wBx+8/AAAAP7UBAAAAAAAAAWkFAABIAAAA2qRN2qRNyj9NrsNsAcfvPwAAAD/FAQAAAAAAAAFqBQAASAAAANuwDduwDcs/Iai61ZrO7z8AAAA/xQEAAAAAAAABawUAAEgAAADbuZ3buZ3LPyGoutWazu8/AAAAP9QBAAAAAAAAAWwFAABIAAAAW8EVXMEVzD8hqLrVms7vPwAAAD/kAQAAAAAAAAFtBQAASAAAAN3IjdzIjcw/Iai61ZrO7z8AAAA/5AEAAAAAAAABbgUAAEgAAABdzdVczdXMP/WhsT401u8/AAAAP/QBAAAAAAAAAW8FAABIAAAA3dEd3dEdzT/Hm6inzd3vPwAAAD/0AQAAAAAAAAFwBQAASAAAAN3UTd3UTc0/x5uop83d7z8AAAA/AwIAAAAAAAABcQUAAEgAAADd133d133NP8ebqKfN3e8/AAAAPwMCAAAAAAAAAXIFAABIAAAA39qt3dqtzT/Hm6inzd3vPwAAAD8TAgAAAAAAAAFzBQAASAAAAF3cxV3cxc0/x5uop83d7z8AAAA/EwIAAAAAAAABdAUAAEgAAABd3/Vd3/XNP8ebqKfN3e8/AAAAPyMCAAAAAAAAAXUFAABIAAAAXeIlXuIlzj/Hm6inzd3vPwAAAD8jAgAAAAAAAAF2BQAASAAAAF3lVV7lVc4/x5uop83d7z8AAAA/MgIAAAAAAAABdwUAAEgAAADd6Z3e6Z3OP8ebqKfN3e8/AAAAPzICAAAAAAAAAXgFAABIAAAAXe7lXu7lzj/Hm6inzd3vPwAAAD9CAgAAAAAAAAF5BQAASAAAAGH0RV/0Rc8/x5uop83d7z8AAAA/QgIAAAAAAAABegUAAEgAAABh/dVf/dXPP8ebqKfN3e8/AAAAP1ECAAAAAAAAAXsFAABIAAAAcAIncAIn0D/Hm6inzd3vPwAAAD9RAgAAAAAAAAF8BQAASAAAADAGYzAGY9A/x5uop83d7z8AAAA/YQIAAAAAAAABfQUAAEgAAADwCZ/wCZ/QP8ebqKfN3e8/AAAAP2ECAAAAAAAAAX4FAABIAAAA8AzP8AzP0D/Hm6inzd3vPwAAAD9xAgAAAAAAAAF/BQAASAAAAHIO53AO59A/x5uop83d7z8AAAA/cQIAAAAAAAABgAUAAEgAAACyEAuxEAvRP8ebqKfN3e8/AAAAP4ACAAAAAAAAAYEFAABIAAAAMhIjMRIj0T/Hm6inzd3vPwAAAD+AAgAAAAAAAAGCBQAASAAAALITO7ETO9E/x5uop83d7z8AAAA/kAIAAAAAAAABgwUAAEgAAAByFEdxFEfRP8ebqKfN3e8/AAAAP5UCAAAAAAAAAYQFAABIAAAAshZrsRZr0T/Hm6inzd3vPwAAAD+lAgAAAAAAAAGFBQAASAAAAHIXd3EXd9E/x5uop83d7z8AAAA/pQIAAAAAAAABhgUAAEgAAACyGZuxGZvRP8ebqKfN3e8/AAAAP7QCAAAAAAAAAYcFAABIAAAAMhuzMRuz0T/Hm6inzd3vPwAAAD+0AgAAAAAAAAGIBQAASAAAALIcy7Ecy9E/x5uop83d7z8AAAA/xAIAAAAAAAABiQUAAEgAAAAyHuMxHuPRP8ebqKfN3e8/AAAAP9MCAAAAAAAAAYoFAABIAAAAciAHciAH0j/Hm6inzd3vPwAAAD/TAgAAAAAAAAGLBQAASAAAAPIhH/IhH9I/x5uop83d7z8AAAA/4wIAAAAAAAABjAUAAEgAAAByIzdyIzfSP8ebqKfN3e8/AAAAP+MCAAAAAAAAAY0FAABIAAAAsiVbsiVb0j/Hm6inzd3vPwAAAD/jAgAAAAAAAAGOBQAASAAAAPInf/Inf9I/x5uop83d7z8AAAA/8wIAAAAAAAABjwUAAEgAAAAyKqMyKqPSP/WhsT401u8/AAAAP/MCAAAAAAAAAZAFAABIAAAAcizHcizH0j8hqLrVms7vPwAAAD8CAwAAAAAAAAGRBQAASAAAAPIt3/It39I/Iai61ZrO7z8AAAA/AgMAAAAAAAABkgUAAEgAAADyMA/zMA/TPyGoutWazu8/AAAAPxIDAAAAAAAAAZMFAABIAAAAcjInczIn0z9NrsNsAcfvPwAAAD8SAwAAAAAAAAGUBQAASAAAAPIzP/MzP9M/Ta7DbAHH7z8AAAA/IgMAAAAAAAABlQUAAEgAAACyNEuzNEvTP02uw2wBx+8/AAAAPzEDAAAAAAAAAZYFAABIAAAAMjZjMzZj0z97tMwDaL/vPwAAAD8xAwAAAAAAAAGXBQAASAAAAPI2b/M2b9M/e7TMA2i/7z8AAAA/QQMAAAAAAAABmAUAAEgAAAC0N3uzN3vTP3u0zANov+8/AAAAP0EDAAAAAAAAAZkFAABIAAAAdDiHcziH0z+nutWazrfvPwAAAD9BAwAAAAAAAAGaBQAASAAAADQ5kzM5k9M/p7rVms637z8AAAA/UAMAAAAAAAABmwUAAEgAAAC0OquzOqvTP6e61ZrOt+8/AAAAP1ADAAAAAAAAAZwFAABIAAAANDzDMzzD0z+nutWazrfvPwAAAD9gAwAAAAAAAAGdBQAASAAAALQ927M929M/08DeMTWw7z8AAAA/YAMAAAAAAAABngUAAEgAAAA0P/MzP/PTP9PA3jE1sO8/AAAAP3ADAAAAAAAAAZ8FAABIAAAAdEEXdEEX1D/TwN4xNbDvPwAAAD9/AwAAAAAAAAGgBQAASAAAAPRCL/RCL9Q/08DeMTWw7z8AAAA/fwMAAAAAAAABoQUAAEgAAAA0RVM0RVPUP9PA3jE1sO8/AAAAP48DAAAAAAAAAaIFAABIAAAAdEd3dEd31D/TwN4xNbDvPwAAAD+PAwAAAAAAAAGjBQAASAAAAPRIj/RIj9Q/08DeMTWw7z8AAAA/jwMAAAAAAAABpAUAAEgAAAC0SZu0SZvUP9PA3jE1sO8/AAAAP58DAAAAAAAAAaUFAABIAAAAdEqndEqn1D/TwN4xNbDvPwAAAD+uAwAAAAAAAAGmBQAASAAAADRLszRLs9Q/08DeMTWw7z8AAAA/rgMAAAAAAAABpwUAAEgAAAAg+IEf+IF/P7Wm8+3RMuc/AAAAPwAAAAAAAAAAAagFAABIAAAAIPiBH/iBfz+IoOpWazrnPwAAAD97AAAAAAAAAAGpBQAASAAAACD4gR/4gX8/W5rhvwRC5z8AAAA/igAAAAAAAAABqgUAAEgAAAAg+IEf+IF/Py+U2CieSec/AAAAP5oAAAAAAAAAAasFAABIAAAAIPiBH/iBfz8Cjs+RN1HnPwAAAD+qAAAAAAAAAAGsBQAASAAAACD4gR/4gX8/1YfG+tBY5z8AAAA/qgAAAAAAAAABrQUAAEgAAAAQFEERFEGBP6mBvWNqYOc/AAAAP7kAAAAAAAAAAa4FAABIAAAAEBRBERRBgT98e7TMA2jnPwAAAD+5AAAAAAAAAAGvBQAASAAAABAUQREUQYE/T3WrNZ1v5z8AAAA/yQAAAAAAAAABsAUAAEgAAAAQFEERFEGBP/ZomQfQfuc/AAAAP8kAAAAAAAAAAbEFAABIAAAAFCzBEizBgj+dXIfZAo7nPwAAAD/YAAAAAAAAAAGyBQAASAAAABQswRIswYI/RFB1qzWd5z8AAAA/2AAAAAAAAAABswUAAEgAAAAULMESLMGCP+tDY31orOc/AAAAP+gAAAAAAAAAAbQFAABIAAAAFCzBEizBgj++PVrmAbTnPwAAAD/oAAAAAAAAAAG1BQAASAAAABQswRIswYI/OCs/Ic7K5z8AAAA/+AAAAAAAAAABtgUAAEgAAAAULMESLMGCP98eLfMA2uc/AAAAP/gAAAAAAAAAAbcFAABIAAAAFCzBEizBgj+FEhvFM+nnPwAAAD8HAQAAAAAAAAG4BQAASAAAABQswRIswYI/LAYJl2b45z8AAAA/BwEAAAAAAAABuQUAAEgAAAAULMESLMGCP9P59miZB+g/AAAAPxcBAAAAAAAAAboFAABIAAAAFCzBEizBgj957eQ6zBboPwAAAD8nAQAAAAAAAAG7BQAASAAAABQswRIswYI/Tefbo2Ue6D8AAAA/JwEAAAAAAAABvAUAAEgAAAAULMESLMGCPyDh0gz/Jeg/AAAAPycBAAAAAAAAAb0FAABIAAAAFCzBEizBgj/z2sl1mC3oPwAAAD82AQAAAAAAAAG+BQAASAAAABQswRIswYI/x9TA3jE16D8AAAA/RgEAAAAAAAABvwUAAEgAAAAULMESLMGCP5rOt0fLPOg/AAAAP0YBAAAAAAAAAcAFAABIAAAAFCzBEizBgj9tyK6wZEToPwAAAD9lAQAAAAAAAAHBBQAASAAAABQswRIswYI/QcKlGf5L6D8AAAA/dQEAAAAAAAABwgUAAEgAAAAUREEUREGEPxS8nIKXU+g/AAAAP5QBAAAAAAAAAcMFAABIAAAAFERBFERBhD/otZPrMFvoPwAAAD+UAQAAAAAAAAHEBQAASAAAABRcwRVcwYU/u6+KVMpi6D8AAAA/pAEAAAAAAAABxQUAAEgAAAAcdEEXdEGHP46pgb1jaug/AAAAP7MBAAAAAAAAAcYFAABIAAAAHIzBGIzBiD9io3gm/XHoPwAAAD/DAQAAAAAAAAHHBQAASAAAABykQRqkQYo/YqN4Jv1x6D8AAAA/0gEAAAAAAAAByAUAAEgAAAAcpEEapEGKPzWdb4+Weeg/AAAAP+IBAAAAAAAAAckFAABIAAAAHLzBG7zBiz81nW+PlnnoPwAAAD/yAQAAAAAAAAHKBQAASAAAACDUQR3UQY0/NZ1vj5Z56D8AAAA/8gEAAAAAAAABywUAAEgAAAAg7MEe7MGOPzWdb4+Weeg/AAAAP/IBAAAAAAAAAcwFAABIAAAAEAIhEAIhkD81nW+PlnnoPwAAAD8BAgAAAAAAAAHNBQAASAAAABIaoREaoZE/NZ1vj5Z56D8AAAA/EQIAAAAAAAABzgUAAEgAAAAWSqEUSqGUPzWdb4+Weeg/AAAAPxECAAAAAAAAAc8FAABIAAAAGHqhF3qhlz81nW+PlnnoPwAAAD8hAgAAAAAAAAHQBQAASAAAAByqoRqqoZo/NZ1vj5Z56D8AAAA/IQIAAAAAAAAB0QUAAEgAAAAc2qEd2qGdPzWdb4+Weeg/AAAAPzACAAAAAAAAAdIFAABIAAAAJP7hH/7hnz81nW+PlnnoPwAAAD9AAgAAAAAAAAHTBQAASAAAABIREREREaE/NZ1vj5Z56D8AAAA/QAIAAAAAAAAB1AUAAEgAAAASHdERHdGhPzWdb4+Weeg/AAAAP0ACAAAAAAAAAdUFAABIAAAAEiMxEiMxoj81nW+PlnnoPwAAAD9PAgAAAAAAAAHWBQAASAAAABQpkRIpkaI/NZ1vj5Z56D8AAAA/TwIAAAAAAAAB1wUAAEgAAAAUL/ESL/GiPzWdb4+Weeg/AAAAP18CAAAAAAAAAdgFAABIAAAAFDVREzVRoz81nW+PlnnoPwAAAD9fAgAAAAAAAAHZBQAASAAAABQ7sRM7saM/NZ1vj5Z56D8AAAA/bwIAAAAAAAAB2gUAAEgAAAAUQREUQRGkP2KjeCb9ceg/AAAAP34CAAAAAAAAAdsFAABIAAAAFEdxFEdxpD9io3gm/XHoPwAAAD+OAgAAAAAAAAHcBQAASAAAABRN0RRN0aQ/YqN4Jv1x6D8AAAA/3AIAAAAAAAAB3QUAAEgAAAAWZVEWZVGmP2KjeCb9ceg/AAAAP+wCAAAAAAAAAd4FAABIAAAAFmuxFmuxpj9io3gm/XHoPwAAAD/sAgAAAAAAAAHfBQAASAAAABZxERdxEac/YqN4Jv1x6D8AAAA/7AIAAAAAAAAB4AUAAEgAAAAWd3EXd3GnP2KjeCb9ceg/AAAAPwsDAAAAAAAAAeEFAABIAAAAGomRGImRqD9io3gm/XHoPwAAAD8LAwAAAAAAAAHiBQAASAAAABqP8RiP8ag/YqN4Jv1x6D8AAAA/GwMAAAAAAAAB4wUAAEgAAAAaoREaoRGqP2KjeCb9ceg/AAAAPyoDAAAAAAAAAeQFAABIAAAAHK3RGq3Rqj9io3gm/XHoPwAAAD8qAwAAAAAAAAHlBQAASAAAABy/8Ru/8as/YqN4Jv1x6D8AAAA/KgMAAAAAAAAB5gUAAEgAAAAcy7Ecy7GsP2KjeCb9ceg/AAAAPyoDAAAAAAAAAecFAABIAAAAHtdxHddxrT9io3gm/XHoPwAAAD86AwAAAAAAAAHoBQAASAAAAB7pkR7pka4/YqN4Jv1x6D8AAAA/OgMAAAAAAAAB6QUAAEgAAAAe7/Ee7/GuP2KjeCb9ceg/AAAAP0kDAAAAAAAAAeoFAABIAAAAIvuxH/uxrz9io3gm/XHoPwAAAD9ZAwAAAAAAAAHrBQAASAAAAJEDOZADObA/YqN4Jv1x6D8AAAA/WQMAAAAAAAAB7AUAAEgAAACRBmmQBmmwP2KjeCb9ceg/AAAAP1kDAAAAAAAAAe0FAABIAAAAkQ/5kA/5sD9io3gm/XHoPwAAAD9pAwAAAAAAAAHuBQAASAAAAJESKZESKbE/YqN4Jv1x6D8AAAA/aQMAAAAAAAAB7wUAAEgAAACSG7mRG7mxP2KjeCb9ceg/AAAAP3gDAAAAAAAAAfAFAABIAAAAkiEZkiEZsj9io3gm/XHoPwAAAD94AwAAAAAAAAHxBQAASAAAAJIneZInebI/YqN4Jv1x6D8AAAA/iAMAAAAAAAAB8gUAAEgAAACTLdmSLdmyP2KjeCb9ceg/AAAAP5gDAAAAAAAAAfMFAABIAAAAkzAJkzAJsz9io3gm/XHoPwAAAD+YAwAAAAAAAAH0BQAASAAAAJM5mZM5mbM/YqN4Jv1x6D8AAAA/mAMAAAAAAAAB9QUAAEgAAACVP/mTP/mzP2KjeCb9ceg/AAAAP6cDAAAAAAAAAfYFAABIAAAAlUIplEIptD9io3gm/XHoPwAAAD+3AwAAAAAAAAH3BQAASAAAAJVFWZRFWbQ/YqN4Jv1x6D8AAAA/twMAAAAAAAAB+AUAAEgAAACVSImUSIm0P2KjeCb9ceg/AAAAP8YDAAAAAAAAAfkFAABIAAAAlUu5lEu5tD9io3gm/XHoPwAAAD/WAwAAAAAAAAH6BQAASAAAAJVO6ZRO6bQ/YqN4Jv1x6D8AAAA/FQQAAAAAAAAB+wUAAEgAAACVURmVURm1P2KjeCb9ceg/AAAAPyQEAAAAAAAAAfwFAABIAAAAllRJlVRJtT9io3gm/XHoPwAAAD8kBAAAAAAAAAH9BQAASAAAAJZXeZVXebU/YqN4Jv1x6D8AAAA/JAQAAAAAAAAB/gUAAEgAAACWXdmVXdm1P2KjeCb9ceg/AAAAPzQEAAAAAAAAAf8FAABIAAAAlmAJlmAJtj9io3gm/XHoPwAAAD9DBAAAAAAAAAEABgAASAAAAJZjOZZjObY/YqN4Jv1x6D8AAAA/QwQAAAAAAAABAQYAAEgAAACWZmmWZmm2P2KjeCb9ceg/AAAAP1MEAAAAAAAAAQIGAABIAAAAlmmZlmmZtj9io3gm/XHoPwAAAD9jBAAAAAAAAAEDBgAASAAAAJZsyZZsybY/YqN4Jv1x6D8AAAA/cgQAAAAAAAABBAYAAEgAAACWbMmWbMm2PzWdb4+Weeg/AAAAP3IEAAAAAAAAAQUGAABIAAAAlm/5lm/5tj81nW+PlnnoPwAAAD+CBAAAAAAAAAEGBgAASAAAAJZyKZdyKbc/NZ1vj5Z56D8AAAA/ggQAAAAAAAABBwYAAEgAAACYdVmXdVm3PzWdb4+Weeg/AAAAP5EEAAAAAAAAAQgGAABIAAAAmHiJl3iJtz81nW+PlnnoPwAAAD+RBAAAAAAAAAEJBgAASAAAAJh7uZd7ubc/NZ1vj5Z56D8AAAA/oQQAAAAAAAABCgYAAEgAAAB6rdd6rdfaP/xxMG7Irug/AAAAPwAAAAAAAAAAAQsGAABIAAAAeq3Xeq3X2j8peDkFL6foPwAAAD8fAAAAAAAAAAEMBgAASAAAAPqu7/qu79o/KXg5BS+n6D8AAAA/LwAAAAAAAAABDQYAAEgAAAB6sAd7sAfbPyl4OQUvp+g/AAAAPz4AAAAAAAAAAQ4GAABIAAAA+rEf+7Ef2z9WfkKclZ/oPwAAAD8+AAAAAAAAAAEPBgAASAAAALqyK7uyK9s/Vn5CnJWf6D8AAAA/TgAAAAAAAAABEAYAAEgAAAA6tEM7tEPbP1Z+QpyVn+g/AAAAP04AAAAAAAAAAREGAABIAAAAurVbu7Vb2z+ChEsz/JfoPwAAAD9dAAAAAAAAAAESBgAASAAAAHq2Z3u2Z9s/goRLM/yX6D8AAAA/XQAAAAAAAAABEwYAAEgAAAA8t3M7t3PbP4KESzP8l+g/AAAAP20AAAAAAAAAARQGAABIAAAAvLiLu7iL2z+ChEsz/JfoPwAAAD9tAAAAAAAAAAEVBgAASAAAADy6ozu6o9s/goRLM/yX6D8AAAA/fQAAAAAAAAABFgYAAEgAAAC8u7u7u7vbP4KESzP8l+g/AAAAP30AAAAAAAAAARcGAABIAAAAfLzHe7zH2z+ChEsz/JfoPwAAAD+MAAAAAAAAAAEYBgAASAAAAPy93/u939s/goRLM/yX6D8AAAA/jAAAAAAAAAABGQYAAEgAAAB8v/d7v/fbP6+KVMpikOg/AAAAP5wAAAAAAAAAARoGAABIAAAA/MAP/MAP3D+vilTKYpDoPwAAAD+cAAAAAAAAAAEbBgAASAAAADzDMzzDM9w/r4pUymKQ6D8AAAA/rAAAAAAAAAABHAYAAEgAAAC8xEu8xEvcP6+KVMpikOg/AAAAP6wAAAAAAAAAAR0GAABIAAAA/MZv/MZv3D+vilTKYpDoPwAAAD/LAAAAAAAAAAEeBgAASAAAALzHe7zHe9w/r4pUymKQ6D8AAAA/ywAAAAAAAAABHwYAAEgAAAA8yZM8yZPcP6+KVMpikOg/AAAAP8sAAAAAAAAAASAGAABIAAAA/Mmf/Mmf3D+vilTKYpDoPwAAAD/LAAAAAAAAAAEhBgAASAAAAHzLt3zLt9w/r4pUymKQ6D8AAAA/2gAAAAAAAAABIgYAAEgAAAA8zMM8zMPcP6+KVMpikOg/AAAAP9oAAAAAAAAAASMGAABIAAAA/MzP/MzP3D+vilTKYpDoPwAAAD/qAAAAAAAAAAEkBgAASAAAALzN27zN29w/r4pUymKQ6D8AAAA/6gAAAAAAAAABJQYAAEgAAAB+zud8zufcP6+KVMpikOg/AAAAP/oAAAAAAAAAASYGAABIAAAAPs/zPM/z3D+vilTKYpDoPwAAAD/6AAAAAAAAAAEnBgAASAAAAP7P//zP/9w/r4pUymKQ6D8AAAA/CQEAAAAAAAABKAYAAEgAAAC+0Au90AvdP6+KVMpikOg/AAAAPxkBAAAAAAAAASkGAABIAAAAPtIjPdIj3T+vilTKYpDoPwAAAD8ZAQAAAAAAAAEqBgAASAAAAL7TO73TO90/r4pUymKQ6D8AAAA/GQEAAAAAAAABKwYAAEgAAAA+1VM91VPdP6+KVMpikOg/AAAAPykBAAAAAAAAASwGAABIAAAAvtZrvdZr3T+vilTKYpDoPwAAAD9XAQAAAAAAAAEtBgAASAAAAH7gB37gB94/goRLM/yX6D8AAAA/ZwEAAAAAAAABLgYAAEgAAAA+53M+53PeP1Z+QpyVn+g/AAAAP2cBAAAAAAAAAS8GAABIAAAAvuiLvuiL3j9WfkKclZ/oPwAAAD93AQAAAAAAAAEwBgAASAAAAP7qr/7qr94/Vn5CnJWf6D8AAAA/dwEAAAAAAAABMQYAAEgAAAA+7dM+7dPeP1Z+QpyVn+g/AAAAP4MBAAAAAAAAATIGAABIAAAAvu7rvu7r3j9WfkKclZ/oPwAAAD+TAQAAAAAAAAEzBgAASAAAAEDwAz/wA98/Vn5CnJWf6D8AAAA/owEAAAAAAAABNAYAAEgAAAAA8Q//8A/fP1Z+QpyVn+g/AAAAP7IBAAAAAAAAATUGAABIAAAAgPInf/In3z9WfkKclZ/oPwAAAD+yAQAAAAAAAAE2BgAASAAAAEDzMz/zM98/Vn5CnJWf6D8AAAA/sgEAAAAAAAABNwYAAEgAAAAA9D//8z/fP1Z+QpyVn+g/AAAAP8IBAAAAAAAAATgGAABIAAAAwPRLv/RL3z9WfkKclZ/oPwAAAD/CAQAAAAAAAAE5BgAASAAAAID1V3/1V98/Vn5CnJWf6D8AAAA/0QEAAAAAAAABOgYAAEgAAABA9mM/9mPfP1Z+QpyVn+g/AAAAP+EBAAAAAAAAATsGAABIAAAAAPdv//Zv3z9WfkKclZ/oPwAAAD8AAgAAAAAAAAE8BgAASAAAAMD3e7/3e98/Vn5CnJWf6D8AAAA/EAIAAAAAAAABPQYAAEgAAACA+Id/+IffP1Z+QpyVn+g/AAAAPxACAAAAAAAAAT4GAABIAAAAQPmTP/mT3z9WfkKclZ/oPwAAAD8gAgAAAAAAAAE/BgAASAAAAMD6q7/6q98/Vn5CnJWf6D8AAAA/IAIAAAAAAAABQAYAAEgAAACA+7d/+7ffP1Z+QpyVn+g/AAAAPy8CAAAAAAAAAUEGAABIAAAAAP3P//zP3z8peDkFL6foPwAAAD8vAgAAAAAAAAFCBgAASAAAAED/8z//898/KXg5BS+n6D8AAAA/PwIAAAAAAAABQwYAAEgAAADAAAzAAAzgP/xxMG7Irug/AAAAPz8CAAAAAAAAAUQGAABIAAAAQQIkQAIk4D/QayfXYbboPwAAAD9OAgAAAAAAAAFFBgAASAAAAMEDPMADPOA/0Gsn12G26D8AAAA/XgIAAAAAAAABRgYAAEgAAABBBVRABVTgP9BrJ9dhtug/AAAAP14CAAAAAAAAAUcGAABIAAAAIAdyIAdy4D/QayfXYbboPwAAAD9eAgAAAAAAAAFIBgAASAAAAKAIiqAIiuA/0Gsn12G26D8AAAA/bgIAAAAAAAABSQYAAEgAAAAgCqIgCqLgP9BrJ9dhtug/AAAAP24CAAAAAAAAAUoGAABIAAAAoAu6oAu64D/QayfXYbboPwAAAD99AgAAAAAAAAFLBgAASAAAAMEMzMAMzOA/0Gsn12G26D8AAAA/fQIAAAAAAAABTAYAAEgAAACBDdiADdjgP/xxMG7Irug/AAAAP40CAAAAAAAAAU0GAABIAAAA4g3e4A3e4D8peDkFL6foPwAAAD+NAgAAAAAAAAFOBgAASAAAAKIO6qAO6uA/KXg5BS+n6D8AAAA/nQIAAAAAAAABTwYAAEgAAAABD/AAD/DgPyl4OQUvp+g/AAAAP6wCAAAAAAAAAVAGAABIAAAAwQ/8wA/84D9WfkKclZ/oPwAAAD+8AgAAAAAAAAFRBgAASAAAACIQAiEQAuE/Vn5CnJWf6D8AAAA/vAIAAAAAAAABUgYAAEgAAACBEAiBEAjhP1Z+QpyVn+g/AAAAP8sCAAAAAAAAAVMGAABIAAAA4hAO4RAO4T9WfkKclZ/oPwAAAD/bAgAAAAAAAAFUBgAASAAAAEERFEERFOE/Vn5CnJWf6D8AAAA/6wIAAAAAAAABVQYAAEgAAACiERqhERrhP1Z+QpyVn+g/AAAAP+sCAAAAAAAAAVYGAABIAAAAARIgARIg4T9WfkKclZ/oPwAAAD/rAgAAAAAAAAFXBgAASAAAAMESLMESLOE/Vn5CnJWf6D8AAAA/+gIAAAAAAAABWAYAAEgAAAAiEzIhEzLhP1Z+QpyVn+g/AAAAPwoDAAAAAAAAAVkGAABIAAAAIhMyIRMy4T+ChEsz/JfoPwAAAD8KAwAAAAAAAAFaBgAASAAAAIETOIETOOE/goRLM/yX6D8AAAA/GgMAAAAAAAABWwYAAEgAAADiEz7hEz7hP4KESzP8l+g/AAAAP2gDAAAAAAAAAVwGAABIAAAAQRd0QRd04T/ckF1hyYjoPwAAAD9oAwAAAAAAAAFdBgAASAAAAKIXeqEXeuE/3JBdYcmI6D8AAAA/dwMAAAAAAAABXgYAAEgAAAACGIABGIDhP9yQXWHJiOg/AAAAP3cDAAAAAAAAAV8GAABIAAAAYhiGYRiG4T/ckF1hyYjoPwAAAD93AwAAAAAAAAFgBgAASAAAAMIYjMEYjOE/3JBdYcmI6D8AAAA/hwMAAAAAAAABYQYAAEgAAAAiGZIhGZLhP9yQXWHJiOg/AAAAP6UDAAAAAAAAAWIGAABIAAAAghmYgRmY4T/ckF1hyYjoPwAAAD+1AwAAAAAAAAFjBgAASAAAAOIZnuEZnuE/3JBdYcmI6D8AAAA/AwQAAAAAAAABZAYAAEgAAABCGqRBGqThP9yQXWHJiOg/AAAAPxIEAAAAAAAAAWUGAABIAAAAohqqoRqq4T/ckF1hyYjoPwAAAD8iBAAAAAAAAAFmBgAASAAAAAIbsAEbsOE/3JBdYcmI6D8AAAA/MgQAAAAAAAABZwYAAEgAAABiG7ZhG7bhP9yQXWHJiOg/AAAAPzIEAAAAAAAAAWgGAABIAAAAghzIgRzI4T8Il2b4L4HoPwAAAD9BBAAAAAAAAAFpBgAASAAAAEId1EEd1OE/NZ1vj5Z56D8AAAA/QQQAAAAAAAABagYAAEgAAAACHuABHuDhPzWdb4+Weeg/AAAAP1EEAAAAAAAAAWsGAABIAAAAwh7swR7s4T9io3gm/XHoPwAAAD9RBAAAAAAAAAFsBgAASAAAACIf8iEf8uE/YqN4Jv1x6D8AAAA/YAQAAAAAAAABbQYAAEgAAADiH/7hH/7hP2KjeCb9ceg/AAAAP2AEAAAAAAAAAW4GAABIAAAAQiAEQiAE4j+OqYG9Y2roPwAAAD9wBAAAAAAAAAFvBgAASAAAAKIgCqIgCuI/jqmBvWNq6D8AAAA/gAQAAAAAAAABcAYAAEgAAAACIRACIRDiP46pgb1jaug/AAAAP58EAAAAAAAAAXEGAABIAAAAYiEWYiEW4j+OqYG9Y2roPwAAAD+yBQAAAAAAAAFyBgAASAAAAMIhHMIhHOI/jqmBvWNq6D8AAAA/wgUAAAAAAAABcwYAAEgAAAAjIiIiIiLiP46pgb1jaug/AAAAP8IFAAAAAAAAAXQGAABIAAAAgiIogiIo4j+OqYG9Y2roPwAAAD/RBQAAAAAAAAF1BgAASAAAAOMiLuIiLuI/jqmBvWNq6D8AAAA/4QUAAAAAAAABdgYAAEgAAABCIzRCIzTiP46pgb1jaug/AAAAPxAGAAAAAAAAAXcGAABIAAAAoyM6oiM64j+OqYG9Y2roPwAAAD8QBgAAAAAAAAF4BgAASAAAAGMkRmIkRuI/jqmBvWNq6D8AAAA/LwYAAAAAAAABeQYAAEgAAADCJEzCJEziP46pgb1jaug/AAAAPy8GAAAAAAAAAXoGAABIAAAAIyVSIiVS4j+OqYG9Y2roPwAAAD8vBgAAAAAAAAF7BgAASAAAAIIlWIIlWOI/jqmBvWNq6D8AAAA/PwYAAAAAAAABfAYAAEgAAADjJV7iJV7iP46pgb1jaug/AAAAPz8GAAAAAAAAAX0GAABIAAAAQiZkQiZk4j+OqYG9Y2roPwAAAD9OBgAAAAAAAAF+BgAASAAAAKMmaqImauI/jqmBvWNq6D8AAAA/ywYAAAAAAAABfwYAAEgAAAACJ3ACJ3DiP46pgb1jaug/AAAAP+sGAAAAAAAAAYAGAABIAAAAYyd2Yid24j+OqYG9Y2roPwAAAD/6BgAAAAAAAAGBBgAASAAAAGMndmInduI/YqN4Jv1x6D8AAAA/+gYAAAAAAAABggYAAEgAAADCJ3zCJ3ziP2KjeCb9ceg/AAAAPwoHAAAAAAAAAYMGAABIAAAAIyiCIiiC4j9io3gm/XHoPwAAAD93BwAAAAAAAAGEBgAASAAAACMogiIoguI/NZ1vj5Z56D8AAAA/dwcAAAAAAAABhQYAAEgAAACCKIiCKIjiPzWdb4+Weeg/AAAAP+MHAAAAAAAAAYYGAABIAAAAqHqqp3qq5z+wd0wN7B3rPwAAAD8AAAAAAAAAAAGHBgAASAAAAGh7tmd7tuc/sHdMDewd6z8AAAA/AAAAAAAAAAABiAYAAEgAAAAofMInfMLnP4JxQ3aFJes/AAAAPwAAAAAAAAAAAYkGAABIAAAA6HzO53zO5z9WazrfHi3rPwAAAD8PAAAAAAAAAAGKBgAASAAAAKh92qd92uc/Vms63x4t6z8AAAA/DwAAAAAAAAABiwYAAEgAAADIfuzHfuznPyplMUi4NOs/AAAAPx8AAAAAAAAAAYwGAABIAAAA6H/+53/+5z8qZTFIuDTrPwAAAD82AAAAAAAAAAGNBgAASAAAAAiBEAiBEOg/KmUxSLg06z8AAAA/RgAAAAAAAAABjgYAAEgAAADIgRzIgRzoPyplMUi4NOs/AAAAP0YAAAAAAAAAAY8GAABIAAAA6IIu6IIu6D8qZTFIuDTrPwAAAD9VAAAAAAAAAAGQBgAASAAAAKiDOqiDOug/KmUxSLg06z8AAAA/VQAAAAAAAAABkQYAAEgAAABohEZohEboPyplMUi4NOs/AAAAP2UAAAAAAAAAAZIGAABIAAAAKIVSKIVS6D8qZTFIuDTrPwAAAD9lAAAAAAAAAAGTBgAASAAAAOiFXuiFXug/KmUxSLg06z8AAAA/dAAAAAAAAAABlAYAAEgAAACohmqohmroPyplMUi4NOs/AAAAP3QAAAAAAAAAAZUGAABIAAAAaId2aId26D8qZTFIuDTrPwAAAD+EAAAAAAAAAAGWBgAASAAAACiIgiiIgug/KmUxSLg06z8AAAA/hAAAAAAAAAABlwYAAEgAAACJiIiIiIjoPyplMUi4NOs/AAAAP5QAAAAAAAAAAZgGAABIAAAAqImaqIma6D8qZTFIuDTrPwAAAD+UAAAAAAAAAAGZBgAASAAAAGiKpmiKpug/KmUxSLg06z8AAAA/owAAAAAAAAABmgYAAEgAAACJi7iIi7joPyplMUi4NOs/AAAAP6MAAAAAAAAAAZsGAABIAAAA6Yu+6Iu+6D8qZTFIuDTrPwAAAD+zAAAAAAAAAAGcBgAASAAAAAmN0AiN0Og/KmUxSLg06z8AAAA/swAAAAAAAAABnQYAAEgAAADJjdzIjdzoPyplMUi4NOs/AAAAP8MAAAAAAAAAAZ4GAABIAAAAiY7oiI7o6D8qZTFIuDTrPwAAAD/DAAAAAAAAAAGfBgAASAAAAKqP+qiP+ug/KmUxSLg06z8AAAA/0gAAAAAAAAABoAYAAEgAAABqkAZpkAbpPyplMUi4NOs/AAAAP+IAAAAAAAAAAaEGAABIAAAAiZEYiZEY6T8qZTFIuDTrPwAAAD/iAAAAAAAAAAGiBgAASAAAAKqSKqmSKuk/KmUxSLg06z8AAAA/8QAAAAAAAAABowYAAEgAAAAJkzAJkzDpPyplMUi4NOs/AAAAP/EAAAAAAAAAAaQGAABIAAAAKpRCKZRC6T8qZTFIuDTrPwAAAD/xAAAAAAAAAAGlBgAASAAAAOqUTumUTuk/KmUxSLg06z8AAAA/AQEAAAAAAAABpgYAAEgAAAAJlmAJlmDpPyplMUi4NOs/AAAAPxEBAAAAAAAAAacGAABIAAAAapZmaZZm6T8qZTFIuDTrPwAAAD8RAQAAAAAAAAGoBgAASAAAAImXeImXeOk/KmUxSLg06z8AAAA/EQEAAAAAAAABqQYAAEgAAADql37pl37pPyplMUi4NOs/AAAAPyABAAAAAAAAAaoGAABIAAAAqpiKqZiK6T8qZTFIuDTrPwAAAD8gAQAAAAAAAAGrBgAASAAAAGqZlmmZluk/KmUxSLg06z8AAAA/MAEAAAAAAAABrAYAAEgAAADKmZzJmZzpPyplMUi4NOs/AAAAP0ABAAAAAAAAAa0GAABIAAAA6pqu6Zqu6T8qZTFIuDTrPwAAAD9AAQAAAAAAAAGuBgAASAAAAEqbtEmbtOk/KmUxSLg06z8AAAA/TwEAAAAAAAABrwYAAEgAAAAKnMAJnMDpPyplMUi4NOs/AAAAP08BAAAAAAAAAbAGAABIAAAAapzGaZzG6T8qZTFIuDTrPwAAAD9fAQAAAAAAAAGxBgAASAAAACqd0imd0uk/KmUxSLg06z8AAAA/XwEAAAAAAAABsgYAAEgAAADqnd7pnd7pPyplMUi4NOs/AAAAP24BAAAAAAAAAbMGAABIAAAASp7kSZ7k6T8qZTFIuDTrPwAAAD9uAQAAAAAAAAG0BgAASAAAAKqe6qme6uk/KmUxSLg06z8AAAA/fgEAAAAAAAABtQYAAEgAAABqn/Zpn/bpPyplMUi4NOs/AAAAP34BAAAAAAAAAbYGAABIAAAAKqACKqAC6j8qZTFIuDTrPwAAAD+OAQAAAAAAAAG3BgAASAAAAOqgDuqgDuo/KmUxSLg06z8AAAA/jgEAAAAAAAABuAYAAEgAAACqoRqqoRrqPyplMUi4NOs/AAAAP50BAAAAAAAAAbkGAABIAAAAyqIsyqIs6j8qZTFIuDTrPwAAAD+dAQAAAAAAAAG6BgAASAAAAEqkREqkROo/KmUxSLg06z8AAAA/nQEAAAAAAAABuwYAAEgAAABrpVZqpVbqPyplMUi4NOs/AAAAP60BAAAAAAAAAbwGAABIAAAAiqZoiqZo6j8qZTFIuDTrPwAAAD+9AQAAAAAAAAG9BgAASAAAAAqogAqogOo/KmUxSLg06z8AAAA/6wEAAAAAAAABvgYAAEgAAADrr/7qr/7qP1ZrOt8eLes/AAAAP/sBAAAAAAAAAb8GAABIAAAATLAES7AE6z9WazrfHi3rPwAAAD/7AQAAAAAAAAHABgAASAAAAAyxEAuxEOs/Vms63x4t6z8AAAA/+wEAAAAAAAABwQYAAEgAAABrsRZrsRbrP1ZrOt8eLes/AAAAPwsCAAAAAAAAAcIGAABIAAAAzLEcy7Ec6z9WazrfHi3rPwAAAD8LAgAAAAAAAAHDBgAASAAAACuyIiuyIus/Vms63x4t6z8AAAA/KgIAAAAAAAABxAYAAEgAAACrszqrszrrP1ZrOt8eLes/AAAAPzoCAAAAAAAAAcUGAABIAAAADLRAC7RA6z9WazrfHi3rPwAAAD86AgAAAAAAAAHGBgAASAAAAMy0TMu0TOs/Vms63x4t6z8AAAA/SQIAAAAAAAABxwYAAEgAAACMtViLtVjrP1ZrOt8eLes/AAAAP0kCAAAAAAAAAcgGAABIAAAAq7Zqq7Zq6z9WazrfHi3rPwAAAD9ZAgAAAAAAAAHJBgAASAAAAGu3dmu3dus/Vms63x4t6z8AAAA/WQIAAAAAAAABygYAAEgAAACMuIiLuIjrP1ZrOt8eLes/AAAAP1kCAAAAAAAAAcsGAABIAAAADLqgC7qg6z9WazrfHi3rPwAAAD9oAgAAAAAAAAHMBgAASAAAAIy7uIu7uOs/Vms63x4t6z8AAAA/eAIAAAAAAAABzQYAAEgAAAAMvdALvdDrP1ZrOt8eLes/AAAAP3gCAAAAAAAAAc4GAABIAAAAjL7oi77o6z9WazrfHi3rPwAAAD+IAgAAAAAAAAHPBgAASAAAAEy/9Eu/9Os/Vms63x4t6z8AAAA/iAIAAAAAAAAB0AYAAEgAAADMwAzMwAzsP1ZrOt8eLes/AAAAP5cCAAAAAAAAAdEGAABIAAAA7MEe7MEe7D9WazrfHi3rPwAAAD+XAgAAAAAAAAHSBgAASAAAAGzDNmzDNuw/Vms63x4t6z8AAAA/lwIAAAAAAAAB0wYAAEgAAAAsxEIsxELsP1ZrOt8eLes/AAAAP6cCAAAAAAAAAdQGAABIAAAATcVUTMVU7D9WazrfHi3rPwAAAD+3AgAAAAAAAAHVBgAASAAAAA3GYAzGYOw/KmUxSLg06z8AAAA/twIAAAAAAAAB1gYAAEgAAAAsx3Isx3LsPyplMUi4NOs/AAAAP8YCAAAAAAAAAdcGAABIAAAATciETMiE7D8qZTFIuDTrPwAAAD/GAgAAAAAAAAHYBgAASAAAAA3JkAzJkOw/KmUxSLg06z8AAAA/1gIAAAAAAAAB2QYAAEgAAADNyZzMyZzsP/xeKLFRPOs/AAAAP9YCAAAAAAAAAdoGAABIAAAA7Mqu7Mqu7D/8XiixUTzrPwAAAD/lAgAAAAAAAAHbBgAASAAAAE3LtEzLtOw//F4osVE86z8AAAA/5QIAAAAAAAAB3AYAAEgAAABuzMZszMbsP/xeKLFRPOs/AAAAP/UCAAAAAAAAAd0GAABIAAAAzczMzMzM7D/8XiixUTzrPwAAAD/1AgAAAAAAAAHeBgAASAAAAC7N0izN0uw//F4osVE86z8AAAA/BQMAAAAAAAAB3wYAAEgAAADuzd7szd7sP/xeKLFRPOs/AAAAPwUDAAAAAAAAAeAGAABIAAAATc7kTM7k7D/8XiixUTzrPwAAAD8FAwAAAAAAAAHhBgAASAAAAK7O6qzO6uw//F4osVE86z8AAAA/FAMAAAAAAAAB4gYAAEgAAAANz/AMz/DsP/xeKLFRPOs/AAAAPyQDAAAAAAAAAeMGAABIAAAAbs/2bM/27D/8XiixUTzrPwAAAD8kAwAAAAAAAAHkBgAASAAAAM3P/MzP/Ow//F4osVE86z8AAAA/NAMAAAAAAAAB5QYAAEgAAADu0A7t0A7tP/xeKLFRPOs/AAAAP0MDAAAAAAAAAeYGAABIAAAATdEUTdEU7T/8XiixUTzrPwAAAD9DAwAAAAAAAAHnBgAASAAAAK7RGq3RGu0//F4osVE86z8AAAA/UwMAAAAAAAAB6AYAAEgAAABu0iZt0ibtP/xeKLFRPOs/AAAAP1MDAAAAAAAAAekGAABIAAAALtMyLdMy7T/8XiixUTzrPwAAAD9iAwAAAAAAAAHqBgAASAAAAO7TPu3TPu0//F4osVE86z8AAAA/cgMAAAAAAAAB6wYAAEgAAACu1Eqt1ErtP/xeKLFRPOs/AAAAP3IDAAAAAAAAAewGAABIAAAAbtVWbdVW7T/8XiixUTzrPwAAAD9yAwAAAAAAAAHtBgAASAAAAC7WYi3WYu0//F4osVE86z8AAAA/ggMAAAAAAAAB7gYAAEgAAADu1m7t1m7tP/xeKLFRPOs/AAAAP4IDAAAAAAAAAe8GAABIAAAADdiADdiA7T/8XiixUTzrPwAAAD+RAwAAAAAAAAHwBgAASAAAAM7YjM3YjO0//F4osVE86z8AAAA/kQMAAAAAAAAB8QYAAEgAAACO2ZiN2ZjtP/xeKLFRPOs/AAAAP6EDAAAAAAAAAfIGAABIAAAATtqkTdqk7T/8XiixUTzrPwAAAD+hAwAAAAAAAAHzBgAASAAAAG7btm3btu0//F4osVE86z8AAAA/sQMAAAAAAAAB9AYAAEgAAADO27zN27ztPyplMUi4NOs/AAAAP8ADAAAAAAAAAfUGAABIAAAA7tzO7dzO7T8qZTFIuDTrPwAAAD/AAwAAAAAAAAH2BgAASAAAAE7d1E3d1O0/KmUxSLg06z8AAAA/wAMAAAAAAAAB9wYAAEgAAABu3uZt3ubtPyplMUi4NOs/AAAAP9ADAAAAAAAAAfgGAABIAAAAzt7szd7s7T9WazrfHi3rPwAAAD/QAwAAAAAAAAH5BgAASAAAAC7f8i3f8u0/Vms63x4t6z8AAAA/3wMAAAAAAAAB+gYAAEgAAACO3/iN3/jtP1ZrOt8eLes/AAAAP98DAAAAAAAAAfsGAABIAAAATuAETuAE7j9WazrfHi3rPwAAAD/vAwAAAAAAAAH8BgAASAAAAK7gCq7gCu4/Vms63x4t6z8AAAA//wMAAAAAAAAB/QYAAEgAAAAO4RAO4RDuP1ZrOt8eLes/AAAAPw4EAAAAAAAAAf4GAABIAAAADuEQDuEQ7j+CcUN2hSXrPwAAAD8OBAAAAAAAAAH/BgAASAAAAG7hFm7hFu4/gnFDdoUl6z8AAAA/HgQAAAAAAAABAAcAAEgAAADO4RzO4RzuP4JxQ3aFJes/AAAAPy4EAAAAAAAAAQEHAABIAAAA7+Iu7uIu7j+CcUN2hSXrPwAAAD8uBAAAAAAAAAECBwAASAAAAE7jNE7jNO4/gnFDdoUl6z8AAAA/PQQAAAAAAAABAwcAAEgAAACv4zqu4zruP4JxQ3aFJes/AAAAPz0EAAAAAAAAAQQHAABIAAAAb+RGbuRG7j+CcUN2hSXrPwAAAD89BAAAAAAAAAEFBwAASAAAAC/lUi7lUu4/gnFDdoUl6z8AAAA/TQQAAAAAAAABBgcAAEgAAACv5mqu5mruP4JxQ3aFJes/AAAAP00EAAAAAAAAAQcHAABIAAAAzud8zud87j+CcUN2hSXrPwAAAD9cBAAAAAAAAAEIBwAASAAAAO/oju7oju4/sHdMDewd6z8AAAA/XAQAAAAAAAABCQcAAEgAAABv6qZu6qbuP7B3TA3sHes/AAAAP1wEAAAAAAAAAQoHAABIAAAA7+u+7uu+7j/cfVWkUhbrPwAAAD9sBAAAAAAAAAELBwAASAAAAG/t1m7t1u4/CIReO7kO6z8AAAA/bAQAAAAAAAABDAcAAEgAAACP7uiO7ujuPzaKZ9IfB+s/AAAAP2wEAAAAAAAAAQ0HAABIAAAAr+/6ru/67j82imfSHwfrPwAAAD97BAAAAAAAAAEOBwAASAAAAM/wDM/wDO8/YpBwaYb/6j8AAAA/iwQAAAAAAAABDwcAAEgAAACP8RiP8RjvP46WeQDt9+o/AAAAP4sEAAAAAAAAARAHAABIAAAAT/IkT/Ik7z+8nIKXU/DqPwAAAD+bBAAAAAAAAAERBwAASAAAAA/zMA/zMO8/vJyCl1Pw6j8AAAA/mwQAAAAAAAABEgcAAEgAAABv8zZv8zbvP7ycgpdT8Oo/AAAAP6oEAAAAAAAAARMHAABIAAAAz/M8z/M87z+8nIKXU/DqPwAAAD+qBAAAAAAAAAEUBwAASAAAAI/0SI/0SO8/6KKLLrro6j8AAAA/ugQAAAAAAAABFQcAAEgAAADv9E7v9E7vP+iiiy666Oo/AAAAP9kEAAAAAAAAARYHAABIAAAAT/VUT/VU7z/ooosuuujqPwAAAD/ZBAAAAAAAAAEXBwAASAAAAK/1Wq/1Wu8/6KKLLrro6j8AAAA/6QQAAAAAAAABGAcAAEgAAAAP9mAP9mDvP+iiiy666Oo/AAAAP+kEAAAAAAAAARkHAABIAAAAb/Zmb/Zm7z/ooosuuujqPwAAAD/4BAAAAAAAAAEaBwAASAAAAC/3ci/3cu8/6KKLLrro6j8AAAA/+AQAAAAAAAABGwcAAEgAAADv937v937vP+iiiy666Oo/AAAAPwgFAAAAAAAAARwHAABIAAAAUfiET/iE7z/ooosuuujqPwAAAD8IBQAAAAAAAAEdBwAASAAAAG/5lm/5lu8/6KKLLrro6j8AAAA/GAUAAAAAAAABHgcAAEgAAAAv+qIv+qLvP+iiiy666Oo/AAAAPxgFAAAAAAAAAR8HAABIAAAAUfu0T/u07z/ooosuuujqPwAAAD8nBQAAAAAAAAEgBwAASAAAAK/7uq/7uu8/6KKLLrro6j8AAAA/JwUAAAAAAAABIQcAAEgAAAAR/MAP/MDvP+iiiy666Oo/AAAAPzcFAAAAAAAAASIHAABIAAAA0fzMz/zM7z/ooosuuujqPwAAAD83BQAAAAAAAAEjBwAASAAAAC/90i/90u8/6KKLLrro6j8AAAA/RgUAAAAAAAABJAcAAEgAAACR/diP/djvP+iiiy666Oo/AAAAP0YFAAAAAAAAASUHAABIAAAA7/3e7/3e7z/ooosuuujqPwAAAD9WBQAAAAAAAAEmBwAASAAAAFH+5E/+5O8/6KKLLrro6j8AAAA/dQUAAAAAAAAL</ink>
</athena>
</file>

<file path=customXml/item36.xml><?xml version="1.0" encoding="utf-8"?>
<athena xmlns="http://schemas.microsoft.com/edu/athena" version="0.1.2681.0">
  <timings duration="175911"/>
</athena>
</file>

<file path=customXml/item37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AQPAAAAAAAABfD///8MQWN0aW9uVHlwZVYxAQAAAAd2YWx1ZV9fAAgCAAAAAAAAAAEFAAAABAAAAAkRAAAACRIAAACUFwAAAAAAAAHt////8P///wAAAAABBgAAAAQAAAAJFAAAAAkVAAAAFiEAAAAAAAAB6v////D///8AAAAAAQcAAAAEAAAACRcAAAAJGAAAANEyAAAAAAAAAef////w////AAAAAAEIAAAABAAAAAkaAAAACRsAAAD0UgAAAAAAAAHk////8P///wAAAAABCQAAAAQAAAAJHQAAAAkeAAAAq1kAAAAAAAAB4f////D///8AAAAAAQoAAAAEAAAACSAAAAAJIQAAAAxwAAAAAAAAAd7////w////AAAAAAELAAAABAAAAAkjAAAACSQAAABzcwAAAAAAAAHb////8P///wAAAAABDAAAAAQAAAAJJgAAAAknAAAA5agAAAAAAAAB2P////D///8AAAAABQ0AAAANQ2xlYXJDYW52YXNWMQIAAAAJU3RhcnRUaW1lBFR5cGUABBAMQWN0aW9uVHlwZVYxAgAAAAIAAADt8wAAAAAAAAHX////8P///wAAAAAFDgAAAA9QZW5BdHRyaWJ1dGVzVjEKAAAAB19jb2xvckEHX2NvbG9yUgdfY29sb3JHB19jb2xvckIKRml0VG9DdXJ2ZQZIZWlnaHQOSWdub3JlUHJlc3N1cmUNSXNIaWdobGlnaHRlcgVTaGFwZQVXaWR0aAAAAAAAAAAABAACAgICAQYBAQxCcnVzaFNoYXBlVjECAAAABgIAAAD/cDCgAAAAAAAAACJAAAAF1v///wxCcnVzaFNoYXBlVjEBAAAAB3ZhbHVlX18ACAIAAAABAAAAAAAAAAAAIkAFDwAAAApJbmtUcmFjZVYxAwAAAA1MaXN0YDErX2l0ZW1zDExpc3RgMStfc2l6ZQ9MaXN0YDErX3ZlcnNpb24EAAAYU2hhcmVkLklua2luZy5JbmtQb2ludFtdAgAAAAgIAgAAAAkrAAAAPAAAADwAAAABEQAAAA4AAAD/cDCgAAAAAAAAACJAAAAB1P///9b///8BAAAAAAAAAAAAIkABEgAAAA8AAAAJLQAAAG0AAABtAAAAARQAAAAOAAAA/3AwoAAAAAAAAAAiQAAAAdL////W////AQAAAAAAAAAAACJAARUAAAAPAAAACS8AAACgAAAAoAAAAAEXAAAADgAAAP9wMKAAAAAAAAAAIkAAAAHQ////1v///wEAAAAAAAAAAAAiQAEYAAAADwAAAAkxAAAAKQEAACkBAAABGgAAAA4AAAD/cDCgAAAAAAAAACJAAAABzv///9b///8BAAAAAAAAAAAAIkABGwAAAA8AAAAJMwAAACsAAAArAAAAAR0AAAAOAAAA/3AwoAAAAAAAAAAiQAAAAcz////W////AQAAAAAAAAAAACJAAR4AAAAPAAAACTUAAAAtAAAALQAAAAEgAAAADgAAAP9wMKAAAAAAAAAAIkAAAAHK////1v///wEAAAAAAAAAAAAiQAEhAAAADwAAAAk3AAAAJgAAACYAAAABIwAAAA4AAAD/cDCgAAAAAAAAACJAAAAByP///9b///8BAAAAAAAAAAAAIkABJAAAAA8AAAAJOQAAACEAAAAhAAAAASYAAAAOAAAA/3AwoAAAAAAAAAAiQAAAAcb////W////AQAAAAAAAAAAACJAAScAAAAPAAAACTsAAABLAAAASwAAAAcrAAAAAAEAAABAAAAABApJbmtQb2ludFYxAgAAAAk8AAAACT0AAAAJPgAAAAk/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0EBy0AAAAAAQAAAIAAAAAECklua1BvaW50VjEC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NEwcvAAAAAAEAAAAAAQAABApJbmtQb2ludFYxAg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DWAHMQAAAAABAAAAAAIAAAQKSW5rUG9pbnRWMQIA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N1wczAAAAAAEAAABAAAAABApJbmtQb2ludFYxAgA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DRUHNQAAAAABAAAAQAAAAAQKSW5rUG9pbnRWMQIA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NEwc3AAAAAAEAAABAAAAABApJbmtQb2ludFYxAgAAAAkGAwAACQcDAAAJCAMAAAkJAwAACQoDAAAJCwMAAAkMAwAACQ0DAAAJDgMAAAkPAwAACRADAAAJEQMAAAkSAwAACRMDAAAJFAMAAAkVAwAACRYDAAAJFwMAAAkYAwAACRkDAAAJGgMAAAkbAwAACRwDAAAJHQMAAAkeAwAACR8DAAAJIAMAAAkhAwAACSIDAAAJIwMAAAkkAwAACSUDAAAJJgMAAAknAwAACSgDAAAJKQMAAAkqAwAACSsDAAANGgc5AAAAAAEAAABAAAAABApJbmtQb2ludFYxAgAAAAksAwAACS0DAAAJLgMAAAkvAwAACTADAAAJMQMAAAkyAwAACTMDAAAJNAMAAAk1AwAACTYDAAAJNwMAAAk4AwAACTkDAAAJOgMAAAk7AwAACTwDAAAJPQMAAAk+AwAACT8DAAAJQAMAAAlBAwAACUIDAAAJQwMAAAlEAwAACUUDAAAJRgMAAAlHAwAACUgDAAAJSQMAAAlKAwAACUsDAAAJTAMAAA0fBzsAAAAAAQAAAIAAAAAECklua1BvaW50VjECAA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/AwAACYADAAAJgQMAAAmCAwAACYMDAAAJhAMAAAmFAwAACYYDAAAJhwMAAAmIAwAACYkDAAAJigMAAAmLAwAACYwDAAAJjQMAAAmOAwAACY8DAAAJkAMAAAmRAwAACZIDAAAJkwMAAAmUAwAACZUDAAAJlgMAAAmXAwAADTUFPAAAAApJbmtQb2ludFYxBAAAAAFYAVkOUHJlc3N1cmVGYWN0b3IJVGltZVN0YW1wAAAAAAYGCxACAAAA1Z99uRA40z9YDZ4jULSVPwAAAD8AAAAAAAAAAAE9AAAAPAAAAAC/8VhkUNM/WA2eI1C0lT8AAAA/yQEAAAAAAAABPgAAADwAAADA7R/I4XTTP1gNniNQtJU/AAAAP9gBAAAAAAAAAT8AAAA8AAAAFywIB4ml0z9YDZ4jULSVPwAAAD/YAQAAAAAAAAFAAAAAPAAAAG1q8EUw1tM/WA2eI1C0lT8AAAA/6AEAAAAAAAABQQAAADwAAADDqNiE1wbUP1gNniNQtJU/AAAAP/gBAAAAAAAAAUIAAAA8AAAAGefAw3431D9YDZ4jULSVPwAAAD/4AQAAAAAAAAFDAAAAPAAAAEQGNWPST9Q/WA2eI1C0lT8AAAA/+AEAAAAAAAABRAAAADwAAAAFNWPST3TUP1gNniNQtJU/AAAAPwcCAAAAAAAAAUUAAAA8AAAAm0QdonmA1D9YDZ4jULSVPwAAAD8XAgAAAAAAAAFGAAAAPAAAADBU13GjjNQ/WA2eI1C0lT8AAAA/JgIAAAAAAAABRwAAADwAAADGY5FBzZjUP1gNniNQtJU/AAAAPyYCAAAAAAAAAUgAAAA8AAAAW3NLEfek1D9I5cO4X5eUPwAAAD8mAgAAAAAAAAFJAAAAPAAAAPGCBeEgsdQ/SOXDuF+XlD8AAAA/NgIAAAAAAAABSgAAADwAAACGkr+wSr3UP0jlw7hfl5Q/AAAAPzYCAAAAAAAAAUsAAAA8AAAAHKJ5gHTJ1D84velNb3qTPwAAAD9GAgAAAAAAAAFMAAAAPAAAALGxM1Ce1dQ/OL3pTW96kz8AAAA/RgIAAAAAAAABTQAAADwAAADd0Kfv8e3UPzi96U1vepM/AAAAP1UCAAAAAAAAAU4AAAA8AAAAcuBhvxv61D8olQ/jfl2SPwAAAD9VAgAAAAAAAAFPAAAAPAAAADMPkC6ZHtU/KJUP435dkj8AAAA/dQIAAAAAAAABUAAAADwAAAAfXTI9alvVPxhtNXiOQJE/AAAAP3UCAAAAAAAAAVEAAAA8AAAASnym3L1z1T8YbTV4jkCRPwAAAD91AgAAAAAAAAFSAAAAPAAAAAqr1Es7mNU/AEVbDZ4jkD8AAAA/hAIAAAAAAAABUwAAADwAAAA1ykjrjrDVPwBFWw2eI5A/AAAAP4QCAAAAAAAAAVQAAAA8AAAAjAgxKjbh1T8ARVsNniOQPwAAAD+EAgAAAAAAAAFVAAAAPAAAALcnpcmJ+dU/AEVbDZ4jkD8AAAA/lAIAAAAAAAABVgAAADwAAADjRhlp3RHWPwBFWw2eI5A/AAAAP5QCAAAAAAAAAVcAAAA8AAAApHVH2Fo21j8ARVsNniOQPwAAAD+jAgAAAAAAAAFYAAAAPAAAADmFAaiEQtY/AEVbDZ4jkD8AAAA/swIAAAAAAAABWQAAADwAAAD6sy8XAmfWPwBFWw2eI5A/AAAAP7MCAAAAAAAAAVoAAAA8AAAAJdOjtlV/1j8ARVsNniOQPwAAAD/DAgAAAAAAAAFbAAAAPAAAAOYB0iXTo9Y/AEVbDZ4jkD8AAAA/wwIAAAAAAAABXAAAADwAAACmMACVUMjWP+A5AkVbDY4/AAAAP9ICAAAAAAAAAV0AAAA8AAAAkn6ioyEF1z/A6U1vetOLPwAAAD/SAgAAAAAAAAFeAAAAPAAAAFOt0BKfKdc/oJmZmZmZiT8AAAA/HQMAAAAAAAABXwAAADwAAACp67hRRlrXP3hJ5cO4X4c/AAAAPy0DAAAAAAAAAWAAAAA8AAAAlTlbYBeX1z9Y+TDu1yWFPwAAAD88AwAAAAAAAAFhAAAAPAAAAMBYz/9qr9c/WPkw7tclhT8AAAA/PAMAAAAAAAABYgAAADwAAADrd0OfvsfXP1j5MO7XJYU/AAAAPzwDAAAAAAAAAWMAAAA8AAAAgIf9bujT1z9Y+TDu1yWFPwAAAD9MAwAAAAAAAAFkAAAAPAAAABaXtz4S4Nc/WPkw7tclhT8AAAA/WwMAAAAAAAABZQAAADwAAACspnEOPOzXP1j5MO7XJYU/AAAAP2sDAAAAAAAAAWYAAAA8AAAAQbYr3mX41z9Y+TDu1yWFPwAAAD+KAwAAAAAAAAFnAAAAPAAAANfF5a2PBNg/eEnlw7hfhz8AAAA/igMAAAAAAAABaAAAADwAAABs1Z99uRDYP3hJ5cO4X4c/AAAAP4oDAAAAAAAAAWkAAAA8AAAAAuVZTeMc2D+gmZmZmZmJPwAAAD+aAwAAAAAAAAFqAAAAPAAAAJf0Ex0NKdg/oJmZmZmZiT8AAAA/qgMAAAAAAAABawAAADwAAAAtBM7sNjXYP8DpTW9604s/AAAAP7kDAAAAAAAAAWwAAAA8AAAAwhOIvGBB2D/A6U1vetOLPwAAAD/JAwAAAAAAAAFtAAAAPAAAAFgjQoyKTdg/wOlNb3rTiz8AAAA/yQMAAAAAAAABbgAAADwAAADuMvxbtFnYP+A5AkVbDY4/AAAAP+gDAAAAAAAAAW8AAAA8AAAAg0K2K95l2D/gOQJFWw2OPwAAAD/4AwAAAAAAAAFwAAAAPAAAABlScPsHctg/4DkCRVsNjj8AAAA/+AMAAAAAAAABcQAAADwAAACuYSrLMX7YP+A5AkVbDY4/AAAAPwcEAAAAAAAAAXIAAAA8AAAARHHkmluK2D/gOQJFWw2OPwAAAD8XBAAAAAAAAAFzAAAAPAAAANmAnmqFltg/4DkCRVsNjj8AAAA/FwQAAAAAAAABdAAAADwAAABvkFg6r6LYP+A5AkVbDY4/AAAAPxcEAAAAAAAAAXUAAAA8AAAABKASCtmu2D/gOQJFWw2OPwAAAD8nBAAAAAAAAAF2AAAAPAAAAJqvzNkCu9g/4DkCRVsNjj8AAAA/NgQAAAAAAAABdwAAADwAAAAwv4apLMfYP+A5AkVbDY4/AAAAP0YEAAAAAAAAAXgAAAA8AAAA8FhkUDMm3T8olQ/jfl2SPwAAAD8AAAAAAAAAAAF5AAAAPAAAAIZoHiBdMt0/KJUP435dkj8AAAA/nAAAAAAAAAABegAAADwAAAAeM5GsfNDdPyiVD+N+XZI/AAAAP5wAAAAAAAAAAXsAAAA8AAAAtEJLfKbc3T8olQ/jfl2SPwAAAD/LAAAAAAAAAAF8AAAAPAAAAGC/G/r0Pd4/KJUP435dkj8AAAA/3gAAAAAAAAABfQAAADwAAAAi7klpcmLePyiVD+N+XZI/AAAAP94AAAAAAAAAAX4AAAA8AAAAeCwyqBmT3j8YbTV4jkCRPwAAAD/eAAAAAAAAAAF/AAAAPAAAAKJLpkdtq94/AEVbDZ4jkD8AAAA/3gAAAAAAAAABgAAAADwAAABketS26s/ePwBFWw2eI5A/AAAAP+4AAAAAAAAAAYEAAAA8AAAAuri89ZEA3z8ARVsNniOQPwAAAD/+AAAAAAAAAAGCAAAAPAAAAHrn6mQPJd8/4DkCRVsNjj8AAAA//gAAAAAAAAABgwAAADwAAAD6REdDCm7fP8DpTW9604s/AAAAP/4AAAAAAAAAAYQAAAA8AAAAvHN1soeS3z/A6U1vetOLPwAAAD8NAQAAAAAAAAGFAAAAPAAAAKbBF8FYz98/eEnlw7hfhz8AAAA/DQEAAAAAAAABhgAAADwAAAD+///////fP3hJ5cO4X4c/AAAAPx0BAAAAAAAAAYcAAAA8AAAAwC4ub30k4D9Y+TDu1yWFPwAAAD8sAQAAAAAAAAGIAAAAPAAAAOtNog7RPOA/MKl8GPfrgj8AAAA/PAEAAAAAAAABiQAAADwAAACBXVze+kjgPzCpfBj364I/AAAAPzwBAAAAAAAAAYoAAAA8AAAA4XTzlTlb4D8wqXwY9+uCPwAAAD9MAQAAAAAAAAGLAAAAPAAAAHaErWVjZ+A/MKl8GPfrgj8AAAA/TAEAAAAAAAABjAAAADwAAADXm0QdonngPzCpfBj364I/AAAAP1sBAAAAAAAAAY0AAAA8AAAAbav+7MuF4D8wqXwY9+uCPwAAAD9bAQAAAAAAAAGOAAAAPAAAADez29Tgi+A/MKl8GPfrgj8AAAA/awEAAAAAAAABjwAAADwAAAACu7i89ZHgPzCpfBj364I/AAAAP2sBAAAAAAAAAZAAAAA8AAAAzcKVpAqY4D8wqXwY9+uCPwAAAD97AQAAAAAAAAGRAAAAPAAAAJjKcowfnuA/MKl8GPfrgj8AAAA/ewEAAAAAAAABkgAAADwAAABi0k90NKTgPzCpfBj364I/AAAAP4oBAAAAAAAAAZMAAAA8AAAA+OEJRF6w4D8wqXwY9+uCPwAAAD+KAQAAAAAAAAGUAAAAPAAAAMPp5itztuA/MKl8GPfrgj8AAAA/mgEAAAAAAAABlQAAADwAAABZ+aD7nMLgPzCpfBj364I/AAAAP5oBAAAAAAAAAZYAAAA8AAAA7ghby8bO4D8wqXwY9+uCPwAAAD+pAQAAAAAAAAGXAAAAPAAAAIQYFZvw2uA/MKl8GPfrgj8AAAA/qQEAAAAAAAABmAAAADwAAADjL6xSL+3gPzCpfBj364I/AAAAP7kBAAAAAAAAAZkAAAA8AAAAeT9mIln54D8wqXwY9+uCPwAAAD+5AQAAAAAAAAGaAAAAPAAAAKRe2sGsEeE/MKl8GPfrgj8AAAA/yQEAAAAAAAABmwAAADwAAADPfU5hACrhPzCpfBj364I/AAAAP8kBAAAAAAAAAZwAAAA8AAAAMJXlGD884T8wqXwY9+uCPwAAAD/YAQAAAAAAAAGdAAAAPAAAAJCsfNB9TuE/MKl8GPfrgj8AAAA/2AEAAAAAAAABngAAADwAAAC7y/Bv0WbhPzCpfBj364I/AAAAP+gBAAAAAAAAAZ8AAAA8AAAAHOOHJxB54T8wqXwY9+uCPwAAAD/4AQAAAAAAAAGgAAAAPAAAAHz6Ht9Oi+E/MKl8GPfrgj8AAAA/+AEAAAAAAAABoQAAADwAAADdEbaWjZ3hPzCpfBj364I/AAAAP/gBAAAAAAAAAaIAAAA8AAAAciFwZrep4T9Y+TDu1yWFPwAAAD8HAgAAAAAAAAGjAAAAPAAAANI4Bx72u+E/WPkw7tclhT8AAAA/BwIAAAAAAAABpAAAADwAAACdQOQFC8LhP1j5MO7XJYU/AAAAPxcCAAAAAAAAAaUAAAA8AAAAM1Ce1TTO4T94SeXDuF+HPwAAAD8XAgAAAAAAAAGmAAAAPAAAAP1Xe71J1OE/eEnlw7hfhz8AAAA/JgIAAAAAAAABpwAAADwAAADIX1ilXtrhP3hJ5cO4X4c/AAAAPyYCAAAAAAAAAagAAAA8AAAAk2c1jXPg4T94SeXDuF+HPwAAAD82AgAAAAAAAAGpAAAAPAAAAF5vEnWI5uE/eEnlw7hfhz8AAAA/RgIAAAAAAAABqgAAADwAAAAod+9cnezhP3hJ5cO4X4c/AAAAP0YCAAAAAAAAAasAAAA8AAAAvoapLMf44T94SeXDuF+HPwAAAD9GAgAAAAAAAAGsAAAAPAAAAFOWY/zwBOI/eEnlw7hfhz8AAAA/VQIAAAAAAAABrQAAADwAAAAfnkDkBQviP3hJ5cO4X4c/AAAAP1UCAAAAAAAAAa4AAAA8AAAAtK36sy8X4j94SeXDuF+HPwAAAD9lAgAAAAAAAAGvAAAAPAAAAEq9tINZI+I/eEnlw7hfhz8AAAA/dQIAAAAAAAABsAAAADwAAADfzG5Tgy/iP3hJ5cO4X4c/AAAAP3UCAAAAAAAAAbEAAAA8AAAAQOQFC8JB4j94SeXDuF+HPwAAAD91AgAAAAAAAAGyAAAAPAAAAKD7nMIAVOI/eEnlw7hfhz8AAAA/hAIAAAAAAAABswAAADwAAAA1C1eSKmDiP3hJ5cO4X4c/AAAAP4QCAAAAAAAAAbQAAAA8AAAAliLuSWly4j94SeXDuF+HPwAAAD+UAgAAAAAAAAG1AAAAPAAAAMFBYum8iuI/eEnlw7hfhz8AAAA/owIAAAAAAAABtgAAADwAAADtYNaIEKPiP3hJ5cO4X4c/AAAAP6MCAAAAAAAAAbcAAAA8AAAAGIBKKGS74j94SeXDuF+HPwAAAD+jAgAAAAAAAAG4AAAAPAAAAEOfvse30+I/eEnlw7hfhz8AAAA/swIAAAAAAAABuQAAADwAAABuvjJnC+ziP3hJ5cO4X4c/AAAAP8MCAAAAAAAAAboAAAA8AAAAL+1g1ogQ4z94SeXDuF+HPwAAAD/DAgAAAAAAAAG7AAAAPAAAAFoM1XXcKOM/eEnlw7hfhz8AAAA/0gIAAAAAAAABvAAAADwAAABPMyb9REfjP3hJ5cO4X4c/AAAAP9ICAAAAAAAAAb0AAAA8AAAAelKanJhf4z94SeXDuF+HPwAAAD/aAgAAAAAAAAG+AAAAPAAAAHF56yMBfuM/eEnlw7hfhz8AAAA/2gIAAAAAAAABvwAAADwAAABmoDyraZzjP3hJ5cO4X4c/AAAAP+oCAAAAAAAAAcAAAAA8AAAAkb+wSr204z94SeXDuF+HPwAAAD/qAgAAAAAAAAHBAAAAPAAAAIfmAdIl0+M/eEnlw7hfhz8AAAA/+QIAAAAAAAABwgAAADwAAACzBXZxeevjP3hJ5cO4X4c/AAAAP/kCAAAAAAAAAcMAAAA8AAAAqCzH+OEJ5D94SeXDuF+HPwAAAD8JAwAAAAAAAAHEAAAAPAAAANNLO5g1IuQ/eEnlw7hfhz8AAAA/CQMAAAAAAAABxQAAADwAAADJcowfnkDkP3hJ5cO4X4c/AAAAPxgDAAAAAAAAAcYAAAA8AAAAKooj19xS5D94SeXDuF+HPwAAAD8YAwAAAAAAAAHHAAAAPAAAAIqhuo4bZeQ/eEnlw7hfhz8AAAA/KAMAAAAAAAAByAAAADwAAAAgsXReRXHkP3hJ5cO4X4c/AAAAPygDAAAAAAAAAckAAAA8AAAAgcgLFoSD5D94SeXDuF+HPwAAAD84AwAAAAAAAAHKAAAAPAAAAEvQ6P2YieQ/eEnlw7hfhz8AAAA/OAMAAAAAAAABywAAADwAAADg36LNwpXkP3hJ5cO4X4c/AAAAP0cDAAAAAAAAAcwAAAA8AAAArOd/tdeb5D94SeXDuF+HPwAAAD9HAwAAAAAAAAHNAAAAPAAAAEH3OYUBqOQ/eEnlw7hfhz8AAAA/VwMAAAAAAAABzgAAADwAAAAL/xZtFq7kP3hJ5cO4X4c/AAAAP1cDAAAAAAAAAc8AAAA8AAAA1wb0VCu05D94SeXDuF+HPwAAAD9nAwAAAAAAAAHQAAAAPAAAADceiwxqxuQ/eEnlw7hfhz8AAAA/ZwMAAAAAAAAB0QAAADwAAADMLUXck9LkP3hJ5cO4X4c/AAAAP3YDAAAAAAAAAdIAAAA8AAAA90y5e+fq5D94SeXDuF+HPwAAAD+GAwAAAAAAAAHTAAAAPAAAAI1cc0sR9+Q/eEnlw7hfhz8AAAA/hgMAAAAAAAAB1AAAADwAAAAibC0bOwPlP1j5MO7XJYU/AAAAP5UDAAAAAAAAAdUAAAA8AAAAuHvn6mQP5T9Y+TDu1yWFPwAAAD+VAwAAAAAAAAHWAAAAPAAAAE2LobqOG+U/WPkw7tclhT8AAAA/pQMAAAAAAAAB1wAAADwAAAAZk36ioyHlP1j5MO7XJYU/AAAAP7UDAAAAAAAAAdgAAAA8AAAA45pbirgn5T8wqXwY9+uCPwAAAD+1AwAAAAAAAAHZAAAAPAAAAHmqFVriM+U/MKl8GPfrgj8AAAA/xAMAAAAAAAAB2gAAADwAAABEsvJB9znlPxBZyEIWsoA/AAAAP8QDAAAAAAAAAdsAAAA8AAAADrrPKQxA5T8QWchCFrKAPwAAAD/EAwAAAAAAAAHcAAAAPAAAANnBrBEhRuU/EFnIQhaygD8AAAA/1AMAAAAAAAAB3QAAADwAAACkyYn5NUzlPxBZyEIWsoA/AAAAP0EEAAAAAAAAAd4AAAA8AAAA8C7Dv0Wb5T+Qcb8uqXx4PwAAAD9RBAAAAAAAAAHfAAAAPAAAAOZVFEeuueU/UNFWg+cIdD8AAAA/UQQAAAAAAAAB4AAAADwAAAB7Zc4W2MXlP1DRVoPnCHQ/AAAAP2EEAAAAAAAAAeEAAAA8AAAAR22r/uzL5T9Q0VaD5wh0PwAAAD9wBAAAAAAAAAHiAAAAPAAAABF1iOYB0uU/UNFWg+cIdD8AAAA/cAQAAAAAAAAB4wAAADwAAADcfGXOFtjlP1DRVoPnCHQ/AAAAP58EAAAAAAAAAeQAAAA8AAAApoRCtive5T9Q0VaD5wh0PwAAAD+vBAAAAAAAAAHlAAAAPAAAAKiu40YZac0/4DkCRVsNxj8AAAA/AAAAAAAAAAAB5gAAADwAAAD+7MuFwJnNP+A5AkVbDcY/AAAAP30AAAAAAAAAAecAAAA8AAAAVCu0xGfKzT/gOQJFWw3GPwAAAD99AAAAAAAAAAHoAAAAPAAAAACohEK2K84/4DkCRVsNxj8AAAA/jQAAAAAAAAAB6QAAADwAAAACYz3/q73OP+A5AkVbDcY/AAAAP40AAAAAAAAAAeoAAAA8AAAAXFze+kiAzz/gOQJFWw3GPwAAAD+cAAAAAAAAAAHrAAAAPAAAANqqP/tyIdA/5H5dUvkwxj8AAAA/rAAAAAAAAAAB7AAAADwAAAAcN8pI647QP+R+XVL5MMY/AAAAP6wAAAAAAAAAAe0AAAA8AAAAieLINbcU0T/kfl1S+TDGPwAAAD+sAAAAAAAAAAHuAAAAPAAAAPeNxyKDmtE/5H5dUvkwxj8AAAA/uwAAAAAAAAAB7wAAADwAAABlOcYPTyDSP+R+XVL5MMY/AAAAP8sAAAAAAAAAAfAAAAA8AAAA0uTE/Bqm0j/kfl1S+TDGPwAAAD/LAAAAAAAAAAHxAAAAPAAAAKmACRq9H9M/5H5dUvkwxj8AAAA/ywAAAAAAAAAB8gAAADwAAAAXLAgHiaXTP+R+XVL5MMY/AAAAP9sAAAAAAAAAAfMAAAA8AAAAw6jYhNcG1D/kfl1S+TDGPwAAAD/bAAAAAAAAAAH0AAAAPAAAAG8lqQImaNQ/5H5dUvkwxj8AAAA/6gAAAAAAAAAB9QAAADwAAABbc0sR96TUP+R+XVL5MMY/AAAAP+oAAAAAAAAAAfYAAAA8AAAAR8HtH8jh1D/kfl1S+TDGPwAAAD/6AAAAAAAAAAH3AAAAPAAAAAjwG49FBtU/5H5dUvkwxj8AAAA/+gAAAAAAAAAB+AAAADwAAADIHkr+wirVP+R+XVL5MMY/AAAAPwoBAAAAAAAAAfkAAAA8AAAAiU14bUBP1T/kfl1S+TDGPwAAAD8ZAQAAAAAAAAH6AAAAPAAAAN+LYKznf9U/5H5dUvkwxj8AAAA/GQEAAAAAAAAB+wAAADwAAAAKq9RLO5jVP+R+XVL5MMY/AAAAPxkBAAAAAAAAAfwAAAA8AAAAy9kCu7i81T/kfl1S+TDGPwAAAD8pAQAAAAAAAAH9AAAAPAAAAIwIMSo24dU/5H5dUvkwxj8AAAA/KQEAAAAAAAAB/gAAADwAAADjRhlp3RHWP+R+XVL5MMY/AAAAPzgBAAAAAAAAAf8AAAA8AAAAZKR1R9ha1j/kfl1S+TDGPwAAAD84AQAAAAAAAAEAAQAAPAAAALriXYZ/i9Y/5H5dUvkwxj8AAAA/SAEAAAAAAAABAQEAADwAAACmMACVUMjWP+R+XVL5MMY/AAAAP0gBAAAAAAAAAQIBAAA8AAAAZ18uBM7s1j/kfl1S+TDGPwAAAD9YAQAAAAAAAAEDAQAAPAAAAL2dFkN1Hdc/5H5dUvkwxj8AAAA/WAEAAAAAAAABBAEAADwAAAB+zESy8kHXP+R+XVL5MMY/AAAAP2cBAAAAAAAAAQUBAAA8AAAAPvtyIXBm1z/kfl1S+TDGPwAAAD9nAQAAAAAAAAEGAQAAPAAAAP8poZDtitc/5H5dUvkwxj8AAAA/dwEAAAAAAAABBwEAADwAAAAqSRUwQaPXP+R+XVL5MMY/AAAAP3cBAAAAAAAAAQgBAAA8AAAA63dDn77H1z/kfl1S+TDGPwAAAD97AQAAAAAAAAEJAQAAPAAAAKymcQ487Nc/5H5dUvkwxj8AAAA/ewEAAAAAAAABCgEAADwAAABs1Z99uRDYP+R+XVL5MMY/AAAAP4oBAAAAAAAAAQsBAAA8AAAAwhOIvGBB2D/kfl1S+TDGPwAAAD+KAQAAAAAAAAEMAQAAPAAAAINCtiveZdg/5H5dUvkwxj8AAAA/mgEAAAAAAAABDQEAADwAAADZgJ5qhZbYP+R+XVL5MMY/AAAAP6kBAAAAAAAAAQ4BAAA8AAAAML+GqSzH2D/kfl1S+TDGPwAAAD+pAQAAAAAAAAEPAQAAPAAAABsNKbj9A9k/5H5dUvkwxj8AAAA/uQEAAAAAAAABEAEAADwAAAAHW8vGzkDZP+R+XVL5MMY/AAAAP7kBAAAAAAAAAREBAAA8AAAAiLgnpcmJ2T/kfl1S+TDGPwAAAD/JAQAAAAAAAAESAQAAPAAAAHQGyrOaxtk/5H5dUvkwxj8AAAA/yQEAAAAAAAABEwEAADwAAABgVGzCawPaP+A5AkVbDcY/AAAAP9gBAAAAAAAAARQBAAA8AAAAt5JUARM02j/gOQJFWw3GPwAAAD/YAQAAAAAAAAEVAQAAPAAAAA7RPEC6ZNo/3vSmN73pxT8AAAA/6AEAAAAAAAABFgEAADwAAACPLpketa3aP9yvSyofxsU/AAAAP+gBAAAAAAAAARcBAAA8AAAAUF3HjTLS2j/aavAcgaLFPwAAAD/4AQAAAAAAAAEYAQAAPAAAAKabr8zZAts/2mrwHIGixT8AAAA/+AEAAAAAAAABGQEAADwAAABmyt07VyfbP9pq8ByBosU/AAAAPyYCAAAAAAAAARoBAAA8AAAA/pRQyHbF2z/U4DkCRVvFPwAAAD8mAgAAAAAAAAEbAQAAPAAAAJSkCpig0ds/1OA5AkVbxT8AAAA/JgIAAAAAAAABHAEAADwAAAAqtMRnyt3bP9TgOQJFW8U/AAAAPzYCAAAAAAAAAR0BAAA8AAAAwMN+N/Tp2z/U4DkCRVvFPwAAAD9GAgAAAAAAAAEeAQAAPAAAAOri8tZHAtw/1OA5AkVbxT8AAAA/VQIAAAAAAAABHwEAADwAAACA8qymcQ7cP9Sb3vSmN8U/AAAAP1UCAAAAAAAAASABAAA8AAAAFgJndpsa3D/Um970pjfFPwAAAD9lAgAAAAAAAAEhAQAAPAAAAKwRIUbFJtw/1Jve9KY3xT8AAAA/ZQIAAAAAAAABIgEAADwAAABAIdsV7zLcP9Sb3vSmN8U/AAAAP3UCAAAAAAAAASMBAAA8AAAA1jCV5Rg/3D/Um970pjfFPwAAAD91AgAAAAAAAAEkAQAAPAAAAGxAT7VCS9w/1Jve9KY3xT8AAAA/hAIAAAAAAAABJQEAADwAAACWX8NUlmPcP9Sb3vSmN8U/AAAAP4QCAAAAAAAAASYBAAA8AAAALG99JMBv3D/Um970pjfFPwAAAD+UAgAAAAAAAAEnAQAAPAAAAMJ+N/Tpe9w/1Jve9KY3xT8AAAA/owIAAAAAAAABKAEAADwAAACCrWVjZ6DcP9Sb3vSmN8U/AAAAP6MCAAAAAAAAASkBAAA8AAAAGL0fM5Gs3D/Um970pjfFPwAAAD+jAgAAAAAAAAEqAQAAPAAAAK7M2QK7uNw/1Jve9KY3xT8AAAA/swIAAAAAAAABKwEAADwAAADY602iDtHcP9Sb3vSmN8U/AAAAP7MCAAAAAAAAASwBAAA8AAAAbvsHcjjd3D/Um970pjfFPwAAAD/DAgAAAAAAAAEtAQAAPAAAAAQLwkFi6dw/1Jve9KY3xT8AAAA/0gIAAAAAAAABLgEAADwAAACaGnwRjPXcP9Sb3vSmN8U/AAAAP9ICAAAAAAAAAS8BAAA8AAAAMCo24bUB3T/Um970pjfFPwAAAD/SAgAAAAAAAAEwAQAAPAAAAMQ58LDfDd0/1Jve9KY3xT8AAAA/4gIAAAAAAAABMQEAADwAAADwWGRQMybdP9Sb3vSmN8U/AAAAP/ICAAAAAAAAATIBAAA8AAAAhmgeIF0y3T/Um970pjfFPwAAAD/yAgAAAAAAAAEzAQAAPAAAAEaXTI/aVt0/1Jve9KY3xT8AAAA/AQMAAAAAAAABNAEAADwAAADcpgZfBGPdP9Sb3vSmN8U/AAAAPxEDAAAAAAAAATUBAAA8AAAAnNU0zoGH3T/Um970pjfFPwAAAD8RAwAAAAAAAAE2AQAAPAAAAFwEYz3/q90/1Jve9KY3xT8AAAA/IAMAAAAAAAABNwEAADwAAAC0Qkt8ptzdP9Sb3vSmN8U/AAAAPyADAAAAAAAAATgBAAA8AAAAnpDtincZ3j/Um970pjfFPwAAAD8gAwAAAAAAAAE5AQAAPAAAAPbO1ckeSt4/1Jve9KY3xT8AAAA/MAMAAAAAAAABOgEAADwAAABMDb4IxnreP9Sb3vSmN8U/AAAAPzADAAAAAAAAATsBAAA8AAAAzmoa58DD3j/Um970pjfFPwAAAD9AAwAAAAAAAAE8AQAAPAAAAI6ZSFY+6N4/1Jve9KY3xT8AAAA/QAMAAAAAAAABPQEAADwAAAC6uLz1kQDfP9Sb3vSmN8U/AAAAP08DAAAAAAAAAT4BAAA8AAAAeufqZA8l3z/Um970pjfFPwAAAD9PAwAAAAAAAAE/AQAAPAAAABD3pDQ5Md8/1Jve9KY3xT8AAAA/lQMAAAAAAAABQAEAADwAAACkBl8EYz3fP9Sb3vSmN8U/AAAAP6UDAAAAAAAAAUEBAAA8AAAA0CXTo7ZV3z/QVoPnCBTFPwAAAD+lAwAAAAAAAAFCAQAAPAAAAGY1jXPgYd8/0FaD5wgUxT8AAAA/tAMAAAAAAAABQwEAADwAAAD6REdDCm7fP9BWg+cIFMU/AAAAP8QDAAAAAAAAAUQBAAA8AAAAklQBEzR63z/QVoPnCBTFPwAAAD/EAwAAAAAAAAFFAQAAPAAAACZku+Jdht8/0FaD5wgUxT8AAAA/0wMAAAAAAAABRgEAADwAAAC8c3Wyh5LfP9BWg+cIFMU/AAAAP9MDAAAAAAAAAUcBAAA8AAAA6JLpUduq3z/QVoPnCBTFPwAAAD/jAwAAAAAAAAFIAQAAPAAAABKyXfEuw98/0FaD5wgUxT8AAAA/4wMAAAAAAAABSQEAADwAAAA+0dGQgtvfP9BWg+cIFMU/AAAAP+MDAAAAAAAAAUoBAAA8AAAA/v//////3z/QVoPnCBTFPwAAAD/zAwAAAAAAAAFLAQAAPAAAAF8Xl7c+EuA/0FaD5wgUxT8AAAA/AgQAAAAAAAABTAEAADwAAADALi5vfSTgP9BWg+cIFMU/AAAAPwIEAAAAAAAAAU0BAAA8AAAAtlV/9uVC4D/QVoPnCBTFPwAAAD8SBAAAAAAAAAFOAQAAPAAAAOF085U5W+A/0FaD5wgUxT8AAAA/EgQAAAAAAAABTwEAADwAAAAMlGc1jXPgP9BWg+cIFMU/AAAAPyIEAAAAAAAAAVABAAA8AAAAzcKVpAqY4D/QVoPnCBTFPwAAAD8iBAAAAAAAAAFRAQAAPAAAAC3aLFxJquA/0FaD5wgUxT8AAAA/MQQAAAAAAAABUgEAADwAAACN8cMTiLzgP9BWg+cIFMU/AAAAPzEEAAAAAAAAAVMBAAA8AAAAuBA4s9vU4D/QVoPnCBTFPwAAAD9BBAAAAAAAAAFUAQAAPAAAABkoz2oa5+A/zhEo2mrwxD8AAAA/QQQAAAAAAAABVQEAADwAAAB5P2YiWfngP84RKNpq8MQ/AAAAP1AEAAAAAAAAAVYBAAA8AAAApF7awawR4T/OESjaavDEPwAAAD9QBAAAAAAAAAFXAQAAPAAAAM99TmEAKuE/zhEo2mrwxD8AAAA/YAQAAAAAAAABWAEAADwAAABljQgxKjbhP84RKNpq8MQ/AAAAP2AEAAAAAAAAAVkBAAA8AAAA+pzCAFRC4T/OESjaavDEPwAAAD9wBAAAAAAAAAFaAQAAPAAAAFu0WbiSVOE/zhEo2mrwxD8AAAA/cAQAAAAAAAABWwEAADwAAADxwxOIvGDhP84RKNpq8MQ/AAAAP38EAAAAAAAAAVwBAAA8AAAAhtPNV+Zs4T/OESjaavDEPwAAAD+PBAAAAAAAAAFdAQAAPAAAALHyQfc5heE/zhEo2mrwxD8AAAA/jwQAAAAAAAABXgEAADwAAAARCtmueJfhP84RKNpq8MQ/AAAAP48EAAAAAAAAAV8BAAA8AAAACDEqNuG14T/OESjaavDEPwAAAD+fBAAAAAAAAAFgAQAAPAAAADNQntU0zuE/zhEo2mrwxD8AAAA/nwQAAAAAAAABYQEAADwAAADzfsxEsvLhP84RKNpq8MQ/AAAAP64EAAAAAAAAAWIBAAA8AAAAtK36sy8X4j/OESjaavDEPwAAAD+uBAAAAAAAAAFjAQAAPAAAAHXcKCOtO+I/zhEo2mrwxD8AAAA/vgQAAAAAAAABZAEAADwAAAABEzR6P2biP84RKNpq8MQ/AAAAP74EAAAAAAAAAWUBAAA8AAAAwUFi6byK4j/OESjaavDEPwAAAD/NBAAAAAAAAAFmAQAAPAAAAIJwkFg6r+I/zMzMzMzMxD8AAAA/zQQAAAAAAAABZwEAADwAAABDn77Ht9PiP8zMzMzMzMQ/AAAAP90EAAAAAAAAAWgBAAA8AAAAbr4yZwvs4j/MzMzMzMzEPwAAAD/tBAAAAAAAAAFpAQAAPAAAAM7VyR5K/uI/yodxvy6pxD8AAAA/7QQAAAAAAAABagEAADwAAABj5YPucwrjP8qHcb8uqcQ/AAAAP+0EAAAAAAAAAWsBAAA8AAAA+fQ9vp0W4z/IQhaykIXEPwAAAD/8BAAAAAAAAAFsAQAAPAAAAMT8GqayHOM/yEIWspCFxD8AAAA//AQAAAAAAAABbQEAADwAAACOBPiNxyLjP8hCFrKQhcQ/AAAAPwwFAAAAAAAAAW4BAAA8AAAAWgzVddwo4z/IQhaykIXEPwAAAD8MBQAAAAAAAAFvAQAAPAAAACQUsl3xLuM/yEIWspCFxD8AAAA/KwUAAAAAAAABcAEAADwAAADvG49FBjXjP8hCFrKQhcQ/AAAAPysFAAAAAAAAAXEBAAA8AAAAuSNsLRs74z/IQhaykIXEPwAAAD87BQAAAAAAAAFyAQAAPAAAAIUrSRUwQeM/yEIWspCFxD8AAAA/OwUAAAAAAAABcwEAADwAAABPMyb9REfjP8b9uqTyYcQ/AAAAP0oFAAAAAAAAAXQBAAA8AAAAGjsD5VlN4z/G/bqk8mHEPwAAAD9aBQAAAAAAAAF1AQAAPAAAAOVC4MxuU+M/xv26pPJhxD8AAAA/WgUAAAAAAAABdgEAADwAAADlQuDMblPjP8S4X5dUPsQ/AAAAP1oFAAAAAAAAAXcBAAA8AAAAsEq9tINZ4z/EuF+XVD7EPwAAAD9qBQAAAAAAAAF4AQAAPAAAAEVad4StZeM/xLhfl1Q+xD8AAAA/eQUAAAAAAAABeQEAADwAAAAQYlRswmvjP8S4X5dUPsQ/AAAAP3kFAAAAAAAAAXoBAAA8AAAA22kxVNdx4z/CcwSKthrEPwAAAD+JBQAAAAAAAAF7AQAAPAAAAKVxDjzsd+M/wnMEirYaxD8AAAA/iQUAAAAAAAABfAEAADwAAABxeesjAX7jP8JzBIq2GsQ/AAAAP4kFAAAAAAAAAX0BAAA8AAAAO4HICxaE4z++Lql8GPfDPwAAAD+XBQAAAAAAAAF+AQAAPAAAANCQgts/kOM/vi6pfBj3wz8AAAA/pgUAAAAAAAABfwEAADwAAACcmF/DVJbjP74uqXwY98M/AAAAP7YFAAAAAAAAAYABAAA8AAAAZqA8q2mc4z++Lql8GPfDPwAAAD+2BQAAAAAAAAGBAQAAPAAAAGagPKtpnOM/vulNb3rTwz8AAAA/xQUAAAAAAAABggEAADwAAAAxqBmTfqLjP77pTW9608M/AAAAP8UFAAAAAAAAAYMBAAA8AAAA+6/2epOo4z++6U1vetPDPwAAAD/VBQAAAAAAAAGEAQAAPAAAAPuv9nqTqOM/uqTyYdyvwz8AAAA/9AUAAAAAAAABhQEAADwAAADVXm8SdYjmP1jIQhaykO8/AAAAPwAAAAAAAAAAAYYBAAA8AAAAn2ZM+omO5j9YyEIWspDvPwAAAD8AAAAAAAAAAAGHAQAAPAAAAJ9mTPqJjuY/mpmZmZmZ7z8AAAA/HwAAAAAAAAABiAEAADwAAABrbininpTmP5qZmZmZme8/AAAAPx8AAAAAAAAAAYkBAAA8AAAANXYGyrOa5j/aavAcgaLvPwAAAD8vAAAAAAAAAAGKAQAAPAAAAAB+47HIoOY/2mrwHIGi7z8AAAA/TgAAAAAAAAABiwEAADwAAABglXppB7PmP1oNniNQtO8/AAAAP04AAAAAAAAAAYwBAAA8AAAA9qQ0OTG/5j+a3vSmN73vPwAAAD9tAAAAAAAAAAGNAQAAPAAAAK36sy8XAuc/HIGirQbP7z8AAAA/bQAAAAAAAAABjgEAADwAAADYGSjPahrnPxyBoq0Gz+8/AAAAP20AAAAAAAAAAY8BAAA8AAAAzUB5VtM45z8cgaKtBs/vPwAAAD99AAAAAAAAAAGQAQAAPAAAAI5vp8VQXec/XFL5MO7X7z8AAAA/fQAAAAAAAAABkQEAADwAAACElvhMuXvnP1xS+TDu1+8/AAAAP4wAAAAAAAAAAZIBAAA8AAAAD80DpEum5z9cUvkw7tfvPwAAAD+MAAAAAAAAAAGTAQAAPAAAAND7MRPJyuc/XFL5MO7X7z8AAAA/nAAAAAAAAAABlAEAADwAAACRKmCCRu/nP1xS+TDu1+8/AAAAP6wAAAAAAAAAAZUBAAA8AAAAUVmO8cMT6D9cUvkw7tfvPwAAAD+sAAAAAAAAAAGWAQAAPAAAAEiA33gsMug/XFL5MO7X7z8AAAA/uwAAAAAAAAABlwEAADwAAADUturPvlzoP1xS+TDu1+8/AAAAP7sAAAAAAAAAAZgBAAA8AAAAlOUYPzyB6D9cUvkw7tfvPwAAAD+7AAAAAAAAAAGZAQAAPAAAAFUUR665peg/XFL5MO7X7z8AAAA/ywAAAAAAAAABmgEAADwAAACAM7tNDb7oP1xS+TDu1+8/AAAAP8sAAAAAAAAAAZsBAAA8AAAA4EpSBUzQ6D9cUvkw7tfvPwAAAD/bAAAAAAAAAAGcAQAAPAAAAEFi6byK4ug/XFL5MO7X7z8AAAA/2wAAAAAAAAABnQEAADwAAABsgV1c3vroP1xS+TDu1+8/AAAAP+oAAAAAAAAAAZ4BAAA8AAAAzJj0Ex0N6T9cUvkw7tfvPwAAAD/qAAAAAAAAAAGfAQAAPAAAAMK/RZuFK+k/XFL5MO7X7z8AAAA/+gAAAAAAAAABoAEAADwAAADt3rk62UPpP1xS+TDu1+8/AAAAPwkBAAAAAAAAAaEBAAA8AAAATfZQ8hdW6T9cUvkw7tfvPwAAAD8JAQAAAAAAAAGiAQAAPAAAAA4lf2GVeuk/XFL5MO7X7z8AAAA/GQEAAAAAAAABowEAADwAAAA5RPMA6ZLpP1xS+TDu1+8/AAAAPxkBAAAAAAAAAaQBAAA8AAAAL2tEiFGx6T9cUvkw7tfvPwAAAD8pAQAAAAAAAAGlAQAAPAAAAPCZcvfO1ek/XFL5MO7X7z8AAAA/KQEAAAAAAAABpgEAADwAAAAbueaWIu7pP1xS+TDu1+8/AAAAPykBAAAAAAAAAacBAAA8AAAA3OcUBqAS6j9cUvkw7tfvPwAAAD84AQAAAAAAAAGoAQAAPAAAAAcHiaXzKuo/XFL5MO7X7z8AAAA/OAEAAAAAAAABqQEAADwAAABoHiBdMj3qP1xS+TDu1+8/AAAAP0gBAAAAAAAAAaoBAAA8AAAAkz2U/IVV6j9cUvkw7tfvPwAAAD9YAQAAAAAAAAGrAQAAPAAAAPJUK7TEZ+o/HIGirQbP7z8AAAA/WAEAAAAAAAABrAEAADwAAABTbMJrA3rqP9yvSyofxu8/AAAAP1gBAAAAAAAAAa0BAAA8AAAAs4NZI0KM6j/cr0sqH8bvPwAAAD9nAQAAAAAAAAGuAQAAPAAAAH6LNgtXkuo/mt70pje97z8AAAA/dwEAAAAAAAABrwEAADwAAADeos3ClaTqP5re9KY3ve8/AAAAP3cBAAAAAAAAAbABAAA8AAAAqqqqqqqq6j9aDZ4jULTvPwAAAD+GAQAAAAAAAAGxAQAAPAAAAD+6ZHrUtuo/GjxHoGir7z8AAAA/hgEAAAAAAAABsgEAADwAAADVyR5K/sLqPxo8R6Boq+8/AAAAP5YBAAAAAAAAAbMBAAA8AAAAatnYGSjP6j/aavAcgaLvPwAAAD+mAQAAAAAAAAG0AQAAPAAAAPUP5HC6+eo/GPfrksqH7z8AAAA/tQEAAAAAAAABtQEAADwAAABWJ3so+QvrP9gllQ/jfu8/AAAAP7UBAAAAAAAAAbYBAAA8AAAAtj4S4Dce6z9Wg+cIFG3vPwAAAD/FAQAAAAAAAAG3AQAAPAAAABdWqZd2MOs/1uA5AkVb7z8AAAA/1QEAAAAAAAABuAEAADwAAACijLTuCFvrPxRtNXiOQO8/AAAAP9UBAAAAAAAAAbkBAAA8AAAAzasojlxz6z9S+TDu1yXvPwAAAD/kAQAAAAAAAAG6AQAAPAAAAPjKnC2wi+s/0FaD5wgU7z8AAAA/5AEAAAAAAAABuwEAADwAAADu8e20GKrrPw7jfl1S+e4/AAAAP/QBAAAAAAAAAbwBAAA8AAAA5Bg/PIHI6z9Mb3rTm97uPwAAAD/0AQAAAAAAAAG9AQAAPAAAAHBPSpMT8+s/ivt1SeXD7j8AAAA/AwIAAAAAAAABvgEAADwAAAAwfngCkRfsP8qHcb8uqe4/AAAAPwMCAAAAAAAAAb8BAAA8AAAAJqXJifk17D8IFG01eI7uPwAAAD8YAgAAAAAAAAHAAQAAPAAAALLb1OCLYOw/RqBoq8Fz7j8AAAA/GAIAAAAAAAABwQEAADwAAAA+EuA3HovsP0RbDZ4jUO4/AAAAPygCAAAAAAAAAcIBAAA8AAAA/kAOp5uv7D+C5wgUbTXuPwAAAD8oAgAAAAAAAAHDAQAAPAAAAL9vPBYZ1Ow/gKKtBs8R7j8AAAA/NwIAAAAAAAABxAEAADwAAADqjrC1bOzsP74uqXwY9+0/AAAAPzcCAAAAAAAAAcUBAAA8AAAAq73eJOoQ7T/+uqTyYdztPwAAAD9HAgAAAAAAAAHGAQAAPAAAANbcUsQ9Ke0/PEegaKvB7T8AAAA/VwIAAAAAAAABxwEAADwAAACWC4Ezu03tP3rTm970pu0/AAAAP1cCAAAAAAAAAcgBAAA8AAAAwir10g5m7T/6MO7XJZXtPwAAAD9XAgAAAAAAAAHJAQAAPAAAACFCjIpNeO0/eI5A0VaD7T8AAAA/ZgIAAAAAAAABygEAADwAAACCWSNCjIrtP7YaPEegaO0/AAAAP2YCAAAAAAAAAcsBAAA8AAAA4nC6+cqc7T80eI5A0VbtPwAAAD92AgAAAAAAAAHMAQAAPAAAAEOIUbEJr+0/tNXgOQJF7T8AAAA/dgIAAAAAAAABzQEAADwAAABup8VQXcftP7KQhSxkIe0/AAAAP4UCAAAAAAAAAc4BAAA8AAAALtbzv9rr7T+wSyofxv3sPwAAAD+FAgAAAAAAAAHPAQAAPAAAALoM/xZtFu4/bDV4jkDR7D8AAAA/lQIAAAAAAAAB0AEAADwAAABGQwpu/0DuP6h8GPfrkuw/AAAAP6UCAAAAAAAAAdEBAAA8AAAABnI43Xxl7j/kw7hfl1TsPwAAAD+lAgAAAAAAAAHSAQAAPAAAAMagZkz6ie4/oq0GzxEo7D8AAAA/pQIAAAAAAAAB0wEAADwAAAAe306LobruPx/G/bqk8us/AAAAP7QCAAAAAAAAAdQBAAA8AAAA3g19+h7f7j8ZPEegaKvrPwAAAD+0AgAAAAAAAAHVAQAAPAAAAJ48q2mcA+8/llQ+jPt16z8AAAA/xAIAAAAAAAAB1gEAADwAAACUY/zwBCLvP1Q+jPt1Ses/AAAAP8QCAAAAAAAAAdcBAAA8AAAAwIJwkFg67z/RVoPnCBTrPwAAAD/UAgAAAAAAAAHYAQAAPAAAAOyh5C+sUu8/D+N+XVL56j8AAAA/4wIAAAAAAAAB2QEAADwAAACAsZ7/1V7vPwyeI1C01eo/AAAAP+MCAAAAAAAAAdoBAAA8AAAAFsFYz/9q7z8LWchCFrLqPwAAAD/jAgAAAAAAAAHbAQAAPAAAAODINbcUce8/CBRtNXiO6j8AAAA/8wIAAAAAAAAB3AEAADwAAABC4MxuU4PvP8b9uqTyYeo/AAAAP/MCAAAAAAAAAd0BAAA8AAAAovdjJpKV7z9CFrKQhSzqPwAAAD8CAwAAAAAAAAHeAQAAPAAAADYHHva7oe8/f11S+TDu6T8AAAA/EgMAAAAAAAAB3wEAADwAAAACD/vd0KfvP3nTm970puk/AAAAPxIDAAAAAAAAAeABAAA8AAAAzBbYxeWt7z83velNb3rpPwAAAD8iAwAAAAAAAAHhAQAAPAAAAGImkpUPuu8/MzMzMzMz6T8AAAA/IgMAAAAAAAAB4gEAADwAAAAuLm99JMDvP7BLKh/G/eg/AAAAPzEDAAAAAAAAAeMBAAA8AAAALi5vfSTA7z+rwXMEirboPwAAAD9RAwAAAAAAAAHkAQAAPAAAAFhN4xx42O8/Ww2eI1C05z8AAAA/UQMAAAAAAAAB5QEAADwAAAAiVcAEjd7vPxaykIUsZOc/AAAAP1EDAAAAAAAAAeYBAAA8AAAAIlXABI3e7z+Tyodxvy7nPwAAAD9gAwAAAAAAAAHnAQAAPAAAAO5cneyh5O8/jkDRVoPn5j8AAAA/cAMAAAAAAAAB6AEAADwAAADuXJ3soeTvP4q2GjxHoOY/AAAAP3ADAAAAAAAAAekBAAA8AAAA7lyd7KHk7z+FLGQhC1nmPwAAAD9wAwAAAAAAAAHqAQAAPAAAAO5cneyh5O8/gaKtBs8R5j8AAAA/fwMAAAAAAAAB6wEAADwAAADuXJ3soeTvP/26pPJh3OU/AAAAP38DAAAAAAAAAewBAAA8AAAA7lyd7KHk7z/5MO7XJZXlPwAAAD+PAwAAAAAAAAHtAQAAPAAAAO5cneyh5O8/dUnlw7hf5T8AAAA/jwMAAAAAAAAB7gEAADwAAAAiVcAEjd7vP/Jh3K9LKuU/AAAAP58DAAAAAAAAAe8BAAA8AAAAjEUGNWPS7z8vqXwY9+vkPwAAAD/OAwAAAAAAAAHwAQAAPAAAAELgzG5Tg+8/H8b9uqTy4z8AAAA/zgMAAAAAAAAB8QEAADwAAADsoeQvrFLvP9cllQ/jfuM/AAAAP+0DAAAAAAAAAfIBAAA8AAAANExlOcYP7z/OESjaavDiPwAAAD8vBAAAAAAAAAHzAQAAPAAAALLuCFvLxu4/xv26pPJh4j8AAAA/TgQAAAAAAAAB9AEAADwAAACcgfKspnHuPz6M+3VJ5eE/AAAAP20EAAAAAAAAAfUBAAA8AAAAzr5cCJzZ7T8zMzMzMzPhPwAAAD9tBAAAAAAAAAH2AQAAPAAAAKOf6GhIwe0/cr8uqXwY4T8AAAA/bQQAAAAAAAAB9wEAADwAAABDiFGxCa/tP/AcgaKtBuE/AAAAP30EAAAAAAAAAfgBAAA8AAAArXiX4d+i7T+wSyofxv3gPwAAAD+cBAAAAAAAAAH5AQAAPAAAAIJZI0KMiu0/7tcllQ/j4D8AAAA/nAQAAAAAAAAB+gEAADwAAAC3UUZad4TtP+7XJZUP4+A/AAAAP5wEAAAAAAAAAfsBAAA8AAAA7UlpcmJ+7T9sNXiOQNHgPwAAAD+sBAAAAAAAAAH8AQAAPAAAACFCjIpNeO0/LWQhC1nI4D8AAAA/uwQAAAAAAAAB/QEAADwAAABXOq+iOHLtP+ySyodxv+A/AAAAP7sEAAAAAAAAAf4BAAA8AAAAwir10g5m7T+rwXMEirbgPwAAAD+7BAAAAAAAAAH/AQAAPAAAAPYiGOv5X+0/Kh/G/bqk4D8AAAA/ywQAAAAAAAABAAIAADwAAACWC4Ezu03tP+lNb3rTm+A/AAAAP9sEAAAAAAAAAQECAAA8AAAANvTpe3w77T9oq8FzBIrgPwAAAD/bBAAAAAAAAAECAgAAPAAAAKDkL6xSL+0/5wgUbTV44D8AAAA/2wQAAAAAAAABAwIAADwAAACrvd4k6hDtP2ZmZmZmZuA/AAAAP9sEAAAAAAAAAQQCAAA8AAAAgJ5qhZb47D/lw7hfl1TgPwAAAD/qBAAAAAAAAAEFAgAAPAAAAIl3Gf4t2uw/JFC01eA54D8AAAA/+gQAAAAAAAABBgIAADwAAABeWKVe2sHsP2Lcr0sqH+A/AAAAPwkFAAAAAAAAAQcCAAA8AAAAPhLgNx6L7D++Lql8GPffPwAAAD8ZBQAAAAAAAAEIAgAAPAAAAN36SIDfeOw/vulNb3rT3z8AAAA/GQUAAAAAAAABCQIAADwAAAB947HIoGbsP7qk8mHcr98/AAAAPykFAAAAAAAAAQoCAAA8AAAA59P3+HZa7D86AkVbDZ7fPwAAAD8pBQAAAAAAAAELAgAAPAAAAFLEPSlNTuw/OgJFWw2e3z8AAAA/KQUAAAAAAAABDAIAADwAAACGvGBBOEjsPzoCRVsNnt8/AAAAPykFAAAAAAAAAQ0CAAA8AAAA8aymcQ487D+4X5dUPozfPwAAAD84BQAAAAAAAAEOAgAAPAAAAJCVD7rPKew/uF+XVD6M3z8AAAA/SAUAAAAAAAABDwIAADwAAABldpsafBHsPzi96U1vet8/AAAAP1gFAAAAAAAAARACAAA8AAAAOlcneyj56z84velNb3rfPwAAAD9YBQAAAAAAAAERAgAAPAAAAK8gHCSWzus/OL3pTW963z8AAAA/WAUAAAAAAAABEgIAADwAAAC4+cqcLbDrPzi96U1vet8/AAAAP2cFAAAAAAAAARMCAAA8AAAA+MqcLbCL6z84velNb3rfPwAAAD9nBQAAAAAAAAEUAgAAPAAAAG2UkdYdYes/OL3pTW963z8AAAA/dwUAAAAAAAABFQIAADwAAAB2bUBPtULrPzi96U1vet8/AAAAP3cFAAAAAAAAARYCAAA8AAAAgUbvx0wk6z84velNb3rfPwAAAD+GBQAAAAAAAAEXAgAAPAAAAMAXwVjP/+o/OL3pTW963z8AAAA/hgUAAAAAAAABGAIAADwAAADK8G/RZuHqPzi96U1vet8/AAAAP5YFAAAAAAAAARkCAAA8AAAAdLKHkr+w6j84velNb3rfPwAAAD+WBQAAAAAAAAEaAgAAPAAAALODWSNCjOo/tho8R6Bo3z8AAAA/pgUAAAAAAAABGwIAADwAAABdRXHkmlvqP7YaPEegaN8/AAAAP6YFAAAAAAAAARwCAAA8AAAA0Q5mjQgx6j80eI5A0VbfPwAAAD+1BQAAAAAAAAEdAgAAPAAAANznFAagEuo/NHiOQNFW3z8AAAA/tQUAAAAAAAABHgIAADwAAADlwMN+N/TpPzR4jkDRVt8/AAAAP8UFAAAAAAAAAR8CAAA8AAAA8Jly987V6T80eI5A0VbfPwAAAD/FBQAAAAAAAAEgAgAAPAAAAMV6/ld7vek/NHiOQNFW3z8AAAA/1QUAAAAAAAABIQIAADwAAAAETNDo/ZjpPzR4jkDRVt8/AAAAP9UFAAAAAAAAASICAAA8AAAADiV/YZV66T80eI5A0VbfPwAAAD/kBQAAAAAAAAEjAgAAPAAAAE32UPIXVuk/OL3pTW963z8AAAA/5AUAAAAAAAABJAIAADwAAACMxyKDmjHpP7hfl1Q+jN8/AAAAP/QFAAAAAAAAASUCAAA8AAAAYaiu40YZ6T+6pPJh3K/fPwAAAD/0BQAAAAAAAAEmAgAAPAAAAGyBXVze+ug/vulNb3rT3z8AAAA/AwYAAAAAAAABJwIAADwAAABBYum8iuLoPzyM+3VJ5d8/AAAAPwMGAAAAAAAAASgCAAA8AAAA4EpSBUzQ6D+gaKvBcwTgPwAAAD8DBgAAAAAAAAEpAgAAPAAAAIAzu00Nvug/IQtZyEIW4D8AAAA/EwYAAAAAAAABKgIAADwAAAAfHCSWzqvoP6KtBs8RKOA/AAAAPxMGAAAAAAAAASsCAAA8AAAAigxqxqSf6D8kULTV4DngPwAAAD8TBgAAAAAAAAEsAgAAPAAAAL8Ejd6Pmeg/pPJh3K9L4D8AAAA/IgYAAAAAAAABLQIAADwAAAAq9dIOZo3oP+XDuF+XVOA/AAAAPyIGAAAAAAAAAS4CAAA8AAAAlOUYPzyB6D8llQ/jfl3gPwAAAD8yBgAAAAAAAAEvAgAAPAAAAP/VXm8Sdeg/pze96U1v4D8AAAA/QgYAAAAAAAABMAIAADwAAAAzzoGH/W7oPyfaavAcgeA/AAAAP0IGAAAAAAAAATECAAA8AAAA1Lbqz75c6D9oq8FzBIrgPwAAAD9RBgAAAAAAAAEyAgAAPAAAAAivDeipVug/qHwY9+uS4D8AAAA/UQYAAAAAAAABMwIAADwAAABzn1MYgEroPyofxv26pOA/AAAAP1EGAAAAAAAAATQCAAA8AAAA3Y+ZSFY+6D9r8ByBoq3gPwAAAD9hBgAAAAAAAAE1AgAAPAAAABOIvGBBOOg/a/AcgaKt4D8AAAA/YQYAAAAAAAABNgIAADwAAABIgN94LDLoP6vBcwSKtuA/AAAAP3AGAAAAAAAAATcCAAA8AAAAfHgCkRcs6D+rwXMEirbgPwAAAD9wBgAAAAAAAAE4AgAAPAAAALJwJakCJug/7JLKh3G/4D8AAAA/gAYAAAAAAAABOQIAADwAAAAcYWvZ2BnoPy1kIQtZyOA/AAAAP5AGAAAAAAAAAToCAAA8AAAAUVmO8cMT6D9sNXiOQNHgPwAAAD+QBgAAAAAAAAE7AgAAPAAAAIdRsQmvDeg/rQbPESja4D8AAAA/kAYAAAAAAAABPAIAADwAAAC8SdQhmgfoP+7XJZUP4+A/AAAAP58GAAAAAAAAAT0CAAA8AAAAJjoaUnD75z8uqXwY9+vgPwAAAD+fBgAAAAAAAAE+AgAAPAAAAMYig5ox6ec/b3rTm9704D8AAAA/rwYAAAAAAAABPwIAADwAAAAxE8nKB93nP7BLKh/G/eA/AAAAP78GAAAAAAAAAUACAAA8AAAAmwMP+93Q5z/wHIGirQbhPwAAAD+/BgAAAAAAAAFBAgAAPAAAAAb0VCu0xOc/Me7XJZUP4T8AAAA/zgYAAAAAAAABQgIAADwAAABw5JpbirjnP3K/Lql8GOE/AAAAP+0GAAAAAAAAAUMCAAA8AAAAhJb4TLl75z9zBIq2GjzhPwAAAD/tBgAAAAAAAAFEAgAAPAAAACN/YZV6aec/cwSKtho84T8AAAA//QYAAAAAAAABRQIAADwAAADEZ8rdO1fnP7TV4DkCReE/AAAAPw0HAAAAAAAAAUYCAAA8AAAAzUB5VtM45z+01eA5AkXhPwAAAD8NBwAAAAAAAAFHAgAAPAAAAG0p4p6UJuc/tNXgOQJF4T8AAAA/DQcAAAAAAAABSAIAADwAAADYGSjPahrnP7TV4DkCReE/AAAAPxwHAAAAAAAAAUkCAAA8AAAAQgpu/0AO5z+01eA5AkXhPwAAAD8cBwAAAAAAAAFKAgAAPAAAAOHy1kcC/OY/tNXgOQJF4T8AAAA/LAcAAAAAAAABSwIAADwAAACC2z+Qw+nmP7TV4DkCReE/AAAAPywHAAAAAAAAAUwCAAA8AAAA7MuFwJnd5j+01eA5AkXhPwAAAD88BwAAAAAAAAFNAgAAPAAAAMGsESFGxeY/tNXgOQJF4T8AAAA/PAcAAAAAAAABTgIAADwAAABglXppB7PmP7TV4DkCReE/AAAAP1sHAAAAAAAAAU8CAAA8AAAAqj/7ciFw5j81eI5A0VbhPwAAAD9bBwAAAAAAAAFQAgAAPAAAAEkoZLviXeY/dknlw7hf4T8AAAA/agcAAAAAAAABUQIAADwAAABUARM0ej/mP7caPEegaOE/AAAAP2oHAAAAAAAAAVICAAA8AAAA8+l7fDst5j83velNb3rhPwAAAD96BwAAAAAAAAFTAgAAPAAAAJLS5MT8GuY/eI5A0VaD4T8AAAA/egcAAAAAAAABVAIAADwAAABns3AlqQLmP/kw7tclleE/AAAAP4oHAAAAAAAAAVUCAAA8AAAAPJT8hVXq5T9605ve9KbhPwAAAD+KBwAAAAAAAAFWAgAAPAAAABF1iOYB0uU/+3VJ5cO44T8AAAA/mQcAAAAAAAABVwIAADwAAACxXfEuw7/lP3wY9+uSyuE/AAAAP5kHAAAAAAAAAVgCAAA8AAAAUEZad4St5T+96U1vetPhPwAAAD+pBwAAAAAAAAFZAgAAPAAAACUn5tcwleU//bqk8mHc4T8AAAA/qQcAAAAAAAABWgIAADwAAADFD08g8oLlP39dUvkw7uE/AAAAP7kHAAAAAAAAAVsCAAA8AAAAZPi3aLNw5T++Lql8GPfhPwAAAD9OCAAAAAAAAAFcAgAAPAAAAI1cc0sR9+Q/RFsNniNQ4j8AAAA/XggAAAAAAAABXQIAADwAAAAtRdyT0uTkP8hCFrKQheI/AAAAP40IAAAAAAAAAV4CAAA8AAAAAiZo9H7M5D8P435dUvniPwAAAD+NCAAAAAAAAAFfAgAAPAAAAAImaPR+zOQ/kIUsZCEL4z8AAAA/nAgAAAAAAAABYAIAADwAAAA3HosMasbkP1Q+jPt1SeM/AAAAP6wIAAAAAAAAAWECAAA8AAAANx6LDGrG5D8WspCFLGTjPwAAAD+8CAAAAAAAAAFiAgAAPAAAADceiwxqxuQ/1yWVD+N+4z8AAAA/vAgAAAAAAAABYwIAADwAAAA3HosMasbkP5mZmZmZmeM/AAAAP7wIAAAAAAAAAWQCAAA8AAAANx6LDGrG5D9bDZ4jULTjPwAAAD/LCAAAAAAAAAFlAgAAPAAAADceiwxqxuQ/XVL5MO7X4z8AAAA/ywgAAAAAAAABZgIAADwAAAA3HosMasbkP2CXVD6M++M/AAAAP9sIAAAAAAAAAWcCAAA8AAAANx6LDGrG5D9h3K9LKh/kPwAAAD/bCAAAAAAAAAFoAgAAPAAAADceiwxqxuQ/pfJh3K9L5D8AAAA/6wgAAAAAAAABaQIAADwAAAA3HosMasbkP+cIFG01eOQ/AAAAP+sIAAAAAAAAAWoCAAA8AAAANx6LDGrG5D/qTW9605vkPwAAAD/6CAAAAAAAAAFrAgAAPAAAADceiwxqxuQ/LGQhC1nI5D8AAAA/+ggAAAAAAAABbAIAADwAAAA3HosMasbkP25605ve9OQ/AAAAPwoJAAAAAAAAAW0CAAA8AAAANx6LDGrG5D/yYdyvSyrlPwAAAD8KCQAAAAAAAAFuAgAAPAAAADceiwxqxuQ/NXiOQNFW5T8AAAA/GQkAAAAAAAABbwIAADwAAAA3HosMasbkP7hfl1Q+jOU/AAAAPxkJAAAAAAAAAXACAAA8AAAANx6LDGrG5D+86U1vetPlPwAAAD8pCQAAAAAAAAFxAgAAPAAAADceiwxqxuQ/QNFWg+cI5j8AAAA/KQkAAAAAAAABcgIAADwAAAACJmj0fszkP8O4X5dUPuY/AAAAPzkJAAAAAAAAAXMCAAA8AAAAAiZo9H7M5D/G/bqk8mHmPwAAAD85CQAAAAAAAAF0AgAAPAAAAAImaPR+zOQ/CBRtNXiO5j8AAAA/SAkAAAAAAAABdQIAADwAAAACJmj0fszkPw2eI1C01eY/AAAAP0gJAAAAAAAAAXYCAAA8AAAAAiZo9H7M5D/RVoPnCBTnPwAAAD9oCQAAAAAAAAF3AgAAPAAAAAImaPR+zOQ/2WrwHIGi5z8AAAA/aAkAAAAAAAABeAIAADwAAAACJmj0fszkP6Boq8FzBOg/AAAAP2gJAAAAAAAAAXkCAAA8AAAANx6LDGrG5D+nN73pTW/oPwAAAD93CQAAAAAAAAF6AgAAPAAAADceiwxqxuQ/bDV4jkDR6D8AAAA/dwkAAAAAAAABewIAADwAAABsFq4kVcDkPzMzMzMzM+k/AAAAP4cJAAAAAAAAAXwCAAA8AAAAbBauJFXA5D94jkDRVoPpPwAAAD+HCQAAAAAAAAF9AgAAPAAAAGwWriRVwOQ/Poz7dUnl6T8AAAA/lgkAAAAAAAABfgIAADwAAABsFq4kVcDkPwJFWw2eI+o/AAAAP5YJAAAAAAAAAX8CAAA8AAAAbBauJFXA5D8GzxEo2mrqPwAAAD+mCQAAAAAAAAGAAgAAPAAAAGwWriRVwOQ/SeXDuF+X6j8AAAA/pgkAAAAAAAABgQIAADwAAABsFq4kVcDkP4z7dUnlw+o/AAAAP7YJAAAAAAAAAYICAAA8AAAAbBauJFXA5D+OQNFWg+fqPwAAAD+2CQAAAAAAAAGDAgAAPAAAADceiwxqxuQ/0VaD5wgU6z8AAAA/xQkAAAAAAAABhAIAADwAAAACJmj0fszkPxNtNXiOQOs/AAAAP8UJAAAAAAAAAYUCAAA8AAAAzC1F3JPS5D9Wg+cIFG3rPwAAAD/VCQAAAAAAAAGGAgAAPAAAAJc1IsSo2OQ/mZmZmZmZ6z8AAAA/1QkAAAAAAAABhwIAADwAAABiPf+rvd7kP11S+TDu1+s/AAAAP+UJAAAAAAAAAYgCAAA8AAAA90y5e+fq5D/gOQJFWw3sPwAAAD/lCQAAAAAAAAGJAgAAPAAAAI1cc0sR9+Q/I1C01eA57D8AAAA/9AkAAAAAAAABigIAADwAAAAibC0bOwPlP6Y3velNb+w/AAAAP/QJAAAAAAAAAYsCAAA8AAAA7nMKA1AJ5T/qTW9605vsPwAAAD8ECgAAAAAAAAGMAgAAPAAAAIODxNJ5FeU/6pLKh3G/7D8AAAA/BAoAAAAAAAABjQIAADwAAABNi6G6jhvlP+7XJZUP4+w/AAAAPxMKAAAAAAAAAY4CAAA8AAAAGZN+oqMh5T/wHIGirQbtPwAAAD8TCgAAAAAAAAGPAgAAPAAAAOOaW4q4J+U/8mHcr0sq7T8AAAA/IwoAAAAAAAABkAIAADwAAACuojhyzS3lP7TV4DkCRe0/AAAAPyMKAAAAAAAAAZECAAA8AAAAeaoVWuIz5T/265LKh3HtPwAAAD8zCgAAAAAAAAGSAgAAPAAAAESy8kH3OeU/uF+XVD6M7T8AAAA/QgoAAAAAAAABkwIAADwAAADZwawRIUblP3rTm970pu0/AAAAP0IKAAAAAAAAAZQCAAA8AAAApMmJ+TVM5T/6dUnlw7jtPwAAAD9SCgAAAAAAAAGVAgAAPAAAAKTJifk1TOU/vOlNb3rT7T8AAAA/UgoAAAAAAAABlgIAADwAAAA52UPJX1jlP35dUvkw7u0/AAAAP2IKAAAAAAAAAZcCAAA8AAAABeEgsXRe5T9A0VaD5wjuPwAAAD9iCgAAAAAAAAGYAgAAPAAAAM/o/ZiJZOU/AkVbDZ4j7j8AAAA/cQoAAAAAAAABmQIAADwAAABk+Ldos3DlP0RbDZ4jUO4/AAAAP3EKAAAAAAAAAZoCAAA8AAAAMACVUMh25T9GoGirwXPuPwAAAD9xCgAAAAAAAAGbAgAAPAAAAPoHcjjdfOU/SOXDuF+X7j8AAAA/gQoAAAAAAAABnAIAADwAAADFD08g8oLlP0wqH8b9uu4/AAAAP4EKAAAAAAAAAZ0CAAA8AAAAjxcsCAeJ5T9Mb3rTm97uPwAAAD+QCgAAAAAAAAGeAgAAPAAAAFsfCfAbj+U/ULTV4DkC7z8AAAA/oAoAAAAAAAABnwIAADwAAABbHwnwG4/lP1L5MO7XJe8/AAAAP6AKAAAAAAAAAaACAAA8AAAAJSfm1zCV5T/Sm970pjfvPwAAAD+wCgAAAAAAAAGhAgAAPAAAACUn5tcwleU/VD6M+3VJ7z8AAAA/sAoAAAAAAAABogIAADwAAADwLsO/RZvlP5QP435dUu8/AAAAP78KAAAAAAAAAaMCAAA8AAAA8C7Dv0Wb5T/W4DkCRVvvPwAAAD/PCgAAAAAAAAGkAgAAPAAAALs2oKdaoeU/FrKQhSxk7z8AAAA/7goAAAAAAAABpQIAADwAAACGPn2Pb6flP1aD5wgUbe8/AAAAP+4KAAAAAAAAAaYCAAA8AAAAhj59j2+n5T+WVD6M+3XvPwAAAD/+CgAAAAAAAAGnAgAAPAAAAIY+fY9vp+U/2CWVD+N+7z8AAAA//goAAAAAAAABqAIAADwAAABQRlp3hK3lPxj365LKh+8/AAAAPw0LAAAAAAAAAakCAAA8AAAAUEZad4St5T+amZmZmZnvPwAAAD8NCwAAAAAAAAGqAgAAPAAAAFBGWneEreU/2mrwHIGi7z8AAAA/HQsAAAAAAAABqwIAADwAAABQRlp3hK3lPxo8R6Boq+8/AAAAPx0LAAAAAAAAAawCAAA8AAAAUEZad4St5T+a3vSmN73vPwAAAD8tCwAAAAAAAAGtAgAAPAAAABtON1+Zs+U/mt70pje97z8AAAA/mgsAAAAAAAABrgIAADwAAADlwMN+N/TpP2ZmZmZmZs4/AAAAPwAAAAAAAAAAAa8CAAA8AAAAsMigZkz66T9mZmZmZmbOPwAAAD/UAAAAAAAAAAGwAgAAPAAAAHvQfU5hAOo/ZmZmZmZmzj8AAAA/1AAAAAAAAAABsQIAADwAAAAQ4DceiwzqP2ZmZmZmZs4/AAAAP+MAAAAAAAAAAbICAAA8AAAA3OcUBqAS6j9mZmZmZmbOPwAAAD/zAAAAAAAAAAGzAgAAPAAAAKbv8e20GOo/ZmZmZmZmzj8AAAA/8wAAAAAAAAABtAIAADwAAAA7/6u93iTqP2ZmZmZmZs4/AAAAPwMBAAAAAAAAAbUCAAA8AAAAnBZDdR036j9mZmZmZmbOPwAAAD8DAQAAAAAAAAG2AgAAPAAAAMc1txRxT+o/ZmZmZmZmzj8AAAA/AwEAAAAAAAABtwIAADwAAAAoTU7Mr2HqP2ZmZmZmZs4/AAAAPxIBAAAAAAAAAbgCAAA8AAAAHnSfUxiA6j9mZmZmZmbOPwAAAD8iAQAAAAAAAAG5AgAAPAAAAN6izcKVpOo/ZmZmZmZmzj8AAAA/IgEAAAAAAAABugIAADwAAAA04bUBPdXqP2ZmZmZmZs4/AAAAPyIBAAAAAAAAAbsCAAA8AAAAix+eQOQF6z9mZmZmZmbOPwAAAD8yAQAAAAAAAAG8AgAAPAAAABdWqZd2MOs/ZmZmZmZmzj8AAAA/MgEAAAAAAAABvQIAADwAAAAMffoe307rP2ZmZmZmZs4/AAAAP0EBAAAAAAAAAb4CAAA8AAAAAqRLpkdt6z9mZmZmZmbOPwAAAD9BAQAAAAAAAAG/AgAAPAAAAC7Dv0Wbhes/ZmZmZmZmzj8AAAA/UQEAAAAAAAABwAIAADwAAABZ4jPl7p3rP2QhC1nIQs4/AAAAP2ABAAAAAAAAAcECAAA8AAAAuPnKnC2w6z9kIQtZyELOPwAAAD9gAQAAAAAAAAHCAgAAPAAAAE4JhWxXvOs/ZCELWchCzj8AAAA/cAEAAAAAAAABwwIAADwAAAB5KPkLq9TrP2QhC1nIQs4/AAAAP3ABAAAAAAAAAcQCAAA8AAAADziz29Tg6z9kIQtZyELOPwAAAD+AAQAAAAAAAAHFAgAAPAAAAHBPSpMT8+s/ZCELWchCzj8AAAA/gAEAAAAAAAABxgIAADwAAADPZuFKUgXsP2QhC1nIQs4/AAAAP48BAAAAAAAAAccCAAA8AAAAxo0y0roj7D9mZmZmZmbOPwAAAD+PAQAAAAAAAAHIAgAAPAAAAFLEPSlNTuw/aKvBcwSKzj8AAAA/nwEAAAAAAAAByQIAADwAAABH646wtWzsP2irwXMEis4/AAAAP58BAAAAAAAAAcoCAAA8AAAA0yGaB0iX7D9oq8FzBIrOPwAAAD+vAQAAAAAAAAHLAgAAPAAAAClggkbvx+w/avAcgaKtzj8AAAA/rwEAAAAAAAABzAIAADwAAAC0lo2dgfLsP2rwHIGirc4/AAAAP74BAAAAAAAAAc0CAAA8AAAAQM2Y9BMd7T9q8ByBoq3OPwAAAD++AQAAAAAAAAHOAgAAPAAAAAH8xmORQe0/avAcgaKtzj8AAAA/zgEAAAAAAAABzwIAADwAAADCKvXSDmbtP2rwHIGirc4/AAAAP84BAAAAAAAAAdACAAA8AAAAt1FGWneE7T9q8ByBoq3OPwAAAD/dAQAAAAAAAAHRAgAAPAAAAExhACqhkO0/avAcgaKtzj8AAAA/3QEAAAAAAAAB0gIAADwAAADicLr5ypztP2rwHIGirc4/AAAAP+0BAAAAAAAAAdMCAAA8AAAArXiX4d+i7T9q8ByBoq3OPwAAAD/tAQAAAAAAAAHUAgAAPAAAAHiAdMn0qO0/avAcgaKtzj8AAAA//QEAAAAAAAAB1QIAADwAAABDiFGxCa/tP2rwHIGirc4/AAAAPzsCAAAAAAAAAdYCAAA8AAAArXiX4d+i7T9q8ByBoq3OPwAAAD96AgAAAAAAAAHXAgAAPAAAALdRRlp3hO0/avAcgaKtzj8AAAA/egIAAAAAAAAB2AIAADwAAABXOq+iOHLtP2rwHIGirc4/AAAAP4oCAAAAAAAAAdkCAAA8AAAAgBCjYhNeaz/7dUnlw7jTPwAAAD8AAAAAAAAAAAHaAgAAPAAAALBt1Z99uXA/+3VJ5cO40z8AAAA/IAAAAAAAAAAB2wIAADwAAACAON18Zc52P/t1SeXDuNM/AAAAPy8AAAAAAAAAAdwCAAA8AAAAUAPlWU3jfD98GPfrksrTPwAAAD8vAAAAAAAAAAHdAgAAPAAAAAhndpsafIE/fBj365LK0z8AAAA/PwAAAAAAAAAB3gIAADwAAAAwFwJndpuKP3wY9+uSytM/AAAAPz8AAAAAAAAAAd8CAAA8AAAAsONGGWndkT98GPfrksrTPwAAAD9PAAAAAAAAAAHgAgAAPAAAACC1rfqzL5c/fBj365LK0z8AAAA/bgAAAAAAAAAB4QIAADwAAAAEIi9YEA6iP3wY9+uSytM/AAAAP40AAAAAAAAAAeICAAA8AAAA04xJP9HRsD98GPfrksrTPwAAAD+dAAAAAAAAAAHjAgAAPAAAAC9Bo/djJrI/fBj365LK0z8AAAA/vAAAAAAAAAAB5AIAADwAAADrZA8lf2G1P3wY9+uSytM/AAAAP7wAAAAAAAAAAeUCAAA8AAAA8dqAnmqFtj98GPfrksrTPwAAAD+8AAAAAAAAAAHmAgAAPAAAAPkLq9RLO7g/fBj365LK0z8AAAA/zAAAAAAAAAAB5wIAADwAAABXe71J1CG6P3wY9+uSytM/AAAAP9sAAAAAAAAAAegCAAA8AAAADSm4/QM5vD98GPfrksrTPwAAAD/bAAAAAAAAAAHpAgAAPAAAAG9Tgy+Csb4/fBj365LK0z8AAAA/2wAAAAAAAAAB6gIAADwAAADoPqcwAJXAP3wY9+uSytM/AAAAP+sAAAAAAAAAAesCAAA8AAAARPMA6ZLpwT98GPfrksrTPwAAAD/6AAAAAAAAAAHsAgAAPAAAAEppcmJ+DcM/fBj365LK0z8AAAA/+gAAAAAAAAAB7QIAADwAAAAkwG88FhnEP3wY9+uSytM/AAAAP/oAAAAAAAAAAe4CAAA8AAAA/hZtFq4kxT98GPfrksrTPwAAAD8KAQAAAAAAAAHvAgAAPAAAACzxmXL3zsU/+3VJ5cO40z8AAAA/CgEAAAAAAAAB8AIAADwAAACG6jpulJHGP/t1SeXDuNM/AAAAPxoBAAAAAAAAAfECAAA8AAAAiKXzKoojxz/7dUnlw7jTPwAAAD85AQAAAAAAAAHyAgAAPAAAALZ/IIfTzcc/+3VJ5cO40z8AAAA/OQEAAAAAAAAB8wIAADwAAAA23XxlzhbIP/t1SeXDuNM/AAAAPzkBAAAAAAAAAfQCAAA8AAAAjhtlpHVHyD/7dUnlw7jTPwAAAD9JAQAAAAAAAAH1AgAAPAAAAORZTeMceMg/+3VJ5cO40z8AAAA/SQEAAAAAAAAB9gIAADwAAAAOecGCcJDIP/t1SeXDuNM/AAAAP1gBAAAAAAAAAfcCAAA8AAAAZLepwRfByD/7dUnlw7jTPwAAAD9YAQAAAAAAAAH4AgAAPAAAALr1kQC/8cg/+3VJ5cO40z8AAAA/WAEAAAAAAAAB+QIAADwAAAA8U+7euTrJP/t1SeXDuNM/AAAAP2gBAAAAAAAAAfoCAAA8AAAAkpHWHWFryT/7dUnlw7jTPwAAAD93AQAAAAAAAAH7AgAAPAAAAOjPvlwInMk/+3VJ5cO40z8AAAA/dwEAAAAAAAAB/AIAADwAAAA+Dqebr8zJP/t1SeXDuNM/AAAAP4cBAAAAAAAAAf0CAAA8AAAAbC0bOwPlyT/7dUnlw7jTPwAAAD+HAQAAAAAAAAH+AgAAPAAAAJZMj9pW/ck/+3VJ5cO40z8AAAA/lwEAAAAAAAAB/wIAADwAAADCawN6qhXKP/t1SeXDuNM/AAAAP5cBAAAAAAAAAQADAAA8AAAA7Ip3Gf4tyj/7dUnlw7jTPwAAAD+mAQAAAAAAAAEBAwAAPAAAABiq67hRRso/+3VJ5cO40z8AAAA/tgEAAAAAAAABAgMAADwAAABCyV9YpV7KP/t1SeXDuNM/AAAAP+UBAAAAAAAAAQMDAAA8AAAAbujT9/h2yj/7dUnlw7jTPwAAAD/0AQAAAAAAAAEEAwAAPAAAAJgHSJdMj8o/+3VJ5cO40z8AAAA/BAIAAAAAAAABBQMAADwAAADEJrw2oKfKP/t1SeXDuNM/AAAAPxQCAAAAAAAAAQYDAAA8AAAArg3oqVZo6T/yYdyvSyrTPwAAAD8AAAAAAAAAAAEHAwAAPAAAAHgVxZFrbuk/8mHcr0sq0z8AAAA/EAAAAAAAAAABCAMAADwAAAB4FcWRa27pP3MEirYaPNM/AAAAPxAAAAAAAAAAAQkDAAA8AAAADiV/YZV66T/1pje96U3TPwAAAD8gAAAAAAAAAAEKAwAAPAAAANksXEmqgOk/9+uSyodx0z8AAAA/IAAAAAAAAAABCwMAADwAAAA5RPMA6ZLpP3iOQNFWg9M/AAAAPy8AAAAAAAAAAQwDAAA8AAAAmluKuCel6T9705ve9KbTPwAAAD8vAAAAAAAAAAENAwAAPAAAAPlyIXBmt+k/+3VJ5cO40z8AAAA/PwAAAAAAAAABDgMAADwAAABairgnpcnpP/66pPJh3NM/AAAAPz8AAAAAAAAAAQ8DAAA8AAAA8Jly987V6T9/XVL5MO7TPwAAAD8/AAAAAAAAAAEQAwAAPAAAAIWpLMf44ek/gaKtBs8R1D8AAAA/TwAAAAAAAAABEQMAADwAAAAbueaWIu7pPwJFWw2eI9Q/AAAAP08AAAAAAAAAARIDAAA8AAAAsMigZkz66T+FLGQhC1nUPwAAAD9eAAAAAAAAAAETAwAAPAAAABDgNx6LDOo/iHG/Lql81D8AAAA/XgAAAAAAAAABFAMAADwAAACm7/HttBjqP4z7dUnlw9Q/AAAAP24AAAAAAAAAARUDAAA8AAAABweJpfMq6j8P435dUvnUPwAAAD99AAAAAAAAAAEWAwAAPAAAADIm/URHQ+o/FG01eI5A1T8AAAA/fQAAAAAAAAABFwMAADwAAABdRXHkmlvqPxj365LKh9U/AAAAP40AAAAAAAAAARgDAAA8AAAA8lQrtMRn6j8bPEegaKvVPwAAAD+NAAAAAAAAAAEZAwAAPAAAAIhk5YPuc+o/niNQtNXg1T8AAAA/nQAAAAAAAAABGgMAADwAAAAedJ9TGIDqPx/G/bqk8tU/AAAAP50AAAAAAAAAARsDAAA8AAAAs4NZI0KM6j8hC1nIQhbWPwAAAD+sAAAAAAAAAAEcAwAAPAAAAH6LNgtXkuo/IQtZyEIW1j8AAAA/rAAAAAAAAAABHQMAADwAAABJkxPza5jqP6KtBs8RKNY/AAAAP7wAAAAAAAAAAR4DAAA8AAAASZMT82uY6j8jULTV4DnWPwAAAD+8AAAAAAAAAAEfAwAAPAAAABSb8NqAnuo/I1C01eA51j8AAAA/zAAAAAAAAAABIAMAADwAAAAUm/DagJ7qP6XyYdyvS9Y/AAAAP8wAAAAAAAAAASEDAAA8AAAA3qLNwpWk6j+l8mHcr0vWPwAAAD/bAAAAAAAAAAEiAwAAPAAAAKqqqqqqquo/JZUP435d1j8AAAA/2wAAAAAAAAABIwMAADwAAAB0soeSv7DqPyjaavAcgdY/AAAAP+sAAAAAAAAAASQDAAA8AAAACcJBYum86j8pH8b9uqTWPwAAAD/rAAAAAAAAAAElAwAAPAAAAJ/R+zETyeo/LGQhC1nI1j8AAAA/+gAAAAAAAAABJgMAADwAAAAA6ZLpUdvqPy6pfBj369Y/AAAAP/oAAAAAAAAAAScDAAA8AAAAlfhMuXvn6j8x7tcllQ/XPwAAAD8KAQAAAAAAAAEoAwAAPAAAACsIB4ml8+o/tNXgOQJF1z8AAAA/CgEAAAAAAAABKQMAADwAAADAF8FYz//qPzV4jkDRVtc/AAAAPxoBAAAAAAAAASoDAAA8AAAAix+eQOQF6z+2GjxHoGjXPwAAAD8aAQAAAAAAAAErAwAAPAAAAFYneyj5C+s/tho8R6Bo1z8AAAA/KQEAAAAAAAABLAMAADwAAABgACqhkO3qP////////9M/AAAAPwAAAAAAAAAAAS0DAAA8AAAAlfhMuXvn6j/////////TPwAAAD9OAAAAAAAAAAEuAwAAPAAAAMrwb9Fm4eo/////////0z8AAAA/TgAAAAAAAAABLwMAADwAAAAA6ZLpUdvqP4GirQbPEdQ/AAAAP14AAAAAAAAAATADAAA8AAAAatnYGSjP6j+C5wgUbTXUPwAAAD9eAAAAAAAAAAExAwAAPAAAAJ/R+zETyeo/BIq2GjxH1D8AAAA/bQAAAAAAAAABMgMAADwAAAAJwkFi6bzqPwbPESjaatQ/AAAAP20AAAAAAAAAATMDAAA8AAAAP7pketS26j+Jtho8R6DUPwAAAD99AAAAAAAAAAE0AwAAPAAAAKqqqqqqquo/jPt1SeXD1D8AAAA/fQAAAAAAAAABNQMAADwAAAAUm/DagJ7qPw/jfl1S+dQ/AAAAP5sAAAAAAAAAATYDAAA8AAAASZMT82uY6j+Syodxvy7VPwAAAD+rAAAAAAAAAAE3AwAAPAAAALODWSNCjOo/FbKQhSxk1T8AAAA/qwAAAAAAAAABOAMAADwAAABTbMJrA3rqP5mZmZmZmdU/AAAAP6sAAAAAAAAAATkDAAA8AAAA8lQrtMRn6j+eI1C01eDVPwAAAD+7AAAAAAAAAAE6AwAAPAAAAJM9lPyFVeo/oq0GzxEo1j8AAAA/ygAAAAAAAAABOwMAADwAAAAyJv1ER0PqPyjaavAcgdY/AAAAP8oAAAAAAAAAATwDAAA8AAAA0Q5mjQgx6j+rwXMEirbWPwAAAD/aAAAAAAAAAAE9AwAAPAAAADv/q73eJOo/r0sqH8b91j8AAAA/2gAAAAAAAAABPgMAADwAAACm7/HttBjqP7KQhSxkIdc/AAAAP+oAAAAAAAAAAT8DAAA8AAAAEOA3HosM6j81eI5A0VbXPwAAAD/qAAAAAAAAAAFAAwAAPAAAAEbYWjZ2Buo/tho8R6Bo1z8AAAA/+QAAAAAAAAABQQMAADwAAAB70H1OYQDqPzi96U1vetc/AAAAPwkBAAAAAAAAAUIDAAA8AAAAsMigZkz66T+4X5dUPozXPwAAAD8JAQAAAAAAAAFDAwAAPAAAAOXAw3439Ok/OQJFWw2e1z8AAAA/CQEAAAAAAAABRAMAADwAAADlwMN+N/TpPztHoGirwdc/AAAAPxgBAAAAAAAAAUUDAAA8AAAAG7nmliLu6T87R6Boq8HXPwAAAD8oAQAAAAAAAAFGAwAAPAAAABu55pYi7uk/vOlNb3rT1z8AAAA/KAEAAAAAAAABRwMAADwAAAAbueaWIu7pPz6M+3VJ5dc/AAAAPzgBAAAAAAAAAUgDAAA8AAAAULEJrw3o6T8+jPt1SeXXPwAAAD84AQAAAAAAAAFJAwAAPAAAAFCxCa8N6Ok/vy6pfBj31z8AAAA/RwEAAAAAAAABSgMAADwAAABQsQmvDejpPz/RVoPnCNg/AAAAP0cBAAAAAAAAAUsDAAA8AAAAhaksx/jh6T8/0VaD5wjYPwAAAD9XAQAAAAAAAAFMAwAAPAAAAIWpLMf44ek/wXMEirYa2D8AAAA/IgIAAAAAAAABTQMAADwAAACfEgrZrni3P4CirQbPEdw/AAAAPwAAAAAAAAAAAU4DAAA8AAAAnxIK2a54tz8CRVsNniPcPwAAAD8vAAAAAAAAAAFPAwAAPAAAAPVQ8hdWqbc/AkVbDZ4j3D8AAAA/PgAAAAAAAAABUAMAADwAAABLj9pW/dm3PwJFWw2eI9w/AAAAP04AAAAAAAAAAVEDAAA8AAAAo83ClaQKuD8CRVsNniPcPwAAAD9OAAAAAAAAAAFSAwAAPAAAAPkLq9RLO7g/gucIFG013D8AAAA/TgAAAAAAAAABUwMAADwAAACliHtSmpy4P4LnCBRtNdw/AAAAP10AAAAAAAAAAVQDAAA8AAAA+8ZjkUHNuD+C5wgUbTXcPwAAAD9tAAAAAAAAAAFVAwAAPAAAAP2BHE43X7k/gucIFG013D8AAAA/bQAAAAAAAAABVgMAADwAAAABPdUKLfG5P4LnCBRtNdw/AAAAP30AAAAAAAAAAVcDAAA8AAAAA/iNxyKDuj+C5wgUbTXcPwAAAD99AAAAAAAAAAFYAwAAPAAAAFvxLsO/Rbs/gucIFG013D8AAAA/jAAAAAAAAAABWQMAADwAAAC36s++XAi8P4LnCBRtNdw/AAAAP4wAAAAAAAAAAVoDAAA8AAAAD+RwuvnKvD+C5wgUbTXcPwAAAD+cAAAAAAAAAAFbAwAAPAAAAGndEbaWjb0/gucIFG013D8AAAA/nAAAAAAAAAABXAMAADwAAADB1rKxM1C+PwSKtho8R9w/AAAAP5wAAAAAAAAAAV0DAAA8AAAAxZFrbinivj8EirYaPEfcPwAAAD+sAAAAAAAAAAFeAwAAPAAAAMdMJCsfdL8/BIq2GjxH3D8AAAA/uwAAAAAAAAABXwMAADwAAADkg+5zCgPAP4QsZCELWdw/AAAAP7sAAAAAAAAAAWADAAA8AAAAPMLWsrEzwD+ELGQhC1ncPwAAAD/LAAAAAAAAAAFhAwAAPAAAAJIAv/FYZMA/hCxkIQtZ3D8AAAA/ywAAAAAAAAABYgMAADwAAADoPqcwAJXAP4QsZCELWdw/AAAAP+oAAAAAAAAAAWMDAAA8AAAAaJwDD/vdwD+ELGQhC1ncPwAAAD/qAAAAAAAAAAFkAwAAPAAAAMDa602iDsE/hCxkIQtZ3D8AAAA/6gAAAAAAAAABZQMAADwAAAAWGdSMST/BP4QsZCELWdw/AAAAP+oAAAAAAAAAAWYDAAA8AAAAlnYwa0SIwT8GzxEo2mrcPwAAAD/6AAAAAAAAAAFnAwAAPAAAABjUjEk/0cE/Bs8RKNpq3D8AAAA/+gAAAAAAAAABaAMAADwAAACaMeknOhrCP4hxvy6pfNw/AAAAPwkBAAAAAAAAAWkDAAA8AAAAHI9FBjVjwj+Icb8uqXzcPwAAAD8JAQAAAAAAAAFqAwAAPAAAAPQqiiPX3MI/iHG/Lql83D8AAAA/GQEAAAAAAAABawMAADwAAACgp1qhJT7DP4hxvy6pfNw/AAAAPxkBAAAAAAAAAWwDAAA8AAAAeEOfvse3wz+Icb8uqXzcPwAAAD8pAQAAAAAAAAFtAwAAPAAAAPig+5zCAMQ/iHG/Lql83D8AAAA/KQEAAAAAAAABbgMAADwAAABO3+PbaTHEP4hxvy6pfNw/AAAAPzgBAAAAAAAAAW8DAAA8AAAApB3MGhFixD+Icb8uqXzcPwAAAD84AQAAAAAAAAFwAwAAPAAAACZ7KPkLq8Q/iHG/Lql83D8AAAA/SAEAAAAAAAABcQMAADwAAAB8uRA4s9vEP4hxvy6pfNw/AAAAP1cBAAAAAAAAAXIDAAA8AAAAVFVVVVVVxT+Icb8uqXzcPwAAAD9nAQAAAAAAAAFzAwAAPAAAAKqTPZT8hcU/iHG/Lql83D8AAAA/ZwEAAAAAAAABdAMAADwAAAAA0iXTo7bFP4hxvy6pfNw/AAAAP2cBAAAAAAAAAXUDAAA8AAAAWBAOEkvnxT+Icb8uqXzcPwAAAD93AQAAAAAAAAF2AwAAPAAAANptavBFMMY/iHG/Lql83D8AAAA/dwEAAAAAAAABdwMAADwAAAAwrFIv7WDGP4hxvy6pfNw/AAAAP4YBAAAAAAAAAXgDAAA8AAAAsAmvDeipxj+Icb8uqXzcPwAAAD+GAQAAAAAAAAF5AwAAPAAAADJnC+zi8sY/iHG/Lql83D8AAAA/lgEAAAAAAAABegMAADwAAAC0xGfK3TvHP4hxvy6pfNw/AAAAP6YBAAAAAAAAAXsDAAA8AAAAimCs53+1xz+Icb8uqXzcPwAAAD+mAQAAAAAAAAF8AwAAPAAAAOCelCYn5sc/iHG/Lql83D8AAAA/pgEAAAAAAAABfQMAADwAAACOG2WkdUfIP4hxvy6pfNw/AAAAP7UBAAAAAAAAAX4DAAA8AAAADnnBgnCQyD+Icb8uqXzcPwAAAD+1AQAAAAAAAAF/AwAAPAAAAJDWHWFr2cg/iHG/Lql83D8AAAA/xQEAAAAAAAABgAMAADwAAAASNHo/ZiLJPwgUbTV4jtw/AAAAP8UBAAAAAAAAAYEDAAA8AAAAaHJifg1TyT8IFG01eI7cPwAAAD/UAQAAAAAAAAGCAwAAPAAAAL6wSr20g8k/iLYaPEeg3D8AAAA/1AEAAAAAAAABgwMAADwAAAAU7zL8W7TJP4i2GjxHoNw/AAAAP+QBAAAAAAAAAYQDAAA8AAAAlkyP2lb9yT+Itho8R6DcPwAAAD8DAgAAAAAAAAGFAwAAPAAAAJgHSJdMj8o/ClnIQhay3D8AAAA/EwIAAAAAAAABhgMAADwAAADuRTDW87/KPwpZyEIWstw/AAAAPxMCAAAAAAAAAYcDAAA8AAAARIQYFZvwyj8KWchCFrLcPwAAAD8TAgAAAAAAAAGIAwAAPAAAAPAA6ZLpUcs/ClnIQhay3D8AAAA/EwIAAAAAAAABiQMAADwAAAByXkVx5JrLPwpZyEIWstw/AAAAPyMCAAAAAAAAAYoDAAA8AAAA9LuhT9/jyz8KWchCFrLcPwAAAD8yAgAAAAAAAAGLAwAAPAAAAKI4cs0tRcw/ClnIQhay3D8AAAA/MgIAAAAAAAABjAMAADwAAAAkls6rKI7MP4z7dUnlw9w/AAAAP0ICAAAAAAAAAY0DAAA8AAAA0BKfKXfvzD+M+3VJ5cPcPwAAAD9CAgAAAAAAAAGOAwAAPAAAAFJw+wdyOM0/jPt1SeXD3D8AAAA/QgIAAAAAAAABjwMAADwAAADSzVfmbIHNP4z7dUnlw9w/AAAAP1ECAAAAAAAAAZADAAA8AAAA/uzLhcCZzT+M+3VJ5cPcPwAAAD9hAgAAAAAAAAGRAwAAPAAAAFQrtMRnys0/jPt1SeXD3D8AAAA/YQIAAAAAAAABkgMAADwAAACqaZwDD/vNP4z7dUnlw9w/AAAAP4ACAAAAAAAAAZMDAAA8AAAA1ogQo2ITzj+Itho8R6DcPwAAAD+AAgAAAAAAAAGUAwAAPAAAAACohEK2K84/iLYaPEeg3D8AAAA/kAIAAAAAAAABlQMAADwAAAAAqIRCtivOPwgUbTV4jtw/AAAAP5ACAAAAAAAAAZYDAAA8AAAAAKiEQrYrzj+Icb8uqXzcPwAAAD/OAgAAAAAAAAGXAwAAPAAAACzH+OEJRM4/iHG/Lql83D8AAAA/3gIAAAAAAAAL</ink>
</athena>
</file>

<file path=customXml/item38.xml><?xml version="1.0" encoding="utf-8"?>
<athena xmlns="http://schemas.microsoft.com/edu/athena" version="0.1.2681.0">
  <media streamable="true" recordStart="273375" recordEnd="338650" recordLength="1915726" start="273375" end="338650" audioFormat="{00001610-0000-0010-8000-00AA00389B71}" audioRate="44100" muted="false" volume="0.8" fadeIn="0" fadeOut="0" videoFormat="{34363248-0000-0010-8000-00AA00389B71}" videoRate="30" videoWidth="960" videoHeight="720"/>
</athena>
</file>

<file path=customXml/item39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9gwAAAAAAAAF7P///wxBY3Rpb25UeXBlVjEBAAAAB3ZhbHVlX18ACAIAAAAAAAAAAQUAAAAEAAAACRUAAAAJFgAAAOBRAAAAAAAAAen////s////AAAAAAEGAAAABAAAAAkYAAAACRkAAAC7YwAAAAAAAAHm////7P///wAAAAABBwAAAAQAAAAJGwAAAAkcAAAAPooAAAAAAAAB4////+z///8AAAAAAQgAAAAEAAAACR4AAAAJHwAAANyvAAAAAAAAAeD////s////AAAAAAEJAAAABAAAAAkhAAAACSIAAAC0xwAAAAAAAAHd////7P///wAAAAABCgAAAAQAAAAJJAAAAAklAAAAUtYAAAAAAAAB2v///+z///8AAAAAAQsAAAAEAAAACScAAAAJKAAAAFD7AAAAAAAAAdf////s////AAAAAAEMAAAABAAAAAkqAAAACSsAAAAfGQEAAAAAAAHU////7P///wAAAAABDQAAAAQAAAAJLQAAAAkuAAAA1zEBAAAAAAAB0f///+z///8AAAAAAQ4AAAAEAAAACTAAAAAJMQAAABFDAQAAAAAAAc7////s////AAAAAAEPAAAABAAAAAkzAAAACTQAAADTbwEAAAAAAAHL////7P///wAAAAABEAAAAAQAAAAJNgAAAAk3AAAAnXoBAAAAAAAByP///+z///8AAAAABREAAAANQ2xlYXJDYW52YXNWMQIAAAAJU3RhcnRUaW1lBFR5cGUABBAMQWN0aW9uVHlwZVYxAgAAAAIAAAB1pAEAAAAAAAHH////7P///wAAAAAFEgAAAA9QZW5BdHRyaWJ1dGVzVjEKAAAAB19jb2xvckEHX2NvbG9yUgdfY29sb3JHB19jb2xvckIKRml0VG9DdXJ2ZQZIZWlnaHQOSWdub3JlUHJlc3N1cmUNSXNIaWdobGlnaHRlcgVTaGFwZQVXaWR0aAAAAAAAAAAABAACAgICAQYBAQxCcnVzaFNoYXBlVjECAAAABgIAAAD/cDCgAAAAAAAAACJAAAAFxv///wxCcnVzaFNoYXBlVjEBAAAAB3ZhbHVlX18ACAIAAAABAAAAAAAAAAAAIkAFEwAAAApJbmtUcmFjZVYxAwAAAA1MaXN0YDErX2l0ZW1zDExpc3RgMStfc2l6ZQ9MaXN0YDErX3ZlcnNpb24EAAAYU2hhcmVkLklua2luZy5JbmtQb2ludFtdAgAAAAgIAgAAAAk7AAAAfwAAAH8AAAABFQAAABIAAAD/cDCgAAAAAAAAACJAAAABxP///8b///8BAAAAAAAAAAAAIkABFgAAABMAAAAJPQAAACEAAAAhAAAAARgAAAASAAAA/3AwoAAAAAAAAAAiQAAAAcL////G////AQAAAAAAAAAAACJAARkAAAATAAAACT8AAAAWAAAAFgAAAAEbAAAAEgAAAP9wMKAAAAAAAAAAIkAAAAHA////xv///wEAAAAAAAAAAAAiQAEcAAAAEwAAAAlBAAAAaQAAAGkAAAABHgAAABIAAAD/cDCgAAAAAAAAACJAAAABvv///8b///8BAAAAAAAAAAAAIkABHwAAABMAAAAJQwAAADAAAAAwAAAAASEAAAASAAAA/3AwoAAAAAAAAAAiQAAAAbz////G////AQAAAAAAAAAAACJAASIAAAATAAAACUUAAACMAAAAjAAAAAEkAAAAEgAAAP9wMKAAAAAAAAAAIkAAAAG6////xv///wEAAAAAAAAAAAAiQAElAAAAEwAAAAlHAAAAawAAAGsAAAABJwAAABIAAAD/cDCgAAAAAAAAACJAAAABuP///8b///8BAAAAAAAAAAAAIkABKAAAABMAAAAJSQAAAFwAAABcAAAAASoAAAASAAAA/3AwoAAAAAAAAAAiQAAAAbb////G////AQAAAAAAAAAAACJAASsAAAATAAAACUsAAAAbAAAAGwAAAAEtAAAAEgAAAP9wMKAAAAAAAAAAIkAAAAG0////xv///wEAAAAAAAAAAAAiQAEuAAAAEwAAAAlNAAAAiAAAAIgAAAABMAAAABIAAAD/cDCgAAAAAAAAACJAAAABsv///8b///8BAAAAAAAAAAAAIkABMQAAABMAAAAJTwAAAC8AAAAvAAAAATMAAAASAAAA/3AwoAAAAAAAAAAiQAAAAbD////G////AQAAAAAAAAAAACJAATQAAAATAAAACVEAAABsAAAAbAAAAAE2AAAAEgAAAP9wMKAAAAAAAAAAIkAAAAGu////xv///wEAAAAAAAAAAAAiQAE3AAAAEwAAAAlTAAAAWgAAAFoAAAAHOwAAAAABAAAAgAA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oHPQAAAAABAAAAQAAAAAQKSW5rUG9pbnRWMQIAAAAJ0wAAAAnUAAAACdUAAAAJ1gAAAAnXAAAACdgAAAAJ2QAAAAnaAAAACdsAAAAJ3AAAAAndAAAACd4AAAAJ3wAAAAngAAAACeEAAAAJ4gAAAAnjAAAACeQAAAAJ5QAAAAnmAAAACecAAAAJ6AAAAAnpAAAACeoAAAAJ6wAAAAnsAAAACe0AAAAJ7gAAAAnvAAAACfAAAAAJ8QAAAAnyAAAACfMAAAANHwc/AAAAAAEAAAAgAAAABApJbmtQb2ludFYxAgAAAAn0AAAACfUAAAAJ9gAAAAn3AAAACfgAAAAJ+QAAAAn6AAAACfsAAAAJ/AAAAAn9AAAACf4AAAAJ/wAAAAkAAQAACQEBAAAJAgEAAAkDAQAACQQBAAAJBQEAAAkGAQAACQcBAAAJCAEAAAkJAQAADQoHQQAAAAABAAAAgAAAAAQKSW5rUG9pbnRWMQIA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NFwdDAAAAAAEAAABAAAAABApJbmtQb2ludFYxAgAAAAlzAQ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0QB0UAAAAAAQAAAAABAAAECklua1BvaW50VjECAA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10B0cAAAAAAQAAAIAAAAAECklua1BvaW50VjECAA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0VB0kAAAAAAQAAAIAAAAAECklua1BvaW50VjECAA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0kB0sAAAAAAQAAACAAAAAECklua1BvaW50VjECAAAACfYCAAAJ9wIAAAn4AgAACfkCAAAJ+gIAAAn7AgAACfwCAAAJ/QIAAAn+AgAACf8CAAAJAAMAAAkBAwAACQIDAAAJAwMAAAkEAwAACQUDAAAJBgMAAAkHAwAACQgDAAAJCQMAAAkKAwAACQsDAAAJDAMAAAkNAwAACQ4DAAAJDwMAAAkQAwAADQUHTQAAAAABAAAAAAEAAAQKSW5rUG9pbnRWMQIA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14B08AAAAAAQAAAEAAAAAECklua1BvaW50VjECAAAACZkDAAAJmgMAAAmbAwAACZwDAAAJnQMAAAmeAwAACZ8DAAAJoAMAAAmhAwAACaIDAAAJowMAAAmkAwAACaUDAAAJpgMAAAmnAwAACagDAAAJqQMAAAmqAwAACasDAAAJrAMAAAmtAwAACa4DAAAJrwMAAAmwAwAACbEDAAAJsgMAAAmzAwAACbQDAAAJtQMAAAm2AwAACbcDAAAJuAMAAAm5AwAACboDAAAJuwMAAAm8AwAACb0DAAAJvgMAAAm/AwAACcADAAAJwQMAAAnCAwAACcMDAAAJxAMAAAnFAwAACcYDAAAJxwMAAA0RB1EAAAAAAQAAAIAAAAAECklua1BvaW50VjECAA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+QMAAAn6AwAACfsDAAAJ/AMAAAn9AwAACf4DAAAJ/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DRQHUwAAAAABAAAAgAAAAAQKSW5rUG9pbnRWMQIAAAAJNAQAAAk1BAAACTYEAAAJNwQAAAk4BAAACTkEAAAJOgQAAAk7BAAACTwEAAAJPQQAAAk+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NJgVUAAAACklua1BvaW50VjEEAAAAAVgBWQ5QcmVzc3VyZUZhY3RvcglUaW1lU3RhbXAAAAAABgYLEAIAAACP1miN1mjNP4DmDzYezX8/AAAAPwAAAAAAAAAAAVUAAABUAAAAz9mczdmczT+A5g82Hs1/PwAAAD8uAAAAAAAAAAFWAAAAVAAAAA/d0A3d0M0/gOYPNh7Nfz8AAAA/LgAAAAAAAAABVwAAAFQAAADv4R7u4R7OP4DmDzYezX8/AAAAPz4AAAAAAAAAAVgAAABUAAAAMOVSLuVSzj+A5g82Hs1/PwAAAD8+AAAAAAAAAAFZAAAAVAAAABDqoA7qoM4/gOYPNh7Nfz8AAAA/TgAAAAAAAAABWgAAAFQAAACw67qu67rOP4DmDzYezX8/AAAAP04AAAAAAAAAAVsAAABUAAAA8O7u7u7uzj+A5g82Hs1/PwAAAD9dAAAAAAAAAAFcAAAAVAAAADDyIi/yIs8/gOYPNh7Nfz8AAAA/XQAAAAAAAAABXQAAAFQAAADQ8zzP8zzPP4DmDzYezX8/AAAAP20AAAAAAAAAAV4AAABUAAAAEPdwD/dwzz+A5g82Hs1/PwAAAD9tAAAAAAAAAAFfAAAAVAAAAFD6pE/6pM8/gOYPNh7Nfz8AAAA/fQAAAAAAAAABYAAAAFQAAADw+77v+77PP4DmDzYezX8/AAAAP7sAAAAAAAAAAWEAAABUAAAACo/wCI/w0D+A5g82Hs1/PwAAAD/LAAAAAAAAAAFiAAAAVAAAAEqSJEmSJNE/IB1jt6KPez8AAAA/ywAAAAAAAAABYwAAAFQAAABalmVZlmXRPyAdY7eij3s/AAAAP8sAAAAAAAAAAWQAAABUAAAAmpmZmZmZ0T8gHWO3oo97PwAAAD/aAAAAAAAAAAFlAAAAVAAAANqczdmczdE/IB1jt6KPez8AAAA/2gAAAAAAAAABZgAAAFQAAAB6nud5nufRPyAdY7eij3s/AAAAP+oAAAAAAAAAAWcAAABUAAAA66AO6qAO0j8gHWO3oo97PwAAAD/qAAAAAAAAAAFoAAAAVAAAAIuiKIqiKNI/IB1jt6KPez8AAAA/GQEAAAAAAAABaQAAAFQAAABLrMRKrMTSP4DmDzYezX8/AAAAPxkBAAAAAAAAAWoAAABUAAAAu67ruq7r0j+A5g82Hs1/PwAAAD84AQAAAAAAAAFrAAAAVAAAAH24h3u4h9M/gOYPNh7Nfz8AAAA/OAEAAAAAAAABbAAAAFQAAACNvMiLvMjTP4DmDzYezX8/AAAAPzgBAAAAAAAAAW0AAABUAAAA/b7v+77v0z+A5g82Hs1/PwAAAD9IAQAAAAAAAAFuAAAAVAAAAG3BFmzBFtQ/gOYPNh7Nfz8AAAA/VwEAAAAAAAABbwAAAFQAAADdwz3cwz3UP4DmDzYezX8/AAAAP1cBAAAAAAAAAXAAAABUAAAAfcVXfMVX1D+A5g82Hs1/PwAAAD9XAQAAAAAAAAFxAAAAVAAAAB7HcRzHcdQ/gOYPNh7Nfz8AAAA/ZwEAAAAAAAABcgAAAFQAAAC+yIu8yIvUP4DmDzYezX8/AAAAP3cBAAAAAAAAAXMAAABUAAAALsuyLMuy1D+A5g82Hs1/PwAAAD93AQAAAAAAAAF0AAAAVAAAAP7Lv/zLv9Q/gOYPNh7Nfz8AAAA/hgEAAAAAAAABdQAAAFQAAACezdmczdnUP/BXXtpMBYI/AAAAP5ABAAAAAAAAAXYAAABUAAAAPs/zPM/z1D/wV17aTAWCPwAAAD+QAQAAAAAAAAF3AAAAVAAAAN7QDd3QDdU/8Fde2kwFgj8AAAA/kAEAAAAAAAABeAAAAFQAAAB+0id90ifVP/BXXtpMBYI/AAAAP58BAAAAAAAAAXkAAABUAAAAHtRBHdRB1T/wV17aTAWCPwAAAD+fAQAAAAAAAAF6AAAAVAAAAI7WaI3WaNU/sLy0mQokhD8AAAA/rwEAAAAAAAABewAAAFQAAAD+2I/92I/VP7C8tJkKJIQ/AAAAP68BAAAAAAAAAXwAAABUAAAAP9zDPdzD1T+wvLSZCiSEPwAAAD+/AQAAAAAAAAF9AAAAVAAAAK/e6q3e6tU/sLy0mQokhD8AAAA/vwEAAAAAAAABfgAAAFQAAABP4ARO4ATWP7C8tJkKJIQ/AAAAP84BAAAAAAAAAX8AAABUAAAAj+M4juM41j+wvLSZCiSEPwAAAD/OAQAAAAAAAAGAAAAAVAAAAP/lX/7lX9Y/YCELWchChj8AAAA/3gEAAAAAAAABgQAAAFQAAACf53me53nWP2AhC1nIQoY/AAAAP94BAAAAAAAAAYIAAABUAAAAP+mTPumT1j9gIQtZyEKGPwAAAD/uAQAAAAAAAAGDAAAAVAAAAA/qoA7qoNY/YCELWchChj8AAAA/7gEAAAAAAAABhAAAAFQAAACv67qu67rWP2AhC1nIQoY/AAAAP/0BAAAAAAAAAYUAAABUAAAAf+zHfuzH1j8QhmEYhmGIPwAAAD/9AQAAAAAAAAGGAAAAVAAAAE/t1E7t1NY/EIZhGIZhiD8AAAA/DQIAAAAAAAABhwAAAFQAAADv7u7u7u7WPxCGYRiGYYg/AAAAPxwCAAAAAAAAAYgAAABUAAAAv+/7vu/71j8QhmEYhmGIPwAAAD8cAgAAAAAAAAGJAAAAVAAAAGDxFV/xFdc/EIZhGIZhiD8AAAA/HAIAAAAAAAABigAAAFQAAADQ8zzP8zzXPxCGYRiGYYg/AAAAPywCAAAAAAAAAYsAAABUAAAAcPVWb/VW1z8QhmEYhmGIPwAAAD8sAgAAAAAAAAGMAAAAVAAAAOD3fd/3fdc/EIZhGIZhiD8AAAA/PAIAAAAAAAABjQAAAFQAAAAh+7Ef+7HXPxCGYRiGYYg/AAAAP0sCAAAAAAAAAY4AAABUAAAAkf3Yj/3Y1z8QhmEYhmGIPwAAAD9LAgAAAAAAAAGPAAAAVAAAAAEAAAAAANg/EIZhGIZhiD8AAAA/SwIAAAAAAAABkAAAAFQAAABCAzRAAzTYPxCGYRiGYYg/AAAAP1sCAAAAAAAAAZEAAABUAAAAggZogAZo2D8QhmEYhmGIPwAAAD9bAgAAAAAAAAGSAAAAVAAAAPIIj/AIj9g/EIZhGIZhiD8AAAA/awIAAAAAAAABkwAAAFQAAACSCqmQCqnYPxCGYRiGYYg/AAAAP2sCAAAAAAAAAZQAAABUAAAAMgzDMAzD2D8QhmEYhmGIPwAAAD96AgAAAAAAAAGVAAAAVAAAAAIN0AAN0Ng/EIZhGIZhiD8AAAA/igIAAAAAAAABlgAAAFQAAADSDd3QDd3YPxCGYRiGYYg/AAAAP4oCAAAAAAAAAZcAAABUAAAAog7qoA7q2D/Q6rfXQ4CKPwAAAD+ZAgAAAAAAAAGYAAAAVAAAAHIP93AP99g/0Oq310OAij8AAAA/mQIAAAAAAAABmQAAAFQAAAASERERERHZP9Dqt9dDgIo/AAAAP6kCAAAAAAAAAZoAAABUAAAA4hEe4REe2T/Q6rfXQ4CKPwAAAD/IAgAAAAAAAAGbAAAAVAAAAIITOIETONk/gE8OlwGfjD8AAAA/yAIAAAAAAAABnAAAAFQAAAAiFVIhFVLZP0C0ZFa/vY4/AAAAP8gCAAAAAAAAAZ0AAABUAAAA8hVf8RVf2T9AtGRWv72OPwAAAD/YAgAAAAAAAAGeAAAAVAAAAMIWbMEWbNk/QLRkVr+9jj8AAAA/2AIAAAAAAAABnwAAAFQAAACTF3mRF3nZP0C0ZFa/vY4/AAAAP9gCAAAAAAAAAaAAAABUAAAAYxiGYRiG2T9AtGRWv72OPwAAAD/oAgAAAAAAAAGhAAAAVAAAADMZkzEZk9k/QLRkVr+9jj8AAAA/6AIAAAAAAAABogAAAFQAAAADGqABGqDZP3CM3Yo+bpA/AAAAP/cCAAAAAAAAAaMAAABUAAAA0xqt0Rqt2T9wjN2KPm6QPwAAAD8HAwAAAAAAAAGkAAAAVAAAAKMbuqEbutk/cIzdij5ukD8AAAA/BwMAAAAAAAABpQAAAFQAAABDHdRBHdTZP3CM3Yo+bpA/AAAAPxYDAAAAAAAAAaYAAABUAAAA4x7u4R7u2T/QvohqnX2RPwAAAD8WAwAAAAAAAAGnAAAAVAAAAIMgCIIgCNo/0L6Iap19kT8AAAA/JgMAAAAAAAABqAAAAFQAAADzIi/yIi/aP9C+iGqdfZE/AAAAPyYDAAAAAAAAAakAAABUAAAAMyZjMiZj2j8o8TNK/IySPwAAAD82AwAAAAAAAAGqAAAAVAAAAKMoiqIoito/gCPfKVuckz8AAAA/NgMAAAAAAAABqwAAAFQAAAATK7ESK7HaP4Aj3ylbnJM/AAAAP0UDAAAAAAAAAawAAABUAAAAhC3Ygi3Y2j/gVYoJuquUPwAAAD9FAwAAAAAAAAGtAAAAVAAAAMQwDMMwDNs/OIg16Ri7lT8AAAA/VQMAAAAAAAABrgAAAFQAAABkMiZjMibbPziINekYu5U/AAAAP1UDAAAAAAAAAa8AAABUAAAABDRAAzRA2z84iDXpGLuVPwAAAD9VAwAAAAAAAAGwAAAAVAAAAKQ1WqM1Wts/OIg16Ri7lT8AAAA/ZQMAAAAAAAABsQAAAFQAAABEN3RDN3TbP5C64Mh3ypY/AAAAP3QDAAAAAAAAAbIAAABUAAAAFDiBEziB2z+QuuDId8qWPwAAAD90AwAAAAAAAAGzAAAAVAAAAOQ4juM4jts/kLrgyHfKlj8AAAA/hAMAAAAAAAABtAAAAFQAAAC0OZuzOZvbP5C64Mh3ypY/AAAAP5MDAAAAAAAAAbUAAABUAAAAhDqogzqo2z+QuuDId8qWPwAAAD+zAwAAAAAAAAG2AAAAVAAAAFQ7tVM7tds/kLrgyHfKlj8AAAA/swMAAAAAAAABtwAAAFQAAAAkPMIjPMLbP5C64Mh3ypY/AAAAP9MDAAAAAAAAAbgAAABUAAAA9DzP8zzP2z+QuuDId8qWPwAAAD/TAwAAAAAAAAG5AAAAVAAAAMQ93MM93Ns/kLrgyHfKlj8AAAA/QAQAAAAAAAABugAAAFQAAACUPumTPunbP5C64Mh3ypY/AAAAP44EAAAAAAAAAbsAAABUAAAAlD7pkz7p2z84iDXpGLuVPwAAAD+tBAAAAAAAAAG8AAAAVAAAAJQ+6ZM+6ds/4FWKCbqrlD8AAAA/3AQAAAAAAAABvQAAAFQAAABmP/ZjP/bbP+BVigm6q5Q/AAAAP+wEAAAAAAAAAb4AAABUAAAAZj/2Yz/22z+AI98pW5yTPwAAAD8bBQAAAAAAAAG/AAAAVAAAADZAAzRAA9w/KPEzSvyMkj8AAAA/GwUAAAAAAAABwAAAAFQAAAA2QAM0QAPcP9C+iGqdfZE/AAAAPxsFAAAAAAAAAcEAAABUAAAABkEQBEEQ3D/QvohqnX2RPwAAAD86BQAAAAAAAAHCAAAAVAAAAAZBEARBENw/cIzdij5ukD8AAAA/aQUAAAAAAAABwwAAAFQAAADWQR3UQR3cP0C0ZFa/vY4/AAAAP74FAAAAAAAAAcQAAABUAAAApkIqpEIq3D9AtGRWv72OPwAAAD/NBQAAAAAAAAHFAAAAVAAAAHZDN3RDN9w/gE8OlwGfjD8AAAA/7AUAAAAAAAABxgAAAFQAAAAWRVEURVHcP9Dqt9dDgIo/AAAAP+wFAAAAAAAAAccAAABUAAAA5kVe5EVe3D/Q6rfXQ4CKPwAAAD9UBwAAAAAAAAHIAAAAVAAAAOZFXuRFXtw/EIZhGIZhiD8AAAA/VAcAAAAAAAAByQAAAFQAAAC2Rmu0RmvcP2AhC1nIQoY/AAAAP7IHAAAAAAAAAcoAAABUAAAAtkZrtEZr3D+wvLSZCiSEPwAAAD/RBwAAAAAAAAHLAAAAVAAAAIZHeIRHeNw/sLy0mQokhD8AAAA/4AcAAAAAAAABzAAAAFQAAACGR3iER3jcP/BXXtpMBYI/AAAAP30IAAAAAAAAAc0AAABUAAAAVkiFVEiF3D/wV17aTAWCPwAAAD+cCAAAAAAAAAHOAAAAVAAAAFZIhVRIhdw/gOYPNh7Nfz8AAAA/ZwkAAAAAAAABzwAAAFQAAAAmSZIkSZLcPyAdY7eij3s/AAAAP4YJAAAAAAAAAdAAAABUAAAAJkmSJEmS3D/AU7Y4J1J3PwAAAD+GCQAAAAAAAAHRAAAAVAAAAPZJn/RJn9w/wFO2OCdSdz8AAAA/hgkAAAAAAAAB0gAAAFQAAAD2SZ/0SZ/cP2CKCbqrFHM/AAAAP5YJAAAAAAAAAdMAAABUAAAAwQmcwAmc7D9P2eKcSF3APwAAAD8AAAAAAAAAAAHUAAAAVAAAACqKoiiKouw/T9ninEhdwD8AAAA/rAAAAAAAAAAB1QAAAFQAAABhC7ZgC7bsP0/Z4pxIXcA/AAAAP6wAAAAAAAAAAdYAAABUAAAAMQzDMAzD7D9P2eKcSF3APwAAAD+7AAAAAAAAAAHXAAAAVAAAAGqN1miN1uw/T9ninEhdwD8AAAA/ywAAAAAAAAAB2AAAAFQAAAA6juM4juPsP0/Z4pxIXcA/AAAAP8sAAAAAAAAAAdkAAABUAAAACo/wCI/w7D9P2eKcSF3APwAAAD/bAAAAAAAAAAHaAAAAVAAAANqP/diP/ew/T9ninEhdwD8AAAA/2wAAAAAAAAAB2wAAAFQAAACqkAqpkArtP0/Z4pxIXcA/AAAAP+oAAAAAAAAAAdwAAABUAAAAEhERERER7T9P2eKcSF3APwAAAD/qAAAAAAAAAAHdAAAAVAAAAOIRHuERHu0/T9ninEhdwD8AAAA/+gAAAAAAAAAB3gAAAFQAAABKkiRJkiTtP0/Z4pxIXcA/AAAAP/oAAAAAAAAAAd8AAABUAAAAGpMxGZMx7T9P2eKcSF3APwAAAD8JAQAAAAAAAAHgAAAAVAAAAOqTPumTPu0/T9ninEhdwD8AAAA/GQEAAAAAAAAB4QAAAFQAAAC6lEu5lEvtP0/Z4pxIXcA/AAAAPxkBAAAAAAAAAeIAAABUAAAA8hVf8RVf7T9P2eKcSF3APwAAAD8pAQAAAAAAAAHjAAAAVAAAAFuWZVmWZe0/T9ninEhdwD8AAAA/KQEAAAAAAAAB5AAAAFQAAADCFmzBFmztP0/Z4pxIXcA/AAAAPzgBAAAAAAAAAeUAAABUAAAAK5dyKZdy7T9P2eKcSF3APwAAAD9IAQAAAAAAAAHmAAAAVAAAAJIXeZEXee0/T9ninEhdwD8AAAA/WAEAAAAAAAAB5wAAAFQAAABiGIZhGIbtP0/Z4pxIXcA/AAAAP1gBAAAAAAAAAegAAABUAAAAm5mZmZmZ7T9P2eKcSF3APwAAAD9YAQAAAAAAAAHpAAAAVAAAANIardEare0/T9ninEhdwD8AAAA/ZwEAAAAAAAAB6gAAAFQAAAByHMdxHMftP0/Z4pxIXcA/AAAAP3cBAAAAAAAAAesAAABUAAAAq53aqZ3a7T9P2eKcSF3APwAAAD93AQAAAAAAAAHsAAAAVAAAAEuf9Emf9O0/mT/YeDR/wD8AAAA/dwEAAAAAAAAB7QAAAFQAAACCIAiCIAjuP5k/2Hg0f8A/AAAAP4YBAAAAAAAAAe4AAABUAAAAu6EbuqEb7j+ZP9h4NH/APwAAAD+GAQAAAAAAAAHvAAAAVAAAAPMiL/IiL+4/mT/YeDR/wD8AAAA/lgEAAAAAAAAB8AAAAFQAAAArpEIqpELuP+WlzVQgocA/AAAAP5YBAAAAAAAAAfEAAABUAAAA+6RP+qRP7j/lpc1UIKHAPwAAAD+mAQAAAAAAAAHyAAAAVAAAAGQlVmIlVu4/5aXNVCChwD8AAAA/pgEAAAAAAAAB8wAAAFQAAADLpVzKpVzuP+WlzVQgocA/AAAAP7UBAAAAAAAAAfQAAABUAAAA7bqu67qu0z/gk8NlwCfXPwAAAD8AAAAAAAAAAAH1AAAAVAAAAL27u7u7u9M/4JPDZcAn1z8AAAA/bgAAAAAAAAAB9gAAAFQAAACNvMiLvMjTP+CTw2XAJ9c/AAAAP24AAAAAAAAAAfcAAABUAAAAXb3VW73V0z/gk8NlwCfXPwAAAD99AAAAAAAAAAH4AAAAVAAAAP2+7/u+79M/4JPDZcAn1z8AAAA/fQAAAAAAAAAB+QAAAFQAAACdwAmcwAnUP+CTw2XAJ9c/AAAAP40AAAAAAAAAAfoAAABUAAAADcMwDMMw1D/gk8NlwCfXPwAAAD+NAAAAAAAAAAH7AAAAVAAAAH3FV3zFV9Q/4JPDZcAn1z8AAAA/nQAAAAAAAAAB/AAAAFQAAAC+yIu8yIvUP+CTw2XAJ9c/AAAAP50AAAAAAAAAAf0AAABUAAAA/su//Mu/1D/gk8NlwCfXPwAAAD+sAAAAAAAAAAH+AAAAVAAAAD7P8zzP89Q/4JPDZcAn1z8AAAA/rAAAAAAAAAAB/wAAAFQAAABO0zRN0zTVP7rgyHfKFtc/AAAAP7wAAAAAAAAAAQABAABUAAAALtiCLdiC1T+64Mh3yhbXPwAAAD+8AAAAAAAAAAEBAQAAVAAAAG7btm3bttU/li3OidQF1z8AAAA/ywAAAAAAAAABAgEAAFQAAAB/3/d93/fVP25605ve9NY/AAAAP9sAAAAAAAAAAQMBAABUAAAAj+M4juM41j8kFN6/8tLWPwAAAD/bAAAAAAAAAAEEAQAAVAAAAP/lX/7lX9Y/JBTev/LS1j8AAAA/6wAAAAAAAAABBQEAAFQAAACf53me53nWP/5g49H8wdY/AAAAP+sAAAAAAAAAAQYBAABUAAAAP+mTPumT1j/+YOPR/MHWPwAAAD/rAAAAAAAAAAEHAQAAVAAAAA/qoA7qoNY//mDj0fzB1j8AAAA/+gAAAAAAAAABCAEAAFQAAADf6q3e6q3WP/5g49H8wdY/AAAAP1gBAAAAAAAAAQkBAABUAAAAr+u6ruu61j/+YOPR/MHWPwAAAD9YAQAAAAAAAAEKAQAAVAAAANypndqpnao/mFHiZ5T4mT8AAAA/AAAAAAAAAAABCwEAAFQAAADcqZ3aqZ2qP/iDjUfzB5s/AAAAPx8AAAAAAAAAAQwBAABUAAAA3Kmd2qmdqj9QtjgnUhecPwAAAD8vAAAAAAAAAAENAQAAVAAAAFqjNVqjNao/ULY4J1IXnD8AAAA/LwAAAAAAAAABDgEAAFQAAABaozVaozWqP7Do4waxJp0/AAAAP20AAAAAAAAAAQ8BAABUAAAAWpZlWZZlqT9ki3MidcGhPwAAAD99AAAAAAAAAAEQAQAAVAAAAFh8xVd8xac/CIX3r7y0qT8AAAA/jAAAAAAAAAABEQEAAFQAAADYdV3XdV2nP7zpTW9606s/AAAAP4wAAAAAAAAAARIBAABUAAAAWG/1Vm/1pj90TqQuOPKtPwAAAD+sAAAAAAAAAAETAQAAVAAAAFVVVVVVVaU/hFiTjrFbsT8AAAA/ywAAAAAAAAABFAEAAFQAAABTIRVSIRWiPxi7FX3cILY/AAAAP8sAAAAAAAAAARUBAABUAAAAURRFURRFoT9y7cBcOzC3PwAAAD/aAAAAAAAAAAEWAQAAVAAAAFEHdVAHdaA/ZOxW9HGDuD8AAAA/2gAAAAAAAAABFwEAAFQAAACg9Emf9EmfP+q310OAGro/AAAAP+oAAAAAAAAAARgBAABUAAAAntqpndqpnT+uHZhrB+a6PwAAAD/qAAAAAAAAAAEZAQAAVAAAAJ7N2ZzN2Zw/CFBDS2b1uz8AAAA/GQEAAAAAAAABGgEAAFQAAACamZmZmZmZP0/Z4pxIXcA/AAAAPxkBAAAAAAAAARsBAABUAAAAmozJmIzJmD8RP6PEzyjBPwAAAD8pAQAAAAAAAAEcAQAAVAAAAJdyKZdyKZc/16Rj7Fb0wT8AAAA/KQEAAAAAAAABHQEAAFQAAACXZVmWZVmWP+VwGfDJ4cI/AAAAPykBAAAAAAAAAR4BAABUAAAAlliJlViJlT+n1tkXUa3DPwAAAD8pAQAAAAAAAAEfAQAAVAAAAJQ+6ZM+6ZM/t6KPG8SaxD8AAAA/OAEAAAAAAAABIAEAAFQAAACSJEmSJEmSP3sIUENLZsU/AAAAPzgBAAAAAAAAASEBAABUAAAAHvuxH/uxjz+J1AVHvlPGPwAAAD9IAQAAAAAAAAEiAQAAVAAAABzHcRzHcYw/TTrGbkUfxz8AAAA/SAEAAAAAAAABIwEAAFQAAAAcrdEardGKP8U5kbrgyMc/AAAAP1cBAAAAAAAAASQBAABUAAAAGpMxGZMxiT+Jn1HiZ5TIPwAAAD9nAQAAAAAAAAElAQAAVAAAABZf8RVf8YU/a9Ixdiv6yD8AAAA/ZwEAAAAAAAABJgEAAFQAAAAURVEURVGEP0sFEgrvX8k/AAAAP3cBAAAAAAAAAScBAABUAAAAFCuxEiuxgj8tOPKdssXJPwAAAD93AQAAAAAAAAEoAQAAVAAAABIREREREYE/D2vSMXYryj8AAAA/hgEAAAAAAAABKQEAAFQAAAASERERERGBP6c3velNb8o/AAAAP4YBAAAAAAAAASoBAABUAAAAEhERERERgT+Jap19EdXKPwAAAD+GAQAAAAAAAAErAQAAVAAAABIREREREYE/aZ19EdU6yz8AAAA/lgEAAAAAAAABLAEAAFQAAAAf7uEe7uF+P5k2U4GEwss/AAAAP5YBAAAAAAAAAS0BAABUAAAAH+7hHu7hfj95aTMVSCjMPwAAAD+mAQAAAAAAAAEuAQAAVAAAAB26oRu6oXs/W5wTqQuOzD8AAAA/pgEAAAAAAAABLwEAAFQAAAAduqEbuqF7P4c16Ri7Fc0/AAAAP7UBAAAAAAAAATABAABUAAAAHbqhG7qhez9paMmsfnvNPwAAAD+1AQAAAAAAAAExAQAAVAAAAB26oRu6oXs/S5upQELhzT8AAAA/xQEAAAAAAAABMgEAAFQAAAAduqEbuqF7P3k0f7DxaM4/AAAAP8UBAAAAAAAAATMBAABUAAAAF4ZhGIZheD9bZ19Etc7OPwAAAD/UAQAAAAAAAAE0AQAAVAAAABeGYRiGYXg/8TNK/IwSzz8AAAA/9AEAAAAAAAABNQEAAFQAAAAXhmEYhmF4P2kzFUgovM8/AAAAP/QBAAAAAAAAATYBAABUAAAAF4ZhGIZheD8ms/rt9RDQPwAAAD/0AQAAAAAAAAE3AQAAVAAAABeGYRiGYXg/chnwyeEy0D8AAAA/AwIAAAAAAAABOAEAAFQAAAAXhmEYhmF4P7x/5aXNVNA/AAAAPwMCAAAAAAAAATkBAABUAAAAF4ZhGIZheD8I5tqBuXbQPwAAAD8TAgAAAAAAAAE6AQAAVAAAABeGYRiGYXg/UkzQXaWY0D8AAAA/EwIAAAAAAAABOwEAAFQAAAAXhmEYhmF4P8RlwCeHy9A/AAAAPyMCAAAAAAAAATwBAABUAAAAEx7hER7hcT+mmKC7SjHRPwAAAD8jAgAAAAAAAAE9AQAAVAAAABMe4REe4XE/PGWLcyJ10T8AAAA/MgIAAAAAAAABPgEAAFQAAAAe1EEd1EFtP/jkcBnwydE/AAAAPzICAAAAAAAAAT8BAABUAAAAHtRBHdRBbT+0ZFa/vR7SPwAAAD9CAgAAAAAAAAFAAQAAVAAAAB7UQR3UQW0/SjFBd5Vi0j8AAAA/QgIAAAAAAAABQQEAAFQAAAAe1EEd1EFtP+L9Ky9tptI/AAAAP1ECAAAAAAAAAUIBAABUAAAAHtRBHdRBbT94yhbnROrSPwAAAD9RAgAAAAAAAAFDAQAAVAAAAB7UQR3UQW0/xDAMwzAM0z8AAAA/YQIAAAAAAAABRAEAAFQAAAAe1EEd1EFtPw6XAZ8cLtM/AAAAP2ECAAAAAAAAAUUBAABUAAAAHtRBHdRBbT9+sPFo/mDTPwAAAD9xAgAAAAAAAAFGAQAAVAAAABMe4REe4XE/yhbnROqC0z8AAAA/gAIAAAAAAAABRwEAAFQAAAAVUiEVUiF1PxZ93CDWpNM/AAAAP4ACAAAAAAAAAUgBAABUAAAAFVIhFVIhdT9g49H8wcbTPwAAAD+QAgAAAAAAAAFJAQAAVAAAABVSIRVSIXU/hpbM6rfX0z8AAAA/kAIAAAAAAAABSgEAAFQAAAAduqEbuqF7Pxxjt6KPG9Q/AAAAP6ACAAAAAAAAAUsBAABUAAAAH+7hHu7hfj+OfKdscU7UPwAAAD+vAgAAAAAAAAFMAQAAVAAAABQrsRIrsYI/2uKcSF1w1D8AAAA/rwIAAAAAAAABTQEAAFQAAAAWX/EVX/GFP0r8jBI/o9Q/AAAAP78CAAAAAAAAAU4BAABUAAAAHvuxH/uxjz/orlJM0F3VPwAAAD/OAgAAAAAAAAFPAQAAVAAAAJdyKZdyKZc/+HoIUENL1j8AAAA/zgIAAAAAAAABUAEAAFQAAACbpmmapmmaP9it6OMGsdY/AAAAP94CAAAAAAAAAVEBAABUAAAAns3ZnM3ZnD+64Mh3yhbXPwAAAD/eAgAAAAAAAAFSAQAAVAAAAKDneZ7neZ4/eGCuHZhr1z8AAAA/7gIAAAAAAAABUwEAAFQAAABRB3VQB3WgPzLgk8NlwNc/AAAAP/0CAAAAAAAAAVQBAABUAAAAURRFURRFoT+k+YONR/PXPwAAAD/9AgAAAAAAAAFVAQAAVAAAANEardEaraE/FBN0Vykm2D8AAAA//QIAAAAAAAABVgEAAFQAAADTJ33SJ32iP4YsZCELWdg/AAAAPw0DAAAAAAAAAVcBAABUAAAA1DRN0zRNoz/4RVTr7IvYPwAAAD8NAwAAAAAAAAFYAQAAVAAAAFQ7tVM7taM/QqxJx9it2D8AAAA/HQMAAAAAAAABWQEAAFQAAADUQR3UQR2kP2hfRLXOvtg/AAAAPx0DAAAAAAAAAVoBAABUAAAA1U7t1E7tpD+yxTmRuuDYPwAAAD8sAwAAAAAAAAFbAQAAVAAAANVO7dRO7aQ//isvbaYC2T8AAAA/PAMAAAAAAAABXAEAAFQAAABVVVVVVVWlP0qSJEmSJNk/AAAAPzwDAAAAAAAAAV0BAABUAAAA1lu91Vu9pT+U+BklfkbZPwAAAD88AwAAAAAAAAFeAQAAVAAAANhojdZojaY/4F4PAWpo2T8AAAA/SwMAAAAAAAABXwEAAFQAAABYfMVXfMWnP3Yr+rhBrNk/AAAAP0sDAAAAAAAAAWABAABUAAAAWYmVWImVqD8O+ORwGfDZPwAAAD9bAwAAAAAAAAFhAQAAVAAAANqczdmczak/fhHVOvsi2j8AAAA/WwMAAAAAAAABYgEAAFQAAADcqZ3aqZ2qPxTev/LSZto/AAAAP2sDAAAAAAAAAWMBAABUAAAAXb3VW73Vqz/QXaWYoLvaPwAAAD96AwAAAAAAAAFkAQAAVAAAAN7QDd3QDa0/QneVYoLu2j8AAAA/egMAAAAAAAABZQEAAFQAAABe13Vd13WtP4zdij5uENs/AAAAP4oDAAAAAAAAAWYBAABUAAAA3t3d3d3drT/+9noIUEPbPwAAAD+KAwAAAAAAAAFnAQAAVAAAAF7kRV7kRa4/JKp19kVU2z8AAAA/mgMAAAAAAAABaAEAAFQAAABe5EVe5EWuP0hdcOQ7Zds/AAAAP6kDAAAAAAAAAWkBAABUAAAA4Oqt3uqtrj9uEGvSMXbbPwAAAD8HBAAAAAAAAAFqAQAAVAAAAODqrd7qra4/lMNlwCeH2z8AAAA/ZQQAAAAAAAABawEAAFQAAABg8RVf8RWvP5TDZcAnh9s/AAAAP7MEAAAAAAAAAWwBAABUAAAAcQIncAInsD+Uw2XAJ4fbPwAAAD+zBAAAAAAAAAFtAQAAVAAAAPEIj/AIj7A/lMNlwCeH2z8AAAA/swQAAAAAAAABbgEAAFQAAAAxDMMwDMOwP5TDZcAnh9s/AAAAP8IEAAAAAAAAAW8BAABUAAAAcQ/3cA/3sD+Uw2XAJ4fbPwAAAD/CBAAAAAAAAAFwAQAAVAAAAPIVX/EVX7E/lMNlwCeH2z8AAAA/0gQAAAAAAAABcQEAAFQAAAAyGZMxGZOxP5TDZcAnh9s/AAAAP9IEAAAAAAAAAXIBAABUAAAAchzHcRzHsT+6dmCuHZjbPwAAAD/iBAAAAAAAAAFzAQAAVAAAAHIcx3Ecx7E/zR9sPJo/4D8AAAA/AAAAAAAAAAABdAEAAFQAAADyIi/yIi+yP80fbDyaP+A/AAAAPz4AAAAAAAAAAXUBAABUAAAAMiZjMiZjsj/NH2w8mj/gPwAAAD8+AAAAAAAAAAF2AQAAVAAAAPQv//Iv/7I/zR9sPJo/4D8AAAA/TgAAAAAAAAABdwEAAFQAAAA0MzMzMzOzPzrGbkUfN+A/AAAAP04AAAAAAAAAAXgBAABUAAAA9TzP8zzPsz86xm5FHzfgPwAAAD93AAAAAAAAAAF5AQAAVAAAAPVJn/RJn7Q/OsZuRR834D8AAAA/dwAAAAAAAAABegEAAFQAAAC2Uzu1Uzu1PzrGbkUfN+A/AAAAP4YAAAAAAAAAAXsBAABUAAAAtmALtmALtj86xm5FHzfgPwAAAD+GAAAAAAAAAAF8AQAAVAAAALdt27Zt27Y/OsZuRR834D8AAAA/lgAAAAAAAAABfQEAAFQAAAA5gRM4gRO4PzrGbkUfN+A/AAAAP5YAAAAAAAAAAX4BAABUAAAAupRLuZRLuT86xm5FHzfgPwAAAD+mAAAAAAAAAAF/AQAAVAAAAPukT/qkT7o/OsZuRR834D8AAAA/pgAAAAAAAAABgAEAAFQAAAA9tVM7tVO7P6hscU6kLuA/AAAAP7UAAAAAAAAAAYEBAABUAAAA/b7v+77vuz+obHFOpC7gPwAAAD+1AAAAAAAAAAGCAQAAVAAAAL7Ii7zIi7w/qGxxTqQu4D8AAAA/xQAAAAAAAAABgwEAAFQAAAB+0id90ie9P6hscU6kLuA/AAAAP8UAAAAAAAAAAYQBAABUAAAAvtVbvdVbvT+obHFOpC7gPwAAAD/UAAAAAAAAAAGFAQAAVAAAAD7cwz3cw70/qGxxTqQu4D8AAAA/1AAAAAAAAAABhgEAAFQAAAC/4iu+4iu+P6hscU6kLuA/AAAAP+QAAAAAAAAAAYcBAABUAAAAP+mTPumTvj+obHFOpC7gPwAAAD/kAAAAAAAAAAGIAQAAVAAAAH/sx37sx74/qGxxTqQu4D8AAAA/9AAAAAAAAAABiQEAAFQAAAD/8i//8i+/P6hscU6kLuA/AAAAP/QAAAAAAAAAAYoBAABUAAAAgfmXf/mXvz+obHFOpC7gPwAAAD8DAQAAAAAAAAGLAQAAVAAAAAEAAAAAAMA/qGxxTqQu4D8AAAA/AwEAAAAAAAABjAEAAFQAAABBAzRAAzTAP6hscU6kLuA/AAAAPxMBAAAAAAAAAY0BAABUAAAAgQZogAZowD+obHFOpC7gPwAAAD8TAQAAAAAAAAGOAQAAVAAAAGILtmALtsA/qGxxTqQu4D8AAAA/IwEAAAAAAAABjwEAAFQAAACiDuqgDurAP6hscU6kLuA/AAAAPyMBAAAAAAAAAZABAABUAAAA4hEe4REewT+obHFOpC7gPwAAAD8yAQAAAAAAAAGRAQAAVAAAAMIWbMEWbME/qGxxTqQu4D8AAAA/MgEAAAAAAAABkgEAAFQAAAACGqABGqDBP6hscU6kLuA/AAAAP0IBAAAAAAAAAZMBAABUAAAAQx3UQR3UwT86xm5FHzfgPwAAAD9CAQAAAAAAAAGUAQAAVAAAAIMgCIIgCMI/OsZuRR834D8AAAA/UQEAAAAAAAABlQEAAFQAAADDIzzCIzzCPzrGbkUfN+A/AAAAP1EBAAAAAAAAAZYBAABUAAAAAydwAidwwj86xm5FHzfgPwAAAD9hAQAAAAAAAAGXAQAAVAAAAKMoiqIoisI/OsZuRR834D8AAAA/YQEAAAAAAAABmAEAAFQAAABDKqRCKqTCPzrGbkUfN+A/AAAAP3EBAAAAAAAAAZkBAABUAAAA4yu+4iu+wj/NH2w8mj/gPwAAAD+AAQAAAAAAAAGaAQAAVAAAAIMt2IIt2MI/zR9sPJo/4D8AAAA/gAEAAAAAAAABmwEAAFQAAAAjL/IiL/LCP80fbDyaP+A/AAAAP4ABAAAAAAAAAZwBAABUAAAAwzAMwzAMwz/NH2w8mj/gPwAAAD+QAQAAAAAAAAGdAQAAVAAAAGUyJmMyJsM/zR9sPJo/4D8AAAA/3gEAAAAAAAABngEAAFQAAAAFNEADNEDDP80fbDyaP+A/AAAAP94BAAAAAAAAAZ8BAABUAAAApTVaozVawz/NH2w8mj/gPwAAAD/eAQAAAAAAAAGgAQAAVAAAAOU4juM4jsM/zR9sPJo/4D8AAAA/7gEAAAAAAAABoQEAAFQAAACFOqiDOqjDP80fbDyaP+A/AAAAP/0BAAAAAAAAAaIBAABUAAAAJTzCIzzCwz/NH2w8mj/gPwAAAD8NAgAAAAAAAAGjAQAAVAAAALmHe7iHe9A/uXZgrh2Y4z8AAAA/AAAAAAAAAAABpAEAAFQAAACJiIiIiIjQP7l2YK4dmOM/AAAAP5wAAAAAAAAAAaUBAABUAAAAKYqiKIqi0D+5dmCuHZjjPwAAAD+cAAAAAAAAAAGmAQAAVAAAAJqMyZiMydA/uXZgrh2Y4z8AAAA/rAAAAAAAAAABpwEAAFQAAADaj/3Yj/3QP7l2YK4dmOM/AAAAP7wAAAAAAAAAAagBAABUAAAASpIkSZIk0T+5dmCuHZjjPwAAAD+8AAAAAAAAAAGpAQAAVAAAAOqTPumTPtE/uXZgrh2Y4z8AAAA/vAAAAAAAAAABqgEAAFQAAABalmVZlmXRP7l2YK4dmOM/AAAAP+oAAAAAAAAAAasBAABUAAAAypiMyZiM0T+5dmCuHZjjPwAAAD/qAAAAAAAAAAGsAQAAVAAAAJqZmZmZmdE/uXZgrh2Y4z8AAAA/CgEAAAAAAAABrQEAAFQAAAAKnMAJnMDRP03QXaWYoOM/AAAAP14CAAAAAAAAAa4BAABUAAAAqp3aqZ3a0T9N0F2lmKDjPwAAAD9uAgAAAAAAAAGvAQAAVAAAABugARqgAdI/TdBdpZig4z8AAAA/bgIAAAAAAAABsAEAAFQAAABbozVaozXSP03QXaWYoOM/AAAAP30CAAAAAAAAAbEBAABUAAAAa6d2aqd20j9N0F2lmKDjPwAAAD99AgAAAAAAAAGyAQAAVAAAAKuqqqqqqtI/TdBdpZig4z8AAAA/jQIAAAAAAAABswEAAFQAAAC7ruu6ruvSP03QXaWYoOM/AAAAP40CAAAAAAAAAbQBAABUAAAAy7Isy7Is0z9N0F2lmKDjPwAAAD+dAgAAAAAAAAG1AQAAVAAAAN22bdu2bdM/TdBdpZig4z8AAAA/nQIAAAAAAAABtgEAAFQAAAC9u7u7u7vTP7l2YK4dmOM/AAAAP6wCAAAAAAAAAbcBAABUAAAAzb/8y7/80z+Uw2XAJ4fjPwAAAD+sAgAAAAAAAAG4AQAAVAAAAN3DPdzDPdQ/lMNlwCeH4z8AAAA/vAIAAAAAAAABuQEAAFQAAADux37sx37UPwFqaMmsfuM/AAAAP7wCAAAAAAAAAboBAABUAAAAzszMzMzM1D9uEGvSMXbjPwAAAD/LAgAAAAAAAAG7AQAAVAAAAA7QAA3QANU/bhBr0jF24z8AAAA/ywIAAAAAAAABvAEAAFQAAABO0zRN0zTVP24Qa9IxduM/AAAAP9sCAAAAAAAAAb0BAABUAAAAjtZojdZo1T9uEGvSMXbjPwAAAD/bAgAAAAAAAAG+AQAAVAAAAJ7aqZ3aqdU/bhBr0jF24z8AAAA/6wIAAAAAAAABvwEAAFQAAAB/3/d93/fVP24Qa9IxduM/AAAAP+sCAAAAAAAAAcABAABUAAAAX+RFXuRF1j9uEGvSMXbjPwAAAD/6AgAAAAAAAAHBAQAAVAAAAA/qoA7qoNY/bhBr0jF24z8AAAA/+gIAAAAAAAABwgEAAFQAAADv7u7u7u7WP24Qa9IxduM/AAAAPwoDAAAAAAAAAcMBAABUAAAAoPRJn/RJ1z9uEGvSMXbjPwAAAD8KAwAAAAAAAAHEAQAAVAAAAFH6pE/6pNc/bhBr0jF24z8AAAA/GgMAAAAAAAABxQEAAFQAAAAx//Iv//LXP24Qa9IxduM/AAAAPykDAAAAAAAAAcYBAABUAAAAsgVbsAVb2D9uEGvSMXbjPwAAAD8pAwAAAAAAAAHHAQAAVAAAAJIKqZAKqdg/bhBr0jF24z8AAAA/KQMAAAAAAAAByAEAAFQAAABCEARBEATZP24Qa9IxduM/AAAAPzkDAAAAAAAAAckBAABUAAAAUhRFURRF2T9uEGvSMXbjPwAAAD9IAwAAAAAAAAHKAQAAVAAAADMZkzEZk9k/bhBr0jF24z8AAAA/SAMAAAAAAAABywEAAFQAAAATHuERHuHZP24Qa9IxduM/AAAAP0gDAAAAAAAAAcwBAABUAAAAIyIiIiIi2j9uEGvSMXbjPwAAAD9hAwAAAAAAAAHNAQAAVAAAAGMlVmIlVto/bhBr0jF24z8AAAA/YQMAAAAAAAABzgEAAFQAAACjKIqiKIraP24Qa9IxduM/AAAAP3EDAAAAAAAAAc8BAABUAAAAtCzLsizL2j9uEGvSMXbjPwAAAD+AAwAAAAAAAAHQAQAAVAAAACQv8iIv8to/bhBr0jF24z8AAAA/gAMAAAAAAAAB0QEAAFQAAABkMiZjMibbPwFqaMmsfuM/AAAAP4ADAAAAAAAAAdIBAABUAAAApDVaozVa2z8BamjJrH7jPwAAAD+QAwAAAAAAAAHTAQAAVAAAABQ4gRM4gds/lMNlwCeH4z8AAAA/kAMAAAAAAAAB1AEAAFQAAACEOqiDOqjbPycdY7eij+M/AAAAP6ADAAAAAAAAAdUBAABUAAAAxD3cwz3c2z8nHWO3oo/jPwAAAD+gAwAAAAAAAAHWAQAAVAAAADZAAzRAA9w/Jx1jt6KP4z8AAAA/rwMAAAAAAAAB1wEAAFQAAACmQiqkQircP7l2YK4dmOM/AAAAP78DAAAAAAAAAdgBAABUAAAAFkVRFEVR3D+5dmCuHZjjPwAAAD/OAwAAAAAAAAHZAQAAVAAAAIZHeIRHeNw/uXZgrh2Y4z8AAAA/zgMAAAAAAAAB2gEAAFQAAABmTMZkTMbcP03QXaWYoOM/AAAAP94DAAAAAAAAAdsBAABUAAAA1k7t1E7t3D/gKVucE6njPwAAAD/eAwAAAAAAAAHcAQAAVAAAAKZP+qRP+tw/4ClbnBOp4z8AAAA/7gMAAAAAAAAB3QEAAFQAAABGURRFURTdP3KDWJOOseM/AAAAP+4DAAAAAAAAAd4BAABUAAAA5lIu5VIu3T9yg1iTjrHjPwAAAD/9AwAAAAAAAAHfAQAAVAAAALdTO7VTO90/Bd1Vigm64z8AAAA//QMAAAAAAAAB4AEAAFQAAABXVVVVVVXdPwXdVYoJuuM/AAAAPw0EAAAAAAAAAeEBAABUAAAAJ1ZiJVZi3T+YNlOBhMLjPwAAAD8NBAAAAAAAAAHiAQAAVAAAAJdYiZVYid0/KpBQeP/K4z8AAAA/HQQAAAAAAAAB4wEAAFQAAAA3WqM1WqPdPyqQUHj/yuM/AAAAPx0EAAAAAAAAAeQBAABUAAAA11u91Vu93T+96U1vetPjPwAAAD8sBAAAAAAAAAHlAQAAVAAAAHdd13Vd190/velNb3rT4z8AAAA/LAQAAAAAAAAB5gEAAFQAAAAXX/EVX/HdP73pTW960+M/AAAAPzwEAAAAAAAAAecBAABUAAAAt2ALtmAL3j+96U1vetPjPwAAAD88BAAAAAAAAAHoAQAAVAAAAIdhGIZhGN4/velNb3rT4z8AAAA/SwQAAAAAAAAB6QEAAFQAAAAnYzImYzLeP73pTW960+M/AAAAP0sEAAAAAAAAAeoBAABUAAAAx2RMxmRM3j+96U1vetPjPwAAAD9bBAAAAAAAAAHrAQAAVAAAAJdlWZZlWd4/velNb3rT4z8AAAA/WwQAAAAAAAAB7AEAAFQAAABnZmZmZmbeP73pTW960+M/AAAAP2sEAAAAAAAAAe0BAABUAAAAN2dzNmdz3j+96U1vetPjPwAAAD96BAAAAAAAAAHuAQAAVAAAAAdogAZogN4/velNb3rT4z8AAAA/egQAAAAAAAAB7wEAAFQAAADYaI3WaI3eP73pTW960+M/AAAAP4oEAAAAAAAAAfABAABUAAAASGu0Rmu03j+96U1vetPjPwAAAD+KBAAAAAAAAAHxAQAAVAAAABhswRZswd4/velNb3rT4z8AAAA/mgQAAAAAAAAB8gEAAFQAAAC4bdu2bdveP1FDS2b12+M/AAAAP5oEAAAAAAAAAfMBAABUAAAAWG/1Vm/13j/jnEhdcOTjPwAAAD+pBAAAAAAAAAH0AQAAVAAAAMhxHMdxHN8/45xIXXDk4z8AAAA/qQQAAAAAAAAB9QEAAFQAAAA4dEM3dEPfP+OcSF1w5OM/AAAAP7kEAAAAAAAAAfYBAABUAAAAqHZqp3Zq3z/jnEhdcOTjPwAAAD+5BAAAAAAAAAH3AQAAVAAAAHh3d3d3d98/45xIXXDk4z8AAAA/yAQAAAAAAAAB+AEAAFQAAADoeZ7neZ7fP+OcSF1w5OM/AAAAP8gEAAAAAAAAAfkBAABUAAAAiHu4h3u43z/jnEhdcOTjPwAAAD/oBAAAAAAAAAH6AQAAVAAAAPh93/d9398/45xIXXDk4z8AAAA/6AQAAAAAAAAB+wEAAFQAAACYf/mXf/nfP+OcSF1w5OM/AAAAP+gEAAAAAAAAAfwBAABUAAAAnMAJnMAJ4D/jnEhdcOTjPwAAAD/3BAAAAAAAAAH9AQAAVAAAAGzBFmzBFuA/UUNLZvXb4z8AAAA/9wQAAAAAAAAB/gEAAFQAAAClQiqkQirgP1FDS2b12+M/AAAAPwcFAAAAAAAAAf8BAABUAAAADcMwDMMw4D9RQ0tm9dvjPwAAAD8HBQAAAAAAAAEAAgAAVAAAAN3DPdzDPeA/UUNLZvXb4z8AAAA/FwUAAAAAAAABAQIAAFQAAABFRERERETgP1FDS2b12+M/AAAAPyYFAAAAAAAAAQICAABUAAAArcRKrMRK4D9RQ0tm9dvjPwAAAD9FBQAAAAAAAAEDAgAAVAAAALVGa7RGa+A/UUNLZvXb4z8AAAA/VQUAAAAAAAABBAIAAFQAAAAdx3Ecx3HgP1FDS2b12+M/AAAAP1UFAAAAAAAAAQUCAABUAAAAhUd4hEd44D9RQ0tm9dvjPwAAAD9lBQAAAAAAAAEGAgAAVAAAAO3HfuzHfuA/UUNLZvXb4z8AAAA/ZQUAAAAAAAABBwIAAFQAAABVSIVUSIXgP1FDS2b12+M/AAAAP3AFAAAAAAAAAQgCAABUAAAAvciLvMiL4D9RQ0tm9dvjPwAAAD9/BQAAAAAAAAEJAgAAVAAAACVJkiRJkuA/UUNLZvXb4z8AAAA/jwUAAAAAAAABCgIAAFQAAACNyZiMyZjgP1FDS2b12+M/AAAAP48FAAAAAAAAAQsCAABUAAAAXcqlXMql4D9RQ0tm9dvjPwAAAD+PBQAAAAAAAAEMAgAAVAAAAC3LsizLsuA/UUNLZvXb4z8AAAA/nwUAAAAAAAABDQIAAFQAAAD9y7/8y7/gP1FDS2b12+M/AAAAP64FAAAAAAAAAQ4CAABUAAAAzszMzMzM4D+96U1vetPjPwAAAD+uBQAAAAAAAAEPAgAAVAAAAAZO4ARO4OA/velNb3rT4z8AAAA/vgUAAAAAAAABEAIAAFQAAABuzuZszubgPyqQUHj/yuM/AAAAP74FAAAAAAAAARECAABUAAAApk/6pE/64D8qkFB4/8rjPwAAAD/NBQAAAAAAAAESAgAAVAAAAA7QAA3QAOE/KpBQeP/K4z8AAAA/zQUAAAAAAAABEwIAAFQAAAB2UAd1UAfhPyqQUHj/yuM/AAAAP90FAAAAAAAAARQCAABUAAAARlEURVEU4T8qkFB4/8rjPwAAAD/dBQAAAAAAAAEVAgAAVAAAAEZRFEVRFOE/mDZTgYTC4z8AAAA/7QUAAAAAAAABFgIAAFQAAACu0Rqt0RrhPwXdVYoJuuM/AAAAPzsGAAAAAAAAARcCAABUAAAArtEardEa4T9yg1iTjrHjPwAAAD9aBgAAAAAAAAEYAgAAVAAAABZSIRVSIeE/coNYk46x4z8AAAA/agYAAAAAAAABGQIAAFQAAAB+0id90ifhP+ApW5wTqeM/AAAAP+cGAAAAAAAAARoCAABUAAAA5lIu5VIu4T/gKVucE6njPwAAAD/2BgAAAAAAAAEbAgAAVAAAAE7TNE3TNOE/4ClbnBOp4z8AAAA/BgcAAAAAAAABHAIAAFQAAAC2Uzu1UzvhP+ApW5wTqeM/AAAAPxYHAAAAAAAAAR0CAABUAAAAHtRBHdRB4T/gKVucE6njPwAAAD8lBwAAAAAAAAEeAgAAVAAAAIZUSIVUSOE/4ClbnBOp4z8AAAA/JQcAAAAAAAABHwIAAFQAAADu1E7t1E7hP+ApW5wTqeM/AAAAPzUHAAAAAAAAASACAABUAAAAVlVVVVVV4T/gKVucE6njPwAAAD81BwAAAAAAAAEhAgAAVAAAAL7VW73VW+E/4ClbnBOp4z8AAAA/VAcAAAAAAAABIgIAAFQAAAAmVmIlVmLhP+ApW5wTqeM/AAAAP1QHAAAAAAAAASMCAABUAAAAjtZojdZo4T/gKVucE6njPwAAAD9kBwAAAAAAAAEkAgAAVAAAAPZWb/VWb+E/4ClbnBOp4z8AAAA/ZAcAAAAAAAABJQIAAFQAAADGV3zFV3zhP+ApW5wTqeM/AAAAP3MHAAAAAAAAASYCAABUAAAAlliJlViJ4T/gKVucE6njPwAAAD9zBwAAAAAAAAEnAgAAVAAAAP7Yj/3Yj+E/4ClbnBOp4z8AAAA/cwcAAAAAAAABKAIAAFQAAADO2ZzN2ZzhP+ApW5wTqeM/AAAAP4MHAAAAAAAAASkCAABUAAAANlqjNVqj4T/gKVucE6njPwAAAD+TBwAAAAAAAAEqAgAAVAAAAJ7aqZ3aqeE/4ClbnBOp4z8AAAA/ogcAAAAAAAABKwIAAFQAAAAGW7AFW7DhP+ApW5wTqeM/AAAAP7IHAAAAAAAAASwCAABUAAAAbtu2bdu24T/gKVucE6njPwAAAD+yBwAAAAAAAAEtAgAAVAAAAG7btm3btuE/TdBdpZig4z8AAAA/wAkAAAAAAAABLgIAAFQAAADWW73VW73hP03QXaWYoOM/AAAAP9AJAAAAAAAAAS8CAABUAAAA66AO6qAO5j8BamjJrH7jPwAAAD8AAAAAAAAAAAEwAgAAVAAAALuhG7qhG+Y/AWpoyax+4z8AAAA/fQAAAAAAAAABMQIAAFQAAACLoiiKoijmPwFqaMmsfuM/AAAAP30AAAAAAAAAATICAABUAAAAwyM8wiM85j8BamjJrH7jPwAAAD+NAAAAAAAAAAEzAgAAVAAAAGMlVmIlVuY/AWpoyax+4z8AAAA/jQAAAAAAAAABNAIAAFQAAAADJ3ACJ3DmPwFqaMmsfuM/AAAAP40AAAAAAAAAATUCAABUAAAAPKiDOqiD5j8BamjJrH7jPwAAAD+sAAAAAAAAAAE2AgAAVAAAAEMqpEIqpOY/AWpoyax+4z8AAAA/rAAAAAAAAAABNwIAAFQAAADjK77iK77mP24Qa9IxduM/AAAAP6wAAAAAAAAAATgCAABUAAAAHK3RGq3R5j9uEGvSMXbjPwAAAD+8AAAAAAAAAAE5AgAAVAAAAFMu5VIu5eY/bhBr0jF24z8AAAA/vAAAAAAAAAABOgIAAFQAAADzL//yL//mP9y2bdu2beM/AAAAP8wAAAAAAAAAATsCAABUAAAALLESK7ES5z/ctm3btm3jPwAAAD/bAAAAAAAAAAE8AgAAVAAAAPyxH/uxH+c/SF1w5Dtl4z8AAAA/2wAAAAAAAAABPQIAAFQAAADMsizLsiznP0hdcOQ7ZeM/AAAAP+sAAAAAAAAAAT4CAABUAAAABDRAAzRA5z+1A3PtwFzjPwAAAD/rAAAAAAAAAAE/AgAAVAAAANQ0TdM0Tec/tQNz7cBc4z8AAAA/6wAAAAAAAAABQAIAAFQAAACkNVqjNVrnP7UDc+3AXOM/AAAAP/oAAAAAAAAAAUECAABUAAAAdDZnczZn5z8jqnX2RVTjPwAAAD/6AAAAAAAAAAFCAgAAVAAAAKy3equ3euc/I6p19kVU4z8AAAA/CgEAAAAAAAABQwIAAFQAAAB8uId7uIfnP5BQeP/KS+M/AAAAPwoBAAAAAAAAAUQCAABUAAAAtDmbszmb5z+QUHj/ykvjPwAAAD8aAQAAAAAAAAFFAgAAVAAAAIQ6qIM6qOc/kFB4/8pL4z8AAAA/GgEAAAAAAAABRgIAAFQAAABUO7VTO7XnP5BQeP/KS+M/AAAAPykBAAAAAAAAAUcCAABUAAAA9TzP8zzP5z+QUHj/ykvjPwAAAD8pAQAAAAAAAAFIAgAAVAAAAMU93MM93Oc/kFB4/8pL4z8AAAA/OQEAAAAAAAABSQIAAFQAAACVPumTPunnP5BQeP/KS+M/AAAAPzkBAAAAAAAAAUoCAABUAAAAZT/2Yz/25z+QUHj/ykvjPwAAAD9JAQAAAAAAAAFLAgAAVAAAADVAAzRAA+g/I6p19kVU4z8AAAA/SQEAAAAAAAABTAIAAFQAAABtwRZswRboPyOqdfZFVOM/AAAAP1gBAAAAAAAAAU0CAABUAAAAPcIjPMIj6D8jqnX2RVTjPwAAAD9YAQAAAAAAAAFOAgAAVAAAAHVDN3RDN+g/I6p19kVU4z8AAAA/aAEAAAAAAAABTwIAAFQAAACtxEqsxEroPyOqdfZFVOM/AAAAP2gBAAAAAAAAAVACAABUAAAAfcVXfMVX6D8jqnX2RVTjPwAAAD93AQAAAAAAAAFRAgAAVAAAALZGa7RGa+g/I6p19kVU4z8AAAA/dwEAAAAAAAABUgIAAFQAAACGR3iER3joPyOqdfZFVOM/AAAAP4cBAAAAAAAAAVMCAABUAAAAvciLvMiL6D8jqnX2RVTjPwAAAD+XAQAAAAAAAAFUAgAAVAAAAPZJn/RJn+g/I6p19kVU4z8AAAA/lwEAAAAAAAABVQIAAFQAAADGSqzESqzoPyOqdfZFVOM/AAAAP5cBAAAAAAAAAVYCAABUAAAA/cu//Mu/6D8jqnX2RVTjPwAAAD+mAQAAAAAAAAFXAgAAVAAAAJ3N2ZzN2eg/I6p19kVU4z8AAAA/pgEAAAAAAAABWAIAAFQAAADWTu3UTu3oP7UDc+3AXOM/AAAAP7YBAAAAAAAAAVkCAABUAAAApk/6pE/66D+1A3PtwFzjPwAAAD+2AQAAAAAAAAFaAgAAVAAAAN7QDd3QDek/SF1w5Dtl4z8AAAA/xgEAAAAAAAABWwIAAFQAAAAWUiEVUiHpP0hdcOQ7ZeM/AAAAP8YBAAAAAAAAAVwCAABUAAAATtM0TdM06T/ctm3btm3jPwAAAD/VAQAAAAAAAAFdAgAAVAAAAB7UQR3UQek/3LZt27Zt4z8AAAA/5QEAAAAAAAABXgIAAFQAAABWVVVVVVXpP24Qa9IxduM/AAAAP+UBAAAAAAAAAV8CAABUAAAAjtZojdZo6T9uEGvSMXbjPwAAAD/0AQAAAAAAAAFgAgAAVAAAAF7XdV3Xdek/bhBr0jF24z8AAAA/9AEAAAAAAAABYQIAAFQAAAAu2IIt2ILpP24Qa9IxduM/AAAAP/QBAAAAAAAAAWICAABUAAAA/tiP/diP6T9uEGvSMXbjPwAAAD8EAgAAAAAAAAFjAgAAVAAAADdaozVao+k/bhBr0jF24z8AAAA/BAIAAAAAAAABZAIAAFQAAAAHW7AFW7DpP24Qa9IxduM/AAAAPxQCAAAAAAAAAWUCAABUAAAA11u91Vu96T9uEGvSMXbjPwAAAD8UAgAAAAAAAAFmAgAAVAAAAKdcyqVcyuk/bhBr0jF24z8AAAA/IwIAAAAAAAABZwIAAFQAAAB3Xdd1XdfpPwFqaMmsfuM/AAAAPyMCAAAAAAAAAWgCAABUAAAAR17kRV7k6T8BamjJrH7jPwAAAD8zAgAAAAAAAAFpAgAAVAAAABdf8RVf8ek/AWpoyax+4z8AAAA/QwIAAAAAAAABagIAAFQAAABP4ARO4ATqP5TDZcAnh+M/AAAAP3ECAAAAAAAAAWsCAABUAAAAkOM4juM46j/gKVucE6njPwAAAD9xAgAAAAAAAAFsAgAAVAAAAJDjOI7jOOo/coNYk46x4z8AAAA/cQIAAAAAAAABbQIAAFQAAAD3Yz/2Yz/qP3KDWJOOseM/AAAAP3ECAAAAAAAAAW4CAABUAAAAYORFXuRF6j9yg1iTjrHjPwAAAD+RAgAAAAAAAAFvAgAAVAAAAMdkTMZkTOo/coNYk46x4z8AAAA/oAIAAAAAAAABcAIAAFQAAAAw5VIu5VLqP3KDWJOOseM/AAAAP6ACAAAAAAAAAXECAABUAAAAAOZf/uVf6j9yg1iTjrHjPwAAAD+wAgAAAAAAAAFyAgAAVAAAAGdmZmZmZuo/coNYk46x4z8AAAA/wAIAAAAAAAABcwIAAFQAAACg53me53nqP3KDWJOOseM/AAAAP8ACAAAAAAAAAXQCAABUAAAAQOmTPumT6j9yg1iTjrHjPwAAAD/PAgAAAAAAAAF1AgAAVAAAAHdqp3Zqp+o/coNYk46x4z8AAAA/3wIAAAAAAAABdgIAAFQAAACw67qu67rqP3KDWJOOseM/AAAAP98CAAAAAAAAAXcCAABUAAAAUO3UTu3U6j9yg1iTjrHjPwAAAD/fAgAAAAAAAAF4AgAAVAAAAPDu7u7u7uo/coNYk46x4z8AAAA/7gIAAAAAAAABeQIAAFQAAAAocAIncALrP3KDWJOOseM/AAAAP+4CAAAAAAAAAXoCAABUAAAAYPEVX/EV6z9yg1iTjrHjPwAAAD/+AgAAAAAAAAF7AgAAVAAAADDyIi/yIus/coNYk46x4z8AAAA//gIAAAAAAAABfAIAAFQAAAAA8y//8i/rP3KDWJOOseM/AAAAPw4DAAAAAAAAAX0CAABUAAAAaHM2Z3M26z9yg1iTjrHjPwAAAD8OAwAAAAAAAAF+AgAAVAAAADh0Qzd0Q+s/coNYk46x4z8AAAA/HQMAAAAAAAABfwIAAFQAAAAIdVAHdVDrP3KDWJOOseM/AAAAPx0DAAAAAAAAAYACAABUAAAA2HVd13Vd6z9yg1iTjrHjPwAAAD8tAwAAAAAAAAGBAgAAVAAAAKh2aqd2aus/coNYk46x4z8AAAA/LQMAAAAAAAABggIAAFQAAAAQ93AP93DrP3KDWJOOseM/AAAAPz0DAAAAAAAAAYMCAABUAAAA4fd93/d96z9yg1iTjrHjPwAAAD9MAwAAAAAAAAGEAgAAVAAAAEh4hEd4hOs/coNYk46x4z8AAAA/XAMAAAAAAAABhQIAAFQAAACx+Iqv+IrrP3KDWJOOseM/AAAAP2sDAAAAAAAAAYYCAABUAAAAGHmRF3mR6z9yg1iTjrHjPwAAAD9rAwAAAAAAAAGHAgAAVAAAAIH5l3/5l+s/coNYk46x4z8AAAA/awMAAAAAAAABiAIAAFQAAABR+qRP+qTrP+ApW5wTqeM/AAAAP3sDAAAAAAAAAYkCAABUAAAAIfuxH/ux6z/gKVucE6njPwAAAD97AwAAAAAAAAGKAgAAVAAAAMH8y7/8y+s/4ClbnBOp4z8AAAA/iwMAAAAAAAABiwIAAFQAAACR/diP/djrP+ApW5wTqeM/AAAAP5oDAAAAAAAAAYwCAABUAAAAYf7lX/7l6z9N0F2lmKDjPwAAAD+qAwAAAAAAAAGNAgAAVAAAADH/8i//8us/TdBdpZig4z8AAAA/qgMAAAAAAAABjgIAAFQAAAABAAAAAADsP03QXaWYoOM/AAAAP6oDAAAAAAAAAY8CAABUAAAAOoETOIET7D+5dmCuHZjjPwAAAD+qAwAAAAAAAAGQAgAAVAAAAKEBGqABGuw/uXZgrh2Y4z8AAAA/ugMAAAAAAAABkQIAAFQAAAAKgiAIgiDsP7l2YK4dmOM/AAAAP7oDAAAAAAAAAZICAABUAAAAcQIncAIn7D+5dmCuHZjjPwAAAD/JAwAAAAAAAAGTAgAAVAAAANqCLdiCLew/Jx1jt6KP4z8AAAA/2QMAAAAAAAABlAIAAFQAAABBAzRAAzTsPycdY7eij+M/AAAAP+gDAAAAAAAAAZUCAABUAAAAqoM6qIM67D+Uw2XAJ4fjPwAAAD/oAwAAAAAAAAGWAgAAVAAAABEEQRAEQew/lMNlwCeH4z8AAAA/+AMAAAAAAAABlwIAAFQAAAB6hEd4hEfsPwFqaMmsfuM/AAAAPwgEAAAAAAAAAZgCAABUAAAAeoRHeIRH7D9uEGvSMXbjPwAAAD8IBAAAAAAAAAGZAgAAVAAAAOEETuAETuw/bhBr0jF24z8AAAA/FwQAAAAAAAABmgIAAFQAAADTJ33SJ32iPy4DPjlcBuQ/AAAAPwAAAAAAAAAAAZsCAABUAAAA0yd90id9oj/BXDsw1w7kPwAAAD+cAAAAAAAAAAGcAgAAVAAAANMnfdInfaI/U7Y4J1IX5D8AAAA/rAAAAAAAAAABnQIAAFQAAADTJ33SJ32iP+cPNh7NH+Q/AAAAP7sAAAAAAAAAAZ4CAABUAAAA0yd90id9oj96aTMVSCjkPwAAAD+7AAAAAAAAAAGfAgAAVAAAAFMhFVIhFaI/emkzFUgo5D8AAAA/uwAAAAAAAAABoAIAAFQAAABTIRVSIRWiPwzDMAzDMOQ/AAAAP9oAAAAAAAAAAaECAABUAAAA0Rqt0RqtoT8ydiv6uEHkPwAAAD/aAAAAAAAAAAGiAgAAVAAAAFEURVEURaE/Vykm6K5S5D8AAAA/6gAAAAAAAAABowIAAFQAAABRFEVRFEWhP+uCI98pW+Q/AAAAP+oAAAAAAAAAAaQCAABUAAAAURRFURRFoT993CDWpGPkPwAAAD/6AAAAAAAAAAGlAgAAVAAAAFEURVEURaE/EDYezR9s5D8AAAA/+gAAAAAAAAABpgIAAFQAAABRFEVRFEWhP6OPG8SadOQ/AAAAPwkBAAAAAAAAAacCAABUAAAA0Q3d0A3doD816Ri7FX3kPwAAAD8pAQAAAAAAAAGoAgAAVAAAANEN3dAN3aA/yEIWspCF5D8AAAA/KQEAAAAAAAABqQIAAFQAAADRDd3QDd2gP1ycE6kLjuQ/AAAAPykBAAAAAAAAAaoCAABUAAAA0Q3d0A3doD/u9RCghpbkPwAAAD8pAQAAAAAAAAGrAgAAVAAAANEN3dAN3aA/gU8OlwGf5D8AAAA/OAEAAAAAAAABrAIAAFQAAADRDd3QDd2gPxSpC458p+Q/AAAAP0gBAAAAAAAAAa0CAABUAAAA0Q3d0A3doD+mAgmF96/kPwAAAD9IAQAAAAAAAAGuAgAAVAAAANEN3dAN3aA/zLUDc+3A5D8AAAA/SAEAAAAAAAABrwIAAFQAAABRB3VQB3WgP/Jo/mDj0eQ/AAAAP1cBAAAAAAAAAbACAABUAAAAUQd1UAd1oD+FwvtXXtrkPwAAAD+WAQAAAAAAAAGxAgAAVAAAANAADdAADaA/Pc/zPM/z5D8AAAA/pgEAAAAAAAABsgIAAFQAAADQAA3QAA2gP2KC7irFBOU/AAAAP6YBAAAAAAAAAbMCAABUAAAA0AAN0AANoD8bj+YPNh7lPwAAAD+mAQAAAAAAAAG0AgAAVAAAANAADdAADaA/QULh/Ssv5T8AAAA/tQEAAAAAAAABtQIAAFQAAACg9Emf9EmfP2b12+shQOU/AAAAP7UBAAAAAAAAAbYCAABUAAAAoPRJn/RJnz+MqNbZF1HlPwAAAD/FAQAAAAAAAAG3AgAAVAAAAKDneZ7neZ4/RLXOvohq5T8AAAA/xQEAAAAAAAABuAIAAFQAAACg53me53meP9cOzLUDc+U/AAAAP9UBAAAAAAAAAbkCAABUAAAAoOd5nud5nj+QG8SadIzlPwAAAD/VAQAAAAAAAAG6AgAAVAAAAKDneZ7neZ4/I3XBke+U5T8AAAA/5AEAAAAAAAABuwIAAFQAAACg53me53meP0govH/lpeU/AAAAP+QBAAAAAAAAAbwCAABUAAAAntqpndqpnT/bgbl2YK7lPwAAAD/0AQAAAAAAAAG9AgAAVAAAAJ7aqZ3aqZ0/bdu2bdu25T8AAAA/9AEAAAAAAAABvgIAAFQAAACe2qmd2qmdP5SOsVvRx+U/AAAAPwMCAAAAAAAAAb8CAABUAAAAntqpndqpnT+5QaxJx9jlPwAAAD8TAgAAAAAAAAHAAgAAVAAAAJ7aqZ3aqZ0/TJupQELh5T8AAAA/EwIAAAAAAAABwQIAAFQAAACe2qmd2qmdP970pje96eU/AAAAPyMCAAAAAAAAAcICAABUAAAAntqpndqpnT8FqKEls/rlPwAAAD8jAgAAAAAAAAHDAgAAVAAAAJ7aqZ3aqZ0/lwGfHC4D5j8AAAA/MgIAAAAAAAABxAIAAFQAAACe2qmd2qmdPypbnBOpC+Y/AAAAPzICAAAAAAAAAcUCAABUAAAAns3ZnM3ZnD9PDpcBnxzmPwAAAD9CAgAAAAAAAAHGAgAAVAAAAJ7N2ZzN2Zw/4meU+Bkl5j8AAAA/QgIAAAAAAAABxwIAAFQAAACezdmczdmcP3XBke+ULeY/AAAAP1ICAAAAAAAAAcgCAABUAAAAns3ZnM3ZnD8HG4/mDzbmPwAAAD9hAgAAAAAAAAHJAgAAVAAAAJ7N2ZzN2Zw/m3SM3Yo+5j8AAAA/YQIAAAAAAAABygIAAFQAAACezdmczdmcPy7OidQFR+Y/AAAAP3ECAAAAAAAAAcsCAABUAAAAns3ZnM3ZnD/AJ4fLgE/mPwAAAD+AAgAAAAAAAAHMAgAAVAAAAJ7N2ZzN2Zw/U4GEwvtX5j8AAAA/kAIAAAAAAAABzQIAAFQAAACezdmczdmcP+bagbl2YOY/AAAAP5ACAAAAAAAAAc4CAABUAAAAns3ZnM3ZnD94NH+w8WjmPwAAAD+gAgAAAAAAAAHPAgAAVAAAAJ7N2ZzN2Zw/DI58p2xx5j8AAAA/rwIAAAAAAAAB0AIAAFQAAACezdmczdmcP5/neZ7neeY/AAAAP68CAAAAAAAAAdECAABUAAAAns3ZnM3ZnD8xQXeVYoLmPwAAAD+/AgAAAAAAAAHSAgAAVAAAAJ7N2ZzN2Zw/xJp0jN2K5j8AAAA/zwIAAAAAAAAB0wIAAFQAAACezdmczdmcP1f0cYNYk+Y/AAAAP+4CAAAAAAAAAdQCAABUAAAAns3ZnM3ZnD98p2xxTqTmPwAAAD/uAgAAAAAAAAHVAgAAVAAAAJ7N2ZzN2Zw/EAFqaMms5j8AAAA//QIAAAAAAAAB1gIAAFQAAACe2qmd2qmdP6NaZ19EteY/AAAAPw0DAAAAAAAAAdcCAABUAAAAntqpndqpnT81tGRWv73mPwAAAD8sAwAAAAAAAAHYAgAAVAAAAKDneZ7neZ4/W2dfRLXO5j8AAAA/PAMAAAAAAAAB2QIAAFQAAACg53me53meP+3AXDsw1+Y/AAAAPzwDAAAAAAAAAdoCAABUAAAAoOd5nud5nj+AGloyq9/mPwAAAD88AwAAAAAAAAHbAgAAVAAAAKD0SZ/0SZ8/ps1UIKHw5j8AAAA/TAMAAAAAAAAB3AIAAFQAAACg9Emf9EmfPzknUhcc+eY/AAAAP0wDAAAAAAAAAd0CAABUAAAA0AAN0AANoD9e2kwFEgrnPwAAAD9MAwAAAAAAAAHeAgAAVAAAANAADdAADaA/hI1H8wcb5z8AAAA/WwMAAAAAAAAB3wIAAFQAAADQAA3QAA2gPxbnROqCI+c/AAAAP1sDAAAAAAAAAeACAABUAAAAUQd1UAd1oD89mj/YeDTnPwAAAD9rAwAAAAAAAAHhAgAAVAAAAFEHdVAHdaA/Yk06xm5F5z8AAAA/egMAAAAAAAAB4gIAAFQAAABRB3VQB3WgP/WmN73pTec/AAAAP3oDAAAAAAAAAeMCAABUAAAA0Q3d0A3doD+HADW0ZFbnPwAAAD+KAwAAAAAAAAHkAgAAVAAAANEN3dAN3aA/rrMvolpn5z8AAAA/lQMAAAAAAAAB5QIAAFQAAABRFEVRFEWhP2bAJ4fLgOc/AAAAP6QDAAAAAAAAAeYCAABUAAAA0Rqt0RqtoT/4GSV+RonnPwAAAD+kAwAAAAAAAAHnAgAAVAAAANEardEaraE/i3MidcGR5z8AAAA/tAMAAAAAAAAB6AIAAFQAAADRGq3RGq2hPx/NH2w8muc/AAAAP7QDAAAAAAAAAekCAABUAAAA0Rqt0RqtoT+xJh1jt6LnPwAAAD/EAwAAAAAAAAHqAgAAVAAAAFMhFVIhFaI/19kXUa2z5z8AAAA/xAMAAAAAAAAB6wIAAFQAAABTIRVSIRWiP2kzFUgovOc/AAAAP9MDAAAAAAAAAewCAABUAAAAUyEVUiEVoj/8jBI/o8TnPwAAAD/TAwAAAAAAAAHtAgAAVAAAANMnfdInfaI/IUANLZnV5z8AAAA/4wMAAAAAAAAB7gIAAFQAAADTJ33SJ32iP0jzBxuP5uc/AAAAP+MDAAAAAAAAAe8CAABUAAAA0yd90id9oj/aTAUSCu/nPwAAAD/yAwAAAAAAAAHwAgAAVAAAANMnfdInfaI/AAAAAAAA6D8AAAA/8gMAAAAAAAAB8QIAAFQAAABULuVSLuWiPyWz+u31EOg/AAAAPwIEAAAAAAAAAfICAABUAAAAVC7lUi7loj+5DPjkcBnoPwAAAD8CBAAAAAAAAAHzAgAAVAAAAFQu5VIu5aI/S2b12+sh6D8AAAA/EgQAAAAAAAAB9AIAAFQAAABULuVSLuWiP96/8tJmKug/AAAAPyEEAAAAAAAAAfUCAABUAAAAVC7lUi7loj9LZvXb6yHoPwAAAD87BQAAAAAAAAH2AgAAVAAAAJh/+Zd/+Zc/LgM+OVwG5D8AAAA/AAAAAAAAAAAB9wIAAFQAAACajMmYjMmYPy4DPjlcBuQ/AAAAP3UAAAAAAAAAAfgCAABUAAAAmpmZmZmZmT8uAz45XAbkPwAAAD91AAAAAAAAAAH5AgAAVAAAAJumaZqmaZo/LgM+OVwG5D8AAAA/hQAAAAAAAAAB+gIAAFQAAACcszmbszmbPy4DPjlcBuQ/AAAAP5QAAAAAAAAAAfsCAABUAAAAnMAJnMAJnD8uAz45XAbkPwAAAD+kAAAAAAAAAAH8AgAAVAAAAJ7N2ZzN2Zw/LgM+OVwG5D8AAAA/pAAAAAAAAAAB/QIAAFQAAACe2qmd2qmdPy4DPjlcBuQ/AAAAP8MAAAAAAAAAAf4CAABUAAAAoOd5nud5nj8uAz45XAbkPwAAAD/DAAAAAAAAAAH/AgAAVAAAANAADdAADaA/LgM+OVwG5D8AAAA/0wAAAAAAAAABAAMAAFQAAABRB3VQB3WgPy4DPjlcBuQ/AAAAP+MAAAAAAAAAAQEDAABUAAAAURRFURRFoT8uAz45XAbkPwAAAD/jAAAAAAAAAAECAwAAVAAAANEardEaraE/LgM+OVwG5D8AAAA/8gAAAAAAAAABAwMAAFQAAADTJ33SJ32iPy4DPjlcBuQ/AAAAP/IAAAAAAAAAAQQDAABUAAAA1DRN0zRNoz8uAz45XAbkPwAAAD8CAQAAAAAAAAEFAwAAVAAAAFQ7tVM7taM/LgM+OVwG5D8AAAA/AgEAAAAAAAABBgMAAFQAAADUQR3UQR2kPy4DPjlcBuQ/AAAAPxEBAAAAAAAAAQcDAABUAAAAVUiFVEiFpD8uAz45XAbkPwAAAD8RAQAAAAAAAAEIAwAAVAAAAFVVVVVVVaU/LgM+OVwG5D8AAAA/IQEAAAAAAAABCQMAAFQAAADWW73VW72lPy4DPjlcBuQ/AAAAPyEBAAAAAAAAAQoDAABUAAAAV2IlVmIlpj8uAz45XAbkPwAAAD8xAQAAAAAAAAELAwAAVAAAANhojdZojaY/LgM+OVwG5D8AAAA/QAEAAAAAAAABDAMAAFQAAABYb/VWb/WmPy4DPjlcBuQ/AAAAP1ABAAAAAAAAAQ0DAABUAAAA2HVd13Vdpz8uAz45XAbkPwAAAD9QAQAAAAAAAAEOAwAAVAAAAFh8xVd8xac/LgM+OVwG5D8AAAA/YAEAAAAAAAABDwMAAFQAAADZgi3Ygi2oPy4DPjlcBuQ/AAAAP38BAAAAAAAAARADAABUAAAA2YIt2IItqD/BXDsw1w7kPwAAAD+OAQAAAAAAAAERAwAAVAAAAMuYjMmYjMk/JbP67fUQ6D8AAAA/AAAAAAAAAAABEgMAAFQAAABrmqZpmqbJPyWz+u31EOg/AAAAP20AAAAAAAAAARMDAABUAAAAq53aqZ3ayT8ls/rt9RDoPwAAAD9tAAAAAAAAAAEUAwAAVAAAAIuiKIqiKMo/uQz45HAZ6D8AAAA/fQAAAAAAAAABFQMAAFQAAAArpEIqpELKP0tm9dvrIeg/AAAAP30AAAAAAAAAARYDAABUAAAADKmQCqmQyj9LZvXb6yHoPwAAAD/LAAAAAAAAAAEXAwAAVAAAAI/jOI7jOM4/3r/y0mYq6D8AAAA/2wAAAAAAAAABGAMAAFQAAABQ7dRO7dTOP96/8tJmKug/AAAAP9sAAAAAAAAAARkDAABUAAAA0PM8z/M8zz/ev/LSZiroPwAAAD/bAAAAAAAAAAEaAwAAVAAAAJD92I/92M8/3r/y0mYq6D8AAAA/2wAAAAAAAAABGwMAAFQAAAA5gRM4gRPQP96/8tJmKug/AAAAP+oAAAAAAAAAARwDAABUAAAAqYM6qIM60D/ev/LSZiroPwAAAD/6AAAAAAAAAAEdAwAAVAAAAEmFVEiFVNA/3r/y0mYq6D8AAAA/+gAAAAAAAAABHgMAAFQAAAC5h3u4h3vQP3EZ8MnhMug/AAAAP/oAAAAAAAAAAR8DAABUAAAA+oqv+Iqv0D9xGfDJ4TLoPwAAAD8KAQAAAAAAAAEgAwAAVAAAAGqN1miN1tA/cRnwyeEy6D8AAAA/GQEAAAAAAAABIQMAAFQAAACqkAqpkArRP3EZ8MnhMug/AAAAPxkBAAAAAAAAASIDAABUAAAAupRLuZRL0T9xGfDJ4TLoPwAAAD8pAQAAAAAAAAEjAwAAVAAAAMqYjMmYjNE/cRnwyeEy6D8AAAA/KQEAAAAAAAABJAMAAFQAAADanM3ZnM3RP3EZ8MnhMug/AAAAPzgBAAAAAAAAASUDAABUAAAAi6IoiqIo0j9xGfDJ4TLoPwAAAD84AQAAAAAAAAEmAwAAVAAAAGundmqndtI/cRnwyeEy6D8AAAA/SAEAAAAAAAABJwMAAFQAAAAbrdEardHSP3EZ8MnhMug/AAAAP0gBAAAAAAAAASgDAABUAAAA+7Ef+7Ef0z9xGfDJ4TLoPwAAAD9YAQAAAAAAAAEpAwAAVAAAAK23equ3etM/cRnwyeEy6D8AAAA/WAEAAAAAAAABKgMAAFQAAAC9u7u7u7vTP3EZ8MnhMug/AAAAP2cBAAAAAAAAASsDAABUAAAAzb/8y7/80z9xGfDJ4TLoPwAAAD9nAQAAAAAAAAEsAwAAVAAAAA3DMAzDMNQ/cRnwyeEy6D8AAAA/dwEAAAAAAAABLQMAAFQAAABNxmRMxmTUP3EZ8MnhMug/AAAAP3cBAAAAAAAAAS4DAABUAAAAXsqlXMql1D8Ec+3AXDvoPwAAAD+HAQAAAAAAAAEvAwAAVAAAAC7LsizLstQ/BHPtwFw76D8AAAA/lgEAAAAAAAABMAMAAFQAAAD+y7/8y7/UPwRz7cBcO+g/AAAAP5YBAAAAAAAAATEDAABUAAAAns3ZnM3Z1D8Ec+3AXDvoPwAAAD+mAQAAAAAAAAEyAwAAVAAAAD7P8zzP89Q/BHPtwFw76D8AAAA/pgEAAAAAAAABMwMAAFQAAADe0A3d0A3VPwRz7cBcO+g/AAAAP7UBAAAAAAAAATQDAABUAAAArtEardEa1T8Ec+3AXDvoPwAAAD+1AQAAAAAAAAE1AwAAVAAAAB7UQR3UQdU/BHPtwFw76D8AAAA/xQEAAAAAAAABNgMAAFQAAACO1miN1mjVPwRz7cBcO+g/AAAAP8UBAAAAAAAAATcDAABUAAAA/tiP/diP1T8Ec+3AXDvoPwAAAD/VAQAAAAAAAAE4AwAAVAAAAG7btm3bttU/BHPtwFw76D8AAAA/1QEAAAAAAAABOQMAAFQAAACv3uqt3urVPwRz7cBcO+g/AAAAP+QBAAAAAAAAAToDAABUAAAA7+Ee7uEe1j8Ec+3AXDvoPwAAAD/kAQAAAAAAAAE7AwAAVAAAAC/lUi7lUtY/BHPtwFw76D8AAAA/9AEAAAAAAAABPAMAAFQAAACf53me53nWPwRz7cBcO+g/AAAAP/QBAAAAAAAAAT0DAABUAAAAr+u6ruu61j8Ec+3AXDvoPwAAAD8EAgAAAAAAAAE+AwAAVAAAAB/u4R7u4dY/BHPtwFw76D8AAAA/EwIAAAAAAAABPwMAAFQAAAC/7/u+7/vWPwRz7cBcO+g/AAAAPxMCAAAAAAAAAUADAABUAAAAYPEVX/EV1z8Ec+3AXDvoPwAAAD8jAgAAAAAAAAFBAwAAVAAAADDyIi/yItc/BHPtwFw76D8AAAA/IwIAAAAAAAABQgMAAFQAAADQ8zzP8zzXPwRz7cBcO+g/AAAAPyMCAAAAAAAAAUMDAABUAAAAoPRJn/RJ1z8Ec+3AXDvoPwAAAD8yAgAAAAAAAAFEAwAAVAAAAED2Yz/2Y9c/BHPtwFw76D8AAAA/QgIAAAAAAAABRQMAAFQAAAAQ93AP93DXPwRz7cBcO+g/AAAAP0ICAAAAAAAAAUYDAABUAAAAsPiKr/iK1z8Ec+3AXDvoPwAAAD9CAgAAAAAAAAFHAwAAVAAAAFH6pE/6pNc/BHPtwFw76D8AAAA/UgIAAAAAAAABSAMAAFQAAADx+77v+77XPwRz7cBcO+g/AAAAP1ICAAAAAAAAAUkDAABUAAAAwfzLv/zL1z8Ec+3AXDvoPwAAAD9hAgAAAAAAAAFKAwAAVAAAADH/8i//8tc/BHPtwFw76D8AAAA/YQIAAAAAAAABSwMAAFQAAADRAA3QAA3YPwRz7cBcO+g/AAAAP3ECAAAAAAAAAUwDAABUAAAAcgIncAIn2D8Ec+3AXDvoPwAAAD9xAgAAAAAAAAFNAwAAVAAAABIEQRAEQdg/BHPtwFw76D8AAAA/cQIAAAAAAAABTgMAAFQAAACyBVuwBVvYPwRz7cBcO+g/AAAAP4ACAAAAAAAAAU8DAABUAAAAUgd1UAd12D9xGfDJ4TLoPwAAAD+AAgAAAAAAAAFQAwAAVAAAACIIgiAIgtg/cRnwyeEy6D8AAAA/gAIAAAAAAAABUQMAAFQAAADCCZzACZzYP3EZ8MnhMug/AAAAP5ACAAAAAAAAAVIDAABUAAAAYgu2YAu22D9xGfDJ4TLoPwAAAD+QAgAAAAAAAAFTAwAAVAAAADIMwzAMw9g/cRnwyeEy6D8AAAA/nwIAAAAAAAABVAMAAFQAAAACDdAADdDYP3EZ8MnhMug/AAAAP68CAAAAAAAAAVUDAABUAAAA0g3d0A3d2D/ev/LSZiroPwAAAD+vAgAAAAAAAAFWAwAAVAAAAHIP93AP99g/3r/y0mYq6D8AAAA/vwIAAAAAAAABVwMAAFQAAAASERERERHZP96/8tJmKug/AAAAP78CAAAAAAAAAVgDAABUAAAAshIrsRIr2T9LZvXb6yHoPwAAAD/OAgAAAAAAAAFZAwAAVAAAAFIURVEURdk/uQz45HAZ6D8AAAA/zgIAAAAAAAABWgMAAFQAAADyFV/xFV/ZP7kM+ORwGeg/AAAAP84CAAAAAAAAAVsDAABUAAAAkxd5kRd52T8ls/rt9RDoPwAAAD/eAgAAAAAAAAFcAwAAVAAAAAMaoAEaoNk/JbP67fUQ6D8AAAA/3gIAAAAAAAABXQMAAFQAAACjG7qhG7rZPyWz+u31EOg/AAAAP+4CAAAAAAAAAV4DAABUAAAAQx3UQR3U2T+SWf32egjoPwAAAD/9AgAAAAAAAAFfAwAAVAAAABMe4REe4dk/kln99noI6D8AAAA/DQMAAAAAAAABYAMAAFQAAACzH/uxH/vZP5JZ/fZ6COg/AAAAPw0DAAAAAAAAAWEDAABUAAAAUyEVUiEV2j+SWf32egjoPwAAAD8NAwAAAAAAAAFiAwAAVAAAACMiIiIiIto/kln99noI6D8AAAA/HAMAAAAAAAABYwMAAFQAAADDIzzCIzzaP5JZ/fZ6COg/AAAAPxwDAAAAAAAAAWQDAABUAAAAYyVWYiVW2j+SWf32egjoPwAAAD8sAwAAAAAAAAFlAwAAVAAAADMmYzImY9o/kln99noI6D8AAAA/LAMAAAAAAAABZgMAAFQAAADTJ33SJ33aP5JZ/fZ6COg/AAAAPzwDAAAAAAAAAWcDAABUAAAAoyiKoiiK2j8AAAAAAADoPwAAAD9LAwAAAAAAAAFoAwAAVAAAABMrsRIrsdo/AAAAAAAA6D8AAAA/SwMAAAAAAAABaQMAAFQAAADjK77iK77aPwAAAAAAAOg/AAAAP0sDAAAAAAAAAWoDAABUAAAAVC7lUi7l2j8AAAAAAADoPwAAAD9bAwAAAAAAAAFrAwAAVAAAAPQv//Iv/9o/AAAAAAAA6D8AAAA/WwMAAAAAAAABbAMAAFQAAACUMRmTMRnbPwAAAAAAAOg/AAAAP2sDAAAAAAAAAW0DAABUAAAABDRAAzRA2z8AAAAAAADoPwAAAD9rAwAAAAAAAAFuAwAAVAAAAKQ1WqM1Wts/AAAAAAAA6D8AAAA/egMAAAAAAAABbwMAAFQAAAAUOIETOIHbPwAAAAAAAOg/AAAAP3oDAAAAAAAAAXADAABUAAAAhDqogzqo2z8AAAAAAADoPwAAAD+KAwAAAAAAAAFxAwAAVAAAAPQ8z/M8z9s/AAAAAAAA6D8AAAA/igMAAAAAAAABcgMAAFQAAACUPumTPunbPwAAAAAAAOg/AAAAP5kDAAAAAAAAAXMDAABUAAAABkEQBEEQ3D8AAAAAAADoPwAAAD+ZAwAAAAAAAAF0AwAAVAAAAHZDN3RDN9w/AAAAAAAA6D8AAAA/qQMAAAAAAAABdQMAAFQAAAAWRVEURVHcPwAAAAAAAOg/AAAAP7kDAAAAAAAAAXYDAABUAAAAhkd4hEd43D8AAAAAAADoPwAAAD+5AwAAAAAAAAF3AwAAVAAAACZJkiRJktw/AAAAAAAA6D8AAAA/uQMAAAAAAAABeAMAAFQAAADGSqzESqzcPwAAAAAAAOg/AAAAP8gDAAAAAAAAAXkDAABUAAAANk3TNE3T3D8AAAAAAADoPwAAAD/IAwAAAAAAAAF6AwAAVAAAANZO7dRO7dw/AAAAAAAA6D8AAAA/2AMAAAAAAAABewMAAFQAAAB2UAd1UAfdPwAAAAAAAOg/AAAAP+gDAAAAAAAAAXwDAABUAAAAt1M7tVM73T8AAAAAAADoPwAAAD/oAwAAAAAAAAF9AwAAVAAAACdWYiVWYt0/AAAAAAAA6D8AAAA/9wMAAAAAAAABfgMAAFQAAADHV3zFV3zdPwAAAAAAAOg/AAAAP/cDAAAAAAAAAX8DAABUAAAAN1qjNVqj3T8AAAAAAADoPwAAAD8HBAAAAAAAAAGAAwAAVAAAAKdcyqVcyt0/AAAAAAAA6D8AAAA/BwQAAAAAAAABgQMAAFQAAAAXX/EVX/HdPwAAAAAAAOg/AAAAPxYEAAAAAAAAAYIDAABUAAAAh2EYhmEY3j8AAAAAAADoPwAAAD8WBAAAAAAAAAGDAwAAVAAAACdjMiZjMt4/AAAAAAAA6D8AAAA/JgQAAAAAAAABhAMAAFQAAADHZEzGZEzePwAAAAAAAOg/AAAAPyYEAAAAAAAAAYUDAABUAAAAl2VZlmVZ3j8AAAAAAADoPwAAAD9PBAAAAAAAAAGGAwAAVAAAAGdmZmZmZt4/AAAAAAAA6D8AAAA/TwQAAAAAAAABhwMAAFQAAAA3Z3M2Z3PePwAAAAAAAOg/AAAAP08EAAAAAAAAAYgDAABUAAAAB2iABmiA3j8AAAAAAADoPwAAAD9uBAAAAAAAAAGJAwAAVAAAANhojdZojd4/AAAAAAAA6D8AAAA/nQQAAAAAAAABigMAAFQAAACoaZqmaZrePwAAAAAAAOg/AAAAP+sEAAAAAAAAAYsDAABUAAAAeGqndmqn3j8AAAAAAADoPwAAAD8aBQAAAAAAAAGMAwAAVAAAAEhrtEZrtN4/AAAAAAAA6D8AAAA/KQUAAAAAAAABjQMAAFQAAAAYbMEWbMHePwAAAAAAAOg/AAAAPzkFAAAAAAAAAY4DAABUAAAA6GzO5mzO3j8AAAAAAADoPwAAAD9YBQAAAAAAAAGPAwAAVAAAALht27Zt294/AAAAAAAA6D8AAAA/WAUAAAAAAAABkAMAAFQAAACIbuiGbujePwAAAAAAAOg/AAAAP1gFAAAAAAAAAZEDAABUAAAAKHACJ3AC3z8AAAAAAADoPwAAAD9oBQAAAAAAAAGSAwAAVAAAAPhwD/dwD98/AAAAAAAA6D8AAAA/aAUAAAAAAAABkwMAAFQAAACYcimXcinfPwAAAAAAAOg/AAAAP3gFAAAAAAAAAZQDAABUAAAAOHRDN3RD3z8AAAAAAADoPwAAAD+HBQAAAAAAAAGVAwAAVAAAAAh1UAd1UN8/AAAAAAAA6D8AAAA/hwUAAAAAAAABlgMAAFQAAACodmqndmrfPwAAAAAAAOg/AAAAP5cFAAAAAAAAAZcDAABUAAAAeHd3d3d33z8AAAAAAADoPwAAAD+XBQAAAAAAAAGYAwAAVAAAAEh4hEd4hN8/AAAAAAAA6D8AAAA/tgUAAAAAAAABmQMAAFQAAAD7sR/7sR/TP3rTm970pu8/AAAAPwAAAAAAAAAAAZoDAABUAAAAy7Isy7Is0z8OLZnVb6/vPwAAAD9uAAAAAAAAAAGbAwAAVAAAAGu0Rmu0RtM/Di2Z1W+v7z8AAAA/fQAAAAAAAAABnAMAAFQAAADdtm3btm3TP6CGlszqt+8/AAAAP30AAAAAAAAAAZ0DAABUAAAAfbiHe7iH0z+ghpbM6rfvPwAAAD+NAAAAAAAAAAGeAwAAVAAAAL27u7u7u9M/oIaWzOq37z8AAAA/jQAAAAAAAAABnwMAAFQAAACdwAmcwAnUP6CGlszqt+8/AAAAP5wAAAAAAAAAAaADAABUAAAAfcVXfMVX1D8y4JPDZcDvPwAAAD+cAAAAAAAAAAGhAwAAVAAAAI7JmIzJmNQ/MuCTw2XA7z8AAAA/rAAAAAAAAAABogMAAFQAAADOzMzMzMzUPzLgk8NlwO8/AAAAP9sAAAAAAAAAAaMDAABUAAAA/tiP/diP1T8y4JPDZcDvPwAAAD/rAAAAAAAAAAGkAwAAVAAAAL/iK77iK9Y/MuCTw2XA7z8AAAA/+gAAAAAAAAABpQMAAFQAAAA/6ZM+6ZPWPzLgk8NlwO8/AAAAP/oAAAAAAAAAAaYDAABUAAAAT+3UTu3U1j8y4JPDZcDvPwAAAD/6AAAAAAAAAAGnAwAAVAAAADDyIi/yItc/MuCTw2XA7z8AAAA/CgEAAAAAAAABqAMAAFQAAABw9VZv9VbXPzLgk8NlwO8/AAAAPxkBAAAAAAAAAakDAABUAAAAgPmXf/mX1z8y4JPDZcDvPwAAAD8ZAQAAAAAAAAGqAwAAVAAAAJH92I/92Nc/MuCTw2XA7z8AAAA/GQEAAAAAAAABqwMAAFQAAAChARqgARrYPzLgk8NlwO8/AAAAPzkBAAAAAAAAAawDAABUAAAA4gRO4ARO2D8y4JPDZcDvPwAAAD9IAQAAAAAAAAGtAwAAVAAAAGILtmALttg/xjmRuuDI7z8AAAA/SAEAAAAAAAABrgMAAFQAAAByD/dwD/fYP8Y5kbrgyO8/AAAAP0gBAAAAAAAAAa8DAABUAAAA4hEe4REe2T/GOZG64MjvPwAAAD9YAQAAAAAAAAGwAwAAVAAAAFIURVEURdk/xjmRuuDI7z8AAAA/WAEAAAAAAAABsQMAAFQAAACTF3mRF3nZP1iTjrFb0e8/AAAAP2gBAAAAAAAAAbIDAABUAAAA0xqt0Rqt2T9Yk46xW9HvPwAAAD9oAQAAAAAAAAGzAwAAVAAAABMe4REe4dk/WJOOsVvR7z8AAAA/dwEAAAAAAAABtAMAAFQAAABTIRVSIRXaP1iTjrFb0e8/AAAAP3cBAAAAAAAAAbUDAABUAAAAMyZjMiZj2j9Yk46xW9HvPwAAAD+HAQAAAAAAAAG2AwAAVAAAAHMpl3Ipl9o/WJOOsVvR7z8AAAA/hwEAAAAAAAABtwMAAFQAAABULuVSLuXaP1iTjrFb0e8/AAAAP5YBAAAAAAAAAbgDAABUAAAAZDImYzIm2z9Yk46xW9HvPwAAAD+WAQAAAAAAAAG5AwAAVAAAAHQ2Z3M2Z9s/WJOOsVvR7z8AAAA/lgEAAAAAAAABugMAAFQAAAC0OZuzOZvbP+rsi6jW2e8/AAAAP7YBAAAAAAAAAbsDAABUAAAAJDzCIzzC2z/q7Iuo1tnvPwAAAD+2AQAAAAAAAAG8AwAAVAAAAMQ93MM93Ns/6uyLqNbZ7z8AAAA/tgEAAAAAAAABvQMAAFQAAAA2QAM0QAPcP+rsi6jW2e8/AAAAP7YBAAAAAAAAAb4DAABUAAAABkEQBEEQ3D/q7Iuo1tnvPwAAAD/FAQAAAAAAAAG/AwAAVAAAANZBHdRBHdw/6uyLqNbZ7z8AAAA/1QEAAAAAAAABwAMAAFQAAACmQiqkQircP+rsi6jW2e8/AAAAP9UBAAAAAAAAAcEDAABUAAAARkRERERE3D/q7Iuo1tnvPwAAAD/lAQAAAAAAAAHCAwAAVAAAABZFURRFUdw/6uyLqNbZ7z8AAAA/9AEAAAAAAAABwwMAAFQAAADmRV7kRV7cP+rsi6jW2e8/AAAAPwQCAAAAAAAAAcQDAABUAAAAtkZrtEZr3D/q7Iuo1tnvPwAAAD8EAgAAAAAAAAHFAwAAVAAAAIZHeIRHeNw/6uyLqNbZ7z8AAAA/EwIAAAAAAAABxgMAAFQAAABWSIVUSIXcP+rsi6jW2e8/AAAAPzMCAAAAAAAAAccDAABUAAAAJkmSJEmS3D9Yk46xW9HvPwAAAD/PAgAAAAAAAAHIAwAAVAAAAFEHdVAHdeQ/Tm9605ve7D8AAAA/AAAAAAAAAAAByQMAAFQAAABRB3VQB3XkP+LId8oW5+w/AAAAPwAAAAAAAAAAAcoDAABUAAAAUQd1UAd15D90InXBke/sPwAAAD8AAAAAAAAAAAHLAwAAVAAAACEIgiAIguQ/dCJ1wZHv7D8AAAA/HwAAAAAAAAABzAMAAFQAAACJiIiIiIjkPwZ8crgM+Ow/AAAAPz4AAAAAAAAAAc0DAABUAAAAkgqpkAqp5D8GfHK4DPjsPwAAAD8+AAAAAAAAAAHOAwAAVAAAAMmLvMiLvOQ/BnxyuAz47D8AAAA/TgAAAAAAAAABzwMAAFQAAAACDdAADdDkPwZ8crgM+Ow/AAAAP04AAAAAAAAAAdADAABUAAAA0g3d0A3d5D8GfHK4DPjsPwAAAD9OAAAAAAAAAAHRAwAAVAAAAKIO6qAO6uQ/BnxyuAz47D8AAAA/TgAAAAAAAAAB0gMAAFQAAADZj/3Yj/3kPwZ8crgM+Ow/AAAAP30AAAAAAAAAAdMDAABUAAAA4hEe4REe5T/iyHfKFufsPwAAAD99AAAAAAAAAAHUAwAAVAAAABmTMRmTMeU/4sh3yhbn7D8AAAA/fQAAAAAAAAAB1QMAAFQAAABSFEVRFEXlP+LId8oW5+w/AAAAP40AAAAAAAAAAdYDAABUAAAA8hVf8RVf5T/iyHfKFufsPwAAAD+NAAAAAAAAAAHXAwAAVAAAAJIXeZEXeeU/4sh3yhbn7D8AAAA/nAAAAAAAAAAB2AMAAFQAAACbmZmZmZnlP05vetOb3uw/AAAAP6wAAAAAAAAAAdkDAABUAAAAEx7hER7h5T9Ob3rTm97sPwAAAD+sAAAAAAAAAAHaAwAAVAAAABugARqgAeY/uhV93CDW7D8AAAA/uwAAAAAAAAAB2wMAAFQAAAC7oRu6oRvmP7oVfdwg1uw/AAAAP7sAAAAAAAAAAdwDAABUAAAAW6M1WqM15j+6FX3cINbsPwAAAD/LAAAAAAAAAAHdAwAAVAAAAJMkSZIkSeY/uhV93CDW7D8AAAA/ywAAAAAAAAAB3gMAAFQAAACcpmmapmnmP7oVfdwg1uw/AAAAP9sAAAAAAAAAAd8DAABUAAAA0yd90id95j8ovH/lpc3sPwAAAD/bAAAAAAAAAAHgAwAAVAAAAKMoiqIoiuY/KLx/5aXN7D8AAAA/6gAAAAAAAAAB4QMAAFQAAABzKZdyKZfmPyi8f+Wlzew/AAAAP/oAAAAAAAAAAeIDAABUAAAArKqqqqqq5j8ovH/lpc3sPwAAAD8KAQAAAAAAAAHjAwAAVAAAALMsy7Isy+Y/KLx/5aXN7D8AAAA/CgEAAAAAAAAB5AMAAFQAAADsrd7qrd7mPyi8f+Wlzew/AAAAPykBAAAAAAAAAeUDAABUAAAALLESK7ES5z8ovH/lpc3sPwAAAD9YAQAAAAAAAAHmAwAAVAAAAHVDN3RDN+g/lmKC7irF7D8AAAA/ggEAAAAAAAAB5wMAAFQAAAAty7Isy7LoPwIJhfevvOw/AAAAP4IBAAAAAAAAAegDAABUAAAAzczMzMzM6D8CCYX3r7zsPwAAAD+RAQAAAAAAAAHpAwAAVAAAAA3QAA3QAOk/AgmF96+87D8AAAA/oQEAAAAAAAAB6gMAAFQAAADe0A3d0A3pPwIJhfevvOw/AAAAP6EBAAAAAAAAAesDAABUAAAAFlIhFVIh6T8CCYX3r7zsPwAAAD+hAQAAAAAAAAHsAwAAVAAAAE7TNE3TNOk/AgmF96+87D8AAAA/sAEAAAAAAAAB7QMAAFQAAACGVEiFVEjpPwIJhfevvOw/AAAAP9ABAAAAAAAAAe4DAABUAAAAXtd1Xdd16T8CCYX3r7zsPwAAAD/QAQAAAAAAAAHvAwAAVAAAAP7Yj/3Yj+k/AgmF96+87D8AAAA/0AEAAAAAAAAB8AMAAFQAAACe2qmd2qnpPwIJhfevvOw/AAAAP9ABAAAAAAAAAfEDAABUAAAADt3QDd3Q6T8CCYX3r7zsPwAAAD/fAQAAAAAAAAHyAwAAVAAAAK/e6q3e6uk/AgmF96+87D8AAAA/7wEAAAAAAAAB8wMAAFQAAADnX/7lX/7pPwIJhfevvOw/AAAAP+8BAAAAAAAAAfQDAABUAAAAh2EYhmEY6j8CCYX3r7zsPwAAAD/vAQAAAAAAAAH1AwAAVAAAAMDiK77iK+o/AgmF96+87D8AAAA//wEAAAAAAAAB9gMAAFQAAAD3Yz/2Yz/qPwIJhfevvOw/AAAAP/8BAAAAAAAAAfcDAABUAAAAMOVSLuVS6j8CCYX3r7zsPwAAAD8OAgAAAAAAAAH4AwAAVAAAAADmX/7lX+o/AgmF96+87D8AAAA/DgIAAAAAAAAB+QMAAFQAAACg53me53nqPwIJhfevvOw/AAAAPx4CAAAAAAAAAfoDAABUAAAA12iN1miN6j8CCYX3r7zsPwAAAD8tAgAAAAAAAAH7AwAAVAAAAHdqp3Zqp+o/AgmF96+87D8AAAA/PQIAAAAAAAAB/AMAAFQAAACA7Md+7MfqPwIJhfevvOw/AAAAPz0CAAAAAAAAAf0DAABUAAAAIO7hHu7h6j8CCYX3r7zsPwAAAD89AgAAAAAAAAH+AwAAVAAAAChwAidwAus/AgmF96+87D8AAAA/TQIAAAAAAAAB/wMAAFQAAAAw8iIv8iLrP5Zigu4qxew/AAAAP00CAAAAAAAAAQAEAABUAAAAOHRDN3RD6z+WYoLuKsXsPwAAAD9cAgAAAAAAAAEBBAAAVAAAABD3cA/3cOs/uhV93CDW7D8AAAA/XAIAAAAAAAABAgQAAFQAAAAYeZEXeZHrP7oVfdwg1uw/AAAAP2wCAAAAAAAAAQMEAABUAAAAiHu4h3u46z9Ob3rTm97sPwAAAD9sAgAAAAAAAAEEBAAAVAAAAPh93/d93+s/Tm9605ve7D8AAAA/fAIAAAAAAAABBQQAAFQAAACYf/mXf/nrP+LId8oW5+w/AAAAP3wCAAAAAAAAAQYEAABUAAAAOoETOIET7D/iyHfKFufsPwAAAD+LAgAAAAAAAAEHBAAAVAAAAHECJ3ACJ+w/4sh3yhbn7D8AAAA/iwIAAAAAAAABCAQAAFQAAACqgzqogzrsP+LId8oW5+w/AAAAP5sCAAAAAAAAAQkEAABUAAAASoVUSIVU7D/iyHfKFufsPwAAAD+bAgAAAAAAAAEKBAAAVAAAABqGYRiGYew/4sh3yhbn7D8AAAA/qgIAAAAAAAABCwQAAFQAAACBBmiABmjsP+LId8oW5+w/AAAAP7oCAAAAAAAAAQwEAABUAAAAUQd1UAd17D/iyHfKFufsPwAAAD+6AgAAAAAAAAENBAAAVAAAAIqIiIiIiOw/4sh3yhbn7D8AAAA/ugIAAAAAAAABDgQAAFQAAABaiZVYiZXsP+LId8oW5+w/AAAAP8oCAAAAAAAAAQ8EAABUAAAA+oqv+Iqv7D/iyHfKFufsPwAAAD/KAgAAAAAAAAEQBAAAVAAAAJqMyZiMyew/4sh3yhbn7D8AAAA/2QIAAAAAAAABEQQAAFQAAACiDuqgDursP+LId8oW5+w/AAAAP9kCAAAAAAAAARIEAABUAAAAEhERERER7T/iyHfKFufsPwAAAD/pAgAAAAAAAAETBAAAVAAAAOqTPumTPu0/4sh3yhbn7D8AAAA/6QIAAAAAAAABFAQAAFQAAAArl3Ipl3LtP+LId8oW5+w/AAAAP/kCAAAAAAAAARUEAABUAAAAa5qmaZqm7T/iyHfKFufsPwAAAD/5AgAAAAAAAAEWBAAAVAAAABIe4REe4e0/4sh3yhbn7D8AAAA/CAMAAAAAAAABFwQAAFQAAADroA7qoA7uP+LId8oW5+w/AAAAPwgDAAAAAAAAARgEAABUAAAAW6M1WqM17j/iyHfKFufsPwAAAD8YAwAAAAAAAAEZBAAAVAAAADQmYzImY+4/4sh3yhbn7D8AAAA/GAMAAAAAAAABGgQAAFQAAADUJ33SJ33uP+LId8oW5+w/AAAAPycDAAAAAAAAARsEAABUAAAAC6mQCqmQ7j+6FX3cINbsPwAAAD8nAwAAAAAAAAEcBAAAVAAAAEQqpEIqpO4/KLx/5aXN7D8AAAA/NwMAAAAAAAABHQQAAFQAAAAUK7ESK7HuPwIJhfevvOw/AAAAPzcDAAAAAAAAAR4EAABUAAAAfKu3equ37j9wr4cANbTsPwAAAD9HAwAAAAAAAAEfBAAAVAAAAOQrvuIrvu4/cK+HADW07D8AAAA/RwMAAAAAAAABIAQAAFQAAABMrMRKrMTuP95Vigm6q+w/AAAAP1YDAAAAAAAAASEEAABUAAAAtCzLsizL7j9K/IwSP6PsPwAAAD9mAwAAAAAAAAEiBAAAVAAAAIQt2IIt2O4/SvyMEj+j7D8AAAA/ZgMAAAAAAAABIwQAAFQAAADsrd7qrd7uP7aijxvEmuw/AAAAP2YDAAAAAAAAASQEAABUAAAAJC/yIi/y7j+2oo8bxJrsPwAAAD+DAwAAAAAAAAElBAAAVAAAAFywBVuwBe8/JEmSJEmS7D8AAAA/gwMAAAAAAAABJgQAAFQAAACUMRmTMRnvPyRJkiRJkuw/AAAAP5IDAAAAAAAAAScEAABUAAAANTMzMzMz7z+S75QtzonsPwAAAD+iAwAAAAAAAAEoBAAAVAAAAGy0Rmu0Ru8/ku+ULc6J7D8AAAA/ogMAAAAAAAABKQQAAFQAAADctm3btm3vP2w8mj/YeOw/AAAAP6IDAAAAAAAAASoEAABUAAAAfLiHe7iH7z9sPJo/2HjsPwAAAD+xAwAAAAAAAAErBAAAVAAAABy6oRu6oe8/2uKcSF1w7D8AAAA/sQMAAAAAAAABLAQAAFQAAABVO7VTO7XvP9rinEhdcOw/AAAAP8EDAAAAAAAAAS0EAABUAAAAjLzIi7zI7z9GiZ9R4mfsPwAAAD/RAwAAAAAAAAEuBAAAVAAAAFy91Vu91e8/tC+iWmdf7D8AAAA/4AMAAAAAAAABLwQAAFQAAADFPdzDPdzvP7QvolpnX+w/AAAAP+ADAAAAAAAAATAEAABUAAAALL7iK77i7z+0L6JaZ1/sPwAAAD/gAwAAAAAAAAExBAAAVAAAAMU93MM93O8/tC+iWmdf7D8AAAA/ywQAAAAAAAABMgQAAFQAAABcvdVbvdXvP7QvolpnX+w/AAAAP+oEAAAAAAAAATMEAABUAAAA9TzP8zzP7z+0L6JaZ1/sPwAAAD/qBAAAAAAAAAE0BAAAVAAAAC7LsizLssw/qKEls/rt7T8AAAA/AAAAAAAAAAABNQQAAFQAAACOyZiMyZjMPxZIKLx/5e0/AAAAPy8AAAAAAAAAATYEAABUAAAA7sd+7Md+zD8WSCi8f+XtPwAAAD8+AAAAAAAAAAE3BAAAVAAAAK7ESqzESsw/gu4qxQTd7T8AAAA/PgAAAAAAAAABOAQAAFQAAABuwRZswRbMP/CULc6J1O0/AAAAPz4AAAAAAAAAATkEAABUAAAA7Lqu67quyz/wlC3OidTtPwAAAD9OAAAAAAAAAAE6BAAAVAAAAGy0Rmu0Rss/8JQtzonU7T8AAAA/TgAAAAAAAAABOwQAAFQAAADsrd7qrd7KP/CULc6J1O0/AAAAP14AAAAAAAAAATwEAABUAAAAy6VcyqVcyj/wlC3OidTtPwAAAD9eAAAAAAAAAAE9BAAAVAAAAKud2qmd2sk/8JQtzonU7T8AAAA/bQAAAAAAAAABPgQAAFQAAACqkAqpkArJP/CULc6J1O0/AAAAP20AAAAAAAAAAT8EAABUAAAAKoqiKIqiyD+C7irFBN3tPwAAAD99AAAAAAAAAAFABAAAVAAAAGqABmiABsg/gu4qxQTd7T8AAAA/fQAAAAAAAAABQQQAAFQAAACpdmqndmrHPxZIKLx/5e0/AAAAP40AAAAAAAAAAUIEAABUAAAAKHACJ3ACxz+ooSWz+u3tPwAAAD+cAAAAAAAAAAFDBAAAVAAAAAdogAZogMY/qKEls/rt7T8AAAA/rAAAAAAAAAABRAQAAFQAAAAGTuAETuDEP6ihJbP67e0/AAAAP7sAAAAAAAAAAUUEAABUAAAAhkd4hEd4xD+ooSWz+u3tPwAAAD+7AAAAAAAAAAFGBAAAVAAAAKVCKqRCKsQ/qKEls/rt7T8AAAA/ywAAAAAAAAABRwQAAFQAAADFPdzDPdzDP6ihJbP67e0/AAAAP8sAAAAAAAAAAUgEAABUAAAA5TiO4ziOwz+ooSWz+u3tPwAAAD/bAAAAAAAAAAFJBAAAVAAAAKU1WqM1WsM/qKEls/rt7T8AAAA/6gAAAAAAAAABSgQAAFQAAAAjL/IiL/LCP6ihJbP67e0/AAAAP+oAAAAAAAAAAUsEAABUAAAAgy3Ygi3Ywj+ooSWz+u3tPwAAAD/6AAAAAAAAAAFMBAAAVAAAAOMrvuIrvsI/qKEls/rt7T8AAAA/CgEAAAAAAAABTQQAAFQAAADjK77iK77CPxZIKLx/5e0/AAAAPwoBAAAAAAAAAU4EAABUAAAAQyqkQiqkwj8WSCi8f+XtPwAAAD8ZAQAAAAAAAAFPBAAAVAAAAAMncAIncMI/FkgovH/l7T8AAAA/KQEAAAAAAAABUAQAAFQAAADDIzzCIzzCPxZIKLx/5e0/AAAAPykBAAAAAAAAAVEEAABUAAAAQx3UQR3UwT8WSCi8f+XtPwAAAD84AQAAAAAAAAFSBAAAVAAAAMIWbMEWbME/FkgovH/l7T8AAAA/OAEAAAAAAAABUwQAAFQAAABCEARBEATBPxZIKLx/5e0/AAAAP0gBAAAAAAAAAVQEAABUAAAAYgu2YAu2wD8WSCi8f+XtPwAAAD9IAQAAAAAAAAFVBAAAVAAAAEEDNEADNMA/FkgovH/l7T8AAAA/WAEAAAAAAAABVgQAAFQAAACB+Zd/+Ze/PxZIKLx/5e0/AAAAP2cBAAAAAAAAAVcEAABUAAAAf+zHfuzHvj8WSCi8f+XtPwAAAD9nAQAAAAAAAAFYBAAAVAAAAL/iK77iK74/gu4qxQTd7T8AAAA/dwEAAAAAAAABWQQAAFQAAAA+3MM93MO9P4LuKsUE3e0/AAAAP3cBAAAAAAAAAVoEAABUAAAAvtVbvdVbvT+C7irFBN3tPwAAAD93AQAAAAAAAAFbBAAAVAAAAD7P8zzP87w/gu4qxQTd7T8AAAA/hwEAAAAAAAABXAQAAFQAAAD+y7/8y7+8P4LuKsUE3e0/AAAAP4cBAAAAAAAAAV0EAABUAAAAvsiLvMiLvD+C7irFBN3tPwAAAD+WAQAAAAAAAAFeBAAAVAAAAH3FV3zFV7w/gu4qxQTd7T8AAAA/pgEAAAAAAAABXwQAAFQAAAA9wiM8wiO8P4LuKsUE3e0/AAAAP7UBAAAAAAAAAWAEAABUAAAA/b7v+77vuz+C7irFBN3tPwAAAD/FAQAAAAAAAAFhBAAAVAAAAL27u7u7u7s/gu4qxQTd7T8AAAA/1QEAAAAAAAABYgQAAFQAAAB9uId7uIe7P4LuKsUE3e0/AAAAP+QBAAAAAAAAAWMEAABUAAAAPbVTO7VTuz+C7irFBN3tPwAAAD/kAQAAAAAAAAFkBAAAVAAAAPuxH/uxH7s/gu4qxQTd7T8AAAA/BAIAAAAAAAABZQQAAFQAAAC7ruu6ruu6P4LuKsUE3e0/AAAAPyMCAAAAAAAAAWYEAABUAAAAO6iDOqiDuj+C7irFBN3tPwAAAD8yAgAAAAAAAAFnBAAAVAAAALuhG7qhG7o/gu4qxQTd7T8AAAA/QgIAAAAAAAABaAQAAFQAAAA6m7M5m7O5P4LuKsUE3e0/AAAAP0ICAAAAAAAAAWkEAABUAAAAOo7jOI7juD+C7irFBN3tPwAAAD9SAgAAAAAAAAFqBAAAVAAAAHmER3iER7g/gu4qxQTd7T8AAAA/UgIAAAAAAAABawQAAFQAAAB5d3d3d3e3PxZIKLx/5e0/AAAAP2ECAAAAAAAAAWwEAABUAAAA9mM/9mM/tj+ooSWz+u3tPwAAAD9hAgAAAAAAAAFtBAAAVAAAAPZWb/VWb7U/qKEls/rt7T8AAAA/cQIAAAAAAAABbgQAAFQAAAB1UAd1UAe1Pzr7Iqp19u0/AAAAP3ECAAAAAAAAAW8EAABUAAAAtUZrtEZrtD86+yKqdfbtPwAAAD+BAgAAAAAAAAFwBAAAVAAAAHVDN3RDN7Q/OvsiqnX27T8AAAA/gQIAAAAAAAABcQQAAFQAAAA1QAM0QAO0Pzr7Iqp19u0/AAAAP5ACAAAAAAAAAXIEAABUAAAA9TzP8zzPsz86+yKqdfbtPwAAAD/eAgAAAAAAAAFzBAAAVAAAALQ5m7M5m7M/OvsiqnX27T8AAAA/3gIAAAAAAAABdAQAAFQAAAA0MzMzMzOzPzr7Iqp19u0/AAAAP+4CAAAAAAAAAXUEAABUAAAAcimXcimXsj86+yKqdfbtPwAAAD/+AgAAAAAAAAF2BAAAVAAAADImYzImY7I/OvsiqnX27T8AAAA//gIAAAAAAAABdwQAAFQAAACyH/uxH/uxPzr7Iqp19u0/AAAAP/4CAAAAAAAAAXgEAABUAAAAchzHcRzHsT86+yKqdfbtPwAAAD8NAwAAAAAAAAF5BAAAVAAAADIZkzEZk7E/OvsiqnX27T8AAAA/DQMAAAAAAAABegQAAFQAAADyFV/xFV+xPzr7Iqp19u0/AAAAPx0DAAAAAAAAAXsEAABUAAAAsRIrsRIrsT86+yKqdfbtPwAAAD9cAwAAAAAAAAF8BAAAVAAAAHEP93AP97A/OvsiqnX27T8AAAA/XAMAAAAAAAABfQQAAFQAAAAxDMMwDMOwPzr7Iqp19u0/AAAAP2sDAAAAAAAAAX4EAABUAAAA8QiP8AiPsD86+yKqdfbtPwAAAD9rAwAAAAAAAAF/BAAAVAAAAHECJ3ACJ7A/OvsiqnX27T8AAAA/ewMAAAAAAAABgAQAAFQAAABg/uVf/uWvPzr7Iqp19u0/AAAAP3sDAAAAAAAAAYEEAABUAAAA4Pd93/d9rz86+yKqdfbtPwAAAD+KAwAAAAAAAAGCBAAAVAAAAGDxFV/xFa8/OvsiqnX27T8AAAA/6AMAAAAAAAABgwQAAFQAAADg6q3e6q2uPzr7Iqp19u0/AAAAPxcEAAAAAAAAAYQEAABUAAAAXuRFXuRFrj86+yKqdfbtPwAAAD82BAAAAAAAAAGFBAAAVAAAAN7d3d3d3a0/OvsiqnX27T8AAAA/VgQAAAAAAAABhgQAAFQAAABe13Vd13WtPzr7Iqp19u0/AAAAP1YEAAAAAAAAAYcEAABUAAAAXcqlXMqlrD86+yKqdfbtPwAAAD9lBAAAAAAAAAGIBAAAVAAAAF291Vu91as/OvsiqnX27T8AAAA/dQQAAAAAAAABiQQAAFQAAABcsAVbsAWrPzr7Iqp19u0/AAAAP3UEAAAAAAAAAYoEAABUAAAAWqM1WqM1qj86+yKqdfbtPwAAAD91BAAAAAAAAAGLBAAAVAAAAFqWZVmWZak/OvsiqnX27T8AAAA/hAQAAAAAAAABjAQAAFQAAADZj/3Yj/2oPzr7Iqp19u0/AAAAP4QEAAAAAAAAAY0EAABUAAAAWYmVWImVqD86+yKqdfbtPwAAAD+UBAAAAAAAAAs=</ink>
</athena>
</file>

<file path=customXml/item4.xml><?xml version="1.0" encoding="utf-8"?>
<athena xmlns="http://schemas.microsoft.com/edu/athena" version="0.1.2681.0">
  <media streamable="true" recordStart="1493693" recordEnd="1669604" recordLength="1915726" start="1493693" end="1669604" audioFormat="{00001610-0000-0010-8000-00AA00389B71}" audioRate="44100" muted="false" volume="0.8" fadeIn="0" fadeOut="0" videoFormat="{34363248-0000-0010-8000-00AA00389B71}" videoRate="30" videoWidth="960" videoHeight="720"/>
</athena>
</file>

<file path=customXml/item40.xml><?xml version="1.0" encoding="utf-8"?>
<athena xmlns="http://schemas.microsoft.com/edu/athena" version="0.1.2681.0">
  <media streamable="true" recordStart="1753287" recordEnd="1830886" recordLength="1915726" start="1753287" end="1830886" audioFormat="{00001610-0000-0010-8000-00AA00389B71}" audioRate="44100" muted="false" volume="0.8" fadeIn="0" fadeOut="0" videoFormat="{34363248-0000-0010-8000-00AA00389B71}" videoRate="30" videoWidth="960" videoHeight="720"/>
</athena>
</file>

<file path=customXml/item41.xml><?xml version="1.0" encoding="utf-8"?>
<athena xmlns="http://schemas.microsoft.com/edu/athena" version="0.1.2681.0">
  <media streamable="true" recordStart="210930" recordEnd="273375" recordLength="1915726" start="210930" end="273375" audioFormat="{00001610-0000-0010-8000-00AA00389B71}" audioRate="44100" muted="false" volume="0.8" fadeIn="0" fadeOut="0" videoFormat="{34363248-0000-0010-8000-00AA00389B71}" videoRate="30" videoWidth="960" videoHeight="720"/>
</athena>
</file>

<file path=customXml/item42.xml><?xml version="1.0" encoding="utf-8"?>
<athena xmlns="http://schemas.microsoft.com/edu/athena" version="0.1.3209.0">
  <media streamable="true" recordStart="0" recordEnd="65105" recordLength="90859"/>
</athena>
</file>

<file path=customXml/item43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AYAAAAIAAAABwMAAAAAAQAAAAgAAAAECUlua0F0b21WMQIAAAAJBAAAAAkFAAAACQYAAAAJBwAAAAkIAAAACQkAAAANAgUEAAAAC1BlblN0cm9rZVYxBAAAAApBdHRyaWJ1dGVzBVRyYWNlCVN0YXJ0VGltZQRUeXBlBAQABA9QZW5BdHRyaWJ1dGVzVjECAAAACklua1RyYWNlVjECAAAAEAxBY3Rpb25UeXBlVjECAAAAAgAAAAkKAAAACQsAAABFHQAAAAAAAAX0////DEFjdGlvblR5cGVWMQEAAAAHdmFsdWVfXwAIAgAAAAAAAAABBQAAAAQAAAAJDQAAAAkOAAAATycAAAAAAAAB8f////T///8AAAAAAQYAAAAEAAAACRAAAAAJEQAAAO89AAAAAAAAAe7////0////AAAAAAEHAAAABAAAAAkTAAAACRQAAAAURgAAAAAAAAHr////9P///wAAAAABCAAAAAQAAAAJFgAAAAkXAAAAKVgAAAAAAAAB6P////T///8AAAAABQkAAAANQ2xlYXJDYW52YXNWMQIAAAAJU3RhcnRUaW1lBFR5cGUABBAMQWN0aW9uVHlwZVYxAgAAAAIAAABR/gAAAAAAAAHn////9P///wAAAAAFCgAAAA9QZW5BdHRyaWJ1dGVzVjEKAAAAB19jb2xvckEHX2NvbG9yUgdfY29sb3JHB19jb2xvckIKRml0VG9DdXJ2ZQZIZWlnaHQOSWdub3JlUHJlc3N1cmUNSXNIaWdobGlnaHRlcgVTaGFwZQVXaWR0aAAAAAAAAAAABAACAgICAQYBAQxCcnVzaFNoYXBlVjECAAAABgIAAAD/cDCgAAAAAAAAACJAAAAF5v///wxCcnVzaFNoYXBlVjEBAAAAB3ZhbHVlX18ACAIAAAABAAAAAAAAAAAAIkAFCwAAAApJbmtUcmFjZVYxAwAAAA1MaXN0YDErX2l0ZW1zDExpc3RgMStfc2l6ZQ9MaXN0YDErX3ZlcnNpb24EAAAYU2hhcmVkLklua2luZy5JbmtQb2ludFtdAgAAAAgIAgAAAAkbAAAAzwAAAM8AAAABDQAAAAoAAAD/cDCgAAAAAAAAACJAAAAB5P///+b///8BAAAAAAAAAAAAIkABDgAAAAsAAAAJHQAAAJcAAACXAAAAARAAAAAKAAAA/3AwoAAAAAAAAAAiQAAAAeL////m////AQAAAAAAAAAAACJAAREAAAALAAAACR8AAAAVAAAAFQAAAAETAAAACgAAAP9wMKAAAAAAAAAAIkAAAAHg////5v///wEAAAAAAAAAAAAiQAEUAAAACwAAAAkhAAAA/gAAAP4AAAABFgAAAAoAAAD/cDCgAAAAAAAAACJAAAAB3v///+b///8BAAAAAAAAAAAAIkABFwAAAAsAAAAJIwAAAAYBAAAGAQAABxsAAAAAAQAAAAABAAAECklua1BvaW50VjEC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DTEHHQAAAAABAAAAAAEAAAQKSW5rUG9pbnRWMQ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1pBx8AAAAAAQAAACAAAAAECklua1BvaW50VjECAAAACYoBAAAJiwEAAAmMAQAACY0BAAAJjgEAAAmPAQAACZABAAAJkQEAAAmSAQAACZMBAAAJlAEAAAmVAQAACZYBAAAJlwEAAAmYAQAACZkBAAAJmgEAAAmbAQAACZwBAAAJnQEAAAmeAQAADQsHIQAAAAABAAAAAAEAAAQKSW5rUG9pbnRWMQIAAAAJnwE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/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+AgAACX8CAAAJgAIAAAmBAgAACYICAAAJgwIAAAmEAgAACYUCAAAJhgIAAAmHAgAACYgCAAAJiQIAAAmKAgAACYsCAAAJjAIAAAmNAgAACY4CAAAJjwIAAAmQAgAACZECAAAJkgIAAAmTAgAACZQCAAAJlQIAAAmWAgAACZcCAAAJmAIAAAmZAgAACZoCAAAJmwIAAAmcAgAADQIHIwAAAAABAAAAAAIAAAQKSW5rUG9pbnRWMQIA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/AwAACYADAAAJgQMAAAmCAwAACYMDAAAJhAMAAAmFAwAACYYDAAAJhwMAAAmIAwAACYkDAAAJigMAAAmLAwAACYwDAAAJjQMAAAmOAwAACY8DAAAJkAMAAAmRAwAACZIDAAAJkwMAAAmUAwAACZUDAAAJlgMAAAmXAwAACZgDAAAJmQMAAAmaAwAACZsDAAAJnAMAAAmdAwAACZ4DAAAJnwMAAAmgAwAACaEDAAAJogMAAA36BSQAAAAKSW5rUG9pbnRWMQQAAAABWAFZDlByZXNzdXJlRmFjdG9yCVRpbWVTdGFtcAAAAAAGBgsQAgAAAIA4gRM4gXM/aYTlnkZY5T8AAAA/AAAAAAAAAAABJQAAACQAAAAAfoHC0tZ3P2mE5Z5GWOU/AAAAPwAAAAAAAAAAASYAAAAkAAAAAMOBcW0sfD9phOWeRljlPwAAAD8AAAAAAAAAAAEnAAAAJAAAAEAEQRAEQYA/aYTlnkZY5T8AAAA/EAAAAAAAAAABKAAAACQAAACASUG/npaEP2mE5Z5GWOU/AAAAPxAAAAAAAAAAASkAAAAkAAAAQGzBFmzBhj9phOWeRljlPwAAAD8vAAAAAAAAAAEqAAAAJAAAAACPQW457Ig/aYTlnkZY5T8AAAA/LwAAAAAAAAABKwAAACQAAACAscHFBheLP2mE5Z5GWOU/AAAAPy8AAAAAAAAAASwAAAAkAAAAAPfBdKFsjz9phOWeRljlPwAAAD8+AAAAAAAAAAEtAAAAJAAAAOBAYWnrC5Q/aYTlnkZY5T8AAAA/PgAAAAAAAAABLgAAACQAAADgqOFvU4yaP2mE5Z5GWOU/AAAAP04AAAAAAAAAAS8AAAAkAAAAIBERERERoT9phOWeRljlPwAAAD9eAAAAAAAAAAEwAAAAJAAAACBf8RVf8aU/aYTlnkZY5T8AAAA/XgAAAAAAAAABMQAAACQAAAAgrdEardGqP2mE5Z5GWOU/AAAAP14AAAAAAAAAATIAAAAkAAAAmAqpkAqpsD9phOWeRljlPwAAAD9tAAAAAAAAAAEzAAAAJAAAAJg+6ZM+6bM/aYTlnkZY5T8AAAA/bQAAAAAAAAABNAAAACQAAADwdhlCzG63P3NPIyz3NOU/AAAAP30AAAAAAAAAATUAAAAkAAAAoKZpmqZpuj9zTyMs9zTlPwAAAD+NAAAAAAAAAAE2AAAAJAAAAEjWufKAZL0/c08jLPc05T8AAAA/jQAAAAAAAAABNwAAACQAAAD4+DlKTo+/P3NPIyz3NOU/AAAAP5wAAAAAAAAAATgAAAAkAAAAfAntJbSXwD/3NMJyTyPlPwAAAD+sAAAAAAAAAAE5AAAAJAAAAKglBf16WsI/exphuacR5T8AAAA/rAAAAAAAAAABOgAAACQAAADUNE3TNE3DP3saYbmnEeU/AAAAP7sAAAAAAAAAATsAAAAkAAAA2EEd1EEdxD97GmG5pxHlPwAAAD+7AAAAAAAAAAE8AAAAJAAAAARRZar7D8U/AQAAAAAA5T8AAAA/ywAAAAAAAAABPQAAACQAAACEZJ0rD0jGPwEAAAAAAOU/AAAAP8sAAAAAAAAAAT4AAAAkAAAAMHpNgs+ixz8BAAAAAADlPwAAAD/bAAAAAAAAAAE/AAAAJAAAAASSda48IMk/exphuacR5T8AAAA/2wAAAAAAAAABQAAAACQAAACwpyUF/XrKP3saYbmnEeU/AAAAP+oAAAAAAAAAAUEAAAAkAAAAsMHFBhcbzD/3NMJyTyPlPwAAAD/qAAAAAAAAAAFCAAAAJAAAANzd3d3d3c0/c08jLPc05T8AAAA/+gAAAAAAAAABQwAAACQAAABk/uVf/uXPP+1phOWeRuU/AAAAP/oAAAAAAAAAAUQAAAAkAAAAyBPnG2k80T9phOWeRljlPwAAAD8KAQAAAAAAAAFFAAAAJAAAAHIpl3Ipl9I/555GWO5p5T8AAAA/CgEAAAAAAAABRgAAACQAAACKRPPemUjUP93TCMs9jeU/AAAAPxkBAAAAAAAAAUcAAAAkAAAANlqjNVqj1T9Z7mmE5Z7lPwAAAD8ZAQAAAAAAAAFIAAAAJAAAAKBsH0wXytY/yz2NsNzT5T8AAAA/KQEAAAAAAAABSQAAACQAAADMe2ci0bzXP0lY7mmE5eU/AAAAPykBAAAAAAAAAUoAAAAkAAAAuId7uId72D/Dck8jLPflPwAAAD84AQAAAAAAAAFLAAAAJAAAAI6S0+PnKNk/w3JPIyz35T8AAAA/OAEAAAAAAAABTAAAACQAAABQnG+k8cTZP8NyTyMs9+U/AAAAP0gBAAAAAAAAAU0AAAAkAAAA5KOTj04+2j/Dck8jLPflPwAAAD9IAQAAAAAAAAFOAAAAJAAAAGSq+w9Vpto/w3JPIyz35T8AAAA/WAEAAAAAAAABTwAAACQAAADQr6clBf3aP8NyTyMs9+U/AAAAP2cBAAAAAAAAAVAAAAAkAAAAOrVTO7VT2z/Dck8jLPflPwAAAD9nAQAAAAAAAAFRAAAAJAAAALq7u7u7u9s/w3JPIyz35T8AAAA/ZwEAAAAAAAABUgAAACQAAAAmwWfRaxLcPz+NsNzTCOY/AAAAP3cBAAAAAAAAAVMAAAAkAAAAkMYT5xtp3D8/jbDc0wjmPwAAAD93AQAAAAAAAAFUAAAAJAAAAPzLv/zLv9w/P42w3NMI5j8AAAA/hwEAAAAAAAABVQAAACQAAABm0WsSfBbdPz+NsNzTCOY/AAAAP4cBAAAAAAAAAVYAAAAkAAAA5tfTkoJ+3T8/jbDc0wjmPwAAAD+WAQAAAAAAAAFXAAAAJAAAADzcwz3cw90/P42w3NMI5j8AAAA/pgEAAAAAAAABWAAAACQAAACU4LPoNQnePz+NsNzTCOY/AAAAP6YBAAAAAAAAAVkAAAAkAAAA/uVf/uVf3j/Dck8jLPflPwAAAD/KAQAAAAAAAAFaAAAAJAAAACro19OSgt4/SVjuaYTl5T8AAAA/ygEAAAAAAAABWwAAACQAAABS6k+pP6XeP0lY7mmE5eU/AAAAP9oBAAAAAAAAAVwAAAAkAAAAfuzHfuzH3j/LPY2w3NPlPwAAAD/aAQAAAAAAAAFdAAAAJAAAAKruP1SZ6t4/yz2NsNzT5T8AAAA/6gEAAAAAAAABXgAAACQAAAC+7/u+7/veP8s9jbDc0+U/AAAAP+oBAAAAAAAAAV8AAAAkAAAA6vFzlJwe3z/LPY2w3NPlPwAAAD/5AQAAAAAAAAFgAAAAJAAAAP7yL//yL98/yz2NsNzT5T8AAAA/GQIAAAAAAAABYQAAACQAAACLAF41qwjgP0lY7mmE5eU/AAAAPzgCAAAAAAAAAWIAAAAkAAAAVQTwqllF4D9JWO5phOXlPwAAAD84AgAAAAAAAAFjAAAAJAAAAOEETuAETuA/SVjuaYTl5T8AAAA/RwIAAAAAAAABZAAAACQAAAD1BQpLW1/gP8s9jbDc0+U/AAAAP1cCAAAAAAAAAWUAAAAkAAAAfwZogAZo4D/LPY2w3NPlPwAAAD9XAgAAAAAAAAFmAAAAJAAAAAsHxrWxcOA/1QjLPY2w5T8AAAA/VwIAAAAAAAABZwAAACQAAAALB8a1sXDgP1nuaYTlnuU/AAAAP2cCAAAAAAAAAWgAAAAkAAAAlQck61x54D/d0wjLPY3lPwAAAD9nAgAAAAAAAAFpAAAAJAAAACEIgiAIguA/555GWO5p5T8AAAA/dgIAAAAAAAABagAAACQAAACrCOBVs4rgP2mE5Z5GWOU/AAAAP4YCAAAAAAAAAWsAAAAkAAAANQk+i16T4D/taYTlnkblPwAAAD+WAgAAAAAAAAFsAAAAJAAAAL8JnMAJnOA/9zTCck8j5T8AAAA/pQIAAAAAAAABbQAAACQAAABLCvr1tKTgP3saYbmnEeU/AAAAP6UCAAAAAAAAAW4AAAAkAAAA1QpYK2Ct4D+F5Z5GWO7kPwAAAD+1AgAAAAAAAAFvAAAAJAAAAGELtmALtuA/Ccs9jbDc5D8AAAA/tQIAAAAAAAABcAAAACQAAADrCxSWtr7gPxGWexphueQ/AAAAP8QCAAAAAAAAAXEAAAAkAAAAdwxyy2HH4D8bYbmnEZbkPwAAAD/UAgAAAAAAAAFyAAAAJAAAAP8M0AAN0OA/qRGWexph5D8AAAA/1AIAAAAAAAABcwAAACQAAACLDS42uNjgP7Hc0wjLPeQ/AAAAP+QCAAAAAAAAAXQAAAAkAAAAFQ6Ma2Ph4D+5pxGWexrkPwAAAD/kAgAAAAAAAAF1AAAAJAAAAKEO6qAO6uA/w3JPIyz34z8AAAA/5AIAAAAAAAABdgAAACQAAAChDuqgDurgP8s9jbDc0+M/AAAAP/MCAAAAAAAAAXcAAAAkAAAAoQ7qoA7q4D9Z7mmE5Z7jPwAAAD/zAgAAAAAAAAF4AAAAJAAAACsPSNa58uA/3dMIyz2N4z8AAAA/AwMAAAAAAAABeQAAACQAAAArD0jWufLgP+eeRljuaeM/AAAAPxMDAAAAAAAAAXoAAAAkAAAAKw9I1rny4D9rhOWeRljjPwAAAD8TAwAAAAAAAAF7AAAAJAAAACsPSNa58uA/c08jLPc04z8AAAA/EwMAAAAAAAABfAAAACQAAAArD0jWufLgP30aYbmnEeM/AAAAPyIDAAAAAAAAAX0AAAAkAAAAtw+mC2X74D+F5Z5GWO7iPwAAAD8iAwAAAAAAAAF+AAAAJAAAAEEQBEEQBOE/jbDc0wjL4j8AAAA/MgMAAAAAAAABfwAAACQAAABBEARBEAThPxthuacRluI/AAAAPzIDAAAAAAAAAYAAAAAkAAAAyxBidrsM4T8lLPc0wnLiPwAAAD9BAwAAAAAAAAGBAAAAJAAAAMsQYna7DOE/sdzTCMs94j8AAAA/QQMAAAAAAAABggAAACQAAADLEGJ2uwzhPz+NsNzTCOI/AAAAP1EDAAAAAAAAAYMAAAAkAAAAyxBidrsM4T9HWO5phOXhPwAAAD9hAwAAAAAAAAGEAAAAJAAAAMsQYna7DOE/yz2NsNzT4T8AAAA/YQMAAAAAAAABhQAAACQAAADLEGJ2uwzhP9UIyz2NsOE/AAAAP3ADAAAAAAAAAYYAAAAkAAAAyxBidrsM4T9Z7mmE5Z7hPwAAAD9wAwAAAAAAAAGHAAAAJAAAAMsQYna7DOE/YbmnEZZ74T8AAAA/gAMAAAAAAAABiAAAACQAAABBEARBEAThP+WeRljuaeE/AAAAP5ADAAAAAAAAAYkAAAAkAAAAtw+mC2X74D9rhOWeRljhPwAAAD+fAwAAAAAAAAGKAAAAJAAAACsPSNa58uA/72mE5Z5G4T8AAAA/nwMAAAAAAAABiwAAACQAAAChDuqgDurgP+9phOWeRuE/AAAAP68DAAAAAAAAAYwAAAAkAAAAoQ7qoA7q4D9zTyMs9zThPwAAAD+vAwAAAAAAAAGNAAAAJAAAABUOjGtj4eA/fRphuacR4T8AAAA/vgMAAAAAAAABjgAAACQAAACLDS42uNjgP////////+A/AAAAP+gDAAAAAAAAAY8AAAAkAAAA/wzQAA3Q4D8Jyz2NsNzgPwAAAD/oAwAAAAAAAAGQAAAAJAAAAHcMcsthx+A/Ccs9jbDc4D8AAAA/9wMAAAAAAAABkQAAACQAAABhC7ZgC7bgP42w3NMIy+A/AAAAP/cDAAAAAAAAAZIAAAAkAAAASwr69bSk4D+NsNzTCMvgPwAAAD8HBAAAAAAAAAGTAAAAJAAAACEIgiAIguA/EZZ7GmG54D8AAAA/BwQAAAAAAAABlAAAACQAAABVBPCqWUXgP5d7GmG5p+A/AAAAPxcEAAAAAAAAAZUAAAAkAAAAFQG8alYR4D+fRljuaYTgPwAAAD8XBAAAAAAAAAGWAAAAJAAAANb9hypT3d8/JSz3NMJy4D8AAAA/JgQAAAAAAAABlwAAACQAAAAq9afUn1LfP6cRlnsaYeA/AAAAPzYEAAAAAAAAAZgAAAAkAAAAlu2D6ULZ3j+x3NMIyz3gPwAAAD82BAAAAAAAAAGZAAAAJAAAABbnG2k8cd4/NcJyTyMs4D8AAAA/NgQAAAAAAAABmgAAACQAAACU4LPoNQnePzXCck8jLOA/AAAAP0UEAAAAAAAAAZsAAAAkAAAAUt1/qDLV3T+5pxGWexrgPwAAAD9FBAAAAAAAAAGcAAAAJAAAAObX05KCft0/uacRlnsa4D8AAAA/VQQAAAAAAAABnQAAACQAAACQ0+PnKDndPz+NsNzTCOA/AAAAP2UEAAAAAAAAAZ4AAAAkAAAA/Mu//Mu/3D+G5Z5GWO7fPwAAAD9lBAAAAAAAAAGfAAAAJAAAAGbEmxFvRtw/huWeRlju3z8AAAA/ZQQAAAAAAAABoAAAACQAAAC6u7u7u7vbP46w3NMIy98/AAAAP3QEAAAAAAAAAaEAAAAkAAAAJrSX0F5C2z+OsNzTCMvfPwAAAD90BAAAAAAAAAGiAAAAJAAAAHyrt3qrt9o/lnsaYbmn3z8AAAA/hAQAAAAAAAABowAAACQAAAB6nud5nufZP55GWO5phN8/AAAAP4QEAAAAAAAAAaQAAAAkAAAAepEXeZEX2T+qEZZ7GmHfPwAAAD+UBAAAAAAAAAGlAAAAJAAAAHqER3iER9g/stzTCMs93z8AAAA/owQAAAAAAAABpgAAACQAAABidrsMIWbXP8JyTyMs994/AAAAP6MEAAAAAAAAAacAAAAkAAAASmgvob2E1j/WCMs9jbDePwAAAD+zBAAAAAAAAAGoAAAAJAAAAGJcGwsHxtU/1gjLPY2w3j8AAAA/swQAAAAAAAABqQAAACQAAABKTo+fo+TUP97TCMs9jd4/AAAAP8IEAAAAAAAAAaoAAAAkAAAAikTz3plI1D/mnkZY7mnePwAAAD/CBAAAAAAAAAGrAAAAJAAAAMg6Vx6QrNM/7mmE5Z5G3j8AAAA/0gQAAAAAAAABrAAAACQAAAA0MzMzMzPTP/o0wnJPI94/AAAAP9IEAAAAAAAAAa0AAAAkAAAAnisPSNa50j/+///////dPwAAAD/iBAAAAAAAAAGuAAAAJAAAAPIiL/IiL9I/Css9jbDc3T8AAAA/4gQAAAAAAAABrwAAACQAAAAcGNfGwoHRPxphuacRlt0/AAAAP/EEAAAAAAAAAbAAAAAkAAAAWg47Brnl0D8mLPc0wnLdPwAAAD/xBAAAAAAAAAGxAAAAJAAAAIYD49pYONA/Lvc0wnJP3T8AAAA/AQUAAAAAAAABsgAAACQAAACM8400njjPPzbCck8jLN0/AAAAPwEFAAAAAAAAAbMAAAAkAAAAtNtlCDG7zT82wnJPIyzdPwAAAD8RBQAAAAAAAAG0AAAAJAAAAIi/TTFq+Ms/Po2w3NMI3T8AAAA/EQUAAAAAAAABtQAAACQAAACwpyUF/XrKP0pY7mmE5dw/AAAAPyAFAAAAAAAAAbYAAAAkAAAAhIsNLja4yD9KWO5phOXcPwAAAD8gBQAAAAAAAAG3AAAAJAAAAIRxbSwcGMc/SljuaYTl3D8AAAA/MAUAAAAAAAABuAAAACQAAACsWUUAr5rFP0pY7mmE5dw/AAAAPzAFAAAAAAAAAbkAAAAkAAAAWEiFVEiFxD9KWO5phOXcPwAAAD8/BQAAAAAAAAG6AAAAJAAAANQ0TdM0TcM/SljuaYTl3D8AAAA/PwUAAAAAAAABuwAAACQAAAD8HCWnx8/BP0pY7mmE5dw/AAAAP08FAAAAAAAAAbwAAAAkAAAAqAtl+2C6wD9KWO5phOXcPwAAAD9PBQAAAAAAAAG9AAAAJAAAAFDwWfSaBL8/SljuaYTl3D8AAAA/XwUAAAAAAAABvgAAACQAAAD40clHJx+9P0pY7mmE5dw/AAAAP18FAAAAAAAAAb8AAAAkAAAASLwZ8WbEuz9KWO5phOXcPwAAAD9+BQAAAAAAAAHAAAAAJAAAAEiiee9MJLo/SljuaYTl3D8AAAA/fgUAAAAAAAABwQAAACQAAACgjMmYjMm4P0pY7mmE5dw/AAAAP34FAAAAAAAAAcIAAAAkAAAASG457Bjktj9KWO5phOXcPwAAAD+OBQAAAAAAAAHDAAAAJAAAAJhYiZVYibU/SljuaYTl3D8AAAA/jgUAAAAAAAABxAAAACQAAADwQtk+mC60P0pY7mmE5dw/AAAAP44FAAAAAAAAAcUAAAAkAAAAmDEZkzEZsz9KWO5phOXcPwAAAD+dBQAAAAAAAAHGAAAAJAAAAEAgWefKA7I/SljuaYTl3D8AAAA/nQUAAAAAAAABxwAAACQAAADwDpk7ZO6wP0pY7mmE5dw/AAAAP60FAAAAAAAAAcgAAAAkAAAAMPuxH/uxrz8+jbDc0wjdPwAAAD+tBQAAAAAAAAHJAAAAJAAAACDhER7hEa4/NsJyTyMs3T8AAAA/vAUAAAAAAAABygAAACQAAADQz1FyevysPzbCck8jLN0/AAAAP8wFAAAAAAAAAcsAAAAkAAAAIMdxHMdxrD8u9zTCck/dPwAAAD/MBQAAAAAAAAHMAAAAJAAAANC1sXBgXKs/Lvc0wnJP3T8AAAA/zAUAAAAAAAABzQAAACQAAAAgrdEardGqPyYs9zTCct0/AAAAP9wFAAAAAAAAAc4AAAAkAAAAIK3RGq3Rqj8aYbmnEZbdPwAAAD8jBgAAAAAAAAHPAAAAJAAAACCTMRmTMak/EpZ7GmG53T8AAAA/IwYAAAAAAAAB0AAAACQAAABwilHD36aoP/7//////90/AAAAPyMGAAAAAAAAAdEAAAAkAAAAIHmRF3mRpz/6NMJyTyPePwAAAD8zBgAAAAAAAAHSAAAAJAAAAHBWEcCrZqU/5p5GWO5p3j8AAAA/MwYAAAAAAAAB0wAAACQAAADAM5Fo3jujP9YIyz2NsN4/AAAAP0IGAAAAAAAAAdQAAAAkAAAAgP+hylT3nz/KPY2w3NPePwAAAD9SBgAAAAAAAAHVAAAAJAAAAOCo4W9TjJo/stzTCMs93z8AAAA/UgYAAAAAAAAB1gAAACQAAACAY+HAuDaWP55GWO5phN8/AAAAP1IGAAAAAAAAAdcAAAAkAAAAgC+hvYT2kj+OsNzTCMvfPwAAAD9iBgAAAAAAAAHYAAAAJAAAAAD3wXShbI8/huWeRlju3z8AAAA/YgYAAAAAAAAB2QAAACQAAAAAj0FuOeyIPz+NsNzTCOA/AAAAP3EGAAAAAAAAAdoAAAAkAAAAQGzBFmzBhj+5pxGWexrgPwAAAD9xBgAAAAAAAAHbAAAAJAAAAIBJQb+eloQ/uacRlnsa4D8AAAA/gQYAAAAAAAAB3AAAACQAAACASUG/npaEPzXCck8jLOA/AAAAP4EGAAAAAAAAAd0AAAAkAAAAACfBZ9Frgj81wnJPIyzgPwAAAD+gBgAAAAAAAAHeAAAAJAAAAAAnwWfRa4I/sdzTCMs94D8AAAA/oAYAAAAAAAAB3wAAACQAAAAAJ8Fn0WuCPy33NMJyT+A/AAAAP6AGAAAAAAAAAeAAAAAkAAAAACfBZ9Frgj+nEZZ7GmHgPwAAAD+/BgAAAAAAAAHhAAAAJAAAAAAnwWfRa4I/JSz3NMJy4D8AAAA/vwYAAAAAAAAB4gAAACQAAABABEEQBEGAPyUs9zTCcuA/AAAAP88GAAAAAAAAAeMAAAAkAAAAQARBEARBgD+fRljuaYTgPwAAAD/fBgAAAAAAAAHkAAAAJAAAAEAEQRAEQYA/G2G5pxGW4D8AAAA/7gYAAAAAAAAB5QAAACQAAABABEEQBEGAP5d7GmG5p+A/AAAAP/4GAAAAAAAAAeYAAAAkAAAAAMOBcW0sfD8RlnsaYbngPwAAAD8OBwAAAAAAAAHnAAAAJAAAAADDgXFtLHw/jbDc0wjL4D8AAAA/DgcAAAAAAAAB6AAAACQAAAAAw4FxbSx8P4XlnkZY7uA/AAAAPw4HAAAAAAAAAekAAAAkAAAAAMOBcW0sfD/3NMJyTyPhPwAAAD8dBwAAAAAAAAHqAAAAJAAAAADDgXFtLHw/72mE5Z5G4T8AAAA/HQcAAAAAAAAB6wAAACQAAAAAw4FxbSx8P+WeRljuaeE/AAAAPy0HAAAAAAAAAewAAAAkAAAAAMOBcW0sfD9huacRlnvhPwAAAD8tBwAAAAAAAAHtAAAAJAAAAADDgXFtLHw/We5phOWe4T8AAAA/PAcAAAAAAAAB7gAAACQAAAAAw4FxbSx8P9UIyz2NsOE/AAAAP0wHAAAAAAAAAe8AAAAkAAAAQARBEARBgD9PIyz3NMLhPwAAAD9cBwAAAAAAAAHwAAAAJAAAAEAEQRAEQYA/yz2NsNzT4T8AAAA/awcAAAAAAAAB8QAAACQAAAAAJ8Fn0WuCP8s9jbDc0+E/AAAAP3sHAAAAAAAAAfIAAAAkAAAAgElBv56WhD9HWO5phOXhPwAAAD+LBwAAAAAAAAHzAAAAJAAAAKxMdf+hysQ/NcJyTyMs6j8AAAA/AAAAAAAAAAAB9AAAACQAAAAsRg1/m2LEPzXCck8jLOo/AAAAPwAAAAAAAAAAAfUAAAAkAAAAAESVqe4/xD+x3NMIyz3qPwAAAD8QAAAAAAAAAAH2AAAAJAAAAIA9LSno18M/Lfc0wnJP6j8AAAA/EAAAAAAAAAAB9wAAACQAAAAAN8Wo4W/DPy33NMJyT+o/AAAAPx8AAAAAAAAAAfgAAAAkAAAAVC7lUi7lwj+nEZZ7GmHqPwAAAD8vAAAAAAAAAAH5AAAAJAAAAHwjjSfON8I/Iyz3NMJy6j8AAAA/LwAAAAAAAAAB+gAAACQAAACoGDX8bYrBP6FGWO5phOo/AAAAPy8AAAAAAAAAAfsAAAAkAAAAqAtl+2C6wD+XexphuafqPwAAAD8/AAAAAAAAAAH8AAAAJAAAAPj4OUpOj78/jbDc0wjL6j8AAAA/PwAAAAAAAAAB/QAAACQAAACg2qmd2qm9P4XlnkZY7uo/AAAAP04AAAAAAAAAAf4AAAAkAAAASLwZ8WbEuz97GmG5pxHrPwAAAD9OAAAAAAAAAAH/AAAAJAAAAEiiee9MJLo/c08jLPc06z8AAAA/XgAAAAAAAAABAAEAACQAAACgjMmYjMm4P+WeRljuaes/AAAAP14AAAAAAAAAAQEBAAAkAAAAoH/5l3/5tz9X7mmE5Z7rPwAAAD9uAAAAAAAAAAECAQAAJAAAAPB2GULMbrc/1QjLPY2w6z8AAAA/bgAAAAAAAAABAwEAACQAAABIbjnsGOS2P8s9jbDc0+s/AAAAP30AAAAAAAAAAQQBAAAkAAAA8GlJQb+etj8/jbDc0wjsPwAAAD+NAAAAAAAAAAEFAQAAJAAAAPBpSUG/nrY/s9zTCMs97D8AAAA/jQAAAAAAAAABBgEAACQAAADwaUlBv562P6kRlnsaYew/AAAAP5wAAAAAAAAAAQcBAAAkAAAAoHIpl3Iptz8Lyz2NsNzsPwAAAD+cAAAAAAAAAAEIAQAAJAAAAEh7Ce0ltLc/c08jLPc07T8AAAA/rAAAAAAAAAABCQEAACQAAABIiNntMoS4P2O5pxGWe+0/AAAAP6wAAAAAAAAAAQoBAAAkAAAAoIzJmIzJuD/LPY2w3NPtPwAAAD+8AAAAAAAAAAELAQAAJAAAAKCZmZmZmbk/NcJyTyMs7j8AAAA/vAAAAAAAAAABDAEAACQAAABIonnvTCS6Py33NMJyT+4/AAAAP8sAAAAAAAAAAQ0BAAAkAAAA+KpZRQCvuj+hRljuaYTuPwAAAD/LAAAAAAAAAAEOAQAAJAAAAEivSfBZ9Lo/l3saYbmn7j8AAAA/2wAAAAAAAAABDwEAACQAAACgszmbszm7PwnLPY2w3O4/AAAAP9sAAAAAAAAAARABAAAkAAAA+LcpRg1/uz8Jyz2NsNzuPwAAAD/rAAAAAAAAAAERAQAAJAAAAEi8GfFmxLs/heWeRlju7j8AAAA/6wAAAAAAAAABEgEAACQAAABIvBnxZsS7P3saYbmnEe8/AAAAP/oAAAAAAAAAARMBAAAkAAAAoMAJnMAJvD97GmG5pxHvPwAAAD8KAQAAAAAAAAEUAQAAJAAAAPjE+UYaT7w/+TTCck8j7z8AAAA/CgEAAAAAAAABFQEAACQAAACgzdmczdm8P3VPIyz3NO8/AAAAPwoBAAAAAAAAARYBAAAkAAAASNa58oBkvT91TyMs9zTvPwAAAD8ZAQAAAAAAAAEXAQAAJAAAAPjemUg0770/72mE5Z5G7z8AAAA/KQEAAAAAAAABGAEAACQAAABQ8Fn0mgS/P2uE5Z5GWO8/AAAAPykBAAAAAAAAARkBAAAkAAAA0AAN0AANwD9rhOWeRljvPwAAAD85AQAAAAAAAAEaAQAAJAAAANAN3dAN3cA/a4TlnkZY7z8AAAA/OQEAAAAAAAABGwEAACQAAADUGq3RGq3BP2uE5Z5GWO8/AAAAP0gBAAAAAAAAARwBAAAkAAAAKCxtfYHCwj/nnkZY7mnvPwAAAD9IAQAAAAAAAAEdAQAAJAAAAABElanuP8Q/555GWO5p7z8AAAA/WAEAAAAAAAABHgEAACQAAACsWUUAr5rFP2G5pxGWe+8/AAAAP2gBAAAAAAAAAR8BAAAkAAAAsHPlAck6xz/d0wjLPY3vPwAAAD9oAQAAAAAAAAEgAQAAJAAAANyP/diP/cg/3dMIyz2N7z8AAAA/aAEAAAAAAAABIQEAACQAAABcozVaozXKP93TCMs9je8/AAAAP3cBAAAAAAAAASIBAAAkAAAACLnlsGOQyz9b7mmE5Z7vPwAAAD93AQAAAAAAAAEjAQAAJAAAAFzKpVzKpcw/W+5phOWe7z8AAAA/hwEAAAAAAAABJAEAACQAAABc13Vd13XNP1vuaYTlnu8/AAAAP4cBAAAAAAAAASUBAAAkAAAAXORFXuRFzj9b7mmE5Z7vPwAAAD+WAQAAAAAAAAEmAQAAJAAAAGDxFV/xFc8/W+5phOWe7z8AAAA/lgEAAAAAAAABJwEAACQAAABk/uVf/uXPP1vuaYTlnu8/AAAAP6YBAAAAAAAAASgBAAAkAAAAhgPj2lg40D9b7mmE5Z7vPwAAAD+2AQAAAAAAAAEpAQAAJAAAAIYQs9tlCNE/0wjLPY2w7z8AAAA/tgEAAAAAAAABKgEAACQAAAAwGZMxGZPRP9MIyz2NsO8/AAAAP8UBAAAAAAAAASsBAAAkAAAABiTrXHlA0j/TCMs9jbDvPwAAAD/FAQAAAAAAAAEsAQAAJAAAAAoxu12GENM/0wjLPY2w7z8AAAA/1QEAAAAAAAABLQEAACQAAAAeP0fJ6fHTP9MIyz2NsO8/AAAAP9UBAAAAAAAAAS4BAAAkAAAAdFAHdVAH1T/TCMs9jbDvPwAAAD/lAQAAAAAAAAEvAQAAJAAAAGJp6wsUltY/W+5phOWe7z8AAAA/5QEAAAAAAAABMAEAACQAAAB6hEd4hEfYP2G5pxGWe+8/AAAAP/QBAAAAAAAAATEBAAAkAAAA5LBjkFsO2z/5NMJyTyPvPwAAAD8EAgAAAAAAAAEyAQAAJAAAADrCIzzCI9w/Ccs9jbDc7j8AAAA/BAIAAAAAAAABMwEAACQAAAB80id90ifdPxOWexphue4/AAAAPxMCAAAAAAAAATQBAAAkAAAAlOCz6DUJ3j+hRljuaYTuPwAAAD8TAgAAAAAAAAE1AQAAJAAAAGrrCxSWtt4/Iyz3NMJy7j8AAAA/GQIAAAAAAAABNgEAACQAAAA+9mM/9mPfP6cRlnsaYe4/AAAAPykCAAAAAAAAATcBAAAkAAAA1v2HKlPd3z8t9zTCck/uPwAAAD8pAgAAAAAAAAE4AQAAJAAAACsCeNWsIuA/sdzTCMs97j8AAAA/KQIAAAAAAAABOQEAACQAAABrBawVsFbgP7Hc0wjLPe4/AAAAPzgCAAAAAAAAAToBAAAkAAAAlQck61x54D+7pxGWexruPwAAAD9IAgAAAAAAAAE7AQAAJAAAAEsK+vW0pOA/u6cRlnsa7j8AAAA/SAIAAAAAAAABPAEAACQAAAB3DHLLYcfgPz+NsNzTCO4/AAAAP0gCAAAAAAAAAT0BAAAkAAAAtw+mC2X74D/Bck8jLPftPwAAAD9YAgAAAAAAAAE+AQAAJAAAAOERHuERHuE/yz2NsNzT7T8AAAA/ZwIAAAAAAAABPwEAACQAAAAhFVIhFVLhP9UIyz2NsO0/AAAAP2cCAAAAAAAAAUABAAAkAAAASxfK9sF04T9Z7mmE5Z7tPwAAAD93AgAAAAAAAAFBAQAAJAAAAAEaoAEaoOE/Y7mnEZZ77T8AAAA/dwIAAAAAAAABQgEAACQAAAChG7qhG7rhP+eeRljuae0/AAAAP4YCAAAAAAAAAUMBAAAkAAAAtxx2DHLL4T9phOWeRljtPwAAAD+GAgAAAAAAAAFEAQAAJAAAAM0dMnfI3OE/72mE5Z5G7T8AAAA/lgIAAAAAAAABRQEAACQAAADNHTJ3yNzhP3NPIyz3NO0/AAAAP5YCAAAAAAAAAUYBAAAkAAAAVx6QrHPl4T/3NMJyTyPtPwAAAD+mAgAAAAAAAAFHAQAAJAAAAOEe7uEe7uE/fRphuacR7T8AAAA/tQIAAAAAAAABSAEAACQAAADhHu7hHu7hPwEAAAAAAO0/AAAAP7UCAAAAAAAAAUkBAAAkAAAA4R7u4R7u4T+F5Z5GWO7sPwAAAD/FAgAAAAAAAAFKAQAAJAAAAOEe7uEe7uE/C8s9jbDc7D8AAAA/1QIAAAAAAAABSwEAACQAAADhHu7hHu7hP4+w3NMIy+w/AAAAP9UCAAAAAAAAAUwBAAAkAAAA4R7u4R7u4T8RlnsaYbnsPwAAAD/kAgAAAAAAAAFNAQAAJAAAAOEe7uEe7uE/l3saYbmn7D8AAAA/9AIAAAAAAAABTgEAACQAAABXHpCsc+XhP5d7GmG5p+w/AAAAP/QCAAAAAAAAAU8BAAAkAAAAzR0yd8jc4T+fRljuaYTsPwAAAD8DAwAAAAAAAAFQAQAAJAAAAEEd1EEd1OE/qRGWexph7D8AAAA/EwMAAAAAAAABUQEAACQAAAChG7qhG7rhP7Pc0wjLPew/AAAAPxMDAAAAAAAAAVIBAAAkAAAAixr+NsWo4T/Dck8jLPfrPwAAAD8jAwAAAAAAAAFTAQAAJAAAAGEYhmEYhuE/USMs9zTC6z8AAAA/IwMAAAAAAAABVAEAACQAAACrFbBWwFrhP+WeRljuaes/AAAAPzIDAAAAAAAAAVUBAAAkAAAAgRM4gRM44T/5NMJyTyPrPwAAAD9CAwAAAAAAAAFWAQAAJAAAAMsQYna7DOE/Ccs9jbDc6j8AAAA/QgMAAAAAAAABVwEAACQAAACLDS42uNjgPxthuacRluo/AAAAP1IDAAAAAAAAAVgBAAAkAAAA4QRO4ARO4D+7pxGWexrqPwAAAD9SAwAAAAAAAAFZAQAAJAAAAJb6U+pPqd8/1QjLPY2w6T8AAAA/YQMAAAAAAAABWgEAACQAAABq6wsUlrbeP2mE5Z5GWOk/AAAAP3EDAAAAAAAAAVsBAAAkAAAAPNzDPdzD3T8BAAAAAADpPwAAAD9xAwAAAAAAAAFcAQAAJAAAACjON9J44tw/j7Dc0wjL6D8AAAA/cQMAAAAAAAABXQEAACQAAAAmwWfRaxLcP5V7GmG5p+g/AAAAP4ADAAAAAAAAAV4BAAAkAAAAELPbZQgx2z+fRljuaYToPwAAAD+QAwAAAAAAAAFfAQAAJAAAAA6mC2X7YNo/n0ZY7mmE6D8AAAA/kAMAAAAAAAABYAEAACQAAAAmmvfORKLZPyMs9zTCcug/AAAAP6ADAAAAAAAAAWEBAAAkAAAAOI7jOI7j2D+pEZZ7GmHoPwAAAD+gAwAAAAAAAAFiAQAAJAAAAGKDiw0uNtg/r9zTCMs96D8AAAA/rwMAAAAAAAABYwEAACQAAABidrsMIWbXP6/c0wjLPeg/AAAAP94DAAAAAAAAAWQBAAAkAAAAcimXcimX0j89jbDc0wjoPwAAAD/uAwAAAAAAAAFlAQAAJAAAAHIcx3Ecx9E/R1juaYTl5z8AAAA/7gMAAAAAAAABZgEAACQAAADIE+cbaTzRP8s9jbDc0+c/AAAAP+4DAAAAAAAAAWcBAAAkAAAA3AfThbJ90D/LPY2w3NPnPwAAAD/9AwAAAAAAAAFoAQAAJAAAAGT+5V/+5c8/yz2NsNzT5z8AAAA/DQQAAAAAAAABaQEAACQAAABg8RVf8RXPP8s9jbDc0+c/AAAAPw0EAAAAAAAAAWoBAAAkAAAANOLNiDcjzj9RIyz3NMLnPwAAAD8NBAAAAAAAAAFrAQAAJAAAAAjThbJ9MM0/USMs9zTC5z8AAAA/HQQAAAAAAAABbAEAACQAAADcwz3cwz3MP1EjLPc0wuc/AAAAPx0EAAAAAAAAAW0BAAAkAAAAsLT1BQpLyz9RIyz3NMLnPwAAAD8+BAAAAAAAAAFuAQAAJAAAANyP/diP/cg/USMs9zTC5z8AAAA/PgQAAAAAAAABbwEAACQAAABYfMVXfMXHP8s9jbDc0+c/AAAAPz4EAAAAAAAAAXABAAAkAAAArGYVAbxqxj/LPY2w3NPnPwAAAD9OBAAAAAAAAAFxAQAAJAAAACxT3X+oMsU/yz2NsNzT5z8AAAA/TgQAAAAAAAABcgEAACQAAADYQR3UQR3EP0dY7mmE5ec/AAAAP10EAAAAAAAAAXMBAAAkAAAA1DRN0zRNwz9HWO5phOXnPwAAAD9dBAAAAAAAAAF0AQAAJAAAAPwp9afUn8I/R1juaYTl5z8AAAA/bQQAAAAAAAABdQEAACQAAAB8I40nzjfCP0dY7mmE5ec/AAAAP3wEAAAAAAAAAXYBAAAkAAAAKB+dfHTywT/Dck8jLPfnPwAAAD98BAAAAAAAAAF3AQAAJAAAANQardEarcE/w3JPIyz35z8AAAA/jAQAAAAAAAABeAEAACQAAADUGq3RGq3BPz2NsNzTCOg/AAAAP4wEAAAAAAAAAXkBAAAkAAAAqBg1/G2KwT89jbDc0wjoPwAAAD+cBAAAAAAAAAF6AQAAJAAAAKgYNfxtisE/uacRlnsa6D8AAAA/qwQAAAAAAAABewEAACQAAABUFEVRFEXBPzXCck8jLOg/AAAAP7sEAAAAAAAAAXwBAAAkAAAAKBLNe2ciwT+v3NMIyz3oPwAAAD/LBAAAAAAAAAF9AQAAJAAAAPwPVaa6/8A/qRGWexph6D8AAAA/ywQAAAAAAAABfgEAACQAAABQB3VQB3XAPyMs9zTCcug/AAAAP8sEAAAAAAAAAX8BAAAkAAAAUP0p9afUvz+VexphuafoPwAAAD/aBAAAAAAAAAGAAQAAJAAAAKDneZ7neb4/j7Dc0wjL6D8AAAA/2gQAAAAAAAABgQEAACQAAACgzdmczdm8PwEAAAAAAOk/AAAAP+oEAAAAAAAAAYIBAAAkAAAASLwZ8WbEuz/3NMJyTyPpPwAAAD/5BAAAAAAAAAGDAQAAJAAAAPiqWUUAr7o/72mE5Z5G6T8AAAA/+QQAAAAAAAABhAEAACQAAACgmZmZmZm5P+eeRljuaek/AAAAPwkFAAAAAAAAAYUBAAAkAAAA8JC5Q+YOuT9juacRlnvpPwAAAD8JBQAAAAAAAAGGAQAAJAAAAKCMyZiMybg/Y7mnEZZ76T8AAAA/GQUAAAAAAAABhwEAACQAAACgjMmYjMm4P93TCMs9jek/AAAAPygFAAAAAAAAAYgBAAAkAAAASIjZ7TKEuD/d0wjLPY3pPwAAAD8oBQAAAAAAAAGJAQAAJAAAAPCD6ULZPrg/3dMIyz2N6T8AAAA/IgYAAAAAAAABigEAACQAAAAI7SW0l9DOP6BGWO5phNc/AAAAPwAAAAAAAAAAAYsBAAAkAAAANO+diUTzzj+gRljuaYTXPwAAAD8vAAAAAAAAAAGMAQAAJAAAAGDxFV/xFc8/oEZY7mmE1z8AAAA/PgAAAAAAAAABjQEAACQAAACM8400njjPP6BGWO5phNc/AAAAPz4AAAAAAAAAAY4BAAAkAAAADPr1tKSgzz+WexphuafXPwAAAD9OAAAAAAAAAAGPAQAAJAAAAEYAr5pVBNA/lnsaYbmn1z8AAAA/TgAAAAAAAAABkAEAACQAAACcBJ9Fr0nQP46w3NMIy9c/AAAAP10AAAAAAAAAAZEBAAAkAAAAHAsHxrWx0D+E5Z5GWO7XPwAAAD9dAAAAAAAAAAGSAQAAJAAAAMgT5xtpPNE/fBphuacR2D8AAAA/bQAAAAAAAAABkwEAACQAAAByHMdxHMfRP3RPIyz3NNg/AAAAP30AAAAAAAAAAZQBAAAkAAAASCcfnXx00j90TyMs9zTYPwAAAD99AAAAAAAAAAGVAQAAJAAAAPQv//Iv/9I/dE8jLPc02D8AAAA/fQAAAAAAAAABlgEAACQAAAB0NmdzNmfTP3RPIyz3NNg/AAAAP8sAAAAAAAAAAZcBAAAkAAAAoFJ/Sv0p1T9qhOWeRljYPwAAAD/LAAAAAAAAAAGYAQAAJAAAAMpU9x+qTNU/aoTlnkZY2D8AAAA/ywAAAAAAAAABmQEAACQAAADgVbOKAF7VP2qE5Z5GWNg/AAAAP9oAAAAAAAAAAZoBAAAkAAAA4FWzigBe1T90TyMs9zTYPwAAAD/qAAAAAAAAAAGbAQAAJAAAAOBVs4oAXtU/fBphuacR2D8AAAA/dwEAAAAAAAABnAEAACQAAADKVPcfqkzVP4TlnkZY7tc/AAAAP4YBAAAAAAAAAZ0BAAAkAAAAtlM7tVM71T+E5Z5GWO7XPwAAAD+mAQAAAAAAAAGeAQAAJAAAAKBSf0r9KdU/hOWeRlju1z8AAAA/tQEAAAAAAAABnwEAACQAAACOktPj5yjZP+ieRljuabw/AAAAPwAAAAAAAAAAAaABAAAkAAAAjpLT4+co2T8wwnJPIyy/PwAAAD9tAAAAAAAAAAGhAQAAJAAAAI6S0+PnKNk/5J5GWO5pwD8AAAA/tgAAAAAAAAABogEAACQAAAB6kRd5kRfZP7inEZZ7GsU/AAAAP7YAAAAAAAAAAaMBAAAkAAAAZJBbDjsG2T9guacRlnvGPwAAAD+2AAAAAAAAAAGkAQAAJAAAAGSQWw47Btk/GGG5pxGWxz8AAAA/xQAAAAAAAAABpQEAACQAAAA4juM4juPYP9QIyz2NsMg/AAAAP8UAAAAAAAAAAaYBAAAkAAAAOI7jOI7j2D9shOWeRljKPwAAAD/VAAAAAAAAAAGnAQAAJAAAACSNJ8430tg/FJZ7GmG5yz8AAAA/5QAAAAAAAAABqAEAACQAAAAOjGtj4cDYP0wjLPc0ws4/AAAAP/QAAAAAAAAAAakBAAAkAAAA+oqv+Iqv2D9GWO5phOXQPwAAAD8EAQAAAAAAAAGqAQAAJAAAAPqKr/iKr9g/EpZ7GmG50T8AAAA/BAEAAAAAAAABqwEAACQAAAD6iq/4iq/YP/BphOWeRtI/AAAAPwQBAAAAAAAAAawBAAAkAAAA+oqv+Iqv2D/Cck8jLPfSPwAAAD8TAQAAAAAAAAGtAQAAJAAAAPqKr/iKr9g/lnsaYbmn0z8AAAA/EwEAAAAAAAABrgEAACQAAAD6iq/4iq/YP2qE5Z5GWNQ/AAAAPyMBAAAAAAAAAa8BAAAkAAAA+oqv+Iqv2D9QIyz3NMLUPwAAAD8zAQAAAAAAAAGwAQAAJAAAAPqKr/iKr9g/NsJyTyMs1T8AAAA/MwEAAAAAAAABsQEAACQAAAD6iq/4iq/YPxphuacRltU/AAAAPzMBAAAAAAAAAbIBAAAkAAAADoxrY+HA2D8QlnsaYbnVPwAAAD9CAQAAAAAAAAGzAQAAJAAAAA6Ma2PhwNg/AAAAAAAA1j8AAAA/UgEAAAAAAAABtAEAACQAAAAkjSfON9LYPwAAAAAAANY/AAAAP5ABAAAAAAAAAbUBAAAkAAAAJI0nzjfS2D/2NMJyTyPWPwAAAD+gAQAAAAAAAAG2AQAAJAAAADiO4ziO49g/9jTCck8j1j8AAAA/sAEAAAAAAAABtwEAACQAAABQj5+j5PTYP/BphOWeRtY/AAAAP7ABAAAAAAAAAbgBAAAkAAAAZJBbDjsG2T/mnkZY7mnWPwAAAD+/AQAAAAAAAAG5AQAAJAAAAHqRF3mRF9k/3tMIyz2N1j8AAAA/vwEAAAAAAAABugEAACQAAACOktPj5yjZP97TCMs9jdY/AAAAP88BAAAAAAAAAbsBAAAkAAAAppOPTj462T/KPY2w3NPWPwAAAD/PAQAAAAAAAAG8AQAAJAAAALiUS7mUS9k/yj2NsNzT1j8AAAA/3wEAAAAAAAABvQEAACQAAADklsOOQW7ZP7qnEZZ7Gtc/AAAAP98BAAAAAAAAAb4BAAAkAAAA+pd/+Zd/2T+6pxGWexrXPwAAAD/uAQAAAAAAAAG/AQAAJAAAACaa985Eotk/sNzTCMs91z8AAAA/7gEAAAAAAAABwAEAACQAAAA6m7M5m7PZP6gRlnsaYdc/AAAAP/4BAAAAAAAAAcEBAAAkAAAAUJxvpPHE2T+gRljuaYTXPwAAAD8NAgAAAAAAAAHCAQAAJAAAAGSdKw9I1tk/lnsaYbmn1z8AAAA/DQIAAAAAAAABwwEAACQAAAB6nud5nufZP5Z7GmG5p9c/AAAAPx0CAAAAAAAAAcQBAAAkAAAAjp+j5PT42T+OsNzTCMvXPwAAAD8dAgAAAAAAAAHFAQAAJAAAAKagX09LCto/jrDc0wjL1z8AAAA/LQIAAAAAAAABxgEAACQAAAC6oRu6oRvaP4TlnkZY7tc/AAAAPy0CAAAAAAAAAccBAAAkAAAA0KLXJPgs2j+E5Z5GWO7XPwAAAD88AgAAAAAAAAHIAQAAJAAAAOSjk49OPto/fBphuacR2D8AAAA/PAIAAAAAAAAByQEAACQAAAD8pE/6pE/aP3waYbmnEdg/AAAAP0wCAAAAAAAAAcoBAAAkAAAADqYLZftg2j98GmG5pxHYPwAAAD9MAgAAAAAAAAHLAQAAJAAAAFCpP6X+lNo/dE8jLPc02D8AAAA/XAIAAAAAAAABzAEAACQAAACmrS9QWNraP3RPIyz3NNg/AAAAP2sCAAAAAAAAAc0BAAAkAAAA5LBjkFsO2z90TyMs9zTYPwAAAD9rAgAAAAAAAAHOAQAAJAAAADq1Uzu1U9s/dE8jLPc02D8AAAA/ewIAAAAAAAABzwEAACQAAACQuUPmDpnbP3RPIyz3NNg/AAAAP3sCAAAAAAAAAdABAAAkAAAA/L7v+77v2z90TyMs9zTYPwAAAD97AgAAAAAAAAHRAQAAJAAAAFLD36YYNdw/dE8jLPc02D8AAAA/igIAAAAAAAAB0gEAACQAAACQxhPnG2ncP3RPIyz3NNg/AAAAP5oCAAAAAAAAAdMBAAAkAAAA0slHJx+d3D98GmG5pxHYPwAAAD+aAgAAAAAAAAHUAQAAJAAAACjON9J44tw/hOWeRlju1z8AAAA/mgIAAAAAAAAB1QEAACQAAABS0K+nJQXdP4TlnkZY7tc/AAAAP6oCAAAAAAAAAdYBAAAkAAAAfNInfdIn3T+OsNzTCMvXPwAAAD+qAgAAAAAAAAHXAQAAJAAAALzVW73VW90/jrDc0wjL1z8AAAA/uQIAAAAAAAAB2AEAACQAAADm19OSgn7dP5Z7GmG5p9c/AAAAP8kCAAAAAAAAAdkBAAAkAAAAKNsH04Wy3T+WexphuafXPwAAAD/JAgAAAAAAAAHaAQAAJAAAAGbeOxOJ5t0/lnsaYbmn1z8AAAA/2QIAAAAAAAAB2wEAACQAAADA4iu+4iveP5Z7GmG5p9c/AAAAP+gCAAAAAAAAAdwBAAAkAAAA/vIv//Iv3z+WexphuafXPwAAAD/oAgAAAAAAAAHdAQAAJAAAAOr+Q5Wp7t8/lnsaYbmn1z8AAAA/+AIAAAAAAAAB3gEAACQAAAD1BQpLW1/gP5Z7GmG5p9c/AAAAP/gCAAAAAAAAAd8BAAAkAAAA/wzQAA3Q4D+WexphuafXPwAAAD8HAwAAAAAAAAHgAQAAJAAAAGsSfBa9JuE/lnsaYbmn1z8AAAA/BwMAAAAAAAAB4QEAACQAAABhGIZhGIbhP5Z7GmG5p9c/AAAAPxcDAAAAAAAAAeIBAAAkAAAAtxx2DHLL4T+WexphuafXPwAAAD8XAwAAAAAAAAHjAQAAJAAAAIMgCIIgCOI/lnsaYbmn1z8AAAA/JwMAAAAAAAAB5AEAACQAAABNJJr3zkTiP5Z7GmG5p9c/AAAAPycDAAAAAAAAAeUBAAAkAAAAdyYSzXtn4j+WexphuafXPwAAAD82AwAAAAAAAAHmAQAAJAAAAKEoiqIoiuI/lnsaYbmn1z8AAAA/NgMAAAAAAAAB5wEAACQAAAC3KUYNf5viP5Z7GmG5p9c/AAAAP0YDAAAAAAAAAegBAAAkAAAAzSoCeNWs4j+WexphuafXPwAAAD9GAwAAAAAAAAHpAQAAJAAAAOMrvuIrvuI/lnsaYbmn1z8AAAA/VgMAAAAAAAAB6gEAACQAAAD3LHpNgs/iP5Z7GmG5p9c/AAAAP1YDAAAAAAAAAesBAAAkAAAADS42uNjg4j+WexphuafXPwAAAD9lAwAAAAAAAAHsAQAAJAAAACMv8iIv8uI/lnsaYbmn1z8AAAA/ZQMAAAAAAAAB7QEAACQAAADDMAzDMAzjP5Z7GmG5p9c/AAAAP3UDAAAAAAAAAe4BAAAkAAAA7TKEmN0u4z+WexphuafXPwAAAD91AwAAAAAAAAHvAQAAJAAAAKM1WqM1WuM/lnsaYbmn1z8AAAA/hAMAAAAAAAAB8AEAACQAAADjOI7jOI7jP46w3NMIy9c/AAAAP4QDAAAAAAAAAfEBAAAkAAAAgzqogzqo4z+OsNzTCMvXPwAAAD+UAwAAAAAAAAHyAQAAJAAAACM8wiM8wuM/jrDc0wjL1z8AAAA/lAMAAAAAAAAB8wEAACQAAABNPjr56OTjP46w3NMIy9c/AAAAP6QDAAAAAAAAAfQBAAAkAAAA7z9Umer+4z+OsNzTCMvXPwAAAD+zAwAAAAAAAAH1AQAAJAAAAI1BbjnsGOQ/jrDc0wjL1z8AAAA/swMAAAAAAAAB9gEAACQAAAAvQ4jZ7TLkP46w3NMIy9c/AAAAP8MDAAAAAAAAAfcBAAAkAAAAuUPmDpk75D+OsNzTCMvXPwAAAD/DAwAAAAAAAAH4AQAAJAAAAENEREREROQ/jrDc0wjL1z8AAAA/wwMAAAAAAAAB+QEAACQAAABZRQCvmlXkP4TlnkZY7tc/AAAAP9MDAAAAAAAAAfoBAAAkAAAA40Ve5EVe5D+E5Z5GWO7XPwAAAD/TAwAAAAAAAAH7AQAAJAAAAG9GvBnxZuQ/hOWeRlju1z8AAAA/4gMAAAAAAAAB/AEAACQAAAD5RhpPnG/kP3waYbmnEdg/AAAAP/IDAAAAAAAAAf0BAAAkAAAAg0d4hEd45D98GmG5pxHYPwAAAD8RBAAAAAAAAAH+AQAAJAAAAJlINO+dieQ/fBphuacR2D8AAAA/IQQAAAAAAAAB/wEAACQAAACvSfBZ9JrkP3waYbmnEdg/AAAAPzAEAAAAAAAAAQACAAAkAAAAxUqsxEqs5D98GmG5pxHYPwAAAD9ABAAAAAAAAAEBAgAAJAAAAE1LCvr1tOQ/fBphuacR2D8AAAA/QAQAAAAAAAABAgIAACQAAADZS2gvob3kP3waYbmnEdg/AAAAP0AEAAAAAAAAAQMCAAAkAAAA70wkmvfO5D98GmG5pxHYPwAAAD9fBAAAAAAAAAEEAgAAJAAAAI9OPjr56OQ/fBphuacR2D8AAAA/bwQAAAAAAAABBQIAACQAAAAvUFja+gLlP3waYbmnEdg/AAAAP28EAAAAAAAAAQYCAAAkAAAAu1C2D6YL5T+E5Z5GWO7XPwAAAD9vBAAAAAAAAAEHAgAAJAAAAEVRFEVRFOU/hOWeRlju1z8AAAA/fgQAAAAAAAABCAIAACQAAADPUXJ6/BzlP4TlnkZY7tc/AAAAP34EAAAAAAAAAQkCAAAkAAAAWVLQr6cl5T+OsNzTCMvXPwAAAD+OBAAAAAAAAAEKAgAAJAAAAOVSLuVSLuU/lnsaYbmn1z8AAAA/jgQAAAAAAAABCwIAACQAAACFVEiFVEjlP5Z7GmG5p9c/AAAAP54EAAAAAAAAAQwCAAAkAAAAr1bAWgFr5T+oEZZ7GmHXPwAAAD+eBAAAAAAAAAENAgAAJAAAAFFY2voCheU/sNzTCMs91z8AAAA/rQQAAAAAAAABDgIAACQAAADvWfSaBJ/lP7qnEZZ7Gtc/AAAAP60EAAAAAAAAAQ8CAAAkAAAABVuwBVuw5T/KPY2w3NPWPwAAAD+9BAAAAAAAAAEQAgAAJAAAABtcbHCxweU/1AjLPY2w1j8AAAA/3AQAAAAAAAABEQIAACQAAAC7XYYQs9vlP+aeRljuadY/AAAAP9wEAAAAAAAAARICAAAkAAAA0V5Cewnt5T/mnkZY7mnWPwAAAD/cBAAAAAAAAAETAgAAJAAAAFtfoLC09eU/9jTCck8j1j8AAAA/3AQAAAAAAAABFAIAACQAAABvYFwbCwfmPwAAAAAAANY/AAAAP+wEAAAAAAAAARUCAAAkAAAA+2C6ULYP5j8QlnsaYbnVPwAAAD/sBAAAAAAAAAEWAgAAJAAAABFidrsMIeY/GmG5pxGW1T8AAAA/+wQAAAAAAAABFwIAACQAAACbYtTwtynmPyz3NMJyT9U/AAAAPwsFAAAAAAAAARgCAAAkAAAAJWMyJmMy5j8+jbDc0wjVPwAAAD8LBQAAAAAAAAEZAgAAJAAAAMVkTMZkTOY/Wu5phOWe1D8AAAA/CwUAAAAAAAABGgIAACQAAADbZQgxu13mP2qE5Z5GWNQ/AAAAPxsFAAAAAAAAARsCAAAkAAAA72bEmxFv5j98GmG5pxHUPwAAAD8bBQAAAAAAAAEcAgAAJAAAAJFo3jsTieY/jrDc0wjL0z8AAAA/KgUAAAAAAAABHQIAACQAAAAbaTxxvpHmP6BGWO5phNM/AAAAPzoFAAAAAAAAAR4CAAAkAAAAp2mapmma5j+qEZZ7GmHTPwAAAD86BQAAAAAAAAEfAgAAJAAAADFq+NsUo+Y/sNzTCMs90z8AAAA/SgUAAAAAAAABIAIAACQAAAAxavjbFKPmP8JyTyMs99I/AAAAP0oFAAAAAAAAASECAAAkAAAAMWr42xSj5j/KPY2w3NPSPwAAAD9ZBQAAAAAAAAEiAgAAJAAAALtqVhHAq+Y/1AjLPY2w0j8AAAA/WQUAAAAAAAABIwIAACQAAABFa7RGa7TmP/BphOWeRtI/AAAAP1kFAAAAAAAAASQCAAAkAAAAW2xwscHF5j/2NMJyTyPSPwAAAD9pBQAAAAAAAAElAgAAJAAAAOdszuZszuY/Css9jbDc0T8AAAA/eAUAAAAAAAABJgIAACQAAADnbM7mbM7mPxphuacRltE/AAAAP3gFAAAAAAAAAScCAAAkAAAAcW0sHBjX5j8s9zTCck/RPwAAAD+IBQAAAAAAAAEoAgAAJAAAAHFtLBwY1+Y/Po2w3NMI0T8AAAA/iAUAAAAAAAABKQIAACQAAAD7bYpRw9/mP0ZY7mmE5dA/AAAAP5gFAAAAAAAAASoCAAAkAAAA+22KUcPf5j9QIyz3NMLQPwAAAD+YBQAAAAAAAAErAgAAJAAAAPttilHD3+Y/YLmnEZZ70D8AAAA/pwUAAAAAAAABLAIAACQAAAD7bYpRw9/mP3RPIyz3NNA/AAAAP6cFAAAAAAAAAS0CAAAkAAAA+22KUcPf5j98GmG5pxHQPwAAAD+3BQAAAAAAAAEuAgAAJAAAAPttilHD3+Y/CMs9jbDczz8AAAA/twUAAAAAAAABLwIAACQAAAD7bYpRw9/mPyz3NMJyT88/AAAAP8cFAAAAAAAAATACAAAkAAAA+22KUcPf5j9AjbDc0wjPPwAAAD/WBQAAAAAAAAExAgAAJAAAAPttilHD3+Y/TCMs9zTCzj8AAAA/1gUAAAAAAAABMgIAACQAAABxbSwcGNfmP2C5pxGWe84/AAAAP+YFAAAAAAAAATMCAAAkAAAAcW0sHBjX5j+E5Z5GWO7NPwAAAD/mBQAAAAAAAAE0AgAAJAAAAOdszuZszuY/qBGWexphzT8AAAA/9QUAAAAAAAABNQIAACQAAABbbHCxwcXmP+DTCMs9jcw/AAAAPxUGAAAAAAAAATYCAAAkAAAAW2xwscHF5j8UlnsaYbnLPwAAAD8VBgAAAAAAAAE3AgAAJAAAAFtscLHBxeY/SFjuaYTlyj8AAAA/FQYAAAAAAAABOAIAACQAAABbbHCxwcXmP4yw3NMIy8k/AAAAPxUGAAAAAAAAATkCAAAkAAAA0WsSfBa95j/Ack8jLPfIPwAAAD8kBgAAAAAAAAE6AgAAJAAAANFrEnwWveY/GGG5pxGWxz8AAAA/JAYAAAAAAAABOwIAACQAAADRaxJ8Fr3mP3RPIyz3NMY/AAAAPzQGAAAAAAAAATwCAAAkAAAA0WsSfBa95j/g0wjLPY3EPwAAAD80BgAAAAAAAAE9AgAAJAAAANFrEnwWveY/SFjuaYTlwj8AAAA/RAYAAAAAAAABPgIAACQAAADRaxJ8Fr3mP7Dc0wjLPcE/AAAAP1MGAAAAAAAAAT8CAAAkAAAA0WsSfBa95j8YlnsaYbm/PwAAAD9TBgAAAAAAAAFAAgAAJAAAANFrEnwWveY/6J5GWO5pvD8AAAA/YwYAAAAAAAABQQIAACQAAADRaxJ8Fr3mP1AjLPc0wro/AAAAP2MGAAAAAAAAAUICAAAkAAAARWu0Rmu05j/ApxGWexq5PwAAAD9jBgAAAAAAAAFDAgAAJAAAALtqVhHAq+Y/SFjuaYTltj8AAAA/cgYAAAAAAAABRAIAACQAAAAxavjbFKPmP7Dc0wjLPbU/AAAAP3IGAAAAAAAAAUUCAAAkAAAAMWr42xSj5j8YYbmnEZazPwAAAD+CBgAAAAAAAAFGAgAAJAAAAKdpmqZpmuY/YLmnEZZ7sj8AAAA/kgYAAAAAAAABRwIAACQAAACnaZqmaZrmP6gRlnsaYbE/AAAAP5IGAAAAAAAAAUgCAAAkAAAAG2k8cb6R5j/waYTlnkawPwAAAD+hBgAAAAAAAAFJAgAAJAAAABtpPHG+keY/MCz3NMJyrz8AAAA/oQYAAAAAAAABSgIAACQAAAAbaTxxvpHmP2CE5Z5GWK4/AAAAP6EGAAAAAAAAAUsCAAAkAAAAG2k8cb6R5j+w3NMIyz2tPwAAAD+xBgAAAAAAAAFMAgAAJAAAAJFo3jsTieY/ADXCck8jrD8AAAA/wQYAAAAAAAABTQIAACQAAACRaN47E4nmP0CNsNzTCKs/AAAAP9AGAAAAAAAAAU4CAAAkAAAABWiABmiA5j9AjbDc0wirPwAAAD/gBgAAAAAAAAFPAgAAJAAAAAVogAZogOY/gOWeRljuqT8AAAA/4AYAAAAAAAABUAIAACQAAAB7ZyLRvHfmP9A9jbDc06g/AAAAP+8GAAAAAAAAAVECAAAkAAAA72bEmxFv5j8QlnsaYbmnPwAAAD//BgAAAAAAAAFSAgAAJAAAAO9mxJsRb+Y/YO5phOWepj8AAAA/DwcAAAAAAAABUwIAACQAAADbZQgxu13mP2DuaYTlnqY/AAAAPx4HAAAAAAAAAVQCAAAkAAAAxWRMxmRM5j/gnkZY7mmkPwAAAD8eBwAAAAAAAAFVAgAAJAAAAK9jkFsOO+Y/MPc0wnJPoz8AAAA/HgcAAAAAAAABVgIAACQAAAARYna7DCHmP3BPIyz3NKI/AAAAPy4HAAAAAAAAAVcCAAAkAAAAW1+gsLT15T8AAAAAAACgPwAAAD8uBwAAAAAAAAFYAgAAJAAAALtdhhCz2+U/AAAAAAAAoD8AAAA/PgcAAAAAAAABWQIAACQAAACRWw47BrnlP4Cw3NMIy50/AAAAPz4HAAAAAAAAAVoCAAAkAAAAUVja+gKF5T8gYbmnEZabPwAAAD9NBwAAAAAAAAFbAgAAJAAAAIVUSIVUSOU/wBGWexphmT8AAAA/TQcAAAAAAAABXAIAACQAAABFURRFURTlP8ARlnsaYZk/AAAAP10HAAAAAAAAAV0CAAAkAAAAe02Cz6LX5D/AEZZ7GmGZPwAAAD9dBwAAAAAAAAFeAgAAJAAAAK9J8Fn0muQ/wBGWexphmT8AAAA/bAcAAAAAAAABXwIAACQAAABZRQCvmlXkPyDCck8jLJc/AAAAP2wHAAAAAAAAAWACAAAkAAAAA0EQBEEQ5D8gwnJPIyyXPwAAAD98BwAAAAAAAAFhAgAAJAAAALc2Fg6Ma+M/IMJyTyMslz8AAAA/jAcAAAAAAAABYgIAACQAAAA3MK6NhQPjPyDCck8jLJc/AAAAP4wHAAAAAAAAAWMCAAAkAAAAzSoCeNWs4j8gwnJPIyyXPwAAAD+bBwAAAAAAAAFkAgAAJAAAANck+Cx6TeI/IMJyTyMslz8AAAA/mwcAAAAAAAABZQIAACQAAAD3H6pMdf/hPyDCck8jLJc/AAAAP6sHAAAAAAAAAWYCAAAkAAAAoRu6oRu64T8gwnJPIyyXPwAAAD+rBwAAAAAAAAFnAgAAJAAAAEsXyvbBdOE/IMJyTyMslz8AAAA/uwcAAAAAAAABaAIAACQAAADhER7hER7hPyDCck8jLJc/AAAAP7sHAAAAAAAAAWkCAAAkAAAAiw0uNrjY4D8gwnJPIyyXPwAAAD/KBwAAAAAAAAFqAgAAJAAAAEsK+vW0pOA/IMJyTyMslz8AAAA/ygcAAAAAAAABawIAACQAAAD1BQpLW1/gPyDCck8jLJc/AAAAP9oHAAAAAAAAAWwCAAAkAAAAKwJ41awi4D/AEZZ7GmGZPwAAAD/5BwAAAAAAAAFtAgAAJAAAAFL3H6pMdd8/AAAAAAAAoD8AAAA/+QcAAAAAAAABbgIAACQAAAAW9OtpSUHfPwAAAAAAAKA/AAAAP/kHAAAAAAAAAW8CAAAkAAAAvu/7vu/73j+wpxGWexqhPwAAAD8JCAAAAAAAAAFwAgAAJAAAAH7sx37sx94/cE8jLPc0oj8AAAA/CQgAAAAAAAABcQIAACQAAABS6k+pP6XeP3BPIyz3NKI/AAAAPxgIAAAAAAAAAXICAAAkAAAAFucbaTxx3j8w9zTCck+jPwAAAD92CAAAAAAAAAFzAgAAJAAAAOa9M5Fo3ts/4J5GWO5ppD8AAAA/dggAAAAAAAABdAIAACQAAAB8uId7uIfbP5BGWO5phKU/AAAAP3YIAAAAAAAAAXUCAAAkAAAAOrVTO7VT2z+QRljuaYSlPwAAAD+GCAAAAAAAAAF2AgAAJAAAAPyxH/uxH9s/YO5phOWepj8AAAA/hggAAAAAAAABdwIAACQAAADQr6clBf3aP2DuaYTlnqY/AAAAP5UIAAAAAAAAAXgCAAAkAAAAkKxz5QHJ2j8QlnsaYbmnPwAAAD+VCAAAAAAAAAF5AgAAJAAAAFCpP6X+lNo/EJZ7GmG5pz8AAAA/pQgAAAAAAAABegIAACQAAAAmp8fPUXLaPxCWexphuac/AAAAP7UIAAAAAAAAAXsCAAAkAAAA0KLXJPgs2j/QPY2w3NOoPwAAAD+1CAAAAAAAAAF8AgAAJAAAAGSdKw9I1tk/gOWeRljuqT8AAAA/xAgAAAAAAAABfQIAACQAAAAmmvfORKLZP4DlnkZY7qk/AAAAP8QIAAAAAAAAAX4CAAAkAAAAuJRLuZRL2T9AjbDc0wirPwAAAD/ECAAAAAAAAAF/AgAAJAAAAFCPn6Pk9Ng/QI2w3NMIqz8AAAA/1AgAAAAAAAABgAIAACQAAADQiDcj3ozYPwA1wnJPI6w/AAAAP9QIAAAAAAAAAYECAAAkAAAAYoOLDS422D+w3NMIyz2tPwAAAD/jCAAAAAAAAAGCAgAAJAAAAPZ93/d939c/YITlnkZYrj8AAAA/4wgAAAAAAAABgwIAACQAAADMe2ci0bzXP2CE5Z5GWK4/AAAAP/MIAAAAAAAAAYQCAAAkAAAAuHqrt3qr1z8wLPc0wnKvPwAAAD8DCQAAAAAAAAGFAgAAJAAAAKB570wkmtc/8GmE5Z5GsD8AAAA/EgkAAAAAAAABhgIAACQAAACgee9MJJrXP8g9jbDc07A/AAAAP68JAAAAAAAAAYcCAAAkAAAAoHnvTCSa1z+oEZZ7GmGxPwAAAD++CQAAAAAAAAGIAgAAJAAAAKB570wkmtc/iOWeRljusT8AAAA/LAoAAAAAAAABiQIAACQAAACgee9MJJrXP2C5pxGWe7I/AAAAP0sKAAAAAAAAAYoCAAAkAAAAuHqrt3qr1z9guacRlnuyPwAAAD+4CgAAAAAAAAGLAgAAJAAAALh6q7d6q9c/QI2w3NMIsz8AAAA/ZAsAAAAAAAABjAIAACQAAAC4equ3eqvXP/A0wnJPI7Q/AAAAP3MLAAAAAAAAAY0CAAAkAAAAuHqrt3qr1z/YCMs9jbC0PwAAAD+DCwAAAAAAAAGOAgAAJAAAALh6q7d6q9c/sNzTCMs9tT8AAAA/kgsAAAAAAAABjwIAACQAAAC4equ3eqvXP4iw3NMIy7U/AAAAP5ILAAAAAAAAAZACAAAkAAAAuHqrt3qr1z9ohOWeRli2PwAAAD+iCwAAAAAAAAGRAgAAJAAAALh6q7d6q9c/ICz3NMJytz8AAAA/sgsAAAAAAAABkgIAACQAAAC4equ3eqvXPwAAAAAAALg/AAAAP7ILAAAAAAAAAZMCAAAkAAAAuHqrt3qr1z/ApxGWexq5PwAAAD/hCwAAAAAAAAGUAgAAJAAAALh6q7d6q9c/UCMs9zTCuj8AAAA/4QsAAAAAAAABlQIAACQAAAC4equ3eqvXPzD3NMJyT7s/AAAAP+ELAAAAAAAAAZYCAAAkAAAAuHqrt3qr1z8Iyz2NsNy7PwAAAD/wCwAAAAAAAAGXAgAAJAAAAMx7ZyLRvNc/6J5GWO5pvD8AAAA/8AsAAAAAAAABmAIAACQAAADMe2ci0bzXP8ByTyMs97w/AAAAPw8MAAAAAAAAAZkCAAAkAAAA4nwjjSfO1z/Ack8jLPe8PwAAAD9eDAAAAAAAAAGaAgAAJAAAAOJ8I40nztc/oEZY7mmEvT8AAAA/bQwAAAAAAAABmwIAACQAAAD2fd/3fd/XP6BGWO5phL0/AAAAP3sNAAAAAAAAAZwCAAAkAAAA9n3f933f1z/Ack8jLPe8PwAAAD97DQAAAAAAAAGdAgAAJAAAAAV1UAd1UOc/JCz3NMJy2T8AAAA/AAAAAAAAAAABngIAACQAAACRda48IFnnPyQs9zTCctk/AAAAP04AAAAAAAAAAZ8CAAAkAAAAG3YMcsth5z8kLPc0wnLZPwAAAD9eAAAAAAAAAAGgAgAAJAAAAL13JhLNe+c/JCz3NMJy2T8AAAA/XgAAAAAAAAABoQIAACQAAADReOJ8I43nPyQs9zTCctk/AAAAP20AAAAAAAAAAaICAAAkAAAA53me53me5z8kLPc0wnLZPwAAAD9tAAAAAAAAAAGjAgAAJAAAAId7uId7uOc/JCz3NMJy2T8AAAA/fQAAAAAAAAABpAIAACQAAACdfHTy0cnnPyQs9zTCctk/AAAAP30AAAAAAAAAAaUCAAAkAAAAs30wXSjb5z8kLPc0wnLZPwAAAD+MAAAAAAAAAAGmAgAAJAAAAN1/qDLV/ec/JCz3NMJy2T8AAAA/jAAAAAAAAAABpwIAACQAAAAHgiAIgiDoPyQs9zTCctk/AAAAP5wAAAAAAAAAAagCAAAkAAAAHYPcctgx6D8kLPc0wnLZPwAAAD+cAAAAAAAAAAGpAgAAJAAAAEmFVEiFVOg/JCz3NMJy2T8AAAA/rAAAAAAAAAABqgIAACQAAADnhm7ohm7oPyQs9zTCctk/AAAAP6wAAAAAAAAAAasCAAAkAAAAiYiIiIiI6D8kLPc0wnLZPwAAAD+7AAAAAAAAAAGsAgAAJAAAALOKAF41q+g/JCz3NMJy2T8AAAA/uwAAAAAAAAABrQIAACQAAABTjBr+NsXoPyQs9zTCctk/AAAAP8sAAAAAAAAAAa4CAAAkAAAA8400njjf6D8kLPc0wnLZPwAAAD/LAAAAAAAAAAGvAgAAJAAAAJOPTj46+eg/JCz3NMJy2T8AAAA/2wAAAAAAAAABsAIAACQAAABJkiRJkiTpPyQs9zTCctk/AAAAP9sAAAAAAAAAAbECAAAkAAAA55M+6ZM+6T8s9zTCck/ZPwAAAD/qAAAAAAAAAAGyAgAAJAAAAImVWImVWOk/NsJyTyMs2T8AAAA/6gAAAAAAAAABswIAACQAAACzl9BeQnvpPz6NsNzTCNk/AAAAP/oAAAAAAAAAAbQCAAAkAAAAaZqmaZqm6T9GWO5phOXYPwAAAD/6AAAAAAAAAAG1AgAAJAAAAJOcHj9Hyek/UCMs9zTC2D8AAAA/CQEAAAAAAAABtgIAACQAAABJn/RJn/TpP1ruaYTlntg/AAAAPwkBAAAAAAAAAbcCAAAkAAAA/aHKVPcf6j9guacRlnvYPwAAAD8ZAQAAAAAAAAG4AgAAJAAAAD2l/pT6U+o/aoTlnkZY2D8AAAA/GQEAAAAAAAABuQIAACQAAAD1p9SfUn/qP2qE5Z5GWNg/AAAAPykBAAAAAAAAAboCAAAkAAAAv6tmFQG86j90TyMs9zTYPwAAAD8pAQAAAAAAAAG7AgAAJAAAAOut3uqt3uo/dE8jLPc02D8AAAA/OAEAAAAAAAABvAIAACQAAAAVsFbAWgHrP3RPIyz3NNg/AAAAP0gBAAAAAAAAAb0CAAAkAAAAtbFwYFwb6z98GmG5pxHYPwAAAD9IAQAAAAAAAAG+AgAAJAAAAMmyLMuyLOs/fBphuacR2D8AAAA/SAEAAAAAAAABvwIAACQAAABVs4oAXjXrP3waYbmnEdg/AAAAP1gBAAAAAAAAAcACAAAkAAAA37PoNQk+6z98GmG5pxHYPwAAAD9YAQAAAAAAAAHBAgAAJAAAAGu0Rmu0Rus/fBphuacR2D8AAAA/ZwEAAAAAAAABwgIAACQAAAD1tKSgX0/rP4TlnkZY7tc/AAAAP3cBAAAAAAAAAcMCAAAkAAAAgbUC1gpY6z+E5Z5GWO7XPwAAAD93AQAAAAAAAAHEAgAAJAAAAJW2vkBhaes/hOWeRlju1z8AAAA/hgEAAAAAAAABxQIAACQAAACrt3qrt3rrP4TlnkZY7tc/AAAAP5YBAAAAAAAAAcYCAAAkAAAAS7mUS7mU6z+E5Z5GWO7XPwAAAD+WAQAAAAAAAAHHAgAAJAAAAAG8alYRwOs/hOWeRlju1z8AAAA/pgEAAAAAAAAByAIAACQAAABBv56WFPTrP4TlnkZY7tc/AAAAP6YBAAAAAAAAAckCAAAkAAAAIcTsdhlC7D+E5Z5GWO7XPwAAAD+1AQAAAAAAAAHKAgAAJAAAABfK9sF0oew/dE8jLPc02D8AAAA/5AEAAAAAAAABywIAACQAAABj7pC5Q+buP0ZY7mmE5dg/AAAAP+QBAAAAAAAAAcwCAAAkAAAAufKAZJ0r7z9GWO5phOXYPwAAAD/kAQAAAAAAAAHNAgAAJAAAAA/3cA/3cO8/RljuaYTl2D8AAAA/9AEAAAAAAAABzgIAACQAAADD+UYaT5zvP0ZY7mmE5dg/AAAAPwMCAAAAAAAAAc8CAAAkAAAA7fu+7/u+7z9GWO5phOXYPwAAAD8DAgAAAAAAAAHQAgAAJAAAAO37vu/7vu8/UCMs9zTC2D8AAAA/EwIAAAAAAAAB0QIAACQAAADt+77v+77vP1ruaYTlntg/AAAAPyMCAAAAAAAAAdICAAAkAAAA7fu+7/u+7z9guacRlnvYPwAAAD8jAgAAAAAAAAHTAgAAJAAAAHn8HCWnx+8/YLmnEZZ72D8AAAA/MgIAAAAAAAAB1AIAACQAAAB5/Bwlp8fvP2qE5Z5GWNg/AAAAP0ICAAAAAAAAAdUCAAAkAAAAefwcJafH7z90TyMs9zTYPwAAAD9xAgAAAAAAAAHWAgAAJAAAAHn8HCWnx+8/fBphuacR2D8AAAA/gAIAAAAAAAAB1wIAACQAAAAD/XpaUtDvP3waYbmnEdg/AAAAP5ACAAAAAAAAAdgCAAAkAAAAA/16WlLQ7z+E5Z5GWO7XPwAAAD+gAgAAAAAAAAHZAgAAJAAAAI/92I/92O8/jrDc0wjL1z8AAAA/oAIAAAAAAAAB2gIAACQAAACP/diP/djvP5Z7GmG5p9c/AAAAP68CAAAAAAAAAdsCAAAkAAAAj/3Yj/3Y7z+gRljuaYTXPwAAAD+vAgAAAAAAAAHcAgAAJAAAAI/92I/92O8/qBGWexph1z8AAAA/vwIAAAAAAAAB3QIAACQAAACP/diP/djvP7Dc0wjLPdc/AAAAPwkDAAAAAAAAAd4CAAAkAAAAj/3Yj/3Y7z+6pxGWexrXPwAAAD8ZAwAAAAAAAAHfAgAAJAAAAI/92I/92O8/xHJPIyz31j8AAAA/KAMAAAAAAAAB4AIAACQAAACP/diP/djvP9QIyz2NsNY/AAAAPzgDAAAAAAAAAeECAAAkAAAAA/16WlLQ7z/e0wjLPY3WPwAAAD84AwAAAAAAAAHiAgAAJAAAAAP9elpS0O8/5p5GWO5p1j8AAAA/OAMAAAAAAAAB4wIAACQAAAAD/XpaUtDvP/Y0wnJPI9Y/AAAAP0cDAAAAAAAAAeQCAAAkAAAAefwcJafH7z8AAAAAAADWPwAAAD9HAwAAAAAAAAHlAgAAJAAAAO37vu/7vu8/EJZ7GmG51T8AAAA/VwMAAAAAAAAB5gIAACQAAABj+2C6ULbvPyQs9zTCctU/AAAAP1cDAAAAAAAAAecCAAAkAAAAY/tgulC27z8+jbDc0wjVPwAAAD9nAwAAAAAAAAHoAgAAJAAAANn6AoWlre8/UCMs9zTC1D8AAAA/ZwMAAAAAAAAB6QIAACQAAABP+qRP+qTvP2C5pxGWe9Q/AAAAP3YDAAAAAAAAAeoCAAAkAAAAT/qkT/qk7z90TyMs9zTUPwAAAD92AwAAAAAAAAHrAgAAJAAAAMP5RhpPnO8/jrDc0wjL0z8AAAA/hgMAAAAAAAAB7AIAACQAAADD+UYaT5zvP6oRlnsaYdM/AAAAP4YDAAAAAAAAAe0CAAAkAAAAw/lGGk+c7z/KPY2w3NPSPwAAAD+WAwAAAAAAAAHuAgAAJAAAAMP5RhpPnO8/5p5GWO5p0j8AAAA/lgMAAAAAAAAB7wIAACQAAADD+UYaT5zvPwAAAAAAANI/AAAAP6UDAAAAAAAAAfACAAAkAAAAw/lGGk+c7z8kLPc0wnLRPwAAAD+1AwAAAAAAAAHxAgAAJAAAAMP5RhpPnO8/Wu5phOWe0D8AAAA/tQMAAAAAAAAB8gIAACQAAADD+UYaT5zvP3waYbmnEdA/AAAAP7UDAAAAAAAAAfMCAAAkAAAAw/lGGk+c7z9AjbDc0wjPPwAAAD/EAwAAAAAAAAH0AgAAJAAAAMP5RhpPnO8/dE8jLPc0zj8AAAA/1AMAAAAAAAAB9QIAACQAAADD+UYaT5zvP7inEZZ7Gs0/AAAAP9QDAAAAAAAAAfYCAAAkAAAAw/lGGk+c7z/g0wjLPY3MPwAAAD/UAwAAAAAAAAH3AgAAJAAAAMP5RhpPnO8/JCz3NMJyyz8AAAA/5AMAAAAAAAAB+AIAACQAAABP+qRP+qTvP1juaYTlnso/AAAAP+QDAAAAAAAAAfkCAAAkAAAA2foChaWt7z+MsNzTCMvJPwAAAD/zAwAAAAAAAAH6AgAAJAAAAGP7YLpQtu8/5J5GWO5pyD8AAAA/AwQAAAAAAAAB+wIAACQAAADt+77v+77vPyz3NMJyT8c/AAAAPwMEAAAAAAAAAfwCAAAkAAAA7fu+7/u+7z+YexphuafFPwAAAD8TBAAAAAAAAAH9AgAAJAAAAHn8HCWnx+8/AAAAAAAAxD8AAAA/EwQAAAAAAAAB/gIAACQAAAB5/Bwlp8fvP1juaYTlnsI/AAAAPyIEAAAAAAAAAf8CAAAkAAAAefwcJafH7z+gRljuaYTBPwAAAD8iBAAAAAAAAAEAAwAAJAAAAHn8HCWnx+8/+DTCck8jwD8AAAA/MgQAAAAAAAABAQMAACQAAAB5/Bwlp8fvP8ByTyMs97w/AAAAP0EEAAAAAAAAAQIDAAAkAAAAefwcJafH7z9QIyz3NMK6PwAAAD9BBAAAAAAAAAEDAwAAJAAAAHn8HCWnx+8/AAAAAAAAuD8AAAA/QQQAAAAAAAABBAMAACQAAAB5/Bwlp8fvP/A0wnJPI7Q/AAAAP1EEAAAAAAAAAQUDAAAkAAAAefwcJafH7z+oEZZ7GmGxPwAAAD9RBAAAAAAAAAEGAwAAJAAAAHn8HCWnx+8/ADXCck8jrD8AAAA/YQQAAAAAAAABBwMAACQAAAB5/Bwlp8fvP2DuaYTlnqY/AAAAP2EEAAAAAAAAAQgDAAAkAAAAefwcJafH7z8w9zTCck+jPwAAAD9wBAAAAAAAAAEJAwAAJAAAAHn8HCWnx+8/gLDc0wjLnT8AAAA/cAQAAAAAAAABCgMAACQAAAB5/Bwlp8fvP8ARlnsaYZk/AAAAP4AEAAAAAAAAAQsDAAAkAAAAefwcJafH7z/Ack8jLPeUPwAAAD+ABAAAAAAAAAEMAwAAJAAAAHn8HCWnx+8/QCMs9zTCkj8AAAA/nwQAAAAAAAABDQMAACQAAADt+77v+77vP0AjLPc0wpI/AAAAPwAFAAAAAAAAAQ4DAAAkAAAA2foChaWt7z9AIyz3NMKSPwAAAD8QBQAAAAAAAAEPAwAAJAAAAMP5RhpPnO8/QCMs9zTCkj8AAAA/EAUAAAAAAAABEAMAACQAAAAj+Cx6TYLvP+DTCMs9jZA/AAAAPyAFAAAAAAAAAREDAAAkAAAA+fW0pKBf7z/g0wjLPY2QPwAAAD8gBQAAAAAAAAESAwAAJAAAAFn0mgSfRe8/4NMIyz2NkD8AAAA/LwUAAAAAAAABEwMAACQAAAC58oBknSvvP+DTCMs9jZA/AAAAPy8FAAAAAAAAARQDAAAkAAAAj/AIj/AI7z/g0wjLPY2QPwAAAD8/BQAAAAAAAAEVAwAAJAAAAGPukLlD5u4/wAjLPY2wjD8AAAA/PwUAAAAAAAABFgMAACQAAAA57BjklsPuP8AIyz2NsIw/AAAAP04FAAAAAAAAARcDAAAkAAAA+ejko5OP7j8AaoTlnkaIPwAAAD9OBQAAAAAAAAEYAwAAJAAAAEPmDpk7ZO4/AGqE5Z5GiD8AAAA/XgUAAAAAAAABGQMAACQAAAB54nwjjSfuPwBqhOWeRog/AAAAP24FAAAAAAAAARoDAAAkAAAAI96MeDPi7T8Ayz2NsNyDPwAAAD9uBQAAAAAAAAEbAwAAJAAAAM3ZnM3ZnO0/AMs9jbDcgz8AAAA/nQUAAAAAAAABHAMAACQAAAC1vkBhaevrPwDLPY2w3IM/AAAAP6wFAAAAAAAAAR0DAAAkAAAAq7d6q7d66z8Ayz2NsNyDPwAAAD+sBQAAAAAAAAEeAwAAJAAAACuxEiuxEus/AMs9jbDcgz8AAAA/vAUAAAAAAAABHwMAACQAAAA1qwjgVbPqPwBqhOWeRog/AAAAP7wFAAAAAAAAASADAAAkAAAAyaVcyqVc6j/ACMs9jbCMPwAAAD+8BQAAAAAAAAEhAwAAJAAAAF+gsLT1Beo/wAjLPY2wjD8AAAA/ywUAAAAAAAABIgMAACQAAAAfnXx08tHpP+DTCMs9jZA/AAAAP8sFAAAAAAAAASMDAAAkAAAAaZqmaZqm6T/g0wjLPY2QPwAAAD/bBQAAAAAAAAEkAwAAJAAAAMmYjMmYjOk/4NMIyz2NkD8AAAA/2wUAAAAAAAABJQMAACQAAACzl9BeQnvpP0AjLPc0wpI/AAAAP+sFAAAAAAAAASYDAAAkAAAAn5YU9Otp6T9AIyz3NMKSPwAAAD/rBQAAAAAAAAEnAwAAJAAAABOWtr5AYek/QCMs9zTCkj8AAAA/+gUAAAAAAAABKAMAACQAAAD9lPpT6k/pP8ByTyMs95Q/AAAAP/oFAAAAAAAAASkDAAAkAAAAc5ScHj9H6T/Ack8jLPeUPwAAAD8KBgAAAAAAAAEqAwAAJAAAAOeTPumTPuk/wHJPIyz3lD8AAAA/KQYAAAAAAAABKwMAACQAAADTkoJ+PS3pP8ByTyMs95Q/AAAAPykGAAAAAAAAASwDAAAkAAAASZIkSZIk6T8gwnJPIyyXPwAAAD85BgAAAAAAAAEtAwAAJAAAAL2RxhPnG+k/IMJyTyMslz8AAAA/OQYAAAAAAAABLgMAACQAAACnkAqpkArpPyDCck8jLJc/AAAAP0gGAAAAAAAAAS8DAAAkAAAAk49OPjr56D/AEZZ7GmGZPwAAAD9YBgAAAAAAAAEwAwAAJAAAAAmP8AiP8Og/wBGWexphmT8AAAA/WAYAAAAAAAABMQMAACQAAADzjTSeON/oP8ARlnsaYZk/AAAAP2gGAAAAAAAAATIDAAAkAAAA3Yx4M+LN6D/AEZZ7GmGZPwAAAD9oBgAAAAAAAAEzAwAAJAAAAFOMGv42xeg/IGG5pxGWmz8AAAA/dwYAAAAAAAABNAMAACQAAADJi7zIi7zoPyBhuacRlps/AAAAP4cGAAAAAAAAATUDAAAkAAAAPYtek+Cz6D8gYbmnEZabPwAAAD+HBgAAAAAAAAE2AwAAJAAAACeKoiiKoug/gLDc0wjLnT8AAAA/hwYAAAAAAAABNwMAACQAAACdiUTz3pnoP4Cw3NMIy50/AAAAP5cGAAAAAAAAATgDAAAkAAAAiYiIiIiI6D+AsNzTCMudPwAAAD+mBgAAAAAAAAE5AwAAJAAAAHOHzB0yd+g/gLDc0wjLnT8AAAA/pgYAAAAAAAABOgMAACQAAADnhm7ohm7oP4Cw3NMIy50/AAAAP6YGAAAAAAAAATsDAAAkAAAAXYYQs9tl6D+AsNzTCMudPwAAAD+mBgAAAAAAAAE8AwAAJAAAANGFsn0wXeg/gLDc0wjLnT8AAAA/tgYAAAAAAAABPQMAACQAAAC9hPYS2kvoP4Cw3NMIy50/AAAAP8UGAAAAAAAAAT4DAAAkAAAAM4SY3S5D6D+AsNzTCMudPwAAAD/VBgAAAAAAAAE/AwAAJAAAAB2D3HLYMeg/gLDc0wjLnT8AAAA/+AYAAAAAAAABQAMAACQAAACRgn49LSnoP4Cw3NMIy50/AAAAPwcHAAAAAAAAAUEDAAAkAAAAkYJ+PS0p6D8AAAAAAACgPwAAAD8HBwAAAAAAAAFCAwAAJAAAAAeCIAiCIOg/AAAAAAAAoD8AAAA/FwcAAAAAAAABQwMAACQAAAB9gcLS1hfoPwAAAAAAAKA/AAAAPxcHAAAAAAAAAUQDAAAkAAAA84BknSsP6D8AAAAAAACgPwAAAD8nBwAAAAAAAAFFAwAAJAAAAGeABmiABug/AAAAAAAAoD8AAAA/NgcAAAAAAAABRgMAACQAAADdf6gy1f3nP7CnEZZ7GqE/AAAAP1UHAAAAAAAAAUcDAAAkAAAAUX9K/Sn15z+wpxGWexqhPwAAAD9VBwAAAAAAAAFIAwAAJAAAAFF/Sv0p9ec/cE8jLPc0oj8AAAA/ZQcAAAAAAAABSQMAACQAAADHfuzHfuznP3BPIyz3NKI/AAAAP3UHAAAAAAAAAUoDAAAkAAAAPX6OktPj5z9wTyMs9zSiPwAAAD91BwAAAAAAAAFLAwAAJAAAALN9MF0o2+c/MPc0wnJPoz8AAAA/dQcAAAAAAAABTAMAACQAAAAnfdInfdLnPzD3NMJyT6M/AAAAP4QHAAAAAAAAAU0DAAAkAAAAnXx08tHJ5z/gnkZY7mmkPwAAAD+EBwAAAAAAAAFOAwAAJAAAABF8Fr0mwec/kEZY7mmEpT8AAAA/lAcAAAAAAAABTwMAACQAAAD9elpS0K/nP2DuaYTlnqY/AAAAP5QHAAAAAAAAAVADAAAkAAAA53me53me5z8QlnsaYbmnPwAAAD+kBwAAAAAAAAFRAwAAJAAAAFt5QLLOlec/0D2NsNzTqD8AAAA/pAcAAAAAAAABUgMAACQAAAC9dyYSzXvnP4DlnkZY7qk/AAAAP7MHAAAAAAAAAVMDAAAkAAAAMXfI3CFz5z9AjbDc0wirPwAAAD/DBwAAAAAAAAFUAwAAJAAAAKd2aqd2auc/sNzTCMs9rT8AAAA/wwcAAAAAAAABVQMAACQAAACRda48IFnnP2CE5Z5GWK4/AAAAP8MHAAAAAAAAAVYDAAAkAAAAe3Ty0clH5z/waYTlnkawPwAAAD/SBwAAAAAAAAFXAwAAJAAAAPFzlJweP+c/8GmE5Z5GsD8AAAA/0gcAAAAAAAABWAMAACQAAADxc5ScHj/nP8g9jbDc07A/AAAAP+IHAAAAAAAAAVkDAAAkAAAAZ3M2Z3M25z/IPY2w3NOwPwAAAD/yBwAAAAAAAAFaAwAAJAAAAGdzNmdzNuc/iOWeRljusT8AAAA/AQgAAAAAAAABWwMAACQAAADbctgxyC3nP4jlnkZY7rE/AAAAPwEIAAAAAAAAAVwDAAAkAAAAUXJ6/Bwl5z9AjbDc0wizPwAAAD8BCAAAAAAAAAFdAwAAJAAAAMVxHMdxHOc/GGG5pxGWsz8AAAA/EQgAAAAAAAABXgMAACQAAADFcRzHcRznP/A0wnJPI7Q/AAAAPxEIAAAAAAAAAV8DAAAkAAAAO3G+kcYT5z/YCMs9jbC0PwAAAD8hCAAAAAAAAAFgAwAAJAAAALFwYFwbC+c/iLDc0wjLtT8AAAA/IQgAAAAAAAABYQMAACQAAACxcGBcGwvnP0hY7mmE5bY/AAAAPzAIAAAAAAAAAWIDAAAkAAAAsXBgXBsL5z8gLPc0wnK3PwAAAD9ACAAAAAAAAAFjAwAAJAAAAJtvpPHE+eY/2NMIyz2NuD8AAAA/QAgAAAAAAAABZAMAACQAAAARb0a8GfHmP3BPIyz3NLo/AAAAP08IAAAAAAAAAWUDAAAkAAAAhW7ohm7o5j/onkZY7mm8PwAAAD9PCAAAAAAAAAFmAwAAJAAAAPttilHD3+Y/gBphuacRvj8AAAA/XwgAAAAAAAABZwMAACQAAABxbSwcGNfmP/g0wnJPI8A/AAAAP18IAAAAAAAAAWgDAAAkAAAAW2xwscHF5j+MsNzTCMvBPwAAAD9vCAAAAAAAAAFpAwAAJAAAANFrEnwWveY/NMJyTyMswz8AAAA/bwgAAAAAAAABagMAACQAAABFa7RGa7TmP8w9jbDc08Q/AAAAP34IAAAAAAAAAWsDAAAkAAAAu2pWEcCr5j9guacRlnvGPwAAAD9+CAAAAAAAAAFsAwAAJAAAALtqVhHAq+Y/LPc0wnJPxz8AAAA/jggAAAAAAAABbQMAACQAAAAxavjbFKPmP/g0wnJPI8g/AAAAP44IAAAAAAAAAW4DAAAkAAAAp2mapmma5j/UCMs9jbDIPwAAAD+eCAAAAAAAAAFvAwAAJAAAAKdpmqZpmuY/tNzTCMs9yT8AAAA/nggAAAAAAAABcAMAACQAAAAbaTxxvpHmP4yw3NMIy8k/AAAAP60IAAAAAAAAAXEDAAAkAAAAG2k8cb6R5j9shOWeRljKPwAAAD+9CAAAAAAAAAFyAwAAJAAAABtpPHG+keY/WO5phOWeyj8AAAA/vQgAAAAAAAABcwMAACQAAAAbaTxxvpHmP0hY7mmE5co/AAAAP70IAAAAAAAAAXQDAAAkAAAAG2k8cb6R5j8kLPc0wnLLPwAAAD/MCAAAAAAAAAF1AwAAJAAAABtpPHG+keY/7GmE5Z5GzD8AAAA/zAgAAAAAAAABdgMAACQAAAAbaTxxvpHmP+DTCMs9jcw/AAAAP9wIAAAAAAAAAXcDAAAkAAAAG2k8cb6R5j+4pxGWexrNPwAAAD/cCAAAAAAAAAF4AwAAJAAAABtpPHG+keY/hOWeRljuzT8AAAA/7AgAAAAAAAABeQMAACQAAAAbaTxxvpHmP0wjLPc0ws4/AAAAP+wIAAAAAAAAAXoDAAAkAAAAG2k8cb6R5j8s9zTCck/PPwAAAD8FCQAAAAAAAAF7AwAAJAAAABtpPHG+keY/fBphuacR0D8AAAA/FQkAAAAAAAABfAMAACQAAAAbaTxxvpHmP2C5pxGWe9A/AAAAPxUJAAAAAAAAAX0DAAAkAAAAkWjeOxOJ5j9QIyz3NMLQPwAAAD8lCQAAAAAAAAF+AwAAJAAAAJFo3jsTieY/Po2w3NMI0T8AAAA/JQkAAAAAAAABfwMAACQAAACRaN47E4nmPyQs9zTCctE/AAAAPyUJAAAAAAAAAYADAAAkAAAAkWjeOxOJ5j8SlnsaYbnRPwAAAD80CQAAAAAAAAGBAwAAJAAAAAVogAZogOY/9jTCck8j0j8AAAA/NAkAAAAAAAABggMAACQAAAAFaIAGaIDmP+aeRljuadI/AAAAP0QJAAAAAAAAAYMDAAAkAAAABWiABmiA5j/UCMs9jbDSPwAAAD9TCQAAAAAAAAGEAwAAJAAAAAVogAZogOY/yj2NsNzT0j8AAAA/UwkAAAAAAAABhQMAACQAAAAFaIAGaIDmP7qnEZZ7GtM/AAAAP2MJAAAAAAAAAYYDAAAkAAAABWiABmiA5j+w3NMIyz3TPwAAAD9jCQAAAAAAAAGHAwAAJAAAAAVogAZogOY/qhGWexph0z8AAAA/cwkAAAAAAAABiAMAACQAAAAFaIAGaIDmP5Z7GmG5p9M/AAAAP3MJAAAAAAAAAYkDAAAkAAAAkWjeOxOJ5j+OsNzTCMvTPwAAAD+iCQAAAAAAAAGKAwAAJAAAAEVrtEZrtOY/Po2w3NMI1T8AAAA/sQkAAAAAAAABiwMAACQAAADRaxJ8Fr3mPzbCck8jLNU/AAAAP8EJAAAAAAAAAYwDAAAkAAAAW2xwscHF5j8kLPc0wnLVPwAAAD/BCQAAAAAAAAGNAwAAJAAAAFtscLHBxeY/GmG5pxGW1T8AAAA/4AkAAAAAAAABjgMAACQAAADnbM7mbM7mPxCWexphudU/AAAAP+AJAAAAAAAAAY8DAAAkAAAA52zO5mzO5j8Kyz2NsNzVPwAAAD/gCQAAAAAAAAGQAwAAJAAAAHFtLBwY1+Y/AAAAAAAA1j8AAAA/8AkAAAAAAAABkQMAACQAAAD7bYpRw9/mP/BphOWeRtY/AAAAP/8JAAAAAAAAAZIDAAAkAAAAhW7ohm7o5j/mnkZY7mnWPwAAAD//CQAAAAAAAAGTAwAAJAAAAIVu6IZu6OY/3tMIyz2N1j8AAAA/DwoAAAAAAAABlAMAACQAAACFbuiGbujmP8o9jbDc09Y/AAAAPx8KAAAAAAAAAZUDAAAkAAAAEW9GvBnx5j+6pxGWexrXPwAAAD8fCgAAAAAAAAGWAwAAJAAAAJtvpPHE+eY/qBGWexph1z8AAAA/LgoAAAAAAAABlwMAACQAAACbb6TxxPnmP5Z7GmG5p9c/AAAAPy4KAAAAAAAAAZgDAAAkAAAAm2+k8cT55j+E5Z5GWO7XPwAAAD8+CgAAAAAAAAGZAwAAJAAAAJtvpPHE+eY/dE8jLPc02D8AAAA/PgoAAAAAAAABmgMAACQAAAAncAIncALnP2C5pxGWe9g/AAAAPz4KAAAAAAAAAZsDAAAkAAAAJ3ACJ3AC5z9a7mmE5Z7YPwAAAD9dCgAAAAAAAAGcAwAAJAAAACdwAidwAuc/RljuaYTl2D8AAAA/XQoAAAAAAAABnQMAACQAAAAncAIncALnPz6NsNzTCNk/AAAAP10KAAAAAAAAAZ4DAAAkAAAAJ3ACJ3AC5z82wnJPIyzZPwAAAD9dCgAAAAAAAAGfAwAAJAAAACdwAidwAuc/LPc0wnJP2T8AAAA/bQoAAAAAAAABoAMAACQAAAAncAIncALnPyQs9zTCctk/AAAAP20KAAAAAAAAAaEDAAAkAAAAsXBgXBsL5z8kLPc0wnLZPwAAAD98CgAAAAAAAAGiAwAAJAAAAMVxHMdxHOc/LPc0wnJP2T8AAAA/CwwAAAAAAAAL</ink>
</athena>
</file>

<file path=customXml/item44.xml><?xml version="1.0" encoding="utf-8"?>
<athena xmlns="http://schemas.microsoft.com/edu/athena" version="0.1.3209.0">
  <media streamable="true" recordStart="65105" recordEnd="90768" recordLength="90859"/>
</athena>
</file>

<file path=customXml/item45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lB8AAAAAAAAF+P///wxBY3Rpb25UeXBlVjEBAAAAB3ZhbHVlX18ACAIAAAAAAAAABQUAAAANQ2xlYXJDYW52YXNWMQIAAAAJU3RhcnRUaW1lBFR5cGUABBAMQWN0aW9uVHlwZVYxAgAAAAIAAAA/ZAAAAAAAAAH3////+P///wAAAAAFBgAAAA9QZW5BdHRyaWJ1dGVzVjEKAAAAB19jb2xvckEHX2NvbG9yUgdfY29sb3JHB19jb2xvckIKRml0VG9DdXJ2ZQZIZWlnaHQOSWdub3JlUHJlc3N1cmUNSXNIaWdobGlnaHRlcgVTaGFwZQVXaWR0aAAAAAAAAAAABAACAgICAQYBAQxCcnVzaFNoYXBlVjECAAAABgIAAAD/cDCgAAAAAAAAACJAAAAF9v///wxCcnVzaFNoYXBlVjEBAAAAB3ZhbHVlX18ACAIAAAABAAAAAAAAAAAAIkAFBwAAAApJbmtUcmFjZVYxAwAAAA1MaXN0YDErX2l0ZW1zDExpc3RgMStfc2l6ZQ9MaXN0YDErX3ZlcnNpb24EAAAYU2hhcmVkLklua2luZy5JbmtQb2ludFtdAgAAAAgIAgAAAAkLAAAA0AEAANABAAAHCwAAAAABAAAAAAI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DTAFDAAAAApJbmtQb2ludFYxBAAAAAFYAVkOUHJlc3N1cmVGYWN0b3IJVGltZVN0YW1wAAAAAAYGCxACAAAAvDCOUDMRlD9ANNaHxvroPwAAAD8AAAAAAAAAAAENAAAADAAAALwwjlAzEZQ/WPByCl5O6T8AAAA/LwAAAAAAAAABDgAAAAwAAADgWj8fT1yWP1jwcgpeTuk/AAAAP40AAAAAAAAAAQ8AAAAMAAAABIXw7WqnmD9Y8HIKXk7pPwAAAD+cAAAAAAAAAAEQAAAADAAAACivobyG8po/WPByCl5O6T8AAAA/rAAAAAAAAAABEQAAAAwAAABebqtyMGOeP1jwcgpeTuk/AAAAP6wAAAAAAAAAARIAAAAMAAAA3Suz+3oPoj9ANNaHxvroPwAAAD+8AAAAAAAAAAETAAAADAAAAJo1aaXrEqY/QDTWh8b66D8AAAA/vAAAAAAAAAABFAAAAAwAAABaPx9PXBaqPyx4OQUvp+g/AAAAP8sAAAAAAAAAARUAAAAMAAAACLR8ET/0rD8cvJyCl1PoPwAAAD/LAAAAAAAAAAEWAAAADAAAAJ85w2N0MrA/HLycgpdT6D8AAAA/2wAAAAAAAAABFwAAAAwAAAB/Pp64LDSyPwAAAAAAAOg/AAAAP9sAAAAAAAAAARgAAAAMAAAAkNP2n7pZsz8AAAAAAADoPwAAAD/rAAAAAAAAAAEZAAAADAAAAOeNJQGsyLQ/AAAAAAAA6D8AAAA/6wAAAAAAAAABGgAAAAwAAADHkgBWZMq2P/BDY31orOc/AAAAP/oAAAAAAAAAARsAAAAMAAAAYnIFMbmCuD/wQ2N9aKznPwAAAD/6AAAAAAAAAAEcAAAADAAAAIactv/Uzbo/8ENjfWis5z8AAAA/CgEAAAAAAAABHQAAAAwAAADeVuVgxjy8P/BDY31orOc/AAAAPwoBAAAAAAAAAR4AAAAMAAAAvFvAtX4+vj/wQ2N9aKznPwAAAD8ZAQAAAAAAAAEfAAAADAAAAJLVI/9+acA/8ENjfWis5z8AAAA/GQEAAAAAAAABIAAAAAwAAADpj1JgcNjBP/BDY31orOc/AAAAPykBAAAAAAAAASEAAAAMAAAA+ySrR/79wj8AAAAAAADoPwAAAD8pAQAAAAAAAAEiAAAADAAAALDM7us9SMQ/AAAAAAAA6D8AAAA/OQEAAAAAAAABIwAAAAwAAAComQgK4dvFPyx4OQUvp+g/AAAAPzkBAAAAAAAAASQAAAAMAAAAXEFMriAmxz9ANNaHxvroPwAAAD9IAQAAAAAAAAElAAAADAAAALL7eg8Slcg/bKwPjfWh6T8AAAA/SAEAAAAAAAABJgAAAAwAAADfWBLAikzJP2ysD431oek/AAAAP1gBAAAAAAAAAScAAAAMAAAATtt/6mZNyj+AaKwPjfXpPwAAAD9YAQAAAAAAAAEoAAAADAAAABxLAliRKcs/mCRJkiRJ6j8AAAA/agEAAAAAAAABKQAAAAwAAAByBTG5gpjMP7ycgpdT8Oo/AAAAP3oBAAAAAAAAASoAAAAMAAAAatJK1yUszj/UWB8a60PrPwAAAD96AQAAAAAAAAErAAAADAAAAFAKDA47ms4/1FgfGutD6z8AAAA/egEAAAAAAAABLAAAAAwAAADcVLgBAi3PP+gUvJyCl+s/AAAAP4kBAAAAAAAAAS0AAAAMAAAAZJ9k9ci/zz/oFLycgpfrPwAAAD+ZAQAAAAAAAAEuAAAADAAAAPd0iPRHKdA/6BS8nIKX6z8AAAA/qQEAAAAAAAABLwAAAAwAAADdrEkrXZfQP/zQWB8a6+s/AAAAP6kBAAAAAAAAATAAAAAMAAAAFW6AQMsX0T/80FgfGuvrPwAAAD+pAQAAAAAAAAExAAAADAAAAO9BohLrvNE/FI31obE+7D8AAAA/uAEAAAAAAAABMgAAAAwAAADJFcTkCmLSPyhJkiRJkuw/AAAAP7gBAAAAAAAAATMAAAAMAAAAAtf6+Xji0j88BS+n4OXsPwAAAD/IAQAAAAAAAAE0AAAADAAAAC00kqrxmdM/VMHLKXg57T8AAAA/yAEAAAAAAAABNQAAAAwAAAC1fj6euCzUP1TByyl4Oe0/AAAAP8gBAAAAAAAAATYAAAAMAAAAPsnqkX+/1D9UwcspeDntPwAAAD/YAQAAAAAAAAE3AAAADAAAAMcTl4VGUtU/ZH1orA+N7T8AAAA/5wEAAAAAAAABOAAAAAwAAAAA1c2atNLVP2R9aKwPje0/AAAAP+cBAAAAAAAAATkAAAAMAAAAlYMZ83Au1j9kfWisD43tPwAAAD/3AQAAAAAAAAE6AAAADAAAAHy72imGnNY/ZH1orA+N7T8AAAA/9wEAAAAAAAABOwAAAAwAAADA4LCj6eXWP2R9aKwPje0/AAAAPwYCAAAAAAAAATwAAAAMAAAAtHwRP/Qc1z9kfWisD43tPwAAAD8GAgAAAAAAAAE9AAAADAAAAFaP/PulQdc/ZH1orA+N7T8AAAA/FgIAAAAAAAABPgAAAAwAAABJK12XsHjXP2R9aKwPje0/AAAAPxYCAAAAAAAAAT8AAAAMAAAAmrTSdQmL1z9kfWisD43tPwAAAD8mAgAAAAAAAAFAAAAADAAAAD3HvTK7r9c/ZH1orA+N7T8AAAA/JgIAAAAAAAABQQAAAAwAAACOUDMRFMLXP2R9aKwPje0/AAAAPzUCAAAAAAAAAUIAAAAMAAAAMGMezsXm1z9kfWisD43tPwAAAD81AgAAAAAAAAFDAAAADAAAANJ1CYt3C9g/ZH1orA+N7T8AAAA/RQIAAAAAAAABRAAAAAwAAADFEWomgkLYP2R9aKwPje0/AAAAP0UCAAAAAAAAAUUAAAAMAAAAua3KwYx52D9kfWisD43tPwAAAD9VAgAAAAAAAAFGAAAADAAAAE9cFhpJ1dg/eDkFL6fg7T8AAAA/VQIAAAAAAAABRwAAAAwAAACUgeyTrB7ZP3g5BS+n4O0/AAAAP2QCAAAAAAAAAUgAAAAMAAAAebmtysGM2T+Q9aGxPjTuPwAAAD90AgAAAAAAAAFJAAAADAAAALF65N8vDdo/kPWhsT407j8AAAA/dAIAAAAAAAABSgAAAAwAAABIKTA47GjaP5D1obE+NO4/AAAAP3QCAAAAAAAAAUsAAAAMAAAA3td7kKjE2j+Q9aGxPjTuPwAAAD+DAgAAAAAAAAFMAAAADAAAAMUPPce9Mts/pLE+NNaH7j8AAAA/gwIAAAAAAAABTQAAAAwAAAAJNRNBIXzbP6SxPjTWh+4/AAAAP5MCAAAAAAAAAU4AAAAMAAAA/NBz3Cuz2z+ksT401ofuPwAAAD+TAgAAAAAAAAFPAAAADAAAAPBs1Hc26ts/pLE+NNaH7j8AAAA/owIAAAAAAAABUAAAAAwAAACSf7806A7cP6SxPjTWh+4/AAAAP6MCAAAAAAAAAVEAAAAMAAAANJKq8Zkz3D+ksT401ofuPwAAAD+yAgAAAAAAAAFSAAAADAAAANakla5LWNw/pLE+NNaH7j8AAAA/wgIAAAAAAAABUwAAAAwAAAB5t4Br/XzcP6SxPjTWh+4/AAAAP8ICAAAAAAAAAVQAAAAMAAAAG8prKK+h3D+Q9aGxPjTuPwAAAD/SAgAAAAAAAAFVAAAADAAAAL3cVuVgxtw/kPWhsT407j8AAAA/4QIAAAAAAAABVgAAAAwAAABf70GiEuvcP3g5BS+n4O0/AAAAP+ECAAAAAAAAAVcAAAAMAAAAAQItX8QP3T9kfWisD43tPwAAAD/hAgAAAAAAAAFYAAAADAAAAFOLoj0dIt0/ZH1orA+N7T8AAAA/AAMAAAAAAAABWQAAAAwAAAD1nY36zkbdP2R9aKwPje0/AAAAPwADAAAAAAAAAVoAAAAMAAAAOcNjdDKQ3T9kfWisD43tPwAAAD8AAwAAAAAAAAFbAAAADAAAACxfxA89x90/ZH1orA+N7T8AAAA/EAMAAAAAAAABXAAAAAwAAAAg+ySrR/7dP2R9aKwPje0/AAAAPxADAAAAAAAAAV0AAAAMAAAAE5eFRlI13j9kfWisD43tPwAAAD8QAwAAAAAAAAFeAAAADAAAALWpcAMEWt4/ZH1orA+N7T8AAAA/IAMAAAAAAAABXwAAAAwAAACpRdGeDpHeP2R9aKwPje0/AAAAPy8DAAAAAAAAAWAAAAAMAAAASli8W8C13j9kfWisD43tPwAAAD9uAwAAAAAAAAFhAAAADAAAAPlNsE2FG+A/VMHLKXg57T8AAAA/fQMAAAAAAAABYgAAAAwAAAD0m2CbCjfgP1TByyl4Oe0/AAAAP30DAAAAAAAAAWMAAAAMAAAA7ekQ6Y9S4D9UwcspeDntPwAAAD99AwAAAAAAAAFkAAAADAAAAD5zhsfoZOA/VMHLKXg57T8AAAA/jQMAAAAAAAABZQAAAAwAAAA4wTYVboDgP1TByyl4Oe0/AAAAP40DAAAAAAAAAWYAAAAMAAAA4YVxhJqJ4D9UwcspeDntPwAAAD+dAwAAAAAAAAFnAAAADAAAADIP52Lzm+A/VMHLKXg57T8AAAA/nQMAAAAAAAABaAAAAAwAAADa0yHSH6XgP1TByyl4Oe0/AAAAP6wDAAAAAAAAAWkAAAAMAAAAfOYMj9HJ4D9UwcspeDntPwAAAD+sAwAAAAAAAAFqAAAADAAAAHY0vdxW5eA/VMHLKXg57T8AAAA/vAMAAAAAAAABawAAAAwAAABwgm0q3ADhP1TByyl4Oe0/AAAAP7wDAAAAAAAAAWwAAAAMAAAAadAdeGEc4T9UwcspeDntPwAAAD/MAwAAAAAAAAFtAAAADAAAAGMezsXmN+E/VMHLKXg57T8AAAA/zAMAAAAAAAABbgAAAAwAAABdbH4TbFPhP1TByyl4Oe0/AAAAP9sDAAAAAAAAAW8AAAAMAAAA/35p0B144T9UwcspeDntPwAAAD/bAwAAAAAAAAFwAAAADAAAAPIaymsor+E/VMHLKXg57T8AAAA/6wMAAAAAAAABcQAAAAwAAADmtioHM+bhP1TByyl4Oe0/AAAAP+sDAAAAAAAAAXIAAAAMAAAAghfGEWom4j9UwcspeDntPwAAAD/6AwAAAAAAAAFzAAAADAAAABfGEWomguI/VMHLKXg57T8AAAA/CgQAAAAAAAABdAAAAAwAAAAEsCJTttTiP1TByyl4Oe0/AAAAPwoEAAAAAAAAAXUAAAAMAAAA8ZkzPEYn4z9UwcspeDntPwAAAD8KBAAAAAAAAAF2AAAADAAAAIdIf5QCg+M/ZH1orA+N7T8AAAA/GgQAAAAAAAABdwAAAAwAAADMbVUOZszjP2R9aKwPje0/AAAAPxoEAAAAAAAAAXgAAAAMAAAAF0V7OkT64z9kfWisD43tPwAAAD8pBAAAAAAAAAF5AAAADAAAAArh29VOMeQ/ZH1orA+N7T8AAAA/OQQAAAAAAAABegAAAAwAAAAEL4wj1EzkP2R9aKwPje0/AAAAPzkEAAAAAAAAAXsAAAAMAAAA/Xw8cVlo5D9kfWisD43tPwAAAD9JBAAAAAAAAAF8AAAADAAAAPfK7L7eg+Q/ZH1orA+N7T8AAAA/SQQAAAAAAAABfQAAAAwAAACfjycuC43kP2R9aKwPje0/AAAAP1gEAAAAAAAAAX4AAAAMAAAASFRinTeW5D9kfWisD43tPwAAAD9YBAAAAAAAAAF/AAAADAAAAPEYnQxkn+Q/ZH1orA+N7T8AAAA/dwQAAAAAAAABgAAAAAwAAABCohLrvLHkP2R9aKwPje0/AAAAP3cEAAAAAAAAAYEAAAAMAAAA6mZNWum65D9kfWisD43tPwAAAD93BAAAAAAAAAGCAAAADAAAADvwwjhCzeQ/ZH1orA+N7T8AAAA/hwQAAAAAAAABgwAAAAwAAADktP2nbtbkP2R9aKwPje0/AAAAP4cEAAAAAAAAAYQAAAAMAAAAhsfoZCD75D9UwcspeDntPwAAAD+XBAAAAAAAAAGFAAAADAAAACja0yHSH+U/VMHLKXg57T8AAAA/lwQAAAAAAAABhgAAAAwAAAAiKIRvVzvlP1TByyl4Oe0/AAAAP6YEAAAAAAAAAYcAAAAMAAAAbf+pmzVp5T9UwcspeDntPwAAAD+mBAAAAAAAAAGIAAAADAAAAA8SlVjnjeU/VMHLKXg57T8AAAA/tgQAAAAAAAABiQAAAAwAAACxJIAVmbLlP1TByyl4Oe0/AAAAP7YEAAAAAAAAAYoAAAAMAAAA/PulQXfg5T9UwcspeDntPwAAAD/GBAAAAAAAAAGLAAAADAAAAJhcQUyuIOY/VMHLKXg57T8AAAA/xgQAAAAAAAABjAAAAAwAAAA7bywJYEXmP1TByyl4Oe0/AAAAP9UEAAAAAAAAAY0AAAAMAAAALguNpGp85j9UwcspeDntPwAAAD/VBAAAAAAAAAGOAAAADAAAAChZPfLvl+Y/VMHLKXg57T8AAAA/5QQAAAAAAAABjwAAAAwAAAAip+0/dbPmP1TByyl4Oe0/AAAAP+UEAAAAAAAAAZAAAAAMAAAAG/WdjfrO5j9kfWisD43tPwAAAD/0BAAAAAAAAAGRAAAADAAAAGx+E2xT4eY/ZH1orA+N7T8AAAA/9AQAAAAAAAABkgAAAAwAAAC9B4lKrPPmP3g5BS+n4O0/AAAAPwQFAAAAAAAAAZMAAAAMAAAAD5H+KAUG5z94OQUvp+DtPwAAAD8EBQAAAAAAAAGUAAAADAAAAGAadAdeGOc/eDkFL6fg7T8AAAA/FAUAAAAAAAABlQAAAAwAAABZaCRV4zPnP3g5BS+n4O0/AAAAPxQFAAAAAAAAAZYAAAAMAAAAqvGZMzxG5z+Q9aGxPjTuPwAAAD8jBQAAAAAAAAGXAAAADAAAAFO21KJoT+c/kPWhsT407j8AAAA/IwUAAAAAAAABmAAAAAwAAABNBIXw7WrnP5D1obE+NO4/AAAAPzMFAAAAAAAAAZkAAAAMAAAA9ci/Xxp05z+Q9aGxPjTuPwAAAD8zBQAAAAAAAAGaAAAADAAAAEZSNT5zhuc/kPWhsT407j8AAAA/QwUAAAAAAAABmwAAAAwAAACX26oczJjnP5D1obE+NO4/AAAAP0MFAAAAAAAAAZwAAAAMAAAA6WQg+ySr5z94OQUvp+DtPwAAAD9SBQAAAAAAAAGdAAAADAAAADruldl9vec/ZH1orA+N7T8AAAA/YgUAAAAAAAABngAAAAwAAAAzPEYnA9nnP2R9aKwPje0/AAAAP2IFAAAAAAAAAZ8AAAAMAAAAhMW7BVzr5z9kfWisD43tPwAAAD9xBQAAAAAAAAGgAAAADAAAAH4TbFPhBug/VMHLKXg57T8AAAA/cQUAAAAAAAABoQAAAAwAAAB4YRyhZiLoP1TByyl4Oe0/AAAAP4EFAAAAAAAAAaIAAAAMAAAAca/M7us96D88BS+n4OXsPwAAAD+aBQAAAAAAAAGjAAAADAAAABTCt6udYug/KEmSJEmS7D8AAAA/mgUAAAAAAAABpAAAAAwAAAANEGj5In7oPyhJkiRJkuw/AAAAP5oFAAAAAAAAAaUAAAAMAAAAryJTttSi6D8oSZIkSZLsPwAAAD+pBQAAAAAAAAGmAAAADAAAAJwMZJ9k9eg/FI31obE+7D8AAAA/uQUAAAAAAAABpwAAAAwAAACWWhTt6RDpPxSN9aGxPuw/AAAAP7kFAAAAAAAAAagAAAAMAAAAOG3/qZs16T/80FgfGuvrPwAAAD/JBQAAAAAAAAGpAAAADAAAADO7r/cgUek//NBYHxrr6z8AAAA/yQUAAAAAAAABqgAAAAwAAAAtCWBFpmzpP/zQWB8a6+s/AAAAP9gFAAAAAAAAAasAAAAMAAAAJlcQkyuI6T/80FgfGuvrPwAAAD/YBQAAAAAAAAGsAAAADAAAAM8bSwJYkek/6BS8nIKX6z8AAAA/6AUAAAAAAAABrQAAAAwAAAAgpcDgsKPpP9RYHxrrQ+s/AAAAP/cFAAAAAAAAAa4AAAAMAAAAGvNwLja/6T/UWB8a60PrPwAAAD/3BQAAAAAAAAGvAAAADAAAAMK3q51iyOk/vJyCl1Pw6j8AAAA/9wUAAAAAAAABsAAAAAwAAAATQSF8u9rpP7ycgpdT8Oo/AAAAPwcGAAAAAAAAAbEAAAAMAAAAvAVc6+fj6T+8nIKXU/DqPwAAAD8HBgAAAAAAAAGyAAAADAAAAGTKlloU7ek/rODlFLyc6j8AAAA/FwYAAAAAAAABswAAAAwAAAAMj9HJQPbpP6zg5RS8nOo/AAAAPyYGAAAAAAAAAbQAAAAMAAAAXRhHqJkI6j+s4OUUvJzqPwAAAD8mBgAAAAAAAAG1AAAADAAAAAbdgRfGEeo/rODlFLyc6j8AAAA/NgYAAAAAAAABtgAAAAwAAAD/KjJlSy3qP6zg5RS8nOo/AAAAPzYGAAAAAAAAAbcAAAAMAAAAULSnQ6Q/6j+s4OUUvJzqPwAAAD9GBgAAAAAAAAG4AAAADAAAAEsCWJEpW+o/rODlFLyc6j8AAAA/RgYAAAAAAAABuQAAAAwAAADtFENO23/qP6zg5RS8nOo/AAAAP1UGAAAAAAAAAboAAAAMAAAA4LCj6eW26j+s4OUUvJzqPwAAAD9VBgAAAAAAAAG7AAAADAAAACyIyRXE5Oo/rODlFLyc6j8AAAA/ZQYAAAAAAAABvAAAAAwAAADH6GQg+yTrP6zg5RS8nOo/AAAAP2UGAAAAAAAAAb0AAAAMAAAAE8CKTNlS6z+s4OUUvJzqPwAAAD90BgAAAAAAAAG+AAAADAAAAK4gJlcQk+s/rODlFLyc6j8AAAA/dAYAAAAAAAABvwAAAAwAAAD590uD7sDrP6zg5RS8nOo/AAAAP4QGAAAAAAAAAcAAAAAMAAAA7ZOsHvn36z+YJEmSJEnqPwAAAD+EBgAAAAAAAAHBAAAADAAAAI+ml9uqHOw/gGisD4316T8AAAA/lAYAAAAAAAABwgAAAAwAAACI9EcpMDjsP4BorA+N9ek/AAAAP5QGAAAAAAAAAcMAAAAMAAAAgkL4drVT7D+AaKwPjfXpPwAAAD+jBgAAAAAAAAHEAAAADAAAAHuQqMQ6b+w/gGisD4316T8AAAA/owYAAAAAAAABxQAAAAwAAAB23lgSwIrsP4BorA+N9ek/AAAAP7MGAAAAAAAAAcYAAAAMAAAAHaOTgeyT7D+AaKwPjfXpPwAAAD+zBgAAAAAAAAHHAAAADAAAAG4sCWBFpuw/bKwPjfWh6T8AAAA/wwYAAAAAAAAByAAAAAwAAAAY8UPPca/sP2ysD431oek/AAAAP8MGAAAAAAAAAckAAAAMAAAAwLV+Pp647D9srA+N9aHpPwAAAD/SBgAAAAAAAAHKAAAADAAAAMC1fj6euOw/WPByCl5O6T8AAAA/4gYAAAAAAAABywAAAAwAAABpermtysHsP1jwcgpeTuk/AAAAP+IGAAAAAAAAAcwAAAAMAAAAET/0HPfK7D9Y8HIKXk7pPwAAAD/xBgAAAAAAAAHNAAAADAAAALoDL4wj1Ow/WPByCl5O6T8AAAA/8QYAAAAAAAABzgAAAAwAAABiyGn7T93sP1jwcgpeTuk/AAAAPwEHAAAAAAAAAc8AAAAMAAAAC42kanzm7D9Y8HIKXk7pPwAAAD8BBwAAAAAAAAHQAAAADAAAALNR39mo7+w/WPByCl5O6T8AAAA/EQcAAAAAAAAB0QAAAAwAAAAE21S4AQLtP1jwcgpeTuk/AAAAPyAHAAAAAAAAAdIAAAAMAAAA8sRloZFU7T+AaKwPjfXpPwAAAD9fBwAAAAAAAAHTAAAADAAAAJmJoBC+Xe0/gGisD4316T8AAAA/XwcAAAAAAAAB1AAAAAwAAADrEhbvFnDtP4BorA+N9ek/AAAAP18HAAAAAAAAAdUAAAAMAAAAPJyLzW+C7T+AaKwPjfXpPwAAAD9uBwAAAAAAAAHWAAAADAAAAI0lAazIlO0/gGisD4316T8AAAA/bgcAAAAAAAAB1wAAAAwAAADernaKIaftP4BorA+N9ek/AAAAP34HAAAAAAAAAdgAAAAMAAAALzjsaHq57T+AaKwPjfXpPwAAAD9+BwAAAAAAAAHZAAAADAAAAIDBYUfTy+0/gGisD4316T8AAAA/jgcAAAAAAAAB2gAAAAwAAAB7DxKVWOftP2ysD431oek/AAAAP44HAAAAAAAAAdsAAAAMAAAAdV3C4t0C7j9srA+N9aHpPwAAAD+dBwAAAAAAAAHcAAAADAAAAMbmN8E2Fe4/bKwPjfWh6T8AAAA/rQcAAAAAAAAB3QAAAAwAAABuq3IwYx7uP1jwcgpeTuk/AAAAP70HAAAAAAAAAd4AAAAMAAAAaPkifug57j9ANNaHxvroPwAAAD+9BwAAAAAAAAHfAAAADAAAALqCmFxBTO4/QDTWh8b66D8AAAA/vQcAAAAAAAAB4AAAAAwAAAALDA47ml7uPyx4OQUvp+g/AAAAP8wHAAAAAAAAAeEAAAAMAAAAXJWDGfNw7j8cvJyCl1PoPwAAAD/MBwAAAAAAAAHiAAAADAAAAFXjM2d4jO4/AAAAAAAA6D8AAAA/3AcAAAAAAAAB4wAAAAwAAABPMeS0/afuPwAAAAAAAOg/AAAAP9wHAAAAAAAAAeQAAAAMAAAASH+UAoPD7j/ch8b60FjnPwAAAD/rBwAAAAAAAAHlAAAADAAAAOqRf7806O4/xMspeDkF5z8AAAA/6wcAAAAAAAAB5gAAAAwAAAA2aaXrEhbvP5hT8HIKXuY/AAAAP/sHAAAAAAAAAecAAAAMAAAAL7dVOZgx7z9027Zt27blPwAAAD8LCAAAAAAAAAHoAAAADAAAAHuOe2V2X+8/NKfg5RS85D8AAAA/CwgAAAAAAAAB6QAAAAwAAADFZaGRVI3vP/RyCl5OweM/AAAAPwsIAAAAAAAAAeoAAAAMAAAAv7NR39mo7z/I+tBYHxrjPwAAAD8aCAAAAAAAAAHrAAAADAAAAGd4jE4Gsu8/oIKXU/By4j8AAAA/GggAAAAAAAAB7AAAAAwAAABhxjyci83vP3gKXk7By+E/AAAAPyoIAAAAAAAAAe0AAAAMAAAAYcY8nIvN7z9MkiRJkiThPwAAAD8qCAAAAAAAAAHuAAAADAAAAGHGPJyLze8/IBrrQ2N94D8AAAA/OggAAAAAAAAB7wAAAAwAAAAJi3cLuNbvPyAa60NjfeA/AAAAP0kIAAAAAAAAAfAAAAAMAAAACYt3C7jW7z8QXk7ByyngPwAAAD9ZCAAAAAAAAAHxAAAADAAAAAmLdwu41u8/yMspeDkF3z8AAAA/WQgAAAAAAAAB8gAAAAwAAAAJi3cLuNbvP6BT8HIKXt4/AAAAP1kIAAAAAAAAAfMAAAAMAAAACYt3C7jW7z9w27Zt27bdPwAAAD9oCAAAAAAAAAH0AAAADAAAAAmLdwu41u8/SGN9aKwP3T8AAAA/aAgAAAAAAAAB9QAAAAwAAABhxjyci83vP0hjfWisD90/AAAAP3gIAAAAAAAAAfYAAAAMAAAAtwECLV/E7z/wcgpeTsHbPwAAAD94CAAAAAAAAAH3AAAADAAAAA89x70yu+8/yPrQWB8a2z8AAAA/iAgAAAAAAAAB+AAAAAwAAAC/s1Hf2ajvP6iCl1Pwcto/AAAAP4gIAAAAAAAAAfkAAAAMAAAAbSrcAIGW7z94Cl5OwcvZPwAAAD+XCAAAAAAAAAH6AAAADAAAAMVloZFUje8/KBrrQ2N92D8AAAA/lwgAAAAAAAAB+wAAAAwAAADLF/FDz3HvP/ihsT401tc/AAAAP6cIAAAAAAAAAfwAAAAMAAAAe457ZXZf7z/QKXg5BS/XPwAAAD+nCAAAAAAAAAH9AAAADAAAAIBAyxfxQ+8/eDkFL6fg1T8AAAA/twgAAAAAAAAB/gAAAAwAAACMpGp85gzvP1jByyl4OdU/AAAAP7cIAAAAAAAAAf8AAAAMAAAAQs1EUAjf7j8wSZIkSZLUPwAAAD/GCAAAAAAAAAEAAQAADAAAAE8x5LT9p+4/2FgfGutD0z8AAAA/xggAAAAAAAABAQEAAAwAAABclYMZ83DuP9hYHxrrQ9M/AAAAP9YIAAAAAAAAAQIBAAAMAAAAEL5d7RRD7j+w4OUUvJzSPwAAAD/WCAAAAAAAAAEDAQAADAAAAHVdwuLdAu4/sODlFLyc0j8AAAA/5QgAAAAAAAABBAEAAAwAAADY/CbYpsLtP4BorA+N9dE/AAAAP+UIAAAAAAAAAQUBAAAMAAAAlNdQXkN57T+AaKwPjfXRPwAAAD/1CAAAAAAAAAEGAQAADAAAAFCyeuTfL+0/gGisD4310T8AAAA/9QgAAAAAAAABBwEAAAwAAAAE21S4AQLtP1jwcgpeTtE/AAAAPwUJAAAAAAAAAQgBAAAMAAAAaXq5rcrB7D9Y8HIKXk7RPwAAAD8FCQAAAAAAAAEJAQAADAAAAMwZHqOTgew/OHg5BS+n0D8AAAA/FAkAAAAAAAABCgEAAAwAAADZfb0HiUrsPzh4OQUvp9A/AAAAPxQJAAAAAAAAAQsBAAAMAAAAj6aX26oc7D84eDkFL6fQPwAAAD8kCQAAAAAAAAEMAQAADAAAAEPPca/M7us/OHg5BS+n0D8AAAA/JAkAAAAAAAABDQEAAAwAAACobtakla7rPwAAAAAAANA/AAAAPzQJAAAAAAAAAQ4BAAAMAAAAtdJ1CYt36z8AAAAAAADQPwAAAD9DCQAAAAAAAAEPAQAADAAAAMI2FW6AQOs/AAAAAAAA0D8AAAA/QwkAAAAAAAABEAEAAAwAAADOmrTSdQnrPwAAAAAAANA/AAAAP0MJAAAAAAAAAREBAAAMAAAAMjoZyD7J6j/AD431obHOPwAAAD9TCQAAAAAAAAESAQAADAAAAO0UQ07bf+o/YB8a60NjzT8AAAA/YgkAAAAAAAABEwEAAAwAAACp72zUdzbqP2AfGutDY80/AAAAP2IJAAAAAAAAARQBAAAMAAAADI/RyUD26T8QL6fg5RTMPwAAAD9yCQAAAAAAAAEVAQAADAAAAHEuNr8Jtuk/wD401ofGyj8AAAA/cgkAAAAAAAABFgEAAAwAAAAtCWBFpmzpP2BOwcspeMk/AAAAP4IJAAAAAAAAARcBAAAMAAAAkKjEOm8s6T8QXk7ByynIPwAAAD+CCQAAAAAAAAEYAQAADAAAAEuD7sAL4+g/EF5OwcspyD8AAAA/kQkAAAAAAAABGQEAAAwAAAAHXhhHqJnoPxBeTsHLKcg/AAAAP5EJAAAAAAAAARoBAAAMAAAAwzhCzURQ6D/Qbdu2bdvGPwAAAD+hCQAAAAAAAAEbAQAADAAAAH4TbFPhBug/0G3btm3bxj8AAAA/oQkAAAAAAAABHAEAAAwAAAA67pXZfb3nP2B9aKwPjcU/AAAAP6EJAAAAAAAAAR0BAAAMAAAA9ci/Xxp05z9gfWisD43FPwAAAD+xCQAAAAAAAAEeAQAADAAAALGj6eW2Kuc/YH1orA+NxT8AAAA/wAkAAAAAAAABHwEAAAwAAAAVQ07bf+rmP2B9aKwPjcU/AAAAP8AJAAAAAAAAASABAAAMAAAAKFk98u+X5j9gfWisD43FPwAAAD/QCQAAAAAAAAEhAQAADAAAAOMzZ3iMTuY/YH1orA+NxT8AAAA/0AkAAAAAAAABIgEAAAwAAACeDpH+KAXmP2B9aKwPjcU/AAAAP98JAAAAAAAAASMBAAAMAAAAAq718/HE5T9gfWisD43FPwAAAD/fCQAAAAAAAAEkAQAADAAAALjWz8cTl+U/YH1orA+NxT8AAAA/7wkAAAAAAAABJQEAAAwAAADEOm8sCWDlP2B9aKwPjcU/AAAAP+8JAAAAAAAAASYBAAAMAAAAeWNJACsy5T9gfWisD43FPwAAAD//CQAAAAAAAAEnAQAADAAAAIbH6GQg++Q/YH1orA+NxT8AAAA/DgoAAAAAAAABKAEAAAwAAAA78MI4Qs3kP2B9aKwPjcU/AAAAPw4KAAAAAAAAASkBAAAMAAAAn48nLguN5D/Qbdu2bdvGPwAAAD8OCgAAAAAAAAEqAQAADAAAAFtqUbSnQ+Q/0G3btm3bxj8AAAA/HgoAAAAAAAABKwEAAAwAAABozvAYnQzkP9Bt27Zt28Y/AAAAPx4KAAAAAAAAASwBAAAMAAAAHffK7L7e4z8QXk7ByynIPwAAAD8uCgAAAAAAAAEtAQAADAAAACpbalG0p+M/EF5OwcspyD8AAAA/LgoAAAAAAAABLgEAAAwAAADfg0Ql1nnjPxBeTsHLKcg/AAAAPz0KAAAAAAAAAS8BAAAMAAAAQyOpGp854z9gTsHLKXjJPwAAAD89CgAAAAAAAAEwAQAADAAAAKbCDRBo+eI/YE7Byyl4yT8AAAA/TQoAAAAAAAABMQEAAAwAAAC52Pwm2KbiP2BOwcspeMk/AAAAP00KAAAAAAAAATIBAAAMAAAAzO7rPUhU4j9gTsHLKXjJPwAAAD9cCgAAAAAAAAEzAQAADAAAAI57ZXZf7+E/YE7Byyl4yT8AAAA/XAoAAAAAAAABNAEAAAwAAAChkVSNz5zhP2BOwcspeMk/AAAAP2wKAAAAAAAAATUBAAAMAAAADOMINRNB4T9gTsHLKXjJPwAAAD9sCgAAAAAAAAE2AQAADAAAAMe9Mruv9+A/YE7Byyl4yT8AAAA/fAoAAAAAAAABNwEAAAwAAADa0yHSH6XgPxBeTsHLKcg/AAAAP3wKAAAAAAAAATgBAAAMAAAAlq5LWLxb4D8QXk7ByynIPwAAAD+LCgAAAAAAAAE5AQAADAAAAPlNsE2FG+A/0G3btm3bxj8AAAA/iwoAAAAAAAABOgEAAAwAAAC62imGnLbfP9Bt27Zt28Y/AAAAP5sKAAAAAAAAATsBAAAMAAAAJCzeLeBa3z9gfWisD43FPwAAAD+rCgAAAAAAAAE8AQAADAAAAD70HPfK7N4/II31obE+xD8AAAA/qwoAAAAAAAABPQEAAAwAAABYvFvAtX7eP9CcgpdT8MI/AAAAP6sKAAAAAAAAAT4BAAAMAAAAE5eFRlI13j/QnIKXU/DCPwAAAD+6CgAAAAAAAAE/AQAADAAAAH7oOe6V2d0/cKwPjfWhwT8AAAA/ygoAAAAAAAABQAEAAAwAAACXsHi3gGvdPyC8nIKXU8A/AAAAP8oKAAAAAAAAAUEBAAAMAAAAU4uiPR0i3T8gvJyCl1PAPwAAAD/KCgAAAAAAAAFCAQAADAAAAA5mzMO52Nw/oJdT8HIKvj8AAAA/2QoAAAAAAAABQwEAAAwAAAAnLguNpGrcPwC3bdu2bbs/AAAAP9kKAAAAAAAAAUQBAAAMAAAA4wg1E0Eh3D9A1ofG+tC4PwAAAD/pCgAAAAAAAAFFAQAADAAAAPzQc9wrs9s/oPWhsT40tj8AAAA/+QoAAAAAAAABRgEAAAwAAABnIiiEb1fbP6D1obE+NLY/AAAAP/kKAAAAAAAAAUcBAAAMAAAAgOpmTVrp2j8AFbycgpezPwAAAD8ICwAAAAAAAAFIAQAADAAAAI1OBrJPsto/ABW8nIKXsz8AAAA/ZgsAAAAAAAABSQEAAAwAAAAwYx7OxebXPwDmFLycgqc/AAAAP3YLAAAAAAAAAUoBAAAMAAAAu6/3IFGJ1T8A5hS8nIKnPwAAAD92CwAAAAAAAAFLAQAADAAAAI9SYHDY0dQ/AOYUvJyCpz8AAAA/hQsAAAAAAAABTAEAAAwAAADC4t0CrvXTPwDmFLycgqc/AAAAP5ULAAAAAAAAAU0BAAAMAAAAOZgxD+di0z8A5hS8nIKnPwAAAD+VCwAAAAAAAAFOAQAADAAAALBNhRsg0NI/AOYUvJyCpz8AAAA/lQsAAAAAAAABTwEAAAwAAADJFcTkCmLSPwDmFLycgqc/AAAAP6ULAAAAAAAAAVABAAAMAAAAM2d4jE4G0j8A5hS8nIKnPwAAAD+0CwAAAAAAAAFRAQAADAAAAEDLF/FDz9E/AOYUvJyCpz8AAAA/tAsAAAAAAAABUgEAAAwAAAD8pUF34IXRPwDmFLycgqc/AAAAP8QLAAAAAAAAAVMBAAAMAAAACArh29VO0T8A5hS8nIKnPwAAAD/ECwAAAAAAAAFUAQAADAAAABVugEDLF9E/QKfg5RS8rD8AAAA/xAsAAAAAAAABVQEAAAwAAAAi0h+lwODQP2A01ofG+rA/AAAAP9MLAAAAAAAAAVYBAAAMAAAAf7806A680D9gNNaHxvqwPwAAAD/TCwAAAAAAAAFXAQAADAAAAJmHc7H5TdA/ABW8nIKXsz8AAAA/4wsAAAAAAAABWAEAAAwAAAAGsk+yeuTPP0DWh8b60Lg/AAAAP+MLAAAAAAAAAVkBAAAMAAAAOkLNRFAIzz8At23btm27PwAAAD/zCwAAAAAAAAFaAQAADAAAAGrSStclLM4/ILycgpdTwD8AAAA/8wsAAAAAAAABWwEAAAwAAABYPfLvlwbNP9CcgpdT8MI/AAAAPwIMAAAAAAAAAVwBAAAMAAAAR6iZCArhyz8gjfWhsT7EPwAAAD8CDAAAAAAAAAFdAQAADAAAAE7bf+pmTco/YH1orA+NxT8AAAA/EgwAAAAAAAABXgEAAAwAAACaMzxGJwPJPxBeTsHLKcg/AAAAPxIMAAAAAAAAAV8BAAAMAAAA5ov4oee4xz9gTsHLKXjJPwAAAD8iDAAAAAAAAAFgAQAADAAAANP2n7pZk8Y/wD401ofGyj8AAAA/MQwAAAAAAAABYQEAAAwAAADBYUfTy23FPxAvp+DlFMw/AAAAP0EMAAAAAAAAAWIBAAAMAAAA9PHEZaGRxD9gHxrrQ2PNPwAAAD9BDAAAAAAAAAFjAQAADAAAAGqnGHLa/sM/YB8a60NjzT8AAAA/UAwAAAAAAAABZAEAAAwAAAAmgkL4drXDP8APjfWhsc4/AAAAP1AMAAAAAAAAAWUBAAAMAAAA4VxsfhNswz8AAAAAAADQPwAAAD9QDAAAAAAAAAFmAQAADAAAAD9KgcFhR8M/AAAAAAAA0D8AAAA/YAwAAAAAAAABZwEAAAwAAACdN5YEsCLDPwAAAAAAANA/AAAAP2AMAAAAAAAAAWgBAAAMAAAA+ySrR/79wj8AAAAAAADQPwAAAD9wDAAAAAAAAAFpAQAADAAAALb/1M2atMI/OHg5BS+n0D8AAAA/cAwAAAAAAAABagEAAAwAAADQxxOXhUbCPzh4OQUvp9A/AAAAP38MAAAAAAAAAWsBAAAMAAAAi6I9HSL9wT9Y8HIKXk7RPwAAAD9/DAAAAAAAAAFsAQAADAAAAAJYkSlbasE/gGisD4310T8AAAA/jwwAAAAAAAABbQEAAAwAAAB5DeU1lNfAP7Dg5RS8nNI/AAAAP48MAAAAAAAAAW4BAAAMAAAAVjvFkNP2vz+w4OUUvJzSPwAAAD+fDAAAAAAAAAFvAQAADAAAAHg26jsb9b0/2FgfGutD0z8AAAA/nwwAAAAAAAABcAEAAAwAAABmoZFUjc+8PzBJkiRJktQ/AAAAP64MAAAAAAAAAXEBAAAMAAAAUgw5bf+puz8wSZIkSZLUPwAAAD+uDAAAAAAAAAFyAQAADAAAAIactv/Uzbo/WMHLKXg51T8AAAA/vgwAAAAAAAABcwEAAAwAAAC4LDSSqvG5P1jByyl4OdU/AAAAP74MAAAAAAAAAXQBAAAMAAAAdAdeGEeouT9YwcspeDnVPwAAAD/NDAAAAAAAAAF1AQAADAAAAC/ih57jXrk/WMHLKXg51T8AAAA/7QwAAAAAAAABdgEAAAwAAADrvLEkgBW5P1jByyl4OdU/AAAAP/wMAAAAAAAAAXcBAAAMAAAAppfbqhzMuD9YwcspeDnVPwAAAD8MDQAAAAAAAAF4AQAADAAAAGJyBTG5grg/WMHLKXg51T8AAAA/Kw0AAAAAAAABeQEAAAwAAAAdTS+3VTm4P1jByyl4OdU/AAAAPzsNAAAAAAAAAXoBAAAMAAAA2SdZPfLvtz9YwcspeDnVPwAAAD9KDQAAAAAAAAF7AQAADAAAAJUCg8OOprc/WMHLKXg51T8AAAA/Sg0AAAAAAAABfAEAAAwAAACVAoPDjqa3PzBJkiRJktQ/AAAAP1oNAAAAAAAAAX0BAAAMAAAAUN2sSStdtz8wSZIkSZLUPwAAAD9aDQAAAAAAAAF+AQAADAAAAAy41s/HE7c/ANFYHxrr0z8AAAA/eQ0AAAAAAAABfwEAAAwAAADHkgBWZMq2P9hYHxrrQ9M/AAAAP3kNAAAAAAAAAYABAAAMAAAAg20q3ACBtj+w4OUUvJzSPwAAAD+JDQAAAAAAAAGBAQAADAAAAD5IVGKdN7Y/gGisD4310T8AAAA/iQ0AAAAAAAABggEAAAwAAAC0/adu1qS1P1jwcgpeTtE/AAAAP5kNAAAAAAAAAYMBAAAMAAAAtP2nbtaktT84eDkFL6fQPwAAAD+oDQAAAAAAAAGEAQAADAAAACuz+3oPErU/AAAAAAAA0D8AAAA/qA0AAAAAAAABhQEAAAwAAACjaE+HSH+0P8APjfWhsc4/AAAAP6gNAAAAAAAAAYYBAAAMAAAAXkN5DeU1tD/AD431obHOPwAAAD+oDQAAAAAAAAGHAQAADAAAABkeo5OB7LM/YB8a60NjzT8AAAA/tw0AAAAAAAABiAEAAAwAAACQ0/afulmzPxAvp+DlFMw/AAAAP7cNAAAAAAAAAYkBAAAMAAAATK4gJlcQsz8QL6fg5RTMPwAAAD/HDQAAAAAAAAGKAQAADAAAAAiJSqzzxrI/EC+n4OUUzD8AAAA/xw0AAAAAAAABiwEAAAwAAAA6Gcg+yeqxP8A+NNaHxso/AAAAP9cNAAAAAAAAAYwBAAAMAAAAnznDY3QysD9gTsHLKXjJPwAAAD/mDQAAAAAAAAGNAQAADAAAAH5p0B14Yaw/EF5OwcspyD8AAAA/9g0AAAAAAAABjgEAAAwAAAB+adAdeGGsP9Bt27Zt28Y/AAAAP/YNAAAAAAAAAY8BAAAMAAAA9B4kKrHOqz/Qbdu2bdvGPwAAAD8GDgAAAAAAAAGQAQAADAAAAGzUdzbqO6s/YH1orA+NxT8AAAA/Bg4AAAAAAAABkQEAAAwAAADkictCI6mqP2B9aKwPjcU/AAAAPxUOAAAAAAAAAZIBAAAMAAAAWj8fT1wWqj9gfWisD43FPwAAAD80DgAAAAAAAAGTAQAADAAAANL0cluVg6k/II31obE+xD8AAAA/NA4AAAAAAAABlAEAAAwAAABIqsZnzvCoPyCN9aGxPsQ/AAAAP1QOAAAAAAAAAZUBAAAMAAAAwF8adAdeqD8gjfWhsT7EPwAAAD9jDgAAAAAAAAGWAQAADAAAADYVboBAy6c/II31obE+xD8AAAA/cw4AAAAAAAABlwEAAAwAAAA2FW6AQMunP9CcgpdT8MI/AAAAP3MOAAAAAAAAAZgBAAAMAAAArsrBjHk4pz/QnIKXU/DCPwAAAD+DDgAAAAAAAAGZAQAADAAAACaAFZmypaY/0JyCl1Pwwj8AAAA/kg4AAAAAAAABmgEAAAwAAACaNWml6xKmP9CcgpdT8MI/AAAAP5IOAAAAAAAAAZsBAAAMAAAAAFZkypZapD/QnIKXU/DCPwAAAD+iDgAAAAAAAAGcAQAADAAAAO7AC+MINaM/0JyCl1Pwwj8AAAA/sQ4AAAAAAAABnQEAAAwAAABldl/vQaKiP9CcgpdT8MI/AAAAP7EOAAAAAAAAAZ4BAAAMAAAAVOEGCLR8oT/QnIKXU/DCPwAAAD+xDgAAAAAAAAGfAQAADAAAAMuWWhTt6aA/0JyCl1Pwwj8AAAA/wQ4AAAAAAAABoAEAAAwAAABATK4gJlegP9CcgpdT8MI/AAAAPz4PAAAAAAAAAaEBAAAMAAAAbgMEWr6Inz/QnIKXU/DCPwAAAD8+DwAAAAAAAAGiAQAADAAAAF5uq3IwY54/0JyCl1Pwwj8AAAA/XQ8AAAAAAAABowEAAAwAAABM2VKLoj2dP9CcgpdT8MI/AAAAP20PAAAAAAAAAaQBAAAMAAAAOkT6oxQYnD/QnIKXU/DCPwAAAD99DwAAAAAAAAGlAQAADAAAACivobyG8po/0JyCl1Pwwj8AAAA/fQ8AAAAAAAABpgEAAAwAAADy75cG3YGXPyCN9aGxPsQ/AAAAP4wPAAAAAAAAAacBAAAMAAAA4Fo/H09clj8gjfWhsT7EPwAAAD+MDwAAAAAAAAGoAQAADAAAAM7F5jfBNpU/YH1orA+NxT8AAAA/nA8AAAAAAAABqQEAAAwAAACqmzVppeuSP2B9aKwPjcU/AAAAP5wPAAAAAAAAAaoBAAAMAAAAhHGEmomgkD9gfWisD43FPwAAAD+rDwAAAAAAAAGrAQAADAAAAOi4V2b39Y4/YH1orA+NxT8AAAA/xQ8AAAAAAAABrAEAAAwAAADEjqaX26qMP2B9aKwPjcU/AAAAP8UPAAAAAAAAAa0BAAAMAAAAoGT1yL9fij9gfWisD43FPwAAAD/FDwAAAAAAAAGuAQAADAAAAHw6RPqjFIg/YH1orA+NxT8AAAA/ExAAAAAAAAABrwEAAAwAAABUEJMriMmFP2B9aKwPjcU/AAAAP5AQAAAAAAAAAbABAAAMAAAAVBCTK4jJhT/Qbdu2bdvGPwAAAD+gEAAAAAAAAAGxAQAADAAAAFQQkyuIyYU/EF5OwcspyD8AAAA/oBAAAAAAAAABsgEAAAwAAABUEJMriMmFP2BOwcspeMk/AAAAP68QAAAAAAAAAbMBAAAMAAAAVBCTK4jJhT/APjTWh8bKPwAAAD+/EAAAAAAAAAG0AQAADAAAAFQQkyuIyYU/EC+n4OUUzD8AAAA/vxAAAAAAAAABtQEAAAwAAABUEJMriMmFP2AfGutDY80/AAAAP88QAAAAAAAAAbYBAAAMAAAAMObhXGx+gz8AAAAAAADQPwAAAD/PEAAAAAAAAAG3AQAADAAAAA68MI5QM4E/WPByCl5O0T8AAAA/3hAAAAAAAAABuAEAAAwAAAAOvDCOUDOBP7Dg5RS8nNI/AAAAP94QAAAAAAAAAbkBAAAMAAAADrwwjlAzgT8A0VgfGuvTPwAAAD/uEAAAAAAAAAG6AQAADAAAANQj/35p0H0/eDkFL6fg1T8AAAA//hAAAAAAAAABuwEAAAwAAADUI/9+adB9P/ihsT401tc/AAAAP/4QAAAAAAAAAbwBAAAMAAAA1CP/fmnQfT9QkiRJkiTZPwAAAD8NEQAAAAAAAAG9AQAADAAAAJDPnOExOnk/IOtDY31o3D8AAAA/HREAAAAAAAABvgEAAAwAAABAezpE+qN0P6BT8HIKXt4/AAAAPx0RAAAAAAAAAb8BAAAMAAAAQHs6RPqjdD8QXk7ByyngPwAAAD8dEQAAAAAAAAHAAQAADAAAAEB7OkT6o3Q/ONaHxvrQ4D8AAAA/LBEAAAAAAAABwQEAAAwAAABAezpE+qN0P3gKXk7By+E/AAAAPywRAAAAAAAAAcIBAAAMAAAAQHs6RPqjdD+ggpdT8HLiPwAAAD88EQAAAAAAAAHDAQAADAAAAEB7OkT6o3Q/3LZt27Zt4z8AAAA/PBEAAAAAAAABxAEAAAwAAABAezpE+qN0PxzrQ2N9aOQ/AAAAP0wRAAAAAAAAAcUBAAAMAAAAQHs6RPqjdD9YHxrrQ2PlPwAAAD9bEQAAAAAAAAHGAQAADAAAAEB7OkT6o3Q/mFPwcgpe5j8AAAA/WxEAAAAAAAABxwEAAAwAAABAezpE+qN0P/BDY31orOc/AAAAP1sRAAAAAAAAAcgBAAAMAAAAQHs6RPqjdD8seDkFL6foPwAAAD9rEQAAAAAAAAHJAQAADAAAAEB7OkT6o3Q/bKwPjfWh6T8AAAA/exEAAAAAAAABygEAAAwAAABAezpE+qN0P6zg5RS8nOo/AAAAP3sRAAAAAAAAAcsBAAAMAAAA1CP/fmnQfT/UWB8a60PrPwAAAD+KEQAAAAAAAAHMAQAADAAAANQj/35p0H0/FI31obE+7D8AAAA/ihEAAAAAAAABzQEAAAwAAAAw5uFcbH6DPzwFL6fg5ew/AAAAP5oRAAAAAAAAAc4BAAAMAAAAVBCTK4jJhT9UwcspeDntPwAAAD+aEQAAAAAAAAHPAQAADAAAAFQQkyuIyYU/eDkFL6fg7T8AAAA/uREAAAAAAAAB0AEAAAwAAAB8OkT6oxSIP3g5BS+n4O0/AAAAP7kRAAAAAAAAAdEBAAAMAAAAfDpE+qMUiD+Q9aGxPjTuPwAAAD/JEQAAAAAAAAHSAQAADAAAAKBk9ci/X4o/kPWhsT407j8AAAA/2BEAAAAAAAAB0wEAAAwAAADEjqaX26qMP5D1obE+NO4/AAAAP/gRAAAAAAAAAdQBAAAMAAAA6LhXZvf1jj+Q9aGxPjTuPwAAAD+zEgAAAAAAAAHVAQAADAAAAIRxhJqJoJA/eDkFL6fg7T8AAAA/wxIAAAAAAAAB1gEAAAwAAACEcYSaiaCQP2R9aKwPje0/AAAAP8MSAAAAAAAAAdcBAAAMAAAAmAbdgRfGkT9UwcspeDntPwAAAD8BEwAAAAAAAAHYAQAADAAAAJgG3YEXxpE/PAUvp+Dl7D8AAAA/ERMAAAAAAAAB2QEAAAwAAACEcYSaiaCQPzwFL6fg5ew/AAAAPyATAAAAAAAAAdoBAAAMAAAAhHGEmomgkD8oSZIkSZLsPwAAAD8gEwAAAAAAAAHbAQAADAAAAOi4V2b39Y4/KEmSJEmS7D8AAAA/QBMAAAAAAAAL</ink>
</athena>
</file>

<file path=customXml/item5.xml><?xml version="1.0" encoding="utf-8"?>
<athena xmlns="http://schemas.microsoft.com/edu/athena" version="0.1.2681.0">
  <media streamable="true" recordStart="494438" recordEnd="838793" recordLength="1915726" start="494438" end="838793" audioFormat="{00001610-0000-0010-8000-00AA00389B71}" audioRate="44100" muted="false" volume="0.8" fadeIn="0" fadeOut="0" videoFormat="{34363248-0000-0010-8000-00AA00389B71}" videoRate="30" videoWidth="960" videoHeight="720"/>
</athena>
</file>

<file path=customXml/item6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CjCwAAAAAAAAXo////DEFjdGlvblR5cGVWMQEAAAAHdmFsdWVfXwAIAgAAAAAAAAABBQAAAAQAAAAJGQAAAAkaAAAA0BwAAAAAAAAB5f///+j///8AAAAAAQYAAAAEAAAACRwAAAAJHQAAANkvAAAAAAAAAeL////o////AAAAAAEHAAAABAAAAAkfAAAACSAAAADSeAAAAAAAAAHf////6P///wAAAAABCAAAAAQAAAAJIgAAAAkjAAAAgo0AAAAAAAAB3P///+j///8AAAAAAQkAAAAEAAAACSUAAAAJJgAAAMTLAAAAAAAAAdn////o////AAAAAAEKAAAABAAAAAkoAAAACSkAAAAk/AAAAAAAAAHW////6P///wAAAAABCwAAAAQAAAAJKwAAAAksAAAAcQMBAAAAAAAB0////+j///8AAAAAAQwAAAAEAAAACS4AAAAJLwAAAHIxAQAAAAAAAdD////o////AAAAAAENAAAABAAAAAkxAAAACTIAAACUbgEAAAAAAAHN////6P///wAAAAABDgAAAAQAAAAJNAAAAAk1AAAAVHYBAAAAAAAByv///+j///8AAAAAAQ8AAAAEAAAACTcAAAAJOAAAAF1/AQAAAAAAAcf////o////AAAAAAEQAAAABAAAAAk6AAAACTsAAADJqQEAAAAAAAHE////6P///wAAAAABEQAAAAQAAAAJPQAAAAk+AAAATa0BAAAAAAABwf///+j///8AAAAAARIAAAAEAAAACUAAAAAJQQAAAD3aAQAAAAAAAb7////o////AAAAAAETAAAABAAAAAlDAAAACUQAAAAEIgIAAAAAAAG7////6P///wAAAAABFAAAAAQAAAAJRgAAAAlHAAAAgjYCAAAAAAABuP///+j///8AAAAABRUAAAANQ2xlYXJDYW52YXNWMQIAAAAJU3RhcnRUaW1lBFR5cGUABBAMQWN0aW9uVHlwZVYxAgAAAAIAAACNcgIAAAAAAAG3////6P///wAAAAAFFgAAAA9QZW5BdHRyaWJ1dGVzVjEKAAAAB19jb2xvckEHX2NvbG9yUgdfY29sb3JHB19jb2xvckIKRml0VG9DdXJ2ZQZIZWlnaHQOSWdub3JlUHJlc3N1cmUNSXNIaWdobGlnaHRlcgVTaGFwZQVXaWR0aAAAAAAAAAAABAACAgICAQYBAQxCcnVzaFNoYXBlVjECAAAABgIAAAD/cDCgAAAAAAAAACJAAAAFtv///wxCcnVzaFNoYXBlVjEBAAAAB3ZhbHVlX18ACAIAAAABAAAAAAAAAAAAIkAFFwAAAApJbmtUcmFjZVYxAwAAAA1MaXN0YDErX2l0ZW1zDExpc3RgMStfc2l6ZQ9MaXN0YDErX3ZlcnNpb24EAAAYU2hhcmVkLklua2luZy5JbmtQb2ludFtdAgAAAAgIAgAAAAlLAAAAXAAAAFwAAAABGQAAABYAAAD/cDCgAAAAAAAAACJAAAABtP///7b///8BAAAAAAAAAAAAIkABGgAAABcAAAAJTQAAALIAAACyAAAAARwAAAAWAAAA/3AwoAAAAAAAAAAiQAAAAbL///+2////AQAAAAAAAAAAACJAAR0AAAAXAAAACU8AAAAmAAAAJgAAAAEfAAAAFgAAAP9wMKAAAAAAAAAAIkAAAAGw////tv///wEAAAAAAAAAAAAiQAEgAAAAFwAAAAlRAAAA+wAAAPsAAAABIgAAABYAAAD/cDCgAAAAAAAAACJAAAABrv///7b///8BAAAAAAAAAAAAIkABIwAAABcAAAAJUwAAADcAAAA3AAAAASUAAAAWAAAA/3AwoAAAAAAAAAAiQAAAAaz///+2////AQAAAAAAAAAAACJAASYAAAAXAAAACVUAAAARAQAAEQEAAAEoAAAAFgAAAP9wMKAAAAAAAAAAIkAAAAGq////tv///wEAAAAAAAAAAAAiQAEpAAAAFwAAAAlXAAAAHQAAAB0AAAABKwAAABYAAAD/cDCgAAAAAAAAACJAAAABqP///7b///8BAAAAAAAAAAAAIkABLAAAABcAAAAJWQAAACIAAAAiAAAAAS4AAAAWAAAA/3AwoAAAAAAAAAAiQAAAAab///+2////AQAAAAAAAAAAACJAAS8AAAAXAAAACVsAAAABAAAAAQAAAAExAAAAFgAAAP9wMKAAAAAAAAAAIkAAAAGk////tv///wEAAAAAAAAAAAAiQAEyAAAAFwAAAAldAAAALwAAAC8AAAABNAAAABYAAAD/cDCgAAAAAAAAACJAAAABov///7b///8BAAAAAAAAAAAAIkABNQAAABcAAAAJXwAAABcAAAAXAAAAATcAAAAWAAAA/3AwoAAAAAAAAAAiQAAAAaD///+2////AQAAAAAAAAAAACJAATgAAAAXAAAACWEAAAAYAAAAGAAAAAE6AAAAFgAAAP9wMKAAAAAAAAAAIkAAAAGe////tv///wEAAAAAAAAAAAAiQAE7AAAAFwAAAAljAAAAEwAAABMAAAABPQAAABYAAAD/cDCgAAAAAAAAACJAAAABnP///7b///8BAAAAAAAAAAAAIkABPgAAABcAAAAJZQAAABkAAAAZAAAAAUAAAAAWAAAA/3AwoAAAAAAAAAAiQAAAAZr///+2////AQAAAAAAAAAAACJAAUEAAAAXAAAACWcAAACrAAAAqwAAAAFDAAAAFgAAAP9wMKAAAAAAAAAAIkAAAAGY////tv///wEAAAAAAAAAAAAiQAFEAAAAFwAAAAlpAAAAZQAAAGUAAAABRgAAABYAAAD/cDCgAAAAAAAAACJAAAABlv///7b///8BAAAAAAAAAAAAIkABRwAAABcAAAAJawAAAGYAAABmAAAAB0sAAAAAAQAAAIAA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0kB00AAAAAAQAAAAABAAAECklua1BvaW50VjEC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NTgdPAAAAAAEAAABAAAAABApJbmtQb2ludFYxAgAAAAl6AQAACXsBAAAJfAEAAAl9AQAACX4BAAAJfwEAAAmAAQAACYEBAAAJggEAAAmDAQAACYQBAAAJhQEAAAmGAQAACYcBAAAJiAEAAAmJAQAACYoBAAAJiwEAAAmMAQAACY0BAAAJjgEAAAmPAQAACZABAAAJkQEAAAmSAQAACZMBAAAJlAEAAAmVAQAACZYBAAAJlwEAAAmYAQAACZkBAAAJmgEAAAmbAQAACZwBAAAJnQEAAAmeAQAACZ8BAAANGgdRAAAAAAEAAAAAAQAABApJbmtQb2ludFYxAgAAAAmgAQAACaEBAAAJogEAAAmjAQAACaQBAAAJpQEAAAmmAQAACacBAAAJqAEAAAmpAQAACaoBAAAJqwEAAAmsAQAACa0BAAAJrgEAAAmvAQAACbABAAAJsQEAAAmyAQAACbMBAAAJtAEAAAm1AQAACbYBAAAJtwEAAAm4AQAACbkBAAAJugEAAAm7AQAACbwBAAAJvQEAAAm+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/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+AgAACX8CAAAJgAIAAAmBAgAACYICAAAJgwIAAAmEAgAACYUCAAAJhgIAAAmHAgAACYgCAAAJiQIAAAmKAgAACYsCAAAJjAIAAAmNAgAACY4CAAAJjwIAAAmQAgAACZECAAAJkgIAAAmTAgAACZQCAAAJlQIAAAmWAgAACZcCAAAJmAIAAAmZAgAACZoCAAANBQdTAAAAAAEAAABAAAAABApJbmtQb2ludFYxAgAAAAmbAgAACZwC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nRAgAADQkHVQAAAAABAAAAAAIAAAQKSW5rUG9pbnRWMQIA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N7wdXAAAAAAEAAAAgAAAABApJbmtQb2ludFYxAgAAAAnjAwAACeQDAAAJ5QMAAAnmAwAACecDAAAJ6AMAAAnpAwAACeoDAAAJ6wMAAAnsAwAACe0DAAAJ7gMAAAnvAwAACfADAAAJ8QMAAAnyAwAACfMDAAAJ9AMAAAn1AwAACfYDAAAJ9wMAAAn4AwAACfkDAAAJ+gMAAAn7AwAACfwDAAAJ/QMAAAn+AwAACf8DAAANAwdZAAAAAAEAAABAAAAABApJbmtQb2ludFYxAgAAAAkABAAACQEEAAAJAgQAAAkDBAAACQQEAAAJBQQAAAkGBAAACQcEAAAJCAQAAAkJBAAACQoEAAAJCwQAAAkMBAAACQ0EAAAJDgQAAAkPBAAACRAEAAAJEQQAAAkSBAAACRMEAAAJFAQAAAkVBAAACRYEAAAJFwQAAAkYBAAACRkEAAAJGgQAAAkbBAAACRwEAAAJHQQAAAkeBAAACR8EAAAJIAQAAAkhBAAADR4HWwAAAAABAAAABAAAAAQKSW5rUG9pbnRWMQIAAAAJIgQAAA0DB10AAAAAAQAAAEAAAAAECklua1BvaW50VjECA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0RB18AAAAAAQAAACAAAAAECklua1BvaW50VjECAAAACVIEAAAJUwQAAAlUBAAACVUEAAAJVgQAAAlXBAAACVgEAAAJWQQAAAlaBAAACVsEAAAJXAQAAAldBAAACV4EAAAJXwQAAAlgBAAACWEEAAAJYgQAAAljBAAACWQEAAAJZQQAAAlmBAAACWcEAAAJaAQAAA0JB2EAAAAAAQAAACAAAAAECklua1BvaW50VjECAAAACWkEAAAJagQAAAlrBAAACWwEAAAJbQQAAAluBAAACW8EAAAJcAQAAAlxBAAACXIEAAAJcwQAAAl0BAAACXUEAAAJdgQAAAl3BAAACXgEAAAJeQQAAAl6BAAACXsEAAAJfAQAAAl9BAAACX4EAAAJfwQAAAmABAAADQgHYwAAAAABAAAAIAAAAAQKSW5rUG9pbnRWMQIAAAAJgQQAAAmCBAAACYMEAAAJhAQAAAmFBAAACYYEAAAJhwQAAAmIBAAACYkEAAAJigQAAAmLBAAACYwEAAAJjQQAAAmOBAAACY8EAAAJkAQAAAmRBAAACZIEAAAJkwQAAA0NB2UAAAAAAQAAACAAAAAECklua1BvaW50VjECAAAACZQEAAAJlQQAAAmWBAAACZcEAAAJmAQAAAmZBAAACZoEAAAJmwQAAAmcBAAACZ0EAAAJngQAAAmfBAAACaAEAAAJoQQAAAmiBAAACaMEAAAJpAQAAAmlBAAACaYEAAAJpwQAAAmoBAAACakEAAAJqgQAAAmrBAAACawEAAANBwdnAAAAAAEAAAAAAQAABApJbmtQb2ludFYxAgA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+gQAAAn7BAAACfwEAAAJ/QQAAAn+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1VB2kAAAAAAQAAAIAAAAAECklua1BvaW50VjECAAAACVgFAAAJWQUAAAlaBQAACVsFAAAJXAUAAAldBQAACV4FAAAJXwUAAAlgBQAACWEFAAAJYgUAAAljBQAACWQFAAAJZQUAAAlmBQAACWcFAAAJaAUAAAlpBQAACWoFAAAJawUAAAlsBQAACW0FAAAJbgUAAAlvBQAACXAFAAAJcQUAAAlyBQAACXMFAAAJdAUAAAl1BQAACXYFAAAJdwUAAAl4BQAACXkFAAAJegUAAAl7BQAACXwFAAAJfQUAAAl+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0bB2sAAAAAAQAAAIAAAAAECklua1BvaW50VjECAAAACb0FAAAJvgUAAAm/BQAACcAFAAAJwQUAAAnCBQAACcMFAAAJxAUAAAnFBQAACcYFAAAJxwUAAAnIBQAACckFAAAJygUAAAnLBQAACcwFAAAJzQU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+gUAAAn7BQAACfwFAAAJ/QUAAAn+BQAACf8FAAAJAAYAAAkBBgAACQIGAAAJAwYAAAkEBgAACQUGAAAJBgYAAAkHBgAACQgGAAAJCQYAAAkKBgAACQsGAAAJDAYAAAkNBgAACQ4GAAAJDwYAAAkQBgAACREGAAAJEgYAAAkTBgAACRQGAAAJFQYAAAkWBgAACRcGAAAJGAYAAAkZBgAACRoGAAAJGwYAAAkcBgAACR0GAAAJHgYAAAkfBgAACSAGAAAJIQYAAAkiBgAADRoFbAAAAApJbmtQb2ludFYxBAAAAAFYAVkOUHJlc3N1cmVGYWN0b3IJVGltZVN0YW1wAAAAAAYGCxACAAAArtRKrdRK5T9alqZlaVq2PwAAAD8AAAAAAAAAAAFtAAAAbAAAAD7VUz3VU+U/WpamZWlatj8AAAA/XgAAAAAAAAABbgAAAGwAAADO1VzN1VzlP1qWpmVpWrY/AAAAP14AAAAAAAAAAW8AAABsAAAAXtZlXdZl5T9alqZlaVq2PwAAAD9eAAAAAAAAAAFwAAAAbAAAAO7Wbu3WbuU/WpamZWlatj8AAAA/bQAAAAAAAAABcQAAAGwAAAAN2IAN2IDlP1qWpmVpWrY/AAAAP30AAAAAAAAAAXIAAABsAAAALdmSLdmS5T9alqZlaVq2PwAAAD99AAAAAAAAAAFzAAAAbAAAAG3btm3btuU/WpamZWlatj8AAAA/fQAAAAAAAAABdAAAAGwAAAAe3dEd3dHlP1qWpmVpWrY/AAAAP40AAAAAAAAAAXUAAABsAAAAzd7szd7s5T9alqZlaVq2PwAAAD+cAAAAAAAAAAF2AAAAbAAAAH7gB37gB+Y/WpamZWlatj8AAAA/rAAAAAAAAAABdwAAAGwAAABO4zRO4zTmP5qWpWlZmrY/AAAAP6wAAAAAAAAAAXgAAABsAAAAjuVYjuVY5j+alqVpWZq2PwAAAD+sAAAAAAAAAAF5AAAAbAAAAO/oju7ojuY/2pakbUnatj8AAAA/rAAAAAAAAAABegAAAGwAAAC/67u+67vmP9qWpG1J2rY/AAAAP9sAAAAAAAAAAXsAAABsAAAAv/RLv/RL5z8al6NxORq3PwAAAD/qAAAAAAAAAAF8AAAAbAAAAHD2Zm/2Zuc/GpejcTkatz8AAAA/+gAAAAAAAAABfQAAAGwAAABf+qVf+qXnPxqXo3E5Grc/AAAAP/oAAAAAAAAAAX4AAABsAAAAcP/2b//25z8al6NxORq3PwAAAD8KAQAAAAAAAAF/AAAAbAAAACABEiABEug/GpejcTkatz8AAAA/CgEAAAAAAAABgAAAAGwAAABgAzZgAzboPxqXo3E5Grc/AAAAPxkBAAAAAAAAAYEAAABsAAAAEQVREAVR6D8al6NxORq3PwAAAD8pAQAAAAAAAAGCAAAAbAAAAMAGbMAGbOg/GpejcTkatz8AAAA/KQEAAAAAAAABgwAAAGwAAABxCIdwCIfoPxqXo3E5Grc/AAAAPykBAAAAAAAAAYQAAABsAAAAsQqrsAqr6D8al6NxORq3PwAAAD85AQAAAAAAAAGFAAAAbAAAAPEMz/AMz+g/GpejcTkatz8AAAA/OQEAAAAAAAABhgAAAGwAAACgDuqgDuroPxqXo3E5Grc/AAAAP0gBAAAAAAAAAYcAAABsAAAAwA/8wA/86D8al6NxORq3PwAAAD9IAQAAAAAAAAGIAAAAbAAAAHERF3ERF+k/GpejcTkatz8AAAA/WAEAAAAAAAABiQAAAGwAAAAhEzIhEzLpPxqXo3E5Grc/AAAAP1gBAAAAAAAAAYoAAABsAAAA0RRN0RRN6T8al6NxORq3PwAAAD9nAQAAAAAAAAGLAAAAbAAAAKIXeqEXeuk/WpeidSlatz8AAAA/ZwEAAAAAAAABjAAAAGwAAADjGZ7hGZ7pP1qXonUpWrc/AAAAP3cBAAAAAAAAAY0AAABsAAAAkhu5kRu56T+al6F5GZq3PwAAAD93AQAAAAAAAAGOAAAAbAAAANId3dEd3ek/mpeheRmatz8AAAA/hwEAAAAAAAABjwAAAGwAAACjIAqiIArqP5qXoXkZmrc/AAAAP5YBAAAAAAAAAZAAAABsAAAA4yIu4iIu6j+al6F5GZq3PwAAAD+WAQAAAAAAAAGRAAAAbAAAANImbdImbeo/mpeheRmatz8AAAA/lgEAAAAAAAABkgAAAGwAAAAyKqMyKqPqP5qXoXkZmrc/AAAAP6YBAAAAAAAAAZMAAABsAAAAIy7iIi7i6j+al6F5GZq3PwAAAD+mAQAAAAAAAAGUAAAAbAAAAPMwD/MwD+s/mpeheRmatz8AAAA/tgEAAAAAAAABlQAAAGwAAADEMzzDMzzrP5qXoXkZmrc/AAAAP7YBAAAAAAAAAZYAAABsAAAAIzdyIzdy6z+al6F5GZq3PwAAAD/FAQAAAAAAAAGXAAAAbAAAAOU93uM93us/mpeheRmatz8AAAA/1QEAAAAAAAABmAAAAGwAAAAFP/ADP/DrP5qXoXkZmrc/AAAAP+QBAAAAAAAAAZkAAABsAAAAJUACJEAC7D/Yl6B9Cdq3PwAAAD/kAQAAAAAAAAGaAAAAbAAAAEVBFERBFOw/2JegfQnatz8AAAA/9AEAAAAAAAABmwAAAGwAAAATREEUREHsP1qYnoXpWbg/AAAAPwQCAAAAAAAAAZwAAABsAAAAM0VTNEVT7D9amJ6F6Vm4PwAAAD8EAgAAAAAAAAGdAAAAbAAAAOVGbuRGbuw/WpiehelZuD8AAAA/EwIAAAAAAAABngAAAGwAAACVSImUSInsP1qYnoXpWbg/AAAAPyMCAAAAAAAAAZ8AAABsAAAABVEQBVEQ7T9amJ6F6Vm4PwAAAD8zAgAAAAAAAAGgAAAAbAAAAEVTNEVTNO0/WpiehelZuD8AAAA/MwIAAAAAAAABoQAAAGwAAAAXVmEVVmHtP1qYnoXpWbg/AAAAP0ICAAAAAAAAAaIAAABsAAAABVqgBVqg7T8amJ+B+Rm4PwAAAD9CAgAAAAAAAAGjAAAAbAAAALdbu7Vbu+0/2JegfQnatz8AAAA/UgIAAAAAAAABpAAAAGwAAABlXdZlXdbtP9iXoH0J2rc/AAAAP1ICAAAAAAAAAaUAAABsAAAApV/6pV/67T/Yl6B9Cdq3PwAAAD9hAgAAAAAAAAGmAAAAbAAAAFdhFVZhFe4/2JegfQnatz8AAAA/cQIAAAAAAAABpwAAAGwAAACXYzmWYznuP9iXoH0J2rc/AAAAP3ECAAAAAAAAAagAAABsAAAAJWRCJmRC7j/Yl6B9Cdq3PwAAAD+BAgAAAAAAAAGpAAAAbAAAALdkS7ZkS+4/2JegfQnatz8AAAA/gQIAAAAAAAABqgAAAGwAAABHZVRGZVTuP9iXoH0J2rc/AAAAP5ACAAAAAAAAAasAAABsAAAA12Vd1mVd7j/Yl6B9Cdq3PwAAAD+QAgAAAAAAAAGsAAAAbAAAAGdmZmZmZu4/2JegfQnatz8AAAA/oAIAAAAAAAABrQAAAGwAAACHZ3iGZ3juP9iXoH0J2rc/AAAAP7ACAAAAAAAAAa4AAABsAAAAF2iBFmiB7j/Yl6B9Cdq3PwAAAD+wAgAAAAAAAAGvAAAAbAAAADdpkzZpk+4/2JegfQnatz8AAAA/vwIAAAAAAAABsAAAAGwAAABXaqVWaqXuP9iXoH0J2rc/AAAAP78CAAAAAAAAAbEAAABsAAAA52qu5mqu7j/Yl6B9Cdq3PwAAAD/PAgAAAAAAAAGyAAAAbAAAAHdrt3Zrt+4/2JegfQnatz8AAAA/zwIAAAAAAAABswAAAGwAAACXbMmWbMnuP9iXoH0J2rc/AAAAP94CAAAAAAAAAbQAAABsAAAAJ23SJm3S7j/Yl6B9Cdq3PwAAAD/eAgAAAAAAAAG1AAAAbAAAALdt27Zt2+4/2JegfQnatz8AAAA/7gIAAAAAAAABtgAAAGwAAABHbuRGbuTuP9iXoH0J2rc/AAAAP/4CAAAAAAAAAbcAAABsAAAA127t1m7t7j/Yl6B9Cdq3PwAAAD/+AgAAAAAAAAG4AAAAbAAAAGdv9mZv9u4/2JegfQnatz8AAAA/DQMAAAAAAAABuQAAAGwAAAD3b//2b//uP9iXoH0J2rc/AAAAPx0DAAAAAAAAAboAAABsAAAAh3AIh3AI7z/Yl6B9Cdq3PwAAAD8mAwAAAAAAAAG7AAAAbAAAAKdxGqdxGu8/2JegfQnatz8AAAA/RQMAAAAAAAABvAAAAGwAAADHcizHcizvP9iXoH0J2rc/AAAAP0UDAAAAAAAAAb0AAABsAAAAV3M1V3M17z/Yl6B9Cdq3PwAAAD9FAwAAAAAAAAG+AAAAbAAAAAd1UAd1UO8/2JegfQnatz8AAAA/VQMAAAAAAAABvwAAAGwAAAApdmIndmLvP9iXoH0J2rc/AAAAP1UDAAAAAAAAAcAAAABsAAAASXd0R3d07z/Yl6B9Cdq3PwAAAD9kAwAAAAAAAAHBAAAAbAAAAGl4hmd4hu8/2JegfQnatz8AAAA/ZAMAAAAAAAABwgAAAGwAAACJeZiHeZjvP9iXoH0J2rc/AAAAP3QDAAAAAAAAAcMAAABsAAAAqXqqp3qq7z/Yl6B9Cdq3PwAAAD90AwAAAAAAAAHEAAAAbAAAAMl7vMd7vO8/2JegfQnatz8AAAA/hAMAAAAAAAABxQAAAGwAAABXfMVXfMXvP9iXoH0J2rc/AAAAP4QDAAAAAAAAAcYAAABsAAAA6XzO53zO7z/Yl6B9Cdq3PwAAAD+TAwAAAAAAAAHHAAAAbAAAAHd913d91+8/2JegfQnatz8AAAA/owMAAAAAAAAByAAAAGwAAABqiqZoiqbYPxqYn4H5Gbg/AAAAPwAAAAAAAAAAAckAAABsAAAAiou4iIu42D8amJ+B+Rm4PwAAAD9OAAAAAAAAAAHKAAAAbAAAAOqO7uiO7tg/mpididmZuD8AAAA/TgAAAAAAAAABywAAAGwAAABqkzZpkzbZP9iYnI3J2bg/AAAAP04AAAAAAAAAAcwAAABsAAAAypZsyZZs2T/YmJyNydm4PwAAAD9OAAAAAAAAAAHNAAAAbAAAACqaoimaotk/GpmbkbkZuT8AAAA/XQAAAAAAAAABzgAAAGwAAACKndiJndjZP1qZmpWpWbk/AAAAP10AAAAAAAAAAc8AAABsAAAACqIgCqIg2j9amZqVqVm5PwAAAD9tAAAAAAAAAAHQAAAAbAAAAIqmaIqmaNo/WpmalalZuT8AAAA/bQAAAAAAAAAB0QAAAGwAAAAqrMIqrMLaP1qZmpWpWbk/AAAAP30AAAAAAAAAAdIAAABsAAAADLRAC7RA2z+YmZmZmZm5PwAAAD+MAAAAAAAAAAHTAAAAbAAAAAy90Au90Ns/mJmZmZmZuT8AAAA/jAAAAAAAAAAB1AAAAGwAAABsyZZsyZbcP5iZmZmZmbk/AAAAP5wAAAAAAAAAAdUAAABsAAAAzNVczdVc3T+YmZmZmZm5PwAAAD+cAAAAAAAAAAHWAAAAbAAAAE7jNE7jNN4/mJmZmZmZuT8AAAA/nAAAAAAAAAAB1wAAAGwAAADw8R7v8R7fP5iZmZmZmbk/AAAAP6wAAAAAAAAAAdgAAABsAAAASIAESIAE4D+YmZmZmZm5PwAAAD+sAAAAAAAAAAHZAAAAbAAAACiIgiiIguA/mJmZmZmZuT8AAAA/uwAAAAAAAAAB2gAAAGwAAADpju7oju7gP5iZmZmZmbk/AAAAP7sAAAAAAAAAAdsAAABsAAAAaZM2aZM24T+YmZmZmZm5PwAAAD/LAAAAAAAAAAHcAAAAbAAAAMmWbMmWbOE/mJmZmZmZuT8AAAA/ywAAAAAAAAAB3QAAAGwAAAAJmZAJmZDhP5iZmZmZmbk/AAAAP9oAAAAAAAAAAd4AAABsAAAAuZqruZqr4T+YmZmZmZm5PwAAAD/aAAAAAAAAAAHfAAAAbAAAANmbvdmbveE/mJmZmZmZuT8AAAA/6gAAAAAAAAAB4AAAAGwAAAD5nM/5nM/hP5iZmZmZmbk/AAAAP+oAAAAAAAAAAeEAAABsAAAAGp7hGZ7h4T+YmZmZmZm5PwAAAD/6AAAAAAAAAAHiAAAAbAAAADqf8zmf8+E/mJmZmZmZuT8AAAA/CQEAAAAAAAAB4wAAAGwAAABaoAVaoAXiP5iZmZmZmbk/AAAAPwkBAAAAAAAAAeQAAABsAAAACqIgCqIg4j+YmZmZmZm5PwAAAD8ZAQAAAAAAAAHlAAAAbAAAALujO7qjO+I/mJmZmZmZuT8AAAA/GQEAAAAAAAAB5gAAAGwAAAD7pV/6pV/iP5iZmZmZmbk/AAAAPykBAAAAAAAAAecAAABsAAAAO6iDOqiD4j+YmZmZmZm5PwAAAD8pAQAAAAAAAAHoAAAAbAAAAHuqp3qqp+I/WpmalalZuT8AAAA/KQEAAAAAAAAB6QAAAGwAAAArrMIqrMLiP1qZmpWpWbk/AAAAPzgBAAAAAAAAAeoAAABsAAAA263d2q3d4j9amZqVqVm5PwAAAD9IAQAAAAAAAAHrAAAAbAAAAIuv+Iqv+OI/WpmalalZuT8AAAA/SAEAAAAAAAAB7AAAAGwAAAA7sRM7sRPjP1qZmpWpWbk/AAAAP1cBAAAAAAAAAe0AAABsAAAA67Iu67Iu4z9amZqVqVm5PwAAAD9XAQAAAAAAAAHuAAAAbAAAAAu0QAu0QOM/WpmalalZuT8AAAA/ZwEAAAAAAAAB7wAAAGwAAAC7tVu7tVvjP1qZmpWpWbk/AAAAP2cBAAAAAAAAAfAAAABsAAAAa7d2a7d24z9amZqVqVm5PwAAAD93AQAAAAAAAAHxAAAAbAAAAIy4iIu4iOM/WpmalalZuT8AAAA/dwEAAAAAAAAB8gAAAGwAAAA8uqM7uqPjP1qZmpWpWbk/AAAAP4YBAAAAAAAAAfMAAABsAAAAXLu1W7u14z8amZuRuRm5PwAAAD+GAQAAAAAAAAH0AAAAbAAAAAy90Au90OM/2JicjcnZuD8AAAA/lgEAAAAAAAAB9QAAAGwAAAC8vuu7vuvjP9iYnI3J2bg/AAAAP5YBAAAAAAAAAfYAAABsAAAAbMAGbMAG5D+amJ2J2Zm4PwAAAD+mAQAAAAAAAAH3AAAAbAAAAPzAD/zAD+Q/WpiehelZuD8AAAA/pgEAAAAAAAAB+AAAAGwAAAAcwiEcwiHkPxqYn4H5Gbg/AAAAP7UBAAAAAAAAAfkAAABsAAAAPMMzPMMz5D/Yl6B9Cdq3PwAAAD+1AQAAAAAAAAH6AAAAbAAAAMzDPMzDPOQ/mpeheRmatz8AAAA/xQEAAAAAAAAB+wAAAGwAAADsxE7sxE7kPxqXo3E5Grc/AAAAP8UBAAAAAAAAAfwAAABsAAAAfMVXfMVX5D+alqVpWZq2PwAAAD/UAQAAAAAAAAH9AAAAbAAAAJzGaZzGaeQ/GpanYXkatj8AAAA/1AEAAAAAAAAB/gAAAGwAAAAsx3Isx3LkP5qVqVmZmrU/AAAAP+QBAAAAAAAAAf8AAABsAAAAvMd7vMd75D8clatRuRq1PwAAAD/kAQAAAAAAAAEAAQAAbAAAAEzIhEzIhOQ/2pSsTcnatD8AAAA/9AEAAAAAAAABAQEAAGwAAABMyIRMyITkP5qUrUnZmrQ/AAAAP/QBAAAAAAAAAQIBAABsAAAA3MiN3MiN5D8alK9B+Rq0PwAAAD8DAgAAAAAAAAEDAQAAbAAAAGzJlmzJluQ/2pOwPQnbsz8AAAA/AwIAAAAAAAABBAEAAGwAAABsyZZsyZbkP1qTsjUpW7M/AAAAPxMCAAAAAAAAAQUBAABsAAAA/Mmf/Mmf5D/akrQtSduyPwAAAD8TAgAAAAAAAAEGAQAAbAAAAIzKqIzKqOQ/nJK1KVmbsj8AAAA/IwIAAAAAAAABBwEAAGwAAACMyqiMyqjkPxyStyF5G7I/AAAAPyMCAAAAAAAAAQgBAABsAAAAHMuxHMux5D+akbkZmZuxPwAAAD8yAgAAAAAAAAEJAQAAbAAAAKzLuqzLuuQ/GpG7EbkbsT8AAAA/MgIAAAAAAAABCgEAAGwAAAA8zMM8zMPkP5yQvQnZm7A/AAAAP0ICAAAAAAAAAQsBAABsAAAAzMzMzMzM5D8ckL8B+RuwPwAAAD9CAgAAAAAAAAEMAQAAbAAAAMzMzMzMzOQ/Nx+D8zE4rz8AAAA/UQIAAAAAAAABDQEAAGwAAADMzMzMzMzkPzceh+NxOK4/AAAAP1ECAAAAAAAAAQ4BAABsAAAAXc3VXM3V5D+5HYnbkbitPwAAAD9qAgAAAAAAAAEPAQAAbAAAAF3N1VzN1eQ/ORyPw/E4rD8AAAA/agIAAAAAAAABEAEAAGwAAABdzdVczdXkP7cbkbsRuas/AAAAP3oCAAAAAAAAAREBAABsAAAAXc3VXM3V5D+3GpWrUbmqPwAAAD96AgAAAAAAAAESAQAAbAAAAF3N1VzN1eQ/uRmZm5G5qT8AAAA/iQIAAAAAAAABEwEAAGwAAABdzdVczdXkP7kYnYvRuag/AAAAP4kCAAAAAAAAARQBAABsAAAAXc3VXM3V5D87GJ+D8TmoPwAAAD+ZAgAAAAAAAAEVAQAAbAAAAF3N1VzN1eQ/uRehexG6pz8AAAA/mQIAAAAAAAABFgEAAGwAAABdzdVczdXkPzsXo3MxOqc/AAAAP6kCAAAAAAAAARcBAABsAAAAXc3VXM3V5D+5FqVrUbqmPwAAAD+pAgAAAAAAAAEYAQAAbAAAAF3N1VzN1eQ/ORanY3E6pj8AAAA/uAIAAAAAAAABGQEAAGwAAABdzdVczdXkPzkVq1OxOqU/AAAAP7gCAAAAAAAAARoBAABsAAAAXc3VXM3V5D+7FK1L0bqkPwAAAD/IAgAAAAAAAAEbAQAAbAAAAF3N1VzN1eQ/ORSvQ/E6pD8AAAA/yAIAAAAAAAABHAEAAGwAAABdzdVczdXkP7sTsTsRu6M/AAAAP9cCAAAAAAAAAR0BAABsAAAAXc3VXM3V5D87E7MzMTujPwAAAD/nAgAAAAAAAAEeAQAAbAAAAF3N1VzN1eQ/OxK3I3E7oj8AAAA/5wIAAAAAAAABHwEAAGwAAAA8zMM8zMPkP7sRuRuRu6E/AAAAP/cCAAAAAAAAASABAABsAAAAHMuxHMux5D+9EL0L0bugPwAAAD/3AgAAAAAAAAEhAQAAbAAAAPzJn/zJn+Q/OxC/A/E7oD8AAAA/BgMAAAAAAAABIgEAAGwAAABMyIRMyITkP3YditeheJ0/AAAAPwYDAAAAAAAAASMBAABsAAAALMdyLMdy5D96HI7H4XicPwAAAD8WAwAAAAAAAAEkAQAAbAAAAHzFV3zFV+Q/ehqWp2F5mj8AAAA/FgMAAAAAAAABJQEAAGwAAACMwRiMwRjkP3oVqlehepU/AAAAPzUDAAAAAAAAASYBAABsAAAA3L/927/94z96E7I3IXuTPwAAAD9kAwAAAAAAAAEnAQAAbAAAAHuzN3uzN+M//BK0L0H7gj8AAAA/dAMAAAAAAAABKAEAAGwAAAAbsAEbsAHjP/wQvA/B+4A/AAAAP5MDAAAAAAAAASkBAABsAAAAip3YiZ3Y4T8AErgfgftxPwAAAD+jAwAAAAAAAAEqAQAAbAAAAEmbtEmbtOE/ABK4H4H7cT8AAAA/sgMAAAAAAAABKwEAAGwAAADJlmzJlmzhPwASuB+B+3E/AAAAP7IDAAAAAAAAASwBAABsAAAAGZVRGZVR4T8AErgfgftxPwAAAD+yAwAAAAAAAAEtAQAAbAAAAPmTP/mTP+E/ABK4H4H7cT8AAAA/wgMAAAAAAAABLgEAAGwAAABJkiRJkiThPwASuB+B+3E/AAAAP8IDAAAAAAAAAS8BAABsAAAAmZAJmZAJ4T8AErgfgftxPwAAAD/hAwAAAAAAAAEwAQAAbAAAADmN0ziN0+A/ABK4H4H7cT8AAAA/4QMAAAAAAAABMQEAAGwAAAD5iq/4iq/gPwASuB+B+3E/AAAAP/EDAAAAAAAAATIBAABsAAAAmId5mId54D8AErgfgftxPwAAAD/xAwAAAAAAAAEzAQAAbAAAADiEQziEQ+A/ABK4H4H7cT8AAAA/AAQAAAAAAAABNAEAAGwAAABIgARIgATgPwASuB+B+3E/AAAAPwAEAAAAAAAAATUBAABsAAAA0Pmcz/mc3z8AErgfgftxPwAAAD8QBAAAAAAAAAE2AQAAbAAAAPDxHu/xHt8/ABK4H4H7cT8AAAA/EAQAAAAAAAABNwEAAGwAAAAw67Iu67LePwASuB+B+3E/AAAAPxAEAAAAAAAAATgBAABsAAAAjuVYjuVY3j8AErgfgftxPwAAAD8gBAAAAAAAAAE5AQAAbAAAAA7hEA7hEN4/+BWoX4H6dT8AAAA/LwQAAAAAAAABOgEAAGwAAABu27Zt27bdP/gVqF+B+nU/AAAAPy8EAAAAAAAAATsBAABsAAAADNiADdiA3T/4Fahfgfp1PwAAAD8vBAAAAAAAAAE8AQAAbAAAAKzUSq3USt0/+BWoX4H6dT8AAAA/PwQAAAAAAAABPQEAAGwAAABs0iZt0ibdP/gVqF+B+nU/AAAAP04EAAAAAAAAAT4BAABsAAAAzMzMzMzM3D/4GZifgfl5PwAAAD9eBAAAAAAAAAE/AQAAbAAAAKzLuqzLutw/+BmYn4H5eT8AAAA/bgQAAAAAAAABQAEAAGwAAABsyZZsyZbcP/gZmJ+B+Xk/AAAAP24EAAAAAAAAAUEBAABsAAAALMdyLMdy3D/4HYjfgfh9PwAAAD99BAAAAAAAAAFCAQAAbAAAAOzETuzETtw/+B2I34H4fT8AAAA/fQQAAAAAAAABQwEAAGwAAACMwRiMwRjcP/wQvA/B+4A/AAAAP40EAAAAAAAAAUQBAABsAAAALL7iK77i2z/8ELwPwfuAPwAAAD+NBAAAAAAAAAFFAQAAbAAAAMy6rMu6rNs//BK0L0H7gj8AAAA/rAQAAAAAAAABRgEAAGwAAADqsi7rsi7bP/gWpG9B+oY/AAAAP6wEAAAAAAAAAUcBAABsAAAAqrAKq7AK2z/8GJyPwfmIPwAAAD+8BAAAAAAAAAFIAQAAbAAAAGqu5mqu5to/+ByMz8H4jD8AAAA/ywQAAAAAAAABSQEAAGwAAABKrdRKrdTaP/gcjM/B+Iw/AAAAP8sEAAAAAAAAAUoBAABsAAAACquwCquw2j/4HoTvQfiOPwAAAD/LBAAAAAAAAAFLAQAAbAAAAOqpnuqpnto/fBC+B+F7kD8AAAA/2wQAAAAAAAABTAEAAGwAAADKqIzKqIzaP3oRuhehe5E/AAAAP/oEAAAAAAAAAU0BAABsAAAAiqZoiqZo2j9+ErYnYXuSPwAAAD/6BAAAAAAAAAFOAQAAbAAAAEqkREqkRNo/ehWqV6F6lT8AAAA/+gQAAAAAAAABTwEAAGwAAAAKoiAKoiDaP3oWpmdhepY/AAAAPxoFAAAAAAAAAVABAABsAAAAip3YiZ3Y2T96GZqXoXmZPwAAAD8aBQAAAAAAAAFRAQAAbAAAAEqbtEmbtNk/dhuStyF5mz8AAAA/KQUAAAAAAAABUgEAAGwAAAAKmZAJmZDZP3YditeheJ0/AAAAPykFAAAAAAAAAVMBAABsAAAAypZsyZZs2T92H4L3IXifPwAAAD85BQAAAAAAAAFUAQAAbAAAAIqUSImUSNk/OxC/A/E7oD8AAAA/OQUAAAAAAAABVQEAAGwAAABqkzZpkzbZPzsRuxOxO6E/AAAAP0gFAAAAAAAAAVYBAABsAAAASpIkSZIk2T+7EbkbkbuhPwAAAD9IBQAAAAAAAAFXAQAAbAAAAAqQAAmQANk/OxK3I3E7oj8AAAA/WAUAAAAAAAABWAEAAGwAAADqju7oju7YP7sStStRu6I/AAAAP1gFAAAAAAAAAVkBAABsAAAA6o7u6I7u2D87E7MzMTujPwAAAD9oBQAAAAAAAAFaAQAAbAAAAMqN3MiN3Ng/uxOxOxG7oz8AAAA/aAUAAAAAAAABWwEAAGwAAACqjMqojMrYPzkUr0PxOqQ/AAAAP3cFAAAAAAAAAVwBAABsAAAAiou4iIu42D+7FK1L0bqkPwAAAD+HBQAAAAAAAAFdAQAAbAAAAIqLuIiLuNg/ORWrU7E6pT8AAAA/hwUAAAAAAAABXgEAAGwAAABKiZRIiZTYPzkWp2NxOqY/AAAAP5cFAAAAAAAAAV8BAABsAAAASomUSImU2D+5FqVrUbqmPwAAAD+XBQAAAAAAAAFgAQAAbAAAACiIgiiIgtg/OxejczE6pz8AAAA/pgUAAAAAAAABYQEAAGwAAAAoiIIoiILYP7kXoXsRuqc/AAAAP6YFAAAAAAAAAWIBAABsAAAACIdwCIdw2D+5F6F7EbqnPwAAAD+2BQAAAAAAAAFjAQAAbAAAAAiHcAiHcNg/Oxifg/E5qD8AAAA/tgUAAAAAAAABZAEAAGwAAADohV7ohV7YP7kYnYvRuag/AAAAP8UFAAAAAAAAAWUBAABsAAAA6IVe6IVe2D85GZuTsTmpPwAAAD/VBQAAAAAAAAFmAQAAbAAAAOiFXuiFXtg/uRmZm5G5qT8AAAA/5QUAAAAAAAABZwEAAGwAAADohV7ohV7YPzkal6NxOao/AAAAP/QFAAAAAAAAAWgBAABsAAAA6IVe6IVe2D+3GpWrUbmqPwAAAD/0BQAAAAAAAAFpAQAAbAAAAOiFXuiFXtg/txuRuxG5qz8AAAA/BAYAAAAAAAABagEAAGwAAADohV7ohV7YPzkcj8PxOKw/AAAAPwQGAAAAAAAAAWsBAABsAAAA6IVe6IVe2D+3HI3L0bisPwAAAD8UBgAAAAAAAAFsAQAAbAAAAOiFXuiFXtg/Nx2L07E4rT8AAAA/FAYAAAAAAAABbQEAAGwAAADohV7ohV7YPzceh+NxOK4/AAAAPyMGAAAAAAAAAW4BAABsAAAA6IVe6IVe2D+5HoXrUbiuPwAAAD8zBgAAAAAAAAFvAQAAbAAAAOiFXuiFXtg/Nx+D8zE4rz8AAAA/MwYAAAAAAAABcAEAAGwAAADohV7ohV7YP7cfgfsRuK8/AAAAP0IGAAAAAAAAAXEBAABsAAAA6IVe6IVe2D8ckL8B+RuwPwAAAD9CBgAAAAAAAAFyAQAAbAAAAOiFXuiFXtg/nJC9CdmbsD8AAAA/UgYAAAAAAAABcwEAAGwAAADohV7ohV7YP9yQvA3J27A/AAAAP1IGAAAAAAAAAXQBAABsAAAA6IVe6IVe2D8akbsRuRuxPwAAAD9SBgAAAAAAAAF1AQAAbAAAAOiFXuiFXtg/XJG6FalbsT8AAAA/YgYAAAAAAAABdgEAAGwAAADohV7ohV7YP5qRuRmZm7E/AAAAP3EGAAAAAAAAAXcBAABsAAAA6IVe6IVe2D/akbgdiduxPwAAAD+BBgAAAAAAAAF4AQAAbAAAAAiHcAiHcNg/2pG4HYnbsT8AAAA/BAcAAAAAAAABeQEAAGwAAAAIh3AIh3DYP5qRuRmZm7E/AAAAPzIHAAAAAAAAAXoBAABsAAAAsQqrsAqr6D/yMTgfg/PRPwAAAD8AAAAAAAAAAAF7AQAAbAAAAEALtEALtOg/8jE4H4Pz0T8AAAA/2wAAAAAAAAABfAEAAGwAAADRC73QC73oP/IxOB+D89E/AAAAP9sAAAAAAAAAAX0BAABsAAAAgA3YgA3Y6D/yMTgfg/PRPwAAAD/rAAAAAAAAAAF+AQAAbAAAADEP8zAP8+g/8jE4H4Pz0T8AAAA/6wAAAAAAAAABfwEAAGwAAADgEA7hEA7pP/IxOB+D89E/AAAAP/oAAAAAAAAAAYABAABsAAAAARIgARIg6T/yMTgfg/PRPwAAAD/6AAAAAAAAAAGBAQAAbAAAALETO7ETO+k/8jE4H4Pz0T8AAAA/CgEAAAAAAAABggEAAGwAAABhFVZhFVbpP/IxOB+D89E/AAAAPxoBAAAAAAAAAYMBAABsAAAA4xme4Rme6T/yMTgfg/PRPwAAAD8pAQAAAAAAAAGEAQAAbAAAAJIbuZEbuek/8jE4H4Pz0T8AAAA/KQEAAAAAAAABhQEAAGwAAACyHMuxHMvpP/IxOB+D89E/AAAAPykBAAAAAAAAAYYBAABsAAAAYx7mYR7m6T/yMTgfg/PRPwAAAD85AQAAAAAAAAGHAQAAbAAAAIMf+IEf+Ok/8jE4H4Pz0T8AAAA/OQEAAAAAAAABiAEAAGwAAACjIAqiIArqP/IxOB+D89E/AAAAP0gBAAAAAAAAAYkBAABsAAAAwyEcwiEc6j/yMTgfg/PRPwAAAD9IAQAAAAAAAAGKAQAAbAAAAOMiLuIiLuo/8jE4H4Pz0T8AAAA/WAEAAAAAAAABiwEAAGwAAACSJEmSJEnqP/IxOB+D89E/AAAAP1gBAAAAAAAAAYwBAABsAAAAQyZkQiZk6j/yMTgfg/PRPwAAAD9oAQAAAAAAAAGNAQAAbAAAAGMndmInduo/8jE4H4Pz0T8AAAA/aAEAAAAAAAABjgEAAGwAAAASKZESKZHqP/IxOB+D89E/AAAAP3cBAAAAAAAAAY8BAABsAAAAoymaoima6j/yMTgfg/PRPwAAAD93AQAAAAAAAAGQAQAAbAAAAMMqrMIqrOo/8jE4H4Pz0T8AAAA/hwEAAAAAAAABkQEAAGwAAADjK77iK77qP/IxOB+D89E/AAAAP4cBAAAAAAAAAZIBAABsAAAAAy3QAi3Q6j/yMTgfg/PRPwAAAD+mAQAAAAAAAAGTAQAAbAAAACMu4iIu4uo/8jE4H4Pz0T8AAAA/tgEAAAAAAAABlAEAAGwAAACzLuuyLuvqP/IxOB+D89E/AAAAP8UBAAAAAAAAAZUBAABsAAAARC/0Qi/06j/yMTgfg/PRPwAAAD8bAwAAAAAAAAGWAQAAbAAAANMv/dIv/eo/8jE4H4Pz0T8AAAA/GwMAAAAAAAABlwEAAGwAAADzMA/zMA/rP/IxOB+D89E/AAAAPyoDAAAAAAAAAZgBAABsAAAAEzIhEzIh6z/yMTgfg/PRPwAAAD8qAwAAAAAAAAGZAQAAbAAAADMzMzMzM+s/8jE4H4Pz0T8AAAA/OgMAAAAAAAABmgEAAGwAAABTNEVTNEXrP/IxOB+D89E/AAAAP0kDAAAAAAAAAZsBAABsAAAAAzZgAzZg6z/yMTgfg/PRPwAAAD9JAwAAAAAAAAGcAQAAbAAAAJM2aZM2aes/8jE4H4Pz0T8AAAA/SQMAAAAAAAABnQEAAGwAAACzN3uzN3vrP/IxOB+D89E/AAAAP1kDAAAAAAAAAZ4BAABsAAAAQziEQziE6z/yMTgfg/PRPwAAAD9ZAwAAAAAAAAGfAQAAbAAAANM4jdM4jes/8jE4H4Pz0T8AAAA/aQMAAAAAAAABoAEAAGwAAAD/27/927/NP8L1KFyPwtU/AAAAPwAAAAAAAAAAAaEBAABsAAAAP97jPd7jzT/C9Shcj8LVPwAAAD9eAAAAAAAAAAGiAQAAbAAAAL/iK77iK84/wvUoXI/C1T8AAAA/bgAAAAAAAAABowEAAGwAAAB/6Zd+6ZfOP8L1KFyPwtU/AAAAP24AAAAAAAAAAaQBAABsAAAAv+u7vuu7zj/C9Shcj8LVPwAAAD99AAAAAAAAAAGlAQAAbAAAAH/yJ3/yJ88/wvUoXI/C1T8AAAA/jQAAAAAAAAABpgEAAGwAAAC/9Eu/9EvPP8L1KFyPwtU/AAAAP5wAAAAAAAAAAacBAABsAAAAf/u3f/u3zz/C9Shcj8LVPwAAAD+cAAAAAAAAAAGoAQAAbAAAAKAFWqAFWtA/0rUoXYvS1T8AAAA/nAAAAAAAAAABqQEAAGwAAAACCZAACZDQP9K1KF2L0tU/AAAAP6wAAAAAAAAAAaoBAABsAAAAQgu0QAu00D/StShdi9LVPwAAAD+sAAAAAAAAAAGrAQAAbAAAAKAO6qAO6tA/0rUoXYvS1T8AAAA/vAAAAAAAAAABrAEAAGwAAADAD/zAD/zQP9K1KF2L0tU/AAAAP7wAAAAAAAAAAa0BAABsAAAAIBMyIRMy0T/StShdi9LVPwAAAD/LAAAAAAAAAAGuAQAAbAAAAEAUREEURNE/0rUoXYvS1T8AAAA/ywAAAAAAAAABrwEAAGwAAACAFmiBFmjRP9K1KF2L0tU/AAAAP9sAAAAAAAAAAbABAABsAAAAwhiMwRiM0T/StShdi9LVPwAAAD/bAAAAAAAAAAGxAQAAbAAAAAIbsAEbsNE/0rUoXYvS1T8AAAA/6wAAAAAAAAABsgEAAGwAAABiHuZhHubRP9K1KF2L0tU/AAAAP/oAAAAAAAAAAbMBAABsAAAApCAKoiAK0j/StShdi9LVPwAAAD8ZAQAAAAAAAAG0AQAAbAAAAIQoiIIoiNI/0rUoXYvS1T8AAAA/KQEAAAAAAAABtQEAAGwAAAAkLuIiLuLSP9K1KF2L0tU/AAAAPykBAAAAAAAAAbYBAABsAAAAZDAGYzAG0z/StShdi9LVPwAAAD8pAQAAAAAAAAG3AQAAbAAAAKQyKqMyKtM/0rUoXYvS1T8AAAA/OQEAAAAAAAABuAEAAGwAAADEMzzDMzzTP9K1KF2L0tU/AAAAPzkBAAAAAAAAAbkBAABsAAAABDZgAzZg0z/StShdi9LVPwAAAD9IAQAAAAAAAAG6AQAAbAAAAEQ4hEM4hNM/0rUoXYvS1T8AAAA/WAEAAAAAAAABuwEAAGwAAADEPMzDPMzTP9K1KF2L0tU/AAAAP4cBAAAAAAAAAbwBAABsAAAAhkzIhEzI1D/StShdi9LVPwAAAD+mAQAAAAAAAAG9AQAAbAAAAOZYjuVYjtU/0rUoXYvS1T8AAAA/pgEAAAAAAAABvgEAAGwAAAAmW7IlW7LVP9K1KF2L0tU/AAAAP7YBAAAAAAAAAb8BAABsAAAAZl3WZV3W1T/StShdi9LVPwAAAD/FAQAAAAAAAAHAAQAAbAAAAMZgDMZgDNY/0rUoXYvS1T8AAAA/1QEAAAAAAAABwQEAAGwAAACGZ3iGZ3jWP9K1KF2L0tU/AAAAP+UBAAAAAAAAAcIBAABsAAAAxmmcxmmc1j/StShdi9LVPwAAAD/lAQAAAAAAAAHDAQAAbAAAAAZswAZswNY/0rUoXYvS1T8AAAA/9AEAAAAAAAABxAEAAGwAAAAmbdImbdLWP9K1KF2L0tU/AAAAPwQCAAAAAAAAAcUBAABsAAAARm7kRm7k1j/StShdi9LVPwAAAD8EAgAAAAAAAAHGAQAAbAAAAGZv9mZv9tY/0rUoXYvS1T8AAAA/BAIAAAAAAAABxwEAAGwAAACGcAiHcAjXP9K1KF2L0tU/AAAAPxMCAAAAAAAAAcgBAABsAAAApnEap3Ea1z/StShdi9LVPwAAAD8jAgAAAAAAAAHJAQAAbAAAAOZzPudzPtc/0rUoXYvS1T8AAAA/MwIAAAAAAAABygEAAGwAAAAGdVAHdVDXP9K1KF2L0tU/AAAAPzMCAAAAAAAAAcsBAABsAAAAJnZiJ3Zi1z/StShdi9LVPwAAAD9CAgAAAAAAAAHMAQAAbAAAAEZ3dEd3dNc/0rUoXYvS1T8AAAA/QgIAAAAAAAABzQEAAGwAAABmeIZneIbXP9K1KF2L0tU/AAAAP1ICAAAAAAAAAc4BAABsAAAAhnmYh3mY1z/StShdi9LVPwAAAD9SAgAAAAAAAAHPAQAAbAAAAKZ6qqd6qtc/0rUoXYvS1T8AAAA/UgIAAAAAAAAB0AEAAGwAAADIe7zHe7zXP9K1KF2L0tU/AAAAP2ICAAAAAAAAAdEBAABsAAAA6HzO53zO1z/StShdi9LVPwAAAD+BAgAAAAAAAAHSAQAAbAAAAAh+4Ad+4Nc/0rUoXYvS1T8AAAA/gQIAAAAAAAAB0wEAAGwAAABIgARIgATYP8L1KFyPwtU/AAAAP5ACAAAAAAAAAdQBAABsAAAAiIIoiIIo2D/C9Shcj8LVPwAAAD+gAgAAAAAAAAHVAQAAbAAAAMiETMiETNg/wvUoXI/C1T8AAAA/sAIAAAAAAAAB1gEAAGwAAAAIh3AIh3DYP7I1KVuTstU/AAAAP7ACAAAAAAAAAdcBAABsAAAAKIiCKIiC2D+yNSlbk7LVPwAAAD+wAgAAAAAAAAHYAQAAbAAAAEqJlEiJlNg/sjUpW5Oy1T8AAAA/vwIAAAAAAAAB2QEAAGwAAABqiqZoiqbYP7I1KVuTstU/AAAAP+4CAAAAAAAAAdoBAABsAAAAiou4iIu42D+yNSlbk7LVPwAAAD8UAwAAAAAAAAHbAQAAbAAAAKqMyqiMytg/sjUpW5Oy1T8AAAA/JAMAAAAAAAAB3AEAAGwAAADKjdzIjdzYP7I1KVuTstU/AAAAP0MDAAAAAAAAAd0BAABsAAAA6o7u6I7u2D+yNSlbk7LVPwAAAD+hAwAAAAAAAAHeAQAAbAAAAAqQAAmQANk/sjUpW5Oy1T8AAAA/0AMAAAAAAAAB3wEAAGwAAAAqkRIpkRLZP7I1KVuTstU/AAAAP+ADAAAAAAAAAeABAABsAAAASpIkSZIk2T+yNSlbk7LVPwAAAD/vAwAAAAAAAAHhAQAAbAAAAGqTNmmTNtk/sjUpW5Oy1T8AAAA//wMAAAAAAAAB4gEAAGwAAACKlEiJlEjZP7I1KVuTstU/AAAAPw4EAAAAAAAAAeMBAABsAAAAypZsyZZs2T+yNSlbk7LVPwAAAD8OBAAAAAAAAAHkAQAAbAAAAOqXfumXftk/sjUpW5Oy1T8AAAA/HgQAAAAAAAAB5QEAAGwAAAAqmqIpmqLZP7I1KVuTstU/AAAAPy4EAAAAAAAAAeYBAABsAAAAapzGaZzG2T+yNSlbk7LVPwAAAD8uBAAAAAAAAAHnAQAAbAAAAKqe6qme6tk/sjUpW5Oy1T8AAAA/LgQAAAAAAAAB6AEAAGwAAADqoA7qoA7aP7I1KVuTstU/AAAAPz0EAAAAAAAAAekBAABsAAAAKqMyKqMy2j+yNSlbk7LVPwAAAD89BAAAAAAAAAHqAQAAbAAAAGqlVmqlVto/sjUpW5Oy1T8AAAA/TQQAAAAAAAAB6wEAAGwAAADKqIzKqIzaP7I1KVuTstU/AAAAP00EAAAAAAAAAewBAABsAAAACquwCquw2j+yNSlbk7LVPwAAAD9dBAAAAAAAAAHtAQAAbAAAACqswiqswto/sjUpW5Oy1T8AAAA/XQQAAAAAAAAB7gEAAGwAAABqruZqrubaP7I1KVuTstU/AAAAP2wEAAAAAAAAAe8BAABsAAAAqrAKq7AK2z+yNSlbk7LVPwAAAD9sBAAAAAAAAAHwAQAAbAAAAMqxHMuxHNs/sjUpW5Oy1T8AAAA/fAQAAAAAAAAB8QEAAGwAAADqsi7rsi7bP7I1KVuTstU/AAAAP4sEAAAAAAAAAfIBAABsAAAADLRAC7RA2z+yNSlbk7LVPwAAAD+LBAAAAAAAAAHzAQAAbAAAACy1Uiu1Uts/sjUpW5Oy1T8AAAA/mwQAAAAAAAAB9AEAAGwAAABMtmRLtmTbP7I1KVuTstU/AAAAP5sEAAAAAAAAAfUBAABsAAAAbLd2a7d22z+yNSlbk7LVPwAAAD+rBAAAAAAAAAH2AQAAbAAAAIy4iIu4iNs/sjUpW5Oy1T8AAAA/ugQAAAAAAAAB9wEAAGwAAACsuZqruZrbP7I1KVuTstU/AAAAP8oEAAAAAAAAAfgBAABsAAAA7Lu+67u+2z+yNSlbk7LVPwAAAD/KBAAAAAAAAAH5AQAAbAAAAAy90Au90Ns/sjUpW5Oy1T8AAAA/ygQAAAAAAAAB+gEAAGwAAABMv/RLv/TbP7I1KVuTstU/AAAAP9oEAAAAAAAAAfsBAABsAAAAjMEYjMEY3D+yNSlbk7LVPwAAAD/aBAAAAAAAAAH8AQAAbAAAAMzDPMzDPNw/sjUpW5Oy1T8AAAA/CAUAAAAAAAAB/QEAAGwAAABs0iZt0ibdP7I1KVuTstU/AAAAPygFAAAAAAAAAf4BAABsAAAATNqkTdqk3T+yNSlbk7LVPwAAAD8oBQAAAAAAAAH/AQAAbAAAAK7d2q3d2t0/sjUpW5Oy1T8AAAA/KAUAAAAAAAABAAIAAGwAAADu3/7t3/7dP7I1KVuTstU/AAAAPzcFAAAAAAAAAQECAABsAAAATuM0TuM03j+yNSlbk7LVPwAAAD83BQAAAAAAAAECAgAAbAAAALDmaq7mat4/sjUpW5Oy1T8AAAA/NwUAAAAAAAABAwIAAGwAAADw6I7u6I7eP7I1KVuTstU/AAAAP0cFAAAAAAAAAQQCAABsAAAAUOzETuzE3j+yNSlbk7LVPwAAAD9XBQAAAAAAAAEFAgAAbAAAAJDu6I7u6N4/onUpWpei1T8AAAA/VwUAAAAAAAABBgIAAGwAAACw7/qu7/reP6J1KVqXotU/AAAAP4UFAAAAAAAAAQcCAABsAAAAUPVUT/VU3z+idSlal6LVPwAAAD+FBQAAAAAAAAEIAgAAbAAAAHD2Zm/2Zt8/onUpWpei1T8AAAA/hQUAAAAAAAABCQIAAGwAAACQ93iP93jfP6J1KVqXotU/AAAAP5UFAAAAAAAAAQoCAABsAAAAsPiKr/iK3z+StSlZm5LVPwAAAD+VBQAAAAAAAAELAgAAbAAAAPD6ru/6rt8/krUpWZuS1T8AAAA/lQUAAAAAAAABDAIAAGwAAAAw/dIv/dLfP5K1KVmbktU/AAAAP6UFAAAAAAAAAQ0CAABsAAAAcP/2b//23z+StSlZm5LVPwAAAD+0BQAAAAAAAAEOAgAAbAAAANiADdiADeA/gvUpWJ+C1T8AAAA/tAUAAAAAAAABDwIAAGwAAAD4gR/4gR/gP4L1KVifgtU/AAAAP7QFAAAAAAAAARACAABsAAAAqIM6qIM64D+C9SlYn4LVPwAAAD/EBQAAAAAAAAERAgAAbAAAAMiETMiETOA/gvUpWJ+C1T8AAAA/1AUAAAAAAAABEgIAAGwAAADohV7ohV7gP4L1KVifgtU/AAAAP9QFAAAAAAAAARMCAABsAAAAeIZneIZn4D9yNSpXo3LVPwAAAD/jBQAAAAAAAAEUAgAAbAAAAJiHeZiHeeA/cjUqV6Ny1T8AAAA/4wUAAAAAAAABFQIAAGwAAAAoiIIoiILgP3I1KlejctU/AAAAP/MFAAAAAAAAARYCAABsAAAASYmUSImU4D9yNSpXo3LVPwAAAD/zBQAAAAAAAAEXAgAAbAAAANmJndiJneA/cjUqV6Ny1T8AAAA/AgYAAAAAAAABGAIAAGwAAABpiqZoiqbgP3I1KlejctU/AAAAPwIGAAAAAAAAARkCAABsAAAAiYu4iIu44D9yNSpXo3LVPwAAAD8SBgAAAAAAAAEaAgAAbAAAABmMwRiMweA/cjUqV6Ny1T8AAAA/IgYAAAAAAAABGwIAAGwAAAA5jdM4jdPgP3I1KlejctU/AAAAPyIGAAAAAAAAARwCAABsAAAAWY7lWI7l4D9idSpWp2LVPwAAAD8xBgAAAAAAAAEdAgAAbAAAAHmP93iP9+A/YnUqVqdi1T8AAAA/UQYAAAAAAAABHgIAAGwAAAB5mId5mIfhP1K1KlWrUtU/AAAAP2AGAAAAAAAAAR8CAABsAAAA2Zu92Zu94T9C9SpUr0LVPwAAAD9gBgAAAAAAAAEgAgAAbAAAABqe4Rme4eE/QvUqVK9C1T8AAAA/YAYAAAAAAAABIQIAAGwAAAAKoiAKoiDiP0L1KlSvQtU/AAAAP3AGAAAAAAAAASICAABsAAAAS6RESqRE4j9C9SpUr0LVPwAAAD9wBgAAAAAAAAEjAgAAbAAAABuncRqnceI/QvUqVK9C1T8AAAA/fwYAAAAAAAABJAIAAGwAAAA7qIM6qIPiP0L1KlSvQtU/AAAAP38GAAAAAAAAASUCAABsAAAA66me6qme4j9C9SpUr0LVPwAAAD+PBgAAAAAAAAEmAgAAbAAAACuswiqswuI/QvUqVK9C1T8AAAA/jwYAAAAAAAABJwIAAGwAAAC7rMu6rMviP0L1KlSvQtU/AAAAP58GAAAAAAAAASgCAABsAAAAa67maq7m4j9C9SpUr0LVPwAAAD+fBgAAAAAAAAEpAgAAbAAAAPuu7/qu7+I/QvUqVK9C1T8AAAA/rgYAAAAAAAABKgIAAGwAAAAbsAEbsAHjP0L1KlSvQtU/AAAAP64GAAAAAAAAASsCAABsAAAAO7ETO7ET4z9C9SpUr0LVPwAAAD++BgAAAAAAAAEsAgAAbAAAAMuxHMuxHOM/QvUqVK9C1T8AAAA/vgYAAAAAAAABLQIAAGwAAAB7szd7szfjP0L1KlSvQtU/AAAAP84GAAAAAAAAAS4CAABsAAAAC7RAC7RA4z9C9SpUr0LVPwAAAD/dBgAAAAAAAAEvAgAAbAAAALu1W7u1W+M/QvUqVK9C1T8AAAA/3QYAAAAAAAABMAIAAGwAAADbtm3btm3jP0L1KlSvQtU/AAAAP90GAAAAAAAAATECAABsAAAAjLiIi7iI4z9C9SpUr0LVPwAAAD/tBgAAAAAAAAEyAgAAbAAAADy6ozu6o+M/QvUqVK9C1T8AAAA//AYAAAAAAAABMwIAAGwAAADMuqzLuqzjP0L1KlSvQtU/AAAAP/wGAAAAAAAAATQCAABsAAAAfLzHe7zH4z9C9SpUr0LVPwAAAD8MBwAAAAAAAAE1AgAAbAAAAJy92Zu92eM/QvUqVK9C1T8AAAA/DAcAAAAAAAABNgIAAGwAAAC8vuu7vuvjP0L1KlSvQtU/AAAAPwwHAAAAAAAAATcCAABsAAAA3L/927/94z9C9SpUr0LVPwAAAD8cBwAAAAAAAAE4AgAAbAAAAGzABmzABuQ/QvUqVK9C1T8AAAA/HAcAAAAAAAABOQIAAGwAAAD8wA/8wA/kP0L1KlSvQtU/AAAAPysHAAAAAAAAAToCAABsAAAAHMIhHMIh5D9C9SpUr0LVPwAAAD87BwAAAAAAAAE7AgAAbAAAADzDMzzDM+Q/QvUqVK9C1T8AAAA/OwcAAAAAAAABPAIAAGwAAABcxEVcxEXkP0L1KlSvQtU/AAAAP0sHAAAAAAAAAT0CAABsAAAAfMVXfMVX5D9StSpVq1LVPwAAAD9LBwAAAAAAAAE+AgAAbAAAAJzGaZzGaeQ/UrUqVatS1T8AAAA/SwcAAAAAAAABPwIAAGwAAAC8x3u8x3vkP2J1KlanYtU/AAAAP1oHAAAAAAAAAUACAABsAAAA3MiN3MiN5D9idSpWp2LVPwAAAD9qBwAAAAAAAAFBAgAAbAAAAIzKqIzKqOQ/cjUqV6Ny1T8AAAA/agcAAAAAAAABQgIAAGwAAAA8zMM8zMPkP4L1KVifgtU/AAAAP3kHAAAAAAAAAUMCAABsAAAA7c3e7M3e5D+C9SlYn4LVPwAAAD95BwAAAAAAAAFEAgAAbAAAAL3QC73QC+U/krUpWZuS1T8AAAA/eQcAAAAAAAABRQIAAGwAAACO0ziN0zjlP6J1KVqXotU/AAAAP4kHAAAAAAAAAUYCAABsAAAA7tZu7dZu5T+idSlal6LVPwAAAD+ZBwAAAAAAAAFHAgAAbAAAAL7Zm73Zm+U/sjUpW5Oy1T8AAAA/mQcAAAAAAAABSAIAAGwAAAD+27/927/lP7I1KVuTstU/AAAAP6gHAAAAAAAAAUkCAABsAAAArd3ard3a5T/C9Shcj8LVPwAAAD+oBwAAAAAAAAFKAgAAbAAAAO3f/u3f/uU/wvUoXI/C1T8AAAA/uAcAAAAAAAABSwIAAGwAAACe4Rme4RnmP8L1KFyPwtU/AAAAP7gHAAAAAAAAAUwCAABsAAAATuM0TuM05j/C9Shcj8LVPwAAAD/IBwAAAAAAAAFNAgAAbAAAAG7kRm7kRuY/wvUoXI/C1T8AAAA/1wcAAAAAAAABTgIAAGwAAAA/53M+53PmP8L1KFyPwtU/AAAAP+cHAAAAAAAAAU8CAABsAAAAX+iFXuiF5j/C9Shcj8LVPwAAAD/nBwAAAAAAAAFQAgAAbAAAAH/pl37pl+Y/wvUoXI/C1T8AAAA/9gcAAAAAAAABUQIAAGwAAAAP6qAO6qDmP8L1KFyPwtU/AAAAPwYIAAAAAAAAAVICAABsAAAAMOuyLuuy5j/C9Shcj8LVPwAAAD8GCAAAAAAAAAFTAgAAbAAAAFDsxE7sxOY/wvUoXI/C1T8AAAA/FggAAAAAAAABVAIAAGwAAABw7dZu7dbmP8L1KFyPwtU/AAAAPxYIAAAAAAAAAVUCAABsAAAA/+3f/u3f5j/C9Shcj8LVPwAAAD8lCAAAAAAAAAFWAgAAbAAAALDv+q7v+uY/wvUoXI/C1T8AAAA/JQgAAAAAAAABVwIAAGwAAABf8RVf8RXnP8L1KFyPwtU/AAAAPzUIAAAAAAAAAVgCAABsAAAAf/Inf/In5z/C9Shcj8LVPwAAAD81CAAAAAAAAAFZAgAAbAAAADD0Qi/0Quc/wvUoXI/C1T8AAAA/RQgAAAAAAAABWgIAAGwAAADf9V3f9V3nP8L1KFyPwtU/AAAAP0UIAAAAAAAAAVsCAABsAAAA//Zv//Zv5z/C9Shcj8LVPwAAAD9UCAAAAAAAAAFcAgAAbAAAAB/4gR/4gec/wvUoXI/C1T8AAAA/VAgAAAAAAAABXQIAAGwAAABf+qVf+qXnP8L1KFyPwtU/AAAAP2QIAAAAAAAAAV4CAABsAAAAf/u3f/u35z/C9Shcj8LVPwAAAD9kCAAAAAAAAAFfAgAAbAAAADD90i/90uc/wvUoXI/C1T8AAAA/cwgAAAAAAAABYAIAAGwAAABQ/uRP/uTnP8L1KFyPwtU/AAAAP4MIAAAAAAAAAWECAABsAAAAAAAAAAAA6D/C9Shcj8LVPwAAAD+DCAAAAAAAAAFiAgAAbAAAACABEiABEug/wvUoXI/C1T8AAAA/gwgAAAAAAAABYwIAAGwAAABAAiRAAiToP8L1KFyPwtU/AAAAP5MIAAAAAAAAAWQCAABsAAAA8QM/8AM/6D/C9Shcj8LVPwAAAD+TCAAAAAAAAAFlAgAAbAAAAKAFWqAFWug/wvUoXI/C1T8AAAA/oggAAAAAAAABZgIAAGwAAADgB37gB37oP8L1KFyPwtU/AAAAP6IIAAAAAAAAAWcCAABsAAAAkQmZkAmZ6D/C9Shcj8LVPwAAAD+yCAAAAAAAAAFoAgAAbAAAAGAMxmAMxug/wvUoXI/C1T8AAAA/sggAAAAAAAABaQIAAGwAAADgEA7hEA7pP8L1KFyPwtU/AAAAP8IIAAAAAAAAAWoCAABsAAAAQRREQRRE6T/C9Shcj8LVPwAAAD/CCAAAAAAAAAFrAgAAbAAAADIYgzEYg+k/0rUoXYvS1T8AAAA/8AgAAAAAAAABbAIAAGwAAADSJm3SJm3qP9K1KF2L0tU/AAAAP/AIAAAAAAAAAW0CAABsAAAAcyzHcizH6j/StShdi9LVPwAAAD/wCAAAAAAAAAFuAgAAbAAAANMv/dIv/eo/0rUoXYvS1T8AAAA/8AgAAAAAAAABbwIAAGwAAADEMzzDMzzrP9K1KF2L0tU/AAAAPwAJAAAAAAAAAXACAABsAAAAkzZpkzZp6z/StShdi9LVPwAAAD8QCQAAAAAAAAFxAgAAbAAAAGM5lmM5lus/0rUoXYvS1T8AAAA/EAkAAAAAAAABcgIAAGwAAAAzPMMzPMPrP9K1KF2L0tU/AAAAPxAJAAAAAAAAAXMCAABsAAAAcz7ncz7n6z/StShdi9LVPwAAAD8fCQAAAAAAAAF0AgAAbAAAALNAC7RAC+w/0rUoXYvS1T8AAAA/HwkAAAAAAAABdQIAAGwAAABlQiZkQibsP8L1KFyPwtU/AAAAPy8JAAAAAAAAAXYCAABsAAAAE0RBFERB7D/C9Shcj8LVPwAAAD8/CQAAAAAAAAF3AgAAbAAAAFVGZVRGZew/wvUoXI/C1T8AAAA/PwkAAAAAAAABeAIAAGwAAACVSImUSInsP7I1KVuTstU/AAAAPz8JAAAAAAAAAXkCAABsAAAARUqkREqk7D+idSlal6LVPwAAAD9OCQAAAAAAAAF6AgAAbAAAAPVLv/RLv+w/onUpWpei1T8AAAA/ZwkAAAAAAAABewIAAGwAAAClTdqkTdrsP6J1KVqXotU/AAAAP2cJAAAAAAAAAXwCAABsAAAAxU7sxE7s7D+idSlal6LVPwAAAD92CQAAAAAAAAF9AgAAbAAAAOVP/uRP/uw/onUpWpei1T8AAAA/dgkAAAAAAAABfgIAAGwAAAAFURAFURDtP6J1KVqXotU/AAAAP4YJAAAAAAAAAX8CAABsAAAAlVEZlVEZ7T+StSlZm5LVPwAAAD+GCQAAAAAAAAGAAgAAbAAAALVSK7VSK+0/krUpWZuS1T8AAAA/lgkAAAAAAAABgQIAAGwAAADXUz3VUz3tP5K1KVmbktU/AAAAP5YJAAAAAAAAAYICAABsAAAAZVRGZVRG7T+StSlZm5LVPwAAAD+lCQAAAAAAAAGDAgAAbAAAAPdUT/VUT+0/krUpWZuS1T8AAAA/pQkAAAAAAAABhAIAAGwAAAAXVmEVVmHtP5K1KVmbktU/AAAAP7UJAAAAAAAAAYUCAABsAAAAN1dzNVdz7T+StSlZm5LVPwAAAD+1CQAAAAAAAAGGAgAAbAAAAFdYhVVYhe0/krUpWZuS1T8AAAA/xQkAAAAAAAABhwIAAGwAAAAFWqAFWqDtP5K1KVmbktU/AAAAP8UJAAAAAAAAAYgCAABsAAAAJVuyJVuy7T+StSlZm5LVPwAAAD/UCQAAAAAAAAGJAgAAbAAAAEVcxEVcxO0/krUpWZuS1T8AAAA/1AkAAAAAAAABigIAAGwAAABlXdZlXdbtP5K1KVmbktU/AAAAP+QJAAAAAAAAAYsCAABsAAAAhV7ohV7o7T+StSlZm5LVPwAAAD/kCQAAAAAAAAGMAgAAbAAAABdf8RVf8e0/krUpWZuS1T8AAAA/8wkAAAAAAAABjQIAAGwAAAClX/qlX/rtP5K1KVmbktU/AAAAPwMKAAAAAAAAAY4CAABsAAAAN2ADNmAD7j+StSlZm5LVPwAAAD9hCgAAAAAAAAGPAgAAbAAAAMVgDMZgDO4/krUpWZuS1T8AAAA/cAoAAAAAAAABkAIAAGwAAABXYRVWYRXuP5K1KVmbktU/AAAAP4AKAAAAAAAAAZECAABsAAAA5WEe5mEe7j+StSlZm5LVPwAAAD+ACgAAAAAAAAGSAgAAbAAAAHdiJ3ZiJ+4/gvUpWJ+C1T8AAAA/kAoAAAAAAAABkwIAAGwAAAAFYzAGYzDuP4L1KVifgtU/AAAAP5AKAAAAAAAAAZQCAABsAAAAl2M5lmM57j+C9SlYn4LVPwAAAD+fCgAAAAAAAAGVAgAAbAAAACVkQiZkQu4/gvUpWJ+C1T8AAAA/nwoAAAAAAAABlgIAAGwAAAC3ZEu2ZEvuP3I1KlejctU/AAAAP68KAAAAAAAAAZcCAABsAAAAR2VURmVU7j9yNSpXo3LVPwAAAD+/CgAAAAAAAAGYAgAAbAAAANdlXdZlXe4/cjUqV6Ny1T8AAAA/vwoAAAAAAAABmQIAAGwAAABnZmZmZmbuP2J1KlanYtU/AAAAP84KAAAAAAAAAZoCAABsAAAA92Zv9mZv7j9idSpWp2LVPwAAAD/eCgAAAAAAAAGbAgAAbAAAAHmYh3mYh8k/IHkbkrch2T8AAAA/AAAAAAAAAAABnAIAAGwAAAD5nM/5nM/JPzE5G5OzMdk/AAAAP5wAAAAAAAAAAZ0CAABsAAAAeaEXeqEXyj9B+RqUr0HZPwAAAD+sAAAAAAAAAAGeAgAAbAAAAPulX/qlX8o/QfkalK9B2T8AAAA/rAAAAAAAAAABnwIAAGwAAAB7qqd6qqfKP0H5GpSvQdk/AAAAP6wAAAAAAAAAAaACAABsAAAA+67v+q7vyj9QuRqVq1HZPwAAAD+8AAAAAAAAAAGhAgAAbAAAAH2zN3uzN8s/YXkalqdh2T8AAAA/vAAAAAAAAAABogIAAGwAAAD9t3/7t3/LP2F5GpanYdk/AAAAP8sAAAAAAAAAAaMCAABsAAAA/cAP/MAPzD9xORqXo3HZPwAAAD/bAAAAAAAAAAGkAgAAbAAAAL3He7zHe8w/cTkal6Nx2T8AAAA/2wAAAAAAAAABpQIAAGwAAAD90i/90i/NP3E5Gpejcdk/AAAAP9sAAAAAAAAAAaYCAABsAAAA/9u//du/zT9xORqXo3HZPwAAAD/qAAAAAAAAAAGnAgAAbAAAAP/kT/7kT84/cTkal6Nx2T8AAAA/6gAAAAAAAAABqAIAAGwAAAD/7d/+7d/OP3E5Gpejcdk/AAAAP/oAAAAAAAAAAakCAABsAAAAP/mTP/mTzz9xORqXo3HZPwAAAD8KAQAAAAAAAAGqAgAAbAAAAP///////88/cTkal6Nx2T8AAAA/CgEAAAAAAAABqwIAAGwAAACABEiABEjQP3E5Gpejcdk/AAAAPwoBAAAAAAAAAawCAABsAAAA4gd+4Ad+0D9xORqXo3HZPwAAAD8ZAQAAAAAAAAGtAgAAbAAAAEILtEALtNA/cTkal6Nx2T8AAAA/JQEAAAAAAAABrgIAAGwAAACgDuqgDurQP3E5Gpejcdk/AAAAPzUBAAAAAAAAAa8CAABsAAAA4BAO4RAO0T9xORqXo3HZPwAAAD9FAQAAAAAAAAGwAgAAbAAAACATMiETMtE/cTkal6Nx2T8AAAA/RQEAAAAAAAABsQIAAGwAAABgFVZhFVbRP3E5Gpejcdk/AAAAP0UBAAAAAAAAAbICAABsAAAAoBd6oRd60T9xORqXo3HZPwAAAD9UAQAAAAAAAAGzAgAAbAAAAOIZnuEZntE/gfkZmJ+B2T8AAAA/VAEAAAAAAAABtAIAAGwAAAAiHMIhHMLRP4H5GZifgdk/AAAAP2QBAAAAAAAAAbUCAABsAAAAQh3UQR3U0T+B+RmYn4HZPwAAAD9zAQAAAAAAAAG2AgAAbAAAAGIe5mEe5tE/gfkZmJ+B2T8AAAA/cwEAAAAAAAABtwIAAGwAAACkIAqiIArSP4H5GZifgdk/AAAAP4MBAAAAAAAAAbgCAABsAAAAxCEcwiEc0j+B+RmYn4HZPwAAAD+TAQAAAAAAAAG5AgAAbAAAAOQiLuIiLtI/gfkZmJ+B2T8AAAA/kwEAAAAAAAABugIAAGwAAAAEJEACJEDSP5G5GZmbkdk/AAAAP6IBAAAAAAAAAbsCAABsAAAAJCVSIiVS0j+RuRmZm5HZPwAAAD99AgAAAAAAAAG8AgAAbAAAAEQmZEImZNI/kbkZmZuR2T8AAAA/fQIAAAAAAAABvQIAAGwAAABkJ3ZiJ3bSP5G5GZmbkdk/AAAAP40CAAAAAAAAAb4CAABsAAAAhCiIgiiI0j+RuRmZm5HZPwAAAD+NAgAAAAAAAAG/AgAAbAAAAMQqrMIqrNI/kbkZmZuR2T8AAAA/nAIAAAAAAAABwAIAAGwAAAAELdACLdDSP5G5GZmbkdk/AAAAP5wCAAAAAAAAAcECAABsAAAAJC7iIi7i0j+RuRmZm5HZPwAAAD+sAgAAAAAAAAHCAgAAbAAAAEQv9EIv9NI/kbkZmZuR2T8AAAA/vAIAAAAAAAABwwIAAGwAAABkMAZjMAbTP5G5GZmbkdk/AAAAP/oCAAAAAAAAAcQCAABsAAAAhDEYgzEY0z+RuRmZm5HZPwAAAD8KAwAAAAAAAAHFAgAAbAAAAKQyKqMyKtM/kbkZmZuR2T8AAAA/GQMAAAAAAAABxgIAAGwAAACkMiqjMirTP4H5GZifgdk/AAAAPykDAAAAAAAAAccCAABsAAAAxDM8wzM80z+B+RmYn4HZPwAAAD85AwAAAAAAAAHIAgAAbAAAAOQ0TuM0TtM/gfkZmJ+B2T8AAAA/LQUAAAAAAAAByQIAAGwAAAAENmADNmDTP4H5GZifgdk/AAAAPy0FAAAAAAAAAcoCAABsAAAAJDdyIzdy0z9xORqXo3HZPwAAAD89BQAAAAAAAAHLAgAAbAAAAEQ4hEM4hNM/cTkal6Nx2T8AAAA/PQUAAAAAAAABzAIAAGwAAABkOZZjOZbTP2F5GpanYdk/AAAAP0wFAAAAAAAAAc0CAABsAAAAhDqogzqo0z9heRqWp2HZPwAAAD9cBQAAAAAAAAHOAgAAbAAAAIQ6qIM6qNM/ULkalatR2T8AAAA/XAUAAAAAAAABzwIAAGwAAACkO7qjO7rTP1C5GpWrUdk/AAAAP1wFAAAAAAAAAdACAABsAAAAxDzMwzzM0z9QuRqVq1HZPwAAAD9sBQAAAAAAAAHRAgAAbAAAAMQ8zMM8zNM/QfkalK9B2T8AAAA/ugUAAAAAAAAB0gIAAGwAAAB9vMd7vMfLP5egfQnal+A/AAAAPwAAAAAAAAAAAdMCAABsAAAAvb7ru77ryz+XoH0J2pfgPwAAAD/0AQAAAAAAAAHUAgAAbAAAAP3AD/zAD8w/l6B9CdqX4D8AAAA/9AEAAAAAAAAB1QIAAGwAAAA9wzM8wzPMP5egfQnal+A/AAAAPwMCAAAAAAAAAdYCAABsAAAAvcd7vMd7zD+XoH0J2pfgPwAAAD8TAgAAAAAAAAHXAgAAbAAAAP3Jn/zJn8w/l6B9CdqX4D8AAAA/EwIAAAAAAAAB2AIAAGwAAAA9zMM8zMPMP5egfQnal+A/AAAAPyICAAAAAAAAAdkCAABsAAAAvdALvdALzT+XoH0J2pfgPwAAAD8iAgAAAAAAAAHaAgAAbAAAAP3SL/3SL80/l6B9CdqX4D8AAAA/MgIAAAAAAAAB2wIAAGwAAAB913d913fNP5+A/QnYn+A/AAAAPzICAAAAAAAAAdwCAABsAAAAvdmbvdmbzT+fgP0J2J/gPwAAAD9CAgAAAAAAAAHdAgAAbAAAAD/e4z3e480/n4D9Cdif4D8AAAA/UQIAAAAAAAAB3gIAAGwAAAB/4Ad+4AfOP5+A/QnYn+A/AAAAP1ECAAAAAAAAAd8CAABsAAAAv+IrvuIrzj+fgP0J2J/gPwAAAD9RAgAAAAAAAAHgAgAAbAAAAD/ncz7nc84/n4D9Cdif4D8AAAA/YQIAAAAAAAAB4QIAAGwAAAB/6Zd+6ZfOP5+A/QnYn+A/AAAAP3ECAAAAAAAAAeICAABsAAAAv+u7vuu7zj+fgP0J2J/gPwAAAD9xAgAAAAAAAAHjAgAAbAAAAP/t3/7t384/pmB9Ctan4D8AAAA/gAIAAAAAAAAB5AIAAGwAAAA/8AM/8APPP6ZgfQrWp+A/AAAAP5ACAAAAAAAAAeUCAABsAAAAf/Inf/Inzz+mYH0K1qfgPwAAAD+vAgAAAAAAAAHmAgAAbAAAAL/0S7/0S88/pmB9Ctan4D8AAAA/vwIAAAAAAAAB5wIAAGwAAAD/9m//9m/PP6ZgfQrWp+A/AAAAP78CAAAAAAAAAegCAABsAAAAP/mTP/mTzz+mYH0K1qfgPwAAAD/OAgAAAAAAAAHpAgAAbAAAAH/7t3/7t88/pmB9Ctan4D8AAAA/zgIAAAAAAAAB6gIAAGwAAAD////////PP6ZgfQrWp+A/AAAAP94CAAAAAAAAAesCAABsAAAAIAESIAES0D+mYH0K1qfgPwAAAD/eAgAAAAAAAAHsAgAAbAAAAGADNmADNtA/pmB9Ctan4D8AAAA//QIAAAAAAAAB7QIAAGwAAACgBVqgBVrQP69A/QrUr+A/AAAAP/0CAAAAAAAAAe4CAABsAAAAwgZswAZs0D+vQP0K1K/gPwAAAD/9AgAAAAAAAAHvAgAAbAAAAOIHfuAHftA/r0D9CtSv4D8AAAA/DQMAAAAAAAAB8AIAAGwAAAACCZAACZDQP69A/QrUr+A/AAAAPw0DAAAAAAAAAfECAABsAAAAIgqiIAqi0D+vQP0K1K/gPwAAAD8cAwAAAAAAAAHyAgAAbAAAAEILtEALtNA/r0D9CtSv4D8AAAA/LAMAAAAAAAAB8wIAAGwAAABiDMZgDMbQP69A/QrUr+A/AAAAPzwDAAAAAAAAAfQCAABsAAAAgA3YgA3Y0D+vQP0K1K/gPwAAAD9LAwAAAAAAAAH1AgAAbAAAAKAO6qAO6tA/r0D9CtSv4D8AAAA/WwMAAAAAAAAB9gIAAGwAAADAD/zAD/zQP69A/QrUr+A/AAAAP1sDAAAAAAAAAfcCAABsAAAA4BAO4RAO0T+vQP0K1K/gPwAAAD9bAwAAAAAAAAH4AgAAbAAAAAASIAESINE/r0D9CtSv4D8AAAA/awMAAAAAAAAB+QIAAGwAAAAgEzIhEzLRP69A/QrUr+A/AAAAP3oDAAAAAAAAAfoCAABsAAAAQBREQRRE0T+vQP0K1K/gPwAAAD96AwAAAAAAAAH7AgAAbAAAAGAVVmEVVtE/r0D9CtSv4D8AAAA/igMAAAAAAAAB/AIAAGwAAACAFmiBFmjRP69A/QrUr+A/AAAAP4oDAAAAAAAAAf0CAABsAAAAoBd6oRd60T+vQP0K1K/gPwAAAD+ZAwAAAAAAAAH+AgAAbAAAAMIYjMEYjNE/r0D9CtSv4D8AAAA/EAQAAAAAAAAB/wIAAGwAAADiGZ7hGZ7RP69A/QrUr+A/AAAAP08EAAAAAAAAAQADAABsAAAAAhuwARuw0T+vQP0K1K/gPwAAAD9fBAAAAAAAAAEBAwAAbAAAACIcwiEcwtE/r0D9CtSv4D8AAAA/jQQAAAAAAAABAgMAAGwAAABiHuZhHubRP69A/QrUr+A/AAAAP40EAAAAAAAAAQMDAABsAAAApCAKoiAK0j+vQP0K1K/gPwAAAD+NBAAAAAAAAAEEAwAAbAAAAMQhHMIhHNI/r0D9CtSv4D8AAAA/nQQAAAAAAAABBQMAAGwAAADkIi7iIi7SP69A/QrUr+A/AAAAP50EAAAAAAAAAQYDAABsAAAABCRAAiRA0j+vQP0K1K/gPwAAAD+dBAAAAAAAAAEHAwAAbAAAACQlUiIlUtI/r0D9CtSv4D8AAAA/rQQAAAAAAAABCAMAAGwAAABEJmRCJmTSP69A/QrUr+A/AAAAP7wEAAAAAAAAAQkDAABsAAAAZCd2Yid20j+vQP0K1K/gPwAAAD/cBAAAAAAAAAEKAwAAbAAAAIQoiIIoiNI/r0D9CtSv4D8AAAA/3AQAAAAAAAABCwMAAGwAAACkKZqiKZrSP69A/QrUr+A/AAAAP+sEAAAAAAAAAQwDAABsAAAA5Cu+4iu+0j+vQP0K1K/gPwAAAD/rBAAAAAAAAAENAwAAbAAAAEQv9EIv9NI/r0D9CtSv4D8AAAA/+wQAAAAAAAABDgMAAGwAAACEMRiDMRjTP69A/QrUr+A/AAAAP/sEAAAAAAAAAQ8DAABsAAAAxDM8wzM80z+vQP0K1K/gPwAAAD/7BAAAAAAAAAEQAwAAbAAAACQ3ciM3ctM/r0D9CtSv4D8AAAA/CgUAAAAAAAABEQMAAGwAAACkO7qjO7rTP69A/QrUr+A/AAAAPxoFAAAAAAAAARIDAABsAAAA5D3e4z3e0z+vQP0K1K/gPwAAAD8aBQAAAAAAAAETAwAAbAAAAERBFERBFNQ/r0D9CtSv4D8AAAA/GgUAAAAAAAABFAMAAGwAAABkQiZkQibUP69A/QrUr+A/AAAAPyoFAAAAAAAAARUDAABsAAAAhEM4hEM41D+vQP0K1K/gPwAAAD85BQAAAAAAAAEWAwAAbAAAAKRESqREStQ/r0D9CtSv4D8AAAA/OQUAAAAAAAABFwMAAGwAAADERVzERVzUP69A/QrUr+A/AAAAPzkFAAAAAAAAARgDAABsAAAA5EZu5EZu1D+vQP0K1K/gPwAAAD9JBQAAAAAAAAEZAwAAbAAAAARIgARIgNQ/r0D9CtSv4D8AAAA/WQUAAAAAAAABGgMAAGwAAAAkSZIkSZLUP69A/QrUr+A/AAAAP2gFAAAAAAAAARsDAABsAAAAREqkREqk1D+vQP0K1K/gPwAAAD9oBQAAAAAAAAEcAwAAbAAAAGZLtmRLttQ/r0D9CtSv4D8AAAA/eAUAAAAAAAABHQMAAGwAAACmTdqkTdrUP69A/QrUr+A/AAAAP3gFAAAAAAAAAR4DAABsAAAAxk7sxE7s1D+vQP0K1K/gPwAAAD+HBQAAAAAAAAEfAwAAbAAAAEZTNEVTNNU/tyB9C9K34D8AAAA/hwUAAAAAAAABIAMAAGwAAACGVViFVVjVP7cgfQvSt+A/AAAAP5cFAAAAAAAAASEDAABsAAAA5liO5ViO1T+3IH0L0rfgPwAAAD+XBQAAAAAAAAEiAwAAbAAAAGZd1mVd1tU/tyB9C9K34D8AAAA/pwUAAAAAAAABIwMAAGwAAADGYAzGYAzWP7cgfQvSt+A/AAAAP6cFAAAAAAAAASQDAABsAAAAJmRCJmRC1j+3IH0L0rfgPwAAAD+2BQAAAAAAAAElAwAAbAAAAIZneIZneNY/tyB9C9K34D8AAAA/tgUAAAAAAAABJgMAAGwAAADGaZzGaZzWP7cgfQvSt+A/AAAAP8YFAAAAAAAAAScDAABsAAAABmzABmzA1j+3IH0L0rfgPwAAAD/GBQAAAAAAAAEoAwAAbAAAACZt0iZt0tY/tyB9C9K34D8AAAA/1gUAAAAAAAABKQMAAGwAAABmb/Zmb/bWP78A/QvQv+A/AAAAP9YFAAAAAAAAASoDAABsAAAAhnAIh3AI1z+/AP0L0L/gPwAAAD/lBQAAAAAAAAErAwAAbAAAAKZxGqdxGtc/vwD9C9C/4D8AAAA/5QUAAAAAAAABLAMAAGwAAADGcizHcizXP78A/QvQv+A/AAAAP/UFAAAAAAAAAS0DAABsAAAABnVQB3VQ1z+/AP0L0L/gPwAAAD/1BQAAAAAAAAEuAwAAbAAAACZ2Yid2Ytc/vwD9C9C/4D8AAAA/BAYAAAAAAAABLwMAAGwAAABmeIZneIbXP78A/QvQv+A/AAAAPxMGAAAAAAAAATADAABsAAAApnqqp3qq1z+/AP0L0L/gPwAAAD8jBgAAAAAAAAExAwAAbAAAAOh8zud8ztc/vwD9C9C/4D8AAAA/IwYAAAAAAAABMgMAAGwAAAAof/Inf/LXP78A/QvQv+A/AAAAPzMGAAAAAAAAATMDAABsAAAAqIM6qIM62D+/AP0L0L/gPwAAAD8zBgAAAAAAAAE0AwAAbAAAAAiHcAiHcNg/vwD9C9C/4D8AAAA/QgYAAAAAAAABNQMAAGwAAABqiqZoiqbYP8fgfAzOx+A/AAAAP0IGAAAAAAAAATYDAABsAAAAyo3cyI3c2D/H4HwMzsfgPwAAAD9SBgAAAAAAAAE3AwAAbAAAACqREimREtk/x+B8DM7H4D8AAAA/UgYAAAAAAAABOAMAAGwAAACqlVqplVrZP8fgfAzOx+A/AAAAP2IGAAAAAAAAATkDAABsAAAA6pd+6Zd+2T/H4HwMzsfgPwAAAD9iBgAAAAAAAAE6AwAAbAAAACqaoimaotk/x+B8DM7H4D8AAAA/cQYAAAAAAAABOwMAAGwAAABqnMZpnMbZP8fgfAzOx+A/AAAAP3EGAAAAAAAAATwDAABsAAAAip3YiZ3Y2T/H4HwMzsfgPwAAAD+BBgAAAAAAAAE9AwAAbAAAAKqe6qme6tk/x+B8DM7H4D8AAAA/gQYAAAAAAAABPgMAAGwAAADKn/zJn/zZP8fgfAzOx+A/AAAAP5AGAAAAAAAAAT8DAABsAAAA6qAO6qAO2j/H4HwMzsfgPwAAAD+gBgAAAAAAAAFAAwAAbAAAAAqiIAqiINo/x+B8DM7H4D8AAAA/sAYAAAAAAAABQQMAAGwAAAAqozIqozLaP8fgfAzOx+A/AAAAP7AGAAAAAAAAAUIDAABsAAAASqRESqRE2j/H4HwMzsfgPwAAAD+/BgAAAAAAAAFDAwAAbAAAAIqmaIqmaNo/x+B8DM7H4D8AAAA/vwYAAAAAAAABRAMAAGwAAADKqIzKqIzaP8fgfAzOx+A/AAAAP88GAAAAAAAAAUUDAABsAAAA6qme6qme2j/H4HwMzsfgPwAAAD/PBgAAAAAAAAFGAwAAbAAAAEqt1Eqt1No/x+B8DM7H4D8AAAA/3wYAAAAAAAABRwMAAGwAAABqruZqrubaP8fgfAzOx+A/AAAAP98GAAAAAAAAAUgDAABsAAAAqrAKq7AK2z/H4HwMzsfgPwAAAD/uBgAAAAAAAAFJAwAAbAAAAOqyLuuyLts/x+B8DM7H4D8AAAA/7gYAAAAAAAABSgMAAGwAAAAMtEALtEDbP8fgfAzOx+A/AAAAP/4GAAAAAAAAAUsDAABsAAAALLVSK7VS2z/H4HwMzsfgPwAAAD8NBwAAAAAAAAFMAwAAbAAAAEy2ZEu2ZNs/x+B8DM7H4D8AAAA/XAcAAAAAAAABTQMAAGwAAABst3Zrt3bbP8fgfAzOx+A/AAAAP1wHAAAAAAAAAU4DAABsAAAAjLiIi7iI2z/H4HwMzsfgPwAAAD9rBwAAAAAAAAFPAwAAbAAAAMy6rMu6rNs/x+B8DM7H4D8AAAA/ewcAAAAAAAABUAMAAGwAAADsu77ru77bP8fgfAzOx+A/AAAAP3sHAAAAAAAAAVEDAABsAAAADL3QC73Q2z/H4HwMzsfgPwAAAD+KBwAAAAAAAAFSAwAAbAAAACy+4iu+4ts/x+B8DM7H4D8AAAA/igcAAAAAAAABUwMAAGwAAABMv/RLv/TbP8fgfAzOx+A/AAAAP5oHAAAAAAAAAVQDAABsAAAATL/0S7/02z/PwPwMzM/gPwAAAD+aBwAAAAAAAAFVAwAAbAAAAGzABmzABtw/z8D8DMzP4D8AAAA/qgcAAAAAAAABVgMAAGwAAACswiqswircP8/A/AzMz+A/AAAAP7kHAAAAAAAAAVcDAABsAAAAzMM8zMM83D/XoHwNytfgPwAAAD/JBwAAAAAAAAFYAwAAbAAAAOzETuzETtw/16B8DcrX4D8AAAA/2QcAAAAAAAABWQMAAGwAAAAMxmAMxmDcP9egfA3K1+A/AAAAPwcIAAAAAAAAAVoDAABsAAAA7M3e7M3e3D/XoHwNytfgPwAAAD8XCAAAAAAAAAFbAwAAbAAAAAzP8AzP8Nw/16B8DcrX4D8AAAA/JwgAAAAAAAABXAMAAGwAAAAs0AIt0ALdP9egfA3K1+A/AAAAP4UIAAAAAAAAAV0DAABsAAAATNEUTdEU3T/XoHwNytfgPwAAAD8rCgAAAAAAAAFeAwAAbAAAAKzUSq3USt0/16B8DcrX4D8AAAA/KwoAAAAAAAABXwMAAGwAAADM1VzN1VzdP9egfA3K1+A/AAAAPysKAAAAAAAAAWADAABsAAAALNmSLdmS3T/XoHwNytfgPwAAAD8wCgAAAAAAAAFhAwAAbAAAAG7btm3btt0/16B8DcrX4D8AAAA/MAoAAAAAAAABYgMAAGwAAADO3uzN3uzdP9egfA3K1+A/AAAAPz8KAAAAAAAAAWMDAABsAAAA7t/+7d/+3T/XoHwNytfgPwAAAD9PCgAAAAAAAAFkAwAAbAAAAE7jNE7jNN4/z8D8DMzP4D8AAAA/TwoAAAAAAAABZQMAAGwAAABu5EZu5EbeP8/A/AzMz+A/AAAAP08KAAAAAAAAAWYDAABsAAAAsOZqruZq3j/PwPwMzM/gPwAAAD9uCgAAAAAAAAFnAwAAbAAAAPDoju7ojt4/z8D8DMzP4D8AAAA/bgoAAAAAAAABaAMAAGwAAAAQ6qAO6qDeP8/A/AzMz+A/AAAAP24KAAAAAAAAAWkDAABsAAAAMOuyLuuy3j/PwPwMzM/gPwAAAD9+CgAAAAAAAAFqAwAAbAAAAFDsxE7sxN4/z8D8DMzP4D8AAAA/nQoAAAAAAAABawMAAGwAAABw7dZu7dbeP8/A/AzMz+A/AAAAP60KAAAAAAAAAWwDAABsAAAAkO7oju7o3j/PwPwMzM/gPwAAAD+8CgAAAAAAAAFtAwAAbAAAANDwDM/wDN8/x+B8DM7H4D8AAAA/vAoAAAAAAAABbgMAAGwAAADw8R7v8R7fP8fgfAzOx+A/AAAAP8wKAAAAAAAAAW8DAABsAAAAEPMwD/Mw3z/H4HwMzsfgPwAAAD/bCgAAAAAAAAFwAwAAbAAAADD0Qi/0Qt8/x+B8DM7H4D8AAAA/2woAAAAAAAABcQMAAGwAAABQ9VRP9VTfP8fgfAzOx+A/AAAAP+sKAAAAAAAAAXIDAABsAAAAcPZmb/Zm3z/H4HwMzsfgPwAAAD/7CgAAAAAAAAFzAwAAbAAAAJD3eI/3eN8/x+B8DM7H4D8AAAA/KgsAAAAAAAABdAMAAGwAAACw+Iqv+IrfP8fgfAzOx+A/AAAAP0kLAAAAAAAAAXUDAABsAAAAsPiKr/iK3z+/AP0L0L/gPwAAAD9JCwAAAAAAAAF2AwAAbAAAAND5nM/5nN8/vwD9C9C/4D8AAAA/aAsAAAAAAAABdwMAAGwAAADw+q7v+q7fP78A/QvQv+A/AAAAP3gLAAAAAAAAAXgDAABsAAAAEPzAD/zA3z+/AP0L0L/gPwAAAD+XCwAAAAAAAAF5AwAAbAAAADD90i/90t8/vwD9C9C/4D8AAAA/tgsAAAAAAAABegMAAGwAAABQ/uRP/uTfP78A/QvQv+A/AAAAP8YLAAAAAAAAAXsDAABsAAAAcP/2b//23z+/AP0L0L/gPwAAAD/VCwAAAAAAAAF8AwAAbAAAAEiABEiABOA/vwD9C9C/4D8AAAA/5QsAAAAAAAABfQMAAGwAAADYgA3YgA3gP78A/QvQv+A/AAAAP/ULAAAAAAAAAX4DAABsAAAA+IEf+IEf4D+/AP0L0L/gPwAAAD/1CwAAAAAAAAF/AwAAbAAAAIiCKIiCKOA/vwD9C9C/4D8AAAA/9QsAAAAAAAABgAMAAGwAAAAYgzEYgzHgP78A/QvQv+A/AAAAPwQMAAAAAAAAAYEDAABsAAAAqIM6qIM64D+/AP0L0L/gPwAAAD+TDAAAAAAAAAGCAwAAbAAAADiEQziEQ+A/vwD9C9C/4D8AAAA/kwwAAAAAAAABgwMAAGwAAADIhEzIhEzgP78A/QvQv+A/AAAAPxANAAAAAAAAAYQDAABsAAAAWIVVWIVV4D+/AP0L0L/gPwAAAD8fDQAAAAAAAAGFAwAAbAAAAOiFXuiFXuA/vwD9C9C/4D8AAAA/Hw0AAAAAAAABhgMAAGwAAAB4hmd4hmfgP78A/QvQv+A/AAAAP0gOAAAAAAAAAYcDAABsAAAAmId5mId54D+/AP0L0L/gPwAAAD9YDgAAAAAAAAGIAwAAbAAAACiIgiiIguA/vwD9C9C/4D8AAAA/WA4AAAAAAAABiQMAAGwAAAC4iIu4iIvgP7cgfQvSt+A/AAAAP2MOAAAAAAAAAYoDAABsAAAASYmUSImU4D+3IH0L0rfgPwAAAD9jDgAAAAAAAAGLAwAAbAAAAGmKpmiKpuA/tyB9C9K34D8AAAA/cw4AAAAAAAABjAMAAGwAAACJi7iIi7jgP7cgfQvSt+A/AAAAP4MOAAAAAAAAAY0DAABsAAAAGYzBGIzB4D+3IH0L0rfgPwAAAD+DDgAAAAAAAAGOAwAAbAAAADmN0ziN0+A/tyB9C9K34D8AAAA/kg4AAAAAAAABjwMAAGwAAADJjdzIjdzgP7cgfQvSt+A/AAAAP6IOAAAAAAAAAZADAABsAAAAWY7lWI7l4D+3IH0L0rfgPwAAAD+iDgAAAAAAAAGRAwAAbAAAAOmO7uiO7uA/tyB9C9K34D8AAAA/sg4AAAAAAAABkgMAAGwAAAB5j/d4j/fgP7cgfQvSt+A/AAAAP7IOAAAAAAAAAZMDAABsAAAACZAACZAA4T+3IH0L0rfgPwAAAD/BDgAAAAAAAAGUAwAAbAAAALmRG7mRG+E/tyB9C9K34D8AAAA/0Q4AAAAAAAABlQMAAGwAAADZki3Zki3hP7cgfQvSt+A/AAAAP9EOAAAAAAAAAZYDAABsAAAA+ZM/+ZM/4T+3IH0L0rfgPwAAAD/gDgAAAAAAAAGXAwAAbAAAAImUSImUSOE/tyB9C9K34D8AAAA/4A4AAAAAAAABmAMAAGwAAAAZlVEZlVHhP7cgfQvSt+A/AAAAP/AOAAAAAAAAAZkDAABsAAAAqZVaqZVa4T+3IH0L0rfgPwAAAD/wDgAAAAAAAAGaAwAAbAAAADmWYzmWY+E/tyB9C9K34D8AAAA/AA8AAAAAAAABmwMAAGwAAADJlmzJlmzhP7cgfQvSt+A/AAAAPw8PAAAAAAAAAZwDAABsAAAAeZiHeZiH4T+3IH0L0rfgPwAAAD8vDwAAAAAAAAGdAwAAbAAAAAmZkAmZkOE/tyB9C9K34D8AAAA/Tg8AAAAAAAABngMAAGwAAABJm7RJm7ThP69A/QrUr+A/AAAAP04PAAAAAAAAAZ8DAABsAAAAaZzGaZzG4T+vQP0K1K/gPwAAAD9ODwAAAAAAAAGgAwAAbAAAABqe4Rme4eE/r0D9CtSv4D8AAAA/bQ8AAAAAAAABoQMAAGwAAACqnuqpnurhP69A/QrUr+A/AAAAP20PAAAAAAAAAaIDAABsAAAAOp/zOZ/z4T+vQP0K1K/gPwAAAD9tDwAAAAAAAAGjAwAAbAAAAMqf/Mmf/OE/r0D9CtSv4D8AAAA/jA8AAAAAAAABpAMAAGwAAADqoA7qoA7iP69A/QrUr+A/AAAAP6wPAAAAAAAAAaUDAABsAAAAeqEXeqEX4j+vQP0K1K/gPwAAAD+sDwAAAAAAAAGmAwAAbAAAAAqiIAqiIOI/r0D9CtSv4D8AAAA/6g8AAAAAAAABpwMAAGwAAADbpE3apE3iP6ZgfQrWp+A/AAAAP1cQAAAAAAAAAagDAABsAAAAi6ZoiqZo4j+mYH0K1qfgPwAAAD9nEAAAAAAAAAGpAwAAbAAAABuncRqnceI/pmB9Ctan4D8AAAA/dxAAAAAAAAABqgMAAGwAAACrp3qqp3riP6ZgfQrWp+A/AAAAP4YQAAAAAAAAAasDAABsAAAAO6iDOqiD4j+mYH0K1qfgPwAAAD+mEAAAAAAAAAGsAwAAbAAAAMuojMqojOI/pmB9Ctan4D8AAAA/tRAAAAAAAAABrQMAAGwAAABbqZVaqZXiP6ZgfQrWp+A/AAAAP+QQAAAAAAAAAa4DAABsAAAAu6zLuqzL4j+fgP0J2J/gPwAAAD/kEAAAAAAAAAGvAwAAbAAAANut3dqt3eI/n4D9Cdif4D8AAAA/5BAAAAAAAAABsAMAAGwAAAD7ru/6ru/iP5+A/QnYn+A/AAAAP/QQAAAAAAAAAbEDAABsAAAAi6/4iq/44j+XoH0J2pfgPwAAAD/0EAAAAAAAAAGyAwAAbAAAABuwARuwAeM/l6B9CdqX4D8AAAA/IxEAAAAAAAABswMAAGwAAAB7szd7szfjP47A/Qjcj+A/AAAAPyMRAAAAAAAAAbQDAABsAAAAm7RJm7RJ4z+OwP0I3I/gPwAAAD8yEQAAAAAAAAG1AwAAbAAAACu1Uiu1UuM/jsD9CNyP4D8AAAA/MhEAAAAAAAABtgMAAGwAAABLtmRLtmTjP4fgfQjeh+A/AAAAP0IRAAAAAAAAAbcDAABsAAAAa7d2a7d24z+H4H0I3ofgPwAAAD9CEQAAAAAAAAG4AwAAbAAAAPy3f/u3f+M/h+B9CN6H4D8AAAA/YREAAAAAAAABuQMAAGwAAAA8uqM7uqPjP4fgfQjeh+A/AAAAP4ARAAAAAAAAAboDAABsAAAAvL7ru77r4z9/AP4H4H/gPwAAAD+QEQAAAAAAAAG7AwAAbAAAABzCIRzCIeQ/b0D+BuRv4D8AAAA/oBEAAAAAAAABvAMAAGwAAAAMxmAMxmDkP29A/gbkb+A/AAAAP68RAAAAAAAAAb0DAABsAAAADc/wDM/w5D9egP4F6F/gPwAAAD+/EQAAAAAAAAG+AwAAbAAAAC3QAi3QAuU/XoD+Behf4D8AAAA/7hEAAAAAAAABvwMAAGwAAAC+2Zu92ZvlP1egfgXqV+A/AAAAP/0RAAAAAAAAAcADAABsAAAATdqkTdqk5T9XoH4F6lfgPwAAAD/9EQAAAAAAAAHBAwAAbAAAAG3btm3btuU/V6B+BepX4D8AAAA/DRIAAAAAAAABwgMAAGwAAAAe3dEd3dHlP1egfgXqV+A/AAAAPw0SAAAAAAAAAcMDAABsAAAArd3ard3a5T9XoH4F6lfgPwAAAD8dEgAAAAAAAAHEAwAAbAAAAF7f9V3f9eU/V6B+BepX4D8AAAA/HRIAAAAAAAABxQMAAGwAAADt3/7t3/7lP1egfgXqV+A/AAAAPywSAAAAAAAAAcYDAABsAAAAnuEZnuEZ5j9XoH4F6lfgPwAAAD8sEgAAAAAAAAHHAwAAbAAAAL7iK77iK+Y/XoD+Behf4D8AAAA/PBIAAAAAAAAByAMAAGwAAABu5EZu5EbmP16A/gXoX+A/AAAAPzwSAAAAAAAAAckDAABsAAAAHuZhHuZh5j9egP4F6F/gPwAAAD9LEgAAAAAAAAHKAwAAbAAAAM/nfM7nfOY/Z2B+BuZn4D8AAAA/WxIAAAAAAAABywMAAGwAAACf6qme6qnmP2dgfgbmZ+A/AAAAP1sSAAAAAAAAAcwDAABsAAAAH+/xHu/x5j9nYH4G5mfgPwAAAD9rEgAAAAAAAAHNAwAAbAAAAF/xFV/xFec/Z2B+BuZn4D8AAAA/axIAAAAAAAABzgMAAGwAAAAQ8zAP8zDnP2dgfgbmZ+A/AAAAP3oSAAAAAAAAAc8DAABsAAAAv/RLv/RL5z9nYH4G5mfgPwAAAD96EgAAAAAAAAHQAwAAbAAAAN/1Xd/1Xec/XoD+Behf4D8AAAA/ihIAAAAAAAAB0QMAAGwAAABw9mZv9mbnP16A/gXoX+A/AAAAP4oSAAAAAAAAAdIDAABsAAAA//Zv//Zv5z9egP4F6F/gPwAAAD+aEgAAAAAAAAHTAwAAbAAAAJD3eI/3eOc/XoD+Behf4D8AAAA/mhIAAAAAAAAB1AMAAGwAAAAf+IEf+IHnP16A/gXoX+A/AAAAP+gSAAAAAAAAAdUDAABsAAAAsPiKr/iK5z9egP4F6F/gPwAAAD8HEwAAAAAAAAHWAwAAbAAAAD/5kz/5k+c/XoD+Behf4D8AAAA/FxMAAAAAAAAB1wMAAGwAAAA/+ZM/+ZPnP2dgfgbmZ+A/AAAAP1UTAAAAAAAAAdgDAABsAAAAX/qlX/ql5z9vQP4G5G/gPwAAAD9VEwAAAAAAAAHZAwAAbAAAAPD6ru/6ruc/diB+B+J34D8AAAA/ZRMAAAAAAAAB2gMAAGwAAAAQ/MAP/MDnP3Ygfgfid+A/AAAAP3QTAAAAAAAAAdsDAABsAAAAMP3SL/3S5z92IH4H4nfgPwAAAD+EEwAAAAAAAAHcAwAAbAAAAOD+7d/+7ec/diB+B+J34D8AAAA/hBMAAAAAAAAB3QMAAGwAAAAAAAAAAADoP3Ygfgfid+A/AAAAP4QTAAAAAAAAAd4DAABsAAAAIAESIAES6D92IH4H4nfgPwAAAD+UEwAAAAAAAAHfAwAAbAAAANECLdACLeg/fwD+B+B/4D8AAAA/oxMAAAAAAAAB4AMAAGwAAAARBVEQBVHoP38A/gfgf+A/AAAAPwEUAAAAAAAAAeEDAABsAAAAAAmQAAmQ6D+OwP0I3I/gPwAAAD8RFAAAAAAAAAHiAwAAbAAAAJEJmZAJmeg/jsD9CNyP4D8AAAA/TxQAAAAAAAAB4wMAAGwAAACxHMuxHMvBP1+C9iVoX+I/AAAAPwAAAAAAAAAAAeQDAABsAAAAsRzLsRzLwT9WonYlalfiPwAAAD8AAAAAAAAAAAHlAwAAbAAAADMhEzIhE8I/VqJ2JWpX4j8AAAA/jAAAAAAAAAAB5gMAAGwAAADzJ3/yJ3/CP1aidiVqV+I/AAAAP5wAAAAAAAAAAecDAABsAAAAcyzHcizHwj9WonYlalfiPwAAAD+cAAAAAAAAAAHoAwAAbAAAADMzMzMzM8M/VqJ2JWpX4j8AAAA/qwAAAAAAAAAB6QMAAGwAAADzOZ/zOZ/DP1aidiVqV+I/AAAAP6sAAAAAAAAAAeoDAABsAAAA80Iv9EIvxD9WonYlalfiPwAAAD+rAAAAAAAAAAHrAwAAbAAAAPVLv/RLv8Q/VqJ2JWpX4j8AAAA/uwAAAAAAAAAB7AMAAGwAAAA3V3M1V3PFP1aidiVqV+I/AAAAP7sAAAAAAAAAAe0DAABsAAAAd2IndmInxj9WonYlalfiPwAAAD/LAAAAAAAAAAHuAwAAbAAAAPdv//Zv/8Y/TsL2JGxP4j8AAAA/ywAAAAAAAAAB7wMAAGwAAAC5f/u3f/vHP07C9iRsT+I/AAAAP9oAAAAAAAAAAfADAABsAAAAuZEbuZEbyT9H4nYkbkfiPwAAAD/qAAAAAAAAAAHxAwAAbAAAAPulX/qlX8o/PgL3I3A/4j8AAAA/6gAAAAAAAAAB8gMAAGwAAAB9szd7szfLPz4C9yNwP+I/AAAAP/oAAAAAAAAAAfMDAABsAAAA/cAP/MAPzD82IncjcjfiPwAAAD/6AAAAAAAAAAH0AwAAbAAAAP3Jn/zJn8w/NiJ3I3I34j8AAAA/CQEAAAAAAAAB9QMAAGwAAAA91VM91VPNPzYidyNyN+I/AAAAPwkBAAAAAAAAAfYDAABsAAAAP97jPd7jzT82IncjcjfiPwAAAD8ZAQAAAAAAAAH3AwAAbAAAAD/ncz7nc84/NiJ3I3I34j8AAAA/GQEAAAAAAAAB+AMAAGwAAAA/8AM/8APPPzYidyNyN+I/AAAAPygBAAAAAAAAAfkDAABsAAAAP/mTP/mTzz82IncjcjfiPwAAAD8oAQAAAAAAAAH6AwAAbAAAAP///////88/NiJ3I3I34j8AAAA/OAEAAAAAAAAB+wMAAGwAAABgAzZgAzbQPzYidyNyN+I/AAAAPzgBAAAAAAAAAfwDAABsAAAAgARIgARI0D82IncjcjfiPwAAAD9XAQAAAAAAAAH9AwAAbAAAAMIGbMAGbNA/NiJ3I3I34j8AAAA/VwEAAAAAAAAB/gMAAGwAAAACCZAACZDQPy9C9yJ0L+I/AAAAP1cBAAAAAAAAAf8DAABsAAAAIgqiIAqi0D8vQvcidC/iPwAAAD9nAQAAAAAAAAEABAAAbAAAALM3e7M3e8M//gPwPwD/4z8AAAA/AAAAAAAAAAABAQQAAGwAAABaqZVaqZW6Py5E70L0LuQ/AAAAPxAAAAAAAAAAAQIEAABsAAAAWqAFWqAFuj8uRO9C9C7kPwAAAD8vAAAAAAAAAAEDBAAAbAAAANhu7dZu7bY/PgTvQ/A+5D8AAAA/LwAAAAAAAAABBAQAAGwAAADWZV3WZV22Pz4E70PwPuQ/AAAAP08AAAAAAAAAAQUEAABsAAAAVk/1VE/1tD9G5G5E7kbkPwAAAD9eAAAAAAAAAAEGBAAAbAAAANQ4jdM4jbM/RuRuRO5G5D8AAAA/XgAAAAAAAAABBwQAAGwAAADUL/3SL/2yP0bkbkTuRuQ/AAAAP14AAAAAAAAAAQgEAABsAAAA1CZt0iZtsj9G5G5E7kbkPwAAAD99AAAAAAAAAAEJBAAAbAAAANQd3dEd3bE/RuRuRO5G5D8AAAA/fQAAAAAAAAABCgQAAGwAAADSFE3RFE2xP0bkbkTuRuQ/AAAAP50AAAAAAAAAAQsEAABsAAAAzgIt0AItsD8+BO9D8D7kPwAAAD+dAAAAAAAAAAEMBAAAbAAAAJzzOZ/zOa8/PgTvQ/A+5D8AAAA/rAAAAAAAAAABDQQAAGwAAACc6qme6qmuPz4E70PwPuQ/AAAAP7wAAAAAAAAAAQ4EAABsAAAAnOEZnuEZrj81JG9D8jbkPwAAAD+8AAAAAAAAAAEPBAAAbAAAAKDYiZ3Yia0/NSRvQ/I25D8AAAA/zAAAAAAAAAABEAQAAGwAAACgz/mcz/msPzUkb0PyNuQ/AAAAP8wAAAAAAAAAAREEAABsAAAAoMZpnMZprD81JG9D8jbkPwAAAD/bAAAAAAAAAAESBAAAbAAAAJi0SZu0Sas/NSRvQ/I25D8AAAA/6wAAAAAAAAABEwQAAGwAAACYoimaoimqPzUkb0PyNuQ/AAAAP+sAAAAAAAAAARQEAABsAAAAmJAJmZAJqT81JG9D8jbkPwAAAD/6AAAAAAAAAAEVBAAAbAAAAJh+6Zd+6ac/NSRvQ/I25D8AAAA/+gAAAAAAAAABFgQAAGwAAACYbMmWbMmmPy5E70L0LuQ/AAAAPwoBAAAAAAAAARcEAABsAAAAlFEZlVEZpT8uRO9C9C7kPwAAAD8aAQAAAAAAAAEYBAAAbAAAAJQ2aZM2aaM/LkTvQvQu5D8AAAA/GgEAAAAAAAABGQQAAGwAAACULdmSLdmiPyZkb0L2JuQ/AAAAPykBAAAAAAAAARoEAABsAAAAlCRJkiRJoj8mZG9C9ibkPwAAAD85AQAAAAAAAAEbBAAAbAAAAJQbuZEbuaE/JmRvQvYm5D8AAAA/WAEAAAAAAAABHAQAAGwAAACQAAmQAAmgPx2E70H4HuQ/AAAAP1gBAAAAAAAAAR0EAABsAAAAGN3RHd3RnT8dhO9B+B7kPwAAAD9oAQAAAAAAAAEeBAAAbAAAABincRqncZo/FqRvQfoW5D8AAAA/aAEAAAAAAAABHwQAAGwAAAAYcREXcRGXPxakb0H6FuQ/AAAAP4cBAAAAAAAAASAEAABsAAAAEBdxERdxkT8OxO9A/A7kPwAAAD+XAQAAAAAAAAEhBAAAbAAAACCe4Rme4Yk/DsTvQPwO5D8AAAA/lwEAAAAAAAABIgQAAGwAAAAxD/MwD/PoP6ZgfQrWp+A/AAAAPwAAAAAAAAAAASMEAABsAAAAiou4iIu42D/F5WhcjsblPwAAAD8AAAAAAAAAAAEkBAAAbAAAAMqN3MiN3Ng/vQXpW5C+5T8AAAA/EAAAAAAAAAABJQQAAGwAAAAKkAAJkADZP70F6VuQvuU/AAAAPx8AAAAAAAAAASYEAABsAAAASpIkSZIk2T+2JWlbkrblPwAAAD8fAAAAAAAAAAEnBAAAbAAAAGqTNmmTNtk/tiVpW5K25T8AAAA/HwAAAAAAAAABKAQAAGwAAACKlEiJlEjZP7YlaVuStuU/AAAAPy8AAAAAAAAAASkEAABsAAAAqpVaqZVa2T+2JWlbkrblPwAAAD8/AAAAAAAAAAEqBAAAbAAAAMqWbMmWbNk/tiVpW5K25T8AAAA/TgAAAAAAAAABKwQAAGwAAADql37pl37ZP7YlaVuStuU/AAAAP14AAAAAAAAAASwEAABsAAAAKpqiKZqi2T+2JWlbkrblPwAAAD9eAAAAAAAAAAEtBAAAbAAAAGqcxmmcxtk/tiVpW5K25T8AAAA/bQAAAAAAAAABLgQAAGwAAACqnuqpnurZP7YlaVuStuU/AAAAP20AAAAAAAAAAS8EAABsAAAACqIgCqIg2j+2JWlbkrblPwAAAD99AAAAAAAAAAEwBAAAbAAAAGqlVmqlVto/tiVpW5K25T8AAAA/jQAAAAAAAAABMQQAAGwAAADqqZ7qqZ7aP7YlaVuStuU/AAAAP40AAAAAAAAAATIEAABsAAAAyrEcy7Ec2z+2JWlbkrblPwAAAD+NAAAAAAAAAAEzBAAAbAAAAGy3dmu3dts/tiVpW5K25T8AAAA/nAAAAAAAAAABNAQAAGwAAAAMvdALvdDbP7YlaVuStuU/AAAAP5wAAAAAAAAAATUEAABsAAAArMIqrMIq3D+2JWlbkrblPwAAAD+sAAAAAAAAAAE2BAAAbAAAAEzIhEzIhNw/tiVpW5K25T8AAAA/rAAAAAAAAAABNwQAAGwAAADMzMzMzMzcP7YlaVuStuU/AAAAP7wAAAAAAAAAATgEAABsAAAAbNImbdIm3T+2JWlbkrblPwAAAD+8AAAAAAAAAAE5BAAAbAAAAMzVXM3VXN0/tiVpW5K25T8AAAA/ywAAAAAAAAABOgQAAGwAAAAs2ZIt2ZLdP7YlaVuStuU/AAAAP9sAAAAAAAAAATsEAABsAAAA7t/+7d/+3T+2JWlbkrblPwAAAD/qAAAAAAAAAAE8BAAAbAAAAC7iIi7iIt4/tiVpW5K25T8AAAA/6gAAAAAAAAABPQQAAGwAAACO5ViO5VjeP7YlaVuStuU/AAAAP+oAAAAAAAAAAT4EAABsAAAAsOZqruZq3j+2JWlbkrblPwAAAD/6AAAAAAAAAAE/BAAAbAAAAPDoju7ojt4/tiVpW5K25T8AAAA/+gAAAAAAAAABQAQAAGwAAAAQ6qAO6qDeP7YlaVuStuU/AAAAPwoBAAAAAAAAAUEEAABsAAAAMOuyLuuy3j+2JWlbkrblPwAAAD8KAQAAAAAAAAFCBAAAbAAAAFDsxE7sxN4/tiVpW5K25T8AAAA/GQEAAAAAAAABQwQAAGwAAABw7dZu7dbeP7YlaVuStuU/AAAAPzkBAAAAAAAAAUQEAABsAAAAkO7oju7o3j+2JWlbkrblPwAAAD+HAQAAAAAAAAFFBAAAbAAAADD0Qi/0Qt8/tiVpW5K25T8AAAA/hwEAAAAAAAABRgQAAGwAAABQ9VRP9VTfP7YlaVuStuU/AAAAP5YBAAAAAAAAAUcEAABsAAAAcPZmb/Zm3z+2JWlbkrblPwAAAD+mAQAAAAAAAAFIBAAAbAAAAJD3eI/3eN8/tiVpW5K25T8AAAA/tgEAAAAAAAABSQQAAGwAAACw+Iqv+IrfP7YlaVuStuU/AAAAP+QBAAAAAAAAAUoEAABsAAAAMP3SL/3S3z+2JWlbkrblPwAAAD/kAQAAAAAAAAFLBAAAbAAAAHD/9m//9t8/tiVpW5K25T8AAAA/9AEAAAAAAAABTAQAAGwAAADYgA3YgA3gP7YlaVuStuU/AAAAP/QBAAAAAAAAAU0EAABsAAAA+IEf+IEf4D+2JWlbkrblPwAAAD8EAgAAAAAAAAFOBAAAbAAAABiDMRiDMeA/tiVpW5K25T8AAAA/BAIAAAAAAAABTwQAAGwAAACogzqogzrgP7YlaVuStuU/AAAAPxMCAAAAAAAAAVAEAABsAAAAOIRDOIRD4D+9BelbkL7lPwAAAD8TAgAAAAAAAAFRBAAAbAAAAMiETMiETOA/vQXpW5C+5T8AAAA/UgIAAAAAAAABUgQAAGwAAADN3uzN3uzlP5WlaVmaluU/AAAAPwAAAAAAAAAAAVMEAABsAAAAXt/1Xd/15T+VpWlZmpblPwAAAD8AAAAAAAAAAAFUBAAAbAAAAO3f/u3f/uU/laVpWZqW5T8AAAA/EAAAAAAAAAABVQQAAGwAAAAN4RAO4RDmP5WlaVmaluU/AAAAPxAAAAAAAAAAAVYEAABsAAAAnuEZnuEZ5j+VpWlZmpblPwAAAD8gAAAAAAAAAAFXBAAAbAAAAL7iK77iK+Y/laVpWZqW5T8AAAA/IAAAAAAAAAABWAQAAGwAAADe4z3e4z3mP5WlaVmaluU/AAAAPy8AAAAAAAAAAVkEAABsAAAAbuRGbuRG5j+ehelZmJ7lPwAAAD8/AAAAAAAAAAFaBAAAbAAAAB7mYR7mYeY/noXpWZie5T8AAAA/PwAAAAAAAAABWwQAAGwAAAA/53M+53PmP56F6VmYnuU/AAAAPz8AAAAAAAAAAVwEAABsAAAA7+iO7uiO5j+ehelZmJ7lPwAAAD9OAAAAAAAAAAFdBAAAbAAAADDrsi7rsuY/noXpWZie5T8AAAA/XgAAAAAAAAABXgQAAGwAAABw7dZu7dbmP56F6VmYnuU/AAAAP14AAAAAAAAAAV8EAABsAAAAf/Inf/In5z+ehelZmJ7lPwAAAD9uAAAAAAAAAAFgBAAAbAAAAL/0S7/0S+c/laVpWZqW5T8AAAA/bgAAAAAAAAABYQQAAGwAAACQ93iP93jnP43F6VicjuU/AAAAP30AAAAAAAAAAWIEAABsAAAAX/qlX/ql5z+G5WlYnoblPwAAAD99AAAAAAAAAAFjBAAAbAAAAMD927/92+c/fQXqV6B+5T8AAAA/jQAAAAAAAAABZAQAAGwAAACRAAmQAAnoP3UlaleiduU/AAAAP40AAAAAAAAAAWUEAABsAAAA8QM/8AM/6D9uRepWpG7lPwAAAD+dAAAAAAAAAAFmBAAAbAAAADEGYzAGY+g/ZmVqVqZm5T8AAAA/rAAAAAAAAAABZwQAAGwAAAAACZAACZDoP2ZlalamZuU/AAAAP7wAAAAAAAAAAWgEAABsAAAA8QzP8AzP6D9mZWpWpmblPwAAAD/LAAAAAAAAAAFpBAAAbAAAABjd0R3d0Z0//Qbkb0D+5j8AAAA/AAAAAAAAAAABagQAAGwAAAAg7/Ee7/GeP/0G5G9A/uY/AAAAP04AAAAAAAAAAWsEAABsAAAAkAmZkAmZoD/9BuRvQP7mPwAAAD9OAAAAAAAAAAFsBAAAbAAAAJQt2ZIt2aI//Qbkb0D+5j8AAAA/XgAAAAAAAAABbQQAAGwAAACUURmVURmlPwXnY3A+Buc/AAAAP14AAAAAAAAAAW4EAABsAAAAmH7pl37ppz8F52NwPgbnPwAAAD9eAAAAAAAAAAFvBAAAbAAAAJi0SZu0Sas/BedjcD4G5z8AAAA/bgAAAAAAAAABcAQAAGwAAACc8zmf8zmvPwXnY3A+Buc/AAAAP30AAAAAAAAAAXEEAABsAAAA1B3d0R3dsT8F52NwPgbnPwAAAD99AAAAAAAAAAFyBAAAbAAAANZBHdRBHbQ/BedjcD4G5z8AAAA/nQAAAAAAAAABcwQAAGwAAADWZV3WZV22PwXnY3A+Buc/AAAAP50AAAAAAAAAAXQEAABsAAAAWI7lWI7luD8F52NwPgbnPwAAAD+dAAAAAAAAAAF1BAAAbAAAAFqyJVuyJbs/BedjcD4G5z8AAAA/rAAAAAAAAAABdgQAAGwAAABezdVczdW8PwXnY3A+Buc/AAAAP8sAAAAAAAAAAXcEAABsAAAAMQ/zMA/zwD8F52NwPgbnPwAAAD/LAAAAAAAAAAF4BAAAbAAAALETO7ETO8E/BedjcD4G5z8AAAA/2wAAAAAAAAABeQQAAGwAAABxGqdxGqfBP/0G5G9A/uY/AAAAP9sAAAAAAAAAAXoEAABsAAAAsRzLsRzLwT/9BuRvQP7mPwAAAD/bAAAAAAAAAAF7BAAAbAAAADMhEzIhE8I//Qbkb0D+5j8AAAA/6wAAAAAAAAABfAQAAGwAAACzJVuyJVvCP/0G5G9A/uY/AAAAP+sAAAAAAAAAAX0EAABsAAAAMyqjMiqjwj/9BuRvQP7mPwAAAD/6AAAAAAAAAAF+BAAAbAAAAHMsx3Isx8I/9SZkb0L25j8AAAA/+gAAAAAAAAABfwQAAGwAAACzLuuyLuvCP/UmZG9C9uY/AAAAPwoBAAAAAAAAAYAEAABsAAAA8zAP8zAPwz/1JmRvQvbmPwAAAD8aAQAAAAAAAAGBBAAAbAAAAIZe6IVe6NU/hOlZmJ6F6T8AAAA/AAAAAAAAAAABggQAAGwAAACmX/qlX/rVP4TpWZiehek/AAAAP3wAAAAAAAAAAYMEAABsAAAApl/6pV/61T+NydmYnI3pPwAAAD+MAAAAAAAAAAGEBAAAbAAAAOZhHuZhHtY/lKlZmZqV6T8AAAA/jAAAAAAAAAABhQQAAGwAAAAGYzAGYzDWP5yJ2ZmYnek/AAAAP5wAAAAAAAAAAYYEAABsAAAAJmRCJmRC1j+laVmalqXpPwAAAD/KAAAAAAAAAAGHBAAAbAAAAMZpnMZpnNY/zMnYnIzN6T8AAAA/2gAAAAAAAAABiAQAAGwAAAAmbdImbdLWP9yJ2J2I3ek/AAAAP9oAAAAAAAAAAYkEAABsAAAARm7kRm7k1j/tSdiehO3pPwAAAD/aAAAAAAAAAAGKBAAAbAAAAIZwCIdwCNc/7UnYnoTt6T8AAAA/2gAAAAAAAAABiwQAAGwAAADGcizHcizXP/wJ2J+A/ek/AAAAP+oAAAAAAAAAAYwEAABsAAAABnVQB3VQ1z/8CdifgP3pPwAAAD/qAAAAAAAAAAGNBAAAbAAAACZ2Yid2Ytc/BOpXoH4F6j8AAAA/+QAAAAAAAAABjgQAAGwAAABGd3RHd3TXPwzK16B8Deo/AAAAPwkBAAAAAAAAAY8EAABsAAAAZniGZ3iG1z8UqlehehXqPwAAAD8JAQAAAAAAAAGQBAAAbAAAAKZ6qqd6qtc/FKpXoXoV6j8AAAA/CQEAAAAAAAABkQQAAGwAAADIe7zHe7zXPxyK16F4Heo/AAAAPygBAAAAAAAAAZIEAABsAAAA6HzO53zO1z8citeheB3qPwAAAD84AQAAAAAAAAGTBAAAbAAAAAh+4Ad+4Nc/JGpXonYl6j8AAAA/VwEAAAAAAAABlAQAAGwAAACIgiiIgijYP2xJ2pakbek/AAAAPwAAAAAAAAAAAZUEAABsAAAAaIEWaIEW2D9sSdqWpG3pPwAAAD9eAAAAAAAAAAGWBAAAbAAAAEiABEiABNg/dSlal6J16T8AAAA/XgAAAAAAAAABlwQAAGwAAAAof/Inf/LXP3wJ2pegfek/AAAAP20AAAAAAAAAAZgEAABsAAAACH7gB37g1z+E6VmYnoXpPwAAAD99AAAAAAAAAAGZBAAAbAAAAMh7vMd7vNc/lKlZmZqV6T8AAAA/fQAAAAAAAAABmgQAAGwAAACGeZiHeZjXP5yJ2ZmYnek/AAAAP40AAAAAAAAAAZsEAABsAAAARnd0R3d01z+sSdmalK3pPwAAAD+NAAAAAAAAAAGcBAAAbAAAACZ2Yid2Ytc/tClZm5K16T8AAAA/nAAAAAAAAAABnQQAAGwAAADmcz7ncz7XP70J2ZuQvek/AAAAP6wAAAAAAAAAAZ4EAABsAAAApnEap3Ea1z/E6VicjsXpPwAAAD+sAAAAAAAAAAGfBAAAbAAAAIZwCIdwCNc/zMnYnIzN6T8AAAA/rAAAAAAAAAABoAQAAGwAAABmb/Zmb/bWP9WpWJ2K1ek/AAAAP7sAAAAAAAAAAaEEAABsAAAAJm3SJm3S1j/cididiN3pPwAAAD+7AAAAAAAAAAGiBAAAbAAAAAZswAZswNY/3InYnYjd6T8AAAA/ywAAAAAAAAABowQAAGwAAADmaq7maq7WP+RpWJ6G5ek/AAAAP8sAAAAAAAAAAaQEAABsAAAAxmmcxmmc1j/0KVifgvXpPwAAAD/bAAAAAAAAAAGlBAAAbAAAAKZoiqZoitY/9ClYn4L16T8AAAA/2wAAAAAAAAABpgQAAGwAAACGZ3iGZ3jWP/wJ2J+A/ek/AAAAP+oAAAAAAAAAAacEAABsAAAAZmZmZmZm1j/8CdifgP3pPwAAAD/qAAAAAAAAAAGoBAAAbAAAAEZlVEZlVNY/BOpXoH4F6j8AAAA/+gAAAAAAAAABqQQAAGwAAAAmZEImZELWPwTqV6B+Beo/AAAAP/oAAAAAAAAAAaoEAABsAAAAJmRCJmRC1j8MytegfA3qPwAAAD8ZAQAAAAAAAAGrBAAAbAAAAOZhHuZhHtY/FKpXoXoV6j8AAAA/WAEAAAAAAAABrAQAAGwAAABGXMRFXMTVPyxK16J0Leo/AAAAP1gBAAAAAAAAAa0EAABsAAAAGIMxGIMxmD9D7E7E7kTsPwAAAD8AAAAAAAAAAAGuBAAAbAAAABiVURmVUZk/OwzPw/A87D8AAAA/TgAAAAAAAAABrwQAAGwAAAAYuZEbuZGbPzsMz8PwPOw/AAAAP14AAAAAAAAAAbAEAABsAAAAGN3RHd3RnT87DM/D8DzsPwAAAD9eAAAAAAAAAAGxBAAAbAAAACDv8R7v8Z4/OwzPw/A87D8AAAA/bgAAAAAAAAABsgQAAGwAAACQAAmQAAmgPzsMz8PwPOw/AAAAP30AAAAAAAAAAbMEAABsAAAAkAmZkAmZoD87DM/D8DzsPwAAAD99AAAAAAAAAAG0BAAAbAAAAJQSKZESKaE/OwzPw/A87D8AAAA/fQAAAAAAAAABtQQAAGwAAACUG7mRG7mhPzsMz8PwPOw/AAAAP40AAAAAAAAAAbYEAABsAAAAlCRJkiRJoj87DM/D8DzsPwAAAD+NAAAAAAAAAAG3BAAAbAAAAJQt2ZIt2aI/OwzPw/A87D8AAAA/nAAAAAAAAAABuAQAAGwAAACUNmmTNmmjPzsMz8PwPOw/AAAAP6wAAAAAAAAAAbkEAABsAAAAlD/5kz/5oz80LE/D8jTsPwAAAD+sAAAAAAAAAAG6BAAAbAAAAJRRGZVRGaU/NCxPw/I07D8AAAA/vAAAAAAAAAABuwQAAGwAAACUWqmVWqmlPzQsT8PyNOw/AAAAP7wAAAAAAAAAAbwEAABsAAAAmGM5lmM5pj80LE/D8jTsPwAAAD/LAAAAAAAAAAG9BAAAbAAAAJh1WZd1Wac/NCxPw/I07D8AAAA/2wAAAAAAAAABvgQAAGwAAACYkAmZkAmpPzQsT8PyNOw/AAAAP9sAAAAAAAAAAb8EAABsAAAAmKu5mqu5qj80LE/D8jTsPwAAAD/4AAAAAAAAAAHABAAAbAAAAKDGaZzGaaw/NCxPw/I07D8AAAA/CAEAAAAAAAABwQQAAGwAAACc4Rme4RmuPzQsT8PyNOw/AAAAPwgBAAAAAAAAAcIEAABsAAAAnPzJn/zJrz8rTM/C9CzsPwAAAD8XAQAAAAAAAAHDBAAAbAAAANALvdALvbA/K0zPwvQs7D8AAAA/FwEAAAAAAAABxAQAAGwAAADSFE3RFE2xPytMz8L0LOw/AAAAPycBAAAAAAAAAcUEAABsAAAAVBmVURmVsT8rTM/C9CzsPwAAAD82AQAAAAAAAAHGBAAAbAAAAFQiJVIiJbI/K0zPwvQs7D8AAAA/NgEAAAAAAAABxwQAAGwAAADUJm3SJm2yPytMz8L0LOw/AAAAP0YBAAAAAAAAAcgEAABsAAAAVCu1Uiu1sj8rTM/C9CzsPwAAAD9GAQAAAAAAAAHJBAAAbAAAANQv/dIv/bI/K0zPwvQs7D8AAAA/VgEAAAAAAAABygQAAGwAAABUNEVTNEWzPytMz8L0LOw/AAAAP2UBAAAAAAAAAcsEAABsAAAA1DiN0ziNsz8rTM/C9CzsPwAAAD9lAQAAAAAAAAHMBAAAbAAAAFQ91VM91bM/K0zPwvQs7D8AAAA/dQEAAAAAAAABzQQAAGwAAABWRmVURmW0PytMz8L0LOw/AAAAP3UBAAAAAAAAAc4EAABsAAAA1kqt1EqttD8rTM/C9CzsPwAAAD+FAQAAAAAAAAHPBAAAbAAAAFZP9VRP9bQ/K0zPwvQs7D8AAAA/hQEAAAAAAAAB0AQAAGwAAADWXM3VXM21PyNsT8L2JOw/AAAAP5QBAAAAAAAAAdEEAABsAAAA1mVd1mVdtj8jbE/C9iTsPwAAAD+UAQAAAAAAAAHSBAAAbAAAAFhzNVdzNbc/I2xPwvYk7D8AAAA/pAEAAAAAAAAB0wQAAGwAAADYgA3YgA24PyNsT8L2JOw/AAAAP6QBAAAAAAAAAdQEAABsAAAAWI7lWI7luD8cjM/B+BzsPwAAAD+zAQAAAAAAAAHVBAAAbAAAAFqgBVqgBbo/HIzPwfgc7D8AAAA/swEAAAAAAAAB1gQAAGwAAABaqZVaqZW6PxyMz8H4HOw/AAAAP8MBAAAAAAAAAdcEAABsAAAA2rZt27Ztuz8cjM/B+BzsPwAAAD/DAQAAAAAAAAHYBAAAbAAAANq//du//bs/HIzPwfgc7D8AAAA/0wEAAAAAAAAB2QQAAGwAAABaxEVcxEW8PxyMz8H4HOw/AAAAP9MBAAAAAAAAAdoEAABsAAAAXs3VXM3VvD8cjM/B+BzsPwAAAD/iAQAAAAAAAAHbBAAAbAAAAF7WZV3WZb0/HIzPwfgc7D8AAAA/4gEAAAAAAAAB3AQAAGwAAADe2q3d2q29PxyMz8H4HOw/AAAAP/IBAAAAAAAAAd0EAABsAAAA3uM93uM9vj8cjM/B+BzsPwAAAD/yAQAAAAAAAAHeBAAAbAAAAGLohV7ohb4/HIzPwfgc7D8AAAA/AgIAAAAAAAAB3wQAAGwAAADi7M3e7M2+PxyMz8H4HOw/AAAAPwICAAAAAAAAAeAEAABsAAAA4vVd3/Vdvz8cjM/B+BzsPwAAAD8RAgAAAAAAAAHhBAAAbAAAAGL6pV/6pb8/HIzPwfgc7D8AAAA/EQIAAAAAAAAB4gQAAGwAAACxARuwARvAPxyMz8H4HOw/AAAAPyECAAAAAAAAAeMEAABsAAAAMQZjMAZjwD8jbE/C9iTsPwAAAD8hAgAAAAAAAAHkBAAAbAAAAPEMz/AMz8A/I2xPwvYk7D8AAAA/MAIAAAAAAAAB5QQAAGwAAAAxD/MwD/PAPytMz8L0LOw/AAAAPzACAAAAAAAAAeYEAABsAAAA8RVf8RVfwT8rTM/C9CzsPwAAAD9AAgAAAAAAAAHnBAAAbAAAAHEap3Eap8E/NCxPw/I07D8AAAA/UAIAAAAAAAAB6AQAAGwAAADzHu/xHu/BPzQsT8PyNOw/AAAAP1ACAAAAAAAAAekEAABsAAAAcyM3ciM3wj87DM/D8DzsPwAAAD9QAgAAAAAAAAHqBAAAbAAAALMlW7IlW8I/OwzPw/A87D8AAAA/XwIAAAAAAAAB6wQAAGwAAADzJ3/yJ3/CPzsMz8PwPOw/AAAAP18CAAAAAAAAAewEAABsAAAAMyqjMiqjwj87DM/D8DzsPwAAAD9vAgAAAAAAAAHtBAAAbAAAAHMsx3Isx8I/OwzPw/A87D8AAAA/bwIAAAAAAAAB7gQAAGwAAACzLuuyLuvCPzsMz8PwPOw/AAAAP38CAAAAAAAAAe8EAABsAAAAMzMzMzMzwz87DM/D8DzsPwAAAD9/AgAAAAAAAAHwBAAAbAAAALM3e7M3e8M/OwzPw/A87D8AAAA/jgIAAAAAAAAB8QQAAGwAAAAzPMMzPMPDPzsMz8PwPOw/AAAAP54CAAAAAAAAAfIEAABsAAAAcz7ncz7nwz87DM/D8DzsPwAAAD+tAgAAAAAAAAHzBAAAbAAAADNFUzRFU8Q/OwzPw/A87D8AAAA/rQIAAAAAAAAB9AQAAGwAAAC1SZu0SZvEPzsMz8PwPOw/AAAAP60CAAAAAAAAAfUEAABsAAAANU7jNE7jxD87DM/D8DzsPwAAAD+9AgAAAAAAAAH2BAAAbAAAALdSK7VSK8U/OwzPw/A87D8AAAA/zQIAAAAAAAAB9wQAAGwAAAA3V3M1V3PFPzsMz8PwPOw/AAAAP80CAAAAAAAAAfgEAABsAAAAt1u7tVu7xT9D7E7E7kTsPwAAAD/NAgAAAAAAAAH5BAAAbAAAADdgAzZgA8Y/Q+xOxO5E7D8AAAA/3AIAAAAAAAAB+gQAAGwAAAC3ZEu2ZEvGP0PsTsTuROw/AAAAP9wCAAAAAAAAAfsEAABsAAAAN2mTNmmTxj9D7E7E7kTsPwAAAD/sAgAAAAAAAAH8BAAAbAAAALdt27Zt28Y/Q+xOxO5E7D8AAAA//AIAAAAAAAAB/QQAAGwAAAB3dEd3dEfHP0PsTsTuROw/AAAAP/wCAAAAAAAAAf4EAABsAAAA93iP93iPxz9D7E7E7kTsPwAAAD87AwAAAAAAAAH/BAAAbAAAAHmP93iP98g/Q+xOxO5E7D8AAAA/agMAAAAAAAABAAUAAGwAAAD9t3/7t3/LPzsMz8PwPOw/AAAAP3oDAAAAAAAAAQEFAABsAAAAvb7ru77ryz87DM/D8DzsPwAAAD+ZAwAAAAAAAAECBQAAbAAAAD3VUz3VU80/NCxPw/I07D8AAAA/mQMAAAAAAAABAwUAAGwAAAC92Zu92ZvNPzQsT8PyNOw/AAAAP6gDAAAAAAAAAQQFAABsAAAAP97jPd7jzT80LE/D8jTsPwAAAD/XAwAAAAAAAAEFBQAAbAAAACABEiABEtA/NCxPw/I07D8AAAA/5wMAAAAAAAABBgUAAGwAAADiB37gB37QPzQsT8PyNOw/AAAAP+cDAAAAAAAAAQcFAABsAAAAYgzGYAzG0D80LE/D8jTsPwAAAD/3AwAAAAAAAAEIBQAAbAAAAKAO6qAO6tA/NCxPw/I07D8AAAA/9wMAAAAAAAABCQUAAGwAAADgEA7hEA7RPzQsT8PyNOw/AAAAPwYEAAAAAAAAAQoFAABsAAAAQBREQRRE0T80LE/D8jTsPwAAAD8GBAAAAAAAAAELBQAAbAAAAIAWaIEWaNE/NCxPw/I07D8AAAA/FgQAAAAAAAABDAUAAGwAAADiGZ7hGZ7RPzQsT8PyNOw/AAAAPxYEAAAAAAAAAQ0FAABsAAAAAhuwARuw0T80LE/D8jTsPwAAAD81BAAAAAAAAAEOBQAAbAAAAIIf+IEf+NE/NCxPw/I07D8AAAA/VAQAAAAAAAABDwUAAGwAAAAkJVIiJVLSPzQsT8PyNOw/AAAAP1QEAAAAAAAAARAFAABsAAAAZCd2Yid20j80LE/D8jTsPwAAAD9kBAAAAAAAAAERBQAAbAAAAKQpmqIpmtI/NCxPw/I07D8AAAA/ZAQAAAAAAAABEgUAAGwAAAAkLuIiLuLSPzQsT8PyNOw/AAAAP2QEAAAAAAAAARMFAABsAAAAZDAGYzAG0z80LE/D8jTsPwAAAD90BAAAAAAAAAEUBQAAbAAAAMQzPMMzPNM/NCxPw/I07D8AAAA/dAQAAAAAAAABFQUAAGwAAAAENmADNmDTPzQsT8PyNOw/AAAAP4MEAAAAAAAAARYFAABsAAAAhDqogzqo0z80LE/D8jTsPwAAAD+DBAAAAAAAAAEXBQAAbAAAAOQ93uM93tM/K0zPwvQs7D8AAAA/kwQAAAAAAAABGAUAAGwAAAAkQAIkQALUPyNsT8L2JOw/AAAAP5MEAAAAAAAAARkFAABsAAAAhEM4hEM41D8jbE/C9iTsPwAAAD+iBAAAAAAAAAEaBQAAbAAAAMRFXMRFXNQ/I2xPwvYk7D8AAAA/ogQAAAAAAAABGwUAAGwAAAAESIAESIDUPyNsT8L2JOw/AAAAP7IEAAAAAAAAARwFAABsAAAAJEmSJEmS1D8jbE/C9iTsPwAAAD+yBAAAAAAAAAEdBQAAbAAAAGZLtmRLttQ/HIzPwfgc7D8AAAA/sgQAAAAAAAABHgUAAGwAAACmTdqkTdrUPxyMz8H4HOw/AAAAP8IEAAAAAAAAAR8FAABsAAAAxk7sxE7s1D8cjM/B+BzsPwAAAD/CBAAAAAAAAAEgBQAAbAAAACZSIiVSItU/HIzPwfgc7D8AAAA/0QQAAAAAAAABIQUAAGwAAABmVEZlVEbVPxyMz8H4HOw/AAAAP9EEAAAAAAAAASIFAABsAAAAxld8xVd81T8cjM/B+BzsPwAAAD/hBAAAAAAAAAEjBQAAbAAAAAZaoAVaoNU/HIzPwfgc7D8AAAA/8QQAAAAAAAABJAUAAGwAAABmXdZlXdbVPxyMz8H4HOw/AAAAP/EEAAAAAAAAASUFAABsAAAAxmAMxmAM1j8cjM/B+BzsPwAAAD8ABQAAAAAAAAEmBQAAbAAAAEZlVEZlVNY/HIzPwfgc7D8AAAA/AAUAAAAAAAABJwUAAGwAAACGZ3iGZ3jWPxOsT8H6FOw/AAAAPxAFAAAAAAAAASgFAABsAAAA5mqu5mqu1j8TrE/B+hTsPwAAAD8QBQAAAAAAAAEpBQAAbAAAACZt0iZt0tY/E6xPwfoU7D8AAAA/KAUAAAAAAAABKgUAAGwAAABmb/Zmb/bWPxOsT8H6FOw/AAAAPygFAAAAAAAAASsFAABsAAAApnEap3Ea1z8LzM/A/AzsPwAAAD84BQAAAAAAAAEsBQAAbAAAAOZzPudzPtc/BOxPwP4E7D8AAAA/OAUAAAAAAAABLQUAAGwAAAAGdVAHdVDXPwTsT8D+BOw/AAAAP0gFAAAAAAAAAS4FAABsAAAAJnZiJ3Zi1z8E7E/A/gTsPwAAAD9IBQAAAAAAAAEvBQAAbAAAAEZ3dEd3dNc/BOxPwP4E7D8AAAA/VwUAAAAAAAABMAUAAGwAAABmeIZneIbXPwTsT8D+BOw/AAAAP1cFAAAAAAAAATEFAABsAAAAhnmYh3mY1z8E7E/A/gTsPwAAAD9nBQAAAAAAAAEyBQAAbAAAAKZ6qqd6qtc/BOxPwP4E7D8AAAA/dwUAAAAAAAABMwUAAGwAAADIe7zHe7zXPwTsT8D+BOw/AAAAP3cFAAAAAAAAATQFAABsAAAA6HzO53zO1z8E7E/A/gTsPwAAAD+GBQAAAAAAAAE1BQAAbAAAAAh+4Ad+4Nc/BOxPwP4E7D8AAAA/lgUAAAAAAAABNgUAAGwAAAAof/Inf/LXP/sL0L8A/es/AAAAP5YFAAAAAAAAATcFAABsAAAASIAESIAE2D/7C9C/AP3rPwAAAD+lBQAAAAAAAAE4BQAAbAAAAGiBFmiBFtg/+wvQvwD96z8AAAA/tQUAAAAAAAABOQUAAGwAAACIgiiIgijYP/sL0L8A/es/AAAAP7UFAAAAAAAAAToFAABsAAAAiIIoiIIo2D/zK1C/AvXrPwAAAD/FBQAAAAAAAAE7BQAAbAAAAKiDOqiDOtg/8ytQvwL16z8AAAA/xQUAAAAAAAABPAUAAGwAAADIhEzIhEzYP+xL0L4E7es/AAAAP9QFAAAAAAAAAT0FAABsAAAA6IVe6IVe2D/sS9C+BO3rPwAAAD8yBgAAAAAAAAE+BQAAbAAAAAiHcAiHcNg/7EvQvgTt6z8AAAA/QgYAAAAAAAABPwUAAGwAAAAIh3AIh3DYP+NrUL4G5es/AAAAP1EGAAAAAAAAAUAFAABsAAAAKIiCKIiC2D/ja1C+BuXrPwAAAD9hBgAAAAAAAAFBBQAAbAAAAEqJlEiJlNg/42tQvgbl6z8AAAA/YQYAAAAAAAABQgUAAGwAAABqiqZoiqbYP+NrUL4G5es/AAAAP3EGAAAAAAAAAUMFAABsAAAAiou4iIu42D/ja1C+BuXrPwAAAD+QBgAAAAAAAAFEBQAAbAAAAKqMyqiMytg/42tQvgbl6z8AAAA/kAYAAAAAAAABRQUAAGwAAADqju7oju7YP+NrUL4G5es/AAAAP68GAAAAAAAAAUYFAABsAAAACpAACZAA2T/ja1C+BuXrPwAAAD+vBgAAAAAAAAFHBQAAbAAAACqREimREtk/42tQvgbl6z8AAAA/zgYAAAAAAAABSAUAAGwAAABKkiRJkiTZP+NrUL4G5es/AAAAP84GAAAAAAAAAUkFAABsAAAAapM2aZM22T/ja1C+BuXrPwAAAD/uBgAAAAAAAAFKBQAAbAAAAIqUSImUSNk/42tQvgbl6z8AAAA/LAcAAAAAAAABSwUAAGwAAACKlEiJlEjZP+xL0L4E7es/AAAAPzwHAAAAAAAAAUwFAABsAAAAqpVaqZVa2T/sS9C+BO3rPwAAAD9MBwAAAAAAAAFNBQAAbAAAAMqWbMmWbNk/7EvQvgTt6z8AAAA/FwgAAAAAAAABTgUAAGwAAADKlmzJlmzZP/MrUL8C9es/AAAAPycIAAAAAAAAAU8FAABsAAAA6pd+6Zd+2T/zK1C/AvXrPwAAAD9GCAAAAAAAAAFQBQAAbAAAAAqZkAmZkNk/8ytQvwL16z8AAAA/ZQgAAAAAAAABUQUAAGwAAAAqmqIpmqLZP/sL0L8A/es/AAAAP3UIAAAAAAAAAVIFAABsAAAASpu0SZu02T/7C9C/AP3rPwAAAD+UCAAAAAAAAAFTBQAAbAAAAGqcxmmcxtk/+wvQvwD96z8AAAA/pAgAAAAAAAABVAUAAGwAAACKndiJndjZP/sL0L8A/es/AAAAP7MIAAAAAAAAAVUFAABsAAAAip3YiZ3Y2T8E7E/A/gTsPwAAAD/DCAAAAAAAAAFWBQAAbAAAAKqe6qme6tk/BOxPwP4E7D8AAAA/EQkAAAAAAAABVwUAAGwAAADKn/zJn/zZPwTsT8D+BOw/AAAAP8UJAAAAAAAAAVgFAABsAAAA0PAMz/AM5z+LzcnYnIztPwAAAD8AAAAAAAAAAAFZBQAAbAAAAD/wAz/wA+c/i83J2JyM7T8AAAA/HwAAAAAAAAABWgUAAGwAAAAf7/Ee7/HmP4vNydicjO0/AAAAPy8AAAAAAAAAAVsFAABsAAAAkO7oju7o5j+LzcnYnIztPwAAAD8vAAAAAAAAAAFcBQAAbAAAAN/szd7szeY/i83J2JyM7T8AAAA/PgAAAAAAAAABXQUAAGwAAABQ7MRO7MTmP4vNydicjO0/AAAAPz4AAAAAAAAAAV4FAABsAAAAn+qpnuqp5j+LzcnYnIztPwAAAD9OAAAAAAAAAAFfBQAAbAAAAH/pl37pl+Y/i83J2JyM7T8AAAA/TgAAAAAAAAABYAUAAGwAAADP53zO53zmP4vNydicjO0/AAAAP14AAAAAAAAAAWEFAABsAAAAHuZhHuZh5j+LzcnYnIztPwAAAD9eAAAAAAAAAAFiBQAAbAAAAG7kRm7kRuY/i83J2JyM7T8AAAA/bQAAAAAAAAABYwUAAGwAAAAt4iIu4iLmP4vNydicjO0/AAAAP20AAAAAAAAAAWQFAABsAAAAfuAHfuAH5j+LzcnYnIztPwAAAD99AAAAAAAAAAFlBQAAbAAAAD7e4z3e4+U/i83J2JyM7T8AAAA/fQAAAAAAAAABZgUAAGwAAAD+27/927/lP4vNydicjO0/AAAAP4wAAAAAAAAAAWcFAABsAAAAvtmbvdmb5T+LzcnYnIztPwAAAD+MAAAAAAAAAAFoBQAAbAAAAA3YgA3YgOU/i83J2JyM7T8AAAA/rAAAAAAAAAABaQUAAGwAAABe1mVd1mXlP4vNydicjO0/AAAAP6wAAAAAAAAAAWoFAABsAAAArtRKrdRK5T+LzcnYnIztPwAAAD+sAAAAAAAAAAFrBQAAbAAAAP7SL/3SL+U/i83J2JyM7T8AAAA/rAAAAAAAAAABbAUAAGwAAABO0RRN0RTlP4vNydicjO0/AAAAP7sAAAAAAAAAAW0FAABsAAAALdACLdAC5T+LzcnYnIztPwAAAD+7AAAAAAAAAAFuBQAAbAAAAH3O53zO5+Q/i83J2JyM7T8AAAA/ywAAAAAAAAABbwUAAGwAAABdzdVczdXkP4vNydicjO0/AAAAP8sAAAAAAAAAAXAFAABsAAAArMu6rMu65D+LzcnYnIztPwAAAD/bAAAAAAAAAAFxBQAAbAAAAPzJn/zJn+Q/i83J2JyM7T8AAAA/2wAAAAAAAAABcgUAAGwAAABMyIRMyITkP4vNydicjO0/AAAAP+oAAAAAAAAAAXMFAABsAAAADMZgDMZg5D+LzcnYnIztPwAAAD8JAQAAAAAAAAF0BQAAbAAAAKzCKqzCKuQ/i83J2JyM7T8AAAA/CQEAAAAAAAABdQUAAGwAAAD8wA/8wA/kP4PtSdiehO0/AAAAPwkBAAAAAAAAAXYFAABsAAAAvL7ru77r4z+D7UnYnoTtPwAAAD8JAQAAAAAAAAF3BQAAbAAAAJy92Zu92eM/g+1J2J6E7T8AAAA/GQEAAAAAAAABeAUAAGwAAAB8vMd7vMfjP4PtSdiehO0/AAAAPxkBAAAAAAAAAXkFAABsAAAA7Lu+67u+4z+D7UnYnoTtPwAAAD8pAQAAAAAAAAF6BQAAbAAAAMy6rMu6rOM/g+1J2J6E7T8AAAA/KQEAAAAAAAABewUAAGwAAAA8uqM7uqPjP3sNytegfO0/AAAAP2QBAAAAAAAAAXwFAABsAAAAHLmRG7mR4z97DcrXoHztPwAAAD90AQAAAAAAAAF9BQAAbAAAAIy4iIu4iOM/ew3K16B87T8AAAA/dAEAAAAAAAABfgUAAGwAAABrt3Zrt3bjP3sNytegfO0/AAAAP4QBAAAAAAAAAX8FAABsAAAAu7Vbu7Vb4z97DcrXoHztPwAAAD+EAQAAAAAAAAGABQAAbAAAAAu0QAu0QOM/ew3K16B87T8AAAA/kwEAAAAAAAABgQUAAGwAAADrsi7rsi7jP3sNytegfO0/AAAAP6MBAAAAAAAAAYIFAABsAAAAi6/4iq/44j97DcrXoHztPwAAAD+yAQAAAAAAAAGDBQAAbAAAAGuu5mqu5uI/cy1K16J07T8AAAA/sgEAAAAAAAABhAUAAGwAAAC7rMu6rMviP3MtSteidO0/AAAAP8IBAAAAAAAAAYUFAABsAAAA66me6qme4j9zLUrXonTtPwAAAD/SAQAAAAAAAAGGBQAAbAAAAMuojMqojOI/a03K1qRs7T8AAAA/0gEAAAAAAAABhwUAAGwAAAA7qIM6qIPiP2tNytakbO0/AAAAP9IBAAAAAAAAAYgFAABsAAAAq6d6qqd64j9rTcrWpGztPwAAAD/hAQAAAAAAAAGJBQAAbAAAABuncRqnceI/a03K1qRs7T8AAAA/4QEAAAAAAAABigUAAGwAAACLpmiKpmjiP2tNytakbO0/AAAAP/EBAAAAAAAAAYsFAABsAAAA+6Vf+qVf4j9rTcrWpGztPwAAAD8BAgAAAAAAAAGMBQAAbAAAAGulVmqlVuI/a03K1qRs7T8AAAA/EAIAAAAAAAABjQUAAGwAAABLpERKpETiP2tNytakbO0/AAAAPxACAAAAAAAAAY4FAABsAAAAu6M7uqM74j9rTcrWpGztPwAAAD8gAgAAAAAAAAGPBQAAbAAAAAqiIAqiIOI/a03K1qRs7T8AAAA/IAIAAAAAAAABkAUAAGwAAADqoA7qoA7iP2tNytakbO0/AAAAPy8CAAAAAAAAAZEFAABsAAAAOp/zOZ/z4T9rTcrWpGztPwAAAD8vAgAAAAAAAAGSBQAAbAAAABqe4Rme4eE/a03K1qRs7T8AAAA/PwIAAAAAAAABkwUAAGwAAAD5nM/5nM/hP2tNytakbO0/AAAAPz8CAAAAAAAAAZQFAABsAAAASZu0SZu04T9rTcrWpGztPwAAAD9PAgAAAAAAAAGVBQAAbAAAALmaq7maq+E/a03K1qRs7T8AAAA/TwIAAAAAAAABlgUAAGwAAACZmZmZmZnhP2tNytakbO0/AAAAP14CAAAAAAAAAZcFAABsAAAAeZiHeZiH4T9rTcrWpGztPwAAAD9eAgAAAAAAAAGYBQAAbAAAAFmXdVmXdeE/a03K1qRs7T8AAAA/bgIAAAAAAAABmQUAAGwAAAA5lmM5lmPhP2tNytakbO0/AAAAP24CAAAAAAAAAZoFAABsAAAAGZVRGZVR4T9rTcrWpGztPwAAAD9+AgAAAAAAAAGbBQAAbAAAAImUSImUSOE/a03K1qRs7T8AAAA/fgIAAAAAAAABnAUAAGwAAABpkzZpkzbhP2tNytakbO0/AAAAP40CAAAAAAAAAZ0FAABsAAAASZIkSZIk4T9zLUrXonTtPwAAAD+NAgAAAAAAAAGeBQAAbAAAACmREimREuE/cy1K16J07T8AAAA/nQIAAAAAAAABnwUAAGwAAAB5j/d4j/fgP3sNytegfO0/AAAAP50CAAAAAAAAAaAFAABsAAAAyY3cyI3c4D97DcrXoHztPwAAAD+8AgAAAAAAAAGhBQAAbAAAABmMwRiMweA/ew3K16B87T8AAAA/vAIAAAAAAAABogUAAGwAAABpiqZoiqbgP4PtSdiehO0/AAAAP7wCAAAAAAAAAaMFAABsAAAAuIiLuIiL4D+D7UnYnoTtPwAAAD+8AgAAAAAAAAGkBQAAbAAAAJiHeZiHeeA/i83J2JyM7T8AAAA/zAIAAAAAAAABpQUAAGwAAAB4hmd4hmfgP4vNydicjO0/AAAAP8wCAAAAAAAAAaYFAABsAAAAWIVVWIVV4D+LzcnYnIztPwAAAD/bAgAAAAAAAAGnBQAAbAAAAMiETMiETOA/i83J2JyM7T8AAAA/2wIAAAAAAAABqAUAAGwAAAA4hEM4hEPgP4vNydicjO0/AAAAP+sCAAAAAAAAAakFAABsAAAAqIM6qIM64D+LzcnYnIztPwAAAD8KAwAAAAAAAAGqBQAAbAAAAPiBH/iBH+A/i83J2JyM7T8AAAA/GgMAAAAAAAABqwUAAGwAAABogRZogRbgP4vNydicjO0/AAAAPzkDAAAAAAAAAawFAABsAAAA2IAN2IAN4D+LzcnYnIztPwAAAD9YAwAAAAAAAAGtBQAAbAAAAEiABEiABOA/i83J2JyM7T8AAAA/WAMAAAAAAAABrgUAAGwAAABw//Zv//bfP4vNydicjO0/AAAAP7YDAAAAAAAAAa8FAABsAAAAcP/2b//23z+TrUnZmpTtPwAAAD/VAwAAAAAAAAGwBQAAbAAAAFD+5E/+5N8/k61J2ZqU7T8AAAA/1QMAAAAAAAABsQUAAGwAAAAw/dIv/dLfP5OtSdmalO0/AAAAP+UDAAAAAAAAAbIFAABsAAAAEPzAD/zA3z+bjcnZmJztPwAAAD/1AwAAAAAAAAGzBQAAbAAAAPD6ru/6rt8/m43J2Zic7T8AAAA/FAQAAAAAAAABtAUAAGwAAADQ+ZzP+ZzfP5uNydmYnO0/AAAAP2IEAAAAAAAAAbUFAABsAAAAsPiKr/iK3z+bjcnZmJztPwAAAD+BBAAAAAAAAAG2BQAAbAAAAHD2Zm/2Zt8/m43J2Zic7T8AAAA/3wQAAAAAAAABtwUAAGwAAAAw9EIv9ELfP5uNydmYnO0/AAAAP98EAAAAAAAAAbgFAABsAAAA8PEe7/Ee3z+bjcnZmJztPwAAAD/vBAAAAAAAAAG5BQAAbAAAALDv+q7v+t4/m43J2Zic7T8AAAA/7wQAAAAAAAABugUAAGwAAABw7dZu7dbeP5uNydmYnO0/AAAAP/4EAAAAAAAAAbsFAABsAAAAEOqgDuqg3j+bjcnZmJztPwAAAD/+BAAAAAAAAAG8BQAAbAAAAPDoju7ojt4/m43J2Zic7T8AAAA/DgUAAAAAAAABvQUAAGwAAADmWI7lWI7VP3IvQvcidO8/AAAAPwAAAAAAAAAAAb4FAABsAAAAxld8xVd81T9yL0L3InTvPwAAAD8QAAAAAAAAAAG/BQAAbAAAAKZWaqVWatU/ci9C9yJ07z8AAAA/EAAAAAAAAAABwAUAAGwAAACGVViFVVjVP3IvQvcidO8/AAAAPx8AAAAAAAAAAcEFAABsAAAAZlRGZVRG1T9yL0L3InTvPwAAAD8vAAAAAAAAAAHCBQAAbAAAAAZREAVRENU/ci9C9yJ07z8AAAA/PgAAAAAAAAABwwUAAGwAAADmT/7kT/7UP3IvQvcidO8/AAAAPz4AAAAAAAAAAcQFAABsAAAApk3apE3a1D9yL0L3InTvPwAAAD9OAAAAAAAAAAHFBQAAbAAAAIZMyIRMyNQ/ci9C9yJ07z8AAAA/TgAAAAAAAAABxgUAAGwAAABESqRESqTUP3IvQvcidO8/AAAAP04AAAAAAAAAAccFAABsAAAABEiABEiA1D9yL0L3InTvPwAAAD9eAAAAAAAAAAHIBQAAbAAAAMRFXMRFXNQ/ci9C9yJ07z8AAAA/bQAAAAAAAAAByQUAAGwAAACEQziEQzjUP3IvQvcidO8/AAAAP20AAAAAAAAAAcoFAABsAAAABD/wAz/w0z9yL0L3InTvPwAAAD99AAAAAAAAAAHLBQAAbAAAAKQ7uqM7utM/ci9C9yJ07z8AAAA/fQAAAAAAAAABzAUAAGwAAABEOIRDOITTP3IvQvcidO8/AAAAP40AAAAAAAAAAc0FAABsAAAApDIqozIq0z9yL0L3InTvPwAAAD+cAAAAAAAAAAHOBQAAbAAAAAQt0AIt0NI/ci9C9yJ07z8AAAA/rAAAAAAAAAABzwUAAGwAAADiGZ7hGZ7RP3IvQvcidO8/AAAAP7sAAAAAAAAAAdAFAABsAAAAQBREQRRE0T9yL0L3InTvPwAAAD+7AAAAAAAAAAHRBQAAbAAAAIAN2IAN2NA/fA/C9yB87z8AAAA/uwAAAAAAAAAB0gUAAGwAAADiB37gB37QP3wPwvcgfO8/AAAAP8sAAAAAAAAAAdMFAABsAAAAoAVaoAVa0D+C70H4HoTvPwAAAD/LAAAAAAAAAAHUBQAAbAAAAGADNmADNtA/gu9B+B6E7z8AAAA/2wAAAAAAAAAB1QUAAGwAAAD////////PP4LvQfgehO8/AAAAP9sAAAAAAAAAAdYFAABsAAAAf/u3f/u3zz+Kz8H4HIzvPwAAAD/qAAAAAAAAAAHXBQAAbAAAAL/0S7/0S88/is/B+ByM7z8AAAA/+gAAAAAAAAAB2AUAAGwAAAA/8AM/8APPP5KvQfkalO8/AAAAP/oAAAAAAAAAAdkFAABsAAAAv+u7vuu7zj+Sr0H5GpTvPwAAAD/6AAAAAAAAAAHaBQAAbAAAAP/kT/7kT84/kq9B+RqU7z8AAAA/CgEAAAAAAAAB2wUAAGwAAAD/27/927/NP5qPwfkYnO8/AAAAPwoBAAAAAAAAAdwFAABsAAAA/dIv/dIvzT+ib0H6FqTvPwAAAD8ZAQAAAAAAAAHdBQAAbAAAAL3He7zHe8w/om9B+hak7z8AAAA/GQEAAAAAAAAB3gUAAGwAAAA9uqM7uqPLP6pPwfoUrO8/AAAAPykBAAAAAAAAAd8FAABsAAAAu6zLuqzLyj+6D8H7ELzvPwAAAD84AQAAAAAAAAHgBQAAbAAAAHmhF3qhF8o/ug/B+xC87z8AAAA/OAEAAAAAAAAB4QUAAGwAAAC5kRu5kRvJP8LvQPwOxO8/AAAAPzgBAAAAAAAAAeIFAABsAAAAOYRDOIRDyD/Kz8D8DMzvPwAAAD9IAQAAAAAAAAHjBQAAbAAAALd2a7d2a8c/ys/A/AzM7z8AAAA/SAEAAAAAAAAB5AUAAGwAAAB3a7d2a7fGP9KvQP0K1O8/AAAAP1gBAAAAAAAAAeUFAABsAAAAd2IndmInxj/Sr0D9CtTvPwAAAD9YAQAAAAAAAAHmBQAAbAAAAHdZl3VZl8U/0q9A/QrU7z8AAAA/ZwEAAAAAAAAB5wUAAGwAAAC3Uiu1UivFP9KvQP0K1O8/AAAAP2cBAAAAAAAAAegFAABsAAAA9Uu/9Eu/xD/aj8D9CNzvPwAAAD93AQAAAAAAAAHpBQAAbAAAADNFUzRFU8Q/2o/A/Qjc7z8AAAA/dwEAAAAAAAAB6gUAAGwAAACzQAu0QAvEP9qPwP0I3O8/AAAAP4cBAAAAAAAAAesFAABsAAAA8zmf8zmfwz/aj8D9CNzvPwAAAD+HAQAAAAAAAAHsBQAAbAAAAHM1V3M1V8M/2o/A/Qjc7z8AAAA/lgEAAAAAAAAB7QUAAGwAAADzMA/zMA/DP9qPwP0I3O8/AAAAP5YBAAAAAAAAAe4FAABsAAAAsy7rsi7rwj/aj8D9CNzvPwAAAD+mAQAAAAAAAAHvBQAAbAAAADMqozIqo8I/2o/A/Qjc7z8AAAA/pgEAAAAAAAAB8AUAAGwAAABzIzdyIzfCP9qPwP0I3O8/AAAAP7UBAAAAAAAAAfEFAABsAAAAsRzLsRzLwT/aj8D9CNzvPwAAAD+1AQAAAAAAAAHyBQAAbAAAADEYgzEYg8E/2o/A/Qjc7z8AAAA/xQEAAAAAAAAB8wUAAGwAAACxEzuxEzvBP9qPwP0I3O8/AAAAP9UBAAAAAAAAAfQFAABsAAAAsQqrsAqrwD/aj8D9CNzvPwAAAD/VAQAAAAAAAAH1BQAAbAAAAPEDP/ADP8A/2o/A/Qjc7z8AAAA/1QEAAAAAAAAB9gUAAGwAAABi+qVf+qW/P9qPwP0I3O8/AAAAP/QBAAAAAAAAAfcFAABsAAAA4uzN3uzNvj/aj8D9CNzvPwAAAD/0AQAAAAAAAAH4BQAAbAAAAGLohV7ohb4/2o/A/Qjc7z8AAAA/9AEAAAAAAAAB+QUAAGwAAADe2q3d2q29P9qPwP0I3O8/AAAAP/QBAAAAAAAAAfoFAABsAAAA3tEd3dEdvT/aj8D9CNzvPwAAAD8EAgAAAAAAAAH7BQAAbAAAAF7N1VzN1bw/2o/A/Qjc7z8AAAA/EwIAAAAAAAAB/AUAAGwAAABaxEVcxEW8P9qPwP0I3O8/AAAAPxMCAAAAAAAAAf0FAABsAAAAWru1W7u1uz/aj8D9CNzvPwAAAD8jAgAAAAAAAAH+BQAAbAAAANq2bdu2bbs/2o/A/Qjc7z8AAAA/IwIAAAAAAAAB/wUAAGwAAABaqZVaqZW6P9qPwP0I3O8/AAAAPyMCAAAAAAAAAQAGAABsAAAAWqAFWqAFuj/aj8D9CNzvPwAAAD9CAgAAAAAAAAEBBgAAbAAAAFiFVViFVbg/2o/A/Qjc7z8AAAA/UgIAAAAAAAABAgYAAGwAAABYczVXczW3P9qPwP0I3O8/AAAAP1ICAAAAAAAAAQMGAABsAAAA1mVd1mVdtj/aj8D9CNzvPwAAAD9SAgAAAAAAAAEEBgAAbAAAAFZYhVVYhbU/2o/A/Qjc7z8AAAA/YQIAAAAAAAABBQYAAGwAAADWSq3USq20P9qPwP0I3O8/AAAAP2ECAAAAAAAAAQYGAABsAAAAVD3VUz3Vsz/aj8D9CNzvPwAAAD9xAgAAAAAAAAEHBgAAbAAAANQv/dIv/bI/2o/A/Qjc7z8AAAA/cQIAAAAAAAABCAYAAGwAAABUIiVSIiWyP9qPwP0I3O8/AAAAP4ECAAAAAAAAAQkGAABsAAAAVBmVURmVsT/aj8D9CNzvPwAAAD+QAgAAAAAAAAEKBgAAbAAAAFIQBVEQBbE/2o/A/Qjc7z8AAAA/oAIAAAAAAAABCwYAAGwAAACc8zmf8zmvP9qPwP0I3O8/AAAAP68CAAAAAAAAAQwGAABsAAAAoM/5nM/5rD/aj8D9CNzvPwAAAD+vAgAAAAAAAAENBgAAbAAAAJy92Zu92as/2o/A/Qjc7z8AAAA/vwIAAAAAAAABDgYAAGwAAACYq7maq7mqP9qPwP0I3O8/AAAAP78CAAAAAAAAAQ8GAABsAAAAmJmZmZmZqT/aj8D9CNzvPwAAAD/PAgAAAAAAAAEQBgAAbAAAAJh1WZd1Wac/2o/A/Qjc7z8AAAA/zwIAAAAAAAABEQYAAGwAAACUWqmVWqmlP9qPwP0I3O8/AAAAP94CAAAAAAAAARIGAABsAAAAlC3Zki3Zoj/Sr0D9CtTvPwAAAD/uAgAAAAAAAAETBgAAbAAAAJQSKZESKaE/0q9A/QrU7z8AAAA/7gIAAAAAAAABFAYAAGwAAAAg7/Ee7/GeP8rPwPwMzO8/AAAAP+4CAAAAAAAAARUGAABsAAAAGLmRG7mRmz/Kz8D8DMzvPwAAAD/+AgAAAAAAAAEWBgAAbAAAABiVURmVUZk/ys/A/AzM7z8AAAA//gIAAAAAAAABFwYAAGwAAAAYX/EVX/GVP8rPwPwMzO8/AAAAPw0DAAAAAAAAARgGAABsAAAAEDuxEzuxkz/C70D8DsTvPwAAAD8dAwAAAAAAAAEZBgAAbAAAABAXcREXcZE/wu9A/A7E7z8AAAA/HQMAAAAAAAABGgYAAGwAAAAg5mEe5mGOP8LvQPwOxO8/AAAAPx0DAAAAAAAAARsGAABsAAAAIMIhHMIhjD/C70D8DsTvPwAAAD8sAwAAAAAAAAEcBgAAbAAAACCe4Rme4Yk/ug/B+xC87z8AAAA/LAMAAAAAAAABHQYAAGwAAAAgVmEVVmGFP7oPwfsQvO8/AAAAPzwDAAAAAAAAAR4GAABsAAAAEA7hEA7hgD+6D8H7ELzvPwAAAD9MAwAAAAAAAAEfBgAAbAAAACDUQR3UQX0/si9B+xK07z8AAAA/TAMAAAAAAAABIAYAAGwAAAAAjMEYjMF4P7IvQfsStO8/AAAAP1sDAAAAAAAAASEGAABsAAAAAERBFERBdD+yL0H7ErTvPwAAAD9bAwAAAAAAAAEiBgAAbAAAAABEQRREQXQ/qk/B+hSs7z8AAAA/WwMAAAAAAAAL</ink>
</athena>
</file>

<file path=customXml/item7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ewsAAAAAAAAF8////wxBY3Rpb25UeXBlVjEBAAAAB3ZhbHVlX18ACAIAAAAAAAAAAQUAAAAEAAAACQ4AAAAJDwAAAElKAAAAAAAAAfD////z////AAAAAAEGAAAABAAAAAkRAAAACRIAAACLVgAAAAAAAAHt////8////wAAAAABBwAAAAQAAAAJFAAAAAkVAAAAXY4AAAAAAAAB6v////P///8AAAAAAQgAAAAEAAAACRcAAAAJGAAAANujAAAAAAAAAef////z////AAAAAAEJAAAABAAAAAkaAAAACRsAAABZtAAAAAAAAAHk////8////wAAAAAFCgAAAA1DbGVhckNhbnZhc1YxAgAAAAlTdGFydFRpbWUEVHlwZQAEEAxBY3Rpb25UeXBlVjECAAAAAgAAAAE4AQAAAAAAAeP////z////AAAAAAULAAAAD1BlbkF0dHJpYnV0ZXNWMQoAAAAHX2NvbG9yQQdfY29sb3JSB19jb2xvckcHX2NvbG9yQgpGaXRUb0N1cnZlBkhlaWdodA5JZ25vcmVQcmVzc3VyZQ1Jc0hpZ2hsaWdodGVyBVNoYXBlBVdpZHRoAAAAAAAAAAAEAAICAgIBBgEBDEJydXNoU2hhcGVWMQIAAAAGAgAAAP9wMKAAAAAAAAAAIkAAAAXi////DEJydXNoU2hhcGVWMQEAAAAHdmFsdWVfXwAIAgAAAAEAAAAAAAAAAAAiQAUMAAAACklua1RyYWNlVjEDAAAADUxpc3RgMStfaXRlbXMMTGlzdGAxK19zaXplD0xpc3RgMStfdmVyc2lvbgQAABhTaGFyZWQuSW5raW5nLklua1BvaW50W10CAAAACAgCAAAACR8AAAB3AQAAdwEAAAEOAAAACwAAAP9wMKAAAAAAAAAAIkAAAAHg////4v///wEAAAAAAAAAAAAiQAEPAAAADAAAAAkhAAAAIQAAACEAAAABEQAAAAsAAAD/cDCgAAAAAAAAACJAAAAB3v///+L///8BAAAAAAAAAAAAIkABEgAAAAwAAAAJIwAAABgAAAAYAAAAARQAAAALAAAA/3AwoAAAAAAAAAAiQAAAAdz////i////AQAAAAAAAAAAACJAARUAAAAMAAAACSUAAAAqAAAAKgAAAAEXAAAACwAAAP9wMKAAAAAAAAAAIkAAAAHa////4v///wEAAAAAAAAAAAAiQAEYAAAADAAAAAknAAAARQAAAEUAAAABGgAAAAsAAAD/cDCgAAAAAAAAACJAAAAB2P///+L///8BAAAAAAAAAAAAIkABGwAAAAwAAAAJKQAAAHMAAABzAAAABx8AAAAAAQAAAAACAAAECklua1BvaW50VjEC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DYkHIQAAAAABAAAAQAAAAAQKSW5rUG9pbnRWMQIAAAAJoQEAAAmiAQAACaMBAAAJpAEAAAmlAQAACaYBAAAJpwEAAAmoAQAACakBAAAJqgEAAAmrAQAACawBAAAJrQEAAAmuAQAACa8BAAAJsAEAAAmxAQAACbIBAAAJswEAAAm0AQAACbUBAAAJtgEAAAm3AQAACbgBAAAJuQEAAAm6AQAACbsBAAAJvAEAAAm9AQAACb4BAAAJvwEAAAnAAQAACcEBAAANHwcjAAAAAAEAAAAgAAAABApJbmtQb2ludFYxAgAAAAnCAQAACcMBAAAJxAEAAAnFAQAACcYBAAAJxwEAAAnIAQAACckBAAAJygEAAAnLAQAACcwBAAAJzQEAAAnOAQAACc8BAAAJ0AEAAAnRAQAACdIBAAAJ0wEAAAnUAQAACdUBAAAJ1gEAAAnXAQAACdgBAAAJ2QEAAA0IByUAAAAAAQAAAEAAAAAECklua1BvaW50VjECAAAACdoBAAAJ2wEAAAncAQAACd0BAAAJ3gEAAAnfAQAACeABAAAJ4QEAAAniAQAACeMBAAAJ5AEAAAnlAQAACeYBAAAJ5wEAAAnoAQAACekBAAAJ6gEAAAnrAQAACewBAAAJ7QEAAAnuAQAACe8BAAAJ8AEAAAnxAQAACfIBAAAJ8wEAAAn0AQAACfUBAAAJ9gEAAAn3AQAACfgBAAAJ+QEAAAn6AQAACfsBAAAJ/AEAAAn9AQAACf4BAAAJ/wEAAAkAAgAACQECAAAJAgIAAAkDAgAADRYHJwAAAAABAAAAgAAAAAQKSW5rUG9pbnRWMQIA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NOwcpAAAAAAEAAACAAAAABApJbmtQb2ludFYxAgA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DQ0FKgAAAApJbmtQb2ludFYxBAAAAAFYAVkOUHJlc3N1cmVGYWN0b3IJVGltZVN0YW1wAAAAAAYGCxACAAAA1MDjAAQSwT/BxTybP87FPwAAAD8AAAAAAAAAAAErAAAAKgAAAODyRDb0SsE/wcU8mz/OxT8AAAA/AAAAAAAAAAABLAAAACoAAADki/VQbGfBP0ig74PxpcU/AAAAPwAAAAAAAAAAAS0AAAAqAAAA6iSma+SDwT9IoO+D8aXFPwAAAD8PAAAAAAAAAAEuAAAAKgAAAPZWB6HUvME/SKDvg/GlxT8AAAA/DwAAAAAAAAABLwAAACoAAAD677e7TNnBP0ig74PxpcU/AAAAPx8AAAAAAAAAATAAAAAqAAAAAolo1sT1wT9IoO+D8aXFPwAAAD8fAAAAAAAAAAExAAAAKgAAAAy7yQu1LsI/z3qibKN9xT8AAAA/LgAAAAAAAAABMgAAACoAAAASVHomLUvCP896omyjfcU/AAAAPy4AAAAAAAAAATMAAAAqAAAAIh+MdpWgwj/PeqJso33FPwAAAD88AAAAAAAAAAE0AAAAKgAAADLqncb99cI/z3qibKN9xT8AAAA/TAAAAAAAAAABNQAAACoAAABCta8WZkvDP896omyjfcU/AAAAP0wAAAAAAAAAATYAAAAqAAAAVIDBZs6gwz/PeqJso33FPwAAAD9MAAAAAAAAAAE3AAAAKgAAAGRL07Y29sM/WFVVVVVVxT8AAAA/WwAAAAAAAAABOAAAACoAAAB8r5UhF2jEP1hVVVVVVcU/AAAAP1sAAAAAAAAAATkAAAAqAAAAkhNYjPfZxD9YVVVVVVXFPwAAAD9rAAAAAAAAAAE6AAAAKgAAAKh3GvfXS8U/WFVVVVVVxT8AAAA/ewAAAAAAAAABOwAAACoAAAC6QixHQKHFP98vCD4HLcU/AAAAP3sAAAAAAAAAATwAAAAqAAAA0KbusSATxj9mCrsmuQTFPwAAAD+KAAAAAAAAAAE9AAAAKgAAANrYT+cQTMY/Zgq7JrkExT8AAAA/igAAAAAAAAABPgAAACoAAADqo2E3eaHGP2YKuya5BMU/AAAAP4oAAAAAAAAAAT8AAAAqAAAA8DwSUvG9xj9mCrsmuQTFPwAAAD+aAAAAAAAAAAFAAAAAKgAAAPbVwmxp2sY/Zgq7JrkExT8AAAA/mgAAAAAAAAABQQAAACoAAAACCCSiWRPHP+3kbQ9r3MQ/AAAAP6kAAAAAAAAAAUIAAAAqAAAABqHUvNEvxz/t5G0Pa9zEPwAAAD+5AAAAAAAAAAFDAAAAKgAAAAw6hddJTMc/7eRtD2vcxD8AAAA/uQAAAAAAAAABRAAAACoAAAAS0zXywWjHP+3kbQ9r3MQ/AAAAP9gAAAAAAAAAAUUAAAAqAAAAGGzmDDqFxz/t5G0Pa9zEPwAAAD/YAAAAAAAAAAFGAAAAKgAAABwFlyeyocc/7eRtD2vcxD8AAAA/2AAAAAAAAAABRwAAACoAAAAinkdCKr7HP+3kbQ9r3MQ/AAAAP/gAAAAAAAAAAUgAAAAqAAAAKDf4XKLaxz/t5G0Pa9zEPwAAAD8HAQAAAAAAAAFJAAAAKgAAAC7QqHca98c/db8g+By0xD8AAAA/BwEAAAAAAAABSgAAACoAAAAyaVmSkhPIP3W/IPgctMQ/AAAAPwcBAAAAAAAAAUsAAAAqAAAAPpu6x4JMyD91vyD4HLTEPwAAAD8XAQAAAAAAAAFMAAAAKgAAAEjNG/1yhcg/db8g+By0xD8AAAA/FwEAAAAAAAABTQAAACoAAABU/3wyY77IP/yZ0+DOi8Q/AAAAPyYBAAAAAAAAAU4AAAAqAAAAWpgtTdvayD/8mdPgzovEPwAAAD8mAQAAAAAAAAFPAAAAKgAAAGTKjoLLE8k//JnT4M6LxD8AAAA/NgEAAAAAAAABUAAAACoAAABqYz+dQzDJP/yZ0+DOi8Q/AAAAPzYBAAAAAAAAAVEAAAAqAAAAdpWg0jNpyT/8mdPgzovEPwAAAD82AQAAAAAAAAFSAAAAKgAAAHouUe2rhck//JnT4M6LxD8AAAA/RgEAAAAAAAABUwAAACoAAACAxwEIJKLJP/yZ0+DOi8Q/AAAAP1UBAAAAAAAAAVQAAAAqAAAAhmCyIpy+yT/8mdPgzovEPwAAAD9lAQAAAAAAAAFVAAAAKgAAAJCSE1iM98k//JnT4M6LxD8AAAA/ZQEAAAAAAAABVgAAACoAAACcxHSNfDDKP/yZ0+DOi8Q/AAAAP2UBAAAAAAAAAVcAAAAqAAAAol0lqPRMyj/8mdPgzovEPwAAAD91AQAAAAAAAAFYAAAAKgAAAKyPht3khco//JnT4M6LxD8AAAA/hAEAAAAAAAABWQAAACoAAACyKDf4XKLKP4N0hsmAY8Q/AAAAP6MBAAAAAAAAAVoAAAAqAAAA1L5amC1Nyz8LTzmyMjvEPwAAAD+zAQAAAAAAAAFbAAAAKgAAAOSJbOiVoss/C085sjI7xD8AAAA/swEAAAAAAAABXAAAACoAAADqIh0DDr/LP5Ip7JrkEsQ/AAAAP8MBAAAAAAAAAV0AAAAqAAAA9FR+OP73yz+SKeya5BLEPwAAAD/DAQAAAAAAAAFeAAAAKgAAAACH323uMMw/kinsmuQSxD8AAAA/wwEAAAAAAAABXwAAACoAAAAQUvG9VobMP5Ip7JrkEsQ/AAAAP9IBAAAAAAAAAWAAAAAqAAAAGoRS80a/zD8ZBJ+DlurDPwAAAD/SAQAAAAAAAAFhAAAAKgAAACxPZEOvFM0/GQSfg5bqwz8AAAA/4gEAAAAAAAABYgAAACoAAAA8GnaTF2rNP6HeUWxIwsM/AAAAP+IBAAAAAAAAAWMAAAAqAAAAWhfpGHD4zT8ouQRV+pnDPwAAAD/yAQAAAAAAAAFkAAAAKgAAAHYUXJ7Ihs4/r5O3Paxxwz8AAAA/AQIAAAAAAAABZQAAACoAAACSEc8jIRXPP6+Ttz2sccM/AAAAPwECAAAAAAAAAWYAAAAqAAAAqHWRjgGHzz+vk7c9rHHDPwAAAD8gAgAAAAAAAAFnAAAAKgAAAPVQbGdRbtA/Nm5qJl5Jwz8AAAA/MAIAAAAAAAABaAAAACoAAAB9NnWPBZnQPzZuaiZeScM/AAAAPzACAAAAAAAAAWkAAAAqAAAAg88lqn210D82bmomXknDPwAAAD8wAgAAAAAAAAFqAAAAKgAAAAu1LtIx4NA/Nm5qJl5Jwz8AAAA/QAIAAAAAAAABawAAACoAAACTmjf65QrRPzZuaiZeScM/AAAAP08CAAAAAAAAAWwAAAAqAAAAmTPoFF4n0T82bmomXknDPwAAAD9PAgAAAAAAAAFtAAAAKgAAACEZ8TwSUtE/Nm5qJl5Jwz8AAAA/TwIAAAAAAAABbgAAACoAAAAsS1JyAovRPzZuaiZeScM/AAAAP08CAAAAAAAAAW8AAAAqAAAAPRZkwmrg0T82bmomXknDPwAAAD9fAgAAAAAAAAFwAAAAKgAAAE3hdRLTNdI/Nm5qJl5Jwz8AAAA/bgIAAAAAAAABcQAAACoAAADbXy9V/3zSPzZuaiZeScM/AAAAP24CAAAAAAAAAXIAAAAqAAAA8cPxv9/u0j82bmomXknDPwAAAD9uAgAAAAAAAAFzAAAAKgAAAAcotCrAYNM/Nm5qJl5Jwz8AAAA/bgIAAAAAAAABdAAAACoAAACcPx6IZMTTPzZuaiZeScM/AAAAP34CAAAAAAAAAXUAAAAqAAAAL1eI5Qgo1D82bmomXknDPwAAAD9+AgAAAAAAAAF2AAAAKgAAAEW7SlDpmdQ/v0gdDxAhwz8AAAA/jQIAAAAAAAABdwAAACoAAABiuL3VQSjVP0Yj0PfB+MI/AAAAP40CAAAAAAAAAXgAAAAqAAAAeByAQCKa1T9GI9D3wfjCPwAAAD+dAgAAAAAAAAF5AAAAKgAAAIjnkZCK79U/RiPQ98H4wj8AAAA/rQIAAAAAAAABegAAACoAAAAc//vtLlPWP839guBz0MI/AAAAP60CAAAAAAAAAXsAAAAqAAAArhZmS9O21j9V2DXJJajCPwAAAD+8AgAAAAAAAAF8AAAAKgAAAEIu0Kh3Gtc/Vdg1ySWowj8AAAA/vAIAAAAAAAABfQAAACoAAABMYDHeZ1PXP2ONm5qJV8I/AAAAP8wCAAAAAAAAAX4AAAAqAAAA2t7qIJSa1z9jjZuaiVfCPwAAAD/cAgAAAAAAAAF/AAAAKgAAAOYQTFaE09c/Y42bmolXwj8AAAA/3AIAAAAAAAABgAAAACoAAAB0jwWZsBrYP3JCAWztBsI/AAAAP+sCAAAAAAAAAYEAAAAqAAAAeii2syg32D9yQgFs7QbCPwAAAD/rAgAAAAAAAAGCAAAAKgAAAAIOv9vcYdg/ckIBbO0Gwj8AAAA/6wIAAAAAAAABgwAAACoAAAAIp2/2VH7YP3JCAWztBsI/AAAAP/sCAAAAAAAAAYQAAAAqAAAADkAgEc2a2D/5HLRUn97BPwAAAD/7AgAAAAAAAAGFAAAAKgAAAKJXim5x/tg/+Ry0VJ/ewT8AAAA/CgMAAAAAAAABhgAAACoAAACm8DqJ6RrZP/kctFSf3sE/AAAAPwoDAAAAAAAAAYcAAAAqAAAALtZDsZ1F2T/5HLRUn97BPwAAAD8qAwAAAAAAAAGIAAAAKgAAADRv9MsVYtk/+Ry0VJ/ewT8AAAA/KgMAAAAAAAABiQAAACoAAAC8VP3zyYzZP/kctFSf3sE/AAAAPzkDAAAAAAAAAYoAAAAqAAAARDoGHH632T/5HLRUn97BPwAAAD85AwAAAAAAAAGLAAAAKgAAANK4v16q/tk/+Ry0VJ/ewT8AAAA/OQMAAAAAAAABjAAAACoAAADe6iCUmjfaP/kctFSf3sE/AAAAP0kDAAAAAAAAAY0AAAAqAAAA7rUy5AKN2j/5HLRUn97BPwAAAD9ZAwAAAAAAAAGOAAAAKgAAAILNnEGn8No/+Ry0VJ/ewT8AAAA/WQMAAAAAAAABjwAAACoAAAAafre5w3DbP/kctFSf3sE/AAAAP2gDAAAAAAAAAZAAAAAqAAAAQq2LdAw43D/5HLRUn97BPwAAAD9oAwAAAAAAAAGRAAAAKgAAAFgRTt/sqdw/+Ry0VJ/ewT8AAAA/eAMAAAAAAAABkgAAACoAAABo3F8vVf/cP/kctFSf3sE/AAAAP3gDAAAAAAAAAZMAAAAqAAAAeqdxf71U3T/5HLRUn97BPwAAAD+HAwAAAAAAAAGUAAAAKgAAAAgmK8Lpm90/+Ry0VJ/ewT8AAAA/hwMAAAAAAAABlQAAACoAAACWpOQEFuPdP/kctFSf3sE/AAAAP6cDAAAAAAAAAZYAAAAqAAAAsqFXim5x3j/5HLRUn97BPwAAAD+2AwAAAAAAAAGXAAAAKgAAADiHYLIinN4/+Ry0VJ/ewT8AAAA/tgMAAAAAAAABmAAAACoAAAA+IBHNmrjeP/kctFSf3sE/AAAAP8YDAAAAAAAAAZkAAAAqAAAAyAUa9U7j3j/5HLRUn97BPwAAAD/GAwAAAAAAAAGaAAAAKgAAAEhScgKL8d4/+Ry0VJ/ewT8AAAA/xgMAAAAAAAABmwAAACoAAADMnsoPx//eP4L3Zj1RtsE/AAAAP9YDAAAAAAAAAZwAAAAqAAAATusiHQMO3z8J0hkmA47BPwAAAD/lAwAAAAAAAAGdAAAAKgAAANI3eyo/HN8/CdIZJgOOwT8AAAA/5QMAAAAAAAABngAAACoAAABUhNM3eyrfP5CszA61ZcE/AAAAP/UDAAAAAAAAAZ8AAAAqAAAA2NArRbc43z+QrMwOtWXBPwAAAD8EBAAAAAAAAAGgAAAAKgAAAFodhFLzRt8/kKzMDrVlwT8AAAA/FAQAAAAAAAABoQAAACoAAABaHYRS80bfPxeHf/dmPcE/AAAAPxQEAAAAAAAAAaIAAAAqAAAAXrY0bWtj3z8Xh3/3Zj3BPwAAAD8kBAAAAAAAAAGjAAAAKgAAAOICjXqncd8/F4d/92Y9wT8AAAA/JAQAAAAAAAABpAAAACoAAABkT+WH43/fPxeHf/dmPcE/AAAAPzMEAAAAAAAAAaUAAAAqAAAA9M2eyg/H3z+fYTLgGBXBPwAAAD9DBAAAAAAAAAGmAAAAKgAAAPhmT+WH498/JjzlyMrswD8AAAA/UwQAAAAAAAABpwAAACoAAAD+///////fP60WmLF8xMA/AAAAP2oEAAAAAAAAAagAAAAqAAAAxHIEFFoV4D808UqaLpzAPwAAAD9qBAAAAAAAAAGpAAAAKgAAAEe/XCGWI+A/RKawa5JLwD8AAAA/egQAAAAAAAABqgAAACoAAAAKMmE18DjgP6S2LHrs9b8/AAAAP3oEAAAAAAAAAasAAAAqAAAAz6RlSUpO4D/CIPgctFS/PwAAAD96BAAAAAAAAAGsAAAAKgAAAFLxvVaGXOA/4IrDv3uzvj8AAAA/iQQAAAAAAAABrQAAACoAAADVPRZkwmrgP/z0jmJDEr4/AAAAP4kEAAAAAAAAAa4AAAAqAAAAmLAaeByA4D8qFMDWbiC9PwAAAD+ZBAAAAAAAAAGvAAAAKgAAABv9coVYjuA/Rn6LeTZ/vD8AAAA/mQQAAAAAAAABsAAAACoAAACeScuSlJzgP2boVhz+3bs/AAAAP6kEAAAAAAAAAbEAAAAqAAAA4G93mbKj4D+CUiK/xTy7PwAAAD+4BAAAAAAAAAGyAAAAKgAAAGK8z6buseA/vCa5BFX6uT8AAAA/yAQAAAAAAAABswAAACoAAACj4nutDLngP9yQhKccWbk/AAAAP8gEAAAAAAAAAbQAAAAqAAAAo+J7rQy54D/4+k9K5Le4PwAAAD/IBAAAAAAAAAG1AAAAKgAAAOUIKLQqwOA/FmUb7asWuD8AAAA/2AQAAAAAAAABtgAAACoAAADlCCi0KsDgPzTP5o9zdbc/AAAAP+cEAAAAAAAAAbcAAAAqAAAA5QgotCrA4D9QObIyO9S2PwAAAD/nBAAAAAAAAAG4AAAAKgAAAOUIKLQqwOA/fljjpmbitT8AAAA/9wQAAAAAAAABuQAAACoAAADlCCi0KsDgP5rCrkkuQbU/AAAAP/cEAAAAAAAAAboAAAAqAAAA5QgotCrA4D+4LHrs9Z+0PwAAAD8GBQAAAAAAAAG7AAAAKgAAAOUIKLQqwOA/5kurYCGusz8AAAA/BgUAAAAAAAABvAAAACoAAACj4nutDLngPwK2dgPpDLM/AAAAPxYFAAAAAAAAAb0AAAAqAAAAYrzPpu6x4D8w1ad3FBuyPwAAAD8WBQAAAAAAAAG+AAAAKgAAAOBvd5myo+A/aqk+vaPYsD8AAAA/JgUAAAAAAAABvwAAACoAAABdIx+MdpXgPy2R32Keza8/AAAAPzUFAAAAAAAAAcAAAAAqAAAAV4pucf544D/bDaQzTAasPwAAAD9FBQAAAAAAAAHBAAAAKgAAANU9FmTCauA/GeI6edvDqj8AAAA/RQUAAAAAAAABwgAAACoAAAAQyxFQaFXgP3MgnWEy4Kg/AAAAP0UFAAAAAAAAAcMAAAAqAAAAz6RlSUpO4D/JXv9JifymPwAAAD9VBQAAAAAAAAHEAAAAKgAAAExYDTwOQOA/BTOWjxi6pT8AAAA/owUAAAAAAAABxQAAACoAAABetjRta2PfPw/uvEgdD6A/AAAAP8IFAAAAAAAAAcYAAAAqAAAALlX/fDJj3j9GAWztBtKZPwAAAD/CBQAAAAAAAAHHAAAAKgAAACIjnkdCKt4/ftUCM5aPmD8AAAA/wgUAAAAAAAAByAAAACoAAAAY8TwSUvHdP37VAjOWj5g/AAAAP+EFAAAAAAAAAckAAAAqAAAA5o8HIhnx3D/2fTC+tAqWPwAAAD/xBQAAAAAAAAHKAAAAKgAAAFgRTt/sqdw/9n0wvrQKlj8AAAA/EAYAAAAAAAABywAAACoAAAA2eyo/HP/bP6r69I5iQ5I/AAAAPyAGAAAAAAAAAcwAAAAqAAAAkpiukQ9G2z/kzovU8QCRPwAAAD8gBgAAAAAAAAHNAAAAKgAAAILNnEGn8No/5M6L1PEAkT8AAAA/LwYAAAAAAAABzgAAACoAAAD0TuP+eqnaPzxGRTQCfY8/AAAAPy8GAAAAAAAAAc8AAAAqAAAA3uoglJo32j88RkU0An2PPwAAAD8vBgAAAAAAAAHQAAAAKgAAAErTtjb209k/PEZFNAJ9jz8AAAA/LwYAAAAAAAAB0QAAACoAAAA0b/TLFWLZPzxGRTQCfY8/AAAAPz8GAAAAAAAAAdIAAAAqAAAAHgsyYTXw2D88RkU0An2PPwAAAD9PBgAAAAAAAAHTAAAAKgAAAIrzxwORjNg/PEZFNAJ9jz8AAAA/TwYAAAAAAAAB1AAAACoAAAD2212m7CjYPzxGRTQCfY8/AAAAP14GAAAAAAAAAdUAAAAqAAAA5hBMVoTT1z88RkU0An2PPwAAAD9eBgAAAAAAAAHWAAAAKgAAAFiSkhNYjNc/PEZFNAJ9jz8AAAA/XgYAAAAAAAAB1wAAACoAAABIx4DD7zbXPzxGRTQCfY8/AAAAP24GAAAAAAAAAdgAAAAqAAAAPJUfjv/91j88RkU0An2PPwAAAD98BgAAAAAAAAHZAAAAKgAAADJjvlgPxdY/PEZFNAJ9jz8AAAA/mwYAAAAAAAAB2gAAACoAAAAmMV0jH4zWPzxGRTQCfY8/AAAAP5sGAAAAAAAAAdsAAAAqAAAAnktU+2ph1j88RkU0An2PPwAAAD+bBgAAAAAAAAHcAAAAKgAAABZmS9O2NtY/PEZFNAJ9jz8AAAA/qwYAAAAAAAAB3QAAACoAAAAKNOqdxv3VPzxGRTQCfY8/AAAAP6sGAAAAAAAAAd4AAAAqAAAAAAKJaNbE1T88RkU0An2PPwAAAD+6BgAAAAAAAAHfAAAAKgAAAHgcgEAimtU/PEZFNAJ9jz8AAAA/2gYAAAAAAAAB4AAAACoAAABFu0pQ6ZnUPzxGRTQCfY8/AAAAP+kGAAAAAAAAAeEAAAAqAAAAvdVBKDVv1D88RkU0An2PPwAAAD/pBgAAAAAAAAHiAAAAKgAAALKj4PJENtQ/sO5yvyD4jD8AAAA/6QYAAAAAAAAB4wAAACoAAAAkJSewGO/TP7Ducr8g+Iw/AAAAP/kGAAAAAAAAAeQAAAAqAAAAinQMOPxu0z8ol6BKP3OKPwAAAD8IBwAAAAAAAAHlAAAAKgAAAAKPAxBIRNM/KJegSj9zij8AAAA/CAcAAAAAAAAB5gAAACoAAAD3XKLaVwvTP6A/ztVd7oc/AAAAPxgHAAAAAAAAAecAAAAqAAAA7CpBpWfS0j8Y6PtgfGmFPwAAAD8YBwAAAAAAAAHoAAAAKgAAAGNFOH2zp9I/GOj7YHxphT8AAAA/KAcAAAAAAAAB6QAAACoAAABYE9dHw27SPxjo+2B8aYU/AAAAPygHAAAAAAAAAeoAAAAqAAAA0C3OHw9E0j8Y6PtgfGmFPwAAAD83BwAAAAAAAAHrAAAAKgAAAMX7bOoeC9I/GOj7YHxphT8AAAA/RwcAAAAAAAAB7AAAACoAAAC6yQu1LtLRPxjo+2B8aYU/AAAAP0cHAAAAAAAAAe0AAAAqAAAAr5eqfz6Z0T8Y6PtgfGmFPwAAAD9XBwAAAAAAAAHuAAAAKgAAAJ7MmC/WQ9E/GOj7YHxphT8AAAA/VwcAAAAAAAAB7wAAACoAAACZM+gUXifRPxjo+2B8aYU/AAAAP1cHAAAAAAAAAfAAAAAqAAAAEU7f7Kn80D8Y6PtgfGmFPwAAAD9mBwAAAAAAAAHxAAAAKgAAAAu1LtIx4NA/GOj7YHxphT8AAAA/hQcAAAAAAAAB8gAAACoAAADvt7tM2VHQPxjo+2B8aYU/AAAAP6UHAAAAAAAAAfMAAAAqAAAAqHWRjgGHzz+MkCnsmuSCPwAAAD+lBwAAAAAAAAH0AAAAKgAAAIbfbe4w3M4/jJAp7Jrkgj8AAAA/xAcAAAAAAAAB9QAAACoAAAA2gcV4n03NPwA5V3e5X4A/AAAAP8QHAAAAAAAAAfYAAAAqAAAACrlAo95pzD/owgkFsLV7PwAAAD/EBwAAAAAAAAH3AAAAKgAAAN7wu80dhss/6MIJBbC1ez8AAAA/xAcAAAAAAAAB+AAAACoAAAC8WpgtTdvKP+ATZRvtq3Y/AAAAP9QHAAAAAAAAAfkAAAAqAAAAlivEcgQUyj/gE2Ub7at2PwAAAD/UBwAAAAAAAAH6AAAAKgAAAHaVoNIzack/4BNlG+2rdj8AAAA/4wcAAAAAAAAB+wAAACoAAABOZswX66HIP+ATZRvtq3Y/AAAAP/MHAAAAAAAAAfwAAAAqAAAAOAIKrQowyD/gE2Ub7at2PwAAAD/zBwAAAAAAAAH9AAAAKgAAACKeR0Iqvsc/4BNlG+2rdj8AAAA/8wcAAAAAAAAB/gAAACoAAAAMOoXXSUzHP+ATZRvtq3Y/AAAAPwIIAAAAAAAAAf8AAAAqAAAA9tXCbGnaxj/gE2Ub7at2PwAAAD8CCAAAAAAAAAEAAQAAKgAAAOYKsRwBhcY/4BNlG+2rdj8AAAA/EggAAAAAAAABAQEAACoAAADQpu6xIBPGP+ATZRvtq3Y/AAAAPxIIAAAAAAAAAQIBAAAqAAAAxHSNfDDaxT/gE2Ub7at2PwAAAD8iCAAAAAAAAAEDAQAAKgAAALpCLEdAocU/4BNlG+2rdj8AAAA/MQgAAAAAAAABBAEAACoAAACodxr310vFP+ATZRvtq3Y/AAAAPzEIAAAAAAAAAQUBAAAqAAAAmKwIp2/2xD/gE2Ub7at2PwAAAD8xCAAAAAAAAAEGAQAAKgAAAI56p3F/vcQ/6MIJBbC1ez8AAAA/QQgAAAAAAAABBwEAACoAAAB8r5UhF2jEP+jCCQWwtXs/AAAAP1EIAAAAAAAAAQgBAAAqAAAAZEvTtjb2wz/owgkFsLV7PwAAAD9gCAAAAAAAAAEJAQAAKgAAAF6yIpy+2cM/6MIJBbC1ez8AAAA/cAgAAAAAAAABCgEAACoAAABYGXKBRr3DP+jCCQWwtXs/AAAAP38IAAAAAAAAAQsBAAAqAAAATucQTFaEwz/owgkFsLV7PwAAAD9/CAAAAAAAAAEMAQAAKgAAAEhOYDHeZ8M/ADlXd7lfgD8AAAA/jwgAAAAAAAABDQEAACoAAABCta8WZkvDPwA5V3e5X4A/AAAAP54IAAAAAAAAAQ4BAAAqAAAAQrWvFmZLwz+MkCnsmuSCPwAAAD++CAAAAAAAAAEPAQAAKgAAAD4c//vtLsM/jJAp7Jrkgj8AAAA/vggAAAAAAAABEAEAACoAAAA+HP/77S7DPxjo+2B8aYU/AAAAP80IAAAAAAAAAREBAAAqAAAAOINO4XUSwz+gP87VXe6HPwAAAD/dCAAAAAAAAAESAQAAKgAAADLqncb99cI/oD/O1V3uhz8AAAA/3QgAAAAAAAABEwEAACoAAAAy6p3G/fXCPyiXoEo/c4o/AAAAP+wIAAAAAAAAARQBAAAqAAAALlHtq4XZwj+w7nK/IPiMPwAAAD/sCAAAAAAAAAEVAQAAKgAAACi4PJENvcI/sO5yvyD4jD8AAAA//AgAAAAAAAABFgEAACoAAAAiH4x2laDCP+TOi9TxAJE/AAAAP/wIAAAAAAAAARcBAAAqAAAAHobbWx2Ewj+q+vSOYkOSPwAAAD8MCQAAAAAAAAEYAQAAKgAAABjtKkGlZ8I/bCZeSdOFkz8AAAA/GwkAAAAAAAABGQEAACoAAAAMu8kLtS7CP76pmXglTZc/AAAAPysJAAAAAAAAARoBAAAqAAAACCIZ8TwSwj++qZl4JU2XPwAAAD8rCQAAAAAAAAEbAQAAKgAAAAKJaNbE9cE/ftUCM5aPmD8AAAA/KwkAAAAAAAABHAEAACoAAAD2Vgeh1LzBP0YBbO0G0pk/AAAAP1oJAAAAAAAAAR0BAAAqAAAA2lmUG3wuwT/OWD5i6FacPwAAAD+JCQAAAAAAAAEeAQAAKgAAADBbmra1sb8/D+68SB0PoD8AAAA/qAkAAAAAAAABHwEAACoAAAC0NG1rYz+9P7WvWmDG8qE/AAAAP7gJAAAAAAAAASABAAAqAAAAqAIMNnMGvT+1r1pgxvKhPwAAAD+4CQAAAAAAAAEhAQAAKgAAAKDQqgCDzbw/ta9aYMbyoT8AAAA/xwkAAAAAAAABIgEAACoAAACUnknLkpS8P7WvWmDG8qE/AAAAP8cJAAAAAAAAASMBAAAqAAAAiGzolaJbvD+ZRY+9/pOiPwAAAD/mCQAAAAAAAAEkAQAAKgAAAHw6h2CyIrw/mUWPvf6Toj8AAAA/9gkAAAAAAAABJQEAACoAAABQcgKL8T67P5lFj73+k6I/AAAAPwYKAAAAAAAAASYBAAAqAAAASEChVQEGuz+ZRY+9/pOiPwAAAD8GCgAAAAAAAAEnAQAAKgAAADwOQCARzbo/mUWPvf6Toj8AAAA/JQoAAAAAAAABKAEAACoAAAA8DkAgEc26P3vbwxo3NaM/AAAAPyUKAAAAAAAAASkBAAAqAAAAMNze6iCUuj9728MaNzWjPwAAAD9ECgAAAAAAAAEqAQAAKgAAADDc3uoglLo/XXH4d2/Woz8AAAA/VAoAAAAAAAABKwEAACoAAAAkqn21MFu6P11x+Hdv1qM/AAAAP2MKAAAAAAAAASwBAAAqAAAAJKp9tTBbuj9BBy3Vp3ekPwAAAD9zCgAAAAAAAAEtAQAAKgAAABh4HIBAIro/IZ1hMuAYpT8AAAA/gwoAAAAAAAABLgEAACoAAAAYeByAQCK6PwUzlo8YuqU/AAAAP4MKAAAAAAAAAS8BAAAqAAAADEa7SlDpuT/nyMrsUFumPwAAAD+SCgAAAAAAAAEwAQAAKgAAAAxGu0pQ6bk/yV7/SYn8pj8AAAA/kgoAAAAAAAABMQEAACoAAAAAFFoVYLC5P630M6fBnac/AAAAP5IKAAAAAAAAATIBAAAqAAAAABRaFWCwuT+PimgE+j6oPwAAAD+bCgAAAAAAAAEzAQAAKgAAAPjh+N9vd7k/U7bRvmqBqT8AAAA/qwoAAAAAAAABNAEAACoAAAD44fjfb3e5PzVMBhyjIqo/AAAAP7oKAAAAAAAAATUBAAAqAAAA+OH43293uT8Z4jp528OqPwAAAD+6CgAAAAAAAAE2AQAAKgAAAPjh+N9vd7k/+3dv1hNlqz8AAAA/ygoAAAAAAAABNwEAACoAAAD44fjfb3e5P9sNpDNMBqw/AAAAP8oKAAAAAAAAATgBAAAqAAAA+OH43293uT+/o9iQhKesPwAAAD/ZCgAAAAAAAAE5AQAAKgAAAOyvl6p/Prk/hc9BS/XprT8AAAA/2QoAAAAAAAABOgEAACoAAADsr5eqfz65P2dldqgti64/AAAAP+kKAAAAAAAAATsBAAAqAAAA7K+Xqn8+uT9J+6oFZiyvPwAAAD/5CgAAAAAAAAE8AQAAKgAAAOyvl6p/Prk/hhMKYGs3sD8AAAA/+QoAAAAAAAABPQEAACoAAADsr5eqfz65P2qpPr2j2LA/AAAAPwgLAAAAAAAAAT4BAAAqAAAA7K+Xqn8+uT9a9NjrPymxPwAAAD8ICwAAAAAAAAE/AQAAKgAAAOyvl6p/Prk/MNWndxQbsj8AAAA/CAsAAAAAAAABQAEAACoAAADsr5eqfz65PyAgQqawa7I/AAAAPxgLAAAAAAAAAUEBAAAqAAAA7K+Xqn8+uT/0ABEyhV2zPwAAAD8YCwAAAAAAAAFCAQAAKgAAAOyvl6p/Prk/1pZFj73+sz8AAAA/KAsAAAAAAAABQwEAACoAAADsr5eqfz65P7gseuz1n7Q/AAAAPygLAAAAAAAAAUQBAAAqAAAA7K+Xqn8+uT+awq5JLkG1PwAAAD83CwAAAAAAAAFFAQAAKgAAAOyvl6p/Prk/fljjpmbitT8AAAA/NwsAAAAAAAABRgEAACoAAAD44fjfb3e5P2DuFwSfg7Y/AAAAP0cLAAAAAAAAAUcBAAAqAAAA+OH43293uT80z+aPc3W3PwAAAD9HCwAAAAAAAAFIAQAAKgAAAPjh+N9vd7k/JhqBvg/Gtz8AAAA/VgsAAAAAAAABSQEAACoAAAAAFFoVYLC5PxZlG+2rFrg/AAAAP1YLAAAAAAAAAUoBAAAqAAAAABRaFWCwuT/4+k9K5Le4PwAAAD9mCwAAAAAAAAFLAQAAKgAAAAAUWhVgsLk/6kXqeIAIuT8AAAA/dgsAAAAAAAABTAEAACoAAAAMRrtKUOm5P8zbHta4qbk/AAAAP3YLAAAAAAAAAU0BAAAqAAAADEa7SlDpuT+8JrkEVfq5PwAAAD92CwAAAAAAAAFOAQAAKgAAABh4HIBAIro/oLztYY2buj8AAAA/hQsAAAAAAAABTwEAACoAAAAkqn21MFu6P5AHiJAp7Lo/AAAAP4ULAAAAAAAAAVABAAAqAAAAMNze6iCUuj90nbztYY27PwAAAD+VCwAAAAAAAAFRAQAAKgAAADDc3uoglLo/VjPxSpouvD8AAAA/lQsAAAAAAAABUgEAACoAAAA8DkAgEc26PzjJJajSz7w/AAAAP6ULAAAAAAAAAVMBAAAqAAAAPA5AIBHNuj8qFMDWbiC9PwAAAD+lCwAAAAAAAAFUAQAAKgAAAEhAoVUBBrs/DKr0M6fBvT8AAAA/tAsAAAAAAAABVQEAACoAAABIQKFVAQa7P/z0jmJDEr4/AAAAP7QLAAAAAAAAAVYBAAAqAAAASEChVQEGuz/gisO/e7O+PwAAAD/ECwAAAAAAAAFXAQAAKgAAAEhAoVUBBrs/0tVd7hcEvz8AAAA/0wsAAAAAAAABWAEAACoAAABIQKFVAQa7P7JrkktQpb8/AAAAP9MLAAAAAAAAAVkBAAAqAAAAUHICi/E+uz/LgGNURCPAPwAAAD/TCwAAAAAAAAFaAQAAKgAAAFykY8Dhd7s/RKawa5JLwD8AAAA/4wsAAAAAAAABWwEAACoAAABcpGPA4Xe7P7zL/YLgc8A/AAAAP+MLAAAAAAAAAVwBAAAqAAAAaNbE9dGwuz808UqaLpzAPwAAAD/zCwAAAAAAAAFdAQAAKgAAAGjWxPXRsLs/rRaYsXzEwD8AAAA/AgwAAAAAAAABXgEAACoAAABo1sT10bC7P59hMuAYFcE/AAAAPwIMAAAAAAAAAV8BAAAqAAAAdAgmK8Lpuz8Xh3/3Zj3BPwAAAD8SDAAAAAAAAAFgAQAAKgAAAHw6h2CyIrw/kKzMDrVlwT8AAAA/EgwAAAAAAAABYQEAACoAAACIbOiVolu8P5CszA61ZcE/AAAAPxIMAAAAAAAAAWIBAAAqAAAAiGzolaJbvD+C92Y9UbbBPwAAAD8iDAAAAAAAAAFjAQAAKgAAAJSeScuSlLw/gvdmPVG2wT8AAAA/IgwAAAAAAAABZAEAACoAAACUnknLkpS8P/kctFSf3sE/AAAAPzEMAAAAAAAAAWUBAAAqAAAAqAIMNnMGvT9yQgFs7QbCPwAAAD9BDAAAAAAAAAFmAQAAKgAAALQ0bWtjP70/ckIBbO0Gwj8AAAA/QQwAAAAAAAABZwEAACoAAADAZs6gU3i9P+tnToM7L8I/AAAAP1AMAAAAAAAAAWgBAAAqAAAAzJgv1kOxvT9jjZuaiVfCPwAAAD9QDAAAAAAAAAFpAQAAKgAAANjKkAs06r0/Y42bmolXwj8AAAA/YAwAAAAAAAABagEAACoAAAD4YLSrBJW+P1XYNcklqMI/AAAAP2AMAAAAAAAAAWsBAAAqAAAADMV2FuUGvz9V2DXJJajCPwAAAD9wDAAAAAAAAAFsAQAAKgAAADBbmra1sb8/zf2C4HPQwj8AAAA/cAwAAAAAAAABbQEAACoAAACiX64QyxHAP839guBz0MI/AAAAP38MAAAAAAAAAW4BAAAqAAAAsirAYDNnwD9GI9D3wfjCPwAAAD+PDAAAAAAAAAFvAQAAKgAAAM4nM+aL9cA/v0gdDxAhwz8AAAA/jwwAAAAAAAABcAEAACoAAADaWZQbfC7BP79IHQ8QIcM/AAAAP58MAAAAAAAAAXEBAAAqAAAA5Iv1UGxnwT+/SB0PECHDPwAAAD+fDAAAAAAAAAFyAQAAKgAAAPC9VoZcoME/v0gdDxAhwz8AAAA/vQwAAAAAAAABcwEAACoAAAD2Vgeh1LzBP79IHQ8QIcM/AAAAP70MAAAAAAAAAXQBAAAqAAAAAolo1sT1wT+/SB0PECHDPwAAAD/NDAAAAAAAAAF1AQAAKgAAAAgiGfE8EsI/v0gdDxAhwz8AAAA/zQwAAAAAAAABdgEAACoAAAAMu8kLtS7CP79IHQ8QIcM/AAAAP9wMAAAAAAAAAXcBAAAqAAAAElR6Ji1Lwj82bmomXknDPwAAAD/cDAAAAAAAAAF4AQAAKgAAABjtKkGlZ8I/Nm5qJl5Jwz8AAAA/7AwAAAAAAAABeQEAACoAAAAiH4x2laDCPzZuaiZeScM/AAAAP+wMAAAAAAAAAXoBAAAqAAAALlHtq4XZwj82bmomXknDPwAAAD/8DAAAAAAAAAF7AQAAKgAAADiDTuF1EsM/Nm5qJl5Jwz8AAAA//AwAAAAAAAABfAEAACoAAABITmAx3mfDP6+Ttz2sccM/AAAAPwsNAAAAAAAAAX0BAAAqAAAAXrIinL7Zwz8ouQRV+pnDPwAAAD8LDQAAAAAAAAF+AQAAKgAAAHQW5QafS8Q/KLkEVfqZwz8AAAA/Gw0AAAAAAAABfwEAACoAAACSE1iM99nEP6HeUWxIwsM/AAAAPxsNAAAAAAAAAYABAAAqAAAAqHca99dLxT8ZBJ+DlurDPwAAAD8rDQAAAAAAAAGBAQAAKgAAALpCLEdAocU/GQSfg5bqwz8AAAA/Og0AAAAAAAABggEAACoAAAC+29xhuL3FPxkEn4OW6sM/AAAAP2kNAAAAAAAAAYMBAAAqAAAAyg0+l6j2xT8ZBJ+DlurDPwAAAD95DQAAAAAAAAGEAQAAKgAAANCm7rEgE8Y/GQSfg5bqwz8AAAA/7A4AAAAAAAABhQEAACoAAADUP5/MmC/GP5Ip7JrkEsQ/AAAAPwwPAAAAAAAAAYYBAAAqAAAA2thP5xBMxj+SKeya5BLEPwAAAD8MDwAAAAAAAAGHAQAAKgAAAOqjYTd5ocY/kinsmuQSxD8AAAA/DA8AAAAAAAABiAEAACoAAAD21cJsadrGP5Ip7JrkEsQ/AAAAPxsPAAAAAAAAAYkBAAAqAAAAEtM18sFoxz+SKeya5BLEPwAAAD8bDwAAAAAAAAGKAQAAKgAAACg3+Fyi2sc/kinsmuQSxD8AAAA/Kw8AAAAAAAABiwEAACoAAAA+m7rHgkzIP5Ip7JrkEsQ/AAAAPysPAAAAAAAAAYwBAAAqAAAAVP98MmO+yD+SKeya5BLEPwAAAD86DwAAAAAAAAGNAQAAKgAAAKJdJaj0TMo/kinsmuQSxD8AAAA/Sg8AAAAAAAABjgEAACoAAAC8WpgtTdvKP5Ip7JrkEsQ/AAAAP1oPAAAAAAAAAY8BAAAqAAAA3vC7zR2Gyz+SKeya5BLEPwAAAD9aDwAAAAAAAAGQAQAAKgAAAPRUfjj+98s/kinsmuQSxD8AAAA/Wg8AAAAAAAABkQEAACoAAAAEIJCIZk3MPxkEn4OW6sM/AAAAP2kPAAAAAAAAAZIBAAAqAAAAGoRS80a/zD8ZBJ+DlurDPwAAAD9pDwAAAAAAAAGTAQAAKgAAACxPZEOvFM0/od5RbEjCwz8AAAA/eQ8AAAAAAAABlAEAACoAAAAw6BReJzHNPyi5BFX6mcM/AAAAP4kPAAAAAAAAAZUBAAAqAAAAPBp2kxdqzT8ouQRV+pnDPwAAAD+JDwAAAAAAAAGWAQAAKgAAAEKzJq6Phs0/KLkEVfqZwz8AAAA/iQ8AAAAAAAABlwEAACoAAABITNfIB6PNPyi5BFX6mcM/AAAAP5gPAAAAAAAAAZgBAAAqAAAATOWH43+/zT8ouQRV+pnDPwAAAD+YDwAAAAAAAAGZAQAAKgAAAFR+OP73280/KLkEVfqZwz8AAAA/qA8AAAAAAAABmgEAACoAAABaF+kYcPjNPyi5BFX6mcM/AAAAP7cPAAAAAAAAAZsBAAAqAAAAYLCZM+gUzj8ouQRV+pnDPwAAAD/mDwAAAAAAAAGcAQAAKgAAAGCwmTPoFM4/r5O3Paxxwz8AAAA/9g8AAAAAAAABnQEAACoAAABmSUpOYDHOP6+Ttz2sccM/AAAAP/YPAAAAAAAAAZ4BAAAqAAAAauL6aNhNzj+vk7c9rHHDPwAAAD8GEAAAAAAAAAGfAQAAKgAAAHB7q4NQas4/r5O3Paxxwz8AAAA/JRAAAAAAAAABoAEAACoAAAB2FFyeyIbOP6+Ttz2sccM/AAAAP0QQAAAAAAAAAaEBAAAqAAAAIBNWA48DcD/9BcHnoKXaPwAAAD8AAAAAAAAAAAGiAQAAKgAAAMAzaVmSknM//QXB56Cl2j8AAAA/PgAAAAAAAAABowEAACoAAACAVHyvlSF3P/0Fweegpdo/AAAAP04AAAAAAAAAAaQBAAAqAAAA4JWiW5w/fj/9BcHnoKXaPwAAAD9OAAAAAAAAAAGlAQAAKgAAAEDb2thP54A//QXB56Cl2j8AAAA/XQAAAAAAAAABpgEAACoAAACga+SD0a6CP/0Fweegpdo/AAAAP10AAAAAAAAAAacBAAAqAAAA8PvtLlN2hD/9BcHnoKXaPwAAAD9tAAAAAAAAAAGoAQAAKgAAAACtCjDYzIk//QXB56Cl2j8AAAA/bQAAAAAAAAABqQEAACoAAACwzR2G21uNP/0Fweegpdo/AAAAP30AAAAAAAAAAaoBAAAqAAAAYD+dQzBZkT/9BcHnoKXaPwAAAD+MAAAAAAAAAAGrAQAAKgAAAOCXK8RyBJQ//QXB56Cl2j8AAAA/nAAAAAAAAAABrAEAACoAAADAgMPvNneYP/0Fweegpdo/AAAAP5wAAAAAAAAAAa0BAAAqAAAAQNlRcHkimz/9BcHnoKXaPwAAAD+cAAAAAAAAAAGuAQAAKgAAAAD6ZMZ8sZ4//QXB56Cl2j8AAAA/rAAAAAAAAAABrwEAACoAAABYDTwOQCChP/0Fweegpdo/AAAAP6wAAAAAAAAAAbABAAAqAAAAnDmDTuF1oj/9BcHnoKXaPwAAAD+7AAAAAAAAAAGxAQAAKgAAANxlyo6Cy6M//QXB56Cl2j8AAAA/uwAAAAAAAAABsgEAACoAAAAgkhHPIyGlP/0Fweegpdo/AAAAP8sAAAAAAAAAAbMBAAAqAAAATFqWpOQEpj/9BcHnoKXaPwAAAD/LAAAAAAAAAAG0AQAAKgAAAHgiG3ql6KY//QXB56Cl2j8AAAA/2gAAAAAAAAABtQEAACoAAACMht3khVqnP/0Fweegpdo/AAAAP+oAAAAAAAAAAbYBAAAqAAAA0LIkJSewqD+6mGfzx7naPwAAAD/6AAAAAAAAAAG3AQAAKgAAAOQW548HIqk/uphn88e52j8AAAA/+gAAAAAAAAABuAEAACoAAAAU32tlyAWqP7qYZ/PHudo/AAAAP/oAAAAAAAAAAbkBAAAqAAAAKEMu0Kh3qj92Kw7/7s3aPwAAAD8JAQAAAAAAAAG6AQAAKgAAAECn8DqJ6ao/disO/+7N2j8AAAA/CQEAAAAAAAABuwEAACoAAABsb3UQSs2rP3YrDv/uzdo/AAAAPxkBAAAAAAAAAbwBAAAqAAAAgNM3eyo/rD8yvrQKFuLaPwAAAD8ZAQAAAAAAAAG9AQAAKgAAAKybvFDrIq0/Mr60Chbi2j8AAAA/KQEAAAAAAAABvgEAACoAAADYY0EmrAauPzK+tAoW4to/AAAAP0gBAAAAAAAAAb8BAAAqAAAAJKwGHgcgsD8yvrQKFuLaPwAAAD9nAQAAAAAAAAHAAQAAKgAAAERCKr7XyrA/Mr60Chbi2j8AAAA/lgEAAAAAAAABwQEAACoAAABSdIvzxwOxPzK+tAoW4to/AAAAP6YBAAAAAAAAAcIBAAAqAAAAHobbWx2Ewj8StWXRY6/fPwAAAD8AAAAAAAAAAAHDAQAAKgAAACIfjHaVoMI/ErVl0WOv3z8AAAA/uAAAAAAAAAABxAEAACoAAAAuUe2rhdnCPxK1ZdFjr98/AAAAP/cAAAAAAAAAAcUBAAAqAAAA/G5zh+H2xj9UIr/FPJvfPwAAAD8GAQAAAAAAAAHGAQAAKgAAAC7QqHca98c/VCK/xTyb3z8AAAA/BgEAAAAAAAABxwEAACoAAABIzRv9coXIP1Qiv8U8m98/AAAAPwYBAAAAAAAAAcgBAAAqAAAAXjHeZ1P3yD9UIr/FPJvfPwAAAD8WAQAAAAAAAAHJAQAAKgAAAHD877e7TMk/VCK/xTyb3z8AAAA/FgEAAAAAAAABygEAACoAAAB6LlHtq4XJP5iPGLoVh98/AAAAPxYBAAAAAAAAAcsBAAAqAAAAjPliPRTbyT+Yjxi6FYffPwAAAD81AQAAAAAAAAHMAQAAKgAAALIoN/hcoso/mI8YuhWH3z8AAAA/NQEAAAAAAAABzQEAACoAAADC80hIxffKP5iPGLoVh98/AAAAP1QBAAAAAAAAAc4BAAAqAAAAziWqfbUwyz+Yjxi6FYffPwAAAD9kAQAAAAAAAAHPAQAAKgAAAAQgkIhmTcw/mI8YuhWH3z8AAAA/dAEAAAAAAAAB0AEAACoAAABCsyauj4bNP5iPGLoVh98/AAAAP3QBAAAAAAAAAdEBAAAqAAAAWhfpGHD4zT+Yjxi6FYffPwAAAD90AQAAAAAAAAHSAQAAKgAAAHB7q4NQas4/VCK/xTyb3z8AAAA/gwEAAAAAAAAB0wEAACoAAAB8rQy5QKPOP1Qiv8U8m98/AAAAP5MBAAAAAAAAAdQBAAAqAAAAjHgeCan4zj9UIr/FPJvfPwAAAD+jAQAAAAAAAAHVAQAAKgAAAJiqfz6ZMc8/VCK/xTyb3z8AAAA/wgEAAAAAAAAB1gEAACoAAACcQzBZEU7PP1Qiv8U8m98/AAAAP/EBAAAAAAAAAdcBAAAqAAAAotzgc4lqzz9UIr/FPJvfPwAAAD8AAgAAAAAAAAHYAQAAKgAAAKh1kY4Bh88/VCK/xTyb3z8AAAA/EAIAAAAAAAAB2QEAACoAAACuDkKpeaPPP1Qiv8U8m98/AAAAPyACAAAAAAAAAdoBAAAqAAAA+GC0qwSVvj8NcZ287WHtPwAAAD8AAAAAAAAAAAHbAQAAKgAAAASTFeH0zb4/DXGdvO1h7T8AAAA/uwAAAAAAAAAB3AEAACoAAAAMxXYW5Qa/Pw1xnbztYe0/AAAAP7sAAAAAAAAAAd0BAAAqAAAAGPfXS9U/vz8NcZ287WHtPwAAAD/LAAAAAAAAAAHeAQAAKgAAACQpOYHFeL8/DXGdvO1h7T8AAAA/2gAAAAAAAAAB3wEAACoAAAAwW5q2tbG/Pw1xnbztYe0/AAAAP6QCAAAAAAAAAeABAAAqAAAAOI3766Xqvz8NcZ287WHtPwAAAD+kAgAAAAAAAAHhAQAAKgAAAKJfrhDLEcA/DXGdvO1h7T8AAAA/tAIAAAAAAAAB4gEAACoAAACo+F4rQy7APw1xnbztYe0/AAAAP7QCAAAAAAAAAeMBAAAqAAAAsirAYDNnwD8NcZ287WHtPwAAAD/DAgAAAAAAAAHkAQAAKgAAAL5cIZYjoMA/DXGdvO1h7T8AAAA/wwIAAAAAAAAB5QEAACoAAADOJzPmi/XAP2u6cEIBbO0/AAAAP9MCAAAAAAAAAeYBAAAqAAAA2lmUG3wuwT9runBCAWztPwAAAD/TAgAAAAAAAAHnAQAAKgAAAOSL9VBsZ8E/yQNEyBR27T8AAAA/8gIAAAAAAAAB6AEAACoAAADwvVaGXKDBP8kDRMgUdu0/AAAAPwIDAAAAAAAAAekBAAAqAAAAIh+MdpWgwj/JA0TIFHbtPwAAAD8RAwAAAAAAAAHqAQAAKgAAAC5R7auF2cI/yQNEyBR27T8AAAA/EQMAAAAAAAAB6wEAACoAAAAy6p3G/fXCPyhNF04ogO0/AAAAPxEDAAAAAAAAAewBAAAqAAAAPhz/++0uwz8oTRdOKIDtPwAAAD8hAwAAAAAAAAHtAQAAKgAAAEK1rxZmS8M/KE0XTiiA7T8AAAA/MQMAAAAAAAAB7gEAACoAAABITmAx3mfDPyhNF04ogO0/AAAAPzEDAAAAAAAAAe8BAAAqAAAATucQTFaEwz8oTRdOKIDtPwAAAD8xAwAAAAAAAAHwAQAAKgAAAFSAwWbOoMM/KE0XTiiA7T8AAAA/QAMAAAAAAAAB8QEAACoAAABesiKcvtnDPyhNF04ogO0/AAAAP2ADAAAAAAAAAfIBAAAqAAAAauSD0a4SxD8oTRdOKIDtPwAAAD+OAwAAAAAAAAHzAQAAKgAAAJisCKdv9sQ/hZbq0zuK7T8AAAA/rgMAAAAAAAAB9AEAACoAAADmCrEcAYXGP4WW6tM7iu0/AAAAP64DAAAAAAAAAfUBAAAqAAAA6qNhN3mhxj+FlurTO4rtPwAAAD/NAwAAAAAAAAH2AQAAKgAAAPxuc4fh9sY/hZbq0zuK7T8AAAA/3QMAAAAAAAAB9wEAACoAAAACCCSiWRPHP4WW6tM7iu0/AAAAP90DAAAAAAAAAfgBAAAqAAAAPpu6x4JMyD+FlurTO4rtPwAAAD/8AwAAAAAAAAH5AQAAKgAAAEjNG/1yhcg/hZbq0zuK7T8AAAA//AMAAAAAAAAB+gEAACoAAABamC1N29rIP4WW6tM7iu0/AAAAP/wDAAAAAAAAAfsBAAAqAAAAamM/nUMwyT+FlurTO4rtPwAAAD8MBAAAAAAAAAH8AQAAKgAAAIz5Yj0U28k/hZbq0zuK7T8AAAA/HAQAAAAAAAAB/QEAACoAAACWK8RyBBTKP4WW6tM7iu0/AAAAPysEAAAAAAAAAf4BAAAqAAAAol0lqPRMyj+FlurTO4rtPwAAAD87BAAAAAAAAAH/AQAAKgAAAKb21cJsaco/hZbq0zuK7T8AAAA/agQAAAAAAAABAAIAACoAAACsj4bd5IXKP4WW6tM7iu0/AAAAP3kEAAAAAAAAAQECAAAqAAAAsig3+Fyiyj+FlurTO4rtPwAAAD+JBAAAAAAAAAECAgAAKgAAALjB5xLVvso/hZbq0zuK7T8AAAA/mQQAAAAAAAABAwIAACoAAAC8WpgtTdvKP4WW6tM7iu0/AAAAP6gEAAAAAAAAAQQCAAAqAAAAxHYW5Qaf6z8YmLF8xNDtPwAAAD8AAAAAAAAAAAEFAgAAKgAAAAadwuskpus/GJixfMTQ7T8AAAA/zAAAAAAAAAABBgIAACoAAACI6Rr5YLTrPxiYsXzE0O0/AAAAP8wAAAAAAAAAAQcCAAAqAAAATFwfDbvJ6z8YmLF8xNDtPwAAAD/bAAAAAAAAAAEIAgAAKgAAANCodxr31+s/GJixfMTQ7T8AAAA/2wAAAAAAAAABCQIAACoAAACUG3wuUe3rPxiYsXzE0O0/AAAAP+sAAAAAAAAAAQoCAAAqAAAAWI6AQqsC7D+6Tt72sMbtPwAAAD/rAAAAAAAAAAELAgAAKgAAABwBhVYFGOw/uk7e9rDG7T8AAAA/+gAAAAAAAAABDAIAACoAAACeTd1jQSbsP7pO3vawxu0/AAAAP/oAAAAAAAAAAQ0CAAAqAAAAIJo1cX007D9dBQtxnbztPwAAAD8KAQAAAAAAAAEOAgAAKgAAACYz5ov1UOw//rs364my7T8AAAA/CgEAAAAAAAABDwIAACoAAACqfz6ZMV/sP/67N+uJsu0/AAAAPxoBAAAAAAAAARACAAAqAAAAbvJCrYt07D+fcmRldqjtPwAAAD8aAQAAAAAAAAERAgAAKgAAADJlR8Hliew/QimR32Ke7T8AAAA/KQEAAAAAAAABEgIAACoAAAD210vVP5/sP+TfvVlPlO0/AAAAPykBAAAAAAAAARMCAAAqAAAAukpQ6Zm07D/k371ZT5TtPwAAAD85AQAAAAAAAAEUAgAAKgAAAMDjAAQS0ew/5N+9WU+U7T8AAAA/OQEAAAAAAAABFQIAACoAAAAGo10lqPTsP4WW6tM7iu0/AAAAP0kBAAAAAAAAARYCAAAqAAAATmK6Rj4Y7T+FlurTO4rtPwAAAD9JAQAAAAAAAAEXAgAAKgAAAFL7amG2NO0/KE0XTiiA7T8AAAA/dwEAAAAAAAABGAIAACoAAAAoOYHFeJ/tPyhNF04ogO0/AAAAP3cBAAAAAAAAARkCAAAqAAAAqoXZ0rSt7T8oTRdOKIDtPwAAAD93AQAAAAAAAAEaAgAAKgAAAOyrhdnStO0/KE0XTiiA7T8AAAA/hwEAAAAAAAABGwIAACoAAAAu0jHg8LvtPyhNF04ogO0/AAAAP5cBAAAAAAAAARwCAAAqAAAAbvjd5g7D7T8oTRdOKIDtPwAAAD+XAQAAAAAAAAEdAgAAKgAAALAeiu0syu0/KE0XTiiA7T8AAAA/lwEAAAAAAAABHgIAACoAAAA0a+L6aNjtPyhNF04ogO0/AAAAP6YBAAAAAAAAAR8CAAAqAAAAdJGOAYff7T8oTRdOKIDtPwAAAD+2AQAAAAAAAAEgAgAAKgAAAPbd5g7D7e0/KE0XTiiA7T8AAAA/tgEAAAAAAAABIQIAACoAAAB6Kj8c//vtPyhNF04ogO0/AAAAP8YBAAAAAAAAASICAAAqAAAA/naXKTsK7j8oTRdOKIDtPwAAAD/GAQAAAAAAAAEjAgAAKgAAAMDpmz2VH+4/KE0XTiiA7T8AAAA/xgEAAAAAAAABJAIAACoAAADGgkxYDTzuPyhNF04ogO0/AAAAP9UBAAAAAAAAASUCAAAqAAAAjPVQbGdR7j8oTRdOKIDtPwAAAD/lAQAAAAAAAAEmAgAAKgAAANK0rY39dO4/KE0XTiiA7T8AAAA/5QEAAAAAAAABJwIAACoAAADYTV6odZHuPyhNF04ogO0/AAAAP/QBAAAAAAAAASgCAAAqAAAAnMBivM+m7j8oTRdOKIDtPwAAAD/0AQAAAAAAAAEpAgAAKgAAAB4Nu8kLte4/KE0XTiiA7T8AAAA/9AEAAAAAAAABKgIAACoAAADif7/dZcruPyhNF04ogO0/AAAAPwQCAAAAAAAAASsCAAAqAAAApvLD8b/f7j8oTRdOKIDtPwAAAD8EAgAAAAAAAAEsAgAAKgAAAOgYcPjd5u4/KE0XTiiA7T8AAAA/FAIAAAAAAAABLQIAACoAAACsi3QMOPzuP4WW6tM7iu0/AAAAPyMCAAAAAAAAAS4CAAAqAAAA7rEgE1YD7z+FlurTO4rtPwAAAD8jAgAAAAAAAAEvAgAAKgAAADDYzBl0Cu8/hZbq0zuK7T8AAAA/MwIAAAAAAAABMAIAACoAAACyJCUnsBjvP4WW6tM7iu0/AAAAP0MCAAAAAAAAATECAAAqAAAA8krRLc4f7z+FlurTO4rtPwAAAD9DAgAAAAAAAAEyAgAAKgAAADRxfTTsJu8/hZbq0zuK7T8AAAA/UgIAAAAAAAABMwIAACoAAAB2lyk7Ci7vP4WW6tM7iu0/AAAAP2ICAAAAAAAAATQCAAAqAAAAuL3VQSg17z+FlurTO4rtPwAAAD9iAgAAAAAAAAE1AgAAKgAAAPjjgUhGPO8/hZbq0zuK7T8AAAA/gQIAAAAAAAABNgIAACoAAAA6Ci5PZEPvP4WW6tM7iu0/AAAAP4ECAAAAAAAAATcCAAAqAAAAvFaGXKBR7z+FlurTO4rtPwAAAD+RAgAAAAAAAAE4AgAAKgAAAECj3mncX+8/hZbq0zuK7T8AAAA/kQIAAAAAAAABOQIAACoAAACAyYpw+mbvP4WW6tM7iu0/AAAAP6ACAAAAAAAAAToCAAAqAAAABBbjfTZ17z+FlurTO4rtPwAAAD+gAgAAAAAAAAE7AgAAKgAAAIZiO4tyg+8/hZbq0zuK7T8AAAA/sAIAAAAAAAABPAIAACoAAADIiOeRkIrvP4WW6tM7iu0/AAAAP7ACAAAAAAAAAT0CAAAqAAAACK+TmK6R7z+FlurTO4rtPwAAAD/AAgAAAAAAAAE+AgAAKgAAAErVP5/MmO8/hZbq0zuK7T8AAAA/wAIAAAAAAAABPwIAACoAAACM++ul6p/vP4WW6tM7iu0/AAAAP9gCAAAAAAAAAUACAAAqAAAAziGYrAin7z+FlurTO4rtPwAAAD/YAgAAAAAAAAFBAgAAKgAAAA5IRLMmru8/hZbq0zuK7T8AAAA/6AIAAAAAAAABQgIAACoAAABQbvC5RLXvP4WW6tM7iu0/AAAAP/cCAAAAAAAAAUMCAAAqAAAAkpScwGK87z+FlurTO4rtPwAAAD82AwAAAAAAAAFEAgAAKgAAANS6SMeAw+8/hZbq0zuK7T8AAAA/VQMAAAAAAAABRQIAACoAAAAU4fTNnsrvP4WW6tM7iu0/AAAAP2UDAAAAAAAAAUYCAAAqAAAAVgeh1LzR7z+FlurTO4rtPwAAAD90AwAAAAAAAAFHAgAAKgAAAJYtTdva2O8/hZbq0zuK7T8AAAA/owMAAAAAAAABSAIAACoAAADYU/nh+N/vP4WW6tM7iu0/AAAAP/EDAAAAAAAAAUkCAAAqAAAA8L1WhlygwT8eoyIagb7vPwAAAD8AAAAAAAAAAAFKAgAAKgAAAPrvt7tM2cE/HqMiGoG+7z8AAAA/HwAAAAAAAAABSwIAACoAAAAIIhnxPBLCPx6jIhqBvu8/AAAAPz4AAAAAAAAAAUwCAAAqAAAAHobbWx2Ewj987PWflMjvPwAAAD8+AAAAAAAAAAFNAgAAKgAAAC5R7auF2cI/fOz1n5TI7z8AAAA/TgAAAAAAAAABTgIAACoAAAAy6p3G/fXCP3zs9Z+UyO8/AAAAP04AAAAAAAAAAU8CAAAqAAAAQrWvFmZLwz987PWflMjvPwAAAD9eAAAAAAAAAAFQAgAAKgAAAEhOYDHeZ8M/fOz1n5TI7z8AAAA/bQAAAAAAAAABUQIAACoAAABYGXKBRr3DP3zs9Z+UyO8/AAAAP5EAAAAAAAAAAVICAAAqAAAAnkW5wecSxT987PWflMjvPwAAAD+hAAAAAAAAAAFTAgAAKgAAANrYT+cQTMY/fOz1n5TI7z8AAAA/sAAAAAAAAAABVAIAACoAAAAGodS80S/HP9o1ySWo0u8/AAAAP7AAAAAAAAAAAVUCAAAqAAAAHAWXJ7Khxz/aNcklqNLvPwAAAD/AAAAAAAAAAAFWAgAAKgAAADJpWZKSE8g/2jXJJajS7z8AAAA/wAAAAAAAAAABVwIAACoAAACAxwEIJKLJP9o1ySWo0u8/AAAAP98AAAAAAAAAAVgCAAAqAAAAlivEcgQUyj/aNcklqNLvPwAAAD/fAAAAAAAAAAFZAgAAKgAAAKyPht3khco/2jXJJajS7z8AAAA/7wAAAAAAAAABWgIAACoAAADe8LvNHYbLP9o1ySWo0u8/AAAAP/4AAAAAAAAAAVsCAAAqAAAACrlAo95pzD/aNcklqNLvPwAAAD8OAQAAAAAAAAFcAgAAKgAAACa2syg3+Mw/2jXJJajS7z8AAAA/DgEAAAAAAAABXQIAACoAAAA8GnaTF2rNP9o1ySWo0u8/AAAAPw4BAAAAAAAAAV4CAAAqAAAAYLCZM+gUzj987PWflMjvPwAAAD8eAQAAAAAAAAFfAgAAKgAAAHYUXJ7Ihs4/HqMiGoG+7z8AAAA/HgEAAAAAAAABYAIAACoAAACMeB4JqfjOP8BZT5RttO8/AAAAPy0BAAAAAAAAAWECAAAqAAAAotzgc4lqzz9iEHwOWqrvPwAAAD8tAQAAAAAAAAFiAgAAKgAAALKn8sPxv88/BMeoiEag7z8AAAA/TQEAAAAAAAABYwIAACoAAABn0rIkJSfQP6R91QIzlu8/AAAAP00BAAAAAAAAAWQCAAAqAAAA77e7TNlR0D+kfdUCM5bvPwAAAD9NAQAAAAAAAAFlAgAAKgAAAHidxHSNfNA/pH3VAjOW7z8AAAA/XAEAAAAAAAABZgIAACoAAAAAg82cQafQP0g0An0fjO8/AAAAP1wBAAAAAAAAAWcCAAAqAAAAC7Uu0jHg0D9INAJ9H4zvPwAAAD9sAQAAAAAAAAFoAgAAKgAAAJOaN/rlCtE/6uou9wuC7z8AAAA/ewEAAAAAAAABaQIAACoAAACezJgv1kPRP+rqLvcLgu8/AAAAP3sBAAAAAAAAAWoCAAAqAAAAqf75ZMZ80T/q6i73C4LvPwAAAD+LAQAAAAAAAAFrAgAAKgAAADd9s6fyw9E/6uou9wuC7z8AAAA/iwEAAAAAAAABbAIAACoAAADF+2zqHgvSP+rqLvcLgu8/AAAAP5sBAAAAAAAAAW0CAAAqAAAAWBPXR8Nu0j/q6i73C4LvPwAAAD+bAQAAAAAAAAFuAgAAKgAAAOaRkIrvtdI/6uou9wuC7z8AAAA/qgEAAAAAAAABbwIAACoAAAD89VL1zyfTP4qhW3H4d+8/AAAAP6oBAAAAAAAAAXACAAAqAAAADcFkRTh90z+KoVtx+HfvPwAAAD+6AQAAAAAAAAFxAgAAKgAAAB+MdpWg0tM/LliI6+Rt7z8AAAA/ugEAAAAAAAABcgIAACoAAAAvV4jlCCjUPy5YiOvkbe8/AAAAP7oBAAAAAAAAAXMCAAAqAAAAvdVBKDVv1D/ODrVl0WPvPwAAAD/KAQAAAAAAAAF0AgAAKgAAAM6gU3idxNQ/zg61ZdFj7z8AAAA/ygEAAAAAAAABdQIAACoAAADY0rStjf3UP84OtWXRY+8/AAAAP9kBAAAAAAAAAXYCAAAqAAAAZlFu8LlE1T9wxeHfvVnvPwAAAD/ZAQAAAAAAAAF3AgAAKgAAAHKDzyWqfdU/cMXh371Z7z8AAAA/6QEAAAAAAAABeAIAACoAAAD6aNhNXqjVP3DF4d+9We8/AAAAP/gBAAAAAAAAAXkCAAAqAAAAgk7hdRLT1T8SfA5aqk/vPwAAAD/4AQAAAAAAAAF6AgAAKgAAABDNmrg+GtY/EnwOWqpP7z8AAAA/CAIAAAAAAAABewIAACoAAAAc//vtLlPWPxJ8DlqqT+8/AAAAPwgCAAAAAAAAAXwCAAAqAAAAJjFdIx+M1j8SfA5aqk/vPwAAAD8YAgAAAAAAAAF9AgAAKgAAALSvFmZL09Y/EnwOWqpP7z8AAAA/GAIAAAAAAAABfgIAACoAAABIx4DD7zbXP7QyO9SWRe8/AAAAPycCAAAAAAAAAX8CAAAqAAAAWJKSE1iM1z+0MjvUlkXvPwAAAD8nAgAAAAAAAAGAAgAAKgAAAG72VH44/tc/VulnToM77z8AAAA/NwIAAAAAAAABgQIAACoAAAB+wWbOoFPYP1bpZ06DO+8/AAAAPzcCAAAAAAAAAYICAAAqAAAAliUpOYHF2D9W6WdOgzvvPwAAAD9HAgAAAAAAAAGDAgAAKgAAALIinL7ZU9k/+J+UyG8x7z8AAAA/RwIAAAAAAAABhAIAACoAAADIhl4pusXZP/iflMhvMe8/AAAAP5oCAAAAAAAAAYUCAAAqAAAABBr1TuP+2j88De68SB3vPwAAAD+aAgAAAAAAAAGGAgAAKgAAABp+t7nDcNs/PA3uvEgd7z8AAAA/mgIAAAAAAAABhwIAACoAAAAsSckJLMbbPzwN7rxIHe8/AAAAP5oCAAAAAAAAAYgCAAAqAAAAPBTbWZQb3D/ewxo3NRPvPwAAAD+qAgAAAAAAAAGJAgAAKgAAAEZGPI+EVNw/3sMaNzUT7z8AAAA/qgIAAAAAAAABigIAACoAAADUxPXRsJvcP97DGjc1E+8/AAAAP7oCAAAAAAAAAYsCAAAqAAAAXKr++WTG3D/ewxo3NRPvPwAAAD+6AgAAAAAAAAGMAgAAKgAAAOaPByIZ8dw/3sMaNzUT7z8AAAA/yQIAAAAAAAABjQIAACoAAABudRBKzRvdP97DGjc1E+8/AAAAP8kCAAAAAAAAAY4CAAAqAAAA8sFoVwkq3T+AekexIQnvPwAAAD/ZAgAAAAAAAAGPAgAAKgAAAHqncX+9VN0/IDF0Kw7/7j8AAAA/2QIAAAAAAAABkAIAACoAAAD888mM+WLdPyAxdCsO/+4/AAAAP+kCAAAAAAAAAZECAAAqAAAAhNnStK2N3T/E56Cl+vTuPwAAAD/pAgAAAAAAAAGSAgAAKgAAAIpyg88lqt0/xOegpfr07j8AAAA/+AIAAAAAAAABkwIAACoAAACQCzTqncbdP2SezR/n6u4/AAAAPwgDAAAAAAAAAZQCAAAqAAAAHortLMoN3j9kns0f5+ruPwAAAD8IAwAAAAAAAAGVAgAAKgAAAKZv9lR+ON4/ZJ7NH+fq7j8AAAA/FwMAAAAAAAABlgIAACoAAAAuVf98MmPeP2SezR/n6u4/AAAAPycDAAAAAAAAAZcCAAAqAAAAMu6vl6p/3j9kns0f5+ruPwAAAD8nAwAAAAAAAAGYAgAAKgAAALzTuL9eqt4/BlX6mdPg7j8AAAA/JwMAAAAAAAABmQIAACoAAABEucHnEtXePwZV+pnT4O4/AAAAPzcDAAAAAAAAAZoCAAAqAAAAzJ7KD8f/3j8GVfqZ0+DuPwAAAD83AwAAAAAAAAGbAgAAKgAAAE7rIh0DDt8/BlX6mdPg7j8AAAA/RgMAAAAAAAABnAIAACoAAABUhNM3eyrfPwZV+pnT4O4/AAAAP0YDAAAAAAAAAZ0CAAAqAAAAWh2EUvNG3z8GVfqZ0+DuPwAAAD9WAwAAAAAAAAGeAgAAKgAAAF62NG1rY98/BlX6mdPg7j8AAAA/VgMAAAAAAAABnwIAACoAAADiAo16p3HfPwZV+pnT4O4/AAAAP3UDAAAAAAAAAaACAAAqAAAA6Js9lR+O3z8GVfqZ0+DuPwAAAD91AwAAAAAAAAGhAgAAKgAAAO407q+Xqt8/BlX6mdPg7j8AAAA/hQMAAAAAAAABogIAACoAAAD0zZ7KD8ffPwZV+pnT4O4/AAAAP4UDAAAAAAAAAaMCAAAqAAAAfrOn8sPx3z8GVfqZ0+DuPwAAAD+FAwAAAAAAAAGkAgAAKgAAAEEmrAYeB+A/BlX6mdPg7j8AAAA/lAMAAAAAAAABpQIAACoAAADEcgQUWhXgPwZV+pnT4O4/AAAAP5QDAAAAAAAAAaYCAAAqAAAAygu1LtIx4D8GVfqZ0+DuPwAAAD+kAwAAAAAAAAGnAgAAKgAAAExYDTwOQOA/BlX6mdPg7j8AAAA/pAMAAAAAAAABqAIAACoAAADPpGVJSk7gPwZV+pnT4O4/AAAAP6QDAAAAAAAAAakCAAAqAAAAkxdqXaRj4D8GVfqZ0+DuPwAAAD+0AwAAAAAAAAGqAgAAKgAAABVkwmrgceA/BlX6mdPg7j8AAAA/wwMAAAAAAAABqwIAACoAAACYsBp4HIDgPwZV+pnT4O4/AAAAP8MDAAAAAAAAAawCAAAqAAAA2tbGfjqH4D8GVfqZ0+DuPwAAAD/TAwAAAAAAAAGtAgAAKgAAABv9coVYjuA/BlX6mdPg7j8AAAA/8gMAAAAAAAABrgIAACoAAAAb/XKFWI7gP2SezR/n6u4/AAAAPykFAAAAAAAAAa8CAAAqAAAAXSMfjHaV4D/E56Cl+vTuPwAAAD85BQAAAAAAAAGwAgAAKgAAAJ5Jy5KUnOA/IDF0Kw7/7j8AAAA/WAUAAAAAAAABsQIAACoAAADgb3eZsqPgPyAxdCsO/+4/AAAAP2gFAAAAAAAAAbICAAAqAAAAIJYjoNCq4D8gMXQrDv/uPwAAAD+HBQAAAAAAAAGzAgAAKgAAACCWI6DQquA/gHpHsSEJ7z8AAAA/lgUAAAAAAAABtAIAACoAAABivM+m7rHgP4B6R7EhCe8/AAAAP5YFAAAAAAAAAbUCAAAqAAAAo+J7rQy54D/ewxo3NRPvPwAAAD+WBQAAAAAAAAG2AgAAKgAAAOUIKLQqwOA/PA3uvEgd7z8AAAA/tgUAAAAAAAABtwIAACoAAAAmL9S6SMfgPzwN7rxIHe8/AAAAP8UFAAAAAAAAAbgCAAAqAAAAaFWAwWbO4D88De68SB3vPwAAAD/FBQAAAAAAAAG5AgAAKgAAAKl7LMiE1eA/mlbBQlwn7z8AAAA/1QUAAAAAAAABugIAACoAAADrodjOotzgP5pWwUJcJ+8/AAAAP+UFAAAAAAAAAbsCAAAqAAAAK8iE1cDj4D+aVsFCXCfvPwAAAD/0BQAAAAAAAAs=</ink>
</athena>
</file>

<file path=customXml/item8.xml><?xml version="1.0" encoding="utf-8"?>
<athena xmlns="http://schemas.microsoft.com/edu/athena" version="0.1.2681.0">
  <ink scale="0.483871">AAEAAAD/////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REAAAAAAAAAXu////DEFjdGlvblR5cGVWMQEAAAAHdmFsdWVfXwAIAgAAAAAAAAABBQAAAAQAAAAJEwAAAAkUAAAAADAAAAAAAAAB6////+7///8AAAAAAQYAAAAEAAAACRYAAAAJFwAAANE8AAAAAAAAAej////u////AAAAAAEHAAAABAAAAAkZAAAACRoAAACyawAAAAAAAAHl////7v///wAAAAABCAAAAAQAAAAJHAAAAAkdAAAA8XQAAAAAAAAB4v///+7///8AAAAAAQkAAAAEAAAACR8AAAAJIAAAACB+AAAAAAAAAd/////u////AAAAAAEKAAAABAAAAAkiAAAACSMAAAAshgAAAAAAAAHc////7v///wAAAAABCwAAAAQAAAAJJQAAAAkmAAAAiY4AAAAAAAAB2f///+7///8AAAAAAQwAAAAEAAAACSgAAAAJKQAAACKUAAAAAAAAAdb////u////AAAAAAENAAAABAAAAAkrAAAACSwAAABrowAAAAAAAAHT////7v///wAAAAABDgAAAAQAAAAJLgAAAAkvAAAADKkAAAAAAAAB0P///+7///8AAAAABQ8AAAANQ2xlYXJDYW52YXNWMQIAAAAJU3RhcnRUaW1lBFR5cGUABBAMQWN0aW9uVHlwZVYxAgAAAAIAAABd/QAAAAAAAAHP////7v///wAAAAAFEAAAAA9QZW5BdHRyaWJ1dGVzVjEKAAAAB19jb2xvckEHX2NvbG9yUgdfY29sb3JHB19jb2xvckIKRml0VG9DdXJ2ZQZIZWlnaHQOSWdub3JlUHJlc3N1cmUNSXNIaWdobGlnaHRlcgVTaGFwZQVXaWR0aAAAAAAAAAAABAACAgICAQYBAQxCcnVzaFNoYXBlVjECAAAABgIAAAD/cDCgAAAAAAAAACJAAAAFzv///wxCcnVzaFNoYXBlVjEBAAAAB3ZhbHVlX18ACAIAAAABAAAAAAAAAAAAIkAFEQAAAApJbmtUcmFjZVYxAwAAAA1MaXN0YDErX2l0ZW1zDExpc3RgMStfc2l6ZQ9MaXN0YDErX3ZlcnNpb24EAAAYU2hhcmVkLklua2luZy5JbmtQb2ludFtdAgAAAAgIAgAAAAkzAAAAWAAAAFgAAAABEwAAABAAAAD/cDCgAAAAAAAAACJAAAABzP///87///8BAAAAAAAAAAAAIkABFAAAABEAAAAJNQAAAMoAAADKAAAAARYAAAAQAAAA/3AwoAAAAAAAAAAiQAAAAcr////O////AQAAAAAAAAAAACJAARcAAAARAAAACTcAAABoAAAAaAAAAAEZAAAAEAAAAP9wMKAAAAAAAAAAIkAAAAHI////zv///wEAAAAAAAAAAAAiQAEaAAAAEQAAAAk5AAAAAQAAAAEAAAABHAAAABAAAAD/cDCgAAAAAAAAACJAAAABxv///87///8BAAAAAAAAAAAAIkABHQAAABEAAAAJOwAAACUAAAAlAAAAAR8AAAAQAAAA/3AwoAAAAAAAAAAiQAAAAcT////O////AQAAAAAAAAAAACJAASAAAAARAAAACT0AAAAfAAAAHwAAAAEiAAAAEAAAAP9wMKAAAAAAAAAAIkAAAAHC////zv///wEAAAAAAAAAAAAiQAEjAAAAEQAAAAk/AAAAFgAAABYAAAABJQAAABAAAAD/cDCgAAAAAAAAACJAAAABwP///87///8BAAAAAAAAAAAAIkABJgAAABEAAAAJQQAAABcAAAAXAAAAASgAAAAQAAAA/3AwoAAAAAAAAAAiQAAAAb7////O////AQAAAAAAAAAAACJAASkAAAARAAAACUMAAAAVAAAAFQAAAAErAAAAEAAAAP9wMKAAAAAAAAAAIkAAAAG8////zv///wEAAAAAAAAAAAAiQAEsAAAAEQAAAAlFAAAAEwAAABMAAAABLgAAABAAAAD/cDCgAAAAAAAAACJAAAABuv///87///8BAAAAAAAAAAAAIkABLwAAABEAAAAJRwAAABEAAAAR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NKAc1AAAAAAEAAAAAAQAABApJbmtQb2ludFYxAg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DTYHNwAAAAABAAAAgAAAAAQKSW5rUG9pbnRWMQIA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DRgHOQAAAAABAAAABAAAAAQKSW5rUG9pbnRWMQIAAAAJ0gEAAA0DBzsAAAAAAQAAAEAAAAAECklua1BvaW50VjECAAAACdMBAAAJ1AEAAAnVAQAACdYBAAAJ1wEAAAnYAQAACdkBAAAJ2gEAAAnbAQAACdwBAAAJ3QEAAAneAQAACd8BAAAJ4AEAAAnhAQAACeIBAAAJ4wEAAAnkAQAACeUBAAAJ5gEAAAnnAQAACegBAAAJ6QEAAAnqAQAACesBAAAJ7AEAAAntAQAACe4BAAAJ7wEAAAnwAQAACfEBAAAJ8gEAAAnzAQAACfQBAAAJ9QEAAAn2AQAACfcBAAANGwc9AAAAAAEAAAAgAAAABApJbmtQb2ludFYxAgAAAAn4AQAACfkBAAAJ+gEAAAn7AQAACfwBAAAJ/QEAAAn+AQAACf8BAAAJAAIAAAkBAgAACQICAAAJAwIAAAkEAgAACQUCAAAJBgIAAAkHAgAACQgCAAAJCQIAAAkKAgAACQsCAAAJDAIAAAkNAgAACQ4CAAAJDwIAAAkQAgAACRECAAAJEgIAAAkTAgAACRQCAAAJFQIAAAkWAgAACgc/AAAAAAEAAAAgAAAABApJbmtQb2ludFYxAgAAAAkXAgAACRgCAAAJGQIAAAkaAgAACRsCAAAJHAIAAAkdAgAACR4CAAAJHwIAAAkgAgAACSECAAAJIgIAAAkjAgAACSQCAAAJJQIAAAkmAgAACScCAAAJKAIAAAkpAgAACSoCAAAJKwIAAAksAgAADQoHQQAAAAABAAAAIAAAAAQKSW5rUG9pbnRWMQIAAAAJLQIAAAkuAgAACS8CAAAJMAIAAAkxAgAACTICAAAJMwIAAAk0AgAACTUCAAAJNgIAAAk3AgAACTgCAAAJOQIAAAk6AgAACTsCAAAJPAIAAAk9AgAACT4CAAAJPwIAAAlAAgAACUECAAAJQgIAAAlDAgAADQkHQwAAAAABAAAAIAAAAAQKSW5rUG9pbnRWMQIAAAAJRAIAAAlFAgAACUYCAAAJRwIAAAlIAgAACUkCAAAJSgIAAAlLAgAACUwCAAAJTQIAAAlOAgAACU8CAAAJUAIAAAlRAgAACVICAAAJUwIAAAlUAgAACVUCAAAJVgIAAAlXAgAACVgCAAANCwdFAAAAAAEAAAAgAAAABApJbmtQb2ludFYxAgAAAAlZAgAACVoCAAAJWwIAAAlcAgAACV0CAAAJXgIAAAlfAgAACWACAAAJYQIAAAliAgAACWMCAAAJZAIAAAllAgAACWYCAAAJZwIAAAloAgAACWkCAAAJagIAAAlrAgAADQ0HRwAAAAABAAAAIAAAAAQKSW5rUG9pbnRWMQIAAAAJbAIAAAltAgAACW4CAAAJbwIAAAlwAgAACXECAAAJcgIAAAlzAgAACXQCAAAJdQIAAAl2AgAACXcCAAAJeAIAAAl5AgAACXoCAAAJewIAAAl8AgAADQ8FSAAAAApJbmtQb2ludFYxBAAAAAFYAVkOUHJlc3N1cmVGYWN0b3IJVGltZVN0YW1wAAAAAAYGCxACAAAASFdRXUV1lT+Wk3k8by2/PwAAAD8AAAAAAAAAAAFJAAAASAAAAEhnMZ3FdJY/lpN5PG8tvz8AAAA/TgAAAAAAAAABSgAAAEgAAAA4h/EcxnOYP6qCjxY43b4/AAAAP10AAAAAAAAAAUsAAABIAAAAKKexnMZymj+qgo8WON2+PwAAAD99AAAAAAAAAAFMAAAASAAAAGwjuY3kNqI/1GC7ysk8vj8AAAA/fQAAAAAAAAABTQAAAEgAAABcQ3kN5TWkP9Rgu8rJPL4/AAAAP30AAAAAAAAAAU4AAABIAAAAVFtJbSW1pT/UYLvKyTy+PwAAAD+MAAAAAAAAAAFPAAAASAAAAERzGc1lNKc/1GC7ysk8vj8AAAA/nAAAAAAAAAABUAAAAEgAAAA0i+ksprOoP9Rgu8rJPL4/AAAAP5wAAAAAAAAAAVEAAABIAAAALKO5jOYyqj/UYLvKyTy+PwAAAD+cAAAAAAAAAAFSAAAASAAAACSzmcxmMqs/1GC7ysk8vj8AAAA/qwAAAAAAAAABUwAAAEgAAAAcw3kM5zGsP9Rgu8rJPL4/AAAAP7sAAAAAAAAAAVQAAABIAAAADNtJbCexrT/UYLvKyTy+PwAAAD+7AAAAAAAAAAFVAAAASAAAAATrKaynsK4/1GC7ysk8vj8AAAA/uwAAAAAAAAABVgAAAEgAAAD8+gnsJ7CvP9Rgu8rJPL4/AAAAP8sAAAAAAAAAAVcAAABIAAAAegX1FdRXsD/UYLvKyTy+PwAAAD/aAAAAAAAAAAFYAAAASAAAAHYN5TWU17A/1GC7ysk8vj8AAAA/2gAAAAAAAAABWQAAAEgAAAByGc1lNJexP9Rgu8rJPL4/AAAAP/oAAAAAAAAAAVoAAABIAAAAZjGdxXQWsz/oT9Gkkuy9PwAAAD/6AAAAAAAAAAFbAAAASAAAAGI9hfUU1rM/6E/RpJLsvT8AAAA/+gAAAAAAAAABXAAAAEgAAABWVVVVVVW1P+hP0aSS7L0/AAAAPwkBAAAAAAAAAV0AAABIAAAASm0ltZXUtj/oT9Gkkuy9PwAAAD8JAQAAAAAAAAFeAAAASAAAAD59BfUV1Lc/6E/RpJLsvT8AAAA/CQEAAAAAAAABXwAAAEgAAAAymc1kNpO5P+hP0aSS7L0/AAAAPxkBAAAAAAAAAWAAAABIAAAAJq2ltJbSuj/oT9Gkkuy9PwAAAD8ZAQAAAAAAAAFhAAAASAAAAB7BfQT3Ebw/6E/RpJLsvT8AAAA/KAEAAAAAAAABYgAAAEgAAAAW0V1EdxG9P+hP0aSS7L0/AAAAPzgBAAAAAAAAAWMAAABIAAAACu0ltJfQvj/oT9Gkkuy9PwAAAD84AQAAAAAAAAFkAAAASAAAAP74DeQ3kL8/6E/RpJLsvT8AAAA/OAEAAAAAAAABZQAAAEgAAAB7BPcR3EfAP+hP0aSS7L0/AAAAP0gBAAAAAAAAAWYAAABIAAAAeQjvIbyHwD/oT9Gkkuy9PwAAAD9XAQAAAAAAAAFnAAAASAAAAHcM5zGcx8A/6E/RpJLsvT8AAAA/VwEAAAAAAAABaAAAAEgAAAB1EN9BfAfBP+hP0aSS7L0/AAAAP2cBAAAAAAAAAWkAAABIAAAAdxTXUVxHwT/oT9Gkkuy9PwAAAD93AQAAAAAAAAFqAAAASAAAAHUYz2E8h8E/6E/RpJLsvT8AAAA/dwEAAAAAAAABawAAAEgAAABzHMdxHMfBP+hP0aSS7L0/AAAAP3cBAAAAAAAAAWwAAABIAAAAcSC/gfwGwj/oT9Gkkuy9PwAAAD+GAQAAAAAAAAFtAAAASAAAAG8kt5HcRsI/6E/RpJLsvT8AAAA/hgEAAAAAAAABbgAAAEgAAABrKquprKbCP+hP0aSS7L0/AAAAP5YBAAAAAAAAAW8AAABIAAAAaS6juYzmwj/oT9Gkkuy9PwAAAD+WAQAAAAAAAAFwAAAASAAAAGU2k9lMZsM/6E/RpJLsvT8AAAA/pQEAAAAAAAABcQAAAEgAAABfQH8B/QXEP+hP0aSS7L0/AAAAP7UBAAAAAAAAAXIAAABIAAAAXUZzGc1lxD/oT9Gkkuy9PwAAAD+1AQAAAAAAAAFzAAAASAAAAFdQX0F9BcU/6E/RpJLsvT8AAAA/tQEAAAAAAAABdAAAAEgAAABTWktpLaXFP+hP0aSS7L0/AAAAP8UBAAAAAAAAAXUAAABIAAAATWQ3kd1Exj/oT9Gkkuy9PwAAAD/FAQAAAAAAAAF2AAAASAAAAEdwH8F9BMc/6E/RpJLsvT8AAAA/1AEAAAAAAAABdwAAAEgAAABBegvpLaTHP+hP0aSS7L0/AAAAP/UBAAAAAAAAAXgAAABIAAAAL57DeA7jyT/AcaXwAI2+PwAAAD8jAgAAAAAAAAF5AAAASAAAABnOYziP4cw/lpN5PG8tvz8AAAA/QwIAAAAAAAABegAAAEgAAAAB/AfwH8DPP5aTeTxvLb8/AAAAP1ICAAAAAAAAAXsAAABIAAAA/gP4D+A/0D+Wk3k8by2/PwAAAD9SAgAAAAAAAAF8AAAASAAAAPwH8B/Af9A/lpN5PG8tvz8AAAA/YgIAAAAAAAABfQAAAEgAAAD4DOYzmM/QP5aTeTxvLb8/AAAAP2ICAAAAAAAAAX4AAABIAAAA9hHcR3Af0T+Wk3k8by2/PwAAAD9iAgAAAAAAAAF/AAAASAAAAPIX0F9Af9E/lpN5PG8tvz8AAAA/cgIAAAAAAAABgAAAAEgAAADuH8B/AP/RP5aTeTxvLb8/AAAAP3ICAAAAAAAAAYEAAABIAAAA7Caym8hu0j+Wk3k8by2/PwAAAD+BAgAAAAAAAAGCAAAASAAAAOgsprOYztI/lpN5PG8tvz8AAAA/gQIAAAAAAAABgwAAAEgAAADmNJbTWE7TP5aTeTxvLb8/AAAAP5ECAAAAAAAAAYQAAABIAAAA4juI7yC+0z+Wk3k8by2/PwAAAD+RAgAAAAAAAAGFAAAASAAAAN5BfAfxHdQ/lpN5PG8tvz8AAAA/oAIAAAAAAAABhgAAAEgAAADcRnIbyW3UP5aTeTxvLb8/AAAAP7ACAAAAAAAAAYcAAABIAAAA2E1kN5Hd1D+Wk3k8by2/PwAAAD+wAgAAAAAAAAGIAAAASAAAANZSWktpLdU/lpN5PG8tvz8AAAA/wAIAAAAAAAABiQAAAEgAAADUV1BfQX3VP5aTeTxvLb8/AAAAP8ACAAAAAAAAAYoAAABIAAAA0FxGcxnN1T+Wk3k8by2/PwAAAD/AAgAAAAAAAAGLAAAASAAAAM5hPIfxHNY/lpN5PG8tvz8AAAA/zwIAAAAAAAABjAAAAEgAAADMZjKbyWzWP5aTeTxvLb8/AAAAP88CAAAAAAAAAY0AAABIAAAAymoqq6ms1j+Wk3k8by2/PwAAAD/fAgAAAAAAAAGOAAAASAAAAMhuIruJ7NY/lpN5PG8tvz8AAAA/3wIAAAAAAAABjwAAAEgAAADGchrLaSzXP5aTeTxvLb8/AAAAP+8CAAAAAAAAAZAAAABIAAAAxHYS20ls1z+Wk3k8by2/PwAAAD/+AgAAAAAAAAGRAAAASAAAAMJ6CusprNc/lpN5PG8tvz8AAAA//gIAAAAAAAABkgAAAEgAAADAfQT3EdzXP5aTeTxvLb8/AAAAPw4DAAAAAAAAAZMAAABIAAAAvoL6Cuor2D+Wk3k8by2/PwAAAD8OAwAAAAAAAAGUAAAASAAAALyF9BbSW9g/lpN5PG8tvz8AAAA/HQMAAAAAAAABlQAAAEgAAAC6h/AewnvYP5aTeTxvLb8/AAAAPx0DAAAAAAAAAZYAAABIAAAAvInsJrKb2D+Wk3k8by2/PwAAAD8tAwAAAAAAAAGXAAAASAAAALqM5jKay9g/lpN5PG8tvz8AAAA/LQMAAAAAAAABmAAAAEgAAAC4juI6iuvYP5aTeTxvLb8/AAAAPz0DAAAAAAAAAZkAAABIAAAAuI/gPoL72D+Wk3k8by2/PwAAAD9MAwAAAAAAAAGaAAAASAAAALiQ3kJ6C9k/lpN5PG8tvz8AAAA/TAMAAAAAAAABmwAAAEgAAAC2kdxGchvZP5aTeTxvLb8/AAAAP0wDAAAAAAAAAZwAAABIAAAAtpHcRnIb2T+qgo8WON2+PwAAAD/eBAAAAAAAAAGdAAAASAAAALaR3EZyG9k/wHGl8ACNvj8AAAA/WwUAAAAAAAABngAAAEgAAAC2kdxGchvZP9Rgu8rJPL4/AAAAP0sHAAAAAAAAAZ8AAABIAAAAtpHcRnIb2T/oT9Gkkuy9PwAAAD9cCwAAAAAAAAGgAAAASAAAAN1HcB/Bfew/np1ZgmCM4D8AAAA/AAAAAAAAAAABoQAAAEgAAABbSG8hvYXsP56dWYJgjOA/AAAAPy8AAAAAAAAAAaIAAABIAAAA20lsJ7Gd7D+enVmCYIzgPwAAAD8+AAAAAAAAAAGjAAAASAAAANtLaC+hvew/np1ZgmCM4D8AAAA/TgAAAAAAAAABpAAAAEgAAABZTWU1ldXsP4BbnJ1ZguA/AAAAP04AAAAAAAAAAaUAAABIAAAA2U5iO4nt7D+AW5ydWYLgPwAAAD9OAAAAAAAAAAGmAAAASAAAAFdQX0F9Be0/gFucnVmC4D8AAAA/XgAAAAAAAAABpwAAAEgAAABXUV1FdRXtP4BbnJ1ZguA/AAAAP20AAAAAAAAAAagAAABIAAAA11JaS2kt7T+AW5ydWYLgPwAAAD9tAAAAAAAAAAGpAAAASAAAAFVUV1FdRe0/gFucnVmC4D8AAAA/fQAAAAAAAAABqgAAAEgAAADVVVRXUV3tP4BbnJ1ZguA/AAAAP30AAAAAAAAAAasAAABIAAAAU1dRXUV17T+AW5ydWYLgPwAAAD+NAAAAAAAAAAGsAAAASAAAANNYTmM5je0/gFucnVmC4D8AAAA/jQAAAAAAAAABrQAAAEgAAADTWkprKa3tP4BbnJ1ZguA/AAAAP5wAAAAAAAAAAa4AAABIAAAAU1xHcR3F7T+AW5ydWYLgPwAAAD+cAAAAAAAAAAGvAAAASAAAANFeQnsJ7e0/gFucnVmC4D8AAAA/rAAAAAAAAAABsAAAAEgAAABRYD+B/QTuP4BbnJ1ZguA/AAAAP7sAAAAAAAAAAbEAAABIAAAAz2E8h/Ec7j+AW5ydWYLgPwAAAD+7AAAAAAAAAAGyAAAASAAAAE9jOY3lNO4/gFucnVmC4D8AAAA/uwAAAAAAAAABswAAAEgAAABPZDeR3UTuP4BbnJ1ZguA/AAAAP8sAAAAAAAAAAbQAAABIAAAAzWU0l9Fc7j9iGd+4UnjgPwAAAD/LAAAAAAAAAAG1AAAASAAAAE1mM5nNZO4/YhnfuFJ44D8AAAA/2wAAAAAAAAABtgAAAEgAAADNZjKbyWzuP2IZ37hSeOA/AAAAP9sAAAAAAAAAAbcAAABIAAAATWcxncV07j9iGd+4UnjgPwAAAD/qAAAAAAAAAAG4AAAASAAAAMtnMJ/BfO4/RNch1Etu4D8AAAA/6gAAAAAAAAABuQAAAEgAAABNaC+hvYTuP0TXIdRLbuA/AAAAP/oAAAAAAAAAAboAAABIAAAAy2guo7mM7j9E1yHUS27gPwAAAD/6AAAAAAAAAAG7AAAASAAAAEtpLaW1lO4/RNch1Etu4D8AAAA/CgEAAAAAAAABvAAAAEgAAABLaiupraTuP0TXIdRLbuA/AAAAPxkBAAAAAAAAAb0AAABIAAAAy2oqq6ms7j8mlWTvRGTgPwAAAD8ZAQAAAAAAAAG+AAAASAAAAEtrKa2ltO4/JpVk70Rk4D8AAAA/GQEAAAAAAAABvwAAAEgAAABLbCexncTuPyaVZO9EZOA/AAAAPzIBAAAAAAAAAcAAAABIAAAASW4juY3k7j8KU6cKPlrgPwAAAD8yAQAAAAAAAAHBAAAASAAAAElvIb2F9O4/7BDqJTdQ4D8AAAA/QgEAAAAAAAABwgAAAEgAAABHcB/BfQTvP87OLEEwRuA/AAAAP0IBAAAAAAAAAcMAAABIAAAAx3Aew3kM7z/OzixBMEbgPwAAAD9SAQAAAAAAAAHEAAAASAAAAMdxHMdxHO8/soxvXCk84D8AAAA/UgEAAAAAAAABxQAAAEgAAADFchrLaSzvP3YI9ZIbKOA/AAAAP2EBAAAAAAAAAcYAAABIAAAARXQX0V1E7z9YxjeuFB7gPwAAAD9hAQAAAAAAAAHHAAAASAAAAEV1FdVVVO8/PIR6yQ0U4D8AAAA/cQEAAAAAAAAByAAAAEgAAABFdhPZTWTvPwAAAAAAAOA/AAAAP4EBAAAAAAAAAckAAABIAAAAw3cQ30F87z/He4U28uvfPwAAAD+QAQAAAAAAAAHKAAAASAAAAEN5DeU1lO8/UXOQo9bD3z8AAAA/kAEAAAAAAAABywAAAEgAAABDegvpLaTvP9tqmxC7m98/AAAAP5ABAAAAAAAAAcwAAABIAAAAQ3sJ7SW07z9lYqZ9n3PfPwAAAD+QAQAAAAAAAAHNAAAASAAAAEF8B/EdxO8/71mx6oNL3z8AAAA/oAEAAAAAAAABzgAAAEgAAADBfAbzGczvP3lRvFdoI98/AAAAP68BAAAAAAAAAc8AAABIAAAAQX0F9RXU7z8DScfETPvePwAAAD+vAQAAAAAAAAHQAAAASAAAAMF9BPcR3O8/jUDSMTHT3j8AAAA/rwEAAAAAAAAB0QAAAEgAAADBfQT3EdzvP1G8V2gjv94/AAAAP78BAAAAAAAAAdIAAABIAAAAwX0E9xHc7z8XON2eFavePwAAAD/PAQAAAAAAAAHTAAAASAAAAMF9BPcR3O8/3bNi1QeX3j8AAAA/zwEAAAAAAAAB1AAAAEgAAADBfQT3EdzvP6Ev6Av6gt4/AAAAP88BAAAAAAAAAdUAAABIAAAAwX0E9xHc7z8tJ/N43lrePwAAAD/eAQAAAAAAAAHWAAAASAAAAMF9BPcR3O8/tx7+5cIy3j8AAAA/3gEAAAAAAAAB1wAAAEgAAADBfQT3EdzvP3uagxy1Ht4/AAAAP+4BAAAAAAAAAdgAAABIAAAAQX0F9RXU7z/LDRTAi+LdPwAAAD/uAQAAAAAAAAHZAAAASAAAAEF8B/EdxO8/j4mZ9n3O3T8AAAA//gEAAAAAAAAB2gAAAEgAAABDewntJbTvP6V4r9BGft0/AAAAP/4BAAAAAAAAAdsAAABIAAAAQ3oL6S2k7z8tcLo9K1bdPwAAAD8NAgAAAAAAAAHcAAAASAAAAEN5DeU1lO8/feNK4QEa3T8AAAA/DQIAAAAAAAAB3QAAAEgAAABDeA/hPYTvP81W24TY3dw/AAAAPx0CAAAAAAAAAd4AAABIAAAAw3YS20ls7z9XTubxvLXcPwAAAD8dAgAAAAAAAAHfAAAASAAAAMV1FNdRXO8/pcF2lZN53D8AAAA/LAIAAAAAAAAB4AAAAEgAAABHcxnNZTTvP4EsEqZOFdw/AAAAP0wCAAAAAAAAAeEAAABIAAAAx28gv4H87j8fEzPt+5zbPwAAAD9MAgAAAAAAAAHiAAAASAAAAEluI7mN5O4/qQo+WuB02z8AAAA/WwIAAAAAAAAB4wAAAEgAAADJbCazmczuPzMCScfETNs/AAAAP1sCAAAAAAAAAeQAAABIAAAAyWsor6G87j+9+VM0qSTbPwAAAD9bAgAAAAAAAAHlAAAASAAAAEtqK6mtpO4/R/FeoY382j8AAAA/awIAAAAAAAAB5gAAAEgAAABLaS2ltZTuPwtt5Nd/6No/AAAAP2sCAAAAAAAAAecAAABIAAAAy2guo7mM7j/R6GkOctTaPwAAAD97AgAAAAAAAAHoAAAASAAAAE1oL6G9hO4/W+B0e1as2j8AAAA/ewIAAAAAAAAB6QAAAEgAAABNZzGdxXTuP1vgdHtWrNo/AAAAP4oCAAAAAAAAAeoAAABIAAAATWYzmc1k7j8hXPqxSJjaPwAAAD+aAgAAAAAAAAHrAAAASAAAAM1lNJfRXO4/IVz6sUiY2j8AAAA/mgIAAAAAAAAB7AAAAEgAAABNZTWV1VTuPyFc+rFImNo/AAAAP5oCAAAAAAAAAe0AAABIAAAAzWQ2k9lM7j8hXPqxSJjaPwAAAD+pAgAAAAAAAAHuAAAASAAAAE9kN5HdRO4/IVz6sUiY2j8AAAA/uQIAAAAAAAAB7wAAAEgAAABPYzmN5TTuPyFc+rFImNo/AAAAP8kCAAAAAAAAAfAAAABIAAAAT2I7ie0k7j8hXPqxSJjaPwAAAD/JAgAAAAAAAAHxAAAASAAAAE9hPYX1FO4/IVz6sUiY2j8AAAA/yQIAAAAAAAAB8gAAAEgAAABRYD+B/QTuPyFc+rFImNo/AAAAP9gCAAAAAAAAAfMAAABIAAAA0V5Cewnt7T8hXPqxSJjaPwAAAD/YAgAAAAAAAAH0AAAASAAAANFdRHcR3e0/IVz6sUiY2j8AAAA/6AIAAAAAAAAB9QAAAEgAAADRXEZzGc3tPyFc+rFImNo/AAAAP+gCAAAAAAAAAfYAAABIAAAA0VtIbyG97T8hXPqxSJjaPwAAAD/4AgAAAAAAAAH3AAAASAAAAFNbSW0lte0/IVz6sUiY2j8AAAA/+AIAAAAAAAAB+AAAAEgAAADTWUxnMZ3tPyFc+rFImNo/AAAAPwcDAAAAAAAAAfkAAABIAAAAU1lNZTWV7T8hXPqxSJjaPwAAAD8HAwAAAAAAAAH6AAAASAAAAFNYT2E9he0/IVz6sUiY2j8AAAA/FwMAAAAAAAAB+wAAAEgAAABTV1FdRXXtPyFc+rFImNo/AAAAPxcDAAAAAAAAAfwAAABIAAAA1VZSW0lt7T8hXPqxSJjaPwAAAD8mAwAAAAAAAAH9AAAASAAAANVVVFdRXe0/IVz6sUiY2j8AAAA/JgMAAAAAAAAB/gAAAEgAAADVVFZTWU3tPyFc+rFImNo/AAAAPzYDAAAAAAAAAf8AAABIAAAA1VNYT2E97T8hXPqxSJjaPwAAAD82AwAAAAAAAAEAAQAASAAAAFVTWU1lNe0/IVz6sUiY2j8AAAA/RgMAAAAAAAABAQEAAEgAAABVUltJbSXtPyFc+rFImNo/AAAAP1UDAAAAAAAAAQIBAABIAAAAV1FdRXUV7T8hXPqxSJjaPwAAAD9lAwAAAAAAAAEDAQAASAAAAFdPYT2F9ew/W+B0e1as2j8AAAA/ZQMAAAAAAAABBAEAAEgAAADZTWQ3kd3sP1vgdHtWrNo/AAAAP3UDAAAAAAAAAQUBAABIAAAAWUxnMZ3F7D+XZO9EZMDaPwAAAD91AwAAAAAAAAEGAQAASAAAAFlLaS2ltew/0ehpDnLU2j8AAAA/lAMAAAAAAAABBwEAAEgAAADbSG4juY3sPwtt5Nd/6No/AAAAP7MDAAAAAAAAAQgBAABIAAAA3UV0F9Fd7D+BddlqmxDbPwAAAD+zAwAAAAAAAAEJAQAASAAAAF1FdRXVVew/gXXZapsQ2z8AAAA/wwMAAAAAAAABCgEAAEgAAADdRHYT2U3sP4F12WqbENs/AAAAP8MDAAAAAAAAAQsBAABIAAAAXUR3Ed1F7D+BddlqmxDbPwAAAD/iAwAAAAAAAAEMAQAASAAAAF9CewntJew/vflTNKkk2z8AAAA/8gMAAAAAAAABDQEAAEgAAABfQX0F9RXsP/d9zv22ONs/AAAAP/IDAAAAAAAAAQ4BAABIAAAA30B+A/kN7D8zAknHxEzbPwAAAD/yAwAAAAAAAAEPAQAASAAAAOE/gP8A/us/bYbDkNJg2z8AAAA/AQQAAAAAAAABEAEAAEgAAABfP4H9BPbrP6kKPlrgdNs/AAAAPwEEAAAAAAAAAREBAABIAAAAYT6D+Qzm6z/jjrgj7ojbPwAAAD8RBAAAAAAAAAESAQAASAAAAGE9hfUU1us/HxMz7fuc2z8AAAA/EQQAAAAAAAABEwEAAEgAAADhPIbzGM7rP1mXrbYJsds/AAAAPzAEAAAAAAAAARQBAABIAAAAYzqL6Sym6z8JJB0TM+3bPwAAAD9ABAAAAAAAAAEVAQAASAAAAOM5jOcwnus/RaiX3EAB3D8AAAA/TwQAAAAAAAABFgEAAEgAAABjOY3lNJbrP0Wol9xAAdw/AAAAP08EAAAAAAAAARcBAABIAAAA4ziO4ziO6z9FqJfcQAHcPwAAAD9fBAAAAAAAAAEYAQAASAAAAOM4juM4jus/gSwSpk4V3D8AAAA/XwQAAAAAAAABGQEAAEgAAABjOI/hPIbrP4EsEqZOFdw/AAAAP28EAAAAAAAAARoBAABIAAAA5TeQ30B+6z+7sIxvXCncPwAAAD9vBAAAAAAAAAEbAQAASAAAAGM3kd1Edus/u7CMb1wp3D8AAAA/fgQAAAAAAAABHAEAAEgAAADlNpLbSG7rP7uwjG9cKdw/AAAAP34EAAAAAAAAAR0BAABIAAAAZTaT2Uxm6z/1NAc5aj3cPwAAAD+OBAAAAAAAAAEeAQAASAAAAOU1lNdQXus/9TQHOWo93D8AAAA/jgQAAAAAAAABHwEAAEgAAABlNZXVVFbrPzG5gQJ4Udw/AAAAP50EAAAAAAAAASABAABIAAAA5TSW01hO6z9rPfzLhWXcPwAAAD+9BAAAAAAAAAEhAQAASAAAAGUzmc1kNus/4UXxXqGN3D8AAAA/vQQAAAAAAAABIgEAAEgAAADnMprLaC7rPxvKayivodw/AAAAP70EAAAAAAAAASMBAABIAAAA5zKay2gu6z9XTubxvLXcPwAAAD/MBAAAAAAAAAEkAQAASAAAAGcym8lsJus/k9Jgu8rJ3D8AAAA/zAQAAAAAAAABJQEAAEgAAADnMZzHcB7rP81W24TY3dw/AAAAP9wEAAAAAAAAASYBAABIAAAA5zGcx3Ae6z8H21VO5vHcPwAAAD/7BAAAAAAAAAEnAQAASAAAAGcxncV0Fus/Q1/QF/QF3T8AAAA/+wQAAAAAAAABKAEAAEgAAADnMJ7DeA7rP0Nf0Bf0Bd0/AAAAP/sEAAAAAAAAASkBAABIAAAA5zCew3gO6z9940rhARrdPwAAAD8LBQAAAAAAAAEqAQAASAAAAGcwn8F8Bus/feNK4QEa3T8AAAA/GgUAAAAAAAABKwEAAEgAAABnMJ/BfAbrP7dnxaoPLt0/AAAAPxoFAAAAAAAAASwBAABIAAAA6S+gv4D+6j/z6z90HULdPwAAAD8aBQAAAAAAAAEtAQAASAAAAOkvoL+A/uo/LXC6PStW3T8AAAA/KgUAAAAAAAABLgEAAEgAAABpL6G9hPbqPy1wuj0rVt0/AAAAPzkFAAAAAAAAAS8BAABIAAAAaS+hvYT26j9p9DQHOWrdPwAAAD85BQAAAAAAAAEwAQAASAAAAGkvob2E9uo/pXiv0EZ+3T8AAAA/SQUAAAAAAAABMQEAAEgAAABpL6G9hPbqP9/8KZpUkt0/AAAAP0kFAAAAAAAAATIBAABIAAAA6S6iu4ju6j8bgaRjYqbdPwAAAD9ZBQAAAAAAAAEzAQAASAAAAOkuoruI7uo/VQUfLXC63T8AAAA/aAUAAAAAAAABNAEAAEgAAADpLqK7iO7qP4+JmfZ9zt0/AAAAP2gFAAAAAAAAATUBAABIAAAAaS6juYzm6j/LDRTAi+LdPwAAAD94BQAAAAAAAAE2AQAASAAAAGkuo7mM5uo/BZKOiZn23T8AAAA/hwUAAAAAAAABNwEAAEgAAABpLqO5jObqP3uagxy1Ht4/AAAAP6cFAAAAAAAAATgBAABIAAAAaS6juYzm6j+3Hv7lwjLePwAAAD+nBQAAAAAAAAE5AQAASAAAAGkuo7mM5uo/8aJ4r9BG3j8AAAA/tgUAAAAAAAABOgEAAEgAAABpLqO5jObqPy0n83jeWt4/AAAAP8YFAAAAAAAAATsBAABIAAAAaS6juYzm6j9nq21C7G7ePwAAAD/WBQAAAAAAAAE8AQAASAAAAGkuo7mM5uo/oS/oC/qC3j8AAAA/1gUAAAAAAAABPQEAAEgAAABpLqO5jObqP92zYtUHl94/AAAAP+UFAAAAAAAAAT4BAABIAAAAaS6juYzm6j8XON2eFavePwAAAD/1BQAAAAAAAAE/AQAASAAAAGkuo7mM5uo/UbxXaCO/3j8AAAA/9QUAAAAAAAABQAEAAEgAAABpLqO5jObqP8nETPs+594/AAAAPwQGAAAAAAAAAUEBAABIAAAAaS6juYzm6j8DScfETPvePwAAAD8EBgAAAAAAAAFCAQAASAAAAGkuo7mM5uo/P81BjloP3z8AAAA/FAYAAAAAAAABQwEAAEgAAABpLqO5jObqP7XVNiF2N98/AAAAPxQGAAAAAAAAAUQBAABIAAAAaS6juYzm6j/vWbHqg0vfPwAAAD8kBgAAAAAAAAFFAQAASAAAAGkuo7mM5uo/Kd4rtJFf3z8AAAA/JAYAAAAAAAABRgEAAEgAAADpLqK7iO7qP2Vipn2fc98/AAAAPzMGAAAAAAAAAUcBAABIAAAAaS+hvYT26j+f5iBHrYffPwAAAD8zBgAAAAAAAAFIAQAASAAAAGkvob2E9uo/22qbELub3z8AAAA/QwYAAAAAAAABSQEAAEgAAADpL6C/gP7qP9tqmxC7m98/AAAAP0MGAAAAAAAAAUoBAABIAAAAZzCfwXwG6z8X7xXayK/fPwAAAD9TBgAAAAAAAAFLAQAASAAAAOcwnsN4Dus/F+8V2siv3z8AAAA/UwYAAAAAAAABTAEAAEgAAABnMZ3FdBbrP1FzkKPWw98/AAAAP2IGAAAAAAAAAU0BAABIAAAA5zGcx3Ae6z+L9wpt5NffPwAAAD9iBgAAAAAAAAFOAQAASAAAAGcym8lsJus/x3uFNvLr3z8AAAA/cgYAAAAAAAABTwEAAEgAAABlM5nNZDbrP8d7hTby698/AAAAP3IGAAAAAAAAAVABAABIAAAAZTSX0VxG6z8AAAAAAADgPwAAAD+BBgAAAAAAAAFRAQAASAAAAGU1ldVUVus/HkK95AYK4D8AAAA/gQYAAAAAAAABUgEAAEgAAADlNpLbSG7rPzyEeskNFOA/AAAAP5EGAAAAAAAAAVMBAABIAAAAYziP4TyG6z9YxjeuFB7gPwAAAD+RBgAAAAAAAAFUAQAASAAAAGM6i+kspus/WMY3rhQe4D8AAAA/oQYAAAAAAAABVQEAAEgAAADjO4jvIL7rP5RKsnciMuA/AAAAP6EGAAAAAAAAAVYBAABIAAAA4TyG8xjO6z+USrJ3IjLgPwAAAD+wBgAAAAAAAAFXAQAASAAAAF8/gf0E9us/lEqydyIy4D8AAAA/sAYAAAAAAAABWAEAAEgAAADfQH4D+Q3sP7KMb1wpPOA/AAAAP8AGAAAAAAAAAVkBAABIAAAAX0J7Ce0l7D/OzixBMEbgPwAAAD/ABgAAAAAAAAFaAQAASAAAAN9DeA/hPew/zs4sQTBG4D8AAAA/0AYAAAAAAAABWwEAAEgAAABdRXUV1VXsP87OLEEwRuA/AAAAP9AGAAAAAAAAAVwBAABIAAAA3UZyG8lt7D/OzixBMEbgPwAAAD/fBgAAAAAAAAFdAQAASAAAAFtIbyG9hew/zs4sQTBG4D8AAAA/3wYAAAAAAAABXgEAAEgAAABbSW0ltZXsP87OLEEwRuA/AAAAP+8GAAAAAAAAAV8BAABIAAAAW0prKa2l7D/OzixBMEbgPwAAAD/+BgAAAAAAAAFgAQAASAAAANtKaiuprew/zs4sQTBG4D8AAAA//gYAAAAAAAABYQEAAEgAAABZS2ktpbXsP87OLEEwRuA/AAAAPw4HAAAAAAAAAWIBAABIAAAAWUxnMZ3F7D/OzixBMEbgPwAAAD8OBwAAAAAAAAFjAQAASAAAAFlNZTWV1ew/zs4sQTBG4D8AAAA/DgcAAAAAAAABZAEAAEgAAADZTWQ3kd3sP87OLEEwRuA/AAAAPx4HAAAAAAAAAWUBAABIAAAA2U5iO4nt7D/OzixBMEbgPwAAAD8hBwAAAAAAAAFmAQAASAAAAFdPYT2F9ew/zs4sQTBG4D8AAAA/QAcAAAAAAAABZwEAAEgAAADXT2A/gf3sP87OLEEwRuA/AAAAP0AHAAAAAAAAAWgBAABIAAAAV1BfQX0F7T/OzixBMEbgPwAAAD9vBwAAAAAAAAFpAQAASAAAANdQXkN5De0/zs4sQTBG4D8AAAA/jgcAAAAAAAABagEAAEgAAAC8g/gO4jvYP2DC1KmCj3Y/AAAAPwAAAAAAAAAAAWsBAABIAAAAvIP4DuI72D8g0XUI9ZJ7PwAAAD99AAAAAAAAAAFsAQAASAAAALyF9BbSW9g/4G+LszNLgD8AAAA/fQAAAAAAAAABbQEAAEgAAAC6h/AewnvYP+Bvi7MzS4A/AAAAP5wAAAAAAAAAAW4BAABIAAAAuozmMprL2D9A99vi7MyCPwAAAD+cAAAAAAAAAAFvAQAASAAAALiP4D6C+9g/oH4sEqZOhT8AAAA/rAAAAAAAAAABcAEAAEgAAAC2k9hOYjvZPwAGfUFf0Ic/AAAAP6wAAAAAAAAAAXEBAABIAAAAtJbSWkpr2T8ABn1BX9CHPwAAAD+8AAAAAAAAAAFyAQAASAAAAK6iuorqKto/AAZ9QV/Qhz8AAAA/ywAAAAAAAAABcwEAAEgAAACsqK6iuoraP2CNzXAYUoo/AAAAP8sAAAAAAAAAAXQBAABIAAAAqK+gvoL62j9gjc1wGFKKPwAAAD/LAAAAAAAAAAF1AQAASAAAAKS1lNZSWts/YI3NcBhSij8AAAA/2wAAAAAAAAABdgEAAEgAAACgvIbyGsrbP2CNzXAYUoo/AAAAP9sAAAAAAAAAAXcBAABIAAAAnsJ6Cusp3D9gjc1wGFKKPwAAAD/qAAAAAAAAAAF4AQAASAAAAJrIbiK7idw/YI3NcBhSij8AAAA/6gAAAAAAAAABeQEAAEgAAACYzmI6i+ncP2CNzXAYUoo/AAAAP/oAAAAAAAAAAXoBAABIAAAAlNNYTmM53T+wFB6g0dOMPwAAAD8ZAQAAAAAAAAF7AQAASAAAAI7lNJbTWN4/sBQeoNHTjD8AAAA/KQEAAAAAAAABfAEAAEgAAACM6C6iu4jeP7AUHqDR04w/AAAAPykBAAAAAAAAAX0BAABIAAAAiO0ktpPY3j+wFB6g0dOMPwAAAD85AQAAAAAAAAF+AQAASAAAAIbzGM5jON8/sBQeoNHTjD8AAAA/OQEAAAAAAAABfwEAAEgAAACC+QzmM5jfPxCcbs+KVY8/AAAAPzkBAAAAAAAAAYABAABIAAAAP4D/AP4D4D+4kV//oeuQPwAAAD9IAQAAAAAAAAGBAQAASAAAAL6C+grqK+A/uJFf/6HrkD8AAAA/SAEAAAAAAAABggEAAEgAAAC9hfQW0lvgP2jVB5d+LJI/AAAAP1gBAAAAAAAAAYMBAABIAAAAPIntJLaT4D9o1QeXfiySPwAAAD9YAQAAAAAAAAGEAQAASAAAALqL6C6iu+A/yFxYxjeulD8AAAA/ZwEAAAAAAAABhQEAAEgAAAA5juM4juPgP3CgAF4U75U/AAAAP2cBAAAAAAAAAYYBAABIAAAAt5HcRnIb4T9woABeFO+VPwAAAD93AQAAAAAAAAGHAQAASAAAALWU1lJaS+E/IOSo9fAvlz8AAAA/hwEAAAAAAAABiAEAAEgAAAA0l9FcRnPhPyDkqPXwL5c/AAAAP4cBAAAAAAAAAYkBAABIAAAAspnMZjKb4T/QJ1GNzXCYPwAAAD+WAQAAAAAAAAGKAQAASAAAADKbyWwms+E/0CdRjc1wmD8AAAA/lgEAAAAAAAABiwEAAEgAAACxnMZyGsvhP3hr+SSqsZk/AAAAP5YBAAAAAAAAAYwBAABIAAAAsJ3EdhLb4T94a/kkqrGZPwAAAD+mAQAAAAAAAAGNAQAASAAAALCewnoK6+E/eGv5JKqxmT8AAAA/pgEAAAAAAAABjgEAAEgAAAAwn8F8BvPhP3hr+SSqsZk/AAAAP7YBAAAAAAAAAY8BAABIAAAAr5/AfgL74T94a/kkqrGZPwAAAD+2AQAAAAAAAAGQAQAASAAAADCgv4D+AuI/MK+hvIbymj8AAAA/xQEAAAAAAAABkQEAAEgAAACvoL6C+griPzCvobyG8po/AAAAP9UBAAAAAAAAAZIBAABIAAAAL6G9hPYS4j/Y8klUYzOcPwAAAD/VAQAAAAAAAAGTAQAASAAAAK6hvIbyGuI/2PJJVGMznD8AAAA/5AEAAAAAAAABlAEAAEgAAACuorqK6iriP5A28us/dJ0/AAAAP+QBAAAAAAAAAZUBAABIAAAAraO4juI64j/ovUIb+fWfPwAAAD/0AQAAAAAAAAGWAQAASAAAAK2ktpLaSuI/6L1CG/n1nz8AAAA/BAIAAAAAAAABlwEAAEgAAACsprKaymriP8yAddlqm6A/AAAAPwQCAAAAAAAAAZgBAABIAAAALKivoL6C4j98xB1xR9yhPwAAAD8TAgAAAAAAAAGZAQAASAAAACuqq6iuouI/UObxvLV8oj8AAAA/EwIAAAAAAAABmgEAAEgAAACpq6iuorriP1Dm8by1fKI/AAAAPyMCAAAAAAAAAZsBAABIAAAAKa6juI7i4j8oCMYIJB2jPwAAAD8zAgAAAAAAAAGcAQAASAAAAKmvoL6C+uI/ACqaVJK9oz8AAAA/MwIAAAAAAAABnQEAAEgAAAAnsZ3EdhLjPwAqmlSSvaM/AAAAP3ECAAAAAAAAAZ4BAABIAAAAJrOZzGYy4z8AKppUkr2jPwAAAD9xAgAAAAAAAAGfAQAASAAAAKazmM5iOuM/ACqaVJK9oz8AAAA/yAIAAAAAAAABoAEAAEgAAAAmtJfQXkLjPygIxggkHaM/AAAAP9cCAAAAAAAAAaEBAABIAAAAprSW0lpK4z8oCMYIJB2jPwAAAD/nAgAAAAAAAAGiAQAASAAAACW1ldRWUuM/UObxvLV8oj8AAAA/5wIAAAAAAAABowEAAEgAAACltZTWUlrjP3zEHXFH3KE/AAAAP/cCAAAAAAAAAaQBAABIAAAAJLaT2E5i4z+gokkl2TuhPwAAAD/3AgAAAAAAAAGlAQAASAAAACS2k9hOYuM/zIB12WqboD8AAAA/FgMAAAAAAAABpgEAAEgAAACltpLaSmrjP+i9Qhv59Z8/AAAAPxYDAAAAAAAAAacBAABIAAAApLeQ3kJ64z84epqDHLWePwAAAD8WAwAAAAAAAAGoAQAASAAAACO4j+A+guM/kDby6z90nT8AAAA/JgMAAAAAAAABqQEAAEgAAACkuI7iOorjP9jySVRjM5w/AAAAPzUDAAAAAAAAAaoBAABIAAAAI7mN5DaS4z8wr6G8hvKaPwAAAD9FAwAAAAAAAAGrAQAASAAAAKO5jOYymuM/eGv5JKqxmT8AAAA/ZAMAAAAAAAABrAEAAEgAAAAiuovoLqLjP3hr+SSqsZk/AAAAP2QDAAAAAAAAAa0BAABIAAAAIrqL6C6i4z/QJ1GNzXCYPwAAAD90AwAAAAAAAAGuAQAASAAAAKO6iuoqquM/0CdRjc1wmD8AAAA/dAMAAAAAAAABrwEAAEgAAAAiu4nsJrLjP9AnUY3NcJg/AAAAP4MDAAAAAAAAAbABAABIAAAAoruI7iK64z8g5Kj18C+XPwAAAD+DAwAAAAAAAAGxAQAASAAAACG8h/AewuM/cKAAXhTvlT8AAAA/owMAAAAAAAABsgEAAEgAAACivIbyGsrjP3CgAF4U75U/AAAAP7IDAAAAAAAAAbMBAABIAAAAob2E9hLa4z8QGbAuW22TPwAAAD/CAwAAAAAAAAG0AQAASAAAACC+g/gO4uM/EBmwLlttkz8AAAA/wgMAAAAAAAABtQEAAEgAAAAgv4H8BvLjPxAZsC5bbZM/AAAAP9EDAAAAAAAAAbYBAABIAAAAIL+B/Aby4z9o1QeXfiySPwAAAD/RAwAAAAAAAAG3AQAASAAAAKC/gP4C+uM/aNUHl34skj8AAAA/4QMAAAAAAAABuAEAAEgAAAAfwH8A/wHkP2jVB5d+LJI/AAAAP+EDAAAAAAAAAbkBAABIAAAAH8B/AP8B5D+4kV//oeuQPwAAAD/xAwAAAAAAAAG6AQAASAAAAKDAfgL7CeQ/uJFf/6HrkD8AAAA/8QMAAAAAAAABuwEAAEgAAAAfwX0E9xHkP7iRX/+h65A/AAAAPwAEAAAAAAAAAbwBAABIAAAAn8F8BvMZ5D8QnG7PilWPPwAAAD8vBAAAAAAAAAG9AQAASAAAAB7CewjvIeQ/EJxuz4pVjz8AAAA/LwQAAAAAAAABvgEAAEgAAACfwnoK6ynkPxCcbs+KVY8/AAAAPy8EAAAAAAAAAb8BAABIAAAAHsN5DOcx5D+wFB6g0dOMPwAAAD8/BAAAAAAAAAHAAQAASAAAAB3EdxDfQeQ/YI3NcBhSij8AAAA/TgQAAAAAAAABwQEAAEgAAAAdxXUU11HkP2CNzXAYUoo/AAAAP04EAAAAAAAAAcIBAABIAAAAncV0FtNZ5D9gjc1wGFKKPwAAAD9eBAAAAAAAAAHDAQAASAAAABzGcxjPYeQ/AAZ9QV/Qhz8AAAA/kgQAAAAAAAABxAEAAEgAAAAcx3Ecx3HkPwAGfUFf0Ic/AAAAP5IEAAAAAAAAAcUBAABIAAAAnMdwHsN55D8ABn1BX9CHPwAAAD+SBAAAAAAAAAHGAQAASAAAAJzIbiK7ieQ/oH4sEqZOhT8AAAA/oQQAAAAAAAABxwEAAEgAAAAbyW0kt5HkP6B+LBKmToU/AAAAP6EEAAAAAAAAAcgBAABIAAAAm8lsJrOZ5D9A99vi7MyCPwAAAD+xBAAAAAAAAAHJAQAASAAAAJvKaiqrqeQ/QPfb4uzMgj8AAAA/sQQAAAAAAAABygEAAEgAAACay2guo7nkP0D32+LszII/AAAAP8EEAAAAAAAAAcsBAABIAAAAGcxnMJ/B5D/gb4uzM0uAPwAAAD/BBAAAAAAAAAHMAQAASAAAABnNZTSX0eQ/4G+LszNLgD8AAAA/0AQAAAAAAAABzQEAAEgAAAAYzmM4j+HkP+Bvi7MzS4A/AAAAP9AEAAAAAAAAAc4BAABIAAAAmc5iOovp5D8g0XUI9ZJ7PwAAAD/gBAAAAAAAAAHPAQAASAAAABjPYTyH8eQ/YMLUqYKPdj8AAAA/7wQAAAAAAAAB0AEAAEgAAACYz2A+g/nkP2DC1KmCj3Y/AAAAP+8EAAAAAAAAAdEBAABIAAAAF9BfQH8B5T9gwtSpgo92PwAAAD/KBQAAAAAAAAHSAQAASAAAABrKayivoeQ/3OLszBIE4z8AAAA/AAAAAAAAAAAB0wEAAEgAAAB4B/EdxHeQP7QEwRiBpOM/AAAAPwAAAAAAAAAAAdQBAABIAAAAeAfxHcR3kD/QRn79h67jPwAAAD8PAAAAAAAAAAHVAQAASAAAAPDuIbyH8I4/0EZ+/Yeu4z8AAAA/DwAAAAAAAAAB1gEAAEgAAADw7iG8h/COP+6IO+KOuOM/AAAAPx8AAAAAAAAAAdcBAABIAAAA8O4hvIfwjj8My/jGlcLjPwAAAD8vAAAAAAAAAAHYAQAASAAAABDPYTyH8Yw/DMv4xpXC4z8AAAA/LwAAAAAAAAAB2QEAAEgAAAAQr6G8hvKKPyoNtquczOM/AAAAPz4AAAAAAAAAAdoBAABIAAAAEK+hvIbyij9IT3OQo9bjPwAAAD8+AAAAAAAAAAHbAQAASAAAABCvobyG8oo/ZpEwdarg4z8AAAA/TgAAAAAAAAAB3AEAAEgAAAAwj+E8hvOIP2aRMHWq4OM/AAAAP14AAAAAAAAAAd0BAABIAAAAMI/hPIbziD+gFas+uPTjPwAAAD9eAAAAAAAAAAHeAQAASAAAADCP4TyG84g/vldoI7/+4z8AAAA/bQAAAAAAAAAB3wEAAEgAAAAwj+E8hvOIP9qZJQjGCOQ/AAAAP30AAAAAAAAAAeABAABIAAAAMI/hPIbziD/42+LszBLkPwAAAD99AAAAAAAAAAHhAQAASAAAADBvIb2F9IY/Fh6g0dMc5D8AAAA/fQAAAAAAAAAB4gEAAEgAAAAwbyG9hfSGPzJgXbbaJuQ/AAAAP4wAAAAAAAAAAeMBAABIAAAAMG8hvYX0hj9Qohqb4TDkPwAAAD+MAAAAAAAAAAHkAQAASAAAAFBPYT2F9YQ/iiaVZO9E5D8AAAA/nAAAAAAAAAAB5QEAAEgAAABQT2E9hfWEP6hoUkn2TuQ/AAAAP6wAAAAAAAAAAeYBAABIAAAAYC+hvYT2gj/Gqg8u/VjkPwAAAD+sAAAAAAAAAAHnAQAASAAAAGAvob2E9oI/AC+K9wpt5D8AAAA/rAAAAAAAAAAB6AEAAEgAAABgL6G9hPaCPzyzBMEYgeQ/AAAAP7sAAAAAAAAAAekBAABIAAAAYC+hvYT2gj94N3+KJpXkPwAAAD+7AAAAAAAAAAHqAQAASAAAAHAP4T2E94A/0P22ODuz5D8AAAA/ywAAAAAAAAAB6wEAAEgAAAAA30F8B/F9PyjE7uZP0eQ/AAAAP8sAAAAAAAAAAewBAABIAAAAAN9BfAfxfT9iSGmwXeXkPwAAAD/bAAAAAAAAAAHtAQAASAAAAADfQXwH8X0/gIomlWTv5D8AAAA/CQEAAAAAAAAB7gEAAEgAAABAX0F9BfV1P4rdzZ+iSeU/AAAAPxkBAAAAAAAAAe8BAABIAAAAYB/BfQT3cT/iowVOt2flPwAAAD8ZAQAAAAAAAAHwAQAASAAAAGAfwX0E93E/WKz64NKP5T8AAAA/GQEAAAAAAAAB8QEAAEgAAABgH8F9BPdxP7ByMo/nreU/AAAAPxkBAAAAAAAAAfIBAABIAAAAYB/BfQT3cT/MtO9z7rflPwAAAD8pAQAAAAAAAAHzAQAASAAAAGAfwX0E93E/JHsnIgPW5T8AAAA/OAEAAAAAAAAB9AEAAEgAAABgH8F9BPdxP2D/oesQ6uU/AAAAP0gBAAAAAAAAAfUBAABIAAAAYB/BfQT3cT+cgxy1Hv7lPwAAAD9IAQAAAAAAAAH2AQAASAAAAGAfwX0E93E/uMXZmSUI5j8AAAA/WAEAAAAAAAAB9wEAAEgAAABgH8F9BPdxP9YHl34sEuY/AAAAP2cBAAAAAAAAAfgBAABIAAAANJPZTGYzqT9CdB1CveTmPwAAAD8AAAAAAAAAAAH5AQAASAAAADSL6Syms6g/QnQdQr3k5j8AAAA/EAAAAAAAAAAB+gEAAEgAAAA0i+ksprOoP1622ibE7uY/AAAAPxAAAAAAAAAAAfsBAABIAAAANIvpLKazqD98+JcLy/jmPwAAAD8gAAAAAAAAAAH8AQAASAAAADSL6Syms6g/mjpV8NEC5z8AAAA/PwAAAAAAAAAB/QEAAEgAAAA8g/kM5jOoP5o6VfDRAuc/AAAAP14AAAAAAAAAAf4BAABIAAAAPIP5DOYzqD+2fBLV2AznPwAAAD9eAAAAAAAAAAH/AQAASAAAADyD+QzmM6g/8gCNnuYg5z8AAAA/bgAAAAAAAAABAAIAAEgAAAA8g/kM5jOoPw5DSoPtKuc/AAAAP30AAAAAAAAAAQECAABIAAAAPIP5DOYzqD8shQdo9DTnPwAAAD+NAAAAAAAAAAECAgAASAAAADyD+QzmM6g/SsfETPs+5z8AAAA/jQAAAAAAAAABAwIAAEgAAAA8g/kM5jOoP2YJgjECSec/AAAAP50AAAAAAAAAAQQCAABIAAAAPHsJ7SW0pz+ESz8WCVPnPwAAAD+dAAAAAAAAAAEFAgAASAAAADx7Ce0ltKc/wM+53xZn5z8AAAA/rAAAAAAAAAABBgIAAEgAAABEcxnNZTSnP/pTNKkke+c/AAAAP7wAAAAAAAAAAQcCAABIAAAARHMZzWU0pz9UGmxXOZnnPwAAAD+8AAAAAAAAAAEIAgAASAAAAERzGc1lNKc/jp7mIEet5z8AAAA/vAAAAAAAAAABCQIAAEgAAABEcxnNZTSnP8giYepUwec/AAAAP8wAAAAAAAAAAQoCAABIAAAATGspraW0pj8Ep9uzYtXnPwAAAD/MAAAAAAAAAAELAgAASAAAAExrKa2ltKY/PitWfXDp5z8AAAA/2wAAAAAAAAABDAIAAEgAAABMaymtpbSmP3iv0EZ+/ec/AAAAP9sAAAAAAAAAAQ0CAABIAAAATGspraW0pj/SdQj1khvoPwAAAD/rAAAAAAAAAAEOAgAASAAAAExrKa2ltKY/DPqCvqAv6D8AAAA/6wAAAAAAAAABDwIAAEgAAABMaymtpbSmP0h+/YeuQ+g/AAAAP/8AAAAAAAAAARACAABIAAAATGspraW0pj+EAnhRvFfoPwAAAD8PAQAAAAAAAAERAgAASAAAAExrKa2ltKY/vobyGspr6D8AAAA/DwEAAAAAAAABEgIAAEgAAABMaymtpbSmP/gKbeTXf+g/AAAAPw8BAAAAAAAAARMCAABIAAAATGspraW0pj8WTSrJ3onoPwAAAD8fAQAAAAAAAAEUAgAASAAAAExrKa2ltKY/NI/nreWT6D8AAAA/HwEAAAAAAAABFQIAAEgAAABMaymtpbSmP1DRpJLsneg/AAAAPy4BAAAAAAAAARYCAABIAAAATGspraW0pj9uE2J386foPwAAAD8+AQAAAAAAAAEXAgAASAAAAFpJbSW1lbQ/sNBGfv2H7j8AAAA/AAAAAAAAAAABGAIAAEgAAABaSW0ltZW0P84SBGMEku4/AAAAP20AAAAAAAAAARkCAABIAAAAWkltJbWVtD/sVMFHC5zuPwAAAD+NAAAAAAAAAAEaAgAASAAAAFpJbSW1lbQ/Cpd+LBKm7j8AAAA/nAAAAAAAAAABGwIAAEgAAABaSW0ltZW0PyjZOxEZsO4/AAAAP5wAAAAAAAAAARwCAABIAAAAWkltJbWVtD9EG/n1H7ruPwAAAD+8AAAAAAAAAAEdAgAASAAAAFpNZTWV1bQ/nOEwpDTY7j8AAAA/vAAAAAAAAAABHgIAAEgAAABaTWU1ldW0P9hlq21C7O4/AAAAP7wAAAAAAAAAAR8CAABIAAAAWk1lNZXVtD8S6iU3UADvPwAAAD/LAAAAAAAAAAEgAgAASAAAAFpNZTWV1bQ/TG6gAF4U7z8AAAA/ywAAAAAAAAABIQIAAEgAAABaTWU1ldW0P6Y02K5yMu8/AAAAP9sAAAAAAAAAASICAABIAAAAWk1lNZXVtD/guFJ4gEbvPwAAAD/bAAAAAAAAAAEjAgAASAAAAFpNZTWV1bQ/On+KJpVk7z8AAAA/6gAAAAAAAAABJAIAAEgAAABaTWU1ldW0P1bBRwucbu8/AAAAP+oAAAAAAAAAASUCAABIAAAAVlFdRXUVtT+wh3+5sIzvPwAAAD/6AAAAAAAAAAEmAgAASAAAAFZRXUV1FbU/zMk8nreW7z8AAAA/CgEAAAAAAAABJwIAAEgAAABWUV1FdRW1PwhOt2fFqu8/AAAAPwoBAAAAAAAAASgCAABIAAAAVlFdRXUVtT8kkHRMzLTvPwAAAD8ZAQAAAAAAAAEpAgAASAAAAFZVVVVVVbU/QtIxMdO+7z8AAAA/GQEAAAAAAAABKgIAAEgAAABWVVVVVVW1P2AU7xXayO8/AAAAPykBAAAAAAAAASsCAABIAAAAVlVVVVVVtT98Vqz64NLvPwAAAD9IAQAAAAAAAAEsAgAASAAAAFZVVVVVVbU/YBTvFdrI7z8AAAA/IgIAAAAAAAABLQIAAEgAAADoLaS3kN7SP6BENTbDYeg/AAAAPwAAAAAAAAAAAS4CAABIAAAA6Cyms5jO0j+gRDU2w2HoPwAAAD8AAAAAAAAAAAEvAgAASAAAAOgsprOYztI/vobyGspr6D8AAAA/EAAAAAAAAAABMAIAAEgAAADoK6ivoL7SP9zIr//Qdeg/AAAAPx8AAAAAAAAAATECAABIAAAA6Cuor6C+0j/4Cm3k13/oPwAAAD8fAAAAAAAAAAEyAgAASAAAAOgrqK+gvtI/Fk0qyd6J6D8AAAA/LwAAAAAAAAABMwIAAEgAAADoK6ivoL7SPzSP563lk+g/AAAAPz8AAAAAAAAAATQCAABIAAAA6Cuor6C+0j9uE2J386foPwAAAD9OAAAAAAAAAAE1AgAASAAAAOgrqK+gvtI/jFUfXPqx6D8AAAA/fQAAAAAAAAABNgIAAEgAAADoK6ivoL7SP5aoxmY4DOk/AAAAP30AAAAAAAAAATcCAABIAAAA6Cuor6C+0j9GNTbDYUjpPwAAAD99AAAAAAAAAAE4AgAASAAAAOgrqK+gvtI/gLmwjG9c6T8AAAA/jQAAAAAAAAABOQIAAEgAAADoK6ivoL7SP9h/6DqEeuk/AAAAP40AAAAAAAAAAToCAABIAAAA6Cuor6C+0j8UBGMEko7pPwAAAD+cAAAAAAAAAAE7AgAASAAAAOgrqK+gvtI/TojdzZ+i6T8AAAA/nAAAAAAAAAABPAIAAEgAAADoK6ivoL7SP2zKmrKmrOk/AAAAP6wAAAAAAAAAAT0CAABIAAAA6Cuor6C+0j+oThV8tMDpPwAAAD/LAAAAAAAAAAE+AgAASAAAAOgtpLeQ3tI/HFcKD9Do6T8AAAA/2wAAAAAAAAABPwIAAEgAAADoLqK7iO7SPxxXCg/Q6Ok/AAAAP+oAAAAAAAAAAUACAABIAAAA5jCew3gO0z8cVwoP0OjpPwAAAD8KAQAAAAAAAAFBAgAASAAAAOYxnMdwHtM/HFcKD9Do6T8AAAA/GQEAAAAAAAABQgIAAEgAAADmM5jPYD7TP+LSj0XC1Ok/AAAAPxkBAAAAAAAAAUMCAABIAAAA5DWU11Be0z+KDFiXrbbpPwAAAD8pAQAAAAAAAAFEAgAASAAAAIvpLKazmOY/MbmBAnhR3D8AAAA/AAAAAAAAAAABRQIAAEgAAACL6Syms5jmP2s9/MuFZdw/AAAAP08AAAAAAAAAAUYCAABIAAAAi+ksprOY5j+lwXaVk3ncPwAAAD9eAAAAAAAAAAFHAgAASAAAAIvpLKazmOY/4UXxXqGN3D8AAAA/bgAAAAAAAAABSAIAAEgAAACL6Syms5jmP1dO5vG8tdw/AAAAP24AAAAAAAAAAUkCAABIAAAAi+ksprOY5j/NVtuE2N3cPwAAAD9uAAAAAAAAAAFKAgAASAAAAIvpLKazmOY/Q1/QF/QF3T8AAAA/fQAAAAAAAAABSwIAAEgAAACL6Syms5jmP7dnxaoPLt0/AAAAP30AAAAAAAAAAUwCAABIAAAAi+ksprOY5j9p9DQHOWrdPwAAAD+NAAAAAAAAAAFNAgAASAAAAIvpLKazmOY/3/wpmlSS3T8AAAA/nQAAAAAAAAABTgIAAEgAAAAL6iuor6DmP4+JmfZ9zt0/AAAAP50AAAAAAAAAAU8CAABIAAAAC+orqK+g5j8/FglTpwrePwAAAD+sAAAAAAAAAAFQAgAASAAAAIrqKqqrqOY/8aJ4r9BG3j8AAAA/rAAAAAAAAAABUQIAAEgAAACK6iqqq6jmP2erbULsbt4/AAAAP6wAAAAAAAAAAVICAABIAAAAiuoqqquo5j+hL+gL+oLePwAAAD+8AAAAAAAAAAFTAgAASAAAAIrqKqqrqOY/FzjdnhWr3j8AAAA/vAAAAAAAAAABVAIAAEgAAACK6iqqq6jmP1G8V2gjv94/AAAAP8wAAAAAAAAAAVUCAABIAAAAiuoqqquo5j+NQNIxMdPePwAAAD/rAAAAAAAAAAFWAgAASAAAAIrqKqqrqOY/P81BjloP3z8AAAA/6wAAAAAAAAABVwIAAEgAAACK6iqqq6jmP3lRvFdoI98/AAAAP/oAAAAAAAAAAVgCAABIAAAAiuoqqquo5j+11TYhdjffPwAAAD8KAQAAAAAAAAFZAgAASAAAABPaS2gvoeU/AC+K9wpt5D8AAAA/AAAAAAAAAAABWgIAAEgAAAAT2ktoL6HlPzyzBMEYgeQ/AAAAP8YAAAAAAAAAAVsCAABIAAAAE9pLaC+h5T9a9cGlH4vkPwAAAD/VAAAAAAAAAAFcAgAASAAAABPaS2gvoeU/eDd/iiaV5D8AAAA/5QAAAAAAAAABXQIAAEgAAAAT2ktoL6HlP5R5PG8tn+Q/AAAAP+UAAAAAAAAAAV4CAABIAAAAE9pLaC+h5T+yu/lTNKnkPwAAAD/0AAAAAAAAAAFfAgAASAAAABPaS2gvoeU/0P22ODuz5D8AAAA/BAEAAAAAAAABYAIAAEgAAAAT2ktoL6HlP+4/dB1CveQ/AAAAPwQBAAAAAAAAAWECAABIAAAAE9pLaC+h5T8KgjECScfkPwAAAD8UAQAAAAAAAAFiAgAASAAAABPaS2gvoeU/Rgasy1bb5D8AAAA/FAEAAAAAAAABYwIAAEgAAAAT2ktoL6HlP2JIabBd5eQ/AAAAPyMBAAAAAAAAAWQCAABIAAAAE9pLaC+h5T+AiiaVZO/kPwAAAD8jAQAAAAAAAAFlAgAASAAAABPaS2gvoeU/nszjeWv55D8AAAA/MwEAAAAAAAABZgIAAEgAAAAT2ktoL6HlP7oOoV5yA+U/AAAAP0MBAAAAAAAAAWcCAABIAAAAE9pLaC+h5T/2khsogBflPwAAAD9DAQAAAAAAAAFoAgAASAAAABPaS2gvoeU/EtXYDIch5T8AAAA/gQEAAAAAAAABaQIAAEgAAAAT2ktoL6HlP+KjBU63Z+U/AAAAP5EBAAAAAAAAAWoCAABIAAAAE9pLaC+h5T8cKIAXxXvlPwAAAD+RAQAAAAAAAAFrAgAASAAAABPaS2gvoeU/Omo9/MuF5T8AAAA/sAEAAAAAAAABbAIAAEgAAACcyG4iu4nkP/aSGyiAF+U/AAAAPwAAAAAAAAAAAW0CAABIAAAAnMhuIruJ5D8S1dgMhyHlPwAAAD9uAAAAAAAAAAFuAgAASAAAAJzIbiK7ieQ/ph+LhKlT5T8AAAA/bgAAAAAAAAABbwIAAEgAAACcyG4iu4nkP8RhSGmwXeU/AAAAP24AAAAAAAAAAXACAABIAAAAnMhuIruJ5D8A5sIyvnHlPwAAAD99AAAAAAAAAAFxAgAASAAAAJzIbiK7ieQ/HCiAF8V75T8AAAA/fQAAAAAAAAABcgIAAEgAAACcyG4iu4nkP1is+uDSj+U/AAAAP40AAAAAAAAAAXMCAABIAAAAnMhuIruJ5D907rfF2ZnlPwAAAD+dAAAAAAAAAAF0AgAASAAAAJzIbiK7ieQ/sHIyj+et5T8AAAA/rAAAAAAAAAABdQIAAEgAAACcyG4iu4nkP8y073Put+U/AAAAP6wAAAAAAAAAAXYCAABIAAAAnMhuIruJ5D/q9qxY9cHlPwAAAD+8AAAAAAAAAAF3AgAASAAAAJzIbiK7ieQ/CDlqPfzL5T8AAAA/vAAAAAAAAAABeAIAAEgAAACcyG4iu4nkPyR7JyID1uU/AAAAP8sAAAAAAAAAAXkCAABIAAAAnMhuIruJ5D9CveQGCuDlPwAAAD/LAAAAAAAAAAF6AgAASAAAAJzIbiK7ieQ/YP+h6xDq5T8AAAA/2wAAAAAAAAABewIAAEgAAACcyG4iu4nkP35BX9AX9OU/AAAAP9sAAAAAAAAAAXwCAABIAAAAnMhuIruJ5D+cgxy1Hv7lPwAAAD/6AAAAAAAAAAs=</ink>
</athena>
</file>

<file path=customXml/item9.xml><?xml version="1.0" encoding="utf-8"?>
<athena xmlns="http://schemas.microsoft.com/edu/athena" version="0.1.2681.0">
  <media streamable="true" recordStart="69579" recordEnd="210930" recordLength="1915726" start="69579" end="210930" audioFormat="{00001610-0000-0010-8000-00AA00389B71}" audioRate="44100" muted="false" volume="0.8" fadeIn="0" fadeOut="0" videoFormat="{34363248-0000-0010-8000-00AA00389B71}" videoRate="30" videoWidth="960" videoHeight="720"/>
</athena>
</file>

<file path=customXml/itemProps1.xml><?xml version="1.0" encoding="utf-8"?>
<ds:datastoreItem xmlns:ds="http://schemas.openxmlformats.org/officeDocument/2006/customXml" ds:itemID="{CD719A8E-61C7-4B98-B579-194B12373DAF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D2EF83DE-1980-405A-A250-087F8410A80A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1066435B-4889-4C91-A645-2AA199B15E30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CF957B95-373D-4A85-BAA7-085213BBD4CD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952387C6-FE7A-47BB-AF9A-DFCECA783955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D28E111F-643F-4E9C-92B7-91E625DC3E41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CB7988B8-ECC2-4D5E-AA46-D7C019BE67D2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C5C8A657-7050-4B3C-ABBA-48D838F6E86C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29AA6D41-B319-4647-BF4D-80D452C2C6C9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C28089AD-587F-48FD-9727-1A4AE73553FF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45B1A22C-78BF-4907-9E3D-B9D03E84F118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B56A5B81-0314-435A-B221-9788425535A4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5F04C279-A9DB-48D3-AD50-4C80E98A7D48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BD1AB941-43F9-4020-A0EF-5C8BBED4F313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74A19444-45E9-42F1-AD1E-70CFAA55B268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8C7EA726-5D0A-4256-AAA9-2C640DA1E47F}">
  <ds:schemaRefs>
    <ds:schemaRef ds:uri="http://schemas.microsoft.com/edu/athena"/>
  </ds:schemaRefs>
</ds:datastoreItem>
</file>

<file path=customXml/itemProps24.xml><?xml version="1.0" encoding="utf-8"?>
<ds:datastoreItem xmlns:ds="http://schemas.openxmlformats.org/officeDocument/2006/customXml" ds:itemID="{6A75A7A1-8DFE-4194-BDC9-B27C875468C2}">
  <ds:schemaRefs>
    <ds:schemaRef ds:uri="http://schemas.microsoft.com/edu/athena"/>
  </ds:schemaRefs>
</ds:datastoreItem>
</file>

<file path=customXml/itemProps25.xml><?xml version="1.0" encoding="utf-8"?>
<ds:datastoreItem xmlns:ds="http://schemas.openxmlformats.org/officeDocument/2006/customXml" ds:itemID="{733D3AC9-1924-43EE-95CA-BB8531B8A778}">
  <ds:schemaRefs>
    <ds:schemaRef ds:uri="http://schemas.microsoft.com/edu/athena"/>
  </ds:schemaRefs>
</ds:datastoreItem>
</file>

<file path=customXml/itemProps26.xml><?xml version="1.0" encoding="utf-8"?>
<ds:datastoreItem xmlns:ds="http://schemas.openxmlformats.org/officeDocument/2006/customXml" ds:itemID="{64F9D783-A601-4095-98DE-B26E5506249A}">
  <ds:schemaRefs>
    <ds:schemaRef ds:uri="http://schemas.microsoft.com/edu/athena"/>
  </ds:schemaRefs>
</ds:datastoreItem>
</file>

<file path=customXml/itemProps27.xml><?xml version="1.0" encoding="utf-8"?>
<ds:datastoreItem xmlns:ds="http://schemas.openxmlformats.org/officeDocument/2006/customXml" ds:itemID="{F18A28E8-02B2-49EB-9824-4909147DFE34}">
  <ds:schemaRefs>
    <ds:schemaRef ds:uri="http://schemas.microsoft.com/edu/athena"/>
  </ds:schemaRefs>
</ds:datastoreItem>
</file>

<file path=customXml/itemProps28.xml><?xml version="1.0" encoding="utf-8"?>
<ds:datastoreItem xmlns:ds="http://schemas.openxmlformats.org/officeDocument/2006/customXml" ds:itemID="{BD4FE127-22FF-4F7D-A4EC-77878F95B799}">
  <ds:schemaRefs>
    <ds:schemaRef ds:uri="http://schemas.microsoft.com/edu/athena"/>
  </ds:schemaRefs>
</ds:datastoreItem>
</file>

<file path=customXml/itemProps29.xml><?xml version="1.0" encoding="utf-8"?>
<ds:datastoreItem xmlns:ds="http://schemas.openxmlformats.org/officeDocument/2006/customXml" ds:itemID="{14FC8ECC-931D-4D30-A355-45DEF67E1AA2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B27B98D6-4176-43A4-BE06-655B3E879526}">
  <ds:schemaRefs>
    <ds:schemaRef ds:uri="http://schemas.microsoft.com/edu/athena"/>
  </ds:schemaRefs>
</ds:datastoreItem>
</file>

<file path=customXml/itemProps30.xml><?xml version="1.0" encoding="utf-8"?>
<ds:datastoreItem xmlns:ds="http://schemas.openxmlformats.org/officeDocument/2006/customXml" ds:itemID="{36F63B6C-E83C-4E25-8F05-9140458B94F5}">
  <ds:schemaRefs>
    <ds:schemaRef ds:uri="http://schemas.microsoft.com/edu/athena"/>
  </ds:schemaRefs>
</ds:datastoreItem>
</file>

<file path=customXml/itemProps31.xml><?xml version="1.0" encoding="utf-8"?>
<ds:datastoreItem xmlns:ds="http://schemas.openxmlformats.org/officeDocument/2006/customXml" ds:itemID="{16BF6454-20A7-494F-B98A-29A13A97C79F}">
  <ds:schemaRefs>
    <ds:schemaRef ds:uri="http://schemas.microsoft.com/edu/athena"/>
  </ds:schemaRefs>
</ds:datastoreItem>
</file>

<file path=customXml/itemProps32.xml><?xml version="1.0" encoding="utf-8"?>
<ds:datastoreItem xmlns:ds="http://schemas.openxmlformats.org/officeDocument/2006/customXml" ds:itemID="{E1B6D8B6-DA15-4AF9-BF54-73FE23928C73}">
  <ds:schemaRefs>
    <ds:schemaRef ds:uri="http://schemas.microsoft.com/edu/athena"/>
  </ds:schemaRefs>
</ds:datastoreItem>
</file>

<file path=customXml/itemProps33.xml><?xml version="1.0" encoding="utf-8"?>
<ds:datastoreItem xmlns:ds="http://schemas.openxmlformats.org/officeDocument/2006/customXml" ds:itemID="{9F093810-5E1E-41E3-B210-B0FD6B5727AD}">
  <ds:schemaRefs>
    <ds:schemaRef ds:uri="http://schemas.microsoft.com/edu/athena"/>
  </ds:schemaRefs>
</ds:datastoreItem>
</file>

<file path=customXml/itemProps34.xml><?xml version="1.0" encoding="utf-8"?>
<ds:datastoreItem xmlns:ds="http://schemas.openxmlformats.org/officeDocument/2006/customXml" ds:itemID="{5A31763A-AFDE-43FD-850E-070C371FE15F}">
  <ds:schemaRefs>
    <ds:schemaRef ds:uri="http://schemas.microsoft.com/edu/athena"/>
  </ds:schemaRefs>
</ds:datastoreItem>
</file>

<file path=customXml/itemProps35.xml><?xml version="1.0" encoding="utf-8"?>
<ds:datastoreItem xmlns:ds="http://schemas.openxmlformats.org/officeDocument/2006/customXml" ds:itemID="{2D1B1302-6439-48B9-AFD8-C37F836B548B}">
  <ds:schemaRefs>
    <ds:schemaRef ds:uri="http://schemas.microsoft.com/edu/athena"/>
  </ds:schemaRefs>
</ds:datastoreItem>
</file>

<file path=customXml/itemProps36.xml><?xml version="1.0" encoding="utf-8"?>
<ds:datastoreItem xmlns:ds="http://schemas.openxmlformats.org/officeDocument/2006/customXml" ds:itemID="{9E0E9FF7-2F91-450C-8A83-03BF677B772B}">
  <ds:schemaRefs>
    <ds:schemaRef ds:uri="http://schemas.microsoft.com/edu/athena"/>
  </ds:schemaRefs>
</ds:datastoreItem>
</file>

<file path=customXml/itemProps37.xml><?xml version="1.0" encoding="utf-8"?>
<ds:datastoreItem xmlns:ds="http://schemas.openxmlformats.org/officeDocument/2006/customXml" ds:itemID="{206CD399-DA4C-4E56-84EE-344EF7968977}">
  <ds:schemaRefs>
    <ds:schemaRef ds:uri="http://schemas.microsoft.com/edu/athena"/>
  </ds:schemaRefs>
</ds:datastoreItem>
</file>

<file path=customXml/itemProps38.xml><?xml version="1.0" encoding="utf-8"?>
<ds:datastoreItem xmlns:ds="http://schemas.openxmlformats.org/officeDocument/2006/customXml" ds:itemID="{0CB968A6-8A37-4B02-B0DB-663872395658}">
  <ds:schemaRefs>
    <ds:schemaRef ds:uri="http://schemas.microsoft.com/edu/athena"/>
  </ds:schemaRefs>
</ds:datastoreItem>
</file>

<file path=customXml/itemProps39.xml><?xml version="1.0" encoding="utf-8"?>
<ds:datastoreItem xmlns:ds="http://schemas.openxmlformats.org/officeDocument/2006/customXml" ds:itemID="{757B2FEB-8943-47C4-BE09-374617A857D4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5AB80539-45F8-49DD-A26F-FDD8975D72C4}">
  <ds:schemaRefs>
    <ds:schemaRef ds:uri="http://schemas.microsoft.com/edu/athena"/>
  </ds:schemaRefs>
</ds:datastoreItem>
</file>

<file path=customXml/itemProps40.xml><?xml version="1.0" encoding="utf-8"?>
<ds:datastoreItem xmlns:ds="http://schemas.openxmlformats.org/officeDocument/2006/customXml" ds:itemID="{5F61FE71-E9E1-4005-9228-45D09858927C}">
  <ds:schemaRefs>
    <ds:schemaRef ds:uri="http://schemas.microsoft.com/edu/athena"/>
  </ds:schemaRefs>
</ds:datastoreItem>
</file>

<file path=customXml/itemProps41.xml><?xml version="1.0" encoding="utf-8"?>
<ds:datastoreItem xmlns:ds="http://schemas.openxmlformats.org/officeDocument/2006/customXml" ds:itemID="{1B6EBA94-E958-4600-A7A6-07D76EEAB4FE}">
  <ds:schemaRefs>
    <ds:schemaRef ds:uri="http://schemas.microsoft.com/edu/athena"/>
  </ds:schemaRefs>
</ds:datastoreItem>
</file>

<file path=customXml/itemProps42.xml><?xml version="1.0" encoding="utf-8"?>
<ds:datastoreItem xmlns:ds="http://schemas.openxmlformats.org/officeDocument/2006/customXml" ds:itemID="{FBB195B2-7C91-4D7E-B0A9-6CD9C5CDC8B4}">
  <ds:schemaRefs>
    <ds:schemaRef ds:uri="http://schemas.microsoft.com/edu/athena"/>
  </ds:schemaRefs>
</ds:datastoreItem>
</file>

<file path=customXml/itemProps43.xml><?xml version="1.0" encoding="utf-8"?>
<ds:datastoreItem xmlns:ds="http://schemas.openxmlformats.org/officeDocument/2006/customXml" ds:itemID="{1CDD6DC9-A0CC-40E9-B8AC-8428B46C4AA3}">
  <ds:schemaRefs>
    <ds:schemaRef ds:uri="http://schemas.microsoft.com/edu/athena"/>
  </ds:schemaRefs>
</ds:datastoreItem>
</file>

<file path=customXml/itemProps44.xml><?xml version="1.0" encoding="utf-8"?>
<ds:datastoreItem xmlns:ds="http://schemas.openxmlformats.org/officeDocument/2006/customXml" ds:itemID="{65C801A3-6D26-4F89-89E9-D16A2BC75E62}">
  <ds:schemaRefs>
    <ds:schemaRef ds:uri="http://schemas.microsoft.com/edu/athena"/>
  </ds:schemaRefs>
</ds:datastoreItem>
</file>

<file path=customXml/itemProps45.xml><?xml version="1.0" encoding="utf-8"?>
<ds:datastoreItem xmlns:ds="http://schemas.openxmlformats.org/officeDocument/2006/customXml" ds:itemID="{A0BF5595-4C74-4CE2-83CF-A4E39943ED8A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4B191204-411B-45FA-B200-65C38CEC5210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5330A683-6FC6-4C0C-8202-C7AB9C416E7E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4790CBA8-E1CD-413C-984C-8A64DCC11471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F924A4F4-3515-4748-B949-5FB78D156301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E616422C-D1F4-448E-B95D-3FAF2C4FE394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34459</TotalTime>
  <Words>536</Words>
  <Application>Microsoft Office PowerPoint</Application>
  <PresentationFormat>On-screen Show (4:3)</PresentationFormat>
  <Paragraphs>81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III: Layer 5-Part 1 </vt:lpstr>
      <vt:lpstr>Functionality of 21 HPC-ABDS Layers</vt:lpstr>
      <vt:lpstr>Xen</vt:lpstr>
      <vt:lpstr>KVM, VirtualBox</vt:lpstr>
      <vt:lpstr>Hyper-V</vt:lpstr>
      <vt:lpstr>OpenVZ</vt:lpstr>
      <vt:lpstr>OpenStack</vt:lpstr>
      <vt:lpstr>Apache CloudStack</vt:lpstr>
      <vt:lpstr>Eucalyptus, Nimbus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656</cp:revision>
  <dcterms:created xsi:type="dcterms:W3CDTF">2014-02-25T01:32:12Z</dcterms:created>
  <dcterms:modified xsi:type="dcterms:W3CDTF">2015-04-05T16:24:55Z</dcterms:modified>
</cp:coreProperties>
</file>