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9"/>
    <p:sldMasterId id="2147483673" r:id="rId60"/>
    <p:sldMasterId id="2147483681" r:id="rId61"/>
    <p:sldMasterId id="2147483689" r:id="rId62"/>
    <p:sldMasterId id="2147483697" r:id="rId63"/>
    <p:sldMasterId id="2147483705" r:id="rId64"/>
    <p:sldMasterId id="2147483713" r:id="rId65"/>
    <p:sldMasterId id="2147483735" r:id="rId66"/>
  </p:sldMasterIdLst>
  <p:notesMasterIdLst>
    <p:notesMasterId r:id="rId84"/>
  </p:notesMasterIdLst>
  <p:sldIdLst>
    <p:sldId id="522" r:id="rId67"/>
    <p:sldId id="802" r:id="rId68"/>
    <p:sldId id="780" r:id="rId69"/>
    <p:sldId id="793" r:id="rId70"/>
    <p:sldId id="790" r:id="rId71"/>
    <p:sldId id="791" r:id="rId72"/>
    <p:sldId id="792" r:id="rId73"/>
    <p:sldId id="819" r:id="rId74"/>
    <p:sldId id="820" r:id="rId75"/>
    <p:sldId id="776" r:id="rId76"/>
    <p:sldId id="815" r:id="rId77"/>
    <p:sldId id="816" r:id="rId78"/>
    <p:sldId id="817" r:id="rId79"/>
    <p:sldId id="818" r:id="rId80"/>
    <p:sldId id="782" r:id="rId81"/>
    <p:sldId id="748" r:id="rId82"/>
    <p:sldId id="795" r:id="rId83"/>
  </p:sldIdLst>
  <p:sldSz cx="9144000" cy="6858000" type="screen4x3"/>
  <p:notesSz cx="6858000" cy="9144000"/>
  <p:custDataLst>
    <p:tags r:id="rId8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38" d="100"/>
          <a:sy n="138" d="100"/>
        </p:scale>
        <p:origin x="100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Master" Target="slideMasters/slideMaster5.xml"/><Relationship Id="rId68" Type="http://schemas.openxmlformats.org/officeDocument/2006/relationships/slide" Target="slides/slide2.xml"/><Relationship Id="rId76" Type="http://schemas.openxmlformats.org/officeDocument/2006/relationships/slide" Target="slides/slide10.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5.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Master" Target="slideMasters/slideMaster8.xml"/><Relationship Id="rId74" Type="http://schemas.openxmlformats.org/officeDocument/2006/relationships/slide" Target="slides/slide8.xml"/><Relationship Id="rId79" Type="http://schemas.openxmlformats.org/officeDocument/2006/relationships/slide" Target="slides/slide13.xml"/><Relationship Id="rId87"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Master" Target="slideMasters/slideMaster3.xml"/><Relationship Id="rId82" Type="http://schemas.openxmlformats.org/officeDocument/2006/relationships/slide" Target="slides/slide16.xml"/><Relationship Id="rId90" Type="http://schemas.openxmlformats.org/officeDocument/2006/relationships/tableStyles" Target="tableStyles.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Master" Target="slideMasters/slideMaster6.xml"/><Relationship Id="rId69" Type="http://schemas.openxmlformats.org/officeDocument/2006/relationships/slide" Target="slides/slide3.xml"/><Relationship Id="rId77" Type="http://schemas.openxmlformats.org/officeDocument/2006/relationships/slide" Target="slides/slide1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6.xml"/><Relationship Id="rId80" Type="http://schemas.openxmlformats.org/officeDocument/2006/relationships/slide" Target="slides/slide14.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Master" Target="slideMasters/slideMaster1.xml"/><Relationship Id="rId67" Type="http://schemas.openxmlformats.org/officeDocument/2006/relationships/slide" Target="slides/slid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4.xml"/><Relationship Id="rId70" Type="http://schemas.openxmlformats.org/officeDocument/2006/relationships/slide" Target="slides/slide4.xml"/><Relationship Id="rId75" Type="http://schemas.openxmlformats.org/officeDocument/2006/relationships/slide" Target="slides/slide9.xml"/><Relationship Id="rId83" Type="http://schemas.openxmlformats.org/officeDocument/2006/relationships/slide" Target="slides/slide17.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2.xml"/><Relationship Id="rId65" Type="http://schemas.openxmlformats.org/officeDocument/2006/relationships/slideMaster" Target="slideMasters/slideMaster7.xml"/><Relationship Id="rId73" Type="http://schemas.openxmlformats.org/officeDocument/2006/relationships/slide" Target="slides/slide7.xml"/><Relationship Id="rId78" Type="http://schemas.openxmlformats.org/officeDocument/2006/relationships/slide" Target="slides/slide12.xml"/><Relationship Id="rId81" Type="http://schemas.openxmlformats.org/officeDocument/2006/relationships/slide" Target="slides/slide15.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76538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Cobbler_(software)" TargetMode="External"/><Relationship Id="rId2" Type="http://schemas.openxmlformats.org/officeDocument/2006/relationships/hyperlink" Target="http://www.cobblerd.org/" TargetMode="External"/><Relationship Id="rId1" Type="http://schemas.openxmlformats.org/officeDocument/2006/relationships/slideLayout" Target="../slideLayouts/slideLayout2.xml"/><Relationship Id="rId4" Type="http://schemas.openxmlformats.org/officeDocument/2006/relationships/hyperlink" Target="http://puppetlabs.com/solutions/next-generation-provision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aas.ubuntu.com/" TargetMode="External"/><Relationship Id="rId2" Type="http://schemas.openxmlformats.org/officeDocument/2006/relationships/hyperlink" Target="http://www.slideshare.net/openstackindia/maas-juju-introduction"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docs.openstack.org/developer/ironic/deploy/user-guide.html" TargetMode="External"/><Relationship Id="rId2" Type="http://schemas.openxmlformats.org/officeDocument/2006/relationships/hyperlink" Target="http://www.slideshare.net/enigmadragon/ironic"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iki.openstack.org/wiki/Triple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docker.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oto.readthedocs.or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Chef_(software)" TargetMode="External"/><Relationship Id="rId2" Type="http://schemas.openxmlformats.org/officeDocument/2006/relationships/hyperlink" Target="http://www.infoworld.com/article/2609482/data-center/review--puppet-vs--chef-vs--ansible-vs--sal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Ansible_(softwa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uppet_(software)" TargetMode="External"/><Relationship Id="rId2" Type="http://schemas.openxmlformats.org/officeDocument/2006/relationships/hyperlink" Target="http://puppetlabs.com/puppet/puppet-open-sour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Comparison_of_open-source_configuration_management_software" TargetMode="External"/><Relationship Id="rId2" Type="http://schemas.openxmlformats.org/officeDocument/2006/relationships/hyperlink" Target="http://en.wikipedia.org/wiki/Salt_(softwa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Juju_(software)" TargetMode="External"/><Relationship Id="rId2" Type="http://schemas.openxmlformats.org/officeDocument/2006/relationships/hyperlink" Target="https://juju.ubuntu.com/" TargetMode="External"/><Relationship Id="rId1" Type="http://schemas.openxmlformats.org/officeDocument/2006/relationships/slideLayout" Target="../slideLayouts/slideLayout2.xml"/><Relationship Id="rId5" Type="http://schemas.openxmlformats.org/officeDocument/2006/relationships/hyperlink" Target="http://en.wikipedia.org/wiki/WordPress" TargetMode="External"/><Relationship Id="rId4" Type="http://schemas.openxmlformats.org/officeDocument/2006/relationships/hyperlink" Target="http://en.wikipedia.org/wiki/MySQ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iki.openstack.org/wiki/Hea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 y="895239"/>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a:t>
            </a:r>
            <a:r>
              <a:rPr lang="en-US" b="1" dirty="0"/>
              <a:t>V</a:t>
            </a:r>
            <a:r>
              <a:rPr lang="en-US" b="1" dirty="0" smtClean="0"/>
              <a:t>: Layer 6 Part 1 </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
        <p:nvSpPr>
          <p:cNvPr id="7" name="TextBox 6"/>
          <p:cNvSpPr txBox="1"/>
          <p:nvPr/>
        </p:nvSpPr>
        <p:spPr>
          <a:xfrm>
            <a:off x="5619404" y="6194906"/>
            <a:ext cx="3245697" cy="369332"/>
          </a:xfrm>
          <a:prstGeom prst="rect">
            <a:avLst/>
          </a:prstGeom>
          <a:noFill/>
        </p:spPr>
        <p:txBody>
          <a:bodyPr wrap="none" rtlCol="0">
            <a:spAutoFit/>
          </a:bodyPr>
          <a:lstStyle/>
          <a:p>
            <a:r>
              <a:rPr lang="en-US" dirty="0" smtClean="0"/>
              <a:t>Helped by </a:t>
            </a:r>
            <a:r>
              <a:rPr lang="en-US" dirty="0" err="1" smtClean="0"/>
              <a:t>Gregor</a:t>
            </a:r>
            <a:r>
              <a:rPr lang="en-US" dirty="0" smtClean="0"/>
              <a:t> von </a:t>
            </a:r>
            <a:r>
              <a:rPr lang="en-US" dirty="0" err="1" smtClean="0"/>
              <a:t>Laszewski</a:t>
            </a:r>
            <a:r>
              <a:rPr lang="en-US" dirty="0" smtClean="0"/>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82876"/>
          </a:xfrm>
        </p:spPr>
        <p:txBody>
          <a:bodyPr/>
          <a:lstStyle/>
          <a:p>
            <a:r>
              <a:rPr lang="en-US" dirty="0" smtClean="0"/>
              <a:t>Cobbler, </a:t>
            </a:r>
            <a:r>
              <a:rPr lang="en-US" dirty="0" err="1" smtClean="0"/>
              <a:t>Xcat</a:t>
            </a:r>
            <a:r>
              <a:rPr lang="en-US" dirty="0" smtClean="0"/>
              <a:t>, Razor</a:t>
            </a:r>
            <a:endParaRPr lang="en-US" dirty="0"/>
          </a:p>
        </p:txBody>
      </p:sp>
      <p:sp>
        <p:nvSpPr>
          <p:cNvPr id="3" name="Content Placeholder 2"/>
          <p:cNvSpPr>
            <a:spLocks noGrp="1"/>
          </p:cNvSpPr>
          <p:nvPr>
            <p:ph idx="1"/>
          </p:nvPr>
        </p:nvSpPr>
        <p:spPr>
          <a:xfrm>
            <a:off x="0" y="960895"/>
            <a:ext cx="9144000" cy="5835112"/>
          </a:xfrm>
        </p:spPr>
        <p:txBody>
          <a:bodyPr>
            <a:normAutofit fontScale="92500"/>
          </a:bodyPr>
          <a:lstStyle/>
          <a:p>
            <a:r>
              <a:rPr lang="en-US" sz="2400" dirty="0">
                <a:hlinkClick r:id="rId2"/>
              </a:rPr>
              <a:t>http://</a:t>
            </a:r>
            <a:r>
              <a:rPr lang="en-US" sz="2400" dirty="0" smtClean="0">
                <a:hlinkClick r:id="rId2"/>
              </a:rPr>
              <a:t>www.cobblerd.org/</a:t>
            </a:r>
            <a:endParaRPr lang="en-US" sz="2400" dirty="0" smtClean="0"/>
          </a:p>
          <a:p>
            <a:r>
              <a:rPr lang="en-US" sz="2400" dirty="0" smtClean="0"/>
              <a:t>LGPL </a:t>
            </a:r>
            <a:r>
              <a:rPr lang="en-US" sz="2400" dirty="0"/>
              <a:t>license </a:t>
            </a:r>
            <a:r>
              <a:rPr lang="en-US" sz="2400" dirty="0">
                <a:hlinkClick r:id="rId3"/>
              </a:rPr>
              <a:t>http://en.wikipedia.org/wiki/Cobbler_(software</a:t>
            </a:r>
            <a:r>
              <a:rPr lang="en-US" sz="2400" dirty="0" smtClean="0">
                <a:hlinkClick r:id="rId3"/>
              </a:rPr>
              <a:t>)</a:t>
            </a:r>
            <a:r>
              <a:rPr lang="en-US" sz="2400" dirty="0" smtClean="0"/>
              <a:t> </a:t>
            </a:r>
            <a:br>
              <a:rPr lang="en-US" sz="2400" dirty="0" smtClean="0"/>
            </a:br>
            <a:r>
              <a:rPr lang="en-US" sz="2400" dirty="0" smtClean="0"/>
              <a:t>Python </a:t>
            </a:r>
            <a:r>
              <a:rPr lang="en-US" sz="2400" dirty="0"/>
              <a:t>based provisioning of bare-metal or hypervisor-based </a:t>
            </a:r>
            <a:r>
              <a:rPr lang="en-US" sz="2400" dirty="0" smtClean="0"/>
              <a:t>systems</a:t>
            </a:r>
          </a:p>
          <a:p>
            <a:r>
              <a:rPr lang="en-US" sz="2400" dirty="0" smtClean="0"/>
              <a:t>Cobbler </a:t>
            </a:r>
            <a:r>
              <a:rPr lang="en-US" sz="2400" dirty="0"/>
              <a:t>is a Linux provisioning server that facilitates and automates the network-based installation of multiple computer operating systems from a central point using services such as DHCP, TFTP, and DNS</a:t>
            </a:r>
            <a:r>
              <a:rPr lang="en-US" sz="2400" dirty="0" smtClean="0"/>
              <a:t>.</a:t>
            </a:r>
          </a:p>
          <a:p>
            <a:r>
              <a:rPr lang="en-US" sz="2400" dirty="0" smtClean="0"/>
              <a:t> </a:t>
            </a:r>
            <a:r>
              <a:rPr lang="en-US" sz="2400" dirty="0"/>
              <a:t>It can be configured for PXE, reinstallations, and virtualized guests using </a:t>
            </a:r>
            <a:r>
              <a:rPr lang="en-US" sz="2400" dirty="0" err="1"/>
              <a:t>Xen</a:t>
            </a:r>
            <a:r>
              <a:rPr lang="en-US" sz="2400" dirty="0"/>
              <a:t>, KVM or VMware. Cobbler interacts with the </a:t>
            </a:r>
            <a:r>
              <a:rPr lang="en-US" sz="2400" dirty="0" err="1"/>
              <a:t>koan</a:t>
            </a:r>
            <a:r>
              <a:rPr lang="en-US" sz="2400" dirty="0"/>
              <a:t> program for re-installation and virtualization support. </a:t>
            </a:r>
            <a:r>
              <a:rPr lang="en-US" sz="2400" dirty="0" err="1"/>
              <a:t>koan</a:t>
            </a:r>
            <a:r>
              <a:rPr lang="en-US" sz="2400" dirty="0"/>
              <a:t> and Cobbler use </a:t>
            </a:r>
            <a:r>
              <a:rPr lang="en-US" sz="2400" dirty="0" err="1"/>
              <a:t>libvirt</a:t>
            </a:r>
            <a:r>
              <a:rPr lang="en-US" sz="2400" dirty="0"/>
              <a:t> to integrate with different virtualization software. Cobbler is able to manage complex network scenarios like bridging on a bonded Ethernet link</a:t>
            </a:r>
            <a:r>
              <a:rPr lang="en-US" sz="2400" dirty="0" smtClean="0"/>
              <a:t>.</a:t>
            </a:r>
          </a:p>
          <a:p>
            <a:r>
              <a:rPr lang="en-US" sz="2400" b="1" dirty="0" err="1" smtClean="0"/>
              <a:t>Xcat</a:t>
            </a:r>
            <a:r>
              <a:rPr lang="en-US" sz="2400" dirty="0" smtClean="0"/>
              <a:t> http</a:t>
            </a:r>
            <a:r>
              <a:rPr lang="en-US" sz="2400" dirty="0"/>
              <a:t>://sourceforge.net/projects/xcat</a:t>
            </a:r>
            <a:r>
              <a:rPr lang="en-US" sz="2400" dirty="0" smtClean="0"/>
              <a:t>/  </a:t>
            </a:r>
            <a:r>
              <a:rPr lang="en-US" sz="2400" dirty="0"/>
              <a:t>(Originally </a:t>
            </a:r>
            <a:r>
              <a:rPr lang="en-US" sz="2400" dirty="0" err="1" smtClean="0"/>
              <a:t>FutureGrid</a:t>
            </a:r>
            <a:r>
              <a:rPr lang="en-US" sz="2400" dirty="0" smtClean="0"/>
              <a:t> </a:t>
            </a:r>
            <a:r>
              <a:rPr lang="en-US" sz="2400" dirty="0"/>
              <a:t>used this) is a rather specialized </a:t>
            </a:r>
            <a:r>
              <a:rPr lang="en-US" sz="2400" dirty="0" smtClean="0"/>
              <a:t>(developed by IBM</a:t>
            </a:r>
            <a:r>
              <a:rPr lang="en-US" sz="2400" dirty="0"/>
              <a:t>) dynamic provisioning </a:t>
            </a:r>
            <a:r>
              <a:rPr lang="en-US" sz="2400" dirty="0" smtClean="0"/>
              <a:t>system</a:t>
            </a:r>
          </a:p>
          <a:p>
            <a:pPr lvl="1"/>
            <a:r>
              <a:rPr lang="en-US" sz="2000" dirty="0" smtClean="0"/>
              <a:t>Used in Los Alamos Road Runner supercomputer</a:t>
            </a:r>
          </a:p>
          <a:p>
            <a:r>
              <a:rPr lang="en-US" sz="2400" b="1" dirty="0"/>
              <a:t>Razor</a:t>
            </a:r>
            <a:r>
              <a:rPr lang="en-US" sz="2400" dirty="0"/>
              <a:t> </a:t>
            </a:r>
            <a:r>
              <a:rPr lang="en-US" sz="2400" dirty="0">
                <a:hlinkClick r:id="rId4"/>
              </a:rPr>
              <a:t>http://puppetlabs.com/solutions/next-generation-provisioning</a:t>
            </a:r>
            <a:r>
              <a:rPr lang="en-US" sz="2400" dirty="0"/>
              <a:t> cloud bare metal provisioning from EMC/puppet</a:t>
            </a:r>
          </a:p>
          <a:p>
            <a:endParaRPr lang="en-US" sz="2400" dirty="0"/>
          </a:p>
          <a:p>
            <a:endParaRPr lang="en-US" sz="2400" dirty="0"/>
          </a:p>
        </p:txBody>
      </p:sp>
    </p:spTree>
    <p:extLst>
      <p:ext uri="{BB962C8B-B14F-4D97-AF65-F5344CB8AC3E}">
        <p14:creationId xmlns:p14="http://schemas.microsoft.com/office/powerpoint/2010/main" val="3410613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89688"/>
          </a:xfrm>
        </p:spPr>
        <p:txBody>
          <a:bodyPr>
            <a:normAutofit/>
          </a:bodyPr>
          <a:lstStyle/>
          <a:p>
            <a:r>
              <a:rPr lang="en-US" dirty="0" smtClean="0"/>
              <a:t>Ubuntu </a:t>
            </a:r>
            <a:r>
              <a:rPr lang="en-US" dirty="0" err="1" smtClean="0"/>
              <a:t>MaaS</a:t>
            </a:r>
            <a:endParaRPr lang="en-US" dirty="0"/>
          </a:p>
        </p:txBody>
      </p:sp>
      <p:sp>
        <p:nvSpPr>
          <p:cNvPr id="3" name="Content Placeholder 2"/>
          <p:cNvSpPr>
            <a:spLocks noGrp="1"/>
          </p:cNvSpPr>
          <p:nvPr>
            <p:ph idx="1"/>
          </p:nvPr>
        </p:nvSpPr>
        <p:spPr>
          <a:xfrm>
            <a:off x="0" y="1469571"/>
            <a:ext cx="9144000" cy="4525963"/>
          </a:xfrm>
        </p:spPr>
        <p:txBody>
          <a:bodyPr>
            <a:normAutofit/>
          </a:bodyPr>
          <a:lstStyle/>
          <a:p>
            <a:r>
              <a:rPr lang="en-US" sz="2800" dirty="0"/>
              <a:t>Metal as a Service </a:t>
            </a:r>
            <a:r>
              <a:rPr lang="en-US" sz="2800" dirty="0" err="1"/>
              <a:t>MaaS</a:t>
            </a:r>
            <a:r>
              <a:rPr lang="en-US" sz="2800" dirty="0"/>
              <a:t> does bare metal </a:t>
            </a:r>
            <a:r>
              <a:rPr lang="en-US" sz="2800" dirty="0" smtClean="0"/>
              <a:t/>
            </a:r>
            <a:br>
              <a:rPr lang="en-US" sz="2800" dirty="0" smtClean="0"/>
            </a:br>
            <a:r>
              <a:rPr lang="en-US" sz="2800" dirty="0" smtClean="0"/>
              <a:t>provisioning </a:t>
            </a:r>
            <a:r>
              <a:rPr lang="en-US" sz="2800" dirty="0"/>
              <a:t>in same fashion as cloud provisioning</a:t>
            </a:r>
          </a:p>
          <a:p>
            <a:pPr lvl="1"/>
            <a:r>
              <a:rPr lang="en-US" sz="2400" dirty="0" smtClean="0"/>
              <a:t>Ubuntu </a:t>
            </a:r>
            <a:r>
              <a:rPr lang="en-US" sz="2400" dirty="0" err="1" smtClean="0"/>
              <a:t>JuJu</a:t>
            </a:r>
            <a:r>
              <a:rPr lang="en-US" sz="2400" dirty="0" smtClean="0"/>
              <a:t> uses hardware established by </a:t>
            </a:r>
            <a:r>
              <a:rPr lang="en-US" sz="2400" dirty="0" err="1" smtClean="0"/>
              <a:t>MaaS</a:t>
            </a:r>
            <a:endParaRPr lang="en-US" sz="2400" dirty="0" smtClean="0"/>
          </a:p>
          <a:p>
            <a:pPr lvl="1"/>
            <a:r>
              <a:rPr lang="en-US" sz="2400" dirty="0"/>
              <a:t>Prepares hardware for </a:t>
            </a:r>
            <a:r>
              <a:rPr lang="en-US" sz="2400" dirty="0" err="1"/>
              <a:t>OpenStack</a:t>
            </a:r>
            <a:r>
              <a:rPr lang="en-US" sz="2400" dirty="0"/>
              <a:t> installation</a:t>
            </a:r>
            <a:r>
              <a:rPr lang="en-US" sz="2400" dirty="0" smtClean="0"/>
              <a:t>.</a:t>
            </a:r>
            <a:endParaRPr lang="en-US" sz="2000" dirty="0"/>
          </a:p>
          <a:p>
            <a:r>
              <a:rPr lang="en-US" sz="2800" dirty="0" smtClean="0">
                <a:hlinkClick r:id="rId2"/>
              </a:rPr>
              <a:t>http://www.slideshare.net/openstackindia/maas-juju-introduction</a:t>
            </a:r>
            <a:endParaRPr lang="en-US" sz="2800" dirty="0" smtClean="0"/>
          </a:p>
          <a:p>
            <a:r>
              <a:rPr lang="en-US" sz="2800" dirty="0">
                <a:hlinkClick r:id="rId3"/>
              </a:rPr>
              <a:t>https://maas.ubuntu.com</a:t>
            </a:r>
            <a:r>
              <a:rPr lang="en-US" sz="2800" dirty="0" smtClean="0">
                <a:hlinkClick r:id="rId3"/>
              </a:rPr>
              <a:t>/</a:t>
            </a:r>
            <a:endParaRPr lang="en-US" sz="2800" dirty="0" smtClean="0"/>
          </a:p>
        </p:txBody>
      </p:sp>
      <p:pic>
        <p:nvPicPr>
          <p:cNvPr id="2050" name="Picture 2" descr="MAA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33363"/>
            <a:ext cx="12382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_images/orientation_architecture-dia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890" y="3726406"/>
            <a:ext cx="2913110" cy="3131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1" y="5274785"/>
            <a:ext cx="5362750" cy="461665"/>
          </a:xfrm>
          <a:prstGeom prst="rect">
            <a:avLst/>
          </a:prstGeom>
          <a:noFill/>
        </p:spPr>
        <p:txBody>
          <a:bodyPr wrap="none" rtlCol="0">
            <a:spAutoFit/>
          </a:bodyPr>
          <a:lstStyle/>
          <a:p>
            <a:r>
              <a:rPr lang="en-US" sz="2400" dirty="0" smtClean="0"/>
              <a:t>Set up for a multiple cluster configuration</a:t>
            </a:r>
            <a:endParaRPr lang="en-US" sz="2400" dirty="0"/>
          </a:p>
        </p:txBody>
      </p:sp>
    </p:spTree>
    <p:extLst>
      <p:ext uri="{BB962C8B-B14F-4D97-AF65-F5344CB8AC3E}">
        <p14:creationId xmlns:p14="http://schemas.microsoft.com/office/powerpoint/2010/main" val="2721497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17"/>
            <a:ext cx="6785264" cy="772272"/>
          </a:xfrm>
        </p:spPr>
        <p:txBody>
          <a:bodyPr>
            <a:normAutofit/>
          </a:bodyPr>
          <a:lstStyle/>
          <a:p>
            <a:r>
              <a:rPr lang="en-US" dirty="0" err="1" smtClean="0"/>
              <a:t>OpenStack</a:t>
            </a:r>
            <a:r>
              <a:rPr lang="en-US" dirty="0" smtClean="0"/>
              <a:t> Ironic</a:t>
            </a:r>
            <a:endParaRPr lang="en-US" dirty="0"/>
          </a:p>
        </p:txBody>
      </p:sp>
      <p:sp>
        <p:nvSpPr>
          <p:cNvPr id="3" name="Content Placeholder 2"/>
          <p:cNvSpPr>
            <a:spLocks noGrp="1"/>
          </p:cNvSpPr>
          <p:nvPr>
            <p:ph idx="1"/>
          </p:nvPr>
        </p:nvSpPr>
        <p:spPr>
          <a:xfrm>
            <a:off x="0" y="1391195"/>
            <a:ext cx="9144000" cy="5466805"/>
          </a:xfrm>
        </p:spPr>
        <p:txBody>
          <a:bodyPr>
            <a:normAutofit fontScale="70000" lnSpcReduction="20000"/>
          </a:bodyPr>
          <a:lstStyle/>
          <a:p>
            <a:r>
              <a:rPr lang="en-US" dirty="0">
                <a:hlinkClick r:id="rId2"/>
              </a:rPr>
              <a:t>http://</a:t>
            </a:r>
            <a:r>
              <a:rPr lang="en-US" dirty="0" smtClean="0">
                <a:hlinkClick r:id="rId2"/>
              </a:rPr>
              <a:t>www.slideshare.net/enigmadragon/ironic</a:t>
            </a:r>
            <a:r>
              <a:rPr lang="en-US" dirty="0" smtClean="0"/>
              <a:t> </a:t>
            </a:r>
          </a:p>
          <a:p>
            <a:r>
              <a:rPr lang="en-US" dirty="0">
                <a:hlinkClick r:id="rId3"/>
              </a:rPr>
              <a:t>http://</a:t>
            </a:r>
            <a:r>
              <a:rPr lang="en-US" dirty="0" smtClean="0">
                <a:hlinkClick r:id="rId3"/>
              </a:rPr>
              <a:t>docs.openstack.org/developer/ironic/deploy/user-guide.html</a:t>
            </a:r>
            <a:r>
              <a:rPr lang="en-US" dirty="0" smtClean="0"/>
              <a:t> </a:t>
            </a:r>
          </a:p>
          <a:p>
            <a:r>
              <a:rPr lang="en-US" dirty="0" smtClean="0"/>
              <a:t>Ironic </a:t>
            </a:r>
            <a:r>
              <a:rPr lang="en-US" dirty="0"/>
              <a:t>is an </a:t>
            </a:r>
            <a:r>
              <a:rPr lang="en-US" dirty="0" err="1"/>
              <a:t>OpenStack</a:t>
            </a:r>
            <a:r>
              <a:rPr lang="en-US" dirty="0"/>
              <a:t> project which provisions physical hardware as opposed to virtual machines. Ironic provides several reference drivers which leverage common technologies like PXE and IPMI, to cover a wide range of hardware. </a:t>
            </a:r>
            <a:endParaRPr lang="en-US" dirty="0" smtClean="0"/>
          </a:p>
          <a:p>
            <a:pPr lvl="1"/>
            <a:r>
              <a:rPr lang="en-US" dirty="0" err="1" smtClean="0"/>
              <a:t>Ironic’s</a:t>
            </a:r>
            <a:r>
              <a:rPr lang="en-US" dirty="0" smtClean="0"/>
              <a:t> </a:t>
            </a:r>
            <a:r>
              <a:rPr lang="en-US" dirty="0"/>
              <a:t>pluggable driver architecture also allows vendor-specific drivers to be added for improved performance or functionality not provided by reference drivers</a:t>
            </a:r>
            <a:r>
              <a:rPr lang="en-US" dirty="0" smtClean="0"/>
              <a:t>.</a:t>
            </a:r>
          </a:p>
          <a:p>
            <a:r>
              <a:rPr lang="en-US" dirty="0" err="1" smtClean="0"/>
              <a:t>Ironic’s</a:t>
            </a:r>
            <a:r>
              <a:rPr lang="en-US" dirty="0" smtClean="0"/>
              <a:t> </a:t>
            </a:r>
            <a:r>
              <a:rPr lang="en-US" dirty="0"/>
              <a:t>driver replaces the Nova “bare metal” driver (in Grizzly - Juno releases). </a:t>
            </a:r>
            <a:endParaRPr lang="en-US" dirty="0" smtClean="0"/>
          </a:p>
          <a:p>
            <a:pPr lvl="1"/>
            <a:r>
              <a:rPr lang="en-US" dirty="0" smtClean="0"/>
              <a:t>Ironic </a:t>
            </a:r>
            <a:r>
              <a:rPr lang="en-US" dirty="0"/>
              <a:t>is available for use and is supported by the Ironic developers starting with the Juno release. It is officially integrated with </a:t>
            </a:r>
            <a:r>
              <a:rPr lang="en-US" dirty="0" err="1"/>
              <a:t>OpenStack</a:t>
            </a:r>
            <a:r>
              <a:rPr lang="en-US" dirty="0"/>
              <a:t> in the Kilo release</a:t>
            </a:r>
            <a:r>
              <a:rPr lang="en-US" dirty="0" smtClean="0"/>
              <a:t>.</a:t>
            </a:r>
          </a:p>
          <a:p>
            <a:r>
              <a:rPr lang="en-US" dirty="0" smtClean="0"/>
              <a:t>See </a:t>
            </a:r>
            <a:r>
              <a:rPr lang="en-US" dirty="0" err="1" smtClean="0"/>
              <a:t>OpenStack</a:t>
            </a:r>
            <a:r>
              <a:rPr lang="en-US" dirty="0" smtClean="0"/>
              <a:t> on </a:t>
            </a:r>
            <a:r>
              <a:rPr lang="en-US" dirty="0" err="1" smtClean="0"/>
              <a:t>OpenStack</a:t>
            </a:r>
            <a:r>
              <a:rPr lang="en-US" dirty="0" smtClean="0"/>
              <a:t> </a:t>
            </a:r>
            <a:r>
              <a:rPr lang="en-US" dirty="0"/>
              <a:t>or Triple O </a:t>
            </a:r>
            <a:r>
              <a:rPr lang="en-US" dirty="0">
                <a:hlinkClick r:id="rId4"/>
              </a:rPr>
              <a:t>https://</a:t>
            </a:r>
            <a:r>
              <a:rPr lang="en-US" dirty="0" smtClean="0">
                <a:hlinkClick r:id="rId4"/>
              </a:rPr>
              <a:t>wiki.openstack.org/wiki/TripleO</a:t>
            </a:r>
            <a:r>
              <a:rPr lang="en-US" dirty="0" smtClean="0"/>
              <a:t> </a:t>
            </a:r>
            <a:endParaRPr lang="en-US" dirty="0"/>
          </a:p>
        </p:txBody>
      </p:sp>
      <p:pic>
        <p:nvPicPr>
          <p:cNvPr id="8194" name="Picture 2" descr="https://wiki.openstack.org/w/images/thumb/d/df/Ironic_mascot_color.png/120px-Ironic_mascot_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2460"/>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31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1220" t="17665" r="7988" b="3609"/>
          <a:stretch/>
        </p:blipFill>
        <p:spPr>
          <a:xfrm>
            <a:off x="0" y="116111"/>
            <a:ext cx="9144000" cy="6741889"/>
          </a:xfrm>
          <a:prstGeom prst="rect">
            <a:avLst/>
          </a:prstGeom>
        </p:spPr>
      </p:pic>
      <p:sp>
        <p:nvSpPr>
          <p:cNvPr id="2" name="Title 1"/>
          <p:cNvSpPr>
            <a:spLocks noGrp="1"/>
          </p:cNvSpPr>
          <p:nvPr>
            <p:ph type="title"/>
          </p:nvPr>
        </p:nvSpPr>
        <p:spPr>
          <a:xfrm>
            <a:off x="1532708" y="5933328"/>
            <a:ext cx="6785264" cy="772272"/>
          </a:xfrm>
        </p:spPr>
        <p:txBody>
          <a:bodyPr>
            <a:normAutofit/>
          </a:bodyPr>
          <a:lstStyle/>
          <a:p>
            <a:r>
              <a:rPr lang="en-US" dirty="0" err="1" smtClean="0"/>
              <a:t>OpenStack</a:t>
            </a:r>
            <a:r>
              <a:rPr lang="en-US" dirty="0" smtClean="0"/>
              <a:t> Ironic</a:t>
            </a:r>
            <a:endParaRPr lang="en-US" dirty="0"/>
          </a:p>
        </p:txBody>
      </p:sp>
      <p:pic>
        <p:nvPicPr>
          <p:cNvPr id="8194" name="Picture 2" descr="https://wiki.openstack.org/w/images/thumb/d/df/Ironic_mascot_color.png/120px-Ironic_mascot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394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652" t="15403" r="7939" b="4055"/>
          <a:stretch/>
        </p:blipFill>
        <p:spPr>
          <a:xfrm>
            <a:off x="1" y="0"/>
            <a:ext cx="8823903" cy="6858000"/>
          </a:xfrm>
          <a:prstGeom prst="rect">
            <a:avLst/>
          </a:prstGeom>
        </p:spPr>
      </p:pic>
      <p:sp>
        <p:nvSpPr>
          <p:cNvPr id="2" name="Title 1"/>
          <p:cNvSpPr>
            <a:spLocks noGrp="1"/>
          </p:cNvSpPr>
          <p:nvPr>
            <p:ph type="title"/>
          </p:nvPr>
        </p:nvSpPr>
        <p:spPr>
          <a:xfrm>
            <a:off x="3485853" y="4505716"/>
            <a:ext cx="5774476" cy="772272"/>
          </a:xfrm>
        </p:spPr>
        <p:txBody>
          <a:bodyPr>
            <a:normAutofit fontScale="90000"/>
          </a:bodyPr>
          <a:lstStyle/>
          <a:p>
            <a:pPr algn="l"/>
            <a:r>
              <a:rPr lang="en-US" dirty="0"/>
              <a:t>Part of OpenStack Ironic</a:t>
            </a:r>
            <a:br>
              <a:rPr lang="en-US" dirty="0"/>
            </a:br>
            <a:r>
              <a:rPr lang="en-US" sz="1800" dirty="0" err="1"/>
              <a:t>TripleO</a:t>
            </a:r>
            <a:r>
              <a:rPr lang="en-US" sz="1800" dirty="0"/>
              <a:t> is a program aimed at installing, upgrading and operating OpenStack clouds using OpenStack's own cloud facilities as the foundations - building on nova, neutron and heat to automate fleet management at </a:t>
            </a:r>
            <a:r>
              <a:rPr lang="en-US" sz="1800" dirty="0" err="1"/>
              <a:t>datacentre</a:t>
            </a:r>
            <a:r>
              <a:rPr lang="en-US" sz="1800" dirty="0"/>
              <a:t> scale (and scaling down to as few as 2 machines)</a:t>
            </a:r>
            <a:endParaRPr lang="en-US" sz="1800" dirty="0"/>
          </a:p>
        </p:txBody>
      </p:sp>
      <p:pic>
        <p:nvPicPr>
          <p:cNvPr id="8194" name="Picture 2" descr="https://wiki.openstack.org/w/images/thumb/d/df/Ironic_mascot_color.png/120px-Ironic_mascot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4360"/>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3963" y="3491345"/>
            <a:ext cx="2112819" cy="923330"/>
          </a:xfrm>
          <a:prstGeom prst="rect">
            <a:avLst/>
          </a:prstGeom>
          <a:solidFill>
            <a:schemeClr val="bg1"/>
          </a:solidFill>
        </p:spPr>
        <p:txBody>
          <a:bodyPr wrap="square" rtlCol="0">
            <a:spAutoFit/>
          </a:bodyPr>
          <a:lstStyle/>
          <a:p>
            <a:r>
              <a:rPr lang="en-US" dirty="0" smtClean="0"/>
              <a:t>Crowbar is Tool from Dell for deploying OpenStack</a:t>
            </a:r>
            <a:endParaRPr lang="en-US" dirty="0"/>
          </a:p>
        </p:txBody>
      </p:sp>
    </p:spTree>
    <p:extLst>
      <p:ext uri="{BB962C8B-B14F-4D97-AF65-F5344CB8AC3E}">
        <p14:creationId xmlns:p14="http://schemas.microsoft.com/office/powerpoint/2010/main" val="2213975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Foreman</a:t>
            </a:r>
            <a:endParaRPr lang="en-US" dirty="0"/>
          </a:p>
        </p:txBody>
      </p:sp>
      <p:sp>
        <p:nvSpPr>
          <p:cNvPr id="3" name="Content Placeholder 2"/>
          <p:cNvSpPr>
            <a:spLocks noGrp="1"/>
          </p:cNvSpPr>
          <p:nvPr>
            <p:ph idx="1"/>
          </p:nvPr>
        </p:nvSpPr>
        <p:spPr>
          <a:xfrm>
            <a:off x="0" y="1073434"/>
            <a:ext cx="9144000" cy="5699325"/>
          </a:xfrm>
        </p:spPr>
        <p:txBody>
          <a:bodyPr>
            <a:normAutofit lnSpcReduction="10000"/>
          </a:bodyPr>
          <a:lstStyle/>
          <a:p>
            <a:r>
              <a:rPr lang="en-US" sz="2800" b="1" dirty="0"/>
              <a:t>Foreman</a:t>
            </a:r>
            <a:r>
              <a:rPr lang="en-US" sz="2800" dirty="0"/>
              <a:t> (also known as The Foreman) </a:t>
            </a:r>
            <a:r>
              <a:rPr lang="en-US" sz="2800" dirty="0" smtClean="0"/>
              <a:t/>
            </a:r>
            <a:br>
              <a:rPr lang="en-US" sz="2800" dirty="0" smtClean="0"/>
            </a:br>
            <a:r>
              <a:rPr lang="en-US" sz="2800" dirty="0" smtClean="0"/>
              <a:t>written </a:t>
            </a:r>
            <a:r>
              <a:rPr lang="en-US" sz="2800" dirty="0"/>
              <a:t>in Ruby/</a:t>
            </a:r>
            <a:r>
              <a:rPr lang="en-US" sz="2800" dirty="0" err="1"/>
              <a:t>Javascript</a:t>
            </a:r>
            <a:r>
              <a:rPr lang="en-US" sz="2800" dirty="0"/>
              <a:t> is </a:t>
            </a:r>
            <a:r>
              <a:rPr lang="en-US" sz="2800" dirty="0" smtClean="0"/>
              <a:t>a GPL open </a:t>
            </a:r>
            <a:r>
              <a:rPr lang="en-US" sz="2800" dirty="0"/>
              <a:t>source </a:t>
            </a:r>
            <a:r>
              <a:rPr lang="en-US" sz="2800" dirty="0" smtClean="0"/>
              <a:t>complete </a:t>
            </a:r>
            <a:r>
              <a:rPr lang="en-US" sz="2800" dirty="0"/>
              <a:t>life cycle systems management tool for provisioning, configuring and monitoring of physical and virtual servers. Foreman has deep integration to configuration management software, specifically Puppet and Chef, which allows you to automate repetitive tasks, deploy applications and manage change to deployed servers.</a:t>
            </a:r>
          </a:p>
          <a:p>
            <a:r>
              <a:rPr lang="en-US" sz="2800" dirty="0" smtClean="0"/>
              <a:t>The </a:t>
            </a:r>
            <a:r>
              <a:rPr lang="en-US" sz="2800" dirty="0"/>
              <a:t>Foreman provides provisioning on bare-metal (through managed DHCP, DNS, TFTP, and PXE-based unattended installations), virtualization and cloud. The Foreman provides comprehensive, auditable interaction facilities including a web frontend, a command line interface, and a robust REST API.</a:t>
            </a:r>
          </a:p>
          <a:p>
            <a:endParaRPr lang="en-US" sz="2800" dirty="0"/>
          </a:p>
        </p:txBody>
      </p:sp>
      <p:pic>
        <p:nvPicPr>
          <p:cNvPr id="4098" name="Picture 2" descr="http://upload.wikimedia.org/wikipedia/commons/6/6b/TheForeman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1318"/>
            <a:ext cx="1374736" cy="104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0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Docker</a:t>
            </a:r>
            <a:endParaRPr lang="en-US" dirty="0"/>
          </a:p>
        </p:txBody>
      </p:sp>
      <p:sp>
        <p:nvSpPr>
          <p:cNvPr id="3" name="Content Placeholder 2"/>
          <p:cNvSpPr>
            <a:spLocks noGrp="1"/>
          </p:cNvSpPr>
          <p:nvPr>
            <p:ph idx="1"/>
          </p:nvPr>
        </p:nvSpPr>
        <p:spPr>
          <a:xfrm>
            <a:off x="0" y="933773"/>
            <a:ext cx="9144000" cy="5924227"/>
          </a:xfrm>
        </p:spPr>
        <p:txBody>
          <a:bodyPr>
            <a:normAutofit lnSpcReduction="10000"/>
          </a:bodyPr>
          <a:lstStyle/>
          <a:p>
            <a:r>
              <a:rPr lang="en-US" sz="2400" b="1" dirty="0" err="1"/>
              <a:t>Docker</a:t>
            </a:r>
            <a:r>
              <a:rPr lang="en-US" sz="2400" dirty="0"/>
              <a:t> (written in </a:t>
            </a:r>
            <a:r>
              <a:rPr lang="en-US" sz="2400" dirty="0" smtClean="0"/>
              <a:t>Go – an improved C language) Apache open source license </a:t>
            </a:r>
            <a:r>
              <a:rPr lang="en-US" sz="2400" dirty="0" smtClean="0">
                <a:hlinkClick r:id="rId2"/>
              </a:rPr>
              <a:t>https</a:t>
            </a:r>
            <a:r>
              <a:rPr lang="en-US" sz="2400" dirty="0">
                <a:hlinkClick r:id="rId2"/>
              </a:rPr>
              <a:t>://www.docker.com</a:t>
            </a:r>
            <a:r>
              <a:rPr lang="en-US" sz="2400" dirty="0" smtClean="0">
                <a:hlinkClick r:id="rId2"/>
              </a:rPr>
              <a:t>/</a:t>
            </a:r>
            <a:r>
              <a:rPr lang="en-US" sz="2400" dirty="0" smtClean="0"/>
              <a:t> is </a:t>
            </a:r>
            <a:r>
              <a:rPr lang="en-US" sz="2400" dirty="0"/>
              <a:t>a tool to package an application and its dependencies in a virtual Linux </a:t>
            </a:r>
            <a:r>
              <a:rPr lang="en-US" sz="2400" dirty="0" smtClean="0"/>
              <a:t>container</a:t>
            </a:r>
          </a:p>
          <a:p>
            <a:r>
              <a:rPr lang="en-US" sz="2400" b="1" dirty="0" err="1"/>
              <a:t>Docker</a:t>
            </a:r>
            <a:r>
              <a:rPr lang="en-US" sz="2400" b="1" dirty="0"/>
              <a:t> </a:t>
            </a:r>
            <a:r>
              <a:rPr lang="en-US" sz="2400" dirty="0"/>
              <a:t>uses resource isolation features of the Linux kernel such as </a:t>
            </a:r>
            <a:r>
              <a:rPr lang="en-US" sz="2400" dirty="0" err="1"/>
              <a:t>cgroups</a:t>
            </a:r>
            <a:r>
              <a:rPr lang="en-US" sz="2400" dirty="0"/>
              <a:t> and kernel namespaces to allow independent "containers" to run within a single Linux instance, avoiding the overhead of starting virtual </a:t>
            </a:r>
            <a:r>
              <a:rPr lang="en-US" sz="2400" dirty="0" smtClean="0"/>
              <a:t>machines.</a:t>
            </a:r>
          </a:p>
          <a:p>
            <a:r>
              <a:rPr lang="en-US" sz="2400" dirty="0"/>
              <a:t>Linux kernel's namespaces completely isolate an application's view of the operating environment, including process trees, network, user IDs and mounted file systems, while </a:t>
            </a:r>
            <a:r>
              <a:rPr lang="en-US" sz="2400" dirty="0" err="1"/>
              <a:t>cgroups</a:t>
            </a:r>
            <a:r>
              <a:rPr lang="en-US" sz="2400" dirty="0"/>
              <a:t> provide resource isolation, including the CPU, memory, block I/O and network. </a:t>
            </a:r>
            <a:endParaRPr lang="en-US" sz="2400" dirty="0" smtClean="0"/>
          </a:p>
          <a:p>
            <a:r>
              <a:rPr lang="en-US" sz="2400" dirty="0" err="1" smtClean="0"/>
              <a:t>Docker</a:t>
            </a:r>
            <a:r>
              <a:rPr lang="en-US" sz="2400" dirty="0" smtClean="0"/>
              <a:t> </a:t>
            </a:r>
            <a:r>
              <a:rPr lang="en-US" sz="2400" dirty="0"/>
              <a:t>includes the </a:t>
            </a:r>
            <a:r>
              <a:rPr lang="en-US" sz="2400" dirty="0" err="1"/>
              <a:t>libcontainer</a:t>
            </a:r>
            <a:r>
              <a:rPr lang="en-US" sz="2400" dirty="0"/>
              <a:t> library as a reference implementation for containers, and builds on top of </a:t>
            </a:r>
            <a:r>
              <a:rPr lang="en-US" sz="2400" dirty="0" err="1"/>
              <a:t>libvirt</a:t>
            </a:r>
            <a:r>
              <a:rPr lang="en-US" sz="2400" dirty="0"/>
              <a:t>, LXC (Linux containers) and </a:t>
            </a:r>
            <a:r>
              <a:rPr lang="en-US" sz="2400" dirty="0" err="1"/>
              <a:t>systemd-nspawn</a:t>
            </a:r>
            <a:r>
              <a:rPr lang="en-US" sz="2400" dirty="0"/>
              <a:t>, which provide interfaces to the facilities provided by the Linux </a:t>
            </a:r>
            <a:r>
              <a:rPr lang="en-US" sz="2400" dirty="0" smtClean="0"/>
              <a:t>kernel</a:t>
            </a:r>
          </a:p>
          <a:p>
            <a:r>
              <a:rPr lang="en-US" sz="2400" dirty="0" smtClean="0"/>
              <a:t>Can be linked to Chef/Puppet/</a:t>
            </a:r>
            <a:r>
              <a:rPr lang="en-US" sz="2400" dirty="0" err="1" smtClean="0"/>
              <a:t>Ansible</a:t>
            </a:r>
            <a:r>
              <a:rPr lang="en-US" sz="2400" dirty="0" smtClean="0"/>
              <a:t>/Salt</a:t>
            </a:r>
            <a:endParaRPr lang="en-US" sz="2400" dirty="0"/>
          </a:p>
        </p:txBody>
      </p:sp>
    </p:spTree>
    <p:extLst>
      <p:ext uri="{BB962C8B-B14F-4D97-AF65-F5344CB8AC3E}">
        <p14:creationId xmlns:p14="http://schemas.microsoft.com/office/powerpoint/2010/main" val="1077534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51" y="31328"/>
            <a:ext cx="2535814" cy="1143000"/>
          </a:xfrm>
        </p:spPr>
        <p:txBody>
          <a:bodyPr/>
          <a:lstStyle/>
          <a:p>
            <a:r>
              <a:rPr lang="en-US" dirty="0" err="1" smtClean="0"/>
              <a:t>Boto</a:t>
            </a:r>
            <a:endParaRPr lang="en-US" dirty="0"/>
          </a:p>
        </p:txBody>
      </p:sp>
      <p:sp>
        <p:nvSpPr>
          <p:cNvPr id="3" name="Content Placeholder 2"/>
          <p:cNvSpPr>
            <a:spLocks noGrp="1"/>
          </p:cNvSpPr>
          <p:nvPr>
            <p:ph sz="half" idx="1"/>
          </p:nvPr>
        </p:nvSpPr>
        <p:spPr>
          <a:xfrm>
            <a:off x="3250276" y="1238595"/>
            <a:ext cx="4038600" cy="5561216"/>
          </a:xfrm>
        </p:spPr>
        <p:txBody>
          <a:bodyPr>
            <a:normAutofit fontScale="47500" lnSpcReduction="20000"/>
          </a:bodyPr>
          <a:lstStyle/>
          <a:p>
            <a:r>
              <a:rPr lang="en-US" b="1" dirty="0"/>
              <a:t>Application Services</a:t>
            </a:r>
          </a:p>
          <a:p>
            <a:r>
              <a:rPr lang="en-US" dirty="0"/>
              <a:t>	</a:t>
            </a:r>
            <a:r>
              <a:rPr lang="en-US" dirty="0" err="1"/>
              <a:t>Cloudsearch</a:t>
            </a:r>
            <a:r>
              <a:rPr lang="en-US" dirty="0"/>
              <a:t> 2     </a:t>
            </a:r>
          </a:p>
          <a:p>
            <a:r>
              <a:rPr lang="en-US" dirty="0"/>
              <a:t>	</a:t>
            </a:r>
            <a:r>
              <a:rPr lang="en-US" dirty="0" err="1"/>
              <a:t>Cloudsearch</a:t>
            </a:r>
            <a:r>
              <a:rPr lang="en-US" dirty="0"/>
              <a:t>     </a:t>
            </a:r>
          </a:p>
          <a:p>
            <a:r>
              <a:rPr lang="en-US" dirty="0"/>
              <a:t>	Elastic Transcoder     </a:t>
            </a:r>
          </a:p>
          <a:p>
            <a:r>
              <a:rPr lang="en-US" dirty="0"/>
              <a:t>	Simple Workflow Service (SWF)     </a:t>
            </a:r>
          </a:p>
          <a:p>
            <a:r>
              <a:rPr lang="en-US" dirty="0"/>
              <a:t>	Simple Queue Service (SQS)     </a:t>
            </a:r>
          </a:p>
          <a:p>
            <a:r>
              <a:rPr lang="en-US" dirty="0"/>
              <a:t>	Simple Notification Service (SNS)     </a:t>
            </a:r>
          </a:p>
          <a:p>
            <a:r>
              <a:rPr lang="en-US" dirty="0"/>
              <a:t>	Simple Email Service (SES)     </a:t>
            </a:r>
          </a:p>
          <a:p>
            <a:r>
              <a:rPr lang="en-US" b="1" dirty="0"/>
              <a:t>Monitoring</a:t>
            </a:r>
          </a:p>
          <a:p>
            <a:r>
              <a:rPr lang="en-US" dirty="0"/>
              <a:t>	</a:t>
            </a:r>
            <a:r>
              <a:rPr lang="en-US" dirty="0" err="1"/>
              <a:t>CloudWatch</a:t>
            </a:r>
            <a:r>
              <a:rPr lang="en-US" dirty="0"/>
              <a:t>     </a:t>
            </a:r>
          </a:p>
          <a:p>
            <a:r>
              <a:rPr lang="en-US" dirty="0"/>
              <a:t>	</a:t>
            </a:r>
            <a:r>
              <a:rPr lang="en-US" dirty="0" err="1"/>
              <a:t>CloudWatch</a:t>
            </a:r>
            <a:r>
              <a:rPr lang="en-US" dirty="0"/>
              <a:t> Logs     </a:t>
            </a:r>
          </a:p>
          <a:p>
            <a:r>
              <a:rPr lang="en-US" b="1" dirty="0"/>
              <a:t>Networking</a:t>
            </a:r>
          </a:p>
          <a:p>
            <a:r>
              <a:rPr lang="en-US" dirty="0"/>
              <a:t>	Route 53     </a:t>
            </a:r>
          </a:p>
          <a:p>
            <a:r>
              <a:rPr lang="en-US" dirty="0"/>
              <a:t>	Virtual Private Cloud (VPC)     </a:t>
            </a:r>
          </a:p>
          <a:p>
            <a:r>
              <a:rPr lang="en-US" dirty="0"/>
              <a:t>	Elastic Load Balancing (ELB)     </a:t>
            </a:r>
          </a:p>
          <a:p>
            <a:r>
              <a:rPr lang="en-US" dirty="0"/>
              <a:t>	AWS Direct Connect  </a:t>
            </a:r>
          </a:p>
          <a:p>
            <a:r>
              <a:rPr lang="en-US" b="1" dirty="0"/>
              <a:t>Payments &amp; Billing</a:t>
            </a:r>
          </a:p>
          <a:p>
            <a:r>
              <a:rPr lang="en-US" dirty="0"/>
              <a:t>	Flexible Payments Service (FPS)   </a:t>
            </a:r>
          </a:p>
          <a:p>
            <a:r>
              <a:rPr lang="en-US" b="1" dirty="0"/>
              <a:t>Storage</a:t>
            </a:r>
          </a:p>
          <a:p>
            <a:r>
              <a:rPr lang="en-US" dirty="0"/>
              <a:t>	Simple Storage Service (S3)     </a:t>
            </a:r>
          </a:p>
          <a:p>
            <a:r>
              <a:rPr lang="en-US" dirty="0"/>
              <a:t>	Amazon Glacier     </a:t>
            </a:r>
          </a:p>
          <a:p>
            <a:r>
              <a:rPr lang="en-US" dirty="0"/>
              <a:t>	Google Cloud Storage   </a:t>
            </a:r>
          </a:p>
          <a:p>
            <a:r>
              <a:rPr lang="en-US" dirty="0"/>
              <a:t>	Workforce</a:t>
            </a:r>
          </a:p>
          <a:p>
            <a:r>
              <a:rPr lang="en-US" dirty="0"/>
              <a:t>	Mechanical Turk   </a:t>
            </a:r>
          </a:p>
          <a:p>
            <a:r>
              <a:rPr lang="en-US" b="1" dirty="0"/>
              <a:t>Other</a:t>
            </a:r>
          </a:p>
          <a:p>
            <a:r>
              <a:rPr lang="en-US" dirty="0"/>
              <a:t>	Marketplace Web Services     </a:t>
            </a:r>
          </a:p>
          <a:p>
            <a:r>
              <a:rPr lang="en-US" dirty="0"/>
              <a:t>	Support </a:t>
            </a:r>
          </a:p>
        </p:txBody>
      </p:sp>
      <p:sp>
        <p:nvSpPr>
          <p:cNvPr id="8" name="Content Placeholder 7"/>
          <p:cNvSpPr>
            <a:spLocks noGrp="1"/>
          </p:cNvSpPr>
          <p:nvPr>
            <p:ph sz="half" idx="2"/>
          </p:nvPr>
        </p:nvSpPr>
        <p:spPr>
          <a:xfrm>
            <a:off x="59574" y="1234439"/>
            <a:ext cx="4038600" cy="5623561"/>
          </a:xfrm>
        </p:spPr>
        <p:txBody>
          <a:bodyPr>
            <a:noAutofit/>
          </a:bodyPr>
          <a:lstStyle/>
          <a:p>
            <a:r>
              <a:rPr lang="en-US" sz="1200" b="1" dirty="0"/>
              <a:t>Compute</a:t>
            </a:r>
          </a:p>
          <a:p>
            <a:r>
              <a:rPr lang="en-US" sz="1200" dirty="0"/>
              <a:t>	Elastic Compute Cloud (EC2)     </a:t>
            </a:r>
          </a:p>
          <a:p>
            <a:r>
              <a:rPr lang="en-US" sz="1200" dirty="0"/>
              <a:t>	Elastic </a:t>
            </a:r>
            <a:r>
              <a:rPr lang="en-US" sz="1200" dirty="0" err="1"/>
              <a:t>MapReduce</a:t>
            </a:r>
            <a:r>
              <a:rPr lang="en-US" sz="1200" dirty="0"/>
              <a:t> (EMR)     </a:t>
            </a:r>
          </a:p>
          <a:p>
            <a:r>
              <a:rPr lang="en-US" sz="1200" dirty="0"/>
              <a:t>	Auto Scaling     </a:t>
            </a:r>
          </a:p>
          <a:p>
            <a:r>
              <a:rPr lang="en-US" sz="1200" dirty="0"/>
              <a:t>	Kinesis     </a:t>
            </a:r>
          </a:p>
          <a:p>
            <a:r>
              <a:rPr lang="en-US" sz="1200" b="1" dirty="0"/>
              <a:t>Content Delivery</a:t>
            </a:r>
          </a:p>
          <a:p>
            <a:r>
              <a:rPr lang="en-US" sz="1200" dirty="0"/>
              <a:t>	</a:t>
            </a:r>
            <a:r>
              <a:rPr lang="en-US" sz="1200" dirty="0" err="1"/>
              <a:t>CloudFront</a:t>
            </a:r>
            <a:r>
              <a:rPr lang="en-US" sz="1200" dirty="0"/>
              <a:t>     </a:t>
            </a:r>
          </a:p>
          <a:p>
            <a:r>
              <a:rPr lang="en-US" sz="1200" b="1" dirty="0"/>
              <a:t>Database</a:t>
            </a:r>
          </a:p>
          <a:p>
            <a:r>
              <a:rPr lang="en-US" sz="1200" dirty="0"/>
              <a:t>	DynamoDB2      </a:t>
            </a:r>
          </a:p>
          <a:p>
            <a:r>
              <a:rPr lang="en-US" sz="1200" dirty="0"/>
              <a:t>	</a:t>
            </a:r>
            <a:r>
              <a:rPr lang="en-US" sz="1200" dirty="0" err="1"/>
              <a:t>DynamoDB</a:t>
            </a:r>
            <a:r>
              <a:rPr lang="en-US" sz="1200" dirty="0"/>
              <a:t>     </a:t>
            </a:r>
          </a:p>
          <a:p>
            <a:r>
              <a:rPr lang="en-US" sz="1200" dirty="0"/>
              <a:t>	Relational Data Services 2 (RDS)      </a:t>
            </a:r>
          </a:p>
          <a:p>
            <a:r>
              <a:rPr lang="en-US" sz="1200" dirty="0"/>
              <a:t>	Relational Data Services (RDS)   </a:t>
            </a:r>
          </a:p>
          <a:p>
            <a:r>
              <a:rPr lang="en-US" sz="1200" dirty="0"/>
              <a:t>	</a:t>
            </a:r>
            <a:r>
              <a:rPr lang="en-US" sz="1200" dirty="0" err="1"/>
              <a:t>ElastiCache</a:t>
            </a:r>
            <a:r>
              <a:rPr lang="en-US" sz="1200" dirty="0"/>
              <a:t>     </a:t>
            </a:r>
          </a:p>
          <a:p>
            <a:r>
              <a:rPr lang="en-US" sz="1200" dirty="0"/>
              <a:t>	Redshift     </a:t>
            </a:r>
          </a:p>
          <a:p>
            <a:r>
              <a:rPr lang="en-US" sz="1200" dirty="0"/>
              <a:t>	</a:t>
            </a:r>
            <a:r>
              <a:rPr lang="en-US" sz="1200" dirty="0" err="1"/>
              <a:t>SimpleDB</a:t>
            </a:r>
            <a:r>
              <a:rPr lang="en-US" sz="1200" dirty="0"/>
              <a:t>     </a:t>
            </a:r>
          </a:p>
          <a:p>
            <a:r>
              <a:rPr lang="en-US" sz="1200" b="1" dirty="0"/>
              <a:t>Deployment and Management</a:t>
            </a:r>
          </a:p>
          <a:p>
            <a:r>
              <a:rPr lang="en-US" sz="1200" dirty="0"/>
              <a:t>	</a:t>
            </a:r>
            <a:r>
              <a:rPr lang="en-US" sz="1200" dirty="0" err="1"/>
              <a:t>CloudFormation</a:t>
            </a:r>
            <a:r>
              <a:rPr lang="en-US" sz="1200" dirty="0"/>
              <a:t>     </a:t>
            </a:r>
          </a:p>
          <a:p>
            <a:r>
              <a:rPr lang="en-US" sz="1200" dirty="0"/>
              <a:t>	Elastic Beanstalk     </a:t>
            </a:r>
          </a:p>
          <a:p>
            <a:r>
              <a:rPr lang="en-US" sz="1200" dirty="0"/>
              <a:t>	Data Pipeline     </a:t>
            </a:r>
          </a:p>
          <a:p>
            <a:r>
              <a:rPr lang="en-US" sz="1200" dirty="0"/>
              <a:t>	</a:t>
            </a:r>
            <a:r>
              <a:rPr lang="en-US" sz="1200" dirty="0" err="1"/>
              <a:t>Opsworks</a:t>
            </a:r>
            <a:r>
              <a:rPr lang="en-US" sz="1200" dirty="0"/>
              <a:t>     </a:t>
            </a:r>
          </a:p>
          <a:p>
            <a:r>
              <a:rPr lang="en-US" sz="1200" dirty="0"/>
              <a:t>	</a:t>
            </a:r>
            <a:r>
              <a:rPr lang="en-US" sz="1200" dirty="0" err="1"/>
              <a:t>CloudTrail</a:t>
            </a:r>
            <a:r>
              <a:rPr lang="en-US" sz="1200" dirty="0"/>
              <a:t>     </a:t>
            </a:r>
          </a:p>
          <a:p>
            <a:r>
              <a:rPr lang="en-US" sz="1200" b="1" dirty="0"/>
              <a:t>Identity &amp; Access</a:t>
            </a:r>
          </a:p>
          <a:p>
            <a:r>
              <a:rPr lang="en-US" sz="1200" dirty="0"/>
              <a:t>	Identity and Access Management (IAM)     </a:t>
            </a:r>
          </a:p>
          <a:p>
            <a:r>
              <a:rPr lang="en-US" sz="1200" dirty="0"/>
              <a:t>	Security Token Service (STS)     </a:t>
            </a:r>
          </a:p>
        </p:txBody>
      </p:sp>
      <p:pic>
        <p:nvPicPr>
          <p:cNvPr id="5" name="Picture 4"/>
          <p:cNvPicPr>
            <a:picLocks noChangeAspect="1"/>
          </p:cNvPicPr>
          <p:nvPr/>
        </p:nvPicPr>
        <p:blipFill>
          <a:blip r:embed="rId2"/>
          <a:stretch>
            <a:fillRect/>
          </a:stretch>
        </p:blipFill>
        <p:spPr>
          <a:xfrm>
            <a:off x="0" y="-5917"/>
            <a:ext cx="1247775" cy="866775"/>
          </a:xfrm>
          <a:prstGeom prst="rect">
            <a:avLst/>
          </a:prstGeom>
        </p:spPr>
      </p:pic>
      <p:sp>
        <p:nvSpPr>
          <p:cNvPr id="9" name="Rectangle 8"/>
          <p:cNvSpPr/>
          <p:nvPr/>
        </p:nvSpPr>
        <p:spPr>
          <a:xfrm>
            <a:off x="6109855" y="2011998"/>
            <a:ext cx="3034145" cy="923330"/>
          </a:xfrm>
          <a:prstGeom prst="rect">
            <a:avLst/>
          </a:prstGeom>
        </p:spPr>
        <p:txBody>
          <a:bodyPr wrap="square">
            <a:spAutoFit/>
          </a:bodyPr>
          <a:lstStyle/>
          <a:p>
            <a:r>
              <a:rPr lang="en-US" dirty="0" smtClean="0">
                <a:hlinkClick r:id="rId3"/>
              </a:rPr>
              <a:t>https</a:t>
            </a:r>
            <a:r>
              <a:rPr lang="en-US" dirty="0">
                <a:hlinkClick r:id="rId3"/>
              </a:rPr>
              <a:t>://boto.readthedocs.org</a:t>
            </a:r>
            <a:r>
              <a:rPr lang="en-US" dirty="0"/>
              <a:t> is a complete Python Interface to all Amazon Cloud services</a:t>
            </a:r>
          </a:p>
        </p:txBody>
      </p:sp>
    </p:spTree>
    <p:extLst>
      <p:ext uri="{BB962C8B-B14F-4D97-AF65-F5344CB8AC3E}">
        <p14:creationId xmlns:p14="http://schemas.microsoft.com/office/powerpoint/2010/main" val="252035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b="1" dirty="0">
                <a:solidFill>
                  <a:srgbClr val="FF0000"/>
                </a:solidFill>
                <a:latin typeface="Calibri" panose="020F0502020204030204" pitchFamily="34" charset="0"/>
              </a:rPr>
              <a:t>DevOps</a:t>
            </a:r>
            <a:r>
              <a:rPr lang="en-US" sz="1800" b="1">
                <a:solidFill>
                  <a:srgbClr val="FF0000"/>
                </a:solidFill>
                <a:latin typeface="Calibri" panose="020F0502020204030204" pitchFamily="34" charset="0"/>
              </a:rPr>
              <a:t>: </a:t>
            </a:r>
            <a:r>
              <a:rPr lang="en-US" sz="1800" b="1" smtClean="0">
                <a:solidFill>
                  <a:srgbClr val="FF0000"/>
                </a:solidFill>
                <a:latin typeface="Calibri" panose="020F0502020204030204" pitchFamily="34" charset="0"/>
              </a:rPr>
              <a:t>Part 1</a:t>
            </a:r>
            <a:endParaRPr lang="en-US" sz="1800" b="1" dirty="0">
              <a:solidFill>
                <a:srgbClr val="FF0000"/>
              </a:solidFill>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3801152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Chef</a:t>
            </a:r>
            <a:r>
              <a:rPr lang="en-US" dirty="0"/>
              <a:t> </a:t>
            </a:r>
            <a:r>
              <a:rPr lang="en-US" dirty="0" err="1"/>
              <a:t>Ansible</a:t>
            </a:r>
            <a:r>
              <a:rPr lang="en-US" dirty="0"/>
              <a:t> Puppet Salt</a:t>
            </a:r>
          </a:p>
        </p:txBody>
      </p:sp>
      <p:sp>
        <p:nvSpPr>
          <p:cNvPr id="3" name="Content Placeholder 2"/>
          <p:cNvSpPr>
            <a:spLocks noGrp="1"/>
          </p:cNvSpPr>
          <p:nvPr>
            <p:ph idx="1"/>
          </p:nvPr>
        </p:nvSpPr>
        <p:spPr>
          <a:xfrm>
            <a:off x="0" y="871780"/>
            <a:ext cx="9144000" cy="5986220"/>
          </a:xfrm>
        </p:spPr>
        <p:txBody>
          <a:bodyPr>
            <a:normAutofit fontScale="85000" lnSpcReduction="10000"/>
          </a:bodyPr>
          <a:lstStyle/>
          <a:p>
            <a:r>
              <a:rPr lang="en-US" sz="2400" b="1" dirty="0"/>
              <a:t>Chef</a:t>
            </a:r>
            <a:r>
              <a:rPr lang="en-US" sz="2400" dirty="0"/>
              <a:t> </a:t>
            </a:r>
            <a:r>
              <a:rPr lang="en-US" sz="2400" b="1" dirty="0" err="1"/>
              <a:t>Ansible</a:t>
            </a:r>
            <a:r>
              <a:rPr lang="en-US" sz="2400" b="1" dirty="0"/>
              <a:t> Puppet Salt</a:t>
            </a:r>
            <a:r>
              <a:rPr lang="en-US" sz="2400" dirty="0"/>
              <a:t> are system configuration managers</a:t>
            </a:r>
            <a:r>
              <a:rPr lang="en-US" sz="2400" dirty="0" smtClean="0"/>
              <a:t>.</a:t>
            </a:r>
            <a:br>
              <a:rPr lang="en-US" sz="2400" dirty="0" smtClean="0"/>
            </a:br>
            <a:r>
              <a:rPr lang="en-US" sz="2400" dirty="0" smtClean="0"/>
              <a:t> </a:t>
            </a:r>
            <a:r>
              <a:rPr lang="en-US" sz="2400" dirty="0"/>
              <a:t>Scripts are used to define </a:t>
            </a:r>
            <a:r>
              <a:rPr lang="en-US" sz="2400" dirty="0" smtClean="0"/>
              <a:t>system and give you </a:t>
            </a:r>
            <a:br>
              <a:rPr lang="en-US" sz="2400" dirty="0" smtClean="0"/>
            </a:br>
            <a:r>
              <a:rPr lang="en-US" sz="2400" dirty="0" smtClean="0"/>
              <a:t>“Software Defined Infrastructure”</a:t>
            </a:r>
          </a:p>
          <a:p>
            <a:r>
              <a:rPr lang="en-US" sz="2400" dirty="0">
                <a:hlinkClick r:id="rId2"/>
              </a:rPr>
              <a:t>http://www.infoworld.com/article/2609482/data-center/review--puppet-vs--chef-vs--ansible-vs--</a:t>
            </a:r>
            <a:r>
              <a:rPr lang="en-US" sz="2400" dirty="0" smtClean="0">
                <a:hlinkClick r:id="rId2"/>
              </a:rPr>
              <a:t>salt.html</a:t>
            </a:r>
            <a:endParaRPr lang="en-US" sz="2400" dirty="0" smtClean="0"/>
          </a:p>
          <a:p>
            <a:r>
              <a:rPr lang="en-US" sz="2400" dirty="0"/>
              <a:t>In Chef </a:t>
            </a:r>
            <a:r>
              <a:rPr lang="en-US" sz="2400" dirty="0">
                <a:hlinkClick r:id="rId3"/>
              </a:rPr>
              <a:t>http://en.wikipedia.org/wiki/Chef_(software</a:t>
            </a:r>
            <a:r>
              <a:rPr lang="en-US" sz="2400" dirty="0" smtClean="0">
                <a:hlinkClick r:id="rId3"/>
              </a:rPr>
              <a:t>)</a:t>
            </a:r>
            <a:r>
              <a:rPr lang="en-US" sz="2400" dirty="0" smtClean="0"/>
              <a:t> user </a:t>
            </a:r>
            <a:r>
              <a:rPr lang="en-US" sz="2400" dirty="0"/>
              <a:t>writes "recipes" that describe how Chef manages server applications (such as Apache HTTP Server, MySQL, or Hadoop) and how they are to be configured. These recipes describe a series of resources that should be in a particular state: packages that should be installed, services that should be running, or files that should be written. Chef makes sure each resource is properly configured and corrects any resources that are not in the desired state</a:t>
            </a:r>
            <a:r>
              <a:rPr lang="en-US" sz="2400" dirty="0" smtClean="0"/>
              <a:t>.</a:t>
            </a:r>
            <a:endParaRPr lang="en-US" sz="2400" dirty="0"/>
          </a:p>
          <a:p>
            <a:r>
              <a:rPr lang="en-US" sz="2400" dirty="0"/>
              <a:t>Chef can run in client/server mode, or in a standalone configuration named "chef-solo". In client/server mode, the Chef client sends various attributes about the node to the Chef server. The server uses </a:t>
            </a:r>
            <a:r>
              <a:rPr lang="en-US" sz="2400" dirty="0" err="1"/>
              <a:t>Solr</a:t>
            </a:r>
            <a:r>
              <a:rPr lang="en-US" sz="2400" dirty="0"/>
              <a:t> to index these attributes and provides an API for clients to query this information. Chef recipes can query these attributes and use the resulting data to help configure the node</a:t>
            </a:r>
            <a:r>
              <a:rPr lang="en-US" sz="2400" dirty="0" smtClean="0"/>
              <a:t>.</a:t>
            </a:r>
            <a:endParaRPr lang="en-US" sz="2400" dirty="0"/>
          </a:p>
          <a:p>
            <a:r>
              <a:rPr lang="en-US" sz="2400" dirty="0"/>
              <a:t>Traditionally, Chef is used to manage Linux but later versions support Microsoft Windows as </a:t>
            </a:r>
            <a:r>
              <a:rPr lang="en-US" sz="2400" dirty="0" smtClean="0"/>
              <a:t>well</a:t>
            </a:r>
          </a:p>
          <a:p>
            <a:r>
              <a:rPr lang="en-US" sz="2400" dirty="0" smtClean="0"/>
              <a:t>There are free and supported paid versions</a:t>
            </a:r>
            <a:endParaRPr lang="en-US" sz="2400" dirty="0"/>
          </a:p>
          <a:p>
            <a:endParaRPr lang="en-US" sz="2400" dirty="0"/>
          </a:p>
        </p:txBody>
      </p:sp>
    </p:spTree>
    <p:extLst>
      <p:ext uri="{BB962C8B-B14F-4D97-AF65-F5344CB8AC3E}">
        <p14:creationId xmlns:p14="http://schemas.microsoft.com/office/powerpoint/2010/main" val="528491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Chef use in class</a:t>
            </a:r>
            <a:endParaRPr lang="en-US" dirty="0"/>
          </a:p>
        </p:txBody>
      </p:sp>
      <p:sp>
        <p:nvSpPr>
          <p:cNvPr id="3" name="Content Placeholder 2"/>
          <p:cNvSpPr>
            <a:spLocks noGrp="1"/>
          </p:cNvSpPr>
          <p:nvPr>
            <p:ph idx="1"/>
          </p:nvPr>
        </p:nvSpPr>
        <p:spPr>
          <a:xfrm>
            <a:off x="108065" y="822961"/>
            <a:ext cx="9144000" cy="5976850"/>
          </a:xfrm>
        </p:spPr>
        <p:txBody>
          <a:bodyPr>
            <a:noAutofit/>
          </a:bodyPr>
          <a:lstStyle/>
          <a:p>
            <a:r>
              <a:rPr lang="en-US" sz="2400" dirty="0"/>
              <a:t>We can call different recipes from the same cookbook </a:t>
            </a:r>
            <a:r>
              <a:rPr lang="en-US" sz="2400" dirty="0" smtClean="0"/>
              <a:t/>
            </a:r>
            <a:br>
              <a:rPr lang="en-US" sz="2400" dirty="0" smtClean="0"/>
            </a:br>
            <a:r>
              <a:rPr lang="en-US" sz="2400" dirty="0" smtClean="0"/>
              <a:t>to </a:t>
            </a:r>
            <a:r>
              <a:rPr lang="en-US" sz="2400" dirty="0"/>
              <a:t>customize the nodes in our cluster uniquely:</a:t>
            </a:r>
          </a:p>
          <a:p>
            <a:r>
              <a:rPr lang="en-US" sz="2400" dirty="0">
                <a:solidFill>
                  <a:srgbClr val="FF0000"/>
                </a:solidFill>
              </a:rPr>
              <a:t>{ "</a:t>
            </a:r>
            <a:r>
              <a:rPr lang="en-US" sz="2400" dirty="0" err="1">
                <a:solidFill>
                  <a:srgbClr val="FF0000"/>
                </a:solidFill>
              </a:rPr>
              <a:t>run_list</a:t>
            </a:r>
            <a:r>
              <a:rPr lang="en-US" sz="2400" dirty="0">
                <a:solidFill>
                  <a:srgbClr val="FF0000"/>
                </a:solidFill>
              </a:rPr>
              <a:t>": ["recipe[</a:t>
            </a:r>
            <a:r>
              <a:rPr lang="en-US" sz="2400" dirty="0" err="1">
                <a:solidFill>
                  <a:srgbClr val="FF0000"/>
                </a:solidFill>
              </a:rPr>
              <a:t>hadoop</a:t>
            </a:r>
            <a:r>
              <a:rPr lang="en-US" sz="2400" dirty="0">
                <a:solidFill>
                  <a:srgbClr val="FF0000"/>
                </a:solidFill>
              </a:rPr>
              <a:t>:: </a:t>
            </a:r>
            <a:r>
              <a:rPr lang="en-US" sz="2400" dirty="0" err="1">
                <a:solidFill>
                  <a:srgbClr val="FF0000"/>
                </a:solidFill>
              </a:rPr>
              <a:t>hadoop_hdfs_namenode</a:t>
            </a:r>
            <a:r>
              <a:rPr lang="en-US" sz="2400" dirty="0">
                <a:solidFill>
                  <a:srgbClr val="FF0000"/>
                </a:solidFill>
              </a:rPr>
              <a:t>]"]} versus { "</a:t>
            </a:r>
            <a:r>
              <a:rPr lang="en-US" sz="2400" dirty="0" err="1">
                <a:solidFill>
                  <a:srgbClr val="FF0000"/>
                </a:solidFill>
              </a:rPr>
              <a:t>run_list</a:t>
            </a:r>
            <a:r>
              <a:rPr lang="en-US" sz="2400" dirty="0">
                <a:solidFill>
                  <a:srgbClr val="FF0000"/>
                </a:solidFill>
              </a:rPr>
              <a:t>": ["recipe[</a:t>
            </a:r>
            <a:r>
              <a:rPr lang="en-US" sz="2400" dirty="0" err="1">
                <a:solidFill>
                  <a:srgbClr val="FF0000"/>
                </a:solidFill>
              </a:rPr>
              <a:t>hadoop</a:t>
            </a:r>
            <a:r>
              <a:rPr lang="en-US" sz="2400" dirty="0">
                <a:solidFill>
                  <a:srgbClr val="FF0000"/>
                </a:solidFill>
              </a:rPr>
              <a:t>:: </a:t>
            </a:r>
            <a:r>
              <a:rPr lang="en-US" sz="2400" dirty="0" err="1">
                <a:solidFill>
                  <a:srgbClr val="FF0000"/>
                </a:solidFill>
              </a:rPr>
              <a:t>hadoop_hdfs_datanode</a:t>
            </a:r>
            <a:r>
              <a:rPr lang="en-US" sz="2400" dirty="0" smtClean="0">
                <a:solidFill>
                  <a:srgbClr val="FF0000"/>
                </a:solidFill>
              </a:rPr>
              <a:t>]"]}</a:t>
            </a:r>
            <a:endParaRPr lang="en-US" sz="2400" dirty="0">
              <a:solidFill>
                <a:srgbClr val="FF0000"/>
              </a:solidFill>
            </a:endParaRPr>
          </a:p>
          <a:p>
            <a:r>
              <a:rPr lang="en-US" sz="2400" dirty="0"/>
              <a:t>We can pass information to set custom values in our configuration files:</a:t>
            </a:r>
          </a:p>
          <a:p>
            <a:r>
              <a:rPr lang="en-US" sz="2400" dirty="0">
                <a:solidFill>
                  <a:srgbClr val="FF0000"/>
                </a:solidFill>
              </a:rPr>
              <a:t>"</a:t>
            </a:r>
            <a:r>
              <a:rPr lang="en-US" sz="2400" dirty="0" err="1">
                <a:solidFill>
                  <a:srgbClr val="FF0000"/>
                </a:solidFill>
              </a:rPr>
              <a:t>hadoop</a:t>
            </a:r>
            <a:r>
              <a:rPr lang="en-US" sz="2400" dirty="0">
                <a:solidFill>
                  <a:srgbClr val="FF0000"/>
                </a:solidFill>
              </a:rPr>
              <a:t>" =&gt; { "</a:t>
            </a:r>
            <a:r>
              <a:rPr lang="en-US" sz="2400" dirty="0" err="1">
                <a:solidFill>
                  <a:srgbClr val="FF0000"/>
                </a:solidFill>
              </a:rPr>
              <a:t>yarn_site</a:t>
            </a:r>
            <a:r>
              <a:rPr lang="en-US" sz="2400" dirty="0">
                <a:solidFill>
                  <a:srgbClr val="FF0000"/>
                </a:solidFill>
              </a:rPr>
              <a:t>" =&gt; {"</a:t>
            </a:r>
            <a:r>
              <a:rPr lang="en-US" sz="2400" dirty="0" err="1">
                <a:solidFill>
                  <a:srgbClr val="FF0000"/>
                </a:solidFill>
              </a:rPr>
              <a:t>yarn.resourcemanager.hostname</a:t>
            </a:r>
            <a:r>
              <a:rPr lang="en-US" sz="2400" dirty="0">
                <a:solidFill>
                  <a:srgbClr val="FF0000"/>
                </a:solidFill>
              </a:rPr>
              <a:t>" =&gt; “10.39.1.99</a:t>
            </a:r>
            <a:r>
              <a:rPr lang="en-US" sz="2400" dirty="0" smtClean="0">
                <a:solidFill>
                  <a:srgbClr val="FF0000"/>
                </a:solidFill>
              </a:rPr>
              <a:t>”}}</a:t>
            </a:r>
            <a:endParaRPr lang="en-US" sz="2400" dirty="0">
              <a:solidFill>
                <a:srgbClr val="FF0000"/>
              </a:solidFill>
            </a:endParaRPr>
          </a:p>
          <a:p>
            <a:r>
              <a:rPr lang="en-US" sz="2400" dirty="0"/>
              <a:t>Chef can even automate installations that require accepting terms:</a:t>
            </a:r>
          </a:p>
          <a:p>
            <a:r>
              <a:rPr lang="en-US" sz="2400" dirty="0"/>
              <a:t> </a:t>
            </a:r>
            <a:r>
              <a:rPr lang="en-US" sz="2400" dirty="0">
                <a:solidFill>
                  <a:srgbClr val="FF0000"/>
                </a:solidFill>
              </a:rPr>
              <a:t>  </a:t>
            </a:r>
            <a:r>
              <a:rPr lang="en-US" sz="2400" dirty="0" smtClean="0">
                <a:solidFill>
                  <a:srgbClr val="FF0000"/>
                </a:solidFill>
              </a:rPr>
              <a:t>"</a:t>
            </a:r>
            <a:r>
              <a:rPr lang="en-US" sz="2400" dirty="0">
                <a:solidFill>
                  <a:srgbClr val="FF0000"/>
                </a:solidFill>
              </a:rPr>
              <a:t>java" =&gt; { "oracle" =&gt; { "</a:t>
            </a:r>
            <a:r>
              <a:rPr lang="en-US" sz="2400" dirty="0" err="1">
                <a:solidFill>
                  <a:srgbClr val="FF0000"/>
                </a:solidFill>
              </a:rPr>
              <a:t>accept_oracle_download_terms</a:t>
            </a:r>
            <a:r>
              <a:rPr lang="en-US" sz="2400" dirty="0">
                <a:solidFill>
                  <a:srgbClr val="FF0000"/>
                </a:solidFill>
              </a:rPr>
              <a:t>" =&gt; true} }</a:t>
            </a:r>
          </a:p>
          <a:p>
            <a:r>
              <a:rPr lang="en-US" sz="2400" dirty="0" smtClean="0"/>
              <a:t>Beyond </a:t>
            </a:r>
            <a:r>
              <a:rPr lang="en-US" sz="2400" dirty="0"/>
              <a:t>installation, Chef can even start services running:</a:t>
            </a:r>
          </a:p>
          <a:p>
            <a:r>
              <a:rPr lang="en-US" sz="2400" dirty="0"/>
              <a:t>         </a:t>
            </a:r>
            <a:r>
              <a:rPr lang="en-US" sz="2400" dirty="0" smtClean="0">
                <a:solidFill>
                  <a:srgbClr val="FF0000"/>
                </a:solidFill>
              </a:rPr>
              <a:t>resources</a:t>
            </a:r>
            <a:r>
              <a:rPr lang="en-US" sz="2400" dirty="0">
                <a:solidFill>
                  <a:srgbClr val="FF0000"/>
                </a:solidFill>
              </a:rPr>
              <a:t>('service[</a:t>
            </a:r>
            <a:r>
              <a:rPr lang="en-US" sz="2400" dirty="0" err="1">
                <a:solidFill>
                  <a:srgbClr val="FF0000"/>
                </a:solidFill>
              </a:rPr>
              <a:t>hadoop-hdfs-namenode</a:t>
            </a:r>
            <a:r>
              <a:rPr lang="en-US" sz="2400" dirty="0">
                <a:solidFill>
                  <a:srgbClr val="FF0000"/>
                </a:solidFill>
              </a:rPr>
              <a:t>]').</a:t>
            </a:r>
            <a:r>
              <a:rPr lang="en-US" sz="2400" dirty="0" err="1">
                <a:solidFill>
                  <a:srgbClr val="FF0000"/>
                </a:solidFill>
              </a:rPr>
              <a:t>run_action</a:t>
            </a:r>
            <a:r>
              <a:rPr lang="en-US" sz="2400" dirty="0">
                <a:solidFill>
                  <a:srgbClr val="FF0000"/>
                </a:solidFill>
              </a:rPr>
              <a:t>(:start)</a:t>
            </a:r>
          </a:p>
        </p:txBody>
      </p:sp>
    </p:spTree>
    <p:extLst>
      <p:ext uri="{BB962C8B-B14F-4D97-AF65-F5344CB8AC3E}">
        <p14:creationId xmlns:p14="http://schemas.microsoft.com/office/powerpoint/2010/main" val="3335106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Chef </a:t>
            </a:r>
            <a:r>
              <a:rPr lang="en-US" dirty="0" err="1">
                <a:solidFill>
                  <a:srgbClr val="FF0000"/>
                </a:solidFill>
              </a:rPr>
              <a:t>Ansible</a:t>
            </a:r>
            <a:r>
              <a:rPr lang="en-US" dirty="0"/>
              <a:t> Puppet Salt</a:t>
            </a:r>
          </a:p>
        </p:txBody>
      </p:sp>
      <p:sp>
        <p:nvSpPr>
          <p:cNvPr id="3" name="Content Placeholder 2"/>
          <p:cNvSpPr>
            <a:spLocks noGrp="1"/>
          </p:cNvSpPr>
          <p:nvPr>
            <p:ph idx="1"/>
          </p:nvPr>
        </p:nvSpPr>
        <p:spPr>
          <a:xfrm>
            <a:off x="0" y="871780"/>
            <a:ext cx="9144000" cy="5986220"/>
          </a:xfrm>
        </p:spPr>
        <p:txBody>
          <a:bodyPr>
            <a:normAutofit fontScale="92500" lnSpcReduction="10000"/>
          </a:bodyPr>
          <a:lstStyle/>
          <a:p>
            <a:r>
              <a:rPr lang="en-US" sz="2400" dirty="0">
                <a:hlinkClick r:id="rId2"/>
              </a:rPr>
              <a:t>http://en.wikipedia.org/wiki/Ansible_(software)</a:t>
            </a:r>
            <a:r>
              <a:rPr lang="en-US" sz="2400" dirty="0"/>
              <a:t>  </a:t>
            </a:r>
          </a:p>
          <a:p>
            <a:r>
              <a:rPr lang="en-US" sz="2400" b="1" dirty="0" err="1"/>
              <a:t>Ansible</a:t>
            </a:r>
            <a:r>
              <a:rPr lang="en-US" sz="2400" b="1" dirty="0"/>
              <a:t> </a:t>
            </a:r>
            <a:r>
              <a:rPr lang="en-US" sz="2400" dirty="0"/>
              <a:t>is a GNU </a:t>
            </a:r>
            <a:r>
              <a:rPr lang="en-US" sz="2400" dirty="0" smtClean="0"/>
              <a:t>license Python open-source </a:t>
            </a:r>
            <a:r>
              <a:rPr lang="en-US" sz="2400" dirty="0"/>
              <a:t>software platform for configuring and managing computers. It combines multi-node software deployment, ad hoc task execution, and configuration management. It manages nodes over SSH and does not require any additional remote software (except Python 2.4 or later) to be installed on them. </a:t>
            </a:r>
          </a:p>
          <a:p>
            <a:r>
              <a:rPr lang="en-US" sz="2400" dirty="0"/>
              <a:t>Approach is built around modules, which work over JSON and standard output and can be written in any programming language. The system uses YAML to express reusable descriptions of systems.</a:t>
            </a:r>
          </a:p>
          <a:p>
            <a:r>
              <a:rPr lang="en-US" sz="2400" dirty="0"/>
              <a:t>The design goals of </a:t>
            </a:r>
            <a:r>
              <a:rPr lang="en-US" sz="2400" dirty="0" err="1"/>
              <a:t>Ansible</a:t>
            </a:r>
            <a:r>
              <a:rPr lang="en-US" sz="2400" dirty="0"/>
              <a:t> include:</a:t>
            </a:r>
          </a:p>
          <a:p>
            <a:pPr lvl="1"/>
            <a:r>
              <a:rPr lang="en-US" sz="2000" dirty="0"/>
              <a:t>Minimal in nature. Management systems should not impose additional dependencies on the environment.</a:t>
            </a:r>
          </a:p>
          <a:p>
            <a:pPr lvl="1"/>
            <a:r>
              <a:rPr lang="en-US" sz="2000" dirty="0"/>
              <a:t>Consistent.</a:t>
            </a:r>
          </a:p>
          <a:p>
            <a:pPr lvl="1"/>
            <a:r>
              <a:rPr lang="en-US" sz="2000" dirty="0"/>
              <a:t>Secure. </a:t>
            </a:r>
            <a:r>
              <a:rPr lang="en-US" sz="2000" dirty="0" err="1"/>
              <a:t>Ansible</a:t>
            </a:r>
            <a:r>
              <a:rPr lang="en-US" sz="2000" dirty="0"/>
              <a:t> does not deploy vulnerable agents to nodes. Only </a:t>
            </a:r>
            <a:r>
              <a:rPr lang="en-US" sz="2000" dirty="0" err="1"/>
              <a:t>OpenSSH</a:t>
            </a:r>
            <a:r>
              <a:rPr lang="en-US" sz="2000" dirty="0"/>
              <a:t> is required which is already critically tested.</a:t>
            </a:r>
          </a:p>
          <a:p>
            <a:pPr lvl="1"/>
            <a:r>
              <a:rPr lang="en-US" sz="2000" dirty="0"/>
              <a:t>Highly reliable. The idempotent resource model is applied to deployment to prevent side-effects from re-running scripts.</a:t>
            </a:r>
          </a:p>
          <a:p>
            <a:pPr lvl="1"/>
            <a:r>
              <a:rPr lang="en-US" sz="2000" dirty="0"/>
              <a:t>Low learning curve. Playbooks use an easy and descriptive language based on YAML.</a:t>
            </a:r>
          </a:p>
          <a:p>
            <a:endParaRPr lang="en-US" sz="2400" dirty="0"/>
          </a:p>
        </p:txBody>
      </p:sp>
    </p:spTree>
    <p:extLst>
      <p:ext uri="{BB962C8B-B14F-4D97-AF65-F5344CB8AC3E}">
        <p14:creationId xmlns:p14="http://schemas.microsoft.com/office/powerpoint/2010/main" val="3693850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Chef </a:t>
            </a:r>
            <a:r>
              <a:rPr lang="en-US" dirty="0" err="1"/>
              <a:t>Ansible</a:t>
            </a:r>
            <a:r>
              <a:rPr lang="en-US" dirty="0"/>
              <a:t> </a:t>
            </a:r>
            <a:r>
              <a:rPr lang="en-US" dirty="0">
                <a:solidFill>
                  <a:srgbClr val="FF0000"/>
                </a:solidFill>
              </a:rPr>
              <a:t>Puppet</a:t>
            </a:r>
            <a:r>
              <a:rPr lang="en-US" dirty="0"/>
              <a:t> Salt</a:t>
            </a:r>
          </a:p>
        </p:txBody>
      </p:sp>
      <p:sp>
        <p:nvSpPr>
          <p:cNvPr id="3" name="Content Placeholder 2"/>
          <p:cNvSpPr>
            <a:spLocks noGrp="1"/>
          </p:cNvSpPr>
          <p:nvPr>
            <p:ph idx="1"/>
          </p:nvPr>
        </p:nvSpPr>
        <p:spPr>
          <a:xfrm>
            <a:off x="0" y="1731936"/>
            <a:ext cx="9144000" cy="5126064"/>
          </a:xfrm>
        </p:spPr>
        <p:txBody>
          <a:bodyPr>
            <a:normAutofit/>
          </a:bodyPr>
          <a:lstStyle/>
          <a:p>
            <a:r>
              <a:rPr lang="en-US" sz="2400" dirty="0"/>
              <a:t>Apache license </a:t>
            </a:r>
            <a:r>
              <a:rPr lang="en-US" sz="2400" dirty="0">
                <a:hlinkClick r:id="rId2"/>
              </a:rPr>
              <a:t>http://</a:t>
            </a:r>
            <a:r>
              <a:rPr lang="en-US" sz="2400" dirty="0" smtClean="0">
                <a:hlinkClick r:id="rId2"/>
              </a:rPr>
              <a:t>puppetlabs.com/puppet/puppet-open-source</a:t>
            </a:r>
            <a:endParaRPr lang="en-US" sz="2400" dirty="0" smtClean="0"/>
          </a:p>
          <a:p>
            <a:r>
              <a:rPr lang="en-US" sz="2400" dirty="0">
                <a:hlinkClick r:id="rId3"/>
              </a:rPr>
              <a:t>http://en.wikipedia.org/wiki/Puppet_(software</a:t>
            </a:r>
            <a:r>
              <a:rPr lang="en-US" sz="2400" dirty="0" smtClean="0">
                <a:hlinkClick r:id="rId3"/>
              </a:rPr>
              <a:t>)</a:t>
            </a:r>
            <a:endParaRPr lang="en-US" sz="2400" dirty="0" smtClean="0"/>
          </a:p>
          <a:p>
            <a:r>
              <a:rPr lang="en-US" sz="2400" dirty="0" smtClean="0"/>
              <a:t>Puppet </a:t>
            </a:r>
            <a:r>
              <a:rPr lang="en-US" sz="2400" dirty="0"/>
              <a:t>modules automate tasks such as:</a:t>
            </a:r>
          </a:p>
          <a:p>
            <a:pPr lvl="1"/>
            <a:r>
              <a:rPr lang="en-US" sz="2000" dirty="0"/>
              <a:t>installing and configuring Apache, plus configuring and managing a range of virtual host setups</a:t>
            </a:r>
          </a:p>
          <a:p>
            <a:pPr lvl="1"/>
            <a:r>
              <a:rPr lang="en-US" sz="2000" dirty="0"/>
              <a:t>managing APT source, key, and definitions</a:t>
            </a:r>
          </a:p>
          <a:p>
            <a:pPr lvl="1"/>
            <a:r>
              <a:rPr lang="en-US" sz="2000" dirty="0"/>
              <a:t>installing, configuring, and running NTP across a range of operating systems</a:t>
            </a:r>
          </a:p>
          <a:p>
            <a:pPr lvl="1"/>
            <a:r>
              <a:rPr lang="en-US" sz="2000" dirty="0"/>
              <a:t>managing system reboots on Windows</a:t>
            </a:r>
          </a:p>
          <a:p>
            <a:pPr lvl="1"/>
            <a:r>
              <a:rPr lang="en-US" sz="2000" dirty="0"/>
              <a:t>managing and configuring firewalls</a:t>
            </a:r>
          </a:p>
          <a:p>
            <a:pPr lvl="1"/>
            <a:r>
              <a:rPr lang="en-US" sz="2000" dirty="0"/>
              <a:t>installing and configuring MySQL</a:t>
            </a:r>
          </a:p>
          <a:p>
            <a:pPr lvl="1"/>
            <a:r>
              <a:rPr lang="en-US" sz="2000" dirty="0"/>
              <a:t>and much, much more.</a:t>
            </a:r>
          </a:p>
          <a:p>
            <a:r>
              <a:rPr lang="en-US" sz="2400" dirty="0"/>
              <a:t> </a:t>
            </a:r>
            <a:r>
              <a:rPr lang="en-US" sz="2400" dirty="0" smtClean="0"/>
              <a:t>Includes </a:t>
            </a:r>
            <a:r>
              <a:rPr lang="en-US" sz="2400" dirty="0"/>
              <a:t>its own declarative language to describe system configuration</a:t>
            </a:r>
          </a:p>
        </p:txBody>
      </p:sp>
    </p:spTree>
    <p:extLst>
      <p:ext uri="{BB962C8B-B14F-4D97-AF65-F5344CB8AC3E}">
        <p14:creationId xmlns:p14="http://schemas.microsoft.com/office/powerpoint/2010/main" val="1619139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19579"/>
          </a:xfrm>
        </p:spPr>
        <p:txBody>
          <a:bodyPr/>
          <a:lstStyle/>
          <a:p>
            <a:r>
              <a:rPr lang="en-US" dirty="0"/>
              <a:t>Chef </a:t>
            </a:r>
            <a:r>
              <a:rPr lang="en-US" dirty="0" err="1"/>
              <a:t>Ansible</a:t>
            </a:r>
            <a:r>
              <a:rPr lang="en-US" dirty="0"/>
              <a:t> Puppet </a:t>
            </a:r>
            <a:r>
              <a:rPr lang="en-US" dirty="0">
                <a:solidFill>
                  <a:srgbClr val="FF0000"/>
                </a:solidFill>
              </a:rPr>
              <a:t>Salt</a:t>
            </a:r>
          </a:p>
        </p:txBody>
      </p:sp>
      <p:sp>
        <p:nvSpPr>
          <p:cNvPr id="3" name="Content Placeholder 2"/>
          <p:cNvSpPr>
            <a:spLocks noGrp="1"/>
          </p:cNvSpPr>
          <p:nvPr>
            <p:ph idx="1"/>
          </p:nvPr>
        </p:nvSpPr>
        <p:spPr>
          <a:xfrm>
            <a:off x="0" y="813662"/>
            <a:ext cx="9144000" cy="5986220"/>
          </a:xfrm>
        </p:spPr>
        <p:txBody>
          <a:bodyPr>
            <a:normAutofit fontScale="85000" lnSpcReduction="20000"/>
          </a:bodyPr>
          <a:lstStyle/>
          <a:p>
            <a:r>
              <a:rPr lang="en-US" sz="2000" dirty="0"/>
              <a:t>Apache license Python </a:t>
            </a:r>
            <a:r>
              <a:rPr lang="en-US" sz="2000" dirty="0">
                <a:hlinkClick r:id="rId2"/>
              </a:rPr>
              <a:t>http://en.wikipedia.org/wiki/Salt_(software</a:t>
            </a:r>
            <a:r>
              <a:rPr lang="en-US" sz="2000" dirty="0" smtClean="0">
                <a:hlinkClick r:id="rId2"/>
              </a:rPr>
              <a:t>)</a:t>
            </a:r>
            <a:r>
              <a:rPr lang="en-US" sz="2000" dirty="0" smtClean="0"/>
              <a:t> Salt originated </a:t>
            </a:r>
            <a:r>
              <a:rPr lang="en-US" sz="2000" dirty="0"/>
              <a:t>from the need for high speed data collection and execution in system administration environments. The author of Salt, Thomas S Hatch, had previously created a number of in-house solutions for companies to solve the problem but found his and other open source solutions to be lacking</a:t>
            </a:r>
            <a:r>
              <a:rPr lang="en-US" sz="2000" dirty="0" smtClean="0"/>
              <a:t>. </a:t>
            </a:r>
          </a:p>
          <a:p>
            <a:r>
              <a:rPr lang="en-US" sz="2000" dirty="0" smtClean="0"/>
              <a:t>Hatch </a:t>
            </a:r>
            <a:r>
              <a:rPr lang="en-US" sz="2000" dirty="0"/>
              <a:t>decided to use the </a:t>
            </a:r>
            <a:r>
              <a:rPr lang="en-US" sz="2000" dirty="0" err="1"/>
              <a:t>ZeroMQ</a:t>
            </a:r>
            <a:r>
              <a:rPr lang="en-US" sz="2000" dirty="0"/>
              <a:t> messaging library to facilitate the high-speed requirements and built Salt using </a:t>
            </a:r>
            <a:r>
              <a:rPr lang="en-US" sz="2000" dirty="0" err="1"/>
              <a:t>ZeroMQ</a:t>
            </a:r>
            <a:r>
              <a:rPr lang="en-US" sz="2000" dirty="0"/>
              <a:t> for all networking layers</a:t>
            </a:r>
            <a:r>
              <a:rPr lang="en-US" sz="2000" dirty="0" smtClean="0"/>
              <a:t>.</a:t>
            </a:r>
          </a:p>
          <a:p>
            <a:r>
              <a:rPr lang="en-US" sz="2000" dirty="0" smtClean="0"/>
              <a:t>See comparison at </a:t>
            </a:r>
            <a:r>
              <a:rPr lang="en-US" sz="2000" dirty="0" smtClean="0">
                <a:hlinkClick r:id="rId3"/>
              </a:rPr>
              <a:t>http</a:t>
            </a:r>
            <a:r>
              <a:rPr lang="en-US" sz="2000" dirty="0">
                <a:hlinkClick r:id="rId3"/>
              </a:rPr>
              <a:t>://</a:t>
            </a:r>
            <a:r>
              <a:rPr lang="en-US" sz="2000" dirty="0" smtClean="0">
                <a:hlinkClick r:id="rId3"/>
              </a:rPr>
              <a:t>en.wikipedia.org/wiki/Comparison_of_open-source_configuration_management_software</a:t>
            </a:r>
            <a:r>
              <a:rPr lang="en-US" sz="2000" dirty="0" smtClean="0"/>
              <a:t> </a:t>
            </a:r>
          </a:p>
          <a:p>
            <a:r>
              <a:rPr lang="en-US" sz="2000" b="1" dirty="0"/>
              <a:t>Execution modules</a:t>
            </a:r>
            <a:r>
              <a:rPr lang="en-US" sz="2000" dirty="0"/>
              <a:t> are the workhorse for Salt's functionality. The execution modules represent the functions that are available for direct execution from the remote execution engine. These modules contain the specific cross platform information used by Salt to manage portability, and constitute the core </a:t>
            </a:r>
            <a:r>
              <a:rPr lang="en-US" sz="2000" dirty="0" err="1"/>
              <a:t>api</a:t>
            </a:r>
            <a:r>
              <a:rPr lang="en-US" sz="2000" dirty="0"/>
              <a:t> of system level functions used by Salt systems</a:t>
            </a:r>
            <a:r>
              <a:rPr lang="en-US" sz="2000" dirty="0" smtClean="0"/>
              <a:t>.</a:t>
            </a:r>
            <a:endParaRPr lang="en-US" sz="2000" dirty="0"/>
          </a:p>
          <a:p>
            <a:r>
              <a:rPr lang="en-US" sz="2000" b="1" dirty="0"/>
              <a:t>State modules</a:t>
            </a:r>
            <a:r>
              <a:rPr lang="en-US" sz="2000" dirty="0"/>
              <a:t> are the components that make up the backend for the Salt configuration management system. These modules execute the code needed to enforce, set up or change the configuration of a target system. Like other modules, more states become available when they are added to the states modules.</a:t>
            </a:r>
          </a:p>
          <a:p>
            <a:r>
              <a:rPr lang="en-US" sz="2000" b="1" dirty="0"/>
              <a:t>Grains</a:t>
            </a:r>
            <a:r>
              <a:rPr lang="en-US" sz="2000" dirty="0"/>
              <a:t> constitute a system for detecting static information about a system and storing it in RAM for rapid </a:t>
            </a:r>
            <a:r>
              <a:rPr lang="en-US" sz="2000" dirty="0" smtClean="0"/>
              <a:t>gathering.</a:t>
            </a:r>
            <a:endParaRPr lang="en-US" sz="2000" dirty="0"/>
          </a:p>
          <a:p>
            <a:r>
              <a:rPr lang="en-US" sz="2000" b="1" dirty="0"/>
              <a:t>Renderer modules</a:t>
            </a:r>
            <a:r>
              <a:rPr lang="en-US" sz="2000" dirty="0"/>
              <a:t> are used to render the information passed to the Salt state system. The renderer system is what makes it possible to represent Salt's configuration management data in any </a:t>
            </a:r>
            <a:r>
              <a:rPr lang="en-US" sz="2000" dirty="0" err="1"/>
              <a:t>serializable</a:t>
            </a:r>
            <a:r>
              <a:rPr lang="en-US" sz="2000" dirty="0"/>
              <a:t> </a:t>
            </a:r>
            <a:r>
              <a:rPr lang="en-US" sz="2000" dirty="0" smtClean="0"/>
              <a:t>format.</a:t>
            </a:r>
            <a:endParaRPr lang="en-US" sz="2000" dirty="0"/>
          </a:p>
          <a:p>
            <a:r>
              <a:rPr lang="en-US" sz="2000" b="1" dirty="0"/>
              <a:t>Returners</a:t>
            </a:r>
            <a:r>
              <a:rPr lang="en-US" sz="2000" dirty="0"/>
              <a:t>: the remote execution calls made by Salt are detached from the calling system; this allows the return information generated by the remote execution to be returned to an arbitrary location. Management of arbitrary return locations is managed by the Returner </a:t>
            </a:r>
            <a:r>
              <a:rPr lang="en-US" sz="2000" dirty="0" smtClean="0"/>
              <a:t>Modules.</a:t>
            </a:r>
            <a:endParaRPr lang="en-US" sz="2000" dirty="0"/>
          </a:p>
          <a:p>
            <a:r>
              <a:rPr lang="en-US" sz="2000" b="1" dirty="0"/>
              <a:t>Runners</a:t>
            </a:r>
            <a:r>
              <a:rPr lang="en-US" sz="2000" dirty="0"/>
              <a:t> are master side convenience applications executed by the salt-run </a:t>
            </a:r>
            <a:r>
              <a:rPr lang="en-US" sz="2000" dirty="0" smtClean="0"/>
              <a:t>command</a:t>
            </a:r>
            <a:endParaRPr lang="en-US" sz="2000" dirty="0"/>
          </a:p>
        </p:txBody>
      </p:sp>
    </p:spTree>
    <p:extLst>
      <p:ext uri="{BB962C8B-B14F-4D97-AF65-F5344CB8AC3E}">
        <p14:creationId xmlns:p14="http://schemas.microsoft.com/office/powerpoint/2010/main" val="2054991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Juju</a:t>
            </a:r>
            <a:endParaRPr lang="en-US" dirty="0"/>
          </a:p>
        </p:txBody>
      </p:sp>
      <p:sp>
        <p:nvSpPr>
          <p:cNvPr id="3" name="Content Placeholder 2"/>
          <p:cNvSpPr>
            <a:spLocks noGrp="1"/>
          </p:cNvSpPr>
          <p:nvPr>
            <p:ph idx="1"/>
          </p:nvPr>
        </p:nvSpPr>
        <p:spPr>
          <a:xfrm>
            <a:off x="0" y="813661"/>
            <a:ext cx="9144000" cy="6044339"/>
          </a:xfrm>
        </p:spPr>
        <p:txBody>
          <a:bodyPr>
            <a:normAutofit fontScale="70000" lnSpcReduction="20000"/>
          </a:bodyPr>
          <a:lstStyle/>
          <a:p>
            <a:r>
              <a:rPr lang="en-US" b="1" dirty="0"/>
              <a:t>Juju</a:t>
            </a:r>
            <a:r>
              <a:rPr lang="en-US" dirty="0"/>
              <a:t> </a:t>
            </a:r>
            <a:r>
              <a:rPr lang="en-US" dirty="0">
                <a:hlinkClick r:id="rId2"/>
              </a:rPr>
              <a:t>https://juju.ubuntu.com</a:t>
            </a:r>
            <a:r>
              <a:rPr lang="en-US" dirty="0" smtClean="0">
                <a:hlinkClick r:id="rId2"/>
              </a:rPr>
              <a:t>/</a:t>
            </a:r>
            <a:r>
              <a:rPr lang="en-US" dirty="0"/>
              <a:t> </a:t>
            </a:r>
            <a:r>
              <a:rPr lang="en-US" dirty="0" smtClean="0"/>
              <a:t/>
            </a:r>
            <a:br>
              <a:rPr lang="en-US" dirty="0" smtClean="0"/>
            </a:br>
            <a:r>
              <a:rPr lang="en-US" dirty="0" smtClean="0">
                <a:hlinkClick r:id="rId3"/>
              </a:rPr>
              <a:t>http</a:t>
            </a:r>
            <a:r>
              <a:rPr lang="en-US" dirty="0">
                <a:hlinkClick r:id="rId3"/>
              </a:rPr>
              <a:t>://en.wikipedia.org/wiki/Juju_(software</a:t>
            </a:r>
            <a:r>
              <a:rPr lang="en-US" dirty="0" smtClean="0">
                <a:hlinkClick r:id="rId3"/>
              </a:rPr>
              <a:t>)</a:t>
            </a:r>
            <a:r>
              <a:rPr lang="en-US" dirty="0" smtClean="0"/>
              <a:t> </a:t>
            </a:r>
            <a:r>
              <a:rPr lang="en-US" dirty="0"/>
              <a:t>from Ubuntu </a:t>
            </a:r>
            <a:r>
              <a:rPr lang="en-US" dirty="0" smtClean="0"/>
              <a:t/>
            </a:r>
            <a:br>
              <a:rPr lang="en-US" dirty="0" smtClean="0"/>
            </a:br>
            <a:r>
              <a:rPr lang="en-US" dirty="0" smtClean="0"/>
              <a:t>with GNU license in Python and Go (“improved C”) orchestrates software services </a:t>
            </a:r>
            <a:r>
              <a:rPr lang="en-US" dirty="0"/>
              <a:t>and their provisioning  defined by charms across multiple clouds </a:t>
            </a:r>
            <a:endParaRPr lang="en-US" dirty="0" smtClean="0"/>
          </a:p>
          <a:p>
            <a:r>
              <a:rPr lang="en-US" b="1" dirty="0"/>
              <a:t>Charms</a:t>
            </a:r>
            <a:r>
              <a:rPr lang="en-US" dirty="0"/>
              <a:t> can be written in any programming language that can be executed from the command line. A Charm is a collection of YAML configuration files and a selection of "hooks". </a:t>
            </a:r>
            <a:endParaRPr lang="en-US" dirty="0" smtClean="0"/>
          </a:p>
          <a:p>
            <a:pPr lvl="1"/>
            <a:r>
              <a:rPr lang="en-US" dirty="0" smtClean="0"/>
              <a:t>A </a:t>
            </a:r>
            <a:r>
              <a:rPr lang="en-US" dirty="0"/>
              <a:t>hook is a naming convention to install software, start/stop a service, manage relationships with other charms, upgrade charms, scale charms, configure charms, etc. </a:t>
            </a:r>
            <a:endParaRPr lang="en-US" dirty="0" smtClean="0"/>
          </a:p>
          <a:p>
            <a:pPr lvl="1"/>
            <a:r>
              <a:rPr lang="en-US" dirty="0" smtClean="0"/>
              <a:t>Charms </a:t>
            </a:r>
            <a:r>
              <a:rPr lang="en-US" dirty="0"/>
              <a:t>can have many properties. Charm helpers allow boiler-plate code to be automatically generated hence accelerating the creation of charms</a:t>
            </a:r>
            <a:r>
              <a:rPr lang="en-US" dirty="0" smtClean="0"/>
              <a:t>.</a:t>
            </a:r>
          </a:p>
          <a:p>
            <a:r>
              <a:rPr lang="en-US" dirty="0"/>
              <a:t>Juju's main </a:t>
            </a:r>
            <a:r>
              <a:rPr lang="en-US" dirty="0" smtClean="0"/>
              <a:t>strength is instant </a:t>
            </a:r>
            <a:r>
              <a:rPr lang="en-US" dirty="0"/>
              <a:t>integration and scaling. Juju allows services to be instantly integrated via relationships. </a:t>
            </a:r>
            <a:endParaRPr lang="en-US" dirty="0" smtClean="0"/>
          </a:p>
          <a:p>
            <a:pPr lvl="1"/>
            <a:r>
              <a:rPr lang="en-US" dirty="0" smtClean="0"/>
              <a:t>By </a:t>
            </a:r>
            <a:r>
              <a:rPr lang="en-US" dirty="0"/>
              <a:t>creating a relationship between, for instance, </a:t>
            </a:r>
            <a:r>
              <a:rPr lang="en-US" dirty="0">
                <a:hlinkClick r:id="rId4" tooltip="MySQL"/>
              </a:rPr>
              <a:t>MySQL</a:t>
            </a:r>
            <a:r>
              <a:rPr lang="en-US" dirty="0"/>
              <a:t> and </a:t>
            </a:r>
            <a:r>
              <a:rPr lang="en-US" dirty="0">
                <a:hlinkClick r:id="rId5" tooltip="WordPress"/>
              </a:rPr>
              <a:t>WordPress</a:t>
            </a:r>
            <a:r>
              <a:rPr lang="en-US" dirty="0"/>
              <a:t>, MySQL will share with WordPress any IPs, user, password and other configuration items. </a:t>
            </a:r>
            <a:endParaRPr lang="en-US" dirty="0" smtClean="0"/>
          </a:p>
          <a:p>
            <a:pPr lvl="1"/>
            <a:r>
              <a:rPr lang="en-US" dirty="0" smtClean="0"/>
              <a:t>This </a:t>
            </a:r>
            <a:r>
              <a:rPr lang="en-US" dirty="0"/>
              <a:t>will enable WordPress to create tables and import data automatically. Relations allow the complexity of integrating services to be abstracted from the user</a:t>
            </a:r>
            <a:r>
              <a:rPr lang="en-US" dirty="0" smtClean="0"/>
              <a:t>.</a:t>
            </a:r>
          </a:p>
          <a:p>
            <a:r>
              <a:rPr lang="en-US" dirty="0" smtClean="0"/>
              <a:t>Only Ubuntu servers supported</a:t>
            </a:r>
          </a:p>
        </p:txBody>
      </p:sp>
    </p:spTree>
    <p:extLst>
      <p:ext uri="{BB962C8B-B14F-4D97-AF65-F5344CB8AC3E}">
        <p14:creationId xmlns:p14="http://schemas.microsoft.com/office/powerpoint/2010/main" val="1460596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42086"/>
          </a:xfrm>
        </p:spPr>
        <p:txBody>
          <a:bodyPr/>
          <a:lstStyle/>
          <a:p>
            <a:r>
              <a:rPr lang="en-US" dirty="0" err="1" smtClean="0"/>
              <a:t>OpenStack</a:t>
            </a:r>
            <a:r>
              <a:rPr lang="en-US" dirty="0" smtClean="0"/>
              <a:t> Heat</a:t>
            </a:r>
            <a:endParaRPr lang="en-US" dirty="0"/>
          </a:p>
        </p:txBody>
      </p:sp>
      <p:sp>
        <p:nvSpPr>
          <p:cNvPr id="3" name="Content Placeholder 2"/>
          <p:cNvSpPr>
            <a:spLocks noGrp="1"/>
          </p:cNvSpPr>
          <p:nvPr>
            <p:ph idx="1"/>
          </p:nvPr>
        </p:nvSpPr>
        <p:spPr>
          <a:xfrm>
            <a:off x="116378" y="736169"/>
            <a:ext cx="9027622" cy="6121831"/>
          </a:xfrm>
        </p:spPr>
        <p:txBody>
          <a:bodyPr>
            <a:normAutofit fontScale="62500" lnSpcReduction="20000"/>
          </a:bodyPr>
          <a:lstStyle/>
          <a:p>
            <a:r>
              <a:rPr lang="en-US" b="1" dirty="0"/>
              <a:t>Heat </a:t>
            </a:r>
            <a:r>
              <a:rPr lang="en-US" dirty="0">
                <a:hlinkClick r:id="rId2"/>
              </a:rPr>
              <a:t>https://</a:t>
            </a:r>
            <a:r>
              <a:rPr lang="en-US" dirty="0" smtClean="0">
                <a:hlinkClick r:id="rId2"/>
              </a:rPr>
              <a:t>wiki.openstack.org/wiki/Heat</a:t>
            </a:r>
            <a:r>
              <a:rPr lang="en-US" dirty="0" smtClean="0"/>
              <a:t> is </a:t>
            </a:r>
            <a:r>
              <a:rPr lang="en-US" dirty="0"/>
              <a:t>a </a:t>
            </a:r>
            <a:r>
              <a:rPr lang="en-US" dirty="0" smtClean="0"/>
              <a:t>Open source </a:t>
            </a:r>
            <a:br>
              <a:rPr lang="en-US" dirty="0" smtClean="0"/>
            </a:br>
            <a:r>
              <a:rPr lang="en-US" dirty="0" smtClean="0"/>
              <a:t>Python orchestration </a:t>
            </a:r>
            <a:r>
              <a:rPr lang="en-US" dirty="0"/>
              <a:t>engine for common cloud environments  </a:t>
            </a:r>
            <a:r>
              <a:rPr lang="en-US" dirty="0" smtClean="0"/>
              <a:t/>
            </a:r>
            <a:br>
              <a:rPr lang="en-US" dirty="0" smtClean="0"/>
            </a:br>
            <a:r>
              <a:rPr lang="en-US" dirty="0" smtClean="0"/>
              <a:t>managing </a:t>
            </a:r>
            <a:r>
              <a:rPr lang="en-US" dirty="0"/>
              <a:t>the entire lifecycle of infrastructure and applications</a:t>
            </a:r>
            <a:r>
              <a:rPr lang="en-US" dirty="0" smtClean="0"/>
              <a:t>.</a:t>
            </a:r>
          </a:p>
          <a:p>
            <a:pPr lvl="1"/>
            <a:r>
              <a:rPr lang="en-US" dirty="0" smtClean="0"/>
              <a:t>It creates “clouds” or “virtual clusters” not individual VM’s</a:t>
            </a:r>
          </a:p>
          <a:p>
            <a:r>
              <a:rPr lang="en-US" dirty="0"/>
              <a:t>A Heat template describes the infrastructure for a cloud application in a text file that is readable and writable by humans, and can be checked into version control, diffed, </a:t>
            </a:r>
            <a:r>
              <a:rPr lang="en-US" dirty="0" smtClean="0"/>
              <a:t>etc</a:t>
            </a:r>
            <a:r>
              <a:rPr lang="en-US" dirty="0"/>
              <a:t>.</a:t>
            </a:r>
          </a:p>
          <a:p>
            <a:r>
              <a:rPr lang="en-US" dirty="0"/>
              <a:t>Infrastructure resources that can be described include: servers, floating </a:t>
            </a:r>
            <a:r>
              <a:rPr lang="en-US" dirty="0" smtClean="0"/>
              <a:t>IPs</a:t>
            </a:r>
            <a:r>
              <a:rPr lang="en-US" dirty="0"/>
              <a:t>, volumes, security groups, users, etc.</a:t>
            </a:r>
          </a:p>
          <a:p>
            <a:r>
              <a:rPr lang="en-US" dirty="0"/>
              <a:t>Heat also provides an </a:t>
            </a:r>
            <a:r>
              <a:rPr lang="en-US" dirty="0" err="1"/>
              <a:t>autoscaling</a:t>
            </a:r>
            <a:r>
              <a:rPr lang="en-US" dirty="0"/>
              <a:t> service that integrates with </a:t>
            </a:r>
            <a:r>
              <a:rPr lang="en-US" dirty="0" err="1" smtClean="0"/>
              <a:t>OpenStack</a:t>
            </a:r>
            <a:r>
              <a:rPr lang="en-US" dirty="0" smtClean="0"/>
              <a:t> Ceilometer</a:t>
            </a:r>
            <a:r>
              <a:rPr lang="en-US" dirty="0"/>
              <a:t>, so you can include a scaling group as a resource in a template.</a:t>
            </a:r>
          </a:p>
          <a:p>
            <a:r>
              <a:rPr lang="en-US" dirty="0"/>
              <a:t>Templates can also specify the relationships between resources (e.g. this volume is connected to this server). </a:t>
            </a:r>
            <a:endParaRPr lang="en-US" dirty="0" smtClean="0"/>
          </a:p>
          <a:p>
            <a:pPr lvl="1"/>
            <a:r>
              <a:rPr lang="en-US" dirty="0" smtClean="0"/>
              <a:t>This </a:t>
            </a:r>
            <a:r>
              <a:rPr lang="en-US" dirty="0"/>
              <a:t>enables Heat to call out to the </a:t>
            </a:r>
            <a:r>
              <a:rPr lang="en-US" dirty="0" err="1"/>
              <a:t>OpenStack</a:t>
            </a:r>
            <a:r>
              <a:rPr lang="en-US" dirty="0"/>
              <a:t> APIs to create all of your infrastructure in the correct order to completely launch your application.</a:t>
            </a:r>
          </a:p>
          <a:p>
            <a:r>
              <a:rPr lang="en-US" dirty="0"/>
              <a:t>Heat manages the whole lifecycle of the application - when you need to change your infrastructure, simply modify the template and use it to update your existing stack. Heat knows how to make the necessary changes. It will delete all of the resources when you are finished with the application, too.</a:t>
            </a:r>
          </a:p>
          <a:p>
            <a:r>
              <a:rPr lang="en-US" dirty="0"/>
              <a:t>Heat primarily manages infrastructure, but the templates integrate well with software configuration management tools such as </a:t>
            </a:r>
            <a:r>
              <a:rPr lang="en-US" b="1" dirty="0"/>
              <a:t>Puppet</a:t>
            </a:r>
            <a:r>
              <a:rPr lang="en-US" dirty="0"/>
              <a:t> and </a:t>
            </a:r>
            <a:r>
              <a:rPr lang="en-US" b="1" dirty="0"/>
              <a:t>Chef</a:t>
            </a:r>
            <a:r>
              <a:rPr lang="en-US" dirty="0"/>
              <a:t>. The Heat team is working on providing even better integration between infrastructure and software.</a:t>
            </a:r>
          </a:p>
        </p:txBody>
      </p:sp>
    </p:spTree>
    <p:extLst>
      <p:ext uri="{BB962C8B-B14F-4D97-AF65-F5344CB8AC3E}">
        <p14:creationId xmlns:p14="http://schemas.microsoft.com/office/powerpoint/2010/main" val="3228240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V: Layer 6 Part 1  &amp;quot;&quot;/&gt;&lt;property id=&quot;20307&quot; value=&quot;522&quot;/&gt;&lt;/object&gt;&lt;object type=&quot;3&quot; unique_id=&quot;379507&quot;&gt;&lt;property id=&quot;20148&quot; value=&quot;5&quot;/&gt;&lt;property id=&quot;20300&quot; value=&quot;Slide 16 - &amp;quot;Docker&amp;quot;&quot;/&gt;&lt;property id=&quot;20307&quot; value=&quot;748&quot;/&gt;&lt;/object&gt;&lt;object type=&quot;3&quot; unique_id=&quot;381510&quot;&gt;&lt;property id=&quot;20148&quot; value=&quot;5&quot;/&gt;&lt;property id=&quot;20300&quot; value=&quot;Slide 3 - &amp;quot;Chef Ansible Puppet Salt&amp;quot;&quot;/&gt;&lt;property id=&quot;20307&quot; value=&quot;780&quot;/&gt;&lt;/object&gt;&lt;object type=&quot;3&quot; unique_id=&quot;381511&quot;&gt;&lt;property id=&quot;20148&quot; value=&quot;5&quot;/&gt;&lt;property id=&quot;20300&quot; value=&quot;Slide 10 - &amp;quot;Cobbler, Xcat, Razor&amp;quot;&quot;/&gt;&lt;property id=&quot;20307&quot; value=&quot;776&quot;/&gt;&lt;/object&gt;&lt;object type=&quot;3&quot; unique_id=&quot;381513&quot;&gt;&lt;property id=&quot;20148&quot; value=&quot;5&quot;/&gt;&lt;property id=&quot;20300&quot; value=&quot;Slide 15 - &amp;quot;Foreman&amp;quot;&quot;/&gt;&lt;property id=&quot;20307&quot; value=&quot;782&quot;/&gt;&lt;/object&gt;&lt;object type=&quot;3&quot; unique_id=&quot;384396&quot;&gt;&lt;property id=&quot;20148&quot; value=&quot;5&quot;/&gt;&lt;property id=&quot;20300&quot; value=&quot;Slide 5 - &amp;quot;Chef Ansible Puppet Salt&amp;quot;&quot;/&gt;&lt;property id=&quot;20307&quot; value=&quot;790&quot;/&gt;&lt;/object&gt;&lt;object type=&quot;3&quot; unique_id=&quot;384397&quot;&gt;&lt;property id=&quot;20148&quot; value=&quot;5&quot;/&gt;&lt;property id=&quot;20300&quot; value=&quot;Slide 6 - &amp;quot;Chef Ansible Puppet Salt&amp;quot;&quot;/&gt;&lt;property id=&quot;20307&quot; value=&quot;791&quot;/&gt;&lt;/object&gt;&lt;object type=&quot;3&quot; unique_id=&quot;384398&quot;&gt;&lt;property id=&quot;20148&quot; value=&quot;5&quot;/&gt;&lt;property id=&quot;20300&quot; value=&quot;Slide 7 - &amp;quot;Chef Ansible Puppet Salt&amp;quot;&quot;/&gt;&lt;property id=&quot;20307&quot; value=&quot;792&quot;/&gt;&lt;/object&gt;&lt;object type=&quot;3&quot; unique_id=&quot;389147&quot;&gt;&lt;property id=&quot;20148&quot; value=&quot;5&quot;/&gt;&lt;property id=&quot;20300&quot; value=&quot;Slide 4 - &amp;quot;Examples of Chef use in class&amp;quot;&quot;/&gt;&lt;property id=&quot;20307&quot; value=&quot;793&quot;/&gt;&lt;/object&gt;&lt;object type=&quot;3&quot; unique_id=&quot;390106&quot;&gt;&lt;property id=&quot;20148&quot; value=&quot;5&quot;/&gt;&lt;property id=&quot;20300&quot; value=&quot;Slide 17 - &amp;quot;Boto&amp;quot;&quot;/&gt;&lt;property id=&quot;20307&quot; value=&quot;795&quot;/&gt;&lt;/object&gt;&lt;object type=&quot;3&quot; unique_id=&quot;513123&quot;&gt;&lt;property id=&quot;20148&quot; value=&quot;5&quot;/&gt;&lt;property id=&quot;20300&quot; value=&quot;Slide 2 - &amp;quot;Functionality of 21 HPC-ABDS Layers&amp;quot;&quot;/&gt;&lt;property id=&quot;20307&quot; value=&quot;802&quot;/&gt;&lt;/object&gt;&lt;object type=&quot;3&quot; unique_id=&quot;515208&quot;&gt;&lt;property id=&quot;20148&quot; value=&quot;5&quot;/&gt;&lt;property id=&quot;20300&quot; value=&quot;Slide 8 - &amp;quot;Juju&amp;quot;&quot;/&gt;&lt;property id=&quot;20307&quot; value=&quot;819&quot;/&gt;&lt;/object&gt;&lt;object type=&quot;3&quot; unique_id=&quot;515209&quot;&gt;&lt;property id=&quot;20148&quot; value=&quot;5&quot;/&gt;&lt;property id=&quot;20300&quot; value=&quot;Slide 9 - &amp;quot;OpenStack Heat&amp;quot;&quot;/&gt;&lt;property id=&quot;20307&quot; value=&quot;820&quot;/&gt;&lt;/object&gt;&lt;object type=&quot;3&quot; unique_id=&quot;515210&quot;&gt;&lt;property id=&quot;20148&quot; value=&quot;5&quot;/&gt;&lt;property id=&quot;20300&quot; value=&quot;Slide 11 - &amp;quot;Ubuntu MaaS&amp;quot;&quot;/&gt;&lt;property id=&quot;20307&quot; value=&quot;815&quot;/&gt;&lt;/object&gt;&lt;object type=&quot;3&quot; unique_id=&quot;515211&quot;&gt;&lt;property id=&quot;20148&quot; value=&quot;5&quot;/&gt;&lt;property id=&quot;20300&quot; value=&quot;Slide 12 - &amp;quot;OpenStack Ironic&amp;quot;&quot;/&gt;&lt;property id=&quot;20307&quot; value=&quot;816&quot;/&gt;&lt;/object&gt;&lt;object type=&quot;3&quot; unique_id=&quot;515212&quot;&gt;&lt;property id=&quot;20148&quot; value=&quot;5&quot;/&gt;&lt;property id=&quot;20300&quot; value=&quot;Slide 13 - &amp;quot;OpenStack Ironic&amp;quot;&quot;/&gt;&lt;property id=&quot;20307&quot; value=&quot;817&quot;/&gt;&lt;/object&gt;&lt;object type=&quot;3&quot; unique_id=&quot;515213&quot;&gt;&lt;property id=&quot;20148&quot; value=&quot;5&quot;/&gt;&lt;property id=&quot;20300&quot; value=&quot;Slide 14 - &amp;quot;Part of OpenStack Ironic TripleO is a program aimed at installing, upgrading and operating OpenStack clouds using &quot;/&gt;&lt;property id=&quot;20307&quot; value=&quot;818&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O4KAAAAAAAABev///8MQWN0aW9uVHlwZVYxAQAAAAd2YWx1ZV9fAAgCAAAAAAAAAAEFAAAABAAAAAkWAAAACRcAAAAsEwAAAAAAAAHo////6////wAAAAABBgAAAAQAAAAJGQAAAAkaAAAA4DMAAAAAAAAB5f///+v///8AAAAAAQcAAAAEAAAACRwAAAAJHQAAAMZCAAAAAAAAAeL////r////AAAAAAEIAAAABAAAAAkfAAAACSAAAACLTgAAAAAAAAHf////6////wAAAAABCQAAAAQAAAAJIgAAAAkjAAAASWMAAAAAAAAB3P///+v///8AAAAAAQoAAAAEAAAACSUAAAAJJgAAAL6bAAAAAAAAAdn////r////AAAAAAELAAAABAAAAAkoAAAACSkAAABesgAAAAAAAAHW////6////wAAAAABDAAAAAQAAAAJKwAAAAksAAAANOEAAAAAAAAB0////+v///8AAAAAAQ0AAAAEAAAACS4AAAAJLwAAAMEKAQAAAAAAAdD////r////AAAAAAEOAAAABAAAAAkxAAAACTIAAABsFwEAAAAAAAHN////6////wAAAAABDwAAAAQAAAAJNAAAAAk1AAAAeFMBAAAAAAAByv///+v///8AAAAAARAAAAAEAAAACTcAAAAJOAAAAA12AQAAAAAAAcf////r////AAAAAAERAAAABAAAAAk6AAAACTsAAAD7fAEAAAAAAAHE////6////wAAAAAFEgAAAA1DbGVhckNhbnZhc1YxAgAAAAlTdGFydFRpbWUEVHlwZQAEEAxBY3Rpb25UeXBlVjECAAAAAgAAAGW7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A2AAAANgAAAAEWAAAAEwAAAP//AAAAAAAAAAAAIkAAAAHA////wv///wEAAAAAAAAAAAAiQAEXAAAAFAAAAAlBAAAAHgAAAB4AAAABGQAAABMAAAD//wAAAAAAAAAAACJAAAABvv///8L///8BAAAAAAAAAAAAIkABGgAAABQAAAAJQwAAABAAAAAQAAAAARwAAAATAAAA//8AAAAAAAAAAAAiQAAAAbz////C////AQAAAAAAAAAAACJAAR0AAAAUAAAACUUAAAAfAAAAHwAAAAEfAAAAEwAAAP//AAAAAAAAAAAAIkAAAAG6////wv///wEAAAAAAAAAAAAiQAEgAAAAFAAAAAlHAAAA8AAAAPAAAAABIgAAABMAAAD//wAAAAAAAAAAACJAAAABuP///8L///8BAAAAAAAAAAAAIkABIwAAABQAAAAJSQAAADAAAAAwAAAAASUAAAATAAAA//8AAAAAAAAAAAAiQAAAAbb////C////AQAAAAAAAAAAACJAASYAAAAUAAAACUsAAACdAAAAnQAAAAEoAAAAEwAAAP//AAAAAAAAAAAAIkAAAAG0////wv///wEAAAAAAAAAAAAiQAEpAAAAFAAAAAlNAAAAOQAAADkAAAABKwAAABMAAAD//wAAAAAAAAAAACJAAAABsv///8L///8BAAAAAAAAAAAAIkABLAAAABQAAAAJTwAAAEMAAABDAAAAAS4AAAATAAAA//8AAAAAAAAAAAAiQAAAAbD////C////AQAAAAAAAAAAACJAAS8AAAAUAAAACVEAAAARAAAAEQAAAAExAAAAEwAAAP//AAAAAAAAAAAAIkAAAAGu////wv///wEAAAAAAAAAAAAiQAEyAAAAFAAAAAlTAAAA0gAAANIAAAABNAAAABMAAAD//wAAAAAAAAAAACJAAAABrP///8L///8BAAAAAAAAAAAAIkABNQAAABQAAAAJVQAAAEkAAABJAAAAATcAAAATAAAA//8AAAAAAAAAAAAiQAAAAar////C////AQAAAAAAAAAAACJAATgAAAAUAAAACVcAAAAoAAAAKAAAAAE6AAAAEwAAAP//AAAAAAAAAAAAIkAAAAGo////wv///wEAAAAAAAAAAAAiQAE7AAAAFAAAAAlZAAAAIQAAACEAAAAHPwAAAAABAAAAQ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NCgdBAAAAAAEAAAAgAAAABApJbmtQb2ludFYxAgAAAAmQAAAACZEAAAAJkgAAAAmTAAAACZQAAAAJlQAAAAmWAAAACZcAAAAJmAAAAAmZAAAACZoAAAAJmwAAAAmcAAAACZ0AAAAJngAAAAmfAAAACaAAAAAJoQAAAAmiAAAACaMAAAAJpAAAAAmlAAAACaYAAAAJpwAAAAmoAAAACakAAAAJqgAAAAmrAAAACawAAAAJrQAAAA0CB0MAAAAAAQAAABAAAAAECklua1BvaW50VjECAAAACa4AAAAJrwAAAAmwAAAACbEAAAAJsgAAAAmzAAAACbQAAAAJtQAAAAm2AAAACbcAAAAJuAAAAAm5AAAACboAAAAJuwAAAAm8AAAACb0AAAAHRQAAAAABAAAAIAAAAAQKSW5rUG9pbnRWMQIAAAAJvgAAAAm/AAAACcAAAAAJwQAAAAnCAAAACcMAAAAJxAAAAAnFAAAACcYAAAAJxwAAAAnIAAAACckAAAAJygAAAAnLAAAACcwAAAAJzQAAAAnOAAAACc8AAAAJ0AAAAAnRAAAACdIAAAAJ0wAAAAnUAAAACdUAAAAJ1gAAAAnXAAAACdgAAAAJ2QAAAAnaAAAACdsAAAAJ3AAAAAoHRwAAAAABAAAAAAEAAAQKSW5rUG9pbnRWMQI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NEAdJAAAAAAEAAABAAAAABApJbmtQb2ludFYxAgA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0QB0sAAAAAAQAAAAABAAAECklua1BvaW50VjECAA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NYwdNAAAAAAEAAABAAAAABApJbmtQb2ludFYxAgA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0HB08AAAAAAQAAAIAAAAAECklua1BvaW50VjECAA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NPQdRAAAAAAEAAAAgAAAABApJbmtQb2ludFYxAgAAAAkWAwAACRcDAAAJGAMAAAkZAwAACRoDAAAJGwMAAAkcAwAACR0DAAAJHgMAAAkfAwAACSADAAAJIQMAAAkiAwAACSMDAAAJJAMAAAklAwAACSYDAAANDwdTAAAAAAEAAAAAAQAABApJbmtQb2ludFYxAgA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0uB1UAAAAAAQAAAIAAAAAECklua1BvaW50VjECAA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NNwdXAAAAAAEAAABAAAAABApJbmtQb2ludFYxAgAAAAlCBAAACUMEAAAJRAQAAAlFBAAACUYEAAAJRwQAAAlIBAAACUkEAAAJSgQAAAlLBAAACUwEAAAJTQQAAAlOBAAACU8EAAAJUAQAAAlRBAAACVIEAAAJUwQAAAlUBAAACVUEAAAJVgQAAAlXBAAACVgEAAAJWQQAAAlaBAAACVsEAAAJXAQAAAldBAAACV4EAAAJXwQAAAlgBAAACWEEAAAJYgQAAAljBAAACWQEAAAJZQQAAAlmBAAACWcEAAAJaAQAAAlpBAAADRgHWQAAAAABAAAAQAAAAAQKSW5rUG9pbnRWMQIAAAAJagQAAAlrBAAACWwEAAAJbQQAAAluBAAACW8EAAAJcAQAAAlxBAAACXIEAAAJcwQAAAl0BAAACXUEAAAJdgQAAAl3BAAACXgEAAAJeQQAAAl6BAAACXsEAAAJfAQAAAl9BAAACX4EAAAJfwQAAAmABAAACYEEAAAJggQAAAmDBAAACYQEAAAJhQQAAAmGBAAACYcEAAAJiAQAAAmJBAAACYoEAAANHwVaAAAACklua1BvaW50VjEEAAAAAVgBWQ5QcmVzc3VyZUZhY3RvcglUaW1lU3RhbXAAAAAABgYLEAIAAACQVQ5ArjrGP3CQfdjwe3M/AAAAPwAAAAAAAAAAAVsAAABaAAAAlnVlXVlXxj9wkH3Y8HtzPwAAAD9tAAAAAAAAAAFcAAAAWgAAAJ6VvHoEdMY/cJB92PB7cz8AAAA/bQAAAAAAAAABXQAAAFoAAACktROYr5DGP3CQfdjwe3M/AAAAP4wAAAAAAAAAAV4AAABaAAAArNVqtVqtxj9wkH3Y8HtzPwAAAD+MAAAAAAAAAAFfAAAAWgAAALoVGfCw5sY/cJB92PB7cz8AAAA/jAAAAAAAAAABYAAAAFoAAADWlXVlXVnHP3CQfdjwe3M/AAAAP5wAAAAAAAAAAWEAAABaAAAA+jUp+LToxz9wkH3Y8HtzPwAAAD+cAAAAAAAAAAFiAAAAWgAAACb2M6i3lMg/cJB92PB7cz8AAAA/nAAAAAAAAAABYwAAAFoAAABY1pV1ZV3JP3CQfdjwe3M/AAAAP6wAAAAAAAAAAWQAAABaAAAAktZOYL5Cyj9wkH3Y8HtzPwAAAD+7AAAAAAAAAAFlAAAAWgAAANL2XmjCRMs/4AV9QV/Qdz8AAAA/uwAAAAAAAAABZgAAAFoAAAAod3TIx5zMP+AFfUFf0Hc/AAAAP7sAAAAAAAAAAWcAAABaAAAAhBfhRXgRzj9ge3yqzSR8PwAAAD/pAAAAAAAAAAFoAAAAWgAAACAsXaBsfdA/aPi9CZ48gD8AAAA/6QAAAAAAAAABaQAAAFoAAABSDL9tGkbRP2j4vQmePIA/AAAAP/kAAAAAAAAAAWoAAABaAAAAgVx1rHIA0j9o+L0JnjyAPwAAAD/5AAAAAAAAAAFrAAAAWgAAAK+sK+vKutI/aPi9CZ48gD8AAAA/+QAAAAAAAAABbAAAAFoAAADd/OEpI3XTP2j4vQmePIA/AAAAPwkBAAAAAAAAAW0AAABaAAAACL3s2SUh1D9o+L0JnjyAPwAAAD8YAQAAAAAAAAFuAAAAWgAAADN994kozdQ/aPi9CZ48gD8AAAA/GAEAAAAAAAABbwAAAFoAAABYHascgFzVP2j4vQmePIA/AAAAPygBAAAAAAAAAXAAAABaAAAAeC2zIILd1T9o+L0JnjyAPwAAAD8oAQAAAAAAAAFxAAAAWgAAAJg9uySEXtY/aPi9CZ48gD8AAAA/OAEAAAAAAAABcgAAAFoAAADAbRpGMfzWP2j4vQmePIA/AAAAPzgBAAAAAAAAAXMAAABaAAAA4w3O2IiL1z9o+L0JnjyAPwAAAD9HAQAAAAAAAAF0AAAAWgAAAACOKk41/tc/GLM9PtVmgj8AAAA/RwEAAAAAAAABdQAAAFoAAAAV7i+mNlTYP9htvXIMkYQ/AAAAP1cBAAAAAAAAAXYAAABaAAAAJ76Jb+Kb2D+QKD2nQ7uGPwAAAD9XAQAAAAAAAAF3AAAAWgAAAECuOlY5ANk/UOO823rliD8AAAA/ZgEAAAAAAAABeAAAAFoAAABWDkCuOlbZP1DjvNt65Yg/AAAAP2YBAAAAAAAAAXkAAABaAAAAa25FBjys2T9Q47zbeuWIPwAAAD92AQAAAAAAAAF6AAAAWgAAAH4+n8/n89k/UOO823rliD8AAAA/dgEAAAAAAAABewAAAFoAAACMfk0KPi3aP1DjvNt65Yg/AAAAP4YBAAAAAAAAAXwAAABaAAAAlJ6kJ+lJ2j9Q47zbeuWIPwAAAD+GAQAAAAAAAAF9AAAAWgAAAJu++0SUZto/UOO823rliD8AAAA/lQEAAAAAAAABfgAAAFoAAACeTqfT6XTaP1DjvNt65Yg/AAAAP5UBAAAAAAAAAX8AAABaAAAAot5SYj+D2j9Q47zbeuWIPwAAAD/EAQAAAAAAAAGAAAAAWgAAAKVu/vCUkdo/UOO823rliD8AAAA/4wEAAAAAAAABgQAAAFoAAAC0rqwr68raP1DjvNt65Yg/AAAAP+MBAAAAAAAAAYIAAABaAAAAxn4G9ZYS2z9Q47zbeuWIPwAAAD/zAQAAAAAAAAGDAAAAWgAAANS+tC/tS9s/UOO823rliD8AAAA/8wEAAAAAAAABhAAAAFoAAADi/mJqQ4XbP1DjvNt65Yg/AAAAPwMCAAAAAAAAAYUAAABaAAAA8D4RpZm+2z+QKD2nQ7uGPwAAAD8DAgAAAAAAAAGGAAAAWgAAAP5+v9/v99s/kCg9p0O7hj8AAAA/EgIAAAAAAAABhwAAAFoAAAAMv20aRjHcP5AoPadDu4Y/AAAAPxICAAAAAAAAAYgAAABaAAAAGG9wxkZc3D/Ybb1yDJGEPwAAAD8iAgAAAAAAAAGJAAAAWgAAABz/G1Wcatw/2G29cgyRhD8AAAA/IgIAAAAAAAABigAAAFoAAAAej8fj8XjcP9htvXIMkYQ/AAAAPzICAAAAAAAAAYsAAABaAAAAIh9zckeH3D/Ybb1yDJGEPwAAAD9wAgAAAAAAAAGMAAAAWgAAACo/yo/yo9w/2G29cgyRhD8AAAA/gAIAAAAAAAABjQAAAFoAAAAwXyGtncDcP9htvXIMkYQ/AAAAP48CAAAAAAAAAY4AAABaAAAANO/MO/PO3D/Ybb1yDJGEPwAAAD+PAgAAAAAAAAGPAAAAWgAAADh/eMpI3dw/2G29cgyRhD8AAAA/nwIAAAAAAAABkAAAAFoAAAAbuAaugWvgP3CQfdjwe3M/AAAAPwAAAAAAAAAAAZEAAABaAAAAH0iyPNd54D9wkH3Y8HtzPwAAAD+sAAAAAAAAAAGSAAAAWgAAACvACrACrOA/cJB92PB7cz8AAAA/vAAAAAAAAAABkwAAAFoAAAA2cA1cA9fgP3CQfdjwe3M/AAAAP7wAAAAAAAAAAZQAAABaAAAAQuhlzy4J4T9wkH3Y8HtzPwAAAD/MAAAAAAAAAAGVAAAAWgAAAFPwadGvSeE/cJB92PB7cz8AAAA/zAAAAAAAAAABlgAAAFoAAABhMBgMBoPhP3CQfdjwe3M/AAAAP9sAAAAAAAAAAZcAAABaAAAAb3DGRly84T9wkH3Y8HtzPwAAAD/bAAAAAAAAAAGYAAAAWgAAAIB4ykjd/OE/cJB92PB7cz8AAAA/6wAAAAAAAAABmQAAAFoAAACM8CK8CC/iP3CQfdjwe3M/AAAAP+sAAAAAAAAAAZoAAABaAAAAl6AlaAla4j9wkH3Y8HtzPwAAAD/6AAAAAAAAAAGbAAAAWgAAAJ+I0kzffeI/cJB92PB7cz8AAAA/+gAAAAAAAAABnAAAAFoAAACpcH8xtaHiP3CQfdjwe3M/AAAAPwoBAAAAAAAAAZ0AAABaAAAArsiAhzW34j9wkH3Y8HtzPwAAAD8KAQAAAAAAAAGeAAAAWgAAALCQ1k5gvuI/cJB92PB7cz8AAAA/GgEAAAAAAAABnwAAAFoAAACxWCwWi8XiP3CQfdjwe3M/AAAAPxoBAAAAAAAAAaAAAABaAAAAtCCC3bXM4j9wkH3Y8HtzPwAAAD9YAQAAAAAAAAGhAAAAWgAAALXo16Tg0+I/cJB92PB7cz8AAAA/aAEAAAAAAAABogAAAFoAAAC4eIMzNuLiP3CQfdjwe3M/AAAAP3cBAAAAAAAAAaMAAABaAAAAvtCEibb34j/gBX1BX9B3PwAAAD93AQAAAAAAAAGkAAAAWgAAAMXw26ZhFOM/4AV9QV/Qdz8AAAA/hwEAAAAAAAABpQAAAFoAAADNEDPEDDHjP2B7fKrNJHw/AAAAP4cBAAAAAAAAAaYAAABaAAAA1vjfqOJU4z9ge3yqzSR8PwAAAD+XAQAAAAAAAAGnAAAAWgAAAN7gjI24eOM/aPi9CZ48gD8AAAA/lwEAAAAAAAABqAAAAFoAAADmAOSqY5XjPxizPT7VZoI/AAAAP6YBAAAAAAAAAakAAABaAAAA7FjlAOSq4z8Ysz0+1WaCPwAAAD+mAQAAAAAAAAGqAAAAWgAAAO/okI85ueM/GLM9PtVmgj8AAAA/tgEAAAAAAAABqwAAAFoAAAD0QJLluc7jPxizPT7VZoI/AAAAP7YBAAAAAAAAAawAAABaAAAA9gjorOTV4z8Ysz0+1WaCPwAAAD/GAQAAAAAAAAGtAAAAWgAAAPfQPXQP3eM/GLM9PtVmgj8AAAA/BAIAAAAAAAABrgAAAFoAAADoyDlyjpzjP2B7fKrNJHw/AAAAPwAAAAAAAAAAAa8AAABaAAAA6ZCPObmj4z9ge3yqzSR8PwAAAD+MAAAAAAAAAAGwAAAAWgAAAOxY5QDkquM/YHt8qs0kfD8AAAA/jAAAAAAAAAABsQAAAFoAAADv6JCPObnjP2B7fKrNJHw/AAAAP5EAAAAAAAAAAbIAAABaAAAA83g8Ho/H4z9ge3yqzSR8PwAAAD+hAAAAAAAAAAGzAAAAWgAAAPYI6Kzk1eM/YHt8qs0kfD8AAAA/oQAAAAAAAAABtAAAAFoAAAD/8JSRuvnjP2B7fKrNJHw/AAAAP7AAAAAAAAAAAbUAAABaAAAACNlBdpAd5D9ge3yqzSR8PwAAAD+wAAAAAAAAAAG2AAAAWgAAABOJRCKRSOQ/YHt8qs0kfD8AAAA/wAAAAAAAAAABtwAAAFoAAAAaqZs/PGXkP2B7fKrNJHw/AAAAP8AAAAAAAAAAAbgAAABaAAAAIcnyXOeB5D9ge3yqzSR8PwAAAD/AAAAAAAAAAAG5AAAAWgAAACYh9LJnl+Q/YHt8qs0kfD8AAAA/zwAAAAAAAAABugAAAFoAAAApsZ9BvaXkP2B7fKrNJHw/AAAAP98AAAAAAAAAAbsAAABaAAAALUFL0BK05D9ge3yqzSR8PwAAAD/fAAAAAAAAAAG8AAAAWgAAAC8JoZc9u+Q/YHt8qs0kfD8AAAA/7wAAAAAAAAABvQAAAFoAAAAvCaGXPbvkP+AFfUFf0Hc/AAAAP3gGAAAAAAAAAb4AAABaAAAAAAQCgUAgcD/PF/QFfUG/PwAAAD8AAAAAAAAAAAG/AAAAWgAAAPAE5iuktXM/dyBkHzb8vj8AAAA/gwAAAAAAAAABwAAAAFoAAADABq6Ba+B6P3cgZB82/L4/AAAAP5IAAAAAAAAAAcEAAABaAAAAuAQtQUvQgj93IGQfNvy+PwAAAD+SAAAAAAAAAAHCAAAAWgAAAIAG9ZYS+4k/IynUOO+2vj8AAAA/kgAAAAAAAAABwwAAAFoAAAAkhF727JKQPyMp1Djvtr4/AAAAP6IAAAAAAAAAAcQAAABaAAAAQIX7i6kNlT8jKdQ477a+PwAAAD+yAAAAAAAAAAHFAAAAWgAAAGSGmCFmiJk/yzFEUqhxvj8AAAA/sgAAAAAAAAABxgAAAFoAAAD0h6eM1M2fP3M6tGthLL4/AAAAP8EAAAAAAAAAAccAAABaAAAApsR+BvWWoj9zOrRrYSy+PwAAAD/BAAAAAAAAAAHIAAAAWgAAAFTFqcb/RqU/HUMkhRrnvT8AAAA/0QAAAAAAAAAByQAAAFoAAABURurmD0+pPx1DJIUa570/AAAAP+EAAAAAAAAAAcoAAABaAAAAyEZcvMEZqz8dQySFGue9PwAAAD/wAAAAAAAAAAHLAAAAWgAAADhHzpFz5Kw/HUMkhRrnvT8AAAA/DwEAAAAAAAABzAAAAFoAAABYZMDDmluxPx1DJIUa570/AAAAPz4BAAAAAAAAAc0AAABaAAAA9CQ9SU/Ssz8dQySFGue9PwAAAD8+AQAAAAAAAAHOAAAAWgAAABKlmb77RLQ/HUMkhRrnvT8AAAA/TgEAAAAAAAABzwAAAFoAAAAg5Uf5UX60Px1DJIUa570/AAAAP5wBAAAAAAAAAdAAAABaAAAALiX2M6i3tD8dQySFGue9PwAAAD/6AQAAAAAAAAHRAAAAWgAAAD5lpG7+8LQ/HUMkhRrnvT8AAAA/+gEAAAAAAAAB0gAAAFoAAABKpVKpVCq1Px1DJIUa570/AAAAPwkCAAAAAAAAAdMAAABaAAAAZiWvHgGdtT8dQySFGue9PwAAAD9PAgAAAAAAAAHUAAAAWgAAAISlC5StD7Y/HUMkhRrnvT8AAAA/TwIAAAAAAAAB1QAAAFoAAACwZRZEsLu2P3M6tGthLL4/AAAAP18CAAAAAAAAAdYAAABaAAAA3CUh9LJntz9zOrRrYSy+PwAAAD9fAgAAAAAAAAHXAAAAWgAAAAbmK6S1E7g/czq0a2Esvj8AAAA/bgIAAAAAAAAB2AAAAFoAAAAiZogZYoa4P8sxRFKocb4/AAAAP24CAAAAAAAAAdkAAABaAAAAMqY2VLi/uD/LMURSqHG+PwAAAD9+AgAAAAAAAAHaAAAAWgAAAE4mk8lkMrk/yzFEUqhxvj8AAAA/fgIAAAAAAAAB2wAAAFoAAABcZkEEu2u5P8sxRFKocb4/AAAAP44CAAAAAAAAAdwAAABaAAAAaqbvPhGluT8jKdQ477a+PwAAAD+dAgAAAAAAAAHdAAAAWgAAAPQV0toJzMc/kH3Y8HsTzD8AAAA/AAAAAAAAAAAB3gAAAFoAAAD0FdLaCczHP+aBkH3Y8Ms/AAAAP30AAAAAAAAAAd8AAABaAAAA+jUp+LToxz/mgZB92PDLPwAAAD+NAAAAAAAAAAHgAAAAWgAAAAJWgBVgBcg/5oGQfdjwyz8AAAA/tgAAAAAAAAAB4QAAAFoAAAAIdtcyCyLIPziGSAo1zss/AAAAP7YAAAAAAAAAAeIAAABaAAAAEJYuULY+yD84hkgKNc7LPwAAAD+2AAAAAAAAAAHjAAAAWgAAABa2hW1hW8g/jooAl5Gryz8AAAA/xgAAAAAAAAAB5AAAAFoAAAAe1tyKDHjIP46KAJeRq8s/AAAAP9YAAAAAAAAAAeUAAABaAAAAJvYzqLeUyD+OigCXkavLPwAAAD/lAAAAAAAAAAHmAAAAWgAAACb2M6i3lMg/5I64I+6Iyz8AAAA/BQEAAAAAAAAB5wAAAFoAAAAsFovFYrHIP+SOuCPuiMs/AAAAPxQBAAAAAAAAAegAAABaAAAANDbi4g3OyD/kjrgj7ojLPwAAAD8zAQAAAAAAAAHpAAAAWgAAAFjWlXVlXck/5I64I+6Iyz8AAAA/QwEAAAAAAAAB6gAAAFoAAAB2VvLqEdDJP+SOuCPuiMs/AAAAP0MBAAAAAAAAAesAAABaAAAAirb3QhMmyj/kjrgj7ojLPwAAAD9TAQAAAAAAAAHsAAAAWgAAAJj2pX1pX8o/5I64I+6Iyz8AAAA/UwEAAAAAAAAB7QAAAFoAAACuVqvVarXKP+SOuCPuiMs/AAAAP1MBAAAAAAAAAe4AAABaAAAAxLawLWwLyz/kjrgj7ojLPwAAAD9iAQAAAAAAAAHvAAAAWgAAANL2XmjCRMs/5I64I+6Iyz8AAAA/cgEAAAAAAAAB8AAAAFoAAADoVmTAw5rLP+SOuCPuiMs/AAAAP3IBAAAAAAAAAfEAAABaAAAA/LZpGMXwyz/kjrgj7ojLPwAAAD9yAQAAAAAAAAHyAAAAWgAAABIXb3DGRsw/5I64I+6Iyz8AAAA/ggEAAAAAAAAB8wAAAFoAAAAod3TIx5zMP+SOuCPuiMs/AAAAP4IBAAAAAAAAAfQAAABaAAAARPfQPXQPzT/kjrgj7ojLPwAAAD+RAQAAAAAAAAH1AAAAWgAAAFI3f3jKSM0/5I64I+6Iyz8AAAA/oQEAAAAAAAAB9gAAAFoAAABgdy2zIILNP+SOuCPuiMs/AAAAP6EBAAAAAAAAAfcAAABaAAAAdtcyCyLYzT/kjrgj7ojLPwAAAD+hAQAAAAAAAAH4AAAAWgAAAIQX4UV4Ec4/5I64I+6Iyz8AAAA/sAEAAAAAAAAB+QAAAFoAAACSV4+AzkrOP+SOuCPuiMs/AAAAP7ABAAAAAAAAAfoAAABaAAAAqreU2M+gzj/kjrgj7ojLPwAAAD/AAQAAAAAAAAH7AAAAWgAAAL4XmjDR9s4/5I64I+6Iyz8AAAA/wAEAAAAAAAAB/AAAAFoAAADUd5+I0kzPP+SOuCPuiMs/AAAAP9ABAAAAAAAAAf0AAABaAAAA6Nek4NOizz/kjrgj7ojLPwAAAD/fAQAAAAAAAAH+AAAAWgAAAP43qjjV+M8/5I64I+6Iyz8AAAA/3wEAAAAAAAAB/wAAAFoAAAAKzFdIayfQP+SOuCPuiMs/AAAAP98BAAAAAAAAAQABAABaAAAAFHxa9GtS0D/kjrgj7ojLPwAAAD/vAQAAAAAAAAEBAQAAWgAAAB2csREXb9A/5I64I+6Iyz8AAAA/7wEAAAAAAAABAgEAAFoAAAAkvAgvwovQP+SOuCPuiMs/AAAAP/8BAAAAAAAAAQMBAABaAAAAK9xfTG2o0D/kjrgj7ojLPwAAAD8OAgAAAAAAAAEEAQAAWgAAADL8tmkYxdA/5I64I+6Iyz8AAAA/DgIAAAAAAAABBQEAAFoAAAA5HA6Hw+HQP+SOuCPuiMs/AAAAPw4CAAAAAAAAAQYBAABaAAAAPay5FRnw0D/kjrgj7ojLPwAAAD8eAgAAAAAAAAEHAQAAWgAAAEA8ZaRu/tA/5I64I+6Iyz8AAAA/LQIAAAAAAAABCAEAAFoAAABEzBAzxAzRP+SOuCPuiMs/AAAAPy0CAAAAAAAAAQkBAABaAAAAS+xnUG8p0T/kjrgj7ojLPwAAAD89AgAAAAAAAAEKAQAAWgAAAE98E9/EN9E/5I64I+6Iyz8AAAA/PQIAAAAAAAABCwEAAFoAAABWnGr8b1TRP+SOuCPuiMs/AAAAP00CAAAAAAAAAQwBAABaAAAAWSwWi8Vi0T/kjrgj7ojLPwAAAD9NAgAAAAAAAAENAQAAWgAAAGTcGDfGjdE/5I64I+6Iyz8AAAA/XAIAAAAAAAABDgEAAFoAAABr/G9UcarRP+SOuCPuiMs/AAAAP1wCAAAAAAAAAQ8BAABaAAAAchzHcRzH0T+OigCXkavLPwAAAD9sAgAAAAAAAAEQAQAAWgAAAIFcdaxyANI/jooAl5Gryz8AAAA/bAIAAAAAAAABEQEAAFoAAACLDHhYcyvSPziGSAo1zss/AAAAP3wCAAAAAAAAARIBAABaAAAAlrx6BHRW0j84hkgKNc7LPwAAAD98AgAAAAAAAAETAQAAWgAAAKFsfbB0gdI/OIZICjXOyz8AAAA/iwIAAAAAAAABFAEAAFoAAACrHIBcdazSPziGSAo1zss/AAAAP4sCAAAAAAAAARUBAABaAAAAtsyCCHbX0j84hkgKNc7LPwAAAD+bAgAAAAAAAAEWAQAAWgAAAL3s2SUh9NI/5oGQfdjwyz8AAAA/mwIAAAAAAAABFwEAAFoAAADEDDFDzBDTP+aBkH3Y8Ms/AAAAP6oCAAAAAAAAARgBAABaAAAAzCyIYHct0z/mgZB92PDLPwAAAD+qAgAAAAAAAAEZAQAAWgAAAM+8M+/MO9M/5oGQfdjwyz8AAAA/ugIAAAAAAAABGgEAAFoAAADTTN99IkrTP+aBkH3Y8Ms/AAAAP8oCAAAAAAAAARsBAABaAAAA2mw2m81m0z/mgZB92PDLPwAAAD/KAgAAAAAAAAEcAQAAWgAAAN384SkjddM/kH3Y8HsTzD8AAAA/ygIAAAAAAAABHQEAAFoAAADlHDlHzpHTP5B92PB7E8w/AAAAP9kCAAAAAAAAAR4BAABaAAAA6Kzk1SOg0z+QfdjwexPMPwAAAD/ZAgAAAAAAAAEfAQAAWgAAAO/MO/POvNM/kH3Y8HsTzD8AAAA/6QIAAAAAAAABIAEAAFoAAADzXOeBJMvTP5B92PB7E8w/AAAAP+kCAAAAAAAAASEBAABaAAAA+nw+n8/n0z+QfdjwexPMPwAAAD/5AgAAAAAAAAEiAQAAWgAAAAGdlbx6BNQ/kH3Y8HsTzD8AAAA/+QIAAAAAAAABIwEAAFoAAAAMTZhoey/UP5B92PB7E8w/AAAAPwgDAAAAAAAAASQBAABaAAAAE23vhSZM1D88eSBkHzbMPwAAAD8IAwAAAAAAAAElAQAAWgAAAB4d8jEnd9Q/PHkgZB82zD8AAAA/GAMAAAAAAAABJgEAAFoAAAAozfTdJ6LUP+h0aNfCWMw/AAAAPxgDAAAAAAAAAScBAABaAAAAMO1L+9K+1D/odGjXwljMPwAAAD8nAwAAAAAAAAEoAQAAWgAAADcNoxh+29Q/6HRo18JYzD8AAAA/NwMAAAAAAAABKQEAAFoAAAA6nU6n0+nUP+h0aNfCWMw/AAAAPzcDAAAAAAAAASoBAABaAAAAPi36NSn41D/odGjXwljMPwAAAD9HAwAAAAAAAAErAQAAWgAAAEG9pcR+BtU/6HRo18JYzD8AAAA/RwMAAAAAAAABLAEAAFoAAABFTVFT1BTVP+h0aNfCWMw/AAAAP1YDAAAAAAAAAS0BAABaAAAASd384Skj1T/odGjXwljMPwAAAD9mAwAAAAAAAAEuAQAAWgAAAE1tqHB/MdU/6HRo18JYzD8AAAA/ZgMAAAAAAAABLwEAAFoAAABR/VP/1D/VP+h0aNfCWMw/AAAAP3YDAAAAAAAAATABAABaAAAAVY3/jSpO1T/odGjXwljMPwAAAD+VAwAAAAAAAAExAQAAWgAAAGPNrciAh9U/6HRo18JYzD8AAAA/lQMAAAAAAAABMgEAAFoAAABq7QTmK6TVP+h0aNfCWMw/AAAAP5UDAAAAAAAAATMBAABaAAAAcQ1cA9fA1T/odGjXwljMPwAAAD+VAwAAAAAAAAE0AQAAWgAAAHgtsyCC3dU/6HRo18JYzD8AAAA/pAMAAAAAAAABNQEAAFoAAAB/TQo+LfrVP+h0aNfCWMw/AAAAP6QDAAAAAAAAATYBAABaAAAAiv0M6i0l1j/odGjXwljMPwAAAD+0AwAAAAAAAAE3AQAAWgAAAI6NuHiDM9Y/6HRo18JYzD8AAAA/xAMAAAAAAAABOAEAAFoAAACVrQ+WLlDWP5RwsEpme8w/AAAAP8QDAAAAAAAAATkBAABaAAAAnM1ms9ls1j+UcLBKZnvMPwAAAD/EAwAAAAAAAAE6AQAAWgAAAKPtvdCEidY/lHCwSmZ7zD8AAAA/0wMAAAAAAAABOwEAAFoAAACnfWlf2pfWP5RwsEpme8w/AAAAP+MDAAAAAAAAATwBAABaAAAAqg0V7i+m1j+UcLBKZnvMPwAAAD/zAwAAAAAAAAE9AQAAWgAAAK6dwHyFtNY/lHCwSmZ7zD8AAAA/AgQAAAAAAAABPgEAAFoAAACxLWwL28LWP5RwsEpme8w/AAAAPxIEAAAAAAAAAT8BAABaAAAAtb0XmjDR1j+UcLBKZnvMPwAAAD8hBAAAAAAAAAFAAQAAWgAAALhNwyiG39Y/lHCwSmZ7zD8AAAA/MQQAAAAAAAABQQEAAFoAAAC83W632+3WP5RwsEpme8w/AAAAP0EEAAAAAAAAAUIBAABaAAAAx41xY9wY1z+UcLBKZnvMPwAAAD9BBAAAAAAAAAFDAQAAWgAAAM6tyICHNdc/lHCwSmZ7zD8AAAA/UAQAAAAAAAABRAEAAFoAAADVzR+eMlLXP5RwsEpme8w/AAAAP1AEAAAAAAAAAUUBAABaAAAA4H0iSjN91z8+bPi9CZ7MPwAAAD9gBAAAAAAAAAFGAQAAWgAAAO690ISJttc/Pmz4vQmezD8AAAA/YAQAAAAAAAABRwEAAFoAAAD13SeiNNPXP+xnQDGtwMw/AAAAP3AEAAAAAAAAAUgBAABaAAAA/P1+v9/v1z/sZ0AxrcDMPwAAAD9wBAAAAAAAAAFJAQAAWgAAAAMe1tyKDNg/7GdAMa3AzD8AAAA/fwQAAAAAAAABSgEAAFoAAAALPi36NSnYP+xnQDGtwMw/AAAAP38EAAAAAAAAAUsBAABaAAAADs7YiIs32D/sZ0AxrcDMPwAAAD+PBAAAAAAAAAFMAQAAWgAAABJehBfhRdg/7GdAMa3AzD8AAAA/jwQAAAAAAAABTQEAAFoAAAAV7i+mNlTYP+xnQDGtwMw/AAAAP54EAAAAAAAAAU4BAABaAAAAGX7bNIxi2D/sZ0AxrcDMPwAAAD/dBAAAAAAAAAFPAQAAWgAAABwOh8PhcNg/7GdAMa3AzD8AAAA/DAUAAAAAAAABUAEAAFoAAAAgnjJSN3/YP+xnQDGtwMw/AAAAPysFAAAAAAAAAVEBAABaAAAALt7gjI242D/sZ0AxrcDMPwAAAD8rBQAAAAAAAAFSAQAAWgAAADmO4ziO49g/7GdAMa3AzD8AAAA/KwUAAAAAAAABUwEAAFoAAABArjpWOQDZP+xnQDGtwMw/AAAAPzsFAAAAAAAAAVQBAABaAAAAR86Rc+Qc2T/sZ0AxrcDMPwAAAD87BQAAAAAAAAFVAQAAWgAAAFJ+lB/lR9k/7GdAMa3AzD8AAAA/SgUAAAAAAAABVgEAAFoAAABgvkJaO4HZP+xnQDGtwMw/AAAAP0oFAAAAAAAAAVcBAABaAAAAa25FBjys2T/sZ0AxrcDMPwAAAD9aBQAAAAAAAAFYAQAAWgAAAHmu80CS5dk/7GdAMa3AzD8AAAA/agUAAAAAAAABWQEAAFoAAACJ7qF76B7aP+xnQDGtwMw/AAAAP2oFAAAAAAAAAVoBAABaAAAAly5Qtj5Y2j/sZ0AxrcDMPwAAAD9qBQAAAAAAAAFbAQAAWgAAAKVu/vCUkdo/7GdAMa3AzD8AAAA/eQUAAAAAAAABXAEAAFoAAAC0rqwr68raP+xnQDGtwMw/AAAAP3kFAAAAAAAAAV0BAABaAAAAvl6v1+v12j/sZ0AxrcDMPwAAAD+JBQAAAAAAAAFeAQAAWgAAAMoOsoPsINs/Pmz4vQmezD8AAAA/mAUAAAAAAAABXwEAAFoAAADQLgmhlz3bPz5s+L0Jnsw/AAAAP5gFAAAAAAAAAWABAABaAAAA1L60L+1L2z8+bPi9CZ7MPwAAAD+oBQAAAAAAAAFhAQAAWgAAANhOYL5CWts/Pmz4vQmezD8AAAA/qAUAAAAAAAABYgEAAFoAAADa3gtNmGjbPz5s+L0Jnsw/AAAAP9cFAAAAAAAAAWMBAABaAAAA3m632+122z8+bPi9CZ7MPwAAAD/nBQAAAAAAAAFkAQAAWgAAAOaODvmYk9s/Pmz4vQmezD8AAAA/9gUAAAAAAAABZQEAAFoAAADqHrqH7qHbPz5s+L0Jnsw/AAAAPwYGAAAAAAAAAWYBAABaAAAA8D4RpZm+2z+UcLBKZnvMPwAAAD8GBgAAAAAAAAFnAQAAWgAAAPzuE1Ga6ds/6HRo18JYzD8AAAA/FQYAAAAAAAABaAEAAFoAAAAKL8KL8CLcP+h0aNfCWMw/AAAAPxUGAAAAAAAAAWkBAABaAAAAGG9wxkZc3D/odGjXwljMPwAAAD8lBgAAAAAAAAFqAQAAWgAAACavHgGdldw/6HRo18JYzD8AAAA/JQYAAAAAAAABawEAAFoAAAA078w7887cP+h0aNfCWMw/AAAAPzUGAAAAAAAAAWwBAABaAAAAQi97dkkI3T/odGjXwljMPwAAAD81BgAAAAAAAAFtAQAAWgAAAE7ffSJKM90/6HRo18JYzD8AAAA/RAYAAAAAAAABbgEAAFoAAABU/9Q/9U/dP+h0aNfCWMw/AAAAP0QGAAAAAAAAAW8BAABaAAAAXB8sXaBs3T/odGjXwljMPwAAAD9UBgAAAAAAAAFwAQAAWgAAAF6v1+v1et0/6HRo18JYzD8AAAA/VAYAAAAAAAABcQEAAFoAAABiP4N6S4ndP+h0aNfCWMw/AAAAP2QGAAAAAAAAAXIBAABaAAAAZs8uCaGX3T/odGjXwljMPwAAAD/wBgAAAAAAAAFzAQAAWgAAAGpf2pf2pd0/6HRo18JYzD8AAAA/AAcAAAAAAAABdAEAAFoAAABu74UmTLTdP+h0aNfCWMw/AAAAPy8HAAAAAAAAAXUBAABaAAAAcH8xtaHC3T/odGjXwljMPwAAAD9tBwAAAAAAAAF2AQAAWgAAAHifiNJM390/6HRo18JYzD8AAAA/fQcAAAAAAAABdwEAAFoAAACCT4t+TQreP+h0aNfCWMw/AAAAP30HAAAAAAAAAXgBAABaAAAAjv+NKk413j/odGjXwljMPwAAAD+MBwAAAAAAAAF5AQAAWgAAAJw/PGWkbt4/6HRo18JYzD8AAAA/jAcAAAAAAAABegEAAFoAAACm7z4RpZneP+h0aNfCWMw/AAAAP5wHAAAAAAAAAXsBAABaAAAAti/tS/vS3j/odGjXwljMPwAAAD+cBwAAAAAAAAF8AQAAWgAAAMRvm4ZRDN8/6HRo18JYzD8AAAA/rAcAAAAAAAABfQEAAFoAAADSr0nBp0XfP5RwsEpme8w/AAAAP6wHAAAAAAAAAX4BAABaAAAA6A9PGamb3z8+bPi9CZ7MPwAAAD+7BwAAAAAAAAF/AQAAWgAAAPK/UcWpxt8/lmOIpFDjzD8AAAA/uwcAAAAAAAABgAEAAFoAAAACyFXHKgfgP5ZjiKRQ48w/AAAAP8sHAAAAAAAAAYEBAABaAAAABlgBVoAV4D9AX9AX9AXNPwAAAD/LBwAAAAAAAAGCAQAAWgAAAA14WHMrMuA/QF/QF/QFzT8AAAA/2wcAAAAAAAABgwEAAFoAAAAS0FnJq0fgP0Bf0Bf0Bc0/AAAAP9sHAAAAAAAAAYQBAABaAAAAFmAFWAFW4D/uWhiLlyjNPwAAAD/qBwAAAAAAAAGFAQAAWgAAABnwsOZWZOA/7loYi5cozT8AAAA/+gcAAAAAAAABhgEAAFoAAAAbuAaugWvgP+5aGIuXKM0/AAAAP/oHAAAAAAAAAYcBAABaAAAAHYBcdaxy4D+YVmD+OkvNPwAAAD8JCAAAAAAAAAGIAQAAWgAAAB9IsjzXeeA/mFZg/jpLzT8AAAA/CQgAAAAAAAABiQEAAFoAAAAhEAgEAoHgP5hWYP46S80/AAAAPxkIAAAAAAAAAYoBAABaAAAAIthdyyyI4D+YVmD+OkvNPwAAAD9YCAAAAAAAAAGLAQAAWgAAACSgs5JXj+A/mFZg/jpLzT8AAAA/ZwgAAAAAAAABjAEAAFoAAAAmaAlagpbgP5hWYP46S80/AAAAP3cIAAAAAAAAAY0BAABaAAAAKfi06Nek4D+YVmD+OkvNPwAAAD+WCAAAAAAAAAGOAQAAWgAAACvACrACrOA/mFZg/jpLzT8AAAA/lggAAAAAAAABjwEAAFoAAAAvULY+WLrgP5hWYP46S80/AAAAP6YIAAAAAAAAAZABAABaAAAAMuBhza3I4D+YVmD+OkvNPwAAAD+mCAAAAAAAAAGRAQAAWgAAADZwDVwD1+A/mFZg/jpLzT8AAAA/tQgAAAAAAAABkgEAAFoAAAA6ALnqWOXgP5hWYP46S80/AAAAP7UIAAAAAAAAAZMBAABaAAAAO8gOsoPs4D+YVmD+OkvNPwAAAD/FCAAAAAAAAAGUAQAAWgAAAEEgEAgEAuE/mFZg/jpLzT8AAAA/xQgAAAAAAAABlQEAAFoAAABC6GXPLgnhP+5aGIuXKM0/AAAAP9UIAAAAAAAAAZYBAABaAAAARngRXoQX4T/uWhiLlyjNPwAAAD/kCAAAAAAAAAGXAQAAWgAAAEhAZyWvHuE/7loYi5cozT8AAAA/5AgAAAAAAAABmAEAAFoAAABKCL3s2SXhP+5aGIuXKM0/AAAAP/QIAAAAAAAAAZkBAABaAAAAS9AStAQt4T9AX9AX9AXNPwAAAD/0CAAAAAAAAAGaAQAAWgAAAE2YaHsvNOE/QF/QF/QFzT8AAAA/9AgAAAAAAAABmwEAAFoAAABPYL5CWjvhP0Bf0Bf0Bc0/AAAAP/QIAAAAAAAAAZwBAABaAAAAUSgUCoVC4T9AX9AX9AXNPwAAAD8UCQAAAAAAAAGdAQAAWgAAAFEoFAqFQuE/lmOIpFDjzD8AAAA/IgsAAAAAAAABngEAAFoAAABT8GnRr0nhP5ZjiKRQ48w/AAAAPyILAAAAAAAAAZ8BAABaAAAAU/Bp0a9J4T/sZ0AxrcDMPwAAAD9gCwAAAAAAAAGgAQAAWgAAAFS4v5jaUOE/7GdAMa3AzD8AAAA/YAsAAAAAAAABoQEAAFoAAABUuL+Y2lDhPz5s+L0Jnsw/AAAAP4ALAAAAAAAAAaIBAABaAAAAVoAVYAVY4T8+bPi9CZ7MPwAAAD+fCwAAAAAAAAGjAQAAWgAAAFaAFWAFWOE/lHCwSmZ7zD8AAAA/nwsAAAAAAAABpAEAAFoAAABWgBVgBVjhP+h0aNfCWMw/AAAAP74LAAAAAAAAAaUBAABaAAAAWEhrJzBf4T88eSBkHzbMPwAAAD++CwAAAAAAAAGmAQAAWgAAAFhIaycwX+E/kH3Y8HsTzD8AAAA/zgsAAAAAAAABpwEAAFoAAABYSGsnMF/hP+aBkH3Y8Ms/AAAAP90LAAAAAAAAAagBAABaAAAAWhDB7lpm4T84hkgKNc7LPwAAAD/dCwAAAAAAAAGpAQAAWgAAAFoQwe5aZuE/5I64I+6Iyz8AAAA/7QsAAAAAAAABqgEAAFoAAABb2Ba2hW3hPzaTcLBKZss/AAAAP+0LAAAAAAAAAasBAABaAAAAW9gWtoVt4T+Mlyg9p0PLPwAAAD/9CwAAAAAAAAGsAQAAWgAAAF2gbH2wdOE/4JvgyQMhyz8AAAA//QsAAAAAAAABrQEAAFoAAABfaMJE23vhPzSgmFZg/so/AAAAPwwMAAAAAAAAAa4BAABaAAAAX2jCRNt74T+IpFDjvNvKPwAAAD8MDAAAAAAAAAGvAQAAWgAAAF9owkTbe+E/3qgIcBm5yj8AAAA/HAwAAAAAAAABsAEAAFoAAABfaMJE23vhPzKtwPx1lso/AAAAP0sMAAAAAAAAAbEBAABaAAAAX2jCRNt74T/ctTAWL1HKPwAAAD9aDAAAAAAAAAGyAQAAWgAAAF9owkTbe+E/hL6gL+gLyj8AAAA/agwAAAAAAAABswEAAFoAAABfaMJE23vhP9bCWLxE6ck/AAAAP2oMAAAAAAAAAbQBAABaAAAAX2jCRNt74T8sxxBJocbJPwAAAD96DAAAAAAAAAG1AQAAWgAAAF9owkTbe+E/gsvI1f2jyT8AAAA/egwAAAAAAAABtgEAAFoAAABfaMJE23vhPyrUOO+2Xsk/AAAAP4kMAAAAAAAAAbcBAABaAAAAX2jCRNt74T9+2PB7EzzJPwAAAD+JDAAAAAAAAAG4AQAAWgAAAF9owkTbe+E/0tyoCHAZyT8AAAA/mQwAAAAAAAABuQEAAFoAAABfaMJE23vhPybhYJXM9sg/AAAAP5kMAAAAAAAAAboBAABaAAAAX2jCRNt74T/O6dCuhbHIPwAAAD+pDAAAAAAAAAG7AQAAWgAAAF9owkTbe+E/JO6IO+KOyD8AAAA/uAwAAAAAAAABvAEAAFoAAABfaMJE23vhP3jyQMg+bMg/AAAAP9oMAAAAAAAAAb0BAABaAAAAX2jCRNt74T92/2huVATIPwAAAD/qDAAAAAAAAAG+AQAAWgAAAF9owkTbe+E/ygMh+7Dhxz8AAAA/CQ0AAAAAAAABvwEAAFoAAABfaMJE23vhPx4I2YcNv8c/AAAAPzgNAAAAAAAAAcABAABaAAAAYTAYDAaD4T9yDJEUapzHPwAAAD84DQAAAAAAAAHBAQAAWgAAAGEwGAwGg+E/xhBJocZ5xz8AAAA/SA0AAAAAAAABwgEAAFoAAABj+G3TMIrhP8YQSaHGecc/AAAAP1cNAAAAAAAAAcMBAABaAAAAY/ht0zCK4T8cFQEuI1fHPwAAAD9nDQAAAAAAAAHEAQAAWgAAAGP4bdMwiuE/cBm5un80xz8AAAA/hg0AAAAAAAABxQEAAFoAAABkwMOaW5HhP8QdcUfcEcc/AAAAP5YNAAAAAAAAAcYBAABaAAAAZogZYoaY4T8aIinUOO/GPwAAAD+mDQAAAAAAAAHHAQAAWgAAAGaIGWKGmOE/bibhYJXMxj8AAAA/tQ0AAAAAAAAByAEAAFoAAABoUG8psZ/hP24m4WCVzMY/AAAAP8UNAAAAAAAAAckBAABaAAAAahjF8Num4T9uJuFglczGPwAAAD/FDQAAAAAAAAHKAQAAWgAAAGoYxfDbpuE/wiqZ7fGpxj8AAAA/1A0AAAAAAAABywEAAFoAAABoUG8psZ/hP8Iqme3xqcY/AAAAPxAQAAAAAAAAAcwBAABaAAAAZogZYoaY4T/CKpnt8anGPwAAAD8vEAAAAAAAAAHNAQAAWgAAACwWi8Viscg/kH3Y8HsTzD8AAAA/AAAAAAAAAAABzgEAAFoAAAAsFovFYrHIP+aBkH3Y8Ms/AAAAPzIBAAAAAAAAAc8BAABaAAAALBaLxWKxyD84hkgKNc7LPwAAAD8yAQAAAAAAAAHQAQAAWgAAACwWi8Viscg/jooAl5Gryz8AAAA/QgEAAAAAAAAB0QEAAFoAAAAsFovFYrHIPzaTcLBKZss/AAAAP0IBAAAAAAAAAdIBAABaAAAALBaLxWKxyD/gm+DJAyHLPwAAAD9RAQAAAAAAAAHTAQAAWgAAADQ24uINzsg/iKRQ47zbyj8AAAA/UQEAAAAAAAAB1AEAAFoAAAA6VjkAuerIP96oCHAZuco/AAAAP2EBAAAAAAAAAdUBAABaAAAAOlY5ALnqyD+GsXiJ0nPKPwAAAD9hAQAAAAAAAAHWAQAAWgAAADpWOQC56sg/3LUwFi9Ryj8AAAA/cAEAAAAAAAAB1wEAAFoAAAA6VjkAuerIP4S+oC/oC8o/AAAAP3ABAAAAAAAAAdgBAABaAAAAOlY5ALnqyD/Wwli8ROnJPwAAAD+AAQAAAAAAAAHZAQAAWgAAADpWOQC56sg/LMcQSaHGyT8AAAA/gAEAAAAAAAAB2gEAAFoAAABCdpAdZAfJPyzHEEmhxsk/AAAAP5ABAAAAAAAAAdsBAABaAAAAQnaQHWQHyT/Uz4BiWoHJPwAAAD+QAQAAAAAAAAHcAQAAWgAAAEJ2kB1kB8k/KtQ477ZeyT8AAAA/nwEAAAAAAAAB3QEAAFoAAABCdpAdZAfJP37Y8HsTPMk/AAAAP68BAAAAAAAAAd4BAABaAAAAQnaQHWQHyT/S3KgIcBnJPwAAAD+vAQAAAAAAAAHfAQAAWgAAAEJ2kB1kB8k/JuFglcz2yD8AAAA/vwEAAAAAAAAB4AEAAFoAAABCdpAdZAfJP3zlGCIp1Mg/AAAAP78BAAAAAAAAAeEBAABaAAAAQnaQHWQHyT8k7og74o7IPwAAAD/OAQAAAAAAAAHiAQAAWgAAAEJ2kB1kB8k/ePJAyD5syD8AAAA/3gEAAAAAAAAB4wEAAFoAAABCdpAdZAfJP872+FSbScg/AAAAP94BAAAAAAAAAeQBAABaAAAAQnaQHWQHyT8i+7Dh9ybIPwAAAD/eAQAAAAAAAAHlAQAAWgAAAEJ2kB1kB8k/dv9oblQEyD8AAAA/7QEAAAAAAAAB5gEAAFoAAABCdpAdZAfJP8oDIfuw4cc/AAAAP+0BAAAAAAAAAecBAABaAAAAQnaQHWQHyT8eCNmHDb/HPwAAAD8NAgAAAAAAAAHoAQAAWgAAAEJ2kB1kB8k/cgyRFGqcxz8AAAA/HAIAAAAAAAAB6QEAAFoAAABCdpAdZAfJP8YQSaHGecc/AAAAPywCAAAAAAAAAeoBAABaAAAAQnaQHWQHyT8cFQEuI1fHPwAAAD88AgAAAAAAAAHrAQAAWgAAAEJ2kB1kB8k/cBm5un80xz8AAAA/SwIAAAAAAAAB7AEAAFoAAABCdpAdZAfJP8QdcUfcEcc/AAAAP1sCAAAAAAAAAe0BAABaAAAAQnaQHWQHyT8aIinUOO/GPwAAAD9bAgAAAAAAAAHuAQAAWgAAAEJ2kB1kB8k/bibhYJXMxj8AAAA/agIAAAAAAAAB7wEAAFoAAABCdpAdZAfJP8Iqme3xqcY/AAAAP2oCAAAAAAAAAfABAABaAAAAOlY5ALnqyD8WL1F6TofGPwAAAD96AgAAAAAAAAHxAQAAWgAAADpWOQC56sg/bDMJB6tkxj8AAAA/mwQAAAAAAAAB8gEAAFoAAAA0NuLiDc7IP2wzCQerZMY/AAAAP5sEAAAAAAAAAfMBAABaAAAANDbi4g3OyD/AN8GTB0LGPwAAAD+bBAAAAAAAAAH0AQAAWgAAACwWi8Viscg/wDfBkwdCxj8AAAA/ugQAAAAAAAAB9QEAAFoAAAAsFovFYrHIPxQ8eSBkH8Y/AAAAP8oEAAAAAAAAAfYBAABaAAAALBaLxWKxyD9oQDGtwPzFPwAAAD/ZBAAAAAAAAAH3AQAAWgAAACwWi8Viscg/vETpOR3axT8AAAA/+QQAAAAAAAAB+AEAAFoAAAAsFovFYrHIPxBJocZ5t8U/AAAAP2YFAAAAAAAAAfkBAABaAAAALBaLxWKxyD9mTVlT1pTFPwAAAD9mBQAAAAAAAAH6AQAAWgAAACwWi8Viscg/ulER4DJyxT8AAAA/dgUAAAAAAAAB+wEAAFoAAAAsFovFYrHIPw5WyWyPT8U/AAAAP5UFAAAAAAAAAfwBAABaAAAAJvYzqLeUyD8OVslsj0/FPwAAAD8oBwAAAAAAAAH9AQAAWgAAACvACrACrOA/oC/oC/qCzj8AAAA/AAAAAAAAAAAB/gEAAFoAAAAtiGB3LbPgP6Av6Av6gs4/AAAAPz8AAAAAAAAAAf8BAABaAAAAL1C2Pli64D/2M6CYVmDOPwAAAD9OAAAAAAAAAAEAAgAAWgAAADEYDAaDweA/9jOgmFZgzj8AAAA/TgAAAAAAAAABAQIAAFoAAAAy4GHNrcjgP0o4WCWzPc4/AAAAP14AAAAAAAAAAQICAABaAAAANnANXAPX4D/0QMg+bPjNPwAAAD9eAAAAAAAAAAEDAgAAWgAAADvIDrKD7OA/SEWAy8jVzT8AAAA/bgAAAAAAAAABBAIAAFoAAAA9kGR5rvPgP5xJOFgls80/AAAAP24AAAAAAAAAAQUCAABaAAAAQSAQCAQC4T+cSThYJbPNPwAAAD99AAAAAAAAAAEGAgAAWgAAAESwu5ZZEOE/8E3w5IGQzT8AAAA/jQAAAAAAAAABBwIAAFoAAABGeBFehBfhP0ZSqHHebc0/AAAAP40AAAAAAAAAAQgCAABaAAAAS9AStAQt4T+YVmD+OkvNPwAAAD+NAAAAAAAAAAEJAgAAWgAAAE9gvkJaO+E/7loYi5cozT8AAAA/nAAAAAAAAAABCgIAAFoAAABT8GnRr0nhP0Bf0Bf0Bc0/AAAAP5wAAAAAAAAAAQsCAABaAAAAVoAVYAVY4T9AX9AX9AXNPwAAAD+sAAAAAAAAAAEMAgAAWgAAAFoQwe5aZuE/lmOIpFDjzD8AAAA/rAAAAAAAAAABDQIAAFoAAABdoGx9sHThP+xnQDGtwMw/AAAAP7wAAAAAAAAAAQ4CAABaAAAAYTAYDAaD4T8+bPi9CZ7MPwAAAD+8AAAAAAAAAAEPAgAAWgAAAGTAw5pbkeE/lHCwSmZ7zD8AAAA/ywAAAAAAAAABEAIAAFoAAABoUG8psZ/hP+h0aNfCWMw/AAAAP8sAAAAAAAAAARECAABaAAAAbOAauAau4T88eSBkHzbMPwAAAD/bAAAAAAAAAAESAgAAWgAAAHI4HA6Hw+E/5oGQfdjwyz8AAAA/6wAAAAAAAAABEwIAAFoAAAB1yMec3NHhPziGSAo1zss/AAAAP+sAAAAAAAAAARQCAABaAAAAeVhzKzLg4T+OigCXkavLPwAAAD/rAAAAAAAAAAEVAgAAWgAAAHzoHrqH7uE/NpNwsEpmyz8AAAA/+gAAAAAAAAABFgIAAFoAAACAeMpI3fzhPzaTcLBKZss/AAAAP/oAAAAAAAAAARcCAABaAAAAgkAgEAgE4j+Mlyg9p0PLPwAAAD8KAQAAAAAAAAEYAgAAWgAAAIMIdtcyC+I/jJcoPadDyz8AAAA/CgEAAAAAAAABGQIAAFoAAACF0MueXRLiP+Cb4MkDIcs/AAAAPxkBAAAAAAAAARoCAABaAAAAh5ghZogZ4j80oJhWYP7KPwAAAD8pAQAAAAAAAAEbAgAAWgAAAIlgdy2zIOI/iKRQ47zbyj8AAAA/OQEAAAAAAAABHAIAAFoAAACLKM303SfiP96oCHAZuco/AAAAPzkBAAAAAAAAAR0CAABaAAAAjrh4gzM24j+GsXiJ0nPKPwAAAD9UAQAAAAAAAAEeAgAAWgAAAJCAzkpePeI/3LUwFi9Ryj8AAAA/VAEAAAAAAAABHwIAAFoAAACRSCQSiUTiPy666KKLLso/AAAAP2QBAAAAAAAAASACAABaAAAAkxB62bNL4j/Wwli8ROnJPwAAAD9kAQAAAAAAAAEhAgAAWgAAAJXYz6DeUuI/LMcQSaHGyT8AAAA/dAEAAAAAAAABIgIAAFoAAACXoCVoCVriP4LLyNX9o8k/AAAAP4MBAAAAAAAAASMCAABaAAAAl6AlaAla4j8q1Djvtl7JPwAAAD+DAQAAAAAAAAEkAgAAWgAAAJhoey80YeI/0tyoCHAZyT8AAAA/gwEAAAAAAAABJQIAAFoAAACYaHsvNGHiPybhYJXM9sg/AAAAP5MBAAAAAAAAASYCAABaAAAAmzDR9l5o4j/O6dCuhbHIPwAAAD+iAQAAAAAAAAEnAgAAWgAAAJsw0fZeaOI/ePJAyD5syD8AAAA/ogEAAAAAAAABKAIAAFoAAACbMNH2XmjiP872+FSbScg/AAAAP7IBAAAAAAAAASkCAABaAAAAmzDR9l5o4j/KAyH7sOHHPwAAAD+yAQAAAAAAAAEqAgAAWgAAAJsw0fZeaOI/cgyRFGqcxz8AAAA/sgEAAAAAAAABKwIAAFoAAACbMNH2XmjiP8YQSaHGecc/AAAAP8IBAAAAAAAAASwCAABaAAAAmzDR9l5o4j9wGbm6fzTHPwAAAD/RAQAAAAAAAAEtAgAAWgAAAJsw0fZeaOI/GiIp1Djvxj8AAAA/0QEAAAAAAAABLgIAAFoAAACbMNH2XmjiP8Iqme3xqcY/AAAAP+EBAAAAAAAAAS8CAABaAAAAmzDR9l5o4j9sMwkHq2TGPwAAAD/hAQAAAAAAAAEwAgAAWgAAAJsw0fZeaOI/wDfBkwdCxj8AAAA/8QEAAAAAAAABMQIAAFoAAACbMNH2XmjiP7xE6Tkd2sU/AAAAPxACAAAAAAAAATICAABaAAAAkIDOSl494j+yeInSczrEPwAAAD9uAgAAAAAAAAEzAgAAWgAAAC9Qtj5YuuA/7PGpNpNwwD8AAAA/bgIAAAAAAAABNAIAAFoAAAAi2F3LLIjgP5b6GVBMK8A/AAAAP30CAAAAAAAAATUCAABaAAAAH0iyPNd54D+W+hlQTCvAPwAAAD99AgAAAAAAAAE2AgAAWgAAABu4Bq6Ba+A/6v7R3KgIwD8AAAA/fQIAAAAAAAABNwIAAFoAAAAYKFsfLF3gP30GFNMKzL8/AAAAP40CAAAAAAAAATgCAABaAAAAEtBZyatH4D99BhTTCsy/PwAAAD+NAgAAAAAAAAE5AgAAWgAAAAnorOTVI+A/fQYU0wrMvz8AAAA/nAIAAAAAAAABOgIAAFoAAAAAAAAAAADgP88X9AV9Qb8/AAAAP5wCAAAAAAAAATsCAABaAAAA6A9PGamb3z93IGQfNvy+PwAAAD+sAgAAAAAAAAE8AgAAWgAAANKvScGnRd8/dyBkHzb8vj8AAAA/vAIAAAAAAAABPQIAAFoAAAC2L+1L+9LeP8sxRFKocb4/AAAAP7wCAAAAAAAAAT4CAABaAAAAmK+Q1k5g3j9zOrRrYSy+PwAAAD/LAgAAAAAAAAE/AgAAWgAAAHQP3UP30N0/xUuUntOhvT8AAAA/2wIAAAAAAAABQAIAAFoAAABO330iSjPdPxdddNFFF70/AAAAP9sCAAAAAAAAAUECAABaAAAALM91Hkiy3D9pblQEuIy8PwAAAD/rAgAAAAAAAAFCAgAAWgAAAMZ+BvWWEts/tZmEg1Uyuz8AAAA/+gIAAAAAAAABQwIAAFoAAACp/ql/6p/aP7WZhINVMrs/AAAAP/oCAAAAAAAAAUQCAABaAAAAlJ6kJ+lJ2j+1mYSDVTK7PwAAAD/6AgAAAAAAAAFFAgAAWgAAAIVe9uySENo/XaL0nA7tuj8AAAA/CgMAAAAAAAABRgIAAFoAAAByjpwj58jZP12i9JwO7bo/AAAAPwoDAAAAAAAAAUcCAABaAAAAZ96Zd+ad2T9dovScDu26PwAAAD8ZAwAAAAAAAAFIAgAAWgAAAF0ul8vlctk/XaL0nA7tuj8AAAA/GQMAAAAAAAABSQIAAFoAAABO7uiQjznZP12i9JwO7bo/AAAAPykDAAAAAAAAAUoCAABaAAAARD7m5I4O2T9dovScDu26PwAAAD85AwAAAAAAAAFLAgAAWgAAADmO4ziO49g/XaL0nA7tuj8AAAA/OQMAAAAAAAABTAIAAFoAAAAu3uCMjbjYPwWrZLbHp7o/AAAAPzkDAAAAAAAAAU0CAABaAAAAGX7bNIxi2D8Fq2S2x6e6PwAAAD9IAwAAAAAAAAFOAgAAWgAAAAs+Lfo1Kdg/Batktsenuj8AAAA/SAMAAAAAAAABTwIAAFoAAAD5bdMwiuHXPwWrZLbHp7o/AAAAP1gDAAAAAAAAAVACAABaAAAA4w3O2IiL1z+xs9TPgGK6PwAAAD9oAwAAAAAAAAFRAgAAWgAAANE9dA/dQ9c/sbPUz4Biuj8AAAA/aAMAAAAAAAABUgIAAFoAAADAbRpGMfzWP7Gz1M+AYro/AAAAP3cDAAAAAAAAAVMCAABaAAAAsS1sC9vC1j+xs9TPgGK6PwAAAD93AwAAAAAAAAFUAgAAWgAAAKd9aV/al9Y/sbPUz4Biuj8AAAA/hwMAAAAAAAABVQIAAFoAAACczWaz2WzWPwWrZLbHp7o/AAAAP4cDAAAAAAAAAVYCAABaAAAAmD27JIRe1j8Fq2S2x6e6PwAAAD+HAwAAAAAAAAFXAgAAWgAAAJWtD5YuUNY/XaL0nA7tuj8AAAA/lgMAAAAAAAABWAIAAFoAAACRHWQH2UHWP12i9JwO7bo/AAAAP5YDAAAAAAAAAVkCAABaAAAAkR1kB9lB1j+1mYSDVTK7PwAAAD+mAwAAAAAAAAFaAgAAWgAAAI6NuHiDM9Y/C5EUapx3uz8AAAA/tgMAAAAAAAABWwIAAFoAAACK/QzqLSXWP2OIpFDjvLs/AAAAP7YDAAAAAAAAAVwCAABaAAAAiv0M6i0l1j8Rd8QdcUe8PwAAAD/FAwAAAAAAAAFdAgAAWgAAAIdtYVvYFtY/aW5UBLiMvD8AAAA/1QMAAAAAAAABXgIAAFoAAACD3bXMggjWP79l5Or+0bw/AAAAP9UDAAAAAAAAAV8CAABaAAAAf00KPi361T9tVAS4jFy9PwAAAD/lAwAAAAAAAAFgAgAAWgAAAHy9Xq/X69U/HUMkhRrnvT8AAAA/5QMAAAAAAAABYQIAAFoAAAB1nQeSLM/VPyMp1Djvtr4/AAAAP/QDAAAAAAAAAWICAABaAAAAbn2wdIGy1T/PF/QFfUG/PwAAAD/0AwAAAAAAAAFjAgAAWgAAAGrtBOYrpNU/lvoZUEwrwD8AAAA/BAQAAAAAAAABZAIAAFoAAABmXVlX1pXVP/DkgZB92MA/AAAAPwQEAAAAAAAAAWUCAABaAAAAXz0COit51T+e06FdC2PBPwAAAD8TBAAAAAAAAAFmAgAAWgAAAFgdqxyAXNU/+L0JnjwQwj8AAAA/EwQAAAAAAAABZwIAAFoAAABVjf+NKk7VP6asKWvKmsI/AAAAPyMEAAAAAAAAAWgCAABaAAAAUf1T/9Q/1T9Um0k4WCXDPwAAAD8jBAAAAAAAAAFpAgAAWgAAAE1tqHB/MdU/sIWxeInSwz8AAAA/MwQAAAAAAAABagIAAFoAAABJ3fzhKSPVP1x00UUXXcQ/AAAAPzMEAAAAAAAAAWsCAABaAAAASd384Skj1T8MY/ESpefEPwAAAD9CBAAAAAAAAAFsAgAAWgAAAEnd/OEpI9U/DlbJbI9PxT8AAAA/QgQAAAAAAAABbQIAAFoAAABJ3fzhKSPVPxBJocZ5t8U/AAAAP1IEAAAAAAAAAW4CAABaAAAASd384Skj1T8UPHkgZB/GPwAAAD9SBAAAAAAAAAFvAgAAWgAAAEnd/OEpI9U/Fi9Rek6Hxj8AAAA/YgQAAAAAAAABcAIAAFoAAABJ3fzhKSPVPxoiKdQ478Y/AAAAP2IEAAAAAAAAAXECAABaAAAASd384Skj1T9wGbm6fzTHPwAAAD9xBAAAAAAAAAFyAgAAWgAAAEnd/OEpI9U/xhBJocZ5xz8AAAA/gQQAAAAAAAABcwIAAFoAAABJ3fzhKSPVP3IMkRRqnMc/AAAAP4EEAAAAAAAAAXQCAABaAAAASd384Skj1T/KAyH7sOHHPwAAAD+QBAAAAAAAAAF1AgAAWgAAAEnd/OEpI9U/Ivuw4fcmyD8AAAA/kAQAAAAAAAABdgIAAFoAAABJ3fzhKSPVP872+FSbScg/AAAAP5AEAAAAAAAAAXcCAABaAAAASd384Skj1T948kDIPmzIPwAAAD+gBAAAAAAAAAF4AgAAWgAAAE1tqHB/MdU/JO6IO+KOyD8AAAA/oAQAAAAAAAABeQIAAFoAAABNbahwfzHVP87p0K6Fscg/AAAAP78EAAAAAAAAAXoCAABaAAAAUf1T/9Q/1T985RgiKdTIPwAAAD/PBAAAAAAAAAF7AgAAWgAAAFH9U//UP9U/0tyoCHAZyT8AAAA/3wQAAAAAAAABfAIAAFoAAABVjf+NKk7VP9LcqAhwGck/AAAAP+4EAAAAAAAAAX0CAABaAAAAWB2rHIBc1T9+2PB7EzzJPwAAAD8NBQAAAAAAAAF+AgAAWgAAAFytVqvVatU/KtQ477ZeyT8AAAA/HQUAAAAAAAABfwIAAFoAAABcrVar1WrVP9TPgGJagck/AAAAPy0FAAAAAAAAAYACAABaAAAAY82tyICH1T+Cy8jV/aPJPwAAAD8tBQAAAAAAAAGBAgAAWgAAAGZdWVfWldU/gsvI1f2jyT8AAAA/LQUAAAAAAAABggIAAFoAAABq7QTmK6TVPyzHEEmhxsk/AAAAPzcFAAAAAAAAAYMCAABaAAAAcQ1cA9fA1T/Wwli8ROnJPwAAAD9HBQAAAAAAAAGEAgAAWgAAAHWdB5Isz9U/1sJYvETpyT8AAAA/RwUAAAAAAAABhQIAAFoAAAB4LbMggt3VPy666KKLLso/AAAAP0cFAAAAAAAAAYYCAABaAAAAfL1er9fr1T8uuuiiiy7KPwAAAD9XBQAAAAAAAAGHAgAAWgAAAH9NCj4t+tU/Lrrooosuyj8AAAA/7QYAAAAAAAABiAIAAFoAAACD3bXMggjWPy666KKLLso/AAAAPxwHAAAAAAAAAYkCAABaAAAAg921zIII1j+GsXiJ0nPKPwAAAD/ABwAAAAAAAAGKAgAAWgAAAIPdtcyCCNY/Mq3A/HWWyj8AAAA/wAcAAAAAAAABiwIAAFoAAACD3bXMggjWPzSgmFZg/so/AAAAP9AHAAAAAAAAAYwCAABaAAAAg921zIII1j+Mlyg9p0PLPwAAAD/QBwAAAAAAAAGNAgAAWgAAAIdtYVvYFtY/5I64I+6Iyz8AAAA/3wcAAAAAAAABjgIAAFoAAACK/QzqLSXWPziGSAo1zss/AAAAP98HAAAAAAAAAY8CAABaAAAAjo24eIMz1j/mgZB92PDLPwAAAD/+BwAAAAAAAAGQAgAAWgAAAJEdZAfZQdY/5oGQfdjwyz8AAAA/DggAAAAAAAABkQIAAFoAAACVrQ+WLlDWP+aBkH3Y8Ms/AAAAPw4IAAAAAAAAAZICAABaAAAAnM1ms9ls1j/mgZB92PDLPwAAAD8eCAAAAAAAAAGTAgAAWgAAAJ9dEkIve9Y/5oGQfdjwyz8AAAA/HggAAAAAAAABlAIAAFoAAACj7b3QhInWP+aBkH3Y8Ms/AAAAPy0IAAAAAAAAAZUCAABaAAAAp31pX9qX1j/mgZB92PDLPwAAAD8tCAAAAAAAAAGWAgAAWgAAAK6dwHyFtNY/5oGQfdjwyz8AAAA/PQgAAAAAAAABlwIAAFoAAACxLWwL28LWP+aBkH3Y8Ms/AAAAP00IAAAAAAAAAZgCAABaAAAAtb0XmjDR1j/mgZB92PDLPwAAAD97CAAAAAAAAAGZAgAAWgAAALhNwyiG39Y/5oGQfdjwyz8AAAA/qggAAAAAAAABmgIAAFoAAABIh3zMyR2dP9nwexM8edA/AAAAPwAAAAAAAAAAAZsCAABaAAAAgIc1tyIDnj/Z8HsTPHnQPwAAAD9PAAAAAAAAAAGcAgAAWgAAALyH7qF76J4/2fB7Ezx50D8AAAA/XgAAAAAAAAABnQIAAFoAAAAWRLC7llmgP6/uH82NitA/AAAAP14AAAAAAAAAAZ4CAABaAAAANMQMMUPMoD+v7h/NjYrQPwAAAD9uAAAAAAAAAAGfAgAAWgAAAFBEaabvPqE/r+4fzY2K0D8AAAA/bgAAAAAAAAABoAIAAFoAAACIRCKRSCSiP4Tsw4bfm9A/AAAAP30AAAAAAAAAAaECAABaAAAAwkTbe6EJoz+E7MOG35vQPwAAAD99AAAAAAAAAAGiAgAAWgAAABjF8NumYaQ/WupnQDGt0D8AAAA/jQAAAAAAAAABowIAAFoAAACMxWKxWCymPzDoC/qCvtA/AAAAP40AAAAAAAAAAaQCAABaAAAAOMaNcWPcqD8w6Av6gr7QPwAAAD+dAAAAAAAAAAGlAgAAWgAAAABHFaca/6s/Beavs9TP0D8AAAA/nQAAAAAAAAABpgIAAFoAAADoR/lRfpSvPwXmr7PUz9A/AAAAP6wAAAAAAAAAAacCAABaAAAAZqRu/vCUsT/c41NtJuHQPwAAAD+sAAAAAAAAAAGoAgAAWgAAAMpkMplMJrM/seH3Jnjy0D8AAAA/vAAAAAAAAAABqQIAAFoAAAA+ZaRu/vC0P4ffm+DJA9E/AAAAP7wAAAAAAAAAAaoCAABaAAAAzuVyuVwutz9d3T+aGxXRPwAAAD/MAAAAAAAAAAGrAgAAWgAAAE4mk8lkMrk/Xd0/mhsV0T8AAAA/zAAAAAAAAAABrAIAAFoAAADAJgWfFv26PzLb41NtJtE/AAAAP9sAAAAAAAAAAa0CAABaAAAAXOeBJMtzvT8I2YcNvzfRPwAAAD/rAAAAAAAAAAGuAgAAWgAAAN4nojTTd78/CNmHDb830T8AAAA/6wAAAAAAAAABrwIAAFoAAAApFAqFQqHAPwjZhw2/N9E/AAAAP/oAAAAAAAAAAbACAABaAAAAcFRxqvG/wT8I2YcNvzfRPwAAAD/6AAAAAAAAAAGxAgAAWgAAAJsUfFr0a8I/CNmHDb830T8AAAA/CgEAAAAAAAABsgIAAFoAAADcNIxi+G3DPwjZhw2/N9E/AAAAPwoBAAAAAAAAAbMCAABaAAAA/9Q/9U/9wz8I2YcNvzfRPwAAAD8KAQAAAAAAAAG0AgAAWgAAACqVSqVSqcQ/CNmHDb830T8AAAA/FQEAAAAAAAABtQIAAFoAAABB9U/9U//EPwjZhw2/N9E/AAAAPyQBAAAAAAAAAbYCAABaAAAAVlVVVVVVxT8I2YcNvzfRPwAAAD8kAQAAAAAAAAG3AgAAWgAAAGSVA5CrjsU/CNmHDb830T8AAAA/JAEAAAAAAAABuAIAAFoAAAB69QjorOTFPwjZhw2/N9E/AAAAPzQBAAAAAAAAAbkCAABaAAAAiDW3IgMexj8I2YcNvzfRPwAAAD80AQAAAAAAAAG6AgAAWgAAAJBVDkCuOsY/CNmHDb830T8AAAA/RAEAAAAAAAABuwIAAFoAAACWdWVdWVfGPwjZhw2/N9E/AAAAP1MBAAAAAAAAAbwCAABaAAAAnpW8egR0xj8I2YcNvzfRPwAAAD9jAQAAAAAAAAG9AgAAWgAAAKS1E5ivkMY/CNmHDb830T8AAAA/wQEAAAAAAAABvgIAAFoAAAC09cHSBcrGPwjZhw2/N9E/AAAAP9ABAAAAAAAAAb8CAABaAAAAuhUZ8LDmxj8I2YcNvzfRPwAAAD/gAQAAAAAAAAHAAgAAWgAAAMI1cA1cA8c/CNmHDb830T8AAAA/4AEAAAAAAAABwQIAAFoAAADIVccqByDHPwjZhw2/N9E/AAAAP+8BAAAAAAAAAcICAABaAAAA3rXMggh2xz8I2YcNvzfRPwAAAD/vAQAAAAAAAAHDAgAAWgAAAPQV0toJzMc/CNmHDb830T8AAAA//wEAAAAAAAABxAIAAFoAAAAQli5Qtj7IPwjZhw2/N9E/AAAAP/8BAAAAAAAAAcUCAABaAAAAJvYzqLeUyD8I2YcNvzfRPwAAAD8PAgAAAAAAAAHGAgAAWgAAADpWOQC56sg/MtvjU20m0T8AAAA/HgIAAAAAAAABxwIAAFoAAABIluc6DyTJP13dP5obFdE/AAAAPx4CAAAAAAAAAcgCAABaAAAAZhZEsLuWyT9d3T+aGxXRPwAAAD8eAgAAAAAAAAHJAgAAWgAAAHx2SQi97Mk/h9+b4MkD0T8AAAA/LgIAAAAAAAABygIAAFoAAACS1k5gvkLKP7Hh9yZ48tA/AAAAPy4CAAAAAAAAAcsCAABaAAAAqDZUuL+Yyj+x4fcmePLQPwAAAD8+AgAAAAAAAAHMAgAAWgAAALyWWRDB7so/3ONTbSbh0D8AAAA/PgIAAAAAAAABzQIAAFoAAADK1gdLFyjLP9zjU20m4dA/AAAAP00CAAAAAAAAAc4CAABaAAAA4DYNoxh+yz/c41NtJuHQPwAAAD9NAgAAAAAAAAHPAgAAWgAAAPaWEvsZ1Ms/Beavs9TP0D8AAAA/XQIAAAAAAAAB0AIAAFoAAAD8tmkYxfDLPzDoC/qCvtA/AAAAP10CAAAAAAAAAdECAABaAAAACvcXUxsqzD8w6Av6gr7QPwAAAD9sAgAAAAAAAAHSAgAAWgAAABIXb3DGRsw/MOgL+oK+0D8AAAA/bAIAAAAAAAAB0wIAAFoAAAA6nU6n0+nUPzod2rUwFt8/AAAAPwAAAAAAAAAAAdQCAABaAAAAQb2lxH4G1T8QG35vgiffPwAAAD9OAAAAAAAAAAHVAgAAWgAAAEnd/OEpI9U/EBt+b4In3z8AAAA/XgAAAAAAAAAB1gIAAFoAAABVjf+NKk7VP+YYIinUON8/AAAAP14AAAAAAAAAAdcCAABaAAAAZl1ZV9aV1T/mGCIp1DjfPwAAAD9tAAAAAAAAAAHYAgAAWgAAAHy9Xq/X69U/5hgiKdQ43z8AAAA/bQAAAAAAAAAB2QIAAFoAAACRHWQH2UHWP+YYIinUON8/AAAAP30AAAAAAAAAAdoCAABaAAAAqg0V7i+m1j/mGCIp1DjfPwAAAD99AAAAAAAAAAHbAgAAWgAAAMeNcWPcGNc/5hgiKdQ43z8AAAA/jAAAAAAAAAAB3AIAAFoAAADc7Xa73W7XP+YYIinUON8/AAAAP4wAAAAAAAAAAd0CAABaAAAA+W3TMIrh1z/mGCIp1DjfPwAAAD+cAAAAAAAAAAHeAgAAWgAAABl+2zSMYtg/uhbG4iVK3z8AAAA/nAAAAAAAAAAB3wIAAFoAAAA9Ho/H4/HYP5IUapx3W98/AAAAP6wAAAAAAAAAAeACAABaAAAAWZ7rPJBk2T9oEg5WyWzfPwAAAD+sAAAAAAAAAAHhAgAAWgAAAHmu80CS5dk/PBCyDxt+3z8AAAA/uwAAAAAAAAAB4gIAAFoAAACXLlC2PljaPzwQsg8bft8/AAAAP7sAAAAAAAAAAeMCAABaAAAAtz5YukDZ2j88ELIPG37fPwAAAD/LAAAAAAAAAAHkAgAAWgAAANS+tC/tS9s/PBCyDxt+3z8AAAA/ywAAAAAAAAAB5QIAAFoAAADwPhGlmb7bPzwQsg8bft8/AAAAP9sAAAAAAAAAAeYCAABaAAAABp8W/ZoU3D88ELIPG37fPwAAAD/bAAAAAAAAAAHnAgAAWgAAABhvcMZGXNw/PBCyDxt+3z8AAAA/6gAAAAAAAAAB6AIAAFoAAAAsz3UeSLLcPzwQsg8bft8/AAAAP+oAAAAAAAAAAekCAABaAAAAPA8kWZ7r3D88ELIPG37fPwAAAD/6AAAAAAAAAAHqAgAAWgAAAEa/JgWfFt0/aBIOVsls3z8AAAA/+gAAAAAAAAAB6wIAAFoAAABQbymxn0HdP2gSDlbJbN8/AAAAPwkBAAAAAAAAAewCAABaAAAAWI+Azkpe3T9oEg5WyWzfPwAAAD8JAQAAAAAAAAHtAgAAWgAAAGpf2pf2pd0/aBIOVsls3z8AAAA/GQEAAAAAAAAB7gIAAFoAAABwfzG1ocLdP2gSDlbJbN8/AAAAPxkBAAAAAAAAAe8CAABaAAAAfC80YaLt3T9oEg5WyWzfPwAAAD8pAQAAAAAAAAHwAgAAWgAAAIbfNg2jGN4/aBIOVsls3z8AAAA/KQEAAAAAAAAB8QIAAFoAAACQjzm5o0PeP2gSDlbJbN8/AAAAPzgBAAAAAAAAAfICAABaAAAAnD88ZaRu3j9oEg5WyWzfPwAAAD84AQAAAAAAAAHzAgAAWgAAAKp/6p/6p94/aBIOVsls3z8AAAA/SAEAAAAAAAAB9AIAAFoAAAC6v5jaUOHeP2gSDlbJbN8/AAAAP0gBAAAAAAAAAfUCAABaAAAAyP9GFaca3z9oEg5WyWzfPwAAAD9YAQAAAAAAAAH2AgAAWgAAANrPoN5SYt8/aBIOVsls3z8AAAA/ZwEAAAAAAAAB9wIAAFoAAADsn/qn/qnfP2gSDlbJbN8/AAAAP3cBAAAAAAAAAfgCAABaAAAAAshVxyoH4D9oEg5WyWzfPwAAAD93AQAAAAAAAAH5AgAAWgAAAA14WHMrMuA/aBIOVsls3z8AAAA/dwEAAAAAAAAB+gIAAFoAAAAYKFsfLF3gP2gSDlbJbN8/AAAAP4YBAAAAAAAAAfsCAABaAAAAIthdyyyI4D9oEg5WyWzfPwAAAD+WAQAAAAAAAAH8AgAAWgAAADLgYc2tyOA/aBIOVsls3z8AAAA/lgEAAAAAAAAB/QIAAFoAAAA7yA6yg+zgP2gSDlbJbN8/AAAAP6YBAAAAAAAAAf4CAABaAAAAQSAQCAQC4T9oEg5WyWzfPwAAAD+1AQAAAAAAAAH/AgAAWgAAAFEoFAqFQuE/aBIOVsls3z8AAAA/xQEAAAAAAAABAAMAAFoAAABWgBVgBVjhP2gSDlbJbN8/AAAAP8UBAAAAAAAAAQEDAABaAAAAWhDB7lpm4T9oEg5WyWzfPwAAAD/FAQAAAAAAAAECAwAAWgAAAF9owkTbe+E/aBIOVsls3z8AAAA/1QEAAAAAAAABAwMAAFoAAABj+G3TMIrhP2gSDlbJbN8/AAAAP+QBAAAAAAAAAQQDAABaAAAAZogZYoaY4T9oEg5WyWzfPwAAAD/kAQAAAAAAAAEFAwAAWgAAAGhQbymxn+E/PBCyDxt+3z8AAAA/5AEAAAAAAAABBgMAAFoAAABqGMXw26bhPzwQsg8bft8/AAAAP+QBAAAAAAAAAQcDAABaAAAAbOAauAau4T88ELIPG37fPwAAAD/zAQAAAAAAAAEIAwAAWgAAAG2ocH8xteE/PBCyDxt+3z8AAAA/IgIAAAAAAAABCQMAAFoAAABvcMZGXLzhPzwQsg8bft8/AAAAPzICAAAAAAAAAQoDAABaAAAAcwBy1bHK4T88ELIPG37fPwAAAD9RAgAAAAAAAAELAwAAWgAAAHlYcysy4OE/PBCyDxt+3z8AAAA/YQIAAAAAAAABDAMAAFoAAACAeMpI3fzhPxIOVslsj98/AAAAP2ECAAAAAAAAAQ0DAABaAAAAiWB3LbMg4j8SDlbJbI/fPwAAAD9wAgAAAAAAAAEOAwAAWgAAAI64eIMzNuI/6gv6gr6g3z8AAAA/cAIAAAAAAAABDwMAAFoAAACV2M+g3lLiP+oL+oK+oN8/AAAAP4ACAAAAAAAAARADAABaAAAAnPgmvolv4j/qC/qCvqDfPwAAAD+AAgAAAAAAAAERAwAAWgAAAKMYfts0jOI/6gv6gr6g3z8AAAA/kAIAAAAAAAABEgMAAFoAAACpcH8xtaHiP+oL+oK+oN8/AAAAP5ACAAAAAAAAARMDAABaAAAAqjjV+N+o4j/qC/qCvqDfPwAAAD+fAgAAAAAAAAEUAwAAWgAAAKwAK8AKsOI/6gv6gr6g3z8AAAA/nwIAAAAAAAABFQMAAFoAAACuyICHNbfiP+oL+oK+oN8/AAAAP78CAAAAAAAAARYDAABaAAAAhUKhUCgU6j+IpFDjvNviPwAAAD8AAAAAAAAAAAEXAwAAWgAAAIcK9xdTG+o/iKRQ47zb4j8AAAA/fQAAAAAAAAABGAMAAFoAAACfMlI3f3jqP4ikUOO82+I/AAAAP40AAAAAAAAAARkDAABaAAAAssoByFXH6j+IpFDjvNviPwAAAD+NAAAAAAAAAAEaAwAAWgAAAMryXOeBJOs/iKRQ47zb4j8AAAA/nAAAAAAAAAABGwMAAFoAAADoOg8kWZ7rP4ikUOO82+I/AAAAP5wAAAAAAAAAARwDAABaAAAAB4PBYDAY7D+IpFDjvNviPwAAAD+sAAAAAAAAAAEdAwAAWgAAAC3ryrqyruw/iKRQ47zb4j8AAAA/vAAAAAAAAAABHgMAAFoAAABQi35NCj7tP4ikUOO82+I/AAAAP7wAAAAAAAAAAR8DAABaAAAAcJuGUQy/7T+IpFDjvNviPwAAAD+8AAAAAAAAAAEgAwAAWgAAAI7jOI7jOO4/iKRQ47zb4j8AAAA/vAAAAAAAAAABIQMAAFoAAACqmz88ZaTuP4ikUOO82+I/AAAAP8sAAAAAAAAAASIDAABaAAAAwsOaW5EB7z+IpFDjvNviPwAAAD/LAAAAAAAAAAEjAwAAWgAAANRbSuxnUO8/nqV+BhTT4j8AAAA/2wAAAAAAAAABJAMAAFoAAADeQ/fQPXTvP56lfgYU0+I/AAAAP9sAAAAAAAAAASUDAABaAAAA4pv4Jr6J7z+epX4GFNPiPwAAAD/qAAAAAAAAAAEmAwAAWgAAAOYrpLUTmO8/nqV+BhTT4j8AAAA/6gAAAAAAAAABJwMAAFoAAAAYKFsfLF3gPwhC9mHD7+U/AAAAPwAAAAAAAAAAASgDAABaAAAAGfCw5lZk4D8dQySFGuflPwAAAD9uAAAAAAAAAAEpAwAAWgAAAB2AXHWscuA/HUMkhRrn5T8AAAA/bgAAAAAAAAABKgMAAFoAAAAkoLOSV4/gPx1DJIUa5+U/AAAAP30AAAAAAAAAASsDAABaAAAALYhgdy2z4D8dQySFGuflPwAAAD99AAAAAAAAAAEsAwAAWgAAADvIDrKD7OA/HUMkhRrn5T8AAAA/jQAAAAAAAAABLQMAAFoAAABKCL3s2SXhPx1DJIUa5+U/AAAAP40AAAAAAAAAAS4DAABaAAAAVoAVYAVY4T8dQySFGuflPwAAAD+dAAAAAAAAAAEvAwAAWgAAAGaIGWKGmOE/HUMkhRrn5T8AAAA/rAAAAAAAAAABMAMAAFoAAAB3kB1kB9nhPwhC9mHD7+U/AAAAP6wAAAAAAAAAATEDAABaAAAAiyjN9N0n4j/eP5obFQHmPwAAAD+8AAAAAAAAAAEyAwAAWgAAAJ7AfIW0duI/sz0+1WYS5j8AAAA/vAAAAAAAAAABMwMAAFoAAACxWCwWi8XiP548ELIPG+Y/AAAAP7wAAAAAAAAAATQDAABaAAAAxfDbpmEU4z90OrRrYSzmPwAAAD/MAAAAAAAAAAE1AwAAWgAAAN0YN8aNceM/XzmGSAo15j8AAAA/zAAAAAAAAAABNgMAAFoAAADtIDvIDrLjP185hkgKNeY/AAAAP9sAAAAAAAAAATcDAABaAAAA/Sg/yo/y4z9KOFglsz3mPwAAAD/rAAAAAAAAAAE4AwAAWgAAAAxp7QTmK+Q/SjhYJbM95j8AAAA/6wAAAAAAAAABOQMAAFoAAAAaqZs/PGXkP0o4WCWzPeY/AAAAP/oAAAAAAAAAAToDAABaAAAAIcnyXOeB5D9KOFglsz3mPwAAAD/6AAAAAAAAAAE7AwAAWgAAACmxn0G9peQ/SjhYJbM95j8AAAA/CgEAAAAAAAABPAMAAFoAAAAw0fZeaMLkP0o4WCWzPeY/AAAAPwoBAAAAAAAAAT0DAABaAAAANin4tOjX5D9KOFglsz3mPwAAAD8nAQAAAAAAAAE+AwAAWgAAADuB+Qpp7eQ/SjhYJbM95j8AAAA/NgEAAAAAAAABPwMAAFoAAABCoVAoFArlP0o4WCWzPeY/AAAAPzYBAAAAAAAAAUADAABaAAAAScGnRb8m5T9KOFglsz3mPwAAAD9GAQAAAAAAAAFBAwAAWgAAAE8ZqZs/POU/SjhYJbM95j8AAAA/RgEAAAAAAAABQgMAAFoAAABXOQC56ljlPzQ3KgJcRuY/AAAAP1YBAAAAAAAAAUMDAABaAAAAYCGtncB85T80NyoCXEbmPwAAAD9WAQAAAAAAAAFEAwAAWgAAAG5hW9gWtuU/Hzb83gRP5j8AAAA/ZQEAAAAAAAABRQMAAFoAAAB5EV6EF+HlPx82/N4ET+Y/AAAAP3UBAAAAAAAAAUYDAABaAAAAk8lkMplM5j8LNc67rVfmPwAAAD91AQAAAAAAAAFHAwAAWgAAAJrpu09EaeY/CzXOu61X5j8AAAA/hAEAAAAAAAABSAMAAFoAAACiCRNt74XmPws1zrutV+Y/AAAAP4QBAAAAAAAAAUkDAABaAAAAqGEUw2+b5j8LNc67rVfmPwAAAD+UAQAAAAAAAAFKAwAAWgAAAKvxv1HFqeY/CzXOu61X5j8AAAA/lAEAAAAAAAABSwMAAFoAAACvgWvgGrjmPws1zrutV+Y/AAAAP6QBAAAAAAAAAUwDAABaAAAAsEnBp0W/5j8LNc67rVfmPwAAAD/yAQAAAAAAAAFNAwAAWgAAALBJwadFv+Y/Hzb83gRP5j8AAAA/AQIAAAAAAAABTgMAAFoAAACyERdvcMbmPx82/N4ET+Y/AAAAPwECAAAAAAAAAU8DAABaAAAAs9lsNpvN5j8fNvzeBE/mPwAAAD8RAgAAAAAAAAFQAwAAWgAAALPZbDabzeY/NDcqAlxG5j8AAAA/QAIAAAAAAAABUQMAAFoAAAC3aRjF8NvmPzQ3KgJcRuY/AAAAP34CAAAAAAAAAVIDAABaAAAAt2kYxfDb5j9KOFglsz3mPwAAAD+OAgAAAAAAAAFTAwAAWgAAALkxbowb4+Y/SjhYJbM95j8AAAA/jgIAAAAAAAABVAMAAFoAAAC7+cNTRurmP185hkgKNeY/AAAAP54CAAAAAAAAAVUDAABaAAAAvcEZG3Hx5j90OrRrYSzmPwAAAD+eAgAAAAAAAAFWAwAAWgAAAL6Jb+Kb+OY/njwQsg8b5j8AAAA/vQIAAAAAAAABVwMAAFoAAADBUcWpxv/mP548ELIPG+Y/AAAAP80CAAAAAAAAAVgDAABaAAAAwVHFqcb/5j+zPT7VZhLmPwAAAD/NAgAAAAAAAAFZAwAAWgAAAMIZG3HxBuc/sz0+1WYS5j8AAAA/3AIAAAAAAAABWgMAAFoAAADCGRtx8QbnP8k+bPi9CeY/AAAAP9wCAAAAAAAAAVsDAABaAAAAxOFwOBwO5z/JPmz4vQnmPwAAAD8/BAAAAAAAAAFcAwAAWgAAAMWpxv9GFec/8kDIPmz45T8AAAA/TgQAAAAAAAABXQMAAFoAAADIcRzHcRznP/JAyD5s+OU/AAAAP14EAAAAAAAAAV4DAABaAAAAyTlyjpwj5z8dQySFGuflPwAAAD9eBAAAAAAAAAFfAwAAWgAAAMsByFXHKuc/MkRSqHHe5T8AAAA/bQQAAAAAAAABYAMAAFoAAADPkXPkHDnnP1xGru4fzeU/AAAAP20EAAAAAAAAAWEDAABaAAAA0iEfc3JH5z9xR9wRd8TlPwAAAD99BAAAAAAAAAFiAwAAWgAAANTpdDqdTuc/h0gKNc675T8AAAA/jQQAAAAAAAABYwMAAFoAAADWscoByFXnP7BKZnt8quU/AAAAP40EAAAAAAAAAWQDAABaAAAA13kgyfJc5z/GS5Se06HlPwAAAD+NBAAAAAAAAAFlAwAAWgAAANpBdpAdZOc/8E3w5IGQ5T8AAAA/nAQAAAAAAAABZgMAAFoAAADbCcxXSGvnPxpQTCswf+U/AAAAP5wEAAAAAAAAAWcDAABaAAAA3dEhH3Ny5z8vUXpOh3blPwAAAD+sBAAAAAAAAAFoAwAAWgAAAN3RIR9zcuc/WlPWlDVl5T8AAAA/rAQAAAAAAAABaQMAAFoAAADd0SEfc3LnP25UBLiMXOU/AAAAP7wEAAAAAAAAAWoDAABaAAAA3pl35p155z+EVTLb41PlPwAAAD+8BAAAAAAAAAFrAwAAWgAAAN6Zd+adeec/mVZg/jpL5T8AAAA/ywQAAAAAAAABbAMAAFoAAADemXfmnXnnP65XjiGSQuU/AAAAP8sEAAAAAAAAAW0DAABaAAAA4WHNrciA5z/YWepnQDHlPwAAAD/bBAAAAAAAAAFuAwAAWgAAAOIpI3Xzh+c/A1xGru4f5T8AAAA/2wQAAAAAAAABbwMAAFoAAADiKSN184fnPyxeovScDuU/AAAAP+oEAAAAAAAAAXADAABaAAAA4ikjdfOH5z9BX9AX9AXlPwAAAD/6BAAAAAAAAAFxAwAAWgAAAOTxeDwej+c/bGEsXqL05D8AAAA/+gQAAAAAAAABcgMAAFoAAADk8Xg8Ho/nP4BiWoH56+Q/AAAAPwoFAAAAAAAAAXMDAABaAAAA5PF4PB6P5z+WY4ikUOPkPwAAAD8KBQAAAAAAAAF0AwAAWgAAAOTxeDwej+c/q2S2x6fa5D8AAAA/GQUAAAAAAAABdQMAAFoAAADk8Xg8Ho/nP8Bl5Or+0eQ/AAAAPxkFAAAAAAAAAXYDAABaAAAA5PF4PB6P5z/WZhIOVsnkPwAAAD8pBQAAAAAAAAF3AwAAWgAAAOTxeDwej+c/6mdAMa3A5D8AAAA/KQUAAAAAAAABeAMAAFoAAADk8Xg8Ho/nP/9oblQEuOQ/AAAAPzkFAAAAAAAAAXkDAABaAAAA5PF4PB6P5z8Vapx3W6/kPwAAAD9JBQAAAAAAAAF6AwAAWgAAAOTxeDwej+c/KmvKmrKm5D8AAAA/SQUAAAAAAAABewMAAFoAAADk8Xg8Ho/nPz9s+L0JnuQ/AAAAP2gFAAAAAAAAAXwDAABaAAAA5PF4PB6P5z9UbSbhYJXkPwAAAD94BQAAAAAAAAF9AwAAWgAAAOTxeDwej+c/aW5UBLiM5D8AAAA/hwUAAAAAAAABfgMAAFoAAADk8Xg8Ho/nP35vgicPhOQ/AAAAP6cFAAAAAAAAAX8DAABaAAAA5PF4PB6P5z+UcLBKZnvkPwAAAD+2BQAAAAAAAAGAAwAAWgAAAOTxeDwej+c/qHHebb1y5D8AAAA/xgUAAAAAAAABgQMAAFoAAADk8Xg8Ho/nP71yDJEUauQ/AAAAP9UFAAAAAAAAAYIDAABaAAAA5PF4PB6P5z/Tczq0a2HkPwAAAD/lBQAAAAAAAAGDAwAAWgAAAOTxeDwej+c/6HRo18JY5D8AAAA/9QUAAAAAAAABhAMAAFoAAADk8Xg8Ho/nP/11lvoZUOQ/AAAAPwQGAAAAAAAAAYUDAABaAAAA5PF4PB6P5z8Sd8QdcUfkPwAAAD8EBgAAAAAAAAGGAwAAWgAAAOTxeDwej+c/J3jyQMg+5D8AAAA/FAYAAAAAAAABhwMAAFoAAADk8Xg8Ho/nPzx5IGQfNuQ/AAAAPyQGAAAAAAAAAYgDAABaAAAA5PF4PB6P5z9Sek6Hdi3kPwAAAD8zBgAAAAAAAAGJAwAAWgAAAOIpI3Xzh+c/Z3t8qs0k5D8AAAA/MwYAAAAAAAABigMAAFoAAADiKSN184fnP3t8qs0kHOQ/AAAAP0MGAAAAAAAAAYsDAABaAAAA3pl35p155z+RfdjwexPkPwAAAD9SBgAAAAAAAAGMAwAAWgAAAN3RIR9zcuc/pn4GFNMK5D8AAAA/UgYAAAAAAAABjQMAAFoAAADbCcxXSGvnP7t/NDcqAuQ/AAAAP1IGAAAAAAAAAY4DAABaAAAA2kF2kB1k5z/QgGJagfnjPwAAAD9iBgAAAAAAAAGPAwAAWgAAANaxygHIVec/5YGQfdjw4z8AAAA/YgYAAAAAAAABkAMAAFoAAADQWcmrR0DnP/qCvqAv6OM/AAAAP3IGAAAAAAAAAZEDAABaAAAAyTlyjpwj5z8lhRrn3dbjPwAAAD+BBgAAAAAAAAGSAwAAWgAAAMIZG3HxBuc/OYZICjXO4z8AAAA/gQYAAAAAAAABkwMAAFoAAAC7+cNTRurmP0+Hdi2MxeM/AAAAP5EGAAAAAAAAAZQDAABaAAAAshEXb3DG5j9kiKRQ47zjPwAAAD+RBgAAAAAAAAGVAwAAWgAAAKvxv1HFqeY/ZIikUOO84z8AAAA/kQYAAAAAAAABlgMAAFoAAACk0Wg0Go3mP2SIpFDjvOM/AAAAP6EGAAAAAAAAAZcDAABaAAAAmum7T0Rp5j9kiKRQ47zjPwAAAD+hBgAAAAAAAAGYAwAAWgAAAJIBD2tuReY/ZIikUOO84z8AAAA/sAYAAAAAAAABmQMAAFoAAACL4bdNwyjmP2SIpFDjvOM/AAAAP7AGAAAAAAAAAZoDAABaAAAAhMFgMBgM5j9kiKRQ47zjPwAAAD/ABgAAAAAAAAGbAwAAWgAAAHkRXoQX4eU/ZIikUOO84z8AAAA/wAYAAAAAAAABnAMAAFoAAABwKbGfQb3lP2SIpFDjvOM/AAAAP88GAAAAAAAAAZ0DAABaAAAAZ0EEu2uZ5T9kiKRQ47zjPwAAAD/fBgAAAAAAAAGeAwAAWgAAAFrJq0dAZ+U/ZIikUOO84z8AAAA/3wYAAAAAAAABnwMAAFoAAABPGambPzzlPzmGSAo1zuM/AAAAP98GAAAAAAAAAaADAABaAAAAQqFQKBQK5T8lhRrn3dbjPwAAAD/vBgAAAAAAAAGhAwAAWgAAADRhou290OQ/JYUa593W4z8AAAA//gYAAAAAAAABogMAAFoAAAApsZ9BvaXkPyWFGufd1uM/AAAAP/4GAAAAAAAAAaMDAABaAAAAG3HxBmds5D8lhRrn3dbjPwAAAD8OBwAAAAAAAAGkAwAAWgAAAA0xQ8wQM+Q/JYUa593W4z8AAAA/DgcAAAAAAAABpQMAAFoAAAACgUAgEAjkPyWFGufd1uM/AAAAPw4HAAAAAAAAAaYDAABaAAAA9ECS5bnO4z8lhRrn3dbjPwAAAD9oBwAAAAAAAAGnAwAAWgAAALCQ1k5gvuI/OYZICjXO4z8AAAA/aAcAAAAAAAABqAMAAFoAAACpcH8xtaHiPzmGSAo1zuM/AAAAP2gHAAAAAAAAAakDAABaAAAAolAoFAqF4j9Ph3YtjMXjPwAAAD94BwAAAAAAAAGqAwAAWgAAAJhoey80YeI/ZIikUOO84z8AAAA/eAcAAAAAAAABqwMAAFoAAACTEHrZs0viP2SIpFDjvOM/AAAAP4cHAAAAAAAAAawDAABaAAAAjrh4gzM24j95idJzOrTjPwAAAD+HBwAAAAAAAAGtAwAAWgAAAIlgdy2zIOI/eYnSczq04z8AAAA/lwcAAAAAAAABrgMAAFoAAACDCHbXMgviP4+KAJeRq+M/AAAAP5cHAAAAAAAAAa8DAABaAAAAfrB0gbL14T+PigCXkavjPwAAAD+nBwAAAAAAAAGwAwAAWgAAAHogyfJc5+E/j4oAl5Gr4z8AAAA/pwcAAAAAAAABsQMAAFoAAAB1yMec3NHhP4+KAJeRq+M/AAAAP7YHAAAAAAAAAbIDAABaAAAAcjgcDofD4T+jiy666KLjPwAAAD+2BwAAAAAAAAGzAwAAWgAAAG2ocH8xteE/o4suuuii4z8AAAA/xgcAAAAAAAABtAMAAFoAAABoUG8psZ/hP7iMXN0/muM/AAAAP8YHAAAAAAAAAbUDAABaAAAAY/ht0zCK4T+4jFzdP5rjPwAAAD/VBwAAAAAAAAG2AwAAWgAAAF2gbH2wdOE/uIxc3T+a4z8AAAA/1QcAAAAAAAABtwMAAFoAAABYSGsnMF/hP86NigCXkeM/AAAAP+UHAAAAAAAAAbgDAABaAAAAUSgUCoVC4T/jjrgj7ojjPwAAAD/lBwAAAAAAAAG5AwAAWgAAAEoIvezZJeE/4464I+6I4z8AAAA/9QcAAAAAAAABugMAAFoAAAA9kGR5rvPgP/eP5kZFgOM/AAAAP/UHAAAAAAAAAbsDAABaAAAANKi3lNjP4D/3j+ZGRYDjPwAAAD8ECAAAAAAAAAG8AwAAWgAAACvACrACrOA/94/mRkWA4z8AAAA/BAgAAAAAAAABvQMAAFoAAAAfSLI813ngP/eP5kZFgOM/AAAAPxQIAAAAAAAAAb4DAABaAAAAGChbHyxd4D/3j+ZGRYDjPwAAAD8UCAAAAAAAAAG/AwAAWgAAAA9ArjpWOeA/4464I+6I4z8AAAA/JAgAAAAAAAABwAMAAFoAAAAJ6Kzk1SPgP+OOuCPuiOM/AAAAPyQIAAAAAAAAAcEDAABaAAAABJCrjlUO4D/jjrgj7ojjPwAAAD8zCAAAAAAAAAHCAwAAWgAAAAAAAAAAAOA/4464I+6I4z8AAAA/MwgAAAAAAAABwwMAAFoAAAD+b1RxqvHfP+OOuCPuiOM/AAAAP0MIAAAAAAAAAcQDAABaAAAA+t+o4lTj3z/jjrgj7ojjPwAAAD9DCAAAAAAAAAHFAwAAWgAAAPZP/VP/1N8/zo2KAJeR4z8AAAA/UggAAAAAAAABxgMAAFoAAADyv1HFqcbfP86NigCXkeM/AAAAP1IIAAAAAAAAAccDAABaAAAA8r9RxanG3z+4jFzdP5rjPwAAAD8OCQAAAAAAAAHIAwAAWgAAAPK/UcWpxt8/o4suuuii4z8AAAA/HgkAAAAAAAAByQMAAFoAAADyv1HFqcbfP4+KAJeRq+M/AAAAPy0JAAAAAAAAAcoDAABaAAAA8r9RxanG3z95idJzOrTjPwAAAD89CQAAAAAAAAHLAwAAWgAAAPK/UcWpxt8/ZIikUOO84z8AAAA/PQkAAAAAAAABzAMAAFoAAADyv1HFqcbfP0+Hdi2MxeM/AAAAP0wJAAAAAAAAAc0DAABaAAAA8r9RxanG3z8lhRrn3dbjPwAAAD9MCQAAAAAAAAHOAwAAWgAAAPK/UcWpxt8/EITsw4bf4z8AAAA/TAkAAAAAAAABzwMAAFoAAADyv1HFqcbfP/qCvqAv6OM/AAAAP1wJAAAAAAAAAdADAABaAAAA8r9RxanG3z/lgZB92PDjPwAAAD9sCQAAAAAAAAHRAwAAWgAAAPK/UcWpxt8/u380NyoC5D8AAAA/bAkAAAAAAAAB0gMAAFoAAADyv1HFqcbfP5F92PB7E+Q/AAAAP3sJAAAAAAAAAdMDAABaAAAA8r9RxanG3z9ne3yqzSTkPwAAAD97CQAAAAAAAAHUAwAAWgAAAPK/UcWpxt8/J3jyQMg+5D8AAAA/iwkAAAAAAAAB1QMAAFoAAADyv1HFqcbfP+h0aNfCWOQ/AAAAP4sJAAAAAAAAAdYDAABaAAAA8r9RxanG3z+UcLBKZnvkPwAAAD+bCQAAAAAAAAHXAwAAWgAAAPK/UcWpxt8/aW5UBLiM5D8AAAA/mwkAAAAAAAAB2AMAAFoAAADyv1HFqcbfPz9s+L0JnuQ/AAAAP6oJAAAAAAAAAdkDAABaAAAA8r9RxanG3z//aG5UBLjkPwAAAD+qCQAAAAAAAAHaAwAAWgAAAPK/UcWpxt8/1mYSDlbJ5D8AAAA/ugkAAAAAAAAB2wMAAFoAAADyv1HFqcbfP6tktsen2uQ/AAAAP7oJAAAAAAAAAdwDAABaAAAA8r9RxanG3z+WY4ikUOPkPwAAAD/JCQAAAAAAAAHdAwAAWgAAAPK/UcWpxt8/bGEsXqL05D8AAAA/yQkAAAAAAAAB3gMAAFoAAADyv1HFqcbfP0Ff0Bf0BeU/AAAAP9kJAAAAAAAAAd8DAABaAAAA9k/9U//U3z8sXqL0nA7lPwAAAD/ZCQAAAAAAAAHgAwAAWgAAAPrfqOJU498/A1xGru4f5T8AAAA/6QkAAAAAAAAB4QMAAFoAAAD636jiVOPfP9hZ6mdAMeU/AAAAP+kJAAAAAAAAAeIDAABaAAAA/m9Ucarx3z+uV44hkkLlPwAAAD/4CQAAAAAAAAHjAwAAWgAAAP5vVHGq8d8/mVZg/jpL5T8AAAA/+AkAAAAAAAAB5AMAAFoAAAAAAAAAAADgP25UBLiMXOU/AAAAPwgKAAAAAAAAAeUDAABaAAAAAAAAAAAA4D9aU9aUNWXlPwAAAD8YCgAAAAAAAAHmAwAAWgAAAAAAAAAAAOA/L1F6Tod25T8AAAA/GAoAAAAAAAAB5wMAAFoAAAACyFXHKgfgPxpQTCswf+U/AAAAPycKAAAAAAAAAegDAABaAAAAAshVxyoH4D8GTx4I2YflPwAAAD83CgAAAAAAAAHpAwAAWgAAAALIVccqB+A/8E3w5IGQ5T8AAAA/NwoAAAAAAAAB6gMAAFoAAAAEkKuOVQ7gP9tMwsEqmeU/AAAAPzcKAAAAAAAAAesDAABaAAAABJCrjlUO4D/GS5Se06HlPwAAAD9GCgAAAAAAAAHsAwAAWgAAAAZYAVaAFeA/sEpme3yq5T8AAAA/VgoAAAAAAAAB7QMAAFoAAAAGWAFWgBXgP4dICjXOu+U/AAAAP1YKAAAAAAAAAe4DAABaAAAACCBXHasc4D+HSAo1zrvlPwAAAD9mCgAAAAAAAAHvAwAAWgAAAAnorOTVI+A/cUfcEXfE5T8AAAA/ZgoAAAAAAAAB8AMAAFoAAAAJ6Kzk1SPgP1xGru4fzeU/AAAAP3UKAAAAAAAAAfEDAABaAAAAC7ACrAAr4D9IRYDLyNXlPwAAAD+FCgAAAAAAAAHyAwAAWgAAAAuwAqwAK+A/MkRSqHHe5T8AAAA/lQoAAAAAAAAB8wMAAFoAAAANeFhzKzLgPzJEUqhx3uU/AAAAP5UKAAAAAAAAAfQDAABaAAAADXhYcysy4D8dQySFGuflPwAAAD+VCgAAAAAAAAH1AwAAWgAAAA9ArjpWOeA/CEL2YcPv5T8AAAA/tAoAAAAAAAAB9gMAAFoAAAARCAQCgUDgPwhC9mHD7+U/AAAAP28LAAAAAAAAAfcDAABaAAAAEtBZyatH4D8IQvZhw+/lPwAAAD9/CwAAAAAAAAH4AwAAWgAAABSYr5DWTuA/CEL2YcPv5T8AAAA/fwsAAAAAAAAB+QMAAFoAAAAhEAgEAoHgP6HGebf1yuk/AAAAPwAAAAAAAAAAAfoDAABaAAAAIthdyyyI4D+hxnm39crpPwAAAD8fAAAAAAAAAAH7AwAAWgAAACSgs5JXj+A/ocZ5t/XK6T8AAAA/HwAAAAAAAAAB/AMAAFoAAAAmaAlagpbgP6HGebf1yuk/AAAAPz4AAAAAAAAAAf0DAABaAAAAK8AKsAKs4D+MxUuUntPpPwAAAD8+AAAAAAAAAAH+AwAAWgAAAC2IYHcts+A/jMVLlJ7T6T8AAAA/PgAAAAAAAAAB/wMAAFoAAAAxGAwGg8HgP4zFS5Se0+k/AAAAPz4AAAAAAAAAAQAEAABaAAAAODhjIy7e4D+MxUuUntPpPwAAAD9OAAAAAAAAAAEBBAAAWgAAAD9YukDZ+uA/jMVLlJ7T6T8AAAA/XgAAAAAAAAABAgQAAFoAAABEsLuWWRDhP4zFS5Se0+k/AAAAP14AAAAAAAAAAQMEAABaAAAASgi97Nkl4T+MxUuUntPpPwAAAD9tAAAAAAAAAAEEBAAAWgAAAFEoFAqFQuE/jMVLlJ7T6T8AAAA/fQAAAAAAAAABBQQAAFoAAABT8GnRr0nhP4zFS5Se0+k/AAAAP4wAAAAAAAAAAQYEAABaAAAAZMDDmluR4T+MxUuUntPpPwAAAD+cAAAAAAAAAAEHBAAAWgAAAGoYxfDbpuE/jMVLlJ7T6T8AAAA/nAAAAAAAAAABCAQAAFoAAABvcMZGXLzhP4zFS5Se0+k/AAAAP5wAAAAAAAAAAQkEAABaAAAAdcjHnNzR4T93xB1xR9zpPwAAAD+sAAAAAAAAAAEKBAAAWgAAAHogyfJc5+E/d8QdcUfc6T8AAAA/uwAAAAAAAAABCwQAAFoAAACAeMpI3fzhP3fEHXFH3Ok/AAAAP7sAAAAAAAAAAQwEAABaAAAAhdDLnl0S4j93xB1xR9zpPwAAAD/LAAAAAAAAAAENBAAAWgAAAIsozfTdJ+I/d8QdcUfc6T8AAAA/ywAAAAAAAAABDgQAAFoAAACM8CK8CC/iP3fEHXFH3Ok/AAAAP9sAAAAAAAAAAQ8EAABaAAAAkUgkEolE4j93xB1xR9zpPwAAAD/bAAAAAAAAAAEQBAAAWgAAAJegJWgJWuI/d8QdcUfc6T8AAAA/6gAAAAAAAAABEQQAAFoAAACYaHsvNGHiP3fEHXFH3Ok/AAAAP+oAAAAAAAAAARIEAABaAAAAnPgmvolv4j93xB1xR9zpPwAAAD/6AAAAAAAAAAETBAAAWgAAAJ7AfIW0duI/d8QdcUfc6T8AAAA/+gAAAAAAAAABFAQAAFoAAACiUCgUCoXiP3fEHXFH3Ok/AAAAPwkBAAAAAAAAARUEAABaAAAApeDTol+T4j93xB1xR9zpPwAAAD8JAQAAAAAAAAEWBAAAWgAAAKaoKWqKmuI/jMVLlJ7T6T8AAAA/GQEAAAAAAAABFwQAAFoAAACqONX436jiP4zFS5Se0+k/AAAAPxkBAAAAAAAAARgEAABaAAAArsiAhzW34j+MxUuUntPpPwAAAD8pAQAAAAAAAAEZBAAAWgAAALQggt21zOI/jMVLlJ7T6T8AAAA/KQEAAAAAAAABGgQAAFoAAAC4eIMzNuLiP4zFS5Se0+k/AAAAPzgBAAAAAAAAARsEAABaAAAAvtCEibb34j+hxnm39crpPwAAAD84AQAAAAAAAAEcBAAAWgAAAMi4MW6MG+M/ocZ5t/XK6T8AAAA/SAEAAAAAAAABHQQAAFoAAADP2IiLNzjjP6HGebf1yuk/AAAAP0gBAAAAAAAAAR4EAABaAAAA18A1cA1c4z+hxnm39crpPwAAAD9YAQAAAAAAAAEfBAAAWgAAAN7gjI24eOM/ocZ5t/XK6T8AAAA/WAEAAAAAAAABIAQAAFoAAADkOI7jOI7jP6HGebf1yuk/AAAAP2cBAAAAAAAAASEEAABaAAAA6ZCPObmj4z+3x6faTMLpPwAAAD9nAQAAAAAAAAEiBAAAWgAAAOxY5QDkquM/t8en2kzC6T8AAAA/dwEAAAAAAAABIwQAAFoAAADwsOZWZMDjP7fHp9pMwuk/AAAAP3cBAAAAAAAAASQEAABaAAAA9ECS5bnO4z+3x6faTMLpPwAAAD+GAQAAAAAAAAElBAAAWgAAAPfQPXQP3eM/t8en2kzC6T8AAAA/hgEAAAAAAAABJgQAAFoAAAD7YOkCZevjP7fHp9pMwuk/AAAAP5YBAAAAAAAAAScEAABaAAAA//CUkbr54z+3x6faTMLpPwAAAD+WAQAAAAAAAAEoBAAAWgAAAAKBQCAQCOQ/t8en2kzC6T8AAAA/pgEAAAAAAAABKQQAAFoAAAAI2UF2kB3kP7fHp9pMwuk/AAAAP6YBAAAAAAAAASoEAABaAAAADGntBOYr5D+3x6faTMLpPwAAAD+1AQAAAAAAAAErBAAAWgAAABDB7lpmQeQ/t8en2kzC6T8AAAA/xQEAAAAAAAABLAQAAFoAAAAWGfCw5lbkP7fHp9pMwuk/AAAAP8UBAAAAAAAAAS0EAABaAAAAHjlHzpFz5D+3x6faTMLpPwAAAD/FAQAAAAAAAAEuBAAAWgAAACVZnus8kOQ/t8en2kzC6T8AAAA/1QEAAAAAAAABLwQAAFoAAAAo6Ul6kp7kP7fHp9pMwuk/AAAAP/QBAAAAAAAAATAEAABaAAAANin4tOjX5D/MyNX9o7npPwAAAD8DAgAAAAAAAAExBAAAWgAAADq5o0M+5uQ/zMjV/aO56T8AAAA/IwIAAAAAAAABMgQAAFoAAABB2fpg6QLlP8zI1f2juek/AAAAPyMCAAAAAAAAATMEAABaAAAAQqFQKBQK5T/MyNX9o7npPwAAAD8jAgAAAAAAAAE0BAAAWgAAAEVppu8+EeU/zMjV/aO56T8AAAA/MgIAAAAAAAABNQQAAFoAAABI+VF+lB/lP8zI1f2juek/AAAAP0ICAAAAAAAAATYEAABaAAAAScGnRb8m5T/MyNX9o7npPwAAAD9SAgAAAAAAAAE3BAAAWgAAAE1RU9QUNeU/zMjV/aO56T8AAAA/UgIAAAAAAAABOAQAAFoAAABR4f5iakPlP8zI1f2juek/AAAAP1ICAAAAAAAAATkEAABaAAAAU6lUKpVK5T/MyNX9o7npPwAAAD9hAgAAAAAAAAE6BAAAWgAAAFkBVoAVYOU/zMjV/aO56T8AAAA/cQIAAAAAAAABOwQAAFoAAABgIa2dwHzlP8zI1f2juek/AAAAP4ACAAAAAAAAATwEAABaAAAAYekCZeuD5T/MyNX9o7npPwAAAD+AAgAAAAAAAAE9BAAAWgAAAGSxWCwWi+U/zMjV/aO56T8AAAA/kAIAAAAAAAABPgQAAFoAAABlea7zQJLlP8zI1f2juek/AAAAP68CAAAAAAAAAT8EAABaAAAAZ0EEu2uZ5T/MyNX9o7npPwAAAD/PAgAAAAAAAAFABAAAWgAAAGgJWoKWoOU/zMjV/aO56T8AAAA/7gIAAAAAAAABQQQAAFoAAABr0a9JwaflP8zI1f2juek/AAAAP0wDAAAAAAAAAUIEAABaAAAA1rHKAchV5z80CQerZLbvPwAAAD8AAAAAAAAAAAFDBAAAWgAAANd5IMnyXOc/NAkHq2S27z8AAAA/TgAAAAAAAAABRAQAAFoAAADbCcxXSGvnPzQJB6tktu8/AAAAP14AAAAAAAAAAUUEAABaAAAA4WHNrciA5z80CQerZLbvPwAAAD9uAAAAAAAAAAFGBAAAWgAAAOiBJMtznec/NAkHq2S27z8AAAA/bgAAAAAAAAABRwQAAFoAAADvoXvoHrrnPzQJB6tktu8/AAAAP24AAAAAAAAAAUgEAABaAAAA9sHSBcrW5z80CQerZLbvPwAAAD99AAAAAAAAAAFJBAAAWgAAAACqf+qf+uc/NAkHq2S27z8AAAA/jQAAAAAAAAABSgQAAFoAAAAKWoKWoCXoPzQJB6tktu8/AAAAP40AAAAAAAAAAUsEAABaAAAAD7KD7CA76D80CQerZLbvPwAAAD+cAAAAAAAAAAFMBAAAWgAAABUKhUKhUOg/NAkHq2S27z8AAAA/nAAAAAAAAAABTQQAAFoAAAAcKtxfTG3oPzQJB6tktu8/AAAAP5wAAAAAAAAAAU4EAABaAAAAILqH7qF76D8eCNmHDb/vPwAAAD+sAAAAAAAAAAFPBAAAWgAAACNKM333ieg/HgjZhw2/7z8AAAA/rAAAAAAAAAABUAQAAFoAAAAraoqaoqboPwoHq2S2x+8/AAAAP7wAAAAAAAAAAVEEAABaAAAALDLgYc2t6D8KB6tktsfvPwAAAD/LAAAAAAAAAAFSBAAAWgAAADKK4bdNw+g/CgerZLbH7z8AAAA/ywAAAAAAAAABUwQAAFoAAAA5qjjV+N/oP/QFfUFf0O8/AAAAP8sAAAAAAAAAAVQEAABaAAAAPDrkY07u6D/0BX1BX9DvPwAAAD/bAAAAAAAAAAFVBAAAWgAAAEDKj/Kj/Og/9AV9QV/Q7z8AAAA/2wAAAAAAAAABVgQAAFoAAABFIpFIJBLpP/QFfUFf0O8/AAAAP+sAAAAAAAAAAVcEAABaAAAASLI813kg6T/0BX1BX9DvPwAAAD/6AAAAAAAAAAFYBAAAWgAAAE4KPi36Nek/9AV9QV/Q7z8AAAA/+gAAAAAAAAABWQQAAFoAAABTYj+DekvpP/QFfUFf0O8/AAAAPwoBAAAAAAAAAVoEAABaAAAAWbpA2fpg6T/0BX1BX9DvPwAAAD8KAQAAAAAAAAFbBAAAWgAAAFxK7GdQb+k/9AV9QV/Q7z8AAAA/GQEAAAAAAAABXAQAAFoAAABg2pf2pX3pP/QFfUFf0O8/AAAAPxkBAAAAAAAAAV0EAABaAAAAZGpDhfuL6T/0BX1BX9DvPwAAAD8pAQAAAAAAAAFeBAAAWgAAAGUymUwmk+k/9AV9QV/Q7z8AAAA/KQEAAAAAAAABXwQAAFoAAABn+u4TUZrpP/QFfUFf0O8/AAAAPzkBAAAAAAAAAWAEAABaAAAAaMJE23uh6T/gBE8eCNnvPwAAAD85AQAAAAAAAAFhBAAAWgAAAGuKmqKmqOk/4ARPHgjZ7z8AAAA/SAEAAAAAAAABYgQAAFoAAABsUvBp0a/pP+AETx4I2e8/AAAAP0gBAAAAAAAAAWMEAABaAAAAbhpGMfy26T/gBE8eCNnvPwAAAD9oAQAAAAAAAAFkBAAAWgAAAG/im/gmvuk/4ARPHgjZ7z8AAAA/hwEAAAAAAAABZQQAAFoAAAByqvG/UcXpP+AETx4I2e8/AAAAP5YBAAAAAAAAAWYEAABaAAAAc3JHh3zM6T/gBE8eCNnvPwAAAD/FAQAAAAAAAAFnBAAAWgAAAHU6nU6n0+k/4ARPHgjZ7z8AAAA/gQIAAAAAAAABaAQAAFoAAAB3AvMV0trpP+AETx4I2e8/AAAAP7ACAAAAAAAAAWkEAABaAAAAecpI3fzh6T/0BX1BX9DvPwAAAD+wAgAAAAAAAAFqBAAAWgAAAGQjLt7gjO0/ng7tWhiL7z8AAAA/AAAAAAAAAAABawQAAFoAAABm64OlC5TtP54O7VoYi+8/AAAAP08AAAAAAAAAAWwEAABaAAAAaLPZbDab7T+eDu1aGIvvPwAAAD9eAAAAAAAAAAFtBAAAWgAAAGp7LzRhou0/ng7tWhiL7z8AAAA/bgAAAAAAAAABbgQAAFoAAABqQ4X7i6ntP54O7VoYi+8/AAAAP30AAAAAAAAAAW8EAABaAAAAbgvbwraw7T+eDu1aGIvvPwAAAD99AAAAAAAAAAFwBAAAWgAAAHCbhlEMv+0/ng7tWhiL7z8AAAA/jQAAAAAAAAABcQQAAFoAAAByY9wYN8btP54O7VoYi+8/AAAAP40AAAAAAAAAAXIEAABaAAAAdCsy4GHN7T+eDu1aGIvvPwAAAD+sAAAAAAAAAAFzBAAAWgAAAHiDMzbi4u0/ng7tWhiL7z8AAAA/rAAAAAAAAAABdAQAAFoAAACAo4pTjf/tP54O7VoYi+8/AAAAP6wAAAAAAAAAAXUEAABaAAAAilON/40q7j+yDxt+b4LvPwAAAD+8AAAAAAAAAAF2BAAAWgAAAJJz5Bw5R+4/yBBJocZ57z8AAAA/vAAAAAAAAAABdwQAAFoAAACcW5EBD2vuP8gQSaHGee8/AAAAP8wAAAAAAAAAAXgEAABaAAAAonvoHrqH7j/IEEmhxnnvPwAAAD/MAAAAAAAAAAF5BAAAWgAAAKqbPzxlpO4/yBBJocZ57z8AAAA/2wAAAAAAAAABegQAAFoAAACu80CS5bnuP8gQSaHGee8/AAAAP9sAAAAAAAAAAXsEAABaAAAAtEtC6GXP7j/IEEmhxnnvPwAAAD/rAAAAAAAAAAF8BAAAWgAAALqjQz7m5O4/yBBJocZ57z8AAAA/6wAAAAAAAAABfQQAAFoAAAC+M+/MO/PuP8gQSaHGee8/AAAAP/oAAAAAAAAAAX4EAABaAAAAwovwIrwI7z/IEEmhxnnvPwAAAD/6AAAAAAAAAAF/BAAAWgAAAMYbnLERF+8/yBBJocZ57z8AAAA/CgEAAAAAAAABgAQAAFoAAADMc50HkizvP9wRd8Qdce8/AAAAPwoBAAAAAAAAAYEEAABaAAAA0MueXRJC7z/cEXfEHXHvPwAAAD8aAQAAAAAAAAGCBAAAWgAAANYjoLOSV+8/3BF3xB1x7z8AAAA/KQEAAAAAAAABgwQAAFoAAADce6EJE23vP9wRd8Qdce8/AAAAPykBAAAAAAAAAYQEAABaAAAA4tOiX5OC7z/cEXfEHXHvPwAAAD8pAQAAAAAAAAGFBAAAWgAAAOjz+Xw+n+8/3BF3xB1x7z8AAAA/OQEAAAAAAAABhgQAAFoAAADuS/vSvrTvP9wRd8Qdce8/AAAAPzkBAAAAAAAAAYcEAABaAAAA8tumYRTD7z/cEXfEHXHvPwAAAD9JAQAAAAAAAAGIBAAAWgAAAPRrUvBp0e8/3BF3xB1x7z8AAAA/SQEAAAAAAAABiQQAAFoAAAD4M6i3lNjvP9wRd8Qdce8/AAAAP1gBAAAAAAAAAYoEAABaAAAA+Pv9fr/f7z/cEXfEHXHvPwAAAD+HAQAAAAAAAAs=</ink>
</athena>
</file>

<file path=customXml/item10.xml><?xml version="1.0" encoding="utf-8"?>
<athena xmlns="http://schemas.microsoft.com/edu/athena" version="0.1.2681.0">
  <media streamable="true" recordStart="685873" recordEnd="756320" recordLength="1494186" start="685873" end="756320"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UxMAAAAAAAAF8////wxBY3Rpb25UeXBlVjEBAAAAB3ZhbHVlX18ACAIAAAAAAAAAAQUAAAAEAAAACQ4AAAAJDwAAAHxGAAAAAAAAAfD////z////AAAAAAEGAAAABAAAAAkRAAAACRIAAAAJUwAAAAAAAAHt////8////wAAAAABBwAAAAQAAAAJFAAAAAkVAAAARnwAAAAAAAAB6v////P///8AAAAAAQgAAAAEAAAACRcAAAAJGAAAAC6nAAAAAAAAAef////z////AAAAAAEJAAAABAAAAAkaAAAACRsAAACYqwAAAAAAAAHk////8////wAAAAAFCgAAAA1DbGVhckNhbnZhc1YxAgAAAAlTdGFydFRpbWUEVHlwZQAEEAxBY3Rpb25UeXBlVjECAAAAAgAAAK/0AAAAAAAAAeP////z////AAAAAAULAAAAD1BlbkF0dHJpYnV0ZXNWMQoAAAAHX2NvbG9yQQdfY29sb3JSB19jb2xvckcHX2NvbG9yQgpGaXRUb0N1cnZlBkhlaWdodA5JZ25vcmVQcmVzc3VyZQ1Jc0hpZ2hsaWdodGVyBVNoYXBlBVdpZHRoAAAAAAAAAAAEAAICAgIBBgEBDEJydXNoU2hhcGVWMQIAAAAGAgAAAP//AAAAAAAAAAAAIkAAAAXi////DEJydXNoU2hhcGVWMQEAAAAHdmFsdWVfXwAIAgAAAAEAAAAAAAAAAAAiQAUMAAAACklua1RyYWNlVjEDAAAADUxpc3RgMStfaXRlbXMMTGlzdGAxK19zaXplD0xpc3RgMStfdmVyc2lvbgQAABhTaGFyZWQuSW5raW5nLklua1BvaW50W10CAAAACAgCAAAACR8AAADIAAAAyAAAAAEOAAAACwAAAP//AAAAAAAAAAAAIkAAAAHg////4v///wEAAAAAAAAAAAAiQAEPAAAADAAAAAkhAAAAQAAAAEAAAAABEQAAAAsAAAD//wAAAAAAAAAAACJAAAAB3v///+L///8BAAAAAAAAAAAAIkABEgAAAAwAAAAJIwAAABoAAAAaAAAAARQAAAALAAAA//8AAAAAAAAAAAAiQAAAAdz////i////AQAAAAAAAAAAACJAARUAAAAMAAAACSUAAADUAAAA1AAAAAEXAAAACwAAAP//AAAAAAAAAAAAIkAAAAHa////4v///wEAAAAAAAAAAAAiQAEYAAAADAAAAAknAAAAHAAAABwAAAABGgAAAAsAAAD//wAAAAAAAAAAACJAAAAB2P///+L///8BAAAAAAAAAAAAIkABGwAAAAwAAAAJKQAAAKwAAACsAAAABx8AAAAAAQAAAAAB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04ByEAAAAAAQAAAEAAAAAECklua1BvaW50VjEC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HIwAAAAABAAAAIAAAAAQKSW5rUG9pbnRWMQIAAAAJMgEAAAkzAQAACTQBAAAJNQEAAAk2AQAACTcBAAAJOAEAAAk5AQAACToBAAAJOwEAAAk8AQAACT0BAAAJPgEAAAk/AQAACUABAAAJQQEAAAlCAQAACUMBAAAJRAEAAAlFAQAACUYBAAAJRwEAAAlIAQAACUkBAAAJSgEAAAlLAQAADQYHJQAAAAABAAAAAAEAAAQKSW5rUG9pbnRWMQIA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DSwHJwAAAAABAAAAIAAAAAQKSW5rUG9pbnRWMQIAAAAJIAIAAAkhAgAACSICAAAJIwIAAAkkAgAACSUCAAAJJgIAAAknAgAACSgCAAAJKQIAAAkqAgAACSsCAAAJLAIAAAktAgAACS4CAAAJLwIAAAkwAgAACTECAAAJMgIAAAkzAgAACTQCAAAJNQIAAAk2AgAACTcCAAAJOAIAAAk5AgAACToCAAAJOwIAAA0EBykAAAAAAQAAAAABAAAECklua1BvaW50VjECAA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NVAUqAAAACklua1BvaW50VjEEAAAAAVgBWQ5QcmVzc3VyZUZhY3RvcglUaW1lU3RhbXAAAAAABgYLEAIAAAABAAAAAADQPwOQRi0c/aM/AAAAPwAAAAAAAAAAASsAAAAqAAAAAQAAAAAA0D8LOtn2aXikPwAAAD9nAQAAAAAAAAEsAAAAKgAAAAEAAAAAANA/EeRrwLfzpD8AAAA/ZwEAAAAAAAABLQAAACoAAAABAAAAAADQPxmO/okFb6U/AAAAP3cBAAAAAAAAAS4AAAAqAAAAAQAAAAAA0D8dOJFTU+qlPwAAAD93AQAAAAAAAAEvAAAAKgAAAAEAAAAAANA/K4y25u7gpj8AAAA/uQEAAAAAAAABMAAAACoAAAAAju7sCObPPz2KbkPYUqg/AAAAP8gBAAAAAAAAATEAAAAqAAAAAI7u7Ajmzz9L3pPWc0mpPwAAAD/IAQAAAAAAAAEyAAAAKgAAAACO7uwI5s8/XdxLM127qj8AAAA/2AEAAAAAAAABMwAAACoAAAAAju7sCObPP2/aA5BGLaw/AAAAP9gBAAAAAAAAATQAAAAqAAAAAI7u7Ajmzz99Likj4iOtPwAAAD/oAQAAAAAAAAE1AAAAKgAAAACO7uwI5s8/jyzhf8uVrj8AAAA/6AEAAAAAAAABNgAAACoAAAAAju7sCObPP5uABhNnjK8/AAAAP+gBAAAAAAAAATcAAAAqAAAAAI7u7Ajmzz9alKgcz7ywPwAAAD/3AQAAAAAAAAE4AAAAKgAAAAEAAAAAANA/YD475hw4sT8AAAA/9wEAAAAAAAABOQAAACoAAAABAAAAAADQP2boza9qs7E/AAAAPwcCAAAAAAAAAToAAAAqAAAAAbmIifsM0D9w5yleX2yyPwAAAD8HAgAAAAAAAAE7AAAAKgAAAAFyERP3GdA/euaFDFQlsz8AAAA/FgIAAAAAAAABPAAAACoAAAABchET9xnQP4Ll4bpI3rM/AAAAPxYCAAAAAAAAAT0AAAAqAAAAAiuanPIm0D+M5D1pPZe0PwAAAD8mAgAAAAAAAAE+AAAAKgAAAALkIibuM9A/luOZFzJQtT8AAAA/NgIAAAAAAAABPwAAACoAAAADnauv6UDQP6Di9cUmCbY/AAAAPzYCAAAAAAAAAUAAAAAqAAAAA1Y0OeVN0D+o4VF0G8K2PwAAAD9FAgAAAAAAAAFBAAAAKgAAAATIRUzcZ9A/suCtIhB7tz8AAAA/RQIAAAAAAAABQgAAACoAAAAEgc7V13TQP7iKQOxd9rc/AAAAP1UCAAAAAAAAAUMAAAAqAAAABfPf6M6O0D+83wnRBDS4PwAAAD9VAgAAAAAAAAFEAAAAKgAAAAZl8fvFqNA/womcmlKvuD8AAAA/ZQIAAAAAAAABRQAAACoAAAAG1wIPvcLQP8beZX/57Lg/AAAAP2UCAAAAAAAAAUYAAAAqAAAAB5CLmLjP0D/IMy9koCq5PwAAAD9lAgAAAAAAAAFHAAAAKgAAAAi7JTWr9tA/yDMvZKAquT8AAAA/dAIAAAAAAAABSAAAACoAAAAJ5r/RnR3RP8qI+EhHaLk/AAAAP4QCAAAAAAAAAUkAAAAqAAAAChFabpBE0T/O3cEt7qW5PwAAAD+EAgAAAAAAAAFKAAAAKgAAAAw89AqDa9E/0DKLEpXjuT8AAAA/hAIAAAAAAAABSwAAACoAAAANIBcxcZ/RP9AyixKV47k/AAAAP5MCAAAAAAAAAUwAAAAqAAAAEAQ6V1/T0T/Uh1T3OyG6PwAAAD+TAgAAAAAAAAFNAAAAKgAAABHoXH1NB9I/1IdU9zshuj8AAAA/owIAAAAAAAABTgAAACoAAAATzH+jOzvSP9jcHdziXro/AAAAP7MCAAAAAAAAAU8AAAAqAAAAFbCiySlv0j/aMefAiZy6PwAAAD+zAgAAAAAAAAFQAAAAKgAAABdNTnkTsNI/2jHnwImcuj8AAAA/wgIAAAAAAAABUQAAACoAAAAZ6vko/fDSP9yGsKUw2ro/AAAAP8ICAAAAAAAAAVIAAAAqAAAAG0AuYuI+0z/g23mK1xe7PwAAAD/SAgAAAAAAAAFTAAAAKgAAAB3d2RHMf9M/4Nt5itcXuz8AAAA/0gIAAAAAAAABVAAAACoAAAAewfw3urPTP+QwQ29+Vbs/AAAAP+ICAAAAAAAAAVUAAAAqAAAAIF6o56P00z/kMENvflW7PwAAAD/iAgAAAAAAAAFWAAAAKgAAACHQufqaDtQ/5DBDb35Vuz8AAAA/8QIAAAAAAAABVwAAACoAAAAi+1OXjTXUP+QwQ29+Vbs/AAAAP/ECAAAAAAAAAVgAAAAqAAAAI7TcIIlC1D/kMENvflW7PwAAAD8BAwAAAAAAAAFZAAAAKgAAACNtZaqET9Q/5DBDb35Vuz8AAAA/AQMAAAAAAAABWgAAACoAAAAkJu4zgFzUP+QwQ29+Vbs/AAAAPxADAAAAAAAAAVsAAAAqAAAAJN92vXtp1D/kMENvflW7PwAAAD8gAwAAAAAAAAFcAAAAKgAAACSY/0Z3dtQ/5DBDb35Vuz8AAAA/IAMAAAAAAAABXQAAACoAAAAlChFabpDUP+QwQ29+Vbs/AAAAPzADAAAAAAAAAV4AAAAqAAAAJnwibWWq1D/g23mK1xe7PwAAAD8wAwAAAAAAAAFfAAAAKgAAACfuM4BcxNQ/4Nt5itcXuz8AAAA/PwMAAAAAAAABYAAAACoAAAAoGc4cT+vUP9yGsKUw2ro/AAAAPz8DAAAAAAAAAWEAAAAqAAAAKf3wQj0f1T/chrClMNq6PwAAAD9PAwAAAAAAAAFiAAAAKgAAACxTJXwibdU/2jHnwImcuj8AAAA/TwMAAAAAAAABYwAAACoAAAAtN0iiEKHVP9ox58CJnLo/AAAAP18DAAAAAAAAAWQAAAAqAAAAMf+N7uwI1j/Uh1T3OyG6PwAAAD9fAwAAAAAAAAFlAAAAKgAAADScOZ7WSdY/1IdU9zshuj8AAAA/bgMAAAAAAAABZgAAACoAAAA2OeVNwIrWP87dwS3upbk/AAAAP34DAAAAAAAAAWcAAAAqAAAAONaQ/anL1j/O3cEt7qW5PwAAAD9+AwAAAAAAAAFoAAAAKgAAADosxTaPGdc/yoj4SEdouT8AAAA/jQMAAAAAAAABaQAAACoAAAA8yXDmeFrXP8beZX/57Lg/AAAAP40DAAAAAAAAAWoAAAAqAAAAPq2TDGeO1z/G3mV/+ey4PwAAAD+NAwAAAAAAAAFrAAAAKgAAAD/YLalZtdc/womcmlKvuD8AAAA/rQMAAAAAAAABbAAAACoAAABB5+prOhDYP74007Wrcbg/AAAAP60DAAAAAAAAAW0AAAAqAAAAQqBz9TUd2D++NNO1q3G4PwAAAD+8AwAAAAAAAAFuAAAAKgAAAEPLDZIoRNg/vN8J0QQ0uD8AAAA/zAMAAAAAAAABbwAAACoAAABEPR+lH17YP7zfCdEENLg/AAAAP8wDAAAAAAAAAXAAAAAqAAAARa8wuBZ42D+83wnRBDS4PwAAAD/cAwAAAAAAAAFxAAAAKgAAAEUhQssNktg/vN8J0QQ0uD8AAAA/3AMAAAAAAAABcgAAACoAAABHTNxnALnYP7iKQOxd9rc/AAAAP9wDAAAAAAAAAXMAAAAqAAAAR77tevfS2D+4ikDsXfa3PwAAAD/cAwAAAAAAAAF0AAAAKgAAAEgw/43u7Ng/uIpA7F32tz8AAAA/+wMAAAAAAAABdQAAACoAAABMsc1jxmHZP7Y1dwe3uLc/AAAAPwoEAAAAAAAAAXYAAAAqAAAATCPfdr172T+2NXcHt7i3PwAAAD8KBAAAAAAAAAF3AAAAKgAAAE2V8Im0ldk/suCtIhB7tz8AAAA/GgQAAAAAAAABeAAAACoAAABOBwKdq6/ZP7LgrSIQe7c/AAAAPxoEAAAAAAAAAXkAAAAqAAAAT3kTsKLJ2T+y4K0iEHu3PwAAAD8qBAAAAAAAAAF6AAAAKgAAAE8ynDme1tk/sIvkPWk9tz8AAAA/KgQAAAAAAAABewAAACoAAABQ6yTDmePZP7CL5D1pPbc/AAAAPzkEAAAAAAAAAXwAAAAqAAAAUKStTJXw2T+sNhtZwv+2PwAAAD+HBAAAAAAAAAF9AAAAKgAAAFBdNtaQ/dk/poyIj3SEtj8AAAA/pwQAAAAAAAABfgAAACoAAABQXTbWkP3ZP6I3v6rNRrY/AAAAP6cEAAAAAAAAAX8AAAAqAAAAUs9H6YcX2j+cjSzhf8u1PwAAAD+nBAAAAAAAAAGAAAAAKgAAAFJBWfx+Mdo/luOZFzJQtT8AAAA/tgQAAAAAAAABgQAAACoAAABUbPOYcVjaP5A5B07k1LQ/AAAAP7YEAAAAAAAAAYIAAAAqAAAAVpeNNWR/2j+GOquf7xu0PwAAAD/GBAAAAAAAAAGDAAAAKgAAAFbCJ9JWpto/guXhukjesz8AAAA/xgQAAAAAAAABhAAAACoAAABYNDnlTcDaP3rmhQxUJbM/AAAAP9YEAAAAAAAAAYUAAAAqAAAAWF/TgUDn2j9yPPNCBqqyPwAAAD/WBAAAAAAAAAGGAAAAKgAAAFrR5JQ3Ads/cOcpXl9ssj8AAAA/5QQAAAAAAAABhwAAACoAAABaQ/anLhvbP2o9l5QR8bE/AAAAP+UEAAAAAAAAAYgAAAAqAAAAWvx+MSoo2z9m6M2varOxPwAAAD/1BAAAAAAAAAGJAAAAKgAAAFy1B7slNds/ZJMEy8N1sT8AAAA/9QQAAAAAAAABigAAACoAAABcbpBEIULbP1qUqBzPvLA/AAAAPwQFAAAAAAAAAYsAAAAqAAAAXCcZzhxP2z9YP983KH+wPwAAAD8EBQAAAAAAAAGMAAAAKgAAAFzgoVcYXNs/m4AGE2eMrz8AAAA/FAUAAAAAAAABjQAAACoAAABcmSrhE2nbP5XWc0kZEa8/AAAAPyQFAAAAAAAAAY4AAAAqAAAAXFKzag922z+Jgk62fRquPwAAAD8kBQAAAAAAAAGPAAAAKgAAAFxSs2oPdts/fS4pI+IjrT8AAAA/JAUAAAAAAAABkAAAACoAAABeCzz0CoPbP2/aA5BGLaw/AAAAPzMFAAAAAAAAAZEAAAAqAAAAXgs89AqD2z9pMHHG+LGrPwAAAD8zBQAAAAAAAAGSAAAAKgAAAF4LPPQKg9s/XdxLM127qj8AAAA/QwUAAAAAAAABkwAAACoAAABeCzz0CoPbP1UyuWkPQKo/AAAAP0MFAAAAAAAAAZQAAAAqAAAAXgs89AqD2z9L3pPWc0mpPwAAAD9TBQAAAAAAAAGVAAAAKgAAAF4LPPQKg9s/QzQBDSbOqD8AAAA/UwUAAAAAAAABlgAAACoAAABeCzz0CoPbPzXg23mK16c/AAAAP2IFAAAAAAAAAZcAAAAqAAAAXgs89AqD2z8xNkmwPFynPwAAAD9iBQAAAAAAAAGYAAAAKgAAAF4LPPQKg9s/HTiRU1PqpT8AAAA/cgUAAAAAAAABmQAAACoAAABcUrNqD3bbPxHka8C386Q/AAAAP3IFAAAAAAAAAZoAAAAqAAAAXJkq4RNp2z8DkEYtHP2jPwAAAD+BBQAAAAAAAAGbAAAAKgAAAFzgoVcYXNs/8ZGO0DKLoj8AAAA/gQUAAAAAAAABnAAAACoAAABcbpBEIULbP+U9aT2XlKE/AAAAP5EFAAAAAAAAAZ0AAAAqAAAAWkP2py4b2z/Y6UOq+52gPwAAAD+RBQAAAAAAAAGeAAAAKgAAAFoYXAs89No/foPyB4lhnT8AAAA/sAUAAAAAAAABnwAAACoAAABYe7BbUrPaP2bbp+FRdJs/AAAAP7AFAAAAAAAAAaAAAAAqAAAAVpeNNWR/2j9A3zcof5CYPwAAAD+wBQAAAAAAAAGhAAAAKgAAAFKI0HKDJNo/GuPHbqyslT8AAAA/sAUAAAAAAAABogAAACoAAABQ6yTDmePZP/bmV7XZyJI/AAAAP8AFAAAAAAAAAaMAAAAqAAAATdxnALmI2T/okjIiPtKRPwAAAD/ABQAAAAAAAAGkAAAAKgAAAEqGM8fTOtk/nNXP9w3Kjz8AAAA/0AUAAAAAAAABpQAAACoAAABJ6YcX6vnYP4QthdHW3I0/AAAAP9AFAAAAAAAAAaYAAAAqAAAARpNT3gSs2D9shTqrn++LPwAAAD/fBQAAAAAAAAGnAAAAKgAAAEWvMLgWeNg/bIU6q5/viz8AAAA/7wUAAAAAAAABqAAAACoAAABDEoUILTfYP1Td74RoAoo/AAAAP+8FAAAAAAAAAakAAAAqAAAAQXXZWEP21z84NaVeMRWIPwAAAD/vBQAAAAAAAAGqAAAAKgAAAD+RtjJVwtc/ODWlXjEViD8AAAA//gUAAAAAAAABqwAAACoAAAA99AqDa4HXPyCNWjj6J4Y/AAAAPw4GAAAAAAAAAawAAAAqAAAAPMlw5nha1z8E5Q8SwzqEPwAAAD8OBgAAAAAAAAGtAAAAKgAAADue1kmGM9c/BOUPEsM6hD8AAAA/DgYAAAAAAAABrgAAACoAAAA6LMU2jxnXPwTlDxLDOoQ/AAAAPx4GAAAAAAAAAa8AAAAqAAAAOQErmpzy1j8E5Q8SwzqEPwAAAD8tBgAAAAAAAAGwAAAAKgAAADhIohCh5dY/8DzF64tNgj8AAAA/LQYAAAAAAAABsQAAACoAAAA3HQh0rr7WP/A8xeuLTYI/AAAAPz0GAAAAAAAAAbIAAAAqAAAANqv2YLek1j/wPMXri02CPwAAAD89BgAAAAAAAAGzAAAAKgAAADWAXMTEfdY/8DzF64tNgj8AAAA/TQYAAAAAAAABtAAAACoAAAAz47AU2zzWP/A8xeuLTYI/AAAAP00GAAAAAAAAAbUAAAAqAAAAL9TzUfrh1T/UlHrFVGCAPwAAAD9cBgAAAAAAAAG2AAAAKgAAACwMrgUeetU/eNlfPjvmfD8AAAA/XAYAAAAAAAABtwAAACoAAAApRGi5QRLVP3jZXz475nw/AAAAP2wGAAAAAAAAAbgAAAAqAAAAJsOZ42md1D9AicrxzAt5PwAAAD9sBgAAAAAAAAG5AAAAKgAAACJCyw2SKNQ/EDk1pV4xdT8AAAA/ewYAAAAAAAABugAAACoAAAAfMw5Lsc3TPxA5NaVeMXU/AAAAP3sGAAAAAAAAAbsAAAAqAAAAHd3ZEcx/0z/k6J9Y8FZxPwAAAD+LBgAAAAAAAAG8AAAAKgAAABrOHE/rJNM/5OifWPBWcT8AAAA/mwYAAAAAAAABvQAAACoAAAAYMXGfAeTSP+Ton1jwVnE/AAAAP5sGAAAAAAAAAb4AAAAqAAAAFD6RtjJV0j/k6J9Y8FZxPwAAAD+qBgAAAAAAAAG/AAAAKgAAABKh5QZJFNI/5OifWPBWcT8AAAA/qgYAAAAAAAABwAAAACoAAAAQBDpXX9PRP+Ton1jwVnE/AAAAP7oGAAAAAAAAAcEAAAAqAAAADPV8lH540T8QOTWlXjF1PwAAAD/KBgAAAAAAAAHCAAAAKgAAAApY0eSUN9E/EDk1pV4xdT8AAAA/ygYAAAAAAAABwwAAACoAAAAIAp2rr+nQP3jZXz475nw/AAAAP9kGAAAAAAAAAcQAAAAqAAAABaxocsqb0D/UlHrFVGCAPwAAAD/ZBgAAAAAAAAHFAAAAKgAAAAOdq6/pQNA/BOUPEsM6hD8AAAA/2QYAAAAAAAABxgAAACoAAAAAju7sCObPPyCNWjj6J4Y/AAAAP+kGAAAAAAAAAccAAAAqAAAA/FOXjTVkzz84NaVeMRWIPwAAAD/pBgAAAAAAAAHIAAAAKgAAAPgZQC5i4s4/bIU6q5/viz8AAAA/+AYAAAAAAAAByQAAACoAAAD2UfrhhXrOP2yFOquf74s/AAAAP/gGAAAAAAAAAcoAAAAqAAAA8om0lakSzj+ELYXR1tyNPwAAAD8IBwAAAAAAAAHLAAAAKgAAAPAzgFzExM0/hC2F0dbcjT8AAAA/GAcAAAAAAAABzAAAACoAAADwwW5JzarNP5zVz/cNyo8/AAAAPxgHAAAAAAAAAc0AAAAqAAAA7k9dNtaQzT/cPg2PotuQPwAAAD8nBwAAAAAAAAHOAAAAKgAAAO7dSyPfds0/ADt9SHW/kz8AAAA/dQcAAAAAAAABzwAAACoAAADsazoQ6FzNPw6PotsQtpQ/AAAAP3UHAAAAAAAAAdAAAAAqAAAA7Pko/fBCzT8oN+0BSKOWPwAAAD91BwAAAAAAAAHRAAAAKgAAAOyHF+r5KM0/MosSleOZlz8AAAA/hQcAAAAAAAAB0gAAACoAAADshxfq+SjNP0wzXbsah5k/AAAAP4UHAAAAAAAAAdMAAAAqAAAA6hUG1wIPzT9ah4JOtn2aPwAAAD+VBwAAAAAAAAHUAAAAKgAAAOoVBtcCD80/ci/NdO1qnD8AAAA/lQcAAAAAAAAB1QAAACoAAADqo/TDC/XMP4zXF5skWJ4/AAAAP6QHAAAAAAAAAdYAAAAqAAAA6qP0wwv1zD+YKz0uwE6fPwAAAD+kBwAAAAAAAAHXAAAAKgAAAOgx47AU28w/0j+x4K0ioD8AAAA/uQcAAAAAAAAB2AAAACoAAADov9GdHcHMP9+T1nNJGaE/AAAAP8kHAAAAAAAAAdkAAAAqAAAA6L/RnR3BzD/s5/sG5Q+iPwAAAD/JBwAAAAAAAAHaAAAAKgAAAOhNwIomp8w/8ZGO0DKLoj8AAAA/yQcAAAAAAAAB2wAAACoAAADoTcCKJqfMP/c7IZqABqM/AAAAP9gHAAAAAAAAAdwAAAAqAAAA6E3AiianzD8DkEYtHP2jPwAAAD/oBwAAAAAAAAHdAAAAKgAAAOhNwIomp8w/CzrZ9ml4pD8AAAA/6AcAAAAAAAAB3gAAACoAAADoTcCKJqfMPxHka8C386Q/AAAAP+gHAAAAAAAAAd8AAAAqAAAA5tuudy+NzD8dOJFTU+qlPwAAAD/3BwAAAAAAAAHgAAAAKgAAAObbrncvjcw/I+IjHaFlpj8AAAA/BwgAAAAAAAAB4QAAACoAAADm2653L43MPyuMtubu4KY/AAAAPxcIAAAAAAAAAeIAAAAqAAAA5tuudy+NzD8xNkmwPFynPwAAAD8XCAAAAAAAAAHjAAAAKgAAAObbrncvjcw/NeDbeYrXpz8AAAA/JggAAAAAAAAB5AAAACoAAADm2653L43MPz2KbkPYUqg/AAAAPzYIAAAAAAAAAeUAAAAqAAAA5mmdZDhzzD9DNAENJs6oPwAAAD9GCAAAAAAAAAHmAAAAKgAAAOZpnWQ4c8w/S96T1nNJqT8AAAA/RggAAAAAAAAB5wAAACoAAADmaZ1kOHPMP0+IJqDBxKk/AAAAP1UIAAAAAAAAAegAAAAqAAAA5mmdZDhzzD9VMrlpD0CqPwAAAD9lCAAAAAAAAAHpAAAAKgAAAOZpnWQ4c8w/XdxLM127qj8AAAA/ZQgAAAAAAAAB6gAAACoAAADk94tRQVnMP2OG3vyqNqs/AAAAP3QIAAAAAAAAAesAAAAqAAAA5PeLUUFZzD9pMHHG+LGrPwAAAD90CAAAAAAAAAHsAAAAKgAAAOT3i1FBWcw/dYSWWZSorD8AAAA/hAgAAAAAAAAB7QAAACoAAADkhXo+Sj/MP30uKSPiI60/AAAAP5QIAAAAAAAAAe4AAAAqAAAA5IV6Pko/zD+B2LvsL5+tPwAAAD+UCAAAAAAAAAHvAAAAKgAAAOSFej5KP8w/iYJOtn0arj8AAAA/owgAAAAAAAAB8AAAACoAAADkhXo+Sj/MP48s4X/Lla4/AAAAP7MIAAAAAAAAAfEAAAAqAAAA5IV6Pko/zD+V1nNJGRGvPwAAAD/iCAAAAAAAAAHyAAAAKgAAAAgCnauv6eg/ydeAb+cpzj8AAAA/AAAAAAAAAAAB8wAAACoAAAAJdK6+pgPpP8nXgG/nKc4/AAAAPwAAAAAAAAAAAfQAAAAqAAAACp9IW5kq6T/J14Bv5ynOPwAAAD8QAAAAAAAAAAH1AAAAKgAAAAvK4veLUek/ydeAb+cpzj8AAAA/EAAAAAAAAAAB9gAAACoAAAAM9XyUfnjpP8nXgG/nKc4/AAAAPx8AAAAAAAAAAfcAAAAqAAAAjnzb9e6l6T/J14Bv5ynOPwAAAD8fAAAAAAAAAAH4AAAAKgAAAJCndZLhzOk/SYLl4bpIzj8AAAA/LwAAAAAAAAAB+QAAACoAAACRi5i4zwDqP0mC5eG6SM4/AAAAPy8AAAAAAAAAAfoAAAAqAAAAk2+73r006j/NLEpUjmfOPwAAAD8+AAAAAAAAAAH7AAAAKgAAAJRT3gSsaOo/zSxKVI5nzj8AAAA/PgAAAAAAAAAB/AAAACoAAACWNwErmpzqP80sSlSOZ84/AAAAP04AAAAAAAAAAf0AAAAqAAAAlxskUYjQ6j9N167GYYbOPwAAAD9OAAAAAAAAAAH+AAAAKgAAABijgrL4/eo/TdeuxmGGzj8AAAA/XgAAAAAAAAAB/wAAACoAAACaKuETaSvrP03XrsZhhs4/AAAAP14AAAAAAAAAAQABAAAqAAAAm1V7sFtS6z9N167GYYbOPwAAAD9tAAAAAAAAAAEBAQAAKgAAAJ05ntZJhus/TdeuxmGGzj8AAAA/bQAAAAAAAAABAgEAACoAAAAfwfw3urPrP03XrsZhhs4/AAAAP30AAAAAAAAAAQMBAAAqAAAAIOyW1Kza6z9N167GYYbOPwAAAD99AAAAAAAAAAEEAQAAKgAAAKG6bKwh++s/TdeuxmGGzj8AAAA/jQAAAAAAAAABBQEAACoAAAAiQssNkijsP8+BEzk1pc4/AAAAP40AAAAAAAAAAQYBAAAqAAAAoxCh5QZJ7D/PgRM5NaXOPwAAAD+cAAAAAAAAAAEHAQAAKgAAAKT0wwv1fOw/z4ETOTWlzj8AAAA/nAAAAAAAAAABCAEAACoAAAAmw5njaZ3sP8+BEzk1pc4/AAAAP6wAAAAAAAAAAQkBAAAqAAAAJ+4zgFzE7D/PgRM5NaXOPwAAAD+sAAAAAAAAAAEKAQAAKgAAAKi8CVjR5Ow/z4ETOTWlzj8AAAA/uwAAAAAAAAABCwEAACoAAACoLhtryP7sP8+BEzk1pc4/AAAAP7sAAAAAAAAAAQwBAAAqAAAAKv3wQj0f7T/PgRM5NaXOPwAAAD/LAAAAAAAAAAENAQAAKgAAACpvAlY0Oe0/z4ETOTWlzj8AAAA/ywAAAAAAAAABDgEAACoAAAAs4RNpK1PtP03XrsZhhs4/AAAAP9sAAAAAAAAAAQ8BAAAqAAAALFMlfCJt7T9N167GYYbOPwAAAD/qAAAAAAAAAAEQAQAAKgAAAC7FNo8Zh+0/zSxKVI5nzj8AAAA/6gAAAAAAAAABEQEAACoAAACu2oPdkprtP0mC5eG6SM4/AAAAP+oAAAAAAAAAARIBAAAqAAAALvDQKwyu7T9JguXhukjOPwAAAD/6AAAAAAAAAAETAQAAKgAAALAFHnqFwe0/SYLl4bpIzj8AAAA/CgEAAAAAAAABFAEAACoAAAAwG2vI/tTtP0mC5eG6SM4/AAAAPwoBAAAAAAAAARUBAAAqAAAAsDC4Fnjo7T9JguXhukjOPwAAAD8ZAQAAAAAAAAEWAQAAKgAAALLpQKBz9e0/SYLl4bpIzj8AAAA/GQEAAAAAAAABFwEAACoAAAAy/43u7AjuP0mC5eG6SM4/AAAAPykBAAAAAAAAARgBAAAqAAAAshTbPGYc7j9JguXhukjOPwAAAD8pAQAAAAAAAAEZAQAAKgAAADIqKIvfL+4/SYLl4bpIzj8AAAA/OAEAAAAAAAABGgEAACoAAAC0P3XZWEPuP0mC5eG6SM4/AAAAPzgBAAAAAAAAARsBAAAqAAAANFXCJ9JW7j9JguXhukjOPwAAAD9IAQAAAAAAAAEcAQAAKgAAALRqD3ZLau4/SYLl4bpIzj8AAAA/SAEAAAAAAAABHQEAACoAAAA0gFzExH3uP0mC5eG6SM4/AAAAP1gBAAAAAAAAAR4BAAAqAAAAtpWpEj6R7j/J14Bv5ynOPwAAAD9YAQAAAAAAAAEfAQAAKgAAALYHuyU1q+4/ydeAb+cpzj8AAAA/ZwEAAAAAAAABIAEAACoAAAC4ecw4LMXuP8nXgG/nKc4/AAAAP2cBAAAAAAAAASEBAAAqAAAAOI8Zh6XY7j9HLRz9EwvOPwAAAD93AQAAAAAAAAEiAQAAKgAAADgBK5qc8u4/x4K3ikDszT8AAAA/dwEAAAAAAAABIwEAACoAAAA4czytkwzvP8eCt4pA7M0/AAAAP4cBAAAAAAAAASQBAAAqAAAAukEShQgt7z9F2FIYbc3NPwAAAD+HAQAAAAAAAAElAQAAKgAAALyzI5j/Ru8/RdhSGG3NzT8AAAA/lgEAAAAAAAABJgEAACoAAAC83r008m3vP0XYUhhtzc0/AAAAP5YBAAAAAAAAAScBAAAqAAAAvlDPR+mH7z9F2FIYbc3NPwAAAD+mAQAAAAAAAAEoAQAAKgAAAL7C4Frgoe8/RdhSGG3NzT8AAAA/pgEAAAAAAAABKQEAACoAAABA2C2pWbXvP0XYUhhtzc0/AAAAP7UBAAAAAAAAASoBAAAqAAAAQJG2MlXC7z9F2FIYbc3NPwAAAD+1AQAAAAAAAAErAQAAKgAAAEBKP7xQz+8/RdhSGG3NzT8AAAA/xQEAAAAAAAABLAEAACoAAABAA8hFTNzvP0XYUhhtzc0/AAAAP8UBAAAAAAAAAS0BAAAqAAAAwF+MCsri7z9F2FIYbc3NPwAAAD/VAQAAAAAAAAEuAQAAKgAAAMBfjArK4u8/QYOJM8aPzT8AAAA/LgIAAAAAAAABLwEAACoAAADAX4wKyuLvP7/YJMHycM0/AAAAPz0CAAAAAAAAATABAAAqAAAAQAPIRUzc7z+/2CTB8nDNPwAAAD89AgAAAAAAAAExAQAAKgAAAMCmA4HO1e8/v9gkwfJwzT8AAAA/TQIAAAAAAAABMgEAACoAAAA2OeVNwIrWP1MLR//Egtc/AAAAPwAAAAAAAAAAATMBAAAqAAAANjnlTcCK1j+UYHm4LpLXPwAAAD9tAAAAAAAAAAE0AQAAKgAAADbybde7l9Y/1LWrcZih1z8AAAA/bQAAAAAAAAABNQEAACoAAAA41pD9qcvWPxYL3ioCsdc/AAAAP30AAAAAAAAAATYBAAAqAAAAOQErmpzy1j9WYBDka8DXPwAAAD99AAAAAAAAAAE3AQAAKgAAADrlTcCKJtc/2Ap1Vj/f1z8AAAA/jQAAAAAAAAABOAEAACoAAAA8gvlvdGfXPxhgpw+p7tc/AAAAP40AAAAAAAAAATkBAAAqAAAAP5G2MlXC1z9ZtdnIEv7XPwAAAD+cAAAAAAAAAAE6AQAAKgAAAEOElhskUdg/WbXZyBL+1z8AAAA/nAAAAAAAAAABOwEAACoAAABIMP+N7uzYP5oKDIJ8Ddg/AAAAP6wAAAAAAAAAATwBAAAqAAAATdxnALmI2T+aCgyCfA3YPwAAAD+sAAAAAAAAAAE9AQAAKgAAAFKI0HKDJNo/mgoMgnwN2D8AAAA/vAAAAAAAAAABPgEAACoAAABYe7BbUrPaP9tfPjvmHNg/AAAAP7wAAAAAAAAAAT8BAAAqAAAAXG6QRCFC2z8btXD0TyzYPwAAAD/LAAAAAAAAAAFAAQAAKgAAAF7vXhr5tts/XAqjrbk72D8AAAA/ywAAAAAAAAABQQEAACoAAABiKbZ5zDjcP1wKo625O9g/AAAAP9sAAAAAAAAAAUIBAAAqAAAAZvH7xaig3D9cCqOtuTvYPwAAAD/bAAAAAAAAAAFDAQAAKgAAAGpyypuAFd0/XAqjrbk72D8AAAA/6gAAAAAAAAABRAEAACoAAABsOhDoXH3dP1wKo625O9g/AAAAP+oAAAAAAAAAAUUBAAAqAAAAcJBEIULL3T9cCqOtuTvYPwAAAD/6AAAAAAAAAAFGAQAAKgAAAHB0Z0cw/90/XAqjrbk72D8AAAA/+gAAAAAAAAABRwEAACoAAAByWIptHjPeP1wKo625O9g/AAAAPwoBAAAAAAAAAUgBAAAqAAAAcsqbgBVN3j9cCqOtuTvYPwAAAD8KAQAAAAAAAAFJAQAAKgAAAHSDJAoRWt4/XAqjrbk72D8AAAA/GQEAAAAAAAABSgEAACoAAAB0PK2TDGfeP1wKo625O9g/AAAAPxkBAAAAAAAAAUsBAAAqAAAAdPU1HQh03j9cCqOtuTvYPwAAAD8pAQAAAAAAAAFMAQAAKgAAABPMf6M7O9I/hE62fRoe5T8AAAA/AAAAAAAAAAABTQEAACoAAAAThQgtN0jSP4ROtn0aHuU/AAAAP04AAAAAAAAAAU4BAAAqAAAAFD6RtjJV0j+ETrZ9Gh7lPwAAAD9eAAAAAAAAAAFPAQAAKgAAABT3GUAuYtI/hE62fRoe5T8AAAA/XgAAAAAAAAABUAEAACoAAAAVsKLJKW/SP4ROtn0aHuU/AAAAP24AAAAAAAAAAVEBAAAqAAAAFSK03CCJ0j+ETrZ9Gh7lPwAAAD9uAAAAAAAAAAFSAQAAKgAAABbbPGYcltI/JHlPWs8l5T8AAAA/bgAAAAAAAAABUwEAACoAAAAWlMXvF6PSPyR5T1rPJeU/AAAAP30AAAAAAAAAAVQBAAAqAAAAFwbXAg+90j8keU9azyXlPwAAAD99AAAAAAAAAAFVAQAAKgAAABh46BUG19I/JHlPWs8l5T8AAAA/jQAAAAAAAAABVgEAACoAAAAZo4Ky+P3SPyR5T1rPJeU/AAAAP40AAAAAAAAAAVcBAAAqAAAAGhWUxe8X0z8keU9azyXlPwAAAD+cAAAAAAAAAAFYAQAAKgAAABtALmLiPtM/xKPoNoQt5T8AAAA/nAAAAAAAAAABWQEAACoAAAAca8j+1GXTP8Sj6DaELeU/AAAAP7wAAAAAAAAAAVoBAAAqAAAAHZZim8eM0z/Eo+g2hC3lPwAAAD+8AAAAAAAAAAFbAQAAKgAAAB7B/De6s9M/xKPoNoQt5T8AAAA/vAAAAAAAAAABXAEAACoAAAAg7JbUrNrTP8Sj6DaELeU/AAAAP8sAAAAAAAAAAV0BAAAqAAAAIRcxcZ8B1D9lzoETOTXlPwAAAD/LAAAAAAAAAAFeAQAAKgAAACJCyw2SKNQ/Zc6BEzk15T8AAAA/2wAAAAAAAAABXwEAACoAAAAjbWWqhE/UP2XOgRM5NeU/AAAAP9sAAAAAAAAAAWABAAAqAAAAJCbuM4Bc1D9lzoETOTXlPwAAAD/rAAAAAAAAAAFhAQAAKgAAACVRiNByg9Q/Zc6BEzk15T8AAAA/6wAAAAAAAAABYgEAACoAAAAmw5njaZ3UP2XOgRM5NeU/AAAAP+sAAAAAAAAAAWMBAAAqAAAAJjWr9mC31D9lzoETOTXlPwAAAD/6AAAAAAAAAAFkAQAAKgAAACenvAlY0dQ/Zc6BEzk15T8AAAA/CgEAAAAAAAABZQEAACoAAAAnYEWTU97UP2XOgRM5NeU/AAAAPwoBAAAAAAAAAWYBAAAqAAAAKBnOHE/r1D8G+Rrw7TzlPwAAAD8ZAQAAAAAAAAFnAQAAKgAAACjSVqZK+NQ/Bvka8O085T8AAAA/GQEAAAAAAAABaAEAACoAAAApi98vRgXVPwb5GvDtPOU/AAAAPykBAAAAAAAAAWkBAAAqAAAAKf3wQj0f1T8G+Rrw7TzlPwAAAD85AQAAAAAAAAFqAQAAKgAAACpvAlY0OdU/Bvka8O085T8AAAA/SQEAAAAAAAABawEAACoAAAAr4RNpK1PVP6UjtMyiROU/AAAAP0kBAAAAAAAAAWwBAAAqAAAALAyuBR561T+lI7TMokTlPwAAAD9YAQAAAAAAAAFtAQAAKgAAAC03SKIQodU/pSO0zKJE5T8AAAA/WAEAAAAAAAABbgEAACoAAAAvG2vI/tTVP6UjtMyiROU/AAAAP2gBAAAAAAAAAW8BAAAqAAAAMEYFZfH71T+lI7TMokTlPwAAAD9oAQAAAAAAAAFwAQAAKgAAADJxnwHkItY/pSO0zKJE5T8AAAA/eAEAAAAAAAABcQEAACoAAAA0nDme1knWP6UjtMyiROU/AAAAP3gBAAAAAAAAAXIBAAAqAAAANA5Lsc1j1j9GTk2pV0zlPwAAAD+HAQAAAAAAAAFzAQAAKgAAADbybde7l9Y/Rk5NqVdM5T8AAAA/hwEAAAAAAAABdAEAACoAAAA3ZH/qsrHWP0ZOTalXTOU/AAAAP5cBAAAAAAAAAXUBAAAqAAAAONaQ/anL1j/neOaFDFTlPwAAAD+XAQAAAAAAAAF2AQAAKgAAADkBK5qc8tY/53jmhQxU5T8AAAA/pgEAAAAAAAABdwEAACoAAAA5urMjmP/WP4ajf2LBW+U/AAAAP6YBAAAAAAAAAXgBAAAqAAAAOizFNo8Z1z+Go39iwVvlPwAAAD+2AQAAAAAAAAF5AQAAKgAAADue1kmGM9c/J84YP3Zj5T8AAAA/tgEAAAAAAAABegEAACoAAAA7V1/TgUDXPyfOGD92Y+U/AAAAP8YBAAAAAAAAAXsBAAAqAAAAO1df04FA1z/I+LEbK2vlPwAAAD/GAQAAAAAAAAF8AQAAKgAAADwQ6Fx9Tdc/yPixGytr5T8AAAA/1QEAAAAAAAABfQEAACoAAAA8gvlvdGfXP8j4sRsra+U/AAAAP9UBAAAAAAAAAX4BAAAqAAAAPTuC+W901z/I+LEbK2vlPwAAAD/lAQAAAAAAAAF/AQAAKgAAAD5mHJZim9c/yPixGytr5T8AAAA/5QEAAAAAAAABgAEAACoAAAA/2C2pWbXXP8j4sRsra+U/AAAAP/UBAAAAAAAAAYEBAAAqAAAAQAPIRUzc1z/I+LEbK2vlPwAAAD/1AQAAAAAAAAGCAQAAKgAAAEF12VhD9tc/yPixGytr5T8AAAA/BAIAAAAAAAABgwEAACoAAABCoHP1NR3YP8j4sRsra+U/AAAAPwQCAAAAAAAAAYQBAAAqAAAAQ8sNkihE2D9nI0v433LlPwAAAD8UAgAAAAAAAAGFAQAAKgAAAEWvMLgWeNg/ZyNL+N9y5T8AAAA/FAIAAAAAAAABhgEAACoAAABG2spUCZ/YP2cjS/jfcuU/AAAAPyMCAAAAAAAAAYcBAAAqAAAASHd2BPPf2D8ITuTUlHrlPwAAAD8jAgAAAAAAAAGIAQAAKgAAAEmiEKHlBtk/qXh9sUmC5T8AAAA/MwIAAAAAAAABiQEAACoAAABKzao92C3ZP6l4fbFJguU/AAAAPzMCAAAAAAAAAYoBAAAqAAAAS/hE2spU2T9JoxaO/onlPwAAAD9DAgAAAAAAAAGLAQAAKgAAAExqVu3Bbtk/SaMWjv6J5T8AAAA/UgIAAAAAAAABjAEAACoAAABNlfCJtJXZP+nNr2qzkeU/AAAAP2ICAAAAAAAAAY0BAAAqAAAAUKStTJXw2T+K+EhHaJnlPwAAAD9iAgAAAAAAAAGOAQAAKgAAAFAWv1+MCto/ivhIR2iZ5T8AAAA/YgIAAAAAAAABjwEAACoAAABSiNBygyTaP4r4SEdomeU/AAAAP5ECAAAAAAAAAZABAAAqAAAAVgmfSFuZ2j+K+EhHaJnlPwAAAD+RAgAAAAAAAAGRAQAAKgAAAFg0OeVNwNo/ivhIR2iZ5T8AAAA/oAIAAAAAAAABkgEAACoAAABYX9OBQOfaP4r4SEdomeU/AAAAP6ACAAAAAAAAAZMBAAAqAAAAWoptHjMO2z+K+EhHaJnlPwAAAD+gAgAAAAAAAAGUAQAAKgAAAFxukEQhQts/ivhIR2iZ5T8AAAA/sAIAAAAAAAABlQEAACoAAABcUrNqD3bbP4r4SEdomeU/AAAAP7ACAAAAAAAAAZYBAAAqAAAAXn1NBwKd2z+K+EhHaJnlPwAAAD/AAgAAAAAAAAGXAQAAKgAAAGCo56P0w9s/ivhIR2iZ5T8AAAA/wAIAAAAAAAABmAEAACoAAABgGvm2693bP4r4SEdomeU/AAAAP88CAAAAAAAAAZkBAAAqAAAAYkWTU94E3D+K+EhHaJnlPwAAAD/PAgAAAAAAAAGaAQAAKgAAAGIptnnMONw/ivhIR2iZ5T8AAAA/3wIAAAAAAAABmwEAACoAAABkVFAWv1/cP4r4SEdomeU/AAAAP98CAAAAAAAAAZwBAAAqAAAAZn/qsrGG3D/LTXsA0qjlPwAAAD/vAgAAAAAAAAGdAQAAKgAAAGbx+8WooNw/y017ANKo5T8AAAA/7wIAAAAAAAABngEAACoAAABmYw3Zn7rcP8tNewDSqOU/AAAAP+8CAAAAAAAAAZ8BAAAqAAAAaNUe7JbU3D9reBTdhrDlPwAAAD/+AgAAAAAAAAGgAQAAKgAAAGhHMP+N7tw/a3gU3Yaw5T8AAAA//gIAAAAAAAABoQEAACoAAABquUEShQjdP2t4FN2GsOU/AAAAPw4DAAAAAAAAAaIBAAAqAAAAanLKm4AV3T9reBTdhrDlPwAAAD8dAwAAAAAAAAGjAQAAKgAAAGorUyV8It0/a3gU3Yaw5T8AAAA/HQMAAAAAAAABpAEAACoAAABq5Nuudy/dP2t4FN2GsOU/AAAAPy0DAAAAAAAAAaUBAAAqAAAAbA92S2pW3T9reBTdhrDlPwAAAD8tAwAAAAAAAAGmAQAAKgAAAGyBh15hcN0/a3gU3Yaw5T8AAAA/PQMAAAAAAAABpwEAACoAAABurCH7U5fdP2t4FN2GsOU/AAAAPz0DAAAAAAAAAagBAAAqAAAAbte7l0a+3T9reBTdhrDlPwAAAD9JAwAAAAAAAAGpAQAAKgAAAHC73r008t0/a3gU3Yaw5T8AAAA/SQMAAAAAAAABqgEAACoAAABy5nhaJxneP2t4FN2GsOU/AAAAP1kDAAAAAAAAAasBAAAqAAAAchET9xlA3j9reBTdhrDlPwAAAD9ZAwAAAAAAAAGsAQAAKgAAAHT1NR0IdN4/a3gU3Yaw5T8AAAA/aQMAAAAAAAABrQEAACoAAAB22VhD9qfeP2t4FN2GsOU/AAAAP2kDAAAAAAAAAa4BAAAqAAAAfIXBtcBD3z9reBTdhrDlPwAAAD+XAwAAAAAAAAGvAQAAKgAAAH5p5Nuud98/a3gU3Yaw5T8AAAA/pwMAAAAAAAABsAEAACoAAAB+Im1lqoTfP2t4FN2GsOU/AAAAP6cDAAAAAAAAAbEBAAAqAAAAftv17qWR3z9reBTdhrDlPwAAAD+3AwAAAAAAAAGyAQAAKgAAAH5NBwKdq98/a3gU3Yaw5T8AAAA/1gMAAAAAAAABswEAACoAAAB+BpCLmLjfP2t4FN2GsOU/AAAAP+YDAAAAAAAAAbQBAAAqAAAAgL8YFZTF3z9reBTdhrDlPwAAAD8kBAAAAAAAAAG1AQAAKgAAAH54oZ6P0t8/a3gU3Yaw5T8AAAA/NAQAAAAAAAABtgEAACoAAACAMSooi9/fP2t4FN2GsOU/AAAAP0MEAAAAAAAAAbcBAAAqAAAAgOqysYbs3z9reBTdhrDlPwAAAD9yBAAAAAAAAAG4AQAAKgAAAIKjOzuC+d8/a3gU3Yaw5T8AAAA/cgQAAAAAAAABuQEAACoAAABALmLiPgPgP2t4FN2GsOU/AAAAP4IEAAAAAAAAAboBAAAqAAAAQefqazoQ4D9reBTdhrDlPwAAAD9dBQAAAAAAAAG7AQAAKgAAAMK1wEOvMOA/a3gU3Yaw5T8AAAA/XQUAAAAAAAABvAEAACoAAABDPR+lH17gP8tNewDSqOU/AAAAP2wFAAAAAAAAAb0BAAAqAAAAxX0GkIuY4D/LTXsA0qjlPwAAAD9sBQAAAAAAAAG+AQAAKgAAAEh3dgTz3+A/ivhIR2iZ5T8AAAA/fAUAAAAAAAABvwEAACoAAADKcOZ4WifhP0mjFo7+ieU/AAAAP3wFAAAAAAAAAcABAAAqAAAAzMYasj914T8ITuTUlHrlPwAAAD+LBQAAAAAAAAHBAQAAKgAAAM4cT+skw+E/J84YP3Zj5T8AAAA/iwUAAAAAAAABwgEAACoAAABRFr9fjAriP0ZOTalXTOU/AAAAP5sFAAAAAAAAAcMBAAAqAAAAU2zzmHFY4j8G+Rrw7TzlPwAAAD+bBQAAAAAAAAHEAQAAKgAAANVlYw3Zn+I/xKPoNoQt5T8AAAA/qwUAAAAAAAABxQEAACoAAADYSYYzx9PiP+MjHaFlFuU/AAAAP6sFAAAAAAAAAcYBAAAqAAAA2S2pWbUH4z+izurn+wblPwAAAD+6BQAAAAAAAAHHAQAAKgAAAFr8fjEqKOM/AqRRC0f/5D8AAAA/ugUAAAAAAAAByAEAACoAAABbbpBEIULjP2J5uC6S9+Q/AAAAP8oFAAAAAAAAAckBAAAqAAAA3IPdkppV4z9iebgukvfkPwAAAD/KBQAAAAAAAAHKAQAAKgAAANw8ZhyWYuM/ISSGdSjo5D8AAAA/2gUAAAAAAAABywEAACoAAABcmSrhE2njPyEkhnUo6OQ/AAAAP9oFAAAAAAAAAcwBAAAqAAAA3PXupZFv4z8hJIZ1KOjkPwAAAD/pBQAAAAAAAAHNAQAAKgAAAFxSs2oPduM/ISSGdSjo5D8AAAA/+QUAAAAAAAABzgEAACoAAABcUrNqD3bjP4H57Jhz4OQ/AAAAP/kFAAAAAAAAAc8BAAAqAAAA3a53L4184z+B+eyYc+DkPwAAAD/5BQAAAAAAAAHQAQAAKgAAAFwLPPQKg+M/gfnsmHPg5D8AAAA/CAYAAAAAAAAB0QEAACoAAADdZwC5iInjP4H57Jhz4OQ/AAAAPwgGAAAAAAAAAdIBAAAqAAAA3iCJQoSW4z+B+eyYc+DkPwAAAD8YBgAAAAAAAAHTAQAAKgAAAN7ZEcx/o+M/gfnsmHPg5D8AAAA/GAYAAAAAAAAB1AEAACoAAADekppVe7DjP4H57Jhz4OQ/AAAAPygGAAAAAAAAAdUBAAAqAAAAXqjno/TD4z+B+eyYc+DkPwAAAD8oBgAAAAAAAAHWAQAAKgAAAN8ErGhyyuM/gfnsmHPg5D8AAAA/NwYAAAAAAAAB1wEAACoAAADgvTTybdfjP4H57Jhz4OQ/AAAAPzcGAAAAAAAAAdgBAAAqAAAAXxr5tuvd4z+B+eyYc+DkPwAAAD9HBgAAAAAAAAHZAQAAKgAAAGDTgUDn6uM/gfnsmHPg5D8AAAA/VwYAAAAAAAAB2gEAACoAAABgjArK4vfjP4H57Jhz4OQ/AAAAP1cGAAAAAAAAAdsBAAAqAAAA4ejOjmD+4z+B+eyYc+DkPwAAAD9XBgAAAAAAAAHcAQAAKgAAAGBFk1PeBOQ/gfnsmHPg5D8AAAA/ZgYAAAAAAAAB3QEAACoAAABh/hvd2RHkP4H57Jhz4OQ/AAAAP3YGAAAAAAAAAd4BAAAqAAAAYbekZtUe5D+B+eyYc+DkPwAAAD92BgAAAAAAAAHfAQAAKgAAAGJwLfDQK+Q/gfnsmHPg5D8AAAA/hQYAAAAAAAAB4AEAACoAAADjhXo+Sj/kP4H57Jhz4OQ/AAAAP4UGAAAAAAAAAeEBAAAqAAAA5PeLUUFZ5D8hJIZ1KOjkPwAAAD+FBgAAAAAAAAHiAQAAKgAAAOUiJu4zgOQ/wU4fUt3v5D8AAAA/lQYAAAAAAAAB4wEAACoAAADmTcCKJqfkP8FOH1Ld7+Q/AAAAP6UGAAAAAAAAAeQBAAAqAAAAaNUe7JbU5D9iebgukvfkPwAAAD+lBgAAAAAAAAHlAQAAKgAAAGkAuYiJ++Q/AqRRC0f/5D8AAAA/tAYAAAAAAAAB5gEAACoAAABr5Nuudy/lP0P5g8SwDuU/AAAAP7QGAAAAAAAAAecBAAAqAAAA67KxhuxP5T/jIx2hZRblPwAAAD/EBgAAAAAAAAHoAQAAKgAAAG06EOhcfeU/4yMdoWUW5T8AAAA/xAYAAAAAAAAB6QEAACoAAADtCOa/0Z3lP+MjHaFlFuU/AAAAP9QGAAAAAAAAAeoBAAAqAAAA7nr30si35T/jIx2hZRblPwAAAD/UBgAAAAAAAAHrAQAAKgAAAG+QRCFCy+U/hE62fRoe5T8AAAA/4wYAAAAAAAAB7AEAACoAAABwSc2qPdjlP4ROtn0aHuU/AAAAP+MGAAAAAAAAAe0BAAAqAAAA76WRb7ve5T+ETrZ9Gh7lPwAAAD/zBgAAAAAAAAHuAQAAKgAAAO+lkW+73uU/JHlPWs8l5T8AAAA/IgcAAAAAAAAB7wEAACoAAABwAlY0OeXlPyR5T1rPJeU/AAAAPyIHAAAAAAAAAfABAAAqAAAA8F4a+bbr5T/Eo+g2hC3lPwAAAD8xBwAAAAAAAAHxAQAAKgAAAPBeGvm26+U/Zc6BEzk15T8AAAA/MQcAAAAAAAAB8gEAACoAAABxu969NPLlP2XOgRM5NeU/AAAAP0EHAAAAAAAAAfMBAAAqAAAA8BejgrL45T8G+Rrw7TzlPwAAAD9BBwAAAAAAAAH0AQAAKgAAAHF0Z0cw/+U/pSO0zKJE5T8AAAA/UQcAAAAAAAAB9QEAACoAAADx0CsMrgXmP0ZOTalXTOU/AAAAP2AHAAAAAAAAAfYBAAAqAAAA8dArDK4F5j/neOaFDFTlPwAAAD9gBwAAAAAAAAH3AQAAKgAAAHEt8NArDOY/53jmhQxU5T8AAAA/cAcAAAAAAAAB+AEAACoAAABxLfDQKwzmP4ajf2LBW+U/AAAAP3AHAAAAAAAAAfkBAAAqAAAA8Ym0lakS5j+Go39iwVvlPwAAAD+YBwAAAAAAAAH6AQAAKgAAAPGJtJWpEuY/J84YP3Zj5T8AAAA/qAcAAAAAAAAB+wEAACoAAADxQj0fpR/mPyfOGD92Y+U/AAAAP7cHAAAAAAAAAfwBAAAqAAAAcp8B5CIm5j8nzhg/dmPlPwAAAD/HBwAAAAAAAAH9AQAAKgAAAHKfAeQiJuY/yPixGytr5T8AAAA/1wcAAAAAAAAB/gEAACoAAADy+8WooCzmP8j4sRsra+U/AAAAP/YHAAAAAAAAAf8BAAAqAAAAc8qbgBVN5j9nI0v433LlPwAAAD8VCAAAAAAAAAEAAgAAKgAAAPPf6M6OYOY/ZyNL+N9y5T8AAAA/FQgAAAAAAAABAQIAACoAAAD0mHFYim3mP2cjS/jfcuU/AAAAPyUIAAAAAAAAAQICAAAqAAAAdPU1HQh05j9nI0v433LlPwAAAD8lCAAAAAAAAAEDAgAAKgAAAPRR+uGFeuY/ZyNL+N9y5T8AAAA/JQgAAAAAAAABBAIAACoAAAB1rr6mA4HmP2cjS/jfcuU/AAAAPzQIAAAAAAAAAQUCAAAqAAAA9AqDa4GH5j/I+LEbK2vlPwAAAD9ECAAAAAAAAAEGAgAAKgAAAHVnRzD/jeY/yPixGytr5T8AAAA/RAgAAAAAAAABBwIAACoAAAB1Z0cw/43mPyfOGD92Y+U/AAAAP1QIAAAAAAAAAQgCAAAqAAAA9cML9XyU5j8nzhg/dmPlPwAAAD9UCAAAAAAAAAEJAgAAKgAAAHYg0Ln6muY/hqN/YsFb5T8AAAA/cwgAAAAAAAABCgIAACoAAAD1fJR+eKHmP4ajf2LBW+U/AAAAP3MIAAAAAAAAAQsCAAAqAAAAdtlYQ/an5j+Go39iwVvlPwAAAD9zCAAAAAAAAAEMAgAAKgAAAHbZWEP2p+Y/53jmhQxU5T8AAAA/gggAAAAAAAABDQIAACoAAAD2NR0IdK7mP+d45oUMVOU/AAAAP4IIAAAAAAAAAQ4CAAAqAAAAdpLhzPG05j/neOaFDFTlPwAAAD+SCAAAAAAAAAEPAgAAKgAAAPbupZFvu+Y/Rk5NqVdM5T8AAAA/kggAAAAAAAABEAIAACoAAAD2py4ba8jmP6UjtMyiROU/AAAAP7EIAAAAAAAAARECAAAqAAAA9qcuG2vI5j8G+Rrw7TzlPwAAAD+xCAAAAAAAAAESAgAAKgAAAHcE89/ozuY/Bvka8O085T8AAAA/sQgAAAAAAAABEwIAACoAAAD3YLekZtXmP8Sj6DaELeU/AAAAP8EIAAAAAAAAARQCAAAqAAAAeL17aeTb5j/Eo+g2hC3lPwAAAD/RCAAAAAAAAAEVAgAAKgAAAPcZQC5i4uY/JHlPWs8l5T8AAAA/0QgAAAAAAAABFgIAACoAAAD40si3Xe/mPyR5T1rPJeU/AAAAP+AIAAAAAAAAARcCAAAqAAAA+NLIt13v5j+ETrZ9Gh7lPwAAAD/gCAAAAAAAAAEYAgAAKgAAAHgvjXzb9eY/hE62fRoe5T8AAAA/4AgAAAAAAAABGQIAACoAAAD5i1FBWfzmP+MjHaFlFuU/AAAAP/AIAAAAAAAAARoCAAAqAAAA+YtRQVn85j9D+YPEsA7lPwAAAD//CAAAAAAAAAEbAgAAKgAAAHnoFQbXAuc/Q/mDxLAO5T8AAAA/DwkAAAAAAAABHAIAACoAAAB56BUG1wLnP6LO6uf7BuU/AAAAPx8JAAAAAAAAAR0CAAAqAAAA+kTaylQJ5z+izurn+wblPwAAAD8uCQAAAAAAAAEeAgAAKgAAAPpE2spUCec/AqRRC0f/5D8AAAA/PgkAAAAAAAABHwIAACoAAAB5oZ6P0g/nPwKkUQtH/+Q/AAAAP04JAAAAAAAAASACAAAqAAAAhGuBh15hwD8vwE4fUt3vPwAAAD8AAAAAAAAAAAEhAgAAKgAAAP9Gd3YE878/L8BOH1Ld7z8AAAA/AAAAAAAAAAABIgIAACoAAAD7mg4EOle/P4+VtUKd1e8/AAAAPx8AAAAAAAAAASMCAAAqAAAA9e6lkW+7vj/vahxm6M3vPwAAAD8+AAAAAAAAAAEkAgAAKgAAAPUKg2uBh74/TUCDiTPG7z8AAAA/TgAAAAAAAAABJQIAACoAAADxQj0fpR++P01Ag4kzxu8/AAAAP04AAAAAAAAAASYCAAAqAAAA714a+bbrvT9NQIOJM8bvPwAAAD9OAAAAAAAAAAEnAgAAKgAAAO2W1Kzag70/rxXqrH6+7z8AAAA/TgAAAAAAAAABKAIAACoAAADpzo5g/hu9P68V6qx+vu8/AAAAP10AAAAAAAAAASkCAAAqAAAA5SIm7jOAvD+vFeqsfr7vPwAAAD9dAAAAAAAAAAEqAgAAKgAAAN92vXtp5Ls/rxXqrH6+7z8AAAA/bQAAAAAAAAABKwIAACoAAADZ5jHjsBS7P68V6qx+vu8/AAAAP20AAAAAAAAAASwCAAAqAAAA01amSvhEuj+vFeqsfr7vPwAAAD99AAAAAAAAAAEtAgAAKgAAAM3GGrI/dbk/rxXqrH6+7z8AAAA/fQAAAAAAAAABLgIAACoAAADHNo8Zh6W4P68V6qx+vu8/AAAAP4wAAAAAAAAAAS8CAAAqAAAAwaYDgc7Vtz+vFeqsfr7vPwAAAD+MAAAAAAAAAAEwAgAAKgAAALcWeOgVBrc/rxXqrH6+7z8AAAA/nAAAAAAAAAABMQIAACoAAACxhuxPXTa2Pw3rUNDJtu8/AAAAP6sAAAAAAAAAATICAAAqAAAArdqD3ZKatT9twLfzFK/vPwAAAD+rAAAAAAAAAAEzAgAAKgAAAKcuG2vI/rQ/bcC38xSv7z8AAAA/qwAAAAAAAAABNAIAACoAAACjgrL4/WK0P23At/MUr+8/AAAAP7sAAAAAAAAAATUCAAAqAAAAoZ6P0g8vtD9twLfzFK/vPwAAAD+7AAAAAAAAAAE2AgAAKgAAAKG6bKwh+7M/bcC38xSv7z8AAAA/GQEAAAAAAAABNwIAACoAAACd8iZgRZOzP23At/MUr+8/AAAAPxkBAAAAAAAAATgCAAAqAAAAmSrhE2krsz9twLfzFK/vPwAAAD8ZAQAAAAAAAAE5AgAAKgAAAJlGvu1697I/bcC38xSv7z8AAAA/KAEAAAAAAAABOgIAACoAAACXYpvHjMOyP82VHhdgp+8/AAAAPygBAAAAAAAAATsCAAAqAAAAlX54oZ6Psj/NlR4XYKfvPwAAAD84AQAAAAAAAAE8AgAAKgAAALIU2zxmHKY/S+u5pIyI7z8AAAA/AAAAAAAAAAABPQIAACoAAAC23CCJQoSmP0vruaSMiO8/AAAAP10AAAAAAAAAAT4CAAAqAAAAtqRm1R7spj9L67mkjIjvPwAAAD9tAAAAAAAAAAE/AgAAKgAAALpsrCH7U6c/S+u5pIyI7z8AAAA/fQAAAAAAAAABQAIAACoAAAC+NPJt17unP0vruaSMiO8/AAAAP30AAAAAAAAAAUECAAAqAAAAwvw3urMjqD9L67mkjIjvPwAAAD99AAAAAAAAAAFCAgAAKgAAAMLEfQaQi6g/S+u5pIyI7z8AAAA/jAAAAAAAAAABQwIAACoAAADGjMNSbPOoP0vruaSMiO8/AAAAP5wAAAAAAAAAAUQCAAAqAAAAylQJn0hbqT9L67mkjIjvPwAAAD+cAAAAAAAAAAFFAgAAKgAAAM4cT+skw6k/S+u5pIyI7z8AAAA/nAAAAAAAAAABRgIAACoAAADS5JQ3ASuqP0vruaSMiO8/AAAAP6sAAAAAAAAAAUcCAAAqAAAA2nQg0Ln6qj/rFVOBQZDvPwAAAD+rAAAAAAAAAAFIAgAAKgAAANo8ZhyWYqs/i0DsXfaX7z8AAAA/uwAAAAAAAAABSQIAACoAAADilDcBK5qsP4tA7F32l+8/AAAAP8sAAAAAAAAAAUoCAAAqAAAA5lx9TQcCrT+LQOxd9pfvPwAAAD/LAAAAAAAAAAFLAgAAKgAAAPa0TjKcOa4/LWuFOquf7z8AAAA/ywAAAAAAAAABTAIAACoAAAD6RNrKVAmvPy1rhTqrn+8/AAAAP9oAAAAAAAAAAU0CAAAqAAAAAtVlYw3Zrz8ta4U6q5/vPwAAAD/qAAAAAAAAAAFOAgAAKgAAAIOy+P1iVLA/LWuFOquf7z8AAAA/6gAAAAAAAAABTwIAACoAAACFlhskUYiwPy1rhTqrn+8/AAAAP+oAAAAAAAAAAVACAAAqAAAAi0KElhsksT8ta4U6q5/vPwAAAD/6AAAAAAAAAAFRAgAAKgAAAIsmp7wJWLE/zZUeF2Cn7z8AAAA/+gAAAAAAAAABUgIAACoAAACP7uwI5r+xP82VHhdgp+8/AAAAPwkBAAAAAAAAAVMCAAAqAAAAkbYyVcInsj/NlR4XYKfvPwAAAD8ZAQAAAAAAAAFUAgAAKgAAAJdim8eMw7I/zZUeF2Cn7z8AAAA/GQEAAAAAAAABVQIAACoAAACZRr7teveyP23At/MUr+8/AAAAPygBAAAAAAAAAVYCAAAqAAAAmw4EOldfsz9twLfzFK/vPwAAAD8oAQAAAAAAAAFXAgAAKgAAAJ/WSYYzx7M/bcC38xSv7z8AAAA/OAEAAAAAAAABWAIAACoAAAClZtUe7Ja0P23At/MUr+8/AAAAPzgBAAAAAAAAAVkCAAAqAAAAq/Zgt6RmtT9twLfzFK/vPwAAAD9IAQAAAAAAAAFaAgAAKgAAALVOMpw5nrY/bcC38xSv7z8AAAA/SAEAAAAAAAABWwIAACoAAAC/wuBa4KG3P23At/MUr+8/AAAAP1cBAAAAAAAAAVwCAAAqAAAAxzaPGYeluD9twLfzFK/vPwAAAD9XAQAAAAAAAAFdAgAAKgAAANGOYP4b3bk/bcC38xSv7z8AAAA/ZwEAAAAAAAABXgIAACoAAADXHuyW1Ky6P23At/MUr+8/AAAAP2cBAAAAAAAAAV8CAAAqAAAA35KaVXuwuz9twLfzFK/vPwAAAD93AQAAAAAAAAFgAgAAKgAAAOUiJu4zgLw/bcC38xSv7z8AAAA/dwEAAAAAAAABYQIAACoAAADpzo5g/hu9P23At/MUr+8/AAAAP4YBAAAAAAAAAWICAAAqAAAA7Xr30si3vT9twLfzFK/vPwAAAD+GAQAAAAAAAAFjAgAAKgAAAPFCPR+lH74/bcC38xSv7z8AAAA/lgEAAAAAAAABZAIAACoAAAD1CoNrgYe+P82VHhdgp+8/AAAAP5YBAAAAAAAAAWUCAAAqAAAA9e6lkW+7vj/NlR4XYKfvPwAAAD+lAQAAAAAAAAFmAgAAKgAAAPfSyLdd774/zZUeF2Cn7z8AAAA/pQEAAAAAAAABZwIAACoAAAD5tuvdSyO/P82VHhdgp+8/AAAAP7UBAAAAAAAAAWgCAAAqAAAA+5oOBDpXvz/NlR4XYKfvPwAAAD+1AQAAAAAAAAFpAgAAKgAAAP1+MSooi78/zZUeF2Cn7z8AAAA/xQEAAAAAAAABagIAACoAAAD9YlRQFr+/P82VHhdgp+8/AAAAP8UBAAAAAAAAAWsCAAAqAAAAgodeYXAtwD8ta4U6q5/vPwAAAD/UAQAAAAAAAAFsAgAAKgAAAIT5b3RnR8A/LWuFOquf7z8AAAA/1AEAAAAAAAABbQIAACoAAACE3ZKaVXvAPy1rhTqrn+8/AAAAP+QBAAAAAAAAAW4CAAAqAAAAiDPH0zrJwD8ta4U6q5/vPwAAAD/kAQAAAAAAAAFvAgAAKgAAAIgX6vko/cA/LWuFOquf7z8AAAA/9AEAAAAAAAABcAIAACoAAACK+wwgFzHBPy1rhTqrn+8/AAAAP/QBAAAAAAAAAXECAAAqAAAAjN8vRgVlwT+LQOxd9pfvPwAAAD8DAgAAAAAAAAFyAgAAKgAAAI7DUmzzmME/i0DsXfaX7z8AAAA/EwIAAAAAAAABcwIAACoAAACONWR/6rLBP4tA7F32l+8/AAAAPxMCAAAAAAAAAXQCAAAqAAAAkBmHpdjmwT/rFVOBQZDvPwAAAD8TAgAAAAAAAAF1AgAAKgAAAJCLmLjPAMI/6xVTgUGQ7z8AAAA/IgIAAAAAAAABdgIAACoAAACS4czxtE7CP+sVU4FBkO8/AAAAPyICAAAAAAAAAXcCAAAqAAAAlFPeBKxowj9L67mkjIjvPwAAAD8yAgAAAAAAAAF4AgAAKgAAAJY3ASuanMI/S+u5pIyI7z8AAAA/MgIAAAAAAAABeQIAACoAAACWGyRRiNDCP0vruaSMiO8/AAAAP0ICAAAAAAAAAXoCAAAqAAAAmP9Gd3YEwz+rwCDI14DvPwAAAD9CAgAAAAAAAAF7AgAAKgAAAJrjaZ1kOMM/C5aH6yJ57z8AAAA/UQIAAAAAAAABfAIAACoAAACcx4zDUmzDPwuWh+siee8/AAAAP2ECAAAAAAAAAX0CAAAqAAAAnquv6UCgwz9ra+4ObnHvPwAAAD9hAgAAAAAAAAF+AgAAKgAAAKAB5CIm7sM/KRa8VQRi7z8AAAA/YQIAAAAAAAABfwIAACoAAACgc/U1HQjEP+nAiZyaUu8/AAAAP3ECAAAAAAAAAYACAAAqAAAAolcYXAs8xD8HQb4GfDvvPwAAAD9xAgAAAAAAAAGBAgAAKgAAAKatTJXwicQ/x+uLTRIs7z8AAAA/gAIAAAAAAAABggIAACoAAACokW+73r3EP4aWWZSoHO8/AAAAP4ACAAAAAAAAAYMCAAAqAAAAqnWS4czxxD9FQSfbPg3vPwAAAD+QAgAAAAAAAAGEAgAAKgAAAKrno/TDC8U/BOz0IdX97j8AAAA/nwIAAAAAAAABhQIAACoAAACqWbUHuyXFP2TBW0Ug9u4/AAAAP58CAAAAAAAAAYYCAAAqAAAArMvGGrI/xT/ElsJoa+7uPwAAAD+fAgAAAAAAAAGHAgAAKgAAAKw92C2pWcU/I2wpjLbm7j8AAAA/rwIAAAAAAAABiAIAACoAAACsr+lAoHPFP+MW99JM1+4/AAAAP68CAAAAAAAAAYkCAAAqAAAAriH7U5eNxT9C7F32l8/uPwAAAD+/AgAAAAAAAAGKAgAAKgAAAK4h+1OXjcU/YWySYHm47j8AAAA/vwIAAAAAAAABiwIAACoAAACwBR56hcHFPx8XYKcPqe4/AAAAP84CAAAAAAAAAYwCAAAqAAAAsHcvjXzbxT/fwS3upZnuPwAAAD/eAgAAAAAAAAGNAgAAKgAAALDpQKBz9cU//kFiWIeC7j8AAAA/3gIAAAAAAAABjgIAACoAAACyW1Kzag/GP3yX/eWzY+4/AAAAP+4CAAAAAAAAAY8CAAAqAAAAss1jxmEpxj+bFzJQlUzuPwAAAD/uAgAAAAAAAAGQAgAAKgAAALLNY8ZhKcY/Gm3N3cEt7j8AAAA/7gIAAAAAAAABkQIAACoAAACyzWPGYSnGPzntAUijFu4/AAAAP/0CAAAAAAAAAZICAAAqAAAAss1jxmEpxj9YbTayhP/tPwAAAD8NAwAAAAAAAAGTAgAAKgAAALLNY8ZhKcY/du1qHGbo7T8AAAA/DQMAAAAAAAABlAIAACoAAACyzWPGYSnGP9bC0T+x4O0/AAAAPxwDAAAAAAAAAZUCAAAqAAAAss1jxmEpxj+VbZ+GR9HtPwAAAD8cAwAAAAAAAAGWAgAAKgAAALJbUrNqD8Y/9UIGqpLJ7T8AAAA/LAMAAAAAAAABlwIAACoAAACw6UCgc/XFP7Tt0/Aouu0/AAAAPywDAAAAAAAAAZgCAAAqAAAAsAUeeoXBxT9zmKE3v6rtPwAAAD88AwAAAAAAAAGZAgAAKgAAAK4h+1OXjcU/MkNvflWb7T8AAAA/PAMAAAAAAAABmgIAACoAAACsPdgtqVnFP/LtPMXri+0/AAAAP0sDAAAAAAAAAZsCAAAqAAAAquej9MMLxT8RbnEvzXTtPwAAAD9LAwAAAAAAAAGcAgAAKgAAAKatTJXwicQ/j8MMvflV7T8AAAA/WwMAAAAAAAABnQIAACoAAACi5QZJFCLEPw0ZqEomN+0/AAAAP1sDAAAAAAAAAZ4CAAAqAAAAnDme1kmGwz/rQ6r7nRDtPwAAAD9rAwAAAAAAAAGfAgAAKgAAAJrjaZ1kOMM/CsTeZX/57D8AAAA/igMAAAAAAAABoAIAACoAAACKifsMIBfBP4bEsA4Fnew/AAAAP8gDAAAAAAAAAaECAAAqAAAArdqD3ZKatT/iRE5NqVfsPwAAAD/IAwAAAAAAAAGiAgAAKgAAAKv2YLekZrU/4kROTalX7D8AAAA/2AMAAAAAAAABowIAACoAAACnLhtryP60P+JETk2pV+w/AAAAP9gDAAAAAAAAAaQCAAAqAAAAp0r4RNrKtD/iRE5NqVfsPwAAAD/oAwAAAAAAAAGlAgAAKgAAAKVm1R7slrQ/4kROTalX7D8AAAA/6AMAAAAAAAABpgIAACoAAACjgrL4/WK0P0EatXD0T+w/AAAAP/cDAAAAAAAAAacCAAAqAAAAoZ6P0g8vtD9BGrVw9E/sPwAAAD8HBAAAAAAAAAGoAgAAKgAAAKG6bKwh+7M/QRq1cPRP7D8AAAA/BwQAAAAAAAABqQIAACoAAACd8iZgRZOzP0EatXD0T+w/AAAAPwcEAAAAAAAAAaoCAAAqAAAAmSrhE2krsz9BGrVw9E/sPwAAAD8WBAAAAAAAAAGrAgAAKgAAAJV+eKGej7I/QRq1cPRP7D8AAAA/FgQAAAAAAAABrAIAACoAAACP7uwI5r+xP0EatXD0T+w/AAAAPyYEAAAAAAAAAa0CAAAqAAAAh3o+Sj+8sD/iRE5NqVfsPwAAAD8mBAAAAAAAAAGuAgAAKgAAAPa0TjKcOa4/gm/nKV5f7D8AAAA/NgQAAAAAAAABrwIAACoAAADWrNqD3ZKqP8PEGePHbuw/AAAAPzYEAAAAAAAAAbACAAAqAAAAvjTybde7pz9j77K/fHbsPwAAAD9FBAAAAAAAAAGxAgAAKgAAAK5MlfCJtKU/Y++yv3x27D8AAAA/VQQAAAAAAAABsgIAACoAAACm9MML9XykPwQaTJwxfuw/AAAAP1UEAAAAAAAAAbMCAAAqAAAAltSs2oPdoj+kROV45oXsPwAAAD9lBAAAAAAAAAG0AgAAKgAAAJJEIULLDaI/RG9+VZuN7D8AAAA/ZQQAAAAAAAABtQIAACoAAACOfNv17qWhP+WZFzJQlew/AAAAP3QEAAAAAAAAAbYCAAAqAAAAirSVqRI+oT/lmRcyUJXsPwAAAD90BAAAAAAAAAG3AgAAKgAAAIq0lakSPqE/hsSwDgWd7D8AAAA/hAQAAAAAAAABuAIAACoAAACK7E9dNtagPyXvSeu5pOw/AAAAP4QEAAAAAAAAAbkCAAAqAAAAgiQKEVpuoD/GGePHbqzsPwAAAD+TBAAAAAAAAAG6AgAAKgAAAPgo/fBCPZ8/Bm8Vgdi77D8AAAA/kwQAAAAAAAABuwIAACoAAAD0mHFYim2eP6eZrl2Nw+w/AAAAP6MEAAAAAAAAAbwCAAAqAAAA5HhaJxnOnD9IxEc6QsvsPwAAAD+jBAAAAAAAAAG9AgAAKgAAANTIt13vXpo/iBl686va7D8AAAA/swQAAAAAAAABvgIAACoAAADAGBWUxe+XP8lurKwV6uw/AAAAP7MEAAAAAAAAAb8CAAAqAAAAqNjmMeOwlD+q7ndCNAHtPwAAAD/CBAAAAAAAAAHAAgAAKgAAAIgILTdIopA/i25D2FIY7T8AAAA/wgQAAAAAAAABwQIAACoAAADQkP2py8aKPw0ZqEomN+0/AAAAP9IEAAAAAAAAAcICAAAqAAAAmPCJtJWpgj+Pwwy9+VXtPwAAAD/SBAAAAAAAAAHDAgAAKgAAAOAgiUKElns/cEPYUhht7T8AAAA/8QQAAAAAAAABxAIAACoAAACQYP4b3dlxP1HDo+g2hO0/AAAAP/EEAAAAAAAAAcUCAAAqAAAAAEGgc/U1bT+SGNahoJPtPwAAAD/xBAAAAAAAAAHGAgAAKgAAAABBoHP1NW0/020IWwqj7T8AAAA/AQUAAAAAAAABxwIAACoAAAAAQaBz9TVtP3OYoTe/qu0/AAAAPxAFAAAAAAAAAcgCAAAqAAAAAEGgc/U1bT8TwzoUdLLtPwAAAD8QBQAAAAAAAAHJAgAAKgAAAABBoHP1NW0/tO3T8Ci67T8AAAA/IAUAAAAAAAABygIAACoAAACwoCx+vxh1P1QYbc3dwe0/AAAAPzAFAAAAAAAAAcsCAAAqAAAAsKAsfr8YdT/1QgaqksntPwAAAD8wBQAAAAAAAAHMAgAAKgAAAMDgWuChV3g/lW2fhkfR7T8AAAA/PwUAAAAAAAABzQIAACoAAADA4FrgoVd4PzWYOGP82O0/AAAAPz8FAAAAAAAAAc4CAAAqAAAA4CCJQoSWez/WwtE/seDtPwAAAD9PBQAAAAAAAAHPAgAAKgAAAOAgiUKElns/FhgE+Rrw7T8AAAA/TwUAAAAAAAAB0AIAACoAAADwYLekZtV+P7dCndXP9+0/AAAAP18FAAAAAAAAAdECAAAqAAAA8GC3pGbVfj/3l8+OOQfuPwAAAD9fBQAAAAAAAAHSAgAAKgAAAJjwibSVqYI/Oe0BSKMW7j8AAAA/bgUAAAAAAAAB0wIAACoAAACY8Im0lamCP3lCNAENJu4/AAAAP24FAAAAAAAAAdQCAAAqAAAAsDC4FnjohT9awv+WKz3uPwAAAD9+BQAAAAAAAAHVAgAAKgAAAMhw5nhaJ4k/mxcyUJVM7j8AAAA/fgUAAAAAAAAB1gIAACoAAADgsBTbPGaMPzxCyyxKVO4/AAAAP40FAAAAAAAAAdcCAAAqAAAA+PBCPR+ljz98l/3ls2PuPwAAAD+NBQAAAAAAAAHYAgAAKgAAAIyYuM8AcpE/HcKWwmhr7j8AAAA/nQUAAAAAAAAB2QIAACoAAACcuM8AchGTP10XyXvSeu4/AAAAP50FAAAAAAAAAdoCAAAqAAAAqNjmMeOwlD/+QWJYh4LuPwAAAD+tBQAAAAAAAAHbAgAAKgAAALT4/WJUUJY/n2z7NDyK7j8AAAA/vAUAAAAAAAAB3AIAACoAAADAGBWUxe+XPz6XlBHxke4/AAAAP7wFAAAAAAAAAd0CAAAqAAAAyKigLH6/mD/fwS3upZnuPwAAAD/MBQAAAAAAAAHeAgAAKgAAANTIt13vXpo/38Et7qWZ7j8AAAA/zAUAAAAAAAAB3wIAACoAAADg6M6OYP6bP4Dsxspaoe4/AAAAP9wFAAAAAAAAAeACAAAqAAAA5HhaJxnOnD8fF2CnD6nuPwAAAD/cBQAAAAAAAAHhAgAAKgAAAOwI5r/RnZ0/Hxdgpw+p7j8AAAA/6wUAAAAAAAAB4gIAACoAAAD0mHFYim2eP8BB+YPEsO4/AAAAP+sFAAAAAAAAAeMCAAAqAAAAflzExH0GoD/AQfmDxLDuPwAAAD/rBQAAAAAAAAHkAgAAKgAAAIIkChFabqA/YWySYHm47j8AAAA/CgYAAAAAAAAB5QIAACoAAACKtJWpEj6hP6HBxBnjx+4/AAAAPxoGAAAAAAAAAeYCAAAqAAAAjnzb9e6loT+hwcQZ48fuPwAAAD8aBgAAAAAAAAHnAgAAKgAAAJJEIULLDaI/ocHEGePH7j8AAAA/SQYAAAAAAAAL</ink>
</athena>
</file>

<file path=customXml/item12.xml><?xml version="1.0" encoding="utf-8"?>
<athena xmlns="http://schemas.microsoft.com/edu/athena" version="0.1.2681.0">
  <media streamable="true" recordStart="249111" recordEnd="311211" recordLength="1494186" start="249111" end="311211"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2681.0">
  <media streamable="true" recordStart="490475" recordEnd="623234" recordLength="1494186" start="490475" end="623234" audioFormat="{00001610-0000-0010-8000-00AA00389B71}" audioRate="44100" muted="false" volume="0.8" fadeIn="0" fadeOut="0" videoFormat="{34363248-0000-0010-8000-00AA00389B71}" videoRate="30" videoWidth="960" videoHeight="720"/>
</athena>
</file>

<file path=customXml/item1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UxMAAAAAAAAF8////wxBY3Rpb25UeXBlVjEBAAAAB3ZhbHVlX18ACAIAAAAAAAAAAQUAAAAEAAAACQ4AAAAJDwAAAHxGAAAAAAAAAfD////z////AAAAAAEGAAAABAAAAAkRAAAACRIAAAAJUwAAAAAAAAHt////8////wAAAAABBwAAAAQAAAAJFAAAAAkVAAAARnwAAAAAAAAB6v////P///8AAAAAAQgAAAAEAAAACRcAAAAJGAAAAC6nAAAAAAAAAef////z////AAAAAAEJAAAABAAAAAkaAAAACRsAAACYqwAAAAAAAAHk////8////wAAAAAFCgAAAA1DbGVhckNhbnZhc1YxAgAAAAlTdGFydFRpbWUEVHlwZQAEEAxBY3Rpb25UeXBlVjECAAAAAgAAAK/0AAAAAAAAAeP////z////AAAAAAULAAAAD1BlbkF0dHJpYnV0ZXNWMQoAAAAHX2NvbG9yQQdfY29sb3JSB19jb2xvckcHX2NvbG9yQgpGaXRUb0N1cnZlBkhlaWdodA5JZ25vcmVQcmVzc3VyZQ1Jc0hpZ2hsaWdodGVyBVNoYXBlBVdpZHRoAAAAAAAAAAAEAAICAgIBBgEBDEJydXNoU2hhcGVWMQIAAAAGAgAAAP//AAAAAAAAAAAAIkAAAAXi////DEJydXNoU2hhcGVWMQEAAAAHdmFsdWVfXwAIAgAAAAEAAAAAAAAAAAAiQAUMAAAACklua1RyYWNlVjEDAAAADUxpc3RgMStfaXRlbXMMTGlzdGAxK19zaXplD0xpc3RgMStfdmVyc2lvbgQAABhTaGFyZWQuSW5raW5nLklua1BvaW50W10CAAAACAgCAAAACR8AAADIAAAAyAAAAAEOAAAACwAAAP//AAAAAAAAAAAAIkAAAAHg////4v///wEAAAAAAAAAAAAiQAEPAAAADAAAAAkhAAAAQAAAAEAAAAABEQAAAAsAAAD//wAAAAAAAAAAACJAAAAB3v///+L///8BAAAAAAAAAAAAIkABEgAAAAwAAAAJIwAAABoAAAAaAAAAARQAAAALAAAA//8AAAAAAAAAAAAiQAAAAdz////i////AQAAAAAAAAAAACJAARUAAAAMAAAACSUAAADUAAAA1AAAAAEXAAAACwAAAP//AAAAAAAAAAAAIkAAAAHa////4v///wEAAAAAAAAAAAAiQAEYAAAADAAAAAknAAAAHAAAABwAAAABGgAAAAsAAAD//wAAAAAAAAAAACJAAAAB2P///+L///8BAAAAAAAAAAAAIkABGwAAAAwAAAAJKQAAAKwAAACsAAAABx8AAAAAAQAAAAAB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04ByEAAAAAAQAAAEAAAAAECklua1BvaW50VjEC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HIwAAAAABAAAAIAAAAAQKSW5rUG9pbnRWMQIAAAAJMgEAAAkzAQAACTQBAAAJNQEAAAk2AQAACTcBAAAJOAEAAAk5AQAACToBAAAJOwEAAAk8AQAACT0BAAAJPgEAAAk/AQAACUABAAAJQQEAAAlCAQAACUMBAAAJRAEAAAlFAQAACUYBAAAJRwEAAAlIAQAACUkBAAAJSgEAAAlLAQAADQYHJQAAAAABAAAAAAEAAAQKSW5rUG9pbnRWMQIA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DSwHJwAAAAABAAAAIAAAAAQKSW5rUG9pbnRWMQIAAAAJIAIAAAkhAgAACSICAAAJIwIAAAkkAgAACSUCAAAJJgIAAAknAgAACSgCAAAJKQIAAAkqAgAACSsCAAAJLAIAAAktAgAACS4CAAAJLwIAAAkwAgAACTECAAAJMgIAAAkzAgAACTQCAAAJNQIAAAk2AgAACTcCAAAJOAIAAAk5AgAACToCAAAJOwIAAA0EBykAAAAAAQAAAAABAAAECklua1BvaW50VjECAA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NVAUqAAAACklua1BvaW50VjEEAAAAAVgBWQ5QcmVzc3VyZUZhY3RvcglUaW1lU3RhbXAAAAAABgYLEAIAAAABAAAAAADQPwOQRi0c/aM/AAAAPwAAAAAAAAAAASsAAAAqAAAAAQAAAAAA0D8LOtn2aXikPwAAAD9nAQAAAAAAAAEsAAAAKgAAAAEAAAAAANA/EeRrwLfzpD8AAAA/ZwEAAAAAAAABLQAAACoAAAABAAAAAADQPxmO/okFb6U/AAAAP3cBAAAAAAAAAS4AAAAqAAAAAQAAAAAA0D8dOJFTU+qlPwAAAD93AQAAAAAAAAEvAAAAKgAAAAEAAAAAANA/K4y25u7gpj8AAAA/uQEAAAAAAAABMAAAACoAAAAAju7sCObPPz2KbkPYUqg/AAAAP8gBAAAAAAAAATEAAAAqAAAAAI7u7Ajmzz9L3pPWc0mpPwAAAD/IAQAAAAAAAAEyAAAAKgAAAACO7uwI5s8/XdxLM127qj8AAAA/2AEAAAAAAAABMwAAACoAAAAAju7sCObPP2/aA5BGLaw/AAAAP9gBAAAAAAAAATQAAAAqAAAAAI7u7Ajmzz99Likj4iOtPwAAAD/oAQAAAAAAAAE1AAAAKgAAAACO7uwI5s8/jyzhf8uVrj8AAAA/6AEAAAAAAAABNgAAACoAAAAAju7sCObPP5uABhNnjK8/AAAAP+gBAAAAAAAAATcAAAAqAAAAAI7u7Ajmzz9alKgcz7ywPwAAAD/3AQAAAAAAAAE4AAAAKgAAAAEAAAAAANA/YD475hw4sT8AAAA/9wEAAAAAAAABOQAAACoAAAABAAAAAADQP2boza9qs7E/AAAAPwcCAAAAAAAAAToAAAAqAAAAAbmIifsM0D9w5yleX2yyPwAAAD8HAgAAAAAAAAE7AAAAKgAAAAFyERP3GdA/euaFDFQlsz8AAAA/FgIAAAAAAAABPAAAACoAAAABchET9xnQP4Ll4bpI3rM/AAAAPxYCAAAAAAAAAT0AAAAqAAAAAiuanPIm0D+M5D1pPZe0PwAAAD8mAgAAAAAAAAE+AAAAKgAAAALkIibuM9A/luOZFzJQtT8AAAA/NgIAAAAAAAABPwAAACoAAAADnauv6UDQP6Di9cUmCbY/AAAAPzYCAAAAAAAAAUAAAAAqAAAAA1Y0OeVN0D+o4VF0G8K2PwAAAD9FAgAAAAAAAAFBAAAAKgAAAATIRUzcZ9A/suCtIhB7tz8AAAA/RQIAAAAAAAABQgAAACoAAAAEgc7V13TQP7iKQOxd9rc/AAAAP1UCAAAAAAAAAUMAAAAqAAAABfPf6M6O0D+83wnRBDS4PwAAAD9VAgAAAAAAAAFEAAAAKgAAAAZl8fvFqNA/womcmlKvuD8AAAA/ZQIAAAAAAAABRQAAACoAAAAG1wIPvcLQP8beZX/57Lg/AAAAP2UCAAAAAAAAAUYAAAAqAAAAB5CLmLjP0D/IMy9koCq5PwAAAD9lAgAAAAAAAAFHAAAAKgAAAAi7JTWr9tA/yDMvZKAquT8AAAA/dAIAAAAAAAABSAAAACoAAAAJ5r/RnR3RP8qI+EhHaLk/AAAAP4QCAAAAAAAAAUkAAAAqAAAAChFabpBE0T/O3cEt7qW5PwAAAD+EAgAAAAAAAAFKAAAAKgAAAAw89AqDa9E/0DKLEpXjuT8AAAA/hAIAAAAAAAABSwAAACoAAAANIBcxcZ/RP9AyixKV47k/AAAAP5MCAAAAAAAAAUwAAAAqAAAAEAQ6V1/T0T/Uh1T3OyG6PwAAAD+TAgAAAAAAAAFNAAAAKgAAABHoXH1NB9I/1IdU9zshuj8AAAA/owIAAAAAAAABTgAAACoAAAATzH+jOzvSP9jcHdziXro/AAAAP7MCAAAAAAAAAU8AAAAqAAAAFbCiySlv0j/aMefAiZy6PwAAAD+zAgAAAAAAAAFQAAAAKgAAABdNTnkTsNI/2jHnwImcuj8AAAA/wgIAAAAAAAABUQAAACoAAAAZ6vko/fDSP9yGsKUw2ro/AAAAP8ICAAAAAAAAAVIAAAAqAAAAG0AuYuI+0z/g23mK1xe7PwAAAD/SAgAAAAAAAAFTAAAAKgAAAB3d2RHMf9M/4Nt5itcXuz8AAAA/0gIAAAAAAAABVAAAACoAAAAewfw3urPTP+QwQ29+Vbs/AAAAP+ICAAAAAAAAAVUAAAAqAAAAIF6o56P00z/kMENvflW7PwAAAD/iAgAAAAAAAAFWAAAAKgAAACHQufqaDtQ/5DBDb35Vuz8AAAA/8QIAAAAAAAABVwAAACoAAAAi+1OXjTXUP+QwQ29+Vbs/AAAAP/ECAAAAAAAAAVgAAAAqAAAAI7TcIIlC1D/kMENvflW7PwAAAD8BAwAAAAAAAAFZAAAAKgAAACNtZaqET9Q/5DBDb35Vuz8AAAA/AQMAAAAAAAABWgAAACoAAAAkJu4zgFzUP+QwQ29+Vbs/AAAAPxADAAAAAAAAAVsAAAAqAAAAJN92vXtp1D/kMENvflW7PwAAAD8gAwAAAAAAAAFcAAAAKgAAACSY/0Z3dtQ/5DBDb35Vuz8AAAA/IAMAAAAAAAABXQAAACoAAAAlChFabpDUP+QwQ29+Vbs/AAAAPzADAAAAAAAAAV4AAAAqAAAAJnwibWWq1D/g23mK1xe7PwAAAD8wAwAAAAAAAAFfAAAAKgAAACfuM4BcxNQ/4Nt5itcXuz8AAAA/PwMAAAAAAAABYAAAACoAAAAoGc4cT+vUP9yGsKUw2ro/AAAAPz8DAAAAAAAAAWEAAAAqAAAAKf3wQj0f1T/chrClMNq6PwAAAD9PAwAAAAAAAAFiAAAAKgAAACxTJXwibdU/2jHnwImcuj8AAAA/TwMAAAAAAAABYwAAACoAAAAtN0iiEKHVP9ox58CJnLo/AAAAP18DAAAAAAAAAWQAAAAqAAAAMf+N7uwI1j/Uh1T3OyG6PwAAAD9fAwAAAAAAAAFlAAAAKgAAADScOZ7WSdY/1IdU9zshuj8AAAA/bgMAAAAAAAABZgAAACoAAAA2OeVNwIrWP87dwS3upbk/AAAAP34DAAAAAAAAAWcAAAAqAAAAONaQ/anL1j/O3cEt7qW5PwAAAD9+AwAAAAAAAAFoAAAAKgAAADosxTaPGdc/yoj4SEdouT8AAAA/jQMAAAAAAAABaQAAACoAAAA8yXDmeFrXP8beZX/57Lg/AAAAP40DAAAAAAAAAWoAAAAqAAAAPq2TDGeO1z/G3mV/+ey4PwAAAD+NAwAAAAAAAAFrAAAAKgAAAD/YLalZtdc/womcmlKvuD8AAAA/rQMAAAAAAAABbAAAACoAAABB5+prOhDYP74007Wrcbg/AAAAP60DAAAAAAAAAW0AAAAqAAAAQqBz9TUd2D++NNO1q3G4PwAAAD+8AwAAAAAAAAFuAAAAKgAAAEPLDZIoRNg/vN8J0QQ0uD8AAAA/zAMAAAAAAAABbwAAACoAAABEPR+lH17YP7zfCdEENLg/AAAAP8wDAAAAAAAAAXAAAAAqAAAARa8wuBZ42D+83wnRBDS4PwAAAD/cAwAAAAAAAAFxAAAAKgAAAEUhQssNktg/vN8J0QQ0uD8AAAA/3AMAAAAAAAABcgAAACoAAABHTNxnALnYP7iKQOxd9rc/AAAAP9wDAAAAAAAAAXMAAAAqAAAAR77tevfS2D+4ikDsXfa3PwAAAD/cAwAAAAAAAAF0AAAAKgAAAEgw/43u7Ng/uIpA7F32tz8AAAA/+wMAAAAAAAABdQAAACoAAABMsc1jxmHZP7Y1dwe3uLc/AAAAPwoEAAAAAAAAAXYAAAAqAAAATCPfdr172T+2NXcHt7i3PwAAAD8KBAAAAAAAAAF3AAAAKgAAAE2V8Im0ldk/suCtIhB7tz8AAAA/GgQAAAAAAAABeAAAACoAAABOBwKdq6/ZP7LgrSIQe7c/AAAAPxoEAAAAAAAAAXkAAAAqAAAAT3kTsKLJ2T+y4K0iEHu3PwAAAD8qBAAAAAAAAAF6AAAAKgAAAE8ynDme1tk/sIvkPWk9tz8AAAA/KgQAAAAAAAABewAAACoAAABQ6yTDmePZP7CL5D1pPbc/AAAAPzkEAAAAAAAAAXwAAAAqAAAAUKStTJXw2T+sNhtZwv+2PwAAAD+HBAAAAAAAAAF9AAAAKgAAAFBdNtaQ/dk/poyIj3SEtj8AAAA/pwQAAAAAAAABfgAAACoAAABQXTbWkP3ZP6I3v6rNRrY/AAAAP6cEAAAAAAAAAX8AAAAqAAAAUs9H6YcX2j+cjSzhf8u1PwAAAD+nBAAAAAAAAAGAAAAAKgAAAFJBWfx+Mdo/luOZFzJQtT8AAAA/tgQAAAAAAAABgQAAACoAAABUbPOYcVjaP5A5B07k1LQ/AAAAP7YEAAAAAAAAAYIAAAAqAAAAVpeNNWR/2j+GOquf7xu0PwAAAD/GBAAAAAAAAAGDAAAAKgAAAFbCJ9JWpto/guXhukjesz8AAAA/xgQAAAAAAAABhAAAACoAAABYNDnlTcDaP3rmhQxUJbM/AAAAP9YEAAAAAAAAAYUAAAAqAAAAWF/TgUDn2j9yPPNCBqqyPwAAAD/WBAAAAAAAAAGGAAAAKgAAAFrR5JQ3Ads/cOcpXl9ssj8AAAA/5QQAAAAAAAABhwAAACoAAABaQ/anLhvbP2o9l5QR8bE/AAAAP+UEAAAAAAAAAYgAAAAqAAAAWvx+MSoo2z9m6M2varOxPwAAAD/1BAAAAAAAAAGJAAAAKgAAAFy1B7slNds/ZJMEy8N1sT8AAAA/9QQAAAAAAAABigAAACoAAABcbpBEIULbP1qUqBzPvLA/AAAAPwQFAAAAAAAAAYsAAAAqAAAAXCcZzhxP2z9YP983KH+wPwAAAD8EBQAAAAAAAAGMAAAAKgAAAFzgoVcYXNs/m4AGE2eMrz8AAAA/FAUAAAAAAAABjQAAACoAAABcmSrhE2nbP5XWc0kZEa8/AAAAPyQFAAAAAAAAAY4AAAAqAAAAXFKzag922z+Jgk62fRquPwAAAD8kBQAAAAAAAAGPAAAAKgAAAFxSs2oPdts/fS4pI+IjrT8AAAA/JAUAAAAAAAABkAAAACoAAABeCzz0CoPbP2/aA5BGLaw/AAAAPzMFAAAAAAAAAZEAAAAqAAAAXgs89AqD2z9pMHHG+LGrPwAAAD8zBQAAAAAAAAGSAAAAKgAAAF4LPPQKg9s/XdxLM127qj8AAAA/QwUAAAAAAAABkwAAACoAAABeCzz0CoPbP1UyuWkPQKo/AAAAP0MFAAAAAAAAAZQAAAAqAAAAXgs89AqD2z9L3pPWc0mpPwAAAD9TBQAAAAAAAAGVAAAAKgAAAF4LPPQKg9s/QzQBDSbOqD8AAAA/UwUAAAAAAAABlgAAACoAAABeCzz0CoPbPzXg23mK16c/AAAAP2IFAAAAAAAAAZcAAAAqAAAAXgs89AqD2z8xNkmwPFynPwAAAD9iBQAAAAAAAAGYAAAAKgAAAF4LPPQKg9s/HTiRU1PqpT8AAAA/cgUAAAAAAAABmQAAACoAAABcUrNqD3bbPxHka8C386Q/AAAAP3IFAAAAAAAAAZoAAAAqAAAAXJkq4RNp2z8DkEYtHP2jPwAAAD+BBQAAAAAAAAGbAAAAKgAAAFzgoVcYXNs/8ZGO0DKLoj8AAAA/gQUAAAAAAAABnAAAACoAAABcbpBEIULbP+U9aT2XlKE/AAAAP5EFAAAAAAAAAZ0AAAAqAAAAWkP2py4b2z/Y6UOq+52gPwAAAD+RBQAAAAAAAAGeAAAAKgAAAFoYXAs89No/foPyB4lhnT8AAAA/sAUAAAAAAAABnwAAACoAAABYe7BbUrPaP2bbp+FRdJs/AAAAP7AFAAAAAAAAAaAAAAAqAAAAVpeNNWR/2j9A3zcof5CYPwAAAD+wBQAAAAAAAAGhAAAAKgAAAFKI0HKDJNo/GuPHbqyslT8AAAA/sAUAAAAAAAABogAAACoAAABQ6yTDmePZP/bmV7XZyJI/AAAAP8AFAAAAAAAAAaMAAAAqAAAATdxnALmI2T/okjIiPtKRPwAAAD/ABQAAAAAAAAGkAAAAKgAAAEqGM8fTOtk/nNXP9w3Kjz8AAAA/0AUAAAAAAAABpQAAACoAAABJ6YcX6vnYP4QthdHW3I0/AAAAP9AFAAAAAAAAAaYAAAAqAAAARpNT3gSs2D9shTqrn++LPwAAAD/fBQAAAAAAAAGnAAAAKgAAAEWvMLgWeNg/bIU6q5/viz8AAAA/7wUAAAAAAAABqAAAACoAAABDEoUILTfYP1Td74RoAoo/AAAAP+8FAAAAAAAAAakAAAAqAAAAQXXZWEP21z84NaVeMRWIPwAAAD/vBQAAAAAAAAGqAAAAKgAAAD+RtjJVwtc/ODWlXjEViD8AAAA//gUAAAAAAAABqwAAACoAAAA99AqDa4HXPyCNWjj6J4Y/AAAAPw4GAAAAAAAAAawAAAAqAAAAPMlw5nha1z8E5Q8SwzqEPwAAAD8OBgAAAAAAAAGtAAAAKgAAADue1kmGM9c/BOUPEsM6hD8AAAA/DgYAAAAAAAABrgAAACoAAAA6LMU2jxnXPwTlDxLDOoQ/AAAAPx4GAAAAAAAAAa8AAAAqAAAAOQErmpzy1j8E5Q8SwzqEPwAAAD8tBgAAAAAAAAGwAAAAKgAAADhIohCh5dY/8DzF64tNgj8AAAA/LQYAAAAAAAABsQAAACoAAAA3HQh0rr7WP/A8xeuLTYI/AAAAPz0GAAAAAAAAAbIAAAAqAAAANqv2YLek1j/wPMXri02CPwAAAD89BgAAAAAAAAGzAAAAKgAAADWAXMTEfdY/8DzF64tNgj8AAAA/TQYAAAAAAAABtAAAACoAAAAz47AU2zzWP/A8xeuLTYI/AAAAP00GAAAAAAAAAbUAAAAqAAAAL9TzUfrh1T/UlHrFVGCAPwAAAD9cBgAAAAAAAAG2AAAAKgAAACwMrgUeetU/eNlfPjvmfD8AAAA/XAYAAAAAAAABtwAAACoAAAApRGi5QRLVP3jZXz475nw/AAAAP2wGAAAAAAAAAbgAAAAqAAAAJsOZ42md1D9AicrxzAt5PwAAAD9sBgAAAAAAAAG5AAAAKgAAACJCyw2SKNQ/EDk1pV4xdT8AAAA/ewYAAAAAAAABugAAACoAAAAfMw5Lsc3TPxA5NaVeMXU/AAAAP3sGAAAAAAAAAbsAAAAqAAAAHd3ZEcx/0z/k6J9Y8FZxPwAAAD+LBgAAAAAAAAG8AAAAKgAAABrOHE/rJNM/5OifWPBWcT8AAAA/mwYAAAAAAAABvQAAACoAAAAYMXGfAeTSP+Ton1jwVnE/AAAAP5sGAAAAAAAAAb4AAAAqAAAAFD6RtjJV0j/k6J9Y8FZxPwAAAD+qBgAAAAAAAAG/AAAAKgAAABKh5QZJFNI/5OifWPBWcT8AAAA/qgYAAAAAAAABwAAAACoAAAAQBDpXX9PRP+Ton1jwVnE/AAAAP7oGAAAAAAAAAcEAAAAqAAAADPV8lH540T8QOTWlXjF1PwAAAD/KBgAAAAAAAAHCAAAAKgAAAApY0eSUN9E/EDk1pV4xdT8AAAA/ygYAAAAAAAABwwAAACoAAAAIAp2rr+nQP3jZXz475nw/AAAAP9kGAAAAAAAAAcQAAAAqAAAABaxocsqb0D/UlHrFVGCAPwAAAD/ZBgAAAAAAAAHFAAAAKgAAAAOdq6/pQNA/BOUPEsM6hD8AAAA/2QYAAAAAAAABxgAAACoAAAAAju7sCObPPyCNWjj6J4Y/AAAAP+kGAAAAAAAAAccAAAAqAAAA/FOXjTVkzz84NaVeMRWIPwAAAD/pBgAAAAAAAAHIAAAAKgAAAPgZQC5i4s4/bIU6q5/viz8AAAA/+AYAAAAAAAAByQAAACoAAAD2UfrhhXrOP2yFOquf74s/AAAAP/gGAAAAAAAAAcoAAAAqAAAA8om0lakSzj+ELYXR1tyNPwAAAD8IBwAAAAAAAAHLAAAAKgAAAPAzgFzExM0/hC2F0dbcjT8AAAA/GAcAAAAAAAABzAAAACoAAADwwW5JzarNP5zVz/cNyo8/AAAAPxgHAAAAAAAAAc0AAAAqAAAA7k9dNtaQzT/cPg2PotuQPwAAAD8nBwAAAAAAAAHOAAAAKgAAAO7dSyPfds0/ADt9SHW/kz8AAAA/dQcAAAAAAAABzwAAACoAAADsazoQ6FzNPw6PotsQtpQ/AAAAP3UHAAAAAAAAAdAAAAAqAAAA7Pko/fBCzT8oN+0BSKOWPwAAAD91BwAAAAAAAAHRAAAAKgAAAOyHF+r5KM0/MosSleOZlz8AAAA/hQcAAAAAAAAB0gAAACoAAADshxfq+SjNP0wzXbsah5k/AAAAP4UHAAAAAAAAAdMAAAAqAAAA6hUG1wIPzT9ah4JOtn2aPwAAAD+VBwAAAAAAAAHUAAAAKgAAAOoVBtcCD80/ci/NdO1qnD8AAAA/lQcAAAAAAAAB1QAAACoAAADqo/TDC/XMP4zXF5skWJ4/AAAAP6QHAAAAAAAAAdYAAAAqAAAA6qP0wwv1zD+YKz0uwE6fPwAAAD+kBwAAAAAAAAHXAAAAKgAAAOgx47AU28w/0j+x4K0ioD8AAAA/uQcAAAAAAAAB2AAAACoAAADov9GdHcHMP9+T1nNJGaE/AAAAP8kHAAAAAAAAAdkAAAAqAAAA6L/RnR3BzD/s5/sG5Q+iPwAAAD/JBwAAAAAAAAHaAAAAKgAAAOhNwIomp8w/8ZGO0DKLoj8AAAA/yQcAAAAAAAAB2wAAACoAAADoTcCKJqfMP/c7IZqABqM/AAAAP9gHAAAAAAAAAdwAAAAqAAAA6E3AiianzD8DkEYtHP2jPwAAAD/oBwAAAAAAAAHdAAAAKgAAAOhNwIomp8w/CzrZ9ml4pD8AAAA/6AcAAAAAAAAB3gAAACoAAADoTcCKJqfMPxHka8C386Q/AAAAP+gHAAAAAAAAAd8AAAAqAAAA5tuudy+NzD8dOJFTU+qlPwAAAD/3BwAAAAAAAAHgAAAAKgAAAObbrncvjcw/I+IjHaFlpj8AAAA/BwgAAAAAAAAB4QAAACoAAADm2653L43MPyuMtubu4KY/AAAAPxcIAAAAAAAAAeIAAAAqAAAA5tuudy+NzD8xNkmwPFynPwAAAD8XCAAAAAAAAAHjAAAAKgAAAObbrncvjcw/NeDbeYrXpz8AAAA/JggAAAAAAAAB5AAAACoAAADm2653L43MPz2KbkPYUqg/AAAAPzYIAAAAAAAAAeUAAAAqAAAA5mmdZDhzzD9DNAENJs6oPwAAAD9GCAAAAAAAAAHmAAAAKgAAAOZpnWQ4c8w/S96T1nNJqT8AAAA/RggAAAAAAAAB5wAAACoAAADmaZ1kOHPMP0+IJqDBxKk/AAAAP1UIAAAAAAAAAegAAAAqAAAA5mmdZDhzzD9VMrlpD0CqPwAAAD9lCAAAAAAAAAHpAAAAKgAAAOZpnWQ4c8w/XdxLM127qj8AAAA/ZQgAAAAAAAAB6gAAACoAAADk94tRQVnMP2OG3vyqNqs/AAAAP3QIAAAAAAAAAesAAAAqAAAA5PeLUUFZzD9pMHHG+LGrPwAAAD90CAAAAAAAAAHsAAAAKgAAAOT3i1FBWcw/dYSWWZSorD8AAAA/hAgAAAAAAAAB7QAAACoAAADkhXo+Sj/MP30uKSPiI60/AAAAP5QIAAAAAAAAAe4AAAAqAAAA5IV6Pko/zD+B2LvsL5+tPwAAAD+UCAAAAAAAAAHvAAAAKgAAAOSFej5KP8w/iYJOtn0arj8AAAA/owgAAAAAAAAB8AAAACoAAADkhXo+Sj/MP48s4X/Lla4/AAAAP7MIAAAAAAAAAfEAAAAqAAAA5IV6Pko/zD+V1nNJGRGvPwAAAD/iCAAAAAAAAAHyAAAAKgAAAAgCnauv6eg/ydeAb+cpzj8AAAA/AAAAAAAAAAAB8wAAACoAAAAJdK6+pgPpP8nXgG/nKc4/AAAAPwAAAAAAAAAAAfQAAAAqAAAACp9IW5kq6T/J14Bv5ynOPwAAAD8QAAAAAAAAAAH1AAAAKgAAAAvK4veLUek/ydeAb+cpzj8AAAA/EAAAAAAAAAAB9gAAACoAAAAM9XyUfnjpP8nXgG/nKc4/AAAAPx8AAAAAAAAAAfcAAAAqAAAAjnzb9e6l6T/J14Bv5ynOPwAAAD8fAAAAAAAAAAH4AAAAKgAAAJCndZLhzOk/SYLl4bpIzj8AAAA/LwAAAAAAAAAB+QAAACoAAACRi5i4zwDqP0mC5eG6SM4/AAAAPy8AAAAAAAAAAfoAAAAqAAAAk2+73r006j/NLEpUjmfOPwAAAD8+AAAAAAAAAAH7AAAAKgAAAJRT3gSsaOo/zSxKVI5nzj8AAAA/PgAAAAAAAAAB/AAAACoAAACWNwErmpzqP80sSlSOZ84/AAAAP04AAAAAAAAAAf0AAAAqAAAAlxskUYjQ6j9N167GYYbOPwAAAD9OAAAAAAAAAAH+AAAAKgAAABijgrL4/eo/TdeuxmGGzj8AAAA/XgAAAAAAAAAB/wAAACoAAACaKuETaSvrP03XrsZhhs4/AAAAP14AAAAAAAAAAQABAAAqAAAAm1V7sFtS6z9N167GYYbOPwAAAD9tAAAAAAAAAAEBAQAAKgAAAJ05ntZJhus/TdeuxmGGzj8AAAA/bQAAAAAAAAABAgEAACoAAAAfwfw3urPrP03XrsZhhs4/AAAAP30AAAAAAAAAAQMBAAAqAAAAIOyW1Kza6z9N167GYYbOPwAAAD99AAAAAAAAAAEEAQAAKgAAAKG6bKwh++s/TdeuxmGGzj8AAAA/jQAAAAAAAAABBQEAACoAAAAiQssNkijsP8+BEzk1pc4/AAAAP40AAAAAAAAAAQYBAAAqAAAAoxCh5QZJ7D/PgRM5NaXOPwAAAD+cAAAAAAAAAAEHAQAAKgAAAKT0wwv1fOw/z4ETOTWlzj8AAAA/nAAAAAAAAAABCAEAACoAAAAmw5njaZ3sP8+BEzk1pc4/AAAAP6wAAAAAAAAAAQkBAAAqAAAAJ+4zgFzE7D/PgRM5NaXOPwAAAD+sAAAAAAAAAAEKAQAAKgAAAKi8CVjR5Ow/z4ETOTWlzj8AAAA/uwAAAAAAAAABCwEAACoAAACoLhtryP7sP8+BEzk1pc4/AAAAP7sAAAAAAAAAAQwBAAAqAAAAKv3wQj0f7T/PgRM5NaXOPwAAAD/LAAAAAAAAAAENAQAAKgAAACpvAlY0Oe0/z4ETOTWlzj8AAAA/ywAAAAAAAAABDgEAACoAAAAs4RNpK1PtP03XrsZhhs4/AAAAP9sAAAAAAAAAAQ8BAAAqAAAALFMlfCJt7T9N167GYYbOPwAAAD/qAAAAAAAAAAEQAQAAKgAAAC7FNo8Zh+0/zSxKVI5nzj8AAAA/6gAAAAAAAAABEQEAACoAAACu2oPdkprtP0mC5eG6SM4/AAAAP+oAAAAAAAAAARIBAAAqAAAALvDQKwyu7T9JguXhukjOPwAAAD/6AAAAAAAAAAETAQAAKgAAALAFHnqFwe0/SYLl4bpIzj8AAAA/CgEAAAAAAAABFAEAACoAAAAwG2vI/tTtP0mC5eG6SM4/AAAAPwoBAAAAAAAAARUBAAAqAAAAsDC4Fnjo7T9JguXhukjOPwAAAD8ZAQAAAAAAAAEWAQAAKgAAALLpQKBz9e0/SYLl4bpIzj8AAAA/GQEAAAAAAAABFwEAACoAAAAy/43u7AjuP0mC5eG6SM4/AAAAPykBAAAAAAAAARgBAAAqAAAAshTbPGYc7j9JguXhukjOPwAAAD8pAQAAAAAAAAEZAQAAKgAAADIqKIvfL+4/SYLl4bpIzj8AAAA/OAEAAAAAAAABGgEAACoAAAC0P3XZWEPuP0mC5eG6SM4/AAAAPzgBAAAAAAAAARsBAAAqAAAANFXCJ9JW7j9JguXhukjOPwAAAD9IAQAAAAAAAAEcAQAAKgAAALRqD3ZLau4/SYLl4bpIzj8AAAA/SAEAAAAAAAABHQEAACoAAAA0gFzExH3uP0mC5eG6SM4/AAAAP1gBAAAAAAAAAR4BAAAqAAAAtpWpEj6R7j/J14Bv5ynOPwAAAD9YAQAAAAAAAAEfAQAAKgAAALYHuyU1q+4/ydeAb+cpzj8AAAA/ZwEAAAAAAAABIAEAACoAAAC4ecw4LMXuP8nXgG/nKc4/AAAAP2cBAAAAAAAAASEBAAAqAAAAOI8Zh6XY7j9HLRz9EwvOPwAAAD93AQAAAAAAAAEiAQAAKgAAADgBK5qc8u4/x4K3ikDszT8AAAA/dwEAAAAAAAABIwEAACoAAAA4czytkwzvP8eCt4pA7M0/AAAAP4cBAAAAAAAAASQBAAAqAAAAukEShQgt7z9F2FIYbc3NPwAAAD+HAQAAAAAAAAElAQAAKgAAALyzI5j/Ru8/RdhSGG3NzT8AAAA/lgEAAAAAAAABJgEAACoAAAC83r008m3vP0XYUhhtzc0/AAAAP5YBAAAAAAAAAScBAAAqAAAAvlDPR+mH7z9F2FIYbc3NPwAAAD+mAQAAAAAAAAEoAQAAKgAAAL7C4Frgoe8/RdhSGG3NzT8AAAA/pgEAAAAAAAABKQEAACoAAABA2C2pWbXvP0XYUhhtzc0/AAAAP7UBAAAAAAAAASoBAAAqAAAAQJG2MlXC7z9F2FIYbc3NPwAAAD+1AQAAAAAAAAErAQAAKgAAAEBKP7xQz+8/RdhSGG3NzT8AAAA/xQEAAAAAAAABLAEAACoAAABAA8hFTNzvP0XYUhhtzc0/AAAAP8UBAAAAAAAAAS0BAAAqAAAAwF+MCsri7z9F2FIYbc3NPwAAAD/VAQAAAAAAAAEuAQAAKgAAAMBfjArK4u8/QYOJM8aPzT8AAAA/LgIAAAAAAAABLwEAACoAAADAX4wKyuLvP7/YJMHycM0/AAAAPz0CAAAAAAAAATABAAAqAAAAQAPIRUzc7z+/2CTB8nDNPwAAAD89AgAAAAAAAAExAQAAKgAAAMCmA4HO1e8/v9gkwfJwzT8AAAA/TQIAAAAAAAABMgEAACoAAAA2OeVNwIrWP1MLR//Egtc/AAAAPwAAAAAAAAAAATMBAAAqAAAANjnlTcCK1j+UYHm4LpLXPwAAAD9tAAAAAAAAAAE0AQAAKgAAADbybde7l9Y/1LWrcZih1z8AAAA/bQAAAAAAAAABNQEAACoAAAA41pD9qcvWPxYL3ioCsdc/AAAAP30AAAAAAAAAATYBAAAqAAAAOQErmpzy1j9WYBDka8DXPwAAAD99AAAAAAAAAAE3AQAAKgAAADrlTcCKJtc/2Ap1Vj/f1z8AAAA/jQAAAAAAAAABOAEAACoAAAA8gvlvdGfXPxhgpw+p7tc/AAAAP40AAAAAAAAAATkBAAAqAAAAP5G2MlXC1z9ZtdnIEv7XPwAAAD+cAAAAAAAAAAE6AQAAKgAAAEOElhskUdg/WbXZyBL+1z8AAAA/nAAAAAAAAAABOwEAACoAAABIMP+N7uzYP5oKDIJ8Ddg/AAAAP6wAAAAAAAAAATwBAAAqAAAATdxnALmI2T+aCgyCfA3YPwAAAD+sAAAAAAAAAAE9AQAAKgAAAFKI0HKDJNo/mgoMgnwN2D8AAAA/vAAAAAAAAAABPgEAACoAAABYe7BbUrPaP9tfPjvmHNg/AAAAP7wAAAAAAAAAAT8BAAAqAAAAXG6QRCFC2z8btXD0TyzYPwAAAD/LAAAAAAAAAAFAAQAAKgAAAF7vXhr5tts/XAqjrbk72D8AAAA/ywAAAAAAAAABQQEAACoAAABiKbZ5zDjcP1wKo625O9g/AAAAP9sAAAAAAAAAAUIBAAAqAAAAZvH7xaig3D9cCqOtuTvYPwAAAD/bAAAAAAAAAAFDAQAAKgAAAGpyypuAFd0/XAqjrbk72D8AAAA/6gAAAAAAAAABRAEAACoAAABsOhDoXH3dP1wKo625O9g/AAAAP+oAAAAAAAAAAUUBAAAqAAAAcJBEIULL3T9cCqOtuTvYPwAAAD/6AAAAAAAAAAFGAQAAKgAAAHB0Z0cw/90/XAqjrbk72D8AAAA/+gAAAAAAAAABRwEAACoAAAByWIptHjPeP1wKo625O9g/AAAAPwoBAAAAAAAAAUgBAAAqAAAAcsqbgBVN3j9cCqOtuTvYPwAAAD8KAQAAAAAAAAFJAQAAKgAAAHSDJAoRWt4/XAqjrbk72D8AAAA/GQEAAAAAAAABSgEAACoAAAB0PK2TDGfeP1wKo625O9g/AAAAPxkBAAAAAAAAAUsBAAAqAAAAdPU1HQh03j9cCqOtuTvYPwAAAD8pAQAAAAAAAAFMAQAAKgAAABPMf6M7O9I/hE62fRoe5T8AAAA/AAAAAAAAAAABTQEAACoAAAAThQgtN0jSP4ROtn0aHuU/AAAAP04AAAAAAAAAAU4BAAAqAAAAFD6RtjJV0j+ETrZ9Gh7lPwAAAD9eAAAAAAAAAAFPAQAAKgAAABT3GUAuYtI/hE62fRoe5T8AAAA/XgAAAAAAAAABUAEAACoAAAAVsKLJKW/SP4ROtn0aHuU/AAAAP24AAAAAAAAAAVEBAAAqAAAAFSK03CCJ0j+ETrZ9Gh7lPwAAAD9uAAAAAAAAAAFSAQAAKgAAABbbPGYcltI/JHlPWs8l5T8AAAA/bgAAAAAAAAABUwEAACoAAAAWlMXvF6PSPyR5T1rPJeU/AAAAP30AAAAAAAAAAVQBAAAqAAAAFwbXAg+90j8keU9azyXlPwAAAD99AAAAAAAAAAFVAQAAKgAAABh46BUG19I/JHlPWs8l5T8AAAA/jQAAAAAAAAABVgEAACoAAAAZo4Ky+P3SPyR5T1rPJeU/AAAAP40AAAAAAAAAAVcBAAAqAAAAGhWUxe8X0z8keU9azyXlPwAAAD+cAAAAAAAAAAFYAQAAKgAAABtALmLiPtM/xKPoNoQt5T8AAAA/nAAAAAAAAAABWQEAACoAAAAca8j+1GXTP8Sj6DaELeU/AAAAP7wAAAAAAAAAAVoBAAAqAAAAHZZim8eM0z/Eo+g2hC3lPwAAAD+8AAAAAAAAAAFbAQAAKgAAAB7B/De6s9M/xKPoNoQt5T8AAAA/vAAAAAAAAAABXAEAACoAAAAg7JbUrNrTP8Sj6DaELeU/AAAAP8sAAAAAAAAAAV0BAAAqAAAAIRcxcZ8B1D9lzoETOTXlPwAAAD/LAAAAAAAAAAFeAQAAKgAAACJCyw2SKNQ/Zc6BEzk15T8AAAA/2wAAAAAAAAABXwEAACoAAAAjbWWqhE/UP2XOgRM5NeU/AAAAP9sAAAAAAAAAAWABAAAqAAAAJCbuM4Bc1D9lzoETOTXlPwAAAD/rAAAAAAAAAAFhAQAAKgAAACVRiNByg9Q/Zc6BEzk15T8AAAA/6wAAAAAAAAABYgEAACoAAAAmw5njaZ3UP2XOgRM5NeU/AAAAP+sAAAAAAAAAAWMBAAAqAAAAJjWr9mC31D9lzoETOTXlPwAAAD/6AAAAAAAAAAFkAQAAKgAAACenvAlY0dQ/Zc6BEzk15T8AAAA/CgEAAAAAAAABZQEAACoAAAAnYEWTU97UP2XOgRM5NeU/AAAAPwoBAAAAAAAAAWYBAAAqAAAAKBnOHE/r1D8G+Rrw7TzlPwAAAD8ZAQAAAAAAAAFnAQAAKgAAACjSVqZK+NQ/Bvka8O085T8AAAA/GQEAAAAAAAABaAEAACoAAAApi98vRgXVPwb5GvDtPOU/AAAAPykBAAAAAAAAAWkBAAAqAAAAKf3wQj0f1T8G+Rrw7TzlPwAAAD85AQAAAAAAAAFqAQAAKgAAACpvAlY0OdU/Bvka8O085T8AAAA/SQEAAAAAAAABawEAACoAAAAr4RNpK1PVP6UjtMyiROU/AAAAP0kBAAAAAAAAAWwBAAAqAAAALAyuBR561T+lI7TMokTlPwAAAD9YAQAAAAAAAAFtAQAAKgAAAC03SKIQodU/pSO0zKJE5T8AAAA/WAEAAAAAAAABbgEAACoAAAAvG2vI/tTVP6UjtMyiROU/AAAAP2gBAAAAAAAAAW8BAAAqAAAAMEYFZfH71T+lI7TMokTlPwAAAD9oAQAAAAAAAAFwAQAAKgAAADJxnwHkItY/pSO0zKJE5T8AAAA/eAEAAAAAAAABcQEAACoAAAA0nDme1knWP6UjtMyiROU/AAAAP3gBAAAAAAAAAXIBAAAqAAAANA5Lsc1j1j9GTk2pV0zlPwAAAD+HAQAAAAAAAAFzAQAAKgAAADbybde7l9Y/Rk5NqVdM5T8AAAA/hwEAAAAAAAABdAEAACoAAAA3ZH/qsrHWP0ZOTalXTOU/AAAAP5cBAAAAAAAAAXUBAAAqAAAAONaQ/anL1j/neOaFDFTlPwAAAD+XAQAAAAAAAAF2AQAAKgAAADkBK5qc8tY/53jmhQxU5T8AAAA/pgEAAAAAAAABdwEAACoAAAA5urMjmP/WP4ajf2LBW+U/AAAAP6YBAAAAAAAAAXgBAAAqAAAAOizFNo8Z1z+Go39iwVvlPwAAAD+2AQAAAAAAAAF5AQAAKgAAADue1kmGM9c/J84YP3Zj5T8AAAA/tgEAAAAAAAABegEAACoAAAA7V1/TgUDXPyfOGD92Y+U/AAAAP8YBAAAAAAAAAXsBAAAqAAAAO1df04FA1z/I+LEbK2vlPwAAAD/GAQAAAAAAAAF8AQAAKgAAADwQ6Fx9Tdc/yPixGytr5T8AAAA/1QEAAAAAAAABfQEAACoAAAA8gvlvdGfXP8j4sRsra+U/AAAAP9UBAAAAAAAAAX4BAAAqAAAAPTuC+W901z/I+LEbK2vlPwAAAD/lAQAAAAAAAAF/AQAAKgAAAD5mHJZim9c/yPixGytr5T8AAAA/5QEAAAAAAAABgAEAACoAAAA/2C2pWbXXP8j4sRsra+U/AAAAP/UBAAAAAAAAAYEBAAAqAAAAQAPIRUzc1z/I+LEbK2vlPwAAAD/1AQAAAAAAAAGCAQAAKgAAAEF12VhD9tc/yPixGytr5T8AAAA/BAIAAAAAAAABgwEAACoAAABCoHP1NR3YP8j4sRsra+U/AAAAPwQCAAAAAAAAAYQBAAAqAAAAQ8sNkihE2D9nI0v433LlPwAAAD8UAgAAAAAAAAGFAQAAKgAAAEWvMLgWeNg/ZyNL+N9y5T8AAAA/FAIAAAAAAAABhgEAACoAAABG2spUCZ/YP2cjS/jfcuU/AAAAPyMCAAAAAAAAAYcBAAAqAAAASHd2BPPf2D8ITuTUlHrlPwAAAD8jAgAAAAAAAAGIAQAAKgAAAEmiEKHlBtk/qXh9sUmC5T8AAAA/MwIAAAAAAAABiQEAACoAAABKzao92C3ZP6l4fbFJguU/AAAAPzMCAAAAAAAAAYoBAAAqAAAAS/hE2spU2T9JoxaO/onlPwAAAD9DAgAAAAAAAAGLAQAAKgAAAExqVu3Bbtk/SaMWjv6J5T8AAAA/UgIAAAAAAAABjAEAACoAAABNlfCJtJXZP+nNr2qzkeU/AAAAP2ICAAAAAAAAAY0BAAAqAAAAUKStTJXw2T+K+EhHaJnlPwAAAD9iAgAAAAAAAAGOAQAAKgAAAFAWv1+MCto/ivhIR2iZ5T8AAAA/YgIAAAAAAAABjwEAACoAAABSiNBygyTaP4r4SEdomeU/AAAAP5ECAAAAAAAAAZABAAAqAAAAVgmfSFuZ2j+K+EhHaJnlPwAAAD+RAgAAAAAAAAGRAQAAKgAAAFg0OeVNwNo/ivhIR2iZ5T8AAAA/oAIAAAAAAAABkgEAACoAAABYX9OBQOfaP4r4SEdomeU/AAAAP6ACAAAAAAAAAZMBAAAqAAAAWoptHjMO2z+K+EhHaJnlPwAAAD+gAgAAAAAAAAGUAQAAKgAAAFxukEQhQts/ivhIR2iZ5T8AAAA/sAIAAAAAAAABlQEAACoAAABcUrNqD3bbP4r4SEdomeU/AAAAP7ACAAAAAAAAAZYBAAAqAAAAXn1NBwKd2z+K+EhHaJnlPwAAAD/AAgAAAAAAAAGXAQAAKgAAAGCo56P0w9s/ivhIR2iZ5T8AAAA/wAIAAAAAAAABmAEAACoAAABgGvm2693bP4r4SEdomeU/AAAAP88CAAAAAAAAAZkBAAAqAAAAYkWTU94E3D+K+EhHaJnlPwAAAD/PAgAAAAAAAAGaAQAAKgAAAGIptnnMONw/ivhIR2iZ5T8AAAA/3wIAAAAAAAABmwEAACoAAABkVFAWv1/cP4r4SEdomeU/AAAAP98CAAAAAAAAAZwBAAAqAAAAZn/qsrGG3D/LTXsA0qjlPwAAAD/vAgAAAAAAAAGdAQAAKgAAAGbx+8WooNw/y017ANKo5T8AAAA/7wIAAAAAAAABngEAACoAAABmYw3Zn7rcP8tNewDSqOU/AAAAP+8CAAAAAAAAAZ8BAAAqAAAAaNUe7JbU3D9reBTdhrDlPwAAAD/+AgAAAAAAAAGgAQAAKgAAAGhHMP+N7tw/a3gU3Yaw5T8AAAA//gIAAAAAAAABoQEAACoAAABquUEShQjdP2t4FN2GsOU/AAAAPw4DAAAAAAAAAaIBAAAqAAAAanLKm4AV3T9reBTdhrDlPwAAAD8dAwAAAAAAAAGjAQAAKgAAAGorUyV8It0/a3gU3Yaw5T8AAAA/HQMAAAAAAAABpAEAACoAAABq5Nuudy/dP2t4FN2GsOU/AAAAPy0DAAAAAAAAAaUBAAAqAAAAbA92S2pW3T9reBTdhrDlPwAAAD8tAwAAAAAAAAGmAQAAKgAAAGyBh15hcN0/a3gU3Yaw5T8AAAA/PQMAAAAAAAABpwEAACoAAABurCH7U5fdP2t4FN2GsOU/AAAAPz0DAAAAAAAAAagBAAAqAAAAbte7l0a+3T9reBTdhrDlPwAAAD9JAwAAAAAAAAGpAQAAKgAAAHC73r008t0/a3gU3Yaw5T8AAAA/SQMAAAAAAAABqgEAACoAAABy5nhaJxneP2t4FN2GsOU/AAAAP1kDAAAAAAAAAasBAAAqAAAAchET9xlA3j9reBTdhrDlPwAAAD9ZAwAAAAAAAAGsAQAAKgAAAHT1NR0IdN4/a3gU3Yaw5T8AAAA/aQMAAAAAAAABrQEAACoAAAB22VhD9qfeP2t4FN2GsOU/AAAAP2kDAAAAAAAAAa4BAAAqAAAAfIXBtcBD3z9reBTdhrDlPwAAAD+XAwAAAAAAAAGvAQAAKgAAAH5p5Nuud98/a3gU3Yaw5T8AAAA/pwMAAAAAAAABsAEAACoAAAB+Im1lqoTfP2t4FN2GsOU/AAAAP6cDAAAAAAAAAbEBAAAqAAAAftv17qWR3z9reBTdhrDlPwAAAD+3AwAAAAAAAAGyAQAAKgAAAH5NBwKdq98/a3gU3Yaw5T8AAAA/1gMAAAAAAAABswEAACoAAAB+BpCLmLjfP2t4FN2GsOU/AAAAP+YDAAAAAAAAAbQBAAAqAAAAgL8YFZTF3z9reBTdhrDlPwAAAD8kBAAAAAAAAAG1AQAAKgAAAH54oZ6P0t8/a3gU3Yaw5T8AAAA/NAQAAAAAAAABtgEAACoAAACAMSooi9/fP2t4FN2GsOU/AAAAP0MEAAAAAAAAAbcBAAAqAAAAgOqysYbs3z9reBTdhrDlPwAAAD9yBAAAAAAAAAG4AQAAKgAAAIKjOzuC+d8/a3gU3Yaw5T8AAAA/cgQAAAAAAAABuQEAACoAAABALmLiPgPgP2t4FN2GsOU/AAAAP4IEAAAAAAAAAboBAAAqAAAAQefqazoQ4D9reBTdhrDlPwAAAD9dBQAAAAAAAAG7AQAAKgAAAMK1wEOvMOA/a3gU3Yaw5T8AAAA/XQUAAAAAAAABvAEAACoAAABDPR+lH17gP8tNewDSqOU/AAAAP2wFAAAAAAAAAb0BAAAqAAAAxX0GkIuY4D/LTXsA0qjlPwAAAD9sBQAAAAAAAAG+AQAAKgAAAEh3dgTz3+A/ivhIR2iZ5T8AAAA/fAUAAAAAAAABvwEAACoAAADKcOZ4WifhP0mjFo7+ieU/AAAAP3wFAAAAAAAAAcABAAAqAAAAzMYasj914T8ITuTUlHrlPwAAAD+LBQAAAAAAAAHBAQAAKgAAAM4cT+skw+E/J84YP3Zj5T8AAAA/iwUAAAAAAAABwgEAACoAAABRFr9fjAriP0ZOTalXTOU/AAAAP5sFAAAAAAAAAcMBAAAqAAAAU2zzmHFY4j8G+Rrw7TzlPwAAAD+bBQAAAAAAAAHEAQAAKgAAANVlYw3Zn+I/xKPoNoQt5T8AAAA/qwUAAAAAAAABxQEAACoAAADYSYYzx9PiP+MjHaFlFuU/AAAAP6sFAAAAAAAAAcYBAAAqAAAA2S2pWbUH4z+izurn+wblPwAAAD+6BQAAAAAAAAHHAQAAKgAAAFr8fjEqKOM/AqRRC0f/5D8AAAA/ugUAAAAAAAAByAEAACoAAABbbpBEIULjP2J5uC6S9+Q/AAAAP8oFAAAAAAAAAckBAAAqAAAA3IPdkppV4z9iebgukvfkPwAAAD/KBQAAAAAAAAHKAQAAKgAAANw8ZhyWYuM/ISSGdSjo5D8AAAA/2gUAAAAAAAABywEAACoAAABcmSrhE2njPyEkhnUo6OQ/AAAAP9oFAAAAAAAAAcwBAAAqAAAA3PXupZFv4z8hJIZ1KOjkPwAAAD/pBQAAAAAAAAHNAQAAKgAAAFxSs2oPduM/ISSGdSjo5D8AAAA/+QUAAAAAAAABzgEAACoAAABcUrNqD3bjP4H57Jhz4OQ/AAAAP/kFAAAAAAAAAc8BAAAqAAAA3a53L4184z+B+eyYc+DkPwAAAD/5BQAAAAAAAAHQAQAAKgAAAFwLPPQKg+M/gfnsmHPg5D8AAAA/CAYAAAAAAAAB0QEAACoAAADdZwC5iInjP4H57Jhz4OQ/AAAAPwgGAAAAAAAAAdIBAAAqAAAA3iCJQoSW4z+B+eyYc+DkPwAAAD8YBgAAAAAAAAHTAQAAKgAAAN7ZEcx/o+M/gfnsmHPg5D8AAAA/GAYAAAAAAAAB1AEAACoAAADekppVe7DjP4H57Jhz4OQ/AAAAPygGAAAAAAAAAdUBAAAqAAAAXqjno/TD4z+B+eyYc+DkPwAAAD8oBgAAAAAAAAHWAQAAKgAAAN8ErGhyyuM/gfnsmHPg5D8AAAA/NwYAAAAAAAAB1wEAACoAAADgvTTybdfjP4H57Jhz4OQ/AAAAPzcGAAAAAAAAAdgBAAAqAAAAXxr5tuvd4z+B+eyYc+DkPwAAAD9HBgAAAAAAAAHZAQAAKgAAAGDTgUDn6uM/gfnsmHPg5D8AAAA/VwYAAAAAAAAB2gEAACoAAABgjArK4vfjP4H57Jhz4OQ/AAAAP1cGAAAAAAAAAdsBAAAqAAAA4ejOjmD+4z+B+eyYc+DkPwAAAD9XBgAAAAAAAAHcAQAAKgAAAGBFk1PeBOQ/gfnsmHPg5D8AAAA/ZgYAAAAAAAAB3QEAACoAAABh/hvd2RHkP4H57Jhz4OQ/AAAAP3YGAAAAAAAAAd4BAAAqAAAAYbekZtUe5D+B+eyYc+DkPwAAAD92BgAAAAAAAAHfAQAAKgAAAGJwLfDQK+Q/gfnsmHPg5D8AAAA/hQYAAAAAAAAB4AEAACoAAADjhXo+Sj/kP4H57Jhz4OQ/AAAAP4UGAAAAAAAAAeEBAAAqAAAA5PeLUUFZ5D8hJIZ1KOjkPwAAAD+FBgAAAAAAAAHiAQAAKgAAAOUiJu4zgOQ/wU4fUt3v5D8AAAA/lQYAAAAAAAAB4wEAACoAAADmTcCKJqfkP8FOH1Ld7+Q/AAAAP6UGAAAAAAAAAeQBAAAqAAAAaNUe7JbU5D9iebgukvfkPwAAAD+lBgAAAAAAAAHlAQAAKgAAAGkAuYiJ++Q/AqRRC0f/5D8AAAA/tAYAAAAAAAAB5gEAACoAAABr5Nuudy/lP0P5g8SwDuU/AAAAP7QGAAAAAAAAAecBAAAqAAAA67KxhuxP5T/jIx2hZRblPwAAAD/EBgAAAAAAAAHoAQAAKgAAAG06EOhcfeU/4yMdoWUW5T8AAAA/xAYAAAAAAAAB6QEAACoAAADtCOa/0Z3lP+MjHaFlFuU/AAAAP9QGAAAAAAAAAeoBAAAqAAAA7nr30si35T/jIx2hZRblPwAAAD/UBgAAAAAAAAHrAQAAKgAAAG+QRCFCy+U/hE62fRoe5T8AAAA/4wYAAAAAAAAB7AEAACoAAABwSc2qPdjlP4ROtn0aHuU/AAAAP+MGAAAAAAAAAe0BAAAqAAAA76WRb7ve5T+ETrZ9Gh7lPwAAAD/zBgAAAAAAAAHuAQAAKgAAAO+lkW+73uU/JHlPWs8l5T8AAAA/IgcAAAAAAAAB7wEAACoAAABwAlY0OeXlPyR5T1rPJeU/AAAAPyIHAAAAAAAAAfABAAAqAAAA8F4a+bbr5T/Eo+g2hC3lPwAAAD8xBwAAAAAAAAHxAQAAKgAAAPBeGvm26+U/Zc6BEzk15T8AAAA/MQcAAAAAAAAB8gEAACoAAABxu969NPLlP2XOgRM5NeU/AAAAP0EHAAAAAAAAAfMBAAAqAAAA8BejgrL45T8G+Rrw7TzlPwAAAD9BBwAAAAAAAAH0AQAAKgAAAHF0Z0cw/+U/pSO0zKJE5T8AAAA/UQcAAAAAAAAB9QEAACoAAADx0CsMrgXmP0ZOTalXTOU/AAAAP2AHAAAAAAAAAfYBAAAqAAAA8dArDK4F5j/neOaFDFTlPwAAAD9gBwAAAAAAAAH3AQAAKgAAAHEt8NArDOY/53jmhQxU5T8AAAA/cAcAAAAAAAAB+AEAACoAAABxLfDQKwzmP4ajf2LBW+U/AAAAP3AHAAAAAAAAAfkBAAAqAAAA8Ym0lakS5j+Go39iwVvlPwAAAD+YBwAAAAAAAAH6AQAAKgAAAPGJtJWpEuY/J84YP3Zj5T8AAAA/qAcAAAAAAAAB+wEAACoAAADxQj0fpR/mPyfOGD92Y+U/AAAAP7cHAAAAAAAAAfwBAAAqAAAAcp8B5CIm5j8nzhg/dmPlPwAAAD/HBwAAAAAAAAH9AQAAKgAAAHKfAeQiJuY/yPixGytr5T8AAAA/1wcAAAAAAAAB/gEAACoAAADy+8WooCzmP8j4sRsra+U/AAAAP/YHAAAAAAAAAf8BAAAqAAAAc8qbgBVN5j9nI0v433LlPwAAAD8VCAAAAAAAAAEAAgAAKgAAAPPf6M6OYOY/ZyNL+N9y5T8AAAA/FQgAAAAAAAABAQIAACoAAAD0mHFYim3mP2cjS/jfcuU/AAAAPyUIAAAAAAAAAQICAAAqAAAAdPU1HQh05j9nI0v433LlPwAAAD8lCAAAAAAAAAEDAgAAKgAAAPRR+uGFeuY/ZyNL+N9y5T8AAAA/JQgAAAAAAAABBAIAACoAAAB1rr6mA4HmP2cjS/jfcuU/AAAAPzQIAAAAAAAAAQUCAAAqAAAA9AqDa4GH5j/I+LEbK2vlPwAAAD9ECAAAAAAAAAEGAgAAKgAAAHVnRzD/jeY/yPixGytr5T8AAAA/RAgAAAAAAAABBwIAACoAAAB1Z0cw/43mPyfOGD92Y+U/AAAAP1QIAAAAAAAAAQgCAAAqAAAA9cML9XyU5j8nzhg/dmPlPwAAAD9UCAAAAAAAAAEJAgAAKgAAAHYg0Ln6muY/hqN/YsFb5T8AAAA/cwgAAAAAAAABCgIAACoAAAD1fJR+eKHmP4ajf2LBW+U/AAAAP3MIAAAAAAAAAQsCAAAqAAAAdtlYQ/an5j+Go39iwVvlPwAAAD9zCAAAAAAAAAEMAgAAKgAAAHbZWEP2p+Y/53jmhQxU5T8AAAA/gggAAAAAAAABDQIAACoAAAD2NR0IdK7mP+d45oUMVOU/AAAAP4IIAAAAAAAAAQ4CAAAqAAAAdpLhzPG05j/neOaFDFTlPwAAAD+SCAAAAAAAAAEPAgAAKgAAAPbupZFvu+Y/Rk5NqVdM5T8AAAA/kggAAAAAAAABEAIAACoAAAD2py4ba8jmP6UjtMyiROU/AAAAP7EIAAAAAAAAARECAAAqAAAA9qcuG2vI5j8G+Rrw7TzlPwAAAD+xCAAAAAAAAAESAgAAKgAAAHcE89/ozuY/Bvka8O085T8AAAA/sQgAAAAAAAABEwIAACoAAAD3YLekZtXmP8Sj6DaELeU/AAAAP8EIAAAAAAAAARQCAAAqAAAAeL17aeTb5j/Eo+g2hC3lPwAAAD/RCAAAAAAAAAEVAgAAKgAAAPcZQC5i4uY/JHlPWs8l5T8AAAA/0QgAAAAAAAABFgIAACoAAAD40si3Xe/mPyR5T1rPJeU/AAAAP+AIAAAAAAAAARcCAAAqAAAA+NLIt13v5j+ETrZ9Gh7lPwAAAD/gCAAAAAAAAAEYAgAAKgAAAHgvjXzb9eY/hE62fRoe5T8AAAA/4AgAAAAAAAABGQIAACoAAAD5i1FBWfzmP+MjHaFlFuU/AAAAP/AIAAAAAAAAARoCAAAqAAAA+YtRQVn85j9D+YPEsA7lPwAAAD//CAAAAAAAAAEbAgAAKgAAAHnoFQbXAuc/Q/mDxLAO5T8AAAA/DwkAAAAAAAABHAIAACoAAAB56BUG1wLnP6LO6uf7BuU/AAAAPx8JAAAAAAAAAR0CAAAqAAAA+kTaylQJ5z+izurn+wblPwAAAD8uCQAAAAAAAAEeAgAAKgAAAPpE2spUCec/AqRRC0f/5D8AAAA/PgkAAAAAAAABHwIAACoAAAB5oZ6P0g/nPwKkUQtH/+Q/AAAAP04JAAAAAAAAASACAAAqAAAAhGuBh15hwD8vwE4fUt3vPwAAAD8AAAAAAAAAAAEhAgAAKgAAAP9Gd3YE878/L8BOH1Ld7z8AAAA/AAAAAAAAAAABIgIAACoAAAD7mg4EOle/P4+VtUKd1e8/AAAAPx8AAAAAAAAAASMCAAAqAAAA9e6lkW+7vj/vahxm6M3vPwAAAD8+AAAAAAAAAAEkAgAAKgAAAPUKg2uBh74/TUCDiTPG7z8AAAA/TgAAAAAAAAABJQIAACoAAADxQj0fpR++P01Ag4kzxu8/AAAAP04AAAAAAAAAASYCAAAqAAAA714a+bbrvT9NQIOJM8bvPwAAAD9OAAAAAAAAAAEnAgAAKgAAAO2W1Kzag70/rxXqrH6+7z8AAAA/TgAAAAAAAAABKAIAACoAAADpzo5g/hu9P68V6qx+vu8/AAAAP10AAAAAAAAAASkCAAAqAAAA5SIm7jOAvD+vFeqsfr7vPwAAAD9dAAAAAAAAAAEqAgAAKgAAAN92vXtp5Ls/rxXqrH6+7z8AAAA/bQAAAAAAAAABKwIAACoAAADZ5jHjsBS7P68V6qx+vu8/AAAAP20AAAAAAAAAASwCAAAqAAAA01amSvhEuj+vFeqsfr7vPwAAAD99AAAAAAAAAAEtAgAAKgAAAM3GGrI/dbk/rxXqrH6+7z8AAAA/fQAAAAAAAAABLgIAACoAAADHNo8Zh6W4P68V6qx+vu8/AAAAP4wAAAAAAAAAAS8CAAAqAAAAwaYDgc7Vtz+vFeqsfr7vPwAAAD+MAAAAAAAAAAEwAgAAKgAAALcWeOgVBrc/rxXqrH6+7z8AAAA/nAAAAAAAAAABMQIAACoAAACxhuxPXTa2Pw3rUNDJtu8/AAAAP6sAAAAAAAAAATICAAAqAAAArdqD3ZKatT9twLfzFK/vPwAAAD+rAAAAAAAAAAEzAgAAKgAAAKcuG2vI/rQ/bcC38xSv7z8AAAA/qwAAAAAAAAABNAIAACoAAACjgrL4/WK0P23At/MUr+8/AAAAP7sAAAAAAAAAATUCAAAqAAAAoZ6P0g8vtD9twLfzFK/vPwAAAD+7AAAAAAAAAAE2AgAAKgAAAKG6bKwh+7M/bcC38xSv7z8AAAA/GQEAAAAAAAABNwIAACoAAACd8iZgRZOzP23At/MUr+8/AAAAPxkBAAAAAAAAATgCAAAqAAAAmSrhE2krsz9twLfzFK/vPwAAAD8ZAQAAAAAAAAE5AgAAKgAAAJlGvu1697I/bcC38xSv7z8AAAA/KAEAAAAAAAABOgIAACoAAACXYpvHjMOyP82VHhdgp+8/AAAAPygBAAAAAAAAATsCAAAqAAAAlX54oZ6Psj/NlR4XYKfvPwAAAD84AQAAAAAAAAE8AgAAKgAAALIU2zxmHKY/S+u5pIyI7z8AAAA/AAAAAAAAAAABPQIAACoAAAC23CCJQoSmP0vruaSMiO8/AAAAP10AAAAAAAAAAT4CAAAqAAAAtqRm1R7spj9L67mkjIjvPwAAAD9tAAAAAAAAAAE/AgAAKgAAALpsrCH7U6c/S+u5pIyI7z8AAAA/fQAAAAAAAAABQAIAACoAAAC+NPJt17unP0vruaSMiO8/AAAAP30AAAAAAAAAAUECAAAqAAAAwvw3urMjqD9L67mkjIjvPwAAAD99AAAAAAAAAAFCAgAAKgAAAMLEfQaQi6g/S+u5pIyI7z8AAAA/jAAAAAAAAAABQwIAACoAAADGjMNSbPOoP0vruaSMiO8/AAAAP5wAAAAAAAAAAUQCAAAqAAAAylQJn0hbqT9L67mkjIjvPwAAAD+cAAAAAAAAAAFFAgAAKgAAAM4cT+skw6k/S+u5pIyI7z8AAAA/nAAAAAAAAAABRgIAACoAAADS5JQ3ASuqP0vruaSMiO8/AAAAP6sAAAAAAAAAAUcCAAAqAAAA2nQg0Ln6qj/rFVOBQZDvPwAAAD+rAAAAAAAAAAFIAgAAKgAAANo8ZhyWYqs/i0DsXfaX7z8AAAA/uwAAAAAAAAABSQIAACoAAADilDcBK5qsP4tA7F32l+8/AAAAP8sAAAAAAAAAAUoCAAAqAAAA5lx9TQcCrT+LQOxd9pfvPwAAAD/LAAAAAAAAAAFLAgAAKgAAAPa0TjKcOa4/LWuFOquf7z8AAAA/ywAAAAAAAAABTAIAACoAAAD6RNrKVAmvPy1rhTqrn+8/AAAAP9oAAAAAAAAAAU0CAAAqAAAAAtVlYw3Zrz8ta4U6q5/vPwAAAD/qAAAAAAAAAAFOAgAAKgAAAIOy+P1iVLA/LWuFOquf7z8AAAA/6gAAAAAAAAABTwIAACoAAACFlhskUYiwPy1rhTqrn+8/AAAAP+oAAAAAAAAAAVACAAAqAAAAi0KElhsksT8ta4U6q5/vPwAAAD/6AAAAAAAAAAFRAgAAKgAAAIsmp7wJWLE/zZUeF2Cn7z8AAAA/+gAAAAAAAAABUgIAACoAAACP7uwI5r+xP82VHhdgp+8/AAAAPwkBAAAAAAAAAVMCAAAqAAAAkbYyVcInsj/NlR4XYKfvPwAAAD8ZAQAAAAAAAAFUAgAAKgAAAJdim8eMw7I/zZUeF2Cn7z8AAAA/GQEAAAAAAAABVQIAACoAAACZRr7teveyP23At/MUr+8/AAAAPygBAAAAAAAAAVYCAAAqAAAAmw4EOldfsz9twLfzFK/vPwAAAD8oAQAAAAAAAAFXAgAAKgAAAJ/WSYYzx7M/bcC38xSv7z8AAAA/OAEAAAAAAAABWAIAACoAAAClZtUe7Ja0P23At/MUr+8/AAAAPzgBAAAAAAAAAVkCAAAqAAAAq/Zgt6RmtT9twLfzFK/vPwAAAD9IAQAAAAAAAAFaAgAAKgAAALVOMpw5nrY/bcC38xSv7z8AAAA/SAEAAAAAAAABWwIAACoAAAC/wuBa4KG3P23At/MUr+8/AAAAP1cBAAAAAAAAAVwCAAAqAAAAxzaPGYeluD9twLfzFK/vPwAAAD9XAQAAAAAAAAFdAgAAKgAAANGOYP4b3bk/bcC38xSv7z8AAAA/ZwEAAAAAAAABXgIAACoAAADXHuyW1Ky6P23At/MUr+8/AAAAP2cBAAAAAAAAAV8CAAAqAAAA35KaVXuwuz9twLfzFK/vPwAAAD93AQAAAAAAAAFgAgAAKgAAAOUiJu4zgLw/bcC38xSv7z8AAAA/dwEAAAAAAAABYQIAACoAAADpzo5g/hu9P23At/MUr+8/AAAAP4YBAAAAAAAAAWICAAAqAAAA7Xr30si3vT9twLfzFK/vPwAAAD+GAQAAAAAAAAFjAgAAKgAAAPFCPR+lH74/bcC38xSv7z8AAAA/lgEAAAAAAAABZAIAACoAAAD1CoNrgYe+P82VHhdgp+8/AAAAP5YBAAAAAAAAAWUCAAAqAAAA9e6lkW+7vj/NlR4XYKfvPwAAAD+lAQAAAAAAAAFmAgAAKgAAAPfSyLdd774/zZUeF2Cn7z8AAAA/pQEAAAAAAAABZwIAACoAAAD5tuvdSyO/P82VHhdgp+8/AAAAP7UBAAAAAAAAAWgCAAAqAAAA+5oOBDpXvz/NlR4XYKfvPwAAAD+1AQAAAAAAAAFpAgAAKgAAAP1+MSooi78/zZUeF2Cn7z8AAAA/xQEAAAAAAAABagIAACoAAAD9YlRQFr+/P82VHhdgp+8/AAAAP8UBAAAAAAAAAWsCAAAqAAAAgodeYXAtwD8ta4U6q5/vPwAAAD/UAQAAAAAAAAFsAgAAKgAAAIT5b3RnR8A/LWuFOquf7z8AAAA/1AEAAAAAAAABbQIAACoAAACE3ZKaVXvAPy1rhTqrn+8/AAAAP+QBAAAAAAAAAW4CAAAqAAAAiDPH0zrJwD8ta4U6q5/vPwAAAD/kAQAAAAAAAAFvAgAAKgAAAIgX6vko/cA/LWuFOquf7z8AAAA/9AEAAAAAAAABcAIAACoAAACK+wwgFzHBPy1rhTqrn+8/AAAAP/QBAAAAAAAAAXECAAAqAAAAjN8vRgVlwT+LQOxd9pfvPwAAAD8DAgAAAAAAAAFyAgAAKgAAAI7DUmzzmME/i0DsXfaX7z8AAAA/EwIAAAAAAAABcwIAACoAAACONWR/6rLBP4tA7F32l+8/AAAAPxMCAAAAAAAAAXQCAAAqAAAAkBmHpdjmwT/rFVOBQZDvPwAAAD8TAgAAAAAAAAF1AgAAKgAAAJCLmLjPAMI/6xVTgUGQ7z8AAAA/IgIAAAAAAAABdgIAACoAAACS4czxtE7CP+sVU4FBkO8/AAAAPyICAAAAAAAAAXcCAAAqAAAAlFPeBKxowj9L67mkjIjvPwAAAD8yAgAAAAAAAAF4AgAAKgAAAJY3ASuanMI/S+u5pIyI7z8AAAA/MgIAAAAAAAABeQIAACoAAACWGyRRiNDCP0vruaSMiO8/AAAAP0ICAAAAAAAAAXoCAAAqAAAAmP9Gd3YEwz+rwCDI14DvPwAAAD9CAgAAAAAAAAF7AgAAKgAAAJrjaZ1kOMM/C5aH6yJ57z8AAAA/UQIAAAAAAAABfAIAACoAAACcx4zDUmzDPwuWh+siee8/AAAAP2ECAAAAAAAAAX0CAAAqAAAAnquv6UCgwz9ra+4ObnHvPwAAAD9hAgAAAAAAAAF+AgAAKgAAAKAB5CIm7sM/KRa8VQRi7z8AAAA/YQIAAAAAAAABfwIAACoAAACgc/U1HQjEP+nAiZyaUu8/AAAAP3ECAAAAAAAAAYACAAAqAAAAolcYXAs8xD8HQb4GfDvvPwAAAD9xAgAAAAAAAAGBAgAAKgAAAKatTJXwicQ/x+uLTRIs7z8AAAA/gAIAAAAAAAABggIAACoAAACokW+73r3EP4aWWZSoHO8/AAAAP4ACAAAAAAAAAYMCAAAqAAAAqnWS4czxxD9FQSfbPg3vPwAAAD+QAgAAAAAAAAGEAgAAKgAAAKrno/TDC8U/BOz0IdX97j8AAAA/nwIAAAAAAAABhQIAACoAAACqWbUHuyXFP2TBW0Ug9u4/AAAAP58CAAAAAAAAAYYCAAAqAAAArMvGGrI/xT/ElsJoa+7uPwAAAD+fAgAAAAAAAAGHAgAAKgAAAKw92C2pWcU/I2wpjLbm7j8AAAA/rwIAAAAAAAABiAIAACoAAACsr+lAoHPFP+MW99JM1+4/AAAAP68CAAAAAAAAAYkCAAAqAAAAriH7U5eNxT9C7F32l8/uPwAAAD+/AgAAAAAAAAGKAgAAKgAAAK4h+1OXjcU/YWySYHm47j8AAAA/vwIAAAAAAAABiwIAACoAAACwBR56hcHFPx8XYKcPqe4/AAAAP84CAAAAAAAAAYwCAAAqAAAAsHcvjXzbxT/fwS3upZnuPwAAAD/eAgAAAAAAAAGNAgAAKgAAALDpQKBz9cU//kFiWIeC7j8AAAA/3gIAAAAAAAABjgIAACoAAACyW1Kzag/GP3yX/eWzY+4/AAAAP+4CAAAAAAAAAY8CAAAqAAAAss1jxmEpxj+bFzJQlUzuPwAAAD/uAgAAAAAAAAGQAgAAKgAAALLNY8ZhKcY/Gm3N3cEt7j8AAAA/7gIAAAAAAAABkQIAACoAAACyzWPGYSnGPzntAUijFu4/AAAAP/0CAAAAAAAAAZICAAAqAAAAss1jxmEpxj9YbTayhP/tPwAAAD8NAwAAAAAAAAGTAgAAKgAAALLNY8ZhKcY/du1qHGbo7T8AAAA/DQMAAAAAAAABlAIAACoAAACyzWPGYSnGP9bC0T+x4O0/AAAAPxwDAAAAAAAAAZUCAAAqAAAAss1jxmEpxj+VbZ+GR9HtPwAAAD8cAwAAAAAAAAGWAgAAKgAAALJbUrNqD8Y/9UIGqpLJ7T8AAAA/LAMAAAAAAAABlwIAACoAAACw6UCgc/XFP7Tt0/Aouu0/AAAAPywDAAAAAAAAAZgCAAAqAAAAsAUeeoXBxT9zmKE3v6rtPwAAAD88AwAAAAAAAAGZAgAAKgAAAK4h+1OXjcU/MkNvflWb7T8AAAA/PAMAAAAAAAABmgIAACoAAACsPdgtqVnFP/LtPMXri+0/AAAAP0sDAAAAAAAAAZsCAAAqAAAAquej9MMLxT8RbnEvzXTtPwAAAD9LAwAAAAAAAAGcAgAAKgAAAKatTJXwicQ/j8MMvflV7T8AAAA/WwMAAAAAAAABnQIAACoAAACi5QZJFCLEPw0ZqEomN+0/AAAAP1sDAAAAAAAAAZ4CAAAqAAAAnDme1kmGwz/rQ6r7nRDtPwAAAD9rAwAAAAAAAAGfAgAAKgAAAJrjaZ1kOMM/CsTeZX/57D8AAAA/igMAAAAAAAABoAIAACoAAACKifsMIBfBP4bEsA4Fnew/AAAAP8gDAAAAAAAAAaECAAAqAAAArdqD3ZKatT/iRE5NqVfsPwAAAD/IAwAAAAAAAAGiAgAAKgAAAKv2YLekZrU/4kROTalX7D8AAAA/2AMAAAAAAAABowIAACoAAACnLhtryP60P+JETk2pV+w/AAAAP9gDAAAAAAAAAaQCAAAqAAAAp0r4RNrKtD/iRE5NqVfsPwAAAD/oAwAAAAAAAAGlAgAAKgAAAKVm1R7slrQ/4kROTalX7D8AAAA/6AMAAAAAAAABpgIAACoAAACjgrL4/WK0P0EatXD0T+w/AAAAP/cDAAAAAAAAAacCAAAqAAAAoZ6P0g8vtD9BGrVw9E/sPwAAAD8HBAAAAAAAAAGoAgAAKgAAAKG6bKwh+7M/QRq1cPRP7D8AAAA/BwQAAAAAAAABqQIAACoAAACd8iZgRZOzP0EatXD0T+w/AAAAPwcEAAAAAAAAAaoCAAAqAAAAmSrhE2krsz9BGrVw9E/sPwAAAD8WBAAAAAAAAAGrAgAAKgAAAJV+eKGej7I/QRq1cPRP7D8AAAA/FgQAAAAAAAABrAIAACoAAACP7uwI5r+xP0EatXD0T+w/AAAAPyYEAAAAAAAAAa0CAAAqAAAAh3o+Sj+8sD/iRE5NqVfsPwAAAD8mBAAAAAAAAAGuAgAAKgAAAPa0TjKcOa4/gm/nKV5f7D8AAAA/NgQAAAAAAAABrwIAACoAAADWrNqD3ZKqP8PEGePHbuw/AAAAPzYEAAAAAAAAAbACAAAqAAAAvjTybde7pz9j77K/fHbsPwAAAD9FBAAAAAAAAAGxAgAAKgAAAK5MlfCJtKU/Y++yv3x27D8AAAA/VQQAAAAAAAABsgIAACoAAACm9MML9XykPwQaTJwxfuw/AAAAP1UEAAAAAAAAAbMCAAAqAAAAltSs2oPdoj+kROV45oXsPwAAAD9lBAAAAAAAAAG0AgAAKgAAAJJEIULLDaI/RG9+VZuN7D8AAAA/ZQQAAAAAAAABtQIAACoAAACOfNv17qWhP+WZFzJQlew/AAAAP3QEAAAAAAAAAbYCAAAqAAAAirSVqRI+oT/lmRcyUJXsPwAAAD90BAAAAAAAAAG3AgAAKgAAAIq0lakSPqE/hsSwDgWd7D8AAAA/hAQAAAAAAAABuAIAACoAAACK7E9dNtagPyXvSeu5pOw/AAAAP4QEAAAAAAAAAbkCAAAqAAAAgiQKEVpuoD/GGePHbqzsPwAAAD+TBAAAAAAAAAG6AgAAKgAAAPgo/fBCPZ8/Bm8Vgdi77D8AAAA/kwQAAAAAAAABuwIAACoAAAD0mHFYim2eP6eZrl2Nw+w/AAAAP6MEAAAAAAAAAbwCAAAqAAAA5HhaJxnOnD9IxEc6QsvsPwAAAD+jBAAAAAAAAAG9AgAAKgAAANTIt13vXpo/iBl686va7D8AAAA/swQAAAAAAAABvgIAACoAAADAGBWUxe+XP8lurKwV6uw/AAAAP7MEAAAAAAAAAb8CAAAqAAAAqNjmMeOwlD+q7ndCNAHtPwAAAD/CBAAAAAAAAAHAAgAAKgAAAIgILTdIopA/i25D2FIY7T8AAAA/wgQAAAAAAAABwQIAACoAAADQkP2py8aKPw0ZqEomN+0/AAAAP9IEAAAAAAAAAcICAAAqAAAAmPCJtJWpgj+Pwwy9+VXtPwAAAD/SBAAAAAAAAAHDAgAAKgAAAOAgiUKElns/cEPYUhht7T8AAAA/8QQAAAAAAAABxAIAACoAAACQYP4b3dlxP1HDo+g2hO0/AAAAP/EEAAAAAAAAAcUCAAAqAAAAAEGgc/U1bT+SGNahoJPtPwAAAD/xBAAAAAAAAAHGAgAAKgAAAABBoHP1NW0/020IWwqj7T8AAAA/AQUAAAAAAAABxwIAACoAAAAAQaBz9TVtP3OYoTe/qu0/AAAAPxAFAAAAAAAAAcgCAAAqAAAAAEGgc/U1bT8TwzoUdLLtPwAAAD8QBQAAAAAAAAHJAgAAKgAAAABBoHP1NW0/tO3T8Ci67T8AAAA/IAUAAAAAAAABygIAACoAAACwoCx+vxh1P1QYbc3dwe0/AAAAPzAFAAAAAAAAAcsCAAAqAAAAsKAsfr8YdT/1QgaqksntPwAAAD8wBQAAAAAAAAHMAgAAKgAAAMDgWuChV3g/lW2fhkfR7T8AAAA/PwUAAAAAAAABzQIAACoAAADA4FrgoVd4PzWYOGP82O0/AAAAPz8FAAAAAAAAAc4CAAAqAAAA4CCJQoSWez/WwtE/seDtPwAAAD9PBQAAAAAAAAHPAgAAKgAAAOAgiUKElns/FhgE+Rrw7T8AAAA/TwUAAAAAAAAB0AIAACoAAADwYLekZtV+P7dCndXP9+0/AAAAP18FAAAAAAAAAdECAAAqAAAA8GC3pGbVfj/3l8+OOQfuPwAAAD9fBQAAAAAAAAHSAgAAKgAAAJjwibSVqYI/Oe0BSKMW7j8AAAA/bgUAAAAAAAAB0wIAACoAAACY8Im0lamCP3lCNAENJu4/AAAAP24FAAAAAAAAAdQCAAAqAAAAsDC4FnjohT9awv+WKz3uPwAAAD9+BQAAAAAAAAHVAgAAKgAAAMhw5nhaJ4k/mxcyUJVM7j8AAAA/fgUAAAAAAAAB1gIAACoAAADgsBTbPGaMPzxCyyxKVO4/AAAAP40FAAAAAAAAAdcCAAAqAAAA+PBCPR+ljz98l/3ls2PuPwAAAD+NBQAAAAAAAAHYAgAAKgAAAIyYuM8AcpE/HcKWwmhr7j8AAAA/nQUAAAAAAAAB2QIAACoAAACcuM8AchGTP10XyXvSeu4/AAAAP50FAAAAAAAAAdoCAAAqAAAAqNjmMeOwlD/+QWJYh4LuPwAAAD+tBQAAAAAAAAHbAgAAKgAAALT4/WJUUJY/n2z7NDyK7j8AAAA/vAUAAAAAAAAB3AIAACoAAADAGBWUxe+XPz6XlBHxke4/AAAAP7wFAAAAAAAAAd0CAAAqAAAAyKigLH6/mD/fwS3upZnuPwAAAD/MBQAAAAAAAAHeAgAAKgAAANTIt13vXpo/38Et7qWZ7j8AAAA/zAUAAAAAAAAB3wIAACoAAADg6M6OYP6bP4Dsxspaoe4/AAAAP9wFAAAAAAAAAeACAAAqAAAA5HhaJxnOnD8fF2CnD6nuPwAAAD/cBQAAAAAAAAHhAgAAKgAAAOwI5r/RnZ0/Hxdgpw+p7j8AAAA/6wUAAAAAAAAB4gIAACoAAAD0mHFYim2eP8BB+YPEsO4/AAAAP+sFAAAAAAAAAeMCAAAqAAAAflzExH0GoD/AQfmDxLDuPwAAAD/rBQAAAAAAAAHkAgAAKgAAAIIkChFabqA/YWySYHm47j8AAAA/CgYAAAAAAAAB5QIAACoAAACKtJWpEj6hP6HBxBnjx+4/AAAAPxoGAAAAAAAAAeYCAAAqAAAAjnzb9e6loT+hwcQZ48fuPwAAAD8aBgAAAAAAAAHnAgAAKgAAAJJEIULLDaI/ocHEGePH7j8AAAA/SQYAAAAAAAAL</ink>
</athena>
</file>

<file path=customXml/item15.xml><?xml version="1.0" encoding="utf-8"?>
<athena xmlns="http://schemas.microsoft.com/edu/athena" version="0.1.2681.0">
  <media streamable="true" recordStart="1239516" recordEnd="1304713" recordLength="1494186" start="1239516" end="1304713"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2681.0">
  <timings duration="113509"/>
</athena>
</file>

<file path=customXml/item17.xml><?xml version="1.0" encoding="utf-8"?>
<athena xmlns="http://schemas.microsoft.com/edu/athena" version="0.1.2681.0">
  <media streamable="true" recordStart="834684" recordEnd="948193" recordLength="1494186" start="834684" end="948193" audioFormat="{00001610-0000-0010-8000-00AA00389B71}" audioRate="44100" muted="false" volume="0.8" fadeIn="0" fadeOut="0" videoFormat="{34363248-0000-0010-8000-00AA00389B71}" videoRate="30" videoWidth="960" videoHeight="720"/>
</athena>
</file>

<file path=customXml/item1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BYCgAAAAAAAAXo////DEFjdGlvblR5cGVWMQEAAAAHdmFsdWVfXwAIAgAAAAAAAAABBQAAAAQAAAAJGQAAAAkaAAAAm1wAAAAAAAAB5f///+j///8AAAAAAQYAAAAEAAAACRwAAAAJHQAAAOFvAAAAAAAAAeL////o////AAAAAAEHAAAABAAAAAkfAAAACSAAAAAb+wAAAAAAAAHf////6P///wAAAAABCAAAAAQAAAAJIgAAAAkjAAAAwgQBAAAAAAAB3P///+j///8AAAAAAQkAAAAEAAAACSUAAAAJJgAAABAtAQAAAAAAAdn////o////AAAAAAEKAAAABAAAAAkoAAAACSkAAADTPwEAAAAAAAHW////6P///wAAAAABCwAAAAQAAAAJKwAAAAksAAAAJY8BAAAAAAAB0////+j///8AAAAAAQwAAAAEAAAACS4AAAAJLwAAACfFAQAAAAAAAdD////o////AAAAAAENAAAABAAAAAkxAAAACTIAAADQ3wEAAAAAAAHN////6P///wAAAAABDgAAAAQAAAAJNAAAAAk1AAAA4jkCAAAAAAAByv///+j///8AAAAAAQ8AAAAEAAAACTcAAAAJOAAAALRBAgAAAAAAAcf////o////AAAAAAEQAAAABAAAAAk6AAAACTsAAAAFXAIAAAAAAAHE////6P///wAAAAABEQAAAAQAAAAJPQAAAAk+AAAAG2YCAAAAAAABwf///+j///8AAAAAARIAAAAEAAAACUAAAAAJQQAAALihAgAAAAAAAb7////o////AAAAAAETAAAABAAAAAlDAAAACUQAAADpAgMAAAAAAAG7////6P///wAAAAABFAAAAAQAAAAJRgAAAAlHAAAAYw0DAAAAAAABuP///+j///8AAAAABRUAAAANQ2xlYXJDYW52YXNWMQIAAAAJU3RhcnRUaW1lBFR5cGUABBAMQWN0aW9uVHlwZVYxAgAAAAIAAABCPQMAAAAAAAG3////6P///wAAAAAFFgAAAA9QZW5BdHRyaWJ1dGVzVjEKAAAAB19jb2xvckEHX2NvbG9yUgdfY29sb3JHB19jb2xvckIKRml0VG9DdXJ2ZQZIZWlnaHQOSWdub3JlUHJlc3N1cmUNSXNIaWdobGlnaHRlcgVTaGFwZQVXaWR0aAAAAAAAAAAABAACAgICAQYBAQxCcnVzaFNoYXBlVjECAAAABgIAAAD//wAAAAAAAAAAACJAAAAFtv///wxCcnVzaFNoYXBlVjEBAAAAB3ZhbHVlX18ACAIAAAABAAAAAAAAAAAAIkAFFwAAAApJbmtUcmFjZVYxAwAAAA1MaXN0YDErX2l0ZW1zDExpc3RgMStfc2l6ZQ9MaXN0YDErX3ZlcnNpb24EAAAYU2hhcmVkLklua2luZy5JbmtQb2ludFtdAgAAAAgIAgAAAAlLAAAAlAEAAJQBAAABGQAAABYAAAD//wAAAAAAAAAAACJAAAABtP///7b///8BAAAAAAAAAAAAIkABGgAAABcAAAAJTQAAAJgAAACYAAAAARwAAAAWAAAA//8AAAAAAAAAAAAiQAAAAbL///+2////AQAAAAAAAAAAACJAAR0AAAAXAAAACU8AAAC6AAAAugAAAAEfAAAAFgAAAP//AAAAAAAAAAAAIkAAAAGw////tv///wEAAAAAAAAAAAAiQAEgAAAAFwAAAAlRAAAAoQAAAKEAAAABIgAAABYAAAD//wAAAAAAAAAAACJAAAABrv///7b///8BAAAAAAAAAAAAIkABIwAAABcAAAAJUwAAAJ8AAACfAAAAASUAAAAWAAAA//8AAAAAAAAAAAAiQAAAAaz///+2////AQAAAAAAAAAAACJAASYAAAAXAAAACVUAAACbAAAAmwAAAAEoAAAAFgAAAP//AAAAAAAAAAAAIkAAAAGq////tv///wEAAAAAAAAAAAAiQAEpAAAAFwAAAAlXAAAAxgAAAMYAAAABKwAAABYAAAD//wAAAAAAAAAAACJAAAABqP///7b///8BAAAAAAAAAAAAIkABLAAAABcAAAAJWQAAAEoAAABKAAAAAS4AAAAWAAAA//8AAAAAAAAAAAAiQAAAAab///+2////AQAAAAAAAAAAACJAAS8AAAAXAAAACVsAAAAkAAAAJAAAAAExAAAAFgAAAP//AAAAAAAAAAAAIkAAAAGk////tv///wEAAAAAAAAAAAAiQAEyAAAAFwAAAAldAAAAEgAAABIAAAABNAAAABYAAAD//wAAAAAAAAAAACJAAAABov///7b///8BAAAAAAAAAAAAIkABNQAAABcAAAAJXwAAACkAAAApAAAAATcAAAAWAAAA//8AAAAAAAAAAAAiQAAAAaD///+2////AQAAAAAAAAAAACJAATgAAAAXAAAACWEAAAA3AAAANwAAAAE6AAAAFgAAAP//AAAAAAAAAAAAIkAAAAGe////tv///wEAAAAAAAAAAAAiQAE7AAAAFwAAAAljAAAAEwAAABMAAAABPQAAABYAAAD//wAAAAAAAAAAACJAAAABnP///7b///8BAAAAAAAAAAAAIkABPgAAABcAAAAJZQAAAB8AAAAfAAAAAUAAAAAWAAAA//8AAAAAAAAAAAAiQAAAAZr///+2////AQAAAAAAAAAAACJAAUEAAAAXAAAACWcAAAAZAAAAGQAAAAFDAAAAFgAAAP//AAAAAAAAAAAAIkAAAAGY////tv///wEAAAAAAAAAAAAiQAFEAAAAFwAAAAlpAAAAAQAAAAEAAAABRgAAABYAAAD//wAAAAAAAAAAACJAAAABlv///7b///8BAAAAAAAAAAAAIkABRwAAABcAAAAJawAAAGUAAABlAAAAB0sAAAAAAQAAAAAC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1sB00AAAAAAQAAAAABAAAECklua1BvaW50VjECAA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1oB08AAAAAAQAAAAABAAAECklua1BvaW50VjECAA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DUYHUQAAAAABAAAAAAEAAAQKSW5rUG9pbnRWMQIA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DV8HUwAAAAABAAAAAAEAAAQKSW5rUG9pbnRWMQIA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NYQdVAAAAAAEAAAAAAQAABApJbmtQb2ludFYxAgA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NZQdXAAAAAAEAAAAAAQAABApJbmtQb2ludFYxAgA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06B1kAAAAAAQAAAIAAAAAECklua1BvaW50VjECAA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02B1sAAAAAAQAAAEAAAAAECklua1BvaW50VjECAAAACT0GAAAJPgYAAAk/BgAACUAGAAAJQQYAAAlCBgAACUMGAAAJRAYAAAlFBgAACUYGAAAJRwYAAAlIBgAACUkGAAAJSgYAAAlLBgAACUwGAAAJTQYAAAlOBgAACU8GAAAJUAYAAAlRBgAACVIGAAAJUwYAAAlUBgAACVUGAAAJVgYAAAlXBgAACVgGAAAJWQYAAAlaBgAACVsGAAAJXAYAAAldBgAACV4GAAAJXwYAAAlgBgAADRwHXQAAAAABAAAAIAAAAAQKSW5rUG9pbnRWMQIAAAAJYQYAAAliBgAACWMGAAAJZAYAAAllBgAACWYGAAAJZwYAAAloBgAACWkGAAAJagYAAAlrBgAACWwGAAAJbQYAAAluBgAACW8GAAAJcAYAAAlxBgAACXIGAAANDgdfAAAAAAEAAABAAAAABApJbmtQb2ludFYxAgAAAAlzBgAACXQGAAAJdQYAAAl2BgAACXcGAAAJeAYAAAl5BgAACXoGAAAJewYAAAl8BgAACX0GAAAJfgYAAAl/BgAACYAGAAAJgQYAAAmCBgAACYMGAAAJhAYAAAmFBgAACYYGAAAJhwYAAAmIBgAACYkGAAAJigYAAAmLBgAACYwGAAAJjQYAAAmOBgAACY8GAAAJkAYAAAmRBgAACZIGAAAJkwYAAAmUBgAACZUGAAAJlgYAAAmXBgAACZgGAAAJmQYAAAmaBgAACZsGAAANFwdhAAAAAAEAAABAAAAABApJbmtQb2ludFYxAgAAAAmcBgAACZ0GAAAJngYAAAmfBgAACaAGAAAJoQYAAAmiBgAACaMGAAAJpAYAAAmlBgAACaYGAAAJpwYAAAmoBgAACakGAAAJqgYAAAmrBgAACawGAAAJrQYAAAmuBgAACa8GAAAJsAYAAAmxBgAACbIGAAAJswYAAAm0BgAACbUGAAAJtgYAAAm3BgAACbgGAAAJuQYAAAm6BgAACbsGAAAJvAYAAAm9BgAACb4GAAAJvwYAAAnABgAACcEGAAAJwgYAAAnDBgAACcQGAAAJxQYAAAnGBgAACccGAAAJyAYAAAnJBgAACcoGAAAJywYAAAnMBgAACc0GAAAJzgYAAAnPBgAACdAGAAAJ0QYAAAnSBgAADQkHYwAAAAABAAAAIAAAAAQKSW5rUG9pbnRWMQIAAAAJ0wYAAAnUBgAACdUGAAAJ1gYAAAnXBgAACdgGAAAJ2QYAAAnaBgAACdsGAAAJ3AYAAAndBgAACd4GAAAJ3wYAAAngBgAACeEGAAAJ4gYAAAnjBgAACeQGAAAJ5QYAAA0NB2UAAAAAAQAAACAAAAAECklua1BvaW50VjECAAAACeYGAAAJ5wYAAAnoBgAACekGAAAJ6gYAAAnrBgAACewGAAAJ7QYAAAnuBgAACe8GAAAJ8AYAAAnxBgAACfIGAAAJ8wYAAAn0BgAACfUGAAAJ9gYAAAn3BgAACfgGAAAJ+QYAAAn6BgAACfsGAAAJ/AYAAAn9BgAACf4GAAAJ/wYAAAkABwAACQEHAAAJAgcAAAkDBwAACQQHAAAKB2cAAAAAAQAAACAAAAAECklua1BvaW50VjECAAAACQUHAAAJBgcAAAkHBwAACQgHAAAJCQcAAAkKBwAACQsHAAAJDAcAAAkNBwAACQ4HAAAJDwcAAAkQBwAACREHAAAJEgcAAAkTBwAACRQHAAAJFQcAAAkWBwAACRcHAAAJGAcAAAkZBwAACRoHAAAJGwcAAAkcBwAACR0HAAANBwdpAAAAAAEAAAAEAAAABApJbmtQb2ludFYxAgAAAAkeBwAADQMHawAAAAABAAAAgAAAAAQKSW5rUG9pbnRWMQIA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CXUHAAAJdgcAAAl3BwAACXgHAAAJeQcAAAl6BwAACXsHAAAJfAcAAAl9BwAACX4HAAAJfwcAAAmABwAACYEHAAAJggcAAAmDBwAADRsFbAAAAApJbmtQb2ludFYxBAAAAAFYAVkOUHJlc3N1cmVGYWN0b3IJVGltZVN0YW1wAAAAAAYGCxACAAAAiiaaaKKJtj8Q83aGxLy9PwAAAD8AAAAAAAAAAAFtAAAAbAAAALbWWmuttbY/EPN2hsS8vT8AAAA/LwAAAAAAAAABbgAAAGwAAAAON9xwww23PxDzdobEvL0/AAAAPz8AAAAAAAAAAW8AAABsAAAAkkceeeSRtz8+tb2Z8vi9PwAAAD8/AAAAAAAAAAFwAAAAbAAAAL733nvvvbc/bHcErSA1vj8AAAA/TwAAAAAAAAABcQAAAGwAAAAXWGCBBRa4P2x3BK0gNb4/AAAAP08AAAAAAAAAAXIAAABsAAAAm2iiiSaauD9sdwStIDW+PwAAAD9eAAAAAAAAAAFzAAAAbAAAAB955JFHHrk/ljlLwE5xvj8AAAA/XgAAAAAAAAABdAAAAGwAAADPOeecc865P8T7kdN8rb4/AAAAP24AAAAAAAAAAXUAAABsAAAA11prrbXWuj/yvdjmqum+PwAAAD9uAAAAAAAAAAF2AAAAbAAAAAwssMACC7w/8r3Y5qrpvj8AAAA/fQAAAAAAAAABdwAAAGwAAACYXXbZZZe9PxyAH/rYJb8/AAAAP30AAAAAAAAAAXgAAABsAAAAUT/99NNPvz8cgB/62CW/PwAAAD+NAAAAAAAAAAF5AAAAbAAAAJtoookmmsA/SkJmDQdivz8AAAA/jQAAAAAAAAABegAAAGwAAACjiSaaaKLBP0pCZg0HYr8/AAAAP50AAAAAAAAAAXsAAABsAAAAlVJKKaWUwj9KQmYNB2K/PwAAAD+dAAAAAAAAAAF8AAAAbAAAAJ1zzjnnnMM/dgStIDWevz8AAAA/rAAAAAAAAAABfQAAAGwAAACQPPLII4/EP3YErSA1nr8/AAAAP6wAAAAAAAAAAX4AAABsAAAAggUWWGCBxT+ixvMzY9q/PwAAAD+8AAAAAAAAAAF/AAAAbAAAAEgeeeSRR8Y/osbzM2Pavz8AAAA/vAAAAAAAAAABgAAAAGwAAAD43nvvvffGP2hEnaNIC8A/AAAAP8wAAAAAAAAAAYEAAABsAAAAfO+99957xz9oRJ2jSAvAPwAAAD/MAAAAAAAAAAGCAAAAbAAAAOunn3766cc/aESdo0gLwD8AAAA/2wAAAAAAAAABgwAAAGwAAABDCCGEEELIP2hEnaNIC8A/AAAAP9sAAAAAAAAAAYQAAABsAAAAm2iiiSaayD9oRJ2jSAvAPwAAAD/rAAAAAAAAAAGFAAAAbAAAAN1www033Mg/aESdo0gLwD8AAAA/6wAAAAAAAAABhgAAAGwAAAAJIYQQQgjJP2hEnaNIC8A/AAAAP/oAAAAAAAAAAYcAAABsAAAASymllFJKyT9oRJ2jSAvAPwAAAD/6AAAAAAAAAAGIAAAAbAAAAKOJJppoosk/aESdo0gLwD8AAAA/CgEAAAAAAAABiQAAAGwAAAD76aeffvrJP2hEnaNIC8A/AAAAPwoBAAAAAAAAAYoAAABsAAAAaaKJJppoyj9oRJ2jSAvAPwAAAD8aAQAAAAAAAAGLAAAAbAAAANdaa6211so/aESdo0gLwD8AAAA/KQEAAAAAAAABjAAAAGwAAACIG2644YbLP2hEnaNIC8A/AAAAPykBAAAAAAAAAY0AAABsAAAADCywwAILzD9oRJ2jSAvAPwAAAD85AQAAAAAAAAGOAAAAbAAAALzssssuu8w/osbzM2Pavz8AAAA/OQEAAAAAAAABjwAAAGwAAACCBRZYYIHNP6LG8zNj2r8/AAAAPzkBAAAAAAAAAZAAAABsAAAAMsYYY4wxzj+ixvMzY9q/PwAAAD9JAQAAAAAAAAGRAAAAbAAAAPjee++9984/osbzM2Pavz8AAAA/SQEAAAAAAAABkgAAAGwAAADVTz/99NPPP6LG8zNj2r8/AAAAP1gBAAAAAAAAAZMAAABsAAAATTTRRBNN0D+ixvMzY9q/PwAAAD9YAQAAAAAAAAGUAAAAbAAAAMcYY4wxxtA/osbzM2Pavz8AAAA/aAEAAAAAAAABlQAAAGwAAABA/fTTTz/RP6LG8zNj2r8/AAAAP3cBAAAAAAAAAZYAAABsAAAAueGGG2640T9oRJ2jSAvAPwAAAD93AQAAAAAAAAGXAAAAbAAAADLGGGOMMdI/fqVArV8pwD8AAAA/dwEAAAAAAAABmAAAAGwAAAC21lprrbXSP36lQK1fKcA/AAAAP4cBAAAAAAAAAZkAAABsAAAAL7vssssu0z+UBuS2dkfAPwAAAD+HAQAAAAAAAAGaAAAAbAAAAKiffvrpp9M/lAbktnZHwD8AAAA/lwEAAAAAAAABmwAAAGwAAAALLLDAAgvUP6tnh8CNZcA/AAAAP5cBAAAAAAAAAZwAAABsAAAAZIwxxhhj1D+rZ4fAjWXAPwAAAD+mAQAAAAAAAAGdAAAAbAAAALzssssuu9Q/q2eHwI1lwD8AAAA/pgEAAAAAAAABngAAAGwAAAAUTTTRRBPVP6tnh8CNZcA/AAAAP7YBAAAAAAAAAZ8AAABsAAAAbK211lpr1T+rZ4fAjWXAPwAAAD+2AQAAAAAAAAGgAAAAbAAAAMQNN9xww9U/lAbktnZHwD8AAAA/xgEAAAAAAAABoQAAAGwAAAAcbrjhhhvWP5QG5LZ2R8A/AAAAP8YBAAAAAAAAAaIAAABsAAAAdM4555xz1j9oRJ2jSAvAPwAAAD/VAQAAAAAAAAGjAAAAbAAAAMECCyywwNY/osbzM2Pavz8AAAA/1QEAAAAAAAABpAAAAGwAAAAvu+yyyy7XP3YErSA1nr8/AAAAP+UBAAAAAAAAAaUAAABsAAAAhxtuuOGG1z9KQmYNB2K/PwAAAD/0AQAAAAAAAAGmAAAAbAAAAOB777333tc/8r3Y5qrpvj8AAAA/9AEAAAAAAAABpwAAAGwAAAAtsMACCyzYP/K92Oaq6b4/AAAAP/QBAAAAAAAAAagAAABsAAAAm2iiiSaa2D/E+5HTfK2+PwAAAD8EAgAAAAAAAAGpAAAAbAAAAPPII4888tg/xPuR03ytvj8AAAA/FAIAAAAAAAABqgAAAGwAAABLKaWUUkrZP8T7kdN8rb4/AAAAPxQCAAAAAAAAAasAAABsAAAAueGGG2642T/E+5HTfK2+PwAAAD8UAgAAAAAAAAGsAAAAbAAAABFCCCGEENo/xPuR03ytvj8AAAA/IwIAAAAAAAABrQAAAGwAAABedtlll13aP8T7kdN8rb4/AAAAPzMCAAAAAAAAAa4AAABsAAAAttZaa6212j/E+5HTfK2+PwAAAD8zAgAAAAAAAAGvAAAAbAAAAAMLLLDAAts/ljlLwE5xvj8AAAA/MwIAAAAAAAABsAAAAGwAAABFE0000UTbP5Y5S8BOcb4/AAAAP0MCAAAAAAAAAbEAAABsAAAAnnPOOeec2z9sdwStIDW+PwAAAD+RAgAAAAAAAAGyAAAAbAAAAPvpp59++t0/uG7pX2hEvT8AAAA/kQIAAAAAAAABswAAAGwAAABedtlll13eP4qsokw6CL0/AAAAP5ECAAAAAAAAAbQAAABsAAAAttZaa6213j9e6ls5DMy8PwAAAD+gAgAAAAAAAAG1AAAAbAAAACSPPPLII98/XupbOQzMvD8AAAA/oAIAAAAAAAABtgAAAGwAAAByww033HDfPzIoFSbej7w/AAAAP7ACAAAAAAAAAbcAAABsAAAAv/fee++93z8GZs4SsFO8PwAAAD+wAgAAAAAAAAG4AAAAbAAAAAAAAAAAAOA/BmbOErBTvD8AAAA/wAIAAAAAAAABuQAAAGwAAAAhhBBCCCHgP9ijh/+BF7w/AAAAP8ACAAAAAAAAAboAAABsAAAAN9xwww034D/Yo4f/gRe8PwAAAD/PAgAAAAAAAAG7AAAAbAAAAFNKKaWUUuA/2KOH/4EXvD8AAAA/zwIAAAAAAAABvAAAAGwAAABpookmmmjgP9ijh/+BF7w/AAAAP98CAAAAAAAAAb0AAABsAAAAf/rpp59+4D/Yo4f/gRe8PwAAAD/fAgAAAAAAAAG+AAAAbAAAAJVSSimllOA/2KOH/4EXvD8AAAA/7gIAAAAAAAABvwAAAGwAAAC21lprrbXgP9ijh/+BF7w/AAAAP+4CAAAAAAAAAcAAAABsAAAA0kQTTTTR4D/Yo4f/gRe8PwAAAD/+AgAAAAAAAAHBAAAAbAAAAO2yyy677OA/2KOH/4EXvD8AAAA//gIAAAAAAAABwgAAAGwAAAAJIYQQQgjhP9ijh/+BF7w/AAAAPw4DAAAAAAAAAcMAAABsAAAAKqWUUkop4T+s4UDsU9u7PwAAAD8OAwAAAAAAAAHEAAAAbAAAAEUTTTTRROE/rOFA7FPbuz8AAAA/HQMAAAAAAAABxQAAAGwAAABml1122WXhP6zhQOxT27s/AAAAPx0DAAAAAAAAAcYAAABsAAAAhxtuuOGG4T+s4UDsU9u7PwAAAD8tAwAAAAAAAAHHAAAAbAAAAKiffvrpp+E/rOFA7FPbuz8AAAA/PQMAAAAAAAAByAAAAGwAAADqp59++unhP6zhQOxT27s/AAAAPz0DAAAAAAAAAckAAABsAAAACyywwAIL4j/Yo4f/gRe8PwAAAD9MAwAAAAAAAAHKAAAAbAAAACeaaKKJJuI/2KOH/4EXvD8AAAA/TAMAAAAAAAABywAAAGwAAABCCCGEEELiPwZmzhKwU7w/AAAAP1wDAAAAAAAAAcwAAABsAAAAU0oppZRS4j8yKBUm3o+8PwAAAD9cAwAAAAAAAAHNAAAAbAAAAG+44YYbbuI/MigVJt6PvD8AAAA/awMAAAAAAAABzgAAAGwAAAB65JFHHnniP17qWzkMzLw/AAAAP2sDAAAAAAAAAc8AAABsAAAAkDzyyCOP4j+KrKJMOgi9PwAAAD97AwAAAAAAAAHQAAAAbAAAAKB++umnn+I/iqyiTDoIvT8AAAA/iwMAAAAAAAAB0QAAAGwAAACrqqqqqqriP4qsokw6CL0/AAAAP4sDAAAAAAAAAdIAAABsAAAAttZaa6214j+KrKJMOgi9PwAAAD+LAwAAAAAAAAHTAAAAbAAAAMcYY4wxxuI/iqyiTDoIvT8AAAA/mgMAAAAAAAAB1AAAAGwAAADSRBNNNNHiP4qsokw6CL0/AAAAP6oDAAAAAAAAAdUAAABsAAAA4oYbbrjh4j+KrKJMOgi9PwAAAD+qAwAAAAAAAAHWAAAAbAAAAOicc8455+I/iqyiTDoIvT8AAAA/ugMAAAAAAAAB1wAAAGwAAADzyCOPPPLiP4qsokw6CL0/AAAAP7oDAAAAAAAAAdgAAABsAAAA/vTTTz/94j+KrKJMOgi9PwAAAD/JAwAAAAAAAAHZAAAAbAAAAAkhhBBCCOM/iqyiTDoIvT8AAAA/yQMAAAAAAAAB2gAAAGwAAAAUTTTRRBPjP4qsokw6CL0/AAAAP9kDAAAAAAAAAdsAAABsAAAAH3nkkUce4z+KrKJMOgi9PwAAAD/ZAwAAAAAAAAHcAAAAbAAAADXRRBNNNOM/iqyiTDoIvT8AAAA/2QMAAAAAAAAB3QAAAGwAAABLKaWUUkrjP7hu6V9oRL0/AAAAP+gDAAAAAAAAAd4AAABsAAAAYYEFFlhg4z/kMDBzloC9PwAAAD/4AwAAAAAAAAHfAAAAbAAAAHzvvffee+M/5DAwc5aAvT8AAAA/+AMAAAAAAAAB4AAAAGwAAACYXXbZZZfjP+QwMHOWgL0/AAAAPwgEAAAAAAAAAeEAAABsAAAAvvfee++94z8Q83aGxLy9PwAAAD8IBAAAAAAAAAHiAAAAbAAAAPC999577+M/PrW9mfL4vT8AAAA/CAQAAAAAAAAB4wAAAGwAAAAhhBBCCCHkPz61vZny+L0/AAAAPxcEAAAAAAAAAeQAAABsAAAAWWCBBRZY5D8+tb2Z8vi9PwAAAD8nBAAAAAAAAAHlAAAAbAAAAIommmiiieQ/PrW9mfL4vT8AAAA/JwQAAAAAAAAB5gAAAGwAAADBAgsssMDkPz61vZny+L0/AAAAPzcEAAAAAAAAAecAAABsAAAA6Jxzzjnn5D8Q83aGxLy9PwAAAD83BAAAAAAAAAHoAAAAbAAAAA433HDDDeU/5DAwc5aAvT8AAAA/RgQAAAAAAAAB6QAAAGwAAAAfeeSRRx7lP7hu6V9oRL0/AAAAP1YEAAAAAAAAAeoAAABsAAAAL7vssssu5T+KrKJMOgi9PwAAAD9WBAAAAAAAAAHrAAAAbAAAAED99NNPP+U/MigVJt6PvD8AAAA/VgQAAAAAAAAB7AAAAGwAAABLKaWUUkrlPwZmzhKwU7w/AAAAP1YEAAAAAAAAAe0AAABsAAAAVlVVVVVV5T/Yo4f/gRe8PwAAAD9lBAAAAAAAAAHuAAAAbAAAAGGBBRZYYOU/2KOH/4EXvD8AAAA/dQQAAAAAAAAB7wAAAGwAAABml1122WXlP9ijh/+BF7w/AAAAP3UEAAAAAAAAAfAAAABsAAAAccMNN9xw5T+s4UDsU9u7PwAAAD+FBAAAAAAAAAHxAAAAbAAAAHfZZZddduU/rOFA7FPbuz8AAAA/hQQAAAAAAAAB8gAAAGwAAAB877333nvlP6zhQOxT27s/AAAAP5QEAAAAAAAAAfMAAABsAAAAggUWWGCB5T+AH/rYJZ+7PwAAAD+UBAAAAAAAAAH0AAAAbAAAAIcbbrjhhuU/gB/62CWfuz8AAAA/pAQAAAAAAAAB9QAAAGwAAACNMcYYY4zlP1Jds8X3Yrs/AAAAP6QEAAAAAAAAAfYAAABsAAAAmF122WWX5T8mm2yyySa7PwAAAD+0BAAAAAAAAAH3AAAAbAAAAKiffvrpp+U/zBbfi22uuj8AAAA/tAQAAAAAAAAB+AAAAGwAAACutdZaa63lP6BUmHg/cro/AAAAP8MEAAAAAAAAAfkAAABsAAAAs8suu+yy5T90klFlETa6PwAAAD/DBAAAAAAAAAH6AAAAbAAAAL733nvvveU/Gg7EPrW9uT8AAAA/0wQAAAAAAAAB+wAAAGwAAADEDTfccMPlP8KJNhhZRbk/AAAAP9MEAAAAAAAAAfwAAABsAAAAzznnnHPO5T9oBanx/My4PwAAAD/iBAAAAAAAAAH9AAAAbAAAANRPP/300+U/DoEby6BUuD8AAAA/4gQAAAAAAAAB/gAAAGwAAADaZZdddtnlP7T8jaRE3Lc/AAAAP/IEAAAAAAAAAf8AAABsAAAA33vvvffe5T+IOkeRFqC3PwAAAD/yBAAAAAAAAAEAAQAAbAAAAOWRRx555OU/Lra5arontz8AAAA/AgUAAAAAAAABAQEAAGwAAADqp59++unlPwL0cleM67Y/AAAAPwIFAAAAAAAAAQIBAABsAAAA6qeffvrp5T98rZ4dAje2PwAAAD8RBQAAAAAAAAEDAQAAbAAAAPC999577+U/UOtXCtT6tT8AAAA/EQUAAAAAAAABBAEAAGwAAADwvffee+/lPyQpEfelvrU/AAAAPyEFAAAAAAAAAQUBAABsAAAA8L333nvv5T/KpIPQSUa1PwAAAD8hBQAAAAAAAAEGAQAAbAAAAPC999577+U/nuI8vRsKtT8AAAA/MQUAAAAAAAABBwEAAGwAAADwvffee+/lP3Ag9qntzbQ/AAAAP0AFAAAAAAAAAQgBAABsAAAA8L333nvv5T/q2SFwYxm0PwAAAD9ABQAAAAAAAAEJAQAAbAAAAOWRRx555OU/kFWUSQehsz8AAAA/QAUAAAAAAAABCgEAAGwAAADaZZdddtnlP2STTTbZZLM/AAAAP1AFAAAAAAAAAQsBAABsAAAAzznnnHPO5T8KD8APfeyyPwAAAD9QBQAAAAAAAAEMAQAAbAAAAMQNN9xww+U/sooy6SB0sj8AAAA/XwUAAAAAAAABDQEAAGwAAAC54YYbbrjlPyxEXq+Wv7E/AAAAP28FAAAAAAAAAQ4BAABsAAAAqJ9++umn5T/Sv9CIOkexPwAAAD9vBQAAAAAAAAEPAQAAbAAAAJ1zzjnnnOU/ejtDYt7OsD8AAAA/bwUAAAAAAAABEAEAAGwAAACNMcYYY4zlPyC3tTuCVrA/AAAAP38FAAAAAAAAAREBAABsAAAAggUWWGCB5T+NZVAqTLyvPwAAAD9/BQAAAAAAAAESAQAAbAAAAGyttdZaa+U/KVQakNvarT8AAAA/jgUAAAAAAAABEwEAAGwAAABhgQUWWGDlP3VL/0Ij6qw/AAAAP54FAAAAAAAAARQBAABsAAAAVlVVVVVV5T9pvlbPDoGrPwAAAD+eBQAAAAAAAAEVAQAAbAAAAEUTTTTRROU/t7U7glaQqj8AAAA/rgUAAAAAAAABFgEAAGwAAAA655xzzjnlPwOtIDWen6k/AAAAP64FAAAAAAAAARcBAABsAAAANdFEE0005T9RpAXo5a6oPwAAAD+uBQAAAAAAAAEYAQAAbAAAACqllFJKKeU/RRdddNFFpz8AAAA/vQUAAAAAAAABGQEAAGwAAAAfeeSRRx7lP5MOQicZVaY/AAAAP70FAAAAAAAAARoBAABsAAAADjfccMMN5T/gBSfaYGSlPwAAAD/DBQAAAAAAAAEbAQAAbAAAAP70008//eQ/1Hh+Zkz7oz8AAAA/0gUAAAAAAAABHAEAAGwAAADtsssuu+zkPyFwYxmUCqM/AAAAP9IFAAAAAAAAAR0BAABsAAAA11prrbXW5D9vZ0jM2xmiPwAAAD/iBQAAAAAAAAEeAQAAbAAAAMcYY4wxxuQ/vF4tfyMpoT8AAAA/4gUAAAAAAAABHwEAAGwAAACrqqqqqqrkPwpWEjJrOKA/AAAAP/IFAAAAAAAAASABAABsAAAAoH766aef5D8KVhIyazigPwAAAD/yBQAAAAAAAAEhAQAAbAAAAJtoookmmuQ/YKMJFx6Anz8AAAA/8gUAAAAAAAABIgEAAGwAAACVUkoppZTkP2CjCRcegJ8/AAAAPwEGAAAAAAAAASMBAABsAAAAkDzyyCOP5D9gowkXHoCfPwAAAD8RBgAAAAAAAAEkAQAAbAAAAIommmiiieQ/rpruyWWPnj8AAAA/IQYAAAAAAAABJQEAAGwAAACFEEIIIYTkP66a7sllj54/AAAAPzAGAAAAAAAAASYBAABsAAAAhRBCCCGE5D/6kdN8rZ6dPwAAAD9ABgAAAAAAAAEnAQAAbAAAAHrkkUceeeQ/Som4L/WtnD8AAAA/XwYAAAAAAAABKAEAAGwAAABIHnnkkUfkP5aAneI8vZs/AAAAP18GAAAAAAAAASkBAABsAAAALLDAAgss5D+WgJ3iPL2bPwAAAD9fBgAAAAAAAAEqAQAAbAAAAAsssMACC+Q/5HeClYTMmj8AAAA/bwYAAAAAAAABKwEAAGwAAADfe++9997jP+R3gpWEzJo/AAAAP28GAAAAAAAAASwBAABsAAAAs8suu+yy4z/kd4KVhMyaPwAAAD9+BgAAAAAAAAEtAQAAbAAAAJhddtlll+M/5HeClYTMmj8AAAA/fgYAAAAAAAABLgEAAGwAAAB32WWXXXbjP+R3gpWEzJo/AAAAP44GAAAAAAAAAS8BAABsAAAAYYEFFlhg4z/kd4KVhMyaPwAAAD+OBgAAAAAAAAEwAQAAbAAAAEsppZRSSuM/5HeClYTMmj8AAAA/ngYAAAAAAAABMQEAAGwAAAA655xzzjnjP+R3gpWEzJo/AAAAP54GAAAAAAAAATIBAABsAAAAKqWUUkop4z/kd4KVhMyaPwAAAD+tBgAAAAAAAAEzAQAAbAAAAB955JFHHuM/loCd4jy9mz8AAAA/rQYAAAAAAAABNAEAAGwAAAAON9xwww3jP5aAneI8vZs/AAAAP70GAAAAAAAAATUBAABsAAAAAwsssMAC4z+WgJ3iPL2bPwAAAD+9BgAAAAAAAAE2AQAAbAAAAPjee++99+I/loCd4jy9mz8AAAA/zAYAAAAAAAABNwEAAGwAAADtsssuu+ziP5aAneI8vZs/AAAAP8wGAAAAAAAAATgBAABsAAAA0kQTTTTR4j+WgJ3iPL2bPwAAAD/cBgAAAAAAAAE5AQAAbAAAALbWWmutteI/Som4L/WtnD8AAAA/3AYAAAAAAAABOgEAAGwAAACVUkoppZTiP0qJuC/1rZw/AAAAP+wGAAAAAAAAATsBAABsAAAAXnbZZZdd4j9Kibgv9a2cPwAAAD/sBgAAAAAAAAE8AQAAbAAAADLGGGOMMeI/Som4L/WtnD8AAAA/+wYAAAAAAAABPQEAAGwAAADwvffee+/hP/qR03ytnp0/AAAAP/sGAAAAAAAAAT4BAABsAAAAs8suu+yy4T/6kdN8rZ6dPwAAAD8LBwAAAAAAAAE/AQAAbAAAAHHDDTfccOE/+pHTfK2enT8AAAA/CwcAAAAAAAABQAEAAGwAAAA10UQTTTThP66a7sllj54/AAAAPxsHAAAAAAAAAUEBAABsAAAA+N5777334D+umu7JZY+ePwAAAD8bBwAAAAAAAAFCAQAAbAAAAMcYY4wxxuA/rpruyWWPnj8AAAA/KgcAAAAAAAABQwEAAGwAAACbaKKJJprgP66a7sllj54/AAAAPyoHAAAAAAAAAUQBAABsAAAAbrjhhhtu4D+umu7JZY+ePwAAAD86BwAAAAAAAAFFAQAAbAAAAD3yyCOPPOA/rpruyWWPnj8AAAA/OgcAAAAAAAABRgEAAGwAAAAcbrjhhhvgP66a7sllj54/AAAAP0kHAAAAAAAAAUcBAABsAAAA4Hvvvffe3z+umu7JZY+ePwAAAD9JBwAAAAAAAAFIAQAAbAAAAIgbbrjhht8/rpruyWWPnj8AAAA/WQcAAAAAAAABSQEAAGwAAAA755xzzjnfP66a7sllj54/AAAAP1kHAAAAAAAAAUoBAABsAAAA7bLLLrvs3j+umu7JZY+ePwAAAD9pBwAAAAAAAAFLAQAAbAAAAJVSSimllN4/YKMJFx6Anz8AAAA/aQcAAAAAAAABTAEAAGwAAABTSimllFLePwpWEjJrOKA/AAAAP3gHAAAAAAAAAU0BAABsAAAABhZYYIEF3j9i2p9Yx7CgPwAAAD94BwAAAAAAAAFOAQAAbAAAALnhhhtuuN0/YtqfWMewoD8AAAA/iAcAAAAAAAABTwEAAGwAAABhgQUWWGDdP7xeLX8jKaE/AAAAP5gHAAAAAAAAAVABAABsAAAAH3nkkUce3T8W47qlf6GhPwAAAD+YBwAAAAAAAAFRAQAAbAAAANJEE0000dw/FuO6pX+hoT8AAAA/mAcAAAAAAAABUgEAAGwAAACbaKKJJprcPxbjuqV/oaE/AAAAP6cHAAAAAAAAAVMBAABsAAAAZIwxxhhj3D9vZ0jM2xmiPwAAAD+3BwAAAAAAAAFUAQAAbAAAADjccMMNN9w/b2dIzNsZoj8AAAA/twcAAAAAAAABVQEAAGwAAAAXWGCBBRbcP29nSMzbGaI/AAAAP8YHAAAAAAAAAVYBAABsAAAA66effvrp2z9vZ0jM2xmiPwAAAD/GBwAAAAAAAAFXAQAAbAAAANVPP/3009s/b2dIzNsZoj8AAAA/xgcAAAAAAAABWAEAAGwAAAC/9957773bP29nSMzbGaI/AAAAP9YHAAAAAAAAAVkBAABsAAAAnnPOOeec2z9vZ0jM2xmiPwAAAD/0BwAAAAAAAAFaAQAAbAAAAHHDDTfccNs/b2dIzNsZoj8AAAA/9AcAAAAAAAABWwEAAGwAAABFE0000UTbPxbjuqV/oaE/AAAAPwMIAAAAAAAAAVwBAABsAAAAAwsssMAC2z8W47qlf6GhPwAAAD8DCAAAAAAAAAFdAQAAbAAAALbWWmuttdo/vF4tfyMpoT8AAAA/EwgAAAAAAAABXgEAAGwAAABedtlll13aP2Lan1jHsKA/AAAAPxMIAAAAAAAAAV8BAABsAAAA++mnn3762T8KVhIyazigPwAAAD8jCAAAAAAAAAFgAQAAbAAAAIIFFlhggdk/YKMJFx6Anz8AAAA/IwgAAAAAAAABYQEAAGwAAAAJIYQQQgjZP2CjCRcegJ8/AAAAPzIIAAAAAAAAAWIBAABsAAAAkDzyyCOP2D/6kdN8rZ6dPwAAAD9CCAAAAAAAAAFjAQAAbAAAAC2wwAILLNg/+pHTfK2enT8AAAA/QggAAAAAAAABZAEAAGwAAAC+9957773XP5aAneI8vZs/AAAAP1EIAAAAAAAAAWUBAABsAAAAZpdddtll1z/kd4KVhMyaPwAAAD9RCAAAAAAAAAFmAQAAbAAAACSPPPLII9c/5HeClYTMmj8AAAA/UQgAAAAAAAABZwEAAGwAAADihhtuuOHWP35mTPsT65g/AAAAP2EIAAAAAAAAAWgBAABsAAAAq6qqqqqq1j/MXTGuW/qXPwAAAD9hCAAAAAAAAAFpAQAAbAAAAIommmiiidY/zF0xrlv6lz8AAAA/gAgAAAAAAAABagEAAGwAAABTSimllFLWPxpVFmGjCZc/AAAAP4AIAAAAAAAAAWsBAABsAAAAPfLII4881j8aVRZhowmXPwAAAD+ACAAAAAAAAAFsAQAAbAAAABFCCCGEENY/GlUWYaMJlz8AAAA/kAgAAAAAAAABbQEAAGwAAADwvffee+/VP2ZM+xPrGJY/AAAAP5AIAAAAAAAAAW4BAABsAAAAxA033HDD1T9mTPsT6xiWPwAAAD+gCAAAAAAAAAFvAQAAbAAAAI0xxhhjjNU/skPgxjIolT8AAAA/oAgAAAAAAAABcAEAAGwAAABWVVVVVVXVP7JD4MYyKJU/AAAAP68IAAAAAAAAAXEBAABsAAAACSGEEEII1T+yQ+DGMiiVPwAAAD+vCAAAAAAAAAFyAQAAbAAAAMcYY4wxxtQ/skPgxjIolT8AAAA/vwgAAAAAAAABcwEAAGwAAABvuOGGG27UP7JD4MYyKJU/AAAAP78IAAAAAAAAAXQBAABsAAAAFlhggQUW1D+yQ+DGMiiVPwAAAD/OCAAAAAAAAAF1AQAAbAAAAL733nvvvdM/skPgxjIolT8AAAA/zggAAAAAAAABdgEAAGwAAABba6211lrTPwA7xXl6N5Q/AAAAP94IAAAAAAAAAXcBAABsAAAAAwsssMAC0z9OMqoswkaTPwAAAD/eCAAAAAAAAAF4AQAAbAAAAJVSSimllNI/nCmP3wlWkj8AAAA/7ggAAAAAAAABeQEAAGwAAAAyxhhjjDHSP+ggdJJRZZE/AAAAP+4IAAAAAAAAAXoBAABsAAAAzznnnHPO0T82GFlFmXSQPwAAAD/9CAAAAAAAAAF7AQAAbAAAAGGBBRZYYNE/CB988MEHjz8AAAA//QgAAAAAAAABfAEAAGwAAAD+9NNPP/3QP6INRlZRJo0/AAAAPw0JAAAAAAAAAX0BAABsAAAAppRSSiml0D+iDUZWUSaNPwAAAD8NCQAAAAAAAAF+AQAAbAAAAGOMMcYYY9A/PPwPvOBEiz8AAAA/HQkAAAAAAAABfwEAAGwAAAAhhBBCCCHQPzz8D7zgRIs/AAAAPx0JAAAAAAAAAYABAABsAAAA66effvrpzz88/A+84ESLPwAAAD8sCQAAAAAAAAGBAQAAbAAAANVPP/30088/PPwPvOBEiz8AAAA/LAkAAAAAAAABggEAAGwAAACpn3766afPPzz8D7zgRIs/AAAAPzwJAAAAAAAAAYMBAABsAAAAk0ceeeSRzz88/A+84ESLPwAAAD9LCQAAAAAAAAGEAQAAbAAAAH3vvffee88/PPwPvOBEiz8AAAA/WwkAAAAAAAABhQEAAGwAAABnl1122WXPPzz8D7zgRIs/AAAAP2sJAAAAAAAAAYYBAABsAAAADjfccMMNzz/W6tkhcGOJPwAAAD9rCQAAAAAAAAGHAQAAbAAAALbWWmuttc4/ctmjh/+Bhz8AAAA/egkAAAAAAAABiAEAAGwAAAAGFlhggQXOP3LZo4f/gYc/AAAAP3oJAAAAAAAAAYkBAABsAAAAQP30008/zT8MyG3tjqCFPwAAAD+KCQAAAAAAAAGKAQAAbAAAADjccMMNN8w/DMht7Y6ghT8AAAA/igkAAAAAAAABiwEAAGwAAAAZY4wxxhjLP6i2N1Mev4M/AAAAP5oJAAAAAAAAAYwBAABsAAAA5ZFHHnnkyT+otjdTHr+DPwAAAD+aCQAAAAAAAAGNAQAAbAAAAMcYY4wxxsg/qLY3Ux6/gz8AAAA/qQkAAAAAAAABjgEAAGwAAACSRx555JHHP6i2N1Mev4M/AAAAP6kJAAAAAAAAAY8BAABsAAAAiiaaaKKJxj+otjdTHr+DPwAAAD+5CQAAAAAAAAGQAQAAbAAAAGyttdZaa8U/qLY3Ux6/gz8AAAA/yAkAAAAAAAABkQEAAGwAAACQPPLII4/EP6i2N1Mev4M/AAAAP8gJAAAAAAAAAZIBAABsAAAA9dNPP/30wz+otjdTHr+DPwAAAD/ICQAAAAAAAAGTAQAAbAAAAHHDDTfccMM/qLY3Ux6/gz8AAAA/2AkAAAAAAAABlAEAAGwAAAAZY4wxxhjDP6i2N1Mev4M/AAAAP9gJAAAAAAAAAZUBAABsAAAA7bLLLrvswj+otjdTHr+DPwAAAD/oCQAAAAAAAAGWAQAAbAAAAKuqqqqqqsI/qLY3Ux6/gz8AAAA/9wkAAAAAAAABlwEAAGwAAACVUkoppZTCP6i2N1Mev4M/AAAAP/cJAAAAAAAAAZgBAABsAAAAaaKJJppowj+otjdTHr+DPwAAAD8HCgAAAAAAAAGZAQAAbAAAAD3yyCOPPMI/qLY3Ux6/gz8AAAA/BwoAAAAAAAABmgEAAGwAAAARQgghhBDCP6i2N1Mev4M/AAAAPxcKAAAAAAAAAZsBAABsAAAA5ZFHHnnkwT+otjdTHr+DPwAAAD82CgAAAAAAAAGcAQAAbAAAADXRRBNNNME/DMht7Y6ghT8AAAA/VQoAAAAAAAABnQEAAGwAAAAAAAAAAADAPwzIbe2OoIU/AAAAP3QKAAAAAAAAAZ4BAABsAAAAoH766aefvj8MyG3tjqCFPwAAAD90CgAAAAAAAAGfAQAAbAAAAHTOOeecc74/DMht7Y6ghT8AAAA/owoAAAAAAAABoAEAAGwAAABIHnnkkUe+PwzIbe2OoIU/AAAAP7MKAAAAAAAAAaEBAABsAAAAHG644YYbvj8MyG3tjqCFPwAAAD/CCgAAAAAAAAGiAQAAbAAAABxuuOGGG74/ctmjh/+Bhz8AAAA/wgoAAAAAAAABowEAAGwAAADEDTfccMO9P9bq2SFwY4k/AAAAP8IKAAAAAAAAAaQBAABsAAAAmF122WWXvT/W6tkhcGOJPwAAAD/SCgAAAAAAAAGlAQAAbAAAAGyttdZaa70/og1GVlEmjT8AAAA/0goAAAAAAAABpgEAAGwAAAAUTTTRRBO9PwgffPDBB48/AAAAP+IKAAAAAAAAAacBAABsAAAAkDzyyCOPvD/oIHSSUWWRPwAAAD/iCgAAAAAAAAGoAQAAbAAAAAwssMACC7w/nCmP3wlWkj8AAAA/8QoAAAAAAAABqQEAAGwAAABba6211lq7PwA7xXl6N5Q/AAAAP/EKAAAAAAAAAaoBAABsAAAA11prrbXWuj9mTPsT6xiWPwAAAD8BCwAAAAAAAAGrAQAAbAAAAPvpp59++rk/GlUWYaMJlz8AAAA/EQsAAAAAAAABrAEAAGwAAAAfeeSRRx65P8xdMa5b+pc/AAAAPxELAAAAAAAAAa0BAABsAAAAb7jhhhtuuD9+Zkz7E+uYPwAAAD8RCwAAAAAAAAGuAQAAbAAAAL733nvvvbc/fmZM+xPrmD8AAAA/IAsAAAAAAAABrwEAAGwAAADihhtuuOG2PzBvZ0jM25k/AAAAPyALAAAAAAAAAbABAABsAAAAXnbZZZddtj8wb2dIzNuZPwAAAD8wCwAAAAAAAAGxAQAAbAAAANpll1122bU/5HeClYTMmj8AAAA/PwsAAAAAAAABsgEAAGwAAACutdZaa621P+R3gpWEzJo/AAAAPz8LAAAAAAAAAbMBAABsAAAAVlVVVVVVtT/kd4KVhMyaPwAAAD9PCwAAAAAAAAG0AQAAbAAAACqllFJKKbU/5HeClYTMmj8AAAA/TwsAAAAAAAABtQEAAGwAAAD+9NNPP/20P5aAneI8vZs/AAAAP18LAAAAAAAAAbYBAABsAAAA0kQTTTTRtD+WgJ3iPL2bPwAAAD+8CwAAAAAAAAG3AQAAbAAAANJEE0000bQ/Som4L/WtnD8AAAA/3AsAAAAAAAABuAEAAGwAAACmlFJKKaW0P0qJuC/1rZw/AAAAP9wLAAAAAAAAAbkBAABsAAAAeuSRRx55tD9Kibgv9a2cPwAAAD8LDAAAAAAAAAG6AQAAbAAAAHrkkUceebQ/+pHTfK2enT8AAAA/CwwAAAAAAAABuwEAAGwAAABONNFEE020P66a7sllj54/AAAAPxsMAAAAAAAAAbwBAABsAAAATjTRRBNNtD9gowkXHoCfPwAAAD8bDAAAAAAAAAG9AQAAbAAAAE400UQTTbQ/ClYSMms4oD8AAAA/KgwAAAAAAAABvgEAAGwAAAAhhBBCCCG0P2Lan1jHsKA/AAAAPzoMAAAAAAAAAb8BAABsAAAAIYQQQgghtD+8Xi1/IymhPwAAAD86DAAAAAAAAAHAAQAAbAAAACGEEEIIIbQ/b2dIzNsZoj8AAAA/SgwAAAAAAAABwQEAAGwAAAAhhBBCCCG0PyFwYxmUCqM/AAAAP0oMAAAAAAAAAcIBAABsAAAAIYQQQgghtD8u/QuNqHOkPwAAAD9ZDAAAAAAAAAHDAQAAbAAAAPXTTz/99LM/4AUn2mBkpT8AAAA/WQwAAAAAAAABxAEAAGwAAADJI4888sizP+ySz011zaY/AAAAP2kMAAAAAAAAAcUBAABsAAAAySOPPPLIsz/5H3jBiTaoPwAAAD9pDAAAAAAAAAHGAQAAbAAAAJ1zzjnnnLM/qyiTDkInqT8AAAA/eQwAAAAAAAABxwEAAGwAAACdc84555yzP18xrlv6F6o/AAAAP3kMAAAAAAAAAcgBAABsAAAAnXPOOeecsz8bx3Ecx3GsPwAAAD+IDAAAAAAAAAHJAQAAbAAAAHHDDTfccLM/KVQakNvarT8AAAA/iAwAAAAAAAABygEAAGwAAABFE0000USzP9lcNd2Ty64/AAAAP5gMAAAAAAAAAcsBAABsAAAARRNNNNFEsz+NZVAqTLyvPwAAAD+YDAAAAAAAAAHMAQAAbAAAAEUTTTTRRLM/ILe1O4JWsD8AAAA/pwwAAAAAAAABzQEAAGwAAABFE0000USzP3o7Q2LezrA/AAAAP6cMAAAAAAAAAc4BAABsAAAARRNNNNFEsz+m/Yl1DAuxPwAAAD+3DAAAAAAAAAHPAQAAbAAAAEUTTTTRRLM/0r/QiDpHsT8AAAA/xwwAAAAAAAAB0AEAAGwAAABFE0000USzPwCCF5xog7E/AAAAP+YMAAAAAAAAAdEBAABsAAAARRNNNNFEsz8sRF6vlr+xPwAAAD/mDAAAAAAAAAHSAQAAbAAAAEUTTTTRRLM/WAalwsT7sT8AAAA/5gwAAAAAAAAB0wEAAGwAAABFE0000USzP4bI69XyN7I/AAAAP/YMAAAAAAAAAdQBAABsAAAARRNNNNFEsz+yijLpIHSyPwAAAD/2DAAAAAAAAAHVAQAAbAAAAEUTTTTRRLM/3kx5/E6wsj8AAAA/BQ0AAAAAAAAB1gEAAGwAAABFE0000USzPzjRBiOrKLM/AAAAPxUNAAAAAAAAAdcBAABsAAAARRNNNNFEsz+QVZRJB6GzPwAAAD8VDQAAAAAAAAHYAQAAbAAAAEUTTTTRRLM/vhfbXDXdsz8AAAA/FQ0AAAAAAAAB2QEAAGwAAABFE0000USzP+rZIXBjGbQ/AAAAPyQNAAAAAAAAAdoBAABsAAAARRNNNNFEsz9EXq+Wv5G0PwAAAD80DQAAAAAAAAHbAQAAbAAAAEUTTTTRRLM/cCD2qe3NtD8AAAA/NA0AAAAAAAAB3AEAAGwAAABFE0000USzP57iPL0bCrU/AAAAPzQNAAAAAAAAAd0BAABsAAAARRNNNNFEsz/KpIPQSUa1PwAAAD9EDQAAAAAAAAHeAQAAbAAAAEUTTTTRRLM/9mbK43eCtT8AAAA/RA0AAAAAAAAB3wEAAGwAAABFE0000USzP1DrVwrU+rU/AAAAP1MNAAAAAAAAAeABAABsAAAARRNNNNFEsz98rZ4dAje2PwAAAD9jDQAAAAAAAAHhAQAAbAAAAEUTTTTRRLM/qG/lMDBztj8AAAA/Yw0AAAAAAAAB4gEAAGwAAABxww033HCzP9YxLERer7Y/AAAAP3MNAAAAAAAAAeMBAABsAAAAccMNN9xwsz8C9HJXjOu2PwAAAD9zDQAAAAAAAAHkAQAAbAAAAHHDDTfccLM/Lra5arontz8AAAA/gg0AAAAAAAAB5QEAAGwAAABxww033HCzP1x4AH7oY7c/AAAAP4INAAAAAAAAAeYBAABsAAAAccMNN9xwsz+0/I2kRNy3PwAAAD+CDQAAAAAAAAHnAQAAbAAAAHHDDTfccLM/4r7Ut3IYuD8AAAA/oQ0AAAAAAAAB6AEAAGwAAABxww033HCzPw6BG8ugVLg/AAAAP6ENAAAAAAAAAekBAABsAAAAccMNN9xwsz88Q2LezpC4PwAAAD/QDQAAAAAAAAHqAQAAbAAAAJ1zzjnnnLM/PENi3s6QuD8AAAA/4A0AAAAAAAAB6wEAAGwAAADJI4888sizP2gFqfH8zLg/AAAAP/ANAAAAAAAAAewBAABsAAAA9dNPP/30sz+Ux+8EKwm5PwAAAD/wDQAAAAAAAAHtAQAAbAAAAPXTTz/99LM/wok2GFlFuT8AAAA//w0AAAAAAAAB7gEAAGwAAAAhhBBCCCG0PxoOxD61vbk/AAAAP/8NAAAAAAAAAe8BAABsAAAAIYQQQgghtD9G0ApS4/m5PwAAAD8PDgAAAAAAAAHwAQAAbAAAACGEEEIIIbQ/dJJRZRE2uj8AAAA/Dw4AAAAAAAAB8QEAAGwAAAAhhBBCCCG0P6BUmHg/cro/AAAAPzQOAAAAAAAAAfIBAABsAAAAIYQQQgghtD/62CWfm+q6PwAAAD80DgAAAAAAAAHzAQAAbAAAACGEEEIIIbQ/Ul2zxfdiuz8AAAA/RA4AAAAAAAAB9AEAAGwAAAAhhBBCCCG0P4Af+tgln7s/AAAAP0QOAAAAAAAAAfUBAABsAAAAIYQQQgghtD/Yo4f/gRe8PwAAAD9UDgAAAAAAAAH2AQAAbAAAACGEEEIIIbQ/BmbOErBTvD8AAAA/VA4AAAAAAAAB9wEAAGwAAAAhhBBCCCG0PzIoFSbej7w/AAAAP2MOAAAAAAAAAfgBAABsAAAATjTRRBNNtD9e6ls5DMy8PwAAAD8ADwAAAAAAAAH5AQAAbAAAAHrkkUceebQ/XupbOQzMvD8AAAA/Tg8AAAAAAAAB+gEAAGwAAACmlFJKKaW0P17qWzkMzLw/AAAAP20PAAAAAAAAAfsBAABsAAAA0kQTTTTRtD+4bulfaES9PwAAAD9tDwAAAAAAAAH8AQAAbAAAAP70008//bQ/EPN2hsS8vT8AAAA/fQ8AAAAAAAAB/QEAAGwAAAAqpZRSSim1Pz61vZny+L0/AAAAP30PAAAAAAAAAf4BAABsAAAAVlVVVVVVtT9sdwStIDW+PwAAAD+MDwAAAAAAAAH/AQAAbAAAAFZVVVVVVbU/ljlLwE5xvj8AAAA/jA8AAAAAAAABAAIAAGwAAACYXXbZZZfZPyiTDkInGcU/AAAAPwAAAAAAAAAAAQECAABsAAAAo4kmmmii2T8okw5CJxnFPwAAAD9tAAAAAAAAAAECAgAAbAAAALnhhhtuuNk/KJMOQicZxT8AAAA/fQAAAAAAAAABAwIAAGwAAADlkUceeeTZPyiTDkInGcU/AAAAP30AAAAAAAAAAQQCAABsAAAAEUIIIYQQ2j8okw5CJxnFPwAAAD+MAAAAAAAAAAEFAgAAbAAAAMECCyywwNo/KJMOQicZxT8AAAA/nAAAAAAAAAABBgIAAGwAAAADCyywwALbPyiTDkInGcU/AAAAP5wAAAAAAAAAAQcCAABsAAAARRNNNNFE2z8okw5CJxnFPwAAAD+cAAAAAAAAAAEIAgAAbAAAAHzvvffee9s/KJMOQicZxT8AAAA/rAAAAAAAAAABCQIAAGwAAADKI4888sjbPyiTDkInGcU/AAAAP7sAAAAAAAAAAQoCAABsAAAADCywwAIL3D8okw5CJxnFPwAAAD+7AAAAAAAAAAELAgAAbAAAAFlggQUWWNw/KJMOQicZxT8AAAA/ywAAAAAAAAABDAIAAGwAAACbaKKJJprcPyiTDkInGcU/AAAAP8sAAAAAAAAAAQ0CAABsAAAA3XDDDTfc3D8okw5CJxnFPwAAAD/bAAAAAAAAAAEOAgAAbAAAABRNNNFEE90//NDHLvncxD8AAAA/2wAAAAAAAAABDwIAAGwAAABWVVVVVVXdP+VvJCXivsQ/AAAAP+oAAAAAAAAAARACAABsAAAAo4kmmmii3T/lbyQl4r7EPwAAAD/qAAAAAAAAAAERAgAAbAAAANpll1122d0/ua3dEbSCxD8AAAA/+gAAAAAAAAABEgIAAGwAAAAnmmiiiSbeP7mt3RG0gsQ/AAAAP/oAAAAAAAAAARMCAABsAAAAXnbZZZdd3j+iTDoInWTEPwAAAD8JAQAAAAAAAAEUAgAAbAAAAJVSSimllN4/okw6CJ1kxD8AAAA/IgEAAAAAAAABFQIAAGwAAADMLrvsssveP4zrlv6FRsQ/AAAAPzIBAAAAAAAAARYCAABsAAAADjfccMMN3z+M65b+hUbEPwAAAD8yAQAAAAAAAAEXAgAAbAAAADvnnHPOOd8/jOuW/oVGxD8AAAA/QgEAAAAAAAABGAIAAGwAAAByww033HDfP4zrlv6FRsQ/AAAAP0IBAAAAAAAAARkCAABsAAAAnnPOOeec3z+M65b+hUbEPwAAAD9RAQAAAAAAAAEaAgAAbAAAAL/33nvvvd8/jOuW/oVGxD8AAAA/YQEAAAAAAAABGwIAAGwAAADVTz/99NPfP4zrlv6FRsQ/AAAAP2EBAAAAAAAAARwCAABsAAAA9tNPP/303z+M65b+hUbEPwAAAD9hAQAAAAAAAAEdAgAAbAAAAAsssMACC+A/jOuW/oVGxD8AAAA/cQEAAAAAAAABHgIAAGwAAAAcbrjhhhvgP4zrlv6FRsQ/AAAAP3EBAAAAAAAAAR8CAABsAAAAJ5poookm4D+M65b+hUbEPwAAAD+AAQAAAAAAAAEgAgAAbAAAADfccMMNN+A/jOuW/oVGxD8AAAA/gAEAAAAAAAABIQIAAGwAAABNNNFEE03gP4zrlv6FRsQ/AAAAP5ABAAAAAAAAASICAABsAAAAXnbZZZdd4D+M65b+hUbEPwAAAD+QAQAAAAAAAAEjAgAAbAAAAHTOOeecc+A/jOuW/oVGxD8AAAA/nwEAAAAAAAABJAIAAGwAAACKJppooongP4zrlv6FRsQ/AAAAP58BAAAAAAAAASUCAABsAAAAppRSSiml4D+M65b+hUbEPwAAAD+vAQAAAAAAAAEmAgAAbAAAALzssssuu+A/jOuW/oVGxD8AAAA/rwEAAAAAAAABJwIAAGwAAADdcMMNN9zgP4zrlv6FRsQ/AAAAP78BAAAAAAAAASgCAABsAAAA/vTTTz/94D+M65b+hUbEPwAAAD+/AQAAAAAAAAEpAgAAbAAAABRNNNFEE+E/jOuW/oVGxD8AAAA/zgEAAAAAAAABKgIAAGwAAAAqpZRSSinhP3WK8/RuKMQ/AAAAP94BAAAAAAAAASsCAABsAAAAOuecc8454T91ivP0bijEPwAAAD/eAQAAAAAAAAEsAgAAbAAAAFA//fTTT+E/dYrz9G4oxD8AAAA/3gEAAAAAAAABLQIAAGwAAABba6211lrhP3WK8/RuKMQ/AAAAP+4BAAAAAAAAAS4CAABsAAAAZpdddtll4T91ivP0bijEPwAAAD/9AQAAAAAAAAEvAgAAbAAAAHHDDTfccOE/dYrz9G4oxD8AAAA//QEAAAAAAAABMAIAAGwAAAB877333nvhP3WK8/RuKMQ/AAAAPw0CAAAAAAAAATECAABsAAAAggUWWGCB4T91ivP0bijEPwAAAD8NAgAAAAAAAAEyAgAAbAAAAI0xxhhjjOE/dYrz9G4oxD8AAAA/DQIAAAAAAAABMwIAAGwAAACYXXbZZZfhP3WK8/RuKMQ/AAAAPxwCAAAAAAAAATQCAABsAAAAo4kmmmii4T91ivP0bijEPwAAAD8cAgAAAAAAAAE1AgAAbAAAALPLLrvssuE/XylQ61cKxD8AAAA/LAIAAAAAAAABNgIAAGwAAAC+9957773hP18pUOtXCsQ/AAAAPywCAAAAAAAAATcCAABsAAAAzznnnHPO4T9fKVDrVwrEPwAAAD88AgAAAAAAAAE4AgAAbAAAAN9777333uE/XylQ61cKxD8AAAA/PAIAAAAAAAABOQIAAGwAAAD76aeffvrhP18pUOtXCsQ/AAAAP0sCAAAAAAAAAToCAABsAAAAFlhggQUW4j9fKVDrVwrEPwAAAD9bAgAAAAAAAAE7AgAAbAAAAEIIIYQQQuI/Scis4UDswz8AAAA/WwIAAAAAAAABPAIAAGwAAAB65JFHHnniPzJnCdgpzsM/AAAAP2sCAAAAAAAAAT0CAABsAAAAoH766aef4j8yZwnYKc7DPwAAAD9rAgAAAAAAAAE+AgAAbAAAAMwuu+yyy+I/MmcJ2CnOwz8AAAA/egIAAAAAAAABPwIAAGwAAAADCyywwALjPzJnCdgpzsM/AAAAP3oCAAAAAAAAAUACAABsAAAANdFEE0004z8yZwnYKc7DPwAAAD96AgAAAAAAAAFBAgAAbAAAAFtrrbXWWuM/MmcJ2CnOwz8AAAA/igIAAAAAAAABQgIAAGwAAAB877333nvjPzJnCdgpzsM/AAAAP4oCAAAAAAAAAUMCAABsAAAAmF122WWX4z9JyKzhQOzDPwAAAD+ZAgAAAAAAAAFEAgAAbAAAAK611lprreM/XylQ61cKxD8AAAA/qQIAAAAAAAABRQIAAGwAAADEDTfccMPjP3WK8/RuKMQ/AAAAP6kCAAAAAAAAAUYCAABsAAAA2mWXXXbZ4z91ivP0bijEPwAAAD+5AgAAAAAAAAFHAgAAbAAAAOWRRx555OM/dYrz9G4oxD8AAAA/uQIAAAAAAAABSAIAAGwAAADwvffee+/jP3WK8/RuKMQ/AAAAP8gCAAAAAAAAAUkCAABsAAAA++mnn3764z91ivP0bijEPwAAAD/IAgAAAAAAAAFKAgAAbAAAAAYWWGCBBeQ/dYrz9G4oxD8AAAA/2AIAAAAAAAABSwIAAGwAAAAcbrjhhhvkP4zrlv6FRsQ/AAAAP9gCAAAAAAAAAUwCAABsAAAAJ5poookm5D+M65b+hUbEPwAAAD/oAgAAAAAAAAFNAgAAbAAAADLGGGOMMeQ/jOuW/oVGxD8AAAA/6AIAAAAAAAABTgIAAGwAAAA98sgjjzzkP4zrlv6FRsQ/AAAAP/cCAAAAAAAAAU8CAABsAAAAQwghhBBC5D+M65b+hUbEPwAAAD/3AgAAAAAAAAFQAgAAbAAAAE400UQTTeQ/jOuW/oVGxD8AAAA/BwMAAAAAAAABUQIAAGwAAABTSimllFLkP4zrlv6FRsQ/AAAAPwcDAAAAAAAAAVICAABsAAAAWWCBBRZY5D+M65b+hUbEPwAAAD8WAwAAAAAAAAFTAgAAbAAAAF522WWXXeQ/jOuW/oVGxD8AAAA/JgMAAAAAAAABVAIAAGwAAABpookmmmjkP4zrlv6FRsQ/AAAAPzQDAAAAAAAAAVUCAABsAAAAb7jhhhtu5D+M65b+hUbEPwAAAD9EAwAAAAAAAAFWAgAAbAAAAHrkkUceeeQ/jOuW/oVGxD8AAAA/RAMAAAAAAAABVwIAAGwAAACQPPLII4/kP6JMOgidZMQ/AAAAP1MDAAAAAAAAAVgCAABsAAAAoH766aef5D+iTDoInWTEPwAAAD9TAwAAAAAAAAFZAgAAbAAAALbWWmutteQ/okw6CJ1kxD8AAAA/YwMAAAAAAAABWgIAAGwAAADHGGOMMcbkP6JMOgidZMQ/AAAAP2MDAAAAAAAAAVsCAABsAAAA6Jxzzjnn5D+iTDoInWTEPwAAAD9zAwAAAAAAAAFcAgAAbAAAAAMLLLDAAuU/ua3dEbSCxD8AAAA/cwMAAAAAAAABXQIAAGwAAAAkjzzyyCPlP7mt3RG0gsQ/AAAAP4IDAAAAAAAAAV4CAABsAAAAOuecc8455T/ODoEby6DEPwAAAD+CAwAAAAAAAAFfAgAAbAAAAFZVVVVVVeU/zg6BG8ugxD8AAAA/kgMAAAAAAAABYAIAAGwAAABsrbXWWmvlP84OgRvLoMQ/AAAAP5IDAAAAAAAAAWECAABsAAAAd9lll1125T/lbyQl4r7EPwAAAD+hAwAAAAAAAAFiAgAAbAAAAIIFFlhggeU/5W8kJeK+xD8AAAA/oQMAAAAAAAABYwIAAGwAAACNMcYYY4zlP+VvJCXivsQ/AAAAP7EDAAAAAAAAAWQCAABsAAAAkkceeeSR5T/lbyQl4r7EPwAAAD+xAwAAAAAAAAFlAgAAbAAAAJ1zzjnnnOU/5W8kJeK+xD8AAAA/wQMAAAAAAAABZgIAAGwAAACdc84555zlP/zQxy753MQ/AAAAP8EDAAAAAAAAAWcCAABsAAAAo4kmmmii5T/80Mcu+dzEPwAAAD/QAwAAAAAAAAFoAgAAbAAAAKiffvrpp+U//NDHLvncxD8AAAA/0AMAAAAAAAABaQIAAGwAAACzyy677LLlP/zQxy753MQ/AAAAP+ADAAAAAAAAAWoCAABsAAAAvvfee++95T/80Mcu+dzEPwAAAD/gAwAAAAAAAAFrAgAAbAAAAMQNN9xww+U//NDHLvncxD8AAAA/8AMAAAAAAAABbAIAAGwAAADUTz/99NPlP/zQxy753MQ/AAAAP/ADAAAAAAAAAW0CAABsAAAA2mWXXXbZ5T/80Mcu+dzEPwAAAD//AwAAAAAAAAFuAgAAbAAAAOWRRx555OU//NDHLvncxD8AAAA/DwQAAAAAAAABbwIAAGwAAADwvffee+/lP/zQxy753MQ/AAAAPw8EAAAAAAAAAXACAABsAAAA9dNPP/305T/80Mcu+dzEPwAAAD8PBAAAAAAAAAFxAgAAbAAAAAYWWGCBBeY//NDHLvncxD8AAAA/HgQAAAAAAAABcgIAAGwAAAARQgghhBDmP/zQxy753MQ/AAAAPx4EAAAAAAAAAXMCAABsAAAAIoQQQggh5j/80Mcu+dzEPwAAAD8uBAAAAAAAAAF0AgAAbAAAACeaaKKJJuY//NDHLvncxD8AAAA/LgQAAAAAAAABdQIAAGwAAAAtsMACCyzmP/zQxy753MQ/AAAAPz4EAAAAAAAAAXYCAABsAAAAMsYYY4wx5j/80Mcu+dzEPwAAAD8+BAAAAAAAAAF3AgAAbAAAADjccMMNN+Y//NDHLvncxD8AAAA/TQQAAAAAAAABeAIAAGwAAAA98sgjjzzmP/zQxy753MQ/AAAAP10EAAAAAAAAAXkCAABsAAAAQwghhBBC5j/80Mcu+dzEPwAAAD9tBAAAAAAAAAF6AgAAbAAAAEgeeeSRR+Y//NDHLvncxD8AAAA/bQQAAAAAAAABewIAAGwAAABONNFEE03mP/zQxy753MQ/AAAAP3wEAAAAAAAAAXwCAABsAAAAU0oppZRS5j/80Mcu+dzEPwAAAD+MBAAAAAAAAAF9AgAAbAAAAFlggQUWWOY/5W8kJeK+xD8AAAA/jAQAAAAAAAABfgIAAGwAAABedtlll13mP+VvJCXivsQ/AAAAP5sEAAAAAAAAAX8CAABsAAAAaaKJJppo5j/ODoEby6DEPwAAAD+bBAAAAAAAAAGAAgAAbAAAAHTOOeecc+Y/ua3dEbSCxD8AAAA/qwQAAAAAAAABgQIAAGwAAAB/+umnn37mP7mt3RG0gsQ/AAAAP6sEAAAAAAAAAYICAABsAAAAiiaaaKKJ5j+5rd0RtILEPwAAAD+7BAAAAAAAAAGDAgAAbAAAAJtoookmmuY/ua3dEbSCxD8AAAA/uwQAAAAAAAABhAIAAGwAAACxwAILLLDmP7mt3RG0gsQ/AAAAP8oEAAAAAAAAAYUCAABsAAAAxxhjjDHG5j+5rd0RtILEPwAAAD/KBAAAAAAAAAGGAgAAbAAAAN1www033OY/ua3dEbSCxD8AAAA/2gQAAAAAAAABhwIAAGwAAADzyCOPPPLmP+VvJCXivsQ/AAAAP9oEAAAAAAAAAYgCAABsAAAACSGEEEII5z/lbyQl4r7EPwAAAD/qBAAAAAAAAAGJAgAAbAAAABljjDHGGOc//NDHLvncxD8AAAA/6gQAAAAAAAABigIAAGwAAAAqpZRSSinnP/zQxy753MQ/AAAAP/kEAAAAAAAAAYsCAABsAAAANdFEE0005z/80Mcu+dzEPwAAAD/5BAAAAAAAAAGMAgAAbAAAADrnnHPOOec//NDHLvncxD8AAAA/CQUAAAAAAAABjQIAAGwAAABA/fTTTz/nP/zQxy753MQ/AAAAPwkFAAAAAAAAAY4CAABsAAAARRNNNNFE5z/80Mcu+dzEPwAAAD+OCwAAAAAAAAGPAgAAbAAAAEsppZRSSuc//NDHLvncxD8AAAA/ngsAAAAAAAABkAIAAGwAAABWVVVVVVXnP/zQxy753MQ/AAAAP54LAAAAAAAAAZECAABsAAAAYYEFFlhg5z/80Mcu+dzEPwAAAD+tCwAAAAAAAAGSAgAAbAAAAGaXXXbZZec//NDHLvncxD8AAAA/rQsAAAAAAAABkwIAAGwAAABml1122WXnP+VvJCXivsQ/AAAAP0QNAAAAAAAAAZQCAABsAAAAYYEFFlhg5z/lbyQl4r7EPwAAAD9TDQAAAAAAAAGVAgAAbAAAAFZVVVVVVec/zg6BG8ugxD8AAAA/Uw0AAAAAAAABlgIAAGwAAABQP/3000/nP7mt3RG0gsQ/AAAAP2MNAAAAAAAAAZcCAABsAAAASymllFJK5z+5rd0RtILEPwAAAD9jDQAAAAAAAAGYAgAAbAAAAFhggQUWWLA/pzDxfuQ0zz8AAAA/AAAAAAAAAAABmQIAAGwAAADdcMMNN9ywP6cw8X7kNM8/AAAAP30AAAAAAAAAAZoCAABsAAAANdFEE000sT+nMPF+5DTPPwAAAD99AAAAAAAAAAGbAgAAbAAAALnhhhtuuLE/pzDxfuQ0zz8AAAA/jAAAAAAAAAABnAIAAGwAAACVUkoppZSyP6cw8X7kNM8/AAAAP4wAAAAAAAAAAZ0CAABsAAAAySOPPPLIsz+nMPF+5DTPPwAAAD+cAAAAAAAAAAGeAgAAbAAAANJEE0000bQ/pzDxfuQ0zz8AAAA/rAAAAAAAAAABnwIAAGwAAACutdZaa621P6cw8X7kNM8/AAAAP6wAAAAAAAAAAaACAABsAAAAttZaa621tj+nMPF+5DTPPwAAAD+7AAAAAAAAAAGhAgAAbAAAAGaXXXbZZbc/pzDxfuQ0zz8AAAA/uwAAAAAAAAABogIAAGwAAAAXWGCBBRa4P5HPTXXNFs8/AAAAP8sAAAAAAAAAAaMCAABsAAAAxxhjjDHGuD+Rz011zRbPPwAAAD/LAAAAAAAAAAGkAgAAbAAAAEsppZRSSrk/kc9Ndc0Wzz8AAAA/ywAAAAAAAAABpQIAAGwAAADPOeecc865P5HPTXXNFs8/AAAAP9sAAAAAAAAAAaYCAABsAAAAU0oppZRSuj+Rz011zRbPPwAAAD/bAAAAAAAAAAGnAgAAbAAAANdaa6211ro/fW6qa7b4zj8AAAA/6gAAAAAAAAABqAIAAGwAAAAvu+yyyy67P31uqmu2+M4/AAAAP+oAAAAAAAAAAakCAABsAAAAiBtuuOGGuz99bqprtvjOPwAAAD/6AAAAAAAAAAGqAgAAbAAAAOB777333rs/ZQ0HYp/azj8AAAA/+gAAAAAAAAABqwIAAGwAAAA43HDDDTe8P0+sY1iIvM4/AAAAPwkBAAAAAAAAAawCAABsAAAAkDzyyCOPvD9PrGNYiLzOPwAAAD8ZAQAAAAAAAAGtAgAAbAAAABRNNNFEE70/T6xjWIi8zj8AAAA/GQEAAAAAAAABrgIAAGwAAACYXXbZZZe9P0+sY1iIvM4/AAAAPykBAAAAAAAAAa8CAABsAAAA8L333nvvvT9PrGNYiLzOPwAAAD8pAQAAAAAAAAGwAgAAbAAAAHTOOeecc74/T6xjWIi8zj8AAAA/KQEAAAAAAAABsQIAAGwAAADMLrvsssu+P0+sY1iIvM4/AAAAPzgBAAAAAAAAAbICAABsAAAAUT/99NNPvz9PrGNYiLzOPwAAAD9IAQAAAAAAAAGzAgAAbAAAAKmffvrpp78/T6xjWIi8zj8AAAA/SAEAAAAAAAABtAIAAGwAAAAAAAAAAADAP0+sY1iIvM4/AAAAP1gBAAAAAAAAAbUCAABsAAAALLDAAgsswD9PrGNYiLzOPwAAAD9YAQAAAAAAAAG2AgAAbAAAAFhggQUWWMA/T6xjWIi8zj8AAAA/ZwEAAAAAAAABtwIAAGwAAABuuOGGG27AP0+sY1iIvM4/AAAAP2cBAAAAAAAAAbgCAABsAAAAm2iiiSaawD9PrGNYiLzOPwAAAD93AQAAAAAAAAG5AgAAbAAAALHAAgsssMA/T6xjWIi8zj8AAAA/dwEAAAAAAAABugIAAGwAAADHGGOMMcbAP0+sY1iIvM4/AAAAP4YBAAAAAAAAAbsCAABsAAAA88gjjzzywD9PrGNYiLzOPwAAAD+GAQAAAAAAAAG8AgAAbAAAAAkhhBBCCME/T6xjWIi8zj8AAAA/lgEAAAAAAAABvQIAAGwAAAAfeeSRRx7BP0+sY1iIvM4/AAAAP5YBAAAAAAAAAb4CAABsAAAAYYEFFlhgwT9PrGNYiLzOPwAAAD+mAQAAAAAAAAG/AgAAbAAAAI0xxhhjjME/T6xjWIi8zj8AAAA/pgEAAAAAAAABwAIAAGwAAADPOeecc87BP0+sY1iIvM4/AAAAP7UBAAAAAAAAAcECAABsAAAAJ5poookmwj9PrGNYiLzOPwAAAD+1AQAAAAAAAAHCAgAAbAAAAH/66aeffsI/T6xjWIi8zj8AAAA/xQEAAAAAAAABwwIAAGwAAADtsssuu+zCP0+sY1iIvM4/AAAAP8UBAAAAAAAAAcQCAABsAAAAhxtuuOGGwz9PrGNYiLzOPwAAAD/VAQAAAAAAAAHFAgAAbAAAAPXTTz/99MM/T6xjWIi8zj8AAAA/1QEAAAAAAAABxgIAAGwAAAB65JFHHnnEP0+sY1iIvM4/AAAAP+QBAAAAAAAAAccCAABsAAAA/vTTTz/9xD9PrGNYiLzOPwAAAD/kAQAAAAAAAAHIAgAAbAAAAGyttdZaa8U/T6xjWIi8zj8AAAA/9AEAAAAAAAAByQIAAGwAAADEDTfccMPFP0+sY1iIvM4/AAAAPwMCAAAAAAAAAcoCAABsAAAAHG644YYbxj9PrGNYiLzOPwAAAD8DAgAAAAAAAAHLAgAAbAAAAF522WWXXcY/T6xjWIi8zj8AAAA/AwIAAAAAAAABzAIAAGwAAAB0zjnnnHPGP0+sY1iIvM4/AAAAPxMCAAAAAAAAAc0CAABsAAAAiiaaaKKJxj9PrGNYiLzOPwAAAD8TAgAAAAAAAAHOAgAAbAAAAKB++umnn8Y/T6xjWIi8zj8AAAA/IwIAAAAAAAABzwIAAGwAAAC21lprrbXGP0+sY1iIvM4/AAAAP0ICAAAAAAAAAdACAABsAAAAzC677LLLxj9PrGNYiLzOPwAAAD9SAgAAAAAAAAHRAgAAbAAAAOKGG2644cY/T6xjWIi8zj8AAAA/cQIAAAAAAAAB0gIAAGwAAADrp59++unHP0+sY1iIvM4/AAAAP4ACAAAAAAAAAdMCAABsAAAAQwghhBBCyD9PrGNYiLzOPwAAAD+AAgAAAAAAAAHUAgAAbAAAAJtoookmmsg/T6xjWIi8zj8AAAA/kAIAAAAAAAAB1QIAAGwAAADzyCOPPPLIP0+sY1iIvM4/AAAAP5ACAAAAAAAAAdYCAABsAAAASymllFJKyT9PrGNYiLzOPwAAAD+gAgAAAAAAAAHXAgAAbAAAAKOJJppoosk/T6xjWIi8zj8AAAA/oAIAAAAAAAAB2AIAAGwAAAD76aeffvrJP0+sY1iIvM4/AAAAP6ACAAAAAAAAAdkCAABsAAAAPfLII488yj9PrGNYiLzOPwAAAD+vAgAAAAAAAAHaAgAAbAAAAGmiiSaaaMo/T6xjWIi8zj8AAAA/vwIAAAAAAAAB2wIAAGwAAACVUkoppZTKP0+sY1iIvM4/AAAAP78CAAAAAAAAAdwCAABsAAAAq6qqqqqqyj9PrGNYiLzOPwAAAD/PAgAAAAAAAAHdAgAAbAAAANdaa6211so/T6xjWIi8zj8AAAA/LAMAAAAAAAAB3gIAAGwAAADtsssuu+zKP0+sY1iIvM4/AAAAPywDAAAAAAAAAd8CAABsAAAAL7vssssuyz9PrGNYiLzOPwAAAD88AwAAAAAAAAHgAgAAbAAAAHHDDTfccMs/ZQ0HYp/azj8AAAA/PAMAAAAAAAAB4QIAAGwAAAC0yy677LLLP2UNB2Kf2s4/AAAAP0wDAAAAAAAAAeICAABsAAAA9tNPP/30yz99bqprtvjOPwAAAD9MAwAAAAAAAAHjAgAAbAAAACKEEEIIIcw/fW6qa7b4zj8AAAA/WwMAAAAAAAAB5AIAAGwAAABONNFEE03MP31uqmu2+M4/AAAAP1sDAAAAAAAAAeUCAABsAAAAZIwxxhhjzD99bqprtvjOPwAAAD9rAwAAAAAAAAHmAgAAbAAAAHrkkUceecw/kc9Ndc0Wzz8AAAA/awMAAAAAAAAB5wIAAGwAAACQPPLII4/MP5HPTXXNFs8/AAAAP3oDAAAAAAAAAegCAABsAAAAvOyyyy67zD+Rz011zRbPPwAAAD96AwAAAAAAAAHpAgAAbAAAANJEE0000cw/kc9Ndc0Wzz8AAAA/igMAAAAAAAAB6gIAAGwAAADonHPOOefMP6cw8X7kNM8/AAAAP5oDAAAAAAAAAesCAABsAAAA/vTTTz/9zD+nMPF+5DTPPwAAAD+aAwAAAAAAAAHsAgAAbAAAACqllFJKKc0/v5GUiPtSzz8AAAA/qQMAAAAAAAAB7QIAAGwAAABWVVVVVVXNP7+RlIj7Us8/AAAAP6kDAAAAAAAAAe4CAABsAAAAggUWWGCBzT+/kZSI+1LPPwAAAD+5AwAAAAAAAAHvAgAAbAAAAMQNN9xww80/v5GUiPtSzz8AAAA/uQMAAAAAAAAB8AIAAGwAAAAGFlhggQXOP9XyN5IScc8/AAAAP8kDAAAAAAAAAfECAABsAAAAXnbZZZddzj/V8jeSEnHPPwAAAD/JAwAAAAAAAAHyAgAAbAAAAKB++umnn84/1fI3khJxzz8AAAA/2AMAAAAAAAAB8wIAAGwAAAD43nvvvffOP9XyN5IScc8/AAAAP9gDAAAAAAAAAfQCAABsAAAAUT/99NNPzz/V8jeSEnHPPwAAAD/oAwAAAAAAAAH1AgAAbAAAAJNHHnnkkc8/1fI3khJxzz8AAAA/6AMAAAAAAAAB9gIAAGwAAADrp59++unPP9XyN5IScc8/AAAAP/cDAAAAAAAAAfcCAABsAAAACyywwAIL0D/V8jeSEnHPPwAAAD/3AwAAAAAAAAH4AgAAbAAAABZYYIEFFtA/1fI3khJxzz8AAAA/BwQAAAAAAAAB+QIAAGwAAAAhhBBCCCHQP9XyN5IScc8/AAAAPwcEAAAAAAAAAfoCAABsAAAALLDAAgss0D/V8jeSEnHPPwAAAD8XBAAAAAAAAAH7AgAAbAAAADfccMMNN9A/1fI3khJxzz8AAAA/VQQAAAAAAAAB/AIAAGwAAABNNNFEE03QP9XyN5IScc8/AAAAP2UEAAAAAAAAAf0CAABsAAAAWGCBBRZY0D/V8jeSEnHPPwAAAD9lBAAAAAAAAAH+AgAAbAAAAIQQQgghhNA/1fI3khJxzz8AAAA/dAQAAAAAAAAB/wIAAGwAAADSRBNNNNHQP9XyN5IScc8/AAAAP3QEAAAAAAAAAQADAABsAAAACSGEEEII0T/V8jeSEnHPPwAAAD+EBAAAAAAAAAEBAwAAbAAAAFZVVVVVVdE/1fI3khJxzz8AAAA/lAQAAAAAAAABAgMAAGwAAACNMcYYY4zRP7+RlIj7Us8/AAAAP6MEAAAAAAAAAQMDAABsAAAAxA033HDD0T+nMPF+5DTPPwAAAD+jBAAAAAAAAAEEAwAAbAAAAPvpp59++tE/kc9Ndc0Wzz8AAAA/owQAAAAAAAABBQMAAGwAAAAyxhhjjDHSP5HPTXXNFs8/AAAAP6MEAAAAAAAAAQYDAABsAAAAU0oppZRS0j+Rz011zRbPPwAAAD+zBAAAAAAAAAEHAwAAbAAAAHTOOeecc9I/kc9Ndc0Wzz8AAAA/swQAAAAAAAABCAMAAGwAAACKJppooonSP5HPTXXNFs8/AAAAP8MEAAAAAAAAAQkDAABsAAAAlVJKKaWU0j+Rz011zRbPPwAAAD/DBAAAAAAAAAEKAwAAbAAAAKB++umnn9I/kc9Ndc0Wzz8AAAA/yQQAAAAAAAABCwMAAGwAAACrqqqqqqrSP5HPTXXNFs8/AAAAP9kEAAAAAAAAAQwDAABsAAAAttZaa6210j+Rz011zRbPPwAAAD/ZBAAAAAAAAAENAwAAbAAAAMECCyywwNI/kc9Ndc0Wzz8AAAA/6AQAAAAAAAABDgMAAGwAAADXWmuttdbSP5HPTXXNFs8/AAAAP+gEAAAAAAAAAQ8DAABsAAAA4oYbbrjh0j+Rz011zRbPPwAAAD/4BAAAAAAAAAEQAwAAbAAAAAMLLLDAAtM/kc9Ndc0Wzz8AAAA/+AQAAAAAAAABEQMAAGwAAAAkjzzyyCPTP5HPTXXNFs8/AAAAP/gEAAAAAAAAARIDAABsAAAAW2uttdZa0z+Rz011zRbPPwAAAD8IBQAAAAAAAAETAwAAbAAAAIcbbrjhhtM/kc9Ndc0Wzz8AAAA/FwUAAAAAAAABFAMAAGwAAAC+9957773TP5HPTXXNFs8/AAAAPxcFAAAAAAAAARUDAABsAAAA6qeffvrp0z+Rz011zRbPPwAAAD8nBQAAAAAAAAEWAwAAbAAAABZYYIEFFtQ/kc9Ndc0Wzz8AAAA/JwUAAAAAAAABFwMAAGwAAAA43HDDDTfUP5HPTXXNFs8/AAAAPzcFAAAAAAAAARgDAABsAAAATjTRRBNN1D+Rz011zRbPPwAAAD83BQAAAAAAAAEZAwAAbAAAAG+44YYbbtQ/kc9Ndc0Wzz8AAAA/NwUAAAAAAAABGgMAAGwAAAB65JFHHnnUP5HPTXXNFs8/AAAAP0YFAAAAAAAAARsDAABsAAAAkDzyyCOP1D+Rz011zRbPPwAAAD9WBQAAAAAAAAEcAwAAbAAAAJtoookmmtQ/kc9Ndc0Wzz8AAAA/VgUAAAAAAAABHQMAAGwAAACmlFJKKaXUP5HPTXXNFs8/AAAAP3UFAAAAAAAAAR4DAABsAAAAscACCyyw1D+Rz011zRbPPwAAAD+UBQAAAAAAAAEfAwAAbAAAALzssssuu9Q/kc9Ndc0Wzz8AAAA/lAUAAAAAAAABIAMAAGwAAADonHPOOefUP7+RlIj7Us8/AAAAP5QFAAAAAAAAASEDAABsAAAAFE000UQT1T+/kZSI+1LPPwAAAD+0BQAAAAAAAAEiAwAAbAAAAEsppZRSStU/1fI3khJxzz8AAAA/tAUAAAAAAAABIwMAAGwAAACCBRZYYIHVP+tT25spj88/AAAAP7QFAAAAAAAAASQDAABsAAAAHG644YYb1j8DtX6lQK3PPwAAAD/DBQAAAAAAAAElAwAAbAAAAGmiiSaaaNY/A7V+pUCtzz8AAAA/wwUAAAAAAAABJgMAAGwAAAC21lprrbXWPwO1fqVArc8/AAAAP9MFAAAAAAAAAScDAABsAAAA+N5777331j8DtX6lQK3PPwAAAD/TBQAAAAAAAAEoAwAAbAAAAC+77LLLLtc/A7V+pUCtzz8AAAA/4gUAAAAAAAABKQMAAGwAAABQP/3000/XPwO1fqVArc8/AAAAP+IFAAAAAAAAASoDAABsAAAAZpdddtll1z8DtX6lQK3PPwAAAD/yBQAAAAAAAAErAwAAbAAAAHHDDTfccNc/A7V+pUCtzz8AAAA/8gUAAAAAAAABLAMAAGwAAAB877333nvXPwO1fqVArc8/AAAAP28GAAAAAAAAAS0DAABsAAAAhxtuuOGG1z8DtX6lQK3PPwAAAD+eBgAAAAAAAAEuAwAAbAAAAJJHHnnkkdc/A7V+pUCtzz8AAAA/2AYAAAAAAAABLwMAAGwAAACon3766afXPwO1fqVArc8/AAAAP9gGAAAAAAAAATADAABsAAAAvvfee++91z8DtX6lQK3PPwAAAD/oBgAAAAAAAAExAwAAbAAAAOB777333tc/A7V+pUCtzz8AAAA/+AYAAAAAAAABMgMAAGwAAAABAAAAAADYPwO1fqVArc8/AAAAP/gGAAAAAAAAATMDAABsAAAAIoQQQggh2D8DtX6lQK3PPwAAAD8HBwAAAAAAAAE0AwAAbAAAAEMIIYQQQtg/A7V+pUCtzz8AAAA/BwcAAAAAAAABNQMAAGwAAABvuOGGG27YPwO1fqVArc8/AAAAPxcHAAAAAAAAATYDAABsAAAAhRBCCCGE2D8DtX6lQK3PPwAAAD8XBwAAAAAAAAE3AwAAbAAAALHAAgsssNg/A7V+pUCtzz8AAAA/FwcAAAAAAAABOAMAAGwAAADHGGOMMcbYPwO1fqVArc8/AAAAPycHAAAAAAAAATkDAABsAAAA88gjjzzy2D8DtX6lQK3PPwAAAD82BwAAAAAAAAE6AwAAbAAAABRNNNFEE9k/A7V+pUCtzz8AAAA/RgcAAAAAAAABOwMAAGwAAAA10UQTTTTZPwO1fqVArc8/AAAAP0YHAAAAAAAAATwDAABsAAAAQP30008/2T8DtX6lQK3PPwAAAD9GBwAAAAAAAAE9AwAAbAAAAEsppZRSStk/A7V+pUCtzz8AAAA/VQcAAAAAAAABPgMAAGwAAABWVVVVVVXZPwO1fqVArc8/AAAAP7MHAAAAAAAAAT8DAABsAAAAYYEFFlhg2T8DtX6lQK3PPwAAAD/DBwAAAAAAAAFAAwAAbAAAAGyttdZaa9k/A7V+pUCtzz8AAAA/4gcAAAAAAAABQQMAAGwAAAB32WWXXXbZPwO1fqVArc8/AAAAPyEIAAAAAAAAAUIDAABsAAAAjTHGGGOM2T8DtX6lQK3PPwAAAD8wCAAAAAAAAAFDAwAAbAAAAKOJJppootk/A7V+pUCtzz8AAAA/QAgAAAAAAAABRAMAAGwAAADEDTfccMPZPwO1fqVArc8/AAAAP0AIAAAAAAAAAUUDAABsAAAA2mWXXXbZ2T8DtX6lQK3PPwAAAD9PCAAAAAAAAAFGAwAAbAAAAPvpp59++tk/A7V+pUCtzz8AAAA/TwgAAAAAAAABRwMAAGwAAAARQgghhBDaPwO1fqVArc8/AAAAP18IAAAAAAAAAUgDAABsAAAAJ5poookm2j8DtX6lQK3PPwAAAD9fCAAAAAAAAAFJAwAAbAAAADLGGGOMMdo/A7V+pUCtzz8AAAA/bwgAAAAAAAABSgMAAGwAAAA98sgjjzzaPwO1fqVArc8/AAAAP34IAAAAAAAAAUsDAABsAAAASB555JFH2j8DtX6lQK3PPwAAAD9nCQAAAAAAAAFMAwAAbAAAAFNKKaWUUto/A7V+pUCtzz8AAAA/1AkAAAAAAAABTQMAAGwAAABTSimllFLaP+tT25spj88/AAAAP/MJAAAAAAAAAU4DAABsAAAAXnbZZZdd2j/rU9ubKY/PPwAAAD8DCgAAAAAAAAFPAwAAbAAAAF522WWXXdo/1fI3khJxzz8AAAA/OQsAAAAAAAABUAMAAGwAAABedtlll13aP7+RlIj7Us8/AAAAP2gLAAAAAAAAAVEDAABsAAAAU0oppZRS2j+/kZSI+1LPPwAAAD9oCwAAAAAAAAFSAwAAbAAAANpll1122ek/erX8jaREzD8AAAA/AAAAAAAAAAABUwMAAGwAAADPOeecc87pP5AWoJe7Ysw/AAAAPwAAAAAAAAAAAVQDAABsAAAAxA033HDD6T+92Oaq6Z7MPwAAAD8QAAAAAAAAAAFVAwAAbAAAALnhhhtuuOk/6potvhfbzD8AAAA/EAAAAAAAAAABVgMAAGwAAACon3766afpPy2+F9tcNc0/AAAAPyAAAAAAAAAAAVcDAABsAAAAnXPOOeec6T9w4QH4oY/NPwAAAD8gAAAAAAAAAAFYAwAAbAAAAJJHHnnkkek/swTsFOfpzT8AAAA/LwAAAAAAAAABWQMAAGwAAACHG2644YbpP/Un1jEsRM4/AAAAPy8AAAAAAAAAAVoDAABsAAAAfO+999576T85S8BOcZ7OPwAAAD8/AAAAAAAAAAFbAwAAbAAAAHHDDTfccOk/v5GUiPtSzz8AAAA/PwAAAAAAAAABXAMAAGwAAABml1122WXpPwO1fqVArc8/AAAAP08AAAAAAAAAAV0DAABsAAAAW2uttdZa6T+uHAZmzhLQPwAAAD9PAAAAAAAAAAFeAwAAbAAAAFZVVVVVVek/Ty579PA/0D8AAAA/XgAAAAAAAAABXwMAAGwAAABQP/3000/pP/E/8IITbdA/AAAAP14AAAAAAAAAAWADAABsAAAASymllFJK6T+SUWURNprQPwAAAD9uAAAAAAAAAAFhAwAAbAAAAEsppZRSSuk/NGPan1jH0D8AAAA/bgAAAAAAAAABYgMAAGwAAABFE0000UTpP9V0Ty579NA/AAAAP30AAAAAAAAAAWMDAABsAAAARRNNNNFE6T93hsS8nSHRPwAAAD99AAAAAAAAAAFkAwAAbAAAAEUTTTTRROk/GJg5S8BO0T8AAAA/jQAAAAAAAAABZQMAAGwAAABFE0000UTpP9AKUuP5mdE/AAAAP40AAAAAAAAAAWYDAABsAAAARRNNNNFE6T9xHMdxHMfRPwAAAD+dAAAAAAAAAAFnAwAAbAAAAEUTTTTRROk/Ko/fCVYS0j8AAAA/nQAAAAAAAAABaAMAAGwAAABFE0000UTpP4MTbTCyitI/AAAAP6wAAAAAAAAAAWkDAABsAAAASymllFJK6T9R5yjSAvTSPwAAAD+sAAAAAAAAAAFqAwAAbAAAAFA//fTTT+k/qmu2+F5s0z8AAAA/vAAAAAAAAAABawMAAGwAAABhgQUWWGDpP4+gFaTG89M/AAAAP7wAAAAAAAAAAWwDAABsAAAAd9lll1126T9ddNFFF13UPwAAAD/bAAAAAAAAAAFtAwAAbAAAAM8555xzzuk/Jt6PnOZr1T8AAAA/2wAAAAAAAAABbgMAAGwAAADrp59++unpP8jvBCsJmdU/AAAAP+sAAAAAAAAAAW8DAABsAAAAAQAAAAAA6j9pAXq5K8bVPwAAAD/rAAAAAAAAAAFwAwAAbAAAABdYYIEFFuo/gGIdw0Lk1T8AAAA/+gAAAAAAAAABcQMAAGwAAAAnmmiiiSbqPwsT70dO89U/AAAAP/oAAAAAAAAAAXIDAABsAAAALbDAAgss6j+Vw8DMWQLWPwAAAD8KAQAAAAAAAAFzAwAAbAAAADLGGGOMMeo/lcPAzFkC1j8AAAA/GgEAAAAAAAABdAMAAGwAAAA43HDDDTfqP5XDwMxZAtY/AAAAPxoBAAAAAAAAAXUDAABsAAAAPfLII4886j+Vw8DMWQLWPwAAAD8aAQAAAAAAAAF2AwAAbAAAAEMIIYQQQuo/lcPAzFkC1j8AAAA/KQEAAAAAAAABdwMAAGwAAABIHnnkkUfqPyF0klFlEdY/AAAAPykBAAAAAAAAAXgDAABsAAAATjTRRBNN6j+sJGTWcCDWPwAAAD85AQAAAAAAAAF5AwAAbAAAAFlggQUWWOo/rCRk1nAg1j8AAAA/OQEAAAAAAAABegMAAGwAAABkjDHGGGPqPzfVNVt8L9Y/AAAAP0kBAAAAAAAAAXsDAABsAAAAdM4555xz6j9NNtlkk03WPwAAAD9JAQAAAAAAAAF8AwAAbAAAAJA88sgjj+o/TTbZZJNN1j8AAAA/WAEAAAAAAAABfQMAAGwAAACmlFJKKaXqP9jmqumeXNY/AAAAP1gBAAAAAAAAAX4DAABsAAAAwQILLLDA6j9kl3xuqmvWPwAAAD9oAQAAAAAAAAF/AwAAbAAAANdaa6211uo/70dO87V61j8AAAA/aAEAAAAAAAABgAMAAGwAAADzyCOPPPLqP+9HTvO1etY/AAAAP3cBAAAAAAAAAYEDAABsAAAACSGEEEII6z/vR07ztXrWPwAAAD93AQAAAAAAAAGCAwAAbAAAACSPPPLII+s/70dO87V61j8AAAA/hwEAAAAAAAABgwMAAGwAAAAvu+yyyy7rP+9HTvO1etY/AAAAP5cBAAAAAAAAAYQDAABsAAAAOuecc8456z96+B94wYnWPwAAAD+XAQAAAAAAAAGFAwAAbAAAAED99NNPP+s/evgfeMGJ1j8AAAA/lwEAAAAAAAABhgMAAGwAAABFE0000UTrP3r4H3jBidY/AAAAP3ICAAAAAAAAAYcDAABsAAAAVlVVVVVV6z96+B94wYnWPwAAAD+CAgAAAAAAAAGIAwAAbAAAAGaXXXbZZes/evgfeMGJ1j8AAAA/ggIAAAAAAAABiQMAAGwAAACCBRZYYIHrP3r4H3jBidY/AAAAP5ECAAAAAAAAAYoDAABsAAAAo4kmmmii6z96+B94wYnWPwAAAD+RAgAAAAAAAAGLAwAAbAAAAM8555xzzus/evgfeMGJ1j8AAAA/oQIAAAAAAAABjAMAAGwAAAD2008//fTrP3r4H3jBidY/AAAAP6ECAAAAAAAAAY0DAABsAAAALbDAAgss7D/vR07ztXrWPwAAAD+wAgAAAAAAAAGOAwAAbAAAAFlggQUWWOw/ZJd8bqpr1j8AAAA/sAIAAAAAAAABjwMAAGwAAACVUkoppZTsP2SXfG6qa9Y/AAAAP8ACAAAAAAAAAZADAABsAAAAwQILLLDA7D/Y5qrpnlzWPwAAAD/AAgAAAAAAAAGRAwAAbAAAAOicc8455+w/TTbZZJNN1j8AAAA/0AIAAAAAAAABkgMAAGwAAAAON9xwww3tP0022WSTTdY/AAAAP9ACAAAAAAAAAZMDAABsAAAAL7vssssu7T9NNtlkk03WPwAAAD/fAgAAAAAAAAGUAwAAbAAAAEsppZRSSu0/TTbZZJNN1j8AAAA/3wIAAAAAAAABlQMAAGwAAABWVVVVVVXtP0022WSTTdY/AAAAP+8CAAAAAAAAAZYDAABsAAAAYYEFFlhg7T9NNtlkk03WPwAAAD/vAgAAAAAAAAGXAwAAbAAAAGeXXXbZZe0/TTbZZJNN1j8AAAA//wIAAAAAAAABmAMAAGwAAABsrbXWWmvtP0022WSTTdY/AAAAPw4DAAAAAAAAAZkDAABsAAAAd9lll1127T9NNtlkk03WPwAAAD8OAwAAAAAAAAGaAwAAbAAAAH3vvffee+0/TTbZZJNN1j8AAAA/DgMAAAAAAAABmwMAAGwAAACNMcYYY4ztP0022WSTTdY/AAAAPx4DAAAAAAAAAZwDAABsAAAAmF122WWX7T9NNtlkk03WPwAAAD8tAwAAAAAAAAGdAwAAbAAAAKmffvrpp+0/w4UH4Ic+1j8AAAA/LQMAAAAAAAABngMAAGwAAAC54YYbbrjtP8OFB+CHPtY/AAAAPz0DAAAAAAAAAZ8DAABsAAAAyiOPPPLI7T/DhQfghz7WPwAAAD89AwAAAAAAAAGgAwAAbAAAAOB777333u0/w4UH4Ic+1j8AAAA/TQMAAAAAAAABoQMAAGwAAAD76aeffvrtPzfVNVt8L9Y/AAAAP00DAAAAAAAAAaIDAABsAAAADCywwAIL7j+sJGTWcCDWPwAAAD9cAwAAAAAAAAGjAwAAbAAAABxuuOGGG+4/rCRk1nAg1j8AAAA/XAMAAAAAAAABpAMAAGwAAAAtsMACCyzuP6wkZNZwINY/AAAAP2wDAAAAAAAAAaUDAABsAAAAQwghhBBC7j+sJGTWcCDWPwAAAD9sAwAAAAAAAAGmAwAAbAAAAFNKKaWUUu4/rCRk1nAg1j8AAAA/fAMAAAAAAAABpwMAAGwAAABpookmmmjuP6wkZNZwINY/AAAAP3wDAAAAAAAAAagDAABsAAAAf/rpp59+7j+sJGTWcCDWPwAAAD+LAwAAAAAAAAGpAwAAbAAAAJtoookmmu4/rCRk1nAg1j8AAAA/ygMAAAAAAAABqgMAAGwAAADtsssuu+zuP8jvBCsJmdU/AAAAP9kDAAAAAAAAAasDAABsAAAA88gjjzzy7j89PzOm/YnVPwAAAD/ZAwAAAAAAAAGsAwAAbAAAAPPII4888u4/sY5hIfJ61T8AAAA/2QMAAAAAAAABrQMAAGwAAADzyCOPPPLuP5otvhfbXNU/AAAAP+kDAAAAAAAAAa4DAABsAAAA88gjjzzy7j+FzBoOxD7VPwAAAD/tAwAAAAAAAAGvAwAAbAAAAPPII4888u4/+RtJibgv1T8AAAA//QMAAAAAAAABsAMAAGwAAADzyCOPPPLuP25rdwStINU/AAAAP/0DAAAAAAAAAbEDAABsAAAA88gjjzzy7j/juqV/oRHVPwAAAD8MBAAAAAAAAAGyAwAAbAAAAPPII4888u4/zVkCdorz1D8AAAA/DAQAAAAAAAABswMAAGwAAAD43nvvvffuP0KpMPF+5NQ/AAAAPxwEAAAAAAAAAbQDAABsAAAA+N5777337j+2+F5sc9XUPwAAAD8cBAAAAAAAAAG1AwAAbAAAAPjee++99+4/K0iN52fG1D8AAAA/KwQAAAAAAAABtgMAAGwAAAD+9NNPP/3uP4o2GFlFmdQ/AAAAPysEAAAAAAAAAbcDAABsAAAA/vTTTz/97j//hUbUOYrUPwAAAD87BAAAAAAAAAG4AwAAbAAAAP70008//e4/XXTRRRdd1D8AAAA/OwQAAAAAAAABuQMAAGwAAAAJIYQQQgjvP0cTLjwAP9Q/AAAAP0sEAAAAAAAAAboDAABsAAAACSGEEEII7z+lAbmt3RHUPwAAAD9aBAAAAAAAAAG7AwAAbAAAAA433HDDDe8/BPBDH7vk0z8AAAA/WgQAAAAAAAABvAMAAGwAAAAON9xwww3vP9ct/QuNqNM/AAAAP1oEAAAAAAAAAb0DAABsAAAADjfccMMN7z81HIh9anvTPwAAAD9qBAAAAAAAAAG+AwAAbAAAAA433HDDDe8/lAoT70dO0z8AAAA/agQAAAAAAAABvwMAAGwAAAAON9xwww3vP36pb+UwMNM/AAAAP3oEAAAAAAAAAcADAABsAAAADjfccMMN7z/dl/pWDgPTPwAAAD96BAAAAAAAAAHBAwAAbAAAAA433HDDDe8/xjZXTffk0j8AAAA/iQQAAAAAAAABwgMAAGwAAAAON9xwww3vP6/Vs0PgxtI/AAAAP4kEAAAAAAAAAcMDAABsAAAADjfccMMN7z+ZdBA6yajSPwAAAD+ZBAAAAAAAAAHEAwAAbAAAAA433HDDDe8/DsQ+tb2Z0j8AAAA/mQQAAAAAAAABxQMAAGwAAAAON9xwww3vP/dim6ume9I/AAAAP6gEAAAAAAAAAcYDAABsAAAADjfccMMN7z9ssskmm2zSPwAAAD+4BAAAAAAAAAHHAwAAbAAAAA433HDDDe8/VlEmHYRO0j8AAAA/uAQAAAAAAAAByAMAAGwAAAAON9xwww3vP8ugVJh4P9I/AAAAP7gEAAAAAAAAAckDAABsAAAACSGEEEII7z9A8IITbTDSPwAAAD/IBAAAAAAAAAHKAwAAbAAAAAkhhBBCCO8/Ko/fCVYS0j8AAAA/yAQAAAAAAAABywMAAGwAAAAJIYQQQgjvPxMuPAA/9NE/AAAAP9cEAAAAAAAAAcwDAABsAAAACSGEEEII7z/9zJj2J9bRPwAAAD/XBAAAAAAAAAHNAwAAbAAAAAkhhBBCCO8/cRzHcRzH0T8AAAA/5wQAAAAAAAABzgMAAGwAAAADCyywwALvP1y7I2gFqdE/AAAAP+cEAAAAAAAAAc8DAABsAAAAAwsssMAC7z9FWoBe7orRPwAAAD/3BAAAAAAAAAHQAwAAbAAAAP70008//e4/L/ncVNds0T8AAAA/9wQAAAAAAAAB0QMAAGwAAAD+9NNPP/3uPxiYOUvATtE/AAAAPwYFAAAAAAAAAdIDAABsAAAA+N5777337j+N52fGtD/RPwAAAD8GBQAAAAAAAAHTAwAAbAAAAPjee++99+4/d4bEvJ0h0T8AAAA/FgUAAAAAAAAB1AMAAGwAAADzyCOPPPLuP+zV8jeSEtE/AAAAPxYFAAAAAAAAAdUDAABsAAAA88gjjzzy7j/VdE8ue/TQPwAAAD8lBQAAAAAAAAHWAwAAbAAAAO2yyy677O4/SsR9qW/l0D8AAAA/NQUAAAAAAAAB1wMAAGwAAADonHPOOefuP6myCBtNuNA/AAAAPzUFAAAAAAAAAdgDAABsAAAA4oYbbrjh7j+SUWURNprQPwAAAD9FBQAAAAAAAAHZAwAAbAAAAN1www033O4/ffDBBx980D8AAAA/RQUAAAAAAAAB2gMAAGwAAADSRBNNNNHuP2aPHv4HXtA/AAAAP1QFAAAAAAAAAdsDAABsAAAAzC677LLL7j/Efalv5TDQPwAAAD9UBQAAAAAAAAHcAwAAbAAAAMECCyywwO4/I2w04cID0D8AAAA/ZAUAAAAAAAAB3QMAAGwAAAC87LLLLrvuPwO1fqVArc8/AAAAP2QFAAAAAAAAAd4DAABsAAAAq6qqqqqq7j/V8jeSEnHPPwAAAD90BQAAAAAAAAHfAwAAbAAAAJtoookmmu4/ZQ0HYp/azj8AAAA/dAUAAAAAAAAB4AMAAGwAAACQPPLII4/uPzlLwE5xns4/AAAAP4MFAAAAAAAAAeEDAABsAAAAdM4555xz7j/fxjIoFSbOPwAAAD+DBQAAAAAAAAHiAwAAbAAAAGSMMcYYY+4/nKNIC9DLzT8AAAA/kwUAAAAAAAAB4wMAAGwAAABIHnnkkUfuP1mAXu6Kcc0/AAAAP5MFAAAAAAAAAeQDAABsAAAAMsYYY4wx7j8WXXTRRRfNPwAAAD+iBQAAAAAAAAHlAwAAbAAAABFCCCGEEO4/6potvhfbzD8AAAA/ogUAAAAAAAAB5gMAAGwAAADwvffee+/tP6d3Q6HSgMw/AAAAP7IFAAAAAAAAAecDAABsAAAA2mWXXXbZ7T96tfyNpETMPwAAAD+yBQAAAAAAAAHoAwAAbAAAAMQNN9xww+0/erX8jaREzD8AAAA/wgUAAAAAAAAB6QMAAGwAAACec84555ztP2RUWYSNJsw/AAAAP9EFAAAAAAAAAeoDAABsAAAAiBtuuOGG7T9N87V6dgjMPwAAAD/RBQAAAAAAAAHrAwAAbAAAAHfZZZdddu0/N5IScV/qyz8AAAA/0QUAAAAAAAAB7AMAAGwAAABba6211lrtPzeSEnFf6ss/AAAAP+EFAAAAAAAAAe0DAABsAAAARRNNNNFE7T8L0MtdMa7LPwAAAD/hBQAAAAAAAAHuAwAAbAAAAB955JFHHu0/9G4oVBqQyz8AAAA/8QUAAAAAAAAB7wMAAGwAAADzyCOPPPLsP/RuKFQakMs/AAAAP/EFAAAAAAAAAfADAABsAAAAwQILLLDA7D/IrOFA7FPLPwAAAD/1BQAAAAAAAAHxAwAAbAAAAIUQQgghhOw/muqaLb4Xyz8AAAA/9QUAAAAAAAAB8gMAAGwAAAA98sgjjzzsP24oVBqQ28o/AAAAPwUGAAAAAAAAAfMDAABsAAAAoH766aefzj/Y5qrpnlzWPwAAAD8AAAAAAAAAAAH0AwAAbAAAAPjee++9984/ZJd8bqpr1j8AAAA/DwAAAAAAAAAB9QMAAGwAAABnl1122WXPP+9HTvO1etY/AAAAPw8AAAAAAAAAAfYDAABsAAAA1U8//fTTzz96+B94wYnWPwAAAD8fAAAAAAAAAAH3AwAAbAAAAE000UQTTdA/Bqnx/MyY1j8AAAA/HwAAAAAAAAAB+AMAAGwAAADdcMMNN9zQP5BZw4HYp9Y/AAAAPz4AAAAAAAAAAfkDAABsAAAAGWOMMcYY0z8yazgQ+9TWPwAAAD9OAAAAAAAAAAH6AwAAbAAAALPLLrvsstM/Mms4EPvU1j8AAAA/TgAAAAAAAAAB+wMAAGwAAAA43HDDDTfUPzJrOBD71NY/AAAAP14AAAAAAAAAAfwDAABsAAAAscACCyyw1D8yazgQ+9TWPwAAAD9eAAAAAAAAAAH9AwAAbAAAAAkhhBBCCNU/Mms4EPvU1j8AAAA/bQAAAAAAAAAB/gMAAGwAAABhgQUWWGDVPzJrOBD71NY/AAAAP30AAAAAAAAAAf8DAABsAAAAHG644YYb1j8GqfH8zJjWPwAAAD+MAAAAAAAAAAEABAAAbAAAAF522WWXXdY/evgfeMGJ1j8AAAA/jAAAAAAAAAABAQQAAGwAAAB/+umnn37WP+9HTvO1etY/AAAAP5wAAAAAAAAAAQIEAABsAAAAq6qqqqqq1j/Y5qrpnlzWPwAAAD+cAAAAAAAAAAEDBAAAbAAAAMwuu+yyy9Y/TTbZZJNN1j8AAAA/rAAAAAAAAAABBAQAAGwAAADihhtuuOHWP6wkZNZwINY/AAAAP6wAAAAAAAAAAQUEAABsAAAADjfccMMN1z+Vw8DMWQLWPwAAAD+7AAAAAAAAAAEGBAAAbAAAADrnnHPOOdc/aQF6uSvG1T8AAAA/ywAAAAAAAAABBwQAAGwAAABba6211lrXP8jvBCsJmdU/AAAAP8sAAAAAAAAAAQgEAABsAAAAfO+999571z+aLb4X21zVPwAAAD/LAAAAAAAAAAEJBAAAbAAAAJJHHnnkkdc/+RtJibgv1T8AAAA/2wAAAAAAAAABCgQAAGwAAACzyy677LLXP0KpMPF+5NQ/AAAAP9sAAAAAAAAAAQsEAABsAAAAySOPPPLI1z+gl7tiXLfUPwAAAD/qAAAAAAAAAAEMBAAAbAAAAOB777333tc/c9V0Ty571D8AAAA/6gAAAAAAAAABDQQAAGwAAADrp59++unXP9LD/8ALTtQ/AAAAP/oAAAAAAAAAAQ4EAABsAAAA66effvrp1z+lAbmt3RHUPwAAAD/6AAAAAAAAAAEPBAAAbAAAAOunn3766dc/BPBDH7vk0z8AAAA/CQEAAAAAAAABEAQAAGwAAADrp59++unXP+2OoBWkxtM/AAAAPwkBAAAAAAAAAREEAABsAAAA66effvrp1z9MfSuHgZnTPwAAAD8ZAQAAAAAAAAESBAAAbAAAAOunn3766dc/NRyIfWp70z8AAAA/KQEAAAAAAAABEwQAAGwAAADrp59++unXPyC75HNTXdM/AAAAPykBAAAAAAAAARQEAABsAAAA4Hvvvffe1z9+qW/lMDDTPwAAAD84AQAAAAAAAAEVBAAAbAAAANRPP/3009c/8vidYCUh0z8AAAA/OAEAAAAAAAABFgQAAGwAAAC+9957773XP92X+lYOA9M/AAAAPzgBAAAAAAAAARcEAABsAAAAs8suu+yy1z/GNldN9+TSPwAAAD9IAQAAAAAAAAEYBAAAbAAAAJ1zzjnnnNc/O4aFyOvV0j8AAAA/WAEAAAAAAAABGQQAAGwAAACHG2644YbXPyUl4r7Ut9I/AAAAP1gBAAAAAAAAARoEAABsAAAAW2uttdZa1z8OxD61vZnSPwAAAD9nAQAAAAAAAAEbBAAAbAAAAC+77LLLLtc/92Kbq6Z70j8AAAA/ZwEAAAAAAAABHAQAAGwAAADihhtuuOHWP+IB+KGPXdI/AAAAP3cBAAAAAAAAAR0EAABsAAAAf/rpp59+1j9WUSYdhE7SPwAAAD93AQAAAAAAAAEeBAAAbAAAADLGGGOMMdY/QPCCE20w0j8AAAA/hgEAAAAAAAABHwQAAGwAAAC54YYbbrjVPyqP3wlWEtI/AAAAP4YBAAAAAAAAASAEAABsAAAAQP30008/1T+f3g2FSgPSPwAAAD+WAQAAAAAAAAEhBAAAbAAAAOicc84559Q/iH1qezPl0T8AAAA/lgEAAAAAAAABIgQAAGwAAABvuOGGG27UP/3MmPYn1tE/AAAAP6YBAAAAAAAAASMEAABsAAAACyywwAIL1D9xHMdxHMfRPwAAAD+mAQAAAAAAAAEkBAAAbAAAAKiffvrpp9M/cRzHcRzH0T8AAAA/tQEAAAAAAAABJQQAAGwAAAA655xzzjnTP+dr9ewQuNE/AAAAP7UBAAAAAAAAASYEAABsAAAA11prrbXW0j/na/XsELjRPwAAAD/FAQAAAAAAAAEnBAAAbAAAAH/66aefftI/52v17BC40T8AAAA/xQEAAAAAAAABKAQAAGwAAAAcbrjhhhvSP+dr9ewQuNE/AAAAP9UBAAAAAAAAASkEAABsAAAAxA033HDD0T/na/XsELjRPwAAAD/0AQAAAAAAAAEqBAAAbAAAAHnkkUceedA/52v17BC40T8AAAA/AwIAAAAAAAABKwQAAGwAAADMLrvsssvOP+dr9ewQuNE/AAAAPyMCAAAAAAAAASwEAABsAAAAjTHGGGOMyT/na/XsELjRPwAAAD8jAgAAAAAAAAEtBAAAbAAAAC2wwAILLMg/52v17BC40T8AAAA/IwIAAAAAAAABLgQAAGwAAADihhtuuOHGP+dr9ewQuNE/AAAAPzICAAAAAAAAAS8EAABsAAAAmF122WWXxT/na/XsELjRPwAAAD8yAgAAAAAAAAEwBAAAbAAAAGSMMcYYY8Q/cRzHcRzH0T8AAAA/QgIAAAAAAAABMQQAAGwAAABba6211lrDP/3MmPYn1tE/AAAAP0ICAAAAAAAAATIEAABsAAAAaaKJJppowj/9zJj2J9bRPwAAAD9SAgAAAAAAAAEzBAAAbAAAAHfZZZdddsE//cyY9ifW0T8AAAA/YQIAAAAAAAABNAQAAGwAAACbaKKJJprAP/3MmPYn1tE/AAAAP2ECAAAAAAAAATUEAABsAAAAqZ9++umnvz/9zJj2J9bRPwAAAD9hAgAAAAAAAAE2BAAAbAAAAMQNN9xww70//cyY9ifW0T8AAAA/cQIAAAAAAAABNwQAAGwAAADge++99967P/3MmPYn1tE/AAAAP4ACAAAAAAAAATgEAABsAAAA++mnn376uT/9zJj2J9bRPwAAAD+AAgAAAAAAAAE5BAAAbAAAAOunn3766bc//cyY9ifW0T8AAAA/kAIAAAAAAAABOgQAAGwAAAAGFlhggQW2P/3MmPYn1tE/AAAAP5ACAAAAAAAAATsEAABsAAAAIYQQQgghtD/9zJj2J9bRPwAAAD+QAgAAAAAAAAE8BAAAbAAAALnhhhtuuLE//cyY9ifW0T8AAAA/oAIAAAAAAAABPQQAAGwAAACpn3766aevP4h9ansz5dE/AAAAP6ACAAAAAAAAAT4EAABsAAAA4Hvvvffeqz8TLjwAP/TRPwAAAD+vAgAAAAAAAAE/BAAAbAAAABdYYIEFFqg/n94NhUoD0j8AAAA/rwIAAAAAAAABQAQAAGwAAAD+9NNPP/2kP5/eDYVKA9I/AAAAP78CAAAAAAAAAUEEAABsAAAA5ZFHHnnkoT8qj98JVhLSPwAAAD+/AgAAAAAAAAFCBAAAbAAAAOicc84555w/tD+xjmEh0j8AAAA/zwIAAAAAAAABQwQAAGwAAABml1122WWXP7Q/sY5hIdI/AAAAP94CAAAAAAAAAUQEAABsAAAANdFEE000kT+0P7GOYSHSPwAAAD/eAgAAAAAAAAFFBAAAbAAAAGaXXXbZZYc/tD+xjmEh0j8AAAA/3gIAAAAAAAABRgQAAGwAAADHGGOMMcZ4P7Q/sY5hIdI/AAAAP+4CAAAAAAAAAUcEAABsAAAABhZYYIEFRj+0P7GOYSHSPwAAAD/9AgAAAAAAAAFIBAAAbAAAAAYWWGCBBWa/QPCCE20w0j8AAAA//QIAAAAAAAABSQQAAGwAAACIG2644YZ7v8ugVJh4P9I/AAAAPw0DAAAAAAAAAUoEAABsAAAARRNNNNFEg7/LoFSYeD/SPwAAAD8dAwAAAAAAAAFLBAAAbAAAAOicc84554y/VlEmHYRO0j8AAAA/HQMAAAAAAAABTAQAAGwAAACEEEIIIYSQv2yyySabbNI/AAAAPx0DAAAAAAAAAU0EAABsAAAA9dNPP/30k7/3YpurpnvSPwAAAD8dAwAAAAAAAAFOBAAAbAAAAAYWWGCBBZa/gxNtMLKK0j8AAAA/LAMAAAAAAAABTwQAAGwAAADHGGOMMcaYvw7EPrW9mdI/AAAAPywDAAAAAAAAAVAEAABsAAAAJ5poookmmr+ZdBA6yajSPwAAAD88AwAAAAAAAAFRBAAAbAAAAIgbbrjhhpu/JSXivtS30j8AAAA/TAMAAAAAAAABUgQAAGwAAACYXXbZZZedv6/Vs0PgxtI/AAAAP0wDAAAAAAAAAVMEAABsAAAA+N577733nr87hoXI69XSPwAAAD9bAwAAAAAAAAFUBAAAbAAAAPjee++9956/xjZXTffk0j8AAAA/WwMAAAAAAAABVQQAAGwAAACpn3766aefv8Y2V0335NI/AAAAP2sDAAAAAAAAAVYEAABsAAAAqZ9++umnn79R5yjSAvTSPwAAAD9rAwAAAAAAAAFXBAAAbAAAAKmffvrpp5+/3Zf6Vg4D0z8AAAA/egMAAAAAAAABWAQAAGwAAACpn3766aefv2dIzNsZEtM/AAAAP3oDAAAAAAAAAVkEAABsAAAAqZ9++umnn7/y+J1gJSHTPwAAAD+KAwAAAAAAAAFaBAAAbAAAAKmffvrpp5+/CVpBajw/0z8AAAA/igMAAAAAAAABWwQAAGwAAAD43nvvvfeev6prtvhebNM/AAAAP5oDAAAAAAAAAVwEAABsAAAA+N577733nr9MfSuHgZnTPwAAAD+aAwAAAAAAAAFdBAAAbAAAAEgeeeSRR56/7Y6gFaTG0z8AAAA/qQMAAAAAAAABXgQAAGwAAADonHPOOeecv4+gFaTG89M/AAAAP6kDAAAAAAAAAV8EAABsAAAAONxwww03nL+8Yly39C/UPwAAAD+5AwAAAAAAAAFgBAAAbAAAANdaa6211pq/6CSjyiJs1D8AAAA/uQMAAAAAAAABYQQAAGwAAAAnmmiiiSaav4o2GFlFmdQ/AAAAP8kDAAAAAAAAAWIEAABsAAAAxxhjjDHGmL+2+F5sc9XUPwAAAD/YAwAAAAAAAAFjBAAAbAAAAGaXXXbZZZe/bmt3BK0g1T8AAAA/2AMAAAAAAAABZAQAAGwAAABWVVVVVVWVvxB97JLPTdU/AAAAP9gDAAAAAAAAAWUEAABsAAAAppRSSimllL8m3o+c5mvVPwAAAD/oAwAAAAAAAAFmBAAAbAAAAJVSSimllJK/yO8EKwmZ1T8AAAA/6AMAAAAAAAABZwQAAGwAAACEEEIIIYSQv2kBerkrxtU/AAAAP/cDAAAAAAAAAWgEAABsAAAAJ5poookmir+AYh3DQuTVPwAAAD/3AwAAAAAAAAFpBAAAbAAAAOWRRx555IG/IXSSUWUR1j8AAAA/BwQAAAAAAAABagQAAGwAAAAGFlhggQVmvzfVNVt8L9Y/AAAAPwcEAAAAAAAAAWsEAABsAAAARRNNNNFEcz/DhQfghz7WPwAAAD8XBAAAAAAAAAFsBAAAbAAAAEgeeeSRR44/2Oaq6Z5c1j8AAAA/FwQAAAAAAAABbQQAAGwAAAB32WWXXXaZP+9HTvO1etY/AAAAPzYEAAAAAAAAAW4EAABsAAAAH3nkkUceqT96+B94wYnWPwAAAD82BAAAAAAAAAFvBAAAbAAAAFE//fTTT68/evgfeMGJ1j8AAAA/NgQAAAAAAAABcAQAAGwAAAAZY4wxxhizP3r4H3jBidY/AAAAP0YEAAAAAAAAAXEEAABsAAAAttZaa621tj96+B94wYnWPwAAAD9GBAAAAAAAAAFyBAAAbAAAAPvpp59++rk/evgfeMGJ1j8AAAA/VQQAAAAAAAABcwQAAGwAAAC87LLLLru8P3r4H3jBidY/AAAAP2UEAAAAAAAAAXQEAABsAAAAfe+99957vz96+B94wYnWPwAAAD9lBAAAAAAAAAF1BAAAbAAAAN1www033MA/evgfeMGJ1j8AAAA/ZQQAAAAAAAABdgQAAGwAAADPOeecc87BP2SXfG6qa9Y/AAAAP3QEAAAAAAAAAXcEAABsAAAAwQILLLDAwj/Y5qrpnlzWPwAAAD90BAAAAAAAAAF4BAAAbAAAAJ1zzjnnnMM/TTbZZJNN1j8AAAA/hAQAAAAAAAABeQQAAGwAAABkjDHGGGPEP0022WSTTdY/AAAAP4QEAAAAAAAAAXoEAABsAAAAQP30008/xT9NNtlkk03WPwAAAD+UBAAAAAAAAAF7BAAAbAAAADLGGGOMMcY/TTbZZJNN1j8AAAA/lAQAAAAAAAABfAQAAGwAAAA655xzzjnHP9jmqumeXNY/AAAAP6MEAAAAAAAAAX0EAABsAAAAb7jhhhtuyD96+B94wYnWPwAAAD+jBAAAAAAAAAF+BAAAbAAAAI0xxhhjjMk/GwqVBuS21j8AAAA/swQAAAAAAAABfwQAAGwAAADXWmuttdbKP70bCpUG5NY/AAAAP7MEAAAAAAAAAYAEAABsAAAAONxwww03zD9fLX8jKRHXPwAAAD/DBAAAAAAAAAGBBAAAbAAAAIIFFlhggc0/6t1QqDQg1z8AAAA/wwQAAAAAAAABggQAAGwAAADMLrvsssvOP3WOIi1AL9c/AAAAP9IEAAAAAAAAAYMEAABsAAAAAAAAAAAA0D91jiItQC/XPwAAAD/iBAAAAAAAAAGEBAAAbAAAAJA88sgjj9A/dY4iLUAv1z8AAAA/4gQAAAAAAAABhQQAAGwAAAAqpZRSSinRP3WOIi1AL9c/AAAAP+IEAAAAAAAAAYYEAABsAAAAjTHGGGOM0T/q3VCoNCDXPwAAAD/xBAAAAAAAAAGHBAAAbAAAAOWRRx555NE/SMzbGRLz1j8AAAA/8QQAAAAAAAABiAQAAGwAAAAcbrjhhhvSPzJrOBD71NY/AAAAPwEFAAAAAAAAAYkEAABsAAAASB555JFH0j8bCpUG5LbWPwAAAD8RBQAAAAAAAAGKBAAAbAAAAGmiiSaaaNI/Bqnx/MyY1j8AAAA/EQUAAAAAAAABiwQAAGwAAAB/+umnn37SP+9HTvO1etY/AAAAPyAFAAAAAAAAAYwEAABsAAAAiiaaaKKJ0j9kl3xuqmvWPwAAAD8gBQAAAAAAAAGNBAAAbAAAAJVSSimllNI/2Oaq6Z5c1j8AAAA/MAUAAAAAAAABjgQAAGwAAACgfvrpp5/SP0022WSTTdY/AAAAPzAFAAAAAAAAAY8EAABsAAAAq6qqqqqq0j9NNtlkk03WPwAAAD9ABQAAAAAAAAGQBAAAbAAAAKuqqqqqqtI/w4UH4Ic+1j8AAAA/XwUAAAAAAAABkQQAAGwAAAC21lprrbXSP8OFB+CHPtY/AAAAP24FAAAAAAAAAZIEAABsAAAAHG644YYb2j8HYp/a3kzZPwAAAD8AAAAAAAAAAAGTBAAAbAAAACeaaKKJJto/B2Kf2t5M2T8AAAA/EAAAAAAAAAABlAQAAGwAAAAyxhhjjDHaPwdin9reTNk/AAAAPx8AAAAAAAAAAZUEAABsAAAAPfLII4882j8HYp/a3kzZPwAAAD8fAAAAAAAAAAGWBAAAbAAAAEgeeeSRR9o/B2Kf2t5M2T8AAAA/LwAAAAAAAAABlwQAAGwAAABTSimllFLaPwdin9reTNk/AAAAPy8AAAAAAAAAAZgEAABsAAAAXnbZZZdd2j8HYp/a3kzZPwAAAD8+AAAAAAAAAAGZBAAAbAAAAGmiiSaaaNo/B2Kf2t5M2T8AAAA/PgAAAAAAAAABmgQAAGwAAAB0zjnnnHPaPwdin9reTNk/AAAAP04AAAAAAAAAAZsEAABsAAAAf/rpp59+2j8HYp/a3kzZPwAAAD9OAAAAAAAAAAGcBAAAbAAAAIommmiiido/B2Kf2t5M2T8AAAA/XgAAAAAAAAABnQQAAGwAAACVUkoppZTaPwdin9reTNk/AAAAP14AAAAAAAAAAZ4EAABsAAAAoH766aef2j8HYp/a3kzZPwAAAD9tAAAAAAAAAAGfBAAAbAAAALbWWmuttdo/B2Kf2t5M2T8AAAA/bQAAAAAAAAABoAQAAGwAAADBAgsssMDaPwdin9reTNk/AAAAP30AAAAAAAAAAaEEAABsAAAA11prrbXW2j8HYp/a3kzZPwAAAD99AAAAAAAAAAGiBAAAbAAAAOKGG2644do/B2Kf2t5M2T8AAAA/jQAAAAAAAAABowQAAGwAAAD43nvvvffaPwdin9reTNk/AAAAP7sAAAAAAAAAAaQEAABsAAAAZpdddtll2z8HYp/a3kzZPwAAAD/bAAAAAAAAAAGlBAAAbAAAAIgbbrjhhts/B2Kf2t5M2T8AAAA/2wAAAAAAAAABpgQAAGwAAACTRx555JHbPwdin9reTNk/AAAAP9sAAAAAAAAAAacEAABsAAAAqZ9++umn2z8HYp/a3kzZPwAAAD/qAAAAAAAAAAGoBAAAbAAAALTLLrvssts/B2Kf2t5M2T8AAAA//QAAAAAAAAABqQQAAGwAAADVTz/99NPbPwdin9reTNk/AAAAPw0BAAAAAAAAAaoEAABsAAAA9tNPP/302z8HYp/a3kzZPwAAAD8dAQAAAAAAAAGrBAAAbAAAABdYYIEFFtw/B2Kf2t5M2T8AAAA/HQEAAAAAAAABrAQAAGwAAAAtsMACCyzcPwdin9reTNk/AAAAPx0BAAAAAAAAAa0EAABsAAAAQwghhBBC3D8HYp/a3kzZPwAAAD8sAQAAAAAAAAGuBAAAbAAAAE400UQTTdw/B2Kf2t5M2T8AAAA/LAEAAAAAAAABrwQAAGwAAABZYIEFFljcPwdin9reTNk/AAAAP0sBAAAAAAAAAbAEAABsAAAAZIwxxhhj3D8HYp/a3kzZPwAAAD96AQAAAAAAAAGxBAAAbAAAAHrkkUceedw/B2Kf2t5M2T8AAAA/igEAAAAAAAABsgQAAGwAAACFEEIIIYTcPwdin9reTNk/AAAAP5oBAAAAAAAAAbMEAABsAAAAkDzyyCOP3D8HYp/a3kzZPwAAAD+aAQAAAAAAAAG0BAAAbAAAAJtoookmmtw/B2Kf2t5M2T8AAAA/uQEAAAAAAAABtQQAAGwAAACmlFJKKaXcPwdin9reTNk/AAAAP7kBAAAAAAAAAbYEAABsAAAAscACCyyw3D8HYp/a3kzZPwAAAD/IAQAAAAAAAAG3BAAAbAAAALzssssuu9w/B2Kf2t5M2T8AAAA/yAEAAAAAAAABuAQAAGwAAADdcMMNN9zcPwdin9reTNk/AAAAP9gBAAAAAAAAAbkEAABsAAAA88gjjzzy3D8HYp/a3kzZPwAAAD/YAQAAAAAAAAG6BAAAbAAAAAkhhBBCCN0/B2Kf2t5M2T8AAAA/6AEAAAAAAAABuwQAAGwAAAAfeeSRRx7dPwdin9reTNk/AAAAP+gBAAAAAAAAAbwEAABsAAAAKqWUUkop3T8HYp/a3kzZPwAAAD/3AQAAAAAAAAG9BAAAbAAAAED99NNPP90/B2Kf2t5M2T8AAAA/9wEAAAAAAAABvgQAAGwAAABLKaWUUkrdP5IScV/qW9k/AAAAPwcCAAAAAAAAAb8EAABsAAAAYYEFFlhg3T+SEnFf6lvZPwAAAD8HAgAAAAAAAAHABAAAbAAAAGyttdZaa90/khJxX+pb2T8AAAA/FwIAAAAAAAABwQQAAGwAAAB32WWXXXbdP5IScV/qW9k/AAAAPxcCAAAAAAAAAcIEAABsAAAAggUWWGCB3T+SEnFf6lvZPwAAAD8mAgAAAAAAAAHDBAAAbAAAAJhddtlll90/khJxX+pb2T8AAAA/JgIAAAAAAAABxAQAAGwAAACjiSaaaKLdP5IScV/qW9k/AAAAPzYCAAAAAAAAAcUEAABsAAAArrXWWmut3T+SEnFf6lvZPwAAAD82AgAAAAAAAAHGBAAAbAAAALnhhhtuuN0/khJxX+pb2T8AAAA/RQIAAAAAAAABxwQAAGwAAADaZZdddtndP5IScV/qW9k/AAAAP0UCAAAAAAAAAcgEAABsAAAA5ZFHHnnk3T+SEnFf6lvZPwAAAD9VAgAAAAAAAAHJBAAAbAAAAPvpp59++t0/khJxX+pb2T8AAAA/VQIAAAAAAAABygQAAGwAAAARQgghhBDeP5IScV/qW9k/AAAAP2UCAAAAAAAAAcsEAABsAAAAJ5poookm3j+SEnFf6lvZPwAAAD9lAgAAAAAAAAHMBAAAbAAAAEgeeeSRR94/khJxX+pb2T8AAAA/dAIAAAAAAAABzQQAAGwAAABedtlll13eP5IScV/qW9k/AAAAP3QCAAAAAAAAAc4EAABsAAAAaaKJJppo3j+SEnFf6lvZPwAAAD+EAgAAAAAAAAHPBAAAbAAAAH/66aefft4/khJxX+pb2T8AAAA/hAIAAAAAAAAB0AQAAGwAAACKJppoooneP5IScV/qW9k/AAAAP5QCAAAAAAAAAdEEAABsAAAAlVJKKaWU3j+SEnFf6lvZPwAAAD+UAgAAAAAAAAHSBAAAbAAAAKB++umnn94/khJxX+pb2T8AAAA/owIAAAAAAAAB0wQAAGwAAACrqqqqqqreP5IScV/qW9k/AAAAP7MCAAAAAAAAAdQEAABsAAAAttZaa6213j+SEnFf6lvZPwAAAD/SAgAAAAAAAAHVBAAAbAAAAMECCyywwN4/khJxX+pb2T8AAAA/8QIAAAAAAAAB1gQAAGwAAADMLrvsssveP5IScV/qW9k/AAAAPxEDAAAAAAAAAdcEAABsAAAA11prrbXW3j+SEnFf6lvZPwAAAD8RAwAAAAAAAAHYBAAAbAAAAOKGG2644d4/khJxX+pb2T8AAAA/GgMAAAAAAAAB2QQAAGwAAAD43nvvvffeP5IScV/qW9k/AAAAPxoDAAAAAAAAAdoEAABsAAAADjfccMMN3z+SEnFf6lvZPwAAAD8qAwAAAAAAAAHbBAAAbAAAAC+77LLLLt8/khJxX+pb2T8AAAA/KgMAAAAAAAAB3AQAAGwAAABRP/3000/fP5IScV/qW9k/AAAAPzkDAAAAAAAAAd0EAABsAAAAfe+999573z+SEnFf6lvZPwAAAD85AwAAAAAAAAHeBAAAbAAAAKmffvrpp98/khJxX+pb2T8AAAA/SQMAAAAAAAAB3wQAAGwAAADge++9997fPx3DQuT1atk/AAAAP0kDAAAAAAAAAeAEAABsAAAACyywwAIL4D8dw0Lk9WrZPwAAAD9ZAwAAAAAAAAHhBAAAbAAAACGEEEIIIeA/HcNC5PVq2T8AAAA/WQMAAAAAAAAB4gQAAGwAAAA98sgjjzzgPx3DQuT1atk/AAAAP2gDAAAAAAAAAeMEAABsAAAAWGCBBRZY4D8dw0Lk9WrZPwAAAD94AwAAAAAAAAHkBAAAbAAAAHTOOeecc+A/HcNC5PVq2T8AAAA/eAMAAAAAAAAB5QQAAGwAAACKJppooongP6lzFGkBetk/AAAAP4gDAAAAAAAAAeYEAABsAAAAlVJKKaWU4D+pcxRpAXrZPwAAAD+IAwAAAAAAAAHnBAAAbAAAAKB++umnn+A/qXMUaQF62T8AAAA/lwMAAAAAAAAB6AQAAGwAAACrqqqqqqrgP6lzFGkBetk/AAAAP5cDAAAAAAAAAekEAABsAAAAscACCyyw4D+pcxRpAXrZPwAAAD+2AwAAAAAAAAHqBAAAbAAAALbWWmutteA/qXMUaQF62T8AAAA/BQQAAAAAAAAB6wQAAGwAAAC87LLLLrvgP6lzFGkBetk/AAAAPyQEAAAAAAAAAewEAABsAAAAwQILLLDA4D+pcxRpAXrZPwAAAD9DBAAAAAAAAAHtBAAAbAAAAMcYY4wxxuA/qXMUaQF62T8AAAA/UwQAAAAAAAAB7gQAAGwAAADMLrvsssvgP6lzFGkBetk/AAAAP1MEAAAAAAAAAe8EAABsAAAA0kQTTTTR4D+pcxRpAXrZPwAAAD9iBAAAAAAAAAHwBAAAbAAAAN1www033OA/qXMUaQF62T8AAAA/YgQAAAAAAAAB8QQAAGwAAADtsssuu+zgP6lzFGkBetk/AAAAP3IEAAAAAAAAAfIEAABsAAAAAwsssMAC4T+pcxRpAXrZPwAAAD9yBAAAAAAAAAHzBAAAbAAAABljjDHGGOE/qXMUaQF62T8AAAA/ggQAAAAAAAAB9AQAAGwAAAA655xzzjnhP6lzFGkBetk/AAAAP4IEAAAAAAAAAfUEAABsAAAAVlVVVVVV4T+pcxRpAXrZPwAAAD+RBAAAAAAAAAH2BAAAbAAAAHHDDTfccOE/qXMUaQF62T8AAAA/kQQAAAAAAAAB9wQAAGwAAACHG2644YbhP6lzFGkBetk/AAAAP6EEAAAAAAAAAfgEAABsAAAAqJ9++umn4T+pcxRpAXrZPwAAAD+wBAAAAAAAAAH5BAAAbAAAAL733nvvveE/qXMUaQF62T8AAAA/sAQAAAAAAAAB+gQAAGwAAADUTz/99NPhP6lzFGkBetk/AAAAP7AEAAAAAAAAAfsEAABsAAAA6qeffvrp4T+pcxRpAXrZPwAAAD/ABAAAAAAAAAH8BAAAbAAAAPXTTz/99OE/qXMUaQF62T8AAAA/0AQAAAAAAAAB/QQAAGwAAAAGFlhggQXiP6lzFGkBetk/AAAAP9AEAAAAAAAAAf4EAABsAAAAEUIIIYQQ4j+pcxRpAXrZPwAAAD/QBAAAAAAAAAH/BAAAbAAAACGEEEIIIeI/qXMUaQF62T8AAAA/3wQAAAAAAAABAAUAAGwAAAAnmmiiiSbiP6lzFGkBetk/AAAAP+8EAAAAAAAAAQEFAABsAAAALLDAAgss4j+pcxRpAXrZPwAAAD/vBAAAAAAAAAECBQAAbAAAADLGGGOMMeI/qXMUaQF62T8AAAA//wQAAAAAAAABAwUAAGwAAAA33HDDDTfiP6lzFGkBetk/AAAAP/8EAAAAAAAAAQQFAABsAAAAPfLII4884j+pcxRpAXrZPwAAAD//BAAAAAAAAAEFBQAAbAAAAEIIIYQQQuI/qXMUaQF62T8AAAA/DgUAAAAAAAABBgUAAGwAAABIHnnkkUfiP6lzFGkBetk/AAAAPzkFAAAAAAAAAQcFAABsAAAAU0oppZRS4j+pcxRpAXrZPwAAAD85BQAAAAAAAAEIBQAAbAAAAFhggQUWWOI/qXMUaQF62T8AAAA/SQUAAAAAAAABCQUAAGwAAABedtlll13iPx3DQuT1atk/AAAAP0kFAAAAAAAAAQoFAABsAAAAdM4555xz4j8dw0Lk9WrZPwAAAD9YBQAAAAAAAAELBQAAbAAAAJVSSimllOI/khJxX+pb2T8AAAA/aAUAAAAAAAABDAUAAGwAAACrqqqqqqriP5IScV/qW9k/AAAAP2gFAAAAAAAAAQ0FAABsAAAA11prrbXW4j8HYp/a3kzZPwAAAD94BQAAAAAAAAEOBQAAbAAAAPjee++99+I/B2Kf2t5M2T8AAAA/eAUAAAAAAAABDwUAAGwAAAAfeeSRRx7jPwdin9reTNk/AAAAP4cFAAAAAAAAARAFAABsAAAASymllFJK4z8HYp/a3kzZPwAAAD+HBQAAAAAAAAERBQAAbAAAAGaXXXbZZeM/B2Kf2t5M2T8AAAA/lwUAAAAAAAABEgUAAGwAAACHG2644YbjPwdin9reTNk/AAAAP5cFAAAAAAAAARMFAABsAAAAnXPOOeec4z8HYp/a3kzZPwAAAD+mBQAAAAAAAAEUBQAAbAAAALPLLrvssuM/B2Kf2t5M2T8AAAA/tgUAAAAAAAABFQUAAGwAAAC+9957773jPwdin9reTNk/AAAAP7YFAAAAAAAAARYFAABsAAAAySOPPPLI4z8HYp/a3kzZPwAAAD+2BQAAAAAAAAEXBQAAbAAAAM8555xzzuM/B2Kf2t5M2T8AAAA/xgUAAAAAAAABGAUAAGwAAADUTz/99NPjPwdin9reTNk/AAAAP8YFAAAAAAAAARkFAABsAAAA2mWXXXbZ4z8HYp/a3kzZPwAAAD/VBQAAAAAAAAEaBQAAbAAAAN9777333uM/B2Kf2t5M2T8AAAA/5QUAAAAAAAABGwUAAGwAAADlkUceeeTjPwdin9reTNk/AAAAP/UFAAAAAAAAARwFAABsAAAA6qeffvrp4z8HYp/a3kzZPwAAAD/1BQAAAAAAAAEdBQAAbAAAAPXTTz/99OM/B2Kf2t5M2T8AAAA/BAYAAAAAAAABHgUAAGwAAAD76aeffvrjPwdin9reTNk/AAAAPwQGAAAAAAAAAR8FAABsAAAABhZYYIEF5D8HYp/a3kzZPwAAAD8UBgAAAAAAAAEgBQAAbAAAABFCCCGEEOQ/B2Kf2t5M2T8AAAA/FAYAAAAAAAABIQUAAGwAAAAnmmiiiSbkPwdin9reTNk/AAAAPyMGAAAAAAAAASIFAABsAAAAONxwww035D8HYp/a3kzZPwAAAD8jBgAAAAAAAAEjBQAAbAAAAE400UQTTeQ/B2Kf2t5M2T8AAAA/MwYAAAAAAAABJAUAAGwAAABvuOGGG27kPwdin9reTNk/AAAAPzMGAAAAAAAAASUFAABsAAAAiiaaaKKJ5D8HYp/a3kzZPwAAAD9DBgAAAAAAAAEmBQAAbAAAAKB++umnn+Q/khJxX+pb2T8AAAA/QwYAAAAAAAABJwUAAGwAAADBAgsssMDkP5IScV/qW9k/AAAAP1IGAAAAAAAAASgFAABsAAAA11prrbXW5D+SEnFf6lvZPwAAAD9iBgAAAAAAAAEpBQAAbAAAAOicc8455+Q/HcNC5PVq2T8AAAA/YgYAAAAAAAABKgUAAGwAAADzyCOPPPLkP6lzFGkBetk/AAAAP2IGAAAAAAAAASsFAABsAAAA+N5777335D+pcxRpAXrZPwAAAD9yBgAAAAAAAAEsBQAAbAAAAPPII4888uQ/qXMUaQF62T8AAAA/FggAAAAAAAABLQUAAGwAAAADCyywwALpPz0/M6b9idU/AAAAPwAAAAAAAAAAAS4FAABsAAAAAwsssMAC6T/I7wQrCZnVPwAAAD8AAAAAAAAAAAEvBQAAbAAAAAMLLLDAAuk/UqDWrxSo1T8AAAA/DwAAAAAAAAABMAUAAGwAAAADCyywwALpP2kBerkrxtU/AAAAPy8AAAAAAAAAATEFAABsAAAAAwsssMAC6T/0sUs+N9XVPwAAAD8+AAAAAAAAAAEyBQAAbAAAAAMLLLDAAuk/gGIdw0Lk1T8AAAA/PgAAAAAAAAABMwUAAGwAAAADCyywwALpPwsT70dO89U/AAAAP04AAAAAAAAAATQFAABsAAAAAwsssMAC6T+Vw8DMWQLWPwAAAD9OAAAAAAAAAAE1BQAAbAAAAAMLLLDAAuk/IXSSUWUR1j8AAAA/XgAAAAAAAAABNgUAAGwAAAADCyywwALpP6wkZNZwINY/AAAAP14AAAAAAAAAATcFAABsAAAAAwsssMAC6T831TVbfC/WPwAAAD9tAAAAAAAAAAE4BQAAbAAAAAMLLLDAAuk/w4UH4Ic+1j8AAAA/bQAAAAAAAAABOQUAAGwAAAADCyywwALpP9jmqumeXNY/AAAAP30AAAAAAAAAAToFAABsAAAAAwsssMAC6T9kl3xuqmvWPwAAAD+MAAAAAAAAAAE7BQAAbAAAAAMLLLDAAuk/evgfeMGJ1j8AAAA/jAAAAAAAAAABPAUAAGwAAAADCyywwALpP5BZw4HYp9Y/AAAAP4wAAAAAAAAAAT0FAABsAAAAAwsssMAC6T+numaL78XWPwAAAD+cAAAAAAAAAAE+BQAAbAAAAAMLLLDAAuk/SMzbGRLz1j8AAAA/nAAAAAAAAAABPwUAAGwAAAADCyywwALpP18tfyMpEdc/AAAAP6wAAAAAAAAAAUAFAABsAAAAAwsssMAC6T91jiItQC/XPwAAAD+sAAAAAAAAAAFBBQAAbAAAAAkhhBBCCOk/i+/FNldN1z8AAAA/uwAAAAAAAAABQgUAAGwAAAAON9xwww3pPy0BO8V5etc/AAAAP7sAAAAAAAAAAUMFAABsAAAAFE000UQT6T9DYt7OkJjXPwAAAD/LAAAAAAAAAAFEBQAAbAAAABljjDHGGOk/WcOB2Ke21z8AAAA/ywAAAAAAAAABRQUAAGwAAAAkjzzyyCPpP3AkJeK+1Nc/AAAAP9sAAAAAAAAAAUYFAABsAAAAKqWUUkop6T+Ghcjr1fLXPwAAAD/bAAAAAAAAAAFHBQAAbAAAAC+77LLLLuk/nOZr9ewQ2D8AAAA/6gAAAAAAAAABSAUAAGwAAAA10UQTTTTpPyiXPXr4H9g/AAAAP+oAAAAAAAAAAUkFAABsAAAAQP30008/6T89+OCDDz7YPwAAAD8IAQAAAAAAAAFKBQAAbAAAAEUTTTTRROk/yaiyCBtN2D8AAAA/CAEAAAAAAAABSwUAAGwAAABLKaWUUkrpP+AJVhIya9g/AAAAPxcBAAAAAAAAAUwFAABsAAAAUD/99NNP6T9ruieXPXrYPwAAAD8XAQAAAAAAAAFNBQAAbAAAAFZVVVVVVek/gRvLoFSY2D8AAAA/JwEAAAAAAAABTgUAAGwAAABhgQUWWGDpPwzMnCVgp9g/AAAAPycBAAAAAAAAAU8FAABsAAAAZpdddtll6T8jLUAvd8XYPwAAAD83AQAAAAAAAAFQBQAAbAAAAGyttdZaa+k/rt0RtILU2D8AAAA/NwEAAAAAAAABUQUAAGwAAABsrbXWWmvpPziO4ziO49g/AAAAP0YBAAAAAAAAAVIFAABsAAAAccMNN9xw6T/EPrW9mfLYPwAAAD9GAQAAAAAAAAFTBQAAbAAAAHHDDTfccOk/T++GQqUB2T8AAAA/VgEAAAAAAAABVAUAAGwAAAB32WWXXXbpP9qfWMewENk/AAAAP3UBAAAAAAAAAVUFAABsAAAAd9lll1126T9mUCpMvB/ZPwAAAD+FAQAAAAAAAAFWBQAAbAAAAHzvvffee+k/8AD80Mcu2T8AAAA/lAEAAAAAAAABVwUAAGwAAACCBRZYYIHpP/AA/NDHLtk/AAAAP7QBAAAAAAAAAVgFAABsAAAAkkceeeSR6T/wAPzQxy7ZPwAAAD+0AQAAAAAAAAFZBQAAbAAAAJhddtlll+k/8AD80Mcu2T8AAAA/wwEAAAAAAAABWgUAAGwAAACdc84555zpP/AA/NDHLtk/AAAAP8MBAAAAAAAAAVsFAABsAAAAqJ9++umn6T/wAPzQxy7ZPwAAAD/DAQAAAAAAAAFcBQAAbAAAALTLLrvssuk/8AD80Mcu2T8AAAA/4wEAAAAAAAABXQUAAGwAAAC/9957773pP/AA/NDHLtk/AAAAP+MBAAAAAAAAAV4FAABsAAAA66effvrp6T/wAPzQxy7ZPwAAAD/yAQAAAAAAAAFfBQAAbAAAAPvpp59++uk/8AD80Mcu2T8AAAA/8gEAAAAAAAABYAUAAGwAAAARQgghhBDqP/AA/NDHLtk/AAAAP/IBAAAAAAAAAWEFAABsAAAAIoQQQggh6j/wAPzQxy7ZPwAAAD8CAgAAAAAAAAFiBQAAbAAAADLGGGOMMeo/8AD80Mcu2T8AAAA/EQIAAAAAAAABYwUAAGwAAABDCCGEEELqP/AA/NDHLtk/AAAAPxECAAAAAAAAAWQFAABsAAAAWWCBBRZY6j/wAPzQxy7ZPwAAAD8hAgAAAAAAAAFlBQAAbAAAAGmiiSaaaOo/8AD80Mcu2T8AAAA/IQIAAAAAAAABZgUAAGwAAAB0zjnnnHPqP/AA/NDHLtk/AAAAPzECAAAAAAAAAWcFAABsAAAAf/rpp59+6j/wAPzQxy7ZPwAAAD8xAgAAAAAAAAFoBQAAbAAAAIommmiiieo/8AD80Mcu2T8AAAA/QAIAAAAAAAABaQUAAGwAAACVUkoppZTqP/AA/NDHLtk/AAAAP0ACAAAAAAAAAWoFAABsAAAAm2iiiSaa6j/wAPzQxy7ZPwAAAD9QAgAAAAAAAAFrBQAAbAAAAKB++umnn+o/8AD80Mcu2T8AAAA/YAIAAAAAAAABbAUAAGwAAACrqqqqqqrqP/AA/NDHLtk/AAAAP2ACAAAAAAAAAW0FAABsAAAAscACCyyw6j/wAPzQxy7ZPwAAAD9gAgAAAAAAAAFuBQAAbAAAALbWWmutteo/8AD80Mcu2T8AAAA/bwIAAAAAAAABbwUAAGwAAADHGGOMMcbqP/AA/NDHLtk/AAAAP28CAAAAAAAAAXAFAABsAAAA0kQTTTTR6j9mUCpMvB/ZPwAAAD9/AgAAAAAAAAFxBQAAbAAAAOKGG2644eo/ZlAqTLwf2T8AAAA/fwIAAAAAAAABcgUAAGwAAADtsssuu+zqP9qfWMewENk/AAAAP44CAAAAAAAAAXMFAABsAAAA+N5777336j/an1jHsBDZPwAAAD+OAgAAAAAAAAF0BQAAbAAAAAMLLLDAAus/T++GQqUB2T8AAAA/ngIAAAAAAAABdQUAAGwAAAAON9xwww3rP0/vhkKlAdk/AAAAP54CAAAAAAAAAXYFAABsAAAAGWOMMcYY6z9P74ZCpQHZPwAAAD+uAgAAAAAAAAF3BQAAbAAAACSPPPLII+s/T++GQqUB2T8AAAA/rgIAAAAAAAABeAUAAGwAAAAqpZRSSinrP0/vhkKlAdk/AAAAP70CAAAAAAAAAXkFAABsAAAAL7vssssu6z9P74ZCpQHZPwAAAD+9AgAAAAAAAAF6BQAAbAAAADXRRBNNNOs/xD61vZny2D8AAAA/zQIAAAAAAAABewUAAGwAAAA655xzzjnrP8Q+tb2Z8tg/AAAAP90CAAAAAAAAAXwFAABsAAAARRNNNNFE6z/EPrW9mfLYPwAAAD/sAgAAAAAAAAF9BQAAbAAAAEsppZRSSus/xD61vZny2D8AAAA/7AIAAAAAAAABfgUAAGwAAABQP/3000/rP8Q+tb2Z8tg/AAAAP/wCAAAAAAAAAX8FAABsAAAAVlVVVVVV6z/EPrW9mfLYPwAAAD/8AgAAAAAAAAGABQAAbAAAAGGBBRZYYOs/xD61vZny2D8AAAA/CwMAAAAAAAABgQUAAGwAAABsrbXWWmvrPziO4ziO49g/AAAAPxsDAAAAAAAAAYIFAABsAAAAfO+999576z84juM4juPYPwAAAD8bAwAAAAAAAAGDBQAAbAAAAIgbbrjhhus/OI7jOI7j2D8AAAA/KwMAAAAAAAABhAUAAGwAAACYXXbZZZfrPziO4ziO49g/AAAAPysDAAAAAAAAAYUFAABsAAAAo4kmmmii6z84juM4juPYPwAAAD86AwAAAAAAAAGGBQAAbAAAAK611lprres/OI7jOI7j2D8AAAA/OgMAAAAAAAABhwUAAGwAAAC/9957773rPziO4ziO49g/AAAAPzoDAAAAAAAAAYgFAABsAAAAyiOPPPLI6z84juM4juPYPwAAAD9KAwAAAAAAAAGJBQAAbAAAANVPP/300+s/OI7jOI7j2D8AAAA/WgMAAAAAAAABigUAAGwAAADge++9997rPziO4ziO49g/AAAAP1oDAAAAAAAAAYsFAABsAAAA5ZFHHnnk6z84juM4juPYPwAAAD9pAwAAAAAAAAGMBQAAbAAAAOunn3766es/OI7jOI7j2D8AAAA/iAMAAAAAAAABjQUAAGwAAADwvffee+/rPziO4ziO49g/AAAAP5gDAAAAAAAAAY4FAABsAAAA8L333nvv6z+u3RG0gtTYPwAAAD+YAwAAAAAAAAGPBQAAbAAAAPbTTz/99Os/rt0RtILU2D8AAAA/twMAAAAAAAABkAUAAGwAAAD2008//fTrPyMtQC93xdg/AAAAP7cDAAAAAAAAAZEFAABsAAAA++mnn3766z8jLUAvd8XYPwAAAD/HAwAAAAAAAAGSBQAAbAAAAAEAAAAAAOw/Iy1AL3fF2D8AAAA/xwMAAAAAAAABkwUAAGwAAAAGFlhggQXsPyMtQC93xdg/AAAAP9cDAAAAAAAAAZQFAABsAAAADCywwAIL7D8jLUAvd8XYPwAAAD/XAwAAAAAAAAGVBQAAbAAAABdYYIEFFuw/Iy1AL3fF2D8AAAA/5gMAAAAAAAABlgUAAGwAAAAcbrjhhhvsPyMtQC93xdg/AAAAP+YDAAAAAAAAAZcFAABsAAAAIoQQQggh7D8jLUAvd8XYPwAAAD/2AwAAAAAAAAGYBQAAbAAAACeaaKKJJuw/Iy1AL3fF2D8AAAA/9gMAAAAAAAABmQUAAGwAAAAtsMACCyzsPyMtQC93xdg/AAAAPwUEAAAAAAAAAZoFAABsAAAAMsYYY4wx7D+XfG6qa7bYPwAAAD8FBAAAAAAAAAGbBQAAbAAAADjccMMNN+w/DMycJWCn2D8AAAA/FQQAAAAAAAABnAUAAGwAAAA98sgjjzzsP4Eby6BUmNg/AAAAPyUEAAAAAAAAAZ0FAABsAAAAPfLII4887D/1avkbSYnYPwAAAD80BAAAAAAAAAGeBQAAbAAAAEMIIYQQQuw/9Wr5G0mJ2D8AAAA/NAQAAAAAAAABnwUAAGwAAABDCCGEEELsP2u6J5c9etg/AAAAP0QEAAAAAAAAAaAFAABsAAAAQwghhBBC7D/gCVYSMmvYPwAAAD9jBAAAAAAAAAGhBQAAbAAAAEgeeeSRR+w/VFmEjSZc2D8AAAA/ggQAAAAAAAABogUAAGwAAABIHnnkkUfsP8mosggbTdg/AAAAP4IEAAAAAAAAAaMFAABsAAAASB555JFH7D+zRw//Ay/YPwAAAD+CBAAAAAAAAAGkBQAAbAAAAE400UQTTew/nOZr9ewQ2D8AAAA/kgQAAAAAAAABpQUAAGwAAABTSimllFLsPxE2mnDhAdg/AAAAP5IEAAAAAAAAAaYFAABsAAAAU0oppZRS7D/61PZmyuPXPwAAAD+iBAAAAAAAAAGnBQAAbAAAAFNKKaWUUuw/cCQl4r7U1z8AAAA/ogQAAAAAAAABqAUAAGwAAABZYIEFFljsP1nDgdinttc/AAAAP7EEAAAAAAAAAakFAABsAAAAWWCBBRZY7D9DYt7OkJjXPwAAAD+xBAAAAAAAAAGqBQAAbAAAAFlggQUWWOw/uLEMSoWJ1z8AAAA/wQQAAAAAAAABqwUAAGwAAABZYIEFFljsP6JQaUBua9c/AAAAP8EEAAAAAAAAAawFAABsAAAAWWCBBRZY7D8WoJe7YlzXPwAAAD/RBAAAAAAAAAGtBQAAbAAAAFlggQUWWOw/i+/FNldN1z8AAAA/0QQAAAAAAAABrgUAAGwAAABZYIEFFljsP3WOIi1AL9c/AAAAP+AEAAAAAAAAAa8FAABsAAAAWWCBBRZY7D9fLX8jKRHXPwAAAD/gBAAAAAAAAAGwBQAAbAAAAFlggQUWWOw/03ytnh0C1z8AAAA/8AQAAAAAAAABsQUAAGwAAABZYIEFFljsP70bCpUG5NY/AAAAP/8EAAAAAAAAAbIFAABsAAAAU0oppZRS7D+numaL78XWPwAAAD//BAAAAAAAAAGzBQAAbAAAAE400UQTTew/kFnDgdin1j8AAAA//wQAAAAAAAABtAUAAGwAAABIHnnkkUfsP+9HTvO1etY/AAAAPw8FAAAAAAAAAbUFAABsAAAAQwghhBBC7D/Y5qrpnlzWPwAAAD8PBQAAAAAAAAG2BQAAbAAAAD3yyCOPPOw/w4UH4Ic+1j8AAAA/HwUAAAAAAAABtwUAAGwAAAA43HDDDTfsPyF0klFlEdY/AAAAPx8FAAAAAAAAAbgFAABsAAAALbDAAgss7D8LE+9HTvPVPwAAAD8uBQAAAAAAAAG5BQAAbAAAACeaaKKJJuw/9LFLPjfV1T8AAAA/PgUAAAAAAAABugUAAGwAAAAcbrjhhhvsP95QqDQgt9U/AAAAPz4FAAAAAAAAAbsFAABsAAAAF1hggQUW7D9SoNavFKjVPwAAAD9OBQAAAAAAAAG8BQAAbAAAABdYYIEFFuw/PT8zpv2J1T8AAAA/fAUAAAAAAAABvQUAAGwAAAD76aeffvrrP/kbSYm4L9U/AAAAP6sFAAAAAAAAAb4FAABsAAAAzznnnHPO6z/NWQJ2ivPUPwAAAD+rBQAAAAAAAAG/BQAAbAAAAMQNN9xww+s/Qqkw8X7k1D8AAAA/uwUAAAAAAAABwAUAAGwAAAC54YYbbrjrP0KpMPF+5NQ/AAAAP7sFAAAAAAAAAcEFAABsAAAAqZ9++umn6z9CqTDxfuTUPwAAAD/LBQAAAAAAAAHCBQAAbAAAAJhddtlll+s/Qqkw8X7k1D8AAAA/ywUAAAAAAAABwwUAAGwAAACTRx555JHrP0KpMPF+5NQ/AAAAP8sFAAAAAAAAAcQFAABsAAAAiBtuuOGG6z9CqTDxfuTUPwAAAD/aBQAAAAAAAAHFBQAAbAAAAHzvvffee+s/Qqkw8X7k1D8AAAA/2gUAAAAAAAABxgUAAGwAAABxww033HDrP0KpMPF+5NQ/AAAAP+oFAAAAAAAAAccFAABsAAAAbK211lpr6z9CqTDxfuTUPwAAAD/qBQAAAAAAAAHIBQAAbAAAAGGBBRZYYOs/Qqkw8X7k1D8AAAA/+QUAAAAAAAAByQUAAGwAAABQP/3000/rP0KpMPF+5NQ/AAAAP/kFAAAAAAAAAcoFAABsAAAARRNNNNFE6z9CqTDxfuTUPwAAAD8JBgAAAAAAAAHLBQAAbAAAADrnnHPOOes/Qqkw8X7k1D8AAAA/CQYAAAAAAAABzAUAAGwAAAAqpZRSSinrP0KpMPF+5NQ/AAAAPxkGAAAAAAAAAc0FAABsAAAAGWOMMcYY6z9CqTDxfuTUPwAAAD8ZBgAAAAAAAAHOBQAAbAAAAAMLLLDAAus/Qqkw8X7k1D8AAAA/KAYAAAAAAAABzwUAAGwAAADzyCOPPPLqP0KpMPF+5NQ/AAAAPygGAAAAAAAAAdAFAABsAAAA3XDDDTfc6j9CqTDxfuTUPwAAAD84BgAAAAAAAAHRBQAAbAAAAMwuu+yyy+o/Qqkw8X7k1D8AAAA/OAYAAAAAAAAB0gUAAGwAAAC21lprrbXqP0KpMPF+5NQ/AAAAP1cGAAAAAAAAAdMFAABsAAAAkDzyyCOP6j9CqTDxfuTUPwAAAD9XBgAAAAAAAAHUBQAAbAAAAIUQQgghhOo/zVkCdorz1D8AAAA/VwYAAAAAAAAB1QUAAGwAAAB0zjnnnHPqP1cK1PqVAtU/AAAAP2cGAAAAAAAAAdYFAABsAAAAZIwxxhhj6j9XCtT6lQLVPwAAAD9nBgAAAAAAAAHXBQAAbAAAAE400UQTTeo/VwrU+pUC1T8AAAA/dgYAAAAAAAAB2AUAAGwAAABDCCGEEELqP1cK1PqVAtU/AAAAP3YGAAAAAAAAAdkFAABsAAAAMsYYY4wx6j9XCtT6lQLVPwAAAD+GBgAAAAAAAAHaBQAAbAAAACKEEEIIIeo/VwrU+pUC1T8AAAA/lgYAAAAAAAAB2wUAAGwAAAARQgghhBDqP1cK1PqVAtU/AAAAP5YGAAAAAAAAAdwFAABsAAAAAQAAAAAA6j/juqV/oRHVPwAAAD+WBgAAAAAAAAHdBQAAbAAAAPbTTz/99Ok/47qlf6ER1T8AAAA/pQYAAAAAAAAB3gUAAGwAAADlkUceeeTpP+O6pX+hEdU/AAAAP6UGAAAAAAAAAd8FAABsAAAA2mWXXXbZ6T/juqV/oRHVPwAAAD+1BgAAAAAAAAHgBQAAbAAAAM8555xzzuk/47qlf6ER1T8AAAA/xQYAAAAAAAAB4QUAAGwAAAC/9957773pP+O6pX+hEdU/AAAAP8UGAAAAAAAAAeIFAABsAAAAo4kmmmii6T/juqV/oRHVPwAAAD/FBgAAAAAAAAHjBQAAbAAAAI0xxhhjjOk/47qlf6ER1T8AAAA/1AYAAAAAAAAB5AUAAGwAAAB32WWXXXbpP+O6pX+hEdU/AAAAP9QGAAAAAAAAAeUFAABsAAAAVlVVVVVV6T/juqV/oRHVPwAAAD/kBgAAAAAAAAHmBQAAbAAAAED99NNPP+k/47qlf6ER1T8AAAA/5AYAAAAAAAAB5wUAAGwAAAAfeeSRRx7pP+O6pX+hEdU/AAAAP/MGAAAAAAAAAegFAABsAAAADjfccMMN6T/juqV/oRHVPwAAAD/zBgAAAAAAAAHpBQAAbAAAAPjee++99+g/47qlf6ER1T8AAAA/AwcAAAAAAAAB6gUAAGwAAADihhtuuOHoP25rdwStINU/AAAAPwMHAAAAAAAAAesFAABsAAAA11prrbXW6D/5G0mJuC/VPwAAAD8TBwAAAAAAAAHsBQAAbAAAAMwuu+yyy+g/+RtJibgv1T8AAAA/EwcAAAAAAAAB7QUAAGwAAADBAgsssMDoP/kbSYm4L9U/AAAAPyIHAAAAAAAAAe4FAABsAAAAttZaa6216D/5G0mJuC/VPwAAAD8iBwAAAAAAAAHvBQAAbAAAALHAAgsssOg/+RtJibgv1T8AAAA/QgcAAAAAAAAB8AUAAGwAAACrqqqqqqroP/kbSYm4L9U/AAAAP4AHAAAAAAAAAfEFAABsAAAAq6qqqqqq6D+FzBoOxD7VPwAAAD8NCAAAAAAAAAHyBQAAbAAAAKuqqqqqqug/EH3sks9N1T8AAAA/LAgAAAAAAAAB8wUAAGwAAACbaKKJJprQP59Yx7AQed0/AAAAPwAAAAAAAAAAAfQFAABsAAAAkDzyyCOP0D+fWMewEHndPwAAAD+hAgAAAAAAAAH1BQAAbAAAAIQQQgghhNA/n1jHsBB53T8AAAA/sAIAAAAAAAAB9gUAAGwAAAB55JFHHnnQP59Yx7AQed0/AAAAP88CAAAAAAAAAfcFAABsAAAAeeSRRx550D8UqPUrBWrdPwAAAD/PAgAAAAAAAAH4BQAAbAAAAG644YYbbtA/FKj1KwVq3T8AAAA/zwIAAAAAAAAB+QUAAGwAAABjjDHGGGPQPxSo9SsFat0/AAAAP+8CAAAAAAAAAfoFAABsAAAAWGCBBRZY0D8UqPUrBWrdPwAAAD/vAgAAAAAAAAH7BQAAbAAAAE000UQTTdA/FKj1KwVq3T8AAAA//gIAAAAAAAAB/AUAAGwAAABCCCGEEELQPxSo9SsFat0/AAAAPw4DAAAAAAAAAf0FAABsAAAALLDAAgss0D+K9yOn+VrdPwAAAD8eAwAAAAAAAAH+BQAAbAAAACGEEEIIIdA/ivcjp/la3T8AAAA/HgMAAAAAAAAB/wUAAGwAAAALLLDAAgvQP4r3I6f5Wt0/AAAAPy0DAAAAAAAAAQAGAABsAAAA1U8//fTTzz+K9yOn+VrdPwAAAD89AwAAAAAAAAEBBgAAbAAAAH3vvffee88//kZSIu5L3T8AAAA/PQMAAAAAAAABAgYAAGwAAAA755xzzjnPP/5GUiLuS90/AAAAP0wDAAAAAAAAAQMGAABsAAAA+N577733zj9zloCd4jzdPwAAAD9MAwAAAAAAAAEEBgAAbAAAAMwuu+yyy84/c5aAneI83T8AAAA/TAMAAAAAAAABBQYAAGwAAACKJppooonOP3OWgJ3iPN0/AAAAP1wDAAAAAAAAAQYGAABsAAAAdM4555xzzj9zloCd4jzdPwAAAD9sAwAAAAAAAAEHBgAAbAAAAF522WWXXc4/c5aAneI83T8AAAA/bAMAAAAAAAABCAYAAGwAAABIHnnkkUfOP3OWgJ3iPN0/AAAAP3sDAAAAAAAAAQkGAABsAAAAMsYYY4wxzj9zloCd4jzdPwAAAD+LAwAAAAAAAAEKBgAAbAAAABxuuOGGG84/c5aAneI83T8AAAA/iwMAAAAAAAABCwYAAGwAAAAGFlhggQXOP3OWgJ3iPN0/AAAAP5sDAAAAAAAAAQwGAABsAAAA8L333nvvzT9zloCd4jzdPwAAAD+bAwAAAAAAAAENBgAAbAAAAMQNN9xww80/c5aAneI83T8AAAA/ugMAAAAAAAABDgYAAGwAAABWVVVVVVXNP3OWgJ3iPN0/AAAAP7oDAAAAAAAAAQ8GAABsAAAAFE000UQTzT9zloCd4jzdPwAAAD+6AwAAAAAAAAEQBgAAbAAAAOicc84558w/c5aAneI83T8AAAA/yQMAAAAAAAABEQYAAGwAAAC87LLLLrvMP3OWgJ3iPN0/AAAAP8kDAAAAAAAAARIGAABsAAAAkDzyyCOPzD9zloCd4jzdPwAAAD/ZAwAAAAAAAAETBgAAbAAAAGSMMcYYY8w/c5aAneI83T8AAAA/2QMAAAAAAAABFAYAAGwAAABONNFEE03MP3OWgJ3iPN0/AAAAP+kDAAAAAAAAARUGAABsAAAAIoQQQgghzD9zloCd4jzdPwAAAD/pAwAAAAAAAAEWBgAAbAAAAAwssMACC8w/c5aAneI83T8AAAA/+AMAAAAAAAABFwYAAGwAAAD2008//fTLP3OWgJ3iPN0/AAAAPycEAAAAAAAAARgGAABsAAAA4Hvvvffeyz9zloCd4jzdPwAAAD9GBAAAAAAAAAEZBgAAbAAAALTLLrvssss/c5aAneI83T8AAAA/RgQAAAAAAAABGgYAAGwAAACIG2644YbLP3OWgJ3iPN0/AAAAP0YEAAAAAAAAARsGAABsAAAAW2uttdZayz9zloCd4jzdPwAAAD9WBAAAAAAAAAEcBgAAbAAAABljjDHGGMs/c5aAneI83T8AAAA/VgQAAAAAAAABHQYAAGwAAADtsssuu+zKP3OWgJ3iPN0/AAAAP2YEAAAAAAAAAR4GAABsAAAAwQILLLDAyj9zloCd4jzdPwAAAD9mBAAAAAAAAAEfBgAAbAAAAKuqqqqqqso/c5aAneI83T8AAAA/dQQAAAAAAAABIAYAAGwAAACVUkoppZTKP3OWgJ3iPN0/AAAAP3UEAAAAAAAAASEGAABsAAAAf/rpp59+yj9zloCd4jzdPwAAAD+FBAAAAAAAAAEiBgAAbAAAAGmiiSaaaMo/c5aAneI83T8AAAA/hQQAAAAAAAABIwYAAGwAAABTSimllFLKP3OWgJ3iPN0/AAAAP6QEAAAAAAAAASQGAABsAAAAPfLII488yj9zloCd4jzdPwAAAD/DBAAAAAAAAAElBgAAbAAAACeaaKKJJso/c5aAneI83T8AAAA/0wQAAAAAAAABJgYAAGwAAAARQgghhBDKP3OWgJ3iPN0/AAAAP+MEAAAAAAAAAScGAABsAAAA++mnn376yT9zloCd4jzdPwAAAD/jBAAAAAAAAAEoBgAAbAAAAM8555xzzsk/c5aAneI83T8AAAA/8gQAAAAAAAABKQYAAGwAAACjiSaaaKLJP3OWgJ3iPN0/AAAAP/IEAAAAAAAAASoGAABsAAAAjTHGGGOMyT9zloCd4jzdPwAAAD8CBQAAAAAAAAErBgAAbAAAAEsppZRSSsk/c5aAneI83T8AAAA/AgUAAAAAAAABLAYAAGwAAAAfeeSRRx7JP/5GUiLuS90/AAAAPxIFAAAAAAAAAS0GAABsAAAA88gjjzzyyD/+RlIi7kvdPwAAAD8SBQAAAAAAAAEuBgAAbAAAAMcYY4wxxsg//kZSIu5L3T8AAAA/IQUAAAAAAAABLwYAAGwAAACbaKKJJprIP/5GUiLuS90/AAAAPyEFAAAAAAAAATAGAABsAAAAb7jhhhtuyD/+RlIi7kvdPwAAAD8xBQAAAAAAAAExBgAAbAAAAFlggQUWWMg//kZSIu5L3T8AAAA/QAUAAAAAAAABMgYAAGwAAABDCCGEEELIP/5GUiLuS90/AAAAP1AFAAAAAAAAATMGAABsAAAALbDAAgssyD/+RlIi7kvdPwAAAD9vBQAAAAAAAAE0BgAAbAAAABdYYIEFFsg/ivcjp/la3T8AAAA/fwUAAAAAAAABNQYAAGwAAADrp59++unHP4r3I6f5Wt0/AAAAP38FAAAAAAAAATYGAABsAAAA1E8//fTTxz+K9yOn+VrdPwAAAD+PBQAAAAAAAAE3BgAAbAAAAL733nvvvcc/ivcjp/la3T8AAAA/jwUAAAAAAAABOAYAAGwAAACon3766afHP4r3I6f5Wt0/AAAAP54FAAAAAAAAATkGAABsAAAAkkceeeSRxz+K9yOn+VrdPwAAAD+9BQAAAAAAAAE6BgAAbAAAAHzvvffee8c/ivcjp/la3T8AAAA//AUAAAAAAAABOwYAAGwAAABml1122WXHP4r3I6f5Wt0/AAAAP5YGAAAAAAAAATwGAABsAAAAUD/99NNPxz+K9yOn+VrdPwAAAD/FBgAAAAAAAAE9BgAAbAAAABxuuOGGG9o/Nppw4QH44T8AAAA/AAAAAAAAAAABPgYAAGwAAAAcbrjhhhvaP/DBBx988OE/AAAAPx8AAAAAAAAAAT8GAABsAAAAPfLII4882j/wwQcffPDhPwAAAD+7AAAAAAAAAAFABgAAbAAAAFNKKaWUUto/8MEHH3zw4T8AAAA/ywAAAAAAAAABQQYAAGwAAAB0zjnnnHPaP/DBBx988OE/AAAAP9sAAAAAAAAAAUIGAABsAAAAoH766aef2j/wwQcffPDhPwAAAD/bAAAAAAAAAAFDBgAAbAAAAAMLLLDAAts/8MEHH3zw4T8AAAA/2wAAAAAAAAABRAYAAGwAAABba6211lrbP/DBBx988OE/AAAAP+oAAAAAAAAAAUUGAABsAAAAtMsuu+yy2z/wwQcffPDhPwAAAD/qAAAAAAAAAAFGBgAAbAAAAAwssMACC9w/8MEHH3zw4T8AAAA/+gAAAAAAAAABRwYAAGwAAABkjDHGGGPcP6rpnlz26OE/AAAAPwUBAAAAAAAAAUgGAABsAAAAppRSSiml3D+q6Z5c9ujhPwAAAD8UAQAAAAAAAAFJBgAAbAAAAPPII4888tw/ZRE2mnDh4T8AAAA/JAEAAAAAAAABSgYAAGwAAAA10UQTTTTdP2URNppw4eE/AAAAPyQBAAAAAAAAAUsGAABsAAAAjTHGGGOM3T9lETaacOHhPwAAAD8kAQAAAAAAAAFMBgAAbAAAANpll1122d0/HznN1+rZ4T8AAAA/NAEAAAAAAAABTQYAAGwAAAAcbrjhhhvePx85zdfq2eE/AAAAPzQBAAAAAAAAAU4GAABsAAAAaaKJJppo3j8fOc3X6tnhPwAAAD9DAQAAAAAAAAFPBgAAbAAAAKB++umnn94/HznN1+rZ4T8AAAA/QwEAAAAAAAABUAYAAGwAAADXWmuttdbePx85zdfq2eE/AAAAP1MBAAAAAAAAAVEGAABsAAAADjfccMMN3z8fOc3X6tnhPwAAAD9TAQAAAAAAAAFSBgAAbAAAAC+77LLLLt8/HznN1+rZ4T8AAAA/YwEAAAAAAAABUwYAAGwAAABGE0000UTfPx85zdfq2eE/AAAAP2MBAAAAAAAAAVQGAABsAAAAXGuttdZa3z8fOc3X6tnhPwAAAD9yAQAAAAAAAAFVBgAAbAAAAGeXXXbZZd8/HznN1+rZ4T8AAAA/cgEAAAAAAAABVgYAAGwAAAByww033HDfPx85zdfq2eE/AAAAP0IDAAAAAAAAAVcGAABsAAAAiBtuuOGG3z8fOc3X6tnhPwAAAD9CAwAAAAAAAAFYBgAAbAAAAJ5zzjnnnN8/HznN1+rZ4T8AAAA/UQMAAAAAAAABWQYAAGwAAAC0yy677LLfPx85zdfq2eE/AAAAP1EDAAAAAAAAAVoGAABsAAAA1U8//fTT3z/ZYGQVZdLhPwAAAD9hAwAAAAAAAAFbBgAAbAAAAAAAAAAAAOA/lIj7Ut/K4T8AAAA/YQMAAAAAAAABXAYAAGwAAAARQgghhBDgP06wkpBZw+E/AAAAP3EDAAAAAAAAAV0GAABsAAAAIYQQQggh4D9OsJKQWcPhPwAAAD9xAwAAAAAAAAFeBgAAbAAAACywwAILLOA/CNgpztO74T8AAAA/gAMAAAAAAAABXwYAAGwAAAAyxhhjjDHgP8P/wAtOtOE/AAAAP5ADAAAAAAAAAWAGAABsAAAAN9xwww034D/D/8ALTrThPwAAAD+QAwAAAAAAAAFhBgAAbAAAAM8555xzzus/rZ4dAjeW4T8AAAA/AAAAAAAAAAABYgYAAGwAAADge++9997rP/N2hsS8neE/AAAAP04AAAAAAAAAAWMGAABsAAAA9tNPP/306z/zdobEvJ3hPwAAAD9eAAAAAAAAAAFkBgAAbAAAACKEEEIIIew/OE/vhkKl4T8AAAA/XgAAAAAAAAABZQYAAGwAAABONNFEE03sP30nWEnIrOE/AAAAP20AAAAAAAAAAWYGAABsAAAAiiaaaKKJ7D8I2CnO07vhPwAAAD9tAAAAAAAAAAFnBgAAbAAAAMcYY4wxxuw/CNgpztO74T8AAAA/fQAAAAAAAAABaAYAAGwAAAADCyywwALtPwjYKc7Tu+E/AAAAP30AAAAAAAAAAWkGAABsAAAAKqWUUkop7T8I2CnO07vhPwAAAD+MAAAAAAAAAAFqBgAAbAAAAFZVVVVVVe0/CNgpztO74T8AAAA/nAAAAAAAAAABawYAAGwAAACIG2644YbtPwjYKc7Tu+E/AAAAP5wAAAAAAAAAAWwGAABsAAAArrXWWmut7T/D/8ALTrThPwAAAD+cAAAAAAAAAAFtBgAAbAAAAMQNN9xww+0/fSdYScis4T8AAAA/rAAAAAAAAAABbgYAAGwAAADPOeecc87tP/N2hsS8neE/AAAAP6wAAAAAAAAAAW8GAABsAAAA2mWXXXbZ7T+tnh0CN5bhPwAAAD+/AAAAAAAAAAFwBgAAbAAAAOB777333u0/Z8a0P7GO4T8AAAA/zwAAAAAAAAABcQYAAGwAAADge++9997tPyLuS30rh+E/AAAAP+4AAAAAAAAAAXIGAABsAAAA2mWXXXbZ7T8i7kt9K4fhPwAAAD+qAQAAAAAAAAFzBgAAbAAAAOB777333tc/aEBua3cE7T8AAAA/AAAAAAAAAAABdAYAAGwAAAD2008//fTXP2hAbmt3BO0/AAAAP24AAAAAAAAAAXUGAABsAAAADCywwAIL2D9oQG5rdwTtPwAAAD99AAAAAAAAAAF2BgAAbAAAAC2wwAILLNg/I2gFqfH87D8AAAA/fQAAAAAAAAABdwYAAGwAAAB65JFHHnnYP92PnOZr9ew/AAAAP40AAAAAAAAAAXgGAABsAAAAvOyyyy672D/dj5zma/XsPwAAAD+NAAAAAAAAAAF5BgAAbAAAAAkhhBBCCNk/3Y+c5mv17D8AAAA/nQAAAAAAAAABegYAAGwAAABLKaWUUkrZP92PnOZr9ew/AAAAP50AAAAAAAAAAXsGAABsAAAAggUWWGCB2T+XtzMk5u3sPwAAAD+sAAAAAAAAAAF8BgAAbAAAAMQNN9xww9k/l7czJObt7D8AAAA/rAAAAAAAAAABfQYAAGwAAAARQgghhBDaP1PfymFg5uw/AAAAP7wAAAAAAAAAAX4GAABsAAAAXnbZZZdd2j9T38phYObsPwAAAD+8AAAAAAAAAAF/BgAAbAAAAKB++umnn9o/U9/KYWDm7D8AAAA/vAAAAAAAAAABgAYAAGwAAADihhtuuOHaP1PfymFg5uw/AAAAP8wAAAAAAAAAAYEGAABsAAAAGWOMMcYY2z8NB2Kf2t7sPwAAAD/bAAAAAAAAAAGCBgAAbAAAAGaXXXbZZds/xy753FTX7D8AAAA/2wAAAAAAAAABgwYAAGwAAACec84555zbP8cu+dxU1+w/AAAAP/sAAAAAAAAAAYQGAABsAAAA66effvrp2z/HLvncVNfsPwAAAD/7AAAAAAAAAAGFBgAAbAAAACKEEEIIIdw/xy753FTX7D8AAAA/CgEAAAAAAAABhgYAAGwAAABkjDHGGGPcP8cu+dxU1+w/AAAAPwoBAAAAAAAAAYcGAABsAAAAm2iiiSaa3D/HLvncVNfsPwAAAD8aAQAAAAAAAAGIBgAAbAAAAMcYY4wxxtw/xy753FTX7D8AAAA/GgEAAAAAAAABiQYAAGwAAAD+9NNPP/3cP8cu+dxU1+w/AAAAPyoBAAAAAAAAAYoGAABsAAAAKqWUUkop3T/HLvncVNfsPwAAAD8qAQAAAAAAAAGLBgAAbAAAAGGBBRZYYN0/DQdin9re7D8AAAA/OQEAAAAAAAABjAYAAGwAAACYXXbZZZfdPw0HYp/a3uw/AAAAPzkBAAAAAAAAAY0GAABsAAAAzznnnHPO3T8NB2Kf2t7sPwAAAD9JAQAAAAAAAAGOBgAAbAAAAPC99957790/DQdin9re7D8AAAA/SQEAAAAAAAABjwYAAGwAAAARQgghhBDeP1PfymFg5uw/AAAAP1kBAAAAAAAAAZAGAABsAAAAJ5poookm3j9T38phYObsPwAAAD+HAQAAAAAAAAGRBgAAbAAAAGmiiSaaaN4/l7czJObt7D8AAAA/lwEAAAAAAAABkgYAAGwAAABpookmmmjeP92PnOZr9ew/AAAAP9YBAAAAAAAAAZMGAABsAAAAdM4555xz3j8jaAWp8fzsPwAAAD/lAQAAAAAAAAGUBgAAbAAAAH/66aefft4/aEBua3cE7T8AAAA/5QEAAAAAAAABlQYAAGwAAACKJppoooneP2hAbmt3BO0/AAAAP/UBAAAAAAAAAZYGAABsAAAAiiaaaKKJ3j+uGNct/QvtPwAAAD8EAgAAAAAAAAGXBgAAbAAAAJVSSimllN4/rhjXLf0L7T8AAAA/BAIAAAAAAAABmAYAAGwAAACrqqqqqqreP64Y1y39C+0/AAAAPzMCAAAAAAAAAZkGAABsAAAAwQILLLDA3j+uGNct/QvtPwAAAD8zAgAAAAAAAAGaBgAAbAAAAMwuu+yyy94/rhjXLf0L7T8AAAA/YgIAAAAAAAABmwYAAGwAAADXWmuttdbeP64Y1y39C+0/AAAAP2ICAAAAAAAAAZwGAABsAAAABhZYYIEFtj8YlAoT70fuPwAAAD8AAAAAAAAAAAGdBgAAbAAAAF522WWXXbY/GJQKE+9H7j8AAAA/XgAAAAAAAAABngYAAGwAAAC21lprrbW2PxiUChPvR+4/AAAAP24AAAAAAAAAAZ8GAABsAAAADjfccMMNtz8YlAoT70fuPwAAAD9uAAAAAAAAAAGgBgAAbAAAAL733nvvvbc/GJQKE+9H7j8AAAA/fQAAAAAAAAABoQYAAGwAAABDCCGEEEK4PxiUChPvR+4/AAAAP30AAAAAAAAAAaIGAABsAAAAH3nkkUceuT8YlAoT70fuPwAAAD+NAAAAAAAAAAGjBgAAbAAAAKOJJppoork/GJQKE+9H7j8AAAA/jQAAAAAAAAABpAYAAGwAAAAnmmiiiSa6PxiUChPvR+4/AAAAP50AAAAAAAAAAaUGAABsAAAAq6qqqqqquj8YlAoT70fuPwAAAD+dAAAAAAAAAAGmBgAAbAAAAFtrrbXWWrs/GJQKE+9H7j8AAAA/rAAAAAAAAAABpwYAAGwAAAC0yy677LK7PxiUChPvR+4/AAAAP6wAAAAAAAAAAagGAABsAAAAZIwxxhhjvD8YlAoT70fuPwAAAD+8AAAAAAAAAAGpBgAAbAAAAOicc84557w/GJQKE+9H7j8AAAA/vAAAAAAAAAABqgYAAGwAAACYXXbZZZe9PxiUChPvR+4/AAAAP8wAAAAAAAAAAasGAABsAAAASB555JFHvj9ebHPVdE/uPwAAAD/MAAAAAAAAAAGsBgAAbAAAAPjee++9974/Xmxz1XRP7j8AAAA/2wAAAAAAAAABrQYAAGwAAACpn3766ae/P15sc9V0T+4/AAAAP9sAAAAAAAAAAa4GAABsAAAALLDAAgsswD9ebHPVdE/uPwAAAD/rAAAAAAAAAAGvBgAAbAAAAMcYY4wxxsA/Xmxz1XRP7j8AAAA/6wAAAAAAAAABsAYAAGwAAAAfeeSRRx7BP15sc9V0T+4/AAAAP/oAAAAAAAAAAbEGAABsAAAAjTHGGGOMwT9ebHPVdE/uPwAAAD/6AAAAAAAAAAGyBgAAbAAAAOWRRx555ME/Xmxz1XRP7j8AAAA/CgEAAAAAAAABswYAAGwAAABTSimllFLCP15sc9V0T+4/AAAAPwoBAAAAAAAAAbQGAABsAAAAlVJKKaWUwj8YlAoT70fuPwAAAD8aAQAAAAAAAAG1BgAAbAAAAAMLLLDAAsM/GJQKE+9H7j8AAAA/GgEAAAAAAAABtgYAAGwAAABFE0000UTDPxiUChPvR+4/AAAAPykBAAAAAAAAAbcGAABsAAAAhxtuuOGGwz8YlAoT70fuPwAAAD85AQAAAAAAAAG4BgAAbAAAAJ1zzjnnnMM/GJQKE+9H7j8AAAA/OQEAAAAAAAABuQYAAGwAAADJI4888sjDP9K7oVBpQO4/AAAAP0kBAAAAAAAAAboGAABsAAAA33vvvffewz/Su6FQaUDuPwAAAD9JAQAAAAAAAAG7BgAAbAAAAAsssMACC8Q/0ruhUGlA7j8AAAA/WAEAAAAAAAABvAYAAGwAAAAhhBBCCCHEP9K7oVBpQO4/AAAAP2gBAAAAAAAAAb0GAABsAAAATjTRRBNNxD/Su6FQaUDuPwAAAD9oAQAAAAAAAAG+BgAAbAAAAGSMMcYYY8Q/0ruhUGlA7j8AAAA/dwEAAAAAAAABvwYAAGwAAACQPPLII4/EP9K7oVBpQO4/AAAAP3kBAAAAAAAAAcAGAABsAAAAvOyyyy67xD/Su6FQaUDuPwAAAD+JAQAAAAAAAAHBBgAAbAAAAED99NNPP8U/0ruhUGlA7j8AAAA/mQEAAAAAAAABwgYAAGwAAABsrbXWWmvFP9K7oVBpQO4/AAAAP5kBAAAAAAAAAcMGAABsAAAAggUWWGCBxT/Su6FQaUDuPwAAAD+oAQAAAAAAAAHEBgAAbAAAAJhddtlll8U/0ruhUGlA7j8AAAA/qAEAAAAAAAABxQYAAGwAAACutdZaa63FP9K7oVBpQO4/AAAAPwYCAAAAAAAAAcYGAABsAAAAxA033HDDxT/Su6FQaUDuPwAAAD8WAgAAAAAAAAHHBgAAbAAAANpll1122cU/0ruhUGlA7j8AAAA/JQIAAAAAAAAByAYAAGwAAADwvffee+/FP9K7oVBpQO4/AAAAPyUCAAAAAAAAAckGAABsAAAAHG644YYbxj/Su6FQaUDuPwAAAD81AgAAAAAAAAHKBgAAbAAAAEgeeeSRR8Y/0ruhUGlA7j8AAAA/NQIAAAAAAAABywYAAGwAAACKJppooonGP9K7oVBpQO4/AAAAP0UCAAAAAAAAAcwGAABsAAAAzC677LLLxj/Su6FQaUDuPwAAAD9FAgAAAAAAAAHNBgAAbAAAAPjee++998Y/0ruhUGlA7j8AAAA/VAIAAAAAAAABzgYAAGwAAAAkjzzyyCPHP9K7oVBpQO4/AAAAP1QCAAAAAAAAAc8GAABsAAAAOuecc845xz/Su6FQaUDuPwAAAD9kAgAAAAAAAAHQBgAAbAAAAFA//fTTT8c/0ruhUGlA7j8AAAA/ZAIAAAAAAAAB0QYAAGwAAAB877333nvHP9K7oVBpQO4/AAAAP3MCAAAAAAAAAdIGAABsAAAAkkceeeSRxz/Su6FQaUDuPwAAAD9zAgAAAAAAAAHTBgAAbAAAAPC9995778U/VJh4P3Ka7z8AAAA/AAAAAAAAAAAB1AYAAGwAAAAcbrjhhhvGP1SYeD9ymu8/AAAAP08AAAAAAAAAAdUGAABsAAAAMsYYY4wxxj9UmHg/cprvPwAAAD9eAAAAAAAAAAHWBgAAbAAAAF522WWXXcY/VJh4P3Ka7z8AAAA/XgAAAAAAAAAB1wYAAGwAAACKJppooonGP1SYeD9ymu8/AAAAP24AAAAAAAAAAdgGAABsAAAAoH766aefxj9UmHg/cprvPwAAAD9uAAAAAAAAAAHZBgAAbAAAAOKGG2644cY/VJh4P3Ka7z8AAAA/bgAAAAAAAAAB2gYAAGwAAAAON9xwww3HP1SYeD9ymu8/AAAAP30AAAAAAAAAAdsGAABsAAAAUD/99NNPxz9UmHg/cprvPwAAAD+NAAAAAAAAAAHcBgAAbAAAAKiffvrpp8c/VJh4P3Ka7z8AAAA/jQAAAAAAAAAB3QYAAGwAAAABAAAAAADIP1SYeD9ymu8/AAAAP50AAAAAAAAAAd4GAABsAAAAb7jhhhtuyD9UmHg/cprvPwAAAD+dAAAAAAAAAAHfBgAAbAAAAMcYY4wxxsg/VJh4P3Ka7z8AAAA/rAAAAAAAAAAB4AYAAGwAAAAfeeSRRx7JP1SYeD9ymu8/AAAAP6wAAAAAAAAAAeEGAABsAAAAYYEFFlhgyT9UmHg/cprvPwAAAD+8AAAAAAAAAAHiBgAAbAAAAI0xxhhjjMk/VJh4P3Ka7z8AAAA/vAAAAAAAAAAB4wYAAGwAAACjiSaaaKLJP1SYeD9ymu8/AAAAP8wAAAAAAAAAAeQGAABsAAAAueGGG264yT9UmHg/cprvPwAAAD/MAAAAAAAAAAHlBgAAbAAAAM8555xzzsk/DsAPfeyS7z8AAAA/2wAAAAAAAAAB5gYAAGwAAAAyxhhjjDHaP8YyKBUm3u8/AAAAPwAAAAAAAAAAAecGAABsAAAASB555JFH2j/GMigVJt7vPwAAAD99AAAAAAAAAAHoBgAAbAAAADrnnHPOOds/xjIoFSbe7z8AAAA/fQAAAAAAAAAB6QYAAGwAAAB877333nvbP8YyKBUm3u8/AAAAP40AAAAAAAAAAeoGAABsAAAAqZ9++umn2z/GMigVJt7vPwAAAD+cAAAAAAAAAAHrBgAAbAAAAPbTTz/99Ns/xjIoFSbe7z8AAAA/nAAAAAAAAAAB7AYAAGwAAAAtsMACCyzcP8YyKBUm3u8/AAAAP5wAAAAAAAAAAe0GAABsAAAAZIwxxhhj3D/GMigVJt7vPwAAAD+cAAAAAAAAAAHuBgAAbAAAAJtoookmmtw/gFq/UqDW7z8AAAA/rAAAAAAAAAAB7wYAAGwAAADonHPOOefcPzqCVpAaz+8/AAAAP6wAAAAAAAAAAfAGAABsAAAAH3nkkUce3T86glaQGs/vPwAAAD/LAAAAAAAAAAHxBgAAbAAAAFZVVVVVVd0/9qntzZTH7z8AAAA/ywAAAAAAAAAB8gYAAGwAAACNMcYYY4zdP/ap7c2Ux+8/AAAAP8sAAAAAAAAAAfMGAABsAAAAueGGG2643T/2qe3NlMfvPwAAAD/LAAAAAAAAAAH0BgAAbAAAANpll1122d0/sNGECw/A7z8AAAA/2wAAAAAAAAAB9QYAAGwAAADwvffee+/dP7DRhAsPwO8/AAAAP9sAAAAAAAAAAfYGAABsAAAAEUIIIYQQ3j+w0YQLD8DvPwAAAD/qAAAAAAAAAAH3BgAAbAAAABxuuOGGG94/sNGECw/A7z8AAAA/6gAAAAAAAAAB+AYAAGwAAAA98sgjjzzeP7DRhAsPwO8/AAAAP/oAAAAAAAAAAfkGAABsAAAAU0oppZRS3j+w0YQLD8DvPwAAAD8KAQAAAAAAAAH6BgAAbAAAAGmiiSaaaN4/sNGECw/A7z8AAAA/GQEAAAAAAAAB+wYAAGwAAAB/+umnn37eP7DRhAsPwO8/AAAAPxkBAAAAAAAAAfwGAABsAAAAq6qqqqqq3j+w0YQLD8DvPwAAAD8ZAQAAAAAAAAH9BgAAbAAAAO2yyy677N4/sNGECw/A7z8AAAA/KQEAAAAAAAAB/gYAAGwAAAAkjzzyyCPfP7DRhAsPwO8/AAAAPykBAAAAAAAAAf8GAABsAAAAXGuttdZa3z+w0YQLD8DvPwAAAD84AQAAAAAAAAEABwAAbAAAAIgbbrjhht8/sNGECw/A7z8AAAA/OAEAAAAAAAABAQcAAGwAAACpn3766affP7DRhAsPwO8/AAAAP0gBAAAAAAAAAQIHAABsAAAAyiOPPPLI3z+w0YQLD8DvPwAAAD9IAQAAAAAAAAEDBwAAbAAAANVPP/30098/avkbSYm47z8AAAA/WAEAAAAAAAABBAcAAGwAAADge++9997fP2r5G0mJuO8/AAAAP1gBAAAAAAAAAQUHAABsAAAAGWOMMcYY3z+Kcd3Sv9DoPwAAAD8AAAAAAAAAAAEGBwAAbAAAACSPPPLII98/inHd0r/Q6D8AAAA/LwAAAAAAAAABBwcAAGwAAAAvu+yyyy7fP4px3dK/0Og/AAAAPz4AAAAAAAAAAQgHAABsAAAARhNNNNFE3z+Kcd3Sv9DoPwAAAD9OAAAAAAAAAAEJBwAAbAAAAFxrrbXWWt8/RJl0EDrJ6D8AAAA/TgAAAAAAAAABCgcAAGwAAAB977333nvfP0SZdBA6yeg/AAAAP14AAAAAAAAAAQsHAABsAAAAtMsuu+yy3z+56KKLLrroPwAAAD9eAAAAAAAAAAEMBwAAbAAAAPbTTz/99N8/ueiiiy666D8AAAA/bQAAAAAAAAABDQcAAGwAAAAWWGCBBRbgP3QQOsmosug/AAAAP20AAAAAAAAAAQ4HAABsAAAAMsYYY4wx4D8uONEGI6voPwAAAD99AAAAAAAAAAEPBwAAbAAAAE000UQTTeA/6V9oRJ2j6D8AAAA/fQAAAAAAAAABEAcAAGwAAAB0zjnnnHPgP6OH/4EXnOg/AAAAP40AAAAAAAAAAREHAABsAAAAlVJKKaWU4D8Y1y39C43oPwAAAD+NAAAAAAAAAAESBwAAbAAAALbWWmutteA/0v7EOoaF6D8AAAA/nAAAAAAAAAABEwcAAGwAAADSRBNNNNHgP9L+xDqGheg/AAAAP5wAAAAAAAAAARQHAABsAAAA6Jxzzjnn4D+MJlx4AH7oPwAAAD+sAAAAAAAAAAEVBwAAbAAAAP70008//eA/jCZceAB+6D8AAAA/rAAAAAAAAAABFgcAAGwAAAAUTTTRRBPhP0dO87V6dug/AAAAP7sAAAAAAAAAARcHAABsAAAAJI888sgj4T9HTvO1enboPwAAAD+7AAAAAAAAAAEYBwAAbAAAADXRRBNNNOE/R07ztXp26D8AAAA/ywAAAAAAAAABGQcAAGwAAABFE0000UThP0dO87V6dug/AAAAP9sAAAAAAAAAARoHAABsAAAASymllFJK4T9HTvO1enboPwAAAD/bAAAAAAAAAAEbBwAAbAAAAFZVVVVVVeE/R07ztXp26D8AAAA/2wAAAAAAAAABHAcAAGwAAABba6211lrhP0dO87V6dug/AAAAP+oAAAAAAAAAAR0HAABsAAAAYYEFFlhg4T9HTvO1enboPwAAAD/qAAAAAAAAAAEeBwAAbAAAADXRRBNNNNk/kJzma/XscD8AAAA/AAAAAAAAAAABHwcAAGwAAAA10UQTTTTZP5Cc5mv17HA/AAAAPwAAAAAAAAAAASAHAABsAAAAKqWUUkop2T+QnOZr9exwPwAAAD+sAAAAAAAAAAEhBwAAbAAAAB955JFHHtk/XL9SoNavdD8AAAA/2wAAAAAAAAABIgcAAGwAAAAUTTTRRBPZP1y/UqDWr3Q/AAAAP9sAAAAAAAAAASMHAABsAAAACSGEEEII2T8o4r7Ut3J4PwAAAD/6AAAAAAAAAAEkBwAAbAAAAP70008//dg/KOK+1LdyeD8AAAA/+gAAAAAAAAABJQcAAGwAAAD+9NNPP/3YP/AEKwmZNXw/AAAAPwoBAAAAAAAAASYHAABsAAAA88gjjzzy2D/wBCsJmTV8PwAAAD8KAQAAAAAAAAEnBwAAbAAAAOicc84559g/8AQrCZk1fD8AAAA/GQEAAAAAAAABKAcAAGwAAADdcMMNN9zYP7wnlz16+H8/AAAAPzkBAAAAAAAAASkHAABsAAAA0kQTTTTR2D+8J5c9evh/PwAAAD9YAQAAAAAAAAEqBwAAbAAAAMcYY4wxxtg/QqUBua3dgT8AAAA/ZwEAAAAAAAABKwcAAGwAAAC87LLLLrvYP0KlAbmt3YE/AAAAP3cBAAAAAAAAASwHAABsAAAAscACCyyw2D+otjdTHr+DPwAAAD93AQAAAAAAAAEtBwAAbAAAAJtoookmmtg/qLY3Ux6/gz8AAAA/hwEAAAAAAAABLgcAAGwAAACFEEIIIYTYP6i2N1Mev4M/AAAAP4cBAAAAAAAAAS8HAABsAAAAb7jhhhtu2D+otjdTHr+DPwAAAD+WAQAAAAAAAAEwBwAAbAAAAGSMMcYYY9g/qLY3Ux6/gz8AAAA/lgEAAAAAAAABMQcAAGwAAABONNFEE03YPwzIbe2OoIU/AAAAP6YBAAAAAAAAATIHAABsAAAAQwghhBBC2D8MyG3tjqCFPwAAAD+mAQAAAAAAAAEzBwAAbAAAADjccMMNN9g/DMht7Y6ghT8AAAA/tgEAAAAAAAABNAcAAGwAAAAtsMACCyzYPwzIbe2OoIU/AAAAP7YBAAAAAAAAATUHAABsAAAAIoQQQggh2D9y2aOH/4GHPwAAAD/FAQAAAAAAAAE2BwAAbAAAABdYYIEFFtg/ctmjh/+Bhz8AAAA/1QEAAAAAAAABNwcAAGwAAAAMLLDAAgvYP3LZo4f/gYc/AAAAPwQCAAAAAAAAATgHAABsAAAAAQAAAAAA2D/W6tkhcGOJPwAAAD9SAgAAAAAAAAE5BwAAbAAAAPbTTz/99Nc/1urZIXBjiT8AAAA/kAIAAAAAAAABOgcAAGwAAADrp59++unXPzz8D7zgRIs/AAAAP5ACAAAAAAAAATsHAABsAAAA4Hvvvffe1z88/A+84ESLPwAAAD+gAgAAAAAAAAE8BwAAbAAAANRPP/3009c/PPwPvOBEiz8AAAA/sAIAAAAAAAABPQcAAGwAAADJI4888sjXP6INRlZRJo0/AAAAP78CAAAAAAAAAT4HAABsAAAAvvfee++91z+iDUZWUSaNPwAAAD+/AgAAAAAAAAE/BwAAbAAAALPLLrvsstc/og1GVlEmjT8AAAA/zwIAAAAAAAABQAcAAGwAAACon3766afXPwgffPDBB48/AAAAP94CAAAAAAAAAUEHAABsAAAAnXPOOeec1z8IH3zwwQePPwAAAD/eAgAAAAAAAAFCBwAAbAAAAJJHHnnkkdc/CB988MEHjz8AAAA/3gIAAAAAAAABQwcAAGwAAACHG2644YbXPwgffPDBB48/AAAAP+4CAAAAAAAAAUQHAABsAAAAfO+999571z82GFlFmXSQPwAAAD/uAgAAAAAAAAFFBwAAbAAAAGaXXXbZZdc/NhhZRZl0kD8AAAA//gIAAAAAAAABRgcAAGwAAABba6211lrXP+ggdJJRZZE/AAAAPw0DAAAAAAAAAUcHAABsAAAAUD/99NNP1z/oIHSSUWWRPwAAAD97AwAAAAAAAAFIBwAAbAAAAEUTTTTRRNc/6CB0klFlkT8AAAA/bQUAAAAAAAABSQcAAGwAAAA655xzzjnXP+ggdJJRZZE/AAAAP30FAAAAAAAAAUoHAABsAAAAL7vssssu1z/oIHSSUWWRPwAAAD+MBQAAAAAAAAFLBwAAbAAAACSPPPLII9c/6CB0klFlkT8AAAA/nAUAAAAAAAABTAcAAGwAAAAZY4wxxhjXP+ggdJJRZZE/AAAAP6sFAAAAAAAAAU0HAABsAAAADjfccMMN1z/oIHSSUWWRPwAAAD+7BQAAAAAAAAFOBwAAbAAAAAMLLLDAAtc/6CB0klFlkT8AAAA/ywUAAAAAAAABTwcAAGwAAAD43nvvvffWP+ggdJJRZZE/AAAAP9oFAAAAAAAAAVAHAABsAAAA7bLLLrvs1j/oIHSSUWWRPwAAAD/aBQAAAAAAAAFRBwAAbAAAAOKGG2644dY/6CB0klFlkT8AAAA/6gUAAAAAAAABUgcAAGwAAADMLrvsssvWP+ggdJJRZZE/AAAAP+oFAAAAAAAAAVMHAABsAAAAwQILLLDA1j/oIHSSUWWRPwAAAD/6BQAAAAAAAAFUBwAAbAAAAKuqqqqqqtY/6CB0klFlkT8AAAA/+gUAAAAAAAABVQcAAGwAAACgfvrpp5/WP+ggdJJRZZE/AAAAPwkGAAAAAAAAAVYHAABsAAAAlVJKKaWU1j/oIHSSUWWRPwAAAD8ZBgAAAAAAAAFXBwAAbAAAAIommmiiidY/6CB0klFlkT8AAAA/KAYAAAAAAAABWAcAAGwAAAB/+umnn37WP+ggdJJRZZE/AAAAP0gGAAAAAAAAAVkHAABsAAAAdM4555xz1j/oIHSSUWWRPwAAAD9XBgAAAAAAAAFaBwAAbAAAAGmiiSaaaNY/6CB0klFlkT8AAAA/ZwYAAAAAAAABWwcAAGwAAABedtlll13WP+ggdJJRZZE/AAAAP5YGAAAAAAAAAVwHAABsAAAASB555JFH1j/oIHSSUWWRPwAAAD/UBgAAAAAAAAFdBwAAbAAAAD3yyCOPPNY/NhhZRZl0kD8AAAA/5AYAAAAAAAABXgcAAGwAAAAnmmiiiSbWPzYYWUWZdJA/AAAAP/QGAAAAAAAAAV8HAABsAAAAHG644YYb1j82GFlFmXSQPwAAAD/0BgAAAAAAAAFgBwAAbAAAABFCCCGEENY/CB988MEHjz8AAAA/9AYAAAAAAAABYQcAAGwAAAAGFlhggQXWPwgffPDBB48/AAAAPwMHAAAAAAAAAWIHAABsAAAA++mnn3761T8IH3zwwQePPwAAAD8TBwAAAAAAAAFjBwAAbAAAAPC9995779U/CB988MEHjz8AAAA/IgcAAAAAAAABZAcAAGwAAADlkUceeeTVP6INRlZRJo0/AAAAP4YHAAAAAAAAAWUHAABsAAAA2mWXXXbZ1T+iDUZWUSaNPwAAAD+WBwAAAAAAAAFmBwAAbAAAAM8555xzztU/og1GVlEmjT8AAAA/lgcAAAAAAAABZwcAAGwAAAC54YYbbrjVP6INRlZRJo0/AAAAP6UHAAAAAAAAAWgHAABsAAAAo4kmmmii1T88/A+84ESLPwAAAD+lBwAAAAAAAAFpBwAAbAAAAHfZZZdddtU/PPwPvOBEiz8AAAA/tQcAAAAAAAABagcAAGwAAABWVVVVVVXVPzz8D7zgRIs/AAAAP7UHAAAAAAAAAWsHAABsAAAANdFEE0001T/W6tkhcGOJPwAAAD/EBwAAAAAAAAFsBwAAbAAAABRNNNFEE9U/1urZIXBjiT8AAAA/xAcAAAAAAAABbQcAAGwAAAD+9NNPP/3UP9bq2SFwY4k/AAAAP9QHAAAAAAAAAW4HAABsAAAA6Jxzzjnn1D/W6tkhcGOJPwAAAD/kBwAAAAAAAAFvBwAAbAAAAN1www033NQ/1urZIXBjiT8AAAA/UQgAAAAAAAABcAcAAGwAAADSRBNNNNHUP9bq2SFwY4k/AAAAP2EIAAAAAAAAAXEHAABsAAAAxxhjjDHG1D/W6tkhcGOJPwAAAD9wCAAAAAAAAAFyBwAAbAAAALzssssuu9Q/1urZIXBjiT8AAAA/kAgAAAAAAAABcwcAAGwAAACmlFJKKaXUP9bq2SFwY4k/AAAAP58IAAAAAAAAAXQHAABsAAAAm2iiiSaa1D/W6tkhcGOJPwAAAD+vCAAAAAAAAAF1BwAAbAAAAIUQQgghhNQ/1urZIXBjiT8AAAA/rwgAAAAAAAABdgcAAGwAAABvuOGGG27UP9bq2SFwY4k/AAAAP68IAAAAAAAAAXcHAABsAAAAZIwxxhhj1D/W6tkhcGOJPwAAAD++CAAAAAAAAAF4BwAAbAAAAE400UQTTdQ/1urZIXBjiT8AAAA/vggAAAAAAAABeQcAAGwAAAA43HDDDTfUP9bq2SFwY4k/AAAAP94IAAAAAAAAAXoHAABsAAAACyywwAIL1D/W6tkhcGOJPwAAAD/eCAAAAAAAAAF7BwAAbAAAAPXTTz/99NM/1urZIXBjiT8AAAA/3ggAAAAAAAABfAcAAGwAAADfe++9997TP9bq2SFwY4k/AAAAP+0IAAAAAAAAAX0HAABsAAAAs8suu+yy0z/W6tkhcGOJPwAAAD/tCAAAAAAAAAF+BwAAbAAAAJ1zzjnnnNM/1urZIXBjiT8AAAA//QgAAAAAAAABfwcAAGwAAACHG2644YbTP9bq2SFwY4k/AAAAP/0IAAAAAAAAAYAHAABsAAAAZpdddtll0z/W6tkhcGOJPwAAAD8cCQAAAAAAAAGBBwAAbAAAAFtrrbXWWtM/1urZIXBjiT8AAAA/HAkAAAAAAAABggcAAGwAAABQP/3000/TP9bq2SFwY4k/AAAAPxwJAAAAAAAAAYMHAABsAAAARRNNNNFE0z/W6tkhcGOJPwAAAD+rCQAAAAAAAAs=</ink>
</athena>
</file>

<file path=customXml/item1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sCwAAAAAAAAXu////DEFjdGlvblR5cGVWMQEAAAAHdmFsdWVfXwAIAgAAAAAAAAABBQAAAAQAAAAJEwAAAAkUAAAAJj0AAAAAAAAB6////+7///8AAAAAAQYAAAAEAAAACRYAAAAJFwAAAGxGAAAAAAAAAej////u////AAAAAAEHAAAABAAAAAkZAAAACRoAAACcTAAAAAAAAAHl////7v///wAAAAABCAAAAAQAAAAJHAAAAAkdAAAA34gAAAAAAAAB4v///+7///8AAAAAAQkAAAAEAAAACR8AAAAJIAAAAKiXAAAAAAAAAd/////u////AAAAAAEKAAAABAAAAAkiAAAACSMAAAD6twAAAAAAAAHc////7v///wAAAAABCwAAAAQAAAAJJQAAAAkmAAAAh8AAAAAAAAAB2f///+7///8AAAAAAQwAAAAEAAAACSgAAAAJKQAAAADGAAAAAAAAAdb////u////AAAAAAENAAAABAAAAAkrAAAACSwAAABr2gAAAAAAAAHT////7v///wAAAAABDgAAAAQAAAAJLgAAAAkvAAAA7PQAAAAAAAAB0P///+7///8AAAAABQ8AAAANQ2xlYXJDYW52YXNWMQIAAAAJU3RhcnRUaW1lBFR5cGUABBAMQWN0aW9uVHlwZVYxAgAAAAIAAAAcMgEAAAAAAAHP////7v///wAAAAAFEAAAAA9QZW5BdHRyaWJ1dGVzVjEKAAAAB19jb2xvckEHX2NvbG9yUgdfY29sb3JHB19jb2xvckIKRml0VG9DdXJ2ZQZIZWlnaHQOSWdub3JlUHJlc3N1cmUNSXNIaWdobGlnaHRlcgVTaGFwZQVXaWR0aAAAAAAAAAAABAACAgICAQYBAQxCcnVzaFNoYXBlVjECAAAABgIAAAD//wAAAAAAAAAAACJAAAAFzv///wxCcnVzaFNoYXBlVjEBAAAAB3ZhbHVlX18ACAIAAAABAAAAAAAAAAAAIkAFEQAAAApJbmtUcmFjZVYxAwAAAA1MaXN0YDErX2l0ZW1zDExpc3RgMStfc2l6ZQ9MaXN0YDErX3ZlcnNpb24EAAAYU2hhcmVkLklua2luZy5JbmtQb2ludFtdAgAAAAgIAgAAAAkzAAAAvQAAAL0AAAABEwAAABAAAAD//wAAAAAAAAAAACJAAAABzP///87///8BAAAAAAAAAAAAIkABFAAAABEAAAAJNQAAAF8AAABfAAAAARYAAAAQAAAA//8AAAAAAAAAAAAiQAAAAcr////O////AQAAAAAAAAAAACJAARcAAAARAAAACTcAAABBAAAAQQAAAAEZAAAAEAAAAP//AAAAAAAAAAAAIkAAAAHI////zv///wEAAAAAAAAAAAAiQAEaAAAAEQAAAAk5AAAAcQAAAHEAAAABHAAAABAAAAD//wAAAAAAAAAAACJAAAABxv///87///8BAAAAAAAAAAAAIkABHQAAABEAAAAJOwAAACQAAAAkAAAAAR8AAAAQAAAA//8AAAAAAAAAAAAiQAAAAcT////O////AQAAAAAAAAAAACJAASAAAAARAAAACT0AAABRAAAAUQAAAAEiAAAAEAAAAP//AAAAAAAAAAAAIkAAAAHC////zv///wEAAAAAAAAAAAAiQAEjAAAAEQAAAAk/AAAAIwAAACMAAAABJQAAABAAAAD//wAAAAAAAAAAACJAAAABwP///87///8BAAAAAAAAAAAAIkABJgAAABEAAAAJQQAAABUAAAAVAAAAASgAAAAQAAAA//8AAAAAAAAAAAAiQAAAAb7////O////AQAAAAAAAAAAACJAASkAAAARAAAACUMAAAAQAAAAEAAAAAErAAAAEAAAAP//AAAAAAAAAAAAIkAAAAG8////zv///wEAAAAAAAAAAAAiQAEsAAAAEQAAAAlFAAAAIwAAACMAAAABLgAAABAAAAD//wAAAAAAAAAAACJAAAABuv///87///8BAAAAAAAAAAAAIkABLwAAABEAAAAJRwAAAA4BAAAOAQ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DUMHNQAAAAABAAAAgAAAAAQKSW5rUG9pbnRWMQIA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DSEHNwAAAAABAAAAgAAAAAQKSW5rUG9pbnRWMQIA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DT8HOQAAAAABAAAAgAAAAAQKSW5rUG9pbnRWMQIA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DQ8HOwAAAAABAAAAQAAAAAQKSW5rUG9pbnRWMQIAAAAJFgIAAAkXAgAACRgCAAAJGQIAAAkaAgAACRsCAAAJHAIAAAkdAgAACR4CAAAJHwIAAAkgAgAACSECAAAJIgIAAAkjAgAACSQCAAAJJQIAAAkmAgAACScCAAAJKAIAAAkpAgAACSoCAAAJKwIAAAksAgAACS0CAAAJLgIAAAkvAgAACTACAAAJMQIAAAkyAgAACTMCAAAJNAIAAAk1AgAACTYCAAAJNwIAAAk4AgAACTkCAAANHAc9AAAAAAEAAACAAAAABApJbmtQb2ludFYxAgA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0vBz8AAAAAAQAAAEAAAAAECklua1BvaW50VjECAAAACYsCAAAJjAIAAAmNAgAACY4CAAAJjwIAAAmQAgAACZECAAAJkgIAAAmTAgAACZQCAAAJlQIAAAmWAgAACZcCAAAJmAIAAAmZAgAACZoCAAAJmwIAAAmcAgAACZ0CAAAJngIAAAmfAgAACaACAAAJoQIAAAmiAgAACaMCAAAJpAIAAAmlAgAACaYCAAAJpwIAAAmoAgAACakCAAAJqgIAAAmrAgAACawCAAAJrQIAAA0dB0EAAAAAAQAAACAAAAAECklua1BvaW50VjECAAAACa4CAAAJrwIAAAmwAgAACbECAAAJsgIAAAmzAgAACbQCAAAJtQIAAAm2AgAACbcCAAAJuAIAAAm5AgAACboCAAAJuwIAAAm8AgAACb0CAAAJvgIAAAm/AgAACcACAAAJwQIAAAnCAgAADQsHQwAAAAABAAAAEAAAAAQKSW5rUG9pbnRWMQIAAAAJwwIAAAnEAgAACcUCAAAJxgIAAAnHAgAACcgCAAAJyQIAAAnKAgAACcsCAAAJzAIAAAnNAgAACc4CAAAJzwIAAAnQAgAACdECAAAJ0gIAAAdFAAAAAAEAAABAAAAABApJbmtQb2ludFYxAgAAAAnTAgAACdQCAAAJ1QIAAAnWAgAACdcCAAAJ2AIAAAnZAgAACdoCAAAJ2wIAAAncAgAACd0CAAAJ3gIAAAnfAgAACeACAAAJ4QIAAAniAgAACeMCAAAJ5AIAAAnlAgAACeYCAAAJ5wIAAAnoAgAACekCAAAJ6gIAAAnrAgAACewCAAAJ7QIAAAnuAgAACe8CAAAJ8AIAAAnxAgAACfICAAAJ8wIAAAn0AgAACfUCAAANHQdHAAAAAAEAAAAAAgAABApJbmtQb2ludFYxAgA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3yBUgAAAAKSW5rUG9pbnRWMQQAAAABWAFZDlByZXNzdXJlRmFjdG9yCVRpbWVTdGFtcAAAAAAGBgsQAgAAAIEZ6WReG9M//iddR+6xjT8AAAA/AAAAAAAAAAABSQAAAEgAAACpDMT9cw/TP/4nXUfusY0/AAAAPxAAAAAAAAAAAUoAAABIAAAA9/J5L5/30j/+J11H7rGNPwAAAD8QAAAAAAAAAAFLAAAASAAAAG3MCvrf09I//iddR+6xjT8AAAA/HwAAAAAAAAABTAAAAEgAAAC8ssArC7zSP/4nXUfusY0/AAAAPx8AAAAAAAAAAU0AAABIAAAACpl2XTak0j/+J11H7rGNPwAAAD8vAAAAAAAAAAFOAAAASAAAADKMUfZLmNI/8raUv2Ccjz8AAAA/LwAAAAAAAAABTwAAAEgAAACAcgcod4DSP/K2lL9gnI8/AAAAPz8AAAAAAAAAAVAAAABIAAAAp2XiwIx00j/3IuabacOQPwAAAD8/AAAAAAAAAAFRAAAASAAAAM9YvVmiaNI/9yLmm2nDkD8AAAA/TgAAAAAAAAABUgAAAEgAAAD2S5jyt1zSP/ci5ptpw5A/AAAAP04AAAAAAAAAAVMAAABIAAAAHT9zi81Q0j9z6gHYoriRPwAAAD9eAAAAAAAAAAFUAAAASAAAAGwlKb34ONI/77EdFNytkj8AAAA/XgAAAAAAAAABVQAAAEgAAACTGARWDi3SP++xHRTcrZI/AAAAP24AAAAAAAAAAVYAAABIAAAA4v65hzkV0j9peTlQFaOTPwAAAD9uAAAAAAAAAAFXAAAASAAAAAnylCBPCdI/aXk5UBWjkz8AAAA/fQAAAAAAAAABWAAAAEgAAAB/yyXrj+XRP+VAVYxOmJQ/AAAAP30AAAAAAAAAAVkAAABIAAAAQ4ts5/up0T/dz4wEwYKWPwAAAD+NAAAAAAAAAAFaAAAASAAAALlk/bE8htE/1V7EfDNtmD8AAAA/jQAAAAAAAAABWwAAAEgAAABXMWkVk1bRP0m1FzHfTJs/AAAAP5wAAAAAAAAAAVwAAABIAAAAG/GvEf8a0T8/RE+pUTedPwAAAD+cAAAAAAAAAAFdAAAASAAAAN+w9g1r39A/N9OGIcQhnz8AAAA/rAAAAAAAAAABXgAAAEgAAABViofYq7vQP9YU7eq3AKE/AAAAP6wAAAAAAAAAAV8AAABIAAAAy2MYo+yX0D9S3Agn8fWhPwAAAD+8AAAAAAAAAAFgAAAASAAAABpKztQXgNA/zKMkYyrroj8AAAA/vAAAAAAAAAABYQAAAEgAAABoMIQGQ2jQP0prQJ9j4KM/AAAAP8sAAAAAAAAAAWIAAABIAAAAkCNfn1hc0D/EMlzbnNWkPwAAAD/LAAAAAAAAAAFjAAAASAAAALcWOjhuUNA/QPp3F9bKpT8AAAA/2wAAAAAAAAABZAAAAEgAAADeCRXRg0TQP7zBk1MPwKY/AAAAP+sAAAAAAAAAAWUAAABIAAAA3gkV0YNE0D/2bL0t5S+oPwAAAD/rAAAAAAAAAAFmAAAASAAAAAb972mZONA/MBjnB7ufqT8AAAA/6wAAAAAAAAABZwAAAEgAAAAt8MoCryzQP2jDEOKQD6s/AAAAP/oAAAAAAAAAAWgAAABIAAAALfDKAq8s0D9gUkhaA/qsPwAAAD/6AAAAAAAAAAFpAAAASAAAAC3wygKvLNA/1KibDq/Zrz8AAAA/+gAAAAAAAAABagAAAEgAAAAt8MoCryzQP6R/d2GtXLE/AAAAPwkBAAAAAAAAAWsAAABIAAAALfDKAq8s0D+8HKiK0QmzPwAAAD8JAQAAAAAAAAFsAAAASAAAAC3wygKvLNA/1bnYs/W2tD8AAAA/CQEAAAAAAAABbQAAAEgAAAAt8MoCryzQP81IECxoobY/AAAAPxkBAAAAAAAAAW4AAABIAAAALfDKAq8s0D/E10ek2ou4PwAAAD8ZAQAAAAAAAAFvAAAASAAAAC3wygKvLNA//oJxfrD7uT8AAAA/KQEAAAAAAAABcAAAAEgAAAAt8MoCryzQPxcgoqfUqLs/AAAAPykBAAAAAAAAAXEAAABIAAAABv3vaZk40D9x2cQyXNu8PwAAAD84AQAAAAAAAAFyAAAASAAAAN4JFdGDRNA/zZLnveMNvj8AAAA/OAEAAAAAAAABcwAAAEgAAACQI1+fWFzQP0laA/ocA78/AAAAP0gBAAAAAAAAAXQAAABIAAAAQT2pbS100D/FIR82Vvi/PwAAAD9IAQAAAAAAAAF1AAAASAAAAPNW8zsCjNA/oHQducd2wD8AAAA/WAEAAAAAAAABdgAAAEgAAAB9fWJxwa/QP15YK1dk8cA/AAAAP2cBAAAAAAAAAXcAAABIAAAAB6TRpoDT0D8cPDn1AGzBPwAAAD9nAQAAAAAAAAF4AAAASAAAAJHKQNw/99A/2h9Hk53mwT8AAAA/ZwEAAAAAAAABeQAAAEgAAAClFx9Hvj7RP5gDVTE6YcI/AAAAP4YBAAAAAAAAAXoAAABIAAAAuWT9sTyG0T9FYOb2ffrCPwAAAD+GAQAAAAAAAAF7AAAASAAAAM6x2xy7zdE/FMtwbXNWwz8AAAA/hgEAAAAAAAABfAAAAEgAAADi/rmHORXSP+I1++NossM/AAAAP5YBAAAAAAAAAX0AAABIAAAAgHIHKHeA0j+woIVaXg7EPwAAAD+WAQAAAAAAAAF+AAAASAAAAPfyeS+f99I/fwsQ0VNqxD8AAAA/pgEAAAAAAAABfwAAAEgAAACVZsfP3GLTP179FiCip8Q/AAAAP7UBAAAAAAAAAYAAAABIAAAA5fNePu/l0z9OdppHScbEPwAAAD/FAQAAAAAAAAGBAAAASAAAAErO1BeAsNQ/TnaaR0nGxD8AAAA/xQEAAAAAAAABggAAAEgAAAAQNf1Q0w/VP052mkdJxsQ/AAAAP9UBAAAAAAAAAYMAAABIAAAA1ZsliiZv1T9OdppHScbEPwAAAD/VAQAAAAAAAAGEAAAASAAAAJsCTsN5ztU/TnaaR0nGxD8AAAA/1QEAAAAAAAABhQAAAEgAAABhaXb8zC3WP052mkdJxsQ/AAAAP+QBAAAAAAAAAYYAAABIAAAAJtCeNSCN1j9OdppHScbEPwAAAD/kAQAAAAAAAAGHAAAASAAAAOw2x25z7NY/TnaaR0nGxD8AAAA/9AEAAAAAAAABiAAAAEgAAAAAhKXZ8TPXP052mkdJxsQ/AAAAP/QBAAAAAAAAAYkAAABIAAAAxurNEkWT1z9OdppHScbEPwAAAD8DAgAAAAAAAAGKAAAASAAAAItR9kuY8tc/TnaaR0nGxD8AAAA/AwIAAAAAAAABiwAAAEgAAAArxUPs1V3YP052mkdJxsQ/AAAAPxMCAAAAAAAAAYwAAABIAAAA8StsJSm92D9OdppHScbEPwAAAD8TAgAAAAAAAAGNAAAASAAAALaSlF58HNk/boST+PqIxD8AAAA/IwIAAAAAAAABjgAAAEgAAABUBuL+uYfZP5CSjKmsS8Q/AAAAPyMCAAAAAAAAAY8AAABIAAAAGm0KOA3n2T+woIVaXg7EPwAAAD8yAgAAAAAAAAGQAAAASAAAAJHtfD81Xto/4jX742iywz8AAAA/QgIAAAAAAAABkQAAAEgAAAAvYcrfcsnaPyRS7UXMN8M/AAAAP0ICAAAAAAAAAZIAAABIAAAAztQXgLA02z9FYOb2ffrCPwAAAD9CAgAAAAAAAAGTAAAASAAAAEVViofYq9s/Z27fpy+9wj8AAAA/UgIAAAAAAAABlAAAAEgAAADkyNcnFhfcP4d82Fjhf8I/AAAAP1ICAAAAAAAAAZUAAABIAAAANFZvliia3D+5EU7i6yPCPwAAAD9hAgAAAAAAAAGWAAAASAAAAPq8l897+dw/ypjKukQFwj8AAAA/cQIAAAAAAAABlwAAAEgAAACYMOVvuWTdP+qmw2v2x8E/AAAAP3ECAAAAAAAAAZgAAABIAAAAhYroQSK43T/7LUBET6nBPwAAAD9xAgAAAAAAAAGZAAAASAAAAJnXxqyg/90/DLW8HKiKwT8AAAA/gAIAAAAAAAABmgAAAEgAAACGMcp+CVPePxw8OfUAbME/AAAAP4ACAAAAAAAAAZsAAABIAAAAwnGDgp2O3j8sw7XNWU3BPwAAAD+QAgAAAAAAAAGcAAAASAAAACSlFx9Hvt4/PkoyprIuwT8AAAA/kAIAAAAAAAABnQAAAEgAAACuy4ZUBuLeP15YK1dk8cA/AAAAP6ACAAAAAAAAAZ4AAABIAAAAOPL1icUF3z9/ZiQIFrTAPwAAAD+gAgAAAAAAAAGfAAAASAAAAOoLQFiaHd8/oHQducd2wD8AAAA/rwIAAAAAAAABoAAAAEgAAADCGGW/hCnfP8GCFmp5OcA/AAAAP68CAAAAAAAAAaEAAABIAAAAnCWKJm813z/FIR82Vvi/PwAAAD+/AgAAAAAAAAGiAAAASAAAAHQyr41ZQd8/J0wKSWtAvz8AAAA/vwIAAAAAAAABowAAAEgAAAB0Mq+NWUHfP2lo/KrOxb4/AAAAP88CAAAAAAAAAaQAAABIAAAAdDKvjVlB3z/toOBuldC9PwAAAD/PAgAAAAAAAAGlAAAASAAAAHQyr41ZQd8/T8vLgaoYvT8AAAA/3gIAAAAAAAABpgAAAEgAAABMP9T0Q03fP9UDsEVxI7w/AAAAP94CAAAAAAAAAacAAABIAAAATD/U9ENN3z8XIKKn1Ki7PwAAAD8FAwAAAAAAAAGoAAAASAAAAEw/1PRDTd8/WTyUCTguuz8AAAA/BQMAAAAAAAABqQAAAEgAAABMP9T0Q03fP7xmfxxNdro/AAAAPxQDAAAAAAAAAaoAAABIAAAATD/U9ENN3z/+gnF+sPu5PwAAAD8UAwAAAAAAAAGrAAAASAAAAEw/1PRDTd8/Ya1ckcVDuT8AAAA/JAMAAAAAAAABrAAAAEgAAABMP9T0Q03fP4K7VUJ3Brk/AAAAPyQDAAAAAAAAAa0AAABIAAAATD/U9ENN3z/E10ek2ou4PwAAAD80AwAAAAAAAAGuAAAASAAAAEw/1PRDTd8/BvQ5Bj4RuD8AAAA/NAMAAAAAAAABrwAAAEgAAABMP9T0Q03fP0kQLGihlrc/AAAAP0MDAAAAAAAAAbAAAABIAAAATD/U9ENN3z+LLB7KBBy3PwAAAD9TAwAAAAAAAAGxAAAASAAAAEw/1PRDTd8/rDoXe7betj8AAAA/UwMAAAAAAAABsgAAAEgAAAB0Mq+NWUHfPw5lAo7LJrY/AAAAP1MDAAAAAAAAAbMAAABIAAAAdDKvjVlB3z9yj+2g4G61PwAAAD9jAwAAAAAAAAG0AAAASAAAAMIYZb+EKd8/98fRZKd5tD8AAAA/ggMAAAAAAAABtQAAAEgAAADoZF4bs4LePweqYnTCpLA/AAAAP5EDAAAAAAAAAbYAAABIAAAAI/414l8j3j8eNlb4n3StPwAAAD+hAwAAAAAAAAG3AAAASAAAAITjBgU7Hd0/CE9OPQBbpD8AAAA/sQMAAAAAAAABuAAAAEgAAABwliiavNXcPxDAFsWNcKI/AAAAP7EDAAAAAAAAAbkAAABIAAAA5W+5ZP2x3D/WFO3qtwChPwAAAD+xAwAAAAAAAAG6AAAASAAAADRWb5Yomtw/N9OGIcQhnz8AAAA/wAMAAAAAAAABuwAAAEgAAACDPCXIU4LcP7sLa+WKLJ4/AAAAP8ADAAAAAAAAAbwAAABIAAAA0SLb+X5q3D/FfDNtGEKcPwAAAD/QAwAAAAAAAAG9AAAASAAAACAJkSuqUtw/ze379KVXmj8AAAA/4AMAAAAAAAABvgAAAEgAAABu70Zd1TrcP1mXqED6d5c/AAAAP+ADAAAAAAAAAb8AAABIAAAAvdX8jgAj3D9hCHHIh42VPwAAAD/vAwAAAAAAAAHAAAAASAAAAAy8ssArC9w/YQhxyIeNlT8AAAA/7wMAAAAAAAABwQAAAEgAAABZomjyVvPbP+VAVYxOmJQ/AAAAP/8DAAAAAAAAAcIAAABIAAAAz3v5vJfP2z9peTlQFaOTPwAAAD//AwAAAAAAAAHDAAAASAAAAB5ir+7Ct9s/c+oB2KK4kT8AAAA/DgQAAAAAAAABxAAAAEgAAACTO0C5A5TbP3PqAdiiuJE/AAAAPw4EAAAAAAAAAcUAAABIAAAA4iH26i582z/ytpS/YJyPPwAAAD8eBAAAAAAAAAHGAAAASAAAAFj7hrVvWNs//iddR+6xjT8AAAA/HgQAAAAAAAABxwAAAEgAAACn4TznmkDbPwaZJc97x4s/AAAAPy4EAAAAAAAAAcgAAABIAAAARK6oSvEQ2z8OCu5WCd2JPwAAAD8uBAAAAAAAAAHJAAAASAAAAJKUXnwc+do/Fnu23pbyhz8AAAA/PQQAAAAAAAABygAAAEgAAAAvYcrfcsnaPyDsfmYkCIY/AAAAPz0EAAAAAAAAAcsAAABIAAAAfkeAEZ6x2j8mXUfusR2EPwAAAD9NBAAAAAAAAAHMAAAASAAAAPQgEdzejdo/Jl1H7rEdhD8AAAA/TQQAAAAAAAABzQAAAEgAAABDB8cNCnbaPyZdR+6xHYQ/AAAAP10EAAAAAAAAAc4AAABIAAAAke18PzVe2j8wzg92PzOCPwAAAD9dBAAAAAAAAAHPAAAASAAAALjgV9hKUto/MM4Pdj8zgj8AAAA/bAQAAAAAAAAB0AAAAEgAAADg0zJxYEbaPzDOD3Y/M4I/AAAAP2wEAAAAAAAAAdEAAABIAAAALrrooosu2j8wzg92PzOCPwAAAD98BAAAAAAAAAHSAAAASAAAAFatwzuhIto/OD/Y/cxIgD8AAAA/fAQAAAAAAAAB0wAAAEgAAACkk3ltzAraPzg/2P3MSIA/AAAAP4sEAAAAAAAAAdQAAABIAAAA83kvn/fy2T+EYEELtbx8PwAAAD+LBAAAAAAAAAHVAAAASAAAAGlTwGk4z9k/hGBBC7W8fD8AAAA/mwQAAAAAAAAB1gAAAEgAAADfLFE0eavZP4RgQQu1vHw/AAAAP5sEAAAAAAAAAdcAAABIAAAAfPm8l8972T+QQtIa0Od4PwAAAD+rBAAAAAAAAAHYAAAASAAAAGis3ixRNNk/kELSGtDneD8AAAA/qwQAAAAAAAAB2QAAAEgAAAAsbCUpvfjYP6QkYyrrEnU/AAAAP7oEAAAAAAAAAdoAAABIAAAA8StsJSm92D+kJGMq6xJ1PwAAAD+6BAAAAAAAAAHbAAAASAAAAATSaFPAadg/pCRjKusSdT8AAAA/ygQAAAAAAAAB3AAAAEgAAADvhIroQSLYP6QkYyrrEnU/AAAAP8oEAAAAAAAAAd0AAABIAAAAASuHFtnO1z+0BvQ5Bj5xPwAAAD/aBAAAAAAAAAHeAAAASAAAAMbqzRJFk9c/tAb0OQY+cT8AAAA/2gQAAAAAAAAB3wAAAEgAAABjtzl2m2PXP7QG9DkGPnE/AAAAP+kEAAAAAAAAAeAAAABIAAAAKHeAcgco1z+0BvQ5Bj5xPwAAAD/pBAAAAAAAAAHhAAAASAAAAHZdNqQyENc/tAb0OQY+cT8AAAA/+QQAAAAAAAAB4gAAAEgAAADFQ+zVXfjWP7QG9DkGPnE/AAAAP/kEAAAAAAAAAeMAAABIAAAAEyqiB4ng1j+0BvQ5Bj5xPwAAAD8IBQAAAAAAAAHkAAAASAAAADsdfaCe1NY/tAb0OQY+cT8AAAA/CAUAAAAAAAAB5QAAAEgAAABiEFg5tMjWP7QG9DkGPnE/AAAAPxgFAAAAAAAAAeYAAABIAAAAsPYNa9+w1j+0BvQ5Bj5xPwAAAD8YBQAAAAAAAAHnAAAASAAAANjp6AP1pNY/pCRjKusSdT8AAAA/GAUAAAAAAAAB6AAAAEgAAAD/3MOcCpnWP6QkYyrrEnU/AAAAPycFAAAAAAAAAekAAABIAAAATsN5zjWB1j+kJGMq6xJ1PwAAAD8nBQAAAAAAAAHqAAAASAAAAJypLwBhadY/kELSGtDneD8AAAA/NwUAAAAAAAAB6wAAAEgAAADrj+UxjFHWP5BC0hrQ53g/AAAAPzcFAAAAAAAAAewAAABIAAAAiFxRleIh1j+EYEELtbx8PwAAAD83BQAAAAAAAAHtAAAASAAAAE0cmJFO5tU/hGBBC7W8fD8AAAA/RwUAAAAAAAAB7gAAAEgAAACHtW9Y+4bVP4RgQQu1vHw/AAAAP0cFAAAAAAAAAe8AAABIAAAAmltshpIz1T+EYEELtbx8PwAAAD9WBQAAAAAAAAHwAAAASAAAAIYOjhsU7NQ/OD/Y/cxIgD8AAAA/ZgUAAAAAAAAB8QAAAEgAAACZtIpJq5jUPzg/2P3MSIA/AAAAP2YFAAAAAAAAAfIAAABIAAAANoH2rAFp1D84P9j9zEiAPwAAAD91BQAAAAAAAAHzAAAASAAAANNNYhBYOdQ/MM4Pdj8zgj8AAAA/dQUAAAAAAAAB9AAAAEgAAAAiNBhCgyHUPzDOD3Y/M4I/AAAAP4UFAAAAAAAAAfUAAABIAAAASSfz2pgV1D8mXUfusR2EPwAAAD+FBQAAAAAAAAH2AAAASAAAAG8aznOuCdQ/Jl1H7rEdhD8AAAA/lQUAAAAAAAAB9wAAAEgAAACXDakMxP3TPyDsfmYkCIY/AAAAP/IFAAAAAAAAAfgAAABIAAAAvgCEpdnx0z8g7H5mJAiGPwAAAD8CBgAAAAAAAAH5AAAASAAAAOXzXj7v5dM/IOx+ZiQIhj8AAAA/EgYAAAAAAAAB+gAAAEgAAAA02hRwGs7TPyDsfmYkCIY/AAAAPxIGAAAAAAAAAfsAAABIAAAANNoUcBrO0z8We7belvKHPwAAAD8hBgAAAAAAAAH8AAAASAAAAFvN7wgwwtM/Fnu23pbyhz8AAAA/IQYAAAAAAAAB/QAAAEgAAACCwMqhRbbTPxZ7tt6W8oc/AAAAPzEGAAAAAAAAAf4AAABIAAAAgsDKoUW20z8OCu5WCd2JPwAAAD8xBgAAAAAAAAH/AAAASAAAAKqzpTpbqtM/DgruVgndiT8AAAA/QQYAAAAAAAABAAEAAEgAAADRpoDTcJ7TPw4K7lYJ3Yk/AAAAP0EGAAAAAAAAAQEBAABIAAAA+JlbbIaS0z8GmSXPe8eLPwAAAD9QBgAAAAAAAAECAQAASAAAACCNNgWchtM/Bpklz3vHiz8AAAA/UAYAAAAAAAABAwEAAEgAAAAgjTYFnIbTP/4nXUfusY0/AAAAP2AGAAAAAAAAAQQBAABIAAAAR4ARnrF60z/+J11H7rGNPwAAAD9gBgAAAAAAAAEFAQAASAAAANejcD0K1+M/BDO379OXzj8AAAA/AAAAAAAAAAABBgEAAEgAAAAwhAZDaDDkPyRBsKCFWs4/AAAAP4oAAAAAAAAAAQcBAABIAAAATiTjRDJO5D80yCx53jvOPwAAAD+KAAAAAAAAAAEIAQAASAAAALFXd+HbfeQ/NMgsed47zj8AAAA/mQAAAAAAAAABCQEAAEgAAACnBHlKkKfkPzTILHneO84/AAAAP5kAAAAAAAAAAQoBAABIAAAACjgN5znX5D80yCx53jvOPwAAAD+pAAAAAAAAAAELAQAASAAAANrxM7fYDOU/NMgsed47zj8AAAA/uQAAAAAAAAABDAEAAEgAAACCuH/uYU7lPzTILHneO84/AAAAP7kAAAAAAAAAAQ0BAABIAAAAKX/LJeuP5T80yCx53jvOPwAAAD+5AAAAAAAAAAEOAQAASAAAAD7MqZBp1+U/NMgsed47zj8AAAA/yAAAAAAAAAABDwEAAEgAAAC/nxov3STmPzTILHneO84/AAAAP9gAAAAAAAAAARABAABIAAAArPkdAUZ45j80yCx53jvOPwAAAD/YAAAAAAAAAAERAQAASAAAAATaswak0eY/NMgsed47zj8AAAA/2AAAAAAAAAABEgEAAEgAAADyM7fYDCXnPxS6M8gsec4/AAAAP+cAAAAAAAAAARMBAABIAAAAcgcod4By5z8EM7fv05fOPwAAAD/nAAAAAAAAAAEUAQAASAAAAMznvXzey+c/BDO379OXzj8AAAA/9wAAAAAAAAABFQEAAEgAAABMuy4bUhnoP/KrOhd7ts4/AAAAPwcBAAAAAAAAARYBAABIAAAAppvEILBy6D/yqzoXe7bOPwAAAD8HAQAAAAAAAAEXAQAASAAAACZvNb8jwOg/4iS+PiLVzj8AAAA/FgEAAAAAAAABGAEAAEgAAADONYH2rAHpP+Ikvj4i1c4/AAAAPxYBAAAAAAAAARkBAABIAAAA44JfYStJ6T/SnUFmyfPOPwAAAD8WAQAAAAAAAAEaAQAASAAAAItJq5i0iuk/0p1BZsnzzj8AAAA/JgEAAAAAAAABGwEAAEgAAADufD81XrrpP9KdQWbJ884/AAAAPzYBAAAAAAAAARwBAABIAAAAvTZmBf3v6T/SnUFmyfPOPwAAAD82AQAAAAAAAAEdAQAASAAAAEdd1Tq8E+o/wBbFjXASzz8AAAA/RQEAAAAAAAABHgEAAEgAAACpkGnXZUPqP8AWxY1wEs8/AAAAP0UBAAAAAAAAAR8BAABIAAAANLfYDCVn6j/AFsWNcBLPPwAAAD9FAQAAAAAAAAEgAQAASAAAAFJXtQ7vhOo/wBbFjXASzz8AAAA/VQEAAAAAAAABIQEAAEgAAABv95EQuaLqP8AWxY1wEs8/AAAAP2QBAAAAAAAAASIBAABIAAAAtYpJq5i06j/AFsWNcBLPPwAAAD9kAQAAAAAAAAEjAQAASAAAAPkdAUZ4xuo/wBbFjXASzz8AAAA/dAEAAAAAAAABJAEAAEgAAAA/sbjgV9jqP8AWxY1wEs8/AAAAP3QBAAAAAAAAASUBAABIAAAAhERwezfq6j+wj0i1FzHPPwAAAD+EAQAAAAAAAAEmAQAASAAAAF1RleIh9uo/sI9ItRcxzz8AAAA/hAEAAAAAAAABJwEAAEgAAACi5Ex9AQjrP7CPSLUXMc8/AAAAP5MBAAAAAAAAASgBAABIAAAAevFx5OsT6z+wj0i1FzHPPwAAAD+TAQAAAAAAAAEpAQAASAAAAMCEKX/LJes/sI9ItRcxzz8AAAA/owEAAAAAAAABKgEAAEgAAABxnnNNoD3rP54IzNy+T88/AAAAP6MBAAAAAAAAASsBAABIAAAAI7i9G3VV6z+eCMzcvk/PPwAAAD+zAQAAAAAAAAEsAQAASAAAAK3eLFE0ees/kIFPBGZuzz8AAAA/swEAAAAAAAABLQEAAEgAAADKfglT/pbrP3760isNjc8/AAAAP8IBAAAAAAAAAS4BAABIAAAAVKV4iL266z9++tIrDY3PPwAAAD/CAQAAAAAAAAEvAQAASAAAAEtSevFx5Os/fvrSKw2Nzz8AAAA/0gEAAAAAAAABMAEAAEgAAACuhQ6OGxTsP3760isNjc8/AAAAP9IBAAAAAAAAATEBAABIAAAAOKx9w9o37D9++tIrDY3PPwAAAD/hAQAAAAAAAAEyAQAASAAAAJvfEWCEZ+w/fvrSKw2Nzz8AAAA/4QEAAAAAAAABMwEAAEgAAAC4f+5hToXsP3760isNjc8/AAAAP/EBAAAAAAAAATQBAABIAAAAryzwygKv7D9++tIrDY3PPwAAAD/xAQAAAAAAAAE1AQAASAAAAGFGOpnXxuw/fvrSKw2Nzz8AAAA/AQIAAAAAAAABNgEAAEgAAAASYIRnrN7sP3760isNjc8/AAAAPwECAAAAAAAAATcBAABIAAAAWPM7Aozw7D9++tIrDY3PPwAAAD8QAgAAAAAAAAE4AQAASAAAAJyG85xrAu0/fvrSKw2Nzz8AAAA/EAIAAAAAAAABOQEAAEgAAAAJDYbQYAjtP3760isNjc8/AAAAPyACAAAAAAAAAToBAABIAAAA4hmrN0sU7T9++tIrDY3PPwAAAD8gAgAAAAAAAAE7AQAASAAAAE2gPWtAGu0/bnNWU7Srzz8AAAA/MAIAAAAAAAABPAEAAEgAAAC6JtCeNSDtP25zVlO0q88/AAAAPzACAAAAAAAAAT0BAABIAAAAJq1i0iom7T9uc1ZTtKvPPwAAAD8/AgAAAAAAAAE+AQAASAAAAJMz9QUgLO0/bnNWU7Srzz8AAAA/PwIAAAAAAAABPwEAAEgAAAD/uYc5FTLtP25zVlO0q88/AAAAP08CAAAAAAAAAUABAABIAAAAbEAabQo47T9uc1ZTtKvPPwAAAD9PAgAAAAAAAAFBAQAASAAAAERNP9T0Q+0/bnNWU7Srzz8AAAA/XgIAAAAAAAABQgEAAEgAAACJ4PZu1FXtP25zVlO0q88/AAAAP14CAAAAAAAAAUMBAABIAAAAz3OuCbRn7T9uc1ZTtKvPPwAAAD9uAgAAAAAAAAFEAQAASAAAAICN+NeIf+0/bnNWU7Srzz8AAAA/bgIAAAAAAAABRQEAAEgAAADFILByaJHtP25zVlO0q88/AAAAP4wCAAAAAAAAAUYBAABIAAAAdjr6QD2p7T9uc1ZTtKvPPwAAAD+bAgAAAAAAAAFHAQAASAAAACdURA8Swe0/bnNWU7Srzz8AAAA/mwIAAAAAAAABSAEAAEgAAADZbY7d5tjtP25zVlO0q88/AAAAP5sCAAAAAAAAAUkBAABIAAAAsXqzRNHk7T9uc1ZTtKvPPwAAAD+rAgAAAAAAAAFKAQAASAAAAIqH2Ku78O0/bnNWU7Srzz8AAAA/uwIAAAAAAAABSwEAAEgAAAD3DWvfsPbtP3760isNjc8/AAAAP7sCAAAAAAAAAUwBAABIAAAA0BqQRpsC7j9++tIrDY3PPwAAAD+7AgAAAAAAAAFNAQAASAAAADyhInqQCO4/fvrSKw2Nzz8AAAA/ygIAAAAAAAABTgEAAEgAAAAUrkfhehTuP3760isNjc8/AAAAP9oCAAAAAAAAAU8BAABIAAAAgTTaFHAa7j+QgU8EZm7PPwAAAD/aAgAAAAAAAAFQAQAASAAAAO26bEhlIO4/kIFPBGZuzz8AAAA/2gIAAAAAAAABUQEAAEgAAABaQf97WibuP5CBTwRmbs8/AAAAP+kCAAAAAAAAAVIBAABIAAAAM04k40Qy7j+QgU8EZm7PPwAAAD/pAgAAAAAAAAFTAQAASAAAAJ7UthY6OO4/ngjM3L5Pzz8AAAA/+QIAAAAAAAABVAEAAEgAAAB34dt9JETuP54IzNy+T88/AAAAPwkDAAAAAAAAAVUBAABIAAAAUO4A5Q5Q7j+wj0i1FzHPPwAAAD8JAwAAAAAAAAFWAQAASAAAAJWBuH/uYe4/wBbFjXASzz8AAAA/GAMAAAAAAAABVwEAAEgAAABujt3m2G3uP8AWxY1wEs8/AAAAPxgDAAAAAAAAAVgBAABIAAAAsyGVgbh/7j/SnUFmyfPOPwAAAD8oAwAAAAAAAAFZAQAASAAAAGQ730+Nl+4/4iS+PiLVzj8AAAA/KAMAAAAAAAABWgEAAEgAAAAVVSkeYq/uP+Ikvj4i1c4/AAAAPzgDAAAAAAAAAVsBAABIAAAAW+jguEHB7j/iJL4+ItXOPwAAAD84AwAAAAAAAAFcAQAASAAAAJ97mFMh0+4/8qs6F3u2zj8AAAA/RwMAAAAAAAABXQEAAEgAAADlDlDuAOXuPwQzt+/Tl84/AAAAP0cDAAAAAAAAAV4BAABIAAAAvht1Vevw7j8EM7fv05fOPwAAAD9XAwAAAAAAAAFfAQAASAAAACuiB4ng9u4/FLozyCx5zj8AAAA/VwMAAAAAAAABYAEAAEgAAACWKJq81fzuPxS6M8gsec4/AAAAP2YDAAAAAAAAAWEBAABIAAAAA68s8MoC7z8UujPILHnOPwAAAD9mAwAAAAAAAAFiAQAASAAAAJYomrzV/O4/FLozyCx5zj8AAAA/MgQAAAAAAAABYwEAAEgAAABSleIh9uruPxS6M8gsec4/AAAAPzIEAAAAAAAAAWQBAABIAAAAXBZ4ZYFXdj/T4TX742jSPwAAAD8AAAAAAAAAAAFlAQAASAAAAOS4QcFOR38/0+E1++No0j8AAAA/rAAAAAAAAAABZgEAAEgAAADOSCfz2piFP9PhNfvjaNI/AAAAP7wAAAAAAAAAAWcBAABIAAAAWuvwTqiIjj/T4TX742jSPwAAAD+8AAAAAAAAAAFoAQAASAAAAB19oJ7UtpY/0+E1++No0j8AAAA/zAAAAAAAAAABaQEAAEgAAAAdUhmI++eeP9PhNfvjaNI/AAAAP8wAAAAAAAAAAWoBAABIAAAAAkZ4xurNoj/T4TX742jSPwAAAD/bAAAAAAAAAAFrAQAASAAAAEgXXXTRRac/0+E1++No0j8AAAA/2wAAAAAAAAABbAEAAEgAAADGgRnpZF6rP9PhNfvjaNI/AAAAP+sAAAAAAAAAAW0BAABIAAAAgIWtJKUXrz/T4TX742jSPwAAAD/rAAAAAAAAAAFuAQAASAAAAHMqZNp12bA/XCV0Z5BZ0j8AAAA/+gAAAAAAAAABbwEAAEgAAACKxQW/wlayP1wldGeQWdI/AAAAP/oAAAAAAAAAAXABAABIAAAAPy0TB2aksz/laLLTPErSPwAAAD8KAQAAAAAAAAFxAQAASAAAAC0u+BW2krQ/5Wiy0zxK0j8AAAA/CgEAAAAAAAABcgEAAEgAAAC4+0iIXFG1P+VostM8StI/AAAAPxoBAAAAAAAAAXMBAABIAAAAQ8mZ+gIQtj/laLLTPErSPwAAAD8aAQAAAAAAAAF0AQAASAAAANCW6mypzrY/5Wiy0zxK0j8AAAA/KQEAAAAAAAABdQEAAEgAAABbZDvfT423P+VostM8StI/AAAAPykBAAAAAAAAAXYBAABIAAAAg/73tEwcuD/laLLTPErSPwAAAD85AQAAAAAAAAF3AQAASAAAAHL/3MOcCrk/5Wiy0zxK0j8AAAA/OQEAAAAAAAABeAEAAEgAAAD8zC02Q8m5P+VostM8StI/AAAAP0kBAAAAAAAAAXkBAABIAAAATgGn4Tznuj/laLLTPErSPwAAAD9JAQAAAAAAAAF6AQAASAAAADwCjPCM1bs/5Wiy0zxK0j8AAAA/WAEAAAAAAAABewEAAEgAAABUnS3V2VK9P+VostM8StI/AAAAP1gBAAAAAAAAAXwBAABIAAAAajjPuSbQvj9cJXRnkFnSPwAAAD9oAQAAAAAAAAF9AQAASAAAAMFpOM+5JsA/XCV0Z5BZ0j8AAAA/dwEAAAAAAAABfgEAAEgAAABMN4lBYOXAP9PhNfvjaNI/AAAAP3cBAAAAAAAAAX8BAABIAAAA1wTaswakwT9MnveON3jSPwAAAD93AQAAAAAAAAGAAQAASAAAABXsdPSBesI/TJ73jjd40j8AAAA/hwEAAAAAAAABgQEAAEgAAADvn3uYUyHDP8NauSKLh9I/AAAAP5cBAAAAAAAAAYIBAABIAAAAem3MCvrfwz87F3u23pbSPwAAAD+XAQAAAAAAAAGDAQAASAAAAKIHieD2bsQ/Oxd7tt6W0j8AAAA/lwEAAAAAAAABhAEAAEgAAAB8u4+EyBXFP7PTPEoyptI/AAAAP6YBAAAAAAAAAYUBAABIAAAApVVMWsWkxT+z0zxKMqbSPwAAAD+mAQAAAAAAAAGGAQAASAAAAIAJU/6WS8Y/okzAcdnE0j8AAAA/pgEAAAAAAAABhwEAAEgAAACoow/Uk9rGPxoJggUt1NI/AAAAP7YBAAAAAAAAAYgBAABIAAAAglcWeGWBxz+RxUOZgOPSPwAAAD+2AQAAAAAAAAGJAQAASAAAAFwLHRw3KMg/CYIFLdTy0j8AAAA/xQEAAAAAAAABigEAAEgAAAA2vyPACM/IPwmCBS3U8tI/AAAAP8UBAAAAAAAAAYsBAABIAAAAXlnglQVeyT8JggUt1PLSPwAAAD/VAQAAAAAAAAGMAQAASAAAADgN5znXBMo/CYIFLdTy0j8AAAA/1QEAAAAAAAABjQEAAEgAAACwjVlB/3vKPwmCBS3U8tI/AAAAP+QBAAAAAAAAAY4BAABIAAAAJw7MSCfzyj8JggUt1PLSPwAAAD/kAQAAAAAAAAGPAQAASAAAAJ6OPlBPass/CYIFLdTy0j8AAAA/9AEAAAAAAAABkAEAAEgAAAABwtLs+JnLPwmCBS3U8tI/AAAAP/QBAAAAAAAAAZEBAABIAAAAFQ+xV3fhyz8JggUt1PLSPwAAAD8EAgAAAAAAAAGSAQAASAAAAHhCRfQgEcw/CYIFLdTy0j8AAAA/BAIAAAAAAAABkwEAAEgAAACMjyNfn1jMPwmCBS3U8tI/AAAAPxMCAAAAAAAAAZQBAABIAAAAPaltLXRwzD8JggUt1PLSPwAAAD8TAgAAAAAAAAGVAQAASAAAAKHcAcodoMw/CYIFLdTy0j8AAAA/IwIAAAAAAAABlgEAAEgAAABR9kuY8rfMPwmCBS3U8tI/AAAAPyMCAAAAAAAAAZcBAABIAAAAAxCWZsfPzD8JggUt1PLSPwAAAD8zAgAAAAAAAAGYAQAASAAAALUp4DSc58w/CYIFLdTy0j8AAAA/cQIAAAAAAAABmQEAAEgAAABnQyoDcf/MPwmCBS3U8tI/AAAAP4ECAAAAAAAAAZoBAABIAAAAyXa+nxovzT8JggUt1PLSPwAAAD+BAgAAAAAAAAGbAQAASAAAAI/d5thtjs0/kcVDmYDj0j8AAAA/gQIAAAAAAAABnAEAAEgAAAC3d6Ouah3OPxoJggUt1NI/AAAAP5ACAAAAAAAAAZ0BAABIAAAA4RFghGeszj+iTMBx2cTSPwAAAD+QAgAAAAAAAAGeAQAASAAAAGvfsPYNa88/okzAcdnE0j8AAAA/oAIAAAAAAAABnwEAAEgAAACTeW3MCvrPPyqQ/t2FtdI/AAAAP6ACAAAAAAAAAaABAABIAAAAkCNfn1hc0D+z0zxKMqbSPwAAAD+wAgAAAAAAAAGhAQAASAAAAKRwPQrXo9A/s9M8SjKm0j8AAAA/vwIAAAAAAAABogEAAEgAAABC5IqqFA/RPzsXe7beltI/AAAAP88CAAAAAAAAAaMBAABIAAAA9P3UeOkm0T87F3u23pbSPwAAAD/PAgAAAAAAAAGkAQAASAAAAMwK+t/TMtE/Oxd7tt6W0j8AAAA/zwIAAAAAAAABpQEAAEgAAACiRbbz/dTYP30zbRhCHNI/AAAAPwAAAAAAAAAAAaYBAABIAAAAyTiRjBPJ2D99M20YQhzSPwAAAD8AAAAAAAAAAAGnAQAASAAAAMk4kYwTydg/9e8urJUr0j8AAAA/ywAAAAAAAAABqAEAAEgAAACiRbbz/dTYP/XvLqyVK9I/AAAAP9oAAAAAAAAAAakBAABIAAAALGwlKb342D/17y6slSvSPwAAAD/aAAAAAAAAAAGqAQAASAAAAI+fucVmKNk/9e8urJUr0j8AAAA/2gAAAAAAAAABqwEAAEgAAACj7Jcw5W/ZP/XvLqyVK9I/AAAAP+oAAAAAAAAAAawBAABIAAAA3yxRNHmr2T/17y6slSvSPwAAAD/qAAAAAAAAAAGtAQAASAAAAKSTeW3MCto/bKzwP+k60j8AAAA/+gAAAAAAAAABrgEAAEgAAABq+qGmH2raP2ys8D/pOtI/AAAAPwkBAAAAAAAAAa8BAABIAAAAuoc5FTLt2j/laLLTPErSPwAAAD8JAQAAAAAAAAGwAQAASAAAAOIh9uoufNs/5Wiy0zxK0j8AAAA/CQEAAAAAAAABsQEAAEgAAAAMvLLAKwvcP+VostM8StI/AAAAPxkBAAAAAAAAAbIBAABIAAAADWOU/RKm3D/laLLTPErSPwAAAD8oAQAAAAAAAAGzAQAASAAAADX9UNMPNd0/5Wiy0zxK0j8AAAA/KAEAAAAAAAABtAEAAEgAAAAPsVd34dvdP+VostM8StI/AAAAPzgBAAAAAAAAAbUBAABIAAAAXj7v5fNe3j/laLLTPErSPwAAAD84AQAAAAAAAAG2AQAASAAAAP6xPIYxyt4/5Wiy0zxK0j8AAAA/OAEAAAAAAAABtwEAAEgAAABMP9T0Q03fP+VostM8StI/AAAAP0gBAAAAAAAAAbgBAABIAAAAYoyyX8KU3z/laLLTPErSPwAAAD9IAQAAAAAAAAG5AQAASAAAACbz2pgV9N8/5Wiy0zxK0j8AAAA/VwEAAAAAAAABugEAAEgAAAAeoNwByh3gP+VostM8StI/AAAAP2cBAAAAAAAAAbsBAABIAAAAPEC5A5Q74D/laLLTPErSPwAAAD9nAQAAAAAAAAG8AQAASAAAAIHTcJ5zTeA/5Wiy0zxK0j8AAAA/dwEAAAAAAAABvQEAAEgAAAAy7bpsSGXgP+VostM8StI/AAAAP3cBAAAAAAAAAb4BAABIAAAAd4ByByh34D/laLLTPErSPwAAAD+GAQAAAAAAAAG/AQAASAAAAE+Nl24Sg+A/5Wiy0zxK0j8AAAA/hgEAAAAAAAABwAEAAEgAAAAomrzV/I7gP1wldGeQWdI/AAAAP5YBAAAAAAAAAcEBAABIAAAAlSBPCfKU4D9cJXRnkFnSPwAAAD+WAQAAAAAAAAHCAQAASAAAAG4tdHDcoOA/XCV0Z5BZ0j8AAAA/pQEAAAAAAAABwwEAAEgAAABGOpnXxqzgP9PhNfvjaNI/AAAAP6UBAAAAAAAAAcQBAABIAAAAH0e+PrG44D/T4TX742jSPwAAAD+1AQAAAAAAAAHFAQAASAAAAPhT46WbxOA/0+E1++No0j8AAAA/tQEAAAAAAAABxgEAAEgAAADRYAgNhtDgP9PhNfvjaNI/AAAAP8UBAAAAAAAAAccBAABIAAAAFfS/p2Xi4D/T4TX742jSPwAAAD/FAQAAAAAAAAHIAQAASAAAAO4A5Q5Q7uA/0+E1++No0j8AAAA/1AEAAAAAAAAByQEAAEgAAACgGi/dJAbhP9PhNfvjaNI/AAAAP9QBAAAAAAAAAcoBAABIAAAA5a3mdwQY4T9cJXRnkFnSPwAAAD/kAQAAAAAAAAHLAQAASAAAAJbHMEbZL+E/5Wiy0zxK0j8AAAA/5AEAAAAAAAABzAEAAEgAAAC0Zw1Io03hP+VostM8StI/AAAAP/QBAAAAAAAAAc0BAABIAAAAZoFXFnhl4T/laLLTPErSPwAAAD/0AQAAAAAAAAHOAQAASAAAAIMhNBhCg+E/5Wiy0zxK0j8AAAA/AwIAAAAAAAABzwEAAEgAAAA0O37mFpvhP+VostM8StI/AAAAPwMCAAAAAAAAAdABAABIAAAAU9ta6OC44T/laLLTPErSPwAAAD8TAgAAAAAAAAHRAQAASAAAAN0Byh2g3OE/5Wiy0zxK0j8AAAA/EwIAAAAAAAAB0gEAAEgAAAD6oaYfavrhP+VostM8StI/AAAAPyICAAAAAAAAAdMBAABIAAAAGEKDITQY4j/laLLTPErSPwAAAD8iAgAAAAAAAAHUAQAASAAAADbiXyP+NeI/XCV0Z5BZ0j8AAAA/MgIAAAAAAAAB1QEAAEgAAADn+6nx0k3iP1wldGeQWdI/AAAAP0ICAAAAAAAAAdYBAABIAAAABZyG85xr4j9cJXRnkFnSPwAAAD9CAgAAAAAAAAHXAQAASAAAAEovPo58feI/XCV0Z5BZ0j8AAAA/QgIAAAAAAAAB2AEAAEgAAAAjPGP1ZoniP1wldGeQWdI/AAAAP1ECAAAAAAAAAdkBAABIAAAA+0iIXFGV4j9cJXRnkFnSPwAAAD9RAgAAAAAAAAHaAQAASAAAANRVrcM7oeI/XCV0Z5BZ0j8AAAA/YQIAAAAAAAAB2wEAAEgAAAAa6WReG7PiP1wldGeQWdI/AAAAP2ECAAAAAAAAAdwBAABIAAAA8vWJxQW/4j9cJXRnkFnSPwAAAD9xAgAAAAAAAAHdAQAASAAAADeJQWDl0OI/XCV0Z5BZ0j8AAAA/cQIAAAAAAAAB3gEAAEgAAAB8HPn6xOLiP1wldGeQWdI/AAAAP4ACAAAAAAAAAd8BAABIAAAAm7zV/I4A4z9cJXRnkFnSPwAAAD+QAgAAAAAAAAHgAQAASAAAALhcsv5YHuM/0+E1++No0j8AAAA/kAIAAAAAAAAB4QEAAEgAAADW/I4AIzzjP9PhNfvjaNI/AAAAP5ACAAAAAAAAAeIBAABIAAAAYCP+NeJf4z9MnveON3jSPwAAAD+fAgAAAAAAAAHjAQAASAAAAOpJbWuhg+M/TJ73jjd40j8AAAA/nwIAAAAAAAAB5AEAAEgAAAB1cNygYKfjP0ye9443eNI/AAAAP68CAAAAAAAAAeUBAABIAAAA/5ZL1h/L4z9MnveON3jSPwAAAD+vAgAAAAAAAAHmAQAASAAAABw3KNjp6OM/TJ73jjd40j8AAAA/vwIAAAAAAAAB5wEAAEgAAAAT5ClBnhLkP0ye9443eNI/AAAAP84CAAAAAAAAAegBAABIAAAAMIQGQ2gw5D9MnveON3jSPwAAAD/OAgAAAAAAAAHpAQAASAAAAE4k40QyTuQ/TJ73jjd40j8AAAA/zgIAAAAAAAAB6gEAAEgAAADYSlJ68XHkP0ye9443eNI/AAAAP94CAAAAAAAAAesBAABIAAAA9uoufLuP5D9MnveON3jSPwAAAD/eAgAAAAAAAAHsAQAASAAAAKcEeUqQp+Q/TJ73jjd40j8AAAA/7gIAAAAAAAAB7QEAAEgAAADtlzDlb7nkP0ye9443eNI/AAAAP+4CAAAAAAAAAe4BAABIAAAAMSvof0/L5D9MnveON3jSPwAAAD/9AgAAAAAAAAHvAQAASAAAAAo4Dec51+Q/TJ73jjd40j8AAAA//QIAAAAAAAAB8AEAAEgAAADjRDJOJOPkP0ye9443eNI/AAAAPw0DAAAAAAAAAfEBAABIAAAAUMvEgRnp5D9MnveON3jSPwAAAD8cAwAAAAAAAAHyAQAASAAAALtRV7UO7+Q/TJ73jjd40j8AAAA/HAMAAAAAAAAB8wEAAEgAAACVXnwc+frkP9PhNfvjaNI/AAAAPxwDAAAAAAAAAfQBAABIAAAAbmuhg+MG5T/T4TX742jSPwAAAD8sAwAAAAAAAAH1AQAASAAAAEd4xurNEuU/0+E1++No0j8AAAA/LAMAAAAAAAAB9gEAAEgAAACLC36FrSTlP9PhNfvjaNI/AAAAPzwDAAAAAAAAAfcBAABIAAAAPCXIU4I85T/T4TX742jSPwAAAD9LAwAAAAAAAAH4AQAASAAAAO4+EiJXVOU/0+E1++No0j8AAAA/SwMAAAAAAAAB+QEAAEgAAAB4ZYFXFnjlP9PhNfvjaNI/AAAAP1sDAAAAAAAAAfoBAABIAAAAbxKDwMqh5T/T4TX742jSPwAAAD9bAwAAAAAAAAH7AQAASAAAAD7MqZBp1+U/0+E1++No0j8AAAA/WwMAAAAAAAAB/AEAAEgAAADI8hjGKPvlP9PhNfvjaNI/AAAAP2sDAAAAAAAAAf0BAABIAAAAKiatYtIq5j/T4TX742jSPwAAAD9rAwAAAAAAAAH+AQAASAAAAI1ZQf97WuY/0+E1++No0j8AAAA/egMAAAAAAAAB/wEAAEgAAACs+R0BRnjmP9PhNfvjaNI/AAAAP4oDAAAAAAAAAQACAABIAAAAXRNozxqQ5j/T4TX742jSPwAAAD+KAwAAAAAAAAEBAgAASAAAAA4tsp3vp+Y/0+E1++No0j8AAAA/mQMAAAAAAAABAgIAAEgAAAB6s0TR5K3mP9PhNfvjaNI/AAAAP5kDAAAAAAAAAQMCAABIAAAA5znXBNqz5j/T4TX742jSPwAAAD9fBAAAAAAAAAEEAgAASAAAAFPAaTjPueY/0+E1++No0j8AAAA/fgQAAAAAAAABBQIAAEgAAADARvxrxL/mP9PhNfvjaNI/AAAAP40EAAAAAAAAAQYCAABIAAAALM2On7nF5j/T4TX742jSPwAAAD+dBAAAAAAAAAEHAgAASAAAAJlTIdOuy+Y/0+E1++No0j8AAAA/vAQAAAAAAAABCAIAAEgAAAAE2rMGpNHmP1wldGeQWdI/AAAAP9wEAAAAAAAAAQkCAABIAAAAcWBGOpnX5j9cJXRnkFnSPwAAAD/cBAAAAAAAAAEKAgAASAAAAN3m2G2O3eY/5Wiy0zxK0j8AAAA/6wQAAAAAAAABCwIAAEgAAABKbWuhg+PmP+VostM8StI/AAAAP+sEAAAAAAAAAQwCAABIAAAAtvP91Hjp5j9srPA/6TrSPwAAAD/7BAAAAAAAAAENAgAASAAAAJAAIzxj9eY/bKzwP+k60j8AAAA/+wQAAAAAAAABDgIAAEgAAABoDUijTQHnP2ys8D/pOtI/AAAAPwoFAAAAAAAAAQ8CAABIAAAAraD/PS0T5z/17y6slSvSPwAAAD8KBQAAAAAAAAEQAgAASAAAAPIzt9gMJec/9e8urJUr0j8AAAA/GgUAAAAAAAABEQIAAEgAAAA3x25z7DbnP/XvLqyVK9I/AAAAPyoFAAAAAAAAARICAABIAAAAfFomDsxI5z99M20YQhzSPwAAAD8qBQAAAAAAAAETAgAASAAAAFVnS3W2VOc/fTNtGEIc0j8AAAA/KgUAAAAAAAABFAIAAEgAAAAudHDcoGDnP30zbRhCHNI/AAAAPzkFAAAAAAAAARUCAABIAAAAmvoCEJZm5z99M20YQhzSPwAAAD9JBQAAAAAAAAEWAgAASAAAAFJXtQ7vhOo/bPbH0WSn2T8AAAA/AAAAAAAAAAABFwIAAEgAAAC+3UdC5IrqP2z2x9Fkp9k/AAAAP30AAAAAAAAAARgCAABIAAAAA3H/3MOc6j9s9sfRZKfZPwAAAD99AAAAAAAAAAEZAgAASAAAACER3N6Nuuo/5LKJZbi22T8AAAA/jQAAAAAAAAABGgIAAEgAAADwygKvLPDqP+SyiWW4ttk/AAAAP40AAAAAAAAAARsCAABIAAAAcZ5zTaA96z9bb0v5C8bZPwAAAD+cAAAAAAAAAAEcAgAASAAAAIbrUbgehes/0ysNjV/V2T8AAAA/nAAAAAAAAAABHQIAAEgAAAAtsp3vp8brP9MrDY1f1dk/AAAAP6wAAAAAAAAAAR4CAABIAAAAQf97WiYO7D/DpJC0BvTZPwAAAD+sAAAAAAAAAAEfAgAASAAAAMLS7PiZW+w/w6SQtAb02T8AAAA/vAAAAAAAAAABIAIAAEgAAADWH8tjGKPsPzphUkhaA9o/AAAAP7wAAAAAAAAAASECAABIAAAApdnxM7fY7D+yHRTcrRLaPwAAAD/LAAAAAAAAAAEiAgAASAAAAE2gPWtAGu0/sh0U3K0S2j8AAAA/ywAAAAAAAAABIwIAAEgAAACw09EH6kntP7IdFNytEto/AAAAP9sAAAAAAAAAASQCAABIAAAAgI3414h/7T8q2tVvASLaPwAAAD/bAAAAAAAAAAElAgAASAAAAHY6+kA9qe0/KtrVbwEi2j8AAAA/6gAAAAAAAAABJgIAAEgAAADZbY7d5tjtP6KWlwNVMdo/AAAAP+oAAAAAAAAAAScCAABIAAAAPKEiepAI7j+ilpcDVTHaPwAAAD/6AAAAAAAAAAEoAgAASAAAAFpB/3taJu4/opaXA1Ux2j8AAAA//wAAAAAAAAABKQIAAEgAAADkZ26xGUruP6KWlwNVMdo/AAAAPw8BAAAAAAAAASoCAABIAAAAbo7d5tht7j+ilpcDVTHaPwAAAD8eAQAAAAAAAAErAgAASAAAAB+oJ7Wthe4/opaXA1Ux2j8AAAA/HgEAAAAAAAABLAIAAEgAAADRwXGDgp3uP6KWlwNVMdo/AAAAPx4BAAAAAAAAAS0CAABIAAAA7mFOhUy77j+ilpcDVTHaPwAAAD8uAQAAAAAAAAEuAgAASAAAAOUOUO4A5e4/opaXA1Ux2j8AAAA/LgEAAAAAAAABLwIAAEgAAAADryzwygLvP6KWlwNVMdo/AAAAPz4BAAAAAAAAATACAABIAAAAjtWbJYom7z+ilpcDVTHaPwAAAD8+AQAAAAAAAAExAgAASAAAAISCnY4+UO8/opaXA1Ux2j8AAAA/TQEAAAAAAAABMgIAAEgAAAAOqQzE/XPvP6KWlwNVMdo/AAAAP10BAAAAAAAAATMCAABIAAAAmM97+byX7z+ilpcDVTHaPwAAAD9dAQAAAAAAAAE0AgAASAAAAErpxceRr+8/opaXA1Ux2j8AAAA/XQEAAAAAAAABNQIAAEgAAACOfH1iccHvP6KWlwNVMdo/AAAAP2wBAAAAAAAAATYCAABIAAAAaImiyVvN7z+ilpcDVTHaPwAAAD9sAQAAAAAAAAE3AgAASAAAAKwcWmQ73+8/opaXA1Ux2j8AAAA/fAEAAAAAAAABOAIAAEgAAAAYo+yXMOXvP6KWlwNVMdo/AAAAP3wBAAAAAAAAATkCAABIAAAAGKPslzDl7z8q2tVvASLaPwAAAD92AgAAAAAAAAE6AgAASAAAAJjnXBNoz2o/M20YQhzy4T8AAAA/AAAAAAAAAAABOwIAAEgAAAD8qfHSTWJwPzNtGEIc8uE/AAAAPz8AAAAAAAAAATwCAABIAAAAhEy7LhtSeT8zbRhCHPLhPwAAAD9OAAAAAAAAAAE9AgAASAAAAJ4S5ClBnoI/M20YQhzy4T8AAAA/TgAAAAAAAAABPgIAAEgAAAASGgyhwRCKPzNtGEIc8uE/AAAAP04AAAAAAAAAAT8CAABIAAAA2au78O0+kj9vS/kLxvnhPwAAAD9eAAAAAAAAAAFAAgAASAAAAB19oJ7UtpY/qyna1W8B4j8AAAA/XgAAAAAAAAABQQIAAEgAAACPhMgVVSmeP6sp2tVvAeI/AAAAP24AAAAAAAAAAUICAABIAAAAyKyg/z0toz+rKdrVbwHiPwAAAD9uAAAAAAAAAAFDAgAASAAAAAx+ha0kpac/qyna1W8B4j8AAAA/fQAAAAAAAAABRAIAAEgAAAAWtpKUXnysP6sp2tVvAeI/AAAAP30AAAAAAAAAAUUCAABIAAAArsM7oSJ6sD+rKdrVbwHiPwAAAD+NAAAAAAAAAAFGAgAASAAAAFEsLvgVtrI/qyna1W8B4j8AAAA/nQAAAAAAAAABRwIAAEgAAABVyLTrsiG1P6sp2tVvAeI/AAAAP50AAAAAAAAAAUgCAABIAAAA0JbqbKnOtj+rKdrVbwHiPwAAAD+sAAAAAAAAAAFJAgAASAAAAA7MSCfz2rg/qyna1W8B4j8AAAA/rAAAAAAAAAABSgIAAEgAAABOAafhPOe6P6sp2tVvAeI/AAAAP7wAAAAAAAAAAUsCAABIAAAALANx/9zDvD+rKdrVbwHiPwAAAD+8AAAAAAAAAAFMAgAASAAAAKbRpoDTcL4/qyna1W8B4j8AAAA/ywAAAAAAAAABTQIAAEgAAAByg4Kdjj7AP29L+QvG+eE/AAAAP8sAAAAAAAAAAU4CAABIAAAAEp6xerNEwT8zbRhCHPLhPwAAAD/bAAAAAAAAAAFPAgAASAAAAACflokDM8I/+I43eHLq4T8AAAA/2wAAAAAAAAABUAIAAEgAAACgucVmKDnDP7uwVq7I4uE/AAAAP+sAAAAAAAAAAVECAABIAAAA8e0+EiJXxD9/0nXkHtvhPwAAAD/rAAAAAAAAAAFSAgAASAAAAEIiuL0bdcU/f9J15B7b4T8AAAA/+gAAAAAAAAABUwIAAEgAAABFcHs36qrGP3/SdeQe2+E/AAAAP/oAAAAAAAAAAVQCAABIAAAASL4+sbjgxz9/0nXkHtvhPwAAAD8KAQAAAAAAAAFVAgAASAAAAPslTPlbLsk/RPSUGnXT4T8AAAA/CgEAAAAAAAABVgIAAEgAAABhp6MP1JPKP0T0lBp10+E/AAAAPxoBAAAAAAAAAVcCAABIAAAAeEJF9CARzD9E9JQaddPhPwAAAD8aAQAAAAAAAAFYAgAASAAAACuqUjzEXs0/RPSUGnXT4T8AAAA/KQEAAAAAAAABWQIAAEgAAADhEWCEZ6zOP0T0lBp10+E/AAAAPykBAAAAAAAAAVoCAABIAAAAoslbze8I0D9E9JQaddPhPwAAAD85AQAAAAAAAAFbAgAASAAAAH19YnHBr9A/RPSUGnXT4T8AAAA/OQEAAAAAAAABXAIAAEgAAAClFx9Hvj7RP0T0lBp10+E/AAAAP0gBAAAAAAAAAV0CAABIAAAA9aS2tdDB0T9E9JQaddPhPwAAAD9IAQAAAAAAAAFeAgAASAAAAJMYBFYOLdI/RPSUGnXT4T8AAAA/WAEAAAAAAAABXwIAAEgAAABZfyyPYYzSPwgWtFDLy+E/AAAAP1gBAAAAAAAAAWACAABIAAAARtkvYcrf0j+QWfK8d7zhPwAAAD9oAQAAAAAAAAFhAgAASAAAAIEZ6WReG9M/VHsR88204T8AAAA/aAEAAAAAAAABYgIAAEgAAAC9WaJo8lbTP1R7EfPNtOE/AAAAP3cBAAAAAAAAAWMCAABIAAAAII02BZyG0z/dvk9feqXhPwAAAD93AQAAAAAAAAFkAgAASAAAADTaFHAaztM/3b5PX3ql4T8AAAA/hwEAAAAAAAABZQIAAEgAAACXDakMxP3TP6HgbpXQneE/AAAAP4cBAAAAAAAAAWYCAABIAAAA+0A9qW0t1D9kAo7LJpbhPwAAAD+XAQAAAAAAAAFnAgAASAAAAIVnrN4sUdQ/ZAKOyyaW4T8AAAA/lwEAAAAAAAABaAIAAEgAAAAPjhsU7HTUP2QCjssmluE/AAAAP6YBAAAAAAAAAWkCAABIAAAAcsGvsJWk1D9kAo7LJpbhPwAAAD+mAQAAAAAAAAFqAgAASAAAAPznHuZUyNQ/ZAKOyyaW4T8AAAA/tgEAAAAAAAABawIAAEgAAACGDo4bFOzUPykkrQF9juE/AAAAP7YBAAAAAAAAAWwCAABIAAAAXhuzgv731D8pJK0BfY7hPwAAAD/FAQAAAAAAAAFtAgAASAAAAOlBIri9G9U/KSStAX2O4T8AAAA/xQEAAAAAAAABbgIAAEgAAADBTkcfqCfVPykkrQF9juE/AAAAP9UBAAAAAAAAAW8CAABIAAAAc2iR7Xw/1T/tRcw304bhPwAAAD/lAQAAAAAAAAFwAgAASAAAAP2OACM8Y9U/7UXMN9OG4T8AAAA/5QEAAAAAAAABcQIAAEgAAADVmyWKJm/VP+1FzDfThuE/AAAAP+UBAAAAAAAAAXICAABIAAAAh7VvWPuG1T+xZ+ttKX/hPwAAAD/0AQAAAAAAAAFzAgAASAAAAGDClL/lktU/sWfrbSl/4T8AAAA/9AEAAAAAAAABdAIAAEgAAAA4z7km0J7VP7Fn620pf+E/AAAAPwQCAAAAAAAAAXUCAABIAAAAEdzejbqq1T+xZ+ttKX/hPwAAAD8EAgAAAAAAAAF2AgAASAAAAML1KFyPwtU/sWfrbSl/4T8AAAA/FAIAAAAAAAABdwIAAEgAAAB0D3MqZNrVP7Fn620pf+E/AAAAPxQCAAAAAAAAAXgCAABIAAAA/jXiXyP+1T+xZ+ttKX/hPwAAAD8jAgAAAAAAAAF5AgAASAAAADl2m2O3OdY/sWfrbSl/4T8AAAA/IwIAAAAAAAABegIAAEgAAABOw3nONYHWP7Fn620pf+E/AAAAPzMCAAAAAAAAAXsCAABIAAAA7DbHbnPs1j+xZ+ttKX/hPwAAAD9CAgAAAAAAAAF8AgAASAAAALKd76fGS9c/sWfrbSl/4T8AAAA/QgIAAAAAAAABfQIAAEgAAAABK4cW2c7XP7Fn620pf+E/AAAAP0ICAAAAAAAAAX4CAABIAAAAeav5HQFG2D+xZ+ttKX/hPwAAAD9SAgAAAAAAAAF/AgAASAAAABgfR74+sdg/sWfrbSl/4T8AAAA/UgIAAAAAAAABgAIAAEgAAAC2kpRefBzZP3aJCqR/d+E/AAAAP2ICAAAAAAAAAYECAABIAAAAfPm8l8972T85qyna1W/hPwAAAD9xAgAAAAAAAAGCAgAASAAAAEFg5dAi29k/Oasp2tVv4T8AAAA/cQIAAAAAAAABgwIAAEgAAAB9oJ7UthbaP/3MSBAsaOE/AAAAP4ECAAAAAAAAAYQCAABIAAAAke18PzVe2j/9zEgQLGjhPwAAAD+BAgAAAAAAAAGFAgAASAAAABsU7HT0gdo//cxIECxo4T8AAAA/kQIAAAAAAAABhgIAAEgAAADNLTZDyZnaP8LuZ0aCYOE/AAAAP5ECAAAAAAAAAYcCAABIAAAApTpbqrOl2j/C7mdGgmDhPwAAAD+gAgAAAAAAAAGIAgAASAAAAH5HgBGesdo/wu5nRoJg4T8AAAA/sAIAAAAAAAABiQIAAEgAAAClOluqs6XaP8LuZ0aCYOE/AAAAP64DAAAAAAAAAYoCAABIAAAAzS02Q8mZ2j/C7mdGgmDhPwAAAD++AwAAAAAAAAGLAgAASAAAACRErqhK8aA/ZExlXaIC6T8AAAA/AAAAAAAAAAABjAIAAEgAAACwEf8a8a+hP2RMZV2iAuk/AAAAP30AAAAAAAAAAY0CAABIAAAAdngnVEQPoj9kTGVdogLpPwAAAD+MAAAAAAAAAAGOAgAASAAAAAJGeMbqzaI/ZExlXaIC6T8AAAA/jAAAAAAAAAABjwIAAEgAAADIrKD/PS2jP2RMZV2iAuk/AAAAP5wAAAAAAAAAAZACAABIAAAAGOEZqzdLpD9kTGVdogLpPwAAAD+cAAAAAAAAAAGRAgAASAAAAGgVk1YxaaU/ZExlXaIC6T8AAAA/qwAAAAAAAAABkgIAAEgAAAC8SQwCK4emP2RMZV2iAuk/AAAAP6sAAAAAAAAAAZMCAABIAAAAmEvWH8tjqD9kTGVdogLpPwAAAD+7AAAAAAAAAAGUAgAASAAAADq0yHa+n6o/ZExlXaIC6T8AAAA/uwAAAAAAAAABlQIAAEgAAABQT2pbCx2sP2RMZV2iAuk/AAAAP8sAAAAAAAAAAZYCAABIAAAAauoLQFiarT8pboST+ProPwAAAD/LAAAAAAAAAAGXAgAASAAAAApT/pZL1q8/7I+jyU7z6D8AAAA/2gAAAAAAAAABmAIAAEgAAADWXfh2HwmxP+yPo8lO8+g/AAAAP9oAAAAAAAAAAZkCAABIAAAAJ5JxIhknsj910+E1++PoPwAAAD/qAAAAAAAAAAGaAgAASAAAABaTVjFpFbM/OfUAbFHc6D8AAAA/6gAAAAAAAAABmwIAAEgAAADK+mN5DGO0P/0WIKKn1Og/AAAAP/oAAAAAAAAAAZwCAABIAAAAVci067IhtT/9FiCip9ToPwAAAD8WAQAAAAAAAAGdAgAASAAAAEPJmfoCELY//RYgoqfU6D8AAAA/JgEAAAAAAAABngIAAEgAAACV/RKm/C23P/0WIKKn1Og/AAAAPyYBAAAAAAAAAZ8CAABIAAAAIctjGKPstz/BOD/Y/czoPwAAAD8mAQAAAAAAAAGgAgAASAAAAEllIO6fe7g/wTg/2P3M6D8AAAA/NQEAAAAAAAABoQIAAEgAAADUMnFgRjq5P8E4P9j9zOg/AAAAPzUBAAAAAAAAAaICAABIAAAA/MwtNkPJuT/BOD/Y/czoPwAAAD9FAQAAAAAAAAGjAgAASAAAACZn6gtAWLo/wTg/2P3M6D8AAAA/RQEAAAAAAAABpAIAAEgAAACImn6o6Ye6P8E4P9j9zOg/AAAAP1UBAAAAAAAAAaUCAABIAAAATgGn4Tznuj/BOD/Y/czoPwAAAD9kAQAAAAAAAAGmAgAASAAAALI0O37mFrs/wTg/2P3M6D8AAAA/dAEAAAAAAAABpwIAAEgAAAB2m2O3OXa7P/0WIKKn1Og/AAAAP3QBAAAAAAAAAagCAABIAAAA2M73U+Oluz/9FiCip9ToPwAAAD90AQAAAAAAAAGpAgAASAAAAJ41II02Bbw//RYgoqfU6D8AAAA/hAEAAAAAAAABqgIAAEgAAAACabQp4DS8P/0WIKKn1Og/AAAAP4QBAAAAAAAAAasCAABIAAAAxs/cYjOUvD/9FiCip9ToPwAAAD+TAQAAAAAAAAGsAgAASAAAACwDcf/cw7w//RYgoqfU6D8AAAA/kwEAAAAAAAABrQIAAEgAAACONgWchvO8P/0WIKKn1Og/AAAAP6MBAAAAAAAAAa4CAABIAAAA9ihcj8L16D/Z1W8BInrqPwAAAD8AAAAAAAAAAAGvAgAASAAAAGOv7sK3++g/2dVvASJ66j8AAAA/ugAAAAAAAAABsAIAAEgAAAA7vBMqogfpP9nVbwEieuo/AAAAP7oAAAAAAAAAAbECAABIAAAA7dVd+HYf6T+e9443eHLqPwAAAD/KAAAAAAAAAAGyAgAASAAAAAp2OvpAPek/JjvNoyRj6j8AAAA/ygAAAAAAAAABswIAAEgAAACUnKkvAGHpP+tc7Nl6W+o/AAAAP9kAAAAAAAAAAbQCAABIAAAAi0mrmLSK6T9yoCpGJ0zqPwAAAD/ZAAAAAAAAAAG1AgAASAAAAKjph5p+qOk/cqAqRidM6j8AAAA/6QAAAAAAAAABtgIAAEgAAAALHRw3KNjpP/vjaLLTPOo/AAAAP+kAAAAAAAAAAbcCAABIAAAAblCw09EH6j+DJ6cegC3qPwAAAD/4AAAAAAAAAAG4AgAASAAAAD4K16NwPeo/R0nGVNYl6j8AAAA/+AAAAAAAAAABuQIAAEgAAACgPWtAGm3qP9CMBMGCFuo/AAAAPwgBAAAAAAAAAboCAABIAAAAA3H/3MOc6j/QjATBghbqPwAAAD8IAQAAAAAAAAG7AgAASAAAAPkdAUZ4xuo/0IwEwYIW6j8AAAA/GAEAAAAAAAABvAIAAEgAAAAYvt1HQuTqP5SuI/fYDuo/AAAAPxgBAAAAAAAAAb0CAABIAAAANl66SQwC6z+UriP32A7qPwAAAD8nAQAAAAAAAAG+AgAASAAAAHrxceTrE+s/lK4j99gO6j8AAAA/JwEAAAAAAAABvwIAAEgAAADAhCl/yyXrP5SuI/fYDuo/AAAAPzcBAAAAAAAAAcACAABIAAAALAu8ssAr6z9X0EItLwfqPwAAAD83AQAAAAAAAAHBAgAASAAAAJmRTua1Mes/V9BCLS8H6j8AAAA/RwEAAAAAAAABwgIAAEgAAAAEGOEZqzfrP1fQQi0vB+o/AAAAP6QBAAAAAAAAAcMCAABIAAAAMABhaXb87D9HScZU1iXqPwAAAD8AAAAAAAAAAAHEAgAASAAAADAAYWl2/Ow/gyenHoAt6j8AAAA/jQAAAAAAAAABxQIAAEgAAACchvOcawLtP4Mnpx6ALeo/AAAAP5wAAAAAAAAAAcYCAABIAAAAdZMYBFYO7T+DJ6cegC3qPwAAAD+cAAAAAAAAAAHHAgAASAAAALom0J41IO0/gyenHoAt6j8AAAA/rAAAAAAAAAAByAIAAEgAAAD/uYc5FTLtP4Mnpx6ALeo/AAAAP7wAAAAAAAAAAckCAABIAAAAieD2btRV7T+DJ6cegC3qPwAAAD+8AAAAAAAAAAHKAgAASAAAAOwTiwt+he0/gyenHoAt6j8AAAA/ywAAAAAAAAABywIAAEgAAAB2OvpAPantP4Mnpx6ALeo/AAAAP8sAAAAAAAAAAcwCAABIAAAAlNrWQgfH7T+DJ6cegC3qPwAAAD/LAAAAAAAAAAHNAgAASAAAAEb0IBHc3u0/gyenHoAt6j8AAAA/2wAAAAAAAAABzgIAAEgAAAD3DWvfsPbtP0dJxlTWJeo/AAAAP9sAAAAAAAAAAc8CAABIAAAA0BqQRpsC7j9HScZU1iXqPwAAAD/rAAAAAAAAAAHQAgAASAAAADyhInqQCO4/R0nGVNYl6j8AAAA/+gAAAAAAAAAB0QIAAEgAAAA8oSJ6kAjuPwtr5YosHuo/AAAAP2IBAAAAAAAAAdICAABIAAAAqCe1rYUO7j8La+WKLB7qPwAAAD9yAQAAAAAAAAHTAgAASAAAAD5rQBptCtg/TSzDtc1Z7T8AAAA/AAAAAAAAAAAB1AIAAEgAAAAXeGWBVxbYP00sw7XNWe0/AAAAP20AAAAAAAAAAdUCAABIAAAA74SK6EEi2D9NLMO1zVntPwAAAD99AAAAAAAAAAHWAgAASAAAAMiRr08sLtg/TSzDtc1Z7T8AAAA/jQAAAAAAAAAB1wIAAEgAAAB5q/kdAUbYP00sw7XNWe0/AAAAP40AAAAAAAAAAdgCAABIAAAAK8VD7NVd2D+JCqR/d2HtPwAAAD+cAAAAAAAAAAHZAgAASAAAALXrsiGVgdg/iQqkf3dh7T8AAAA/nAAAAAAAAAAB2gIAAEgAAADJOJGME8nYP4kKpH93Ye0/AAAAP6wAAAAAAAAAAdsCAABIAAAAj5+5xWYo2T+JCqR/d2HtPwAAAD+sAAAAAAAAAAHcAgAASAAAAFQG4v65h9k/iQqkf3dh7T8AAAA/vAAAAAAAAAAB3QIAAEgAAAAabQo4DefZP4kKpH93Ye0/AAAAP7wAAAAAAAAAAd4CAABIAAAAuOBX2EpS2j+JCqR/d2HtPwAAAD/LAAAAAAAAAAHfAgAASAAAAC9hyt9yydo/iQqkf3dh7T8AAAA/ywAAAAAAAAAB4AIAAEgAAAAcu82x2xzbP4kKpH93Ye0/AAAAP9sAAAAAAAAAAeECAABIAAAAbEhlIO6f2z+JCqR/d2HtPwAAAD/bAAAAAAAAAAHiAgAASAAAAL3V/I4AI9w/iQqkf3dh7T8AAAA/6gAAAAAAAAAB4wIAAEgAAADlb7lk/bHcP4kKpH93Ye0/AAAAP+oAAAAAAAAAAeQCAABIAAAANf1Q0w813T+JCqR/d2HtPwAAAD/6AAAAAAAAAAHlAgAASAAAAIWK6EEiuN0/iQqkf3dh7T8AAAA/+gAAAAAAAAAB5gIAAEgAAADUF4CwNDveP4kKpH93Ye0/AAAAPwoBAAAAAAAAAecCAABIAAAA1r5h7RvW3j+JCqR/d2HtPwAAAD8KAQAAAAAAAAHoAgAASAAAACZM+VsuWd8/iQqkf3dh7T8AAAA/GQEAAAAAAAAB6QIAAEgAAAAm89qYFfTfP4kKpH93Ye0/AAAAPxkBAAAAAAAAAeoCAABIAAAAgdNwnnNN4D/G6IRJIWntPwAAAD8pAQAAAAAAAAHrAgAASAAAAG4tdHDcoOA/xuiESSFp7T8AAAA/KQEAAAAAAAAB7AIAAEgAAABbh3dCRfTgP8bohEkhae0/AAAAPzkBAAAAAAAAAe0CAABIAAAASOF6FK5H4T/G6IRJIWntPwAAAD9SAQAAAAAAAAHuAgAASAAAAFwuWX8sj+E/xuiESSFp7T8AAAA/UgEAAAAAAAAB7wIAAEgAAAAE9aS2tdDhP8bohEkhae0/AAAAP1IBAAAAAAAAAfACAABIAAAAZyg5U18A4j/G6IRJIWntPwAAAD9iAQAAAAAAAAHxAgAASAAAAF3VOrwTKuI/xuiESSFp7T8AAAA/cQEAAAAAAAAB8gIAAEgAAAB7dRe+3UfiP4kKpH93Ye0/AAAAP3EBAAAAAAAAAfMCAABIAAAAwAjPWL1Z4j+JCqR/d2HtPwAAAD9xAQAAAAAAAAH0AgAASAAAAC2PYYyyX+I/TSzDtc1Z7T8AAAA/gQEAAAAAAAAB9QIAAEgAAACYFfS/p2XiP00sw7XNWe0/AAAAP8ABAAAAAAAAAfYCAABIAAAACEuz42du0T+M4kY4ia/vPwAAAD8AAAAAAAAAAAH3AgAASAAAALlk/bE8htE/jOJGOImv7z8AAAA/TgAAAAAAAAAB+AIAAEgAAAAcmJFO5rXRP4ziRjiJr+8/AAAAP14AAAAAAAAAAfkCAABIAAAAMOVvuWT90T+M4kY4ia/vPwAAAD9eAAAAAAAAAAH6AgAASAAAAKdl4sCMdNI/jOJGOImv7z8AAAA/XgAAAAAAAAAB+wIAAEgAAAD38nkvn/fSP4ziRjiJr+8/AAAAP20AAAAAAAAAAfwCAABIAAAAII02BZyG0z+M4kY4ia/vPwAAAD9tAAAAAAAAAAH9AgAASAAAACI0GEKDIdQ/xsAnAjO37z8AAAA/fQAAAAAAAAAB/gIAAEgAAAAj2/l+arzUPwKfCMzcvu8/AAAAP30AAAAAAAAAAf8CAABIAAAA1ZsliiZv1T8CnwjM3L7vPwAAAD+NAAAAAAAAAAEAAwAASAAAADl2m2O3OdY/Pn3plYbG7z8AAAA/jQAAAAAAAAABAQMAAEgAAADFQ+zVXfjWP3pbyl8wzu8/AAAAP5wAAAAAAAAAAQIDAABIAAAAUBE9SAS31z+2Oasp2tXvPwAAAD+cAAAAAAAAAAEDAwAASAAAALXrsiGVgdg/tjmrKdrV7z8AAAA/rAAAAAAAAAABBAMAAEgAAABAuQOUO0DZP/IXjPOD3e8/AAAAP6wAAAAAAAAAAQUDAABIAAAA83kvn/fy2T/yF4zzg93vPwAAAD+7AAAAAAAAAAEGAwAASAAAAM0tNkPJmdo/8heM84Pd7z8AAAA/uwAAAAAAAAABBwMAAEgAAADO1BeAsDTbP/IXjPOD3e8/AAAAP8sAAAAAAAAAAQgDAABIAAAA9m7UVa3D2z/yF4zzg93vPwAAAD/bAAAAAAAAAAEJAwAASAAAAEf8a8S/Rtw/8heM84Pd7z8AAAA/2wAAAAAAAAABCgMAAEgAAABwliiavNXcP/IXjPOD3e8/AAAAP9sAAAAAAAAAAQsDAABIAAAAmDDlb7lk3T/yF4zzg93vPwAAAD/qAAAAAAAAAAEMAwAASAAAAMDKoUW2890/8heM84Pd7z8AAAA/6gAAAAAAAAABDQMAAEgAAADoZF4bs4LeP/IXjPOD3e8/AAAAP/oAAAAAAAAAAQ4DAABIAAAAEv8a8a8R3z/yF4zzg93vPwAAAD8KAQAAAAAAAAEPAwAASAAAADqZ18asoN8/8heM84Pd7z8AAAA/CgEAAAAAAAABEAMAAEgAAADZDCVn6gvgP/IXjPOD3e8/AAAAPxkBAAAAAAAAAREDAABIAAAA7VkD0mhT4D+2Oasp2tXvPwAAAD8ZAQAAAAAAAAESAwAASAAAAJUgTwnylOA/tjmrKdrV7z8AAAA/KQEAAAAAAAABEwMAAEgAAAA855pAe9bgP3pbyl8wzu8/AAAAPykBAAAAAAAAARQDAABIAAAAUjR5q/kd4T8+femVhsbvPwAAAD8pAQAAAAAAAAEVAwAASAAAAPn6xOKCX+E/Ap8IzNy+7z8AAAA/OAEAAAAAAAABFgMAAEgAAAANSKNNAafhP4ziRjiJr+8/AAAAPzgBAAAAAAAAARcDAABIAAAAtg7vhIro4T9QBGZu36fvPwAAAD9IAQAAAAAAAAEYAwAASAAAAPFOqIgeJOI/2Eek2ouY7z8AAAA/WAEAAAAAAAABGQMAAEgAAAAtj2GMsl/iP5xpwxDikO8/AAAAP1gBAAAAAAAAARoDAABIAAAAj8L1KFyP4j+cacMQ4pDvPwAAAD9YAQAAAAAAAAEbAwAASAAAABrpZF4bs+I/YIviRjiJ7z8AAAA/ZwEAAAAAAAABHAMAAEgAAADLAq8s8MriP2CL4kY4ie8/AAAAP3cBAAAAAAAAAR0DAABIAAAAfBz5+sTi4j9gi+JGOInvPwAAAD93AQAAAAAAAAEeAwAASAAAAC42Q8mZ+uI/JK0BfY6B7z8AAAA/dwEAAAAAAAABHwMAAEgAAABzyfpjeQzjPyStAX2Oge8/AAAAP5cBAAAAAAAAASADAABIAAAA30+Nl24S4z8krQF9joHvPwAAAD+mAQAAAAAAAAEhAwAASAAAALhcsv5YHuM/JK0BfY6B7z8AAAA/pgEAAAAAAAABIgMAAEgAAACRaddlQyrjPyStAX2Oge8/AAAAP7YBAAAAAAAAASMDAABIAAAA/e9pmTgw4z8krQF9joHvPwAAAD+2AQAAAAAAAAEkAwAASAAAAEKDITQYQuM/JK0BfY6B7z8AAAA/xQEAAAAAAAABJQMAAEgAAACIFtnO91PjPyStAX2Oge8/AAAAP8UBAAAAAAAAASYDAABIAAAAzKmQaddl4z8krQF9joHvPwAAAD/VAQAAAAAAAAEnAwAASAAAAOpJbWuhg+M/JK0BfY6B7z8AAAA/1QEAAAAAAAABKAMAAEgAAABNfQEIS7PjPyStAX2Oge8/AAAAP+UBAAAAAAAAASkDAABIAAAAah3eCRXR4z8krQF9joHvPwAAAD/lAQAAAAAAAAEqAwAASAAAAGHK33LJ+uM/JK0BfY6B7z8AAAA/9AEAAAAAAAABKwMAAEgAAADs8E6oiB7kPyStAX2Oge8/AAAAP/QBAAAAAAAAASwDAABIAAAA4Z1QET1I5D8krQF9joHvPwAAAD8EAgAAAAAAAAEtAwAASAAAAAA+LRMHZuQ/JK0BfY6B7z8AAAA/BAIAAAAAAAABLgMAAEgAAAAd3gkV0YPkPyStAX2Oge8/AAAAPxQCAAAAAAAAAS8DAABIAAAApwR5SpCn5D8krQF9joHvPwAAAD8UAgAAAAAAAAEwAwAASAAAAMWkVUxaxeQ/JK0BfY6B7z8AAAA/IwIAAAAAAAABMQMAAEgAAABQy8SBGenkPyStAX2Oge8/AAAAPyMCAAAAAAAAATIDAABIAAAA2vEzt9gM5T8krQF9joHvPwAAAD8zAgAAAAAAAAEzAwAASAAAAPiRELmiKuU/JK0BfY6B7z8AAAA/MwIAAAAAAAABNAMAAEgAAACpq1qHd0LlPyStAX2Oge8/AAAAP0ICAAAAAAAAATUDAABIAAAA7j4SIldU5T8krQF9joHvPwAAAD9CAgAAAAAAAAE2AwAASAAAAMdLN4lBYOU/JK0BfY6B7z8AAAA/UgIAAAAAAAABNwMAAEgAAACfWFzwK2zlPyStAX2Oge8/AAAAP1ICAAAAAAAAATgDAABIAAAADN/uIyFy5T8krQF9joHvPwAAAD9iAgAAAAAAAAE5AwAASAAAAHhlgVcWeOU/6M4gs+R57z8AAAA/cQIAAAAAAAABOgMAAEgAAADl6xOLC37lP+jOILPkee8/AAAAP3ECAAAAAAAAATsDAABIAAAAUXKmvgCE5T+s8D/pOnLvPwAAAD+BAgAAAAAAAAE8AwAASAAAAL74OPL1ieU/rPA/6Tpy7z8AAAA/gQIAAAAAAAABPQMAAEgAAACWBV5Z4JXlP3ESXx+Rau8/AAAAP5ECAAAAAAAAAT4DAABIAAAAAozwjNWb5T9xEl8fkWrvPwAAAD+RAgAAAAAAAAE/AwAASAAAANuYFfS/p+U/+FWdiz1b7z8AAAA/oAIAAAAAAAABQAMAAEgAAAAgLM2On7nlP/hVnYs9W+8/AAAAP7ACAAAAAAAAAUEDAABIAAAAZb+EKX/L5T/4VZ2LPVvvPwAAAD+/AgAAAAAAAAFCAwAASAAAAKpSPMRe3eU/vXe8wZNT7z8AAAA/vwIAAAAAAAABQwMAAEgAAABcbIaSM/XlP713vMGTU+8/AAAAP78CAAAAAAAAAUQDAABIAAAAoP89LRMH5j+9d7zBk1PvPwAAAD+/AgAAAAAAAAFFAwAASAAAAA2G0GAIDeY/vXe8wZNT7z8AAAA/zwIAAAAAAAABRgMAAEgAAADmkvXH8hjmP4GZ2/fpS+8/AAAAP88CAAAAAAAAAUcDAABIAAAAUhmI++ce5j+Bmdv36UvvPwAAAD/fAgAAAAAAAAFIAwAASAAAAL+fGi/dJOY/gZnb9+lL7z8AAAA/3wIAAAAAAAABSQMAAEgAAAAqJq1i0irmP4GZ2/fpS+8/AAAAP+4CAAAAAAAAAUoDAABIAAAAl6w/lscw5j+Bmdv36UvvPwAAAD88AwAAAAAAAAFLAwAASAAAAAMz0sm8NuY/gZnb9+lL7z8AAAA/TAMAAAAAAAABTAMAAEgAAAADM9LJvDbmP0W7+i1ARO8/AAAAP7wDAAAAAAAAAU0DAABIAAAAAzPSybw25j8J3RlkljzvPwAAAD/MAwAAAAAAAAFOAwAASAAAAAMz0sm8NuY/zf44muw07z8AAAA/zAMAAAAAAAABTwMAAEgAAAADM9LJvDbmP5EgWNBCLe8/AAAAP9wDAAAAAAAAAVADAABIAAAAAzPSybw25j9WQncGmSXvPwAAAD/rAwAAAAAAAAFRAwAASAAAAAMz0sm8NuY/GmSWPO8d7z8AAAA/+wMAAAAAAAABUgMAAEgAAACXrD+WxzDmP92FtXJFFu8/AAAAP/sDAAAAAAAAAVMDAABIAAAAl6w/lscw5j9myfPe8QbvPwAAAD8KBAAAAAAAAAFUAwAASAAAAJesP5bHMOY/KusSFUj/7j8AAAA/CgQAAAAAAAABVQMAAEgAAAAqJq1i0irmP+8MMkue9+4/AAAAPxoEAAAAAAAAAVYDAABIAAAAKiatYtIq5j92UHC3SujuPwAAAD8aBAAAAAAAAAFXAwAASAAAAL+fGi/dJOY//5OuI/fY7j8AAAA/KgQAAAAAAAABWAMAAEgAAAC/nxov3STmP8O1zVlN0e4/AAAAPyoEAAAAAAAAAVkDAABIAAAAUhmI++ce5j8PGyv8T7ruPwAAAD85BAAAAAAAAAFaAwAASAAAAOaS9cfyGOY/0zxKMqay7j8AAAA/OQQAAAAAAAABWwMAAEgAAADmkvXH8hjmPx+ip9Som+4/AAAAP0kEAAAAAAAAAVwDAABIAAAADYbQYAgN5j/kw8YK/5PuPwAAAD9JBAAAAAAAAAFdAwAASAAAADV5q/kdAeY/uGxiGa5t7j8AAAA/WQQAAAAAAAABXgMAAEgAAABcbIaSM/XlP0GwoIVaXu4/AAAAP1kEAAAAAAAAAV8DAABIAAAA7+XzXj7v5T/J897xBk/uPwAAAD9oBAAAAAAAAAFgAwAASAAAAINfYStJ6eU/UTcdXrM/7j8AAAA/aAQAAAAAAAABYQMAAEgAAAAW2c73U+PlPxZZPJQJOO4/AAAAP3gEAAAAAAAAAWIDAABIAAAAFtnO91Pj5T/aelvKXzDuPwAAAD94BAAAAAAAAAFjAwAASAAAAD7MqZBp1+U/nZx6ALYo7j8AAAA/hwQAAAAAAAABZAMAAEgAAADSRRdddNHlPybguGxiGe4/AAAAP4cEAAAAAAAAAWUDAABIAAAAZb+EKX/L5T/qAdiiuBHuPwAAAD+XBAAAAAAAAAFmAwAASAAAAGW/hCl/y+U/ryP32A4K7j8AAAA/pwQAAAAAAAABZwMAAEgAAAD5OPL1icXlP68j99gOCu4/AAAAP7YEAAAAAAAAAWgDAABIAAAA+Tjy9YnF5T9yRRYPZQLuPwAAAD+2BAAAAAAAAAFpAwAASAAAAIyyX8KUv+U/ckUWD2UC7j8AAAA/xgQAAAAAAAABagMAAEgAAAAgLM2On7nlPzZnNUW7+u0/AAAAP8YEAAAAAAAAAWsDAABIAAAASB+oJ7Wt5T82ZzVFu/rtPwAAAD/WBAAAAAAAAAFsAwAASAAAAG8Sg8DKoeU/+4hUexHz7T8AAAA/1gQAAAAAAAABbQMAAEgAAACWBV5Z4JXlP/uIVHsR8+0/AAAAP+UEAAAAAAAAAW4DAABIAAAAUXKmvgCE5T/7iFR7EfPtPwAAAD/lBAAAAAAAAAFvAwAASAAAAAzf7iMhcuU/v6pzsWfr7T8AAAA/9QQAAAAAAAABcAMAAEgAAACpq1qHd0LlP7+qc7Fn6+0/AAAAP/UEAAAAAAAAAXEDAABIAAAAlV58HPn65D+/qnOxZ+vtPwAAAD8EBQAAAAAAAAFyAwAASAAAAIARnrF6s+Q/v6pzsWfr7T8AAAA/BAUAAAAAAAABcwMAAEgAAABE0eSt5nfkP4PMkue94+0/AAAAPxQFAAAAAAAAAXQDAABIAAAA4Z1QET1I5D+DzJLnvePtPwAAAD8UBQAAAAAAAAF1AwAASAAAAMT9cw9zKuQ/g8yS573j7T8AAAA/JAUAAAAAAAABdgMAAEgAAACmXZcNqQzkP4PMkue94+0/AAAAPyQFAAAAAAAAAXcDAABIAAAAib26C9/u4z+DzJLnvePtPwAAAD8zBQAAAAAAAAF4AwAASAAAAEMqA3H/3OM/g8yS573j7T8AAAA/MwUAAAAAAAABeQMAAEgAAACSELmiKsXjP0fusR0U3O0/AAAAP0MFAAAAAAAAAXoDAABIAAAAuQOUO0C54z9H7rEdFNztPwAAAD9TBQAAAAAAAAF7AwAASAAAAHVw3KBgp+M/R+6xHRTc7T8AAAA/UwUAAAAAAAABfAMAAEgAAABW0P+elonjP88x8InAzO0/AAAAP2IFAAAAAAAAAX0DAABIAAAAzKmQaddl4z+UUw/AFsXtPwAAAD9iBQAAAAAAAAF+AwAASAAAAEKDITQYQuM/lFMPwBbF7T8AAAA/cgUAAAAAAAABfwMAAEgAAADfT42XbhLjP5RTD8AWxe0/AAAAP3IFAAAAAAAAAYADAABIAAAAfBz5+sTi4j+UUw/AFsXtPwAAAD+BBQAAAAAAAAGBAwAASAAAABrpZF4bs+I/lFMPwBbF7T8AAAA/gQUAAAAAAAABggMAAEgAAACPwvUoXI/iP5RTD8AWxe0/AAAAP5EFAAAAAAAAAYMDAABIAAAALY9hjLJf4j+UUw/AFsXtPwAAAD+RBQAAAAAAAAGEAwAASAAAADbiXyP+NeI/lFMPwBbF7T8AAAA/lQUAAAAAAAABhQMAAEgAAAAYQoMhNBjiP5RTD8AWxe0/AAAAP5UFAAAAAAAAAYYDAABIAAAAjhsU7HT04T+UUw/AFsXtPwAAAD+kBQAAAAAAAAGHAwAASAAAAN0Byh2g3OE/lFMPwBbF7T8AAAA/pAUAAAAAAAABiAMAAEgAAAC/Ye0b1r7hP5RTD8AWxe0/AAAAP7QFAAAAAAAAAYkDAABIAAAAocEQGgyh4T+UUw/AFsXtPwAAAD+0BQAAAAAAAAGKAwAASAAAAIMhNBhCg+E/WHUu9my97T8AAAA/xAUAAAAAAAABiwMAAEgAAAD5+sTigl/hP1h1LvZsve0/AAAAP8QFAAAAAAAAAYwDAABIAAAAlscwRtkv4T/guGxiGa7tPwAAAD/TBQAAAAAAAAGNAwAASAAAAFuHd0JF9OA/pNqLmG+m7T8AAAA/0wUAAAAAAAABjgMAAEgAAACLzVBypr7gP6Tai5hvpu0/AAAAP+MFAAAAAAAAAY8DAABIAAAAvBMqogeJ4D9o/KrOxZ7tPwAAAD/jBQAAAAAAAAGQAwAASAAAAIHTcJ5zTeA/LR7KBByX7T8AAAA/8gUAAAAAAAABkQMAAEgAAACyGUrO1BfgPy0eygQcl+0/AAAAP/IFAAAAAAAAAZIDAABIAAAAnMxrY1bQ3z8tHsoEHJftPwAAAD8CBgAAAAAAAAGTAwAASAAAAEw/1PRDTd8/LR7KBByX7T8AAAA/AgYAAAAAAAABlAMAAEgAAACI2Ku78O3ePy0eygQcl+0/AAAAPxIGAAAAAAAAAZUDAABIAAAA6GReG7OC3j8tHsoEHJftPwAAAD8SBgAAAAAAAAGWAwAASAAAACP+NeJfI94/8T/pOnKP7T8AAAA/IQYAAAAAAAABlwMAAEgAAACFiuhBIrjdP/E/6Tpyj+0/AAAAPyEGAAAAAAAAAZgDAABIAAAAvyPACM9Y3T/xP+k6co/tPwAAAD8xBgAAAAAAAAGZAwAASAAAAPq8l897+dw/tGEIcciH7T8AAAA/MQYAAAAAAAABmgMAAEgAAAA0Vm+WKJrcP3mDJ6cegO0/AAAAP0EGAAAAAAAAAZsDAABIAAAAR/xrxL9G3D89pUbddHjtPwAAAD9BBgAAAAAAAAGcAwAASAAAADOvjVlB/9s/PaVG3XR47T8AAAA/UAYAAAAAAAABnQMAAEgAAABFVYqH2KvbPz2lRt10eO0/AAAAP2AGAAAAAAAAAZ4DAABIAAAAMQisHFpk2z89pUbddHjtPwAAAD9vBgAAAAAAAAGfAwAASAAAAPXH8hjGKNs/AcdlE8tw7T8AAAA/bwYAAAAAAAABoAMAAEgAAADhehSuR+HaPwHHZRPLcO0/AAAAP28GAAAAAAAAAaEDAABIAAAAfkeAEZ6x2j8Bx2UTy3DtPwAAAD9vBgAAAAAAAAGiAwAASAAAAEMHxw0Kdto/AcdlE8tw7T8AAAA/fwYAAAAAAAABowMAAEgAAAAuuuiiiy7aP8bohEkhae0/AAAAP38GAAAAAAAAAaQDAABIAAAAQWDl0CLb2T/G6IRJIWntPwAAAD+PBgAAAAAAAAGlAwAASAAAAHz5vJfPe9k/xuiESSFp7T8AAAA/jwYAAAAAAAABpgMAAEgAAAC2kpRefBzZP8bohEkhae0/AAAAP54GAAAAAAAAAacDAABIAAAAokW28/3U2D/G6IRJIWntPwAAAD+eBgAAAAAAAAGoAwAASAAAACvFQ+zVXdg/xuiESSFp7T8AAAA/rgYAAAAAAAABqQMAAEgAAACLUfZLmPLXP4kKpH93Ye0/AAAAP74GAAAAAAAAAaoDAABIAAAA7d2oq1qH1z9NLMO1zVntPwAAAD++BgAAAAAAAAGrAwAASAAAAMVD7NVd+NY/EU7i6yNS7T8AAAA/vgYAAAAAAAABrAMAAEgAAABOw3nONYHWP9ZvASJ6Su0/AAAAP80GAAAAAAAAAa0DAABIAAAAr08sLvgV1j+akSBY0ELtPwAAAD/dBgAAAAAAAAGuAwAASAAAAOroA/WkttU/mpEgWNBC7T8AAAA/3QYAAAAAAAABrwMAAEgAAAAkgtu7UVfVP5qRIFjQQu0/AAAAP90GAAAAAAAAAbADAABIAAAAEDX9UNMP1T+akSBY0ELtPwAAAD/sBgAAAAAAAAGxAwAASAAAACPb+X5qvNQ/XbM/jiY77T8AAAA/7AYAAAAAAAABsgMAAEgAAABddNFFF13UP12zP44mO+0/AAAAP/wGAAAAAAAAAbMDAABIAAAAIjQYQoMh1D9dsz+OJjvtPwAAAD8MBwAAAAAAAAG0AwAASAAAAFvN7wgwwtM/XbM/jiY77T8AAAA/DAcAAAAAAAABtQMAAEgAAAAgjTYFnIbTP12zP44mO+0/AAAAPwwHAAAAAAAAAbYDAABIAAAAMzMzMzMz0z9dsz+OJjvtPwAAAD8bBwAAAAAAAAG3AwAASAAAAPfyeS+f99I/XbM/jiY77T8AAAA/KwcAAAAAAAABuAMAAEgAAAC8ssArC7zSP12zP44mO+0/AAAAPysHAAAAAAAAAbkDAABIAAAAz1i9WaJo0j9dsz+OJjvtPwAAAD8rBwAAAAAAAAG6AwAASAAAAJMYBFYOLdI/XbM/jiY77T8AAAA/OwcAAAAAAAABuwMAAEgAAABY2EpSevHRP12zP44mO+0/AAAAPzsHAAAAAAAAAbwDAABIAAAAHJiRTua10T9dsz+OJjvtPwAAAD9KBwAAAAAAAAG9AwAASAAAAAhLs+NnbtE/ItVexHwz7T8AAAA/WgcAAAAAAAABvgMAAEgAAAClFx9Hvj7RPyLVXsR8M+0/AAAAP1oHAAAAAAAAAb8DAABIAAAAatdlQyoD0T8i1V7EfDPtPwAAAD+lBwAAAAAAAAHAAwAASAAAAAek0aaA09A/ItVexHwz7T8AAAA/pQcAAAAAAAABwQMAAEgAAACkcD0K16PQP+b2ffrSK+0/AAAAP7UHAAAAAAAAAcIDAABIAAAAQT2pbS100D/m9n360ivtPwAAAD+1BwAAAAAAAAHDAwAASAAAAN4JFdGDRNA/qhidMCkk7T8AAAA/xQcAAAAAAAABxAMAAEgAAAB61oA02hTQP6oYnTApJO0/AAAAP8UHAAAAAAAAAcUDAABIAAAAk3ltzAr6zz+qGJ0wKSTtPwAAAD/UBwAAAAAAAAHGAwAASAAAADFG2S9hys8/qhidMCkk7T8AAAA/1AcAAAAAAAABxwMAAEgAAAB/LI9hjLLPP6oYnTApJO0/AAAAP+QHAAAAAAAAAcgDAABIAAAAzRJFk7eazz+qGJ0wKSTtPwAAAD/kBwAAAAAAAAHJAwAASAAAAH8sj2GMss8/5vZ9+tIr7T8AAAA/cQgAAAAAAAABygMAAEgAAAAxRtkvYcrPPyLVXsR8M+0/AAAAP4AIAAAAAAAAAcsDAABIAAAA4V8j/jXizz+akSBY0ELtPwAAAD+ACAAAAAAAAAHMAwAASAAAAKLJW83vCNA/1m8BInpK7T8AAAA/kAgAAAAAAAABzQMAAEgAAAB61oA02hTQPxFO4usjUu0/AAAAP5AIAAAAAAAAAc4DAABIAAAAVOOlm8Qg0D+JCqR/d2HtPwAAAD+fCAAAAAAAAAHPAwAASAAAAC3wygKvLNA/iQqkf3dh7T8AAAA/rwgAAAAAAAAB0AMAAEgAAADeCRXRg0TQPwHHZRPLcO0/AAAAP68IAAAAAAAAAdEDAABIAAAAtxY6OG5Q0D89pUbddHjtPwAAAD+/CAAAAAAAAAHSAwAASAAAAJAjX59YXNA/eYMnpx6A7T8AAAA/vwgAAAAAAAAB0wMAAEgAAABoMIQGQ2jQP7RhCHHIh+0/AAAAP84IAAAAAAAAAdQDAABIAAAAQT2pbS100D/xP+k6co/tPwAAAD/eCAAAAAAAAAHVAwAASAAAAPNW8zsCjNA/LR7KBByX7T8AAAA/3ggAAAAAAAAB1gMAAEgAAADLYxij7JfQP6Tai5hvpu0/AAAAP+4IAAAAAAAAAdcDAABIAAAApHA9Ctej0D/guGxiGa7tPwAAAD/uCAAAAAAAAAHYAwAASAAAAH19YnHBr9A/G5dNLMO17T8AAAA/7ggAAAAAAAAB2QMAAEgAAABViofYq7vQP1h1LvZsve0/AAAAP/0IAAAAAAAAAdoDAABIAAAALpesP5bH0D/PMfCJwMztPwAAAD/9CAAAAAAAAAHbAwAASAAAAAek0aaA09A/CxDRU2rU7T8AAAA/DQkAAAAAAAAB3AMAAEgAAAAHpNGmgNPQP4PMkue94+0/AAAAPw0JAAAAAAAAAd0DAABIAAAA37D2DWvf0D/7iFR7EfPtPwAAAD8cCQAAAAAAAAHeAwAASAAAAN+w9g1r39A/Nmc1Rbv67T8AAAA/HAkAAAAAAAAB3wMAAEgAAAC4vRt1VevQP3JFFg9lAu4/AAAAPywJAAAAAAAAAeADAABIAAAAkcpA3D/30D8m4LhsYhnuPwAAAD88CQAAAAAAAAHhAwAASAAAAJHKQNw/99A/Yr6ZNgwh7j8AAAA/PAkAAAAAAAAB4gMAAEgAAACRykDcP/fQP9p6W8pfMO4/AAAAPzwJAAAAAAAAAeMDAABIAAAAkcpA3D/30D8WWTyUCTjuPwAAAD9LCQAAAAAAAAHkAwAASAAAAJHKQNw/99A/jRX+J11H7j8AAAA/SwkAAAAAAAAB5QMAAEgAAACRykDcP/fQP8nz3vEGT+4/AAAAP1sJAAAAAAAAAeYDAABIAAAAkcpA3D/30D8F0r+7sFbuPwAAAD9bCQAAAAAAAAHnAwAASAAAAJHKQNw/99A/QbCghVpe7j8AAAA/awkAAAAAAAAB6AMAAEgAAABq12VDKgPRP32OgU8EZu4/AAAAP3oJAAAAAAAAAekDAABIAAAAatdlQyoD0T+4bGIZrm3uPwAAAD96CQAAAAAAAAHqAwAASAAAAELkiqoUD9E/MSkkrQF97j8AAAA/igkAAAAAAAAB6wMAAEgAAABC5IqqFA/RP2wHBXerhO4/AAAAP4oJAAAAAAAAAewDAABIAAAAQuSKqhQP0T+o5eVAVYzuPwAAAD+ZCQAAAAAAAAHtAwAASAAAAELkiqoUD9E/H6Kn1Kib7j8AAAA/mQkAAAAAAAAB7gMAAEgAAABC5IqqFA/RP1yAiJ5So+4/AAAAP6kJAAAAAAAAAe8DAABIAAAAQuSKqhQP0T+YXmlo/KruPwAAAD+pCQAAAAAAAAHwAwAASAAAAELkiqoUD9E/0zxKMqay7j8AAAA/qQkAAAAAAAAB8QMAAEgAAABC5IqqFA/RPw8bK/xPuu4/AAAAP7gJAAAAAAAAAfIDAABIAAAAQuSKqhQP0T9L+QvG+cHuPwAAAD/ICQAAAAAAAAHzAwAASAAAAELkiqoUD9E/htfsj6PJ7j8AAAA/yAkAAAAAAAAB9AMAAEgAAABC5IqqFA/RP8O1zVlN0e4/AAAAP9gJAAAAAAAAAfUDAABIAAAAQuSKqhQP0T//k64j99juPwAAAD/nCQAAAAAAAAH2AwAASAAAAELkiqoUD9E/O3KP7aDg7j8AAAA/FgoAAAAAAAAB9wMAAEgAAABC5IqqFA/RP3ZQcLdK6O4/AAAAPzUKAAAAAAAAAfgDAABIAAAAQuSKqhQP0T+zLlGB9O/uPwAAAD9VCgAAAAAAAAH5AwAASAAAABvxrxH/GtE/7wwyS5737j8AAAA/sgoAAAAAAAAB+gMAAEgAAAAb8a8R/xrRP2bJ897xBu8/AAAAP7IKAAAAAAAAAfsDAABIAAAA9P3UeOkm0T+ip9Somw7vPwAAAD+yCgAAAAAAAAH8AwAASAAAAMwK+t/TMtE/3YW1ckUW7z8AAAA/wgoAAAAAAAAB/QMAAEgAAADMCvrf0zLRPxpkljzvHe8/AAAAP8IKAAAAAAAAAf4DAABIAAAApRcfR74+0T9WQncGmSXvPwAAAD/SCgAAAAAAAAH/AwAASAAAAKUXH0e+PtE/kSBY0EIt7z8AAAA/0goAAAAAAAABAAQAAEgAAAB+JESuqErRP83+OJrsNO8/AAAAP+EKAAAAAAAAAQEEAABIAAAAfiRErqhK0T8J3RlkljzvPwAAAD/xCgAAAAAAAAECBAAASAAAAFcxaRWTVtE/Rbv6LUBE7z8AAAA/8QoAAAAAAAABAwQAAEgAAAAvPo58fWLRP4GZ2/fpS+8/AAAAPxALAAAAAAAACw==</ink>
</athena>
</file>

<file path=customXml/item2.xml><?xml version="1.0" encoding="utf-8"?>
<athena xmlns="http://schemas.microsoft.com/edu/athena" version="0.1.2681.0">
  <timings duration="79288"/>
</athena>
</file>

<file path=customXml/item20.xml><?xml version="1.0" encoding="utf-8"?>
<athena xmlns="http://schemas.microsoft.com/edu/athena" version="0.1.2681.0">
  <timings duration="88797"/>
</athena>
</file>

<file path=customXml/item21.xml><?xml version="1.0" encoding="utf-8"?>
<athena xmlns="http://schemas.microsoft.com/edu/athena" version="0.1.2681.0">
  <media streamable="true" recordStart="1384001" recordEnd="1494135" recordLength="1494186" start="1384001" end="1494135"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4QkAAAAAAAAF5v///wxBY3Rpb25UeXBlVjEBAAAAB3ZhbHVlX18ACAIAAAAAAAAAAQUAAAAEAAAACRsAAAAJHAAAAE9HAAAAAAAAAeP////m////AAAAAAEGAAAABAAAAAkeAAAACR8AAABNXAAAAAAAAAHg////5v///wAAAAABBwAAAAQAAAAJIQAAAAkiAAAA82MAAAAAAAAB3f///+b///8AAAAAAQgAAAAEAAAACSQAAAAJJQAAAGBmAAAAAAAAAdr////m////AAAAAAEJAAAABAAAAAknAAAACSgAAABOcQAAAAAAAAHX////5v///wAAAAABCgAAAAQAAAAJKgAAAAkrAAAAIsEAAAAAAAAB1P///+b///8AAAAAAQsAAAAEAAAACS0AAAAJLgAAAFvTAAAAAAAAAdH////m////AAAAAAEMAAAABAAAAAkwAAAACTEAAAAg1wAAAAAAAAHO////5v///wAAAAABDQAAAAQAAAAJMwAAAAk0AAAAid8AAAAAAAABy////+b///8AAAAAAQ4AAAAEAAAACTYAAAAJNwAAABvxAAAAAAAAAcj////m////AAAAAAEPAAAABAAAAAk5AAAACToAAADMBAEAAAAAAAHF////5v///wAAAAABEAAAAAQAAAAJPAAAAAk9AAAA4BoBAAAAAAABwv///+b///8AAAAAAREAAAAEAAAACT8AAAAJQAAAAC4vAQAAAAAAAb/////m////AAAAAAESAAAABAAAAAlCAAAACUMAAABxQwEAAAAAAAG8////5v///wAAAAABEwAAAAQAAAAJRQAAAAlGAAAAym8BAAAAAAABuf///+b///8AAAAAARQAAAAEAAAACUgAAAAJSQAAAIyNAQAAAAAAAbb////m////AAAAAAEVAAAABAAAAAlLAAAACUwAAACQvgEAAAAAAAGz////5v///wAAAAABFgAAAAQAAAAJTgAAAAlPAAAA5scBAAAAAAABsP///+b///8AAAAABRcAAAANQ2xlYXJDYW52YXNWMQIAAAAJU3RhcnRUaW1lBFR5cGUABBAMQWN0aW9uVHlwZVYxAgAAAAIAAACXBgIAAAAAAAGv////5v///wAAAAAFGAAAAA9QZW5BdHRyaWJ1dGVzVjEKAAAAB19jb2xvckEHX2NvbG9yUgdfY29sb3JHB19jb2xvckIKRml0VG9DdXJ2ZQZIZWlnaHQOSWdub3JlUHJlc3N1cmUNSXNIaWdobGlnaHRlcgVTaGFwZQVXaWR0aAAAAAAAAAAABAACAgICAQYBAQxCcnVzaFNoYXBlVjECAAAABgIAAAD//wAAAAAAAAAAACJAAAAFrv///wxCcnVzaFNoYXBlVjEBAAAAB3ZhbHVlX18ACAIAAAABAAAAAAAAAAAAIkAFGQAAAApJbmtUcmFjZVYxAwAAAA1MaXN0YDErX2l0ZW1zDExpc3RgMStfc2l6ZQ9MaXN0YDErX3ZlcnNpb24EAAAYU2hhcmVkLklua2luZy5JbmtQb2ludFtdAgAAAAgIAgAAAAlTAAAA8QAAAPEAAAABGwAAABgAAAD//wAAAAAAAAAAACJAAAABrP///67///8BAAAAAAAAAAAAIkABHAAAABkAAAAJVQAAADEAAAAxAAAAAR4AAAAYAAAA//8AAAAAAAAAAAAiQAAAAar///+u////AQAAAAAAAAAAACJAAR8AAAAZAAAACVcAAABAAAAAQAAAAAEhAAAAGAAAAP//AAAAAAAAAAAAIkAAAAGo////rv///wEAAAAAAAAAAAAiQAEiAAAAGQAAAAlZAAAABQAAAAUAAAABJAAAABgAAAD//wAAAAAAAAAAACJAAAABpv///67///8BAAAAAAAAAAAAIkABJQAAABkAAAAJWwAAAF4AAABeAAAAAScAAAAYAAAA//8AAAAAAAAAAAAiQAAAAaT///+u////AQAAAAAAAAAAACJAASgAAAAZAAAACV0AAAAeAAAAHgAAAAEqAAAAGAAAAP//AAAAAAAAAAAAIkAAAAGi////rv///wEAAAAAAAAAAAAiQAErAAAAGQAAAAlfAAAAeAAAAHgAAAABLQAAABgAAAD//wAAAAAAAAAAACJAAAABoP///67///8BAAAAAAAAAAAAIkABLgAAABkAAAAJYQAAACMAAAAjAAAAATAAAAAYAAAA//8AAAAAAAAAAAAiQAAAAZ7///+u////AQAAAAAAAAAAACJAATEAAAAZAAAACWMAAAAcAAAAHAAAAAEzAAAAGAAAAP//AAAAAAAAAAAAIkAAAAGc////rv///wEAAAAAAAAAAAAiQAE0AAAAGQAAAAllAAAAQwAAAEMAAAABNgAAABgAAAD//wAAAAAAAAAAACJAAAABmv///67///8BAAAAAAAAAAAAIkABNwAAABkAAAAJZwAAAGEAAABhAAAAATkAAAAYAAAA//8AAAAAAAAAAAAiQAAAAZj///+u////AQAAAAAAAAAAACJAAToAAAAZAAAACWkAAAAPAAAADwAAAAE8AAAAGAAAAP//AAAAAAAAAAAAIkAAAAGW////rv///wEAAAAAAAAAAAAiQAE9AAAAGQAAAAlrAAAARAAAAEQAAAABPwAAABgAAAD//wAAAAAAAAAAACJAAAABlP///67///8BAAAAAAAAAAAAIkABQAAAABkAAAAJbQAAABUAAAAVAAAAAUIAAAAYAAAA//8AAAAAAAAAAAAiQAAAAZL///+u////AQAAAAAAAAAAACJAAUMAAAAZAAAACW8AAABVAAAAVQAAAAFFAAAAGAAAAP//AAAAAAAAAAAAIkAAAAGQ////rv///wEAAAAAAAAAAAAiQAFGAAAAGQAAAAlxAAAAlAAAAJQAAAABSAAAABgAAAD//wAAAAAAAAAAACJAAAABjv///67///8BAAAAAAAAAAAAIkABSQAAABkAAAAJcwAAAEcAAABHAAAAAUsAAAAYAAAA//8AAAAAAAAAAAAiQAAAAYz///+u////AQAAAAAAAAAAACJAAUwAAAAZAAAACXUAAAAYAAAAGAAAAAFOAAAAGAAAAP//AAAAAAAAAAAAIkAAAAGK////rv///wEAAAAAAAAAAAAiQAFPAAAAGQAAAAl3AAAATwAAAE8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0PB1UAAAAAAQAAAEAAAAAECklua1BvaW50VjECAA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NDwdXAAAAAAEAAABAAAAABApJbmtQb2ludFYxAgA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B1kAAAAAAQAAAAgAAAAECklua1BvaW50VjECAAAACdoBAAAJ2wEAAAncAQAACd0BAAAJ3gEAAA0DB1sAAAAAAQAAAIAAAAAECklua1BvaW50VjECAA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NIgddAAAAAAEAAAAgAAAABApJbmtQb2ludFYxAgAAAAk9AgAACT4CAAAJPwIAAAlAAgAACUECAAAJQgIAAAlDAgAACUQCAAAJRQIAAAlGAgAACUcCAAAJSAIAAAlJAgAACUoCAAAJSwIAAAlMAgAACU0CAAAJTgIAAAlPAgAACVACAAAJUQIAAAlSAgAACVMCAAAJVAIAAAlVAgAACVYCAAAJVwIAAAlYAgAACVkCAAAJWgIAAA0CB18AAAAAAQAAAIAAAAAECklua1BvaW50VjECAA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DQgHYQAAAAABAAAAQAAAAAQKSW5rUG9pbnRWMQIAAAAJ0wIAAAnUAgAACdUCAAAJ1gIAAAnXAgAACdgCAAAJ2QIAAAnaAgAACdsCAAAJ3AIAAAndAgAACd4CAAAJ3wIAAAngAgAACeECAAAJ4gIAAAnjAgAACeQCAAAJ5QIAAAnmAgAACecCAAAJ6AIAAAnpAgAACeoCAAAJ6wIAAAnsAgAACe0CAAAJ7gIAAAnvAgAACfACAAAJ8QIAAAnyAgAACfMCAAAJ9AIAAAn1AgAADR0HYwAAAAABAAAAIAAAAAQKSW5rUG9pbnRWMQIAAAAJ9gIAAAn3AgAACfgCAAAJ+QIAAAn6AgAACfsCAAAJ/AIAAAn9AgAACf4CAAAJ/wIAAAkAAwAACQEDAAAJAgMAAAkDAwAACQQDAAAJBQMAAAkGAwAACQcDAAAJCAMAAAkJAwAACQoDAAAJCwMAAAkMAwAACQ0DAAAJDgMAAAkPAwAACRADAAAJEQMAAA0EB2UAAAAAAQAAAIAAAAAECklua1BvaW50VjECAA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NPQdnAAAAAAEAAACAAAAABApJbmtQb2ludFYxAgA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DR8HaQAAAAABAAAAEAAAAAQKSW5rUG9pbnRWMQIAAAAJtgMAAAm3AwAACbgDAAAJuQMAAAm6AwAACbsDAAAJvAMAAAm9AwAACb4DAAAJvwMAAAnAAwAACcEDAAAJwgMAAAnDAwAACcQDAAAKB2sAAAAAAQAAAIAAAAAECklua1BvaW50VjECAA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08B20AAAAAAQAAACAAAAAECklua1BvaW50VjECAAAACQkEAAAJCgQAAAkLBAAACQwEAAAJDQQAAAkOBAAACQ8EAAAJEAQAAAkRBAAACRIEAAAJEwQAAAkUBAAACRUEAAAJFgQAAAkXBAAACRgEAAAJGQQAAAkaBAAACRsEAAAJHAQAAAkdBAAADQsHbwAAAAABAAAAgAAAAAQKSW5rUG9pbnRWMQIA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0rB3EAAAAAAQAAAAABAAAECklua1BvaW50VjECA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NbAdzAAAAAAEAAACAAAAABApJbmtQb2ludFYxAgA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NOQd1AAAAAAEAAAAgAAAABApJbmtQb2ludFYxAgAAAAlOBQAACU8FAAAJUAUAAAlRBQAACVIFAAAJUwUAAAlUBQAACVUFAAAJVgUAAAlXBQAACVgFAAAJWQUAAAlaBQAACVsFAAAJXAUAAAldBQAACV4FAAAJXwUAAAlgBQAACWEFAAAJYgUAAAljBQAACWQFAAAJZQUAAA0IB3cAAAAAAQAAAIAAAAAECklua1BvaW50VjECAA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NMQV4AAAACklua1BvaW50VjEEAAAAAVgBWQ5QcmVzc3VyZUZhY3RvcglUaW1lU3RhbXAAAAAABgYLEAIAAACeH4mB2/mxP8D2kMuKgXI/AAAAPwAAAAAAAAAAAXkAAAB4AAAAgiL5dRsosj+w8rTQHbt6PwAAAD8QAAAAAAAAAAF6AAAAeAAAAIIi+XUbKLI/QHY1LL2Igz8AAAA/EAAAAAAAAAABewAAAHgAAABmJWlqW1ayPzB1fu0hl4U/AAAAPyAAAAAAAAAAAXwAAAB4AAAASyjZXpuEsj8ocxBw67OJPwAAAD8vAAAAAAAAAAF9AAAAeAAAAC8rSVPbsrI/KHJZMVDCiz8AAAA/TgAAAAAAAAABfgAAAHgAAAAvK0lT27KyPxhxovK00I0/AAAAP04AAAAAAAAAAX8AAAB4AAAAEy65Rxvhsj8YcaLytNCNPwAAAD+sAAAAAAAAAAGAAAAAeAAAAL82CSXba7M/GHGi8rTQjT8AAAA/vAAAAAAAAAABgQAAAHgAAABPQsn22iS0PxhxovK00I0/AAAAP7wAAAAAAAAAAYIAAAB4AAAAplNpsVo6tT8YcaLytNCNPwAAAD/LAAAAAAAAAAGDAAAAeAAAAMhq6VRarLY/GHGi8rTQjT8AAAA/ywAAAAAAAAABhAAAAHgAAAACf/kDGvC3PxhxovK00I0/AAAAP9sAAAAAAAAAAYUAAAB4AAAACJnpm1mQuT8YcaLytNCNPwAAAD/bAAAAAAAAAAGGAAAAeAAAACiwaT9ZArs/GHGi8rTQjT8AAAA/6wAAAAAAAAABhwAAAHgAAAAqylnXmKK8PxhxovK00I0/AAAAP+sAAAAAAAAAAYgAAAB4AAAAEue5Yxhxvj8oclkxUMKLPwAAAD/6AAAAAAAAAAGJAAAAeAAAAIwA1f2rCMA/KHJZMVDCiz8AAAA/+gAAAAAAAAABigAAAHgAAACqCl3Vi6rAPyhyWTFQwos/AAAAPwoBAAAAAAAAAYsAAAB4AAAAyBTlrGtMwT8oclkxUMKLPwAAAD8KAQAAAAAAAAGMAAAAeAAAAHQdNYor18E/KHJZMVDCiz8AAAA/GgEAAAAAAAABjQAAAHgAAAA7IxVzqzPCPyhyWTFQwos/AAAAPxoBAAAAAAAAAY4AAAB4AAAAAyn1WyuQwj8oclkxUMKLPwAAAD8pAQAAAAAAAAGPAAAAeAAAAOcrZVBrvsI/KHJZMVDCiz8AAAA/KQEAAAAAAAABkAAAAHgAAAA9MA0/ywPDPyhyWTFQwos/AAAAPzkBAAAAAAAAAZEAAAB4AAAAITN9Mwsywz8oclkxUMKLPwAAAD85AQAAAAAAAAGSAAAAeAAAAAU27SdLYMM/KHJZMVDCiz8AAAA/SAEAAAAAAAABkwAAAHgAAAB3NyUia3fDPyhzEHDrs4k/AAAAP0gBAAAAAAAAAZQAAAB4AAAA6ThdHIuOwz8ocxBw67OJPwAAAD9YAQAAAAAAAAGVAAAAeAAAAM07zRDLvMM/KHMQcOuziT8AAAA/WAEAAAAAAAABlgAAAHgAAADNO80Qy7zDPzB0x66GpYc/AAAAP2gBAAAAAAAAAZcAAAB4AAAAPz0FC+vTwz8wdMeuhqWHPwAAAD9oAQAAAAAAAAGYAAAAeAAAALI+PQUL68M/MHTHroalhz8AAAA/dwEAAAAAAAABmQAAAHgAAAAkQHX/KgLEPzB0x66GpYc/AAAAP3cBAAAAAAAAAZoAAAB4AAAAlkGt+UoZxD8wdMeuhqWHPwAAAD+HAQAAAAAAAAGbAAAAeAAAAAhD5fNqMMQ/MHTHroalhz8AAAA/lwEAAAAAAAABnAAAAHgAAAB6RB3uikfEPzB0x66GpYc/AAAAP7MBAAAAAAAAAZ0AAAB4AAAA0EjF3OqMxD8wdX7tIZeFPwAAAD+zAQAAAAAAAAGeAAAAeAAAALRLNdEqu8Q/MHV+7SGXhT8AAAA/wwEAAAAAAAABnwAAAHgAAACYTqXFaunEP0B2NSy9iIM/AAAAP8MBAAAAAAAAAaAAAAB4AAAAYFSFrupFxT9AdjUsvYiDPwAAAD/SAQAAAAAAAAGhAAAAeAAAAERX9aIqdMU/QHY1LL2Igz8AAAA/0gEAAAAAAAABogAAAHgAAAAMXdWLqtDFP0B2NSy9iIM/AAAAP+IBAAAAAAAAAaMAAAB4AAAAYmF9egoWxj9Id+xqWHqBPwAAAD/iAQAAAAAAAAGkAAAAeAAAAClnXWOKcsY/SHfsalh6gT8AAAA/8gEAAAAAAAABpQAAAHgAAAB/awVS6rfGP5DwRlPn134/AAAAP/IBAAAAAAAAAaYAAAB4AAAA1W+tQEr9xj+Q8EZT59d+PwAAAD8BAgAAAAAAAAGnAAAAeAAAACt0VS+qQsc/kPBGU+fXfj8AAAA/AQIAAAAAAAABqAAAAHgAAACBeP0dCojHP7DytNAdu3o/AAAAPxECAAAAAAAAAakAAAB4AAAA2HylDGrNxz+w8rTQHbt6PwAAAD8RAgAAAAAAAAGqAAAAeAAAALx/FQGq+8c/sPK00B27ej8AAAA/IQIAAAAAAAABqwAAAHgAAACggoX16SnIP7DytNAdu3o/AAAAPyECAAAAAAAAAawAAAB4AAAAhIX16SlYyD+w8rTQHbt6PwAAAD8wAgAAAAAAAAGtAAAAeAAAAGiIZd5phsg/sPK00B27ej8AAAA/MAIAAAAAAAABrgAAAHgAAABMi9XSqbTIP7DytNAdu3o/AAAAP0ACAAAAAAAAAa8AAAB4AAAAMI5Fx+niyD+w8rTQHbt6PwAAAD9AAgAAAAAAAAGwAAAAeAAAABSRtbspEck/sPK00B27ej8AAAA/TwIAAAAAAAABsQAAAHgAAABqlV2qiVbJP7DytNAdu3o/AAAAP08CAAAAAAAAAbIAAAB4AAAATpjNnsmEyT+w8rTQHbt6PwAAAD9fAgAAAAAAAAGzAAAAeAAAAKScdY0pysk/sPK00B27ej8AAAA/bwIAAAAAAAABtAAAAHgAAAD6oB18iQ/KP7DytNAdu3o/AAAAP28CAAAAAAAAAbUAAAB4AAAAwab9ZAlsyj+w8rTQHbt6PwAAAD9vAgAAAAAAAAG2AAAAeAAAAIms3U2JyMo/sPK00B27ej8AAAA/fgIAAAAAAAABtwAAAHgAAADDs/UwKTzLP7DytNAdu3o/AAAAP44CAAAAAAAAAbgAAAB4AAAAGbidH4mByz+w8rTQHbt6PwAAAD+OAgAAAAAAAAG5AAAAeAAAAOO9fQgJ3ss/sPK00B27ej8AAAA/ngIAAAAAAAABugAAAHgAAAA5wiX3aCPMP7DytNAdu3o/AAAAP54CAAAAAAAAAbsAAAB4AAAAjcbN5chozD+w8rTQHbt6PwAAAD+eAgAAAAAAAAG8AAAAeAAAAHHJPdoIl8w/sPK00B27ej8AAAA/rQIAAAAAAAABvQAAAHgAAABVzK3OSMXMP5DwRlPn134/AAAAP70CAAAAAAAAAb4AAAB4AAAAOc8dw4jzzD+Q8EZT59d+PwAAAD+9AgAAAAAAAAG/AAAAeAAAAKvQVb2oCs0/kPBGU+fXfj8AAAA/zAIAAAAAAAABwAAAAHgAAACP08Wx6DjNP0h37GpYeoE/AAAAP8wCAAAAAAAAAcEAAAB4AAAAAdX9qwhQzT9Id+xqWHqBPwAAAD/cAgAAAAAAAAHCAAAAeAAAAHPWNaYoZ80/SHfsalh6gT8AAAA/3AIAAAAAAAABwwAAAHgAAADl122gSH7NP0B2NSy9iIM/AAAAP+wCAAAAAAAAAcQAAAB4AAAAWdmlmmiVzT9AdjUsvYiDPwAAAD/7AgAAAAAAAAHFAAAAeAAAAMva3ZSIrM0/QHY1LL2Igz8AAAA/+wIAAAAAAAABxgAAAHgAAAA93BWPqMPNPzB1fu0hl4U/AAAAP/sCAAAAAAAAAccAAAB4AAAAr91NicjazT8wdX7tIZeFPwAAAD8LAwAAAAAAAAHIAAAAeAAAACHfhYPo8c0/MHV+7SGXhT8AAAA/CwMAAAAAAAAByQAAAHgAAACT4L19CAnOPzB1fu0hl4U/AAAAPxsDAAAAAAAAAcoAAAB4AAAAd+Mtckg3zj8wdX7tIZeFPwAAAD8bAwAAAAAAAAHLAAAAeAAAAFvmnWaIZc4/MHTHroalhz8AAAA/KgMAAAAAAAABzAAAAHgAAAA/6Q1byJPOPzB0x66GpYc/AAAAPyoDAAAAAAAAAc0AAAB4AAAAB+/tQ0jwzj8wdMeuhqWHPwAAAD9JAwAAAAAAAAHOAAAAeAAAAM/0zSzITM8/KHMQcOuziT8AAAA/SQMAAAAAAAABzwAAAHgAAAB7/R0KiNfPPyhzEHDrs4k/AAAAP0kDAAAAAAAAAdAAAAB4AAAAFAO38yMx0D8oclkxUMKLPwAAAD9JAwAAAAAAAAHRAAAAeAAAACIIe98TgtA/EHDrsxnfjz8AAAA/WQMAAAAAAAAB0gAAAHgAAADqDVvIk97QP4g3mjq/9pA/AAAAP1kDAAAAAAAAAdMAAAB4AAAA+BIftIMv0T8Atz6b8f2RPwAAAD9pAwAAAAAAAAHUAAAAeAAAAMAY/5wDjNE/ALc+m/H9kT8AAAA/aQMAAAAAAAAB1QAAAHgAAACIHt+Fg+jRP3w24/sjBZM/AAAAP3gDAAAAAAAAAdYAAAB4AAAAJiJrd1Mi0j98NuP7IwWTPwAAAD+IAwAAAAAAAAHXAAAAeAAAADQnL2NDc9I/fDbj+yMFkz8AAAA/iAMAAAAAAAAB2AAAAHgAAAAaKp9Xg6HSP3w24/sjBZM/AAAAP4gDAAAAAAAAAdkAAAB4AAAARCzzTjPE0j98NuP7IwWTPwAAAD+YAwAAAAAAAAHaAAAAeAAAAHAuR0bj5tI/fDbj+yMFkz8AAAA/mAMAAAAAAAAB2wAAAHgAAAAoL2NDc/LSP3w24/sjBZM/AAAAP6cDAAAAAAAAAdwAAAB4AAAA4i9/QAP+0j98NuP7IwWTPwAAAD+3AwAAAAAAAAHdAAAAeAAAAJowmz2TCdM/fDbj+yMFkz8AAAA/twMAAAAAAAAB3gAAAHgAAABUMbc6IxXTP3w24/sjBZM/AAAAP7cDAAAAAAAAAd8AAAB4AAAAxjLvNEMs0z98NuP7IwWTPwAAAD/GAwAAAAAAAAHgAAAAeAAAAH4zCzLTN9M/fDbj+yMFkz8AAAA/xgMAAAAAAAAB4QAAAHgAAADwNEMs807TP3w24/sjBZM/AAAAP9YDAAAAAAAAAeIAAAB4AAAAYjZ7JhNm0z98NuP7IwWTPwAAAD/WAwAAAAAAAAHjAAAAeAAAAI44zx3DiNM/fDbj+yMFkz8AAAA/5gMAAAAAAAAB5AAAAHgAAAAqPFsPk8LTP3w24/sjBZM/AAAAP+YDAAAAAAAAAeUAAAB4AAAADj/LA9Pw0z8Atz6b8f2RPwAAAD/1AwAAAAAAAAHmAAAAeAAAAGRDc/IyNtQ/iDeaOr/2kD8AAAA/BQQAAAAAAAAB5wAAAHgAAAC6RxvhknvUP4g3mjq/9pA/AAAAPwUEAAAAAAAAAegAAAB4AAAAVkun0mK11D8YcaLytNCNPwAAAD8VBAAAAAAAAAHpAAAAeAAAAPROM8Qy79Q/GHGi8rTQjT8AAAA/FQQAAAAAAAAB6gAAAHgAAADYUaO4ch3VPyhyWTFQwos/AAAAPyQEAAAAAAAAAesAAAB4AAAAAlT3ryJA1T8oclkxUMKLPwAAAD80BAAAAAAAAAHsAAAAeAAAAHRVL6pCV9U/KHJZMVDCiz8AAAA/NAQAAAAAAAAB7QAAAHgAAACgV4Oh8nnVPyhyWTFQwos/AAAAP0MEAAAAAAAAAe4AAAB4AAAAElm7mxKR1T8oclkxUMKLPwAAAD9DBAAAAAAAAAHvAAAAeAAAAIRa85UyqNU/KHJZMVDCiz8AAAA/QwQAAAAAAAAB8AAAAHgAAAA8Ww+TwrPVPyhyWTFQwos/AAAAP1MEAAAAAAAAAfEAAAB4AAAArlxHjeLK1T8oclkxUMKLPwAAAD9TBAAAAAAAAAHyAAAAeAAAACBef4cC4tU/KHJZMVDCiz8AAAA/YwQAAAAAAAAB8wAAAHgAAACSX7eBIvnVPyhyWTFQwos/AAAAP2MEAAAAAAAAAfQAAAB4AAAAvmELedIb1j8YcaLytNCNPwAAAD9yBAAAAAAAAAH1AAAAeAAAADBjQ3PyMtY/GHGi8rTQjT8AAAA/cgQAAAAAAAAB9gAAAHgAAACiZHttEkrWPxhxovK00I0/AAAAP4IEAAAAAAAAAfcAAAB4AAAAzGbPZMJs1j8YcaLytNCNPwAAAD+CBAAAAAAAAAH4AAAAeAAAAGpqW1aSptY/GHGi8rTQjT8AAAA/kgQAAAAAAAAB+QAAAHgAAABObctK0tTWPxhxovK00I0/AAAAP5IEAAAAAAAAAfoAAAB4AAAAMnA7PxID1z8YcaLytNCNPwAAAD+hBAAAAAAAAAH7AAAAeAAAABZzqzNSMdc/GHGi8rTQjT8AAAA/oQQAAAAAAAAB/AAAAHgAAAC0djclImvXPxhxovK00I0/AAAAP7EEAAAAAAAAAf0AAAB4AAAA3niLHNKN1z8YcaLytNCNPwAAAD+xBAAAAAAAAAH+AAAAeAAAAMJ7+xASvNc/GHGi8rTQjT8AAAA/wAQAAAAAAAAB/wAAAHgAAACmfmsFUurXPxhxovK00I0/AAAAP8AEAAAAAAAAAQABAAB4AAAAioHb+ZEY2D8YcaLytNCNPwAAAD/QBAAAAAAAAAEBAQAAeAAAALaDL/FBO9g/GHGi8rTQjT8AAAA/0AQAAAAAAAABAgEAAHgAAABSh7viEXXYPxhxovK00I0/AAAAP+AEAAAAAAAAAQMBAAB4AAAANoor11Gj2D+IN5o6v/aQPwAAAD/gBAAAAAAAAAEEAQAAeAAAANKNt8gh3dg/ALc+m/H9kT8AAAA/7wQAAAAAAAABBQEAAHgAAABwkUO68RbZPwC3Ppvx/ZE/AAAAP+8EAAAAAAAAAQYBAAB4AAAAxpXrqFFc2T/8tYdcVgyUPwAAAD//BAAAAAAAAAEHAQAAeAAAAGKZd5ohltk//LWHXFYMlD8AAAA//wQAAAAAAAABCAEAAHgAAAC4nR+JgdvZP3Q1LL2IE5U/AAAAPw8FAAAAAAAAAQkBAAB4AAAAgKP/cQE42j90NSy9iBOVPwAAAD8PBQAAAAAAAAEKAQAAeAAAAEqp31qBlNo/dDUsvYgTlT8AAAA/HgUAAAAAAAABCwEAAHgAAADKr9tAkfzaP3Q1LL2IE5U/AAAAPy4FAAAAAAAAAQwBAAB4AAAABLfzIzFw2z90NSy9iBOVPwAAAD8uBQAAAAAAAAENAQAAeAAAABS8tw8hwds/dDUsvYgTlT8AAAA/PQUAAAAAAAABDgEAAHgAAADcwZf4oB3cP3Q1LL2IE5U/AAAAPz0FAAAAAAAAAQ8BAAB4AAAApMd34SB63D90NSy9iBOVPwAAAD89BQAAAAAAAAEQAQAAeAAAAGzNV8qg1tw/dDUsvYgTlT8AAAA/TQUAAAAAAAABEQEAAHgAAAB60hu2kCfdP3Q1LL2IE5U/AAAAP00FAAAAAAAAARIBAAB4AAAA0NbDpPBs3T90NSy9iBOVPwAAAD9dBQAAAAAAAAETAQAAeAAAAGzaT5bApt0/dDUsvYgTlT8AAAA/XQUAAAAAAAABFAEAAHgAAAB83xOCsPfdP3Q1LL2IE5U/AAAAP2wFAAAAAAAAARUBAAB4AAAAYOKDdvAl3j90NSy9iBOVPwAAAD9sBQAAAAAAAAEWAQAAeAAAAP7lD2jAX94/9LTQHbsalj8AAAA/fAUAAAAAAAABFwEAAHgAAAAo6GNfcILeP3A0dX7tIZc/AAAAP4wFAAAAAAAAARgBAAB4AAAADOvTU7Cw3j9wNHV+7SGXPwAAAD+MBQAAAAAAAAEZAQAAeAAAAH7sC07Qx94/7LMZ3x8pmD8AAAA/mwUAAAAAAAABGgEAAHgAAADw7UNI8N7eP+yzGd8fKZg/AAAAP5sFAAAAAAAAARsBAAB4AAAAYu97QhD23j/ssxnfHymYPwAAAD+bBQAAAAAAAAEcAQAAeAAAANTwszwwDd8/7LMZ3x8pmD8AAAA/qwUAAAAAAAABHQEAAHgAAACM8c85wBjfP+yzGd8fKZg/AAAAP6sFAAAAAAAAAR4BAAB4AAAARvLrNlAk3z/ssxnfHymYPwAAAD+6BQAAAAAAAAEfAQAAeAAAALjzIzFwO98/7LMZ3x8pmD8AAAA/ygUAAAAAAAABIAEAAHgAAABw9D8uAEffP+yzGd8fKZg/AAAAP8oFAAAAAAAAASEBAAB4AAAAKvVbK5BS3z/ssxnfHymYPwAAAD/KBQAAAAAAAAEiAQAAeAAAAJz2kyWwad8/bDO+P1IwmT8AAAA/ygUAAAAAAAABIwEAAHgAAAAO+Msf0IDfP+SyYqCEN5o/AAAAP9kFAAAAAAAAASQBAAB4AAAA8vo7FBCv3z9kMgcBtz6bPwAAAD/ZBQAAAAAAAAElAQAAeAAAABz9jwvA0d8/ZDIHAbc+mz8AAAA/6QUAAAAAAAABJgEAAHgAAAAAAAAAAADgP1wxUMIbTZ0/AAAAP+kFAAAAAAAAAScBAAB4AAAAzwHG+Occ4D/UsPQiTlSePwAAAD/5BQAAAAAAAAEoAQAAeAAAAEED/vIHNOA/VDCZg4Bbnz8AAAA/CAYAAAAAAAABKQEAAHgAAAAQBcTr71DgP1QwmYOAW58/AAAAPwgGAAAAAAAAASoBAAB4AAAAggb85Q9o4D/q1x5yWTGgPwAAAD8IBgAAAAAAAAErAQAAeAAAAFAIwt73hOA/6tceclkxoD8AAAA/CAYAAAAAAAABLAEAAHgAAAAfCojX36HgP+rXHnJZMaA/AAAAPxgGAAAAAAAAAS0BAAB4AAAAkQvA0f+44D/q1x5yWTGgPwAAAD8nBgAAAAAAAAEuAQAAeAAAAAMN+Msf0OA/6tceclkxoD8AAAA/JwYAAAAAAAABLwEAAHgAAAB1DjDGP+fgP+rXHnJZMaA/AAAAPzcGAAAAAAAAATABAAB4AAAAig/awZf44D/q1x5yWTGgPwAAAD83BgAAAAAAAAExAQAAeAAAAKAQhL3vCeE/6tceclkxoD8AAAA/RwYAAAAAAAABMgEAAHgAAAC1ES65RxvhP+rXHnJZMaA/AAAAP0cGAAAAAAAAATMBAAB4AAAAyxLYtJ8s4T/q1x5yWTGgPwAAAD9WBgAAAAAAAAE0AQAAeAAAAD0UEK+/Q+E/6tceclkxoD8AAAA/VgYAAAAAAAABNQEAAHgAAABSFbqqF1XhP+rXHnJZMaA/AAAAP2YGAAAAAAAAATYBAAB4AAAAaBZkpm9m4T+mF3Gi8rSgPwAAAD9mBgAAAAAAAAE3AQAAeAAAAH0XDqLHd+E/YlfD0os4oT8AAAA/dgYAAAAAAAABOAEAAHgAAACTGLidH4nhP2JXw9KLOKE/AAAAP3YGAAAAAAAAATkBAAB4AAAApxlimXea4T9iV8PSizihPwAAAD+FBgAAAAAAAAE6AQAAeAAAAL4aDJXPq+E/YlfD0os4oT8AAAA/hQYAAAAAAAABOwEAAHgAAADSG7aQJ73hP2JXw9KLOKE/AAAAP6QGAAAAAAAAATwBAAB4AAAA/R0KiNff4T9iV8PSizihPwAAAD+kBgAAAAAAAAE9AQAAeAAAALYeJoVn6+E/YlfD0os4oT8AAAA/pAYAAAAAAAABPgEAAHgAAABvH0KC9/bhP2JXw9KLOKE/AAAAP7QGAAAAAAAAAT8BAAB4AAAAzB/QgL/84T9iV8PSizihPwAAAD+0BgAAAAAAAAFAAQAAeAAAACkgXn+HAuI/YlfD0os4oT8AAAA/xAYAAAAAAAABQQEAAHgAAACFIOx9TwjiP2JXw9KLOKE/AAAAP9MGAAAAAAAAAUIBAAB4AAAA4iB6fBcO4j9iV8PSizihPwAAAD/zBgAAAAAAAAFDAQAAeAAAAD4hCHvfE+I/YlfD0os4oT8AAAA/8wYAAAAAAAABRAEAAHgAAACbIZZ5pxniP2JXw9KLOKE/AAAAPwIHAAAAAAAAAUUBAAB4AAAA9yEkeG8f4j9iV8PSizihPwAAAD8SBwAAAAAAAAFGAQAAeAAAALAiQHX/KuI/YlfD0os4oT8AAAA/IQcAAAAAAAABRwEAAHgAAAAiJHhvH0LiP6YXcaLytKA/AAAAPyEHAAAAAAAAAUgBAAB4AAAAOCUia3dT4j+mF3Gi8rSgPwAAAD8hBwAAAAAAAAFJAQAAeAAAAPElPmgHX+I/6tceclkxoD8AAAA/MQcAAAAAAAABSgEAAHgAAACqJlpll2riP+rXHnJZMaA/AAAAPzEHAAAAAAAAAUsBAAB4AAAAYyd2Yid24j9UMJmDgFufPwAAAD9BBwAAAAAAAAFMAQAAeAAAABwokl+3geI/1LD0Ik5Unj8AAAA/QQcAAAAAAAABTQEAAHgAAAB4KCBef4fiP9Sw9CJOVJ4/AAAAP1AHAAAAAAAAAU4BAAB4AAAA1SiuXEeN4j9cMVDCG02dPwAAAD9gBwAAAAAAAAFPAQAAeAAAADEpPFsPk+I/3LGrYelFnD8AAAA/YAcAAAAAAAABUAEAAHgAAACOKcpZ15jiP2QyBwG3Pps/AAAAP3AHAAAAAAAAAVEBAAB4AAAAjinKWdeY4j/ksmKghDeaPwAAAD+PBwAAAAAAAAFSAQAAeAAAAOopWFifnuI/5LJioIQ3mj8AAAA/jwcAAAAAAAABUwEAAHgAAADqKVhYn57iP2wzvj9SMJk/AAAAP74HAAAAAAAAAVQBAAB4AAAARyrmVmek4j9sM74/UjCZPwAAAD++BwAAAAAAAAFVAQAAeAAAAEcq5lZnpOI/7LMZ3x8pmD8AAAA/eQgAAAAAAAABVgEAAHgAAACjKnRVL6riP+yzGd8fKZg/AAAAP3kIAAAAAAAAAVcBAAB4AAAAACsCVPev4j9wNHV+7SGXPwAAAD+4CAAAAAAAAAFYAQAAeAAAAFwrkFK/teI/cDR1fu0hlz8AAAA/xwgAAAAAAAABWQEAAHgAAAC5Kx5Rh7viP/S00B27GpY/AAAAP8cIAAAAAAAAAVoBAAB4AAAAciw6ThfH4j90NSy9iBOVPwAAAD/XCAAAAAAAAAFbAQAAeAAAAM4syEzfzOI//LWHXFYMlD8AAAA/5wgAAAAAAAABXAEAAHgAAAArLVZLp9LiP/y1h1xWDJQ/AAAAP/YIAAAAAAAAAV0BAAB4AAAAKy1WS6fS4j98NuP7IwWTPwAAAD8GCQAAAAAAAAFeAQAAeAAAAIct5Elv2OI/ALc+m/H9kT8AAAA/JQkAAAAAAAABXwEAAHgAAACHLeRJb9jiP4g3mjq/9pA/AAAAP4MJAAAAAAAAAWABAAB4AAAAhy3kSW/Y4j8QcOuzGd+PPwAAAD+SCQAAAAAAAAFhAQAAeAAAAIct5Elv2OI/GHGi8rTQjT8AAAA/wgkAAAAAAAABYgEAAHgAAADkLXJIN97iPxhxovK00I0/AAAAP8IJAAAAAAAAAWMBAAB4AAAA5C1ySDfe4j8oclkxUMKLPwAAAD/xCQAAAAAAAAFkAQAAeAAAAOQtckg33uI/KHMQcOuziT8AAAA/EAoAAAAAAAABZQEAAHgAAABALgBH/+PiPyhzEHDrs4k/AAAAPx8KAAAAAAAAAWYBAAB4AAAAQC4AR//j4j8wdMeuhqWHPwAAAD8/CgAAAAAAAAFnAQAAeAAAAEAuAEf/4+I/MHV+7SGXhT8AAAA/rAoAAAAAAAABaAEAAHgAAACdLo5Fx+niPzB1fu0hl4U/AAAAP7wKAAAAAAAAAWkBAAB4AAAAKgRh73tCkD/22YzvjxTUPwAAAD8AAAAAAAAAAAFqAQAAeAAAAEob4ZJ7tJE/9tmM748U1D8AAAA/XgAAAAAAAAABawEAAHgAAABqMmE2eyaTP/bZjO+PFNQ/AAAAP14AAAAAAAAAAWwBAAB4AAAAGlWhq3pRlT/22YzvjxTUPwAAAD9tAAAAAAAAAAFtAQAAeAAAAFyDofJ5NZg/9tmM748U1D8AAAA/bQAAAAAAAAABbgEAAHgAAAAovWELedKbP/bZjO+PFNQ/AAAAP30AAAAAAAAAAW8BAAB4AAAAbOthUni2nj/+kYLJHATUPwAAAD99AAAAAAAAAAFwAQAAeAAAANYMscw7zaA//pGCyRwE1D8AAAA/jQAAAAAAAAABcQEAAHgAAACEL/FBO/iiP/6RgskcBNQ/AAAAP40AAAAAAAAAAXIBAAB4AAAApEZx5TpqpD/+kYLJHATUPwAAAD+cAAAAAAAAAAFzAQAAeAAAAPxXEaC6f6U//pGCyRwE1D8AAAA/nAAAAAAAAAABdAEAAHgAAABWabFaOpWmP/6RgskcBNQ/AAAAP6wAAAAAAAAAAXUBAAB4AAAA5nRxLDpOpz/+kYLJHATUPwAAAD+sAAAAAAAAAAF2AQAAeAAAAK56URW6qqc//pGCyRwE1D8AAAA/vAAAAAAAAAABdwEAAHgAAAB2gDH+OQeoP/6RgskcBNQ/AAAAP7wAAAAAAAAAAXgBAAB4AAAAPoYR57ljqD/+kYLJHATUPwAAAD/LAAAAAAAAAAF5AQAAeAAAAAaM8c85wKg//pGCyRwE1D8AAAA/ywAAAAAAAAABegEAAHgAAACWl7GhOXmpP/6RgskcBNQ/AAAAP9sAAAAAAAAAAXsBAAB4AAAAJKNxczkyqj/+kYLJHATUPwAAAD/bAAAAAAAAAAF8AQAAeAAAALSuMUU566o/Bkp4o6nz0z8AAAA/6gAAAAAAAAABfQEAAHgAAAAMwNH/uACsPw8Cbn0249M/AAAAP+oAAAAAAAAAAX4BAAB4AAAAZNFxujgWrT8PAm59NuPTPwAAAD/6AAAAAAAAAAF/AQAAeAAAAE7u0Ua45K4/DwJufTbj0z8AAAA/+gAAAAAAAAABgAEAAHgAAACbBZnpm1mwPw8Cbn0249M/AAAAPwoBAAAAAAAAAYEBAAB4AAAADhTJr9tAsT8PAm59NuPTPwAAAD8KAQAAAAAAAAGCAQAAeAAAAIIi+XUbKLI/DwJufTbj0z8AAAA/GQEAAAAAAAABgwEAAHgAAAC/Ngkl22uzPw8Cbn0249M/AAAAPxkBAAAAAAAAAYQBAAB4AAAAaz9ZApv2sz8PAm59NuPTPwAAAD8pAQAAAAAAAAGFAQAAeAAAADNFOesaU7Q/DwJufTbj0z8AAAA/OQEAAAAAAAABhgEAAHgAAAD7ShnUmq+0Pw8Cbn0249M/AAAAPzkBAAAAAAAAAYcBAAB4AAAAw1D5vBoMtT8PAm59NuPTPwAAAD9IAQAAAAAAAAGIAQAAeAAAAIpW2aWaaLU/DwJufTbj0z8AAAA/dwEAAAAAAAABiQEAAHgAAABuWUma2pa1Pw8Cbn0249M/AAAAP7oBAAAAAAAAAYoBAAB4AAAAUly5jhrFtT8PAm59NuPTPwAAAD/JAQAAAAAAAAGLAQAAeAAAADZfKYNa87U/DwJufTbj0z8AAAA/yQEAAAAAAAABjAEAAHgAAAAaYpl3miG2Pw8Cbn0249M/AAAAP9kBAAAAAAAAAY0BAAB4AAAA5Gd5YBp+tj8PAm59NuPTPwAAAD/ZAQAAAAAAAAGOAQAAeAAAAMhq6VRarLY/DwJufTbj0z8AAAA/6AEAAAAAAAABjwEAAHgAAACsbVlJmtq2Pw8Cbn0249M/AAAAP+gBAAAAAAAAAZABAAB4AAAAkHDJPdoItz8PAm59NuPTPwAAAD/kAwAAAAAAAAGRAQAAeAAAAHJzOTIaN7c/DwJufTbj0z8AAAA/9AMAAAAAAAABkgEAAHgAAABWdqkmWmW3Pxa6Y1fD0tM/AAAAP/QDAAAAAAAAAZMBAAB4AAAAAn/5Axrwtz8nKk8L3bHTPwAAAD8EBAAAAAAAAAGUAQAAeAAAAMqE2eyZTLg/JypPC92x0z8AAAA/EwQAAAAAAAABlQEAAHgAAAB4jSnKWde4Py/iROVpodM/AAAAPxMEAAAAAAAAAZYBAAB4AAAAQJMJs9kzuT8v4kTlaaHTPwAAAD8jBAAAAAAAAAGXAQAAeAAAACSWeacZYrk/OJo6v/aQ0z8AAAA/IwQAAAAAAAABmAEAAHgAAAAImembWZC5PziaOr/2kNM/AAAAPzMEAAAAAAAAAZkBAAB4AAAAJJZ5pxliuT84mjq/9pDTPwAAAD/mBQAAAAAAAAGaAQAAeAAAAFSUs64xRdk/XOiOXQ1Lzz8AAAA/AAAAAAAAAAABmwEAAHgAAAB+lgem4WfZP1zojl0NS88/AAAAPwMCAAAAAAAAAZwBAAB4AAAA8Jc/oAF/2T9c6I5dDUvPPwAAAD8DAgAAAAAAAAGdAQAAeAAAAByak5exodk/XOiOXQ1Lzz8AAAA/EwIAAAAAAAABngEAAHgAAABGnOeOYcTZP1zojl0NS88/AAAAPyICAAAAAAAAAZ8BAAB4AAAAuJ0fiYHb2T9c6I5dDUvPPwAAAD8iAgAAAAAAAAGgAQAAeAAAAOSfc4Ax/tk/XOiOXQ1Lzz8AAAA/IgIAAAAAAAABoQEAAHgAAAAOosd34SDaP1zojl0NS88/AAAAPzICAAAAAAAAAaIBAAB4AAAAZqZvZkFm2j9c6I5dDUvPPwAAAD8yAgAAAAAAAAGjAQAAeAAAAJCow13xiNo/alh6EScqzz8AAAA/QgIAAAAAAAABpAEAAHgAAAC8qhdVoavaP2pYehEnKs8/AAAAP0ICAAAAAAAAAaUBAAB4AAAA5qxrTFHO2j9qWHoRJyrPPwAAAD9RAgAAAAAAAAGmAQAAeAAAAFiuo0Zx5do/fMhlxUAJzz8AAAA/UQIAAAAAAAABpwEAAHgAAACusks10SrbP3zIZcVACc8/AAAAP3ACAAAAAAAAAagBAAB4AAAAaLNnMmE22z98yGXFQAnPPwAAAD9wAgAAAAAAAAGpAQAAeAAAACC0gy/xQds/fMhlxUAJzz8AAAA/gAIAAAAAAAABqgEAAHgAAADatJ8sgU3bP3zIZcVACc8/AAAAP4ACAAAAAAAAAasBAAB4AAAAkrW7KRFZ2z98yGXFQAnPPwAAAD+QAgAAAAAAAAGsAQAAeAAAAEy21yahZNs/fMhlxUAJzz8AAAA/kAIAAAAAAAABrQEAAHgAAAAEt/MjMXDbP3zIZcVACc8/AAAAP58CAAAAAAAAAa4BAAB4AAAAvrcPIcF72z98yGXFQAnPPwAAAD+vAgAAAAAAAAGvAQAAeAAAAHa4Kx5Rh9s/fMhlxUAJzz8AAAA/rwIAAAAAAAABsAEAAHgAAADouWMYcZ7bP3zIZcVACc8/AAAAP78CAAAAAAAAAbEBAAB4AAAAorp/FQGq2z98yGXFQAnPPwAAAD+/AgAAAAAAAAGyAQAAeAAAABS8tw8hwds/fMhlxUAJzz8AAAA/zgIAAAAAAAABswEAAHgAAAA+vgsH0ePbP3zIZcVACc8/AAAAP94CAAAAAAAAAbQBAAB4AAAAsL9DAfH62z98yGXFQAnPPwAAAD/eAgAAAAAAAAG1AQAAeAAAANzBl/igHdw/fMhlxUAJzz8AAAA/3gIAAAAAAAABtgEAAHgAAABOw8/ywDTcP3zIZcVACc8/AAAAP+0CAAAAAAAAAbcBAAB4AAAAeMUj6nBX3D98yGXFQAnPPwAAAD/9AgAAAAAAAAG4AQAAeAAAAKTHd+Egetw/fMhlxUAJzz8AAAA//QIAAAAAAAABuQEAAHgAAADOycvY0JzcP3zIZcVACc8/AAAAP/0CAAAAAAAAAboBAAB4AAAAQMsD0/Cz3D98yGXFQAnPPwAAAD8NAwAAAAAAAAG7AQAAeAAAAGzNV8qg1tw/fMhlxUAJzz8AAAA/HAMAAAAAAAABvAEAAHgAAAAkznPHMOLcP3zIZcVACc8/AAAAPxwDAAAAAAAAAb0BAAB4AAAAls+rwVD53D98yGXFQAnPPwAAAD8cAwAAAAAAAAG+AQAAeAAAAAjR47twEN0/fMhlxUAJzz8AAAA/LAMAAAAAAAABvwEAAHgAAAB60hu2kCfdP3zIZcVACc8/AAAAPywDAAAAAAAAAcABAAB4AAAAMtM3syAz3T98yGXFQAnPPwAAAD88AwAAAAAAAAHBAQAAeAAAAOzTU7CwPt0/fMhlxUAJzz8AAAA/SwMAAAAAAAABwgEAAHgAAACk1G+tQErdP3zIZcVACc8/AAAAP0sDAAAAAAAAAcMBAAB4AAAAXtWLqtBV3T98yGXFQAnPPwAAAD9bAwAAAAAAAAHEAQAAeAAAABbWp6dgYd0/fMhlxUAJzz8AAAA/WwMAAAAAAAABxQEAAHgAAACI19+hgHjdP3zIZcVACc8/AAAAP2oDAAAAAAAAAcYBAAB4AAAAQtj7nhCE3T98yGXFQAnPPwAAAD9qAwAAAAAAAAHHAQAAeAAAAPrYF5ygj90/fMhlxUAJzz8AAAA/egMAAAAAAAAByAEAAHgAAAC02TOZMJvdP3zIZcVACc8/AAAAP3oDAAAAAAAAAckBAAB4AAAAbNpPlsCm3T98yGXFQAnPPwAAAD+KAwAAAAAAAAHKAQAAeAAAACbba5NQst0/fMhlxUAJzz8AAAA/mQMAAAAAAAABywEAAHgAAADe24eQ4L3dP3zIZcVACc8/AAAAP5kDAAAAAAAAAcwBAAB4AAAAmNyjjXDJ3T98yGXFQAnPPwAAAD+pAwAAAAAAAAHNAQAAeAAAAFDdv4oA1d0/fMhlxUAJzz8AAAA/uQMAAAAAAAABzgEAAHgAAAAK3tuHkODdP3zIZcVACc8/AAAAP8gDAAAAAAAAAc8BAAB4AAAAwt73hCDs3T98yGXFQAnPPwAAAD/nAwAAAAAAAAHQAQAAeAAAAIzk122gSN4/fMhlxUAJzz8AAAA/5wMAAAAAAAAB0QEAAHgAAAAo6GNfcILeP3zIZcVACc8/AAAAPwcEAAAAAAAAAdIBAAB4AAAAuPMjMXA73z9c6I5dDUvPPwAAAD8HBAAAAAAAAAHTAQAAeAAAAA74yx/QgN8/XOiOXQ1Lzz8AAAA/BwQAAAAAAAAB1AEAAHgAAACq+1cRoLrfPzoIuPXZjM8/AAAAPxYEAAAAAAAAAdUBAAB4AAAA1v2rCFDd3z86CLj12YzPPwAAAD8WBAAAAAAAAAHWAQAAeAAAAAAAAAAAAOA/Ogi49dmMzz8AAAA/JgQAAAAAAAAB1wEAAHgAAAC5ABz9jwvgPyqYzEHArc8/AAAAPyYEAAAAAAAAAdgBAAB4AAAAcwE4+h8X4D8qmMxBwK3PPwAAAD82BAAAAAAAAAHZAQAAeAAAACwCVPevIuA/KpjMQcCtzz8AAAA/NgQAAAAAAAAB2gEAAHgAAAAPMMY/5wDjP0p4o6nza88/AAAAPwAAAAAAAAAAAdsBAAB4AAAAsi84QR/74j9KeKOp82vPPwAAAD8QAAAAAAAAAAHcAQAAeAAAAFYvqkJX9eI/SnijqfNrzz8AAAA/EAAAAAAAAAAB3QEAAHgAAABWL6pCV/XiPzoIuPXZjM8/AAAAPx8AAAAAAAAAAd4BAAB4AAAA+S4cRI/v4j86CLj12YzPPwAAAD9OAAAAAAAAAAHfAQAAeAAAAOQtckg33uI/KpjMQcCtzz8AAAA/AAAAAAAAAAAB4AEAAHgAAABALgBH/+PiPyqYzEHArc8/AAAAP30AAAAAAAAAAeEBAAB4AAAAnS6ORcfp4j8qmMxBwK3PPwAAAD+MAAAAAAAAAAHiAQAAeAAAAPkuHESP7+I/KpjMQcCtzz8AAAA/jAAAAAAAAAAB4wEAAHgAAABWL6pCV/XiPyqYzEHArc8/AAAAP5wAAAAAAAAAAeQBAAB4AAAAsi84QR/74j8qmMxBwK3PPwAAAD+cAAAAAAAAAAHlAQAAeAAAAA8wxj/nAOM/KpjMQcCtzz8AAAA/qwAAAAAAAAAB5gEAAHgAAADIMOI8dwzjPzoIuPXZjM8/AAAAP7sAAAAAAAAAAecBAAB4AAAAgTH+OQcY4z86CLj12YzPPwAAAD+7AAAAAAAAAAHoAQAAeAAAADoyGjeXI+M/SnijqfNrzz8AAAA/ywAAAAAAAAAB6QEAAHgAAACsM1IxtzrjP1zojl0NS88/AAAAP8sAAAAAAAAAAeoBAAB4AAAAMzY0Jy9j4z9qWHoRJyrPPwAAAD/aAAAAAAAAAAHrAQAAeAAAAHQ5Mho3l+M/fMhlxUAJzz8AAAA/2gAAAAAAAAAB7AEAAHgAAABYPKIOd8XjP4w4UXla6M4/AAAAP+oAAAAAAAAAAe0BAAB4AAAAmT+gAX/54z+cqDwtdMfOPwAAAD/qAAAAAAAAAAHuAQAAeAAAADZDLPNOM+Q/rhgo4Y2mzj8AAAA/6gAAAAAAAAAB7wEAAHgAAADTRrjkHm3kP76IE5Wnhc4/AAAAP/oAAAAAAAAAAfABAAB4AAAAt0ko2V6b5D++iBOVp4XOPwAAAD8JAQAAAAAAAAHxAQAAeAAAAPdMJsxmz+Q/vogTlaeFzj8AAAA/CQEAAAAAAAAB8gEAAHgAAAB/TwjC3vfkP76IE5Wnhc4/AAAAPxkBAAAAAAAAAfMBAAB4AAAATVHOusYU5T++iBOVp4XOPwAAAD8ZAQAAAAAAAAH0AQAAeAAAABxTlLOuMeU/vogTlaeFzj8AAAA/KAEAAAAAAAAB9QEAAHgAAACOVMytzkjlP76IE5Wnhc4/AAAAPygBAAAAAAAAAfYBAAB4AAAAo1V2qSZa5T++iBOVp4XOPwAAAD84AQAAAAAAAAH3AQAAeAAAALlWIKV+a+U/vogTlaeFzj8AAAA/OAEAAAAAAAAB+AEAAHgAAAByVzyiDnflP76IE5Wnhc4/AAAAP0gBAAAAAAAAAfkBAAB4AAAAK1hYn56C5T++iBOVp4XOPwAAAD9IAQAAAAAAAAH6AQAAeAAAAORYdJwujuU/vogTlaeFzj8AAAA/VwEAAAAAAAAB+wEAAHgAAABAWQKb9pPlP76IE5Wnhc4/AAAAP2cBAAAAAAAAAfwBAAB4AAAAnVmQmb6Z5T++iBOVp4XOPwAAAD93AQAAAAAAAAH9AQAAeAAAAJ1ZkJm+meU/zvj+SMFkzj8AAAA/dwEAAAAAAAAB/gEAAHgAAABWWqyWTqXlP874/kjBZM4/AAAAP3cBAAAAAAAAAf8BAAB4AAAAD1vIk96w5T/O+P5IwWTOPwAAAD+WAQAAAAAAAAEAAgAAeAAAADpdHIuO0+U/zvj+SMFkzj8AAAA/lgEAAAAAAAABAQIAAHgAAADzXTiIHt/lP874/kjBZM4/AAAAP6UBAAAAAAAAAQICAAB4AAAAZF9wgj725T/O+P5IwWTOPwAAAD+1AQAAAAAAAAEDAgAAeAAAANZgqHxeDeY/zvj+SMFkzj8AAAA/tQEAAAAAAAABBAIAAHgAAAABY/xzDjDmP874/kjBZM4/AAAAP7UBAAAAAAAAAQUCAAB4AAAAiWXeaYZY5j/O+P5IwWTOPwAAAD/FAQAAAAAAAAEGAgAAeAAAALRnMmE2e+Y/zvj+SMFkzj8AAAA/xQEAAAAAAAABBwIAAHgAAAA7ahRXrqPmP874/kjBZM4/AAAAP9QBAAAAAAAAAQgCAAB4AAAAH22ES+7R5j/O+P5IwWTOPwAAAD/UAQAAAAAAAAEJAgAAeAAAAO5uSkTW7uY/zvj+SMFkzj8AAAA/5AEAAAAAAAABCgIAAHgAAAAZcZ47hhHnP874/kjBZM4/AAAAP+QBAAAAAAAAAQsCAAB4AAAARHPyMjY05z/O+P5IwWTOPwAAAD/0AQAAAAAAAAEMAgAAeAAAALZ0Ki1WS+c/zvj+SMFkzj8AAAA/AwIAAAAAAAABDQIAAHgAAAAodmIndmLnP874/kjBZM4/AAAAPwMCAAAAAAAAAQ4CAAB4AAAAPXcMI85z5z/O+P5IwWTOPwAAAD8TAgAAAAAAAAEPAgAAeAAAAAx50hu2kOc/zvj+SMFkzj8AAAA/EwIAAAAAAAABEAIAAHgAAADFee4YRpznP874/kjBZM4/AAAAPyICAAAAAAAAARECAAB4AAAAfnoKFtan5z/O+P5IwWTOPwAAAD8yAgAAAAAAAAESAgAAeAAAADd7JhNms+c/zvj+SMFkzj8AAAA/MgIAAAAAAAABEwIAAHgAAACTe7QRLrnnP874/kjBZM4/AAAAPzICAAAAAAAAARQCAAB4AAAA8HtCEPa+5z/O+P5IwWTOPwAAAD9CAgAAAAAAAAEVAgAAeAAAAE180A6+xOc/zvj+SMFkzj8AAAA/QgIAAAAAAAABFgIAAHgAAACpfF4NhsrnP874/kjBZM4/AAAAP1ECAAAAAAAAARcCAAB4AAAABn3sC07Q5z/O+P5IwWTOPwAAAD9hAgAAAAAAAAEYAgAAeAAAAGJ9egoW1uc/zvj+SMFkzj8AAAA/cQIAAAAAAAABGQIAAHgAAAAbfpYHpuHnP874/kjBZM4/AAAAP3ECAAAAAAAAARoCAAB4AAAAeH4kBm7n5z/O+P5IwWTOPwAAAD+AAgAAAAAAAAEbAgAAeAAAAI1/zgHG+Oc/zvj+SMFkzj8AAAA/gAIAAAAAAAABHAIAAHgAAADqf1wAjv7nP95o6vzaQ84/AAAAP5ACAAAAAAAAAR0CAAB4AAAAo4B4/R0K6D/eaOr82kPOPwAAAD+QAgAAAAAAAAEeAgAAeAAAAFyBlPqtFeg/3mjq/NpDzj8AAAA/nwIAAAAAAAABHwIAAHgAAABxgj72BSfoP95o6vzaQ84/AAAAP58CAAAAAAAAASACAAB4AAAAh4Po8V046D/eaOr82kPOPwAAAD+vAgAAAAAAAAEhAgAAeAAAAJyEku21Seg/3mjq/NpDzj8AAAA/rwIAAAAAAAABIgIAAHgAAABVha7qRVXoP95o6vzaQ84/AAAAP78CAAAAAAAAASMCAAB4AAAAa4ZY5p1m6D/eaOr82kPOPwAAAD+/AgAAAAAAAAEkAgAAeAAAACSHdOMtcug/3mjq/NpDzj8AAAA/zgIAAAAAAAABJQIAAHgAAADdh5DgvX3oP95o6vzaQ84/AAAAP84CAAAAAAAAASYCAAB4AAAAOYge34WD6D/eaOr82kPOPwAAAD/eAgAAAAAAAAEnAgAAeAAAAPKIOtwVj+g/3mjq/NpDzj8AAAA/3gIAAAAAAAABKAIAAHgAAACriVbZpZroP95o6vzaQ84/AAAAP+4CAAAAAAAAASkCAAB4AAAACIrk122g6D/O+P5IwWTOPwAAAD/uAgAAAAAAAAEqAgAAeAAAAGSKctY1pug/zvj+SMFkzj8AAAA//QIAAAAAAAABKwIAAHgAAADBigDV/avoP874/kjBZM4/AAAAPw0DAAAAAAAAASwCAAB4AAAAHYuO08Wx6D/O+P5IwWTOPwAAAD8cAwAAAAAAAAEtAgAAeAAAAHqLHNKNt+g/zvj+SMFkzj8AAAA/PAMAAAAAAAABLgIAAHgAAADWi6rQVb3oP874/kjBZM4/AAAAP0sDAAAAAAAAAS8CAAB4AAAAM4w4zx3D6D/O+P5IwWTOPwAAAD9LAwAAAAAAAAEwAgAAeAAAAI+Mxs3lyOg/zvj+SMFkzj8AAAA/SwMAAAAAAAABMQIAAHgAAADsjFTMrc7oP76IE5Wnhc4/AAAAP1sDAAAAAAAAATICAAB4AAAApY1wyT3a6D+uGCjhjabOPwAAAD9bAwAAAAAAAAEzAgAAeAAAAF6OjMbN5eg/rhgo4Y2mzj8AAAA/awMAAAAAAAABNAIAAHgAAAAXj6jDXfHoP64YKOGNps4/AAAAP2sDAAAAAAAAATUCAAB4AAAALJBSv7UC6T+cqDwtdMfOPwAAAD96AwAAAAAAAAE2AgAAeAAAAEKR/LoNFOk/nKg8LXTHzj8AAAA/egMAAAAAAAABNwIAAHgAAABXkqa2ZSXpP5yoPC10x84/AAAAP4oDAAAAAAAAATgCAAB4AAAAyZPesIU86T+cqDwtdMfOPwAAAD+KAwAAAAAAAAE5AgAAeAAAAIKU+q0VSOk/nKg8LXTHzj8AAAA/mQMAAAAAAAABOgIAAHgAAADflIis3U3pP5yoPC10x84/AAAAP5kDAAAAAAAAATsCAAB4AAAAmJWkqW1Z6T+cqDwtdMfOPwAAAD+pAwAAAAAAAAE8AgAAeAAAAPSVMqg1X+k/nKg8LXTHzj8AAAA/NgQAAAAAAAABPQIAAHgAAABk/HMOMMbfP/wjBZM5CNA/AAAAPwAAAAAAAAAAAT4CAAB4AAAAZPxzDjDG3z8IuPXZjO/PPwAAAD8QAAAAAAAAAAE/AgAAeAAAABz9jwvA0d8/CLj12Yzvzz8AAAA/HwAAAAAAAAABQAIAAHgAAADW/asIUN3fPwi49dmM788/AAAAPx8AAAAAAAAAAUECAAB4AAAAjv7HBeDo3z8IuPXZjO/PPwAAAD8vAAAAAAAAAAFCAgAAeAAAAAAAAAAAAOA/CLj12Yzvzz8AAAA/PwAAAAAAAAABQwIAAHgAAAC5ABz9jwvgPwi49dmM788/AAAAPz8AAAAAAAAAAUQCAAB4AAAAcwE4+h8X4D8IuPXZjO/PPwAAAD9OAAAAAAAAAAFFAgAAeAAAAIgC4vV3KOA/CLj12Yzvzz8AAAA/TgAAAAAAAAABRgIAAHgAAABXBKjuX0XgPwi49dmM788/AAAAP14AAAAAAAAAAUcCAAB4AAAAyQXg6H9c4D8IuPXZjO/PPwAAAD9eAAAAAAAAAAFIAgAAeAAAADsHGOOfc+A//CMFkzkI0D8AAAA/bQAAAAAAAAABSQIAAHgAAAAJCd7bh5DgP/wjBZM5CNA/AAAAP20AAAAAAAAAAUoCAAB4AAAAHwqI19+h4D/8IwWTOQjQPwAAAD99AAAAAAAAAAFLAgAAeAAAADQLMtM3s+A//CMFkzkI0D8AAAA/fQAAAAAAAAABTAIAAHgAAABKDNzOj8TgP/wjBZM5CNA/AAAAP40AAAAAAAAAAU0CAAB4AAAAXw2GyufV4D/8IwWTOQjQPwAAAD+NAAAAAAAAAAFOAgAAeAAAABgOosd34eA//CMFkzkI0D8AAAA/nAAAAAAAAAABTwIAAHgAAADRDr7EB+3gP/wjBZM5CNA/AAAAP5wAAAAAAAAAAVACAAB4AAAALg9Mw8/y4D/8IwWTOQjQPwAAAD+sAAAAAAAAAAFRAgAAeAAAAOcPaMBf/uA//CMFkzkI0D8AAAA/rAAAAAAAAAABUgIAAHgAAABDEPa+JwThP/wjBZM5CNA/AAAAP7wAAAAAAAAAAVMCAAB4AAAAoBCEve8J4T/8IwWTOQjQPwAAAD/LAAAAAAAAAAFUAgAAeAAAAPwQEry3D+E//CMFkzkI0D8AAAA/CQEAAAAAAAABVQIAAHgAAABZEaC6fxXhP/wjBZM5CNA/AAAAPykBAAAAAAAAAVYCAAB4AAAAtREuuUcb4T/8IwWTOQjQPwAAAD9XAQAAAAAAAAFXAgAAeAAAALURLrlHG+E/CLj12Yzvzz8AAAA/cAMAAAAAAAABWAIAAHgAAAC1ES65RxvhPxgo4Y2mzs8/AAAAP1oEAAAAAAAAAVkCAAB4AAAAEhK8tw8h4T8YKOGNps7PPwAAAD9qBAAAAAAAAAFaAgAAeAAAABISvLcPIeE/KpjMQcCtzz8AAAA/ogUAAAAAAAABWwIAAHgAAAD+SAzczo/kP3vIZcVACeM/AAAAPwAAAAAAAAAAAVwCAAB4AAAAWkma2paV5D97yGXFQAnjPwAAAD9tAAAAAAAAAAFdAgAAeAAAAHBKRNbupuQ/e8hlxUAJ4z8AAAA/fQAAAAAAAAABXgIAAHgAAADiS3zQDr7kP3vIZcVACeM/AAAAP30AAAAAAAAAAV8CAAB4AAAAVE20yi7V5D97yGXFQAnjPwAAAD99AAAAAAAAAAFgAgAAeAAAACJPesMW8uQ/e8hlxUAJ4z8AAAA/jQAAAAAAAAABYQIAAHgAAACUULK9NgnlP3vIZcVACeM/AAAAP5wAAAAAAAAAAWICAAB4AAAAY1J4th4m5T97yGXFQAnjPwAAAD+cAAAAAAAAAAFjAgAAeAAAANVTsLA+PeU/e8hlxUAJ4z8AAAA/rAAAAAAAAAABZAIAAHgAAABHVeiqXlTlP3vIZcVACeM/AAAAP6wAAAAAAAAAAWUCAAB4AAAAuVYgpX5r5T97yGXFQAnjPwAAAD+sAAAAAAAAAAFmAgAAeAAAAM5XyqDWfOU/e8hlxUAJ4z8AAAA/uwAAAAAAAAABZwIAAHgAAADkWHScLo7lP3vIZcVACeM/AAAAP8sAAAAAAAAAAWgCAAB4AAAA+VkemIaf5T97yGXFQAnjPwAAAD/LAAAAAAAAAAFpAgAAeAAAALJaOpUWq+U/d+xqWHoR4z8AAAA/2wAAAAAAAAABagIAAHgAAADIW+SQbrzlP3fsalh6EeM/AAAAP9sAAAAAAAAAAWsCAAB4AAAAgVwAjv7H5T937GpYehHjPwAAAD/bAAAAAAAAAAFsAgAAeAAAAJddqolW2eU/d+xqWHoR4z8AAAA/6gAAAAAAAAABbQIAAHgAAACrXlSFrurlP3fsalh6EeM/AAAAP+oAAAAAAAAAAW4CAAB4AAAAZF9wgj725T937GpYehHjPwAAAD/6AAAAAAAAAAFvAgAAeAAAAHpgGn6WB+Y/d+xqWHoR4z8AAAA/+gAAAAAAAAABcAIAAHgAAACPYcR57hjmP3fsalh6EeM/AAAAPwoBAAAAAAAAAXECAAB4AAAApWJudUYq5j937GpYehHjPwAAAD8ZAQAAAAAAAAFyAgAAeAAAALpjGHGeO+Y/d+xqWHoR4z8AAAA/GQEAAAAAAAABcwIAAHgAAAAsZVBrvlLmP3IQcOuzGeM/AAAAPxkBAAAAAAAAAXQCAAB4AAAAnmaIZd5p5j9yEHDrsxnjPwAAAD8pAQAAAAAAAAF1AgAAeAAAABBowF/+gOY/chBw67MZ4z8AAAA/KQEAAAAAAAABdgIAAHgAAACCafhZHpjmP2tYehEnKuM/AAAAPzgBAAAAAAAAAXcCAAB4AAAAUWu+Uga15j9rWHoRJyrjPwAAAD9IAQAAAAAAAAF4AgAAeAAAAGZsaE5exuY/Znx/pGAy4z8AAAA/SAEAAAAAAAABeQIAAHgAAADYbaBIft3mP2Z8f6RgMuM/AAAAP1gBAAAAAAAAAXoCAAB4AAAA7m5KRNbu5j9ioIQ3mjrjPwAAAD9YAQAAAAAAAAF7AgAAeAAAAANw9D8uAOc/XsSJytNC4z8AAAA/ZwEAAAAAAAABfAIAAHgAAAAZcZ47hhHnP17EicrTQuM/AAAAP2cBAAAAAAAAAX0CAAB4AAAAi3LWNaYo5z9exInK00LjPwAAAD93AQAAAAAAAAF+AgAAeAAAAKBzgDH+Oec/XsSJytNC4z8AAAA/dwEAAAAAAAABfwIAAHgAAAC2dCotVkvnP17EicrTQuM/AAAAP4cBAAAAAAAAAYACAAB4AAAAKHZiJ3Zi5z9exInK00LjPwAAAD+HAQAAAAAAAAGBAgAAeAAAAPZ3KCBef+c/XsSJytNC4z8AAAA/lgEAAAAAAAABggIAAHgAAABoeWAafpbnP17EicrTQuM/AAAAP5YBAAAAAAAAAYMCAAB4AAAA2nqYFJ6t5z9exInK00LjPwAAAD+mAQAAAAAAAAGEAgAAeAAAAE180A6+xOc/YqCEN5o64z8AAAA/pgEAAAAAAAABhQIAAHgAAABifXoKFtbnP2Z8f6RgMuM/AAAAP7UBAAAAAAAAAYYCAAB4AAAAG36WB6bh5z9rWHoRJyrjPwAAAD+1AQAAAAAAAAGHAgAAeAAAADF/QAP+8uc/a1h6EScq4z8AAAA/xQEAAAAAAAABiAIAAHgAAADqf1wAjv7nP2tYehEnKuM/AAAAP8UBAAAAAAAAAYkCAAB4AAAARoDq/lUE6D9rWHoRJyrjPwAAAD/FAQAAAAAAAAGKAgAAeAAAAP+ABvzlD+g/a1h6EScq4z8AAAA/xQEAAAAAAAABiwIAAHgAAABcgZT6rRXoP2tYehEnKuM/AAAAP9QBAAAAAAAAAYwCAAB4AAAAFYKw9z0h6D9rWHoRJyrjPwAAAD/UAQAAAAAAAAGNAgAAeAAAAM6CzPTNLOg/a1h6EScq4z8AAAA/5AEAAAAAAAABjgIAAHgAAADjg3bwJT7oP2tYehEnKuM/AAAAP+QBAAAAAAAAAY8CAAB4AAAA+YQg7H1P6D9rWHoRJyrjPwAAAD/0AQAAAAAAAAGQAgAAeAAAAMeG5uRlbOg/a1h6EScq4z8AAAA/9AEAAAAAAAABkQIAAHgAAAA5iB7fhYPoP2tYehEnKuM/AAAAPwMCAAAAAAAAAZICAAB4AAAACIrk122g6D9rWHoRJyrjPwAAAD8DAgAAAAAAAAGTAgAAeAAAADOMOM8dw+g/a1h6EScq4z8AAAA/EwIAAAAAAAABlAIAAHgAAABejozGzeXoP2tYehEnKuM/AAAAPxMCAAAAAAAAAZUCAAB4AAAA0I/EwO386D9uNHV+7SHjPwAAAD8iAgAAAAAAAAGWAgAAeAAAAEKR/LoNFOk/chBw67MZ4z8AAAA/IgIAAAAAAAABlwIAAHgAAAC0kjS1LSvpP3IQcOuzGeM/AAAAPzICAAAAAAAAAZgCAAB4AAAAJpRsr01C6T9yEHDrsxnjPwAAAD8yAgAAAAAAAAGZAgAAeAAAAJiVpKltWek/chBw67MZ4z8AAAA/QgIAAAAAAAABmgIAAHgAAACtlk6lxWrpP3IQcOuzGeM/AAAAP1ECAAAAAAAAAZsCAAB4AAAAw5f4oB186T9yEHDrsxnjPwAAAD9RAgAAAAAAAAGcAgAAeAAAANiYopx1jek/chBw67MZ4z8AAAA/UQIAAAAAAAABnQIAAHgAAABKmtqWlaTpP3IQcOuzGeM/AAAAP2ECAAAAAAAAAZ4CAAB4AAAAYJuEku216T9yEHDrsxnjPwAAAD9hAgAAAAAAAAGfAgAAeAAAAHacLo5Fx+k/bjR1fu0h4z8AAAA/cQIAAAAAAAABoAIAAHgAAACLndiJndjpP240dX7tIeM/AAAAP3ECAAAAAAAAAaECAAB4AAAA/Z4QhL3v6T9uNHV+7SHjPwAAAD+AAgAAAAAAAAGiAgAAeAAAABOgun8VAeo/bjR1fu0h4z8AAAA/gAIAAAAAAAABowIAAHgAAAAooWR7bRLqP240dX7tIeM/AAAAP5ACAAAAAAAAAaQCAAB4AAAAmaKcdY0p6j9uNHV+7SHjPwAAAD+fAgAAAAAAAAGlAgAAeAAAAAuk1G+tQOo/bjR1fu0h4z8AAAA/nwIAAAAAAAABpgIAAHgAAAB9pQxqzVfqP240dX7tIeM/AAAAP58CAAAAAAAAAacCAAB4AAAATKfSYrV06j9uNHV+7SHjPwAAAD+vAgAAAAAAAAGoAgAAeAAAAGGofF4Nhuo/bjR1fu0h4z8AAAA/vwIAAAAAAAABqQIAAHgAAAB3qSZaZZfqP240dX7tIeM/AAAAP78CAAAAAAAAAaoCAAB4AAAA6apeVIWu6j9uNHV+7SHjPwAAAD/OAgAAAAAAAAGrAgAAeAAAAP6rCFDdv+o/bjR1fu0h4z8AAAA/zgIAAAAAAAABrAIAAHgAAABwrUBK/dbqP240dX7tIeM/AAAAP94CAAAAAAAAAa0CAAB4AAAAhq7qRVXo6j9uNHV+7SHjPwAAAD/eAgAAAAAAAAGuAgAAeAAAAPivIkB1/+o/bjR1fu0h4z8AAAA/3gIAAAAAAAABrwIAAHgAAADGseg4XRzrP240dX7tIeM/AAAAP+4CAAAAAAAAAbACAAB4AAAAlbOuMUU56z9uNHV+7SHjPwAAAD/9AgAAAAAAAAGxAgAAeAAAAMC1Ain1W+s/bjR1fu0h4z8AAAA//QIAAAAAAAABsgIAAHgAAADrt1YgpX7rP240dX7tIeM/AAAAPw0DAAAAAAAAAbMCAAB4AAAAFrqqF1Wh6z9uNHV+7SHjPwAAAD8NAwAAAAAAAAG0AgAAeAAAAJ68jA3Nyes/a1h6EScq4z8AAAA/HAMAAAAAAAABtQIAAHgAAAAQvsQH7eDrP2tYehEnKuM/AAAAPxwDAAAAAAAAAbYCAAB4AAAAO8AY/5wD7D9rWHoRJyrjPwAAAD8cAwAAAAAAAAG3AgAAeAAAAAnC3veEIOw/Znx/pGAy4z8AAAA/LAMAAAAAAAABuAIAAHgAAAA0xDLvNEPsP2KghDeaOuM/AAAAPywDAAAAAAAAAbkCAAB4AAAA0ce+4AR97D9exInK00LjPwAAAD88AwAAAAAAAAG6AgAAeAAAAMvL2NCcvOw/WeiOXQ1L4z8AAAA/SwMAAAAAAAABuwIAAHgAAAAh0IC//AHtP1IwmYOAW+M/AAAAP0sDAAAAAAAAAbwCAAB4AAAAMNVEq+xS7T9JeKOp82vjPwAAAD9bAwAAAAAAAAG9AgAAeAAAAJzalpWkqe0/QcCtz2Z84z8AAAA/WwMAAAAAAAABvgIAAHgAAAAH4Oh/XADuPzQsvYgTleM/AAAAP2sDAAAAAAAAAb8CAAB4AAAAuuQebYRL7j8xUMIbTZ3jPwAAAD9rAwAAAAAAAAHAAgAAeAAAAMjp4lh0nO4/LXTHroal4z8AAAA/egMAAAAAAAABwQIAAHgAAADX7qZEZO3uPyS80dT5teM/AAAAP3oDAAAAAAAAAcICAAB4AAAALfNOM8Qy7z8cBNz6bMbjPwAAAD+KAwAAAAAAAAHDAgAAeAAAACf3aCNccu8/HATc+mzG4z8AAAA/igMAAAAAAAABxAIAAHgAAACv+UoZ1JrvPxgo4Y2mzuM/AAAAP5kDAAAAAAAAAcUCAAB4AAAAffsQEry37z8YKOGNps7jPwAAAD+ZAwAAAAAAAAHGAgAAeAAAAO/8SAzczu8/GCjhjabO4z8AAAA/qQMAAAAAAAABxwIAAHgAAACp/WQJbNrvPxgo4Y2mzuM/AAAAP6kDAAAAAAAAAcgCAAB4AAAABf7yBzTg7z8YKOGNps7jPwAAAD+5AwAAAAAAAAHJAgAAeAAAAAX+8gc04O8/HATc+mzG4z8AAAA/yAMAAAAAAAABygIAAHgAAAAF/vIHNODvPyHg1mczvuM/AAAAP+gDAAAAAAAAAcsCAAB4AAAAYf6ABvzl7z8h4NZnM77jPwAAAD/3AwAAAAAAAAHMAgAAeAAAAGH+gAb85e8/JLzR1Pm14z8AAAA/swQAAAAAAAABzQIAAHgAAAAF/vIHNODvPy10x66GpeM/AAAAP7MEAAAAAAAAAc4CAAB4AAAAqf1kCWza7z8tdMeuhqXjPwAAAD/CBAAAAAAAAAHPAgAAeAAAAEv91gqk1O8/MVDCG02d4z8AAAA/0gQAAAAAAAAB0AIAAHgAAADv/EgM3M7vPzFQwhtNneM/AAAAP+IEAAAAAAAAAdECAAB4AAAAk/y6DRTJ7z8xUMIbTZ3jPwAAAD8BBQAAAAAAAAHSAgAAeAAAAJP8ug0Uye8/NCy9iBOV4z8AAAA/AQUAAAAAAAAB0wIAAHgAAAAmlGyvTULpP02dX3vIZeE/AAAAPwAAAAAAAAAAAdQCAAB4AAAAJpRsr01C6T9IwWQOAm7hPwAAAD8QAAAAAAAAAAHVAgAAeAAAACaUbK9NQuk/ROVpoTt24T8AAAA/JgAAAAAAAAAB1gIAAHgAAADJk96whTzpP0EJbzR1fuE/AAAAPzUAAAAAAAAAAdcCAAB4AAAAyZPesIU86T88LXTHrobhPwAAAD9FAAAAAAAAAAHYAgAAeAAAAMmT3rCFPOk/OFF5WuiO4T8AAAA/RQAAAAAAAAAB2QIAAHgAAADJk96whTzpPzR1fu0hl+E/AAAAP1UAAAAAAAAAAdoCAAB4AAAAyZPesIU86T8vmYOAW5/hPwAAAD9VAAAAAAAAAAHbAgAAeAAAAMmT3rCFPOk/KOGNps6v4T8AAAA/ZAAAAAAAAAAB3AIAAHgAAADJk96whTzpPyMFkzkIuOE/AAAAP2QAAAAAAAAAAd0CAAB4AAAAyZPesIU86T8cTZ1fe8jhPwAAAD90AAAAAAAAAAHeAgAAeAAAAMmT3rCFPOk/F3Gi8rTQ4T8AAAA/gwAAAAAAAAAB3wIAAHgAAADJk96whTzpPwrdsath6eE/AAAAP5MAAAAAAAAAAeACAAB4AAAAyZPesIU86T8DJbzR1PnhPwAAAD+TAAAAAAAAAAHhAgAAeAAAAMmT3rCFPOk/+mzG90cK4j8AAAA/kwAAAAAAAAAB4gIAAHgAAAAmlGyvTULpP/K00B27GuI/AAAAP6MAAAAAAAAAAeMCAAB4AAAAJpRsr01C6T/q/NpDLiviPwAAAD+jAAAAAAAAAAHkAgAAeAAAAIKU+q0VSOk/3mjq/NpD4j8AAAA/sgAAAAAAAAAB5QIAAHgAAADflIis3U3pP9Ww9CJOVOI/AAAAP7IAAAAAAAAAAeYCAAB4AAAA35SIrN1N6T/M+P5IwWTiPwAAAD/CAAAAAAAAAAHnAgAAeAAAADuVFqulU+k/wWQOAm594j8AAAA/wgAAAAAAAAAB6AIAAHgAAAA7lRarpVPpP7msGCjhjeI/AAAAP9IAAAAAAAAAAekCAAB4AAAAmJWkqW1Z6T+w9CJOVJ7iPwAAAD/SAAAAAAAAAAHqAgAAeAAAAJiVpKltWek/rBgo4Y2m4j8AAAA/4QAAAAAAAAAB6wIAAHgAAACYlaSpbVnpP6RgMgcBt+I/AAAAP+EAAAAAAAAAAewCAAB4AAAAmJWkqW1Z6T+ghDeaOr/iPwAAAD/xAAAAAAAAAAHtAgAAeAAAAJiVpKltWek/nKg8LXTH4j8AAAA/AAEAAAAAAAAB7gIAAHgAAACYlaSpbVnpP5fMQcCtz+I/AAAAPxABAAAAAAAAAe8CAAB4AAAAmJWkqW1Z6T+U8EZT59fiPwAAAD8QAQAAAAAAAAHwAgAAeAAAAJiVpKltWek/kBRM5iDg4j8AAAA/IAEAAAAAAAAB8QIAAHgAAACYlaSpbVnpP4s4UXla6OI/AAAAPy8BAAAAAAAAAfICAAB4AAAAmJWkqW1Z6T+HXFYMlPDiPwAAAD8vAQAAAAAAAAHzAgAAeAAAAJiVpKltWek/g4Bbn8344j8AAAA/PwEAAAAAAAAB9AIAAHgAAAD0lTKoNV/pP4OAW5/N+OI/AAAAPz8BAAAAAAAAAfUCAAB4AAAA9JUyqDVf6T9/pGAyBwHjPwAAAD8/AQAAAAAAAAH2AgAAeAAAAFeSprZlJek/WTFQwhtN4T8AAAA/AAAAAAAAAAAB9wIAAHgAAAC0kjS1LSvpP1kxUMIbTeE/AAAAPy4AAAAAAAAAAfgCAAB4AAAAEJPCs/Uw6T9ZMVDCG03hPwAAAD8uAAAAAAAAAAH5AgAAeAAAAMmT3rCFPOk/WTFQwhtN4T8AAAA/PgAAAAAAAAAB+gIAAHgAAADflIis3U3pP1kxUMIbTeE/AAAAPz4AAAAAAAAAAfsCAAB4AAAAmJWkqW1Z6T9ZMVDCG03hPwAAAD9OAAAAAAAAAAH8AgAAeAAAAAqX3KONcOk/WTFQwhtN4T8AAAA/TgAAAAAAAAAB/QIAAHgAAADDl/igHXzpP1kxUMIbTeE/AAAAP10AAAAAAAAAAf4CAAB4AAAA2JiinHWN6T9dDUsv4kThPwAAAD9tAAAAAAAAAAH/AgAAeAAAAJGZvpkFmek/YelFnKg84T8AAAA/bQAAAAAAAAABAAMAAHgAAADumUyYzZ7pP2HpRZyoPOE/AAAAP20AAAAAAAAAAQEDAAB4AAAAp5polV2q6T9h6UWcqDzhPwAAAD99AAAAAAAAAAECAwAAeAAAAASb9pMlsOk/YelFnKg84T8AAAA/hAAAAAAAAAABAwMAAHgAAABgm4SS7bXpP2bFQAlvNOE/AAAAP5MAAAAAAAAAAQQDAAB4AAAAvZsSkbW76T9mxUAJbzThPwAAAD+TAAAAAAAAAAEFAwAAeAAAABmcoI99wek/ZsVACW804T8AAAA/owAAAAAAAAABBgMAAHgAAAB2nC6ORcfpP2bFQAlvNOE/AAAAP7IAAAAAAAAAAQcDAAB4AAAA0py8jA3N6T9mxUAJbzThPwAAAD+yAAAAAAAAAAEIAwAAeAAAAC+dSovV0uk/ZsVACW804T8AAAA/wgAAAAAAAAABCQMAAHgAAACLndiJndjpP2bFQAlvNOE/AAAAP8IAAAAAAAAAAQoDAAB4AAAARJ70hi3k6T9mxUAJbzThPwAAAD/SAAAAAAAAAAELAwAAeAAAAP2eEIS97+k/ZsVACW804T8AAAA/0gAAAAAAAAABDAMAAHgAAAC2nyyBTfvpP2mhO3Y1LOE/AAAAP+EAAAAAAAAAAQ0DAAB4AAAAtp8sgU376T9mxUAJbzThPwAAAD94AgAAAAAAAAEOAwAAeAAAALafLIFN++k/YelFnKg84T8AAAA/hwIAAAAAAAABDwMAAHgAAAC2nyyBTfvpP10NSy/iROE/AAAAP5cCAAAAAAAAARADAAB4AAAAtp8sgU376T9ZMVDCG03hPwAAAD+XAgAAAAAAAAERAwAAeAAAALafLIFN++k/VFVVVVVV4T8AAAA/pgIAAAAAAAABEgMAAHgAAADEpPBsPUzqP2HpRZyoPOE/AAAAPwAAAAAAAAAAARMDAAB4AAAANqYoZ11j6j9dDUsv4kThPwAAAD8PAAAAAAAAAAEUAwAAeAAAAGGofF4Nhuo/XQ1LL+JE4T8AAAA/DwAAAAAAAAABFQMAAHgAAAAaqZhbnZHqP1kxUMIbTeE/AAAAPw8AAAAAAAAAARYDAAB4AAAAMKpCV/Wi6j9UVVVVVVXhPwAAAD8fAAAAAAAAAAEXAwAAeAAAAEWr7FJNtOo/VFVVVVVV4T8AAAA/OQAAAAAAAAABGAMAAHgAAACiq3pRFbrqP1RVVVVVVeE/AAAAPzkAAAAAAAAAARkDAAB4AAAAW6yWTqXF6j9UVVVVVVXhPwAAAD85AAAAAAAAAAEaAwAAeAAAAFuslk6lxeo/UXla6I5d4T8AAAA/SAAAAAAAAAABGwMAAHgAAAAUrbJLNdHqP1F5WuiOXeE/AAAAP1gAAAAAAAAAARwDAAB4AAAAcK1ASv3W6j9ReVrojl3hPwAAAD9YAAAAAAAAAAEdAwAAeAAAAM2tzkjF3Oo/UXla6I5d4T8AAAA/aAAAAAAAAAABHgMAAHgAAAAprlxHjeLqP1F5WuiOXeE/AAAAP2gAAAAAAAAAAR8DAAB4AAAAP68GQ+Xz6j9ReVrojl3hPwAAAD93AAAAAAAAAAEgAwAAeAAAALGwPj0FC+s/UXla6I5d4T8AAAA/dwAAAAAAAAABIQMAAHgAAAB/sgQ27SfrP1F5WuiOXeE/AAAAP4cAAAAAAAAAASIDAAB4AAAAB7XmK2VQ6z9ReVrojl3hPwAAAD+HAAAAAAAAAAEjAwAAeAAAADK3OiMVc+s/UXla6I5d4T8AAAA/lgAAAAAAAAABJAMAAHgAAAC6uRwZjZvrP1F5WuiOXeE/AAAAP5YAAAAAAAAAASUDAAB4AAAAiLviEXW46z9ReVrojl3hPwAAAD+mAAAAAAAAAAEmAwAAeAAAAPq8GgyVz+s/UXla6I5d4T8AAAA/pgAAAAAAAAABJwMAAHgAAABsvlIGtebrP1F5WuiOXeE/AAAAP7YAAAAAAAAAASgDAAB4AAAAgr/8AQ346z9ReVrojl3hPwAAAD+2AAAAAAAAAAEpAwAAeAAAAN6/igDV/es/UXla6I5d4T8AAAA/xQAAAAAAAAABKgMAAHgAAAA7wBj/nAPsP1F5WuiOXeE/AAAAP8UAAAAAAAAAASsDAAB4AAAAl8Cm/WQJ7D9ReVrojl3hPwAAAD8EAQAAAAAAAAEsAwAAeAAAAPTANPwsD+w/UXla6I5d4T8AAAA/IwEAAAAAAAABLQMAAHgAAABQwcL69BTsP1F5WuiOXeE/AAAAP2IBAAAAAAAAAS4DAAB4AAAArcFQ+bwa7D9IwWQOAm7hPwAAAD9xAQAAAAAAAAEvAwAAeAAAAB/DiPPcMew/QQlvNHV+4T8AAAA/oAEAAAAAAAABMAMAAHgAAAAnzGbPZMLsPy+Zg4Bbn+E/AAAAP6ABAAAAAAAAATEDAAB4AAAAPc0Qy7zT7D8vmYOAW5/hPwAAAD+wAQAAAAAAAAEyAwAAeAAAAPbNLMhM3+w/L5mDgFuf4T8AAAA/sAEAAAAAAAABMwMAAHgAAABSzrrGFOXsPy+Zg4Bbn+E/AAAAP78BAAAAAAAAATQDAAB4AAAA9s0syEzf7D8vmYOAW5/hPwAAAD8/AgAAAAAAAAE1AwAAeAAAAJnNnsmE2ew/L5mDgFuf4T8AAAA/PwIAAAAAAAABNgMAAHgAAAA9zRDLvNPsPyy9iBOVp+E/AAAAP04CAAAAAAAAATcDAAB4AAAA4MyCzPTN7D8o4Y2mzq/hPwAAAD9eAgAAAAAAAAE4AwAAeAAAAODMgsz0zew/IwWTOQi44T8AAAA/bgIAAAAAAAABOQMAAHgAAACEzPTNLMjsPyMFkzkIuOE/AAAAP24CAAAAAAAAAToDAAB4AAAAJ8xmz2TC7D8fKZjMQcDhPwAAAD99AgAAAAAAAAE7AwAAeAAAAMvL2NCcvOw/F3Gi8rTQ4T8AAAA/fQIAAAAAAAABPAMAAHgAAADLy9jQnLzsPxOVp4Xu2OE/AAAAP40CAAAAAAAAAT0DAAB4AAAAEsu80wyx7D8PuawYKOHhPwAAAD+NAgAAAAAAAAE+AwAAeAAAALXKLtVEq+w/BwG3Ppvx4T8AAAA/nQIAAAAAAAABPwMAAHgAAABZyqDWfKXsPwMlvNHU+eE/AAAAP6wCAAAAAAAAAUADAAB4AAAA/MkS2LSf7D/6bMb3RwriPwAAAD+sAgAAAAAAAAFBAwAAeAAAAKDJhNnsmew/8rTQHbsa4j8AAAA/rAIAAAAAAAABQgMAAHgAAABDyfbaJJTsP+7Y1bD0IuI/AAAAP7wCAAAAAAAAAUMDAAB4AAAA58ho3FyO7D/q/NpDLiviPwAAAD+8AgAAAAAAAAFEAwAAeAAAAIrI2t2UiOw/5SDg1mcz4j8AAAA/ywIAAAAAAAABRQMAAHgAAAAuyEzfzILsP95o6vzaQ+I/AAAAP8sCAAAAAAAAAUYDAAB4AAAA0ce+4AR97D/ZjO+PFEziPwAAAD/bAgAAAAAAAAFHAwAAeAAAAHXHMOI8d+w/1bD0Ik5U4j8AAAA/2wIAAAAAAAABSAMAAHgAAAB1xzDiPHfsP9HU+bWHXOI/AAAAP+sCAAAAAAAAAUkDAAB4AAAAGMei43Rx7D/M+P5IwWTiPwAAAD/rAgAAAAAAAAFKAwAAeAAAALzGFOWsa+w/yRwE3Pps4j8AAAA/+gIAAAAAAAABSwMAAHgAAAC8xhTlrGvsP8VACW80deI/AAAAPwoDAAAAAAAAAUwDAAB4AAAAX8aG5uRl7D/FQAlvNHXiPwAAAD8aAwAAAAAAAAFNAwAAeAAAAF/GhubkZew/wWQOAm594j8AAAA/GgMAAAAAAAABTgMAAHgAAAADxvjnHGDsP7msGCjhjeI/AAAAPykDAAAAAAAAAU8DAAB4AAAApsVq6VRa7D+10B27GpbiPwAAAD8pAwAAAAAAAAFQAwAAeAAAAKbFaulUWuw/sPQiTlSe4j8AAAA/OQMAAAAAAAABUQMAAHgAAABKxdzqjFTsP7D0Ik5UnuI/AAAAP0gDAAAAAAAAAVIDAAB4AAAA7cRO7MRO7D+sGCjhjabiPwAAAD9IAwAAAAAAAAFTAwAAeAAAAJHEwO38SOw/qDwtdMeu4j8AAAA/WAMAAAAAAAABVAMAAHgAAAA0xDLvNEPsP6RgMgcBt+I/AAAAP1gDAAAAAAAAAVUDAAB4AAAAhy3kSW/Y4j+VXsSJytPmPwAAAD8AAAAAAAAAAAFWAwAAeAAAAOQtckg33uI/lV7EicrT5j8AAAA/EAAAAAAAAAABVwMAAHgAAABALgBH/+PiP5o6v/aQy+Y/AAAAPyAAAAAAAAAAAVgDAAB4AAAAnS6ORcfp4j+aOr/2kMvmPwAAAD8gAAAAAAAAAAFZAwAAeAAAAPkuHESP7+I/mjq/9pDL5j8AAAA/LwAAAAAAAAABWgMAAHgAAACyLzhBH/viP5o6v/aQy+Y/AAAAPy8AAAAAAAAAAVsDAAB4AAAAazBUPq8G4z+aOr/2kMvmPwAAAD8/AAAAAAAAAAFcAwAAeAAAAIEx/jkHGOM/nha6Y1fD5j8AAAA/PwAAAAAAAAABXQMAAHgAAADzMjY0Jy/jP54WumNXw+Y/AAAAP08AAAAAAAAAAV4DAAB4AAAAZTRuLkdG4z+eFrpjV8PmPwAAAD9PAAAAAAAAAAFfAwAAeAAAAJA2wiX3aOM/nha6Y1fD5j8AAAA/XgAAAAAAAAABYAMAAHgAAABeOIge34XjP54WumNXw+Y/AAAAP24AAAAAAAAAAWEDAAB4AAAAQjv4Eh+04z+eFrpjV8PmPwAAAD9uAAAAAAAAAAFiAwAAeAAAAG09TArP1uM/nha6Y1fD5j8AAAA/bgAAAAAAAAABYwMAAHgAAACuQEr91grkP54WumNXw+Y/AAAAP30AAAAAAAAAAWQDAAB4AAAAS0TW7qZE5D+eFrpjV8PmPwAAAD99AAAAAAAAAAFlAwAAeAAAAEVI8N4+hOQ/nha6Y1fD5j8AAAA/jQAAAAAAAAABZgMAAHgAAACbTJjNnsnkP54WumNXw+Y/AAAAP50AAAAAAAAAAWcDAAB4AAAAqlFcuY4a5T+eFrpjV8PmPwAAAD+dAAAAAAAAAAFoAwAAeAAAAFxWkqa2ZeU/nha6Y1fD5j8AAAA/rAAAAAAAAAABaQMAAHgAAADIW+SQbrzlP6HytNAdu+Y/AAAAP6wAAAAAAAAAAWoDAAB4AAAA1mCofF4N5j+mzq895LLmPwAAAD+sAAAAAAAAAAFrAwAAeAAAAIll3mmGWOY/qqqqqqqq5j8AAAA/vAAAAAAAAAABbAMAAHgAAACCafhZHpjmP66GpRdxouY/AAAAP7wAAAAAAAAAAW0DAAB4AAAA2G2gSH7d5j+uhqUXcaLmPwAAAD/MAAAAAAAAAAFuAwAAeAAAABlxnjuGEec/smKghDea5j8AAAA/zAAAAAAAAAABbwMAAHgAAAASdbgrHlHnP7JioIQ3muY/AAAAP9sAAAAAAAAAAXADAAB4AAAAr3hEHe6K5z+yYqCEN5rmPwAAAD/rAAAAAAAAAAFxAwAAeAAAADd7JhNms+c/smKghDea5j8AAAA/6wAAAAAAAAABcgMAAHgAAAC/fQgJ3tvnP7JioIQ3muY/AAAAP+sAAAAAAAAAAXMDAAB4AAAA6n9cAI7+5z+yYqCEN5rmPwAAAD/6AAAAAAAAAAF0AwAAeAAAALiBIvl1G+g/tj6b8f2R5j8AAAA/+gAAAAAAAAABdQMAAHgAAADOgsz0zSzoP7oall7EieY/AAAAPxcBAAAAAAAAAXYDAAB4AAAAQIQE7+1D6D+6GpZexInmPwAAAD8nAQAAAAAAAAF3AwAAeAAAAFWFrupFVeg/v/aQy4qB5j8AAAA/JwEAAAAAAAABeAMAAHgAAADHhubkZWzoP8PSizhReeY/AAAAPzYBAAAAAAAAAXkDAAB4AAAAOYge34WD6D/D0os4UXnmPwAAAD82AQAAAAAAAAF6AwAAeAAAAAiK5NdtoOg/w9KLOFF55j8AAAA/NgEAAAAAAAABewMAAHgAAACPjMbN5cjoP8auhqUXceY/AAAAP0YBAAAAAAAAAXwDAAB4AAAAuo4axZXr6D/PZnx/pGDmPwAAAD9WAQAAAAAAAAF9AwAAeAAAAJ6RirnVGek/2B5yWTFQ5j8AAAA/VgEAAAAAAAABfgMAAHgAAAAmlGyvTULpP9geclkxUOY/AAAAP2UBAAAAAAAAAX8DAAB4AAAAZpdqolV26T/b+mzG90fmPwAAAD9lAQAAAAAAAAGAAwAAeAAAAEqa2paVpOk/5LJioIQ35j8AAAA/dQEAAAAAAAABgQMAAHgAAAB2nC6ORcfpP+SyYqCEN+Y/AAAAP3UBAAAAAAAAAYIDAAB4AAAAWp+egoX16T/ojl0NSy/mPwAAAD+EAQAAAAAAAAGDAwAAeAAAAMyg1nylDOo/62pYehEn5j8AAAA/hAEAAAAAAAABhAMAAHgAAACZopx1jSnqP+tqWHoRJ+Y/AAAAP5QBAAAAAAAAAYUDAAB4AAAAaKRibnVG6j/ralh6ESfmPwAAAD+UAQAAAAAAAAGGAwAAeAAAAH2lDGrNV+o/62pYehEn5j8AAAA/pAEAAAAAAAABhwMAAHgAAADapZpolV3qP+tqWHoRJ+Y/AAAAP6QBAAAAAAAAAYgDAAB4AAAANqYoZ11j6j/ralh6ESfmPwAAAD+zAQAAAAAAAAGJAwAAeAAAAO+mRGTtbuo/62pYehEn5j8AAAA/swEAAAAAAAABigMAAHgAAABMp9JitXTqP+tqWHoRJ+Y/AAAAP8MBAAAAAAAAAYsDAAB4AAAAqKdgYX166j/ralh6ESfmPwAAAD/TAQAAAAAAAAGMAwAAeAAAAAWo7l9FgOo/62pYehEn5j8AAAA/4gEAAAAAAAABjQMAAHgAAAC+qApd1YvqP/BGU+fXHuY/AAAAP/IBAAAAAAAAAY4DAAB4AAAAd6kmWmWX6j/wRlPn1x7mPwAAAD/yAQAAAAAAAAGPAwAAeAAAANOptFgtneo/8EZT59ce5j8AAAA/8gEAAAAAAAABkAMAAHgAAACMqtBVvajqP/BGU+fXHuY/AAAAPwECAAAAAAAAAZEDAAB4AAAA6apeVIWu6j/wRlPn1x7mPwAAAD8BAgAAAAAAAAGSAwAAeAAAAKKrelEVuuo/8EZT59ce5j8AAAA/EQIAAAAAAAABkwMAAHgAAAD+qwhQ3b/qP/BGU+fXHuY/AAAAPyECAAAAAAAAAZQDAAB4AAAAW6yWTqXF6j/wRlPn1x7mPwAAAD8hAgAAAAAAAAGVAwAAeAAAAHCtQEr91uo/62pYehEn5j8AAAA/IQIAAAAAAAABlgMAAHgAAAAprlxHjeLqP+iOXQ1LL+Y/AAAAPzACAAAAAAAAAZcDAAB4AAAA4q54RB3u6j/ojl0NSy/mPwAAAD9AAgAAAAAAAAGYAwAAeAAAAJuvlEGt+eo/5LJioIQ35j8AAAA/QAIAAAAAAAABmQMAAHgAAAD4ryJAdf/qP+SyYqCEN+Y/AAAAP0ACAAAAAAAAAZoDAAB4AAAAsbA+PQUL6z/f1mczvj/mPwAAAD9QAgAAAAAAAAGbAwAAeAAAAA2xzDvNEOs/39ZnM74/5j8AAAA/UAIAAAAAAAABnAMAAHgAAAANscw7zRDrP9v6bMb3R+Y/AAAAP18CAAAAAAAAAZ0DAAB4AAAAarFaOpUW6z/b+mzG90fmPwAAAD9fAgAAAAAAAAGeAwAAeAAAAMax6DhdHOs/2B5yWTFQ5j8AAAA/ngIAAAAAAAABnwMAAHgAAAAjsnY3JSLrP9geclkxUOY/AAAAP60CAAAAAAAAAaADAAB4AAAAf7IENu0n6z/TQnfsaljmPwAAAD+9AgAAAAAAAAGhAwAAeAAAANyykjS1Les/00J37GpY5j8AAAA/3AIAAAAAAAABogMAAHgAAAA4syAzfTPrP9NCd+xqWOY/AAAAP+wCAAAAAAAAAaMDAAB4AAAAlbOuMUU56z/TQnfsaljmPwAAAD8LAwAAAAAAAAGkAwAAeAAAAE60yi7VROs/00J37GpY5j8AAAA/CwMAAAAAAAABpQMAAHgAAAAHteYrZVDrP9NCd+xqWOY/AAAAPxsDAAAAAAAAAaYDAAB4AAAAwLUCKfVb6z/TQnfsaljmPwAAAD8bAwAAAAAAAAGnAwAAeAAAAHm2HiaFZ+s/00J37GpY5j8AAAA/KgMAAAAAAAABqAMAAHgAAAAytzojFXPrP9NCd+xqWOY/AAAAPyoDAAAAAAAAAakDAAB4AAAAjrfIId146z/TQnfsaljmPwAAAD9MAwAAAAAAAAGqAwAAeAAAAEe45B5thOs/00J37GpY5j8AAAA/TAMAAAAAAAABqwMAAHgAAACkuHIdNYrrP9NCd+xqWOY/AAAAP1wDAAAAAAAAAawDAAB4AAAAXbmOGsWV6z/TQnfsaljmPwAAAD9rAwAAAAAAAAGtAwAAeAAAAHO6OBYdp+s/00J37GpY5j8AAAA/igMAAAAAAAABrgMAAHgAAACIu+IRdbjrP9NCd+xqWOY/AAAAP6oDAAAAAAAAAa8DAAB4AAAAyb7gBH3s6z/TQnfsaljmPwAAAD+qAwAAAAAAAAGwAwAAeAAAAIK//AEN+Os/2B5yWTFQ5j8AAAA/uQMAAAAAAAABsQMAAHgAAAA7wBj/nAPsP9v6bMb3R+Y/AAAAP7kDAAAAAAAAAbIDAAB4AAAAl8Cm/WQJ7D/f1mczvj/mPwAAAD/JAwAAAAAAAAGzAwAAeAAAAPTANPwsD+w/5LJioIQ35j8AAAA/yQMAAAAAAAABtAMAAHgAAABQwcL69BTsP+SyYqCEN+Y/AAAAP9kDAAAAAAAAAbUDAAB4AAAAUMHC+vQU7D/ojl0NSy/mPwAAAD8HBAAAAAAAAAG2AwAAeAAAABBMw8/ywNQ/Z3x/pGAy3z8AAAA/AAAAAAAAAAABtwMAAHgAAACsT0/BwvrUP2d8f6RgMt8/AAAAP7MAAAAAAAAAAbgDAAB4AAAAAlT3ryJA1T9nfH+kYDLfPwAAAD+zAAAAAAAAAAG5AwAAeAAAAMpZ15iinNU/Z3x/pGAy3z8AAAA/wgAAAAAAAAABugMAAHgAAABMYNN+sgTWP2d8f6RgMt8/AAAAP8IAAAAAAAAAAbsDAAB4AAAAQGgHX+KD1j9nfH+kYDLfPwAAAD/SAAAAAAAAAAG8AwAAeAAAAHpvH0KC99Y/Z3x/pGAy3z8AAAA/0gAAAAAAAAABvQMAAHgAAAD6dRsokl/XP280dX7tId8/AAAAP+EAAAAAAAAAAb4DAAB4AAAACnvfE4Kw1z9vNHV+7SHfPwAAAD/hAAAAAAAAAAG/AwAAeAAAAGB/hwLi9dc/eexqWHoR3z8AAAA/8QAAAAAAAAABwAMAAHgAAABEgvf2ISTYP3nsalh6Ed8/AAAAP/EAAAAAAAAAAcEDAAB4AAAA4IWD6PFd2D957GpYehHfPwAAAD8QAQAAAAAAAAHCAwAAeAAAAH6JD9rBl9g/eexqWHoR3z8AAAA/EAEAAAAAAAABwwMAAHgAAAA2iivXUaPYP3nsalh6Ed8/AAAAPxABAAAAAAAAAcQDAAB4AAAA8IpH1OGu2D957GpYehHfPwAAAD8gAQAAAAAAAAHFAwAAeAAAAHRmQWb6ZoY/NHV+7SGX4T8AAAA/AAAAAAAAAAABxgMAAHgAAACUfcEJ+tiHPzhReVrojuE/AAAAP6wAAAAAAAAAAccDAAB4AAAAtJRBrflKiT84UXla6I7hPwAAAD/HAAAAAAAAAAHIAwAAeAAAAPDCQfT4Low/OFF5WuiO4T8AAAA/xwAAAAAAAAAByQMAAHgAAAC6DyHBe/uQPzwtdMeuhuE/AAAAP9YAAAAAAAAAAcoDAAB4AAAA+j0hCHvfkz9BCW80dX7hPwAAAD/WAAAAAAAAAAHLAwAAeAAAAMh34SB6fJc/ROVpoTt24T8AAAA/5gAAAAAAAAABzAMAAHgAAABM1OGueESdP0jBZA4CbuE/AAAAP+YAAAAAAAAAAc0DAAB4AAAAZBhxnjuGoT9NnV97yGXhPwAAAD/2AAAAAAAAAAHOAwAAeAAAAKRGceU6aqQ/UXla6I5d4T8AAAA/9gAAAAAAAAABzwMAAHgAAACuelEVuqqnP1RVVVVVVeE/AAAAPwUBAAAAAAAAAdADAAB4AAAAXJ2RirnVqT9ZMVDCG03hPwAAAD8FAQAAAAAAAAHRAwAAeAAAANTFseg4Xaw/WTFQwhtN4T8AAAA/FQEAAAAAAAAB0gMAAHgAAACG6PFdOIiuP1kxUMIbTeE/AAAAPxUBAAAAAAAAAdMDAAB4AAAAmwWZ6ZtZsD9dDUsv4kThPwAAAD8kAQAAAAAAAAHUAwAAeAAAAA4Uya/bQLE/XQ1LL+JE4T8AAAA/JAEAAAAAAAAB1QMAAHgAAACeH4mB2/mxP10NSy/iROE/AAAAPzQBAAAAAAAAAdYDAAB4AAAALytJU9uysj9dDUsv4kThPwAAAD80AQAAAAAAAAHXAwAAeAAAAL82CSXba7M/XQ1LL+JE4T8AAAA/RAEAAAAAAAAB2AMAAHgAAAAXSKnfWoG0P10NSy/iROE/AAAAP0QBAAAAAAAAAdkDAAB4AAAAilbZpZpotT9dDUsv4kThPwAAAD9TAQAAAAAAAAHaAwAAeAAAAP5kCWzaT7Y/XQ1LL+JE4T8AAAA/YwEAAAAAAAAB2wMAAHgAAAACf/kDGvC3P10NSy/iROE/AAAAP2MBAAAAAAAAAdwDAAB4AAAAKLBpP1kCuz9dDUsv4kThPwAAAD9zAQAAAAAAAAHdAwAAeAAAANbSqbRYLb0/XQ1LL+JE4T8AAAA/cwEAAAAAAAAB3gMAAHgAAABq+FkemIa/P10NSy/iROE/AAAAP4IBAAAAAAAAAd8DAAB4AAAA5BF1uCsewT9dDUsv4kThPwAAAD+CAQAAAAAAAAHgAwAAeAAAAB8mhWfrYcI/XQ1LL+JE4T8AAAA/kgEAAAAAAAAB4QMAAHgAAADpOF0ci47DP10NSy/iROE/AAAAP5IBAAAAAAAAAeIDAAB4AAAAtEs10Sq7xD9dDUsv4kThPwAAAD+hAQAAAAAAAAHjAwAAeAAAAJpbnZGKucU/XQ1LL+JE4T8AAAA/oQEAAAAAAAAB5AMAAHgAAAB/awVS6rfGP10NSy/iROE/AAAAP7EBAAAAAAAAAeUDAAB4AAAAZnttEkq2xz9dDUsv4kThPwAAAD+xAQAAAAAAAAHmAwAAeAAAAPaGLeRJb8g/XQ1LL+JE4T8AAAA/wQEAAAAAAAAB5wMAAHgAAACGku21SSjJP10NSy/iROE/AAAAP8EBAAAAAAAAAegDAAB4AAAAwJkFmembyT9dDUsv4kThPwAAAD/QAQAAAAAAAAHpAwAAeAAAAPqgHXyJD8o/XQ1LL+JE4T8AAAA/0AEAAAAAAAAB6gMAAHgAAADeo41wyT3KP10NSy/iROE/AAAAP+ABAAAAAAAAAesDAAB4AAAAwab9ZAlsyj9dDUsv4kThPwAAAD/wAQAAAAAAAAHsAwAAeAAAAMGm/WQJbMo/YelFnKg84T8AAAA//wEAAAAAAAAB7QMAAHgAAAAzqDVfKYPKP2HpRZyoPOE/AAAAPw8CAAAAAAAAAe4DAAB4AAAApaltWUmayj9h6UWcqDzhPwAAAD8eAgAAAAAAAAHvAwAAeAAAABerpVNpsco/YelFnKg84T8AAAA/PgIAAAAAAAAB8AMAAHgAAACJrN1NicjKP2HpRZyoPOE/AAAAP00CAAAAAAAAAfEDAAB4AAAA+60VSKnfyj9h6UWcqDzhPwAAAD9dAgAAAAAAAAHyAwAAeAAAAG2vTULJ9so/YelFnKg84T8AAAA/XQIAAAAAAAAB8wMAAHgAAADfsIU86Q3LP2HpRZyoPOE/AAAAP20CAAAAAAAAAfQDAAB4AAAAUbK9Ngklyz9h6UWcqDzhPwAAAD98AgAAAAAAAAH1AwAAeAAAAMOz9TApPMs/YelFnKg84T8AAAA/fAIAAAAAAAAB9gMAAHgAAACntmUlaWrLP10NSy/iROE/AAAAP4wCAAAAAAAAAfcDAAB4AAAAcbxFDunGyz9ZMVDCG03hPwAAAD+MAgAAAAAAAAH4AwAAeAAAAP/HBeDof8w/UXla6I5d4T8AAAA/mwIAAAAAAAAB+QMAAHgAAACP08Wx6DjNP02dX3vIZeE/AAAAP5sCAAAAAAAAAfoDAAB4AAAA6eRlbGhOzj9E5WmhO3bhPwAAAD+bAgAAAAAAAAH7AwAAeAAAACX5dRsoks8/QQlvNHV+4T8AAAA/0wIAAAAAAAAB/AMAAHgAAAAiCHvfE4LQPzhReVrojuE/AAAAP+MCAAAAAAAAAf0DAAB4AAAA+BIftIMv0T84UXla6I7hPwAAAD/jAgAAAAAAAAH+AwAAeAAAAIge34WD6NE/OFF5WuiO4T8AAAA/8gIAAAAAAAAB/wMAAHgAAADuJ0tg037SPzhReVrojuE/AAAAP/ICAAAAAAAAAQAEAAB4AAAA4i9/QAP+0j84UXla6I7hPwAAAD8CAwAAAAAAAAEBBAAAeAAAAGI2eyYTZtM/OFF5WuiO4T8AAAA/AgMAAAAAAAABAgQAAHgAAABGOesaU5TTPzhReVrojuE/AAAAPxIDAAAAAAAAAQMEAAB4AAAAcjs/EgO30z88LXTHrobhPwAAAD8SAwAAAAAAAAEEBAAAeAAAACo8Ww+TwtM/PC10x66G4T8AAAA/IQMAAAAAAAABBQQAAHgAAAAqPFsPk8LTP0EJbzR1fuE/AAAAP64DAAAAAAAAAQYEAAB4AAAAKjxbD5PC0z9E5WmhO3bhPwAAAD/bBAAAAAAAAAEHBAAAeAAAACo8Ww+TwtM/SMFkDgJu4T8AAAA/2wQAAAAAAAABCAQAAHgAAAByOz8SA7fTP0jBZA4CbuE/AAAAP+sEAAAAAAAAAQkEAAB4AAAA0PwBDfjLbz96EScqTwvpPwAAAD8AAAAAAAAAAAEKBAAAeAAAAFCgAX/5A2o/ehEnKk8L6T8AAAA/HwAAAAAAAAABCwQAAHgAAACoLIFN+8lyP3oRJypPC+k/AAAAP9sAAAAAAAAAAQwEAAB4AAAA4FqBlPqtdT96EScqTwvpPwAAAD/qAAAAAAAAAAENBAAAeAAAAGC3gSL5dXs/ehEnKk8L6T8AAAA/+gAAAAAAAAABDgQAAHgAAADwCUHY+56AP3oRJypPC+k/AAAAP/oAAAAAAAAAAQ8EAAB4AAAAVE/Bwvr0hD96EScqTwvpPwAAAD/6AAAAAAAAAAEQBAAAeAAAANCrwVD5vIo/ehEnKk8L6T8AAAA/CQEAAAAAAAABEQQAAHgAAAAqBGHve0KQP3oRJypPC+k/AAAAPwkBAAAAAAAAARIEAAB4AAAAOGwhT3rDlj96EScqTwvpPwAAAD8ZAQAAAAAAAAETBAAAeAAAAEzU4a54RJ0/ehEnKk8L6T8AAAA/GQEAAAAAAAABFAQAAHgAAAC8KRFZu5uiP3oRJypPC+k/AAAAPykBAAAAAAAAARUEAAB4AAAAxl3xiDrcpT997SGXFQPpPwAAAD8pAQAAAAAAAAEWBAAAeAAAACSjcXM5Mqo/gskcBNz66D8AAAA/OAEAAAAAAAABFwQAAHgAAABk0XG6OBatP4alF3Gi8ug/AAAAPzgBAAAAAAAAARgEAAB4AAAAFvSxLzhBrz+GpRdxovLoPwAAAD9IAQAAAAAAAAEZBAAAeAAAAJsFmembWbA/ioES3mjq6D8AAAA/SAEAAAAAAAABGgQAAHgAAABHDunGW+SwP4qBEt5o6ug/AAAAP1gBAAAAAAAAARsEAAB4AAAAKhFZu5sSsT+KgRLeaOroPwAAAD9YAQAAAAAAAAEcBAAAeAAAACoRWbubErE/j10NSy/i6D8AAAA/dwEAAAAAAAABHQQAAHgAAABHDunGW+SwP49dDUsv4ug/AAAAP5ACAAAAAAAAAR4EAAB4AAAARjnrGlOU0z+bqDwtdMfqPwAAAD8AAAAAAAAAAAEfBAAAeAAAAAA6Bxjjn9M/m6g8LXTH6j8AAAA/XgAAAAAAAAABIAQAAHgAAAC4OiMVc6vTP5uoPC10x+o/AAAAP24AAAAAAAAAASEEAAB4AAAAKjxbD5PC0z+bqDwtdMfqPwAAAD9uAAAAAAAAAAEiBAAAeAAAAFY+rwZD5dM/m6g8LXTH6j8AAAA/fQAAAAAAAAABIwQAAHgAAAA6QR/7ghPUP5uoPC10x+o/AAAAP30AAAAAAAAAASQEAAB4AAAASEbj5nJk1D+bqDwtdMfqPwAAAD+NAAAAAAAAAAElBAAAeAAAACxJU9uyktQ/m6g8LXTH6j8AAAA/jQAAAAAAAAABJgQAAHgAAADITN/MgszUP5uoPC10x+o/AAAAP5wAAAAAAAAAAScEAAB4AAAArE9PwcL61D+bqDwtdMfqPwAAAD+cAAAAAAAAAAEoBAAAeAAAAJBSv7UCKdU/m6g8LXTH6j8AAAA/rAAAAAAAAAABKQQAAHgAAADmVmekYm7VP5uoPC10x+o/AAAAP6wAAAAAAAAAASoEAAB4AAAAylnXmKKc1T+XzEHArc/qPwAAAD+8AAAAAAAAAAErBAAAeAAAAK5cR43iytU/l8xBwK3P6j8AAAA/vAAAAAAAAAABLAQAAHgAAACSX7eBIvnVP5fMQcCtz+o/AAAAP+EAAAAAAAAAAS0EAAB4AAAAMGNDc/Iy1j+XzEHArc/qPwAAAD/hAAAAAAAAAAEuBAAAeAAAAMxmz2TCbNY/l8xBwK3P6j8AAAA/8QAAAAAAAAABLwQAAHgAAACyaT9ZApvWP5fMQcCtz+o/AAAAP/EAAAAAAAAAATAEAAB4AAAACG7nR2Lg1j+XzEHArc/qPwAAAD8BAQAAAAAAAAExBAAAeAAAAF5yjzbCJdc/l8xBwK3P6j8AAAA/AQEAAAAAAAABMgQAAHgAAAD6dRsokl/XP5fMQcCtz+o/AAAAPxABAAAAAAAAATMEAAB4AAAAwnv7EBK81z+XzEHArc/qPwAAAD8QAQAAAAAAAAE0BAAAeAAAANKAv/wBDdg/l8xBwK3P6j8AAAA/IAEAAAAAAAABNQQAAHgAAACahp/lgWnYP5fMQcCtz+o/AAAAPyABAAAAAAAAATYEAAB4AAAA8IpH1OGu2D+XzEHArc/qPwAAAD8vAQAAAAAAAAE3BAAAeAAAAP6PC8DR/9g/l8xBwK3P6j8AAAA/LwEAAAAAAAABOAQAAHgAAADiknu0ES7ZP5fMQcCtz+o/AAAAPz8BAAAAAAAAATkEAAB4AAAAxpXrqFFc2T+XzEHArc/qPwAAAD8/AQAAAAAAAAE6BAAAeAAAAPCXP6ABf9k/l8xBwK3P6j8AAAA/TwEAAAAAAAABOwQAAHgAAABimXeaIZbZP5fMQcCtz+o/AAAAP14BAAAAAAAAATwEAAB4AAAARpznjmHE2T+XzEHArc/qPwAAAD9eAQAAAAAAAAE9BAAAeAAAALidH4mB29k/l8xBwK3P6j8AAAA/XgEAAAAAAAABPgQAAHgAAADkn3OAMf7ZP5fMQcCtz+o/AAAAP24BAAAAAAAAAT8EAAB4AAAADqLHd+Eg2j+XzEHArc/qPwAAAD9+AQAAAAAAAAFABAAAeAAAADqkG2+RQ9o/l8xBwK3P6j8AAAA/fgEAAAAAAAABQQQAAHgAAAAep4tj0XHaP5fMQcCtz+o/AAAAP40BAAAAAAAAAUIEAAB4AAAAdKszUjG32j+XzEHArc/qPwAAAD+NAQAAAAAAAAFDBAAAeAAAAMqv20CR/No/l8xBwK3P6j8AAAA/jQEAAAAAAAABRAQAAHgAAACStbspEVnbP5fMQcCtz+o/AAAAP50BAAAAAAAAAUUEAAB4AAAAorp/FQGq2z+bqDwtdMfqPwAAAD+dAQAAAAAAAAFGBAAAeAAAALC/QwHx+ts/oIQ3mjq/6j8AAAA/rAEAAAAAAAABRwQAAHgAAADAxAft4EvcP6CEN5o6v+o/AAAAP7wBAAAAAAAAAUgEAAB4AAAApMd34SB63D+ghDeaOr/qPwAAAD+8AQAAAAAAAAFJBAAAeAAAAIjK59VgqNw/pGAyBwG36j8AAAA/vAEAAAAAAAABSgQAAHgAAACyzDvNEMvcP6RgMgcBt+o/AAAAP8wBAAAAAAAAAUsEAAB4AAAA3s6PxMDt3D+oPC10x67qPwAAAD/bAQAAAAAAAAFMBAAAeAAAAJbPq8FQ+dw/qDwtdMeu6j8AAAA/2wEAAAAAAAABTQQAAHgAAAAI0eO7cBDdP6g8LXTHruo/AAAAP9sBAAAAAAAAAU4EAAB4AAAAetIbtpAn3T+oPC10x67qPwAAAD/rAQAAAAAAAAFPBAAAeAAAADLTN7MgM90/qDwtdMeu6j8AAAA/6wEAAAAAAAABUAQAAHgAAACk1G+tQErdP6wYKOGNpuo/AAAAP/sBAAAAAAAAAVEEAAB4AAAAFtanp2Bh3T+sGCjhjabqPwAAAD/7AQAAAAAAAAFSBAAAeAAAAELY+54QhN0/rBgo4Y2m6j8AAAA/CgIAAAAAAAABUwQAAHgAAABs2k+WwKbdP6wYKOGNpuo/AAAAPwoCAAAAAAAAAVQEAAB4AAAAUN2/igDV3T+sGCjhjabqPwAAAD8aAgAAAAAAAAFVBAAAeAAAADTgL39AA94/rBgo4Y2m6j8AAAA/KQIAAAAAAAABVgQAAHgAAAD+5Q9owF/eP6wYKOGNpuo/AAAAPykCAAAAAAAAAVcEAAB4AAAADOvTU7Cw3j+sGCjhjabqPwAAAD85AgAAAAAAAAFYBAAAeAAAABrwlz+gAd8/rBgo4Y2m6j8AAAA/OQIAAAAAAAABWQQAAHgAAAAq9VsrkFLfP6wYKOGNpuo/AAAAP0kCAAAAAAAAAVoEAAB4AAAAgPkDGvCX3z+sGCjhjabqPwAAAD9JAgAAAAAAAAFbBAAAeAAAANb9qwhQ3d8/rBgo4Y2m6j8AAAA/WAIAAAAAAAABXAQAAHgAAAC5ABz9jwvgP6g8LXTHruo/AAAAP1gCAAAAAAAAAV0EAAB4AAAALAJU968i4D+oPC10x67qPwAAAD9oAgAAAAAAAAFeBAAAeAAAAEED/vIHNOA/qDwtdMeu6j8AAAA/aAIAAAAAAAABXwQAAHgAAAD6Axrwlz/gP6g8LXTHruo/AAAAP3gCAAAAAAAAAWAEAAB4AAAAVwSo7l9F4D+oPC10x67qPwAAAD94AgAAAAAAAAFhBAAAeAAAABAFxOvvUOA/qDwtdMeu6j8AAAA/hwIAAAAAAAABYgQAAHgAAABsBVLqt1bgP6g8LXTHruo/AAAAP4cCAAAAAAAAAWMEAAB4AAAAyQXg6H9c4D+oPC10x67qPwAAAD+XAgAAAAAAAAFkBAAAeAAAACUGbudHYuA/qDwtdMeu6j8AAAA/pgIAAAAAAAABZQQAAHgAAACCBvzlD2jgP6g8LXTHruo/AAAAP7YCAAAAAAAAAWYEAAB4AAAAOwcY459z4D+oPC10x67qPwAAAD+2AgAAAAAAAAFnBAAAeAAAAJcHpuFneeA/qDwtdMeu6j8AAAA/xgIAAAAAAAABaAQAAHgAAAD0BzTgL3/gP6g8LXTHruo/AAAAP8YCAAAAAAAAAWkEAAB4AAAArQhQ3b+K4D+oPC10x67qPwAAAD/VAgAAAAAAAAFqBAAAeAAAAAkJ3tuHkOA/qDwtdMeu6j8AAAA/1QIAAAAAAAABawQAAHgAAADCCfrYF5zgP6g8LXTHruo/AAAAP+UCAAAAAAAAAWwEAAB4AAAA2Aqk1G+t4D+oPC10x67qPwAAAD/lAgAAAAAAAAFtBAAAeAAAAJELwNH/uOA/qDwtdMeu6j8AAAA/9QIAAAAAAAABbgQAAHgAAACmDGrNV8rgP6g8LXTHruo/AAAAPxQDAAAAAAAAAW8EAAB4AAAALg9Mw8/y4D+oPC10x67qPwAAAD8jAwAAAAAAAAFwBAAAeAAAAPwQEry3D+E/rBgo4Y2m6j8AAAA/MwMAAAAAAAABcQQAAHgAAABZEaC6fxXhP7D0Ik5Unuo/AAAAPzMDAAAAAAAAAXIEAAB4AAAAtREuuUcb4T+w9CJOVJ7qPwAAAD9iAwAAAAAAAAFzBAAAeAAAABLnuWMYcb4/sath6UWc7D8AAAA/AAAAAAAAAAABdAQAAHgAAAD26SlYWJ++P7GrYelFnOw/AAAAPw8AAAAAAAAAAXUEAAB4AAAA2uyZTJjNvj+xq2HpRZzsPwAAAD9dAAAAAAAAAAF2BAAAeAAAAL7vCUHY+74/sath6UWc7D8AAAA/jAAAAAAAAAABdwQAAHgAAACi8nk1GCq/P7GrYelFnOw/AAAAP4wAAAAAAAAAAXgEAAB4AAAAavhZHpiGvz+xq2HpRZzsPwAAAD+cAAAAAAAAAAF5BAAAeAAAAE77yRLYtL8/sath6UWc7D8AAAA/qwAAAAAAAAABegQAAHgAAAAy/jkHGOO/P7GrYelFnOw/AAAAP7sAAAAAAAAAAXsEAAB4AAAA/gEN+MsfwD+xq2HpRZzsPwAAAD+7AAAAAAAAAAF8BAAAeAAAAHADRfLrNsA/sath6UWc7D8AAAA/ywAAAAAAAAABfQQAAHgAAADGB+3gS3zAP7GrYelFnOw/AAAAP8sAAAAAAAAAAX4EAAB4AAAAjg3NycvYwD+xq2HpRZzsPwAAAD/aAAAAAAAAAAF/BAAAeAAAAHQdNYor18E/sath6UWc7D8AAAA/2gAAAAAAAAABgAQAAHgAAACvMUU56xrDP7GrYelFnOw/AAAAP+oAAAAAAAAAAYEEAAB4AAAA0EjF3OqMxD+5Y1fD0ovsPwAAAD/qAAAAAAAAAAGCBAAAeAAAAPBfRYDq/sU/wRtNnV977D8AAAA/+gAAAAAAAAABgwQAAHgAAAAPd8Uj6nDHP8X3Rwomc+w/AAAAP/oAAAAAAAAAAYQEAAB4AAAAMI5Fx+niyD/Orz3ksmLsPwAAAD8JAQAAAAAAAAGFBAAAeAAAAPqgHXyJD8o/zq895LJi7D8AAAA/CQEAAAAAAAABhgQAAHgAAADDs/UwKTzLP9KLOFF5Wuw/AAAAPxkBAAAAAAAAAYcEAAB4AAAAHcWV66hRzD/SizhReVrsPwAAAD8ZAQAAAAAAAAGIBAAAeAAAAAHV/asIUM0/0os4UXla7D8AAAA/KAEAAAAAAAABiQQAAHgAAACT4L19CAnOP9KLOFF5Wuw/AAAAPygBAAAAAAAAAYoEAAB4AAAAzefVYKh8zj/SizhReVrsPwAAAD84AQAAAAAAAAGLBAAAeAAAAJXttUko2c4/0os4UXla7D8AAAA/OAEAAAAAAAABjAQAAHgAAADr8V04iB7PP9KLOFF5Wuw/AAAAP0gBAAAAAAAAAY0EAAB4AAAAXfOVMqg1zz/SizhReVrsPwAAAD9IAQAAAAAAAAGOBAAAeAAAAM/0zSzITM8/0os4UXla7D8AAAA/nAEAAAAAAAABjwQAAHgAAABB9gUn6GPPP9KLOFF5Wuw/AAAAP7sBAAAAAAAAAZAEAAB4AAAAs/c9IQh7zz/SizhReVrsPwAAAD/6AQAAAAAAAAGRBAAAeAAAAOQ8dwwjztM/3h8pmMxB7D8AAAA/GQIAAAAAAAABkgQAAHgAAABWPq8GQ+XTP94fKZjMQew/AAAAPxkCAAAAAAAAAZMEAAB4AAAADj/LA9Pw0z/eHymYzEHsPwAAAD84AgAAAAAAAAGUBAAAeAAAAA4/ywPT8NM/4/sjBZM57D8AAAA/VwIAAAAAAAABlQQAAHgAAADIP+cAY/zTP+P7IwWTOew/AAAAP1cCAAAAAAAAAZYEAAB4AAAAgEAD/vIH1D/j+yMFkznsPwAAAD9nAgAAAAAAAAGXBAAAeAAAADpBH/uCE9Q/4/sjBZM57D8AAAA/ZwIAAAAAAAABmAQAAHgAAADyQTv4Eh/UP+P7IwWTOew/AAAAP3cCAAAAAAAAAZkEAAB4AAAArEJX9aIq1D/n1x5yWTHsPwAAAD93AgAAAAAAAAGaBAAAeAAAAB5Ej+/CQdQ/59ceclkx7D8AAAA/hgIAAAAAAAABmwQAAHgAAABIRuPmcmTUP+fXHnJZMew/AAAAP4YCAAAAAAAAAZwEAAB4AAAAAkf/4wJw1D/n1x5yWTHsPwAAAD+WAgAAAAAAAAGdBAAAeAAAAHRIN94ih9Q/6rMZ3x8p7D8AAAA/lgIAAAAAAAABngQAAHgAAAAQTMPP8sDUP+qzGd8fKew/AAAAP7UCAAAAAAAAAZ8EAAB4AAAAgk37yRLY1D/qsxnfHynsPwAAAD+1AgAAAAAAAAGgBAAAeAAAAKxPT8HC+tQ/6rMZ3x8p7D8AAAA/xQIAAAAAAAABoQQAAHgAAADYUaO4ch3VP+qzGd8fKew/AAAAP8UCAAAAAAAAAaIEAAB4AAAAAlT3ryJA1T/qsxnfHynsPwAAAD/UAgAAAAAAAAGjBAAAeAAAAFhYn56ChdU/6rMZ3x8p7D8AAAA/1AIAAAAAAAABpAQAAHgAAAD2WyuQUr/VP+qzGd8fKew/AAAAP+QCAAAAAAAAAaUEAAB4AAAABGHve0IQ1j/vjxRM5iDsPwAAAD/kAgAAAAAAAAGmBAAAeAAAAFpll2qiVdY/748UTOYg7D8AAAA/9AIAAAAAAAABpwQAAHgAAABqaltWkqbWP/NrD7msGOw/AAAAP/QCAAAAAAAAAagEAAB4AAAAwG4DRfLr1j/zaw+5rBjsPwAAAD8DAwAAAAAAAAGpBAAAeAAAANBzxzDiPNc/90cKJnMQ7D8AAAA/AwMAAAAAAAABqgQAAHgAAAAmeG8fQoLXP/wjBZM5COw/AAAAPxMDAAAAAAAAAasEAAB4AAAANH0zCzLT1z/////////rPwAAAD8TAwAAAAAAAAGsBAAAeAAAABiAo/9xAdg/////////6z8AAAA/IwMAAAAAAAABrQQAAHgAAAD8ghP0sS/YPwPc+mzG9+s/AAAAPyMDAAAAAAAAAa4EAAB4AAAA4IWD6PFd2D8D3PpsxvfrPwAAAD8yAwAAAAAAAAGvBAAAeAAAAMSI89wxjNg/A9z6bMb36z8AAAA/MgMAAAAAAAABsAQAAHgAAACoi2PRcbrYPwPc+mzG9+s/AAAAP0IDAAAAAAAAAbEEAAB4AAAA0o23yCHd2D8D3PpsxvfrPwAAAD9CAwAAAAAAAAGyBAAAeAAAAHCRQ7rxFtk/CLj12Yzv6z8AAAA/UQMAAAAAAAABswQAAHgAAABUlLOuMUXZPwi49dmM7+s/AAAAP1EDAAAAAAAAAbQEAAB4AAAAfpYHpuFn2T8MlPBGU+frPwAAAD9hAwAAAAAAAAG1BAAAeAAAAByak5exodk/DJTwRlPn6z8AAAA/cQMAAAAAAAABtgQAAHgAAAC4nR+JgdvZPwyU8EZT5+s/AAAAP3EDAAAAAAAAAbcEAAB4AAAAnKCPfcEJ2j8MlPBGU+frPwAAAD9xAwAAAAAAAAG4BAAAeAAAAICj/3EBONo/DJTwRlPn6z8AAAA/gAMAAAAAAAABuQQAAHgAAABmpm9mQWbaPwyU8EZT5+s/AAAAP5ADAAAAAAAAAboEAAB4AAAAdKszUjG32j8MlPBGU+frPwAAAD+QAwAAAAAAAAG7BAAAeAAAAFiuo0Zx5do/DJTwRlPn6z8AAAA/kAMAAAAAAAABvAQAAHgAAAA8sRM7sRPbPwyU8EZT5+s/AAAAP6ADAAAAAAAAAb0EAAB4AAAAILSDL/FB2z8MlPBGU+frPwAAAD+vAwAAAAAAAAG+BAAAeAAAAAS38yMxcNs/DJTwRlPn6z8AAAA/rwMAAAAAAAABvwQAAHgAAADouWMYcZ7bPwyU8EZT5+s/AAAAP78DAAAAAAAAAcAEAAB4AAAAhr3vCUHY2z8MlPBGU+frPwAAAD+/AwAAAAAAAAHBBAAAeAAAACLBe/sQEtw/CLj12Yzv6z8AAAA/vwMAAAAAAAABwgQAAHgAAADAxAft4EvcPwi49dmM7+s/AAAAP84DAAAAAAAAAcMEAAB4AAAApMd34SB63D8D3PpsxvfrPwAAAD/OAwAAAAAAAAHEBAAAeAAAAEDLA9Pws9w/A9z6bMb36z8AAAA/3gMAAAAAAAABxQQAAHgAAADezo/EwO3cPwPc+mzG9+s/AAAAP+4DAAAAAAAAAcYEAAB4AAAAMtM3syAz3T8D3PpsxvfrPwAAAD/uAwAAAAAAAAHHBAAAeAAAAPrYF5ygj90/A9z6bMb36z8AAAA/7gMAAAAAAAAByAQAAHgAAABQ3b+KANXdPwPc+mzG9+s/AAAAP/0DAAAAAAAAAckEAAB4AAAAYOKDdvAl3j8D3PpsxvfrPwAAAD/9AwAAAAAAAAHKBAAAeAAAAHDnR2Lgdt4/A9z6bMb36z8AAAA/DQQAAAAAAAABywQAAHgAAAB+7AtO0MfePwPc+mzG9+s/AAAAPx0EAAAAAAAAAcwEAAB4AAAA1PCzPDAN3z8D3PpsxvfrPwAAAD8dBAAAAAAAAAHNBAAAeAAAAOL1dyggXt8/A9z6bMb36z8AAAA/HQQAAAAAAAABzgQAAHgAAADG+OccYIzfPwPc+mzG9+s/AAAAPywEAAAAAAAAAc8EAAB4AAAA8vo7FBCv3z8D3PpsxvfrPwAAAD88BAAAAAAAAAHQBAAAeAAAABz9jwvA0d8/A9z6bMb36z8AAAA/SwQAAAAAAAAB0QQAAHgAAACO/scF4OjfPwPc+mzG9+s/AAAAP0sEAAAAAAAAAdIEAAB4AAAAXQCO/scF4D8D3PpsxvfrPwAAAD9LBAAAAAAAAAHTBAAAeAAAABYBqvtXEeA/A9z6bMb36z8AAAA/WwQAAAAAAAAB1AQAAHgAAAAsAlT3ryLgPwPc+mzG9+s/AAAAP1sEAAAAAAAAAdUEAAB4AAAAngOM8c854D8D3PpsxvfrPwAAAD9rBAAAAAAAAAHWBAAAeAAAAGwFUuq3VuA/////////6z8AAAA/awQAAAAAAAAB1wQAAHgAAADeBork123gP////////+s/AAAAP3oEAAAAAAAAAdgEAAB4AAAArQhQ3b+K4D/8IwWTOQjsPwAAAD96BAAAAAAAAAHZBAAAeAAAAHsKFtanp+A//CMFkzkI7D8AAAA/igQAAAAAAAAB2gQAAHgAAACmDGrNV8rgP/wjBZM5COw/AAAAP4oEAAAAAAAAAdsEAAB4AAAA0Q6+xAft4D/3RwomcxDsPwAAAD+aBAAAAAAAAAHcBAAAeAAAAPwQEry3D+E/82sPuawY7D8AAAA/mgQAAAAAAAAB3QQAAHgAAACEE/SxLzjhP/NrD7msGOw/AAAAP6kEAAAAAAAAAd4EAAB4AAAArxVIqd9a4T/vjxRM5iDsPwAAAD+pBAAAAAAAAAHfBAAAeAAAADYYKp9Xg+E/748UTOYg7D8AAAA/uQQAAAAAAAAB4AQAAHgAAAAFGvCXP6DhP++PFEzmIOw/AAAAP7kEAAAAAAAAAeEEAAB4AAAA0hu2kCe94T/qsxnfHynsPwAAAD/IBAAAAAAAAAHiBAAAeAAAAEQd7opH1OE/6rMZ3x8p7D8AAAA/yAQAAAAAAAAB4wQAAHgAAABaHpiGn+XhP+fXHnJZMew/AAAAP9gEAAAAAAAAAeQEAAB4AAAAbx9Cgvf24T/n1x5yWTHsPwAAAD/YBAAAAAAAAAHlBAAAeAAAAIUg7H1PCOI/4/sjBZM57D8AAAA/6AQAAAAAAAAB5gQAAHgAAAA+IQh73xPiP94fKZjMQew/AAAAP+gEAAAAAAAAAecEAAB4AAAAVCKydjcl4j/eHymYzEHsPwAAAD/3BAAAAAAAAAHoBAAAeAAAAA0jznPHMOI/3h8pmMxB7D8AAAA/9wQAAAAAAAAB6QQAAHgAAABpI1xyjzbiP94fKZjMQew/AAAAPwcFAAAAAAAAAeoEAAB4AAAAIiR4bx9C4j/eHymYzEHsPwAAAD8HBQAAAAAAAAHrBAAAeAAAAH8kBm7nR+I/3h8pmMxB7D8AAAA/FwUAAAAAAAAB7AQAAHgAAADbJJRsr03iP94fKZjMQew/AAAAPxcFAAAAAAAAAe0EAAB4AAAAOCUia3dT4j/eHymYzEHsPwAAAD8mBQAAAAAAAAHuBAAAeAAAAPElPmgHX+I/2kMuKwZK7D8AAAA/JgUAAAAAAAAB7wQAAHgAAAAGJ+hjX3DiP9pDLisGSuw/AAAAPzYFAAAAAAAAAfAEAAB4AAAAHCiSX7eB4j/aQy4rBkrsPwAAAD82BQAAAAAAAAHxBAAAeAAAAEcq5lZnpOI/1mczvj9S7D8AAAA/RQUAAAAAAAAB8gQAAHgAAAByLDpOF8fiP9ZnM74/Uuw/AAAAP0UFAAAAAAAAAfMEAAB4AAAA+S4cRI/v4j/SizhReVrsPwAAAD9VBQAAAAAAAAH0BAAAeAAAACQxcDs/EuM/0os4UXla7D8AAAA/VQUAAAAAAAAB9QQAAHgAAACWMqg1XynjP9KLOFF5Wuw/AAAAP2UFAAAAAAAAAfYEAAB4AAAACDTgL39A4z/SizhReVrsPwAAAD90BQAAAAAAAAH3BAAAeAAAAME0/CwPTOM/0os4UXla7D8AAAA/dAUAAAAAAAAB+AQAAHgAAAAeNYor11HjP9KLOFF5Wuw/AAAAP3QFAAAAAAAAAfkEAAB4AAAAejUYKp9X4z/SizhReVrsPwAAAD/bBQAAAAAAAAH6BAAAeAAAANc1pihnXeM/0os4UXla7D8AAAA/OQYAAAAAAAAB+wQAAHgAAADXNaYoZ13jP9ZnM74/Uuw/AAAAP0kGAAAAAAAAAfwEAAB4AAAAMzY0Jy9j4z/WZzO+P1LsPwAAAD9YBgAAAAAAAAH9BAAAeAAAADM2NCcvY+M/2kMuKwZK7D8AAAA/eAYAAAAAAAAB/gQAAHgAAACQNsIl92jjP9pDLisGSuw/AAAAP4cGAAAAAAAAAf8EAAB4AAAAkDbCJfdo4z/eHymYzEHsPwAAAD+mBgAAAAAAAAEABQAAeAAAAOw2UCS/buM/4/sjBZM57D8AAAA/tgYAAAAAAAABAQUAAHgAAADsNlAkv27jP+fXHnJZMew/AAAAP8YGAAAAAAAAAQIFAAB4AAAASTfeIod04z/n1x5yWTHsPwAAAD/lBgAAAAAAAAEDBQAAeAAAAEk33iKHdOM/6rMZ3x8p7D8AAAA/5QYAAAAAAAABBAUAAHgAAADsNlAkv27jP++PFEzmIOw/AAAAP9UHAAAAAAAAAQUFAAB4AAAAkDbCJfdo4z/vjxRM5iDsPwAAAD/VBwAAAAAAAAEGBQAAeAAAADM2NCcvY+M/748UTOYg7D8AAAA/5QcAAAAAAAABBwUAAHgAAABeOIge34XjP9pDLisGSuw/AAAAPwAAAAAAAAAAAQgFAAB4AAAAXjiIHt+F4z/eHymYzEHsPwAAAD82AQAAAAAAAAEJBQAAeAAAAF44iB7fheM/4/sjBZM57D8AAAA/RgEAAAAAAAABCgUAAHgAAABeOIge34XjP+fXHnJZMew/AAAAP1UBAAAAAAAAAQsFAAB4AAAAXjiIHt+F4z/qsxnfHynsPwAAAD9lAQAAAAAAAAEMBQAAeAAAAF44iB7fheM/748UTOYg7D8AAAA/hAEAAAAAAAABDQUAAHgAAABeOIge34XjP/NrD7msGOw/AAAAP5QBAAAAAAAAAQ4FAAB4AAAAXjiIHt+F4z/3RwomcxDsPwAAAD+zAQAAAAAAAAEPBQAAeAAAAF44iB7fheM//CMFkzkI7D8AAAA/0gEAAAAAAAABEAUAAHgAAAC7OBYdp4vjP/wjBZM5COw/AAAAP9IBAAAAAAAAAREFAAB4AAAAuzgWHaeL4z/////////rPwAAAD/iAQAAAAAAAAESBQAAeAAAABc5pBtvkeM/A9z6bMb36z8AAAA/4gEAAAAAAAABEwUAAHgAAAB0OTIaN5fjPwi49dmM7+s/AAAAPwECAAAAAAAAARQFAAB4AAAAdDkyGjeX4z8MlPBGU+frPwAAAD8RAgAAAAAAAAEVBQAAeAAAANA5wBj/nOM/DJTwRlPn6z8AAAA/EQIAAAAAAAABFgUAAHgAAADQOcAY/5zjPw9w67MZ3+s/AAAAPyECAAAAAAAAARcFAAB4AAAA0DnAGP+c4z8UTOYg4NbrPwAAAD9AAgAAAAAAAAEYBQAAeAAAAC06ThfHouM/FEzmIODW6z8AAAA/QAIAAAAAAAABGQUAAHgAAAAtOk4Xx6LjPxgo4Y2mzus/AAAAP0ACAAAAAAAAARoFAAB4AAAAiTrcFY+o4z8cBNz6bMbrPwAAAD9fAgAAAAAAAAEbBQAAeAAAAIk63BWPqOM/IeDWZzO+6z8AAAA/bwIAAAAAAAABHAUAAHgAAACJOtwVj6jjPyS80dT5tes/AAAAP34CAAAAAAAAAR0FAAB4AAAAiTrcFY+o4z8omMxBwK3rPwAAAD+eAgAAAAAAAAEeBQAAeAAAAIk63BWPqOM/LXTHroal6z8AAAA/VAMAAAAAAAABHwUAAHgAAADmOmoUV67jPzFQwhtNnes/AAAAP3QDAAAAAAAAASAFAAB4AAAA5jpqFFeu4z80LL2IE5XrPwAAAD8nBQAAAAAAAAEhBQAAeAAAAOY6ahRXruM/OQi49dmM6z8AAAA/NwUAAAAAAAABIgUAAHgAAADmOmoUV67jPz3ksmKghOs/AAAAPzcFAAAAAAAAASMFAAB4AAAA5jpqFFeu4z9BwK3PZnzrPwAAAD9GBQAAAAAAAAEkBQAAeAAAAOY6ahRXruM/SXijqfNr6z8AAAA/RgUAAAAAAAABJQUAAHgAAADmOmoUV67jP01Unha6Y+s/AAAAP1YFAAAAAAAAASYFAAB4AAAA5jpqFFeu4z9RMJmDgFvrPwAAAD9mBQAAAAAAAAEnBQAAeAAAAOY6ahRXruM/VgyU8EZT6z8AAAA/ZgUAAAAAAAABKAUAAHgAAADmOmoUV67jP1rojl0NS+s/AAAAP3UFAAAAAAAAASkFAAB4AAAAiTrcFY+o4z9dxInK00LrPwAAAD+FBQAAAAAAAAEqBQAAeAAAAIk63BWPqOM/YqCEN5o66z8AAAA/hQUAAAAAAAABKwUAAHgAAAAtOk4Xx6LjP2KghDeaOus/AAAAP5UFAAAAAAAAASwFAAB4AAAALTpOF8ei4z9mfH+kYDLrPwAAAD+VBQAAAAAAAAEtBQAAeAAAANA5wBj/nOM/alh6EScq6z8AAAA/lQUAAAAAAAABLgUAAHgAAADQOcAY/5zjP3IQcOuzGes/AAAAP6QFAAAAAAAAAS8FAAB4AAAAdDkyGjeX4z927GpYehHrPwAAAD+kBQAAAAAAAAEwBQAAeAAAAHQ5Mho3l+M/e8hlxUAJ6z8AAAA/tAUAAAAAAAABMQUAAHgAAAAXOaQbb5HjP3+kYDIHAes/AAAAP8MFAAAAAAAAATIFAAB4AAAAFzmkG2+R4z+CgFufzfjqPwAAAD/DBQAAAAAAAAEzBQAAeAAAALs4Fh2ni+M/h1xWDJTw6j8AAAA/0wUAAAAAAAABNAUAAHgAAABeOIge34XjP4s4UXla6Oo/AAAAP+MFAAAAAAAAATUFAAB4AAAAXjiIHt+F4z+PFEzmIODqPwAAAD/yBQAAAAAAAAE2BQAAeAAAAAI4+h8XgOM/jxRM5iDg6j8AAAA/AgYAAAAAAAABNwUAAHgAAAACOPofF4DjP5TwRlPn1+o/AAAAPyEGAAAAAAAAATgFAAB4AAAApTdsIU964z+U8EZT59fqPwAAAD8hBgAAAAAAAAE5BQAAeAAAAKU3bCFPeuM/l8xBwK3P6j8AAAA/MQYAAAAAAAABOgUAAHgAAABJN94ih3TjP5fMQcCtz+o/AAAAPzEGAAAAAAAAATsFAAB4AAAASTfeIod04z+bqDwtdMfqPwAAAD8xBgAAAAAAAAE8BQAAeAAAAOw2UCS/buM/m6g8LXTH6j8AAAA/QAYAAAAAAAABPQUAAHgAAADsNlAkv27jP6CEN5o6v+o/AAAAP1AGAAAAAAAAAT4FAAB4AAAAkDbCJfdo4z+ghDeaOr/qPwAAAD9gBgAAAAAAAAE/BQAAeAAAAJA2wiX3aOM/pGAyBwG36j8AAAA/zQYAAAAAAAABQAUAAHgAAAAzNjQnL2PjP6RgMgcBt+o/AAAAP80GAAAAAAAAAUEFAAB4AAAAMzY0Jy9j4z+oPC10x67qPwAAAD/dBgAAAAAAAAFCBQAAeAAAANc1pihnXeM/qDwtdMeu6j8AAAA/7AYAAAAAAAABQwUAAHgAAADXNaYoZ13jP6wYKOGNpuo/AAAAP+wGAAAAAAAAAUQFAAB4AAAAejUYKp9X4z+sGCjhjabqPwAAAD/8BgAAAAAAAAFFBQAAeAAAAB41iivXUeM/sPQiTlSe6j8AAAA//AYAAAAAAAABRgUAAHgAAADBNPwsD0zjP7D0Ik5Unuo/AAAAPwwHAAAAAAAAAUcFAAB4AAAAwTT8LA9M4z+00B27GpbqPwAAAD8MBwAAAAAAAAFIBQAAeAAAAAg04C9/QOM/tNAduxqW6j8AAAA/GwcAAAAAAAABSQUAAHgAAACsM1IxtzrjP7msGCjhjeo/AAAAPysHAAAAAAAAAUoFAAB4AAAATzPEMu804z+5rBgo4Y3qPwAAAD86BwAAAAAAAAFLBQAAeAAAAE8zxDLvNOM/vIgTlaeF6j8AAAA/OgcAAAAAAAABTAUAAHgAAADzMjY0Jy/jP7yIE5Wnheo/AAAAP0oHAAAAAAAAAU0FAAB4AAAAljKoNV8p4z+8iBOVp4XqPwAAAD+xCAAAAAAAAAFOBQAAeAAAAGC3gSL5dXs/b+uzGd8f7T8AAAA/AAAAAAAAAAABTwUAAHgAAAAgiYHb+ZF4P2/rsxnfH+0/AAAAP6wAAAAAAAAAAVAFAAB4AAAAIImB2/mReD9rD7msGCjtPwAAAD/yAAAAAAAAAAFRBQAAeAAAACCJgdv5kXg/ZzO+P1Iw7T8AAAA/AQEAAAAAAAABUgUAAHgAAADgWoGU+q11P1ufzfj+SO0/AAAAP08BAAAAAAAAAVMFAAB4AAAA0PwBDfjLbz8duxqWXsTtPwAAAD9fAQAAAAAAAAFUBQAAeAAAAND8AQ34y28/DUsv4kTl7T8AAAA/XwEAAAAAAAABVQUAAHgAAADQ/AEN+MtvP/f+SMFkDu4/AAAAP28BAAAAAAAAAVYFAAB4AAAA0PwBDfjLbz/vRlPn1x7uPwAAAD9vAQAAAAAAAAFXBQAAeAAAAND8AQ34y28/47JioIQ37j8AAAA/fgEAAAAAAAABWAUAAHgAAADQ/AEN+MtvP9v6bMb3R+4/AAAAP34BAAAAAAAAAVkFAAB4AAAA0PwBDfjLbz/TQnfsaljuPwAAAD+OAQAAAAAAAAFaBQAAeAAAAND8AQ34y28/x66GpRdx7j8AAAA/jgEAAAAAAAABWwUAAHgAAADQ/AEN+MtvP7/2kMuKge4/AAAAP50BAAAAAAAAAVwFAAB4AAAA0PwBDfjLbz+7GpZexInuPwAAAD+dAQAAAAAAAAFdBQAAeAAAAND8AQ34y28/tz6b8f2R7j8AAAA/rQEAAAAAAAABXgUAAHgAAADQ/AEN+MtvP7NioIQ3mu4/AAAAP60BAAAAAAAAAV8FAAB4AAAA0PwBDfjLbz+thqUXcaLuPwAAAD+9AQAAAAAAAAFgBQAAeAAAAND8AQ34y28/q6qqqqqq7j8AAAA/zAEAAAAAAAABYQUAAHgAAADQ/AEN+MtvP6fOrz3ksu4/AAAAP9wBAAAAAAAAAWIFAAB4AAAA0PwBDfjLbz+h8rTQHbvuPwAAAD/7AQAAAAAAAAFjBQAAeAAAAND8AQ34y28/nRa6Y1fD7j8AAAA/CwIAAAAAAAABZAUAAHgAAADQ/AEN+MtvP5k6v/aQy+4/AAAAPxoCAAAAAAAAAWUFAAB4AAAA0PwBDfjLbz+VXsSJytPuPwAAAD86AgAAAAAAAAFmBQAAeAAAAGKMf84Bxtg/I05Unha67z8AAAA/AAAAAAAAAAABZwUAAHgAAAAajZvLkdHYPyNOVJ4Wuu8/AAAAP14AAAAAAAAAAWgFAAB4AAAA0o23yCHd2D8fclkxUMLvPwAAAD9tAAAAAAAAAAFpBQAAeAAAAESP78JB9Ng/H3JZMVDC7z8AAAA/bQAAAAAAAAABagUAAHgAAAD+jwvA0f/YPx9yWTFQwu8/AAAAP30AAAAAAAAAAWsFAAB4AAAAKJJft4Ei2T8Zll7EicrvPwAAAD99AAAAAAAAAAFsBQAAeAAAAFSUs64xRdk/GZZexInK7z8AAAA/jAAAAAAAAAABbQUAAHgAAAA4lyOjcXPZPxmWXsSJyu8/AAAAP4wAAAAAAAAAAW4FAAB4AAAA1JqvlEGt2T8Zll7EicrvPwAAAD+cAAAAAAAAAAFvBQAAeAAAACqfV4Oh8tk/GZZexInK7z8AAAA/nAAAAAAAAAABcAUAAHgAAADIouN0cSzaPxmWXsSJyu8/AAAAP6wAAAAAAAAAAXEFAAB4AAAAkKjDXfGI2j8Zll7EicrvPwAAAD+sAAAAAAAAAAFyBQAAeAAAAC6sT0/Bwto/FbpjV8PS7z8AAAA/uwAAAAAAAAABcwUAAHgAAADKr9tAkfzaPxW6Y1fD0u8/AAAAP7sAAAAAAAAAAXQFAAB4AAAArrJLNdEq2z8VumNXw9LvPwAAAD/LAAAAAAAAAAF1BQAAeAAAAJK1uykRWds/FbpjV8PS7z8AAAA/ywAAAAAAAAABdgUAAHgAAAAwuUcb4ZLbPxW6Y1fD0u8/AAAAP9sAAAAAAAAAAXcFAAB4AAAAFLy3DyHB2z8VumNXw9LvPwAAAD/bAAAAAAAAAAF4BQAAeAAAAIa97wlB2Ns/FbpjV8PS7z8AAAA/6gAAAAAAAAABeQUAAHgAAAD4vicEYe/bPxW6Y1fD0u8/AAAAP+oAAAAAAAAAAXoFAAB4AAAAasBf/oAG3D8VumNXw9LvPwAAAD/6AAAAAAAAAAF7BQAAeAAAANzBl/igHdw/FbpjV8PS7z8AAAA/+gAAAAAAAAABfAUAAHgAAACUwrP1MCncPxW6Y1fD0u8/AAAAPwkBAAAAAAAAAX0FAAB4AAAABsTr71BA3D8VumNXw9LvPwAAAD8JAQAAAAAAAAF+BQAAeAAAAMDEB+3gS9w/FbpjV8PS7z8AAAA/GQEAAAAAAAABfwUAAHgAAAAyxj/nAGPcPxW6Y1fD0u8/AAAAPykBAAAAAAAAAYAFAAB4AAAAXMiT3rCF3D8VumNXw9LvPwAAAD8pAQAAAAAAAAGBBQAAeAAAAIjK59VgqNw/GZZexInK7z8AAAA/OAEAAAAAAAABggUAAHgAAABszVfKoNbcPxmWXsSJyu8/AAAAPzgBAAAAAAAAAYMFAAB4AAAAwNH/uAAc3T8Zll7EicrvPwAAAD9IAQAAAAAAAAGEBQAAeAAAABbWp6dgYd0/GZZexInK7z8AAAA/SAEAAAAAAAABhQUAAHgAAABs2k+WwKbdPxmWXsSJyu8/AAAAP0gBAAAAAAAAAYYFAAB4AAAAfN8TgrD33T8Zll7EicrvPwAAAD9YAQAAAAAAAAGHBQAAeAAAANLju3AQPd4/GZZexInK7z8AAAA/WAEAAAAAAAABiAUAAHgAAABw50di4HbePxmWXsSJyu8/AAAAP2cBAAAAAAAAAYkFAAB4AAAAxuvvUEC83j8Zll7EicrvPwAAAD9nAQAAAAAAAAGKBQAAeAAAAGLve0IQ9t4/GZZexInK7z8AAAA/dwEAAAAAAAABiwUAAHgAAACM8c85wBjfPxmWXsSJyu8/AAAAP3cBAAAAAAAAAYwFAAB4AAAAuPMjMXA73z8Zll7EicrvPwAAAD+GAQAAAAAAAAGNBQAAeAAAACr1WyuQUt8/GZZexInK7z8AAAA/hgEAAAAAAAABjgUAAHgAAADi9XcoIF7fPxmWXsSJyu8/AAAAP5YBAAAAAAAAAY8FAAB4AAAAnPaTJbBp3z8Zll7EicrvPwAAAD+WAQAAAAAAAAGQBQAAeAAAAA74yx/QgN8/GZZexInK7z8AAAA/wAEAAAAAAAABkQUAAHgAAACA+QMa8JffPxmWXsSJyu8/AAAAP8ABAAAAAAAAAZIFAAB4AAAAZPxzDjDG3z8Zll7EicrvPwAAAD/QAQAAAAAAAAGTBQAAeAAAAI7+xwXg6N8/GZZexInK7z8AAAA/0AEAAAAAAAABlAUAAHgAAAAAAAAAAADgPxmWXsSJyu8/AAAAP9ABAAAAAAAAAZUFAAB4AAAAcwE4+h8X4D8Zll7EicrvPwAAAD/gAQAAAAAAAAGWBQAAeAAAACwCVPevIuA/GZZexInK7z8AAAA/7wEAAAAAAAABlwUAAHgAAABBA/7yBzTgPxmWXsSJyu8/AAAAP+8BAAAAAAAAAZgFAAB4AAAAVwSo7l9F4D8Zll7EicrvPwAAAD//AQAAAAAAAAGZBQAAeAAAAGwFUuq3VuA/GZZexInK7z8AAAA//wEAAAAAAAABmgUAAHgAAACCBvzlD2jgPxmWXsSJyu8/AAAAPw4CAAAAAAAAAZsFAAB4AAAA9Ac04C9/4D8VumNXw9LvPwAAAD8OAgAAAAAAAAGcBQAAeAAAAAkJ3tuHkOA/FbpjV8PS7z8AAAA/HgIAAAAAAAABnQUAAHgAAADCCfrYF5zgPxW6Y1fD0u8/AAAAPx4CAAAAAAAAAZ4FAAB4AAAA2Aqk1G+t4D8VumNXw9LvPwAAAD8uAgAAAAAAAAGfBQAAeAAAAJELwNH/uOA/FbpjV8PS7z8AAAA/LgIAAAAAAAABoAUAAHgAAABKDNzOj8TgPxHeaOr82u8/AAAAPz0CAAAAAAAAAaEFAAB4AAAApgxqzVfK4D8R3mjq/NrvPwAAAD89AgAAAAAAAAGiBQAAeAAAAAMN+Msf0OA/Ed5o6vza7z8AAAA/TQIAAAAAAAABowUAAHgAAAC8DRTJr9vgPxHeaOr82u8/AAAAP00CAAAAAAAAAaQFAAB4AAAAdQ4wxj/n4D8R3mjq/NrvPwAAAD9dAgAAAAAAAAGlBQAAeAAAAC4PTMPP8uA/Ed5o6vza7z8AAAA/XQIAAAAAAAABpgUAAHgAAACKD9rBl/jgPxHeaOr82u8/AAAAP2wCAAAAAAAAAacFAAB4AAAA5w9owF/+4D8R3mjq/NrvPwAAAD9sAgAAAAAAAAGoBQAAeAAAAKAQhL3vCeE/Ed5o6vza7z8AAAA/fAIAAAAAAAABqQUAAHgAAABZEaC6fxXhPxHeaOr82u8/AAAAP4sCAAAAAAAAAaoFAAB4AAAAyxLYtJ8s4T8R3mjq/NrvPwAAAD+LAgAAAAAAAAGrBQAAeAAAAD0UEK+/Q+E/Ed5o6vza7z8AAAA/iwIAAAAAAAABrAUAAHgAAAALFtanp2DhPxHeaOr82u8/AAAAP5sCAAAAAAAAAa0FAAB4AAAA2hecoI994T8R3mjq/NrvPwAAAD+bAgAAAAAAAAGuBQAAeAAAAKcZYpl3muE/Ed5o6vza7z8AAAA/qwIAAAAAAAABrwUAAHgAAAB2GyiSX7fhPxHeaOr82u8/AAAAP6sCAAAAAAAAAbAFAAB4AAAA6BxgjH/O4T8VumNXw9LvPwAAAD+6AgAAAAAAAAGxBQAAeAAAAP0dCojX3+E/FbpjV8PS7z8AAAA/ugIAAAAAAAABsgUAAHgAAAATH7SDL/HhPxW6Y1fD0u8/AAAAP8oCAAAAAAAAAbMFAAB4AAAAKSBef4cC4j8VumNXw9LvPwAAAD/aAgAAAAAAAAG0BQAAeAAAAIUg7H1PCOI/FbpjV8PS7z8AAAA/2gIAAAAAAAAL</ink>
</athena>
</file>

<file path=customXml/item23.xml><?xml version="1.0" encoding="utf-8"?>
<athena xmlns="http://schemas.microsoft.com/edu/athena" version="0.1.2681.0">
  <timings duration="110134"/>
</athena>
</file>

<file path=customXml/item24.xml><?xml version="1.0" encoding="utf-8"?>
<athena xmlns="http://schemas.microsoft.com/edu/athena" version="0.1.2681.0">
  <media streamable="true" recordStart="623234" recordEnd="685873" recordLength="1494186" start="623234" end="685873" audioFormat="{00001610-0000-0010-8000-00AA00389B71}" audioRate="44100" muted="false" volume="0.8" fadeIn="0" fadeOut="0" videoFormat="{34363248-0000-0010-8000-00AA00389B71}" videoRate="30" videoWidth="960" videoHeight="720"/>
</athena>
</file>

<file path=customXml/item25.xml><?xml version="1.0" encoding="utf-8"?>
<athena xmlns="http://schemas.microsoft.com/edu/athena" version="0.1.2681.0">
  <media streamable="true" recordStart="408052" recordEnd="490475" recordLength="1494186" start="408052" end="490475"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media streamable="true" recordStart="1150719" recordEnd="1239516" recordLength="1494186" start="1150719" end="1239516" audioFormat="{00001610-0000-0010-8000-00AA00389B71}" audioRate="44100" muted="false" volume="0.8" fadeIn="0" fadeOut="0" videoFormat="{34363248-0000-0010-8000-00AA00389B71}" videoRate="30" videoWidth="960" videoHeight="720"/>
</athena>
</file>

<file path=customXml/item27.xml><?xml version="1.0" encoding="utf-8"?>
<athena xmlns="http://schemas.microsoft.com/edu/athena" version="0.1.2681.0">
  <media streamable="true" recordStart="1028189" recordEnd="1150719" recordLength="1494186" start="1028189" end="1150719" audioFormat="{00001610-0000-0010-8000-00AA00389B71}" audioRate="44100" muted="false" volume="0.8" fadeIn="0" fadeOut="0" videoFormat="{34363248-0000-0010-8000-00AA00389B71}" videoRate="30" videoWidth="960" videoHeight="720"/>
</athena>
</file>

<file path=customXml/item2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SxUAAAAAAAAF5v///wxBY3Rpb25UeXBlVjEBAAAAB3ZhbHVlX18ACAIAAAAAAAAAAQUAAAAEAAAACRsAAAAJHAAAAOEgAAAAAAAAAeP////m////AAAAAAEGAAAABAAAAAkeAAAACR8AAADIIwAAAAAAAAHg////5v///wAAAAABBwAAAAQAAAAJIQAAAAkiAAAAaygAAAAAAAAB3f///+b///8AAAAAAQgAAAAEAAAACSQAAAAJJQAAANUtAAAAAAAAAdr////m////AAAAAAEJAAAABAAAAAknAAAACSgAAADfMQAAAAAAAAHX////5v///wAAAAABCgAAAAQAAAAJKgAAAAkrAAAAM2EAAAAAAAAB1P///+b///8AAAAAAQsAAAAEAAAACS0AAAAJLgAAAACEAAAAAAAAAdH////m////AAAAAAEMAAAABAAAAAkwAAAACTEAAAA9jwAAAAAAAAHO////5v///wAAAAABDQAAAAQAAAAJMwAAAAk0AAAANJIAAAAAAAABy////+b///8AAAAAAQ4AAAAEAAAACTYAAAAJNwAAAMKeAAAAAAAAAcj////m////AAAAAAEPAAAABAAAAAk5AAAACToAAABtvwAAAAAAAAHF////5v///wAAAAABEAAAAAQAAAAJPAAAAAk9AAAAXMoAAAAAAAABwv///+b///8AAAAAAREAAAAEAAAACT8AAAAJQAAAACrZAAAAAAAAAb/////m////AAAAAAESAAAABAAAAAlCAAAACUMAAABb9AAAAAAAAAG8////5v///wAAAAABEwAAAAQAAAAJRQAAAAlGAAAAkQsBAAAAAAABuf///+b///8AAAAAARQAAAAEAAAACUgAAAAJSQAAAGMRAQAAAAAAAbb////m////AAAAAAEVAAAABAAAAAlLAAAACUwAAACFGQEAAAAAAAGz////5v///wAAAAABFgAAAAQAAAAJTgAAAAlPAAAAQSwBAAAAAAABsP///+b///8AAAAABRcAAAANQ2xlYXJDYW52YXNWMQIAAAAJU3RhcnRUaW1lBFR5cGUABBAMQWN0aW9uVHlwZVYxAgAAAAIAAAC4NQEAAAAAAAGv////5v///wAAAAAFGAAAAA9QZW5BdHRyaWJ1dGVzVjEKAAAAB19jb2xvckEHX2NvbG9yUgdfY29sb3JHB19jb2xvckIKRml0VG9DdXJ2ZQZIZWlnaHQOSWdub3JlUHJlc3N1cmUNSXNIaWdobGlnaHRlcgVTaGFwZQVXaWR0aAAAAAAAAAAABAACAgICAQYBAQxCcnVzaFNoYXBlVjECAAAABgIAAAD//wAAAAAAAAAAACJAAAAFrv///wxCcnVzaFNoYXBlVjEBAAAAB3ZhbHVlX18ACAIAAAABAAAAAAAAAAAAIkAFGQAAAApJbmtUcmFjZVYxAwAAAA1MaXN0YDErX2l0ZW1zDExpc3RgMStfc2l6ZQ9MaXN0YDErX3ZlcnNpb24EAAAYU2hhcmVkLklua2luZy5JbmtQb2ludFtdAgAAAAgIAgAAAAlTAAAAzAAAAMwAAAABGwAAABgAAAD//wAAAAAAAAAAACJAAAABrP///67///8BAAAAAAAAAAAAIkABHAAAABkAAAAJVQAAABQAAAAUAAAAAR4AAAAYAAAA//8AAAAAAAAAAAAiQAAAAar///+u////AQAAAAAAAAAAACJAAR8AAAAZAAAACVcAAAAXAAAAFwAAAAEhAAAAGAAAAP//AAAAAAAAAAAAIkAAAAGo////rv///wEAAAAAAAAAAAAiQAEiAAAAGQAAAAlZAAAANAAAADQAAAABJAAAABgAAAD//wAAAAAAAAAAACJAAAABpv///67///8BAAAAAAAAAAAAIkABJQAAABkAAAAJWwAAAAEAAAABAAAAAScAAAAYAAAA//8AAAAAAAAAAAAiQAAAAaT///+u////AQAAAAAAAAAAACJAASgAAAAZAAAACV0AAAAvAAAALwAAAAEqAAAAGAAAAP//AAAAAAAAAAAAIkAAAAGi////rv///wEAAAAAAAAAAAAiQAErAAAAGQAAAAlfAAAAFgAAABYAAAABLQAAABgAAAD//wAAAAAAAAAAACJAAAABoP///67///8BAAAAAAAAAAAAIkABLgAAABkAAAAJYQAAAB4AAAAeAAAAATAAAAAYAAAA//8AAAAAAAAAAAAiQAAAAZ7///+u////AQAAAAAAAAAAACJAATEAAAAZAAAACWMAAAADAAAAAwAAAAEzAAAAGAAAAP//AAAAAAAAAAAAIkAAAAGc////rv///wEAAAAAAAAAAAAiQAE0AAAAGQAAAAllAAAAqgAAAKoAAAABNgAAABgAAAD//wAAAAAAAAAAACJAAAABmv///67///8BAAAAAAAAAAAAIkABNwAAABkAAAAJZwAAANwAAADcAAAAATkAAAAYAAAA//8AAAAAAAAAAAAiQAAAAZj///+u////AQAAAAAAAAAAACJAAToAAAAZAAAACWkAAADIAAAAyAAAAAE8AAAAGAAAAP//AAAAAAAAAAAAIkAAAAGW////rv///wEAAAAAAAAAAAAiQAE9AAAAGQAAAAlrAAAALgAAAC4AAAABPwAAABgAAAD//wAAAAAAAAAAACJAAAABlP///67///8BAAAAAAAAAAAAIkABQAAAABkAAAAJbQAAAOQAAADkAAAAAUIAAAAYAAAA//8AAAAAAAAAAAAiQAAAAZL///+u////AQAAAAAAAAAAACJAAUMAAAAZAAAACW8AAABiAAAAYgAAAAFFAAAAGAAAAP//AAAAAAAAAAAAIkAAAAGQ////rv///wEAAAAAAAAAAAAiQAFGAAAAGQAAAAlxAAAARwAAAEcAAAABSAAAABgAAAD//wAAAAAAAAAAACJAAAABjv///67///8BAAAAAAAAAAAAIkABSQAAABkAAAAJcwAAAHMAAABzAAAAAUsAAAAYAAAA//8AAAAAAAAAAAAiQAAAAYz///+u////AQAAAAAAAAAAACJAAUwAAAAZAAAACXUAAABcAAAAXAAAAAFOAAAAGAAAAP//AAAAAAAAAAAAIkAAAAGK////rv///wEAAAAAAAAAAAAiQAFPAAAAGQAAAAl3AAAAkwAAAJM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NNAdVAAAAAAEAAAAgAAAABApJbmtQb2ludFYxAgAAAAlEAQAACUUBAAAJRgEAAAlHAQAACUgBAAAJSQEAAAlKAQAACUsBAAAJTAEAAAlNAQAACU4BAAAJTwEAAAlQAQAACVEBAAAJUgEAAAlTAQAACVQBAAAJVQEAAAlWAQAACVcBAAANDAdXAAAAAAEAAAAgAAAABApJbmtQb2ludFYxAgAAAAlYAQAACVkBAAAJWgEAAAlbAQAACVwBAAAJXQEAAAleAQAACV8BAAAJYAEAAAlhAQAACWIBAAAJYwEAAAlkAQAACWUBAAAJZgEAAAlnAQAACWgBAAAJaQEAAAlqAQAACWsBAAAJbAEAAAltAQAACW4BAAANCQdZAAAAAAEAAABAAAAABApJbmtQb2ludFYxAgA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DQwHWwAAAAABAAAABAAAAAQKSW5rUG9pbnRWMQIAAAAJowEAAA0DB10AAAAAAQAAAEAAAAAECklua1BvaW50VjECAA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0RB18AAAAAAQAAACAAAAAECklua1BvaW50VjECAAAACdMBAAAJ1AEAAAnVAQAACdYBAAAJ1wEAAAnYAQAACdkBAAAJ2gEAAAnbAQAACdwBAAAJ3QEAAAneAQAACd8BAAAJ4AEAAAnhAQAACeIBAAAJ4wEAAAnkAQAACeUBAAAJ5gEAAAnnAQAACegBAAANCgdhAAAAAAEAAAAgAAAABApJbmtQb2ludFYxAgAAAAnpAQAACeoBAAAJ6wEAAAnsAQAACe0BAAAJ7gEAAAnvAQAACfABAAAJ8QEAAAnyAQAACfMBAAAJ9AEAAAn1AQAACfYBAAAJ9wEAAAn4AQAACfkBAAAJ+gEAAAn7AQAACfwBAAAJ/QEAAAn+AQAACf8BAAAJAAIAAAkBAgAACQICAAAJAwIAAAkEAgAACQUCAAAJBgIAAA0CB2MAAAAAAQAAAAQAAAAECklua1BvaW50VjECAAAACQcCAAAJCAIAAAkJAgAACgdlAAAAAAEAAAAAAQAABApJbmtQb2ludFYxAgA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NVgdnAAAAAAEAAAAAAQAABApJbmtQb2ludFYxAgA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DSQHaQAAAAABAAAAAAEAAAQKSW5rUG9pbnRWMQIA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DTgHawAAAAABAAAAQAAAAAQKSW5rUG9pbnRWMQIA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0SB20AAAAAAQAAAAABAAAECklua1BvaW50VjECA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DRwHbwAAAAABAAAAgAAAAAQKSW5rUG9pbnRWMQIA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DR4HcQAAAAABAAAAgAAAAAQKSW5rUG9pbnRWMQIA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DTkHcwAAAAABAAAAgAAAAAQKSW5rUG9pbnRWMQIA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0NB3UAAAAAAQAAAIAAAAAECklua1BvaW50VjECAA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0kB3cAAAAAAQAAAAABAAAECklua1BvaW50VjECAA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DW0FeAAAAApJbmtQb2ludFYxBAAAAAFYAVkOUHJlc3N1cmVGYWN0b3IJVGltZVN0YW1wAAAAAAYGCxACAAAAnllsIU2euT/aDbDSipnUPwAAAD8AAAAAAAAAAAF5AAAAeAAAAPxZ471T/Lk/2g2w0oqZ1D8AAAA/DwAAAAAAAAABegAAAHgAAACk2/p9caO7P6ZrjRp8vtQ/AAAAPw8AAAAAAAAAAXsAAAB4AAAAMFytaHswvD+NGny+9NDUPwAAAD8fAAAAAAAAAAF8AAAAeAAAABrd1u+LG70/c8lqYm3j1D8AAAA/HwAAAAAAAAABfQAAAHgAAADW3cQomde9P0AnSKpeCNU/AAAAPy4AAAAAAAAAAX4AAAB4AAAAwl7ur6nCvj9AJ0iqXgjVPwAAAD8uAAAAAAAAAAF/AAAAeAAAAH5f3Oi2fr8/JtY2Ttca1T8AAAA/PgAAAAAAAAABgAAAAHgAAABkcD4G52PAP/MzFJbIP9U/AAAAPz4AAAAAAAAAAYEAAAB4AAAA2jDTSW/ZwD/zMxSWyD/VPwAAAD9OAAAAAAAAAAGCAAAAeAAAAGaxhTR5ZsE/2eICOkFS1T8AAAA/TgAAAAAAAAABgwAAAHgAAAAL8lXGBAvCP9niAjpBUtU/AAAAP10AAAAAAAAAAYQAAAB4AAAAgLLqCY2Awj+/kfHduWTVPwAAAD9dAAAAAAAAAAGFAAAAeAAAAPZyf00V9sI/v5Hx3blk1T8AAAA/bQAAAAAAAAABhgAAAHgAAABUc/bpG1TDP7+R8d25ZNU/AAAAP20AAAAAAAAAAYcAAAB4AAAAsnNthiKywz+mQOCBMnfVPwAAAD99AAAAAAAAAAGIAAAAeAAAACg0AsqqJ8Q/pkDggTJ31T8AAAA/fQAAAAAAAAABiQAAAHgAAACd9JYNM53EP6ZA4IEyd9U/AAAAP4wAAAAAAAAAAYoAAAB4AAAA+/QNqjn7xD+mQOCBMnfVPwAAAD+MAAAAAAAAAAGLAAAAeAAAAEI1Z5++QcU/pkDggTJ31T8AAAA/nAAAAAAAAAABjAAAAHgAAACgNd47xZ/FP6ZA4IEyd9U/AAAAP5wAAAAAAAAAAY0AAAB4AAAA5nU3MUrmxT+mQOCBMnfVPwAAAD+rAAAAAAAAAAGOAAAAeAAAAER2rs1QRMY/pkDggTJ31T8AAAA/qwAAAAAAAAABjwAAAHgAAACidiVqV6LGP6ZA4IEyd9U/AAAAP7sAAAAAAAAAAZAAAAB4AAAAAHecBl4Axz+mQOCBMnfVPwAAAD+7AAAAAAAAAAGRAAAAeAAAAI33TvFnjcc/pkDggTJ31T8AAAA/ywAAAAAAAAABkgAAAHgAAADs98WNbuvHP6ZA4IEyd9U/AAAAP8sAAAAAAAAAAZMAAAB4AAAAMjgfg/MxyD+mQOCBMnfVPwAAAD/aAAAAAAAAAAGUAAAAeAAAAJA4lh/6j8g/pkDggTJ31T8AAAA/2gAAAAAAAAABlQAAAHgAAADXeO8Uf9bIP6ZA4IEyd9U/AAAAP+oAAAAAAAAAAZYAAAB4AAAANXlmsYU0yT+mQOCBMnfVPwAAAD/qAAAAAAAAAAGXAAAAeAAAAHu5v6YKe8k/pkDggTJ31T8AAAA/+gAAAAAAAAABmAAAAHgAAADZuTZDEdnJP6ZA4IEyd9U/AAAAP/oAAAAAAAAAAZkAAAB4AAAAN7qt3xc3yj+mQOCBMnfVPwAAAD8JAQAAAAAAAAGaAAAAeAAAAH76BtWcfco/pkDggTJ31T8AAAA/KAEAAAAAAAABmwAAAHgAAACwu4lRMq/LP6ZA4IEyd9U/AAAAPygBAAAAAAAAAZwAAAB4AAAADrwA7jgNzD+mQOCBMnfVPwAAAD8oAQAAAAAAAAGdAAAAeAAAAJo8s9hCmsw/pkDggTJ31T8AAAA/OAEAAAAAAAABngAAAHgAAAD4PCp1SfjMP7+R8d25ZNU/AAAAPzgBAAAAAAAAAZ8AAAB4AAAAVj2hEVBWzT+/kfHduWTVPwAAAD9IAQAAAAAAAAGgAAAAeAAAALY9GK5WtM0/v5Hx3blk1T8AAAA/VwEAAAAAAAABoQAAAHgAAAAUPo9KXRLOP7+R8d25ZNU/AAAAP1cBAAAAAAAAAaIAAAB4AAAAWn7oP+JYzj/Z4gI6QVLVPwAAAD9nAQAAAAAAAAGjAAAAeAAAANA+fYNqzs4/8zMUlsg/1T8AAAA/ZwEAAAAAAAABpAAAAHgAAAAWf9Z47xTPP/MzFJbIP9U/AAAAP2cBAAAAAAAAAaUAAAB4AAAAdH9NFfZyzz/zMxSWyD/VPwAAAD93AQAAAAAAAAGmAAAAeAAAALq/pgp7uc8/8zMUlsg/1T8AAAA/dwEAAAAAAAABpwAAAHgAAADoP+JYfujPPwyFJfJPLdU/AAAAP4YBAAAAAAAAAagAAAB4AAAADOCO08AL0D8MhSXyTy3VPwAAAD+GAQAAAAAAAAGpAAAAeAAAABjAHaeBF9A/JtY2Ttca1T8AAAA/lgEAAAAAAAABqgAAAHgAAAAjoKx6QiPQPybWNk7XGtU/AAAAP6UBAAAAAAAAAasAAAB4AAAAL4A7TgMv0D8m1jZO1xrVPwAAAD+lAQAAAAAAAAGsAAAAeAAAADtgyiHEOtA/JtY2Ttca1T8AAAA/xQEAAAAAAAABrQAAAHgAAAA7YMohxDrQP0AnSKpeCNU/AAAAP8UBAAAAAAAAAa4AAAB4AAAAR0BZ9YRG0D9AJ0iqXgjVPwAAAD/UAQAAAAAAAAGvAAAAeAAAAFIg6MhFUtA/WXhZBub11D8AAAA/1AEAAAAAAAABsAAAAHgAAABeAHecBl7QP3PJamJt49Q/AAAAP+QBAAAAAAAAAbEAAAB4AAAAauAFcMdp0D+NGny+9NDUPwAAAD/0AQAAAAAAAAGyAAAAeAAAAI2AsuoJjdA/wLyedgOs1D8AAAA/9AEAAAAAAAABswAAAHgAAAClQNCRi6TQP9oNsNKKmdQ/AAAAPwMCAAAAAAAAAbQAAAB4AAAAsCBfZUyw0D/aDbDSipnUPwAAAD8DAgAAAAAAAAG1AAAAeAAAAMjgfAzOx9A/817BLhKH1D8AAAA/EwIAAAAAAAABtgAAAHgAAADfoJqzT9/QPw2w0oqZdNQ/AAAAPyICAAAAAAAAAbcAAAB4AAAA64AphxDr0D8mAeTmIGLUPwAAAD8iAgAAAAAAAAG4AAAAeAAAAPdguFrR9tA/QFL1QqhP1D8AAAA/MgIAAAAAAAABuQAAAHgAAAAOIdYBUw7RP1ujBp8vPdQ/AAAAPzICAAAAAAAAAboAAAB4AAAAGgFl1RMa0T9z9Bf7tirUPwAAAD8yAgAAAAAAAAG7AAAAeAAAACbh86jUJdE/qJY6s8UF1D8AAAA/QgIAAAAAAAABvAAAAHgAAAAywYJ8lTHRP8HnSw9N89M/AAAAP0ICAAAAAAAAAb0AAAB4AAAAPaERUFY90T/1iW7HW87TPwAAAD9RAgAAAAAAAAG+AAAAeAAAAEmBoCMXSdE/Dtt/I+O70z8AAAA/UQIAAAAAAAABvwAAAHgAAABVYS/311TRP0J9otvxltM/AAAAP3ECAAAAAAAAAcAAAAB4AAAAVWEv99dU0T9bzrM3eYTTPwAAAD9xAgAAAAAAAAHBAAAAeAAAAGBBvsqYYNE/dR/FkwBy0z8AAAA/cQIAAAAAAAABwgAAAHgAAABgQb7KmGDRP49w1u+HX9M/AAAAP3ECAAAAAAAAAcMAAAB4AAAAbCFNnlls0T+owedLD03TPwAAAD+AAgAAAAAAAAHEAAAAeAAAAGwhTZ5ZbNE/3GMKBB4o0z8AAAA/gAIAAAAAAAABxQAAAHgAAAB4AdxxGnjRP/W0G2ClFdM/AAAAP5ACAAAAAAAAAcYAAAB4AAAAhOFqRduD0T8pVz4YtPDSPwAAAD+QAgAAAAAAAAHHAAAAeAAAAIThakXbg9E/XPlg0MLL0j8AAAA/rwIAAAAAAAAByAAAAHgAAACE4WpF24PRP3ZKcixKudI/AAAAP88CAAAAAAAAAckAAAB4AAAAj8H5GJyP0T/cjrecZ2/SPwAAAD/PAgAAAAAAAAHKAAAAeAAAAI/B+Ricj9E/9t/I+O5c0j8AAAA/zwIAAAAAAAABywAAAHgAAACPwfkYnI/RPymC67D9N9I/AAAAP94CAAAAAAAAAcwAAAB4AAAAj8H5GJyP0T9cJA5pDBPSPwAAAD/eAgAAAAAAAAHNAAAAeAAAAI/B+Ricj9E/d3UfxZMA0j8AAAA//gIAAAAAAAABzgAAAHgAAAB4AdxxGnjRPxFch+2/kdE/AAAAP/4CAAAAAAAAAc8AAAB4AAAAbCFNnlls0T9eT7sBVlrRPwAAAD8NAwAAAAAAAAHQAAAAeAAAAGBBvsqYYNE/xZMAcnMQ0T8AAAA/DQMAAAAAAAAB0QAAAHgAAABJgaAjF0nRPyvYReKQxtA/AAAAPx0DAAAAAAAAAdIAAAB4AAAAMsGCfJUx0T+rbZyuNWrQPwAAAD8dAwAAAAAAAAHTAAAAeAAAABoBZdUTGtE/E7LhHlMg0D8AAAA/LAMAAAAAAAAB1AAAAHgAAAD3YLha0fbQPyaPcNbvh88/AAAAPywDAAAAAAAAAdUAAAB4AAAA1MAL4I7T0D/Addj+GxnPPwAAAD88AwAAAAAAAAHWAAAAeAAAALAgX2VMsNA/jv5i31aFzj8AAAA/TAMAAAAAAAAB1wAAAHgAAAClQNCRi6TQPyjlygeDFs4/AAAAP0wDAAAAAAAAAdgAAAB4AAAAjYCy6gmN0D/CyzIwr6fNPwAAAD9MAwAAAAAAAAHZAAAAeAAAAHbAlEOIddA/KBB4oMxdzT8AAAA/WwMAAAAAAAAB2gAAAHgAAABSIOjIRVLQP45UvRDqE80/AAAAP2sDAAAAAAAAAdsAAAB4AAAAO2DKIcQ60D/2mAKBB8rMPwAAAD+aAwAAAAAAAAHcAAAAeAAAAJx9+gbVnM0/xnfnktXEyj8AAAA/qQMAAAAAAAAB3QAAAHgAAAAmvWXDTCfNP/gZCkvkn8o/AAAAP6kDAAAAAAAAAd4AAAB4AAAAsPzQf8SxzD9gXk+7AVbKPwAAAD+5AwAAAAAAAAHfAAAAeAAAAA68AO44Dcw/YF5PuwFWyj8AAAA/yQMAAAAAAAAB4AAAAHgAAACAO04DL4DLP8ailCsfDMo/AAAAP8kDAAAAAAAAAeEAAAB4AAAA3Pp9caPbyj8s59mbPMLJPwAAAD/YAwAAAAAAAAHiAAAAeAAAAGY66S0bZso/LOfZmzzCyT8AAAA/6AMAAAAAAAAB4wAAAHgAAACqOfv0DarJP5QrHwxaeMk/AAAAP+gDAAAAAAAAAeQAAAB4AAAA7jgNvADuyD/6b2R8dy7JPwAAAD/4AwAAAAAAAAHlAAAAeAAAAGG4WtH2YMg/LhKHNIYJyT8AAAA/+AMAAAAAAAAB5gAAAHgAAADs98WNbuvHP8r47lyymsg/AAAAPxcEAAAAAAAAAecAAAB4AAAARHauzVBExj+WgXk97QbIPwAAAD8mBAAAAAAAAAHoAAAAeAAAAOZ1NzFK5sU/loF5Pe0GyD8AAAA/NgQAAAAAAAAB6QAAAHgAAABudFu/L27EP8ojnPX74cc/AAAAP1UEAAAAAAAAAeoAAAB4AAAA3rJhppPewj/KI5z1++HHPwAAAD9VBAAAAAAAAAHrAAAAeAAAAICy6gmNgMI/yiOc9fvhxz8AAAA/VQQAAAAAAAAB7AAAAHgAAAAisnNthiLCP8ojnPX74cc/AAAAP2UEAAAAAAAAAe0AAAB4AAAAxLH80H/EwT/KI5z1++HHPwAAAD91BAAAAAAAAAHuAAAAeAAAAH5xo9v6fcE/yiOc9fvhxz8AAAA/dQQAAAAAAAAB7wAAAHgAAAAgcSw/9B/BP8ojnPX74cc/AAAAP4QEAAAAAAAAAfAAAAB4AAAAwnC1ou3BwD/KI5z1++HHPwAAAD+EBAAAAAAAAAHxAAAAeAAAAHwwXK1oe8A/yiOc9fvhxz8AAAA/hAQAAAAAAAAB8gAAAHgAAAAeMOUQYh3AP5aBeT3tBsg/AAAAP5QEAAAAAAAAAfMAAAB4AAAArN8XN7qtvz+WgXk97QbIPwAAAD+UBAAAAAAAAAH0AAAAeAAAAPDeKf6s8b4/ZN9Whd4ryD8AAAA/owQAAAAAAAAB9QAAAHgAAACS3rJhppO+P2TfVoXeK8g/AAAAP6MEAAAAAAAAAfYAAAB4AAAABl4Ad5wGvj8wPTTNz1DIPwAAAD+zBAAAAAAAAAH3AAAAeAAAAKhdidqVqL0/+poRFcF1yD8AAAA/swQAAAAAAAAB+AAAAHgAAAAa3dbvixu9P8r47lyymsg/AAAAP8MEAAAAAAAAAfkAAAB4AAAAjlwkBYKOvD9gtKnslOTIPwAAAD/SBAAAAAAAAAH6AAAAeAAAADBcrWh7MLw/LhKHNIYJyT8AAAA/0gQAAAAAAAAB+wAAAHgAAACk2/p9caO7P8bNQcRoU8k/AAAAP+IEAAAAAAAAAfwAAAB4AAAAFltIk2cWuz+UKx8MWnjJPwAAAD/iBAAAAAAAAAH9AAAAeAAAAIralahdibo/YIn8U0udyT8AAAA/4gQAAAAAAAAB/gAAAHgAAAAs2h4MVyu6Pyzn2Zs8wsk/AAAAP/IEAAAAAAAAAf8AAAB4AAAAnllsIU2euT/GopQrHwzKPwAAAD/yBAAAAAAAAAEAAQAAeAAAAEBZ9YRGQLk/kgBycxAxyj8AAAA/AQUAAAAAAAABAQEAAHgAAAC02EKaPLO4P5IAcnMQMco/AAAAPwEFAAAAAAAAAQIBAAB4AAAAVtjL/TVVuD9gXk+7AVbKPwAAAD8RBQAAAAAAAAEDAQAAeAAAAPbXVGEv97c/LLwsA/N6yj8AAAA/IAUAAAAAAAABBAEAAHgAAABoV6J2JWq3P/gZCkvkn8o/AAAAPyAFAAAAAAAAAQUBAAB4AAAAOtdmKCI7tz/4GQpL5J/KPwAAAD8gBQAAAAAAAAEGAQAAeAAAAApXK9oeDLc/xnfnktXEyj8AAAA/MAUAAAAAAAABBwEAAHgAAACuVrQ9GK62P5LVxNrG6co/AAAAPzAFAAAAAAAAAQgBAAB4AAAAgNZ47xR/tj+S1cTaxunKPwAAAD9ABQAAAAAAAAEJAQAAeAAAACLWAVMOIbY/LJF/aqkzyz8AAAA/TwUAAAAAAAABCgEAAHgAAADC1Yq2B8O1P/juXLKaWMs/AAAAP08FAAAAAAAAAQsBAAB4AAAANlXYy/01tT+SqhdCfaLLPwAAAD9PBQAAAAAAAAEMAQAAeAAAANhUYS/317Q/LGbS0V/syz8AAAA/XwUAAAAAAAABDQEAAHgAAABK1K5E7Uq0P/jDrxlREcw/AAAAP18FAAAAAAAAAQ4BAAB4AAAA7tM3qObssz9c3UfxJIDMPwAAAD9vBQAAAAAAAAEPAQAAeAAAAJDTwAvgjrM/9pgCgQfKzD8AAAA/bwUAAAAAAAABEAEAAHgAAAAy00lv2TCzP8L238j47sw/AAAAP34FAAAAAAAAAREBAAB4AAAAAlMOIdYBsz9csppY2zjNPwAAAD+OBQAAAAAAAAESAQAAeAAAAKRSl4TPo7I/KBB4oMxdzT8AAAA/jgUAAAAAAAABEwEAAHgAAAB20ls2zHSyP/RtVei9gs0/AAAAP50FAAAAAAAAARQBAAB4AAAARlIg6MhFsj+OKRB4oMzNPwAAAD+dBQAAAAAAAAEVAQAAeAAAAEZSIOjIRbI/KOXKB4MWzj8AAAA/rQUAAAAAAAABFgEAAHgAAADoUalLwuexP/RCqE90O84/AAAAP60FAAAAAAAAARcBAAB4AAAA6FGpS8LnsT+O/mLfVoXOPwAAAD+9BQAAAAAAAAEYAQAAeAAAALjRbf2+uLE/9Bf7tir0zj8AAAA/vQUAAAAAAAABGQEAAHgAAACKUTKvu4mxP8B12P4bGc8/AAAAP8wFAAAAAAAAARoBAAB4AAAAWtH2YLhasT8mj3DW74fPPwAAAD/MBQAAAAAAAAEbAQAAeAAAACxRuxK1K7E/jKgIrsP2zz8AAAA/3AUAAAAAAAABHAEAAHgAAAAsUbsStSuxP+APv2ZERdA/AAAAP+wFAAAAAAAAAR0BAAB4AAAA/NB/xLH8sD94y3n2Jo/QPwAAAD/sBQAAAAAAAAEeAQAAeAAAAJ7QCCirnrA/+DUjKoLr0D8AAAA/7AUAAAAAAAABHwEAAHgAAACe0Agoq56wP3igzF3dR9E/AAAAP/sFAAAAAAAAASABAAB4AAAAcFDN2advsD/euWQ1sbbRPwAAAD8LBgAAAAAAAAEhAQAAeAAAAEDQkYukQLA/d3UfxZMA0j8AAAA/CwYAAAAAAAABIgEAAHgAAABA0JGLpECwPw8x2lR2StI/AAAAPwsGAAAAAAAAASMBAAB4AAAAQNCRi6RAsD+p7JTkWJTSPwAAAD8aBgAAAAAAAAEkAQAAeAAAAEDQkYukQLA/XPlg0MLL0j8AAAA/GgYAAAAAAAABJQEAAHgAAABA0JGLpECwPw8GLbwsA9M/AAAAPyoGAAAAAAAAASYBAAB4AAAAQNCRi6RAsD/cYwoEHijTPwAAAD8qBgAAAAAAAAEnAQAAeAAAAHBQzdmnb7A/j3DW74df0z8AAAA/OgYAAAAAAAABKAEAAHgAAACe0Agoq56wP0J9otvxltM/AAAAPzoGAAAAAAAAASkBAAB4AAAAzlBEdq7NsD/1iW7HW87TPwAAAD9JBgAAAAAAAAEqAQAAeAAAAPzQf8Sx/LA/c/QX+7Yq1D8AAAA/SQYAAAAAAAABKwEAAHgAAABa0fZguFqxPw2w0oqZdNQ/AAAAP1kGAAAAAAAAASwBAAB4AAAAuNFt/b64sT/AvJ52A6zUPwAAAD9ZBgAAAAAAAAEtAQAAeAAAAEZSIOjIRbI/QCdIql4I1T8AAAA/aQYAAAAAAAABLgEAAHgAAAACUw4h1gGzP9niAjpBUtU/AAAAP2kGAAAAAAAAAS8BAAB4AAAAvlP8WeO9sz8//JoRFcHVPwAAAD94BgAAAAAAAAEwAQAAeAAAAKjUJeHzqLQ/v2ZERXAd1j8AAAA/eAYAAAAAAAABMQEAAHgAAADyVcYEC/K1Pz7R7XjLedY/AAAAP4gGAAAAAAAAATIBAAB4AAAAClcr2h4Mtz/XjKgIrsPWPwAAAD+IBgAAAAAAAAEzAQAAeAAAAPbXVGEv97c/cEhjmJAN1z8AAAA/lwYAAAAAAAABNAEAAHgAAADiWH7oP+K4PzymQOCBMtc/AAAAP5cGAAAAAAAAATUBAAB4AAAA/FnjvVP8uT8KBB4oc1fXPwAAAD+nBgAAAAAAAAE2AQAAeAAAAIralahdibo/8LIMzOtp1z8AAAA/pwYAAAAAAAABNwEAAHgAAAAWW0iTZxa7P/CyDMzradc/AAAAP7cGAAAAAAAAATgBAAB4AAAAdFu/L250uz/wsgzM62nXPwAAAD+3BgAAAAAAAAE5AQAAeAAAAALccRp4Abw/8LIMzOtp1z8AAAA/xgYAAAAAAAABOgEAAHgAAABg3Oi2fl+8P/CyDMzradc/AAAAP8YGAAAAAAAAATsBAAB4AAAAvtxfU4W9vD/wsgzM62nXPwAAAD/WBgAAAAAAAAE8AQAAeAAAAOxcm6GI7Lw/CgQeKHNX1z8AAAA/1gYAAAAAAAABPQEAAHgAAAAa3dbvixu9PwoEHihzV9c/AAAAP+YGAAAAAAAAAT4BAAB4AAAAGt3W74sbvT8iVS+E+kTXPwAAAD/mBgAAAAAAAAE/AQAAeAAAAEpdEj6PSr0/IlUvhPpE1z8AAAA/9QYAAAAAAAABQAEAAHgAAABKXRI+j0q9PzymQOCBMtc/AAAAPwUHAAAAAAAAAUEBAAB4AAAASl0SPo9KvT9Y91E8CSDXPwAAAD8UBwAAAAAAAAFCAQAAeAAAAEpdEj6PSr0/cEhjmJAN1z8AAAA/JAcAAAAAAAABQwEAAHgAAABKXRI+j0q9P4qZdPQX+9Y/AAAAPzQHAAAAAAAAAUQBAAB4AAAAx/JD/xHHwj9xcxAx2lTWPwAAAD8AAAAAAAAAAAFFAQAAeAAAAN6yYaaT3sI/cXMQMdpU1j8AAAA/EAAAAAAAAAABRgEAAHgAAAD2cn9NFfbCP3FzEDHaVNY/AAAAPy8AAAAAAAAAAUcBAAB4AAAADTOd9JYNwz9xcxAx2lTWPwAAAD9OAAAAAAAAAAFIAQAAeAAAACXzupsYJcM/cXMQMdpU1j8AAAA/TgAAAAAAAAABSQEAAHgAAAA8s9hCmjzDP3FzEDHaVNY/AAAAP14AAAAAAAAAAUoBAAB4AAAAVHP26RtUwz8+0e14y3nWPwAAAD9eAAAAAAAAAAFLAQAAeAAAAIPzMTgfg8M/JIDcHESM1j8AAAA/bgAAAAAAAAABTAEAAHgAAACas0/foJrDP/HduWQ1sdY/AAAAP24AAAAAAAAAAU0BAAB4AAAAyTOLLaTJwz/XjKgIrsPWPwAAAD99AAAAAAAAAAFOAQAAeAAAAOLzqNQl4cM/ipl09Bf71j8AAAA/fQAAAAAAAAABTwEAAHgAAAARdOQiKRDEP1j3UTwJINc/AAAAP40AAAAAAAAAAVABAAB4AAAAQPQfcSw/xD88pkDggTLXPwAAAD+NAAAAAAAAAAFRAQAAeAAAAIY0eWaxhcQ/8LIMzOtp1z8AAAA/nQAAAAAAAAABUgEAAHgAAACd9JYNM53EP7wQ6hPdjtc/AAAAP50AAAAAAAAAAVMBAAB4AAAA5DTwArjjxD+IbsdbzrPXPwAAAD+sAAAAAAAAAAFUAQAAeAAAABO1K1G7EsU/Vsyko7/Y1z8AAAA/rAAAAAAAAAABVQEAAHgAAAAqdUn4PCrFPyIqguuw/dc/AAAAP7wAAAAAAAAAAVYBAAB4AAAAQjVnn75BxT8iKoLrsP3XPwAAAD+8AAAAAAAAAAFXAQAAeAAAAEI1Z5++QcU/CNlwjykQ2D8AAAA/ywAAAAAAAAABWAEAAHgAAAANM530lg3DPzx7k0c469c/AAAAPwAAAAAAAAAAAVkBAAB4AAAAJfO6mxglwz88e5NHOOvXPwAAAD9uAAAAAAAAAAFaAQAAeAAAADyz2EKaPMM/Vsyko7/Y1z8AAAA/fQAAAAAAAAABWwEAAHgAAABUc/bpG1TDP3Adtv9Gxtc/AAAAP40AAAAAAAAAAVwBAAB4AAAAazMUkZ1rwz+IbsdbzrPXPwAAAD+fAAAAAAAAAAFdAQAAeAAAAIPzMTgfg8M/or/Yt1Wh1z8AAAA/rwAAAAAAAAABXgEAAHgAAACyc22GIrLDP7wQ6hPdjtc/AAAAP+0AAAAAAAAAAV8BAAB4AAAAnfSWDTOdxD8KL8vAvJ7WPwAAAD8MAQAAAAAAAAFgAQAAeAAAALW0tLS0tMQ/PtHteMt51j8AAAA/DAEAAAAAAAABYQEAAHgAAADMdNJbNszEP1ci/9RSZ9Y/AAAAPywBAAAAAAAAAWIBAAB4AAAA5DTwArjjxD9xcxAx2lTWPwAAAD87AQAAAAAAAAFjAQAAeAAAAPv0Dao5+8Q/jMQhjWFC1j8AAAA/SwEAAAAAAAABZAEAAHgAAAD79A2qOfvEP6QVM+noL9Y/AAAAP1oBAAAAAAAAAWUBAAB4AAAAE7UrUbsSxT+/ZkRFcB3WPwAAAD9aAQAAAAAAAAFmAQAAeAAAACp1Sfg8KsU/v2ZERXAd1j8AAAA/agEAAAAAAAABZwEAAHgAAAAqdUn4PCrFP9e3VaH3CtY/AAAAP2oBAAAAAAAAAWgBAAB4AAAAQjVnn75BxT/Xt1Wh9wrWPwAAAD96AQAAAAAAAAFpAQAAeAAAAEI1Z5++QcU/8ghn/X741T8AAAA/egEAAAAAAAABagEAAHgAAABCNWefvkHFPwxaeFkG5tU/AAAAP4kBAAAAAAAAAWsBAAB4AAAAWfWERkBZxT8MWnhZBubVPwAAAD+ZAQAAAAAAAAFsAQAAeAAAAFn1hEZAWcU/JauJtY3T1T8AAAA/qQEAAAAAAAABbQEAAHgAAABxtaLtwXDFPyWribWN09U/AAAAP7gBAAAAAAAAAW4BAAB4AAAAcbWi7cFwxT8//JoRFcHVPwAAAD/IAQAAAAAAAAFvAQAAeAAAAA0znfSWDcM/PKZA4IEy1z8AAAA/AAAAAAAAAAABcAEAAHgAAAA8s9hCmjzDPzymQOCBMtc/AAAAP2YAAAAAAAAAAXEBAAB4AAAAVHP26RtUwz88pkDggTLXPwAAAD91AAAAAAAAAAFyAQAAeAAAAJqzT9+gmsM/PKZA4IEy1z8AAAA/dQAAAAAAAAABcwEAAHgAAADJM4stpMnDPzymQOCBMtc/AAAAP4UAAAAAAAAAAXQBAAB4AAAAEXTkIikQxD88pkDggTLXPwAAAD+FAAAAAAAAAAF1AQAAeAAAAED0H3EsP8Q/PKZA4IEy1z8AAAA/lAAAAAAAAAABdgEAAHgAAABudFu/L27EPzymQOCBMtc/AAAAP5QAAAAAAAAAAXcBAAB4AAAAzHTSWzbMxD88pkDggTLXPwAAAD+kAAAAAAAAAAF4AQAAeAAAAHG1ou3BcMU/PKZA4IEy1z8AAAA/tAAAAAAAAAABeQEAAHgAAAD+NVXYy/3FPzymQOCBMtc/AAAAP7QAAAAAAAAAAXoBAAB4AAAAujZDEdm5xj88pkDggTLXPwAAAD+0AAAAAAAAAAF7AQAAeAAAAHU3MUrmdcc/PKZA4IEy1z8AAAA/wwAAAAAAAAABfAEAAHgAAABhuFrR9mDIPyJVL4T6RNc/AAAAP8MAAAAAAAAAAX0BAAB4AAAAZPmh/4hjyT8KBB4oc1fXPwAAAD/TAAAAAAAAAAF+AQAAeAAAAGY66S0bZso/8LIMzOtp1z8AAAA/0wAAAAAAAAABfwEAAHgAAACAO04DL4DLP7wQ6hPdjtc/AAAAP+MAAAAAAAAAAYABAAB4AAAAVPxZ471TzD+8EOoT3Y7XPwAAAD/jAAAAAAAAAAGBAQAAeAAAAFY9oRFQVs0/iG7HW86z1z8AAAA/8gAAAAAAAAABggEAAHgAAABCvsqYYEHOP3Adtv9Gxtc/AAAAP/IAAAAAAAAAAYMBAAB4AAAA5v6aKuzlzj9WzKSjv9jXPwAAAD8CAQAAAAAAAAGEAQAAeAAAAKL/iGP5oc8/PHuTRzjr1z8AAAA/AgEAAAAAAAABhQEAAHgAAAAjoKx6QiPQPzx7k0c469c/AAAAPxEBAAAAAAAAAYYBAAB4AAAAR0BZ9YRG0D8I2XCPKRDYPwAAAD8RAQAAAAAAAAGHAQAAeAAAAGrgBXDHadA/CNlwjykQ2D8AAAA/IQEAAAAAAAABiAEAAHgAAAB2wJRDiHXQPwjZcI8pENg/AAAAPzEBAAAAAAAAAYkBAAB4AAAAgaAjF0mB0D8I2XCPKRDYPwAAAD8xAQAAAAAAAAGKAQAAeAAAAI2AsuoJjdA/CNlwjykQ2D8AAAA/UAEAAAAAAAABiwEAAHgAAACNgLLqCY3QP/CHXzOiItg/AAAAP1ABAAAAAAAAAYwBAAB4AAAAmWBBvsqY0D/wh18zoiLYPwAAAD9gAQAAAAAAAAGNAQAAeAAAAKVA0JGLpNA/1jZO1xo12D8AAAA/fwEAAAAAAAABjgEAAHgAAAC8AO44DbzQP9Y2TtcaNdg/AAAAP38BAAAAAAAAAY8BAAB4AAAAyOB8DM7H0D/WNk7XGjXYPwAAAD+OAQAAAAAAAAGQAQAAeAAAANTAC+CO09A/1jZO1xo12D8AAAA/ngEAAAAAAAABkQEAAHgAAADfoJqzT9/QP9Y2TtcaNdg/AAAAP54BAAAAAAAAAZIBAAB4AAAA92C4WtH20D/WNk7XGjXYPwAAAD+uAQAAAAAAAAGTAQAAeAAAAANBRy6SAtE/1jZO1xo12D8AAAA/vQEAAAAAAAABlAEAAHgAAAAaAWXVExrRP9Y2TtcaNdg/AAAAP80BAAAAAAAAAZUBAAB4AAAAGgFl1RMa0T/wh18zoiLYPwAAAD/NAQAAAAAAAAGWAQAAeAAAACbh86jUJdE/8IdfM6Ii2D8AAAA//AEAAAAAAAABlwEAAHgAAAAywYJ8lTHRPwjZcI8pENg/AAAAPxsCAAAAAAAAAZgBAAB4AAAAPaERUFY90T8iKoLrsP3XPwAAAD9ZAgAAAAAAAAGZAQAAeAAAAEmBoCMXSdE/IiqC67D91z8AAAA/WQIAAAAAAAABmgEAAHgAAABJgaAjF0nRPzx7k0c469c/AAAAP1kCAAAAAAAAAZsBAAB4AAAAVWEv99dU0T88e5NHOOvXPwAAAD9ZAgAAAAAAAAGcAQAAeAAAAGBBvsqYYNE/Vsyko7/Y1z8AAAA/aQIAAAAAAAABnQEAAHgAAABsIU2eWWzRP3Adtv9Gxtc/AAAAP2kCAAAAAAAAAZ4BAAB4AAAAeAHccRp40T9wHbb/RsbXPwAAAD94AgAAAAAAAAGfAQAAeAAAAIThakXbg9E/iG7HW86z1z8AAAA/eAIAAAAAAAABoAEAAHgAAACPwfkYnI/RP4hux1vOs9c/AAAAP4gCAAAAAAAAAaEBAAB4AAAAm6GI7Fyb0T+IbsdbzrPXPwAAAD+IAgAAAAAAAAGiAQAAeAAAAKeBF8Adp9E/iG7HW86z1z8AAAA/lwIAAAAAAAABowEAAHgAAACNgLLqCY3QP7wQ6hPdjtc/AAAAPwAAAAAAAAAAAaQBAAB4AAAA64AphxDr0D8iVS+E+kTXPwAAAD8AAAAAAAAAAAGlAQAAeAAAAN+gmrNP39A/IlUvhPpE1z8AAAA/bQAAAAAAAAABpgEAAHgAAADUwAvgjtPQPyJVL4T6RNc/AAAAP20AAAAAAAAAAacBAAB4AAAAvADuOA280D8iVS+E+kTXPwAAAD99AAAAAAAAAAGoAQAAeAAAALAgX2VMsNA/IlUvhPpE1z8AAAA/fQAAAAAAAAABqQEAAHgAAACZYEG+ypjQPwoEHihzV9c/AAAAP40AAAAAAAAAAaoBAAB4AAAAjYCy6gmN0D8KBB4oc1fXPwAAAD+NAAAAAAAAAAGrAQAAeAAAAIGgIxdJgdA/8LIMzOtp1z8AAAA/nAAAAAAAAAABrAEAAHgAAAB2wJRDiHXQP/CyDMzradc/AAAAP+gAAAAAAAAAAa0BAAB4AAAAauAFcMdp0D+8EOoT3Y7XPwAAAD/oAAAAAAAAAAGuAQAAeAAAAFIg6MhFUtA/vBDqE92O1z8AAAA/6AAAAAAAAAABrwEAAHgAAABHQFn1hEbQP6K/2LdVodc/AAAAP/cAAAAAAAAAAbABAAB4AAAAO2DKIcQ60D+IbsdbzrPXPwAAAD/3AAAAAAAAAAGxAQAAeAAAAC+AO04DL9A/iG7HW86z1z8AAAA/BwEAAAAAAAABsgEAAHgAAAAYwB2ngRfQP3Adtv9Gxtc/AAAAPwcBAAAAAAAAAbMBAAB4AAAADOCO08AL0D9WzKSjv9jXPwAAAD8mAQAAAAAAAAG0AQAAeAAAAAAAAAAAANA/Vsyko7/Y1z8AAAA/JgEAAAAAAAABtQEAAHgAAAAAAAAAAADQPzx7k0c469c/AAAAPzYBAAAAAAAAAbYBAAB4AAAA6D/iWH7ozz88e5NHOOvXPwAAAD9GAQAAAAAAAAG3AQAAeAAAAOg/4lh+6M8/IiqC67D91z8AAAA/VQEAAAAAAAABuAEAAHgAAADSf8Sx/NDPPyIqguuw/dc/AAAAP1UBAAAAAAAAAbkBAAB4AAAAur+mCnu5zz8I2XCPKRDYPwAAAD90AQAAAAAAAAG6AQAAeAAAAKL/iGP5oc8/8IdfM6Ii2D8AAAA/hAEAAAAAAAABuwEAAHgAAACi/4hj+aHPP9Y2TtcaNdg/AAAAPwECAAAAAAAAAbwBAAB4AAAAur+mCnu5zz+ilCsfDFrYPwAAAD8RAgAAAAAAAAG9AQAAeAAAAOg/4lh+6M8/opQrHwxa2D8AAAA/IAIAAAAAAAABvgEAAHgAAAAAAAAAAADQP4hDGsOEbNg/AAAAPyACAAAAAAAAAb8BAAB4AAAAGMAdp4EX0D+IQxrDhGzYPwAAAD8wAgAAAAAAAAHAAQAAeAAAACOgrHpCI9A/bvIIZ/1+2D8AAAA/MAIAAAAAAAABwQEAAHgAAAAvgDtOAy/QP27yCGf9ftg/AAAAP0ACAAAAAAAAAcIBAAB4AAAAO2DKIcQ60D9u8ghn/X7YPwAAAD9+AgAAAAAAAAHDAQAAeAAAAF4Ad5wGXtA/PFDmru6j2D8AAAA/nQIAAAAAAAABxAEAAHgAAABq4AVwx2nQPzxQ5q7uo9g/AAAAP50CAAAAAAAAAcUBAAB4AAAAdsCUQ4h10D8i/9RSZ7bYPwAAAD/MAgAAAAAAAAHGAQAAeAAAAIGgIxdJgdA/Iv/UUme22D8AAAA/3AIAAAAAAAABxwEAAHgAAACZYEG+ypjQP+5csppY29g/AAAAP9wCAAAAAAAAAcgBAAB4AAAApUDQkYuk0D/UC6E+0e3YPwAAAD/cAgAAAAAAAAHJAQAAeAAAALAgX2VMsNA/vLqP4kkA2T8AAAA/6wIAAAAAAAABygEAAHgAAAC8AO44DbzQP7y6j+JJANk/AAAAP/sCAAAAAAAAAcsBAAB4AAAA1MAL4I7T0D+iaX6GwhLZPwAAAD/7AgAAAAAAAAHMAQAAeAAAAPdguFrR9tA/oml+hsIS2T8AAAA/+wIAAAAAAAABzQEAAHgAAAAaAWXVExrRP4YYbSo7Jdk/AAAAPwsDAAAAAAAAAc4BAAB4AAAAPaERUFY90T9ux1vOszfZPwAAAD8aAwAAAAAAAAHPAQAAeAAAAFVhL/fXVNE/bsdbzrM32T8AAAA/GgMAAAAAAAAB0AEAAHgAAABsIU2eWWzRP27HW86zN9k/AAAAPyoDAAAAAAAAAdEBAAB4AAAAeAHccRp40T9ux1vOszfZPwAAAD8qAwAAAAAAAAHSAQAAeAAAAHgB3HEaeNE/VHZKcixK2T8AAAA/OgMAAAAAAAAB0wEAAHgAAACvMiZYkK/CP1Ig8ECZu9o/AAAAPwAAAAAAAAAAAdQBAAB4AAAA3rJhppPewj9SIPBAmbvaPwAAAD8vAAAAAAAAAAHVAQAAeAAAADyz2EKaPMM/IH7NiIrg2j8AAAA/PgAAAAAAAAAB1gEAAHgAAAARdOQiKRDEP9KKmXT0F9s/AAAAP04AAAAAAAAAAdcBAAB4AAAAhjR5ZrGFxD+4OYgYbSrbPwAAAD9OAAAAAAAAAAHYAQAAeAAAABO1K1G7EsU/hpdlYF5P2z8AAAA/bQAAAAAAAAAB2QEAAHgAAADR9mC4WtHGP2pGVATXYds/AAAAP30AAAAAAAAAAdoBAAB4AAAAXncTo2Rexz9qRlQE12HbPwAAAD99AAAAAAAAAAHbAQAAeAAAANQ3qObs08c/akZUBNdh2z8AAAA/fQAAAAAAAAAB3AEAAHgAAABK+DwqdUnIP2pGVATXYds/AAAAP4wAAAAAAAAAAd0BAAB4AAAA13jvFH/WyD9qRlQE12HbPwAAAD+MAAAAAAAAAAHeAQAAeAAAAEw5hFgHTMk/akZUBNdh2z8AAAA/nAAAAAAAAAAB3wEAAHgAAADC+Ricj8HJP2pGVATXYds/AAAAP6wAAAAAAAAAAeABAAB4AAAACDpykRQIyj9qRlQE12HbPwAAAD+sAAAAAAAAAAHhAQAAeAAAAGY66S0bZso/akZUBNdh2z8AAAA/rAAAAAAAAAAB4gEAAHgAAADEOmDKIcTKP2pGVATXYds/AAAAP7sAAAAAAAAAAeMBAAB4AAAA8rqbGCXzyj9qRlQE12HbPwAAAD+7AAAAAAAAAAHkAQAAeAAAACI712YoIss/akZUBNdh2z8AAAA/ywAAAAAAAAAB5QEAAHgAAABQuxK1K1HLP2pGVATXYds/AAAAP9oAAAAAAAAAAeYBAAB4AAAAaHswXK1oyz9qRlQE12HbPwAAAD/aAAAAAAAAAAHnAQAAeAAAAIA7TgMvgMs/akZUBNdh2z8AAAA/2gAAAAAAAAAB6AEAAHgAAACY+2uqsJfLP2pGVATXYds/AAAAP1EBAAAAAAAAAekBAAB4AAAAPBiuVrQ9iD813GMKBB7oPwAAAD8AAAAAAAAAAAHqAQAAeAAAALQZisjOtYk/qTNbXEAn6D8AAAA/XQAAAAAAAAAB6wEAAHgAAAAgHh4eHh6OP6kzW1xAJ+g/AAAAP20AAAAAAAAAAewBAAB4AAAA/hHH8kP/kT+pM1tcQCfoPwAAAD9tAAAAAAAAAAHtAQAAeAAAACIXSYGgI5c/qTNbXEAn6D8AAAA/fQAAAAAAAAAB7gEAAHgAAADCHaeBF8CdPxyLUq58MOg/AAAAP4wAAAAAAAAAAe8BAAB4AAAA6ZLweVTqoj+P4kkAuTnoPwAAAD+cAAAAAAAAAAHwAQAAeAAAANecffoG1aw/dpE4pDFM6D8AAAA/nAAAAAAAAAAB8QEAAHgAAABa0fZguFqxP3aROKQxTOg/AAAAP5wAAAAAAAAAAfIBAAB4AAAAHFRz9ukbtD92kTikMUzoPwAAAD+sAAAAAAAAAAHzAQAAeAAAAApXK9oeDLc/6Ogv9m1V6D8AAAA/rAAAAAAAAAAB9AEAAHgAAACeWWwhTZ65P+joL/ZtVeg/AAAAP7sAAAAAAAAAAfUBAAB4AAAAAtxxGngBvD/o6C/2bVXoPwAAAD+7AAAAAAAAAAH2AQAAeAAAADTeO8WfNb4/6Ogv9m1V6D8AAAA/ywAAAAAAAAAB9wEAAHgAAAAeMOUQYh3AP+joL/ZtVeg/AAAAP8sAAAAAAAAAAfgBAAB4AAAA2jDTSW/ZwD/o6C/2bVXoPwAAAD/aAAAAAAAAAAH5AQAAeAAAAGaxhTR5ZsE/6Ogv9m1V6D8AAAA/2gAAAAAAAAAB+gEAAHgAAADzMTgfg/PBP+joL/ZtVeg/AAAAP+oAAAAAAAAAAfsBAAB4AAAAUTKvu4lRwj/o6C/2bVXoPwAAAD/qAAAAAAAAAAH8AQAAeAAAAK8yJliQr8I/dpE4pDFM6D8AAAA/+gAAAAAAAAAB/QEAAHgAAADesmGmk97CPwI6QVL1Qug/AAAAP/oAAAAAAAAAAf4BAAB4AAAAJfO6mxglwz8COkFS9ULoPwAAAD8ZAQAAAAAAAAH/AQAAeAAAAIPzMTgfg8M/AjpBUvVC6D8AAAA/GQEAAAAAAAABAAIAAHgAAACGNHlmsYXEPwI6QVL1Qug/AAAAPykBAAAAAAAAAQECAAB4AAAA+/QNqjn7xD8COkFS9ULoPwAAAD8pAQAAAAAAAAECAgAAeAAAALf1++JGt8U/AjpBUvVC6D8AAAA/OAEAAAAAAAABAwIAAHgAAABcNsx00lvGPwI6QVL1Qug/AAAAPzgBAAAAAAAAAQQCAAB4AAAAujZDEdm5xj8COkFS9ULoPwAAAD9IAQAAAAAAAAEFAgAAeAAAAAB3nAZeAMc/AjpBUvVC6D8AAAA/SAEAAAAAAAABBgIAAHgAAAAv99dUYS/HP4/iSQC5Oeg/AAAAP1cBAAAAAAAAAQcCAAB4AAAA7jgNvADuyD/PwssyMK/nPwAAAD8AAAAAAAAAAAEIAgAAeAAAAAb5KmOCBck/z8LLMjCv5z8AAAA/xwAAAAAAAAABCQIAAHgAAAAduUgKBB3JP11r1ODzpec/AAAAP+YAAAAAAAAAAQoCAAB4AAAAeXh4eHh4yD/2Jo9w1u/nPwAAAD8AAAAAAAAAAAELAgAAeAAAAKj4s8Z7p8g/9iaPcNbv5z8AAAA/LwAAAAAAAAABDAIAAHgAAADXeO8Uf9bIPxB4oMxd3ec/AAAAPy8AAAAAAAAAAQ0CAAB4AAAA7jgNvADuyD+cIKl6IdTnPwAAAD8vAAAAAAAAAAEOAgAAeAAAADV5ZrGFNMk/t3G61qjB5z8AAAA/LwAAAAAAAAABDwIAAHgAAABk+aH/iGPJP11r1ODzpec/AAAAPz8AAAAAAAAAARACAAB4AAAAk3ndTYySyT92vOU8e5PnPwAAAD8/AAAAAAAAAAERAgAAeAAAAML5GJyPwck/kA33mAKB5z8AAAA/TgAAAAAAAAABEgIAAHgAAADweVTqkvDJP8OvGVERXOc/AAAAP04AAAAAAAAAARMCAAB4AAAACDpykRQIyj/dACutmEnnPwAAAD9eAAAAAAAAAAEUAgAAeAAAADe6rd8XN8o/hPpEt+Mt5z8AAAA/bgAAAAAAAAABFQIAAHgAAABmOuktG2bKPyr0XsEuEuc/AAAAP24AAAAAAAAAARYCAAB4AAAAlLokfB6Vyj9dloF5Pe3mPwAAAD99AAAAAAAAAAEXAgAAeAAAAMQ6YMohxMo/qom1jdO15j8AAAA/fQAAAAAAAAABGAIAAHgAAADyupsYJfPKP/h86aFpfuY/AAAAP30AAAAAAAAAARkCAAB4AAAAOvv0Dao5yz/RGCZkwz3mPwAAAD+NAAAAAAAAAAEaAgAAeAAAAIA7TgMvgMs/xQV0gqTq5T8AAAA/jQAAAAAAAAABGwIAAHgAAACwu4lRMq/LPyxKufLBoOU/AAAAP50AAAAAAAAAARwCAAB4AAAA9vviRrf1yz8gNwcRo03lPwAAAD+dAAAAAAAAAAEdAgAAeAAAACZ8HpW6JMw/+dJD0/wM5T8AAAA/rAAAAAAAAAABHgIAAHgAAAAmfB6VuiTMP2EXiUMaw+Q/AAAAP6wAAAAAAAAAAR8CAAB4AAAAPDw8PDw8zD+uCr1XsIvkPwAAAD+8AAAAAAAAAAEgAgAAeAAAADw8PDw8PMw/FE8CyM1B5D8AAAA/vAAAAAAAAAABIQIAAHgAAAA8PDw8PDzMP+7qPoonAeQ/AAAAP8sAAAAAAAAAASICAAB4AAAAPDw8PDw8zD863nKevcnjPwAAAD/bAAAAAAAAAAEjAgAAeAAAACZ8HpW6JMw/+yieBJCb4z8AAAA/2wAAAAAAAAABJAIAAHgAAAAOvADuOA3MPy7LwLyeduM/AAAAP+sAAAAAAAAAASUCAAB4AAAA9vviRrf1yz/vFewicUjjPwAAAD/rAAAAAAAAAAEmAgAAeAAAAMh7p/izxss/IrgO238j4z8AAAA/+gAAAAAAAAABJwIAAHgAAACwu4lRMq/LP8ixKOXKB+M/AAAAP/oAAAAAAAAAASgCAAB4AAAAsLuJUTKvyz/iAjpBUvXiPwAAAD8KAQAAAAAAAAEpAgAAeAAAAJj7a6qwl8s/ifxTS53Z4j8AAAA/CgEAAAAAAAABKgIAAHgAAACAO04DL4DLPy/2bVXoveI/AAAAPxoBAAAAAAAAASsCAAB4AAAAaHswXK1oyz/wQJm7uo/iPwAAAD8aAQAAAAAAAAEsAgAAeAAAAFC7ErUrUcs/I+O7c8lq4j8AAAA/KQEAAAAAAAABLQIAAHgAAAAiO9dmKCLLP1aF3ivYReI/AAAAPykBAAAAAAAAAS4CAAB4AAAACnu5v6YKyz+JJwHk5iDiPwAAAD85AQAAAAAAAAEvAgAAeAAAANz6fXGj28o/vckjnPX74T8AAAA/SAEAAAAAAAABMAIAAHgAAACsekIjoKzKP/BrRlQE1+E/AAAAP0gBAAAAAAAAATECAAB4AAAAZjrpLRtmyj8jDmkME7LhPwAAAD9IAQAAAAAAAAEyAgAAeAAAADe6rd8XN8o/PV96aJqf4T8AAAA/WAEAAAAAAAABMwIAAHgAAAAIOnKRFAjKP1iwi8QhjeE/AAAAP1gBAAAAAAAAATQCAAB4AAAA2bk2QxHZyT9wAZ0gqXrhPwAAAD9oAQAAAAAAAAE1AgAAeAAAAML5GJyPwck//qmlzmxx4T8AAAA/aAEAAAAAAAABNgIAAHgAAACqOfv0DarJP4tSrnwwaOE/AAAAP4cBAAAAAAAAATcCAAB4AAAAk3ndTYySyT8X+7Yq9F7hPwAAAD+HAQAAAAAAAAE4AgAAeAAAAHu5v6YKe8k/paO/2LdV4T8AAAA/lwEAAAAAAAABOQIAAHgAAABk+aH/iGPJPzFMyIZ7TOE/AAAAP5cBAAAAAAAAAToCAAB4AAAAHblICgQdyT++9NA0P0PhPwAAAD+lAQAAAAAAAAE7AgAAeAAAAKj4s8Z7p8g/2EXikMYw4T8AAAA/tQEAAAAAAAABPAIAAHgAAAAbeAHccRrIP34//JoRFeE/AAAAP7UBAAAAAAAAAT0CAAB4AAAAjfdO8WeNxz+YkA33mALhPwAAAD+1AQAAAAAAAAE+AgAAeAAAANH2YLha0cY/seEeUyDw4D8AAAA/xAEAAAAAAAABPwIAAHgAAABcNsx00lvGPz+KJwHk5uA/AAAAP8QBAAAAAAAAAUACAAB4AAAAz7UZisjOxT9Y2zhda9TgPwAAAD/UAQAAAAAAAAFBAgAAeAAAAEI1Z5++QcU/5oNBCy/L4D8AAAA/1AEAAAAAAAABQgIAAHgAAADkNPACuOPEP+aDQQsvy+A/AAAAP+QBAAAAAAAAAUMCAAB4AAAAhjR5ZrGFxD/+1FJntrjgPwAAAD/kAQAAAAAAAAFEAgAAeAAAACg0AsqqJ8Q/jH1bFXqv4D8AAAA/8wEAAAAAAAABRQIAAHgAAADi86jUJeHDP4x9WxV6r+A/AAAAP/MBAAAAAAAAAUYCAAB4AAAAmrNP36Cawz+MfVsVeq/gPwAAAD8DAgAAAAAAAAFHAgAAeAAAADyz2EKaPMM/jH1bFXqv4D8AAAA/AwIAAAAAAAABSAIAAHgAAAD2cn9NFfbCPxkmZMM9puA/AAAAPxMCAAAAAAAAAUkCAAB4AAAAgLLqCY2Awj8ZJmTDPabgPwAAAD8TAgAAAAAAAAFKAgAAeAAAACKyc22GIsI/GSZkwz2m4D8AAAA/IgIAAAAAAAABSwIAAHgAAADEsfzQf8TBPxkmZMM9puA/AAAAPzICAAAAAAAAAUwCAAB4AAAA2jDTSW/ZwD8zd3UfxZPgPwAAAD9BAgAAAAAAAAFNAgAAeAAAADXwArjjNMA/TMiGe0yB4D8AAAA/QQIAAAAAAAABTgIAAHgAAAB+X9zotn6/P0zIhntMgeA/AAAAP0ECAAAAAAAAAU8CAAB4AAAANN47xZ81vj9mGZjX027gPwAAAD9RAgAAAAAAAAFQAgAAeAAAABrd1u+LG70/ZhmY19Nu4D8AAAA/UQIAAAAAAAABUQIAAHgAAAAwXK1oezC8P2YZmNfTbuA/AAAAP2ECAAAAAAAAAVICAAB4AAAAFltIk2cWuz/ywaCFl2XgPwAAAD9wAgAAAAAAAAFTAgAAeAAAAFpaWlpaWro/8sGghZdl4D8AAAA/cAIAAAAAAAABVAIAAHgAAADO2advUM25P/LBoIWXZeA/AAAAP4ACAAAAAAAAAVUCAAB4AAAAQFn1hEZAuT/ywaCFl2XgPwAAAD+AAgAAAAAAAAFWAgAAeAAAAOJYfug/4rg/8sGghZdl4D8AAAA/kAIAAAAAAAABVwIAAHgAAABW2Mv9NVW4P2YZmNfTbuA/AAAAP5ACAAAAAAAAAVgCAAB4AAAAmNfdxCiZtz9mGZjX027gPwAAAD+QAgAAAAAAAAFZAgAAeAAAAApXK9oeDLc/ZhmY19Nu4D8AAAA/nwIAAAAAAAABWgIAAHgAAACA1njvFH+2P2YZmNfTbuA/AAAAP68CAAAAAAAAAVsCAAB4AAAAwtWKtgfDtT9mGZjX027gPwAAAD+vAgAAAAAAAAFcAgAAeAAAANhUYS/317Q/ZhmY19Nu4D8AAAA/rwIAAAAAAAABXQIAAHgAAAAcVHP26Ru0P2YZmNfTbuA/AAAAP74CAAAAAAAAAV4CAAB4AAAAAlMOIdYBsz9mGZjX027gPwAAAD/OAgAAAAAAAAFfAgAAeAAAABjS5JnFFrI/ZhmY19Nu4D8AAAA/zgIAAAAAAAABYAIAAHgAAAAsUbsStSuxP2YZmNfTbuA/AAAAP94CAAAAAAAAAWECAAB4AAAAQNCRi6RAsD9mGZjX027gPwAAAD/eAgAAAAAAAAFiAgAAeAAAAKue0Agoq64/ZhmY19Nu4D8AAAA/7QIAAAAAAAABYwIAAHgAAAA1nfSWDTOtP2YZmNfTbuA/AAAAP+0CAAAAAAAAAWQCAAB4AAAAu5sYJfO6qz9mGZjX027gPwAAAD/9AgAAAAAAAAFlAgAAeAAAAKGas0/foKo/ZhmY19Nu4D8AAAA//QIAAAAAAAABZgIAAHgAAACHmU56y4apP2YZmNfTbuA/AAAAPw0DAAAAAAAAAWcCAAB4AAAAbZjppLdsqD9mGZjX027gPwAAAD8NAwAAAAAAAAFoAgAAeAAAAFOXhM+jUqc/ZhmY19Nu4D8AAAA/HAMAAAAAAAABaQIAAHgAAACXlpaWlpamP2YZmNfTbuA/AAAAPywDAAAAAAAAAWoCAAB4AAAA25WoXYnapT9mGZjX027gPwAAAD8sAwAAAAAAAAFrAgAAeAAAAH2VMcGCfKU/ZhmY19Nu4D8AAAA/LAMAAAAAAAABbAIAAHgAAABhlMzrbmKkP9hwjykQeOA/AAAAPzsDAAAAAAAAAW0CAAB4AAAAA5RVT2gEpD/YcI8pEHjgPwAAAD87AwAAAAAAAAFuAgAAeAAAAOmS8HlU6qI/TMiGe0yB4D8AAAA/SwMAAAAAAAABbwIAAHgAAACLknndTYyiP78ffs2IiuA/AAAAP0sDAAAAAAAAAXACAAB4AAAAz5GLpEDQoT+lzmxxAZ3gPwAAAD9bAwAAAAAAAAFxAgAAeAAAABWRnWszFKE/GSZkwz2m4D8AAAA/WwMAAAAAAAABcgIAAHgAAABZkK8yJligP/7UUme2uOA/AAAAP2oDAAAAAAAAAXMCAAB4AAAAOh+D8zE4nz9Y2zhda9TgPwAAAD9qAwAAAAAAAAF0AgAAeAAAAAYduUgKBJ0/P4onAeTm4D8AAAA/egMAAAAAAAABdQIAAHgAAACOG93W74ubPwvoBEnVC+E/AAAAP3oDAAAAAAAAAXYCAAB4AAAAVhkTLMhXmT9k7uo+iifhPwAAAD+KAwAAAAAAAAF3AgAAeAAAAN4XN7qt35c/S53Z4gI64T8AAAA/mQMAAAAAAAABeAIAAHgAAADuFH/WeO+UP4tSrnwwaOE/AAAAP7gDAAAAAAAAAXkCAAB4AAAAMhSRnWszlD89X3pomp/hPwAAAD+4AwAAAAAAAAF6AgAAeAAAADIUkZ1rM5Q/Iw5pDBOy4T8AAAA/uAMAAAAAAAABewIAAHgAAAAyFJGdazOUPwu9V7CLxOE/AAAAP8gDAAAAAAAAAXwCAAB4AAAAMhSRnWszlD/wa0ZUBNfhPwAAAD/IAwAAAAAAAAF9AgAAeAAAAHYTo2Red5M/SnIsSrny4T8AAAA/2AMAAAAAAAABfgIAAHgAAAB2E6NkXneTP6N4EkBuDuI/AAAAP9gDAAAAAAAAAX8CAAB4AAAAuhK1K1G7kj9w1u+HXzPiPwAAAD/nAwAAAAAAAAGAAgAAeAAAAP4Rx/JD/5E/I+O7c8lq4j8AAAA/5wMAAAAAAAABgQIAAHgAAACYH/qPOJaPP9bvh18zouI/AAAAP/cDAAAAAAAAAYICAAB4AAAAIB4eHh4ejj9vq0LvFeziPwAAAD/3AwAAAAAAAAGDAgAAeAAAADwYrla0PYg/CWf9fvg14z8AAAA/BwQAAAAAAAABhAIAAHgAAADUExoBZdWDP6IiuA7bf+M/AAAAPxYEAAAAAAAAAYUCAAB4AAAA2B4MVyvafj863nKevcnjPwAAAD8WBAAAAAAAAAGGAgAAeAAAAAgW5KuMCXY/e5NHOOv34z8AAAA/FgQAAAAAAAABhwIAAHgAAAAoEHTkIilwP9SZLS6gE+Q/AAAAPyYEAAAAAAAAAYgCAAB4AAAAcBp4Adxxaj+6SBzSGCbkPwAAAD8mBAAAAAAAAAGJAgAAeAAAAHAaeAHccWo/ofcKdpE45D8AAAA/NQQAAAAAAAABigIAAHgAAABwGngB3HFqP4em+RkKS+Q/AAAAPzUEAAAAAAAAAYsCAAB4AAAAcBp4Adxxaj/7/fBrRlTkPwAAAD9FBAAAAAAAAAGMAgAAeAAAAHAaeAHccWo/4azfD79m5D8AAAA/VQQAAAAAAAABjQIAAHgAAABwGngB3HFqP1QE12H7b+Q/AAAAP1UEAAAAAAAAAY4CAAB4AAAAcBp4Adxxaj+uCr1XsIvkPwAAAD9kBAAAAAAAAAGPAgAAeAAAACgQdOQiKXA/IGK0qeyU5D8AAAA/ZAQAAAAAAAABkAIAAHgAAAAoEHTkIilwP+2/kfHdueQ/AAAAP3QEAAAAAAAAAZECAAB4AAAAGBMsyFcZcz+6HW85z97kPwAAAD90BAAAAAAAAAGSAgAAeAAAAAAZnI/B+Xg/bSo7JTkW5T8AAAA/hAQAAAAAAAABkwIAAHgAAAAAGZyPwfl4PyA3BxGjTeU/AAAAP4QEAAAAAAAAAZQCAAB4AAAA6BtUc/bpez9Gm8pOSY7lPwAAAD+TBAAAAAAAAAGVAgAAeAAAANgeDFcr2n4/U658MGjh5T8AAAA/kwQAAAAAAAABlgIAAHgAAADYHgxXK9p+P+tpN8BKK+Y/AAAAP6MEAAAAAAAAAZcCAAB4AAAA2B4MVyvafj/4fOmhaX7mPwAAAD+jBAAAAAAAAAGYAgAAeAAAANgeDFcr2n4/BJCbg4jR5j8AAAA/owQAAAAAAAABmQIAAHgAAADYHgxXK9p+P51LVhNrG+c/AAAAP7IEAAAAAAAAAZoCAAB4AAAA2B4MVyvafj9RWCL/1FLnPwAAAD/CBAAAAAAAAAGbAgAAeAAAANgeDFcr2n4/Hbb/RsZ35z8AAAA/wgQAAAAAAAABnAIAAHgAAADYHgxXK9p+P3a85Tx7k+c/AAAAP9IEAAAAAAAAAZ0CAAB4AAAA2B4MVyvafj/PwssyMK/nPwAAAD/SBAAAAAAAAAGeAgAAeAAAANgeDFcr2n4/t3G61qjB5z8AAAA/4QQAAAAAAAABnwIAAHgAAADYHgxXK9p+PxB4oMxd3ec/AAAAP+EEAAAAAAAAAaACAAB4AAAA2B4MVyvafj/2Jo9w1u/nPwAAAD/xBAAAAAAAAAGhAgAAeAAAANgeDFcr2n4/Ty11ZosL6D8AAAA/8QQAAAAAAAABogIAAHgAAADYHgxXK9p+PzXcYwoEHug/AAAAPwEFAAAAAAAAAaMCAAB4AAAA2B4MVyvafj8ci1KufDDoPwAAAD8BBQAAAAAAAAGkAgAAeAAAANgeDFcr2n4/dpE4pDFM6D8AAAA/EAUAAAAAAAABpQIAAHgAAADYHgxXK9p+P0LvFewiceg/AAAAPxAFAAAAAAAAAaYCAAB4AAAA5BBiHTDlgD+b9fvh14zoPwAAAD8gBQAAAAAAAAGnAgAAeAAAAOQQYh0w5YA/9Pvh14yo6D8AAAA/IAUAAAAAAAABqAIAAHgAAADkEGIdMOWAP9yq0HsFu+g/AAAAPy8FAAAAAAAAAakCAAB4AAAAXBI+j0pdgj81sbZxutboPwAAAD8vBQAAAAAAAAGqAgAAeAAAANQTGgFl1YM/G2ClFTPp6D8AAAA/PwUAAAAAAAABqwIAAHgAAADUExoBZdWDP463nGdv8ug/AAAAPz8FAAAAAAAAAawCAAB4AAAA1BMaAWXVgz8CD5S5q/voPwAAAD9PBQAAAAAAAAGtAgAAeAAAAEwV9nJ/TYU/Ag+Uuav76D8AAAA/rAUAAAAAAAABrgIAAHgAAADEFtLkmcWGPwIPlLmr++g/AAAAP7wFAAAAAAAAAa8CAAB4AAAAPBiuVrQ9iD+Ot5xnb/LoPwAAAD/MBQAAAAAAAAGwAgAAeAAAALQZisjOtYk/jrecZ2/y6D8AAAA/zAUAAAAAAAABsQIAAHgAAACoHEKsA6aMPxtgpRUz6eg/AAAAP9sFAAAAAAAAAbICAAB4AAAAiBDrgCmHkD8bYKUVM+noPwAAAD/rBQAAAAAAAAGzAgAAeAAAALoStStRu5I/G2ClFTPp6D8AAAA/6wUAAAAAAAABtAIAAHgAAACIh4eHh4fXPxTBddj+G6k/AAAAPwAAAAAAAAAAAbUCAAB4AAAAfKf4s8Z71z8UwXXY/hupPwAAAD8fAAAAAAAAAAG2AgAAeAAAAHDHaeAFcNc/eK9gF4lDqj8AAAA/LwAAAAAAAAABtwIAAHgAAABwx2ngBXDXP6wm1jZO16o/AAAAPz8AAAAAAAAAAbgCAAB4AAAAZefaDEVk1z8QFcF12P6rPwAAAD8/AAAAAAAAAAG5AgAAeAAAAGXn2gxFZNc/RIw2lZ2SrD8AAAA/TgAAAAAAAAABugIAAHgAAABl59oMRWTXP9jxlvPsTa4/AAAAP04AAAAAAAAAAbsCAAB4AAAAZefaDEVk1z884IEyd3WvPwAAAD9eAAAAAAAAAAG8AgAAeAAAAFkHTDmEWNc/7CJxSGOYsD8AAAA/XgAAAAAAAAABvQIAAHgAAABNJ71lw0zXP+rMFhfQCbI/AAAAP20AAAAAAAAAAb4CAAB4AAAATSe9ZcNM1z/odrzlPHuzPwAAAD9tAAAAAAAAAAG/AgAAeAAAAE0nvWXDTNc/GJjX026AtT8AAAA/fQAAAAAAAAABwAIAAHgAAABNJ71lw0zXP+J0rVGDz7c/AAAAP40AAAAAAAAAAcECAAB4AAAATSe9ZcNM1z9EDT5femi6PwAAAD+NAAAAAAAAAAHCAgAAeAAAAE0nvWXDTNc/QGGJ/FNLvT8AAAA/jQAAAAAAAAABwwIAAHgAAABNJ71lw0zXP2y4xxQIPMA/AAAAP5wAAAAAAAAAAcQCAAB4AAAAQUcukgJB1z82wEorZtLBPwAAAD+cAAAAAAAAAAHFAgAAeAAAAEFHLpICQdc/AsjNQcRowz8AAAA/rAAAAAAAAAABxgIAAHgAAAA2Z5++QTXXP8zPUFgi/8Q/AAAAP6wAAAAAAAAAAccCAAB4AAAAKocQ64Ap1z9mYF5PuwHGPwAAAD+8AAAAAAAAAAHIAgAAeAAAACqHEOuAKdc/ZAoEHihzxz8AAAA/vAAAAAAAAAAByQIAAHgAAAAqhxDrgCnXP8r47lyymsg/AAAAP8sAAAAAAAAAAcoCAAB4AAAAKocQ64Ap1z8s59mbPMLJPwAAAD/LAAAAAAAAAAHLAgAAeAAAACqHEOuAKdc/+BkKS+Sfyj8AAAA/2wAAAAAAAAABzAIAAHgAAAAqhxDrgCnXPyyRf2qpM8s/AAAAP9sAAAAAAAAAAc0CAAB4AAAAKocQ64Ap1z9eCPWJbsfLPwAAAD/qAAAAAAAAAAHOAgAAeAAAADZnn75BNdc/wiGNYUI2zD8AAAA/+gAAAAAAAAABzwIAAHgAAABBRy6SAkHXP1zdR/EkgMw/AAAAP/oAAAAAAAAAAdACAAB4AAAAWQdMOYRY1z/C9t/I+O7MPwAAAD/6AAAAAAAAAAHRAgAAeAAAAGXn2gxFZNc/jlS9EOoTzT8AAAA/CgEAAAAAAAAB0gIAAHgAAACUZxZbSJPXP/RtVei9gs0/AAAAPxkBAAAAAAAAAdMCAAB4AAAAw+dRqUvC1z+OKRB4oMzNPwAAAD8pAQAAAAAAAAHUAgAAeAAAABUIOnKRFNg/jv5i31aFzj8AAAA/KQEAAAAAAAAB1QIAAHgAAABQaASUVU/YPyi6HW85z84/AAAAPykBAAAAAAAAAdYCAAB4AAAArWh7MFyt2D/Addj+GxnPPwAAAD85AQAAAAAAAAHXAgAAeAAAAAtp8sxiC9k/Jo9w1u+Hzz8AAAA/OQEAAAAAAAAB2AIAAHgAAACBKYcQ64DZP4yoCK7D9s8/AAAAPzkBAAAAAAAAAdkCAAB4AAAA3yn+rPHe2T/4YNDCyzLQPwAAAD9IAQAAAAAAAAHaAgAAeAAAAD0qdUn4PNo/4A+/ZkRF0D8AAAA/WAEAAAAAAAAB2wIAAHgAAACcKuzl/praP6ttnK41atA/AAAAP1gBAAAAAAAAAdwCAAB4AAAA7krUrkTt2j+SHItSrnzQPwAAAD9nAQAAAAAAAAHdAgAAeAAAAExLS0tLS9s/eMt59iaP0D8AAAA/ZwEAAAAAAAAB3gIAAHgAAACeazMUkZ3bP156aJqfodA/AAAAP3cBAAAAAAAAAd8CAAB4AAAACEw5hFgH3D9eemian6HQPwAAAD93AQAAAAAAAAHgAgAAeAAAAGZMsCBfZdw/Xnpomp+h0D8AAAA/hwEAAAAAAAAB4QIAAHgAAADPLLaQJs/cP156aJqfodA/AAAAP4cBAAAAAAAAAeICAAB4AAAALS0tLS0t3T9eemian6HQPwAAAD+WAQAAAAAAAAHjAgAAeAAAAKPtwXC1ot0/Xnpomp+h0D8AAAA/lgEAAAAAAAAB5AIAAHgAAAAB7jgNvADeP156aJqfodA/AAAAP6YBAAAAAAAAAeUCAAB4AAAAa84+fYNq3j94y3n2Jo/QPwAAAD+2AQAAAAAAAAHmAgAAeAAAANWuRO1K1N4/xb6tCr1X0D8AAAA/tgEAAAAAAAAB5wIAAHgAAABLb9kw00nfP+APv2ZERdA/AAAAP7YBAAAAAAAAAegCAAB4AAAAs0/foJqz3z8TsuEeUyDQPwAAAD/FAQAAAAAAAAHpAgAAeAAAAAkoq57QCOA/LQPzetoN0D8AAAA/xQEAAAAAAAAB6gIAAHgAAAAsyFcZEyzgP8BKK2bS0c8/AAAAP9UBAAAAAAAAAesCAAB4AAAAUGgElFVP4D8mj3DW74fPPwAAAD/VAQAAAAAAAAHsAgAAeAAAAGgoIjvXZuA/WjGTjv5izz8AAAA/5AEAAAAAAAAB7QIAAHgAAAB5eHh4eHjgP47TtUYNPs8/AAAAP+QBAAAAAAAAAe4CAAB4AAAAkDiWH/qP4D+O07VGDT7PPwAAAD/0AQAAAAAAAAHvAgAAeAAAAKOI7FyboeA/wHXY/hsZzz8AAAA/9AEAAAAAAAAB8AIAAHgAAAC02EKaPLPgP8B12P4bGc8/AAAAPwQCAAAAAAAAAfECAAB4AAAAxiiZ193E4D/Addj+GxnPPwAAAD8EAgAAAAAAAAHyAgAAeAAAAONYfug/4uA/wHXY/hsZzz8AAAA/EwIAAAAAAAAB8wIAAHgAAAD6GJyPwfngP8B12P4bGc8/AAAAPxMCAAAAAAAAAfQCAAB4AAAAEtm5NkMR4T/Addj+GxnPPwAAAD8jAgAAAAAAAAH1AgAAeAAAADV5ZrGFNOE/wHXY/hsZzz8AAAA/IwIAAAAAAAAB9gIAAHgAAABk+aH/iGPhP/QX+7Yq9M4/AAAAPzMCAAAAAAAAAfcCAAB4AAAAk3ndTYyS4T9aXEAnSKrOPwAAAD8zAgAAAAAAAAH4AgAAeAAAAMhp4AVwx+E/WlxAJ0iqzj8AAAA/QgIAAAAAAAAB+QIAAHgAAAAIOnKRFAjiP/RCqE90O84/AAAAP1ICAAAAAAAAAfoCAAB4AAAAopqzT9+g4j8oEHigzF3NPwAAAD9hAgAAAAAAAAH7AgAAeAAAAL/KmGBBvuI/XLKaWNs4zT8AAAA/cQIAAAAAAAAB/AIAAHgAAADd+n1xo9viP8L238j47sw/AAAAP4ECAAAAAAAAAf0CAAB4AAAA7krUrkTt4j/2mAKBB8rMPwAAAD+BAgAAAAAAAAH+AgAAeAAAAACbKuzl/uI/KDslORalzD8AAAA/gQIAAAAAAAAB/wIAAHgAAAAMe7m/pgrjP1zdR/EkgMw/AAAAP5ACAAAAAAAAAQADAAB4AAAAF1tIk2cW4z9c3UfxJIDMPwAAAD+QAgAAAAAAAAEBAwAAeAAAAB3LD/1HHOM/kn9qqTNbzD8AAAA/kAIAAAAAAAABAgMAAHgAAAAjO9dmKCLjP5J/aqkzW8w/AAAAP6ACAAAAAAAAAQMDAAB4AAAAKKue0Ago4z/CIY1hQjbMPwAAAD+wAgAAAAAAAAEEAwAAeAAAAC8bZjrpLeM/+MOvGVERzD8AAAA/HQMAAAAAAAABBQMAAHgAAACSi6RA0JHjP/pvZHx3Lsk/AAAAPzwDAAAAAAAAAQYDAAB4AAAA5KuMCRbk4z9kNbG2cbrGPwAAAD9MAwAAAAAAAAEHAwAAeAAAAPCLG93W7+M/AEfGd+eSxT8AAAA/TAMAAAAAAAABCAMAAHgAAADwixvd1u/jP5gtLqATJMU/AAAAP1sDAAAAAAAAAQkDAAB4AAAA9vviRrf14z9mtriATpDEPwAAAD9bAwAAAAAAAAEKAwAAeAAAAPxrqrCX++M/moOI0aaywz8AAAA/awMAAAAAAAABCwMAAHgAAAD8a6qwl/vjPzRq8PnSQ8M/AAAAP2sDAAAAAAAAAQwDAAB4AAAAAtxxGngB5D/QewW7SBzCPwAAAD9rAwAAAAAAAAENAwAAeAAAAALccRp4AeQ/BEnVC6E+wT8AAAA/awMAAAAAAAABDgMAAHgAAAAC3HEaeAHkP6Ba6swWF8A/AAAAP5oDAAAAAAAAAQ8DAAB4AAAAAtxxGngB5D/eyPjuXLK6PwAAAD+aAwAAAAAAAAEQAwAAeAAAAPxrqrCX++M/SGOYkA33uD8AAAA/mgMAAAAAAAABEQMAAHgAAAD2++JGt/XjP3wwaOFlGbg/AAAAP5oDAAAAAAAAARIDAAB4AAAA6xtUc/bp4z8WQn2i2/G2PwAAAD+pAwAAAAAAAAETAwAAeAAAAN87xZ813uM/slOSY1HKtT8AAAA/qQMAAAAAAAABFAMAAHgAAADZy/01VdjjP0xlpyTHorQ/AAAAP7kDAAAAAAAAARUDAAB4AAAA01s2zHTS4z+AMnd1H8WzPwAAAD+5AwAAAAAAAAEWAwAAeAAAAMd7p/izxuM/tP9Gxnfnsj8AAAA/yAMAAAAAAAABFwMAAHgAAADHe6f4s8bjP+rMFhfQCbI/AAAAP8gDAAAAAAAAARgDAAB4AAAAwQvgjtPA4z+4VaH3CnaxPwAAAD/YAwAAAAAAAAEZAwAAeAAAALybGCXzuuM/7CJxSGOYsD8AAAA/2AMAAAAAAAABGgMAAHgAAAC1K1G7ErXjPzzggTJ3da8/AAAAP+gDAAAAAAAAARsDAAB4AAAAsLuJUTKv4z94A6y0YiatPwAAAD/oAwAAAAAAAAEcAwAAeAAAAKpLwudRqeM/rCbWNk7Xqj8AAAA/9wMAAAAAAAABHQMAAHgAAACeazMUkZ3jP+BJALk5iKg/AAAAP/cDAAAAAAAAAR4DAAB4AAAAmPtrqrCX4z8UbSo7JTmmPwAAAD8HBAAAAAAAAAEfAwAAeAAAAI0b3dbvi+M/HBnfnUtWoz8AAAA/BwQAAAAAAAABIAMAAHgAAACBO04DL4DjP1A8CSA3B6E/AAAAPxcEAAAAAAAAASEDAAB4AAAAe8uGmU564z9wrVGDz5eePwAAAD8XBAAAAAAAAAEiAwAAeAAAAG/r98WNbuM/qNB7BbtInD8AAAA/JgQAAAAAAAABIwMAAHgAAABqezBcrWjjP9jzpYem+Zk/AAAAPyYEAAAAAAAAASQDAAB4AAAAYwtp8sxi4z8YF9AJkqqXPwAAAD82BAAAAAAAAAElAwAAeAAAAF6boYjsXOM/sCjlygeDlj8AAAA/RQQAAAAAAAABJgMAAHgAAABXK9oeDFfjP0g6+ot9W5U/AAAAP0UEAAAAAAAAAScDAAB4AAAAUrsStStR4z/oSw9N8zOUPwAAAD9FBAAAAAAAAAEoAwAAeAAAAExLS0tLS+M/gF0kDmkMkz8AAAA/VQQAAAAAAAABKQMAAHgAAAA7+/QNqjnjPxhvOc/e5JE/AAAAP2UEAAAAAAAAASoDAAB4AAAANIstpMkz4z8YbznP3uSRPwAAAD9lBAAAAAAAAAErAwAAeAAAACM712YoIuM/sIBOkFS9kD8AAAA/dAQAAAAAAAABLAMAAHgAAAAR64AphxDjP7CATpBUvZA/AAAAP3QEAAAAAAAAAS0DAAB4AAAAAJsq7OX+4j+gJMeilCuPPwAAAD+EBAAAAAAAAAEuAwAAeAAAAOjaDEVk5+I/4EfxJIDcjD8AAAA/hAQAAAAAAAABLwMAAHgAAADKqic0AsriP+BH8SSA3Iw/AAAAP5QEAAAAAAAAATADAAB4AAAApwp7ub+m4j/gR/EkgNyMPwAAAD+UBAAAAAAAAAExAwAAeAAAAIRqzj59g+I/EGsbp2uNij8AAAA/owQAAAAAAAABMgMAAHgAAABV6pLweVTiP0CORSlXPog/AAAAP6MEAAAAAAAAATMDAAB4AAAAIPqPOJYf4j9AjkUpVz6IPwAAAD+zBAAAAAAAAAE0AwAAeAAAAPF5VOqS8OE/QI5FKVc+iD8AAAA/swQAAAAAAAABNQMAAHgAAAC2GYrIzrXhP3Cxb6tC74U/AAAAP8IEAAAAAAAAATYDAAB4AAAAh5lOesuG4T9wsW+rQu+FPwAAAD/SBAAAAAAAAAE3AwAAeAAAAF6J2pWoXeE/cLFvq0LvhT8AAAA/0gQAAAAAAAABOAMAAHgAAAAkKRB05CLhP3Cxb6tC74U/AAAAP9IEAAAAAAAAATkDAAB4AAAA9ajUJeHz4D+w1JktLqCDPwAAAD/iBAAAAAAAAAE6AwAAeAAAAMYomdfdxOA/sNSZLS6ggz8AAAA/4gQAAAAAAAABOwMAAHgAAACcGCXzupvgP7DUmS0uoIM/AAAAP/EEAAAAAAAAATwDAAB4AAAAXEiTZxZb4D+w1JktLqCDPwAAAD/xBAAAAAAAAAE9AwAAeAAAACDoyEVSIOA/8PfDrxlRgT8AAAA/AQUAAAAAAAABPgMAAHgAAACzT9+gmrPfP/D3w68ZUYE/AAAAPwEFAAAAAAAAAT8DAAB4AAAAJ88stpAm3z9ANtxjCgR+PwAAAD8RBQAAAAAAAAFAAwAAeAAAAJtOesuGmd4/oHwwaOFleT8AAAA/IAUAAAAAAAABQQMAAHgAAAD1Dao5+/TdP6B8MGjhZXk/AAAAPyAFAAAAAAAAAUIDAAB4AAAAOQ28AO443T8Aw4RsuMd0PwAAAD8wBQAAAAAAAAFDAwAAeAAAAJXM625ilNw/AMOEbLjHdD8AAAA/PwUAAAAAAAABRAMAAHgAAADkq4wJFuTbPwDDhGy4x3Q/AAAAPz8FAAAAAAAAAUUDAAB4AAAANIstpMkz2z8Aw4RsuMd0PwAAAD8/BQAAAAAAAAFGAwAAeAAAAJwq7OX+mto/AMOEbLjHdD8AAAA/TwUAAAAAAAABRwMAAHgAAAACyqonNALaPwDDhGy4x3Q/AAAAP08FAAAAAAAAAUgDAAB4AAAAgSmHEOuA2T8Aw4RsuMd0PwAAAD9PBQAAAAAAAAFJAwAAeAAAAACJY/mh/9g/oHwwaOFleT8AAAA/XwUAAAAAAAABSgMAAHgAAAB+6D/iWH7YP0A23GMKBH4/AAAAP24FAAAAAAAAAUsDAAB4AAAACSirntAI2D+w1JktLqCDPwAAAD9uBQAAAAAAAAFMAwAAeAAAAKsnNALKqtc/cLFvq0LvhT8AAAA/bgUAAAAAAAABTQMAAHgAAABl59oMRWTXPxBrG6drjYo/AAAAP24FAAAAAAAAAU4DAAB4AAAAB+djcD4G1z8Qaxuna42KPwAAAD9+BQAAAAAAAAFPAwAAeAAAALXGe6f4s9Y/4EfxJIDcjD8AAAA/fgUAAAAAAAABUAMAAHgAAABthiKyc23WP7CATpBUvZA/AAAAP40FAAAAAAAAAVEDAAB4AAAAMiZYkK8y1j+wgE6QVL2QPwAAAD+NBQAAAAAAAAFSAwAAeAAAAOzl/poq7NU/sIBOkFS9kD8AAAA/nQUAAAAAAAABUwMAAHgAAACxhTR5ZrHVPxhvOc/e5JE/AAAAP50FAAAAAAAAAVQDAAB4AAAAggX5KmOC1T8YbznP3uSRPwAAAD+sBQAAAAAAAAFVAwAAeAAAAFOFvdxfU9U/GG85z97kkT8AAAA/rAUAAAAAAAABVgMAAHgAAAAw5RBiHTDVPxhvOc/e5JE/AAAAP7wFAAAAAAAAAVcDAAB4AAAAGSXzupsY1T8YbznP3uSRPwAAAD+8BQAAAAAAAAFYAwAAeAAAAPWERkBZ9dQ/GG85z97kkT8AAAA/zAUAAAAAAAABWQMAAHgAAADexCiZ193UPxhvOc/e5JE/AAAAP8wFAAAAAAAAAVoDAAB4AAAAxgQL8lXG1D8YbznP3uSRPwAAAD/bBQAAAAAAAAFbAwAAeAAAALskfB6VutQ/GG85z97kkT8AAAA/2wUAAAAAAAABXAMAAHgAAACvRO1K1K7UPxhvOc/e5JE/AAAAP+sFAAAAAAAAAV0DAAB4AAAAo2RedxOj1D8YbznP3uSRPwAAAD/7BQAAAAAAAAFeAwAAeAAAAKNkXncTo9Q/gF0kDmkMkz8AAAA/CgYAAAAAAAABXwMAAHgAAACXhM+jUpfUP4BdJA5pDJM/AAAAPwoGAAAAAAAAAWADAAB4AAAAl4TPo1KX1D/oSw9N8zOUPwAAAD+2BgAAAAAAAAFhAwAAeAAAAKNkXncTo9Q/6EsPTfMzlD8AAAA/tgYAAAAAAAABYgMAAHgAAACvRO1K1K7UP0g6+ot9W5U/AAAAP7YGAAAAAAAAAWMDAAB4AAAAuyR8HpW61D+wKOXKB4OWPwAAAD/GBgAAAAAAAAFkAwAAeAAAAMYEC/JVxtQ/sCjlygeDlj8AAAA/xgYAAAAAAAABZQMAAHgAAADS5JnFFtLUP4AFu0gc0pg/AAAAP9UGAAAAAAAAAWYDAAB4AAAA3sQomdfd1D+ABbtIHNKYPwAAAD/VBgAAAAAAAAFnAwAAeAAAAOqkt2yY6dQ/QOKQxjAhmz8AAAA/5QYAAAAAAAABaAMAAHgAAAD1hEZAWfXUP6jQewW7SJw/AAAAP/UGAAAAAAAAAWkDAAB4AAAA9YRGQFn11D8Iv2ZERXCdPwAAAD/1BgAAAAAAAAFqAwAAeAAAAAFl1RMaAdU/2Js8wlm/nz8AAAA/BAcAAAAAAAABawMAAHgAAAANRWTn2gzVP1A8CSA3B6E/AAAAPwQHAAAAAAAAAWwDAAB4AAAAGSXzupsY1T+0KvRewS6iPwAAAD8UBwAAAAAAAAFtAwAAeAAAACQFgo5cJNU/UJBUvRDqoz8AAAA/FAcAAAAAAAABbgMAAHgAAAA8xZ813jvVP7B+P/yaEaU/AAAAPyMHAAAAAAAAAW8DAAB4AAAASKUuCZ9H1T9I5J9a6symPwAAAD8jBwAAAAAAAAFwAwAAeAAAAFOFvdxfU9U/4EkAuTmIqD8AAAA/YgcAAAAAAAABcQMAAHgAAABfZUywIF/VP0g46/fDr6k/AAAAP2IHAAAAAAAAAXIDAAB4AAAAdyVqV6J21T/gnUtWE2urPwAAAD9yBwAAAAAAAAFzAwAAeAAAAIIF+SpjgtU/RIw2lZ2SrD8AAAA/cgcAAAAAAAABdAMAAHgAAACO5Yf+I47VP6R6IdQnuq0/AAAAP3IHAAAAAAAAAXUDAAB4AAAAmsUW0uSZ1T8MaQwTsuGuPwAAAD+BBwAAAAAAAAF2AwAAeAAAAKWlpaWlpdU/uKv7KJ4EsD8AAAA/kQcAAAAAAAABdwMAAHgAAACxhTR5ZrHVP1JntriATrA/AAAAP5EHAAAAAAAAAXgDAAB4AAAAsYU0eWax1T/sInFIY5iwPwAAAD+hBwAAAAAAAAF5AwAAeAAAAL1lw0wnvdU/hN4r2EXisD8AAAA/oQcAAAAAAAABegMAAHgAAADUJeHzqNTVP7hVofcKdrE/AAAAP7AHAAAAAAAAAXsDAAB4AAAA4AVwx2ng1T9QEVyH7b+xPwAAAD+wBwAAAAAAAAF8AwAAeAAAAOzl/poq7NU/hIjRprJTsj8AAAA/wAcAAAAAAAABfQMAAHgAAADs5f6aKuzVP7T/RsZ357I/AAAAP8AHAAAAAAAAAX4DAAB4AAAAA6YcQqwD1j/odrzlPHuzPwAAAD/PBwAAAAAAAAF/AwAAeAAAAA+GqxVtD9Y/tKnslORYtD8AAAA/zwcAAAAAAAABgAMAAHgAAAAnRsm87ibWP0xlpyTHorQ/AAAAP98HAAAAAAAAAYEDAAB4AAAAMiZYkK8y1j+A3BxEjDa1PwAAAD/fBwAAAAAAAAGCAwAAeAAAAD4G52NwPtY/GJjX026AtT8AAAA/7wcAAAAAAAABgwMAAHgAAABK5nU3MUrWP7JTkmNRyrU/AAAAP+8HAAAAAAAAAYQDAAB4AAAAVsYEC/JV1j9MD03zMxS2PwAAAD/+BwAAAAAAAAGFAwAAeAAAAGGmk96yYdY/TA9N8zMUtj8AAAA/bAgAAAAAAAABhgMAAHgAAABhppPesmHWP+LKB4MWXrY/AAAAP2wIAAAAAAAAAYcDAAB4AAAAbYYisnNt1j/iygeDFl62PwAAAD97CAAAAAAAAAGIAwAAeAAAAHlmsYU0edY/4soHgxZetj8AAAA/iwgAAAAAAAABiQMAAHgAAACFRkBZ9YTWP+LKB4MWXrY/AAAAPwgJAAAAAAAAAYoDAAB4AAAAkCbPLLaQ1j/iygeDFl62PwAAAD83CQAAAAAAAAGLAwAAeAAAAKnm7NM3qNY/4soHgxZetj8AAAA/RgkAAAAAAAABjAMAAHgAAAC1xnun+LPWP+LKB4MWXrY/AAAAP0YJAAAAAAAAAY0DAAB4AAAAzIaZTnrL1j/iygeDFl62PwAAAD9WCQAAAAAAAAGOAwAAeAAAANhmKCI719Y/4soHgxZetj8AAAA/ZgkAAAAAAAABjwMAAHgAAADYZigiO9fWP3yGwhL5p7Y/AAAAP3UJAAAAAAAAAZADAAB4AAAA8Isb3dbv4z8g1Ce6HW/ZPwAAAD8AAAAAAAAAAAGRAwAAeAAAAPb74ka39eM/INQnuh1v2T8AAAA/DwAAAAAAAAABkgMAAHgAAAAC3HEaeAHkPyDUJ7odb9k/AAAAPx8AAAAAAAAAAZMDAAB4AAAAEyzIVxkT5D8g1Ce6HW/ZPwAAAD8fAAAAAAAAAAGUAwAAeAAAACzs5f6aKuQ/INQnuh1v2T8AAAA/LwAAAAAAAAABlQMAAHgAAAA9PDw8PDzkPyDUJ7odb9k/AAAAPy8AAAAAAAAAAZYDAAB4AAAAVPxZ471T5D8g1Ce6HW/ZPwAAAD8+AAAAAAAAAAGXAwAAeAAAAHIsP/QfceQ/INQnuh1v2T8AAAA/PgAAAAAAAAABmAMAAHgAAACPXCQFgo7kPwaDFl6Wgdk/AAAAP04AAAAAAAAAAZkDAAB4AAAAuWyY6aS35D/uMQUCD5TZPwAAAD9OAAAAAAAAAAGaAwAAeAAAAOjs0zeo5uQ/uo/iSQC52T8AAAA/XQAAAAAAAAABmwMAAHgAAAAXbQ+GqxXlP4btv5Hx3dk/AAAAP10AAAAAAAAAAZwDAAB4AAAAOg28AO445T9snK41avDZPwAAAD9tAAAAAAAAAAGdAwAAeAAAAGmN907xZ+U/OvqLfVsV2j8AAAA/bQAAAAAAAAABngMAAHgAAACYDTOd9JblPyCpeiHUJ9o/AAAAP30AAAAAAAAAAZ8DAAB4AAAAx41u6/fF5T8GWGnFTDraPwAAAD+MAAAAAAAAAAGgAwAAeAAAAPYNqjn79OU/7AZYacVM2j8AAAA/jAAAAAAAAAABoQMAAHgAAAAfHh4eHh7mP9K1Rg0+X9o/AAAAP4wAAAAAAAAAAaIDAAB4AAAATp5ZbCFN5j/StUYNPl/aPwAAAD+cAAAAAAAAAAGjAwAAeAAAAIn+I47lh+Y/0rVGDT5f2j8AAAA/rAAAAAAAAAABpAMAAHgAAADJzrUZisjmP9K1Rg0+X9o/AAAAP6wAAAAAAAAAAaUDAAB4AAAA/r640W395j/StUYNPl/aPwAAAD+7AAAAAAAAAAGmAwAAeAAAAC0/9B9xLOc/0rVGDT5f2j8AAAA/uwAAAAAAAAABpwMAAHgAAABiL/fXVGHnP7pkNbG2cdo/AAAAP8sAAAAAAAAAAagDAAB4AAAAnI/B+Ric5z+6ZDWxtnHaPwAAAD/LAAAAAAAAAAGpAwAAeAAAANfvixvd1uc/umQ1sbZx2j8AAAA/ywAAAAAAAAABqgMAAHgAAAAYwB2ngRfoP7pkNbG2cdo/AAAAP9oAAAAAAAAAAasDAAB4AAAAWZCvMiZY6D+gEyRVL4TaPwAAAD/aAAAAAAAAAAGsAwAAeAAAAI6AsuoJjeg/hsIS+aeW2j8AAAA/6gAAAAAAAAABrQMAAHgAAADI4HwMzsfoP4bCEvmnlto/AAAAP/oAAAAAAAAAAa4DAAB4AAAA/tB/xLH86D+GwhL5p5baPwAAAD/6AAAAAAAAAAGvAwAAeAAAADLBgnyVMek/hsIS+aeW2j8AAAA/+gAAAAAAAAABsAMAAHgAAABhQb7KmGDpP4bCEvmnlto/AAAAPwkBAAAAAAAAAbEDAAB4AAAAkMH5GJyP6T+GwhL5p5baPwAAAD8ZAQAAAAAAAAGyAwAAeAAAAL9BNWefvuk/umQ1sbZx2j8AAAA/GQEAAAAAAAABswMAAHgAAADuwXC1ou3pP+wGWGnFTNo/AAAAP0kBAAAAAAAAAbQDAAB4AAAADPJVxgQL6j8gqXoh1CfaPwAAAD9oAQAAAAAAAAG1AwAAeAAAAHBilMzrbuo/oD7R7XjL2T8AAAA/hwEAAAAAAAABtgMAAHgAAAACUw4h1gHrP7y6j+JJANk/AAAAP6YBAAAAAAAAAbcDAAB4AAAAcqPb+n1x6z+85Tx7k0fYPwAAAD+mAQAAAAAAAAG4AwAAeAAAAJuzT9+gmus/Vsyko7/Y1z8AAAA/pgEAAAAAAAABuQMAAHgAAADFw8PDw8PrP7wQ6hPdjtc/AAAAP7YBAAAAAAAAAboDAAB4AAAA7dM3qObs6z8iVS+E+kTXPwAAAD+2AQAAAAAAAAG7AwAAeAAAABfkq4wJFuw/pOqFUJ/o1j8AAAA/xgEAAAAAAAABvAMAAHgAAAA6hFgHTDnsPz7R7XjLedY/AAAAP8YBAAAAAAAAAb0DAAB4AAAAWLQ9GK5W7D+kFTPp6C/WPwAAAD/VAQAAAAAAAAG+AwAAeAAAAGkElFVPaOw/DFp4WQbm1T8AAAA/1QEAAAAAAAABvwMAAHgAAAB7VOqS8HnsP4zvziWridU/AAAAP+UBAAAAAAAAAcADAAB4AAAAgMSx/NB/7D8m1jZO1xrVPwAAAD/0AQAAAAAAAAHBAwAAeAAAAIc0eWaxhew/jRp8vvTQ1D8AAAA/9AEAAAAAAAABwgMAAHgAAACMpEDQkYvsP1ujBp8vPdQ/AAAAPwQCAAAAAAAAAcMDAAB4AAAAkxQIOnKR7D/bOF1r1ODTPwAAAD8EAgAAAAAAAAHEAwAAeAAAAJMUCDpykew/dR/FkwBy0z8AAAA/BAIAAAAAAAABxQMAAHgAAACTFAg6cpHsP0KoT3Q73tI/AAAAPxQCAAAAAAAAAcYDAAB4AAAAkxQIOnKR7D+p7JTkWJTSPwAAAD8UAgAAAAAAAAHHAwAAeAAAAJMUCDpykew/XCQOaQwT0j8AAAA/IwIAAAAAAAAByAMAAHgAAACTFAg6cpHsP/cKdpE4pNE/AAAAPyMCAAAAAAAAAckDAAB4AAAAjKRA0JGL7D94oMxd3UfRPwAAAD8zAgAAAAAAAAHKAwAAeAAAAIc0eWaxhew/K9hF4pDG0D8AAAA/MwIAAAAAAAABywMAAHgAAAB7VOqS8HnsP8W+rQq9V9A/AAAAP0MCAAAAAAAAAcwDAAB4AAAAb3Rbvy9u7D/07E0e4azPPwAAAD9DAgAAAAAAAAHNAwAAeAAAAF0kBYKOXOw/9Bf7tir0zj8AAAA/UgIAAAAAAAABzgMAAHgAAABRRHauzVDsP/RCqE90O84/AAAAP1ICAAAAAAAAAc8DAAB4AAAARmTn2gxF7D9csppY2zjNPwAAAD9iAgAAAAAAAAHQAwAAeAAAAC6kyTOLLew/kn9qqTNbzD8AAAA/cQIAAAAAAAAB0QMAAHgAAAAGlFVPaATsP/juXLKaWMs/AAAAP3ECAAAAAAAAAdIDAAB4AAAA4fOo1CXh6z8svCwD83rKPwAAAD9xAgAAAAAAAAHTAwAAeAAAAL5T/Fnjves/YIn8U0udyT8AAAA/gQIAAAAAAAAB1AMAAHgAAACP08AL4I7rP8r47lyymsg/AAAAP4ECAAAAAAAAAdUDAAB4AAAAbDMUkZ1r6z+WgXk97QbIPwAAAD+gAgAAAAAAAAHWAwAAeAAAACCD8zE4H+s/MJOO/mLfxj8AAAA/oAIAAAAAAAAB1wMAAHgAAAD3cn9NFfbqP/4bGd+dS8Y/AAAAP7ACAAAAAAAAAdgDAAB4AAAAzmILafLM6j+YAoEHytzFPwAAAD+wAgAAAAAAAAHZAwAAeAAAAJ/izxrvneo/ZosL6ARJxT8AAAA/wAIAAAAAAAAB2gMAAHgAAAB8QiOgrHrqPwBycxAx2sQ/AAAAP8ACAAAAAAAAAdsDAAB4AAAAUjKvu4lR6j9mtriATpDEPwAAAD/PAgAAAAAAAAHcAwAAeAAAAC+SAkFHLuo/Ap0gqXohxD8AAAA/zwIAAAAAAAAB3QMAAHgAAAAM8lXGBAvqPzQ/Q2GJ/MM/AAAAP98CAAAAAAAAAd4DAAB4AAAA9DE4H4Pz6T9o4WUZmNfDPwAAAD/uAgAAAAAAAAHfAwAAeAAAAOLh4eHh4ek/moOI0aaywz8AAAA/7gIAAAAAAAAB4AMAAHgAAADLIcQ6YMrpP84lq4m1jcM/AAAAP+4CAAAAAAAAAeEDAAB4AAAAutFt/b646T80avD50kPDPwAAAD/+AgAAAAAAAAHiAwAAeAAAAKIRUFY9oek/NGrw+dJDwz8AAAA//gIAAAAAAAAB4wMAAHgAAACLUTKvu4npP2gME7LhHsM/AAAAPw4DAAAAAAAAAeQDAAB4AAAAZ7GFNHlm6T/OUFgi/9TCPwAAAD8OAwAAAAAAAAHlAwAAeAAAAFDxZ433Tuk/zlBYIv/Uwj8AAAA/HQMAAAAAAAAB5gMAAHgAAAAtUbsStSvpPwLzetoNsMI/AAAAPx0DAAAAAAAAAecDAAB4AAAAA0FHLpIC6T9oN8BKK2bCPwAAAD8tAwAAAAAAAAHoAwAAeAAAANTAC+CO0+g/ntniAjpBwj8AAAA/LQMAAAAAAAAB6QMAAHgAAACrsJf7a6roPwQeKHNX98E/AAAAPz0DAAAAAAAAAeoDAAB4AAAAdsCUQ4h16D82wEorZtLBPwAAAD89AwAAAAAAAAHrAwAAeAAAADtgyiHEOug/ngSQm4OIwT8AAAA/TAMAAAAAAAAB7AMAAHgAAAAGcMdp4AXoP9CmslOSY8E/AAAAP0wDAAAAAAAAAe0DAAB4AAAA1++LG93W5z/QprJTkmPBPwAAAD9cAwAAAAAAAAHuAwAAeAAAAKhvUM3Zp+c/BEnVC6E+wT8AAAA/XAMAAAAAAAAB7wMAAHgAAACFz6NSl4TnPwRJ1QuhPsE/AAAAP2sDAAAAAAAAAfADAAB4AAAAXL8vbnRb5z8ESdULoT7BPwAAAD9rAwAAAAAAAAHxAwAAeAAAAD6PSl0SPuc/BEnVC6E+wT8AAAA/ewMAAAAAAAAB8gMAAHgAAAAb753izxrnPwRJ1QuhPsE/AAAAP3sDAAAAAAAAAfMDAAB4AAAA/r640W395j846/fDrxnBPwAAAD+LAwAAAAAAAAH0AwAAeAAAAOGO08AL4OY/OOv3w68ZwT8AAAA/iwMAAAAAAAAB9QMAAHgAAAC97iZGybzmPzjr98OvGcE/AAAAP5oDAAAAAAAAAfYDAAB4AAAAld6yYaaT5j846/fDrxnBPwAAAD+aAwAAAAAAAAH3AwAAeAAAAHE+BudjcOY/OOv3w68ZwT8AAAA/qgMAAAAAAAAB+AMAAHgAAABDvsqYYEHmPzjr98OvGcE/AAAAP6oDAAAAAAAAAfkDAAB4AAAAEz6PSl0S5j8ESdULoT7BPwAAAD+6AwAAAAAAAAH6AwAAeAAAAN5NjJJ53eU/amJt43StwT8AAAA/ugMAAAAAAAAB+wMAAHgAAACj7cFwtaLlPzbASitm0sE/AAAAP8kDAAAAAAAAAfwDAAB4AAAAgE0V9nJ/5T+e2eICOkHCPwAAAD/JAwAAAAAAAAH9AwAAeAAAAEtdEj6PSuU/NpWdkhyLwj8AAAA/2QMAAAAAAAAB/gMAAHgAAAAiTZ5ZbCHlP5yuNWrw+cI/AAAAP9kDAAAAAAAAAf8DAAB4AAAABB25SAoE5T8CyM1BxGjDPwAAAD/oAwAAAAAAAAEABAAAeAAAANwMRWTn2uQ/moOI0aaywz8AAAA/6AMAAAAAAAABAQQAAHgAAAC+3F9Thb3kPwKdIKl6IcQ/AAAAP/gDAAAAAAAAAQIEAAB4AAAApxxCrAOm5D9mtriATpDEPwAAAD/4AwAAAAAAAAEDBAAAeAAAAI9cJAWCjuQ/zM9QWCL/xD8AAAA/CAQAAAAAAAABBAQAAHgAAAB+DM7H4HzkPzLp6C/2bcU/AAAAPwgEAAAAAAAAAQUEAAB4AAAAZkywIF9l5D/MpKO/2LfFPwAAAD8XBAAAAAAAAAEGBAAAeAAAAFT8WeO9U+Q/ZmBeT7sBxj8AAAA/JwQAAAAAAAABBwQAAHgAAABJHMsP/UfkP8p59iaPcMY/AAAAPycEAAAAAAAAAQgEAAB4AAAAOMx00ls25D9kNbG2cbrGPwAAAD8nBAAAAAAAAAEJBAAAeAAAACzs5f6aKuQ//vBrRlQExz8AAAA/NwQAAAAAAAABCgQAAHgAAAAfDFcr2h7kP5asJtY2Tsc/AAAAPzcEAAAAAAAAAQsEAAB4AAAAEyzIVxkT5D8waOFlGZjHPwAAAD9GBAAAAAAAAAEMBAAAeAAAAALccRp4AeQ/loF5Pe0GyD8AAAA/RgQAAAAAAAABDQQAAHgAAAD2++JGt/XjP/qaERXBdcg/AAAAP1YEAAAAAAAAAQ4EAAB4AAAA6xtUc/bp4z+UVsyko7/IPwAAAD9lBAAAAAAAAAEPBAAAeAAAAN87xZ813uM/+m9kfHcuyT8AAAA/ZQQAAAAAAAABEAQAAHgAAADN625ilMzjP2CJ/FNLnck/AAAAP2UEAAAAAAAAAREEAAB4AAAAwQvgjtPA4z8s59mbPMLJPwAAAD91BAAAAAAAAAESBAAAeAAAAKpLwudRqeM/kgBycxAxyj8AAAA/hQQAAAAAAAABEwQAAHgAAACeazMUkZ3jP2BeT7sBVso/AAAAP4UEAAAAAAAAARQEAAB4AAAAmPtrqrCX4z/4GQpL5J/KPwAAAD+UBAAAAAAAAAEVBAAAeAAAAI0b3dbvi+M/xnfnktXEyj8AAAA/lAQAAAAAAAABFgQAAHgAAACGqxVtD4bjP5LVxNrG6co/AAAAP5QEAAAAAAAAARcEAAB4AAAAgTtOAy+A4z9eM6IiuA7LPwAAAD+kBAAAAAAAAAEYBAAAeAAAAIE7TgMvgOM/LJF/aqkzyz8AAAA/tAQAAAAAAAABGQQAAHgAAAB7y4aZTnrjP/juXLKaWMs/AAAAP7QEAAAAAAAAARoEAAB4AAAAe8uGmU564z/GTDr6i33LPwAAAD/DBAAAAAAAAAEbBAAAeAAAAHvLhplOeuM/kqoXQn2iyz8AAAA/0wQAAAAAAAABHAQAAHgAAAB7y4aZTnrjPyxm0tFf7Ms/AAAAP9MEAAAAAAAAAR0EAAB4AAAAdVu/L2504z+Sf2qpM1vMPwAAAD/iBAAAAAAAAAEeBAAAeAAAAG/r98WNbuM/9pgCgQfKzD8AAAA/4gQAAAAAAAABHwQAAHgAAABqezBcrWjjP1yymljbOM0/AAAAP/IEAAAAAAAAASAEAAB4AAAAanswXK1o4z+OKRB4oMzNPwAAAD/yBAAAAAAAAAEhBAAAeAAAAF6boYjsXOM/wKCFl2Vgzj8AAAA/AgUAAAAAAAABIgQAAHgAAABXK9oeDFfjP/QX+7Yq9M4/AAAAPwIFAAAAAAAAASMEAAB4AAAAUrsStStR4z/07E0e4azPPwAAAD8RBQAAAAAAAAEkBAAAeAAAAEbbg+FqReM/LQPzetoN0D8AAAA/EQUAAAAAAAABJQQAAHgAAABG24PhakXjP+APv2ZERdA/AAAAPyEFAAAAAAAAASYEAAB4AAAAQGu8d4o/4z+rbZyuNWrQPwAAAD8hBQAAAAAAAAEnBAAAeAAAAEBrvHeKP+M/Xnpomp+h0D8AAAA/MQUAAAAAAAABKAQAAHgAAABAa7x3ij/jPyvYReKQxtA/AAAAP1AFAAAAAAAAASkEAAB4AAAAQGu8d4o/4z+rQu8V7CLRPwAAAD9QBQAAAAAAAAEqBAAAeAAAAEBrvHeKP+M/9wp2kTik0T8AAAA/bQUAAAAAAAABKwQAAHgAAABG24PhakXjPw8x2lR2StI/AAAAP20FAAAAAAAAASwEAAB4AAAATEtLS0tL4z+p7JTkWJTSPwAAAD99BQAAAAAAAAEtBAAAeAAAAExLS0tLS+M/KVc+GLTw0j8AAAA/fQUAAAAAAAABLgQAAHgAAABSuxK1K1HjP8IS+aeWOtM/AAAAP30FAAAAAAAAAS8EAAB4AAAAVyvaHgxX4z91H8WTAHLTPwAAAD+MBQAAAAAAAAEwBAAAeAAAAF6boYjsXOM/Dtt/I+O70z8AAAA/jAUAAAAAAAABMQQAAHgAAABjC2nyzGLjP6iWOrPFBdQ/AAAAP5wFAAAAAAAAATIEAAB4AAAAYwtp8sxi4z9bowafLz3UPwAAAD+cBQAAAAAAAAEzBAAAeAAAAGp7MFytaOM/JgHk5iBi1D8AAAA/rAUAAAAAAAABNAQAAHgAAABv6/fFjW7jP9oNsNKKmdQ/AAAAP6wFAAAAAAAAATUEAAB4AAAAb+v3xY1u4z+NGny+9NDUPwAAAD+7BQAAAAAAAAE2BAAAeAAAAHVbvy9udOM/c8lqYm3j1D8AAAA/uwUAAAAAAAABNwQAAHgAAAB7y4aZTnrjP0AnSKpeCNU/AAAAP8sFAAAAAAAAATgEAAB4AAAAe8uGmU564z8MhSXyTy3VPwAAAD/LBQAAAAAAAAE5BAAAeAAAAIE7TgMvgOM/v5Hx3blk1T8AAAA/2gUAAAAAAAABOgQAAHgAAACBO04DL4DjP3KevckjnNU/AAAAP+oFAAAAAAAAATsEAAB4AAAAhqsVbQ+G4z8lq4m1jdPVPwAAAD/qBQAAAAAAAAE8BAAAeAAAAIarFW0PhuM/v2ZERXAd1j8AAAA/+gUAAAAAAAABPQQAAHgAAACGqxVtD4bjPz7R7XjLedY/AAAAP/oFAAAAAAAAAT4EAAB4AAAAhqsVbQ+G4z+k6oVQn+jWPwAAAD/6BQAAAAAAAAE/BAAAeAAAAI0b3dbvi+M/CgQeKHNX1z8AAAA/CQYAAAAAAAABQAQAAHgAAACNG93W74vjP4hux1vOs9c/AAAAPwkGAAAAAAAAAUEEAAB4AAAAkoukQNCR4z8iKoLrsP3XPwAAAD8ZBgAAAAAAAAFCBAAAeAAAAJKLpEDQkeM/iEMaw4Rs2D8AAAA/GQYAAAAAAAABQwQAAHgAAACSi6RA0JHjPzxQ5q7uo9g/AAAAPykGAAAAAAAAAUQEAAB4AAAAmPtrqrCX4z/uXLKaWNvYPwAAAD8pBgAAAAAAAAFFBAAAeAAAAJj7a6qwl+M/vLqP4kkA2T8AAAA/OAYAAAAAAAABRgQAAHgAAACY+2uqsJfjP4YYbSo7Jdk/AAAAPzgGAAAAAAAAAUcEAAB4AAAAmPtrqrCX4z9UdkpyLErZPwAAAD9IBgAAAAAAAAFIBAAAeAAAAJj7a6qwl+M/OiU5FqVc2T8AAAA/SAYAAAAAAAABSQQAAHgAAACY+2uqsJfjPyDUJ7odb9k/AAAAP1cGAAAAAAAAAUoEAAB4AAAAnmszFJGd4z8GgxZeloHZPwAAAD9nBgAAAAAAAAFLBAAAeAAAAJ5rMxSRneM/1ODzpYem2T8AAAA/dwYAAAAAAAABTAQAAHgAAACk2/p9caPjP6A+0e14y9k/AAAAP3cGAAAAAAAAAU0EAAB4AAAApNv6fXGj4z9US53Z4gLaPwAAAD+GBgAAAAAAAAFOBAAAeAAAAKpLwudRqeM/BlhpxUw62j8AAAA/hgYAAAAAAAABTwQAAHgAAACwu4lRMq/jP6ATJFUvhNo/AAAAP4YGAAAAAAAAAVAEAAB4AAAAtStRuxK14z9SIPBAmbvaPwAAAD+WBgAAAAAAAAFRBAAAeAAAALybGCXzuuM/IH7NiIrg2j8AAAA/lgYAAAAAAAABUgQAAHgAAADBC+CO08DjP9KKmXT0F9s/AAAAP6YGAAAAAAAAAVMEAAB4AAAAx3un+LPG4z+Gl2VgXk/bPwAAAD+mBgAAAAAAAAFUBAAAeAAAAMd7p/izxuM/akZUBNdh2z8AAAA/tQYAAAAAAAABVQQAAHgAAADN625ilMzjPzikMUzIhts/AAAAP8UGAAAAAAAAAVYEAAB4AAAA01s2zHTS4z84pDFMyIbbPwAAAD/FBgAAAAAAAAFXBAAAeAAAANNbNsx00uM/HlMg8ECZ2z8AAAA/1AYAAAAAAAABWAQAAHgAAAAqEHTkIinoPyDUJ7odb9k/AAAAPwAAAAAAAAAAAVkEAAB4AAAAJKCsekIj6D8GgxZeloHZPwAAAD8vAAAAAAAAAAFaBAAAeAAAABjAHaeBF+g/BoMWXpaB2T8AAAA/PwAAAAAAAAABWwQAAHgAAAAM4I7TwAvoPwaDFl6Wgdk/AAAAP04AAAAAAAAAAVwEAAB4AAAABnDHaeAF6D/uMQUCD5TZPwAAAD9OAAAAAAAAAAFdBAAAeAAAAAEAAAAAAOg/7jEFAg+U2T8AAAA/XgAAAAAAAAABXgQAAHgAAAD6jziWH/rnP9Tg86WHptk/AAAAP24AAAAAAAAAAV8EAAB4AAAA9R9xLD/05z/U4POlh6bZPwAAAD99AAAAAAAAAAFgBAAAeAAAAO+vqcJe7uc/1ODzpYem2T8AAAA/fQAAAAAAAAABYQQAAHgAAADpP+JYfujnP7qP4kkAudk/AAAAP40AAAAAAAAAAWIEAAB4AAAA3V9Thb3c5z+6j+JJALnZPwAAAD+NAAAAAAAAAAFjBAAAeAAAANfvixvd1uc/hu2/kfHd2T8AAAA/nQAAAAAAAAABZAQAAHgAAADGnzXeO8XnP2ycrjVq8Nk/AAAAP50AAAAAAAAAAWUEAAB4AAAAur+mCnu55z9US53Z4gLaPwAAAD+uAAAAAAAAAAFmBAAAeAAAAK/fFze6rec/OvqLfVsV2j8AAAA/vgAAAAAAAAABZwQAAHgAAACj/4hj+aHnPyCpeiHUJ9o/AAAAP80AAAAAAAAAAWgEAAB4AAAAnI/B+Ric5z8GWGnFTDraPwAAAD/NAAAAAAAAAAFpBAAAeAAAAJcf+o84luc/7AZYacVM2j8AAAA/zQAAAAAAAAABagQAAHgAAACXH/qPOJbnP9K1Rg0+X9o/AAAAP0oBAAAAAAAAAWsEAAB4AAAAnI/B+Ric5z+6ZDWxtnHaPwAAAD9KAQAAAAAAAAFsBAAAeAAAAKhvUM3Zp+c/hsIS+aeW2j8AAAA/WgEAAAAAAAABbQQAAHgAAACv3xc3uq3nP4bCEvmnlto/AAAAP1oBAAAAAAAAAW4EAAB4AAAAtE/foJqz5z9scQGdIKnaPwAAAD9qAQAAAAAAAAFvBAAAeAAAAMAvbnRbv+c/UiDwQJm72j8AAAA/agEAAAAAAAABcAQAAHgAAADLD/1HHMvnPzjP3uQRzto/AAAAP3kBAAAAAAAAAXEEAAB4AAAA3V9Thb3c5z8GLbwsA/PaPwAAAD95AQAAAAAAAAFyBAAAeAAAAO+vqcJe7uc/0oqZdPQX2z8AAAA/iQEAAAAAAAABcwQAAHgAAAD6jziWH/rnP7g5iBhtKts/AAAAP4kBAAAAAAAAAXQEAAB4AAAAE1BWPaER6D+Gl2VgXk/bPwAAAD+ZAQAAAAAAAAF1BAAAeAAAAB8w5RBiHeg/akZUBNdh2z8AAAA/mQEAAAAAAAABdgQAAHgAAAAqEHTkIinoP1L1QqhPdNs/AAAAP6gBAAAAAAAAAXcEAAB4AAAANvACuOM06D84pDFMyIbbPwAAAD+oAQAAAAAAAAF4BAAAeAAAAELQkYukQOg/HlMg8ECZ2z8AAAA/uAEAAAAAAAABeQQAAHgAAABHQFn1hEboPwQCD5S5q9s/AAAAP7gBAAAAAAAAAXoEAAB4AAAATrAgX2VM6D/qsP03Mr7bPwAAAD/HAQAAAAAAAAF7BAAAeAAAAFMg6MhFUug/6rD9NzK+2z8AAAA/1wEAAAAAAAABfAQAAHgAAABTIOjIRVLoP9Bf7Nuq0Ns/AAAAP9cBAAAAAAAAAX0EAAB4AAAAWZCvMiZY6D/QX+zbqtDbPwAAAD/nAQAAAAAAAAF+BAAAeAAAAFmQrzImWOg/uA7bfyPj2z8AAAA/9gEAAAAAAAABfwQAAHgAAABfAHecBl7oP7gO238j49s/AAAAP/YBAAAAAAAAAYAEAAB4AAAAXwB3nAZe6D+evckjnPXbPwAAAD8GAgAAAAAAAAGBBAAAeAAAAGVwPgbnY+g/nr3JI5z12z8AAAA/BgIAAAAAAAABggQAAHgAAABq4AVwx2noP569ySOc9ds/AAAAPxYCAAAAAAAAAYMEAAB4AAAAcVDN2adv6D+EbLjHFAjcPwAAAD8lAgAAAAAAAAGEBAAAeAAAAHbAlEOIdeg/hGy4xxQI3D8AAAA/JQIAAAAAAAABhQQAAHgAAAB9MFytaHvoP4RsuMcUCNw/AAAAPzUCAAAAAAAAAYYEAAB4AAAA0n/EsfzQ5z+LUq58MGjhPwAAAD8AAAAAAAAAAAGHBAAAeAAAANJ/xLH80Oc//qmlzmxx4T8AAAA/HwAAAAAAAAABiAQAAHgAAADSf8Sx/NDnP3ABnSCpeuE/AAAAPywAAAAAAAAAAYkEAAB4AAAA0n/EsfzQ5z9YsIvEIY3hPwAAAD88AAAAAAAAAAGKBAAAeAAAANJ/xLH80Oc/PV96aJqf4T8AAAA/PAAAAAAAAAABiwQAAHgAAADSf8Sx/NDnPwu9V7CLxOE/AAAAP0wAAAAAAAAAAYwEAAB4AAAA0n/EsfzQ5z9KcixKufLhPwAAAD9MAAAAAAAAAAGNBAAAeAAAANJ/xLH80Oc//X74NSMq4j8AAAA/WwAAAAAAAAABjgQAAHgAAADSf8Sx/NDnPyPju3PJauI/AAAAP2sAAAAAAAAAAY8EAAB4AAAA0n/EsfzQ5z9KR3+xb6viPwAAAD9rAAAAAAAAAAGQBAAAeAAAANJ/xLH80Oc/yLEo5coH4z8AAAA/awAAAAAAAAABkQQAAHgAAADSf8Sx/NDnP7xzyWpibeM/AAAAP3sAAAAAAAAAAZIEAAB4AAAA0n/EsfzQ5z/IhntMgcDjPwAAAD97AAAAAAAAAAGTBAAAeAAAANJ/xLH80Oc/SPEkgNwc5D8AAAA/igAAAAAAAAABlAQAAHgAAADSf8Sx/NDnP1QE12H7b+Q/AAAAP5oAAAAAAAAAAZUEAAB4AAAA0n/EsfzQ5z9hF4lDGsPkPwAAAD+aAAAAAAAAAAGWBAAAeAAAANfvixvd1uc/34Eyd3Uf5T8AAAA/mgAAAAAAAAABlwQAAHgAAADX74sb3dbnP+uU5FiUcuU/AAAAP6kAAAAAAAAAAZgEAAB4AAAA488a753i5z8S+aeWOrPlPwAAAD+pAAAAAAAAAAGZBAAAeAAAAO+vqcJe7uc/OF1r1ODz5T8AAAA/uQAAAAAAAAABmgQAAHgAAADvr6nCXu7nP1/BLhKHNOY/AAAAP7kAAAAAAAAAAZsEAAB4AAAAAQAAAAAA6D/4fOmhaX7mPwAAAD/JAAAAAAAAAAGcBAAAeAAAAAzgjtPAC+g/qom1jdO15j8AAAA/2AAAAAAAAAABnQQAAHgAAAAYwB2ngRfoP9HteMt59uY/AAAAP9gAAAAAAAAAAZ4EAAB4AAAAKhB05CIp6D+E+kS34y3nPwAAAD/oAAAAAAAAAAGfBAAAeAAAADCAO04DL+g/ql4I9Ylu5z8AAAA/6AAAAAAAAAABoAQAAHgAAAA7YMohxDroP+oT3Y63nOc/AAAAP/gAAAAAAAAAAaEEAAB4AAAAQtCRi6RA6D8pybEo5crnPwAAAD/4AAAAAAAAAAGiBAAAeAAAAEdAWfWERug/3NV9FE8C6D8AAAA/BwEAAAAAAAABowQAAHgAAABOsCBfZUzoPzXcYwoEHug/AAAAPwcBAAAAAAAAAaQEAAB4AAAAUyDoyEVS6D8COkFS9ULoPwAAAD8mAQAAAAAAAAGlBAAAeAAAAFMg6MhFUug/Qu8V7CJx6D8AAAA/JgEAAAAAAAABpgQAAHgAAABTIOjIRVLoP5v1++HXjOg/AAAAPyYBAAAAAAAAAacEAAB4AAAAWZCvMiZY6D/cqtB7BbvoPwAAAD82AQAAAAAAAAGoBAAAeAAAAFmQrzImWOg/TgLIzUHE6D8AAAA/NgEAAAAAAAABqQQAAHgAAABZkK8yJljoP6cIrsP23+g/AAAAP0YBAAAAAAAAAaoEAAB4AAAAWZCvMiZY6D8bYKUVM+noPwAAAD9GAQAAAAAAAAGrBAAAeAAAAF8Ad5wGXug/dGaLC+gE6T8AAAA/VQEAAAAAAAABrAQAAHgAAABfAHecBl7oP1sVeq9gF+k/AAAAP1UBAAAAAAAAAa0EAAB4AAAAXwB3nAZe6D/ObHEBnSDpPwAAAD9lAQAAAAAAAAGuBAAAeAAAAF8Ad5wGXug/QcRoU9kp6T8AAAA/ZQEAAAAAAAABrwQAAHgAAABlcD4G52PoP7UbYKUVM+k/AAAAP3UBAAAAAAAAAbAEAAB4AAAAZXA+Budj6D8nc1f3UTzpPwAAAD+EAQAAAAAAAAGxBAAAeAAAAGrgBXDHaeg/J3NX91E86T8AAAA/hAEAAAAAAAABsgQAAHgAAABq4AVwx2noP5vKTkmORek/AAAAP5QBAAAAAAAAAbMEAAB4AAAAauAFcMdp6D8OIkabyk7pPwAAAD+UAQAAAAAAAAG0BAAAeAAAAGrgBXDHaeg/gXk97QZY6T8AAAA/owEAAAAAAAABtQQAAHgAAABxUM3Zp2/oP/TQND9DYek/AAAAP6MBAAAAAAAAAbYEAAB4AAAAcVDN2adv6D/afyPju3PpPwAAAD+zAQAAAAAAAAG3BAAAeAAAAHFQzdmnb+g/TtcaNfh86T8AAAA/wwEAAAAAAAABuAQAAHgAAABxUM3Zp2/oP8EuEoc0huk/AAAAP9IBAAAAAAAAAbkEAAB4AAAAcVDN2adv6D8zhgnZcI/pPwAAAD/iAQAAAAAAAAG6BAAAeAAAAHbAlEOIdeg/p90AK62Y6T8AAAA/4gEAAAAAAAABuwQAAHgAAAB2wJRDiHXoPxs1+Hzpoek/AAAAP/IBAAAAAAAAAbwEAAB4AAAAdsCUQ4h16D+NjO/OJavpPwAAAD/yAQAAAAAAAAG9BAAAeAAAAHbAlEOIdeg/AeTmIGK06T8AAAA/AQIAAAAAAAABvgQAAHgAAAB9MFytaHvoP3Q73nKevek/AAAAPwECAAAAAAAAAb8EAAB4AAAAfTBcrWh76D/mktXE2sbpPwAAAD8RAgAAAAAAAAHABAAAeAAAAIKgIxdJgeg/WurMFhfQ6T8AAAA/EQIAAAAAAAABwQQAAHgAAACCoCMXSYHoP85BxGhT2ek/AAAAPyACAAAAAAAAAcIEAAB4AAAAgqAjF0mB6D9Ambu6j+LpPwAAAD8wAgAAAAAAAAHDBAAAeAAAAIKgIxdJgeg/s/CyDMzr6T8AAAA/QAIAAAAAAAABxAQAAHgAAACCoCMXSYHoPydIql4I9ek/AAAAP08CAAAAAAAAAcUEAAB4AAAAiBDrgCmH6D8nSKpeCPXpPwAAAD+NAgAAAAAAAAHGBAAAeAAAAI6AsuoJjeg/mZ+hsET+6T8AAAA/jQIAAAAAAAABxwQAAHgAAACg0Agoq57oPw33mAKBB+o/AAAAP50CAAAAAAAAAcgEAAB4AAAAw3C1ou3B6D+ATpBUvRDqPwAAAD+sAgAAAAAAAAHJBAAAeAAAAP7Qf8Sx/Og/86WHpvkZ6j8AAAA/rAIAAAAAAAABygQAAHgAAAA+oRFQVj3pP2b9fvg1I+o/AAAAP6wCAAAAAAAAAcsEAAB4AAAAf3Gj2/p96T/aVHZKcizqPwAAAD+8AgAAAAAAAAHMBAAAeAAAAMWx/NB/xOk/TKxtnK416j8AAAA/zAIAAAAAAAABzQQAAHgAAAASYh0w5RDqP0ysbZyuNeo/AAAAP9sCAAAAAAAAAc4EAAB4AAAAq8Je7q+p6j/AA2Xu6j7qPwAAAD/bAgAAAAAAAAHPBAAAeAAAAPECuOM08Oo/wANl7uo+6j8AAAA/6wIAAAAAAAAB0AQAAHgAAAA4QxHZuTbrP8ADZe7qPuo/AAAAP+sCAAAAAAAAAdEEAAB4AAAAeBOjZF536z9MrG2crjXqPwAAAD/6AgAAAAAAAAHSBAAAeAAAAKeT3rJhpus/2lR2SnIs6j8AAAA/CgMAAAAAAAAB0wQAAHgAAADQo1KXhM/rP/Olh6b5Geo/AAAAPwoDAAAAAAAAAdQEAAB4AAAA7dM3qObs6z+ATpBUvRDqPwAAAD8KAwAAAAAAAAHVBAAAeAAAAAaUVU9oBOw/DfeYAoEH6j8AAAA/GgMAAAAAAAAB1gQAAHgAAAAdVHP26RvsP5mfobBE/uk/AAAAPxoDAAAAAAAAAdcEAAB4AAAANRSRnWsz7D+Zn6GwRP7pPwAAAD8pAwAAAAAAAAHYBAAAeAAAAEZk59oMRew/J0iqXgj16T8AAAA/KQMAAAAAAAAB2QQAAHgAAABdJAWCjlzsP7PwsgzM6+k/AAAAPzkDAAAAAAAAAdoEAAB4AAAAe1TqkvB57D+z8LIMzOvpPwAAAD9JAwAAAAAAAAHbBAAAeAAAAIykQNCRi+w/s/CyDMzr6T8AAAA/SQMAAAAAAAAB3AQAAHgAAACvRO1K1K7sP7PwsgzM6+k/AAAAP0kDAAAAAAAAAd0EAAB4AAAAxwQL8lXG7D9Ambu6j+LpPwAAAD9YAwAAAAAAAAHeBAAAeAAAAOU08AK44+w/QJm7uo/i6T8AAAA/WAMAAAAAAAAB3wQAAHgAAAAI1Zx9+gbtP0CZu7qP4uk/AAAAP2gDAAAAAAAAAeAEAAB4AAAAH5W6JHwe7T9Ambu6j+LpPwAAAD9oAwAAAAAAAAHhBAAAeAAAADzFnzXeO+0/QJm7uo/i6T8AAAA/dwMAAAAAAAAB4gQAAHgAAABfZUywIF/tP85BxGhT2ek/AAAAP3cDAAAAAAAAAeMEAAB4AAAAfZUxwYJ87T9a6swWF9DpPwAAAD+HAwAAAAAAAAHkBAAAeAAAAJVVT2gElO0/5pLVxNrG6T8AAAA/hwMAAAAAAAAB5QQAAHgAAACsFW0PhqvtP3Q73nKevek/AAAAP5cDAAAAAAAAAeYEAAB4AAAAvWXDTCe97T8bNfh86aHpPwAAAD+mAwAAAAAAAAHnBAAAeAAAAMlFUiDoyO0/p90AK62Y6T8AAAA/pgMAAAAAAAAB6AQAAHgAAADblahdidrtPzOGCdlwj+k/AAAAP6YDAAAAAAAAAekEAAB4AAAA53U3MUrm7T9O1xo1+HzpPwAAAD+2AwAAAAAAAAHqBAAAeAAAAPnFjW7r9+0/2n8j47tz6T8AAAA/xgMAAAAAAAAB6wQAAHgAAAAFphxCrAPuP2goLJF/auk/AAAAP8YDAAAAAAAAAewEAAB4AAAAEYarFW0P7j/00DQ/Q2HpPwAAAD/VAwAAAAAAAAHtBAAAeAAAABb2cn9NFe4/gXk97QZY6T8AAAA/1QMAAAAAAAAB7gQAAHgAAAAi1gFTDiHuPw4iRpvKTuk/AAAAP9UDAAAAAAAAAe8EAAB4AAAAKEbJvO4m7j+byk5JjkXpPwAAAD/lAwAAAAAAAAHwBAAAeAAAADQmWJCvMu4/J3NX91E86T8AAAA/5QMAAAAAAAAB8QQAAHgAAAA5lh/6jzjuPydzV/dRPOk/AAAAP/QDAAAAAAAAAfIEAAB4AAAAQAbnY3A+7j+1G2ClFTPpPwAAAD/0AwAAAAAAAAHzBAAAeAAAAEvmdTcxSu4/zmxxAZ0g6T8AAAA/BAQAAAAAAAAB9AQAAHgAAABRVj2hEVDuP85scQGdIOk/AAAAPwQEAAAAAAAAAfUEAAB4AAAAV8YEC/JV7j9bFXqvYBfpPwAAAD8UBAAAAAAAAAH2BAAAeAAAAFw2zHTSW+4/WxV6r2AX6T8AAAA/IwQAAAAAAAAB9wQAAHgAAABoFltIk2fuP+i9gl0kDuk/AAAAPyMEAAAAAAAAAfgEAAB4AAAAb4YisnNt7j/ovYJdJA7pPwAAAD8jBAAAAAAAAAH5BAAAeAAAAHT26RtUc+4/dGaLC+gE6T8AAAA/MwQAAAAAAAAB+gQAAHgAAAB6ZrGFNHnuP3RmiwvoBOk/AAAAPzMEAAAAAAAAAfsEAAB4AAAAgNZ47xR/7j8CD5S5q/voPwAAAD9DBAAAAAAAAAH8BAAAeAAAAIu2B8PViu4/jrecZ2/y6D8AAAA/QwQAAAAAAAAB/QQAAHgAAACdBl4Ad5zuP6cIrsP23+g/AAAAP1IEAAAAAAAAAf4EAAB4AAAAqebs0zeo7j/BWb8ffs3oPwAAAD9SBAAAAAAAAAH/BAAAeAAAALs2QxHZue4/3KrQewW76D8AAAA/YgQAAAAAAAABAAUAAHgAAADHFtLkmcXuP2hT2SnJseg/AAAAP3EEAAAAAAAAAQEFAAB4AAAA2WYoIjvX7j+CpOqFUJ/oPwAAAD9xBAAAAAAAAAECBQAAeAAAAOm2fl/c6O4/m/X74deM6D8AAAA/gQQAAAAAAAABAwUAAHgAAAD1lg0znfTuP7VGDT5feug/AAAAP4EEAAAAAAAAAQQFAAB4AAAA+wbVnH367j/Plx6a5mfoPwAAAD+BBAAAAAAAAAEFBQAAeAAAAAfnY3A+Bu8/XEAnSKpe6D8AAAA/kQQAAAAAAAABBgUAAHgAAAANVyvaHgzvP3aROKQxTOg/AAAAP6AEAAAAAAAAAQcFAAB4AAAAGTe6rd8X7z8COkFS9ULoPwAAAD+gBAAAAAAAAAEIBQAAeAAAAB+ngRfAHe8/j+JJALk56D8AAAA/oAQAAAAAAAABCQUAAHgAAAAlF0mBoCPvP6kzW1xAJ+g/AAAAP7AEAAAAAAAAAQoFAAB4AAAAK4cQ64Ap7z813GMKBB7oPwAAAD/ABAAAAAAAAAELBQAAeAAAAC/311RhL+8/w4RsuMcU6D8AAAA/wAQAAAAAAAABDAUAAHgAAAA3Z5++QTXvP9zVfRRPAug/AAAAP88EAAAAAAAAAQ0FAAB4AAAAQUcukgJB7z/2Jo9w1u/nPwAAAD/PBAAAAAAAAAEOBQAAeAAAAE0nvWXDTO8/nCCpeiHU5z8AAAA/3wQAAAAAAAABDwUAAHgAAABTl4TPo1LvP7dxutaowec/AAAAP98EAAAAAAAAARAFAAB4AAAAX3cTo2Re7z9da9Tg86XnPwAAAD/uBAAAAAAAAAERBQAAeAAAAGXn2gxFZO8/BGXu6j6K5z8AAAA/7gQAAAAAAAABEgUAAHgAAABxx2ngBXDvP6peCPWJbuc/AAAAP/4EAAAAAAAAARMFAAB4AAAAfaf4s8Z77z9RWCL/1FLnPwAAAD/+BAAAAAAAAAEUBQAAeAAAAIEXwB2nge8/91E8CSA35z8AAAA/DgUAAAAAAAABFQUAAHgAAACN907xZ43vPxCjTWWnJOc/AAAAPw4FAAAAAAAAARYFAAB4AAAAmdfdxCiZ7z+3nGdv8gjnPwAAAD8dBQAAAAAAAAEXBQAAeAAAAJ9HpS4Jn+8/XZaBeT3t5j8AAAA/HQUAAAAAAAABGAUAAHgAAACrJzQCyqrvP5A4pDFMyOY/AAAAPy0FAAAAAAAAARkFAAB4AAAAsZf7a6qw7z9Rg8+XHprmPwAAAD89BQAAAAAAAAEaBQAAeAAAAL13ij9rvO8/+HzpoWl+5j8AAAA/PQUAAAAAAAABGwUAAHgAAADD51GpS8LvPysfDFp4WeY/AAAAPz0FAAAAAAAAARwFAAB4AAAAyVcZEyzI7z9fwS4ShzTmPwAAAD9MBQAAAAAAAAEdBQAAeAAAAM/H4HwMzu8/eBJAbg4i5j8AAAA/XAUAAAAAAAABHgUAAHgAAADVN6jm7NPvPzhda9Tg8+U/AAAAP1wFAAAAAAAAAR8FAAB4AAAA1Teo5uzT7z9TrnwwaOHlPwAAAD9cBQAAAAAAAAEgBQAAeAAAANunb1DN2e8/+aeWOrPF5T8AAAA/awUAAAAAAAABIQUAAHgAAADfFze6rd/vPyxKufLBoOU/AAAAP2sFAAAAAAAAASIFAAB4AAAA3xc3uq3f7z/TQ9P8DIXlPwAAAD97BQAAAAAAAAEjBQAAeAAAAOeH/iOO5e8/Bub1tBtg5T8AAAA/ewUAAAAAAAABJAUAAHgAAADnh/4jjuXvP6zfD79mROU/AAAAP4sFAAAAAAAAASUFAAB4AAAA54f+I47l7z9tKjslORblPwAAAD+LBQAAAAAAAAEmBQAAeAAAAOeH/iOO5e8/LHVmiwvo5D8AAAA/mgUAAAAAAAABJwUAAHgAAADfFze6rd/vP3lomp+hsOQ/AAAAP5oFAAAAAAAAASgFAAB4AAAA26dvUM3Z7z86s8UFdILkPwAAAD+qBQAAAAAAAAEpBQAAeAAAAMlXGRMsyO8/+/3wa0ZU5D8AAAA/qgUAAAAAAAABKgUAAHgAAAC9d4o/a7zvPy6gEyRVL+Q/AAAAP7oFAAAAAAAAASsFAAB4AAAAsZf7a6qw7z/UmS0uoBPkPwAAAD+6BQAAAAAAAAEsBQAAeAAAAKW3bJjppO8/e5NHOOv34z8AAAA/yQUAAAAAAAABLQUAAHgAAACfR6UuCZ/vPyGNYUI23OM/AAAAP8kFAAAAAAAAAS4FAAB4AAAAlWcWW0iT7z+uNWrw+dLjPwAAAD/ZBQAAAAAAAAEvBQAAeAAAAI33TvFnje8/VC+E+kS34z8AAAA/2QUAAAAAAAABMAUAAHgAAACBF8Adp4HvP2+AlVbMpOM/AAAAP+gFAAAAAAAAATEFAAB4AAAAdzcxSuZ17z8Veq9gF4njPwAAAD/oBQAAAAAAAAEyBQAAeAAAAF93E6NkXu8/1cTaxula4z8AAAA/+AUAAAAAAAABMwUAAHgAAABBRy6SAkHvP69gF4lDGuM/AAAAPwgGAAAAAAAAATQFAAB4AAAAK4cQ64Ap7z/8U0ud2eLiPwAAAD8IBgAAAAAAAAE1BQAAeAAAABPH8kP/Ee8/Skd/sW+r4j8AAAA/OQYAAAAAAAABNgUAAHgAAADvJkbJvO7uPyPju3PJauI/AAAAPzkGAAAAAAAAATcFAAB4AAAA0fZguFrR7j9w1u+HXzPiPwAAAD85BgAAAAAAAAE4BQAAeAAAALs2QxHZue4/MCEb7jEF4j8AAAA/SQYAAAAAAAABOQUAAHgAAACjdiVqV6LuP9YaNfh86eE/AAAAP0kGAAAAAAAAAToFAAB4AAAAkibPLLaQ7j/wa0ZUBNfhPwAAAD9ZBgAAAAAAAAE7BQAAeAAAAHT26RtUc+4/sbZxutao4T8AAAA/aAYAAAAAAAABPAUAAHgAAABjppPesmHuP1iwi8QhjeE/AAAAP2gGAAAAAAAAAT0FAAB4AAAAV8YEC/JV7j/kWJRy5YPhPwAAAD94BgAAAAAAAAE+BQAAeAAAAEvmdTcxSu4//qmlzmxx4T8AAAA/eAYAAAAAAAABPwUAAHgAAABFdq7NUETuP4tSrnwwaOE/AAAAP3gGAAAAAAAAAUAFAAB4AAAAQAbnY3A+7j+lo7/Yt1XhPwAAAD+HBgAAAAAAAAFBBQAAeAAAADQmWJCvMu4/MUzIhntM4T8AAAA/lwYAAAAAAAABQgUAAHgAAAAttpAmzyzuP7700DQ/Q+E/AAAAP5cGAAAAAAAAAUMFAAB4AAAAKEbJvO4m7j9LndniAjrhPwAAAD+XBgAAAAAAAAFEBQAAeAAAAChGybzuJu4/2EXikMYw4T8AAAA/pwYAAAAAAAABRQUAAHgAAAAcZjrpLRvuP/KW8+xNHuE/AAAAP6cGAAAAAAAAAUYFAAB4AAAAFvZyf00V7j9+P/yaERXhPwAAAD+2BgAAAAAAAAFHBQAAeAAAAAoW5KuMCe4/mJAN95gC4T8AAAA/xgYAAAAAAAABSAUAAHgAAAD/NVXYy/3tP7HhHlMg8OA/AAAAP8YGAAAAAAAAAUkFAAB4AAAA7OX+mirs7T9Y2zhda9TgPwAAAD/WBgAAAAAAAAFKBQAAeAAAANC1GYrIzu0//tRSZ7a44D8AAAA/5QYAAAAAAAABSwUAAHgAAACsFW0PhqvtPzN3dR/Fk+A/AAAAPzMHAAAAAAAAAUwFAAB4AAAA5TTwArjj7D9ZBub1tBvgPwAAAD9DBwAAAAAAAAFNBQAAeAAAALa0tLS0tOw/5q7uo3gS4D8AAAA/UwcAAAAAAAABTgUAAHgAAACe9JYNM53sP+au7qN4EuA/AAAAP1MHAAAAAAAAAU8FAAB4AAAAe1TqkvB57D9yV/dRPAngPwAAAD9TBwAAAAAAAAFQBQAAeAAAAFi0PRiuVuw/clf3UTwJ4D8AAAA/YgcAAAAAAAABUQUAAHgAAAApNALKqifsPwAAAAAAAOA/AAAAP2IHAAAAAAAAAVIFAAB4AAAA9EP/Ecfy6z8yoiK4DtvfPwAAAD9yBwAAAAAAAAFTBQAAeAAAALnjNPACuOs/TPMzFJbI3z8AAAA/cgcAAAAAAAABVAUAAHgAAABsMxSRnWvrP2ZERXAdtt8/AAAAP4EHAAAAAAAAAVUFAAB4AAAAIIPzMTgf6z9mREVwHbbfPwAAAD+BBwAAAAAAAAFWBQAAeAAAANPS0tLS0uo/ZkRFcB223z8AAAA/kQcAAAAAAAABVwUAAHgAAAB8QiOgrHrqP2ZERXAdtt8/AAAAP5EHAAAAAAAAAVgFAAB4AAAAL5ICQUcu6j9mREVwHbbfPwAAAD+hBwAAAAAAAAFZBQAAeAAAANYBUw4h1uk/ZkRFcB223z8AAAA/oQcAAAAAAAABWgUAAHgAAACLUTKvu4npP2ZERXAdtt8/AAAAP7AHAAAAAAAAAVsFAAB4AAAAPqERUFY96T8yoiK4DtvfPwAAAD+wBwAAAAAAAAFcBQAAeAAAABWRnWszFOk/GFERXIft3z8AAAA/wAcAAAAAAAABXQUAAHgAAADy8PDw8PDoPwAAAAAAAOA/AAAAP8AHAAAAAAAAAV4FAAB4AAAA4KCas0/f6D8AAAAAAADgPwAAAD/QBwAAAAAAAAFfBQAAeAAAANow00lv2eg/clf3UTwJ4D8AAAA/3wcAAAAAAAABYAUAAHgAAADPUER2rs3oP3JX91E8CeA/AAAAP98HAAAAAAAAAWEFAAB4AAAAz1BEdq7N6D/mru6jeBLgPwAAAD/fBwAAAAAAAAFiBQAAeAAAAMjgfAzOx+g/5q7uo3gS4D8AAAA/7wcAAAAAAAABYwUAAHgAAADI4HwMzsfoP1kG5vW0G+A/AAAAP/4HAAAAAAAAAWQFAAB4AAAAw3C1ou3B6D9ZBub1tBvgPwAAAD8OCAAAAAAAAAFlBQAAeAAAAL0A7jgNvOg/zF3dR/Ek4D8AAAA/HggAAAAAAAABZgUAAHgAAACxIF9lTLDoP7MMzOtpN+A/AAAAPy0IAAAAAAAAAWcFAAB4AAAApUDQkYuk6D+Zu7qP4kngPwAAAD8tCAAAAAAAAAFoBQAAeAAAAIgQ64Aph+g/f2qpM1tc4D8AAAA/PQgAAAAAAAABaQUAAHgAAABq4AVwx2noP0zIhntMgeA/AAAAPz0IAAAAAAAAAWoFAAB4AAAACSirntAI2D+vGVERXIftPwAAAD8AAAAAAAAAAAFrBQAAeAAAABUIOnKRFNg/rxlREVyH7T8AAAA/EAAAAAAAAAABbAUAAHgAAAAh6MhFUiDYP68ZURFch+0/AAAAP30AAAAAAAAAAW0FAAB4AAAAW0iTZxZb2D8jcUhjmJDtPwAAAD99AAAAAAAAAAFuBQAAeAAAAJaoXYnaldg/lcg/tdSZ7T8AAAA/jQAAAAAAAAABbwUAAHgAAADoyEVSIOjYP5XIP7XUme0/AAAAP40AAAAAAAAAAXAFAAB4AAAALwmfR6Uu2T+VyD+11JntPwAAAD+cAAAAAAAAAAFxBQAAeAAAAIEphxDrgNk/ByA3BxGj7T8AAAA/nAAAAAAAAAABcgUAAHgAAADHaeAFcMfZP3t3LllNrO0/AAAAP6wAAAAAAAAAAXMFAAB4AAAA9ukbVHP22T/vziWribXtPwAAAD+sAAAAAAAAAAF0BQAAeAAAACVqV6J2Jdo/784lq4m17T8AAAA/vAAAAAAAAAABdQUAAHgAAABICgQduUjaP2EmHf3Fvu0/AAAAP7wAAAAAAAAAAXYFAAB4AAAAbKqwl/tr2j9hJh39xb7tPwAAAD/LAAAAAAAAAAF3BQAAeAAAAINqzj59g9o/1X0UTwLI7T8AAAA/ywAAAAAAAAABeAUAAHgAAACnCnu5v6baP9V9FE8CyO0/AAAAP9sAAAAAAAAAAXkFAAB4AAAAy6onNALK2j/VfRRPAsjtPwAAAD/bAAAAAAAAAAF6BQAAeAAAAO5K1K5E7do/1X0UTwLI7T8AAAA/6wAAAAAAAAABewUAAHgAAAAR64AphxDbP9V9FE8CyO0/AAAAP+sAAAAAAAAAAXwFAAB4AAAAQGu8d4o/2z/VfRRPAsjtPwAAAD/6AAAAAAAAAAF9BQAAeAAAAG/r98WNbts/1X0UTwLI7T8AAAA/+gAAAAAAAAABfgUAAHgAAACqS8LnUanbP9V9FE8CyO0/AAAAPwoBAAAAAAAAAX8FAAB4AAAA8Isb3dbv2z/VfRRPAsjtPwAAAD8ZAQAAAAAAAAGABQAAeAAAABMsyFcZE9w/uywD83ra7T8AAAA/GQEAAAAAAAABgQUAAHgAAABCrAOmHELcP7ssA/N62u0/AAAAPykBAAAAAAAAAYIFAAB4AAAAcSw/9B9x3D8vhPpEt+PtPwAAAD8pAQAAAAAAAAGDBQAAeAAAAJXM625ilNw/odvxlvPs7T8AAAA/KQEAAAAAAAABhAUAAHgAAAC4bJjppLfcP6Hb8Zbz7O0/AAAAPzkBAAAAAAAAAYUFAAB4AAAAzyy2kCbP3D8VM+noL/btPwAAAD85AQAAAAAAAAGGBQAAeAAAAOfs0zeo5tw/h4rgOmz/7T8AAAA/WAEAAAAAAAABhwUAAHgAAADyzGILafLcP4eK4Dps/+0/AAAAP1gBAAAAAAAAAYgFAAB4AAAACo2AsuoJ3T/74deMqAjuPwAAAD9YAQAAAAAAAAGJBQAAeAAAABZtD4arFd0/++HXjKgI7j8AAAA/aAEAAAAAAAABigUAAHgAAAAtLS0tLS3dP/vh14yoCO4/AAAAP2gBAAAAAAAAAYsFAAB4AAAARe1K1K5E3T/74deMqAjuPwAAAD9oAQAAAAAAAAGMBQAAeAAAAGeN907xZ90/bznP3uQR7j8AAAA/dwEAAAAAAAABjQUAAHgAAACLLaTJM4vdP285z97kEe4/AAAAP4cBAAAAAAAAAY4FAAB4AAAAr81QRHau3T9vOc/e5BHuPwAAAD+rAQAAAAAAAAGPBQAAeAAAAN1NjJJ53d0/bznP3uQR7j8AAAA/ugEAAAAAAAABkAUAAHgAAAAXrla0PRjeP285z97kEe4/AAAAP7oBAAAAAAAAAZEFAAB4AAAARy6SAkFH3j9vOc/e5BHuPwAAAD/KAQAAAAAAAAGSBQAAeAAAAIOOXCQFgt4/bznP3uQR7j8AAAA/ygEAAAAAAAABkwUAAHgAAACxDphyCLHeP285z97kEe4/AAAAP9oBAAAAAAAAAZQFAAB4AAAA7W5ilMzr3j9vOc/e5BHuPwAAAD/aAQAAAAAAAAGVBQAAeAAAABvvneLPGt8/bznP3uQR7j8AAAA/6QEAAAAAAAABlgUAAHgAAABLb9kw00nfP285z97kEe4/AAAAP+kBAAAAAAAAAZcFAAB4AAAAbQ+GqxVt3z/74deMqAjuPwAAAD/5AQAAAAAAAAGYBQAAeAAAAIPPo1KXhN8/++HXjKgI7j8AAAA/+QEAAAAAAAABmQUAAHgAAACbj8H5GJzfP/vh14yoCO4/AAAAPwkCAAAAAAAAAZoFAAB4AAAAs0/foJqz3z/74deMqAjuPwAAAD8JAgAAAAAAAAGbBQAAeAAAAL8vbnRbv98/++HXjKgI7j8AAAA/GAIAAAAAAAABnAUAAHgAAADLD/1HHMvfP4eK4Dps/+0/AAAAPxgCAAAAAAAAAZ0FAAB4AAAA4c8a753i3z+HiuA6bP/tPwAAAD8oAgAAAAAAAAGeBQAAeAAAAO+vqcJe7t8/h4rgOmz/7T8AAAA/NwIAAAAAAAABnwUAAHgAAAAEuOM08ALgPxUz6egv9u0/AAAAPzcCAAAAAAAAAaAFAAB4AAAAD5hyCLEO4D8VM+noL/btPwAAAD83AgAAAAAAAAGhBQAAeAAAACDoyEVSIOA/FTPp6C/27T8AAAA/RwIAAAAAAAABogUAAHgAAAA4qObs0zfgP6Hb8Zbz7O0/AAAAP0cCAAAAAAAAAaMFAAB4AAAAUGgElFVP4D+h2/GW8+ztPwAAAD9XAgAAAAAAAAGkBQAAeAAAAG2Y6aS3bOA/uywD83ra7T8AAAA/VwIAAAAAAAABpQUAAHgAAACLyM61GYrgP7ssA/N62u0/AAAAP2YCAAAAAAAAAaYFAAB4AAAArmh7MFyt4D+7LAPzetrtPwAAAD9mAgAAAAAAAAGnBQAAeAAAAMuYYEG+yuA/uywD83ra7T8AAAA/dgIAAAAAAAABqAUAAHgAAADpyEVSIOjgP7ssA/N62u0/AAAAP4YCAAAAAAAAAakFAAB4AAAAAYlj+aH/4D+7LAPzetrtPwAAAD+GAgAAAAAAAAGqBQAAeAAAABhJgaAjF+E/uywD83ra7T8AAAA/hgIAAAAAAAABqwUAAHgAAAA1eWaxhTThP7ssA/N62u0/AAAAP5UCAAAAAAAAAawFAAB4AAAAU6lLwudR4T+7LAPzetrtPwAAAD+VAgAAAAAAAAGtBQAAeAAAAHDZMNNJb+E/uywD83ra7T8AAAA/pQIAAAAAAAABrgUAAHgAAACHmU56y4bhP7ssA/N62u0/AAAAP6UCAAAAAAAAAa8FAAB4AAAApckziy2k4T+7LAPzetrtPwAAAD+0AgAAAAAAAAGwBQAAeAAAAML5GJyPweE/uywD83ra7T8AAAA/tAIAAAAAAAABsQUAAHgAAADZuTZDEdnhP7ssA/N62u0/AAAAP8QCAAAAAAAAAbIFAAB4AAAAA8qqJzQC4j+7LAPzetrtPwAAAD/UAgAAAAAAAAGzBQAAeAAAACD6jziWH+I/uywD83ra7T8AAAA/1AIAAAAAAAABtAUAAHgAAABQesuGmU7iP7ssA/N62u0/AAAAP9QCAAAAAAAAAbUFAAB4AAAAeIo/a7x34j+7LAPzetrtPwAAAD/jAgAAAAAAAAG2BQAAeAAAAJa6JHweleI/uywD83ra7T8AAAA/4wIAAAAAAAABtwUAAHgAAACz6gmNgLLiPy+E+kS34+0/AAAAP/MCAAAAAAAAAbgFAAB4AAAA0RrvneLP4j+h2/GW8+ztPwAAAD8DAwAAAAAAAAG5BQAAeAAAAOJqRduD4eI/odvxlvPs7T8AAAA/AwMAAAAAAAABugUAAHgAAAD0upsYJfPiP6Hb8Zbz7O0/AAAAP0EDAAAAAAAAAbsFAAB4AAAAF1tIk2cW4z+h2/GW8+ztPwAAAD9gAwAAAAAAAAG8BQAAeAAAADSLLaTJM+M/odvxlvPs7T8AAAA/cAMAAAAAAAABvQUAAHgAAABMS0tLS0vjP6Hb8Zbz7O0/AAAAP3ADAAAAAAAAAb4FAAB4AAAAVyvaHgxX4z8VM+noL/btPwAAAD9wAwAAAAAAAAG/BQAAeAAAAGp7MFytaOM/FTPp6C/27T8AAAA/gAMAAAAAAAABwAUAAHgAAAB7y4aZTnrjPxUz6egv9u0/AAAAP4ADAAAAAAAAAcEFAAB4AAAAhqsVbQ+G4z+HiuA6bP/tPwAAAD+PAwAAAAAAAAHCBQAAeAAAAJj7a6qwl+M/h4rgOmz/7T8AAAA/jwMAAAAAAAABwwUAAHgAAACqS8LnUanjP/vh14yoCO4/AAAAP58DAAAAAAAAAcQFAAB4AAAAwQvgjtPA4z/74deMqAjuPwAAAD+fAwAAAAAAAAHFBQAAeAAAAM3rbmKUzOM/++HXjKgI7j8AAAA/rgMAAAAAAAABxgUAAHgAAADZy/01VdjjP285z97kEe4/AAAAP64DAAAAAAAAAccFAAB4AAAA3zvFnzXe4z9vOc/e5BHuPwAAAD/IAwAAAAAAAAHIBQAAeAAAAOSrjAkW5OM/bznP3uQR7j8AAAA/yAMAAAAAAAAByQUAAHgAAADrG1Rz9unjP285z97kEe4/AAAAP9gDAAAAAAAAAcoFAAB4AAAA8Isb3dbv4z9vOc/e5BHuPwAAAD/3AwAAAAAAAAHLBQAAeAAAAPb74ka39eM/bznP3uQR7j8AAAA/VQQAAAAAAAABzAUAAHgAAADRbf2+uNHdPwefLz00ze8/AAAAPwAAAAAAAAAAAc0FAAB4AAAA3U2Mknnd3T8Hny89NM3vPwAAAD8fAAAAAAAAAAHOBQAAeAAAAOktG2Y66d0/B58vPTTN7z8AAAA/XgAAAAAAAAABzwUAAHgAAAD1Dao5+/TdPwefLz00ze8/AAAAP20AAAAAAAAAAdAFAAB4AAAADc7H4HwM3j8Hny89NM3vPwAAAD9tAAAAAAAAAAHRBQAAeAAAAC9udFu/L94/B58vPTTN7z8AAAA/fQAAAAAAAAAB0gUAAHgAAABf7q+pwl7ePwefLz00ze8/AAAAP4wAAAAAAAAAAdMFAAB4AAAAg45cJAWC3j8Hny89NM3vPwAAAD+MAAAAAAAAAAHUBQAAeAAAAL3uJkbJvN4/B58vPTTN7z8AAAA/nAAAAAAAAAAB1QUAAHgAAAD5TvFnjffePwefLz00ze8/AAAAP5wAAAAAAAAAAdYFAAB4AAAAJ88stpAm3z8Hny89NM3vPwAAAD+sAAAAAAAAAAHXBQAAeAAAAGEv99dUYd8/B58vPTTN7z8AAAA/rAAAAAAAAAAB2AUAAHgAAACRrzImWJDfPwefLz00ze8/AAAAP7sAAAAAAAAAAdkFAAB4AAAA1++LG93W3z8Hny89NM3vPwAAAD+7AAAAAAAAAAHaBQAAeAAAAA+YcgixDuA/B58vPTTN7z8AAAA/uwAAAAAAAAAB2wUAAHgAAAAsyFcZEyzgPwefLz00ze8/AAAAP8sAAAAAAAAAAdwFAAB4AAAASvg8KnVJ4D8Hny89NM3vPwAAAD/bAAAAAAAAAAHdBQAAeAAAAGgoIjvXZuA/B58vPTTN7z8AAAA/2wAAAAAAAAAB3gUAAHgAAACFWAdMOYTgPwefLz00ze8/AAAAP+oAAAAAAAAAAd8FAAB4AAAAo4jsXJuh4D+TRzjr98PvPwAAAD/qAAAAAAAAAAHgBQAAeAAAALpICgQdueA/k0c46/fD7z8AAAA/+gAAAAAAAAAB4QUAAHgAAADLmGBBvsrgP5NHOOv3w+8/AAAAP/oAAAAAAAAAAeIFAAB4AAAA3ei2fl/c4D8h8ECZu7rvPwAAAD8JAQAAAAAAAAHjBQAAeAAAAO44DbwA7uA/rZhJR3+x7z8AAAA/CQEAAAAAAAAB5AUAAHgAAAD6GJyPwfngP62YSUd/se8/AAAAPxkBAAAAAAAAAeUFAAB4AAAADGnyzGIL4T+tmElHf7HvPwAAAD8ZAQAAAAAAAAHmBQAAeAAAABhJgaAjF+E/OUFS9UKo7z8AAAA/KQEAAAAAAAAB5wUAAHgAAAAkKRB05CLhPzlBUvVCqO8/AAAAPykBAAAAAAAAAegFAAB4AAAAMAmfR6Uu4T85QVL1QqjvPwAAAD84AQAAAAAAAAHpBQAAeAAAADvpLRtmOuE/OUFS9UKo7z8AAAA/OAEAAAAAAAAB6gUAAHgAAABHybzuJkbhPzlBUvVCqO8/AAAAP0gBAAAAAAAAAesFAAB4AAAAU6lLwudR4T85QVL1QqjvPwAAAD9IAQAAAAAAAAHsBQAAeAAAAF6J2pWoXeE/OUFS9UKo7z8AAAA/WAEAAAAAAAAB7QUAAHgAAABqaWlpaWnhPzlBUvVCqO8/AAAAP1gBAAAAAAAAAe4FAAB4AAAAdkn4PCp14T85QVL1QqjvPwAAAD9nAQAAAAAAAAHvBQAAeAAAAIeZTnrLhuE/OUFS9UKo7z8AAAA/ZwEAAAAAAAAB8AUAAHgAAACZ6aS3bJjhPzlBUvVCqO8/AAAAP3cBAAAAAAAAAfEFAAB4AAAAqjn79A2q4T85QVL1QqjvPwAAAD93AQAAAAAAAAHyBQAAeAAAAML5GJyPweE/OUFS9UKo7z8AAAA/hgEAAAAAAAAB8wUAAHgAAADZuTZDEdnhP62YSUd/se8/AAAAP4YBAAAAAAAAAfQFAAB4AAAA6wmNgLLq4T+tmElHf7HvPwAAAD+WAQAAAAAAAAH1BQAAeAAAAPxZ471T/OE/rZhJR3+x7z8AAAA/lgEAAAAAAAAB9gUAAHgAAAAIOnKRFAjiP62YSUd/se8/AAAAP6YBAAAAAAAAAfcFAAB4AAAAFBoBZdUT4j+tmElHf7HvPwAAAD+mAQAAAAAAAAH4BQAAeAAAABqKyM61GeI/rZhJR3+x7z8AAAA/xQEAAAAAAAAB+QUAAHgAAAAg+o84lh/iP62YSUd/se8/AAAAP8UBAAAAAAAAAfoFAAB4AAAAJmpXonYl4j+tmElHf7HvPwAAAD/kAQAAAAAAAAH7BQAAeAAAACvaHgxXK+I/rZhJR3+x7z8AAAA/9AEAAAAAAAAB/AUAAHgAAAAySuZ1NzHiP62YSUd/se8/AAAAPxMCAAAAAAAAAf0FAAB4AAAAOLqt3xc34j+tmElHf7HvPwAAAD8TAgAAAAAAAAH+BQAAeAAAAD4qdUn4POI/rZhJR3+x7z8AAAA/IwIAAAAAAAAB/wUAAHgAAABEmjyz2ELiPzlBUvVCqO8/AAAAPyMCAAAAAAAAAQAGAAB4AAAASQoEHblI4j85QVL1QqjvPwAAAD8yAgAAAAAAAAEBBgAAeAAAAFB6y4aZTuI/OUFS9UKo7z8AAAA/MgIAAAAAAAABAgYAAHgAAABV6pLweVTiPzlBUvVCqO8/AAAAP0ICAAAAAAAAAQMGAAB4AAAAW1paWlpa4j85QVL1QqjvPwAAAD9CAgAAAAAAAAEEBgAAeAAAAGHKIcQ6YOI/OUFS9UKo7z8AAAA/UgIAAAAAAAABBQYAAHgAAABtqrCX+2viPzlBUvVCqO8/AAAAP2ECAAAAAAAAAQYGAAB4AAAAcxp4Adxx4j85QVL1QqjvPwAAAD9hAgAAAAAAAAEHBgAAeAAAAH/6BtWcfeI/OUFS9UKo7z8AAAA/YQIAAAAAAAABCAYAAHgAAACEas4+fYPiPzlBUvVCqO8/AAAAP3ECAAAAAAAAAQkGAAB4AAAAitqVqF2J4j85QVL1QqjvPwAAAD9xAgAAAAAAAAEKBgAAeAAAAJa6JHweleI/OUFS9UKo7z8AAAA/gAIAAAAAAAABCwYAAHgAAACcKuzl/priPzlBUvVCqO8/AAAAP5ACAAAAAAAAAQwGAAB4AAAAopqzT9+g4j85QVL1QqjvPwAAAD+QAgAAAAAAAAENBgAAeAAAAKcKe7m/puI/OUFS9UKo7z8AAAA/oAIAAAAAAAABDgYAAHgAAACuekIjoKziPzlBUvVCqO8/AAAAP6ACAAAAAAAAAQ8GAAB4AAAAs+oJjYCy4j85QVL1QqjvPwAAAD/PAgAAAAAAAAEQBgAAeAAAALla0fZguOI/OUFS9UKo7z8AAAA/7gIAAAAAAAABEQYAAHgAAAC/yphgQb7iPzlBUvVCqO8/AAAAP/0CAAAAAAAAARIGAAB4AAAAxTpgyiHE4j85QVL1QqjvPwAAAD8dAwAAAAAAAAETBgAAeAAAAIa93F9TheU/uwFWWjGT7j8AAAA/AAAAAAAAAAABFAYAAHgAAACGvdxfU4XlP0eqXgj1ie4/AAAAPwAAAAAAAAAAARUGAAB4AAAAhr3cX1OF5T/VUme2uIDuPwAAAD8PAAAAAAAAAAEWBgAAeAAAAIa93F9TheU/7aN4EkBu7j8AAAA/DwAAAAAAAAABFwYAAHgAAACATRX2cn/lPwf1iW7HW+4/AAAAPx8AAAAAAAAAARgGAAB4AAAAet1NjJJ55T+VnZIci1LuPwAAAD8fAAAAAAAAAAEZBgAAeAAAAHrdTYySeeU/r+6jeBJA7j8AAAA/HwAAAAAAAAABGgYAAHgAAAB1bYYisnPlPzuXrCbWNu4/AAAAPy8AAAAAAAAAARsGAAB4AAAAdW2GIrJz5T/JP7XUmS3uPwAAAD8vAAAAAAAAAAEcBgAAeAAAAG79vrjRbeU/yT+11Jkt7j8AAAA/PgAAAAAAAAABHQYAAHgAAABu/b640W3lP1XovYJdJO4/AAAAP04AAAAAAAAAAR4GAAB4AAAAYh0w5RBi5T/hkMYwIRvuPwAAAD9eAAAAAAAAAAEfBgAAeAAAAFc9oRFQVuU/bznP3uQR7j8AAAA/XgAAAAAAAAABIAYAAHgAAABLXRI+j0rlP/vh14yoCO4/AAAAP14AAAAAAAAAASEGAAB4AAAAP32Das4+5T+HiuA6bP/tPwAAAD9tAAAAAAAAAAEiBgAAeAAAAC4tLS0tLeU/h4rgOmz/7T8AAAA/bQAAAAAAAAABIwYAAHgAAAAc3dbvixvlPxUz6egv9u0/AAAAP30AAAAAAAAAASQGAAB4AAAAC42AsuoJ5T8VM+noL/btPwAAAD+cAAAAAAAAAAElBgAAeAAAAP+s8d4p/uQ/FTPp6C/27T8AAAA/nAAAAAAAAAABJgYAAHgAAADhfAzOx+DkPxUz6egv9u0/AAAAP6wAAAAAAAAAAScGAAB4AAAA1Zx9+gbV5D8VM+noL/btPwAAAD+sAAAAAAAAAAEoBgAAeAAAANAstpAmz+Q/FTPp6C/27T8AAAA/rAAAAAAAAAABKQYAAHgAAADKvO4mRsnkPxUz6egv9u0/AAAAP7sAAAAAAAAAASoGAAB4AAAAvtxfU4W95D8VM+noL/btPwAAAD+7AAAAAAAAAAErBgAAeAAAALlsmOmkt+Q/FTPp6C/27T8AAAA/ywAAAAAAAAABLAYAAHgAAACy/NB/xLHkPxUz6egv9u0/AAAAP8sAAAAAAAAAAS0GAAB4AAAArYwJFuSr5D8VM+noL/btPwAAAD/bAAAAAAAAAAEuBgAAeAAAAKGsekIjoOQ/h4rgOmz/7T8AAAA/2wAAAAAAAAABLwYAAHgAAACVzOtuYpTkP/vh14yoCO4/AAAAP+oAAAAAAAAAATAGAAB4AAAAiuxcm6GI5D/hkMYwIRvuPwAAAD/qAAAAAAAAAAExBgAAeAAAAH4MzsfgfOQ/Vei9gl0k7j8AAAA/+gAAAAAAAAABMgYAAHgAAAByLD/0H3HkPzuXrCbWNu4/AAAAP/oAAAAAAAAAATMGAAB4AAAAZkywIF9l5D+v7qN4EkDuPwAAAD8JAQAAAAAAAAE0BgAAeAAAAFtsIU2eWeQ/B/WJbsdb7j8AAAA/CQEAAAAAAAABNQYAAHgAAABU/FnjvVPkP+2jeBJAbu4/AAAAPxkBAAAAAAAAATYGAAB4AAAAT4ySed1N5D/VUme2uIDuPwAAAD8ZAQAAAAAAAAE3BgAAeAAAAEOsA6YcQuQ/uwFWWjGT7j8AAAA/KQEAAAAAAAABOAYAAHgAAABDrAOmHELkP6GwRP6ppe4/AAAAPykBAAAAAAAAATkGAAB4AAAAQ6wDphxC5D8VCDxQ5q7uPwAAAD84AQAAAAAAAAE6BgAAeAAAAD08PDw8POQ/h18zoiK47j8AAAA/OAEAAAAAAAABOwYAAHgAAAA9PDw8PDzkP/m2KvRewe4/AAAAP0gBAAAAAAAAATwGAAB4AAAAPTw8PDw85D9tDiJGm8ruPwAAAD9IAQAAAAAAAAE9BgAAeAAAAD08PDw8POQ/4WUZmNfT7j8AAAA/WAEAAAAAAAABPgYAAHgAAAA9PDw8PDzkP1O9EOoT3e4/AAAAP3cBAAAAAAAAAT8GAAB4AAAAPTw8PDw85D/HFAg8UObuPwAAAD+VAQAAAAAAAAFABgAAeAAAAD08PDw8POQ/rcP238j47j8AAAA/pQEAAAAAAAABQQYAAHgAAAA9PDw8PDzkPyEb7jEFAu8/AAAAP6UBAAAAAAAAAUIGAAB4AAAAPTw8PDw85D+TcuWDQQvvPwAAAD+1AQAAAAAAAAFDBgAAeAAAAD08PDw8POQ/B8rc1X0U7z8AAAA/tQEAAAAAAAABRAYAAHgAAAA9PDw8PDzkP+14y3n2Ju8/AAAAP7UBAAAAAAAAAUUGAAB4AAAASRzLD/1H5D/TJ7odbznvPwAAAD/EAQAAAAAAAAFGBgAAeAAAAE+MknndTeQ/udaowedL7z8AAAA/xAEAAAAAAAABRwYAAHgAAABg3Oi2fl/kP6GFl2VgXu8/AAAAP9QBAAAAAAAAAUgGAAB4AAAAbLx3ij9r5D+HNIYJ2XDvPwAAAD/UAQAAAAAAAAFJBgAAeAAAAHicBl4Ad+Q/+Yt9WxV67z8AAAA/5AEAAAAAAAABSgYAAHgAAACK7FyboYjkP986bP+NjO8/AAAAP+QBAAAAAAAAAUsGAAB4AAAAmzyz2EKa5D/H6VqjBp/vPwAAAD/zAQAAAAAAAAFMBgAAeAAAAKccQqwDpuQ/OUFS9UKo7z8AAAA/8wEAAAAAAAABTQYAAHgAAACy/NB/xLHkPzlBUvVCqO8/AAAAPwMCAAAAAAAAAU4GAAB4AAAAxEwnvWXD5D8h8ECZu7rvPwAAAD8DAgAAAAAAAAFPBgAAeAAAANAstpAmz+Q/IfBAmbu67z8AAAA/EgIAAAAAAAABUAYAAHgAAADhfAzOx+DkP5NHOOv3w+8/AAAAPxICAAAAAAAAAVEGAAB4AAAA7VyboYjs5D+TRzjr98PvPwAAAD8iAgAAAAAAAAFSBgAAeAAAAPk8KnVJ+OQ/k0c46/fD7z8AAAA/MgIAAAAAAAABUwYAAHgAAAAEHblICgTlP5NHOOv3w+8/AAAAPzICAAAAAAAAAVQGAAB4AAAAEP1HHMsP5T+TRzjr98PvPwAAAD8yAgAAAAAAAAFVBgAAeAAAACJNnllsIeU/B58vPTTN7z8AAAA/QQIAAAAAAAABVgYAAHgAAAAznfSWDTPlPwefLz00ze8/AAAAP0ECAAAAAAAAAVcGAAB4AAAAP32Das4+5T8Hny89NM3vPwAAAD9RAgAAAAAAAAFYBgAAeAAAAFc9oRFQVuU/B58vPTTN7z8AAAA/UQIAAAAAAAABWQYAAHgAAABdrWh7MFzlPwefLz00ze8/AAAAP2ECAAAAAAAAAVoGAAB4AAAAbv2+uNFt5T8Hny89NM3vPwAAAD9hAgAAAAAAAAFbBgAAeAAAAHVthiKyc+U/k0c46/fD7z8AAAA/cAIAAAAAAAABXAYAAHgAAAB63U2MknnlP5NHOOv3w+8/AAAAP3ACAAAAAAAAAV0GAAB4AAAAhr3cX1OF5T8h8ECZu7rvPwAAAD+AAgAAAAAAAAFeBgAAeAAAAIwtpMkzi+U/OUFS9UKo7z8AAAA/gAIAAAAAAAABXwYAAHgAAACYDTOd9JblPzlBUvVCqO8/AAAAP48CAAAAAAAAAWAGAAB4AAAAo+3BcLWi5T/H6VqjBp/vPwAAAD+fAgAAAAAAAAFhBgAAeAAAAKldidqVqOU/U5JjUcqV7z8AAAA/nwIAAAAAAAABYgYAAHgAAACpXYnalajlP986bP+NjO8/AAAAP68CAAAAAAAAAWMGAAB4AAAAtT0Yrla05T/5i31bFXrvPwAAAD+vAgAAAAAAAAFkBgAAeAAAALut3xc3uuU/hzSGCdlw7z8AAAA/vgIAAAAAAAABZQYAAHgAAADHjW7r98XlP6GFl2VgXu8/AAAAP74CAAAAAAAAAWYGAAB4AAAA2N3EKJnX5T9Hf7Fvq0LvPwAAAD/OAgAAAAAAAAFnBgAAeAAAAOS9U/xZ4+U/X9DCyzIw7z8AAAA/zgIAAAAAAAABaAYAAHgAAADqLRtmOunlP3kh1Ce6He8/AAAAP94CAAAAAAAAAWkGAAB4AAAA753izxrv5T+TcuWDQQvvPwAAAD/eAgAAAAAAAAFqBgAAeAAAAPYNqjn79OU/IRvuMQUC7z8AAAA/7QIAAAAAAAABawYAAHgAAAD7fXGj2/rlPzts/42M7+4/AAAAP+0CAAAAAAAAAWwGAAB4AAAAAe44DbwA5j/hZRmY19PuPwAAAD/9AgAAAAAAAAFtBgAAeAAAAAHuOA28AOY/+bYq9F7B7j8AAAA/HAMAAAAAAAABbgYAAHgAAAAHXgB3nAbmP0eqXgj1ie4/AAAAPxwDAAAAAAAAAW8GAAB4AAAAB14Ad5wG5j/VUme2uIDuPwAAAD87AwAAAAAAAAFwBgAAeAAAAAdeAHecBuY/YftvZHx37j8AAAA/OwMAAAAAAAABcQYAAHgAAAAHXgB3nAbmP+2jeBJAbu4/AAAAP0sDAAAAAAAAAXIGAAB4AAAAAe44DbwA5j97TIHAA2XuPwAAAD9LAwAAAAAAAAFzBgAAeAAAAPYNqjn79OU/lZ2SHItS7j8AAAA/WwMAAAAAAAABdAYAAHgAAADqLRtmOunlPyFGm8pOSe4/AAAAP1sDAAAAAAAAAXUGAAB4AAAA3k2Mknnd5T87l6wm1jbuPwAAAD9qAwAAAAAAAAF2BgAAeAAAAMeNbuv3xeU/Vei9gl0k7j8AAAA/agMAAAAAAAABdwYAAHgAAAC7rd8XN7rlP+GQxjAhG+4/AAAAP3oDAAAAAAAAAXgGAAB4AAAAqV2J2pWo5T/hkMYwIRvuPwAAAD96AwAAAAAAAAF5BgAAeAAAAJGdazMUkeU/bznP3uQR7j8AAAA/iQMAAAAAAAABegYAAHgAAAB1bYYisnPlP285z97kEe4/AAAAP4kDAAAAAAAAAXsGAAB4AAAAYh0w5RBi5T/74deMqAjuPwAAAD+ZAwAAAAAAAAF8BgAAeAAAAFHN2advUOU/++HXjKgI7j8AAAA/mQMAAAAAAAABfQYAAHgAAABG7UrUrkTlP/vh14yoCO4/AAAAP6kDAAAAAAAAAX4GAAB4AAAAOg28AO445T/74deMqAjuPwAAAD+pAwAAAAAAAAF/BgAAeAAAAC4tLS0tLeU/++HXjKgI7j8AAAA/uAMAAAAAAAABgAYAAHgAAAAiTZ5ZbCHlP/vh14yoCO4/AAAAP8gDAAAAAAAAAYEGAAB4AAAAF20PhqsV5T/74deMqAjuPwAAAD/IAwAAAAAAAAGCBgAAeAAAAAQduUgKBOU/++HXjKgI7j8AAAA/yAMAAAAAAAABgwYAAHgAAADzzGILafLkP/vh14yoCO4/AAAAP9gDAAAAAAAAAYQGAAB4AAAA3AxFZOfa5D/74deMqAjuPwAAAD/nAwAAAAAAAAGFBgAAeAAAAMq87iZGyeQ/++HXjKgI7j8AAAA/5wMAAAAAAAABhgYAAHgAAACKyM61GYrYP9VSZ7a4gO4/AAAAPwAAAAAAAAAAAYcGAAB4AAAAfug/4lh+2D/VUme2uIDuPwAAAD8fAAAAAAAAAAGIBgAAeAAAAFtIk2cWW9g/7aN4EkBu7j8AAAA/LgAAAAAAAAABiQYAAHgAAAA4qObs0zfYP5WdkhyLUu4/AAAAPz4AAAAAAAAAAYoGAAB4AAAACSirntAI2D+v7qN4EkDuPwAAAD8+AAAAAAAAAAGLBgAAeAAAAOaH/iOO5dc/yT+11Jkt7j8AAAA/PgAAAAAAAAABjAYAAHgAAADD51GpS8LXP+GQxjAhG+4/AAAAP04AAAAAAAAAAY0GAAB4AAAAn0elLgmf1z/74deMqAjuPwAAAD9OAAAAAAAAAAGOBgAAeAAAAHyn+LPGe9c/h4rgOmz/7T8AAAA/XQAAAAAAAAABjwYAAHgAAABZB0w5hFjXP6Hb8Zbz7O0/AAAAP10AAAAAAAAAAZAGAAB4AAAANmefvkE11z8vhPpEt+PtPwAAAD99AAAAAAAAAAGRBgAAeAAAALXGe6f4s9Y/YSYd/cW+7T8AAAA/jAAAAAAAAAABkgYAAHgAAACFRkBZ9YTWP2EmHf3Fvu0/AAAAP4wAAAAAAAAAAZMGAAB4AAAAPgbnY3A+1j/vziWribXtPwAAAD+MAAAAAAAAAAGUBgAAeAAAAA+GqxVtD9Y/784lq4m17T8AAAA/nAAAAAAAAAABlQYAAHgAAADgBXDHaeDVP3t3LllNrO0/AAAAP5wAAAAAAAAAAZYGAAB4AAAAvWXDTCe91T97dy5ZTaztPwAAAD+rAAAAAAAAAAGXBgAAeAAAAJrFFtLkmdU/e3cuWU2s7T8AAAA/qwAAAAAAAAABmAYAAHgAAAB3JWpXonbVP3t3LllNrO0/AAAAP7sAAAAAAAAAAZkGAAB4AAAAPMWfNd471T97dy5ZTaztPwAAAD+7AAAAAAAAAAGaBgAAeAAAABkl87qbGNU/e3cuWU2s7T8AAAA/ywAAAAAAAAABmwYAAHgAAAD1hEZAWfXUP3t3LllNrO0/AAAAP8sAAAAAAAAAAZwGAAB4AAAAxgQL8lXG1D97dy5ZTaztPwAAAD/aAAAAAAAAAAGdBgAAeAAAAIykQNCRi9Q/784lq4m17T8AAAA/2gAAAAAAAAABngYAAHgAAABoBJRVT2jUP2EmHf3Fvu0/AAAAP+oAAAAAAAAAAZ8GAAB4AAAARWTn2gxF1D9hJh39xb7tPwAAAD/qAAAAAAAAAAGgBgAAeAAAAC6kyTOLLdQ/SdULoT7R7T8AAAA/+gAAAAAAAAABoQYAAHgAAAALBB25SArUP7ssA/N62u0/AAAAPwkBAAAAAAAAAaIGAAB4AAAA80P/Ecfy0z8vhPpEt+PtPwAAAD8ZAQAAAAAAAAGjBgAAeAAAAMTDw8PDw9M/h4rgOmz/7T8AAAA/KAEAAAAAAAABpAYAAHgAAACtA6YcQqzTP285z97kEe4/AAAAPygBAAAAAAAAAaUGAAB4AAAAlUOIdcCU0z9V6L2CXSTuPwAAAD8oAQAAAAAAAAGmBgAAeAAAAHKj2/p9cdM/yT+11Jkt7j8AAAA/SAEAAAAAAAABpwYAAHgAAAAgg/MxOB/TP+2jeBJAbu4/AAAAP0gBAAAAAAAAAagGAAB4AAAACMPVirYH0z9h+29kfHfuPwAAAD9IAQAAAAAAAAGpBgAAeAAAAPziRrf1+9I/R6peCPWJ7j8AAAA/VwEAAAAAAAABqgYAAHgAAADxArjjNPDSP7sBVloxk+4/AAAAP2cBAAAAAAAAAasGAAB4AAAA5SIpEHTk0j8vWU2sbZzuPwAAAD9nAQAAAAAAAAGsBgAAeAAAANlCmjyz2NI/obBE/qml7j8AAAA/ZwEAAAAAAAABrQYAAHgAAADZQpo8s9jSPxUIPFDmru4/AAAAP3cBAAAAAAAAAa4GAAB4AAAA2UKaPLPY0j+HXzOiIrjuPwAAAD+GAQAAAAAAAAGvBgAAeAAAANlCmjyz2NI/+bYq9F7B7j8AAAA/hgEAAAAAAAABsAYAAHgAAADZQpo8s9jSP20OIkabyu4/AAAAP5YBAAAAAAAAAbEGAAB4AAAA2UKaPLPY0j/hZRmY19PuPwAAAD+WAQAAAAAAAAGyBgAAeAAAANlCmjyz2NI/U70Q6hPd7j8AAAA/pQEAAAAAAAABswYAAHgAAADZQpo8s9jSPzts/42M7+4/AAAAP6UBAAAAAAAAAbQGAAB4AAAA2UKaPLPY0j8hG+4xBQLvPwAAAD/BAQAAAAAAAAG1BgAAeAAAAPECuOM08NI/B8rc1X0U7z8AAAA/wQEAAAAAAAABtgYAAHgAAAAUo2RedxPTP1/QwssyMO8/AAAAP9EBAAAAAAAAAbcGAAB4AAAAIIPzMTgf0z9Hf7Fvq0LvPwAAAD/RAQAAAAAAAAG4BgAAeAAAADdDEdm5NtM/LS6gEyRV7z8AAAA/0QEAAAAAAAABuQYAAHgAAABa471T/FnTP4c0hgnZcO8/AAAAP+ABAAAAAAAAAboGAAB4AAAAcqPb+n1x0z/5i31bFXrvPwAAAD/wAQAAAAAAAAG7BgAAeAAAAJVDiHXAlNM/3zps/42M7z8AAAA/8AEAAAAAAAABvAYAAHgAAACtA6YcQqzTP8fpWqMGn+8/AAAAPwACAAAAAAAAAb0GAAB4AAAA0KNSl4TP0z+tmElHf7HvPwAAAD8AAgAAAAAAAAG+BgAAeAAAAAsEHblICtQ/IfBAmbu67z8AAAA/DwIAAAAAAAABvwYAAHgAAAAupMkziy3UP5NHOOv3w+8/AAAAPw8CAAAAAAAAAcAGAAB4AAAAaASUVU9o1D959iaPcNbvPwAAAD8fAgAAAAAAAAHBBgAAeAAAAJeEz6NSl9Q/efYmj3DW7z8AAAA/HwIAAAAAAAABwgYAAHgAAADS5JnFFtLUP3n2Jo9w1u8/AAAAPy4CAAAAAAAAAcMGAAB4AAAAGSXzupsY1T959iaPcNbvPwAAAD8uAgAAAAAAAAHEBgAAeAAAAF9lTLAgX9U/efYmj3DW7z8AAAA/PgIAAAAAAAABxQYAAHgAAACxhTR5ZrHVP5NHOOv3w+8/AAAAPz4CAAAAAAAAAcYGAAB4AAAAG2Y66S0b1j85QVL1QqjvPwAAAD9OAgAAAAAAAAHHBgAAeAAAAGGmk96yYdY/U5JjUcqV7z8AAAA/TgIAAAAAAAAByAYAAHgAAACp5uzTN6jWP/mLfVsVeu8/AAAAP10CAAAAAAAAAckGAAB4AAAA5Ea39fvi1j8tLqATJFXvPwAAAD9dAgAAAAAAAAHKBgAAeAAAAAfnY3A+Btc/R3+xb6tC7z8AAAA/bQIAAAAAAAABywYAAHgAAAATx/JD/xHXP9Mnuh1vOe8/AAAAP20CAAAAAAAAAcwGAAB4AAAAHqeBF8Ad1z/teMt59ibvPwAAAD99AgAAAAAAAAHNBgAAeAAAADZnn75BNdc/B8rc1X0U7z8AAAA/fQIAAAAAAAABzgYAAHgAAABBRy6SAkHXP5Ny5YNBC+8/AAAAP4wCAAAAAAAAAc8GAAB4AAAAQUcukgJB1z+tw/bfyPjuPwAAAD+MAgAAAAAAAAHQBgAAeAAAAE0nvWXDTNc/xxQIPFDm7j8AAAA/nAIAAAAAAAAB0QYAAHgAAABNJ71lw0zXP+FlGZjX0+4/AAAAP5wCAAAAAAAAAdIGAAB4AAAATSe9ZcNM1z9tDiJGm8ruPwAAAD+rAgAAAAAAAAHTBgAAeAAAAE0nvWXDTNc/+bYq9F7B7j8AAAA/qwIAAAAAAAAB1AYAAHgAAABZB0w5hFjXP4dfM6IiuO4/AAAAP7sCAAAAAAAAAdUGAAB4AAAAWQdMOYRY1z8VCDxQ5q7uPwAAAD+7AgAAAAAAAAHWBgAAeAAAAFkHTDmEWNc/obBE/qml7j8AAAA/ywIAAAAAAAAB1wYAAHgAAABZB0w5hFjXP7sBVloxk+4/AAAAP9oCAAAAAAAAAdgGAAB4AAAAWQdMOYRY1z9Hql4I9YnuPwAAAD/aAgAAAAAAAAHZBgAAeAAAAFkHTDmEWNc/1VJntriA7j8AAAA/6gIAAAAAAAAB2gYAAHgAAABZB0w5hFjXP+2jeBJAbu4/AAAAP+oCAAAAAAAAAdsGAAB4AAAAWQdMOYRY1z8H9Ylux1vuPwAAAD/6AgAAAAAAAAHcBgAAeAAAAFkHTDmEWNc/r+6jeBJA7j8AAAA/+gIAAAAAAAAB3QYAAHgAAABZB0w5hFjXP8k/tdSZLe4/AAAAP/oCAAAAAAAAAd4GAAB4AAAAWQdMOYRY1z/hkMYwIRvuPwAAAD8JAwAAAAAAAAHfBgAAeAAAAE0nvWXDTNc/bznP3uQR7j8AAAA/GQMAAAAAAAAB4AYAAHgAAABBRy6SAkHXP/vh14yoCO4/AAAAPygDAAAAAAAAAeEGAAB4AAAANmefvkE11z/74deMqAjuPwAAAD84AwAAAAAAAAHiBgAAeAAAAEgKBB25SNo/t5xnb/II5z8AAAA/AAAAAAAAAAAB4wYAAHgAAABsqrCX+2vaP51LVhNrG+c/AAAAP08AAAAAAAAAAeQGAAB4AAAApwp7ub+m2j/3UTwJIDfnPwAAAD9eAAAAAAAAAAHlBgAAeAAAABHrgCmHENs/NwcRo01l5z8AAAA/XgAAAAAAAAAB5gYAAHgAAACSi6RA0JHbP3a85Tx7k+c/AAAAP24AAAAAAAAAAecGAAB4AAAAK+zl/poq3D8pybEo5crnPwAAAD99AAAAAAAAAAHoBgAAeAAAAM8stpAmz9w/gs+XHprm5z8AAAA/fQAAAAAAAAAB6QYAAHgAAAB/TRX2cn/dP9zVfRRPAug/AAAAP30AAAAAAAAAAeoGAAB4AAAAF65WtD0Y3j/DhGy4xxToPwAAAD+NAAAAAAAAAAHrBgAAeAAAALEOmHIIsd4/NdxjCgQe6D8AAAA/jQAAAAAAAAAB7AYAAHgAAABVT2gElFXfP6kzW1xAJ+g/AAAAP50AAAAAAAAAAe0GAAB4AAAA4c8a753i3z+pM1tcQCfoPwAAAD+dAAAAAAAAAAHuBgAAeAAAAEWIdcCUQ+A/qTNbXEAn6D8AAAA/rAAAAAAAAAAB7wYAAHgAAACQOJYf+o/gP6kzW1xAJ+g/AAAAP6wAAAAAAAAAAfAGAAB4AAAA13jvFH/W4D+pM1tcQCfoPwAAAD+8AAAAAAAAAAHxBgAAeAAAABhJgaAjF+E/qTNbXEAn6D8AAAA/vAAAAAAAAAAB8gYAAHgAAABMOYRYB0zhP6kzW1xAJ+g/AAAAP8wAAAAAAAAAAfMGAAB4AAAAe7m/pgp74T+pM1tcQCfoPwAAAD/MAAAAAAAAAAH0BgAAeAAAAJ9ZbCFNnuE/NdxjCgQe6D8AAAA/2wAAAAAAAAAB9QYAAHgAAADC+Ricj8HhPzXcYwoEHug/AAAAP9sAAAAAAAAAAfYGAAB4AAAA4Cn+rPHe4T/DhGy4xxToPwAAAD/rAAAAAAAAAAH3BgAAeAAAAPfpG1Rz9uE/w4RsuMcU6D8AAAA/6wAAAAAAAAAB+AYAAHgAAAAPqjn79A3iP8OEbLjHFOg/AAAAP/oAAAAAAAAAAfkGAAB4AAAAK9oeDFcr4j/DhGy4xxToPwAAAD/6AAAAAAAAAAH6BgAAeAAAAESaPLPYQuI/Ty11ZosL6D8AAAA/CgEAAAAAAAAB+wYAAHgAAABbWlpaWlriP08tdWaLC+g/AAAAPwoBAAAAAAAAAfwGAAB4AAAAhGrOPn2D4j/c1X0UTwLoPwAAAD8aAQAAAAAAAAH9BgAAeAAAAKKas0/foOI/3NV9FE8C6D8AAAA/GgEAAAAAAAAB/gYAAHgAAADKqic0AsriP2l+hsIS+ec/AAAAPykBAAAAAAAAAf8GAAB4AAAA6NoMRWTn4j9pfobCEvnnPwAAAD8zAQAAAAAAAAEABwAAeAAAAAx7ub+mCuM/aX6GwhL55z8AAAA/QwEAAAAAAAABAQcAAHgAAAA0iy2kyTPjP2l+hsIS+ec/AAAAP0MBAAAAAAAAAQIHAAB4AAAAVyvaHgxX4z9pfobCEvnnPwAAAD9TAQAAAAAAAAEDBwAAeAAAAIarFW0PhuM/aX6GwhL55z8AAAA/UwEAAAAAAAABBAcAAHgAAACwu4lRMq/jP2l+hsIS+ec/AAAAP2IBAAAAAAAAAQUHAAB4AAAA01s2zHTS4z9pfobCEvnnPwAAAD9iAQAAAAAAAAEGBwAAeAAAAPCLG93W7+M/aX6GwhL55z8AAAA/cgEAAAAAAAABBwcAAHgAAAAfDFcr2h7kP2l+hsIS+ec/AAAAP3IBAAAAAAAAAQgHAAB4AAAAMVytaHsw5D9pfobCEvnnPwAAAD+BAQAAAAAAAAEJBwAAeAAAAEkcyw/9R+Q/aX6GwhL55z8AAAA/kQEAAAAAAAABCgcAAHgAAABU/FnjvVPkP2l+hsIS+ec/AAAAP5EBAAAAAAAAAQsHAAB4AAAAYNzotn5f5D9pfobCEvnnPwAAAD+hAQAAAAAAAAEMBwAAeAAAAGZMsCBfZeQ/aX6GwhL55z8AAAA/oQEAAAAAAAABDQcAAHgAAAByLD/0H3HkP2l+hsIS+ec/AAAAP6EBAAAAAAAAAQ4HAAB4AAAAfgzOx+B85D9pfobCEvnnPwAAAD+wAQAAAAAAAAEPBwAAeAAAAIN8lTHBguQ/aX6GwhL55z8AAAA/sAEAAAAAAAABEAcAAHgAAACPXCQFgo7kP2l+hsIS+ec/AAAAP8ABAAAAAAAAAREHAAB4AAAAlczrbmKU5D9pfobCEvnnPwAAAD/fAQAAAAAAAAESBwAAeAAAAJs8s9hCmuQ/9iaPcNbv5z8AAAA/PQIAAAAAAAABEwcAAHgAAACVzOtuYpTkP8OvGVERXOc/AAAAPz0CAAAAAAAAARQHAAB4AAAAiuxcm6GI5D9qqTNbXEDnPwAAAD89AgAAAAAAAAEVBwAAeAAAAIN8lTHBguQ/KvRewS4S5z8AAAA/PQIAAAAAAAABFgcAAHgAAAB4nAZeAHfkP+o+iicB5OY/AAAAP00CAAAAAAAAARcHAAB4AAAAbLx3ij9r5D8e4azfD7/mPwAAAD9cAgAAAAAAAAEYBwAAeAAAAFtsIU2eWeQ/a9Tg86WH5j8AAAA/XAIAAAAAAAABGQcAAHgAAABbbCFNnlnkP552A6y0YuY/AAAAP1wCAAAAAAAAARoHAAB4AAAAVPxZ471T5D9FcB22/0bmPwAAAD9sAgAAAAAAAAEbBwAAeAAAAE+MknndTeQ/62k3wEor5j8AAAA/ewIAAAAAAAABHAcAAHgAAABJHMsP/UfkPwW7SBzSGOY/AAAAP3sCAAAAAAAAAR0HAAB4AAAASRzLD/1H5D+stGImHf3lPwAAAD+LAgAAAAAAAAEeBwAAeAAAAD08PDw8POQ/xQV0gqTq5T8AAAA/mwIAAAAAAAABHwcAAHgAAAAs7OX+mirkP/mnljqzxeU/AAAAP5sCAAAAAAAAASAHAAB4AAAAEyzIVxkT5D+gobBE/qnlPwAAAD+bAgAAAAAAAAEhBwAAeAAAAPb74ka39eM/X+zbqtB75T8AAAA/qgIAAAAAAAABIgcAAHgAAADTWzbMdNLjP6zfD79mROU/AAAAP6oCAAAAAAAAASMHAAB4AAAAnmszFJGd4z9tKjslORblPwAAAD+6AgAAAAAAAAEkBwAAeAAAAHVbvy9udOM/LHVmiwvo5D8AAAA/ugIAAAAAAAABJQcAAHgAAABMS0tLS0vjP3lomp+hsOQ/AAAAP8oCAAAAAAAAASYHAAB4AAAAHcsP/Ucc4z86s8UFdILkPwAAAD/KAgAAAAAAAAEnBwAAeAAAAOjaDEVk5+I/ofcKdpE45D8AAAA/2QIAAAAAAAABKAcAAHgAAACuekIjoKziP+7qPoonAeQ/AAAAP9kCAAAAAAAAASkHAAB4AAAAcxp4Adxx4j863nKevcnjPwAAAD/pAgAAAAAAAAEqBwAAeAAAAD4qdUn4POI/FXqvYBeJ4z8AAAA/6QIAAAAAAAABKwcAAHgAAAAIOnKRFAjiP2Jt43StUeM/AAAAP/gCAAAAAAAAASwHAAB4AAAA2bk2QxHZ4T8iuA7bfyPjPwAAAD/4AgAAAAAAAAEtBwAAeAAAALYZisjOteE/yLEo5coH4z8AAAA/CAMAAAAAAAABLgcAAHgAAACZ6aS3bJjhP2+rQu8V7OI/AAAAPwgDAAAAAAAAAS8HAAB4AAAAgimHEOuA4T+J/FNLndniPwAAAD8YAwAAAAAAAAEwBwAAeAAAAHDZMNNJb+E/o01lpyTH4j8AAAA/GAMAAAAAAAABMQcAAHgAAABeidqVqF3hPy/2bVXoveI/AAAAPycDAAAAAAAAATIHAAB4AAAAR8m87iZG4T9KR3+xb6viPwAAAD8nAwAAAAAAAAEzBwAAeAAAACQpEHTkIuE/1u+HXzOi4j8AAAA/NwMAAAAAAAABNAcAAHgAAAAG+SpjggXhP2KYkA33mOI/AAAAPzcDAAAAAAAAATUHAAB4AAAA3ei2fl/c4D9imJAN95jiPwAAAD9HAwAAAAAAAAE2BwAAeAAAAL+40W39vuA/YpiQDfeY4j8AAAA/RwMAAAAAAAABNwcAAHgAAACcGCXzupvgP2KYkA33mOI/AAAAP2cDAAAAAAAAATgHAAB4AAAAdAixDphy4D9imJAN95jiPwAAAD+GAwAAAAAAAAE5BwAAeAAAABUIOnKRFOA/Skd/sW+r4j8AAAA/hgMAAAAAAAABOgcAAHgAAAC/L250W7/fPy/2bVXoveI/AAAAP4YDAAAAAAAAATsHAAB4AAAAbQ+GqxVt3z8VpVz5YNDiPwAAAD+GAwAAAAAAAAE8BwAAeAAAAAMvgDtOA98//FNLndni4j8AAAA/lgMAAAAAAAABPQcAAHgAAACxDphyCLHeP2+rQu8V7OI/AAAAP5YDAAAAAAAAAT4HAAB4AAAAUw4h1gFT3j/iAjpBUvXiPwAAAD+mAwAAAAAAAAE/BwAAeAAAAAHuOA28AN4/4gI6QVL14j8AAAA/tQMAAAAAAAABQAcAAHgAAAC7rd8XN7rdP1ZaMZOO/uI/AAAAP7UDAAAAAAAAAUEHAAB4AAAAZ433TvFn3T9WWjGTjv7iPwAAAD+1AwAAAAAAAAFCBwAAeAAAACFNnllsId0/yLEo5coH4z8AAAA/xQMAAAAAAAABQwcAAHgAAADbDEVk59rcPzwJIDcHEeM/AAAAP8UDAAAAAAAAAUQHAAB4AAAAlczrbmKU3D+vYBeJQxrjPwAAAD/VAwAAAAAAAAFFBwAAeAAAADfMdNJbNtw/IrgO238j4z8AAAA/1QMAAAAAAAABRgcAAHgAAADZy/01VdjbP5UPBi28LOM/AAAAP+QDAAAAAAAAAUcHAAB4AAAAkoukQNCR2z97vvTQND/jPwAAAD/kAwAAAAAAAAFIBwAAeAAAAB3LD/1HHNs/Ym3jdK1R4z8AAAA/9AMAAAAAAAABSQcAAHgAAAC/yphgQb7aP0gc0hgmZOM/AAAAPwMEAAAAAAAAAUoHAAB4AAAAVOqS8HlU2j+iIrgO23/jPwAAAD8DBAAAAAAAAAFLBwAAeAAAAA6qOfv0Ddo/+yieBJCb4z8AAAA/EwQAAAAAAAABTAcAAHgAAACwqcJe7q/ZP+HXjKgIruM/AAAAPxMEAAAAAAAAAU0HAAB4AAAAaWlpaWlp2T863nKevcnjPwAAAD8jBAAAAAAAAAFOBwAAeAAAADrpLRtmOtk/leRYlHLl4z8AAAA/IwQAAAAAAAABTwcAAHgAAAAXSYGgIxfZP3uTRzjr9+M/AAAAPzIEAAAAAAAAAVAHAAB4AAAA9KjUJeHz2D9hQjbcYwrkPwAAAD8yBAAAAAAAAAFRBwAAeAAAANEIKKue0Ng/1JktLqAT5D8AAAA/MgQAAAAAAAABUgcAAHgAAADFKJnX3cTYP7pIHNIYJuQ/AAAAP0IEAAAAAAAAAVMHAAB4AAAArWh7MFyt2D+6SBzSGCbkPwAAAD9CBAAAAAAAAAFUBwAAeAAAAKKI7Fybodg/LqATJFUv5D8AAAA/UgQAAAAAAAABVQcAAHgAAACWqF2J2pXYP6H3CnaROOQ/AAAAP2EEAAAAAAAAAVYHAAB4AAAAisjOtRmK2D8UTwLIzUHkPwAAAD9xBAAAAAAAAAFXBwAAeAAAAIrIzrUZitg/h6b5GQpL5D8AAAA/cQQAAAAAAAABWAcAAHgAAAB+6D/iWH7YP21V6L2CXeQ/AAAAP4AEAAAAAAAAAVkHAAB4AAAAfug/4lh+2D/hrN8Pv2bkPwAAAD+ABAAAAAAAAAFaBwAAeAAAAGcoIjvXZtg/VATXYftv5D8AAAA/kAQAAAAAAAABWwcAAHgAAABnKCI712bYP64KvVewi+Q/AAAAP5AEAAAAAAAAAVwHAAB4AAAAZygiO9dm2D8gYrSp7JTkPwAAAD+gBAAAAAAAAAFdBwAAeAAAAFtIk2cWW9g/BxGjTWWn5D8AAAA/oAQAAAAAAAABXgcAAHgAAABbSJNnFlvYP+2/kfHdueQ/AAAAP68EAAAAAAAAAV8HAAB4AAAAW0iTZxZb2D/TboCVVszkPwAAAD+vBAAAAAAAAAFgBwAAeAAAAFtIk2cWW9g/uh1vOc/e5D8AAAA/vwQAAAAAAAABYQcAAHgAAABbSJNnFlvYPyx1ZosL6OQ/AAAAP78EAAAAAAAAAWIHAAB4AAAAW0iTZxZb2D8TJFUvhPrkPwAAAD/PBAAAAAAAAAFjBwAAeAAAAFtIk2cWW9g/+dJD0/wM5T8AAAA/zwQAAAAAAAABZAcAAHgAAABbSJNnFlvYP9+BMnd1H+U/AAAAP94EAAAAAAAAAWUHAAB4AAAAW0iTZxZb2D9T2SnJsSjlPwAAAD/eBAAAAAAAAAFmBwAAeAAAAFtIk2cWW9g/OYgYbSo75T8AAAA/7gQAAAAAAAABZwcAAHgAAABbSJNnFlvYPyA3BxGjTeU/AAAAP+4EAAAAAAAAAWgHAAB4AAAAZygiO9dm2D95Pe0GWGnlPwAAAD/9BAAAAAAAAAFpBwAAeAAAAGcoIjvXZtg/X+zbqtB75T8AAAA//QQAAAAAAAABagcAAHgAAABzCLEOmHLYP0abyk5JjuU/AAAAPw0FAAAAAAAAAWsHAAB4AAAAcwixDphy2D+gobBE/qnlPwAAAD8NBQAAAAAAAAFsBwAAeAAAAHMIsQ6Yctg/hlCf6Ha85T8AAAA/HQUAAAAAAAABbQcAAHgAAAB+6D/iWH7YP99Whd4r2OU/AAAAPx0FAAAAAAAAAW4HAAB4AAAAfug/4lh+2D9TrnwwaOHlPwAAAD8sBQAAAAAAAAFvBwAAeAAAAIrIzrUZitg/xQV0gqTq5T8AAAA/LAUAAAAAAAABcAcAAHgAAACKyM61GYrYP6y0YiYd/eU/AAAAPzwFAAAAAAAAAXEHAAB4AAAAlqhdidqV2D8eDFp4WQbmPwAAAD9MBQAAAAAAAAFyBwAAeAAAAKKI7Fybodg/HgxaeFkG5j8AAAA/dAUAAAAAAAABcwcAAHgAAACtaHswXK3YP5JjUcqVD+Y/AAAAP6MFAAAAAAAAAXQHAAB4AAAAuUgKBB252D8Fu0gc0hjmPwAAAD+jBQAAAAAAAAs=</ink>
</athena>
</file>

<file path=customXml/item29.xml><?xml version="1.0" encoding="utf-8"?>
<athena xmlns="http://schemas.microsoft.com/edu/athena" version="0.1.2681.0">
  <media streamable="true" recordStart="36821" recordEnd="249111" recordLength="1494186" start="36821" end="249111" audioFormat="{00001610-0000-0010-8000-00AA00389B71}" audioRate="44100" muted="false" volume="0.8" fadeIn="0" fadeOut="0" videoFormat="{34363248-0000-0010-8000-00AA00389B71}" videoRate="30" videoWidth="960" videoHeight="720"/>
</athena>
</file>

<file path=customXml/item3.xml><?xml version="1.0" encoding="utf-8"?>
<athena xmlns="http://schemas.microsoft.com/edu/athena" version="0.1.2681.0">
  <media streamable="true" recordStart="948193" recordEnd="1028189" recordLength="1494186" start="948193" end="1028189"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CIJAAAAAAAABe3///8MQWN0aW9uVHlwZVYxAQAAAAd2YWx1ZV9fAAgCAAAAAAAAAAEFAAAABAAAAAkUAAAACRUAAACRLAAAAAAAAAHq////7f///wAAAAABBgAAAAQAAAAJFwAAAAkYAAAAeTAAAAAAAAAB5////+3///8AAAAAAQcAAAAEAAAACRoAAAAJGwAAAJk0AAAAAAAAAeT////t////AAAAAAEIAAAABAAAAAkdAAAACR4AAABXNwAAAAAAAAHh////7f///wAAAAABCQAAAAQAAAAJIAAAAAkhAAAAmTsAAAAAAAAB3v///+3///8AAAAAAQoAAAAEAAAACSMAAAAJJAAAAIM+AAAAAAAAAdv////t////AAAAAAELAAAABAAAAAkmAAAACScAAAAkRgAAAAAAAAHY////7f///wAAAAABDAAAAAQAAAAJKQAAAAkqAAAAekkAAAAAAAAB1f///+3///8AAAAAAQ0AAAAEAAAACSwAAAAJLQAAAGlPAAAAAAAAAdL////t////AAAAAAEOAAAABAAAAAkvAAAACTAAAAA7UwAAAAAAAAHP////7f///wAAAAABDwAAAAQAAAAJMgAAAAkzAAAAtWQAAAAAAAABzP///+3///8AAAAABRAAAAANQ2xlYXJDYW52YXNWMQIAAAAJU3RhcnRUaW1lBFR5cGUABBAMQWN0aW9uVHlwZVYxAgAAAAIAAABDkAA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GQEAABkBAAABFAAAABEAAAD//wAAAAAAAAAAACJAAAAByP///8r///8BAAAAAAAAAAAAIkABFQAAABIAAAAJOQAAABQAAAAUAAAAARcAAAARAAAA//8AAAAAAAAAAAAiQAAAAcb////K////AQAAAAAAAAAAACJAARgAAAASAAAACTsAAAAYAAAAGAAAAAEaAAAAEQAAAP//AAAAAAAAAAAAIkAAAAHE////yv///wEAAAAAAAAAAAAiQAEbAAAAEgAAAAk9AAAAGwAAABsAAAABHQAAABEAAAD//wAAAAAAAAAAACJAAAABwv///8r///8BAAAAAAAAAAAAIkABHgAAABIAAAAJPwAAABYAAAAWAAAAASAAAAARAAAA//8AAAAAAAAAAAAiQAAAAcD////K////AQAAAAAAAAAAACJAASEAAAASAAAACUEAAAASAAAAEgAAAAEjAAAAEQAAAP//AAAAAAAAAAAAIkAAAAG+////yv///wEAAAAAAAAAAAAiQAEkAAAAEgAAAAlDAAAAIgAAACIAAAABJgAAABEAAAD//wAAAAAAAAAAACJAAAABvP///8r///8BAAAAAAAAAAAAIkABJwAAABIAAAAJRQAAABUAAAAVAAAAASkAAAARAAAA//8AAAAAAAAAAAAiQAAAAbr////K////AQAAAAAAAAAAACJAASoAAAASAAAACUcAAAAaAAAAGgAAAAEsAAAAEQAAAP//AAAAAAAAAAAAIkAAAAG4////yv///wEAAAAAAAAAAAAiQAEtAAAAEgAAAAlJAAAAGAAAABgAAAABLwAAABEAAAD//wAAAAAAAAAAACJAAAABtv///8r///8BAAAAAAAAAAAAIkABMAAAABIAAAAJSwAAAB4AAAAeAAAAATIAAAARAAAA//8AAAAAAAAAAAAiQAAAAbT////K////AQAAAAAAAAAAACJAATMAAAASAAAACU0AAAA7AAAAOw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N5wc5AAAAAAEAAAAgAAAABApJbmtQb2ludFYxAgAAAAlnAQAACWgBAAAJaQEAAAlqAQAACWsBAAAJbAEAAAltAQAACW4BAAAJbwEAAAlwAQAACXEBAAAJcgEAAAlzAQAACXQBAAAJdQEAAAl2AQAACXcBAAAJeAEAAAl5AQAACXoBAAANDAc7AAAAAAEAAAAgAAAABApJbmtQb2ludFYxAgAAAAl7AQAACXwBAAAJfQEAAAl+AQAACX8BAAAJgAEAAAmBAQAACYIBAAAJgwEAAAmEAQAACYUBAAAJhgEAAAmHAQAACYgBAAAJiQEAAAmKAQAACYsBAAAJjAEAAAmNAQAACY4BAAAJjwEAAAmQAQAACZEBAAAJkgEAAA0IBz0AAAAAAQAAACAAAAAECklua1BvaW50VjECAAAACZMBAAAJlAEAAAmVAQAACZYBAAAJlwEAAAmYAQAACZkBAAAJmgEAAAmbAQAACZwBAAAJnQEAAAmeAQAACZ8BAAAJoAEAAAmhAQAACaIBAAAJowEAAAmkAQAACaUBAAAJpgEAAAmnAQAACagBAAAJqQEAAAmqAQAACasBAAAJrAEAAAmtAQAADQUHPwAAAAABAAAAIAAAAAQKSW5rUG9pbnRWMQIAAAAJrgEAAAmvAQAACbABAAAJsQEAAAmyAQAACbMBAAAJtAEAAAm1AQAACbYBAAAJtwEAAAm4AQAACbkBAAAJugEAAAm7AQAACbwBAAAJvQEAAAm+AQAACb8BAAAJwAEAAAnBAQAACcIBAAAJwwEAAA0KB0EAAAAAAQAAACAAAAAECklua1BvaW50VjECAAAACcQBAAAJxQEAAAnGAQAACccBAAAJyAEAAAnJAQAACcoBAAAJywEAAAnMAQAACc0BAAAJzgEAAAnPAQAACdABAAAJ0QEAAAnSAQAACdMBAAAJ1AEAAAnVAQAADQ4HQwAAAAABAAAAQAAAAAQKSW5rUG9pbnRWMQIAAAAJ1gEAAAnXAQAACdgBAAAJ2QEAAAnaAQAACdsBAAAJ3AEAAAndAQAACd4BAAAJ3wEAAAngAQAACeEBAAAJ4gEAAAnjAQAACeQBAAAJ5QEAAAnmAQAACecBAAAJ6AEAAAnpAQAACeoBAAAJ6wEAAAnsAQAACe0BAAAJ7gEAAAnvAQAACfABAAAJ8QEAAAnyAQAACfMBAAAJ9AEAAAn1AQAACfYBAAAJ9wEAAA0eB0UAAAAAAQAAACAAAAAECklua1BvaW50VjECAAAACfgBAAAJ+QEAAAn6AQAACfsBAAAJ/AEAAAn9AQAACf4BAAAJ/wEAAAkAAgAACQECAAAJAgIAAAkDAgAACQQCAAAJBQIAAAkGAgAACQcCAAAJCAIAAAkJAgAACQoCAAAJCwIAAAkMAgAADQsHRwAAAAABAAAAIAAAAAQKSW5rUG9pbnRWMQIAAAAJDQIAAAkOAgAACQ8CAAAJEAIAAAkRAgAACRICAAAJEwIAAAkUAgAACRUCAAAJFgIAAAkXAgAACRgCAAAJGQIAAAkaAgAACRsCAAAJHAIAAAkdAgAACR4CAAAJHwIAAAkgAgAACSECAAAJIgIAAAkjAgAACSQCAAAJJQIAAAkmAgAADQYHSQAAAAABAAAAIAAAAAQKSW5rUG9pbnRWMQIAAAAJJwIAAAkoAgAACSkCAAAJKgIAAAkrAgAACSwCAAAJLQIAAAkuAgAACS8CAAAJMAIAAAkxAgAACTICAAAJMwIAAAk0AgAACTUCAAAJNgIAAAk3AgAACTgCAAAJOQIAAAk6AgAACTsCAAAJPAIAAAk9AgAACT4CAAANCAdLAAAAAAEAAAAgAAAABApJbmtQb2ludFYxAgAAAAk/AgAACUACAAAJQQIAAAlCAgAACUMCAAAJRAIAAAlFAgAACUYCAAAJRwIAAAlIAgAACUkCAAAJSgIAAAlLAgAACUwCAAAJTQIAAAlOAgAACU8CAAAJUAIAAAlRAgAACVICAAAJUwIAAAlUAgAACVUCAAAJVgIAAAlXAgAACVgCAAAJWQIAAAlaAgAACVsCAAAJXAIAAA0CB00AAAAAAQAAAEAAAAAECklua1BvaW50VjECAA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0FBU4AAAAKSW5rUG9pbnRWMQQAAAABWAFZDlByZXNzdXJlRmFjdG9yCVRpbWVTdGFtcAAAAAAGBgsQAgAAAD264dU/0+s/pOXTzqgLwT8AAAA/AAAAAAAAAAABTwAAAE4AAAAeQ1Jnx93rP6Tl086oC8E/AAAAPw8AAAAAAAAAAVAAAABOAAAAHkNSZ8fd6z806kJcGizBPwAAAD8fAAAAAAAAAAFRAAAATgAAAAHMwvhO6Os/NOpCXBoswT8AAAA/HwAAAAAAAAABUgAAAE4AAADlVDOK1vLrPzTqQlwaLME/AAAAPy4AAAAAAAAAAVMAAABOAAAAxt2jG1796z/E7rHpi0zBPwAAAD8+AAAAAAAAAAFUAAAATgAAAKlmFK3lB+w/xO6x6YtMwT8AAAA/TgAAAAAAAAABVQAAAE4AAACL74Q+bRLsP1PzIHf9bME/AAAAP10AAAAAAAAAAVYAAABOAAAAbnj1z/Qc7D9T8yB3/WzBPwAAAD9dAAAAAAAAAAFXAAAATgAAABQTR4SLPOw/U/Mgd/1swT8AAAA/XQAAAAAAAAABWAAAAE4AAADaJCinmlHsP1PzIHf9bME/AAAAP20AAAAAAAAAAVkAAABOAAAAYkjq7Lh77D9T8yB3/WzBPwAAAD9tAAAAAAAAAAFaAAAATgAAAOxrrDLXpew/U/Mgd/1swT8AAAA/fAAAAAAAAAABWwAAAE4AAAAeKsAsjO/sP1PzIHf9bME/AAAAP4wAAAAAAAAAAVwAAABOAAAAbF9jlbku7T/E7rHpi0zBPwAAAD+MAAAAAAAAAAFdAAAATgAAAH6m5yD2gu0/NOpCXBoswT8AAAA/jAAAAAAAAAABXgAAAE4AAABW/0zPQeztP6Tl086oC8E/AAAAP5wAAAAAAAAAAV8AAABOAAAAhr1gyfY17j+E3PWzxcrAPwAAAD+rAAAAAAAAAAFgAAAATgAAAJoE5VQziu4/hNz1s8XKwD8AAAA/qwAAAAAAAAABYQAAAE4AAADoOYi9YMnuP/TXhiZUqsA/AAAAP7sAAAAAAAAAAWIAAABOAAAAcF1KA3/z7j/014YmVKrAPwAAAD+7AAAAAAAAAAFjAAAATgAAABj4m7cVE+8/ZNMXmeKJwD8AAAA/ywAAAAAAAAABZAAAAE4AAAD6gAxJnR3vP2TTF5niicA/AAAAP8sAAAAAAAAAAWUAAABOAAAA3gl92iQo7z/UzqgLcWnAPwAAAD/aAAAAAAAAAAFmAAAATgAAAMCS7WusMu8/tMXK8I0owD8AAAA/6gAAAAAAAAABZwAAAE4AAACiG179Mz3vPyXBW2McCMA/AAAAP+oAAAAAAAAAAWgAAABOAAAAohte/TM97z8oedmrVc+/PwAAAD/5AAAAAAAAAAFpAAAATgAAAKIbXv0zPe8/6mYddo9Nvz8AAAA/+QAAAAAAAAABagAAAE4AAACEpM6Ou0fvP6hUYUDJy74/AAAAPwkBAAAAAAAAAWsAAABOAAAAaC0/IENS7z9IOcfvHwm+PwAAAD8JAQAAAAAAAAFsAAAATgAAAEi2r7HKXO8/yBRPhJMFvT8AAAA/GQEAAAAAAAABbQAAAE4AAAAsPyBDUmfvP2j5tDPqQrw/AAAAPxkBAAAAAAAAAW4AAABOAAAAEMiQ1Nlx7z8I3hrjQIC7PwAAAD8oAQAAAAAAAAFvAAAATgAAABDIkNTZce8/iLmid7R8uj8AAAA/KAEAAAAAAAABcAAAAE4AAADwUAFmYXzvP0qn5kHu+rk/AAAAPzgBAAAAAAAAAXEAAABOAAAA8FABZmF87z/qi0zxRDi5PwAAAD84AQAAAAAAAAFyAAAATgAAALZi4ohwke8/inCyoJt1uD8AAAA/SAEAAAAAAAABcwAAAE4AAACY61Ia+JvvP0pe9mrV87c/AAAAP0gBAAAAAAAAAXQAAABOAAAAmOtSGvib7z8KTDo1D3K3PwAAAD9XAQAAAAAAAAF1AAAATgAAAHp0w6t/pu8/6kJcGiwxtz8AAAA/VwEAAAAAAAABdgAAAE4AAABe/TM9B7HvP6owoORlr7Y/AAAAP2cBAAAAAAAAAXcAAABOAAAAPoakzo677z+KJ8LJgm62PwAAAD9nAQAAAAAAAAF4AAAATgAAACIPFWAWxu8/ShUGlLzstT8AAAA/dgEAAAAAAAABeQAAAE4AAAAiDxVgFsbvPyoMKHnZq7U/AAAAP3YBAAAAAAAAAXoAAABOAAAABJiF8Z3Q7z/q+WtDEyq1PwAAAD+GAQAAAAAAAAF7AAAATgAAAASYhfGd0O8/yvCNKDDptD8AAAA/hgEAAAAAAAABfAAAAE4AAAAEmIXxndDvP2zV89eGJrQ/AAAAP5YBAAAAAAAAAX0AAABOAAAABJiF8Z3Q7z8swzeiwKSzPwAAAD+WAQAAAAAAAAF+AAAATgAAAASYhfGd0O8/zKedURfisj8AAAA/pQEAAAAAAAABfwAAAE4AAAAEmIXxndDvP2yMAwFuH7I/AAAAP6UBAAAAAAAAAYAAAABOAAAABJiF8Z3Q7z8McWmwxFyxPwAAAD+1AQAAAAAAAAGBAAAATgAAAASYhfGd0O8/rFXPXxuasD8AAAA/xQEAAAAAAAABggAAAE4AAAAEmIXxndDvP2xDEypVGLA/AAAAP8UBAAAAAAAAAYMAAABOAAAABJiF8Z3Q7z8XUPKyV6uuPwAAAD/UAQAAAAAAAAGEAAAATgAAAASYhfGd0O8/mSt6R8unrT8AAAA/1AEAAAAAAAABhQAAAE4AAAA+hqTOjrvvP5niiXCyoKs/AAAAP+QBAAAAAAAAAYYAAABOAAAAXv0zPQex7z8ZvhEFJp2qPwAAAD/kAQAAAAAAAAGHAAAATgAAAHp0w6t/pu8/26tVz18bqj8AAAA/8wEAAAAAAAABiAAAAE4AAAB6dMOrf6bvP5uZmZmZmak/AAAAP/MBAAAAAAAAAYkAAABOAAAAmOtSGvib7z8bdSEuDZaoPwAAAD/zAQAAAAAAAAGKAAAATgAAALZi4ohwke8/2WJl+EYUqD8AAAA/AwIAAAAAAAABiwAAAE4AAADU2XH36IbvP1s+7Yy6EKc/AAAAPwMCAAAAAAAAAYwAAABOAAAA8FABZmF87z/bGXUhLg2mPwAAAD8SAgAAAAAAAAGNAAAATgAAABDIkNTZce8/W/X8taEJpT8AAAA/EgIAAAAAAAABjgAAAE4AAAAQyJDU2XHvP9vQhEoVBqQ/AAAAPzICAAAAAAAAAY8AAABOAAAAaC0/IENS7z8bUWDSqXmgPwAAAD8yAgAAAAAAAAGQAAAATgAAAKIbXv0zPe8/OlnQzTrsnj8AAAA/UQIAAAAAAAABkQAAAE4AAAAY+Ju3FRPvPzp+/0jw1pg/AAAAP2ACAAAAAAAAAZIAAABOAAAANm8rJo4I7z86NQ9y18+WPwAAAD+PAgAAAAAAAAGTAAAATgAAAPJpk6Ccau4/OqMuxKXBkj8AAAA/rwIAAAAAAAABlAAAAE4AAAD8mZ6D2AvuPzqjLsSlwZI/AAAAP68CAAAAAAAAAZUAAABOAAAAdHbcPbrh7T86oy7EpcGSPwAAAD+vAgAAAAAAAAGWAAAATgAAAM7biokjwu0/OqMuxKXBkj8AAAA/vgIAAAAAAAABlwAAAE4AAAAkQTnVjKLtP7x+tlgZvpE/AAAAP74CAAAAAAAAAZgAAABOAAAAnB13j2547T+8frZYGb6RPwAAAD/OAgAAAAAAAAGZAAAATgAAABL6tElQTu0/Olo+7Yy6kD8AAAA/zgIAAAAAAAABmgAAAE4AAACI1vIDMiTtP3hrjAMBbo8/AAAAP90CAAAAAAAAAZsAAABOAAAAWBjfCX3a7D942atVz1+LPwAAAD/dAgAAAAAAAAGcAAAATgAAAArjO6FPm+w/eJC7frZYiT8AAAA/7QIAAAAAAAABnQAAAE4AAADaJCinmlHsP3iQu362WIk/AAAAP+0CAAAAAAAAAZ4AAABOAAAAxt2jG1796z98/trQhEqFPwAAAD/9AgAAAAAAAAGfAAAATgAAAHioALMwvus/fLXq+WtDgz8AAAA//QIAAAAAAAABoAAAAE4AAABG6uy4e3TrP3xs+iJTPIE/AAAAPwwDAAAAAAAAAaEAAABOAAAA2z264dU/6z98bPoiUzyBPwAAAD8MAwAAAAAAAAGiAAAATgAAAG6RhwowC+s/fGz6IlM8gT8AAAA/HAMAAAAAAAABowAAAE4AAADI9jVWmevqP/BGFJh0an4/AAAAPxwDAAAAAAAAAaQAAABOAAAAP9NzEHvB6j/wRhSYdGp+PwAAAD8cAwAAAAAAAAGlAAAATgAAAJg4Ilzkoeo/+LQz6kJcej8AAAA/LAMAAAAAAAABpgAAAE4AAADxndCnTYLqP/i0M+pCXHo/AAAAPzsDAAAAAAAAAacAAABOAAAALIzvhD5t6j/4tDPqQlx6PwAAAD87AwAAAAAAAAGoAAAATgAAAGd6DmIvWOo/+LQz6kJcej8AAAA/SwMAAAAAAAABqQAAAE4AAADA37ytmDjqP/i0M+pCXHo/AAAAP0sDAAAAAAAAAaoAAABOAAAAGEVr+QEZ6j/4IlM8EU52PwAAAD9aAwAAAAAAAAGrAAAATgAAAHGqGUVr+ek/+CJTPBFOdj8AAAA/WgMAAAAAAAABrAAAAE4AAADKD8iQ1NnpP/giUzwRTnY/AAAAP2oDAAAAAAAAAa0AAABOAAAAI3V23D266T/4kHKO3z9yPwAAAD9qAwAAAAAAAAGuAAAATgAAALfIQwWYhek/+JByjt8/cj8AAAA/egMAAAAAAAABrwAAAE4AAABLHBEu8lDpP/iQco7fP3I/AAAAP3oDAAAAAAAAAbAAAABOAAAA32/eVkwc6T/4kHKO3z9yPwAAAD+JAwAAAAAAAAGxAAAATgAAAFVMHBEu8ug/+JByjt8/cj8AAAA/iQMAAAAAAAABsgAAAE4AAADMKFrLD8joP/iQco7fP3I/AAAAP5kDAAAAAAAAAbMAAABOAAAAQgWYhfGd6D/4kHKO3z9yPwAAAD+ZAwAAAAAAAAG0AAAATgAAAJtqRtFafug/+JByjt8/cj8AAAA/qQMAAAAAAAABtQAAAE4AAAD0z/QcxF7oP/iQco7fP3I/AAAAP7gDAAAAAAAAAbYAAABOAAAAML4T+rRJ6D/4kHKO3z9yPwAAAD+4AwAAAAAAAAG3AAAATgAAAGusMtelNOg/+JByjt8/cj8AAAA/uAMAAAAAAAABuAAAAE4AAACII8JFHiroP/iQco7fP3I/AAAAP8gDAAAAAAAAAbkAAABOAAAApppRtJYf6D/4kHKO3z9yPwAAAD/IAwAAAAAAAAG6AAAATgAAAMQR4SIPFeg/+JByjt8/cj8AAAA/1wMAAAAAAAABuwAAAE4AAADhiHCRhwroP/iQco7fP3I/AAAAP+cDAAAAAAAAAbwAAABOAAAA////////5z/4kHKO3z9yPwAAAD/nAwAAAAAAAAG9AAAATgAAAB13j2549ec/+JByjt8/cj8AAAA/9wMAAAAAAAABvgAAAE4AAABYZa5LaeDnP/iQco7fP3I/AAAAP/4DAAAAAAAAAb8AAABOAAAAk1PNKFrL5z/4kHKO3z9yPwAAAD8NBAAAAAAAAAHAAAAATgAAAM5B7AVLtuc/+JByjt8/cj8AAAA/HQQAAAAAAAABwQAAAE4AAAAnp5pRtJbnP/giUzwRTnY/AAAAPx0EAAAAAAAAAcIAAABOAAAAYpW5LqWB5z/4tDPqQlx6PwAAAD8dBAAAAAAAAAHDAAAATgAAAJ6D2AuWbOc/8EYUmHRqfj8AAAA/LQQAAAAAAAABxAAAAE4AAADZcffohlfnP3xs+iJTPIE/AAAAPzwEAAAAAAAAAcUAAABOAAAA9+iGV/9M5z98bPoiUzyBPwAAAD88BAAAAAAAAAHGAAAATgAAADLXpTTwN+c/fLXq+WtDgz8AAAA/PAQAAAAAAAABxwAAAE4AAABtxcQR4SLnP3y16vlrQ4M/AAAAP0wEAAAAAAAAAcgAAABOAAAAizxUgFkY5z98/trQhEqFPwAAAD9bBAAAAAAAAAHJAAAATgAAAKiz4+7RDec/fP7a0IRKhT8AAAA/WwQAAAAAAAABygAAAE4AAADGKnNdSgPnP3z+2tCESoU/AAAAP2sEAAAAAAAAAcsAAABOAAAA5KECzML45j98/trQhEqFPwAAAD9rBAAAAAAAAAHMAAAATgAAAAEZkjo77uY/fP7a0IRKhT8AAAA/ewQAAAAAAAABzQAAAE4AAAAfkCGps+PmP3xHy6edUYc/AAAAP3sEAAAAAAAAAc4AAABOAAAAWn5AhqTO5j98R8unnVGHPwAAAD+KBAAAAAAAAAHPAAAATgAAAJVsX2OVueY/fEfLp51Rhz8AAAA/igQAAAAAAAAB0AAAAE4AAACz4+7RDa/mP3xHy6edUYc/AAAAP5oEAAAAAAAAAdEAAABOAAAA7tENr/6Z5j94kLt+tliJPwAAAD+aBAAAAAAAAAHSAAAATgAAACnALIzvhOY/eJC7frZYiT8AAAA/qgQAAAAAAAAB0wAAAE4AAACBJdvXWGXmP3jZq1XPX4s/AAAAP6oEAAAAAAAAAdQAAABOAAAAn5xqRtFa5j942atVz1+LPwAAAD+5BAAAAAAAAAHVAAAATgAAANqKiSPCReY/eNmrVc9fiz8AAAA/uQQAAAAAAAAB1gAAAE4AAAAWeagAszDmP3ginCzoZo0/AAAAP8kEAAAAAAAAAdcAAABOAAAAM/A3bysm5j94Ipws6GaNPwAAAD/JBAAAAAAAAAHYAAAATgAAAFFnx92jG+Y/eCKcLOhmjT8AAAA/2AQAAAAAAAAB2QAAAE4AAABu3lZMHBHmP3ginCzoZo0/AAAAP9gEAAAAAAAAAdoAAABOAAAAjFXmupQG5j94Ipws6GaNPwAAAD/4BAAAAAAAAAHbAAAATgAAAKrMdSkN/OU/eCKcLOhmjT8AAAA/BwUAAAAAAAAB3AAAAE4AAADlupQG/ublP3hrjAMBbo8/AAAAPxcFAAAAAAAAAd0AAABOAAAAIKmz4+7R5T94a4wDAW6PPwAAAD8nBQAAAAAAAAHeAAAATgAAAFuX0sDfvOU/eGuMAwFujz8AAAA/JwUAAAAAAAAB3wAAAE4AAAC0/IAMSZ3lP3hrjAMBbo8/AAAAPzYFAAAAAAAAAeAAAABOAAAADWIvWLJ95T94a4wDAW6PPwAAAD82BQAAAAAAAAHhAAAATgAAAGbH3aMbXuU/eGuMAwFujz8AAAA/RgUAAAAAAAAB4gAAAE4AAAChtfyADEnlP3hrjAMBbo8/AAAAP1UFAAAAAAAAAeMAAABOAAAA+hqrzHUp5T94a4wDAW6PPwAAAD9VBQAAAAAAAAHkAAAATgAAAFOAWRjfCeU/eGuMAwFujz8AAAA/VQUAAAAAAAAB5QAAAE4AAABx9+iGV//kP3hrjAMBbo8/AAAAP2UFAAAAAAAAAeYAAABOAAAArOUHZEjq5D94a4wDAW6PPwAAAD91BQAAAAAAAAHnAAAATgAAAMpcl9LA3+Q/eGuMAwFujz8AAAA/dQUAAAAAAAAB6AAAAE4AAADn0yZBOdXkP3hrjAMBbo8/AAAAP4QFAAAAAAAAAekAAABOAAAABUu2r7HK5D94a4wDAW6PPwAAAD+EBQAAAAAAAAHqAAAATgAAACLCRR4qwOQ/eGuMAwFujz8AAAA/lAUAAAAAAAAB6wAAAE4AAABAOdWMorXkP3hrjAMBbo8/AAAAP6QFAAAAAAAAAewAAABOAAAAeyf0aZOg5D94a4wDAW6PPwAAAD+zBQAAAAAAAAHtAAAATgAAALcVE0eEi+Q/eGuMAwFujz8AAAA/swUAAAAAAAAB7gAAAE4AAAAQe8GS7WvkP3hrjAMBbo8/AAAAP8MFAAAAAAAAAe8AAABOAAAAS2ngb95W5D94a4wDAW6PPwAAAD/DBQAAAAAAAAHwAAAATgAAAMFFHirALOQ/eGuMAwFujz8AAAA/0gUAAAAAAAAB8QAAAE4AAAD9Mz0HsRfkP3hrjAMBbo8/AAAAP+IFAAAAAAAAAfIAAABOAAAAGqvMdSkN5D94a4wDAW6PPwAAAD/iBQAAAAAAAAHzAAAATgAAADgiXOShAuQ/eGuMAwFujz8AAAA/8gUAAAAAAAAB9AAAAE4AAABVmetSGvjjP3hrjAMBbo8/AAAAPwEGAAAAAAAAAfUAAABOAAAAcxB7wZLt4z+8frZYGb6RPwAAAD+JBgAAAAAAAAH2AAAATgAAAHMQe8GS7eM/OqMuxKXBkj8AAAA/mQYAAAAAAAAB9wAAAE4AAABzEHvBku3jP7rHpi8yxZM/AAAAP6kGAAAAAAAAAfgAAABOAAAAcxB7wZLt4z+6EJcGS8yVPwAAAD+pBgAAAAAAAAH5AAAATgAAAJGHCjAL4+M/OjUPctfPlj8AAAA/qQYAAAAAAAAB+gAAAE4AAACRhwowC+PjPzp+/0jw1pg/AAAAP7gGAAAAAAAAAfsAAABOAAAAkYcKMAvj4z+6one0fNqZPwAAAD+4BgAAAAAAAAH8AAAATgAAAJGHCjAL4+M/uutni5Xhmz8AAAA/yAYAAAAAAAAB/QAAAE4AAACRhwowC+PjPzoQ4PYh5Zw/AAAAP8gGAAAAAAAAAf4AAABOAAAAkYcKMAvj4z+2NFhiruidPwAAAD/XBgAAAAAAAAH/AAAATgAAAJGHCjAL4+M/OlnQzTrsnj8AAAA/1wYAAAAAAAABAAEAAE4AAACRhwowC+PjP7Z9SDnH758/AAAAP+cGAAAAAAAAAQEBAABOAAAAkYcKMAvj4z8bUWDSqXmgPwAAAD/nBgAAAAAAAAECAQAATgAAAJGHCjAL4+M/XWMcCHD7oD8AAAA/9wYAAAAAAAABAwEAAE4AAACRhwowC+PjP5t12D02faE/AAAAP/cGAAAAAAAAAQQBAABOAAAAkYcKMAvj4z/dh5Rz/P6hPwAAAD8GBwAAAAAAAAEFAQAATgAAAJGHCjAL4+M/W6wM34gCoz8AAAA/BgcAAAAAAAABBgEAAE4AAACRhwowC+PjP5u+yBRPhKM/AAAAPxYHAAAAAAAAAQcBAABOAAAAcxB7wZLt4z/b0IRKFQakPwAAAD8WBwAAAAAAAAEIAQAATgAAAHMQe8GS7eM/W/X8taEJpT8AAAA/JgcAAAAAAAABCQEAAE4AAABzEHvBku3jP5sHuetni6U/AAAAPyYHAAAAAAAAAQoBAABOAAAAcxB7wZLt4z8bLDFX9I6mPwAAAD81BwAAAAAAAAELAQAATgAAAHMQe8GS7eM/m1CpwoCSpz8AAAA/RQcAAAAAAAABDAEAAE4AAABzEHvBku3jPxt1IS4Nlqg/AAAAP0UHAAAAAAAAAQ0BAABOAAAAcxB7wZLt4z9Zh91j0xepPwAAAD9FBwAAAAAAAAEOAQAATgAAAFWZ61Ia+OM/26tVz18bqj8AAAA/VAcAAAAAAAABDwEAAE4AAABVmetSGvjjPxm+EQUmnao/AAAAP2QHAAAAAAAAARABAABOAAAAOCJc5KEC5D9b0M067B6rPwAAAD9kBwAAAAAAAAERAQAATgAAADgiXOShAuQ/meKJcLKgqz8AAAA/dAcAAAAAAAABEgEAAE4AAAAaq8x1KQ3kP5niiXCyoKs/AAAAP3QHAAAAAAAAARMBAABOAAAAGqvMdSkN5D/Z9EWmeCKsPwAAAD+DBwAAAAAAAAEUAQAATgAAAP0zPQexF+Q/GQcC3D6krD8AAAA/gwcAAAAAAAABFQEAAE4AAAD9Mz0HsRfkP1kZvhEFJq0/AAAAP5MHAAAAAAAAARYBAABOAAAA37ytmDgi5D+ZK3pHy6etPwAAAD+TBwAAAAAAAAEXAQAATgAAAMFFHirALOQ/2T02fZEprj8AAAA/owcAAAAAAAABGAEAAE4AAADBRR4qwCzkP1lirugdLa8/AAAAP7IHAAAAAAAAARkBAABOAAAApM6Ou0c35D9sQxMqVRiwPwAAAD+yBwAAAAAAAAEaAQAATgAAAIZX/0zPQeQ/jEzxRDhZsD8AAAA/sgcAAAAAAAABGwEAAE4AAABo4G/eVkzkP8xerXr+2rA/AAAAP8IHAAAAAAAAARwBAABOAAAAaOBv3lZM5D8McWmwxFyxPwAAAD/CBwAAAAAAAAEdAQAATgAAAEtp4G/eVuQ/TIMl5oresT8AAAA/0QcAAAAAAAABHgEAAE4AAABLaeBv3lbkP4yV4RtRYLI/AAAAP9EHAAAAAAAAAR8BAABOAAAALfJQAWZh5D+snr82NKGyPwAAAD/hBwAAAAAAAAEgAQAATgAAAC3yUAFmYeQ/zKedURfisj8AAAA/4QcAAAAAAAABIQEAAE4AAAAt8lABZmHkP+ywe2z6IrM/AAAAP/EHAAAAAAAAASIBAABOAAAALfJQAWZh5D8MulmH3WOzPwAAAD/xBwAAAAAAAAEjAQAATgAAABB7wZLta+Q/DLpZh91jsz8AAAA/AAgAAAAAAAABJAEAAE4AAAAQe8GS7WvkP0rMFb2j5bM/AAAAPwAIAAAAAAAAASUBAABOAAAAEHvBku1r5D9s1fPXhia0PwAAAD8QCAAAAAAAAAEmAQAATgAAABB7wZLta+Q/jN7R8mlntD8AAAA/KggAAAAAAAABJwEAAE4AAAAQe8GS7WvkP6znrw1NqLQ/AAAAPzkIAAAAAAAAASgBAABOAAAAEHvBku1r5D/q+WtDEyq1PwAAAD85CAAAAAAAAAEpAQAATgAAAPIDMiR1duQ/CgNKXvZqtT8AAAA/SQgAAAAAAAABKgEAAE4AAADyAzIkdXbkP0oVBpS87LU/AAAAP0kIAAAAAAAAASsBAABOAAAA1IyitfyA5D+KJ8LJgm62PwAAAD9JCAAAAAAAAAEsAQAATgAAALcVE0eEi+Q/yjl+/0jwtj8AAAA/WAgAAAAAAAABLQEAAE4AAACZnoPYC5bkPwpMOjUPcrc/AAAAP2gIAAAAAAAAAS4BAABOAAAAXrBk+xqr5D9qZ9SFuDS4PwAAAD9oCAAAAAAAAAEvAQAATgAAACLCRR4qwOQ/yoJu1mH3uD8AAAA/eAgAAAAAAAABMAEAAE4AAADn0yZBOdXkPyqeCCcLurk/AAAAP3gIAAAAAAAAATEBAABOAAAAjm549c/05D+IuaJ3tHy6PwAAAD+HCAAAAAAAAAEyAQAATgAAAFOAWRjfCeU/qsKAkpe9uj8AAAA/lwgAAAAAAAABMwEAAE4AAAA1CcqpZhTlP+jUPMhdP7s/AAAAP5cIAAAAAAAAATQBAABOAAAA+hqrzHUp5T8I3hrjQIC7PwAAAD+XCAAAAAAAAAE1AQAATgAAAN2jG179M+U/SPDWGAcCvD8AAAA/pwgAAAAAAAABNgEAAE4AAAC/LIzvhD7lP2j5tDPqQrw/AAAAP6cIAAAAAAAAATcBAABOAAAAobX8gAxJ5T9o+bQz6kK8PwAAAD+2CAAAAAAAAAE4AQAATgAAAIQ+bRKUU+U/aPm0M+pCvD8AAAA/tggAAAAAAAABOQEAAE4AAABIUE41o2jlP4oCk07Ng7w/AAAAP8YIAAAAAAAAAToBAABOAAAAK9m+xipz5T+KApNOzYO8PwAAAD/GCAAAAAAAAAE7AQAATgAAANJzEHvBkuU/igKTTs2DvD8AAAA/1QgAAAAAAAABPAEAAE4AAAB5DmIvWLLlP4oCk07Ng7w/AAAAP9UIAAAAAAAAAT0BAABOAAAA5bqUBv7m5T+qC3FpsMS8PwAAAD/lCAAAAAAAAAE+AQAATgAAAFFnx92jG+Y/yBRPhJMFvT8AAAA/5QgAAAAAAAABPwEAAE4AAABkrktp4G/mP+gdLZ92Rr0/AAAAP/UIAAAAAAAAAUABAABOAAAAePXP9BzE5j8KJwu6WYe9PwAAAD/1CAAAAAAAAAFBAQAATgAAAG3FxBHhIuc/KDDp1DzIvT8AAAA/BAkAAAAAAAABQgEAAE4AAAAKMAvjO6HnP0g5x+8fCb4/AAAAPwQJAAAAAAAAAUMBAABOAAAAiCPCRR4q6D+IS4Ml5oq+PwAAAD8UCQAAAAAAAAFEAQAATgAAAEIFmIXxneg/yF0/W6wMvz8AAAA/FAkAAAAAAAABRQEAAE4AAADfb95WTBzpPyh52atVz78/AAAAPyQJAAAAAAAAAUYBAABOAAAAmVG0lh+Q6T8lwVtjHAjAPwAAAD8kCQAAAAAAAAFHAQAATgAAAFMzitbyA+o/RMo5fv9IwD8AAAA/MwkAAAAAAAABSAEAAE4AAABneg5iL1jqP0TKOX7/SMA/AAAAPzMJAAAAAAAAAUkBAABOAAAAta+xylyX6j/UzqgLcWnAPwAAAD9DCQAAAAAAAAFKAQAATgAAAATlVDOK1uo/1M6oC3FpwD8AAAA/QwkAAAAAAAABSwEAAE4AAABukYcKMAvrP9TOqAtxacA/AAAAP1IJAAAAAAAAAUwBAABOAAAA+LRJUE416z/UzqgLcWnAPwAAAD9SCQAAAAAAAAFNAQAATgAAAKBPmwTlVOs/1M6oC3FpwD8AAAA/YgkAAAAAAAABTgEAAE4AAABG6uy4e3TrP9TOqAtxacA/AAAAP2IJAAAAAAAAAU8BAABOAAAA0A2v/pme6z/UzqgLcWnAPwAAAD9yCQAAAAAAAAFQAQAATgAAAHioALMwvus/1M6oC3FpwD8AAAA/cgkAAAAAAAABUQEAAE4AAAAeQ1Jnx93rP0TKOX7/SMA/AAAAP4EJAAAAAAAAAVIBAABOAAAAxt2jG1796z9Eyjl+/0jAPwAAAD+RCQAAAAAAAAFTAQAATgAAAFABZmF8J+w/RMo5fv9IwD8AAAA/kQkAAAAAAAABVAEAAE4AAADaJCinmlHsP0TKOX7/SMA/AAAAP5EJAAAAAAAAAVUBAABOAAAARtFafkCG7D9Eyjl+/0jAPwAAAD+hCQAAAAAAAAFWAQAATgAAAND0HMResOw/RMo5fv9IwD8AAAA/sAkAAAAAAAABVwEAAE4AAABYGN8JfdrsP0TKOX7/SMA/AAAAP7AJAAAAAAAAAVgBAABOAAAA4juhT5sE7T9Eyjl+/0jAPwAAAD/ACQAAAAAAAAFZAQAATgAAAGxfY5W5Lu0/RMo5fv9IwD8AAAA/wAkAAAAAAAABWgEAAE4AAAAS+rRJUE7tP0TKOX7/SMA/AAAAP8AJAAAAAAAAAVsBAABOAAAA1guWbF9j7T9Eyjl+/0jAPwAAAD/PCQAAAAAAAAFcAQAATgAAAJwdd49ueO0/RMo5fv9IwD8AAAA/zwkAAAAAAAABXQEAAE4AAAB+pucg9oLtP0TKOX7/SMA/AAAAP+8JAAAAAAAAAV4BAABOAAAAYC9Ysn2N7T9Eyjl+/0jAPwAAAD8OCgAAAAAAAAFfAQAATgAAAES4yEMFmO0/RMo5fv9IwD8AAAA/DgoAAAAAAAABYAEAAE4AAAAIyqlmFK3tP9TOqAtxacA/AAAAPw4KAAAAAAAAAWEBAABOAAAAztuKiSPC7T/UzqgLcWnAPwAAAD8eCgAAAAAAAAFiAQAATgAAAHR23D264e0/ZNMXmeKJwD8AAAA/PQoAAAAAAAABYwEAAE4AAACkNPA3byvuP/TXhiZUqsA/AAAAP1AKAAAAAAAAAWQBAABOAAAA8mmToJxq7j/014YmVKrAPwAAAD9QCgAAAAAAAAFlAQAATgAAAJoE5VQziu4/hNz1s8XKwD8AAAA/UAoAAAAAAAABZgEAAE4AAAB8jVXmupTuP4Tc9bPFysA/AAAAP2AKAAAAAAAAAWcBAABOAAAAGMResGT7mj+97NWq56/dPwAAAD8AAAAAAAAAAAFoAQAATgAAAGjgb95WTJw/vezVquev3T8AAAA/PgAAAAAAAAABaQEAAE4AAACw/IAMSZ2dP73s1arnr90/AAAAP04AAAAAAAAAAWoBAABOAAAAsPyADEmdnT8Fb41xIMDdPwAAAD9OAAAAAAAAAAFrAQAATgAAAAAZkjo77p4/TfFEOFnQ3T8AAAA/XgAAAAAAAAABbAEAAE4AAACkmlG0lh+gP5Vz/P6R4N0/AAAAP14AAAAAAAAAAW0BAABOAAAA8LZi4ohwoT/d9bPFyvDdPwAAAD9tAAAAAAAAAAFuAQAATgAAABxFa/kBGaI/bfoiUzwR3j8AAAA/bQAAAAAAAAABbwEAAE4AAABA03MQe8GiP7V82hl1Id4/AAAAP30AAAAAAAAAAXABAABOAAAA2AuWbF9jpT+NAwFuH1LePwAAAD99AAAAAAAAAAFxAQAATgAAAHBEuMhDBag/HQhw+5By3j8AAAA/jAAAAAAAAAABcgEAAE4AAADk7tENr/6pP60M34gCk94/AAAAP5wAAAAAAAAAAXMBAABOAAAAMAvjO6FPqz89EU4WdLPePwAAAD+cAAAAAAAAAAF0AQAATgAAAHwn9GmToKw/zRW9o+XT3j8AAAA/rAAAAAAAAAABdQEAAE4AAAB8J/Rpk6CsP10aLDFX9N4/AAAAP6wAAAAAAAAAAXYBAABOAAAAyEMFmIXxrT/tHpu+yBTfPwAAAD+sAAAAAAAAAAF3AQAATgAAAOzRDa/+ma4/NaFShQEl3z8AAAA/uwAAAAAAAAABeAEAAE4AAADs0Q2v/pmuP30jCkw6Nd8/AAAAP7sAAAAAAAAAAXkBAABOAAAAFGAWxndCrz/FpcESc0XfPwAAAD/LAAAAAAAAAAF6AQAATgAAABRgFsZ3Qq8/DSh52atV3z8AAAA/6gAAAAAAAAABewEAAE4AAAAwvhP6tEmwPw/fiAKTTt0/AAAAPwAAAAAAAAAAAXwBAABOAAAAFGAWxndCrz8P34gCk07dPwAAAD8+AAAAAAAAAAF9AQAATgAAAOzRDa/+ma4/D9+IApNO3T8AAAA/TgAAAAAAAAABfgEAAE4AAADIQwWYhfGtP1VhQMnLXt0/AAAAP14AAAAAAAAAAX8BAABOAAAAoLX8gAxJrT9VYUDJy17dPwAAAD9eAAAAAAAAAAGAAQAATgAAAHwn9GmToKw/neP3jwRv3T8AAAA/bQAAAAAAAAABgQEAAE4AAAB8J/Rpk6CsP+dlr1Y9f90/AAAAP30AAAAAAAAAAYIBAABOAAAAVJnrUhr4qz8t6GYddo/dPwAAAD99AAAAAAAAAAGDAQAATgAAAAh92iQop6o/dWoe5K6f3T8AAAA/fQAAAAAAAAABhAEAAE4AAAAIfdokKKeqPwVvjXEgwN0/AAAAP40AAAAAAAAAAYUBAABOAAAA5O7RDa/+qT/d9bPFyvDdPwAAAD+NAAAAAAAAAAGGAQAATgAAALxgyfY1Vqk/JXhrjAMB3j8AAAA/nAAAAAAAAAABhwEAAE4AAABMtq+xylynP/3+keCtMd4/AAAAP6wAAAAAAAAAAYgBAABOAAAAAJqeg9gLpj/Vhbg0WGLePwAAAD+sAAAAAAAAAAGJAQAATgAAAGhhfCf0aaM/9Y6WTzuj3j8AAAA/uwAAAAAAAAABigEAAE4AAAAcRWv5ARmiP80VvaPl094/AAAAP7sAAAAAAAAAAYsBAABOAAAApJpRtJYfoD9dGiwxV/TePwAAAD+7AAAAAAAAAAGMAQAATgAAALD8gAxJnZ0/fSMKTDo13z8AAAA/ywAAAAAAAAABjQEAAE4AAADQp02CcqqZPw0oedmrVd8/AAAAP9sAAAAAAAAAAY4BAABOAAAAgIs8VIBZmD9VqjCg5GXfPwAAAD/bAAAAAAAAAAGPAQAATgAAAOhSGvibt5U/5a6fLVaG3z8AAAA/2wAAAAAAAAABkAEAAE4AAACgNgnKqWaUPy0xV/SOlt8/AAAAP+oAAAAAAAAAAZEBAABOAAAAoDYJyqlmlD91sw67x6bfPwAAAD/qAAAAAAAAAAGSAQAATgAAAFAa+Ju3FZM/vTXGgQC33z8AAAA/+gAAAAAAAAABkwEAAE4AAABQ/TM9B7F3P7IyfCMKTOI/AAAAPwAAAAAAAAAAAZQBAABOAAAAUP0zPQexdz/V89eGJlTiPwAAAD9uAAAAAAAAAAGVAQAATgAAAFD9Mz0HsXc/HnaPTV9k4j8AAAA/bgAAAAAAAAABlgEAAE4AAABQ/TM9B7F3P0E367B7bOI/AAAAP30AAAAAAAAAAZcBAABOAAAA6G/eVkwcgT+uev7a0ITiPwAAAD99AAAAAAAAAAGYAQAATgAAAICoALMwvoM/9vy1oQmV4j8AAAA/jQAAAAAAAAABmQEAAE4AAACwGUVr+QGJP2JAyctereI/AAAAP40AAAAAAAAAAZoBAABOAAAAuOHVP9NzkD+pwoCSl73iPwAAAD+NAAAAAAAAAAGbAQAATgAAAFAa+Ju3FZM/8kQ4WdDN4j8AAAA/nQAAAAAAAAABnAEAAE4AAADoUhr4m7eVP16IS4Ml5uI/AAAAP6wAAAAAAAAAAZ0BAABOAAAAOG8rJo4Ilz+lCgNKXvbiPwAAAD+sAAAAAAAAAAGeAQAATgAAADhvKyaOCJc/7Yy6EJcG4z8AAAA/vAAAAAAAAAABnwEAAE4AAACAizxUgFmYP1nQzTrsHuM/AAAAP7wAAAAAAAAAAaABAABOAAAA0KdNgnKqmT99kSmeCCfjPwAAAD/MAAAAAAAAAAGhAQAATgAAANCnTYJyqpk/olKFASUv4z8AAAA/zAAAAAAAAAABogEAAE4AAADQp02CcqqZP8UT4WRBN+M/AAAAP9sAAAAAAAAAAaMBAABOAAAAGMResGT7mj/FE+FkQTfjPwAAAD/rAAAAAAAAAAGkAQAATgAAABjEXrBk+5o/6dQ8yF0/4z8AAAA/+gAAAAAAAAABpQEAAE4AAABo4G/eVkycPw6WmCt6R+M/AAAAP/oAAAAAAAAAAaYBAABOAAAAsPyADEmdnT8OlpgrekfjPwAAAD8KAQAAAAAAAAGnAQAATgAAAAAZkjo77p4/MVf0jpZP4z8AAAA/CgEAAAAAAAABqAEAAE4AAAAAGZI6O+6eP1UYUPKyV+M/AAAAPxoBAAAAAAAAAakBAABOAAAApJpRtJYfoD962atVz1/jPwAAAD8aAQAAAAAAAAGqAQAATgAAABxFa/kBGaI/nZoHuetn4z8AAAA/KQEAAAAAAAABqwEAAE4AAABA03MQe8GiP52aB7nrZ+M/AAAAPzkBAAAAAAAAAawBAABOAAAAQNNzEHvBoj/BW2McCHDjPwAAAD85AQAAAAAAAAGtAQAATgAAAGhhfCf0aaM/wVtjHAhw4z8AAAA/SQEAAAAAAAABrgEAAE4AAAAkKKeaUbSmP2JAyctereI/AAAAPwAAAAAAAAAAAa8BAABOAAAAAJqeg9gLpj9iQMnLXq3iPwAAAD8AAAAAAAAAAAGwAQAATgAAANgLlmxfY6U/YkDJy16t4j8AAAA/bQAAAAAAAAABsQEAAE4AAAC0fY1V5rqkP4YBJS97teI/AAAAP30AAAAAAAAAAbIBAABOAAAAjO+EPm0SpD+pwoCSl73iPwAAAD+NAAAAAAAAAAGzAQAATgAAAGhhfCf0aaM/FQaUvOzV4j8AAAA/jQAAAAAAAAABtAEAAE4AAAAcRWv5ARmiP16IS4Ml5uI/AAAAP5wAAAAAAAAAAbUBAABOAAAA8LZi4ohwoT+BSafmQe7iPwAAAD+cAAAAAAAAAAG2AQAATgAAAKSaUbSWH6A/7Yy6EJcG4z8AAAA/rAAAAAAAAAABtwEAAE4AAAAAGZI6O+6ePzYPctfPFuM/AAAAP6wAAAAAAAAAAbgBAABOAAAAaOBv3lZMnD9Z0M067B7jPwAAAD+7AAAAAAAAAAG5AQAATgAAABjEXrBk+5o/fZEpnggn4z8AAAA/uwAAAAAAAAABugEAAE4AAADQp02CcqqZP8UT4WRBN+M/AAAAP8sAAAAAAAAAAbsBAABOAAAAgIs8VIBZmD/p1DzIXT/jPwAAAD/LAAAAAAAAAAG8AQAATgAAADhvKyaOCJc/MVf0jpZP4z8AAAA/2wAAAAAAAAABvQEAAE4AAADoUhr4m7eVP1UYUPKyV+M/AAAAP+oAAAAAAAAAAb4BAABOAAAAoDYJyqlmlD962atVz1/jPwAAAD/qAAAAAAAAAAG/AQAATgAAAFAa+Ju3FZM/nZoHuetn4z8AAAA/6gAAAAAAAAABwAEAAE4AAABQGvibtxWTP+Ycv38keOM/AAAAP/oAAAAAAAAAAcEBAABOAAAAUBr4m7cVkz8J3hrjQIDjPwAAAD8KAQAAAAAAAAHCAQAATgAAAAj+5m3FxJE/Cd4a40CA4z8AAAA/aAEAAAAAAAABwwEAAE4AAAC44dU/03OQPwneGuNAgOM/AAAAP2gBAAAAAAAAAcQBAABOAAAAzChayw/IoD/5/SPBW2PkPwAAAD8AAAAAAAAAAAHFAQAATgAAAPC2YuKIcKE/+f0jwVtj5D8AAAA/XgAAAAAAAAABxgEAAE4AAAAcRWv5ARmiPx2/fyR4a+Q/AAAAP14AAAAAAAAAAccBAABOAAAAaGF8J/Rpoz9BgNuHlHPkPwAAAD9uAAAAAAAAAAHIAQAATgAAANgLlmxfY6U/rcPusemL5D8AAAA/fQAAAAAAAAAByQEAAE4AAAAkKKeaUbSmP9GEShUGlOQ/AAAAP30AAAAAAAAAAcoBAABOAAAAmNLA37ytqD89yF0/W6zkPwAAAD+NAAAAAAAAAAHLAQAATgAAADAL4zuhT6s/hUoVBpS85D8AAAA/jQAAAAAAAAABzAEAAE4AAAB8J/Rpk6CsP83MzMzMzOQ/AAAAP50AAAAAAAAAAc0BAABOAAAAyEMFmIXxrT8VT4STBd3kPwAAAD+dAAAAAAAAAAHOAQAATgAAAOzRDa/+ma4/FU+EkwXd5D8AAAA/rAAAAAAAAAABzwEAAE4AAAAUYBbGd0KvPzkQ4PYh5eQ/AAAAP7wAAAAAAAAAAdABAABOAAAAPO4e3fDqrz9d0TtaPu3kPwAAAD+8AAAAAAAAAAHRAQAATgAAADzuHt3w6q8/gJKXvVr15D8AAAA/vAAAAAAAAAAB0gEAAE4AAAA87h7d8OqvP6VT8yB3/eQ/AAAAPwUBAAAAAAAAAdMBAABOAAAAML4T+rRJsD+lU/Mgd/3kPwAAAD8FAQAAAAAAAAHUAQAATgAAADC+E/q0SbA/yRRPhJMF5T8AAAA/FQEAAAAAAAAB1QEAAE4AAAAwvhP6tEmwP+zVquevDeU/AAAAPyUBAAAAAAAAAdYBAABOAAAA3D264dU/sz8mL3u16vnjPwAAAD8AAAAAAAAAAAHXAQAATgAAAMj2NVaZ67I/SfDWGAcC5D8AAAA/BQAAAAAAAAAB2AEAAE4AAAC2r7HKXJeyP22xMnwjCuQ/AAAAPxQAAAAAAAAAAdkBAABOAAAAkCGps+PusT+Sco7fPxLkPwAAAD8UAAAAAAAAAAHaAQAATgAAAJAhqbPj7rE/tTPqQlwa5D8AAAA/JAAAAAAAAAAB2wEAAE4AAAB82iQop5qxP9n0RaZ4IuQ/AAAAPyQAAAAAAAAAAdwBAABOAAAAapOgnGpGsT/+taEJlSrkPwAAAD8zAAAAAAAAAAHdAQAATgAAAFZMHBEu8rA//rWhCZUq5D8AAAA/MwAAAAAAAAAB3gEAAE4AAABWTBwRLvKwPyF3/WyxMuQ/AAAAP0MAAAAAAAAAAd8BAABOAAAARAWYhfGdsD9q+bQz6kLkPwAAAD9DAAAAAAAAAAHgAQAATgAAADC+E/q0SbA/jboQlwZL5D8AAAA/UwAAAAAAAAAB4QEAAE4AAAAwvhP6tEmwP9Y8yF0/W+Q/AAAAP1MAAAAAAAAAAeIBAABOAAAAPO4e3fDqrz/WPMhdP1vkPwAAAD9iAAAAAAAAAAHjAQAATgAAABRgFsZ3Qq8/Hb9/JHhr5D8AAAA/YgAAAAAAAAAB5AEAAE4AAAAUYBbGd0KvP0GA24eUc+Q/AAAAP3IAAAAAAAAAAeUBAABOAAAA7NENr/6Zrj9lQTfrsHvkPwAAAD9yAAAAAAAAAAHmAQAATgAAAMhDBZiF8a0/rcPusemL5D8AAAA/ggAAAAAAAAAB5wEAAE4AAACgtfyADEmtP/VFpnginOQ/AAAAP5EAAAAAAAAAAegBAABOAAAAfCf0aZOgrD8ZBwLcPqTkPwAAAD+RAAAAAAAAAAHpAQAATgAAAFSZ61Ia+Ks/PchdP1us5D8AAAA/kQAAAAAAAAAB6gEAAE4AAAAwC+M7oU+rP4VKFQaUvOQ/AAAAP6EAAAAAAAAAAesBAABOAAAAMAvjO6FPqz+pC3FpsMTkPwAAAD+hAAAAAAAAAAHsAQAATgAAAAh92iQop6o/zczMzMzM5D8AAAA/sAAAAAAAAAAB7QEAAE4AAADk7tENr/6pP/GNKDDp1OQ/AAAAP8AAAAAAAAAAAe4BAABOAAAA5O7RDa/+qT85EOD2IeXkPwAAAD/AAAAAAAAAAAHvAQAATgAAALxgyfY1Vqk/ORDg9iHl5D8AAAA/wAAAAAAAAAAB8AEAAE4AAAC8YMn2NVapP13RO1o+7eQ/AAAAP9AAAAAAAAAAAfEBAABOAAAAmNLA37ytqD9d0TtaPu3kPwAAAD/QAAAAAAAAAAHyAQAATgAAAJjSwN+8rag/gJKXvVr15D8AAAA/3wAAAAAAAAAB8wEAAE4AAACY0sDfvK2oP6VT8yB3/eQ/AAAAP/8AAAAAAAAAAfQBAABOAAAAcES4yEMFqD+lU/Mgd/3kPwAAAD8OAQAAAAAAAAH1AQAATgAAAHBEuMhDBag/yRRPhJMF5T8AAAA/HgEAAAAAAAAB9gEAAE4AAABMtq+xylynP+zVquevDeU/AAAAPy0BAAAAAAAAAfcBAABOAAAATLavscpcpz8RlwZLzBXlPwAAAD89AQAAAAAAAAH4AQAATgAAALD8gAxJnZ0/aUKlCgNK5j8AAAA/AAAAAAAAAAAB+QEAAE4AAACw/IAMSZ2dP4wDAW4fUuY/AAAAP40AAAAAAAAAAfoBAABOAAAAsPyADEmdnT+xxFzRO1rmPwAAAD+NAAAAAAAAAAH7AQAATgAAAKSaUbSWH6A/scRc0Tta5j8AAAA/jQAAAAAAAAAB/AEAAE4AAACkmlG0lh+gP9WFuDRYYuY/AAAAP50AAAAAAAAAAf0BAABOAAAAzChayw/IoD/Vhbg0WGLmPwAAAD+sAAAAAAAAAAH+AQAATgAAAMwoWssPyKA/+EYUmHRq5j8AAAA/rAAAAAAAAAAB/wEAAE4AAADwtmLiiHChP0HJy16teuY/AAAAP7wAAAAAAAAAAQACAABOAAAAHEVr+QEZoj9kiifCyYLmPwAAAD+8AAAAAAAAAAEBAgAATgAAABxFa/kBGaI/rQzfiAKT5j8AAAA/vAAAAAAAAAABAgIAAE4AAABA03MQe8GiP9DNOuwem+Y/AAAAP8wAAAAAAAAAAQMCAABOAAAAaGF8J/Rpoz88EU4WdLPmPwAAAD/bAAAAAAAAAAEEAgAATgAAAACanoPYC6Y/zBW9o+XT5j8AAAA/2wAAAAAAAAABBQIAAE4AAACY0sDfvK2oPzhZ0M067OY/AAAAP+sAAAAAAAAAAQYCAABOAAAACH3aJCinqj/JXT9brAznPwAAAD/rAAAAAAAAAAEHAgAATgAAAKC1/IAMSa0/NaFShQEl5z8AAAA/+gAAAAAAAAABCAIAAE4AAADs0Q2v/pmuP3wjCkw6Nec/AAAAP/oAAAAAAAAAAQkCAABOAAAAFGAWxndCrz+h5GWvVj3nPwAAAD8KAQAAAAAAAAEKAgAATgAAADzuHt3w6q8/xaXBEnNF5z8AAAA/GgEAAAAAAAABCwIAAE4AAAAwvhP6tEmwP+hmHXaPTec/AAAAPykBAAAAAAAAAQwCAABOAAAAPO4e3fDqrz/oZh12j03nPwAAAD/VAQAAAAAAAAENAgAATgAAAGqToJxqRrE/+EYUmHRq5j8AAAA/AAAAAAAAAAABDgIAAE4AAABWTBwRLvKwP/hGFJh0auY/AAAAPxAAAAAAAAAAAQ8CAABOAAAARAWYhfGdsD/4RhSYdGrmPwAAAD8QAAAAAAAAAAEQAgAATgAAADzuHt3w6q8/+EYUmHRq5j8AAAA/HwAAAAAAAAABEQIAAE4AAAAUYBbGd0KvPx0IcPuQcuY/AAAAPy8AAAAAAAAAARICAABOAAAA7NENr/6Zrj8dCHD7kHLmPwAAAD8/AAAAAAAAAAETAgAATgAAAMhDBZiF8a0/QcnLXq165j8AAAA/PwAAAAAAAAABFAIAAE4AAACgtfyADEmtP4hLgyXmiuY/AAAAP04AAAAAAAAAARUCAABOAAAAfCf0aZOgrD+IS4Ml5ormPwAAAD9OAAAAAAAAAAEWAgAATgAAAFSZ61Ia+Ks/rQzfiAKT5j8AAAA/XgAAAAAAAAABFwIAAE4AAAAwC+M7oU+rP9DNOuwem+Y/AAAAP14AAAAAAAAAARgCAABOAAAACH3aJCinqj/0jpZPO6PmPwAAAD9uAAAAAAAAAAEZAgAATgAAAOTu0Q2v/qk/PBFOFnSz5j8AAAA/fQAAAAAAAAABGgIAAE4AAAC8YMn2NVapP2DSqXmQu+Y/AAAAP5wAAAAAAAAAARsCAABOAAAATLavscpcpz/x1hgHAtzmPwAAAD+cAAAAAAAAAAEcAgAATgAAANgLlmxfY6U/OFnQzTrs5j8AAAA/rAAAAAAAAAABHQIAAE4AAACM74Q+bRKkP10aLDFX9OY/AAAAP6wAAAAAAAAAAR4CAABOAAAAHEVr+QEZoj+B24eUc/zmPwAAAD+sAAAAAAAAAAEfAgAATgAAAMwoWssPyKA/yV0/W6wM5z8AAAA/rAAAAAAAAAABIAIAAE4AAAAAGZI6O+6eP+0em77IFOc/AAAAP7wAAAAAAAAAASECAABOAAAA0KdNgnKqmT81oVKFASXnPwAAAD+8AAAAAAAAAAEiAgAATgAAAICLPFSAWZg/WWKu6B0t5z8AAAA/ywAAAAAAAAABIwIAAE4AAACgNgnKqWaUP1lirugdLec/AAAAP9sAAAAAAAAAASQCAABOAAAAUBr4m7cVkz98IwpMOjXnPwAAAD/bAAAAAAAAAAElAgAATgAAAAj+5m3FxJE/oeRlr1Y95z8AAAA/2wAAAAAAAAABJgIAAE4AAAC44dU/03OQP6HkZa9WPec/AAAAP+sAAAAAAAAAAScCAABOAAAAUBr4m7cVkz+5fUg5x+/nPwAAAD8AAAAAAAAAAAEoAgAATgAAAKA2CcqpZpQ/3D6knOP35z8AAAA/fQAAAAAAAAABKQIAAE4AAADoUhr4m7eVPyTBW2McCOg/AAAAP4wAAAAAAAAAASoCAABOAAAA6FIa+Ju3lT9IgrfGOBDoPwAAAD+MAAAAAAAAAAErAgAATgAAADhvKyaOCJc/kARvjXEg6D8AAAA/nAAAAAAAAAABLAIAAE4AAACAizxUgFmYP7TFyvCNKOg/AAAAP5wAAAAAAAAAAS0CAABOAAAAgIs8VIBZmD/8R4K3xjjoPwAAAD+sAAAAAAAAAAEuAgAATgAAANCnTYJyqpk/IAneGuNA6D8AAAA/rAAAAAAAAAABLwIAAE4AAADQp02CcqqZP2iLleEbUeg/AAAAP7sAAAAAAAAAATACAABOAAAAGMResGT7mj+MTPFEOFnoPwAAAD+7AAAAAAAAAAExAgAATgAAAGjgb95WTJw/sA1NqFRh6D8AAAA/ywAAAAAAAAABMgIAAE4AAABo4G/eVkycP9TOqAtxaeg/AAAAP8sAAAAAAAAAATMCAABOAAAAsPyADEmdnT/5jwRvjXHoPwAAAD/aAAAAAAAAAAE0AgAATgAAAAAZkjo77p4/+Y8Eb41x6D8AAAA/+gAAAAAAAAABNQIAAE4AAAAAGZI6O+6ePxxRYNKpeeg/AAAAPwkBAAAAAAAAATYCAABOAAAApJpRtJYfoD8cUWDSqXnoPwAAAD8ZAQAAAAAAAAE3AgAATgAAAKSaUbSWH6A/QBK8NcaB6D8AAAA/GQEAAAAAAAABOAIAAE4AAADMKFrLD8igP4iUc/z+keg/AAAAPykBAAAAAAAAATkCAABOAAAA8LZi4ohwoT/RFivDN6LoPwAAAD8pAQAAAAAAAAE6AgAATgAAAEDTcxB7waI/9NeGJlSq6D8AAAA/OAEAAAAAAAABOwIAAE4AAABA03MQe8GiPxiZ4olwsug/AAAAPzgBAAAAAAAAATwCAABOAAAAaGF8J/Rpoz9gG5pQqcLoPwAAAD9IAQAAAAAAAAE9AgAATgAAAIzvhD5tEqQ/YBuaUKnC6D8AAAA/gwEAAAAAAAABPgIAAE4AAACM74Q+bRKkP4Tc9bPFyug/AAAAP5MBAAAAAAAAAT8CAABOAAAATLavscpcpz+8NcaBALfnPwAAAD8AAAAAAAAAAAFAAgAATgAAACQop5pRtKY/vDXGgQC35z8AAAA/DwAAAAAAAAABQQIAAE4AAAAAmp6D2AumP7w1xoEAt+c/AAAAPx8AAAAAAAAAAUICAABOAAAA2AuWbF9jpT+8NcaBALfnPwAAAD8fAAAAAAAAAAFDAgAATgAAALR9jVXmuqQ/vDXGgQC35z8AAAA/PgAAAAAAAAABRAIAAE4AAACM74Q+bRKkP+H2IeUcv+c/AAAAPz4AAAAAAAAAAUUCAABOAAAAaGF8J/Rpoz/h9iHlHL/nPwAAAD9OAAAAAAAAAAFGAgAATgAAAGhhfCf0aaM/BLh9SDnH5z8AAAA/TgAAAAAAAAABRwIAAE4AAAAcRWv5ARmiPwS4fUg5x+c/AAAAP10AAAAAAAAAAUgCAABOAAAAHEVr+QEZoj8oedmrVc/nPwAAAD9dAAAAAAAAAAFJAgAATgAAAPC2YuKIcKE/TTo1D3LX5z8AAAA/bQAAAAAAAAABSgIAAE4AAACkmlG0lh+gP3D7kHKO3+c/AAAAP20AAAAAAAAAAUsCAABOAAAAABmSOjvunj+5fUg5x+/nPwAAAD99AAAAAAAAAAFMAgAATgAAAGjgb95WTJw/3D6knOP35z8AAAA/fQAAAAAAAAABTQIAAE4AAAAYxF6wZPuaPyTBW2McCOg/AAAAP4wAAAAAAAAAAU4CAABOAAAAOG8rJo4Ilz9sQxMqVRjoPwAAAD+MAAAAAAAAAAFPAgAATgAAAKA2CcqpZpQ/tMXK8I0o6D8AAAA/nAAAAAAAAAABUAIAAE4AAAAI/uZtxcSRP9iGJlSqMOg/AAAAP5wAAAAAAAAAAVECAABOAAAAuOHVP9NzkD/8R4K3xjjoPwAAAD+rAAAAAAAAAAFSAgAATgAAAOCKiSPCRY4/IAneGuNA6D8AAAA/qwAAAAAAAAABUwIAAE4AAABAUmfH3aOLPyAJ3hrjQOg/AAAAP7sAAAAAAAAAAVQCAABOAAAAsBlFa/kBiT9Eyjl+/0joPwAAAD/LAAAAAAAAAAFVAgAATgAAALAZRWv5AYk/aIuV4RtR6D8AAAA/2gAAAAAAAAABVgIAAE4AAAAQ4SIPFWCGP2iLleEbUeg/AAAAP9oAAAAAAAAAAVcCAABOAAAAEOEiDxVghj+MTPFEOFnoPwAAAD/qAAAAAAAAAAFYAgAATgAAAICoALMwvoM/jEzxRDhZ6D8AAAA/+gAAAAAAAAABWQIAAE4AAACAqACzML6DP7ANTahUYeg/AAAAP0gBAAAAAAAAAVoCAABOAAAAgKgAszC+gz/5jwRvjXHoPwAAAD9XAQAAAAAAAAFbAgAATgAAAICoALMwvoM/HFFg0ql56D8AAAA/VwEAAAAAAAABXAIAAE4AAAAQ4SIPFWCGP0ASvDXGgeg/AAAAP2cBAAAAAAAAAV0CAABOAAAASFBONaNo3T/i0mCJuaLvPwAAAD8AAAAAAAAAAAFeAgAATgAAAEhQTjWjaN0/vhEFJp2a7z8AAAA/jQAAAAAAAAABXwIAAE4AAAAMYi9Ysn3dP74RBSadmu8/AAAAP50AAAAAAAAAAWACAABOAAAA0nMQe8GS3T++EQUmnZrvPwAAAD+dAAAAAAAAAAFhAgAATgAAACCps+Pu0d0/mlCpwoCS7z8AAAA/vAAAAAAAAAABYgIAAE4AAACms+Pu0Q3fP5pQqcKAku8/AAAAP8sAAAAAAAAAAWMCAABOAAAAgAxJnR133z+aUKnCgJLvPwAAAD/bAAAAAAAAAAFkAgAATgAAABx3j2549d8/mlCpwoCS7z8AAAA/2wAAAAAAAAABZQIAAE4AAAD6Z3oOYi/gP5pQqcKAku8/AAAAP9sAAAAAAAAAAWYCAABOAAAAZhSt5Qdk4D+aUKnCgJLvPwAAAD/rAAAAAAAAAAFnAgAATgAAANLA37ytmOA/mlCpwoCS7z8AAAA/6wAAAAAAAAABaAIAAE4AAAADf/O2YuLgP5pQqcKAku8/AAAAP/oAAAAAAAAAAWkCAABOAAAAbismjggX4T+aUKnCgJLvPwAAAD/6AAAAAAAAAAFqAgAATgAAAJ/pOYi9YOE/mlCpwoCS7z8AAAA/CgEAAAAAAAABawIAAE4AAAALlmxfY5XhP5pQqcKAku8/AAAAPwoBAAAAAAAAAWwCAABOAAAAlLkupYG/4T+aUKnCgJLvPwAAAD8aAQAAAAAAAAFtAgAATgAAAB7d8Oqf6eE/mlCpwoCS7z8AAAA/KQEAAAAAAAABbgIAAE4AAAAxJHV23D3iP5pQqcKAku8/AAAAPykBAAAAAAAAAW8CAABOAAAA2L7GKnNd4j+aUKnCgJLvPwAAAD85AQAAAAAAAAFwAgAATgAAAGHiiHCRh+I/vhEFJp2a7z8AAAA/OQEAAAAAAAABcQIAAE4AAACwFyzZvsbiP74RBSadmu8/AAAAP0gBAAAAAAAAAXICAABOAAAAOTvuHt3w4j/i0mCJuaLvPwAAAD9YAQAAAAAAAAFzAgAATgAAAIhwkYcKMOM/BpS87NWq7z8AAAA/aAEAAAAAAAABdAIAAE4AAADMdSkN/M3jPypVGFDysu8/AAAAP2gBAAAAAAAAAXUCAABOAAAA37ytmDgi5D9OFnSzDrvvPwAAAD9oAQAAAAAAAAF2AgAATgAAANSMorX8gOQ/ThZ0sw677z8AAAA/dwEAAAAAAAABdwIAAE4AAADKXJfSwN/kP04WdLMOu+8/AAAAP3cBAAAAAAAAAXgCAABOAAAAobX8gAxJ5T9OFnSzDrvvPwAAAD+HAQAAAAAAAAF5AgAATgAAAJeF8Z3Qp+U/ThZ0sw677z8AAAA/hwEAAAAAAAABegIAAE4AAADHQwWYhfHlP04WdLMOu+8/AAAAP6YBAAAAAAAAAXsCAABOAAAAKcAsjO+E5j9OFnSzDrvvPwAAAD+2AQAAAAAAAAF8AgAATgAAAB+QIamz4+Y/ThZ0sw677z8AAAA/xQEAAAAAAAABfQIAAE4AAAAy16U08DfnP04WdLMOu+8/AAAAP+UBAAAAAAAAAX4CAABOAAAAJ6eaUbSW5z9y188WK8PvPwAAAD/lAQAAAAAAAAF/AgAATgAAALHKXJfSwOc/ctfPFivD7z8AAAA/9AEAAAAAAAABgAIAAE4AAAA67h7d8OrnP5aYK3pHy+8/AAAAP/QBAAAAAAAAAYECAABOAAAApppRtJYf6D+WmCt6R8vvPwAAAD8UAgAAAAAAAAGCAgAATgAAABAu8lABZuk/ulmH3WPT7z8AAAA/QgIAAAAAAAABgwIAAE4AAACqf6bnIPbqP5aYK3pHy+8/AAAAP0ICAAAAAAAAAYQCAABOAAAAUhr4m7cV6z+WmCt6R8vvPwAAAD9CAgAAAAAAAAGFAgAATgAAAPi0SVBONes/ctfPFivD7z8AAAA/UgIAAAAAAAABhgIAAE4AAADbPbrh1T/rP3LXzxYrw+8/AAAAP2ICAAAAAAAAAYcCAABOAAAAoE+bBOVU6z9y188WK8PvPwAAAD9xAgAAAAAAAAGIAgAATgAAAIHYC5ZsX+s/ctfPFivD7z8AAAA/vwIAAAAAAAABiQIAAE4AAAAqc11KA3/rP3LXzxYrw+8/AAAAP88CAAAAAAAAAYoCAABOAAAAC/zN24qJ6z9y188WK8PvPwAAAD/uAgAAAAAAAAGLAgAATgAAAO6EPm0SlOs/ctfPFivD7z8AAAA/HQMAAAAAAAABjAIAAE4AAADQDa/+mZ7rP3LXzxYrw+8/AAAAPzwDAAAAAAAAAY0CAABOAAAAeKgAszC+6z+WmCt6R8vvPwAAAD97AwAAAAAAAAGOAgAATgAAAOxrrDLXpew/3hrjQIDb7z8AAAA/ewMAAAAAAAABjwIAAE4AAAB2j2549c/sP94a40CA2+8/AAAAP4sDAAAAAAAAAZACAABOAAAAOqFPmwTl7D/eGuNAgNvvPwAAAD+5AwAAAAAAAAGRAgAATgAAAB4qwCyM7+w/3hrjQIDb7z8AAAA/yQMAAAAAAAABkgIAAE4AAADiO6FPmwTtP94a40CA2+8/AAAAP8kDAAAAAAAAAZMCAABOAAAAqE2CcqoZ7T/eGuNAgNvvPwAAAD/ZAwAAAAAAAAGUAgAATgAAAGxfY5W5Lu0/3hrjQIDb7z8AAAA/2QMAAAAAAAABlQIAAE4AAABO6NMmQTntP94a40CA2+8/AAAAP+gDAAAAAAAAAZYCAABOAAAAMHFEuMhD7T/eGuNAgNvvPwAAAD/4AwAAAAAAAAGXAgAATgAAABL6tElQTu0/3hrjQIDb7z8AAAA/hQQAAAAAAAAL</ink>
</athena>
</file>

<file path=customXml/item31.xml><?xml version="1.0" encoding="utf-8"?>
<athena xmlns="http://schemas.microsoft.com/edu/athena" version="0.1.2681.0">
  <media streamable="true" recordStart="371121" recordEnd="408052" recordLength="1494186" start="371121" end="408052" audioFormat="{00001610-0000-0010-8000-00AA00389B71}" audioRate="44100" muted="false" volume="0.8" fadeIn="0" fadeOut="0" videoFormat="{34363248-0000-0010-8000-00AA00389B71}" videoRate="30" videoWidth="960" videoHeight="720"/>
</athena>
</file>

<file path=customXml/item3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fCwAAAAAAAAXx////DEFjdGlvblR5cGVWMQEAAAAHdmFsdWVfXwAIAgAAAAAAAAABBQAAAAQAAAAJEAAAAAkRAAAA7BsAAAAAAAAB7v////H///8AAAAAAQYAAAAEAAAACRMAAAAJFAAAAF0jAAAAAAAAAev////x////AAAAAAEHAAAABAAAAAkWAAAACRcAAAA/PQAAAAAAAAHo////8f///wAAAAABCAAAAAQAAAAJGQAAAAkaAAAAFFIAAAAAAAAB5f////H///8AAAAAAQkAAAAEAAAACRwAAAAJHQAAANN6AAAAAAAAAeL////x////AAAAAAEKAAAABAAAAAkfAAAACSAAAAA/gAAAAAAAAAHf////8f///wAAAAABCwAAAAQAAAAJIgAAAAkjAAAASKAAAAAAAAAB3P////H///8AAAAABQwAAAANQ2xlYXJDYW52YXNWMQIAAAAJU3RhcnRUaW1lBFR5cGUABBAMQWN0aW9uVHlwZVYxAgAAAAIAAACU8gA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KQAAACkAAAABEAAAAA0AAAD//wAAAAAAAAAAACJAAAAB2P///9r///8BAAAAAAAAAAAAIkABEQAAAA4AAAAJKQAAAF4AAABeAAAAARMAAAANAAAA//8AAAAAAAAAAAAiQAAAAdb////a////AQAAAAAAAAAAACJAARQAAAAOAAAACSsAAABpAAAAaQAAAAEWAAAADQAAAP//AAAAAAAAAAAAIkAAAAHU////2v///wEAAAAAAAAAAAAiQAEXAAAADgAAAAktAAAAMgAAADIAAAABGQAAAA0AAAD//wAAAAAAAAAAACJAAAAB0v///9r///8BAAAAAAAAAAAAIkABGgAAAA4AAAAJLwAAAEoAAABKAAAAARwAAAANAAAA//8AAAAAAAAAAAAiQAAAAdD////a////AQAAAAAAAAAAACJAAR0AAAAOAAAACTEAAAAYAAAAGAAAAAEfAAAADQAAAP//AAAAAAAAAAAAIkAAAAHO////2v///wEAAAAAAAAAAAAiQAEgAAAADgAAAAkzAAAA1QAAANUAAAABIgAAAA0AAAD//wAAAAAAAAAAACJAAAABzP///9r///8BAAAAAAAAAAAAIkABIwAAAA4AAAAJNQAAAAIBAAACAQAABycAAAAAAQAAAE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0XBykAAAAAAQAAAIAAAAAECklua1BvaW50VjEC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NIgcrAAAAAAEAAACAAAAABApJbmtQb2ludFYxAg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0XBy0AAAAAAQAAAEAAAAAECklua1BvaW50VjECAA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0OBy8AAAAAAQAAAIAAAAAECklua1BvaW50VjECAA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02BzEAAAAAAQAAACAAAAAECklua1BvaW50VjECAAAACaIBAAAJowEAAAmkAQAACaUBAAAJpgEAAAmnAQAACagBAAAJqQEAAAmqAQAACasBAAAJrAEAAAmtAQAACa4BAAAJrwEAAAmwAQAACbEBAAAJsgEAAAmzAQAACbQBAAAJtQEAAAm2AQAACbcBAAAJuAEAAAm5AQAADQgHMwAAAAABAAAAAAEAAAQKSW5rUG9pbnRWMQIA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NKwc1AAAAAAEAAAAAAgAABApJbmtQb2ludFYxAgA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3+BTYAAAAKSW5rUG9pbnRWMQQAAAABWAFZDlByZXNzdXJlRmFjdG9yCVRpbWVTdGFtcAAAAAAGBgsQAgAAACb74P5uE8w/uLLPITXBmD8AAAA/AAAAAAAAAAABNwAAADYAAAA64yBIG3PMP7iyzyE1wZg/AAAAPwAAAAAAAAAAATgAAAA2AAAAVMWwo7LqzD+4ss8hNcGYPwAAAD8PAAAAAAAAAAE5AAAANgAAAH6VMDYLqs0/uLLPITXBmD8AAAA/DwAAAAAAAAABOgAAADYAAACccRCkjTnOP7iyzyE1wZg/AAAAPx8AAAAAAAAAATsAAAA2AAAA1i+AbadAzz+4ss8hNcGYPwAAAD8vAAAAAAAAAAE8AAAANgAAAAj3d5vgI9A/uLLPITXBmD8AAAA/LwAAAAAAAAABPQAAADYAAAAk1i+AbafQP7iyzyE1wZg/AAAAPzUAAAAAAAAAAT4AAAA2AAAARLIP7u820T+4ss8hNcGYPwAAAD9EAAAAAAAAAAE/AAAANgAAAGSO71tyxtE/uLLPITXBmD8AAAA/VAAAAAAAAAABQAAAADYAAACBbadA/0nSP0hqgvFW9pk/AAAAP1QAAAAAAAAAAUEAAAA2AAAAnUxfJYzN0j9IaoLxVvaZPwAAAD9kAAAAAAAAAAFCAAAANgAAALorFwoZUdM/SGqC8Vb2mT8AAAA/ZAAAAAAAAAABQwAAADYAAADXCs/updTTP9AhNcF4K5s/AAAAP6IAAAAAAAAAAUQAAAA2AAAAljA2C6o91z/QITXBeCubPwAAAD+yAAAAAAAAAAFFAAAANgAAALgJPgIi2dc/0CE1wXgrmz8AAAA/sgAAAAAAAAABRgAAADYAAADc322Cj4DYP9AhNcF4K5s/AAAAP7IAAAAAAAAAAUcAAAA2AAAA/rh1eQcc2T/QITXBeCubPwAAAD/BAAAAAAAAAAFIAAAANgAAAB6VVeeJq9k/SGqC8Vb2mT8AAAA/wQAAAAAAAAABSQAAADYAAAA9cTVVDDvaP0hqgvFW9pk/AAAAP9EAAAAAAAAAAUoAAAA2AAAAXU0Vw47K2j9IaoLxVvaZPwAAAD/RAAAAAAAAAAFLAAAANgAAAHkszacbTts/uLLPITXBmD8AAAA/4QAAAAAAAAABTAAAADYAAACXC4WMqNHbPyj7HFITjJc/AAAAP+EAAAAAAAAAAU0AAAA2AAAAs+o8cTVV3D8YjLeyzyGVPwAAAD/wAAAAAAAAAAFOAAAANgAAAM/J9FXC2Nw/AB1SE4y3kj8AAAA/8AAAAAAAAAABTwAAADYAAADnrlwoZETdP+it7HNITZA/AAAAPwABAAAAAAAAAVAAAAA2AAAA/ZaccRCk3T+w7HNITTCOPwAAAD8PAQAAAAAAAAFRAAAANgAAABl2VFadJ94/gA6pCcZbiT8AAAA/DwEAAAAAAAABUgAAADYAAAAzWOSxNJ/eP1Aw3so+h4Q/AAAAPw8BAAAAAAAAAVMAAAA2AAAARUP8cevy3j9AwXgr+xyCPwAAAD8fAQAAAAAAAAFUAAAANgAAAFsrPLuXUt8/YKQmGG9lfz8AAAA/HwEAAAAAAAABVQAAADYAAABvE3wERLLfPyDGW9nnkHo/AAAAPy8BAAAAAAAAAVYAAAA2AAAAwv3dJvgI4D8gxlvZ55B6PwAAAD8vAQAAAAAAAAFXAAAANgAAAEr2wf3dJuA/4OeQmmC8dT8AAAA/PgEAAAAAAAABWAAAADYAAABO8BEQyT7gP+DnkJpgvHU/AAAAPz4BAAAAAAAAAVkAAAA2AAAAVOphIrRW4D/g55CaYLx1PwAAAD9OAQAAAAAAAAFaAAAANgAAAFjksTSfbuA/4OeQmmC8dT8AAAA/TgEAAAAAAAABWwAAADYAAABc4dm9lHrgP+DnkJpgvHU/AAAAP14BAAAAAAAAAVwAAAA2AAAA3N9tgo+A4D/g55CaYLx1PwAAAD9eAQAAAAAAAAFdAAAANgAAAF7eAUeKhuA/4OeQmmC8dT8AAAA/bQEAAAAAAAABXgAAADYAAADc322Cj4DgP+DnkJpgvHU/AAAAP+oBAAAAAAAAAV8AAAA2AAAAjxQN8cet2z8oGG9ln0PUPwAAAD8AAAAAAAAAAAFgAAAANgAAAJERNXq9uds/KBhvZZ9D1D8AAAA/XAAAAAAAAAABYQAAADYAAACbBdWek+nbPygYb2WfQ9Q/AAAAP2wAAAAAAAAAAWIAAAA2AAAApfl0w2kZ3D+gQ2qC8VbUPwAAAD9sAAAAAAAAAAFjAAAANgAAALfkjIMgbdw/oENqgvFW1D8AAAA/fAAAAAAAAAABZAAAADYAAADNzMzMzMzcPxhvZZ9DatQ/AAAAP3wAAAAAAAAAAWUAAAA2AAAA4bQMFnks3T+SmmC8lX3UPwAAAD+LAAAAAAAAAAFmAAAANgAAAPWfJNYvgN0/CsZb2eeQ1D8AAAA/iwAAAAAAAAABZwAAADYAAAAPgrQxx/fdPwrGW9nnkNQ/AAAAP5sAAAAAAAAAAWgAAAA2AAAAI2r0enNX3j8KxlvZ55DUPwAAAD+bAAAAAAAAAAFpAAAANgAAADdSNMQft94/CsZb2eeQ1D8AAAA/qwAAAAAAAAABagAAADYAAABPN5yWwSLfPwrGW9nnkNQ/AAAAP6sAAAAAAAAAAWsAAAA2AAAAXyWMzYJq3z8KxlvZ55DUPwAAAD+6AAAAAAAAAAFsAAAANgAAAHMQpI05vt8/CsZb2eeQ1D8AAAA/ygAAAAAAAAABbQAAADYAAABC/0li/QLgPwrGW9nnkNQ/AAAAP8oAAAAAAAAAAW4AAAA2AAAAyvRVwtgs4D8KxlvZ55DUPwAAAD/ZAAAAAAAAAAFvAAAANgAAANLrzV25UOA/CsZb2eeQ1D8AAAA/2QAAAAAAAAABcAAAADYAAABY5LE0n27gPwrGW9nnkNQ/AAAAP9kAAAAAAAAAAXEAAAA2AAAA4tm9lHqY4D8KxlvZ55DUPwAAAD/pAAAAAAAAAAFyAAAANgAAAGjSoWtgtuA/CsZb2eeQ1D8AAAA/6QAAAAAAAAABcwAAADYAAADwx63LO+DgPwrGW9nnkNQ/AAAAP/kAAAAAAAAAAXQAAAA2AAAAer25KxcK4T8KxlvZ55DUPwAAAD/5AAAAAAAAAAF1AAAANgAAAISxWVDtOeE/CsZb2eeQ1D8AAAA/CAEAAAAAAAABdgAAADYAAACQpfl0w2nhPwrGW9nnkNQ/AAAAPwgBAAAAAAAAAXcAAAA2AAAAmpmZmZmZ4T8KxlvZ55DUPwAAAD8YAQAAAAAAAAF4AAAANgAAAKSNOb5vyeE/CsZb2eeQ1D8AAAA/GAEAAAAAAAABeQAAADYAAACugdniRfnhPwrGW9nnkNQ/AAAAPygBAAAAAAAAAXoAAAA2AAAANnq9uSsX4j8KxlvZ55DUPwAAAD83AQAAAAAAAAF7AAAANgAAALxyoZARNeI/CsZb2eeQ1D8AAAA/NwEAAAAAAAABfAAAADYAAADEaRks8ljiPwrGW9nnkNQ/AAAAP0cBAAAAAAAAAX0AAAA2AAAAyGNpPt1w4j8KxlvZ55DUPwAAAD9HAQAAAAAAAAF+AAAANgAAAE5fJYzNguI/CsZb2eeQ1D8AAAA/RwEAAAAAAAABfwAAADYAAABSWXWeuJriPwrGW9nnkNQ/AAAAP1YBAAAAAAAAAYAAAAA2AAAA1lQx7Kis4j8KxlvZ55DUPwAAAD9mAQAAAAAAAAGBAAAANgAAANpOgf6TxOI/CsZb2eeQ1D8AAAA/ZgEAAAAAAAABggAAADYAAADgSNEQf9ziPwrGW9nnkNQ/AAAAP3YBAAAAAAAAAYMAAAA2AAAAZESNXm/u4j8KxlvZ55DUPwAAAD92AQAAAAAAAAGEAAAANgAAAOo8cTVVDOM/CsZb2eeQ1D8AAAA/hQEAAAAAAAABhQAAADYAAAByNVUMOyrjPwrGW9nnkNQ/AAAAP4UBAAAAAAAAAYYAAAA2AAAAdi+lHiZC4z8KxlvZ55DUPwAAAD+VAQAAAAAAAAGHAAAANgAAAPwnifULYOM/CsZb2eeQ1D8AAAA/lQEAAAAAAAABiAAAADYAAACEIG3M8X3jPwrGW9nnkNQ/AAAAP6UBAAAAAAAAAYkAAAA2AAAADhZ5LM2n4z8KxlvZ55DUPwAAAD+lAQAAAAAAAAGKAAAANgAAAJQOXQOzxeM/CsZb2eeQ1D8AAAA/tAEAAAAAAAABiwAAADYAAACYCK0Vnt3jP5KaYLyVfdQ/AAAAP7QBAAAAAAAAAYwAAAA2AAAAngL9J4n14z+SmmC8lX3UPwAAAD/EAQAAAAAAAAGNAAAANgAAACL+uHV5B+Q/kppgvJV91D8AAAA/xAEAAAAAAAABjgAAADYAAAAk++D+bhPkPxhvZZ9DatQ/AAAAP9MBAAAAAAAAAY8AAAA2AAAAKPgIiGQf5D8Yb2WfQ2rUPwAAAD/TAQAAAAAAAAGQAAAANgAAAKj2nExfJeQ/GG9ln0Nq1D8AAAA/4wEAAAAAAAABkQAAADYAAACq88TVVDHkPxhvZZ9DatQ/AAAAP+MBAAAAAAAAAZIAAAA2AAAALPJYmk835D8Yb2WfQ2rUPwAAAD/zAQAAAAAAAAGTAAAANgAAAK7w7F5KPeQ/GG9ln0Nq1D8AAAA/8wEAAAAAAAABlAAAADYAAACw7RToP0nkPxhvZZ9DatQ/AAAAPwICAAAAAAAAAZUAAAA2AAAAsuo8cTVV5D8Yb2WfQ2rUPwAAAD8CAgAAAAAAAAGWAAAANgAAALbnZPoqYeQ/GG9ln0Nq1D8AAAA/EgIAAAAAAAABlwAAADYAAAA64yBIG3PkPxhvZZ9DatQ/AAAAPxICAAAAAAAAAZgAAAA2AAAAvt7clQuF5D8Yb2WfQ2rUPwAAAD8iAgAAAAAAAAGZAAAANgAAAMLYLKj2nOQ/GG9ln0Nq1D8AAAA/IgIAAAAAAAABmgAAADYAAABK0RB/3LrkPxhvZZ9DatQ/AAAAPzECAAAAAAAAAZsAAAA2AAAA0Mn0VcLY5D8Yb2WfQ2rUPwAAAD8xAgAAAAAAAAGcAAAANgAAANTDRGit8OQ/GG9ln0Nq1D8AAAA/QQIAAAAAAAABnQAAADYAAADcurwDjhTlPxhvZZ9DatQ/AAAAP0ECAAAAAAAAAZ4AAAA2AAAAZLOg2nMy5T8Yb2WfQ2rUPwAAAD9QAgAAAAAAAAGfAAAANgAAAGyqGHZUVuU/GG9ln0Nq1D8AAAA/UAIAAAAAAAABoAAAADYAAAB2nriaKoblPxhvZZ9DatQ/AAAAP2ACAAAAAAAAAaEAAAA2AAAA/JaccRCk5T8Yb2WfQ2rUPwAAAD9gAgAAAAAAAAGiAAAANgAAAAKR7IP7u+U/GG9ln0Nq1D8AAAA/cAIAAAAAAAABowAAADYAAACGjKjR683lPxhvZZ9DatQ/AAAAP3ACAAAAAAAAAaQAAAA2AAAAiInQWuHZ5T+gQ2qC8VbUPwAAAD9/AgAAAAAAAAGlAAAANgAAAAyFjKjR6+U/oENqgvFW1D8AAAA/fwIAAAAAAAABpgAAADYAAAASf9y6vAPmP6BDaoLxVtQ/AAAAP48CAAAAAAAAAacAAAA2AAAAFnkszacb5j+gQ2qC8VbUPwAAAD+PAgAAAAAAAAGoAAAANgAAAJp06BqYLeY/oENqgvFW1D8AAAA/nwIAAAAAAAABqQAAADYAAAAibczxfUvmP6BDaoLxVtQ/AAAAP64CAAAAAAAAAaoAAAA2AAAApGiIP25d5j+gQ2qC8VbUPwAAAD+uAgAAAAAAAAGrAAAANgAAAChkRI1eb+Y/oENqgvFW1D8AAAA/rgIAAAAAAAABrAAAADYAAACsXwDbToHmP6BDaoLxVtQ/AAAAP74CAAAAAAAAAa0AAAA2AAAALl6Un0mH5j+gQ2qC8VbUPwAAAD/NAgAAAAAAAAGuAAAANgAAAK5cKGREjeY/oENqgvFW1D8AAAA/zQIAAAAAAAABrwAAADYAAAAwW7woP5PmP6BDaoLxVtQ/AAAAP80CAAAAAAAAAbAAAAA2AAAAsllQ7TmZ5j+gQ2qC8VbUPwAAAD8MAwAAAAAAAAGxAAAANgAAADRY5LE0n+Y/oENqgvFW1D8AAAA/HAMAAAAAAAABsgAAADYAAAA2VQw7KqvmP6BDaoLxVtQ/AAAAPysDAAAAAAAAAbMAAAA2AAAAPkyE1grP5j+gQ2qC8VbUPwAAAD87AwAAAAAAAAG0AAAANgAAAMJHQCT74OY/oENqgvFW1D8AAAA/OwMAAAAAAAABtQAAADYAAABGQ/xx6/LmP6BDaoLxVtQ/AAAAPzsDAAAAAAAAAbYAAAA2AAAASj1MhNYK5z8Yb2WfQ2rUPwAAAD9KAwAAAAAAAAG3AAAANgAAAFA3nJbBIuc/GG9ln0Nq1D8AAAA/WgMAAAAAAAABuAAAADYAAABSNMQfty7nPxhvZZ9DatQ/AAAAP1oDAAAAAAAAAbkAAAA2AAAA1i+AbadA5z8Yb2WfQ2rUPwAAAD9aAwAAAAAAAAG6AAAANgAAANgsqPacTOc/GG9ln0Nq1D8AAAA/agMAAAAAAAABuwAAADYAAADcKdB/kljnP5KaYLyVfdQ/AAAAP2oDAAAAAAAAAbwAAAA2AAAAXihkRI1e5z+SmmC8lX3UPwAAAD/HAwAAAAAAAAG9AAAANgAAAMvPpEPXwNw/JxhvZZ9Dzj8AAAA/AAAAAAAAAAABvgAAADYAAADLz6RD18DcPxlvZZ9Das4/AAAAP04AAAAAAAAAAb8AAAA2AAAA1cNEaK3w3D8Zb2WfQ2rOPwAAAD9eAAAAAAAAAAHAAAAANgAAAOurhLFZUN0/C8Zb2eeQzj8AAAA/XgAAAAAAAAABwQAAADYAAAAHizyW5tPdP/scUhOMt84/AAAAP20AAAAAAAAAAcIAAAA2AAAAJ2ccBGlj3j/fyj6H1ATPPwAAAD9tAAAAAAAAAAHDAAAANgAAAE06dA3MFt8/w3gr+xxSzz8AAAA/fQAAAAAAAAABxAAAADYAAABzEKSNOb7fP7XPITXBeM8/AAAAP30AAAAAAAAAAcUAAAA2AAAATPPphtMy4D+1zyE1wXjPPwAAAD+NAAAAAAAAAAHGAAAANgAAANzfbYKPgOA/pSYYb2Wfzz8AAAA/nAAAAAAAAAABxwAAADYAAABuzPF9S87gP6UmGG9ln88/AAAAP5wAAAAAAAAAAcgAAAA2AAAAfrrhtAwW4T+XfQ6pCcbPPwAAAD+cAAAAAAAAAAHJAAAANgAAAAqqPSfTV+E/l30OqQnGzz8AAAA/rAAAAAAAAAABygAAADYAAAAWnt1LqYfhP4nUBOOt7M8/AAAAP7sAAAAAAAAAAcsAAAA2AAAAoJPpq4Sx4T+8lX0OqQnQPwAAAD+7AAAAAAAAAAHMAAAANgAAACaMzYJqz+E/NsF4K/sc0D8AAAA/uwAAAAAAAAABzQAAADYAAACshLFZUO3hP67sc0hNMNA/AAAAP7sAAAAAAAAAAc4AAAA2AAAAsn4BbDsF4j8mGG9ln0PQPwAAAD+7AAAAAAAAAAHPAAAANgAAADh35UIhI+I/oENqgvFW0D8AAAA/ywAAAAAAAAAB0AAAADYAAAA+cTVVDDviPxhvZZ9DatA/AAAAP9oAAAAAAAAAAdEAAAA2AAAARmit8Oxe4j+QmmC8lX3QPwAAAD/aAAAAAAAAAAHSAAAANgAAAMxgkcfSfOI/CsZb2eeQ0D8AAAA/2gAAAAAAAAAB0wAAADYAAADWVDHsqKziP4LxVvY5pNA/AAAAP+oAAAAAAAAAAdQAAAA2AAAAYkdl1Xni4j/8HFITjLfQPwAAAD/6AAAAAAAAAAHVAAAANgAAAG44LYNFHuM/dEhNMN7K0D8AAAA/+gAAAAAAAAAB1gAAADYAAAD8J4n1C2DjP+5zSE0w3tA/AAAAP/oAAAAAAAAAAdcAAAA2AAAADhZ5LM2n4z9mn0NqgvHQPwAAAD8JAQAAAAAAAAHYAAAANgAAAB4EaWOO7+M/Zp9DaoLx0D8AAAA/GQEAAAAAAAAB2QAAADYAAAAs8liaTzfkP2afQ2qC8dA/AAAAPxkBAAAAAAAAAdoAAAA2AAAAuuG0DBZ55D/gyj6H1ATRPwAAAD8oAQAAAAAAAAHbAAAANgAAAMjSfLrhtOQ/4Mo+h9QE0T8AAAA/KAEAAAAAAAAB3AAAADYAAADSxhzft+TkP+DKPofUBNE/AAAAPzgBAAAAAAAAAd0AAAA2AAAAWL8Atp0C5T/gyj6H1ATRPwAAAD9IAQAAAAAAAAHeAAAANgAAAF65UMiIGuU/4Mo+h9QE0T8AAAA/SAEAAAAAAAAB3wAAADYAAABgtnhRfiblP+DKPofUBNE/AAAAP0gBAAAAAAAAAeAAAAA2AAAA5LE0n2445T/gyj6H1ATRPwAAAD9XAQAAAAAAAAHhAAAANgAAAGawyGNpPuU/4Mo+h9QE0T8AAAA/VwEAAAAAAAAB4gAAADYAAABorfDsXkrlP+DKPofUBNE/AAAAP2cBAAAAAAAAAeMAAAA2AAAAbKoYdlRW5T/gyj6H1ATRPwAAAD9nAQAAAAAAAAHkAAAANgAAAG6nQP9JYuU/4Mo+h9QE0T8AAAA/dwEAAAAAAAAB5QAAADYAAABwpGiIP27lP+DKPofUBNE/AAAAP3cBAAAAAAAAAeYAAAA2AAAAdp64miqG5T/gyj6H1ATRPwAAAD+GAQAAAAAAAAHnAAAANgAAAHqYCK0VnuU/4Mo+h9QE0T8AAAA/hgEAAAAAAAAB6AAAADYAAACAkli/ALblP+DKPofUBNE/AAAAP5YBAAAAAAAAAekAAAA2AAAAhoyo0evN5T/gyj6H1ATRPwAAAD+WAQAAAAAAAAHqAAAANgAAAIqG+OPW5eU/4Mo+h9QE0T8AAAA/pQEAAAAAAAAB6wAAADYAAAASf9y6vAPmP+DKPofUBNE/AAAAP7UBAAAAAAAAAewAAAA2AAAAlHqYCK0V5j/gyj6H1ATRPwAAAD+1AQAAAAAAAAHtAAAANgAAAJp06BqYLeY/4Mo+h9QE0T8AAAA/tQEAAAAAAAAB7gAAADYAAACccRCkjTnmP+DKPofUBNE/AAAAP8UBAAAAAAAAAe8AAAA2AAAAoG44LYNF5j/gyj6H1ATRPwAAAD/FAQAAAAAAAAHwAAAANgAAACJtzPF9S+Y/4Mo+h9QE0T8AAAA/1AEAAAAAAAAB8QAAADYAAACia2C2eFHmP+DKPofUBNE/AAAAP+QBAAAAAAAAAfIAAAA2AAAAJGr0enNX5j/gyj6H1ATRPwAAAD/0AQAAAAAAAAHzAAAANgAAAKRoiD9uXeY/4Mo+h9QE0T8AAAA/AwIAAAAAAAAB9AAAADYAAAAmZxwEaWPmP+DKPofUBNE/AAAAPwMCAAAAAAAAAfUAAAA2AAAAKGREjV5v5j9mn0NqgvHQPwAAAD8TAgAAAAAAAAH2AAAANgAAACxhbBZUe+Y/Zp9DaoLx0D8AAAA/EwIAAAAAAAAB9wAAADYAAAAuXpSfSYfmP+5zSE0w3tA/AAAAPyICAAAAAAAAAfgAAAA2AAAAsllQ7TmZ5j90SE0w3srQPwAAAD8iAgAAAAAAAAH5AAAANgAAALRWeHYvpeY/dEhNMN7K0D8AAAA/MgIAAAAAAAAB+gAAADYAAAA4UjTEH7fmP3RITTDeytA/AAAAPzICAAAAAAAAAfsAAAA2AAAAvE3wERDJ5j90SE0w3srQPwAAAD9CAgAAAAAAAAH8AAAANgAAAL5KGJsF1eY//BxSE4y30D8AAAA/UQIAAAAAAAAB/QAAADYAAADCR0Ak++DmP/wcUhOMt9A/AAAAP2ECAAAAAAAAAf4AAAA2AAAAxERorfDs5j/8HFITjLfQPwAAAD9hAgAAAAAAAAH/AAAANgAAAEo9TITWCuc/gvFW9jmk0D8AAAA/cQIAAAAAAAABAAEAADYAAABOOnQNzBbnP5CaYLyVfdA/AAAAP4ACAAAAAAAAAQEBAAA2AAAAzjgI0sYc5z8Yb2WfQ2rQPwAAAD+AAgAAAAAAAAECAQAANgAAAFI0xB+3Luc/GG9ln0Nq0D8AAAA/ngIAAAAAAAABAwEAADYAAADUMljksTTnP6BDaoLxVtA/AAAAP54CAAAAAAAAAQQBAAA2AAAAWC4UMqJG5z8mGG9ln0PQPwAAAD+tAgAAAAAAAAEFAQAANgAAAF4oZESNXuc/ruxzSE0w0D8AAAA/rQIAAAAAAAABBgEAADYAAADiIEgbc3znP7yVfQ6pCdA/AAAAP70CAAAAAAAAAQcBAAA2AAAAaBwEaWOO5z+J1ATjrezPPwAAAD+9AgAAAAAAAAEIAQAANgAAAGwWVHtOpuc/idQE463szz8AAAA/zQIAAAAAAAABCQEAADYAAAD2C2DbKdDnP4nUBOOt7M8/AAAAP80CAAAAAAAAAQoBAAA2AAAAfAREsg/u5z+J1ATjrezPPwAAAD/cAgAAAAAAAAELAQAANgAAAAT9J4n1C+g/idQE463szz8AAAA/3AIAAAAAAAABDAEAADYAAAAI93eb4CPoP4nUBOOt7M8/AAAAP+wCAAAAAAAAAQ0BAAA2AAAAjPIz6dA16D+J1ATjrezPPwAAAD/sAgAAAAAAAAEOAQAANgAAAJLsg/u7Teg/idQE463szz8AAAA//AIAAAAAAAABDwEAADYAAACU6auEsVnoP4nUBOOt7M8/AAAAP/wCAAAAAAAAARABAAA2AAAAlubTDadl6D+J1ATjrezPPwAAAD8LAwAAAAAAAAERAQAANgAAABjlZ9Kha+g/idQE463szz8AAAA/GwMAAAAAAAABEgEAADYAAAAY5WfSoWvoP5d9DqkJxs8/AAAAPzoDAAAAAAAAARMBAAA2AAAAmOP7lpxx6D+XfQ6pCcbPPwAAAD9pAwAAAAAAAAEUAQAANgAAAJjj+5acceg/idQE463szz8AAAA/xwMAAAAAAAABFQEAADYAAACY4/uWnHHoP7yVfQ6pCdA/AAAAP+YDAAAAAAAAARYBAAA2AAAAGuKPW5d36D+8lX0OqQnQPwAAAD/mAwAAAAAAAAEXAQAANgAAAJzgIyCSfeg/vJV9DqkJ0D8AAAA/FQQAAAAAAAABGAEAADYAAAAe37fkjIPoP7yVfQ6pCdA/AAAAPyQEAAAAAAAAARkBAAA2AAAAnt1LqYeJ6D+8lX0OqQnQPwAAAD9EBAAAAAAAAAEaAQAANgAAACDc322Cj+g/vJV9DqkJ0D8AAAA/UwQAAAAAAAABGwEAADYAAACg2nMyfZXoP7yVfQ6pCdA/AAAAP1MEAAAAAAAAARwBAAA2AAAAItkH93eb6D+8lX0OqQnQPwAAAD9jBAAAAAAAAAEdAQAANgAAACbWL4Btp+g/vJV9DqkJ0D8AAAA/cwQAAAAAAAABHgEAADYAAAAo01cJY7PoP7yVfQ6pCdA/AAAAP3MEAAAAAAAAAR8BAAA2AAAAKtB/kli/6D+8lX0OqQnQPwAAAD+CBAAAAAAAAAEgAQAANgAAACzNpxtOy+g/vJV9DqkJ0D8AAAA/ggQAAAAAAAABIQEAADYAAAAwys+kQ9foP7yVfQ6pCdA/AAAAP4IEAAAAAAAAASIBAAA2AAAAsMhjaT7d6D+8lX0OqQnQPwAAAD+SBAAAAAAAAAEjAQAANgAAADLH9y054+g/vJV9DqkJ0D8AAAA/kgQAAAAAAAABJAEAADYAAACyxYvyM+noP7yVfQ6pCdA/AAAAP6EEAAAAAAAAASUBAAA2AAAANMQfty7v6D+8lX0OqQnQPwAAAD+xBAAAAAAAAAEmAQAANgAAAPYwEVorPMs/fw6pCcZb4j8AAAA/AAAAAAAAAAABJwEAADYAAAD8KmFsFlTLP38OqQnGW+I/AAAAP10AAAAAAAAAASgBAAA2AAAABh8BkeyDyz9/DqkJxlviPwAAAD9tAAAAAAAAAAEpAQAANgAAABATobXCs8s/fw6pCcZb4j8AAAA/bQAAAAAAAAABKgEAADYAAAAgAZHsg/vLP38OqQnGW+I/AAAAP30AAAAAAAAAASsBAAA2AAAAOuMgSBtzzD9/DqkJxlviPwAAAD99AAAAAAAAAAEsAQAANgAAAE7LYJHH0sw/fw6pCcZb4j8AAAA/jAAAAAAAAAABLQEAADYAAABorfDsXkrNP38OqQnGW+I/AAAAP4wAAAAAAAAAAS4BAAA2AAAAfpUwNguqzT/CeCv7HFLiPwAAAD+cAAAAAAAAAAEvAQAANgAAAJh3wJGiIc4/wngr+xxS4j8AAAA/nAAAAAAAAAABMAEAADYAAACsXwDbToHOP8J4K/scUuI/AAAAP6sAAAAAAAAAATEBAAA2AAAAwkdAJPvgzj/CeCv7HFLiPwAAAD+rAAAAAAAAAAEyAQAANgAAANwp0H+SWM8/wngr+xxS4j8AAAA/uwAAAAAAAAABMwEAADYAAAD2C2DbKdDPP8J4K/scUuI/AAAAP7sAAAAAAAAAATQBAAA2AAAABfpPEusX0D/CeCv7HFLiPwAAAD/LAAAAAAAAAAE1AQAANgAAABXoP0msX9A/wngr+xxS4j8AAAA/ywAAAAAAAAABNgEAADYAAAAi2Qf3d5vQP8J4K/scUuI/AAAAP9oAAAAAAAAAATcBAAA2AAAAN8FHQCT70D/CeCv7HFLiPwAAAD/aAAAAAAAAAAE4AQAANgAAAEevN3flQtE/wngr+xxS4j8AAAA/6gAAAAAAAAABOQEAADYAAABflJ9Jh67RP8J4K/scUuI/AAAAP+oAAAAAAAAAAToBAAA2AAAAeXYvpR4m0j/CeCv7HFLiPwAAAD/6AAAAAAAAAAE7AQAANgAAAJVV54mrqdI/wngr+xxS4j8AAAA/CQEAAAAAAAABPAEAADYAAACoQP9JYv3SP8J4K/scUuI/AAAAPwkBAAAAAAAAAT0BAAA2AAAAuisXChlR0z/CeCv7HFLiPwAAAD8ZAQAAAAAAAAE+AQAANgAAAMoZB0HamNM/wngr+xxS4j8AAAA/GQEAAAAAAAABPwEAADYAAADXCs/updTTP8J4K/scUuI/AAAAPxkBAAAAAAAAAUABAAA2AAAA3gFHiob40z/CeCv7HFLiPwAAAD87AQAAAAAAAAFBAQAANgAAAOT7lpxxENQ/wngr+xxS4j8AAAA/OwEAAAAAAAABQgEAADYAAADp9eauXCjUP8J4K/scUuI/AAAAP0sBAAAAAAAAAUMBAAA2AAAA6/IOOFI01D/CeCv7HFLiPwAAAD9LAQAAAAAAAAFEAQAANgAAAO7vNsFHQNQ/wngr+xxS4j8AAAA/WwEAAAAAAAABRQEAADYAAADx7F5KPUzUP8J4K/scUuI/AAAAP2oBAAAAAAAAAUYBAAA2AAAA8+mG0zJY1D/CeCv7HFLiPwAAAD+KAQAAAAAAAAFHAQAANgAAAPPphtMyWNQ/BeOt7HNI4j8AAAA/mQEAAAAAAAABSAEAADYAAAD25q5cKGTUPwXjrexzSOI/AAAAP/cBAAAAAAAAAUkBAAA2AAAA++D+bhN81D8F463sc0jiPwAAAD8HAgAAAAAAAAFKAQAANgAAAAPYdgr0n9Q/BeOt7HNI4j8AAAA/FgIAAAAAAAABSwEAADYAAAAI0sYc37fUPwXjrexzSOI/AAAAPyYCAAAAAAAAAUwBAAA2AAAADcwWL8rP1D8F463sc0jiPwAAAD8mAgAAAAAAAAFNAQAANgAAABDJPri/29Q/BeOt7HNI4j8AAAA/NQIAAAAAAAABTgEAADYAAAAVw47KqvPUP0pNMN7KPuI/AAAAPzUCAAAAAAAAAU8BAAA2AAAAGMC2U6D/1D9KTTDeyj7iPwAAAD9FAgAAAAAAAAFQAQAANgAAABq93tyVC9U/Sk0w3so+4j8AAAA/dAIAAAAAAAABUQEAADYAAAAfty7vgCPVP0pNMN7KPuI/AAAAP4QCAAAAAAAAAVIBAAA2AAAAIrRWeHYv1T9KTTDeyj7iPwAAAD+TAgAAAAAAAAFTAQAANgAAACaxfgFsO9U/Sk0w3so+4j8AAAA/kwIAAAAAAAABVAEAADYAAAAorqaKYUfVP0pNMN7KPuI/AAAAP6MCAAAAAAAAAVUBAAA2AAAAK6vOE1dT1T9KTTDeyj7iPwAAAD+jAgAAAAAAAAFWAQAANgAAAC6o9pxMX9U/Sk0w3so+4j8AAAA/wgIAAAAAAAABVwEAADYAAAAwpR4mQmvVP0pNMN7KPuI/AAAAP9ICAAAAAAAAAVgBAAA2AAAA4EX5mXToaj/uc0hNMN7jPwAAAD8AAAAAAAAAAAFZAQAANgAAAOBF+Zl06Go/Md7KPofU4z8AAAA/XQAAAAAAAAABWgEAADYAAABAJPvg/m5zPzHeyj6H1OM/AAAAP30AAAAAAAAAAVsBAAA2AAAAkKX5dMNpeT90SE0w3srjPwAAAD99AAAAAAAAAAFcAQAANgAAADDm+L4lZ3w/dEhNMN7K4z8AAAA/fQAAAAAAAAABXQEAADYAAAAQVHtOpq+CP3RITTDeyuM/AAAAP4wAAAAAAAAAAV4BAAA2AAAAaPR6c1cuhD90SE0w3srjPwAAAD+MAAAAAAAAAAFfAQAANgAAAGDVeeJqqog/dEhNMN7K4z8AAAA/nAAAAAAAAAABYAEAADYAAAAQFnkszaeLP3RITTDeyuM/AAAAP5wAAAAAAAAAAWEBAAA2AAAAhPu7TfARkD90SE0w3srjPwAAAD+sAAAAAAAAAAFiAQAANgAAAABsOwX6T5I/dEhNMN7K4z8AAAA/uwAAAAAAAAABYwEAADYAAACorDpPXE2VP3RITTDeyuM/AAAAP7sAAAAAAAAAAWQBAAA2AAAAUO05mb5KmD90SE0w3srjPwAAAD+7AAAAAAAAAAFlAQAANgAAAPQtOeMgSJs/dEhNMN7K4z8AAAA/ywAAAAAAAAABZgEAADYAAAB4nriaKoadP3RITTDeyuM/AAAAP9oAAAAAAAAAAWcBAAA2AAAA9A44UjTEnz90SE0w3srjPwAAAD/aAAAAAAAAAAFoAQAANgAAALi/2wQfAaE/dEhNMN7K4z8AAAA/6gAAAAAAAAABaQEAADYAAAAMYNsp0H+iP3RITTDeyuM/AAAAP+oAAAAAAAAAAWoBAAA2AAAAYADbToH+oz90SE0w3srjPwAAAD/6AAAAAAAAAAFrAQAANgAAALKg2nMyfaU/dEhNMN7K4z8AAAA/CQEAAAAAAAABbAEAADYAAAAcKRrij1unP3RITTDeyuM/AAAAPwkBAAAAAAAAAW0BAAA2AAAAmpmZmZmZqT+5ss8hNcHjPwAAAD8JAQAAAAAAAAFuAQAANgAAAAQi2Qf3d6s/ubLPITXB4z8AAAA/GQEAAAAAAAABbwEAADYAAACsYthRWXWuP7myzyE1weM/AAAAPyMBAAAAAAAAAXABAAA2AAAAkumrhLFZsD+5ss8hNcHjPwAAAD8zAQAAAAAAAAFxAQAANgAAAMqtyzvgSLE/ubLPITXB4z8AAAA/MwEAAAAAAAABcgEAADYAAAASWis8u5eyP7myzyE1weM/AAAAP0IBAAAAAAAAAXMBAAA2AAAARh5L8+mGsz+5ss8hNcHjPwAAAD9CAQAAAAAAAAF0AQAANgAAAI7KqvPE1bQ/ubLPITXB4z8AAAA/UgEAAAAAAAABdQEAADYAAAC4miqGHZW1P7myzyE1weM/AAAAP1IBAAAAAAAAAXYBAAA2AAAA4mqqGHZUtj+5ss8hNcHjPwAAAD9hAQAAAAAAAAF3AQAANgAAAAw7KqvOE7c/ubLPITXB4z8AAAA/YQEAAAAAAAABeAEAADYAAAAsFwoZUaO3P7myzyE1weM/AAAAP3EBAAAAAAAAAXkBAAA2AAAASvPphtMyuD+5ss8hNcHjPwAAAD9xAQAAAAAAAAF6AQAANgAAAGDbKdB/krg/ubLPITXB4z8AAAA/gQEAAAAAAAABewEAADYAAAB0w2kZLPK4P7myzyE1weM/AAAAP5ABAAAAAAAAAXwBAAA2AAAAgLcJPgIiuT+5ss8hNcHjPwAAAD+QAQAAAAAAAAF9AQAANgAAAJafSYeugbk/ubLPITXB4z8AAAA/kAEAAAAAAAABfgEAADYAAACqh4nQWuG5P7myzyE1weM/AAAAP6ABAAAAAAAAAX8BAAA2AAAAtHsp9TARuj+5ss8hNcHjPwAAAD+gAQAAAAAAAAGAAQAANgAAANRXCWOzoLo/dEhNMN7K4z8AAAA/sAEAAAAAAAABgQEAADYAAADoP0msXwC7P3RITTDeyuM/AAAAP7ABAAAAAAAAAYIBAAA2AAAACBwpGuKPuz8x3so+h9TjPwAAAD+/AQAAAAAAAAGDAQAANgAAADzgSNEQf7w/7nNITTDe4z8AAAA/vwEAAAAAAAABhAEAADYAAAB6mAitFZ69P6kJxlvZ5+M/AAAAP88BAAAAAAAAAYUBAAA2AAAArlwoZESNvj+pCcZb2efjPwAAAD/PAQAAAAAAAAGGAQAANgAAAO4U6D9JrL8/IzXBeCv74z8AAAA/3gEAAAAAAAABhwEAADYAAACW5tMNp2XAPyM1wXgr++M/AAAAP94BAAAAAAAAAYgBAAA2AAAAschjaT7dwD/eyj6H1ATkPwAAAD/uAQAAAAAAAAGJAQAANgAAAMawo7LqPME/m2C8lX0O5D8AAAA/7gEAAAAAAAABigEAADYAAADbmOP7lpzBP5tgvJV9DuQ/AAAAP/4BAAAAAAAAAYsBAAA2AAAA6obTMljkwT+bYLyVfQ7kPwAAAD/+AQAAAAAAAAGMAQAANgAAAPp0w2kZLMI/FIy3ss8h5D8AAAA/DQIAAAAAAAABjQEAADYAAAAKY7Og2nPCPxSMt7LPIeQ/AAAAPw0CAAAAAAAAAY4BAAA2AAAAFFdTxbCjwj8UjLeyzyHkPwAAAD8dAgAAAAAAAAGPAQAANgAAABlRo9ebu8I/FIy3ss8h5D8AAAA/HQIAAAAAAAABkAEAADYAAAAeS/PphtPCPxSMt7LPIeQ/AAAAPy0CAAAAAAAAAZEBAAA2AAAAJEVD/HHrwj8UjLeyzyHkPwAAAD8tAgAAAAAAAAGSAQAANgAAACk/kw5dA8M/FIy3ss8h5D8AAAA/PAIAAAAAAAABkwEAADYAAAAuOeMgSBvDPxSMt7LPIeQ/AAAAP0wCAAAAAAAAAZQBAAA2AAAAMzMzMzMzwz8UjLeyzyHkPwAAAD9bAgAAAAAAAAGVAQAANgAAADgtg0UeS8M/FIy3ss8h5D8AAAA/WwIAAAAAAAABlgEAADYAAAA+J9NXCWPDPxSMt7LPIeQ/AAAAP2sCAAAAAAAAAZcBAAA2AAAAQyEjavR6wz8UjLeyzyHkPwAAAD9rAgAAAAAAAAGYAQAANgAAAE0Vw47KqsM/FIy3ss8h5D8AAAA/ewIAAAAAAAABmQEAADYAAABYCWOzoNrDPxSMt7LPIeQ/AAAAP3sCAAAAAAAAAZoBAAA2AAAAXQOzxYvywz8UjLeyzyHkPwAAAD+KAgAAAAAAAAGbAQAANgAAAGL9Ath2CsQ/FIy3ss8h5D8AAAA/mgIAAAAAAAABnAEAADYAAABn91LqYSLEPxSMt7LPIeQ/AAAAP5oCAAAAAAAAAZ0BAAA2AAAAbPGi/Ew6xD8UjLeyzyHkPwAAAD+qAgAAAAAAAAGeAQAANgAAAHLr8g44UsQ/FIy3ss8h5D8AAAA/qgIAAAAAAAABnwEAADYAAAB35UIhI2rEPxSMt7LPIeQ/AAAAP6oCAAAAAAAAAaABAAA2AAAAfd+SMw6CxD8UjLeyzyHkPwAAAD/JAgAAAAAAAAGhAQAANgAAAILZ4kX5mcQ/FIy3ss8h5D8AAAA/FwMAAAAAAAABogEAADYAAAAAbDsF+k+SP6/sc0hNMOk/AAAAPwAAAAAAAAAAAaMBAAA2AAAALDy7l1IPkz+v7HNITTDpPwAAAD8+AAAAAAAAAAGkAQAANgAAAFQMOyqrzpM/r+xzSE0w6T8AAAA/TgAAAAAAAAABpQEAADYAAACA3Lq8A46UP6/sc0hNMOk/AAAAP20AAAAAAAAAAaYBAAA2AAAAqKw6T1xNlT+v7HNITTDpPwAAAD9tAAAAAAAAAAGnAQAANgAAANR8uuG0DJY/r+xzSE0w6T8AAAA/fQAAAAAAAAABqAEAADYAAAAkHboGZouXP6/sc0hNMOk/AAAAP30AAAAAAAAAAakBAAA2AAAAzF25UMiImj+v7HNITTDpPwAAAD+MAAAAAAAAAAGqAQAANgAAAEzOOAjSxpw/r+xzSE0w6T8AAAA/jAAAAAAAAAABqwEAADYAAACO71tyxkGgP6/sc0hNMOk/AAAAP5wAAAAAAAAAAawBAAA2AAAADGDbKdB/oj+v7HNITTDpPwAAAD+cAAAAAAAAAAGtAQAANgAAAHToGpgtXqQ/r+xzSE0w6T8AAAA/nAAAAAAAAAABrgEAADYAAAAIQdqY4/umP6/sc0hNMOk/AAAAP6wAAAAAAAAAAa8BAAA2AAAAhrFZUO05qT+v7HNITTDpPwAAAD+7AAAAAAAAAAGwAQAANgAAAOw5mb5KGKs/r+xzSE0w6T8AAAA/uwAAAAAAAAABsQEAADYAAACAkli/ALatP6/sc0hNMOk/AAAAP8sAAAAAAAAAAbIBAAA2AAAA6BqYLV6Urz+v7HNITTDpPwAAAD/LAAAAAAAAAAGzAQAANgAAAJLpq4SxWbA/r+xzSE0w6T8AAAA/2wAAAAAAAAABtAEAADYAAACyxYvyM+mwP6/sc0hNMOk/AAAAP9sAAAAAAAAAAbUBAAA2AAAAvLkrFwoZsT+v7HNITTDpPwAAAD9IAQAAAAAAAAG2AQAANgAAAMqtyzvgSLE/r+xzSE0w6T8AAAA/WAEAAAAAAAABtwEAADYAAADUoWtgtnixP6/sc0hNMOk/AAAAP2cBAAAAAAAAAbgBAAA2AAAA3pULhYyosT+v7HNITTDpPwAAAD+yAQAAAAAAAAG5AQAANgAAAOiJq6li2LE/r+xzSE0w6T8AAAA/wQEAAAAAAAABugEAADYAAAA7dA3MFi/aP+St7HNITek/AAAAPwAAAAAAAAAAAbsBAAA2AAAAUll1nria2j/krexzSE3pPwAAAD8QAAAAAAAAAAG8AQAANgAAAGo+3XBaBts/oENqgvFW6T8AAAA/EAAAAAAAAAABvQEAADYAAAB/Jh26BmbbP6BDaoLxVuk/AAAAPxAAAAAAAAAAAb4BAAA2AAAAlwuFjKjR2z9d2eeQmmDpPwAAAD8fAAAAAAAAAAG/AQAANgAAAKvzxNVUMdw/XdnnkJpg6T8AAAA/LwAAAAAAAAABwAEAADYAAAC/2wQfAZHcP13Z55CaYOk/AAAAPy8AAAAAAAAAAcEBAAA2AAAA0cYc37fk3D9d2eeQmmDpPwAAAD8/AAAAAAAAAAHCAQAANgAAAN+35IyDIN0/GW9ln0Nq6T8AAAA/PwAAAAAAAAABwwEAADYAAADrq4SxWVDdPxlvZZ9Dauk/AAAAPz8AAAAAAAAAAcQBAAA2AAAA86L8TDp03T/VBOOt7HPpPwAAAD9ZAAAAAAAAAAHFAQAANgAAAP2WnHEQpN0/1QTjrexz6T8AAAA/WQAAAAAAAAABxgEAADYAAAABkeyD+7vdP9UE463sc+k/AAAAP1kAAAAAAAAAAccBAAA2AAAACYhkH9zf3T+SmmC8lX3pPwAAAD9pAAAAAAAAAAHIAQAANgAAABF/3Lq8A94/kppgvJV96T8AAAA/aQAAAAAAAAAByQEAADYAAAAbc3zfkjPeP04w3so+h+k/AAAAP7cAAAAAAAAAAcoBAAA2AAAAWOSxNJ9u4D9OMN7KPofpPwAAAD/GAAAAAAAAAAHLAQAANgAAAOLZvZR6mOA/TjDeyj6H6T8AAAA/xgAAAAAAAAABzAEAADYAAADm0w2nZbDgP04w3so+h+k/AAAAP9YAAAAAAAAAAc0BAAA2AAAAas/J9FXC4D9OMN7KPofpPwAAAD/WAAAAAAAAAAHOAQAANgAAAO7KhUJG1OA/TjDeyj6H6T8AAAA/5gAAAAAAAAABzwEAADYAAAByxkGQNubgP5KaYLyVfek/AAAAP/UAAAAAAAAAAdABAAA2AAAAeMCRoiH+4D+SmmC8lX3pPwAAAD/1AAAAAAAAAAHRAQAANgAAAPi+JWccBOE/kppgvJV96T8AAAA/BQEAAAAAAAAB0gEAADYAAAD8u03wERDhP5KaYLyVfek/AAAAPxQBAAAAAAAAAdMBAAA2AAAA/rh1eQcc4T+SmmC8lX3pPwAAAD8UAQAAAAAAAAHUAQAANgAAAAC2nQL9J+E/kppgvJV96T8AAAA/FAEAAAAAAAAB1QEAADYAAACCtDHH9y3hP5KaYLyVfek/AAAAPyQBAAAAAAAAAdYBAAA2AAAABLPFi/Iz4T+SmmC8lX3pPwAAAD8kAQAAAAAAAAHXAQAANgAAAAaw7RToP+E/kppgvJV96T8AAAA/NAEAAAAAAAAB2AEAADYAAACIroHZ4kXhP5KaYLyVfek/AAAAPzQBAAAAAAAAAdkBAAA2AAAAiqupYthR4T+SmmC8lX3pPwAAAD9DAQAAAAAAAAHaAQAANgAAAIyo0evNXeE/kppgvJV96T8AAAA/QwEAAAAAAAAB2wEAADYAAACQpfl0w2nhP5KaYLyVfek/AAAAP1MBAAAAAAAAAdwBAAA2AAAAkqIh/rh14T+SmmC8lX3pPwAAAD9TAQAAAAAAAAHdAQAANgAAABKhtcKze+E/kppgvJV96T8AAAA/cgEAAAAAAAAB3gEAADYAAACUn0mHroHhP5KaYLyVfek/AAAAP3IBAAAAAAAAAd8BAAA2AAAAFp7dS6mH4T/VBOOt7HPpPwAAAD+CAQAAAAAAAAHgAQAANgAAAJiccRCkjeE/1QTjrexz6T8AAAA/kQEAAAAAAAAB4QEAADYAAAAYmwXVnpPhP9UE463sc+k/AAAAP5EBAAAAAAAAAeIBAAA2AAAAmpmZmZmZ4T/VBOOt7HPpPwAAAD+hAQAAAAAAAAHjAQAANgAAAJyWwSKPpeE/1QTjrexz6T8AAAA/oQEAAAAAAAAB5AEAADYAAAAelVXniavhP9UE463sc+k/AAAAP7EBAAAAAAAAAeUBAAA2AAAAoJPpq4Sx4T/VBOOt7HPpPwAAAD+xAQAAAAAAAAHmAQAANgAAAKKQETV6veE/1QTjrexz6T8AAAA/wAEAAAAAAAAB5wEAADYAAACkjTm+b8nhPxlvZZ9Dauk/AAAAP9ABAAAAAAAAAegBAAA2AAAAJozNgmrP4T8Zb2WfQ2rpPwAAAD/QAQAAAAAAAAHpAQAANgAAAKaKYUdl1eE/GW9ln0Nq6T8AAAA/4AEAAAAAAAAB6gEAADYAAACqh4nQWuHhPxlvZZ9Dauk/AAAAP+ABAAAAAAAAAesBAAA2AAAALIYdlVXn4T8Zb2WfQ2rpPwAAAD/vAQAAAAAAAAHsAQAANgAAAKyEsVlQ7eE/GW9ln0Nq6T8AAAA/7wEAAAAAAAAB7QEAADYAAACugdniRfnhP13Z55CaYOk/AAAAP/8BAAAAAAAAAe4BAAA2AAAAMIBtp0D/4T9d2eeQmmDpPwAAAD//AQAAAAAAAAHvAQAANgAAALJ+AWw7BeI/XdnnkJpg6T8AAAA//wEAAAAAAAAB8AEAADYAAAA0fZUwNgviP13Z55CaYOk/AAAAPw4CAAAAAAAAAfEBAAA2AAAAtHsp9TAR4j9d2eeQmmDpPwAAAD8eAgAAAAAAAAHyAQAANgAAADZ6vbkrF+I/XdnnkJpg6T8AAAA/LgIAAAAAAAAB8wEAADYAAAC2eFF+Jh3iP13Z55CaYOk/AAAAPz0CAAAAAAAAAfQBAAA2AAAAOHflQiEj4j9d2eeQmmDpPwAAAD89AgAAAAAAAAH1AQAANgAAALp1eQccKeI/XdnnkJpg6T8AAAA/TQIAAAAAAAAB9gEAADYAAAA6dA3MFi/iP13Z55CaYOk/AAAAP00CAAAAAAAAAfcBAAA2AAAAPnE1VQw74j9d2eeQmmDpPwAAAD9aAgAAAAAAAAH4AQAANgAAAL5vyRkHQeI/XdnnkJpg6T8AAAA/aQIAAAAAAAAB+QEAADYAAABAbl3eAUfiP13Z55CaYOk/AAAAP5gCAAAAAAAAAfoBAAA2AAAAwGzxovxM4j9d2eeQmmDpPwAAAD+3AgAAAAAAAAH7AQAANgAAAEJrhWf3UuI/XdnnkJpg6T8AAAA/xwIAAAAAAAAB/AEAADYAAADEaRks8ljiP13Z55CaYOk/AAAAP+YCAAAAAAAAAf0BAAA2AAAAxmZBtedk4j9d2eeQmmDpPwAAAD8FAwAAAAAAAAH+AQAANgAAAEhl1XniauI/XdnnkJpg6T8AAAA/FQMAAAAAAAAB/wEAADYAAADIY2k+3XDiP13Z55CaYOk/AAAAPxUDAAAAAAAAAQACAAA2AAAATl8ljM2C4j9d2eeQmmDpPwAAAD8lAwAAAAAAAAEBAgAANgAAAFBcTRXDjuI/XdnnkJpg6T8AAAA/JQMAAAAAAAABAgIAADYAAABSWXWeuJriP13Z55CaYOk/AAAAPzQDAAAAAAAAAQMCAAA2AAAAWFPFsKOy4j9d2eeQmmDpPwAAAD80AwAAAAAAAAEEAgAANgAAANpOgf6TxOI/XdnnkJpg6T8AAAA/RAMAAAAAAAABBQIAADYAAABgSj1MhNbiP13Z55CaYOk/AAAAP0QDAAAAAAAAAQYCAAA2AAAA4kX5mXTo4j9d2eeQmmDpPwAAAD9UAwAAAAAAAAEHAgAANgAAAOZCISNq9OI/XdnnkJpg6T8AAAA/YwMAAAAAAAABCAIAADYAAADoP0msXwDjP13Z55CaYOk/AAAAP2MDAAAAAAAAAQkCAAA2AAAAaj7dcFoG4z9d2eeQmmDpPwAAAD9zAwAAAAAAAAEKAgAANgAAAOo8cTVVDOM/XdnnkJpg6T8AAAA/GAUAAAAAAAABCwIAADYAAABsOwX6TxLjP13Z55CaYOk/AAAAPxgFAAAAAAAAAQwCAAA2AAAA7jmZvkoY4z9d2eeQmmDpPwAAAD8YBQAAAAAAAAENAgAANgAAAG44LYNFHuM/XdnnkJpg6T8AAAA/KAUAAAAAAAABDgIAADYAAADwNsFHQCTjP13Z55CaYOk/AAAAPygFAAAAAAAAAQ8CAAA2AAAAcjVVDDsq4z9d2eeQmmDpPwAAAD83BQAAAAAAAAEQAgAANgAAAPIz6dA1MOM/XdnnkJpg6T8AAAA/NwUAAAAAAAABEQIAADYAAAB0Mn2VMDbjP13Z55CaYOk/AAAAP0cFAAAAAAAAARICAAA2AAAAdi+lHiZC4z9d2eeQmmDpPwAAAD9XBQAAAAAAAAETAgAANgAAAHwp9TARWuM/XdnnkJpg6T8AAAA/VwUAAAAAAAABFAIAADYAAAB+Jh26BmbjP13Z55CaYOk/AAAAP1cFAAAAAAAAARUCAAA2AAAAgiNFQ/xx4z9d2eeQmmDpPwAAAD9mBQAAAAAAAAEWAgAANgAAAAQfAZHsg+M/XdnnkJpg6T8AAAA/ZgUAAAAAAAABFwIAADYAAAAIHCka4o/jP13Z55CaYOk/AAAAP3YFAAAAAAAAARgCAAA2AAAAChlRo9eb4z9d2eeQmmDpPwAAAD+FBQAAAAAAAAEZAgAANgAAAI4UDfHHreM/XdnnkJpg6T8AAAA/hQUAAAAAAAABGgIAADYAAACQETV6vbnjP13Z55CaYOk/AAAAP4UFAAAAAAAAARsCAAA2AAAAlA5dA7PF4z9d2eeQmmDpPwAAAD+VBQAAAAAAAAEcAgAANgAAAJYLhYyo0eM/XdnnkJpg6T8AAAA/pQUAAAAAAAABHQIAADYAAAAYChlRo9fjP13Z55CaYOk/AAAAP6UFAAAAAAAAAR4CAAA2AAAAmAitFZ7d4z9d2eeQmmDpPwAAAD+0BQAAAAAAAAEfAgAANgAAABoHQdqY4+M/GW9ln0Nq6T8AAAA/8wUAAAAAAAABIAIAADYAAACcBdWek+njPxlvZZ9Dauk/AAAAP/MFAAAAAAAAASECAAA2AAAAHgRpY47v4z8Zb2WfQ2rpPwAAAD8CBgAAAAAAAAEiAgAANgAAACABkeyD++M/GW9ln0Nq6T8AAAA/AgYAAAAAAAABIwIAADYAAACk/Ew6dA3kPxlvZZ9Dauk/AAAAPxIGAAAAAAAAASQCAAA2AAAApvl0w2kZ5D8Zb2WfQ2rpPwAAAD8SBgAAAAAAAAElAgAANgAAAKrzxNVUMeQ/GW9ln0Nq6T8AAAA/EgYAAAAAAAABJgIAADYAAAAw74AjRUPkPxlvZZ9Dauk/AAAAPyIGAAAAAAAAAScCAAA2AAAAsO0U6D9J5D8Zb2WfQ2rpPwAAAD8xBgAAAAAAAAEoAgAANgAAALLqPHE1VeQ/1QTjrexz6T8AAAA/MQYAAAAAAAABKQIAADYAAAA06dA1MFvkP9UE463sc+k/AAAAP0EGAAAAAAAAASoCAAA2AAAAOOb4viVn5D/VBOOt7HPpPwAAAD9BBgAAAAAAAAErAgAANgAAALjkjIMgbeQ/1QTjrexz6T8AAAA/UQYAAAAAAAABLAIAADYAAAA64yBIG3PkP9UE463sc+k/AAAAP2AGAAAAAAAAAS0CAAA2AAAAuuG0DBZ55D/VBOOt7HPpPwAAAD9wBgAAAAAAAAEuAgAANgAAADzgSNEQf+Q/1QTjrexz6T8AAAA/fwYAAAAAAAABLwIAADYAAAA+3XBaBovkP9UE463sc+k/AAAAP38GAAAAAAAAATACAAA2AAAAQtqY4/uW5D/VBOOt7HPpPwAAAD+PBgAAAAAAAAExAgAANgAAAETXwGzxouQ/1QTjrexz6T8AAAA/jwYAAAAAAAABMgIAADYAAADI0ny64bTkP9UE463sc+k/AAAAP58GAAAAAAAAATMCAAA2AAAAys+kQ9fA5D/VBOOt7HPpPwAAAD+fBgAAAAAAAAE0AgAANgAAAMzMzMzMzOQ/1QTjrexz6T8AAAA/rgYAAAAAAAABNQIAADYAAADQyfRVwtjkP9UE463sc+k/AAAAP64GAAAAAAAAATYCAAA2AAAAVMWwo7Lq5D/VBOOt7HPpPwAAAD++BgAAAAAAAAE3AgAANgAAANTDRGit8OQ/1QTjrexz6T8AAAA/vgYAAAAAAAABOAIAADYAAADYwGzxovzkP9UE463sc+k/AAAAP84GAAAAAAAAATkCAAA2AAAA2r2UepgI5T/VBOOt7HPpPwAAAD/OBgAAAAAAAAE6AgAANgAAAF65UMiIGuU/1QTjrexz6T8AAAA/3QYAAAAAAAABOwIAADYAAADitAwWeSzlP9UE463sc+k/AAAAP+0GAAAAAAAAATwCAAA2AAAAZrDIY2k+5T/VBOOt7HPpPwAAAD/tBgAAAAAAAAE9AgAANgAAAGit8OxeSuU/1QTjrexz6T8AAAA//AYAAAAAAAABPgIAADYAAABsqhh2VFblP9UE463sc+k/AAAAP/wGAAAAAAAAAT8CAAA2AAAA7qXUw0Ro5T/VBOOt7HPpPwAAAD/8BgAAAAAAAAFAAgAANgAAAHCkaIg/buU/1QTjrexz6T8AAAA/DAcAAAAAAAABQQIAADYAAADyovxMOnTlP9UE463sc+k/AAAAPwwHAAAAAAAAAUICAAA2AAAAdKGQETV65T/VBOOt7HPpPwAAAD8cBwAAAAAAAAFDAgAANgAAAHaeuJoqhuU/1QTjrexz6T8AAAA/HAcAAAAAAAABRAIAADYAAAD2nExfJYzlP9UE463sc+k/AAAAPysHAAAAAAAAAUUCAAA2AAAA+pl06BqY5T/VBOOt7HPpPwAAAD8rBwAAAAAAAAFGAgAANgAAAHqYCK0VnuU/1QTjrexz6T8AAAA/OwcAAAAAAAABRwIAADYAAAD8lpxxEKTlP9UE463sc+k/AAAAP0sHAAAAAAAAAUgCAAA2AAAAfpUwNguq5T/VBOOt7HPpPwAAAD9LBwAAAAAAAAFJAgAANgAAAACUxPoFsOU/1QTjrexz6T8AAAA/SwcAAAAAAAABSgIAADYAAACAkli/ALblP9UE463sc+k/AAAAP1oHAAAAAAAAAUsCAAA2AAAAApHsg/u75T/VBOOt7HPpPwAAAD9aBwAAAAAAAAFMAgAANgAAAIKPgEj2weU/1QTjrexz6T8AAAA/agcAAAAAAAABTQIAADYAAAAEjhQN8cflPxlvZZ9Dauk/AAAAP2oHAAAAAAAAAU4CAAA2AAAAhoyo0evN5T8Zb2WfQ2rpPwAAAD95BwAAAAAAAAFPAgAANgAAAIiJ0Frh2eU/GW9ln0Nq6T8AAAA/iQcAAAAAAAABUAIAADYAAACKhvjj1uXlPxlvZZ9Dauk/AAAAP4kHAAAAAAAAAVECAAA2AAAAjoMgbczx5T8Zb2WfQ2rpPwAAAD+ZBwAAAAAAAAFSAgAANgAAABJ/3Lq8A+Y/XdnnkJpg6T8AAAA/mQcAAAAAAAABUwIAADYAAACYd8CRoiHmP13Z55CaYOk/AAAAP5kHAAAAAAAAAVQCAAA2AAAAoG44LYNF5j/krexzSE3pPwAAAD+oBwAAAAAAAAFVAgAANgAAACZnHARpY+Y/5K3sc0hN6T8AAAA/uAcAAAAAAAABVgIAADYAAACuXChkRI3mPycYb2WfQ+k/AAAAP7gHAAAAAAAAAVcCAAA2AAAANlUMOyqr5j8nGG9ln0PpPwAAAD/IBwAAAAAAAAFYAgAANgAAALxN8BEQyeY/JxhvZZ9D6T8AAAA/yAcAAAAAAAABWQIAADYAAADERGit8OzmPycYb2WfQ+k/AAAAP8gHAAAAAAAAAVoCAAA2AAAAyD64v9sE5z8nGG9ln0PpPwAAAD/XBwAAAAAAAAFbAgAANgAAAM44CNLGHOc/JxhvZZ9D6T8AAAA/5wcAAAAAAAABXAIAADYAAABSNMQfty7nPycYb2WfQ+k/AAAAP+cHAAAAAAAAAV0CAAA2AAAA1i+AbadA5z8nGG9ln0PpPwAAAD/2BwAAAAAAAAFeAgAANgAAANgsqPacTOc/JxhvZZ9D6T8AAAA/9gcAAAAAAAABXwIAADYAAABeKGREjV7nPycYb2WfQ+k/AAAAPwYIAAAAAAAAAWACAAA2AAAA4CMgkn1w5z8nGG9ln0PpPwAAAD8GCAAAAAAAAAFhAgAANgAAAGQf3N9tguc/JxhvZZ9D6T8AAAA/FggAAAAAAAABYgIAADYAAABoHARpY47nPycYb2WfQ+k/AAAAPxYIAAAAAAAAAWMCAAA2AAAA7BfAtlOg5z8nGG9ln0PpPwAAAD8lCAAAAAAAAAFkAgAANgAAAO4U6D9JrOc/JxhvZZ9D6T8AAAA/JQgAAAAAAAABZQIAADYAAADyERDJPrjnPycYb2WfQ+k/AAAAPzUIAAAAAAAAAWYCAAA2AAAA9A44UjTE5z8nGG9ln0PpPwAAAD81CAAAAAAAAAFnAgAANgAAAHgK9J8k1uc/a4LxVvY56T8AAAA/RQgAAAAAAAABaAIAADYAAAB8BESyD+7nP6/sc0hNMOk/AAAAP1QIAAAAAAAAAWkCAAA2AAAAAAAAAAAA6D/yVvY5pCbpPwAAAD+yCAAAAAAAAAFqAgAANgAAACzNpxtOy+g/vZV9DqkJ6T8AAAA/sggAAAAAAAABawIAADYAAAAwys+kQ9foP72VfQ6pCek/AAAAP7IIAAAAAAAAAWwCAAA2AAAAsMhjaT7d6D+9lX0OqQnpPwAAAD/RCAAAAAAAAAFtAgAANgAAALLFi/Iz6eg/vZV9DqkJ6T8AAAA/4AgAAAAAAAABbgIAADYAAAC2wrN7KfXoP72VfQ6pCek/AAAAP/AIAAAAAAAAAW8CAAA2AAAAOr5vyRkH6T+9lX0OqQnpPwAAAD/wCAAAAAAAAAFwAgAANgAAAMC2U6D/JOk/vZV9DqkJ6T8AAAA/8AgAAAAAAAABcQIAADYAAADGsKOy6jzpP72VfQ6pCek/AAAAPwAJAAAAAAAAAXICAAA2AAAASqxfANtO6T+9lX0OqQnpPwAAAD8ACQAAAAAAAAFzAgAANgAAAMynG07LYOk/vZV9DqkJ6T8AAAA/DwkAAAAAAAABdAIAADYAAADQpEPXwGzpP72VfQ6pCek/AAAAPw8JAAAAAAAAAXUCAAA2AAAA0qFrYLZ46T8AAAAAAADpPwAAAD8fCQAAAAAAAAF2AgAANgAAAFSg/ySxfuk/AAAAAAAA6T8AAAA/TgkAAAAAAAABdwIAADYAAADUnpPpq4TpPwAAAAAAAOk/AAAAP5wJAAAAAAAAAXgCAAA2AAAA4o9bl3fA6T8AAAAAAADpPwAAAD+sCQAAAAAAAAF5AgAANgAAAPJ9S844COo/AAAAAAAA6T8AAAA/ywkAAAAAAAABegIAADYAAADyfUvOOAjqP0VqgvFW9ug/AAAAP9oJAAAAAAAAAXsCAAA2AAAAdHzfkjMO6j9FaoLxVvboPwAAAD/qCQAAAAAAAAF8AgAANgAAAPZ6c1cuFOo/RWqC8Vb26D8AAAA/CQoAAAAAAAABfQIAADYAAAB2eQccKRrqP0VqgvFW9ug/AAAAPwkKAAAAAAAAAX4CAAA2AAAA+Heb4CMg6j9FaoLxVvboPwAAAD8JCgAAAAAAAAF/AgAANgAAAHh2L6UeJuo/RWqC8Vb26D8AAAA/GQoAAAAAAAABgAIAADYAAAB8c1cuFDLqP0VqgvFW9ug/AAAAPxkKAAAAAAAAAYECAAA2AAAAAG8TfARE6j9FaoLxVvboPwAAAD8pCgAAAAAAAAGCAgAANgAAAIBtp0D/Seo/RWqC8Vb26D8AAAA/KQoAAAAAAAABgwIAADYAAACCas/J9FXqP0VqgvFW9ug/AAAAPzgKAAAAAAAAAYQCAAA2AAAABGljju9b6j9FaoLxVvboPwAAAD84CgAAAAAAAAGFAgAANgAAAAhmixflZ+o/RWqC8Vb26D8AAAA/SAoAAAAAAAABhgIAADYAAACIZB/c323qP0VqgvFW9ug/AAAAP1cKAAAAAAAAAYcCAAA2AAAAimFHZdV56j9FaoLxVvboPwAAAD9XCgAAAAAAAAGIAgAANgAAAAxg2ynQf+o/RWqC8Vb26D8AAAA/ZwoAAAAAAAABiQIAADYAAACOXm/uyoXqP0VqgvFW9ug/AAAAP3cKAAAAAAAAAYoCAAA2AAAAEF0Ds8WL6j9FaoLxVvboPwAAAD+GCgAAAAAAAAGLAgAANgAAAJBbl3fAkeo/RWqC8Vb26D8AAAA/lgoAAAAAAAABjAIAADYAAAASWis8u5fqP0VqgvFW9ug/AAAAP6YKAAAAAAAAAY0CAAA2AAAAFFdTxbCj6j9FaoLxVvboPwAAAD+mCgAAAAAAAAGOAgAANgAAAJZV54mrqeo/RWqC8Vb26D8AAAA/tgoAAAAAAAABjwIAADYAAAC0Vnh2L6XmP72VfQ6pCe8/AAAAPwAAAAAAAAAAAZACAAA2AAAAtFZ4di+l5j95K/scUhPvPwAAAD99AAAAAAAAAAGRAgAANgAAALRWeHYvpeY/N8F4K/sc7z8AAAA/nQAAAAAAAAABkgIAADYAAAA2VQw7KqvmPzfBeCv7HO8/AAAAP6wAAAAAAAAAAZMCAAA2AAAAtlOg/ySx5j+v7HNITTDvPwAAAD+sAAAAAAAAAAGUAgAANgAAADhSNMQft+Y/r+xzSE0w7z8AAAA/vAAAAAAAAAABlQIAADYAAAC6UMiIGr3mP2uC8Vb2Oe8/AAAAP7wAAAAAAAAAAZYCAAA2AAAAvE3wERDJ5j8nGG9ln0PvPwAAAD+8AAAAAAAAAAGXAgAANgAAAEBJrF8A2+Y/oUNqgvFW7z8AAAA/ywAAAAAAAAABmAIAADYAAADGQZA25vjmPxlvZZ9Dau8/AAAAP9sAAAAAAAAAAZkCAAA2AAAAzDvgSNEQ5z/XBOOt7HPvPwAAAD/bAAAAAAAAAAGaAgAANgAAAFA3nJbBIuc/TzDeyj6H7z8AAAA/6wAAAAAAAAABmwIAADYAAABWMeyorDrnPwvGW9nnkO8/AAAAP/oAAAAAAAAAAZwCAAA2AAAA2Cyo9pxM5z/HW9nnkJrvPwAAAD/6AAAAAAAAAAGdAgAANgAAAF4oZESNXuc/g/FW9jmk7z8AAAA/+gAAAAAAAAABngIAADYAAABgJYzNgmrnP4PxVvY5pO8/AAAAPwoBAAAAAAAAAZ8CAAA2AAAA4CMgkn1w5z9Bh9QE463vPwAAAD8KAQAAAAAAAAGgAgAANgAAAGQf3N9tguc/QYfUBOOt7z8AAAA/FAEAAAAAAAABoQIAADYAAABoHARpY47nP7myzyE1we8/AAAAPxQBAAAAAAAAAaICAAA2AAAA7BfAtlOg5z+5ss8hNcHvPwAAAD8jAQAAAAAAAAGjAgAANgAAAHATfAREsuc/dUhNMN7K7z8AAAA/IwEAAAAAAAABpAIAADYAAAByEKSNOb7nP3VITTDeyu8/AAAAPzMBAAAAAAAAAaUCAAA2AAAAeAr0nyTW5z91SE0w3srvPwAAAD8zAQAAAAAAAAGmAgAANgAAAHwERLIP7uc/dUhNMN7K7z8AAAA/QgEAAAAAAAABpwIAADYAAAAAAAAAAADoPzHeyj6H1O8/AAAAP0IBAAAAAAAAAagCAAA2AAAABvpPEusX6D8x3so+h9TvPwAAAD9SAQAAAAAAAAGpAgAANgAAAAz0nyTWL+g/Md7KPofU7z8AAAA/UgEAAAAAAAABqgIAADYAAAAQ7u82wUfoPzHeyj6H1O8/AAAAP2IBAAAAAAAAAasCAAA2AAAAFug/Saxf6D8x3so+h9TvPwAAAD9iAQAAAAAAAAGsAgAANgAAABrij1uXd+g/Md7KPofU7z8AAAA/cQEAAAAAAAABrQIAADYAAAAg3N9tgo/oPzHeyj6H1O8/AAAAP3EBAAAAAAAAAa4CAAA2AAAApNebu3Kh6D8x3so+h9TvPwAAAD+BAQAAAAAAAAGvAgAANgAAAKjR681dueg/Md7KPofU7z8AAAA/gQEAAAAAAAABsAIAADYAAACszhNXU8XoPzHeyj6H1O8/AAAAP5EBAAAAAAAAAbECAAA2AAAAMMrPpEPX6D8x3so+h9TvPwAAAD+RAQAAAAAAAAGyAgAANgAAALLFi/Iz6eg/Md7KPofU7z8AAAA/oAEAAAAAAAABswIAADYAAAA4wUdAJPvoPzHeyj6H1O8/AAAAP6ABAAAAAAAAAbQCAAA2AAAAurwDjhQN6T8x3so+h9TvPwAAAD+wAQAAAAAAAAG1AgAANgAAAMC2U6D/JOk/Md7KPofU7z8AAAA/sAEAAAAAAAABtgIAADYAAADGsKOy6jzpPzHeyj6H1O8/AAAAP78BAAAAAAAAAbcCAAA2AAAAzKcbTstg6T8x3so+h9TvPwAAAD+/AQAAAAAAAAG4AgAANgAAAFSg/ySxfuk/Md7KPofU7z8AAAA/zwEAAAAAAAABuQIAADYAAABcl3fAkaLpPzHeyj6H1O8/AAAAP88BAAAAAAAAAboCAAA2AAAAZI7vW3LG6T8x3so+h9TvPwAAAD/fAQAAAAAAAAG7AgAANgAAAGyFZ/dS6uk/dUhNMN7K7z8AAAA/3wEAAAAAAAABvAIAADYAAAD2enNXLhTqP7myzyE1we8/AAAAP+4BAAAAAAAAAb0CAAA2AAAA/HHr8g446j+5ss8hNcHvPwAAAD/uAQAAAAAAAAG+AgAANgAAAIZn91LqYeo/+xxSE4y37z8AAAA//gEAAAAAAAABvwIAADYAAACOXm/uyoXqP/scUhOMt+8/AAAAPw4CAAAAAAAAAcACAAA2AAAAFlR7Tqav6j9Bh9QE463vPwAAAD8OAgAAAAAAAAHBAgAANgAAAB5L8+mG0+o/QYfUBOOt7z8AAAA/DgIAAAAAAAABwgIAADYAAAAqP5MOXQPrP4PxVvY5pO8/AAAAPx0CAAAAAAAAAcMCAAA2AAAAsjSfbjgt6z8LxlvZ55DvPwAAAD8tAgAAAAAAAAHEAgAANgAAALorFwoZUes/TzDeyj6H7z8AAAA/LQIAAAAAAAABxQIAADYAAABEISNq9HrrP5GaYLyVfe8/AAAAPy0CAAAAAAAAAcYCAAA2AAAASBtzfN+S6z+RmmC8lX3vPwAAAD88AgAAAAAAAAHHAgAANgAAANATV1PFsOs/GW9ln0Nq7z8AAAA/TAIAAAAAAAAByAIAADYAAABSDxOhtcLrPxlvZZ9Dau8/AAAAP0wCAAAAAAAAAckCAAA2AAAAWAljs6Da6z8Zb2WfQ2rvPwAAAD9cAgAAAAAAAAHKAgAANgAAAF4Ds8WL8us/XdnnkJpg7z8AAAA/XAIAAAAAAAABywIAADYAAADi/m4TfATsP6FDaoLxVu8/AAAAP1wCAAAAAAAAAcwCAAA2AAAA5vi+JWcc7D/lrexzSE3vPwAAAD9rAgAAAAAAAAHNAgAANgAAAGr0enNXLuw/5a3sc0hN7z8AAAA/awIAAAAAAAABzgIAADYAAABw7sqFQkbsPycYb2WfQ+8/AAAAP3sCAAAAAAAAAc8CAAA2AAAAdOgamC1e7D9rgvFW9jnvPwAAAD97AgAAAAAAAAHQAgAANgAAAHriaqoYduw/a4LxVvY57z8AAAA/iwIAAAAAAAAB0QIAADYAAAD+3Sb4CIjsP2uC8Vb2Oe8/AAAAP4sCAAAAAAAAAdICAAA2AAAAhNYKz+6l7D9rgvFW9jnvPwAAAD+aAgAAAAAAAAHTAgAANgAAAIzNgmrPyew/a4LxVvY57z8AAAA/qgIAAAAAAAAB1AIAADYAAAAUxmZBtefsP2uC8Vb2Oe8/AAAAP6oCAAAAAAAAAdUCAAA2AAAAGMC2U6D/7D+v7HNITTDvPwAAAD+qAgAAAAAAAAHWAgAANgAAAJ64miqGHe0/r+xzSE0w7z8AAAA/uQIAAAAAAAAB1wIAADYAAACksuo8cTXtP/NW9jmkJu8/AAAAP8kCAAAAAAAAAdgCAAA2AAAAqKw6T1xN7T/zVvY5pCbvPwAAAD/JAgAAAAAAAAHZAgAANgAAALCjsuo8ce0/N8F4K/sc7z8AAAA/2QIAAAAAAAAB2gIAADYAAAA6mb5KGJvtP72VfQ6pCe8/AAAAP9kCAAAAAAAAAdsCAAA2AAAAwJGiIf647T+9lX0OqQnvPwAAAD/oAgAAAAAAAAHcAgAANgAAAEaKhvjj1u0/RWqC8Vb27j8AAAA/6AIAAAAAAAAB3QIAADYAAADOgmrPyfTtP4nUBOOt7O4/AAAAP/gCAAAAAAAAAd4CAAA2AAAA1Hy64bQM7j/LPofUBOPuPwAAAD/4AgAAAAAAAAHfAgAANgAAANpzMn2VMO4/UxOMt7LP7j8AAAA/CAMAAAAAAAAB4AIAADYAAADgbYKPgEjuP1MTjLeyz+4/AAAAPwgDAAAAAAAAAeECAAA2AAAA4mqqGHZU7j+XfQ6pCcbuPwAAAD8XAwAAAAAAAAHiAgAANgAAAGZmZmZmZu4/l30OqQnG7j8AAAA/IQMAAAAAAAAB4wIAADYAAADoZPoqYWzuP9vnkJpgvO4/AAAAPzEDAAAAAAAAAeQCAAA2AAAA6mEitFZ47j8dUhOMt7LuPwAAAD8xAwAAAAAAAAHlAgAANgAAAGxgtnhRfu4/HVITjLey7j8AAAA/QAMAAAAAAAAB5gIAADYAAADuXko9TITuPx1SE4y3su4/AAAAP1ADAAAAAAAAAecCAAA2AAAAbl3eAUeK7j9hvJV9DqnuPwAAAD9QAwAAAAAAAAHoAgAANgAAAPBbcsZBkO4/YbyVfQ6p7j8AAAA/YAMAAAAAAAAB6QIAADYAAABwWgaLPJbuP6UmGG9ln+4/AAAAP2ADAAAAAAAAAeoCAAA2AAAA8liaTzec7j+lJhhvZZ/uPwAAAD9vAwAAAAAAAAHrAgAANgAAAHRXLhQyou4/6ZCaYLyV7j8AAAA/bwMAAAAAAAAB7AIAADYAAAD0VcLYLKjuP+mQmmC8le4/AAAAP38DAAAAAAAAAe0CAAA2AAAA9FXC2Cyo7j8r+xxSE4zuPwAAAD9/AwAAAAAAAAHuAgAANgAAAPhS6mEitO4/s88hNcF47j8AAAA/jwMAAAAAAAAB7wIAADYAAAB4UX4mHbruP7PPITXBeO4/AAAAP80DAAAAAAAAAfACAAA2AAAAmiqGHZVV7z/RITXBeCvuPwAAAD/NAwAAAAAAAAHxAgAANgAAAKAk1i+Abe8/FYy3ss8h7j8AAAA/zQMAAAAAAAAB8gIAADYAAAAmHboGZovvP1f2OaQmGO4/AAAAP90DAAAAAAAAAfMCAAA2AAAAqhh2VFad7z9X9jmkJhjuPwAAAD/dAwAAAAAAAAH0AgAANgAAAK4Vnt1Lqe8/m2C8lX0O7j8AAAA/7AMAAAAAAAAB9QIAADYAAAAuFDKiRq/vP5tgvJV9Du4/AAAAP+wDAAAAAAAAAfYCAAA2AAAALhQyokav7z/fyj6H1ATuPwAAAD8bBAAAAAAAAAH3AgAANgAAAC4UMqJGr+8/IzXBeCv77T8AAAA/GwQAAAAAAAAB+AIAADYAAACwEsZmQbXvPyM1wXgr++0/AAAAPysEAAAAAAAAAfkCAAA2AAAAsBLGZkG17z9nn0NqgvHtPwAAAD86BAAAAAAAAAH6AgAANgAAADARWis8u+8/7XNITTDe7T8AAAA/OgQAAAAAAAAB+wIAADYAAAAwEVorPLvvPzHeyj6H1O0/AAAAP0oEAAAAAAAAAfwCAAA2AAAANA6CtDHH7z91SE0w3srtPwAAAD9KBAAAAAAAAAH9AgAANgAAADQOgrQxx+8/ubLPITXB7T8AAAA/SgQAAAAAAAAB/gIAADYAAAC2DBZ5LM3vP/0cUhOMt+0/AAAAP1oEAAAAAAAAAf8CAAA2AAAANguqPSfT7z+D8Vb2OaTtPwAAAD9pBAAAAAAAAAEAAwAANgAAADYLqj0n0+8/x1vZ55Ca7T8AAAA/aQQAAAAAAAABAQMAADYAAAC4CT4CItnvPwvGW9nnkO0/AAAAP3kEAAAAAAAAAQIDAAA2AAAAuAk+AiLZ7z9NMN7KPoftPwAAAD95BAAAAAAAAAEDAwAANgAAALgJPgIi2e8/k5pgvJV97T8AAAA/iQQAAAAAAAABBAMAADYAAAC4CT4CItnvP9UE463sc+0/AAAAP5gEAAAAAAAAAQUDAAA2AAAAOAjSxhzf7z9d2eeQmmDtPwAAAD+YBAAAAAAAAAEGAwAANgAAALoGZosX5e8/463sc0hN7T8AAAA/qAQAAAAAAAABBwMAADYAAAC6BmaLF+XvP2uC8Vb2Oe0/AAAAP6gEAAAAAAAAAQgDAAA2AAAAugZmixfl7z+v7HNITTDtPwAAAD+3BAAAAAAAAAEJAwAANgAAALoGZosX5e8/N8F4K/sc7T8AAAA/xwQAAAAAAAABCgMAADYAAAC6BmaLF+XvP72VfQ6pCe0/AAAAP8cEAAAAAAAAAQsDAAA2AAAAugZmixfl7z9FaoLxVvbsPwAAAD/XBAAAAAAAAAEMAwAANgAAALoGZosX5e8/zT6H1ATj7D8AAAA/1wQAAAAAAAABDQMAADYAAAC6BmaLF+XvP5d9DqkJxuw/AAAAP+YEAAAAAAAAAQ4DAAA2AAAAuAk+AiLZ7z9hvJV9DqnsPwAAAD/mBAAAAAAAAAEPAwAANgAAADQOgrQxx+8/LfscUhOM7D8AAAA/9gQAAAAAAAABEAMAADYAAACwEsZmQbXvP38OqQnGW+w/AAAAP/YEAAAAAAAAAREDAAA2AAAAJh26BmaL7z/RITXBeCvsPwAAAD8GBQAAAAAAAAESAwAANgAAAJwnrqaKYe8/Z59DaoLx6z8AAAA/BgUAAAAAAAABEwMAADYAAAAWL8rPpEPvPzHeyj6H1Os/AAAAPxUFAAAAAAAAARQDAAA2AAAADjhSNMQf7z/9HFITjLfrPwAAAD8VBQAAAAAAAAEVAwAANgAAAIZCRtTo9e4/TTDeyj6H6z8AAAA/JQUAAAAAAAABFgMAADYAAAD8TDp0DczuP9UE463sc+s/AAAAPyUFAAAAAAAAARcDAAA2AAAA9FXC2Cyo7j+hQ2qC8VbrPwAAAD80BQAAAAAAAAEYAwAANgAAAGxgtnhRfu4/JxhvZZ9D6z8AAAA/NAUAAAAAAAABGQMAADYAAADmZ9Kha2DuP2uC8Vb2Oes/AAAAPz8FAAAAAAAAARoDAAA2AAAA4G2Cj4BI7j9rgvFW9jnrPwAAAD8/BQAAAAAAAAEbAwAANgAAAFxyxkGQNu4/a4LxVvY56z8AAAA/TwUAAAAAAAABHAMAADYAAABWeHYvpR7uP2uC8Vb2Oes/AAAAP14FAAAAAAAAAR0DAAA2AAAA1Hy64bQM7j+v7HNITTDrPwAAAD9eBQAAAAAAAAEeAwAANgAAAE6B/pPE+u0/r+xzSE0w6z8AAAA/XgUAAAAAAAABHwMAADYAAADMhUJG1OjtP6/sc0hNMOs/AAAAP24FAAAAAAAAASADAAA2AAAARoqG+OPW7T+v7HNITTDrPwAAAD9uBQAAAAAAAAEhAwAANgAAAEKQNub4vu0/r+xzSE0w6z8AAAA/fgUAAAAAAAABIgMAADYAAAA8lubTDaftP6/sc0hNMOs/AAAAP34FAAAAAAAAASMDAAA2AAAAOJyWwSKP7T+v7HNITTDrPwAAAD+NBQAAAAAAAAEkAwAANgAAADKiRq83d+0/r+xzSE0w6z8AAAA/jQUAAAAAAAABJQMAADYAAACorDpPXE3tP6/sc0hNMOs/AAAAP50FAAAAAAAAASYDAAA2AAAAIrRWeHYv7T9rgvFW9jnrPwAAAD+dBQAAAAAAAAEnAwAANgAAAJy7cqGQEe0/a4LxVvY56z8AAAA/rAUAAAAAAAABKAMAADYAAAAWw47KqvPsP2uC8Vb2Oes/AAAAP6wFAAAAAAAAASkDAAA2AAAAjM2Cas/J7D9rgvFW9jnrPwAAAD+8BQAAAAAAAAEqAwAANgAAAADbToH+k+w/a4LxVvY56z8AAAA/vAUAAAAAAAABKwMAADYAAAD25q5cKGTsPycYb2WfQ+s/AAAAP8wFAAAAAAAAASwDAAA2AAAAavR6c1cu7D8nGG9ln0PrPwAAAD/MBQAAAAAAAAEtAwAANgAAAOL+bhN8BOw/JxhvZZ9D6z8AAAA/2wUAAAAAAAABLgMAADYAAABaBos8lubrP+Ot7HNITes/AAAAP9sFAAAAAAAAAS8DAAA2AAAAUg8TobXC6z+hQ2qC8VbrPwAAAD/rBQAAAAAAAAEwAwAANgAAAE4Vw47Kqus/oUNqgvFW6z8AAAA/+wUAAAAAAAABMQMAADYAAABGHkvz6YbrP13Z55CaYOs/AAAAP/sFAAAAAAAAATIDAAA2AAAAPifTVwlj6z9d2eeQmmDrPwAAAD8KBgAAAAAAAAEzAwAANgAAADYwW7woP+s/XdnnkJpg6z8AAAA/CgYAAAAAAAABNAMAADYAAAAqP5MOXQPrP13Z55CaYOs/AAAAPwoGAAAAAAAAATUDAAA2AAAAmk83nJbB6j+hQ2qC8VbrPwAAAD8aBgAAAAAAAAE2AwAANgAAAApjs6Dac+o/463sc0hN6z8AAAA/KQYAAAAAAAABNwMAADYAAAB4di+lHibqP2uC8Vb2Oes/AAAAPykGAAAAAAAAATgDAAA2AAAAbIVn91Lq6T9rgvFW9jnrPwAAAD8pBgAAAAAAAAE5AwAANgAAAGSO71tyxuk/a4LxVvY56z8AAAA/OQYAAAAAAAABOgMAADYAAABelJ9Jh67pP2uC8Vb2Oes/AAAAP0kGAAAAAAAAATsDAAA2AAAA3Jjj+5ac6T9rgvFW9jnrPwAAAD9JBgAAAAAAAAE8AwAANgAAAFqaTzecluk/a4LxVvY56z8AAAA/WAYAAAAAAAABPQMAADYAAADYm7tyoZDpP2uC8Vb2Oes/AAAAP1gGAAAAAAAAAT4DAAA2AAAA1J6T6auE6T9rgvFW9jnrPwAAAD9oBgAAAAAAAAE/AwAANgAAAFSg/ySxfuk/a4LxVvY56z8AAAA/aAYAAAAAAAABQAMAADYAAABSo9ebu3LpP2uC8Vb2Oes/AAAAP3gGAAAAAAAAAUEDAAA2AAAATqavEsZm6T9rgvFW9jnrPwAAAD94BgAAAAAAAAFCAwAANgAAAMqq88TVVOk/a4LxVvY56z8AAAA/hwYAAAAAAAABQwMAADYAAADIrcs74EjpP2uC8Vb2Oes/AAAAP4cGAAAAAAAAAUQDAAA2AAAARLIP7u826T9rgvFW9jnrPwAAAD+XBgAAAAAAAAFFAwAANgAAAEC4v9sEH+k/a4LxVvY56z8AAAA/lwYAAAAAAAABRgMAADYAAAC6vAOOFA3pP2uC8Vb2Oes/AAAAP6YGAAAAAAAAAUcDAAA2AAAAOMFHQCT76D9rgvFW9jnrPwAAAD+mBgAAAAAAAAFIAwAANgAAADTEH7cu7+g/a4LxVvY56z8AAAA/tgYAAAAAAAABSQMAADYAAACwyGNpPt3oP2uC8Vb2Oes/AAAAP7YGAAAAAAAAAUoDAAA2AAAALM2nG07L6D9rgvFW9jnrPwAAAD/GBgAAAAAAAAFLAwAANgAAAKjR681dueg/a4LxVvY56z8AAAA/xgYAAAAAAAABTAMAADYAAAAm1i+AbafoP2uC8Vb2Oes/AAAAP9UGAAAAAAAAAU0DAAA2AAAAItkH93eb6D9rgvFW9jnrPwAAAD/VBgAAAAAAAAFOAwAANgAAACDc322Cj+g/a4LxVvY56z8AAAA/5QYAAAAAAAABTwMAADYAAACe3Uuph4noP2uC8Vb2Oes/AAAAP+UGAAAAAAAAAVADAAA2AAAAnOAjIJJ96D9rgvFW9jnrPwAAAD/1BgAAAAAAAAFRAwAANgAAABrij1uXd+g/a4LxVvY56z8AAAA/9QYAAAAAAAABUgMAADYAAACY4/uWnHHoPycYb2WfQ+s/AAAAPwQHAAAAAAAAAVMDAAA2AAAAGOVn0qFr6D8nGG9ln0PrPwAAAD8UBwAAAAAAAAFUAwAANgAAAJbm0w2nZeg/JxhvZZ9D6z8AAAA/FAcAAAAAAAABVQMAADYAAACS7IP7u03oP+Ot7HNITes/AAAAPyMHAAAAAAAAAVYDAAA2AAAAju9bcsZB6D+hQ2qC8VbrPwAAAD8jBwAAAAAAAAFXAwAANgAAAAz0nyTWL+g/oUNqgvFW6z8AAAA/IwcAAAAAAAABWAMAADYAAAAG+k8S6xfoP6FDaoLxVus/AAAAPzMHAAAAAAAAAVkDAAA2AAAAAAAAAAAA6D9d2eeQmmDrPwAAAD8zBwAAAAAAAAFaAwAANgAAAHwERLIP7uc/GW9ln0Nq6z8AAAA/QwcAAAAAAAABWwMAADYAAAB4CvSfJNbnPxlvZZ9Daus/AAAAP0MHAAAAAAAAAVwDAAA2AAAA9A44UjTE5z8Zb2WfQ2rrPwAAAD9SBwAAAAAAAAFdAwAANgAAAPIREMk+uOc/1QTjrexz6z8AAAA/YgcAAAAAAAABXgMAADYAAADuFOg/SaznP9UE463sc+s/AAAAP4EHAAAAAAAAAV8DAAA2AAAAahks8lia5z/VBOOt7HPrPwAAAD/PBwAAAAAAAAFgAwAANgAAAFYx7KisOuc/C8Zb2eeQ6z8AAAA/7wcAAAAAAAABYQMAADYAAABOOnQNzBbnP7myzyE1wes/AAAAP+8HAAAAAAAAAWIDAAA2AAAAzDvgSNEQ5z91SE0w3srrPwAAAD/vBwAAAAAAAAFjAwAANgAAAMg+uL/bBOc/Md7KPofU6z8AAAA/7wcAAAAAAAABZAMAADYAAADGQZA25vjmP6kJxlvZ5+s/AAAAP/4HAAAAAAAAAWUDAAA2AAAAxERorfDs5j8jNcF4K/vrPwAAAD8OCAAAAAAAAAFmAwAANgAAAEBJrF8A2+Y/m2C8lX0O7D8AAAA/DggAAAAAAAABZwMAADYAAAA+TITWCs/mPxOMt7LPIew/AAAAPx0IAAAAAAAAAWgDAAA2AAAAPE9cTRXD5j9JTTDeyj7sPwAAAD8dCAAAAAAAAAFpAwAANgAAALZToP8kseY/w3gr+xxS7D8AAAA/LQgAAAAAAAABagMAADYAAAC0Vnh2L6XmPzukJhhvZew/AAAAPy0IAAAAAAAAAWsDAAA2AAAANFjksTSf5j9xZZ9DaoLsPwAAAD89CAAAAAAAAAFsAwAANgAAADBbvCg/k+Y/6ZCaYLyV7D8AAAA/PQgAAAAAAAABbQMAADYAAACuXChkRI3mP2G8lX0Oqew/AAAAPz0IAAAAAAAAAW4DAAA2AAAALl6Un0mH5j+XfQ6pCcbsPwAAAD9MCAAAAAAAAAFvAwAANgAAAKxfANtOgeY/UxOMt7LP7D8AAAA/XAgAAAAAAAABcAMAADYAAACsXwDbToHmP80+h9QE4+w/AAAAP1wIAAAAAAAAAXEDAAA2AAAArF8A206B5j+H1ATjrezsPwAAAD9sCAAAAAAAAAFyAwAANgAAAKxfANtOgeY/RWqC8Vb27D8AAAA/ewgAAAAAAAABcwMAADYAAACsXwDbToHmPwEAAAAAAO0/AAAAP4sIAAAAAAAAAXQDAAA2AAAArF8A206B5j+9lX0OqQntPwAAAD+LCAAAAAAAAAF1AwAANgAAAKxfANtOgeY/eSv7HFIT7T8AAAA/mggAAAAAAAABdgMAADYAAAAsYWwWVHvmPzfBeCv7HO0/AAAAP5oIAAAAAAAAAXcDAAA2AAAALGFsFlR75j9rgvFW9jntPwAAAD+qCAAAAAAAAAF4AwAANgAAAKpi2FFZdeY/463sc0hN7T8AAAA/uggAAAAAAAABeQMAADYAAAAoZESNXm/mP9UE463sc+0/AAAAP7oIAAAAAAAAAXoDAAA2AAAAqGWwyGNp5j8LxlvZ55DtPwAAAD+6CAAAAAAAAAF7AwAANgAAACZnHARpY+Y/P4fUBOOt7T8AAAA/yQgAAAAAAAABfAMAADYAAACkaIg/bl3mP3VITTDeyu0/AAAAP8kIAAAAAAAAAX0DAAA2AAAApGiIP25d5j+rCcZb2eftPwAAAD/ZCAAAAAAAAAF+AwAANgAAACRq9HpzV+Y/Z59DaoLx7T8AAAA/6QgAAAAAAAABfwMAADYAAAAkavR6c1fmP5tgvJV9Du4/AAAAP/gIAAAAAAAAAYADAAA2AAAAJGr0enNX5j/RITXBeCvuPwAAAD/4CAAAAAAAAAGBAwAANgAAACRq9HpzV+Y/jbeyzyE17j8AAAA/+AgAAAAAAAABggMAADYAAAAkavR6c1fmP0lNMN7KPu4/AAAAPwgJAAAAAAAAAYMDAAA2AAAAJGr0enNX5j8H463sc0juPwAAAD8XCQAAAAAAAAGEAwAANgAAACRq9HpzV+Y/wXgr+xxS7j8AAAA/RgkAAAAAAAABhQMAADYAAAAkavR6c1fmP38OqQnGW+4/AAAAP0YJAAAAAAAAAYYDAAA2AAAAJGr0enNX5j87pCYYb2XuPwAAAD9WCQAAAAAAAAGHAwAANgAAAKRoiD9uXeY/9zmkJhhv7j8AAAA/VgkAAAAAAAABiAMAADYAAACkaIg/bl3mP3Fln0Nqgu4/AAAAP2MJAAAAAAAAAYkDAAA2AAAAJmccBGlj5j8r+xxSE4zuPwAAAD9yCQAAAAAAAAGKAwAANgAAACZnHARpY+Y/6ZCaYLyV7j8AAAA/cgkAAAAAAAABiwMAADYAAACoZbDIY2nmP6UmGG9ln+4/AAAAP3IJAAAAAAAAAYwDAAA2AAAAKGREjV5v5j9hvJV9DqnuPwAAAD+CCQAAAAAAAAGNAwAANgAAAChkRI1eb+Y/HVITjLey7j8AAAA/kQkAAAAAAAABjgMAADYAAACqYthRWXXmPx1SE4y3su4/AAAAP8AJAAAAAAAAAY8DAAA2AAAAqmLYUVl15j/b55CaYLzuPwAAAD/vCQAAAAAAAAGQAwAANgAAAKpi2FFZdeY/l30OqQnG7j8AAAA//wkAAAAAAAAL</ink>
</athena>
</file>

<file path=customXml/item33.xml><?xml version="1.0" encoding="utf-8"?>
<athena xmlns="http://schemas.microsoft.com/edu/athena" version="0.1.2681.0">
  <timings duration="122530"/>
</athena>
</file>

<file path=customXml/item3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EhIAAAAAAAAF5v///wxBY3Rpb25UeXBlVjEBAAAAB3ZhbHVlX18ACAIAAAAAAAAAAQUAAAAEAAAACRsAAAAJHAAAAKkjAAAAAAAAAeP////m////AAAAAAEGAAAABAAAAAkeAAAACR8AAAB6QgAAAAAAAAHg////5v///wAAAAABBwAAAAQAAAAJIQAAAAkiAAAA8kYAAAAAAAAB3f///+b///8AAAAAAQgAAAAEAAAACSQAAAAJJQAAAEVLAAAAAAAAAdr////m////AAAAAAEJAAAABAAAAAknAAAACSgAAABjUQAAAAAAAAHX////5v///wAAAAABCgAAAAQAAAAJKgAAAAkrAAAAnF4AAAAAAAAB1P///+b///8AAAAAAQsAAAAEAAAACS0AAAAJLgAAAGRsAAAAAAAAAdH////m////AAAAAAEMAAAABAAAAAkwAAAACTEAAAAlewAAAAAAAAHO////5v///wAAAAABDQAAAAQAAAAJMwAAAAk0AAAAaH0AAAAAAAABy////+b///8AAAAAAQ4AAAAEAAAACTYAAAAJNwAAAIKBAAAAAAAAAcj////m////AAAAAAEPAAAABAAAAAk5AAAACToAAACphAAAAAAAAAHF////5v///wAAAAABEAAAAAQAAAAJPAAAAAk9AAAAPYgAAAAAAAABwv///+b///8AAAAAAREAAAAEAAAACT8AAAAJQAAAAFmOAAAAAAAAAb/////m////AAAAAAESAAAABAAAAAlCAAAACUMAAABmlgAAAAAAAAG8////5v///wAAAAABEwAAAAQAAAAJRQAAAAlGAAAAwqIAAAAAAAABuf///+b///8AAAAAARQAAAAEAAAACUgAAAAJSQAAAHylAAAAAAAAAbb////m////AAAAAAEVAAAABAAAAAlLAAAACUwAAAAtvwAAAAAAAAGz////5v///wAAAAABFgAAAAQAAAAJTgAAAAlPAAAAWscAAAAAAAABsP///+b///8AAAAABRcAAAANQ2xlYXJDYW52YXNWMQIAAAAJU3RhcnRUaW1lBFR5cGUABBAMQWN0aW9uVHlwZVYxAgAAAAIAAAB8OAEAAAAAAAGv////5v///wAAAAAFGAAAAA9QZW5BdHRyaWJ1dGVzVjEKAAAAB19jb2xvckEHX2NvbG9yUgdfY29sb3JHB19jb2xvckIKRml0VG9DdXJ2ZQZIZWlnaHQOSWdub3JlUHJlc3N1cmUNSXNIaWdobGlnaHRlcgVTaGFwZQVXaWR0aAAAAAAAAAAABAACAgICAQYBAQxCcnVzaFNoYXBlVjECAAAABgIAAAD//wAAAAAAAAAAACJAAAAFrv///wxCcnVzaFNoYXBlVjEBAAAAB3ZhbHVlX18ACAIAAAABAAAAAAAAAAAAIkAFGQAAAApJbmtUcmFjZVYxAwAAAA1MaXN0YDErX2l0ZW1zDExpc3RgMStfc2l6ZQ9MaXN0YDErX3ZlcnNpb24EAAAYU2hhcmVkLklua2luZy5JbmtQb2ludFtdAgAAAAgIAgAAAAlTAAAAjAAAAIwAAAABGwAAABgAAAD//wAAAAAAAAAAACJAAAABrP///67///8BAAAAAAAAAAAAIkABHAAAABkAAAAJVQAAADkAAAA5AAAAAR4AAAAYAAAA//8AAAAAAAAAAAAiQAAAAar///+u////AQAAAAAAAAAAACJAAR8AAAAZAAAACVcAAAASAAAAEgAAAAEhAAAAGAAAAP//AAAAAAAAAAAAIkAAAAGo////rv///wEAAAAAAAAAAAAiQAEiAAAAGQAAAAlZAAAAFAAAABQAAAABJAAAABgAAAD//wAAAAAAAAAAACJAAAABpv///67///8BAAAAAAAAAAAAIkABJQAAABkAAAAJWwAAAAwAAAAMAAAAAScAAAAYAAAA//8AAAAAAAAAAAAiQAAAAaT///+u////AQAAAAAAAAAAACJAASgAAAAZAAAACV0AAAANAAAADQAAAAEqAAAAGAAAAP//AAAAAAAAAAAAIkAAAAGi////rv///wEAAAAAAAAAAAAiQAErAAAAGQAAAAlfAAAAEgAAABIAAAABLQAAABgAAAD//wAAAAAAAAAAACJAAAABoP///67///8BAAAAAAAAAAAAIkABLgAAABkAAAAJYQAAABgAAAAYAAAAATAAAAAYAAAA//8AAAAAAAAAAAAiQAAAAZ7///+u////AQAAAAAAAAAAACJAATEAAAAZAAAACWMAAAANAAAADQAAAAEzAAAAGAAAAP//AAAAAAAAAAAAIkAAAAGc////rv///wEAAAAAAAAAAAAiQAE0AAAAGQAAAAllAAAAFAAAABQAAAABNgAAABgAAAD//wAAAAAAAAAAACJAAAABmv///67///8BAAAAAAAAAAAAIkABNwAAABkAAAAJZwAAAAkAAAAJAAAAATkAAAAYAAAA//8AAAAAAAAAAAAiQAAAAZj///+u////AQAAAAAAAAAAACJAAToAAAAZAAAACWkAAAAOAAAADgAAAAE8AAAAGAAAAP//AAAAAAAAAAAAIkAAAAGW////rv///wEAAAAAAAAAAAAiQAE9AAAAGQAAAAlrAAAAEwAAABMAAAABPwAAABgAAAD//wAAAAAAAAAAACJAAAABlP///67///8BAAAAAAAAAAAAIkABQAAAABkAAAAJbQAAAAsAAAALAAAAAUIAAAAYAAAA//8AAAAAAAAAAAAiQAAAAZL///+u////AQAAAAAAAAAAACJAAUMAAAAZAAAACW8AAAAUAAAAFAAAAAFFAAAAGAAAAP//AAAAAAAAAAAAIkAAAAGQ////rv///wEAAAAAAAAAAAAiQAFGAAAAGQAAAAlxAAAAFAAAABQAAAABSAAAABgAAAD//wAAAAAAAAAAACJAAAABjv///67///8BAAAAAAAAAAAAIkABSQAAABkAAAAJcwAAABoAAAAaAAAAAUsAAAAYAAAA//8AAAAAAAAAAAAiQAAAAYz///+u////AQAAAAAAAAAAACJAAUwAAAAZAAAACXUAAAARAAAAEQAAAAFOAAAAGAAAAP//AAAAAAAAAAAAIkAAAAGK////rv///wEAAAAAAAAAAAAiQAFPAAAAGQAAAAl3AAAAEAAAABA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DXQHVQAAAAABAAAAQAAAAAQKSW5rUG9pbnRWMQIA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NBwdXAAAAAAEAAAAgAAAABApJbmtQb2ludFYxAgAAAAk9AQAACT4BAAAJPwEAAAlAAQAACUEBAAAJQgEAAAlDAQAACUQBAAAJRQEAAAlGAQAACUcBAAAJSAEAAAlJAQAACUoBAAAJSwEAAAlMAQAACU0BAAAJTgEAAA0OB1kAAAAAAQAAACAAAAAECklua1BvaW50VjECAAAACU8BAAAJUAEAAAlRAQAACVIBAAAJUwEAAAlUAQAACVUBAAAJVgEAAAlXAQAACVgBAAAJWQEAAAlaAQAACVsBAAAJXAEAAAldAQAACV4BAAAJXwEAAAlgAQAACWEBAAAJYgEAAA0MB1sAAAAAAQAAABAAAAAECklua1BvaW50VjECAAAACWMBAAAJZAEAAAllAQAACWYBAAAJZwEAAAloAQAACWkBAAAJagEAAAlrAQAACWwBAAAJbQEAAAluAQAADQQHXQAAAAABAAAAEAAAAAQKSW5rUG9pbnRWMQIAAAAJbwEAAAlwAQAACXEBAAAJcgEAAAlzAQAACXQBAAAJdQEAAAl2AQAACXcBAAAJeAEAAAl5AQAACXoBAAAJewEAAA0DB18AAAAAAQAAACAAAAAECklua1BvaW50VjECAAAACXwBAAAJfQEAAAl+AQAACX8BAAAJgAEAAAmBAQAACYIBAAAJgwEAAAmEAQAACYUBAAAJhgEAAAmHAQAACYgBAAAJiQEAAAmKAQAACYsBAAAJjAEAAAmNAQAADQ4HYQAAAAABAAAAIAAAAAQKSW5rUG9pbnRWMQIAAAAJjgEAAAmPAQAACZABAAAJkQEAAAmSAQAACZMBAAAJlAEAAAmVAQAACZYBAAAJlwEAAAmYAQAACZkBAAAJmgEAAAmbAQAACZwBAAAJnQEAAAmeAQAACZ8BAAAJoAEAAAmhAQAACaIBAAAJowEAAAmkAQAACaUBAAANCAdjAAAAAAEAAAAQAAAABApJbmtQb2ludFYxAgAAAAmmAQAACacBAAAJqAEAAAmpAQAACaoBAAAJqwEAAAmsAQAACa0BAAAJrgEAAAmvAQAACbABAAAJsQEAAAmyAQAADQMHZQAAAAABAAAAIAAAAAQKSW5rUG9pbnRWMQIAAAAJswEAAAm0AQAACbUBAAAJtgEAAAm3AQAACbgBAAAJuQEAAAm6AQAACbsBAAAJvAEAAAm9AQAACb4BAAAJvwEAAAnAAQAACcEBAAAJwgEAAAnDAQAACcQBAAAJxQEAAAnGAQAADQwHZwAAAAABAAAAEAAAAAQKSW5rUG9pbnRWMQIAAAAJxwEAAAnIAQAACckBAAAJygEAAAnLAQAACcwBAAAJzQEAAAnOAQAACc8BAAANBwdpAAAAAAEAAAAQAAAABApJbmtQb2ludFYxAgAAAAnQAQAACdEBAAAJ0gEAAAnTAQAACdQBAAAJ1QEAAAnWAQAACdcBAAAJ2AEAAAnZAQAACdoBAAAJ2wEAAAncAQAACd0BAAANAgdrAAAAAAEAAAAgAAAABApJbmtQb2ludFYxAgAAAAneAQAACd8BAAAJ4AEAAAnhAQAACeIBAAAJ4wEAAAnkAQAACeUBAAAJ5gEAAAnnAQAACegBAAAJ6QEAAAnqAQAACesBAAAJ7AEAAAntAQAACe4BAAAJ7wEAAAnwAQAADQ0HbQAAAAABAAAAEAAAAAQKSW5rUG9pbnRWMQIAAAAJ8QEAAAnyAQAACfMBAAAJ9AEAAAn1AQAACfYBAAAJ9wEAAAn4AQAACfkBAAAJ+gEAAAn7AQAADQUHbwAAAAABAAAAIAAAAAQKSW5rUG9pbnRWMQIAAAAJ/AEAAAn9AQAACf4BAAAJ/wEAAAkAAgAACQECAAAJAgIAAAkDAgAACQQCAAAJBQIAAAkGAgAACQcCAAAJCAIAAAkJAgAACQoCAAAJCwIAAAkMAgAACQ0CAAAJDgIAAAkPAgAADQwHcQAAAAABAAAAIAAAAAQKSW5rUG9pbnRWMQIAAAAJEAIAAAkRAgAACRICAAAJEwIAAAkUAgAACRUCAAAJFgIAAAkXAgAACRgCAAAJGQIAAAkaAgAACRsCAAAJHAIAAAkdAgAACR4CAAAJHwIAAAkgAgAACSECAAAJIgIAAAkjAgAADQwHcwAAAAABAAAAIAAAAAQKSW5rUG9pbnRWMQIAAAAJJAIAAAklAgAACSYCAAAJJwIAAAkoAgAACSkCAAAJKgIAAAkrAgAACSwCAAAJLQIAAAkuAgAACS8CAAAJMAIAAAkxAgAACTICAAAJMwIAAAk0AgAACTUCAAAJNgIAAAk3AgAACTgCAAAJOQIAAAk6AgAACTsCAAAJPAIAAAk9AgAADQYHdQAAAAABAAAAIAAAAAQKSW5rUG9pbnRWMQIAAAAJPgIAAAk/AgAACUACAAAJQQIAAAlCAgAACUMCAAAJRAIAAAlFAgAACUYCAAAJRwIAAAlIAgAACUkCAAAJSgIAAAlLAgAACUwCAAAJTQIAAAlOAgAADQ8HdwAAAAABAAAAEAAAAAQKSW5rUG9pbnRWMQIAAAAJTwIAAAlQAgAACVECAAAJUgIAAAlTAgAACVQCAAAJVQIAAAlWAgAACVcCAAAJWAIAAAlZAgAACVoCAAAJWwIAAAlcAgAACV0CAAAJXgIAAAV4AAAACklua1BvaW50VjEEAAAAAVgBWQ5QcmVzc3VyZUZhY3RvcglUaW1lU3RhbXAAAAAABgYLEAIAAAC42S/EitK4P+Qx25SaW4A/AAAAPwAAAAAAAAAAAXkAAAB4AAAANrwUZoCfuD/kMduUmluAPwAAAD8gAAAAAAAAAAF6AAAAeAAAADKB3qlrObg/CN9qaINafD8AAAA/IAAAAAAAAAABewAAAHgAAACwY8NLYQa4PzhaH6fR/Xc/AAAAPy8AAAAAAAAAAXwAAAB4AAAALkao7VbTtz84Wh+n0f13PwAAAD8vAAAAAAAAAAF9AAAAeAAAAKwojY9MoLc/eNXT5R+hcz8AAAA/cAAAAAAAAAABfgAAAHgAAAAqC3IxQm23P3jV0+UfoXM/AAAAP38AAAAAAAAAAX8AAAB4AAAAqO1W0zc6tz941dPlH6FzPwAAAD+uAAAAAAAAAAGAAAAAeAAAAKSyIBcj1LY/eNXT5R+hcz8AAAA/rgAAAAAAAAABgQAAAHgAAAAilQW5GKG2P3jV0+UfoXM/AAAAP74AAAAAAAAAAYIAAAB4AAAAoHfqWg5utj941dPlH6FzPwAAAD++AAAAAAAAAAGDAAAAeAAAAJw8tJ75B7Y/eNXT5R+hcz8AAAA/zQAAAAAAAAABhAAAAHgAAACYAX7i5KG1P3jV0+UfoXM/AAAAP80AAAAAAAAAAYUAAAB4AAAAkIsRarvVtD941dPlH6FzPwAAAD/dAAAAAAAAAAGGAAAAeAAAAI5Q262mb7Q/eNXT5R+hcz8AAAA/3QAAAAAAAAABhwAAAHgAAACKFaXxkQm0P3jV0+UfoXM/AAAAP+0AAAAAAAAAAYgAAAB4AAAACPiJk4fWsz941dPlH6FzPwAAAD/tAAAAAAAAAAGJAAAAeAAAAIbabjV9o7M/eNXT5R+hcz8AAAA/DAEAAAAAAAABigAAAHgAAAAEvVPXcnCzP3jV0+UfoXM/AAAAPwwBAAAAAAAAAYsAAAB4AAAAgp84eWg9sz941dPlH6FzPwAAAD8rAQAAAAAAAAGMAAAAeAAAAP6BHRteCrM/eNXT5R+hcz8AAAA/OwEAAAAAAAABjQAAAHgAAAB8ZAK9U9eyP3jV0+UfoXM/AAAAPzsBAAAAAAAAAY4AAAB4AAAAeCnMAD9xsj941dPlH6FzPwAAAD9KAQAAAAAAAAGPAAAAeAAAAHTulUQqC7I/OFofp9H9dz8AAAA/SgEAAAAAAAABkAAAAHgAAABws1+IFaWxPwjfamiDWnw/AAAAP1oBAAAAAAAAAZEAAAB4AAAA7pVEKgtysT/kMduUmluAPwAAAD9aAQAAAAAAAAGSAAAAeAAAAOpaDm72C7E/5DHblJpbgD8AAAA/agEAAAAAAAABkwAAAHgAAABoPfMP7NiwP6S2JlZMuIQ/AAAAP3kBAAAAAAAAAZQAAAB4AAAA5h/YseGlsD8Mecw2peaGPwAAAD95AQAAAAAAAAGVAAAAeAAAAGQCvVPXcrA/bDtyF/4UiT8AAAA/eQEAAAAAAAABlgAAAHgAAABkAr1T13KwP9T9F/hWQ4s/AAAAP4kBAAAAAAAAAZcAAAB4AAAAYMeGl8IMsD80wL3Yr3GNPwAAAD+JAQAAAAAAAAGYAAAAeAAAAGDHhpfCDLA/fqIEzTDnkD8AAAA/mAEAAAAAAAABmQAAAHgAAAC8U9dycLOvP6qDVz1d/pE/AAAAP5gBAAAAAAAAAZoAAAB4AAAAuBihtltNrz/eZKqtiRWTPwAAAD+oAQAAAAAAAAGbAAAAeAAAALgYobZbTa8/cgij/g5blj8AAAA/qAEAAAAAAAABnAAAAHgAAAC03Wr6RueuP6Lp9W47cpc/AAAAP7gBAAAAAAAAAZ0AAAB4AAAAsKI0PjKBrj9qbkEw7c6bPwAAAD+4AQAAAAAAAAGeAAAAeAAAAKgsyMUIta0/l3nGeM8VoD8AAAA/xwEAAAAAAAABnwAAAHgAAACoLMjFCLWtP/k7bFkoRKI/AAAAP9cBAAAAAAAAAaAAAAB4AAAAoLZbTd/orD/1bjtyF/6kPwAAAD/XAQAAAAAAAAGhAAAAeAAAAJx7JZHKgqw/VzHhUnAspz8AAAA/1wEAAAAAAAABogAAAHgAAACYQO/UtRysP7vzhjPJWqk/AAAAP+cBAAAAAAAAAaMAAAB4AAAAmEDv1LUcrD8dtiwUIomrPwAAAD/2AQAAAAAAAAGkAAAAeAAAAJhA79S1HKw/f3jS9Hq3rT8AAAA/9gEAAAAAAAABpQAAAHgAAACYQO/UtRysP7zV0Aa1OLA/AAAAPwYCAAAAAAAAAaYAAAB4AAAAmEDv1LUcrD86bziTrJWxPwAAAD8GAgAAAAAAAAGnAAAAeAAAAJhA79S1HKw/bFCLA9mssj8AAAA/BgIAAAAAAAABqAAAAHgAAACYQO/UtRysP5wx3nMFxLM/AAAAPxUCAAAAAAAAAakAAAB4AAAAoLZbTd/orD+CWhzIZpW0PwAAAD8lAgAAAAAAAAGqAAAAeAAAAKgsyMUIta0/aINaHMhmtT8AAAA/JQIAAAAAAAABqwAAAHgAAAC4GKG2W02vP5hkrYz0fbY/AAAAPzUCAAAAAAAAAawAAAB4AAAAaD3zD+zYsD/KRQD9IJW3PwAAAD81AgAAAAAAAAGtAAAAeAAAAPYLsaI0PrI/lJd8peM3uT8AAAA/RAIAAAAAAAABrgAAAHgAAAAMM8BPnDy0P6qhDWpxILs/AAAAP0QCAAAAAAAAAa8AAAB4AAAAoHfqWg5utj9084kSNMO8PwAAAD9UAgAAAAAAAAGwAAAAeAAAALjZL8SK0rg/PkUGu/Zlvj8AAAA/VAIAAAAAAAABsQAAAHgAAADOO3UtBze7P4RLwbFcBMA/AAAAP2QCAAAAAAAAAbIAAAB4AAAA6p26loObvT9DGPV32LLAPwAAAD9kAgAAAAAAAAGzAAAAeAAAAMGODS+FGcA/AeUoPlRhwT8AAAA/cwIAAAAAAAABtAAAAHgAAAALsaI0PjLBP5pVUnbq7ME/AAAAP3MCAAAAAAAAAbUAAAB4AAAAV9M3OvdKwj8NanEgm1XCPwAAAD+DAgAAAAAAAAG2AAAAeAAAAKH1zD+wY8M/f36Qyku+wj8AAAA/gwIAAAAAAAABtwAAAHgAAACvpm907pXEP8w2peYWBMM/AAAAP5ICAAAAAAAAAbgAAAB4AAAA+cgEeqeuxT/xkq90/CbDPwAAAD+SAgAAAAAAAAG5AAAAeAAAAMcItd1q+sY/8ZKvdPwmwz8AAAA/ogIAAAAAAAABugAAAHgAAAARK0rjIxPIP/GSr3T8JsM/AAAAP6ICAAAAAAAAAbsAAAB4AAAA3Wr6RudeyT/xkq90/CbDPwAAAD+yAgAAAAAAAAG8AAAAeAAAAOkbnXslkco/8ZKvdPwmwz8AAAA/wQIAAAAAAAABvQAAAHgAAAC1W03f6NzLP/GSr3T8JsM/AAAAP8ECAAAAAAAAAb4AAAB4AAAAwwzwEycPzT/xkq90/CbDPwAAAD/BAgAAAAAAAAG/AAAAeAAAAJFMoHfqWs4/f36Qyku+wj8AAAA/0QIAAAAAAAABwAAAAHgAAADbbjV9o3PPPzPGe66AeMI/AAAAP9ECAAAAAAAAAcEAAAB4AAAAcvLQeuYf0D/BsVwE0A/CPwAAAD/hAgAAAAAAAAHCAAAAeAAAABRmgJ84edA/dPlH6ATKwT8AAAA/4QIAAAAAAAABwwAAAHgAAAD4SiKVBbnQPyhBM8w5hME/AAAAP/ACAAAAAAAAAcQAAAB4AAAAGKG2W03f0D8B5Sg+VGHBPwAAAD8AAwAAAAAAAAHFAAAAeAAAANovxIrS+NA/tSwUIokbwT8AAAA/AAMAAAAAAAABxgAAAHgAAAA690oilQXRP4/QCZSj+MA/AAAAPwADAAAAAAAAAccAAAB4AAAAmr7RuVcS0T+P0AmUo/jAPwAAAD8PAwAAAAAAAAHIAAAAeAAAAJq+0blXEtE/anT/Bb7VwD8AAAA/DwMAAAAAAAAByQAAAHgAAACavtG5VxLRP0MY9XfYssA/AAAAPx8DAAAAAAAAAcoAAAB4AAAA/IVYURof0T8cvOrp8o/APwAAAD8vAwAAAAAAAAHLAAAAeAAAAPyFWFEaH9E/9l/gWw1twD8AAAA/PgMAAAAAAAABzAAAAHgAAAD8hVhRGh/RP9ED1s0nSsA/AAAAPz4DAAAAAAAAAc0AAAB4AAAAXE3f6Nwr0T+83m1H7sK/PwAAAD9OAwAAAAAAAAHOAAAAeAAAAFxN3+jcK9E/2LUv84zxvj8AAAA/TgMAAAAAAAABzwAAAHgAAABcTd/o3CvRP/KM8Z4rIL4/AAAAP14DAAAAAAAAAdAAAAB4AAAAXE3f6Nwr0T8MZLNKyk69PwAAAD9tAwAAAAAAAAHRAAAAeAAAAFxN3+jcK9E/3IJg2p03vD8AAAA/bQMAAAAAAAAB0gAAAHgAAABcTd/o3CvRP17p+E2m2ro/AAAAP30DAAAAAAAAAdMAAAB4AAAAXE3f6Nwr0T+wbj5Rgma4PwAAAD+MAwAAAAAAAAHUAAAAeAAAAPyFWFEaH9E/GP4UGezatz8AAAA/nAMAAAAAAAAB1QAAAHgAAACavtG5VxLRP+Ycwqi/w7Y/AAAAP5wDAAAAAAAAAdYAAAB4AAAAmr7RuVcS0T+YZK2M9H22PwAAAD+7AwAAAAAAAAHXAAAAeAAAADr3SiKVBdE/TKyYcCk4tj8AAAA/uwMAAAAAAAAB2AAAAHgAAADaL8SK0vjQP7Q7bziTrLU/AAAAP9sDAAAAAAAAAdkAAAB4AAAAemg98w/s0D/OEjHkMdu0PwAAAD/bAwAAAAAAAAHaAAAAeAAAABihtltN39A/glocyGaVtD8AAAA/2wMAAAAAAAAB2wAAAHgAAAAYobZbTd/QP+rp8o/QCbQ/AAAAP+oDAAAAAAAAAdwAAAB4AAAAuNkvxIrS0D+cMd5zBcSzPwAAAD/qAwAAAAAAAAHdAAAAeAAAAFgSqSzIxdA/BMG0O284sz8AAAA/+gMAAAAAAAAB3gAAAHgAAACWg5v9QqzQP2xQiwPZrLI/AAAAPwkEAAAAAAAAAd8AAAB4AAAAdi0HN/uF0D86bziTrJWxPwAAAD8JBAAAAAAAAAHgAAAAeAAAAJJIZUEuRtA/vNXQBrU4sD8AAAA/GQQAAAAAAAAB4QAAAHgAAAAQK0rjIxPQP3940vR6t60/AAAAPxkEAAAAAAAAAeIAAAB4AAAAm/1CrCiNzz8dtiwUIomrPwAAAD8pBAAAAAAAAAHjAAAAeAAAAFUW5GKE2s4/I4Nd+zLPqD8AAAA/KQQAAAAAAAAB5AAAAHgAAAAPL4UZ4CfOPydQjuJDFaY/AAAAPzgEAAAAAAAAAeUAAAB4AAAAx0cm0Dt1zT8rHb/JVFujPwAAAD84BAAAAAAAAAHmAAAAeAAAAEHv1LUc3Mw/l3nGeM8VoD8AAAA/SAQAAAAAAAAB5wAAAHgAAAC5loOb/ULMP5pPlKAZ5pw/AAAAP0gEAAAAAAAAAegAAAB4AAAAd+paDm72yz82je6/wLeaPwAAAD9YBAAAAAAAAAHpAAAAeAAAAHOvJFJZkMs/oun1bjtylz8AAAA/WAQAAAAAAAAB6gAAAHgAAABvdO6VRCrLPz4nUI7iQ5U/AAAAP2cEAAAAAAAAAesAAAB4AAAAqaqqqqqqyj+qg1c9Xf6RPwAAAD9nBAAAAAAAAAHsAAAAeAAAAOXgZr8QK8o/fqIEzTDnkD8AAAA/dwQAAAAAAAAB7QAAAHgAAAAhFyPUdqvJPzTAvdivcY0/AAAAP3cEAAAAAAAAAe4AAAB4AAAAVxKpLMjFyD9sO3IX/hSJPwAAAD+GBAAAAAAAAAHvAAAAeAAAAE+cPLSe+cc/DHnMNqXmhj8AAAA/hgQAAAAAAAAB8AAAAHgAAACHl8IM8BPHP6S2JlZMuIQ/AAAAP5YEAAAAAAAAAfEAAAB4AAAA/QM7NrwUxj+ktiZWTLiEPwAAAD+WBAAAAAAAAAHyAAAAeAAAALPhpTAD/MQ/pLYmVky4hD8AAAA/pgQAAAAAAAAB8wAAAHgAAAAnTh5az/zDP0T0gHXziYI/AAAAP6YEAAAAAAAAAfQAAAB4AAAAXUmksiAXwz9E9IB184mCPwAAAD+1BAAAAAAAAAH1AAAAeAAAAFfTNzr3SsI/RPSAdfOJgj8AAAA/tQQAAAAAAAAB9gAAAHgAAAAP7NjwUpjBP0T0gHXziYI/AAAAP8UEAAAAAAAAAfcAAAB4AAAAC7GiND4ywT9E9IB184mCPwAAAD/FBAAAAAAAAAH4AAAAeAAAAImTh9Yz/8A/RPSAdfOJgj8AAAA/1QQAAAAAAAAB+QAAAHgAAAAHdmx4KczAP0T0gHXziYI/AAAAP+QEAAAAAAAAAfoAAAB4AAAAR+deSaSywD9E9IB184mCPwAAAD8jBQAAAAAAAAH7AAAAeAAAAPITJw+tZ74/DHnMNqXmhj8AAAA/MgUAAAAAAAAB/AAAAHgAAABqu9X0jc69P2w7chf+FIk/AAAAPzIFAAAAAAAAAf0AAAB4AAAA5mKE2m41vT9sO3IX/hSJPwAAAD8yBQAAAAAAAAH+AAAAeAAAAN7sF2JFabw/1P0X+FZDiz8AAAA/MgUAAAAAAAAB/wAAAHgAAADaseGlMAO8P9T9F/hWQ4s/AAAAP0IFAAAAAAAAAQABAAB4AAAAUFmQixFquz80wL3Yr3GNPwAAAD9CBQAAAAAAAAEBAQAAeAAAAE4eWs/8A7s/nIJjuQigjz8AAAA/UgUAAAAAAAABAgEAAHgAAADMAD9x8tC6P5yCY7kIoI8/AAAAP1IFAAAAAAAAAQMBAAB4AAAASuMjE+iduj+cgmO5CKCPPwAAAD+vBQAAAAAAAAEEAQAAeAAAAJp/YMeGl+Y/0uvdduQu3D8AAAA/AAAAAAAAAAABBQEAAHgAAABL4yMT6J3mP9Lr3XbkLtw/AAAAPz8AAAAAAAAAAQYBAAB4AAAADHIxQm235j/S69125C7cPwAAAD9OAAAAAAAAAAEHAQAAeAAAAHxkAr1T1+Y/5hnjPVdA3D8AAAA/TgAAAAAAAAABCAEAAHgAAAD+gR0bXgrnP+YZ4z1XQNw/AAAAP14AAAAAAAAAAQkBAAB4AAAAMQP8xMlD5z/mGeM9V0DcPwAAAD9eAAAAAAAAAAEKAQAAeAAAAHSvJFJZkOc/+kfoBMpR3D8AAAA/bgAAAAAAAAABCwEAAHgAAAC3W03f6NznP/pH6ATKUdw/AAAAP24AAAAAAAAAAQwBAAB4AAAA+gd2bHgp6D/6R+gEylHcPwAAAD99AAAAAAAAAAENAQAAeAAAAO0XYkVpfOg/+kfoBMpR3D8AAAA/fQAAAAAAAAABDgEAAHgAAACRixFqu9XoPwx27cs8Y9w/AAAAP40AAAAAAAAAAQ8BAAB4AAAAg5v9Qqwo6T8y0vdZIobcPwAAAD+cAAAAAAAAAAEQAQAAeAAAACgPrWf+gek/RgD9IJWX3D8AAAA/nAAAAAAAAAABEQEAAHgAAABru9X0jc7pP1ouAugHqdw/AAAAP5wAAAAAAAAAARIBAAB4AAAArmf+gR0b6j9+igx27cvcPwAAAD+8AAAAAAAAAAETAQAAeAAAAECwY8NLYeo/krgRPWDd3D8AAAA/vAAAAAAAAAABFAEAAHgAAADT+MgEeqfqP6TmFgTT7tw/AAAAP7wAAAAAAAAAARUBAAB4AAAABXqnruXg6j+4FBzLRQDdPwAAAD/LAAAAAAAAAAEWAQAAeAAAAOdeSaSyIOs/zEIhkrgR3T8AAAA/ywAAAAAAAAABFwEAAHgAAABpfGQCvVPrP95wJlkrI90/AAAAP9sAAAAAAAAAARgBAAB4AAAAi9L4yAR66z/ecCZZKyPdPwAAAD/bAAAAAAAAAAEZAQAAeAAAAA3wEycPres/3nAmWSsj3T8AAAA/6wAAAAAAAAABGgEAAHgAAADfqWs5uNnrP/CeKyCeNN0/AAAAP+sAAAAAAAAAARsBAAB4AAAAAQAAAAAA7D/wnisgnjTdPwAAAD/6AAAAAAAAAAEcAQAAeAAAAIEdG14KM+w/8J4rIJ403T8AAAA/+gAAAAAAAAABHQEAAHgAAACjc68kUlnsP/CeKyCeNN0/AAAAPwoBAAAAAAAAAR4BAAB4AAAAdS0HN/uF7D/wnisgnjTdPwAAAD8KAQAAAAAAAAEfAQAAeAAAAJeDm/1CrOw/8J4rIJ403T8AAAA/GQEAAAAAAAABIAEAAHgAAAB5aD3zD+zsP/CeKyCeNN0/AAAAPxkBAAAAAAAAASEBAAB4AAAAq+kbnXsl7T/wnisgnjTdPwAAAD8pAQAAAAAAAAEiAQAAeAAAAC0HN/uFWO0/8J4rIJ403T8AAAA/KQEAAAAAAAABIwEAAHgAAADBT5w8tJ7tP/CeKyCeNN0/AAAAPzkBAAAAAAAAASQBAAB4AAAAU5gBfuLk7T/wnisgnjTdPwAAAD85AQAAAAAAAAElAQAAeAAAAIUZ4CdOHu4/GPs1roNX3T8AAAA/SAEAAAAAAAABJgEAAHgAAAAHN/uFWFHuPyopO3X2aN0/AAAAP0gBAAAAAAAAAScBAAB4AAAA2fBSmAF+7j8+V0A8aXrdPwAAAD9YAQAAAAAAAAEoAQAAeAAAAPtG515JpO4/UIVFA9yL3T8AAAA/WAEAAAAAAAABKQEAAHgAAABrObjZL8TuP2SzSspOnd0/AAAAP2gBAAAAAAAAASoBAAB4AAAAPfMP7Njw7j944U+Rwa7dPwAAAD9oAQAAAAAAAAErAQAAeAAAAP+BHRteCu8/nD1aH6fR3T8AAAA/dwEAAAAAAAABLAEAAHgAAAAPrWf+gR3vP5w9Wh+n0d0/AAAAP3cBAAAAAAAAAS0BAAB4AAAAIdix4aUw7z/CmWStjPTdPwAAAD+HAQAAAAAAAAEuAQAAeAAAADED/MTJQ+8/1sdpdP8F3j8AAAA/hwEAAAAAAAABLwEAAHgAAACRyoJcjFDvP/wjdALlKN4/AAAAP5YBAAAAAAAAATABAAB4AAAA8ZEJ9E5d7z/8I3QC5SjePwAAAD+WAQAAAAAAAAExAQAAeAAAAKP1zD+wY+8//CN0AuUo3j8AAAA/pgEAAAAAAAABMgEAAHgAAABRWZCLEWrvP/wjdALlKN4/AAAAP8UBAAAAAAAAATMBAAB4AAAAA71T13Jw7z/8I3QC5SjePwAAAD9CAgAAAAAAAAE0AQAAeAAAAGOE2m41fe8//CN0AuUo3j8AAAA/UgIAAAAAAAABNQEAAHgAAABzryRSWZDvP/wjdALlKN4/AAAAP2ICAAAAAAAAATYBAAB4AAAAhdpuNX2j7z/q9W47chfePwAAAD9iAgAAAAAAAAE3AQAAeAAAAOWh9cw/sO8/6vVuO3IX3j8AAAA/YgIAAAAAAAABOAEAAHgAAAD3zD+wY8PvP9bHaXT/Bd4/AAAAP3ECAAAAAAAAATkBAAB4AAAApzAD/MTJ7z/Wx2l0/wXePwAAAD9xAgAAAAAAAAE6AQAAeAAAAAf4iZOH1u8/sGtf5hnj3T8AAAA/gQIAAAAAAAABOwEAAHgAAAC3W03f6NzvP7BrX+YZ490/AAAAP5ACAAAAAAAAATwBAAB4AAAAZ78QK0rj7z+cPVofp9HdPwAAAD+QAgAAAAAAAAE9AQAAeAAAAACZQO/UtWw/hjaoxYFsxj8AAAA/AAAAAAAAAAABPgEAAHgAAACgJFJZkItxP4Y2qMWBbMY/AAAAPz8AAAAAAAAAAT8BAAB4AAAAwPwDOza8dD+GNqjFgWzGPwAAAD8/AAAAAAAAAAFAAQAAeAAAAODUtRzc7Hc/hjaoxYFsxj8AAAA/TgAAAAAAAAABQQEAAHgAAAAghRngJ05+P4Y2qMWBbMY/AAAAP04AAAAAAAAAAUIBAAB4AAAAwJq+0blXgj+skrJTZ4/GPwAAAD9eAAAAAAAAAAFDAQAAeAAAACAj1Har6Ys/0u684Uyyxj8AAAA/XgAAAAAAAAABRAEAAHgAAADQwc1+IVaUP/hKx28y1cY/AAAAP24AAAAAAAAAAUUBAAB4AAAAMMBPnDy0nj9FA9yL/RrHPwAAAD9uAAAAAAAAAAFGAQAAeAAAAFhVVVVVVaU/al/mGeM9xz8AAAA/fQAAAAAAAAABRwEAAHgAAACMj0ygd+qqP7gX+zWug8c/AAAAP40AAAAAAAAAAUgBAAB4AAAAZAK9U9dysD+4F/s1roPHPwAAAD+NAAAAAAAAAAFJAQAAeAAAAIbabjV9o7M/uBf7Na6Dxz8AAAA/jQAAAAAAAAABSgEAAHgAAAAeWs/8Azu2P7gX+zWug8c/AAAAP50AAAAAAAAAAUsBAAB4AAAAtJ75B3ZsuD+4F/s1roPHPwAAAD+dAAAAAAAAAAFMAQAAeAAAAMBPnDy0nrk/uBf7Na6Dxz8AAAA/rAAAAAAAAAABTQEAAHgAAABGqO1W0ze6P7gX+zWug8c/AAAAP6wAAAAAAAAAAU4BAAB4AAAASuMjE+iduj+4F/s1roPHPwAAAD+8AAAAAAAAAAFPAQAAeAAAAA5u9guxorQ/NMOcQxj11z8AAAA/AAAAAAAAAAABUAEAAHgAAAASqSzIxQi1PzTDnEMY9dc/AAAAPwAAAAAAAAAAAVEBAAB4AAAAFuRihNputT80w5xDGPXXPwAAAD8AAAAAAAAAAAFSAQAAeAAAAJgBfuLkobU/NMOcQxj11z8AAAA/EAAAAAAAAAABUwEAAHgAAAAaH5lA79S1PzTDnEMY9dc/AAAAPxAAAAAAAAAAAVQBAAB4AAAAnDy0nvkHtj80w5xDGPXXPwAAAD8fAAAAAAAAAAFVAQAAeAAAACKVBbkYobY/IJWXfKXj1z8AAAA/HwAAAAAAAAABVgEAAHgAAACksiAXI9S2PyCVl3yl49c/AAAAPy8AAAAAAAAAAVcBAAB4AAAArCiNj0ygtz8glZd8pePXPwAAAD8vAAAAAAAAAAFYAQAAeAAAALjZL8SK0rg/IJWXfKXj1z8AAAA/PgAAAAAAAAABWQEAAHgAAABCbbeavtG5PzTDnEMY9dc/AAAAPz4AAAAAAAAAAVoBAAB4AAAAzAA/cfLQuj9H8aEKiwbYPwAAAD9OAAAAAAAAAAFbAQAAeAAAAFrP/AM7Nrw/R/GhCosG2D8AAAA/XgAAAAAAAAABXAEAAHgAAABmgJ84eWi9P1ofp9H9F9g/AAAAP14AAAAAAAAAAV0BAAB4AAAA8hMnD61nvj9aH6fR/RfYPwAAAD+QAAAAAAAAAAFeAQAAeAAAAPrEyUPrmb8/Wh+n0f0X2D8AAAA/rwAAAAAAAAABXwEAAHgAAADBjg0vhRnAP1ofp9H9F9g/AAAAP68AAAAAAAAAAWABAAB4AAAAQ6wojY9MwD9aH6fR/RfYPwAAAD+vAAAAAAAAAAFhAQAAeAAAAMXJQ+uZf8A/Wh+n0f0X2D8AAAA/rwAAAAAAAAABYgEAAHgAAACFWFEaH5nAP1ofp9H9F9g/AAAAP78AAAAAAAAAAWMBAAB4AAAA2K2mb3TulT/wnisgnjTdPwAAAD8AAAAAAAAAAAFkAQAAeAAAAChK4yMT6J0/8J4rIJ403T8AAAA/PgAAAAAAAAABZQEAAHgAAABM3+jcK4mkP/CeKyCeNN0/AAAAPz4AAAAAAAAAAWYBAAB4AAAAhN6pazm4qT/wnisgnjTdPwAAAD9OAAAAAAAAAAFnAQAAeAAAAGDHhpfCDLA/8J4rIJ403T8AAAA/TgAAAAAAAAABaAEAAHgAAAD6RudeSaSyP/CeKyCeNN0/AAAAP14AAAAAAAAAAWkBAAB4AAAAkIsRarvVtD/wnisgnjTdPwAAAD9eAAAAAAAAAAFqAQAAeAAAAJw8tJ75B7Y/8J4rIJ403T8AAAA/bQAAAAAAAAABawEAAHgAAACo7VbTNzq3P/CeKyCeNN0/AAAAP20AAAAAAAAAAWwBAAB4AAAArCiNj0ygtz/wnisgnjTdPwAAAD99AAAAAAAAAAFtAQAAeAAAAC5GqO1W07c/8J4rIJ403T8AAAA/jAAAAAAAAAABbgEAAHgAAACwY8NLYQa4P/CeKyCeNN0/AAAAP4wAAAAAAAAAAW8BAAB4AAAAi9L4yAR6xz/eamiDWhzoPwAAAD8AAAAAAAAAAAFwAQAAeAAAAA3wEycPrcc/6AHr5hMl6D8AAAA/XgAAAAAAAAABcQEAAHgAAADRuVcSqSzIP/KYbUrNLeg/AAAAP14AAAAAAAAAAXIBAAB4AAAAGaG2W03fyD/7L/CthjboPwAAAD9tAAAAAAAAAAFzAQAAeAAAAJ/5B3ZseMk/+y/wrYY26D8AAAA/fAAAAAAAAAABdAEAAHgAAACnb3TulUTKP/sv8K2GNug/AAAAP3wAAAAAAAAAAXUBAAB4AAAAb3TulUQqyz/7L/CthjboPwAAAD+MAAAAAAAAAAF2AQAAeAAAAHfqWg5u9ss/+y/wrYY26D8AAAA/jAAAAAAAAAABdwEAAHgAAACBYMeGl8LMP/sv8K2GNug/AAAAP4wAAAAAAAAAAXgBAAB4AAAAB7kYobZbzT/7L/CthjboPwAAAD+bAAAAAAAAAAF5AQAAeAAAAE2gd+paDs4/+y/wrYY26D8AAAA/mwAAAAAAAAABegEAAHgAAACRTKB36lrOP/sv8K2GNug/AAAAP6sAAAAAAAAAAXsBAAB4AAAAE2q71fSNzj/7L/CthjboPwAAAD+6AAAAAAAAAAF8AQAAeAAAAHTulUQqC7I/vOcKiCdN7z8AAAA/AAAAAAAAAAABfQEAAHgAAAB07pVEKguyP8Z+jevgVe8/AAAAP14AAAAAAAAAAX4BAAB4AAAA9guxojQ+sj/Gfo3r4FXvPwAAAD9tAAAAAAAAAAF/AQAAeAAAAHgpzAA/cbI/0BUQT5pe7z8AAAA/bQAAAAAAAAABgAEAAHgAAAB8ZAK9U9eyP9AVEE+aXu8/AAAAP20AAAAAAAAAAYEBAAB4AAAABL1T13Jwsz/QFRBPml7vPwAAAD99AAAAAAAAAAGCAQAAeAAAAJCLEWq71bQ/2KySslNn7z8AAAA/fQAAAAAAAAABgwEAAHgAAAAeWs/8Azu2P9iskrJTZ+8/AAAAP40AAAAAAAAAAYQBAAB4AAAAuNkvxIrSuD/iQxUWDXDvPwAAAD+cAAAAAAAAAAGFAQAAeAAAAM47dS0HN7s/4kMVFg1w7z8AAAA/nAAAAAAAAAABhgEAAHgAAADqnbqWg5u9P+JDFRYNcO8/AAAAP5wAAAAAAAAAAYcBAAB4AAAAwY4NL4UZwD/iQxUWDXDvPwAAAD+sAAAAAAAAAAGIAQAAeAAAAMkEeqeu5cA/4kMVFg1w7z8AAAA/uwAAAAAAAAABiQEAAHgAAADReuYf2LHBP+JDFRYNcO8/AAAAP7sAAAAAAAAAAYoBAAB4AAAAEycPrWf+wT/iQxUWDXDvPwAAAD/LAAAAAAAAAAGLAQAAeAAAAJdEKgtyMcI/4kMVFg1w7z8AAAA/ywAAAAAAAAABjAEAAHgAAABX0zc690rCP+JDFRYNcO8/AAAAP9sAAAAAAAAAAY0BAAB4AAAAGWJFaXxkwj/iQxUWDXDvPwAAAD/bAAAAAAAAAAGOAQAAeAAAAK6mb3TuleA/+ErHbzLVxj8AAAA/AAAAAAAAAAABjwEAAHgAAAAObvYLsaLgP/hKx28y1cY/AAAAP4ECAAAAAAAAAZABAAB4AAAAbzV9o3Ov4D/4SsdvMtXGPwAAAD+QAgAAAAAAAAGRAQAAeAAAAIBgx4aXwuA/+ErHbzLVxj8AAAA/kAIAAAAAAAABkgEAAHgAAACRixFqu9XgP/hKx28y1cY/AAAAP6ACAAAAAAAAAZMBAAB4AAAAE6ksyMUI4T/S7rzhTLLGPwAAAD+gAgAAAAAAAAGUAQAAeAAAAKXxkQn0TuE/0u684Uyyxj8AAAA/sAIAAAAAAAABlQEAAHgAAACZAX7i5KHhP9LuvOFMssY/AAAAP78CAAAAAAAAAZYBAAB4AAAAixFqu9X04T/S7rzhTLLGPwAAAD+/AgAAAAAAAAGXAQAAeAAAAH8hVpTGR+I/0u684Uyyxj8AAAA/vwIAAAAAAAABmAEAAHgAAAAjlQW5GKHiP9LuvOFMssY/AAAAP88CAAAAAAAAAZkBAAB4AAAAZUEuRqjt4j/S7rzhTLLGPwAAAD/PAgAAAAAAAAGaAQAAeAAAAKjtVtM3OuM/rJKyU2ePxj8AAAA/3wIAAAAAAAABmwEAAHgAAADbbjV9o3PjP6ySslNnj8Y/AAAAP98CAAAAAAAAAZwBAAB4AAAAXYxQ262m4z+skrJTZ4/GPwAAAD/uAgAAAAAAAAGdAQAAeAAAAM5+IVaUxuM/rJKyU2ePxj8AAAA/7gIAAAAAAAABngEAAHgAAABAcfLQeubjP6ySslNnj8Y/AAAAP/4CAAAAAAAAAZ8BAAB4AAAAUJw8tJ754z+skrJTZ4/GPwAAAD8NAwAAAAAAAAGgAQAAeAAAALBjw0thBuQ/rJKyU2ePxj8AAAA/LQMAAAAAAAABoQEAAHgAAADBjg0vhRnkP6ySslNnj8Y/AAAAPy0DAAAAAAAAAaIBAAB4AAAAcfLQeuYf5D+skrJTZ4/GPwAAAD8tAwAAAAAAAAGjAQAAeAAAACJWlMZHJuQ/rJKyU2ePxj8AAAA/PAMAAAAAAAABpAEAAHgAAAAiVpTGRybkP4Y2qMWBbMY/AAAAP0wDAAAAAAAAAaUBAAB4AAAA0rlXEqks5D+GNqjFgWzGPwAAAD9cAwAAAAAAAAGmAQAAeAAAAODo3CuJVOI/XuzXuA5e1T8AAAA/AAAAAAAAAAABpwEAAHgAAACPTKB36lriP17s17gOXtU/AAAAPyAAAAAAAAAAAagBAAB4AAAAQLBjw0th4j9e7Ne4Dl7VPwAAAD8vAAAAAAAAAAGpAQAAeAAAAECwY8NLYeI/hUjiRvSA1T8AAAA/LwAAAAAAAAABqgEAAHgAAADwEycPrWfiP6uk7NTZo9U/AAAAPz8AAAAAAAAAAasBAAB4AAAA8BMnD61n4j/RAPdiv8bVPwAAAD8/AAAAAAAAAAGsAQAAeAAAAKF36loObuI/5S78KTLY1T8AAAA/TwAAAAAAAAABrQEAAHgAAAChd+paDm7iPwqLBrgX+9U/AAAAP08AAAAAAAAAAa4BAAB4AAAAoXfqWg5u4j8euQt/igzWPwAAAD9eAAAAAAAAAAGvAQAAeAAAAFDbraZvdOI/MOcQRv0d1j8AAAA/XgAAAAAAAAABsAEAAHgAAAABP3Hy0HriP0QVFg1wL9Y/AAAAP24AAAAAAAAAAbEBAAB4AAAAAT9x8tB64j9XQxvU4kDWPwAAAD9uAAAAAAAAAAGyAQAAeAAAALGiND4ygeI/V0Mb1OJA1j8AAAA/bgAAAAAAAAABswEAAHgAAAByMUJtt5riP0y+0vGbTNU/AAAAPwAAAAAAAAAAAbQBAAB4AAAAws1+IVaU4j9MvtLxm0zVPwAAAD9GAAAAAAAAAAG1AQAAeAAAAMLNfiFWlOI/XuzXuA5e1T8AAAA/RgAAAAAAAAABtgEAAHgAAABiBviJk4fiP3Ia3X+Bb9U/AAAAP0YAAAAAAAAAAbcBAAB4AAAAsaI0PjKB4j+FSOJG9IDVPwAAAD9VAAAAAAAAAAG4AQAAeAAAAAE/cfLQeuI/l3bnDWeS1T8AAAA/ZQAAAAAAAAABuQEAAHgAAAABP3Hy0HriP6uk7NTZo9U/AAAAP3UAAAAAAAAAAboBAAB4AAAAUNutpm904j+rpOzU2aPVPwAAAD+EAAAAAAAAAAG7AQAAeAAAAFDbraZvdOI/vtLxm0y11T8AAAA/lAAAAAAAAAABvAEAAHgAAAChd+paDm7iP77S8ZtMtdU/AAAAP5QAAAAAAAAAAb0BAAB4AAAAoXfqWg5u4j/RAPdiv8bVPwAAAD+jAAAAAAAAAAG+AQAAeAAAAPATJw+tZ+I/0QD3Yr/G1T8AAAA/owAAAAAAAAABvwEAAHgAAADwEycPrWfiP+Uu/Cky2NU/AAAAP7MAAAAAAAAAAcABAAB4AAAAQLBjw0th4j/3XAHxpOnVPwAAAD/DAAAAAAAAAAHBAQAAeAAAAI9MoHfqWuI/CosGuBf71T8AAAA/0gAAAAAAAAABwgEAAHgAAACPTKB36lriPx65C3+KDNY/AAAAP9IAAAAAAAAAAcMBAAB4AAAA4OjcK4lU4j9EFRYNcC/WPwAAAD/SAAAAAAAAAAHEAQAAeAAAAODo3CuJVOI/anEgm1VS1j8AAAA/4gAAAAAAAAABxQEAAHgAAADg6NwriVTiP32fJWLIY9Y/AAAAP/IAAAAAAAAAAcYBAAB4AAAA4OjcK4lU4j+QzSopO3XWPwAAAD/yAAAAAAAAAAHHAQAAeAAAAAEAAAAAAOQ/R/GhCosG2D8AAAA/AAAAAAAAAAAByAEAAHgAAAABAAAAAADkP1ofp9H9F9g/AAAAP3kAAAAAAAAAAckBAAB4AAAAsGPDS2EG5D9uTayYcCnYPwAAAD+JAAAAAAAAAAHKAQAAeAAAALBjw0thBuQ/gHuxX+M62D8AAAA/mAAAAAAAAAABywEAAHgAAABhx4aXwgzkP4B7sV/jOtg/AAAAP6gAAAAAAAAAAcwBAAB4AAAAYceGl8IM5D+TqbYmVkzYPwAAAD+oAAAAAAAAAAHNAQAAeAAAABErSuMjE+Q/k6m2JlZM2D8AAAA/uAAAAAAAAAABzgEAAHgAAAARK0rjIxPkP6fXu+3IXdg/AAAAP8cAAAAAAAAAAc8BAAB4AAAAwY4NL4UZ5D+5BcG0O2/YPwAAAD/XAAAAAAAAAAHQAQAAeAAAAIIdG14KM+Q/iCRuRA9Y1z8AAAA/AAAAAAAAAAAB0QEAAHgAAABQnDy0nvnjP9XcgmDandc/AAAAPwAAAAAAAAAAAdIBAAB4AAAAoDh5aD3z4z/nCognTa/XPwAAAD8AAAAAAAAAAAHTAQAAeAAAAEBx8tB65uM/5wqIJ02v1z8AAAA/DwAAAAAAAAAB1AEAAHgAAACPDS+FGeDjP+cKiCdNr9c/AAAAPx8AAAAAAAAAAdUBAAB4AAAA36lrObjZ4z/nCognTa/XPwAAAD8fAAAAAAAAAAHWAQAAeAAAAC5GqO1W0+M/+jiN7r/A1z8AAAA/LgAAAAAAAAAB1wEAAHgAAAAeG14KM8DjPw5nkrUy0tc/AAAAPy4AAAAAAAAAAdgBAAB4AAAA/cTJQ+uZ4z8glZd8pePXPwAAAD8+AAAAAAAAAAHZAQAAeAAAADw2vBRmgOM/IJWXfKXj1z8AAAA/PgAAAAAAAAAB2gEAAHgAAAB7p67l4GbjPzTDnEMY9dc/AAAAP04AAAAAAAAAAdsBAAB4AAAAaXxkAr1T4z9H8aEKiwbYPwAAAD9OAAAAAAAAAAHcAQAAeAAAAFlRGh+ZQOM/Wh+n0f0X2D8AAAA/XQAAAAAAAAAB3QEAAHgAAABIJtA7dS3jP25NrJhwKdg/AAAAP10AAAAAAAAAAd4BAAB4AAAA+sgEeqeu3T/MQiGSuBHdPwAAAD8AAAAAAAAAAAHfAQAAeAAAALpXEqksyN0/zEIhkrgR3T8AAAA/PwAAAAAAAAAB4AEAAHgAAAB85h/YseHdP8xCIZK4Ed0/AAAAPz8AAAAAAAAAAeEBAAB4AAAAPHUtBzf73T/MQiGSuBHdPwAAAD8/AAAAAAAAAAHiAQAAeAAAAH4hVpTGR94/3nAmWSsj3T8AAAA/TgAAAAAAAAAB4wEAAHgAAADCzX4hVpTeP95wJlkrI90/AAAAP14AAAAAAAAAAeQBAAB4AAAAxgi13Wr63j/wnisgnjTdPwAAAD9eAAAAAAAAAAHlAQAAeAAAAMpD65l/YN8/8J4rIJ403T8AAAA/XgAAAAAAAAAB5gEAAHgAAAAwRqjtVtPfPwTNMOcQRt0/AAAAP24AAAAAAAAAAecBAAB4AAAA+gd2bHgp4D8Y+zWug1fdPwAAAD9uAAAAAAAAAAHoAQAAeAAAAD20nvkHduA/GPs1roNX3T8AAAA/fQAAAAAAAAAB6QEAAHgAAACAYMeGl8LgPxj7Na6DV90/AAAAP30AAAAAAAAAAeoBAAB4AAAAE6ksyMUI4T8Y+zWug1fdPwAAAD+NAAAAAAAAAAHrAQAAeAAAAKXxkQn0TuE/GPs1roNX3T8AAAA/nAAAAAAAAAAB7AEAAHgAAAAnD61n/oHhPyopO3X2aN0/AAAAP5wAAAAAAAAAAe0BAAB4AAAAmQF+4uSh4T8qKTt19mjdPwAAAD+sAAAAAAAAAAHuAQAAeAAAAKksyMUIteE/Kik7dfZo3T8AAAA/vAAAAAAAAAAB7wEAAHgAAABakIsRarvhPyopO3X2aN0/AAAAP7wAAAAAAAAAAfABAAB4AAAAWpCLEWq74T8Y+zWug1fdPwAAAD8ZAQAAAAAAAAHxAQAAeAAAACDYseGlMNs/R+vjNLr/4j8AAAA/AAAAAAAAAAAB8gEAAHgAAADmofXMP7DbP0fr4zS6/+I/AAAAP50AAAAAAAAAAfMBAAB4AAAACjPAT5w83D9RgmaYcwjjPwAAAD+sAAAAAAAAAAH0AQAAeAAAAFAaH5lA79w/ZLBrX+YZ4z8AAAA/rAAAAAAAAAAB9QEAAHgAAAA4OvdKIpXdP25H7sKfIuM/AAAAP7wAAAAAAAAAAfYBAAB4AAAAIFrP/AM73j933nAmWSvjPwAAAD+8AAAAAAAAAAH3AQAAeAAAAETrmX9gx94/d95wJlkr4z8AAAA/ywAAAAAAAAAB+AEAAHgAAABIJtA7dS3fP4B184kSNOM/AAAAP8sAAAAAAAAAAfkBAAB4AAAALAtyMUJt3z+AdfOJEjTjPwAAAD/bAAAAAAAAAAH6AQAAeAAAAOyZf2DHht8/gHXziRI04z8AAAA/2wAAAAAAAAAB+wEAAHgAAABMYQb4iZPfP4B184kSNOM/AAAAP+sAAAAAAAAAAfwBAAB4AAAA7hdiRWl83D8pOJaLAPrhPwAAAD8AAAAAAAAAAAH9AQAAeAAAAK6mb3Tuldw/KTiWiwD64T8AAAA/kgEAAAAAAAAB/gEAAHgAAAAwxIrS+MjcPyk4losA+uE/AAAAP6IBAAAAAAAAAf8BAAB4AAAANP/Ajg0v3T8pOJaLAPrhPwAAAD+iAQAAAAAAAAEAAgAAeAAAAJoBfuLkod0/KTiWiwD64T8AAAA/sgEAAAAAAAABAQIAAHgAAAB+IVaUxkfePyk4losA+uE/AAAAP7IBAAAAAAAAAQICAAB4AAAAZkEuRqjt3j8pOJaLAPrhPwAAAD/BAQAAAAAAAAEDAgAAeAAAAExhBviJk98/KTiWiwD64T8AAAA/wQEAAAAAAAABBAIAAHgAAABJpLIgFyPgPyk4losA+uE/AAAAP9EBAAAAAAAAAQUCAAB4AAAAPbSe+Qd24D8pOJaLAPrhPwAAAD/RAQAAAAAAAAEGAgAAeAAAAIBgx4aXwuA/M88Y77kC4j8AAAA/4QEAAAAAAAABBwIAAHgAAAATqSzIxQjhPzPPGO+5AuI/AAAAP+EBAAAAAAAAAQgCAAB4AAAAlcZHJtA74T8zzxjvuQLiPwAAAD/wAQAAAAAAAAEJAgAAeAAAAGaAnzh5aOE/M88Y77kC4j8AAAA/8AEAAAAAAAABCgIAAHgAAAB3q+kbnXvhPzPPGO+5AuI/AAAAPwACAAAAAAAAAQsCAAB4AAAA2HJws1+I4T8zzxjvuQLiPwAAAD8AAgAAAAAAAAEMAgAAeAAAAIjWM//AjuE/M88Y77kC4j8AAAA/DwIAAAAAAAABDQIAAHgAAAA4OvdKIpXhPzPPGO+5AuI/AAAAPw8CAAAAAAAAAQ4CAAB4AAAAODr3SiKV4T8pOJaLAPrhPwAAAD8+AgAAAAAAAAEPAgAAeAAAAIjWM//AjuE/KTiWiwD64T8AAAA/tQIAAAAAAAABEAIAAHgAAADc7BdiRWngP2tog1ocyOY/AAAAPwAAAAAAAAAAARECAAB4AAAA3OwXYkVp4D91/wW+1dDmPwAAAD8/AAAAAAAAAAESAgAAeAAAANzsF2JFaeA/fZaIIY/Z5j8AAAA/XgAAAAAAAAABEwIAAHgAAADc7BdiRWngP4ctC4VI4uY/AAAAP14AAAAAAAAAARQCAAB4AAAAPbSe+Qd24D+RxI3oAevmPwAAAD9eAAAAAAAAAAEVAgAAeAAAAD20nvkHduA/pPKSr3T85j8AAAA/XgAAAAAAAAABFgIAAHgAAADtF2JFaXzgP7YgmHbnDec/AAAAP14AAAAAAAAAARcCAAB4AAAA7RdiRWl84D/KTp09Wh/nPwAAAD9uAAAAAAAAAAEYAgAAeAAAAJ17JZHKguA/3XyiBM0w5z8AAAA/bgAAAAAAAAABGQIAAHgAAABN3+jcK4ngP/Cqp8s/Quc/AAAAP34AAAAAAAAAARoCAAB4AAAA/kKsKI2P4D/6QSov+UrnPwAAAD+NAAAAAAAAAAEbAgAAeAAAAP5CrCiNj+A/BNmskrJT5z8AAAA/jQAAAAAAAAABHAIAAHgAAACupm907pXgPxYHslklZec/AAAAP50AAAAAAAAAAR0CAAB4AAAADm72C7Gi4D8pNbcgmHbnPwAAAD+dAAAAAAAAAAEeAgAAeAAAAM/8Azs2vOA/Rfo+S8SQ5z8AAAA/nQAAAAAAAAABHwIAAHgAAADgJ04eWs/gP1koRBI3ouc/AAAAP60AAAAAAAAAASACAAB4AAAAQe/UtRzc4D9sVknZqbPnPwAAAD+8AAAAAAAAAAEhAgAAeAAAAPJSmAF+4uA/du3LPGO85z8AAAA/+wAAAAAAAAABIgIAAHgAAABSGh+ZQO/gP3+ETqAcxec/AAAAP/sAAAAAAAAAASMCAAB4AAAAAn7i5KH14D9/hE6gHMXnPwAAAD8aAQAAAAAAAAEkAgAAeAAAALPhpTAD/OA/RAx5zDal5j8AAAA/AAAAAAAAAAABJQIAAHgAAAACfuLkofXgP0QMecw2peY/AAAAPwAAAAAAAAAAASYCAAB4AAAAUhofmUDv4D9EDHnMNqXmPwAAAD8PAAAAAAAAAAEnAgAAeAAAAKG2W03f6OA/RAx5zDal5j8AAAA/HwAAAAAAAAABKAIAAHgAAADyUpgBfuLgP0QMecw2peY/AAAAPx8AAAAAAAAAASkCAAB4AAAAQe/UtRzc4D9EDHnMNqXmPwAAAD8uAAAAAAAAAAEqAgAAeAAAAJGLEWq71eA/TqP7L/Ct5j8AAAA/PgAAAAAAAAABKwIAAHgAAADgJ04eWs/gP06j+y/wreY/AAAAP04AAAAAAAAAASwCAAB4AAAA4CdOHlrP4D9YOn6TqbbmPwAAAD9OAAAAAAAAAAEtAgAAeAAAADHEitL4yOA/YdEA92K/5j8AAAA/XQAAAAAAAAABLgIAAHgAAACAYMeGl8LgP2HRAPdiv+Y/AAAAP10AAAAAAAAAAS8CAAB4AAAAz/wDOza84D9raINaHMjmPwAAAD9tAAAAAAAAAAEwAgAAeAAAAB+ZQO/UteA/fZaIIY/Z5j8AAAA/bQAAAAAAAAABMQIAAHgAAABvNX2jc6/gP4ctC4VI4uY/AAAAP30AAAAAAAAAATICAAB4AAAAv9G5VxKp4D+RxI3oAevmPwAAAD99AAAAAAAAAAEzAgAAeAAAAF4KM8BPnOA/mlsQTLvz5j8AAAA/jAAAAAAAAAABNAIAAHgAAAD+QqwojY/gP66JFRMuBec/AAAAP4wAAAAAAAAAATUCAAB4AAAA7RdiRWl84D/AtxraoBbnPwAAAD+cAAAAAAAAAAE2AgAAeAAAANzsF2JFaeA/0+UfoRMo5z8AAAA/nAAAAAAAAAABNwIAAHgAAAAbXgozwE/gP918ogTNMOc/AAAAP6sAAAAAAAAAATgCAAB4AAAACjPAT5w84D/wqqfLP0LnPwAAAD+rAAAAAAAAAAE5AgAAeAAAAKprObjZL+A/+kEqL/lK5z8AAAA/uwAAAAAAAAABOgIAAHgAAACaQO/UtRzgPwTZrJKyU+c/AAAAP7sAAAAAAAAAATsCAAB4AAAA6dwriVQW4D8McC/2a1znPwAAAD/LAAAAAAAAAAE8AgAAeAAAADl5aD3zD+A/DHAv9mtc5z8AAAA/ywAAAAAAAAABPQIAAHgAAACIFaXxkQngPxYHslklZec/AAAAP9oAAAAAAAAAAT4CAAB4AAAANn2jc68k2j9cBNAPUnnpPwAAAD8AAAAAAAAAAAE/AgAAeAAAAJp/YMeGl9o/XATQD1J56T8AAAA/bQAAAAAAAAABQAIAAHgAAACCnzh5aD3bP2abUnMLguk/AAAAP30AAAAAAAAAAUECAAB4AAAAKE4eWs/82z95yVc6fpPpPwAAAD+MAAAAAAAAAAFCAgAAeAAAAFAaH5lA79w/g2DanTec6T8AAAA/jAAAAAAAAAABQwIAAHgAAAB85h/YseHdP4Ng2p03nOk/AAAAP4wAAAAAAAAAAUQCAAB4AAAAxgi13Wr63j+DYNqdN5zpPwAAAD+MAAAAAAAAAAFFAgAAeAAAAIgVpfGRCeA/g2DanTec6T8AAAA/nAAAAAAAAAABRgIAAHgAAACupm907pXgP4Ng2p03nOk/AAAAP5wAAAAAAAAAAUcCAAB4AAAAdHCzX4gV4T+DYNqdN5zpPwAAAD+sAAAAAAAAAAFIAgAAeAAAAHer6Rude+E/bzLV1sSK6T8AAAA/ywAAAAAAAAABSQIAAHgAAADs2PBSmAHiP1JtTayYcOk/AAAAP8sAAAAAAAAAAUoCAAB4AAAAXsvBzX4h4j9J1spI32fpPwAAAD/LAAAAAAAAAAFLAgAAeAAAAA0vhRngJ+I/Pz9I5SVf6T8AAAA/ywAAAAAAAAABTAIAAHgAAAANL4UZ4CfiPzaoxYFsVuk/AAAAP9oAAAAAAAAAAU0CAAB4AAAAXsvBzX4h4j82qMWBbFbpPwAAAD8ZAQAAAAAAAAFOAgAAeAAAAF7Lwc1+IeI/LRFDHrNN6T8AAAA/KQEAAAAAAAABTwIAAHgAAACid+paDm7eP0IqL/lKx+8/AAAAPwAAAAAAAAAAAVACAAB4AAAAYgb4iZOH3j9CKi/5SsfvPwAAAD9eAAAAAAAAAAFRAgAAeAAAAKayIBcj1N4/Qiov+UrH7z8AAAA/bQAAAAAAAAABUgIAAHgAAAAo0Dt1LQffP0IqL/lKx+8/AAAAP20AAAAAAAAAAVMCAAB4AAAAqu1W0zc63z9CKi/5SsfvPwAAAD99AAAAAAAAAAFUAgAAeAAAACwLcjFCbd8/Qiov+UrH7z8AAAA/fQAAAAAAAAABVQIAAHgAAABut5q+0bnfP0IqL/lKx+8/AAAAP40AAAAAAAAAAVYCAAB4AAAA2bHhpTAD4D9CKi/5SsfvPwAAAD+NAAAAAAAAAAFXAgAAeAAAAEmksiAXI+A/SsGxXATQ7z8AAAA/jQAAAAAAAAABWAIAAHgAAAC7loOb/ULgP0rBsVwE0O8/AAAAP5wAAAAAAAAAAVkCAAB4AAAA3OwXYkVp4D9KwbFcBNDvPwAAAD+sAAAAAAAAAAFaAgAAeAAAAE3f6NwrieA/VFg0wL3Y7z8AAAA/rAAAAAAAAAABWwIAAHgAAABeCjPAT5zgP1RYNMC92O8/AAAAP6wAAAAAAAAAAVwCAAB4AAAAbzV9o3Ov4D9UWDTAvdjvPwAAAD+8AAAAAAAAAAFdAgAAeAAAAM/8Azs2vOA/VFg0wL3Y7z8AAAA/ywAAAAAAAAABXgIAAHgAAACAYMeGl8LgP1RYNMC92O8/AAAAP8sAAAAAAAAACw==</ink>
</athena>
</file>

<file path=customXml/item35.xml><?xml version="1.0" encoding="utf-8"?>
<athena xmlns="http://schemas.microsoft.com/edu/athena" version="0.1.2681.0">
  <media streamable="true" recordStart="19021" recordEnd="36821" recordLength="1494186" start="19021" end="36821" audioFormat="{00001610-0000-0010-8000-00AA00389B71}" audioRate="44100" muted="false" volume="0.8" fadeIn="0" fadeOut="0" videoFormat="{34363248-0000-0010-8000-00AA00389B71}" videoRate="30" videoWidth="960" videoHeight="720"/>
</athena>
</file>

<file path=customXml/item3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BseAAAAAAAABfD///8MQWN0aW9uVHlwZVYxAQAAAAd2YWx1ZV9fAAgCAAAAAAAAAAEFAAAABAAAAAkRAAAACRIAAADzJQAAAAAAAAHt////8P///wAAAAABBgAAAAQAAAAJFAAAAAkVAAAAEXkAAAAAAAAB6v////D///8AAAAAAQcAAAAEAAAACRcAAAAJGAAAAEKLAAAAAAAAAef////w////AAAAAAEIAAAABAAAAAkaAAAACRsAAAC1pwAAAAAAAAHk////8P///wAAAAABCQAAAAQAAAAJHQAAAAkeAAAA6LMAAAAAAAAB4f////D///8AAAAAAQoAAAAEAAAACSAAAAAJIQAAAO66AAAAAAAAAd7////w////AAAAAAELAAAABAAAAAkjAAAACSQAAABsvwAAAAAAAAHb////8P///wAAAAABDAAAAAQAAAAJJgAAAAknAAAAMMUAAAAAAAAB2P////D///8AAAAABQ0AAAANQ2xlYXJDYW52YXNWMQIAAAAJU3RhcnRUaW1lBFR5cGUABBAMQWN0aW9uVHlwZVYxAgAAAAIAAAAG6gA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NwAAADcAAAABEQAAAA4AAAD//wAAAAAAAAAAACJAAAAB1P///9b///8BAAAAAAAAAAAAIkABEgAAAA8AAAAJLQAAABUAAAAVAAAAARQAAAAOAAAA//8AAAAAAAAAAAAiQAAAAdL////W////AQAAAAAAAAAAACJAARUAAAAPAAAACS8AAAAPAAAADwAAAAEXAAAADgAAAP//AAAAAAAAAAAAIkAAAAHQ////1v///wEAAAAAAAAAAAAiQAEYAAAADwAAAAkxAAAAFgAAABYAAAABGgAAAA4AAAD//wAAAAAAAAAAACJAAAABzv///9b///8BAAAAAAAAAAAAIkABGwAAAA8AAAAJMwAAAHQAAAB0AAAAAR0AAAAOAAAA//8AAAAAAAAAAAAiQAAAAcz////W////AQAAAAAAAAAAACJAAR4AAAAPAAAACTUAAAAiAAAAIgAAAAEgAAAADgAAAP//AAAAAAAAAAAAIkAAAAHK////1v///wEAAAAAAAAAAAAiQAEhAAAADwAAAAk3AAAAEwAAABMAAAABIwAAAA4AAAD//wAAAAAAAAAAACJAAAAByP///9b///8BAAAAAAAAAAAAIkABJAAAAA8AAAAJOQAAACIAAAAiAAAAASYAAAAOAAAA//8AAAAAAAAAAAAiQAAAAcb////W////AQAAAAAAAAAAACJAAScAAAAPAAAACTsAAAA2AAAANgAAAAcrAAAAAAEAAAB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DQkHLQAAAAABAAAAIAAAAAQKSW5rUG9pbnRWMQIAAAAJcwAAAAl0AAAACXUAAAAJdgAAAAl3AAAACXgAAAAJeQAAAAl6AAAACXsAAAAJfAAAAAl9AAAACX4AAAAJfwAAAAmAAAAACYEAAAAJggAAAAmDAAAACYQAAAAJhQAAAAmGAAAACYcAAAANCwcvAAAAAAEAAAAQAAAABApJbmtQb2ludFYxAgAAAAmIAAAACYkAAAAJigAAAAmLAAAACYwAAAAJjQAAAAmOAAAACY8AAAAJkAAAAAmRAAAACZIAAAAJkwAAAAmUAAAACZUAAAAJlgAAAAoHMQAAAAABAAAAIAAAAAQKSW5rUG9pbnRWMQIAAAAJlwAAAAmYAAAACZkAAAAJmgAAAAmbAAAACZwAAAAJnQAAAAmeAAAACZ8AAAAJoAAAAAmhAAAACaIAAAAJowAAAAmkAAAACaUAAAAJpgAAAAmnAAAACagAAAAJqQAAAAmqAAAACasAAAAJrAAAAA0KBzMAAAAAAQAAAIAAAAAECklua1BvaW50VjEC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0MBzUAAAAAAQAAAEAAAAAECklua1BvaW50VjECAAAACSEBAAAJIgEAAAkjAQAACSQBAAAJJQEAAAkmAQAACScBAAAJKAEAAAkpAQAACSoBAAAJKwEAAAksAQAACS0BAAAJLgEAAAkvAQAACTABAAAJMQEAAAkyAQAACTMBAAAJNAEAAAk1AQAACTYBAAAJNwEAAAk4AQAACTkBAAAJOgEAAAk7AQAACTwBAAAJPQEAAAk+AQAACT8BAAAJQAEAAAlBAQAACUIBAAANHgc3AAAAAAEAAAAgAAAABApJbmtQb2ludFYxAgAAAAlDAQAACUQBAAAJRQEAAAlGAQAACUcBAAAJSAEAAAlJAQAACUoBAAAJSwEAAAlMAQAACU0BAAAJTgEAAAlPAQAACVABAAAJUQEAAAlSAQAACVMBAAAJVAEAAAlVAQAADQ0HOQAAAAABAAAAQAAAAAQKSW5rUG9pbnRWMQIAAAAJVgEAAAlXAQAACVgBAAAJWQEAAAlaAQAACVsBAAAJXAEAAAldAQAACV4BAAAJXwEAAAlgAQAACWEBAAAJYgEAAAljAQAACWQBAAAJZQEAAAlmAQAACWcBAAAJaAEAAAlpAQAACWoBAAAJawEAAAlsAQAACW0BAAAJbgEAAAlvAQAACXABAAAJcQEAAAlyAQAACXMBAAAJdAEAAAl1AQAACXYBAAAJdwEAAA0eBzsAAAAAAQAAAEAAAAAECklua1BvaW50VjECAA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DQoFPAAAAApJbmtQb2ludFYxBAAAAAFYAVkOUHJlc3N1cmVGYWN0b3IJVGltZVN0YW1wAAAAAAYGCxACAAAAjEZMYKYbxj/gYmX4RhSIPwAAAD8AAAAAAAAAAAE9AAAAPAAAAHakv56rWMY/4GJl+EYUiD8AAAA/GwIAAAAAAAABPgAAADwAAABYsWx8M7TGP+BiZfhGFIg/AAAAPyoCAAAAAAAAAT8AAAA8AAAAIByNmMBMxz/gYmX4RhSIPwAAAD8qAgAAAAAAAAFAAAAAPAAAAAApOnZIqMc/4GJl+EYUiD8AAAA/OgIAAAAAAAABQQAAADwAAADIk1qS1UDIP+BiZfhGFIg/AAAAPzoCAAAAAAAAAUIAAAA8AAAAkv56rmLZyD/gYmX4RhSIPwAAAD9KAgAAAAAAAAFDAAAAPAAAAETHDgn1rsk/4GJl+EYUiD8AAAA/WQIAAAAAAAABRAAAADwAAAAC4WjEBGbKP+BiZfhGFIg/AAAAP1kCAAAAAAAAAUUAAAA8AAAAtqn8Hpc7yz9AvhEFJp2KPwAAAD9ZAgAAAAAAAAFGAAAAPAAAAIAUHTsk1Ms/QL4RBSadij8AAAA/aQIAAAAAAAABRwAAADwAAABU0AO4Lk7MP0C+EQUmnYo/AAAAP2kCAAAAAAAAAUgAAAA8AAAAMt2wlbapzD9AvhEFJp2KPwAAAD95AgAAAAAAAAFJAAAAPAAAAPpH0bFDQs0/QL4RBSadij8AAAA/eQIAAAAAAAABSgAAADwAAADYVH6Py53NP0C+EQUmnYo/AAAAP4gCAAAAAAAAAUsAAAA8AAAArBBlDNYXzj9AvhEFJp2KPwAAAD+IAgAAAAAAAAFMAAAAPAAAAI4dEupdc84/QL4RBSadij8AAAA/mAIAAAAAAAABTQAAADwAAABi2fhmaO3OP2AZvhEFJo0/AAAAP5gCAAAAAAAAAU4AAAA8AAAAQualRPBIzz9gGb4RBSaNPwAAAD+nAgAAAAAAAAFPAAAAPAAAACDzUiJ4pM8/YBm+EQUmjT8AAAA/pwIAAAAAAAABUAAAADwAAAAAAAAAAADQP2AZvhEFJo0/AAAAP7cCAAAAAAAAAVEAAAA8AAAAb4bW7sMt0D9gGb4RBSaNPwAAAD+3AgAAAAAAAAFSAAAAPAAAAOpdcz4FPdA/YBm+EQUmjT8AAAA/xwIAAAAAAAABUwAAADwAAABZ5EktyWrQP6B0ah7kro8/AAAAP9YCAAAAAAAAAVQAAAA8AAAA1LvmfAp60D+gdGoe5K6PPwAAAD/WAgAAAAAAAAFVAAAAPAAAAE6Tg8xLidA/oHRqHuSujz8AAAA/1gIAAAAAAAABVgAAADwAAADJaiAcjZjQP6B0ah7kro8/AAAAP+YCAAAAAAAAAVcAAAA8AAAAvhlauw+30D+gdGoe5K6PPwAAAD/BAwAAAAAAAAFYAAAAPAAAADjx9gpRxtA/oHRqHuSujz8AAAA/0AMAAAAAAAABWQAAADwAAACzyJNaktXQP6B0ah7kro8/AAAAP+ADAAAAAAAAAVoAAAA8AAAALaAwqtPk0D/wZ4uV4RuRPwAAAD/wAwAAAAAAAAFbAAAAPAAAAKh3zfkU9NA/8GeLleEbkT8AAAA/8AMAAAAAAAABXAAAADwAAAAiT2pJVgPRP/Bni5XhG5E/AAAAP/8DAAAAAAAAAV0AAAA8AAAADK3dh1tA0T/wZ4uV4RuRPwAAAD//AwAAAAAAAAFeAAAAPAAAAHHi7RWijNE/8GeLleEbkT8AAAA/DwQAAAAAAAABXwAAADwAAABFntSSrAbSP5CV4RtRYJI/AAAAPw8EAAAAAAAAAWAAAAA8AAAAGVq7D7eA0j+QleEbUWCSPwAAAD8eBAAAAAAAAAFhAAAAPAAAAO0VoozB+tI/kJXhG1Fgkj8AAAA/HgQAAAAAAAABYgAAADwAAAA7qSVZDYTTP5CV4RtRYJI/AAAAPy4EAAAAAAAAAWMAAAA8AAAAD2UM1hf+0z+QleEbUWCSPwAAAD8uBAAAAAAAAAFkAAAAPAAAAOUg81IieNQ/kJXhG1Fgkj8AAAA/PgQAAAAAAAABZQAAADwAAADELaAwqtPUP5CV4RtRYJI/AAAAPz4EAAAAAAAAAWYAAAA8AAAArosTb68Q1T+QleEbUWCSPwAAAD9NBAAAAAAAAAFnAAAAPAAAAB0S6l1zPtU/kJXhG1Fgkj8AAAA/TQQAAAAAAAABaAAAADwAAACY6YattE3VP5CV4RtRYJI/AAAAP10EAAAAAAAAAWkAAAA8AAAAEsEj/fVc1T+QleEbUWCSPwAAAD9dBAAAAAAAAAFqAAAAPAAAAI2YwEw3bNU/kJXhG1Fgkj8AAAA/ygQAAAAAAAABawAAADwAAAD8Hpc7+5nVP5CV4RtRYJI/AAAAP8oEAAAAAAAAAWwAAAA8AAAA8c3Q2n241T+QleEbUWCSPwAAAD/aBAAAAAAAAAFtAAAAPAAAAGylbSq/x9U/kJXhG1Fgkj8AAAA/2gQAAAAAAAABbgAAADwAAADxzdDafbjVP/Bni5XhG5E/AAAAPxIGAAAAAAAAAW8AAAA8AAAAd/Yzizyp1T/wZ4uV4RuRPwAAAD8iBgAAAAAAAAFwAAAAPAAAAIJH+uu5itU/8GeLleEbkT8AAAA/MgYAAAAAAAABcQAAADwAAACCR/rruYrVP6B0ah7kro8/AAAAP0EGAAAAAAAAAXIAAAA8AAAAB3BdnHh71T+gdGoe5K6PPwAAAD9RBgAAAAAAAAFzAAAAPAAAAAoojOo0Odg/YKwM34gCgz8AAAA/AAAAAAAAAAABdAAAADwAAAAKKIzqNDnYPyBRYNKpeYA/AAAAPxAAAAAAAAAAAXUAAAA8AAAA6jQ5yLyU2D/A62eLleF7PwAAAD+hAAAAAAAAAAF2AAAAPAAAALKfWeRJLdk/wOtni5Xhez8AAAA/wQAAAAAAAAABdwAAADwAAAACM92wlbbZP8DrZ4uV4Xs/AAAAP9AAAAAAAAAAAXgAAAA8AAAAtleIMgbr2z9ANQ9y1892PwAAAD/QAAAAAAAAAAF5AAAAPAAAAGogHI2YwNw/QDUPctfPdj8AAAA/4AAAAAAAAAABegAAADwAAACWwEw3bKXdP0A1D3LXz3Y/AAAAP+AAAAAAAAAAAXsAAAA8AAAATIngkf563j9ANQ9y1892PwAAAD/vAAAAAAAAAAF8AAAAPAAAAAqjOk0OMt8/QDUPctfPdj8AAAA/7wAAAAAAAAABfQAAADwAAABM5fe43NnfP0A1D3LXz3Y/AAAAP+8AAAAAAAAAAX4AAAA8AAAAkFDvmvMp4D9ANQ9y1892PwAAAD//AAAAAAAAAAF/AAAAPAAAAIX/KDp2SOA/QDUPctfPdj8AAAA/DwEAAAAAAAABgAAAADwAAAAA18WJt1fgP0A1D3LXz3Y/AAAAPw8BAAAAAAAAAYEAAAA8AAAAvUKUMVhf4D9ANQ9y1892PwAAAD8eAQAAAAAAAAGCAAAAPAAAAHquYtn4ZuA/QDUPctfPdj8AAAA/HgEAAAAAAAABgwAAADwAAAC9QpQxWF/gP0A1D3LXz3Y/AAAAP/kBAAAAAAAAAYQAAAA8AAAAANfFibdX4D9ANQ9y1892PwAAAD8JAgAAAAAAAAGFAAAAPAAAAENr9+EWUOA/QDUPctfPdj8AAAA/kQIAAAAAAAABhgAAADwAAACF/yg6dkjgP0A1D3LXz3Y/AAAAP7ACAAAAAAAAAYcAAAA8AAAAyJNaktVA4D9ANQ9y1892PwAAAD/fAgAAAAAAAAGIAAAAPAAAAFiIMgbrC88/CLnrZ4uVyT8AAAA/AAAAAAAAAAABiQAAADwAAABYiDIG6wvPP1TzIHf9bMk/AAAAP6wAAAAAAAAAAYoAAAA8AAAAQualRPBIzz9U8yB3/WzJPwAAAD+8AAAAAAAAAAGLAAAAPAAAACDzUiJ4pM8/VPMgd/1syT8AAAA/zAAAAAAAAAABjAAAADwAAABvhtbuwy3QP6QtVoZvRMk/AAAAP8wAAAAAAAAAAY0AAAA8AAAAvhlauw+30D84osCkU/PIPwAAAD/bAAAAAAAAAAGOAAAAPAAAAAFcFyfeXtE/iNz1s8XKyD8AAAA/6wAAAAAAAAABjwAAADwAAAA7qSVZDYTTP9AWK8M3osg/AAAAP/oAAAAAAAAAAZAAAAA8AAAA+8J/FB071D8cUWDSqXnIPwAAAD/6AAAAAAAAAAGRAAAAPAAAAD4FPYDr4tQ/HFFg0ql5yD8AAAA/CgEAAAAAAAABkgAAADwAAAASwSP99VzVP2iLleEbUcg/AAAAPwoBAAAAAAAAAZMAAAA8AAAA5nwKegDX1T9oi5XhG1HIPwAAAD8aAQAAAAAAAAGUAAAAPAAAAEuyGghHI9Y/aIuV4RtRyD8AAAA/GgEAAAAAAAABlQAAADwAAAC6OPH2ClHWP2iLleEbUcg/AAAAPykBAAAAAAAAAZYAAAA8AAAAr+cqlo1v1j9oi5XhG1HIPwAAAD8pAQAAAAAAAAGXAAAAPAAAADpNDjIvJeo/4htRYNKp1T8AAAA/AAAAAAAAAAABmAAAADwAAAD2uNzZzyzqP+IbUWDSqdU/AAAAP40AAAAAAAAAAZkAAAA8AAAAcZB5KRE86j/iG1Fg0qnVPwAAAD+NAAAAAAAAAAGaAAAAPAAAAKnT5CDzUuo/4htRYNKp1T8AAAA/nAAAAAAAAAABmwAAADwAAADgFlAY1WnqP+IbUWDSqdU/AAAAP5wAAAAAAAAAAZwAAAA8AAAADgn1rjmf6j/iG1Fg0qnVPwAAAD+sAAAAAAAAAAGdAAAAPAAAADCq0+Qg8+o/4htRYNKp1T8AAAA/rAAAAAAAAAABngAAADwAAAAPt4DCqE7rP+IbUWDSqdU/AAAAP7wAAAAAAAAAAZ8AAAA8AAAA7sMtoDCq6z/iG1Fg0qnVPwAAAD/bAAAAAAAAAAGgAAAAPAAAAIrqNDnIvOw/CLnrZ4uV1T8AAAA/+gAAAAAAAAABoQAAADwAAAAebgGFUZ3uP3qQu362WNU/AAAAP/oAAAAAAAAAAaIAAAA8AAAAQA/gujjx7j96kLt+tljVPwAAAD8KAQAAAAAAAAGjAAAAPAAAAKRE8Eh/Pe8/epC7frZY1T8AAAA/CgEAAAAAAAABpAAAADwAAAAUy8Y3Q2vvP3qQu362WNU/AAAAPxkBAAAAAAAAAaUAAAA8AAAA/ig6dkio7z96kLt+tljVPwAAAD8ZAQAAAAAAAAGmAAAAPAAAAPTXcxXLxu8/epC7frZY1T8AAAA/KQEAAAAAAAABpwAAADwAAAAqG98Mrd3vP3qQu362WNU/AAAAPzkBAAAAAAAAAagAAAA8AAAAsENCvWvO7z96kLt+tljVPwAAAD+mAQAAAAAAAAGpAAAAPAAAAPTXcxXLxu8/epC7frZY1T8AAAA/pgEAAAAAAAABqgAAADwAAAA2bKVtKr/vP3qQu362WNU/AAAAP7YBAAAAAAAAAasAAAA8AAAAegDXxYm37z96kLt+tljVPwAAAD/FAQAAAAAAAAGsAAAAPAAAALyUCB7pr+8/epC7frZY1T8AAAA/1QEAAAAAAAABrQAAADwAAAAYwHVx4u2FPyF3/WyxMuI/AAAAPwAAAAAAAAAAAa4AAAA8AAAAGMB1ceLthT+OKDDp1DziPwAAAD8QAAAAAAAAAAGvAAAAPAAAAGivEGUM1oc/jigw6dQ84j8AAAA/IAAAAAAAAAABsAAAADwAAABorxBlDNaHP/zZYmX4RuI/AAAAPz8AAAAAAAAAAbEAAAA8AAAAaK8QZQzWhz9oi5XhG1HiPwAAAD8/AAAAAAAAAAGyAAAAPAAAALieq1g2vok/aIuV4RtR4j8AAAA/TgAAAAAAAAABswAAADwAAAC4nqtYNr6JP9U8yF0/W+I/AAAAP14AAAAAAAAAAbQAAAA8AAAACI5GTGCmiz/VPMhdP1viPwAAAD+NAAAAAAAAAAG1AAAAPAAAAPytixNvr5A/Q+762WJl4j8AAAA/rAAAAAAAAAABtgAAADwAAAD0FPQArouTP0Pu+tliZeI/AAAAP6wAAAAAAAAAAbcAAAA8AAAAlPMp6AFclz9D7vrZYmXiPwAAAD+8AAAAAAAAAAG4AAAAPAAAAOTixNsrRJk/Q+762WJl4j8AAAA/vAAAAAAAAAABuQAAADwAAADkSS3JaiCcP6+fLVaGb+I/AAAAP8sAAAAAAAAAAboAAAA8AAAANDnIvJQInj+vny1Whm/iPwAAAD/bAAAAAAAAAAG7AAAAPAAAAIQoY7C+8J8/r58tVoZv4j8AAAA/2wAAAAAAAAABvAAAADwAAAAWUBjVaXKgP6+fLVaGb+I/AAAAP+sAAAAAAAAAAb0AAAA8AAAA6gv/UXTsoD8cUWDSqXniPwAAAD/rAAAAAAAAAAG+AAAAPAAAAL7H5c5+ZqE/HFFg0ql54j8AAAA/6wAAAAAAAAABvwAAADwAAACSg8xLieChPxxRYNKpeeI/AAAAP/oAAAAAAAAAAcAAAAA8AAAAZj+zyJNaoj8cUWDSqXniPwAAAD/6AAAAAAAAAAHBAAAAPAAAADr7mUWe1KI/HFFg0ql54j8AAAA/CgEAAAAAAAABwgAAADwAAAAOt4DCqE6jPxxRYNKpeeI/AAAAPwoBAAAAAAAAAcMAAAA8AAAA4nJnP7PIoz8cUWDSqXniPwAAAD8aAQAAAAAAAAHEAAAAPAAAALYuTry9QqQ/HFFg0ql54j8AAAA/GgEAAAAAAAABxQAAADwAAACK6jQ5yLykPxxRYNKpeeI/AAAAPykBAAAAAAAAAcYAAAA8AAAAXqYbttI2pT8cUWDSqXniPwAAAD8pAQAAAAAAAAHHAAAAPAAAAAYe6a/nKqY/HFFg0ql54j8AAAA/OQEAAAAAAAAByAAAADwAAACulbap/B6nPxxRYNKpeeI/AAAAPzkBAAAAAAAAAckAAAA8AAAAglGdJgeZpz8cUWDSqXniPwAAAD9IAQAAAAAAAAHKAAAAPAAAAC7JaiAcjag/HFFg0ql54j8AAAA/SAEAAAAAAAABywAAADwAAAAChVGdJgepPxxRYNKpeeI/AAAAP1gBAAAAAAAAAcwAAAA8AAAA1kA4GjGBqT8cUWDSqXniPwAAAD9YAQAAAAAAAAHNAAAAPAAAAKr8Hpc7+6k/HFFg0ql54j8AAAA/aAEAAAAAAAABzgAAADwAAAB6uAUURnWqPxxRYNKpeeI/AAAAP3cBAAAAAAAAAc8AAAA8AAAATnTskFDvqj8cUWDSqXniPwAAAD93AQAAAAAAAAHQAAAAPAAAACIw0w1baas/HFFg0ql54j8AAAA/lwEAAAAAAAAB0QAAADwAAAD267mKZeOrPxxRYNKpeeI/AAAAP5cBAAAAAAAAAdIAAAA8AAAAyqegB3BdrD8cUWDSqXniPwAAAD+mAQAAAAAAAAHTAAAAPAAAAJ5jh4R616w/HFFg0ql54j8AAAA/pgEAAAAAAAAB1AAAADwAAABK21R+j8utPxxRYNKpeeI/AAAAP7YBAAAAAAAAAdUAAAA8AAAAxg4J9a45rz8cUWDSqXniPwAAAD/FAQAAAAAAAAHWAAAAPAAAADdDa/fhFrA/HFFg0ql54j8AAAA/xQEAAAAAAAAB1wAAADwAAAD1XMWy8c2wPxxRYNKpeeI/AAAAP9UBAAAAAAAAAdgAAAA8AAAAs3YfbgGFsT+KApNOzYPiPwAAAD/VAQAAAAAAAAHZAAAAPAAAAHGQeSkRPLI/igKTTs2D4j8AAAA/5QEAAAAAAAAB2gAAADwAAAAZCEcjJjCzP/ezxcrwjeI/AAAAP+UBAAAAAAAAAdsAAAA8AAAA7cMtoDCqsz/3s8XK8I3iPwAAAD/0AQAAAAAAAAHcAAAAPAAAAMF/FB07JLQ/97PFyvCN4j8AAAA/9AEAAAAAAAAB3QAAADwAAAB/mW7YStu0P2Nl+EYUmOI/AAAAPwQCAAAAAAAAAd4AAAA8AAAAaffhFlAYtT9jZfhGFJjiPwAAAD8EAgAAAAAAAAHfAAAAPAAAAFNVVVVVVbU/0RYrwzei4j8AAAA/FAIAAAAAAAAB4AAAADwAAAAnETzSX8+1P9EWK8M3ouI/AAAAPxQCAAAAAAAAAeEAAAA8AAAAEW+vEGUMtj/RFivDN6LiPwAAAD8jAgAAAAAAAAHiAAAAPAAAAPvMIk9qSbY/0RYrwzei4j8AAAA/IwIAAAAAAAAB4wAAADwAAADPiAnMdMO2P9EWK8M3ouI/AAAAPyMCAAAAAAAAAeQAAAA8AAAAo0TwSH89tz/RFivDN6LiPwAAAD8zAgAAAAAAAAHlAAAAPAAAAGFeSgSP9Lc/0RYrwzei4j8AAAA/QgIAAAAAAAAB5gAAADwAAAAfeKS/nqu4P9EWK8M3ouI/AAAAP0ICAAAAAAAAAecAAAA8AAAA4ZH+eq5iuT/RFivDN6LiPwAAAD9SAgAAAAAAAAHoAAAAPAAAAJ+rWDa+Gbo/0RYrwzei4j8AAAA/UgIAAAAAAAAB6QAAADwAAABdxbLxzdC6P9EWK8M3ouI/AAAAP2ICAAAAAAAAAeoAAAA8AAAA2fhmaO0+vD/RFivDN6LiPwAAAD9iAgAAAAAAAAHrAAAAPAAAAIFwNGICM70/0RYrwzei4j8AAAA/cQIAAAAAAAAB7AAAADwAAAAp6AFcFye+P9EWK8M3ouI/AAAAP3ECAAAAAAAAAe0AAAA8AAAA0V/PVSwbvz8+yF0/W6ziPwAAAD+BAgAAAAAAAAHuAAAAPAAAALxrzqegB8A/PshdP1us4j8AAAA/gQIAAAAAAAAB7wAAADwAAACceHuFKGPAP6p5kLt+tuI/AAAAP5ECAAAAAAAAAfAAAAA8AAAAcDRiAjPdwD8YK8M3osDiPwAAAD+RAgAAAAAAAAHxAAAAPAAAAE5BD+C6OME/GCvDN6LA4j8AAAA/oAIAAAAAAAAB8gAAADwAAAAYrC/8R9HBP4Xc9bPFyuI/AAAAP6ACAAAAAAAAAfMAAAA8AAAA7GcWeVJLwj+F3PWzxcriPwAAAD+wAgAAAAAAAAH0AAAAPAAAALbSNpXf48I/8Y0oMOnU4j8AAAA/sAIAAAAAAAAB9QAAADwAAAB+PVexbHzDP18/W6wM3+I/AAAAP78CAAAAAAAAAfYAAAA8AAAAUvk9Lnf2wz9fP1usDN/iPwAAAD+/AgAAAAAAAAH3AAAAPAAAABATmOmGrcQ/Xz9brAzf4j8AAAA/zwIAAAAAAAAB+AAAADwAAADafbgFFEbFP18/W6wM3+I/AAAAP88CAAAAAAAAAfkAAAA8AAAArjmfgh7AxT9fP1usDN/iPwAAAD/fAgAAAAAAAAH6AAAAPAAAAHakv56rWMY/Xz9brAzf4j8AAAA/7gIAAAAAAAAB+wAAADwAAAAsbVP5PS7HP18/W6wM3+I/AAAAP+4CAAAAAAAAAfwAAAA8AAAA9NdzFcvGxz9fP1usDN/iPwAAAD/+AgAAAAAAAAH9AAAAPAAAALLxzdDafcg/8Y0oMOnU4j8AAAA//gIAAAAAAAAB/gAAADwAAAB8XO7sZxbJP4Xc9bPFyuI/AAAAP/4CAAAAAAAAAf8AAAA8AAAAUBjVaXKQyT+F3PWzxcriPwAAAD8OAwAAAAAAAAEAAQAAPAAAACTUu+Z8Cso/GCvDN6LA4j8AAAA/DgMAAAAAAAABAQEAADwAAAAOMi8lgkfKPxgrwzeiwOI/AAAAPx0DAAAAAAAAAQIBAAA8AAAA+I+iY4eEyj8YK8M3osDiPwAAAD8dAwAAAAAAAAEDAQAAPAAAAOLtFaKMwco/GCvDN6LA4j8AAAA/LQMAAAAAAAABBAEAADwAAADWnE9BD+DKPxgrwzeiwOI/AAAAPy0DAAAAAAAAAQUBAAA8AAAAtqn8Hpc7yz8YK8M3osDiPwAAAD88AwAAAAAAAAEGAQAAPAAAAKpYNr4ZWss/GCvDN6LA4j8AAAA/PAMAAAAAAAABBwEAADwAAACKZeObobXLPxgrwzeiwOI/AAAAP0wDAAAAAAAAAQgBAAA8AAAAgBQdOyTUyz8YK8M3osDiPwAAAD9MAwAAAAAAAAEJAQAAPAAAAGpykHkpEcw/GCvDN6LA4j8AAAA/XAMAAAAAAAABCgEAADwAAABIfz1XsWzMPxgrwzeiwOI/AAAAP1wDAAAAAAAAAQsBAAA8AAAAPi539jOLzD8YK8M3osDiPwAAAD9rAwAAAAAAAAEMAQAAPAAAACaM6jQ5yMw/GCvDN6LA4j8AAAA/ewMAAAAAAAABDQEAADwAAAAQ6l1zPgXNPxgrwzeiwOI/AAAAP3sDAAAAAAAAAQ4BAAA8AAAA+kfRsUNCzT8YK8M3osDiPwAAAD+LAwAAAAAAAAEPAQAAPAAAAO72ClHGYM0/GCvDN6LA4j8AAAA/mgMAAAAAAAABEAEAADwAAADYVH6Py53NPxgrwzeiwOI/AAAAP7kDAAAAAAAAAREBAAA8AAAAwrLxzdDazT8YK8M3osDiPwAAAD+5AwAAAAAAAAESAQAAPAAAALhhK21T+c0/GCvDN6LA4j8AAAA/2QMAAAAAAAABEwEAADwAAACsEGUM1hfOPxgrwzeiwOI/AAAAP+gDAAAAAAAAARQBAAA8AAAAor+eq1g2zj8YK8M3osDiPwAAAD/oAwAAAAAAAAEVAQAAPAAAAI4dEupdc84/GCvDN6LA4j8AAAA/+AMAAAAAAAABFgEAADwAAABuKr/H5c7OPxgrwzeiwOI/AAAAP/gDAAAAAAAAARcBAAA8AAAAQualRPBIzz8YK8M3osDiPwAAAD8IBAAAAAAAAAEYAQAAPAAAACDzUiJ4pM8/GCvDN6LA4j8AAAA/CAQAAAAAAAABGQEAADwAAAAKUcZgfeHPPxgrwzeiwOI/AAAAPxcEAAAAAAAAARoBAAA8AAAAetecT0EP0D8YK8M3osDiPwAAAD8XBAAAAAAAAAEbAQAAPAAAAPWuOZ+CHtA/GCvDN6LA4j8AAAA/JwQAAAAAAAABHAEAADwAAABvhtbuwy3QPxgrwzeiwOI/AAAAPycEAAAAAAAAAR0BAAA8AAAA6l1zPgU90D8YK8M3osDiPwAAAD/mBgAAAAAAAAEeAQAAPAAAAGQ1EI5GTNA/GCvDN6LA4j8AAAA/FQcAAAAAAAABHwEAADwAAADfDK3dh1vQPxgrwzeiwOI/AAAAP0QHAAAAAAAAASABAAA8AAAA6l1zPgU90D8YK8M3osDiPwAAAD/QBwAAAAAAAAEhAQAAPAAAANBpcpB5KXE/1TzIXT9b5j8AAAA/AAAAAAAAAAABIgEAADwAAABwSKh3zfl0P9U8yF0/W+Y/AAAAPx8AAAAAAAAAASMBAAA8AAAAsAUURnWafD/VPMhdP1vmPwAAAD8/AAAAAAAAAAEkAQAAPAAAAHjhP4qOHYI/1TzIXT9b5j8AAAA/PwAAAAAAAAABJQEAADwAAADI0Np9uAWEP9U8yF0/W+Y/AAAAP04AAAAAAAAAASYBAAA8AAAAuJ6rWDa+iT/VPMhdP1vmPwAAAD9OAAAAAAAAAAEnAQAAPAAAAEydJgeZl5I/1TzIXT9b5j8AAAA/TgAAAAAAAAABKAEAADwAAAA8a/fhFlCYP9U8yF0/W+Y/AAAAP14AAAAAAAAAASkBAAA8AAAAhChjsL7wnz/VPMhdP1vmPwAAAD9eAAAAAAAAAAEqAQAAPAAAAOJyZz+zyKM/1TzIXT9b5j8AAAA/bgAAAAAAAAABKwEAADwAAACCUZ0mB5mnP9U8yF0/W+Y/AAAAP30AAAAAAAAAASwBAAA8AAAAergFFEZ1qj/VPMhdP1vmPwAAAD99AAAAAAAAAAEtAQAAPAAAAB6XO/uZRa4/1TzIXT9b5j8AAAA/fQAAAAAAAAABLgEAADwAAAD1XMWy8c2wP9U8yF0/W+Y/AAAAP40AAAAAAAAAAS8BAAA8AAAAhzIG6wv/sT/VPMhdP1vmPwAAAD+cAAAAAAAAAAEwAQAAPAAAABkIRyMmMLM/1TzIXT9b5j8AAAA/nAAAAAAAAAABMQEAADwAAADBfxQdOyS0P0Pu+tliZeY/AAAAP6wAAAAAAAAAATIBAAA8AAAAaffhFlAYtT9D7vrZYmXmPwAAAD+sAAAAAAAAAAEzAQAAPAAAABFvrxBlDLY/Q+762WJl5j8AAAA/vAAAAAAAAAABNAEAADwAAACjRPBIfz23P0Pu+tliZeY/AAAAP7wAAAAAAAAAATUBAAA8AAAAH3ikv56ruD9D7vrZYmXmPwAAAD/LAAAAAAAAAAE2AQAAPAAAAIkJzHTDVro/Q+762WJl5j8AAAA/ywAAAAAAAAABNwEAADwAAAAFPYDr4sS7P7GfLVaGb+Y/AAAAP9sAAAAAAAAAATgBAAA8AAAAVSwb3wytvT+xny1Whm/mPwAAAD/bAAAAAAAAAAE5AQAAPAAAAI95KRE80r8/HVFg0ql55j8AAAA/6wAAAAAAAAABOgEAADwAAABwNGICM93APx1RYNKpeeY/AAAAP+sAAAAAAAAAATsBAAA8AAAAJP31XMWywT8dUWDSqXnmPwAAAD/6AAAAAAAAAAE8AQAAPAAAAOIWUBjVacI/HVFg0ql55j8AAAA/+gAAAAAAAAABPQEAADwAAAC20jaV3+PCPx1RYNKpeeY/AAAAPwoBAAAAAAAAAT4BAAA8AAAAlN/jcmc/wz8dUWDSqXnmPwAAAD8KAQAAAAAAAAE/AQAAPAAAAH49V7FsfMM/HVFg0ql55j8AAAA/GQEAAAAAAAABQAEAADwAAAB07JBQ75rDPx1RYNKpeeY/AAAAPxkBAAAAAAAAAUEBAAA8AAAAaJvK73G5wz8dUWDSqXnmPwAAAD8pAQAAAAAAAAFCAQAAPAAAAF5KBI/018M/HVFg0ql55j8AAAA/lgEAAAAAAAABQwEAADwAAAD0FPQArouTP2HSqXmQu+g/AAAAPwAAAAAAAAAAAUQBAAA8AAAARASP9NdzlT9h0ql5kLvoPwAAAD9OAAAAAAAAAAFFAQAAPAAAAJTzKegBXJc/YdKpeZC76D8AAAA/TgAAAAAAAAABRgEAADwAAAA00l/PVSybP2HSqXmQu+g/AAAAP14AAAAAAAAAAUcBAAA8AAAAvsflzn5moT9h0ql5kLvoPwAAAD9eAAAAAAAAAAFIAQAAPAAAANrZzyzypKY/YdKpeZC76D8AAAA/bQAAAAAAAAABSQEAADwAAADKp6AHcF2sP2HSqXmQu+g/AAAAP20AAAAAAAAAAUoBAAA8AAAA37o48fYKsT9h0ql5kLvoPwAAAD99AAAAAAAAAAFLAQAAPAAAANchod4157M/9SB3/Wyx6D8AAAA/fQAAAAAAAAABTAEAADwAAADPiAnMdMO2P/Ugd/1sseg/AAAAP4wAAAAAAAAAAU0BAAA8AAAADdYX/qPouD+Hb0SBSafoPwAAAD+MAAAAAAAAAAFOAQAAPAAAADGBmW7YSrs/h29EgUmn6D8AAAA/nAAAAAAAAAABTwEAADwAAACttE3l97i8Pxu+EQUmneg/AAAAP5wAAAAAAAAAAVABAAA8AAAAE0Z1mhxkvj+tDN+IApPoPwAAAD+sAAAAAAAAAAFRAQAAPAAAALu9QpQxWL8/rQzfiAKT6D8AAAA/rAAAAAAAAAABUgEAADwAAAC8a86noAfAP60M34gCk+g/AAAAP7sAAAAAAAAAAVMBAAA8AAAApslB5qVEwD+tDN+IApPoPwAAAD+7AAAAAAAAAAFUAQAAPAAAAJx4e4UoY8A/rQzfiAKT6D8AAAA/ywAAAAAAAAABVQEAADwAAACceHuFKGPAPz9brAzfiOg/AAAAP6MBAAAAAAAAAVYBAAA8AAAABh7pr+cqpj9rHuSuny3sPwAAAD8AAAAAAAAAAAFXAQAAPAAAAAYe6a/nKqY/2c8WK8M37D8AAAA/jAAAAAAAAAABWAEAADwAAADa2c8s8qSmP0WBSafmQew/AAAAP4wAAAAAAAAAAVkBAAA8AAAAglGdJgeZpz9FgUmn5kHsPwAAAD+cAAAAAAAAAAFaAQAAPAAAAAKFUZ0mB6k/sTJ8IwpM7D8AAAA/nAAAAAAAAAABWwEAADwAAABOdOyQUO+qPx/krp8tVuw/AAAAP6wAAAAAAAAAAVwBAAA8AAAASttUfo/LrT8f5K6fLVbsPwAAAD+sAAAAAAAAAAFdAQAAPAAAALN2H24BhbE/+UYUmHRq7D8AAAA/uwAAAAAAAAABXgEAADwAAACr3YdbQGG0P2f4RhSYdOw/AAAAP7sAAAAAAAAAAV8BAAA8AAAAjaJjh4R6tz/TqXmQu37sPwAAAD/LAAAAAAAAAAFgAQAAPAAAAJ+rWDa+Gbo/06l5kLt+7D8AAAA/ywAAAAAAAAABYQEAADwAAADZ+GZo7T68P9OpeZC7fuw/AAAAP9sAAAAAAAAAAWIBAAA8AAAAE0Z1mhxkvj/TqXmQu37sPwAAAD/bAAAAAAAAAAFjAQAAPAAAAI95KRE80r8/06l5kLt+7D8AAAA/6gAAAAAAAAABZAEAADwAAACG1u7DLaDAP9OpeZC7fuw/AAAAP+oAAAAAAAAAAWUBAAA8AAAAWpLVQDgawT/TqXmQu37sPwAAAD/6AAAAAAAAAAFmAQAAPAAAADifgh7AdcE/06l5kLt+7D8AAAA/+gAAAAAAAAABZwEAADwAAAAk/fVcxbLBP9OpeZC7fuw/AAAAPwkBAAAAAAAAAWgBAAA8AAAA+Ljc2c8swj/TqXmQu37sPwAAAD8JAQAAAAAAAAFpAQAAPAAAAOIWUBjVacI/06l5kLt+7D8AAAA/GQEAAAAAAAABagEAADwAAADAI/31XMXCP9OpeZC7fuw/AAAAPxkBAAAAAAAAAWsBAAA8AAAAoDCq0+Qgwz9n+EYUmHTsPwAAAD8pAQAAAAAAAAFsAQAAPAAAAGibyu9xucM/Z/hGFJh07D8AAAA/KQEAAAAAAAABbQEAADwAAAAmtSSrgXDEP2f4RhSYdOw/AAAAPzgBAAAAAAAAAW4BAAA8AAAA2n24BRRGxT9n+EYUmHTsPwAAAD84AQAAAAAAAAFvAQAAPAAAAGICM92wlcY/+UYUmHRq7D8AAAA/SAEAAAAAAAABcAEAADwAAAAWy8Y3Q2vHP/lGFJh0auw/AAAAP0gBAAAAAAAAAXEBAAA8AAAAqKAHcF2cyD+NleEbUWDsPwAAAD9YAQAAAAAAAAFyAQAAPAAAAFAY1WlykMk/H+Suny1W7D8AAAA/WAEAAAAAAAABcwEAADwAAAAOMi8lgkfKPx/krp8tVuw/AAAAP2cBAAAAAAAAAXQBAAA8AAAAwPrCfxQdyz+xMnwjCkzsPwAAAD9nAQAAAAAAAAF1AQAAPAAAAKAHcF2ceMs/RYFJp+ZB7D8AAAA/dwEAAAAAAAABdgEAADwAAACUtqn8HpfLP0WBSafmQew/AAAAP3cBAAAAAAAAAXcBAAA8AAAAimXjm6G1yz9FgUmn5kHsPwAAAD+GAQAAAAAAAAF4AQAAPAAAAIJRnSYHmac/KzDp1DzI7z8AAAA/AAAAAAAAAAABeQEAADwAAABWDYSjEROoPysw6dQ8yO8/AAAAPxAAAAAAAAAAAXoBAAA8AAAALslqIByNqD8rMOnUPMjvPwAAAD8fAAAAAAAAAAF7AQAAPAAAAAKFUZ0mB6k/KzDp1DzI7z8AAAA/HwAAAAAAAAABfAEAADwAAADWQDgaMYGpP5fhG1Fg0u8/AAAAPy8AAAAAAAAAAX0BAAA8AAAATnTskFDvqj+X4RtRYNLvPwAAAD8vAAAAAAAAAAF+AQAAPAAAAJ5jh4R616w/l+EbUWDS7z8AAAA/PwAAAAAAAAABfwEAADwAAADyUiJ4pL+uP5fhG1Fg0u8/AAAAP04AAAAAAAAAAYABAAA8AAAAIaHeNedTsD+X4RtRYNLvPwAAAD9OAAAAAAAAAAGBAQAAPAAAALN2H24BhbE/l+EbUWDS7z8AAAA/XgAAAAAAAAABggEAADwAAABxkHkpETyyP5fhG1Fg0u8/AAAAP14AAAAAAAAAAYMBAAA8AAAAGQhHIyYwsz+X4RtRYNLvPwAAAD9tAAAAAAAAAAGEAQAAPAAAAMF/FB07JLQ/l+EbUWDS7z8AAAA/bQAAAAAAAAABhQEAADwAAAA9s8iTWpK1P5fhG1Fg0u8/AAAAP30AAAAAAAAAAYYBAAA8AAAAz4gJzHTDtj+X4RtRYNLvPwAAAD99AAAAAAAAAAGHAQAAPAAAAEu8vUKUMbg/l+EbUWDS7z8AAAA/jQAAAAAAAAABiAEAADwAAACfq1g2vhm6P5fhG1Fg0u8/AAAAP40AAAAAAAAAAYkBAAA8AAAA75rzKegBvD+X4RtRYNLvPwAAAD+cAAAAAAAAAAGKAQAAPAAAAD+Kjh0S6r0/l+EbUWDS7z8AAAA/nAAAAAAAAAABiwEAADwAAACPeSkRPNK/P5fhG1Fg0u8/AAAAP6wAAAAAAAAAAYwBAAA8AAAAZOObobX7wD+X4RtRYNLvPwAAAD/IAAAAAAAAAAGNAQAAPAAAAA5baZvK78E/l+EbUWDS7z8AAAA/2AAAAAAAAAABjgEAADwAAAC20jaV3+PCP5fhG1Fg0u8/AAAAP9gAAAAAAAAAAY8BAAA8AAAAXkoEj/TXwz+X4RtRYNLvPwAAAD/nAAAAAAAAAAGQAQAAPAAAABxkXkoEj8Q/KzDp1DzI7z8AAAA/5wAAAAAAAAABkQEAADwAAADE2ytEGYPFPysw6dQ8yO8/AAAAP/cAAAAAAAAAAZIBAAA8AAAAbFP5PS53xj8rMOnUPMjvPwAAAD/3AAAAAAAAAAGTAQAAPAAAABbLxjdDa8c/vX62WBm+7z8AAAA/BgEAAAAAAAABlAEAADwAAAC+QpQxWF/IP71+tlgZvu8/AAAAPwYBAAAAAAAAAZUBAAA8AAAAWmmbyu9xyT+9frZYGb7vPwAAAD8WAQAAAAAAAAGWAQAAPAAAABiD9YX/KMo/vX62WBm+7z8AAAA/FgEAAAAAAAABlwEAADwAAADWnE9BD+DKP71+tlgZvu8/AAAAPyYBAAAAAAAAAZgBAAA8AAAAoAdwXZx4yz+9frZYGb7vPwAAAD8mAQAAAAAAAAGZAQAAPAAAAHTDVtqm8ss/vX62WBm+7z8AAAA/NQEAAAAAAAABmgEAADwAAABU0AO4Lk7MP71+tlgZvu8/AAAAPzUBAAAAAAAAAZsBAAA8AAAAPi539jOLzD+9frZYGb7vPwAAAD9FAQAAAAAAAAGcAQAAPAAAACaM6jQ5yMw/vX62WBm+7z8AAAA/RQEAAAAAAAABnQEAADwAAAAaOyTUu+bMP71+tlgZvu8/AAAAP1UBAAAAAAAAAZ4BAAA8AAAAEOpdcz4FzT+9frZYGb7vPwAAAD8gAgAAAAAAAAGfAQAAPAAAAASZlxLBI80/vX62WBm+7z8AAAA/IAIAAAAAAAABoAEAADwAAAD6R9GxQ0LNP71+tlgZvu8/AAAAPy8CAAAAAAAAAaEBAAA8AAAA5KVE8Eh/zT+9frZYGb7vPwAAAD8vAgAAAAAAAAGiAQAAPAAAAM4DuC5OvM0/vX62WBm+7z8AAAA/PwIAAAAAAAABowEAADwAAACiv56rWDbOP71+tlgZvu8/AAAAPz8CAAAAAAAAAaQBAAA8AAAAeHuFKGOwzj+9frZYGb7vPwAAAD9PAgAAAAAAAAGlAQAAPAAAAELmpUTwSM8/KzDp1DzI7z8AAAA/TwIAAAAAAAABpgEAADwAAAB615xPQQ/QPysw6dQ8yO8/AAAAP14CAAAAAAAAAacBAAA8AAAAWeRJLclq0D8rMOnUPMjvPwAAAD9eAgAAAAAAAAGoAQAAPAAAADjx9gpRxtA/KzDp1DzI7z8AAAA/bgIAAAAAAAABqQEAADwAAAAiT2pJVgPRPysw6dQ8yO8/AAAAP30CAAAAAAAAAaoBAAA8AAAADK3dh1tA0T8rMOnUPMjvPwAAAD99AgAAAAAAAAGrAQAAPAAAAAFcFyfeXtE/KzDp1DzI7z8AAAA/jQIAAAAAAAABrAEAADwAAAB8M7R2H27RPysw6dQ8yO8/AAAAP40CAAAAAAAAAa0BAAA8AAAA9gpRxmB90T8rMOnUPMjvPwAAAD+NAgAAAAAAAAs=</ink>
</athena>
</file>

<file path=customXml/item3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QAAAAHAAAABwMAAAAAAQAAAAQAAAAECUlua0F0b21WMQIAAAAJBAAAAAkFAAAACQYAAAAJBwAAAAUEAAAAC1BlblN0cm9rZVYxBAAAAApBdHRyaWJ1dGVzBVRyYWNlCVN0YXJ0VGltZQRUeXBlBAQABA9QZW5BdHRyaWJ1dGVzVjECAAAACklua1RyYWNlVjECAAAAEAxBY3Rpb25UeXBlVjECAAAAAgAAAAkIAAAACQkAAAAODAAAAAAAAAX2////DEFjdGlvblR5cGVWMQEAAAAHdmFsdWVfXwAIAgAAAAAAAAABBQAAAAQAAAAJCwAAAAkMAAAAYhQAAAAAAAAB8/////b///8AAAAAAQYAAAAEAAAACQ4AAAAJDwAAAHUZAAAAAAAAAfD////2////AAAAAAUHAAAADUNsZWFyQ2FudmFzVjECAAAACVN0YXJ0VGltZQRUeXBlAAQQDEFjdGlvblR5cGVWMQIAAAACAAAAiEUAAAAAAAAB7/////b///8AAAAABQgAAAAPUGVuQXR0cmlidXRlc1YxCgAAAAdfY29sb3JBB19jb2xvclIHX2NvbG9yRwdfY29sb3JCCkZpdFRvQ3VydmUGSGVpZ2h0Dklnbm9yZVByZXNzdXJlDUlzSGlnaGxpZ2h0ZXIFU2hhcGUFV2lkdGgAAAAAAAAAAAQAAgICAgEGAQEMQnJ1c2hTaGFwZVYxAgAAAAYCAAAA//8AAAAAAAAAAAAiQAAABe7///8MQnJ1c2hTaGFwZVYxAQAAAAd2YWx1ZV9fAAgCAAAAAQAAAAAAAAAAACJABQkAAAAKSW5rVHJhY2VWMQMAAAANTGlzdGAxK19pdGVtcwxMaXN0YDErX3NpemUPTGlzdGAxK192ZXJzaW9uBAAAGFNoYXJlZC5JbmtpbmcuSW5rUG9pbnRbXQIAAAAICAIAAAAJEwAAAKIAAACiAAAAAQsAAAAIAAAA//8AAAAAAAAAAAAiQAAAAez////u////AQAAAAAAAAAAACJAAQwAAAAJAAAACRUAAAA2AAAANgAAAAEOAAAACAAAAP//AAAAAAAAAAAAIkAAAAHq////7v///wEAAAAAAAAAAAAiQAEPAAAACQAAAAkXAAAAJgAAACY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NXgcVAAAAAAEAAABAAAAABApJbmtQb2ludFYxAg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0KBxcAAAAAAQAAAEAAAAAECklua1BvaW50VjECAAAACfAAAAAJ8QAAAAnyAAAACfMAAAAJ9AAAAAn1AAAACfYAAAAJ9wAAAAn4AAAACfkAAAAJ+gAAAAn7AAAACfwAAAAJ/QAAAAn+AAAACf8AAAAJAAEAAAkBAQAACQIBAAAJAwEAAAkEAQAACQUBAAAJBgEAAAkHAQAACQgBAAAJCQEAAAkKAQAACQsBAAAJDAEAAAkNAQAACQ4BAAAJDwEAAAkQAQAACREBAAAJEgEAAAkTAQAACRQBAAAJFQEAAA0aBRgAAAAKSW5rUG9pbnRWMQQAAAABWAFZDlByZXNzdXJlRmFjdG9yCVRpbWVTdGFtcAAAAAAGBgsQAgAAAOoGU+SzbtA/uF6v1+v12j8AAAA/AAAAAAAAAAABGQAAABgAAABgCFcvAobQP9hut9vtdts/AAAAPw8AAAAAAAAAARoAAAAYAAAASgtfxZ600D8Af7/f7/fbPwAAAD8PAAAAAAAAAAEbAAAAGAAAADIOZ1s749A/GI/H4/F43D8AAAA/HwAAAAAAAAABHAAAABgAAAAcEW/x1xHRPzifz+fz+dw/AAAAPy8AAAAAAAAAAR0AAAAYAAAA8BZ/HRFv0T9gr9fr9XrdPwAAAD8vAAAAAAAAAAEeAAAAGAAAAJYin3WDKdI/eL/f7/f73T8AAAA/LwAAAAAAAAABHwAAABgAAAA+Lr/N9ePSP8Df7/f7/d4/AAAAPz4AAAAAAAAAASAAAAAYAAAA/DbXj8tv0z/4///////fPwAAAD8+AAAAAAAAAAEhAAAAGAAAAKRC9+c9KtQ/EAgEAoFA4D8AAAA/TgAAAAAAAAABIgAAABgAAAA0UR/WTBPVPxwQCAQCgeA/AAAAP10AAAAAAAAAASMAAAAYAAAA2lw/Lr/N1T8sGAwGg8HgPwAAAD9dAAAAAAAAAAEkAAAAGAAAAGxrZxzOttY/LBgMBoPB4D8AAAA/XQAAAAAAAAABJQAAABgAAABye5NVK7fXP1wwGAwGg+E/AAAAP20AAAAAAAAAASYAAAAYAAAAeIu/joi32D9wOBwOh8PhPwAAAD9tAAAAAAAAAAEnAAAAGAAAAJSY4zFJidk/fEAgEAgE4j8AAAA/fQAAAAAAAAABKAAAABgAAAAmpwsgWHLaP4xIJBKJROI/AAAAP30AAAAAAAAAASkAAAAYAAAAQLQvwxhE2z+sWCwWi8XiPwAAAD+MAAAAAAAAAAEqAAAAGAAAAEbEW/x1RNw/wGAwGAwG4z8AAAA/nAAAAAAAAAABKwAAABgAAABk0X+fNhbdP9BoNBqNRuM/AAAAP5wAAAAAAAAAASwAAAAYAAAAaOGr2JMW3j/gcDgcDofjPwAAAD+cAAAAAAAAAAEtAAAAGAAAAG7x1xHxFt8/8Hg8Ho/H4z8AAAA/rAAAAAAAAAABLgAAABgAAAB0AQRLThfgPxCJRCKRSOQ/AAAAP6wAAAAAAAAAAS8AAAAYAAAAMgocDSSj4D9AoVAoFArlPwAAAD+7AAAAAAAAAAEwAAAAGAAAAKkTtvSgOuE/UKlUKpVK5T8AAAA/ywAAAAAAAAABMQAAABgAAABmHM62dsbhP3C5XC6Xy+U/AAAAP8sAAAAAAAAAATIAAAAYAAAA3yVonvNd4j+AwWAwGAzmPwAAAD/LAAAAAAAAAAEzAAAAGAAAABEwhKsXAeM/kMlkMplM5j8AAAA/2gAAAAAAAAABNAAAABgAAAD+OiLe4q/jP5DJZDKZTOY/AAAAP+oAAAAAAAAAATUAAAAYAAAAMEU+6wZT5D+QyWQymUzmPwAAAD/qAAAAAAAAAAE2AAAAGAAAAGJPWvgq9uQ/kMlkMplM5j8AAAA/+gAAAAAAAAABNwAAABgAAADZWPTfp43lP5DJZDKZTOY/AAAAP/oAAAAAAAAAATgAAAAYAAAAUmKOxyQl5j+QyWQymUzmPwAAAD8JAQAAAAAAAAE5AAAAGAAAAIRsqtRIyOY/kMlkMplM5j8AAAA/CQEAAAAAAAABOgAAABgAAAD8dUS8xV/nP5DJZDKZTOY/AAAAPxkBAAAAAAAAATsAAAAYAAAAc3/eo0L35z+g0Wg0Go3mPwAAAD8ZAQAAAAAAAAE8AAAAGAAAAKWJ+rBmmug/wOFwOBwO5z8AAAA/KQEAAAAAAAABPQAAABgAAACSlJjjMUnpP+TxeDwej+c/AAAAPykBAAAAAAAAAT4AAAAYAAAAxZ608FXs6T8UCoVCoVDoPwAAAD84AQAAAAAAAAE/AAAAGAAAALGpUiMhm+o/NBqNRqPR6D8AAAA/SAEAAAAAAAABQAAAABgAAACetPBV7EnrPzQajUaj0eg/AAAAP0gBAAAAAAAAAUEAAAAYAAAAir+OiLf46z9EIpFIJBLpPwAAAD9IAQAAAAAAAAFCAAAAGAAAALzJqpXbm+w/RCKRSCQS6T8AAAA/VwEAAAAAAAABQwAAABgAAAC/0UAyChztP0QikUgkEuk/AAAAP1cBAAAAAAAAAUQAAAAYAAAATdjSg+qE7T9EIpFIJBLpPwAAAD9nAQAAAAAAAAFFAAAAGAAAACHe4q8j4u0/RCKRSCQS6T8AAAA/dwEAAAAAAAABRgAAABgAAAAL4epFwBDuPyASiUQikeg/AAAAP3cBAAAAAAAAAUcAAAAYAAAAO+NwtrUz7j8UCoVCoVDoPwAAAD93AQAAAAAAAAFIAAAAGAAAAPXj8ttcP+4/AAKBQCAQ6D8AAAA/hgEAAAAAAAABSQAAABgAAAD14/LbXD/uP/D5fD6fz+c/AAAAP4YBAAAAAAAAAUoAAAAYAAAAr+R0AQRL7j/w+Xw+n8/nPwAAAD+WAQAAAAAAAAFLAAAAGAAAAK/kdAEES+4/5PF4PB6P5z8AAAA/lgEAAAAAAAABTAAAABgAAACv5HQBBEvuP9DpdDqdTuc/AAAAP00CAAAAAAAAAU0AAAAYAAAAr+R0AQRL7j/A4XA4HA7nPwAAAD9cAgAAAAAAAAFOAAAAGAAAAGnl9iarVu4/sNlsNpvN5j8AAAA/XAIAAAAAAAABTwAAABgAAABp5fYmq1buP6DRaDQajeY/AAAAP2wCAAAAAAAAAVAAAAAYAAAAJeZ4TFJi7j+QyWQymUzmPwAAAD98AgAAAAAAAAFRAAAAGAAAAN/m+nH5be4/cLlcLpfL5T8AAAA/fAIAAAAAAAABUgAAABgAAACZ53yXoHnuP1CpVCqVSuU/AAAAP4sCAAAAAAAAAVMAAAAYAAAAU+j+vEeF7j9AoVAoFArlPwAAAD+LAgAAAAAAAAFUAAAAGAAAAA3pgOLukO4/IJFIJBKJ5D8AAAA/iwIAAAAAAAABVQAAABgAAADJ6QIIlpzuPwCBQCAQCOQ/AAAAP5sCAAAAAAAAAVYAAAAYAAAAgeqELT2o7j/gcDgcDofjPwAAAD+rAgAAAAAAAAFXAAAAGAAAAPfriHiLv+4/0Gg0Go1G4z8AAAA/qwIAAAAAAAABWAAAABgAAACz7AqeMsvuP6BQKBQKheI/AAAAP6sCAAAAAAAAAVkAAAAYAAAAJ+4O6YDi7j98QCAQCATiPwAAAD+6AgAAAAAAAAFaAAAAGAAAAJvvEjTP+e4/XDAYDAaD4T8AAAA/ugIAAAAAAAABWwAAABgAAADL8ZikxBzvP0woFAqFQuE/AAAAP8oCAAAAAAAAAVwAAAAYAAAAP/Oc7xI07z8cEAgEAoHgPwAAAD/ZAgAAAAAAAAFdAAAAGAAAALP0oDphS+8/+P//////3z8AAAA/2QIAAAAAAAABXgAAABgAAADl9iarVm7vP8Df7/f7/d4/AAAAP+kCAAAAAAAAAV8AAAAYAAAAWfgq9qSF7z9gr9fr9XrdPwAAAD/pAgAAAAAAAAFgAAAAGAAAAM35LkHznO8/GI/H4/F43D8AAAA/+QIAAAAAAAABYQAAABgAAABD+zKMQbTvPwB/v9/v99s/AAAAP/kCAAAAAAAAAWIAAAAYAAAA//u0sei/7z+4Xq/X6/XaPwAAAD8IAwAAAAAAAAFjAAAAGAAAALf8NtePy+8/uF6v1+v12j8AAAA/CAMAAAAAAAABZAAAABgAAAC3/DbXj8vvP5hOp9PpdNo/AAAAPxgDAAAAAAAAAWUAAAAYAAAAt/w214/L7z94Pp/P5/PZPwAAAD92AwAAAAAAAAFmAAAAGAAAAEP7MoxBtO8/WC6Xy+Vy2T8AAAA/hQMAAAAAAAABZwAAABgAAADN+S5B85zvPzAej8fj8dg/AAAAP4UDAAAAAAAAAWgAAAAYAAAAnfeo0P157z/4/X6/3+/XPwAAAD+VAwAAAAAAAAFpAAAAGAAAAG/1ImAIV+8/0O12u91u1z8AAAA/lQMAAAAAAAABagAAABgAAACF8hrKayjvP5jNZrPZbNY/AAAAP6UDAAAAAAAAAWsAAAAYAAAAVfCUWXYF7z9wvV6v1+vVPwAAAD+0AwAAAAAAAAFsAAAAGAAAAGvtjMPZ1u4/WK1Wq9Vq1T8AAAA/tAMAAAAAAAABbQAAABgAAADf5vpx+W3uPzidTqfT6dQ/AAAAP7QDAAAAAAAAAW4AAAAYAAAA3d5k1crt7T8QjUaj0WjUPwAAAD/EAwAAAAAAAAFvAAAAGAAAANnWzjicbe0/+Hw+n8/n0z8AAAA/xgMAAAAAAAABcAAAABgAAACPz7rBFPnsP9hsNpvNZtM/AAAAP9UDAAAAAAAAAXEAAAAYAAAAAskocDSQ7D/YbDabzWbTPwAAAD/VAwAAAAAAAAFyAAAAGAAAAHTClh5UJ+w/sFwul8vl0j8AAAA/5QMAAAAAAAABcwAAABgAAAAsu4KnzLLrP7BcLpfL5dI/AAAAP+UDAAAAAAAAAXQAAAAYAAAAKbPsCp4y6z+wXC6Xy+XSPwAAAD/1AwAAAAAAAAF1AAAAGAAAAJusWrm9yeo/sFwul8vl0j8AAAA/9QMAAAAAAAABdgAAABgAAACYpMQcj0nqP5BMJpPJZNI/AAAAPwQEAAAAAAAAAXcAAAAYAAAAUJ2wpQfV6T94PB6Px+PRPwAAAD8EBAAAAAAAAAF4AAAAGAAAAEyVGgnZVOk/UCwWi8Vi0T8AAAA/FAQAAAAAAAABeQAAABgAAAAzkIwCRwPpPzAcDofD4dA/AAAAPxQEAAAAAAAAAXoAAAAYAAAA64h4i7+O6D8YDAaDwWDQPwAAAD8kBAAAAAAAAAF7AAAAGAAAABeDaF+GMeg/4Pf7/X6/zz8AAAA/JAQAAAAAAAABfAAAABgAAABEfVgzTdTnP+D3+/1+v88/AAAAPzMEAAAAAAAAAX0AAAAYAAAAK3jKLLuC5z+g1+v1er3OPwAAAD8zBAAAAAAAAAF+AAAAGAAAAONwtrUzDuc/oNfr9Xq9zj8AAAA/QwQAAAAAAAABfwAAABgAAABVaiRkU6XmP6DX6/V6vc4/AAAAP1IEAAAAAAAAAYAAAAAYAAAAmGEMon0Z5j9wt9vtdrvNPwAAAD9SBAAAAAAAAAGBAAAAGAAAAB9YcroAguU/cLfb7Xa7zT8AAAA/UgQAAAAAAAABggAAABgAAACnTtjSg+rkP3C32+12u80/AAAAP2IEAAAAAAAAAYMAAAAYAAAA6kXAEK5e5D9wt9vtdrvNPwAAAD9yBAAAAAAAAAGEAAAAGAAAAC09qE7Y0uM/cLfb7Xa7zT8AAAA/cgQAAAAAAAABhQAAABgAAABwNJCMAkfjP3C32+12u80/AAAAP4EEAAAAAAAAAYYAAAAYAAAAsyt4yiy74j9wt9vtdrvNPwAAAD+BBAAAAAAAAAGHAAAAGAAAALAj4i3+OuI/cLfb7Xa7zT8AAAA/gQQAAAAAAAABiAAAABgAAADyGsprKK/hP3C32+12u80/AAAAP5EEAAAAAAAAAYkAAAAYAAAA7xI0z/ku4T9wt9vtdrvNPwAAAD+RBAAAAAAAAAGKAAAAGAAAAKYLIFhyuuA/cLfb7Xa7zT8AAAA/oQQAAAAAAAABiwAAABgAAABIBxR3h3TgP3C32+12u80/AAAAP6EEAAAAAAAAAYwAAAAYAAAAdAEES04X4D8gl8vlcrnMPwAAAD+wBAAAAAAAAAGNAAAAGAAAALb464h4i98/4Ha73W63yz8AAAA/sAQAAAAAAAABjgAAABgAAAD679PGov/eP6BWq9Vqtco/AAAAP8AEAAAAAAAAAY8AAAAYAAAA3uKvI+It3j8gFovFYrHIPwAAAD/ABAAAAAAAAAGQAAAAGAAAADbXj8tvc90/oNVqtVqtxj8AAAA/zwQAAAAAAAABkQAAABgAAACQy29z/bjcP2C1Wq1Wq8U/AAAAP88EAAAAAAAAAZIAAAAYAAAA0MJXsSct3D8QlUqlUqnEPwAAAD/fBAAAAAAAAAGTAAAAGAAAAJ64O6QDits/4HQ6nU6nwz8AAAA/7wQAAAAAAAABlAAAABgAAABYsSctfBXbP6BUKpVKpcI/AAAAP+8EAAAAAAAAAZUAAAAYAAAAJqcLIFhy2j+gVCqVSqXCPwAAAD/+BAAAAAAAAAGWAAAAGAAAAGie812C5tk/UDQajUajwT8AAAA//gQAAAAAAAABlwAAABgAAAA0lNdQXkPZP1A0Go1Go8E/AAAAPw4FAAAAAAAAAZgAAAAYAAAAeIu/joi32D9QNBqNRqPBPwAAAD8OBQAAAAAAAAGZAAAAGAAAAC6EqxcBQ9g/UDQajUajwT8AAAA/LQUAAAAAAAABmgAAABgAAAAUd4d0QHHXP1A0Go1Go8E/AAAAPy0FAAAAAAAAAZsAAAAYAAAAtHJ7k1Ur1z+gVCqVSqXCPwAAAD8tBQAAAAAAAAGcAAAAGAAAAGxrZxzOttY/oFQqlUqlwj8AAAA/PQUAAAAAAAABnQAAABgAAAAMZ1s743DWP6BUKpVKpcI/AAAAPz0FAAAAAAAAAZ4AAAAYAAAArmJPWvgq1j+gVCqVSqXCPwAAAD9MBQAAAAAAAAGfAAAAGAAAAMRfR8Rb/NU/EJVKpVKpxD8AAAA/XAUAAAAAAAABoAAAABgAAADaXD8uv83VPxCVSqVSqcQ/AAAAP1wFAAAAAAAAAaEAAAAYAAAA8Fk3mCKf1T8QlUqlUqnEPwAAAD9cBQAAAAAAAAGiAAAAGAAAAHxYM03Uh9U/YLVarVarxT8AAAA/bAUAAAAAAAABowAAABgAAACSVSu3N1nVP2C1Wq1Wq8U/AAAAP2wFAAAAAAAAAaQAAAAYAAAAqFIjIZsq1T/g9Xq9Xq/HPwAAAD97BQAAAAAAAAGlAAAAGAAAAL5PG4v++9Q/4PV6vV6vxz8AAAA/ewUAAAAAAAABpgAAABgAAABgSw+qE7bUPyAWi8Viscg/AAAAP4sFAAAAAAAAAacAAAAYAAAAdkgHFHeH1D9gNpvNZrPJPwAAAD+LBQAAAAAAAAGoAAAAGAAAAIxF/33aWNQ/4Ha73W63yz8AAAA/ugUAAAAAAAABqQAAABgAAADQPOe7BM3TP6DX6/V6vc4/AAAAP7oFAAAAAAAAAaoAAAAYAAAA0DznuwTN0z/g9/v9fr/PPwAAAD/JBQAAAAAAAAGrAAAAGAAAAFo743C2tdM/GAwGg8Fg0D8AAAA/yQUAAAAAAAABrAAAABgAAABaO+NwtrXTPzAcDofD4dA/AAAAP9kFAAAAAAAAAa0AAAAYAAAA5jnfJWie0z94PB6Px+PRPwAAAD8XBgAAAAAAAAGuAAAAGAAAAFYrtzdZtdI/cL1er9fr1T8AAAA/FwYAAAAAAAABrwAAABgAAAAMJKPA0UDSP7jdbrfb7dY/AAAAPycGAAAAAAAAAbAAAAAYAAAAxByPSUrM0T8YDofD4XDYPwAAAD8nBgAAAAAAAAGxAAAAGAAAAGQYg2hfhtE/WC6Xy+Vy2T8AAAA/JwYAAAAAAAABsgAAABgAAAAGFHeHdEDRP3g+n8/n89k/AAAAPzYGAAAAAAAAAbMAAAAYAAAAHBFv8dcR0T/Ybrfb7XbbPwAAAD9GBgAAAAAAAAG0AAAAGAAAAKgPa6aJ+tA/AH+/3+/32z8AAAA/RgYAAAAAAAABtQAAABgAAAAyDmdbO+PQPxiPx+PxeNw/AAAAP1UGAAAAAAAAAbYAAAAYAAAAMg5nWzvj0D84n8/n8/ncPwAAAD+zBgAAAAAAAAG3AAAAGAAAABwRb/HXEdE/YK/X6/V63T8AAAA/wwYAAAAAAAABuAAAABgAAACSEnM8JinRP2Cv1+v1et0/AAAAP9IGAAAAAAAAAbkAAAAYAAAAfBV70sJX0T9gr9fr9XrdPwAAAD/iBgAAAAAAAAG6AAAAGAAAADRRH9ZME9U/gEQikUgkoj8AAAA/AAAAAAAAAAABuwAAABgAAAA0UR/WTBPVP0DFYrFYLKY/AAAAP04AAAAAAAAAAbwAAAAYAAAAvk8bi/771D+ARqPRaDSqPwAAAD9eAAAAAAAAAAG9AAAAGAAAANZME/VhzdQ/gMfj8Xg8rj8AAAA/bQAAAAAAAAABvgAAABgAAAB2SAcUd4fUP0ClUqlUKrU/AAAAP20AAAAAAAAAAb8AAAAYAAAApEL35z0q1D8gp9PpdDq9PwAAAD9tAAAAAAAAAAHAAAAAGAAAAEQ+6wZT5NM/oFQqlUqlwj8AAAA/fQAAAAAAAAABwQAAABgAAABwONvaGYfTP+D1er1er8c/AAAAP30AAAAAAAAAAcIAAAAYAAAAEjTP+S5B0z+gVqvVarXKPwAAAD+NAAAAAAAAAAHDAAAAGAAAALQvwxhE+9I/oNfr9Xq9zj8AAAA/jQAAAAAAAAABxAAAABgAAAA+Lr/N9ePSPxgMBoPBYNA/AAAAP5wAAAAAAAAAAcUAAAAYAAAAViu3N1m10j9QLBaLxWLRPwAAAD+cAAAAAAAAAAHGAAAAGAAAAGoor6G8htI/kEwmk8lk0j8AAAA/rAAAAAAAAAABxwAAABgAAAD2JqtWbm/SP7BcLpfL5dI/AAAAP6wAAAAAAAAAAcgAAAAYAAAADCSjwNFA0j/4fD6fz+fTPwAAAD+7AAAAAAAAAAHJAAAAGAAAAJYin3WDKdI/OJ1Op9Pp1D8AAAA/uwAAAAAAAAABygAAABgAAAAiIZsqNRLSP3C9Xq/X69U/AAAAP8sAAAAAAAAAAcsAAAAYAAAAOB6TlJjj0T/Q7Xa73W7XPwAAAD/LAAAAAAAAAAHMAAAAGAAAAE4bi/77tNE/GA6Hw+Fw2D8AAAA/2wAAAAAAAAABzQAAABgAAADaGYezrZ3RP1gul8vlctk/AAAAP9sAAAAAAAAAAc4AAAAYAAAA8BZ/HRFv0T94Pp/P5/PZPwAAAD/qAAAAAAAAAAHPAAAAGAAAAAYUd4d0QNE/uF6v1+v12j8AAAA/6gAAAAAAAAAB0AAAABgAAACSEnM8JinRP9hut9vtdts/AAAAP/oAAAAAAAAAAdEAAAAYAAAAHBFv8dcR0T8Af7/f7/fbPwAAAD/6AAAAAAAAAAHSAAAAGAAAAKgPa6aJ+tA/GI/H4/F43D8AAAA/CgEAAAAAAAAB0wAAABgAAAAyDmdbO+PQPzifz+fz+dw/AAAAPwoBAAAAAAAAAdQAAAAYAAAAMg5nWzvj0D9gr9fr9XrdPwAAAD/fAQAAAAAAAAHVAAAAGAAAADIOZ1s749A/eL/f7/f73T8AAAA/7wEAAAAAAAAB1gAAABgAAAAyDmdbO+PQP8Df7/f7/d4/AAAAP+8BAAAAAAAAAdcAAAAYAAAAMg5nWzvj0D/Y7/f7/X7fPwAAAD/vAQAAAAAAAAHYAAAAGAAAABwRb/HXEdE/EAgEAoFA4D8AAAA//wEAAAAAAAAB2QAAABgAAADwFn8dEW/RPywYDAaDweA/AAAAPw4CAAAAAAAAAdoAAAAYAAAAOB6TlJjj0T9cMBgMBoPhPwAAAD8OAgAAAAAAAAHbAAAAGAAAAMosu4KnzNI/oFAoFAqF4j8AAAA/DgIAAAAAAAAB3AAAABgAAADQPOe7BM3TPwCBQCAQCOQ/AAAAPx4CAAAAAAAAAd0AAAAYAAAAYEsPqhO21D9wuVwul8vlPwAAAD8eAgAAAAAAAAHeAAAAGAAAAJJVK7c3WdU/wOFwOBwO5z8AAAA/LgIAAAAAAAAB3wAAABgAAAA6YUsPqhPWPwACgUAgEOg/AAAAPy4CAAAAAAAAAeAAAAAYAAAA+Glj0X+f1j9EIpFIJBLpPwAAAD89AgAAAAAAAAHhAAAAGAAAAEBxd0gHFNc/dDqdTqfT6T8AAAA/TQIAAAAAAAAB4gAAABgAAACIeIu/jojXP7BarVar1eo/AAAAP00CAAAAAAAAAeMAAAAYAAAAXH6b68fl1z/gcrlcLpfrPwAAAD9cAgAAAAAAAAHkAAAAGAAAAEaBo4FkFNg/BIPBYDAY7D8AAAA/XAIAAAAAAAAB5QAAABgAAAAYh7OtnXHYPzSbzWaz2ew/AAAAP2wCAAAAAAAAAeYAAAAYAAAAAoq7Qzqg2D9Uq9VqtVrtPwAAAD9sAgAAAAAAAAHnAAAAGAAAAOyMw9nWztg/dLvdbrfb7T8AAAA/fAIAAAAAAAAB6AAAABgAAADWj8tvc/3YP4TD4XA4HO4/AAAAP3wCAAAAAAAAAekAAAAYAAAAwJLTBRAs2T+Uy+VyuVzuPwAAAD+LAgAAAAAAAAHqAAAAGAAAADSU11BeQ9k/qNPpdDqd7j8AAAA/iwIAAAAAAAAB6wAAABgAAACqldubrFrZP7Tb7Xa73e4/AAAAP5sCAAAAAAAAAewAAAAYAAAAqpXbm6xa2T+o0+l0Op3uPwAAAD/5AgAAAAAAAAHtAAAAGAAAAEqRz7rBFNk/lMvlcrlc7j8AAAA/CAMAAAAAAAAB7gAAABgAAABijsckJebYP5TL5XK5XO4/AAAAPwgDAAAAAAAAAe8AAAAYAAAAjoi3+OuI2D90u91ut9vtPwAAAD8YAwAAAAAAAAHwAAAAGAAAAICjgWQUOHo/4HA4HA6H4z8AAAA/AAAAAAAAAAAB8QAAABgAAABYAMGS0wWAP+BwOBwOh+M/AAAAPz8AAAAAAAAAAfIAAAAYAAAAmF3BU2bZhT/gcDgcDofjPwAAAD8/AAAAAAAAAAHzAAAAGAAAANC6wRT5rIs/8Hg8Ho/H4z8AAAA/PwAAAAAAAAAB9AAAABgAAAAEDOHqRcCQPwCBQCAQCOQ/AAAAP08AAAAAAAAAAfUAAAAYAAAA7FGh+/MelT8AgUAgEAjkPwAAAD9eAAAAAAAAAAH2AAAAGAAAAMDdIR1Q3J0/AIFAIBAI5D8AAAA/XgAAAAAAAAAB9wAAABgAAADMNFEf1kyjPxCJRCKRSOQ/AAAAP14AAAAAAAAAAfgAAAAYAAAABJJR4GggqT8gkUgkEonkPwAAAD9uAAAAAAAAAAH5AAAAGAAAAEjM8ZikxKw/MJlMJpPJ5D8AAAA/fQAAAAAAAAAB+gAAABgAAADCFPmsG0yxPzCZTCaTyeQ/AAAAP30AAAAAAAAAAfsAAAAYAAAAij1p4avYsz8wmUwmk8nkPwAAAD99AAAAAAAAAAH8AAAAGAAAACZs6UF1wrY/MJlMJpPJ5D8AAAA/jQAAAAAAAAAB/QAAABgAAADwlFl2BU+5PzCZTCaTyeQ/AAAAP50AAAAAAAAAAf4AAAAYAAAAjMPZ1s44vD8wmUwmk8nkPwAAAD+dAAAAAAAAAAH/AAAAGAAAACjyWTeYIr8/MJlMJpPJ5D8AAAA/ugAAAAAAAAABAAEAABgAAAB5DeU1lNfAPzCZTCaTyeQ/AAAAP7oAAAAAAAAAAQEBAAAYAAAACRwNJKPAwT8wmUwmk8nkPwAAAD/KAAAAAAAAAAECAQAAGAAAALAnLXwVe8I/MJlMJpPJ5D8AAAA/ygAAAAAAAAABAwEAABgAAABtMEU+6wbDPyCRSCQSieQ/AAAAP9oAAAAAAAAAAQQBAAAYAAAAKzldAMGSwz8gkUgkEonkPwAAAD/aAAAAAAAAAAEFAQAAGAAAANNEfVgzTcQ/IJFIJBKJ5D8AAAA/2gAAAAAAAAABBgEAABgAAACPTZUaCdnEPxCJRCKRSOQ/AAAAP+kAAAAAAAAAAQcBAAAYAAAAS1at3N5kxT8QiUQikUjkPwAAAD/5AAAAAAAAAAEIAQAAGAAAAAtfxZ608MU/EIlEIpFI5D8AAAA/+QAAAAAAAAABCQEAABgAAAD1Yc00UR/GPxCJRCKRSOQ/AAAAP/kAAAAAAAAAAQoBAAAYAAAA32TVyu1Nxj8QiUQikUjkPwAAAD8IAQAAAAAAAAELAQAAGAAAAMln3WCKfMY/EIlEIpFI5D8AAAA/NwEAAAAAAAABDAEAABgAAACzauX2JqvGPyCRSCQSieQ/AAAAP0cBAAAAAAAAAQ0BAAAYAAAAb3P9uPw2xz8wmUwmk8nkPwAAAD9XAQAAAAAAAAEOAQAAGAAAAEN5DeU1lMc/QKFQKBQK5T8AAAA/VwEAAAAAAAABDwEAABgAAAD/gSWnCyDIP1CpVCqVSuU/AAAAP2YBAAAAAAAAARABAAAYAAAAp41F/33ayD9QqVQqlUrlPwAAAD+FAQAAAAAAAAERAQAAGAAAAHuTVSu3N8k/YLFYLBaL5T8AAAA/hQEAAAAAAAABEgEAABgAAABlll3BU2bJP2CxWCwWi+U/AAAAP4UBAAAAAAAAARMBAAAYAAAATZllV/CUyT9gsVgsFovlPwAAAD+VAQAAAAAAAAEUAQAAGAAAADecbe2Mw8k/YLFYLBaL5T8AAAA/lQEAAAAAAAABFQEAABgAAAA3nG3tjMPJP3C5XC6Xy+U/AAAAP5UBAAAAAAAACw==</ink>
</athena>
</file>

<file path=customXml/item3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UAAAAWAAAABwMAAAAAAQAAACAAAAAECUlua0F0b21WMQIAAAAJBAAAAAkFAAAACQYAAAAJBwAAAAkIAAAACQkAAAAJCgAAAAkLAAAACQwAAAAJDQAAAAkOAAAACQ8AAAAJEAAAAAkRAAAACRIAAAAJEwAAAAkUAAAACRUAAAAJFgAAAAkXAAAACRgAAAANCwUEAAAAC1BlblN0cm9rZVYxBAAAAApBdHRyaWJ1dGVzBVRyYWNlCVN0YXJ0VGltZQRUeXBlBAQABA9QZW5BdHRyaWJ1dGVzVjECAAAACklua1RyYWNlVjECAAAAEAxBY3Rpb25UeXBlVjECAAAAAgAAAAkZAAAACRoAAADbFAAAAAAAAAXl////DEFjdGlvblR5cGVWMQEAAAAHdmFsdWVfXwAIAgAAAAAAAAABBQAAAAQAAAAJHAAAAAkdAAAAVR4AAAAAAAAB4v///+X///8AAAAAAQYAAAAEAAAACR8AAAAJIAAAALc7AAAAAAAAAd/////l////AAAAAAEHAAAABAAAAAkiAAAACSMAAABIPwAAAAAAAAHc////5f///wAAAAABCAAAAAQAAAAJJQAAAAkmAAAAu0cAAAAAAAAB2f///+X///8AAAAAAQkAAAAEAAAACSgAAAAJKQAAAIpMAAAAAAAAAdb////l////AAAAAAEKAAAABAAAAAkrAAAACSwAAAD7WwAAAAAAAAHT////5f///wAAAAABCwAAAAQAAAAJLgAAAAkvAAAA+GoAAAAAAAAB0P///+X///8AAAAAAQwAAAAEAAAACTEAAAAJMgAAAExuAAAAAAAAAc3////l////AAAAAAENAAAABAAAAAk0AAAACTUAAAB/cQAAAAAAAAHK////5f///wAAAAABDgAAAAQAAAAJNwAAAAk4AAAAV3oAAAAAAAABx////+X///8AAAAAAQ8AAAAEAAAACToAAAAJOwAAAMd9AAAAAAAAAcT////l////AAAAAAEQAAAABAAAAAk9AAAACT4AAACwgAAAAAAAAAHB////5f///wAAAAABEQAAAAQAAAAJQAAAAAlBAAAAaYYAAAAAAAABvv///+X///8AAAAAARIAAAAEAAAACUMAAAAJRAAAABCRAAAAAAAAAbv////l////AAAAAAETAAAABAAAAAlGAAAACUcAAADvlwAAAAAAAAG4////5f///wAAAAABFAAAAAQAAAAJSQAAAAlKAAAAhKsAAAAAAAABtf///+X///8AAAAAARUAAAAEAAAACUwAAAAJTQAAAOexAAAAAAAAAbL////l////AAAAAAEWAAAABAAAAAlPAAAACVAAAACttAAAAAAAAAGv////5f///wAAAAABFwAAAAQAAAAJUgAAAAlTAAAAnrcAAAAAAAABrP///+X///8AAAAABRgAAAANQ2xlYXJDYW52YXNWMQIAAAAJU3RhcnRUaW1lBFR5cGUABBAMQWN0aW9uVHlwZVYxAgAAAAIAAACt/gAAAAAAAAGr////5f///wAAAAAFGQAAAA9QZW5BdHRyaWJ1dGVzVjEKAAAAB19jb2xvckEHX2NvbG9yUgdfY29sb3JHB19jb2xvckIKRml0VG9DdXJ2ZQZIZWlnaHQOSWdub3JlUHJlc3N1cmUNSXNIaWdobGlnaHRlcgVTaGFwZQVXaWR0aAAAAAAAAAAABAACAgICAQYBAQxCcnVzaFNoYXBlVjECAAAABgIAAAD//wAAAAAAAAAAACJAAAAFqv///wxCcnVzaFNoYXBlVjEBAAAAB3ZhbHVlX18ACAIAAAABAAAAAAAAAAAAIkAFGgAAAApJbmtUcmFjZVYxAwAAAA1MaXN0YDErX2l0ZW1zDExpc3RgMStfc2l6ZQ9MaXN0YDErX3ZlcnNpb24EAAAYU2hhcmVkLklua2luZy5JbmtQb2ludFtdAgAAAAgIAgAAAAlXAAAAnQAAAJ0AAAABHAAAABkAAAD//wAAAAAAAAAAACJAAAABqP///6r///8BAAAAAAAAAAAAIkABHQAAABoAAAAJWQAAALsAAAC7AAAAAR8AAAAZAAAA//8AAAAAAAAAAAAiQAAAAab///+q////AQAAAAAAAAAAACJAASAAAAAaAAAACVsAAAAjAAAAIwAAAAEiAAAAGQAAAP//AAAAAAAAAAAAIkAAAAGk////qv///wEAAAAAAAAAAAAiQAEjAAAAGgAAAAldAAAAGgAAABoAAAABJQAAABkAAAD//wAAAAAAAAAAACJAAAABov///6r///8BAAAAAAAAAAAAIkABJgAAABoAAAAJXwAAABYAAAAWAAAAASgAAAAZAAAA//8AAAAAAAAAAAAiQAAAAaD///+q////AQAAAAAAAAAAACJAASkAAAAaAAAACWEAAAArAAAAKwAAAAErAAAAGQAAAP//AAAAAAAAAAAAIkAAAAGe////qv///wEAAAAAAAAAAAAiQAEsAAAAGgAAAAljAAAAEwAAABMAAAABLgAAABkAAAD//wAAAAAAAAAAACJAAAABnP///6r///8BAAAAAAAAAAAAIkABLwAAABoAAAAJZQAAABIAAAASAAAAATEAAAAZAAAA//8AAAAAAAAAAAAiQAAAAZr///+q////AQAAAAAAAAAAACJAATIAAAAaAAAACWcAAAAOAAAADgAAAAE0AAAAGQAAAP//AAAAAAAAAAAAIkAAAAGY////qv///wEAAAAAAAAAAAAiQAE1AAAAGgAAAAlpAAAADgAAAA4AAAABNwAAABkAAAD//wAAAAAAAAAAACJAAAABlv///6r///8BAAAAAAAAAAAAIkABOAAAABoAAAAJawAAABUAAAAVAAAAAToAAAAZAAAA//8AAAAAAAAAAAAiQAAAAZT///+q////AQAAAAAAAAAAACJAATsAAAAaAAAACW0AAAAOAAAADgAAAAE9AAAAGQAAAP//AAAAAAAAAAAAIkAAAAGS////qv///wEAAAAAAAAAAAAiQAE+AAAAGgAAAAlvAAAAFAAAABQAAAABQAAAABkAAAD//wAAAAAAAAAAACJAAAABkP///6r///8BAAAAAAAAAAAAIkABQQAAABoAAAAJcQAAAB4AAAAeAAAAAUMAAAAZAAAA//8AAAAAAAAAAAAiQAAAAY7///+q////AQAAAAAAAAAAACJAAUQAAAAaAAAACXMAAABvAAAAbwAAAAFGAAAAGQAAAP//AAAAAAAAAAAAIkAAAAGM////qv///wEAAAAAAAAAAAAiQAFHAAAAGgAAAAl1AAAAGQAAABkAAAABSQAAABkAAAD//wAAAAAAAAAAACJAAAABiv///6r///8BAAAAAAAAAAAAIkABSgAAABoAAAAJdwAAABEAAAARAAAAAUwAAAAZAAAA//8AAAAAAAAAAAAiQAAAAYj///+q////AQAAAAAAAAAAACJAAU0AAAAaAAAACXkAAAABAAAAAQAAAAFPAAAAGQAAAP//AAAAAAAAAAAAIkAAAAGG////qv///wEAAAAAAAAAAAAiQAFQAAAAGgAAAAl7AAAAEQAAABEAAAABUgAAABkAAAD//wAAAAAAAAAAACJAAAABhP///6r///8BAAAAAAAAAAAAIkABUwAAABoAAAAJfQAAAA0AAAANAAAAB1cAAAAAAQAAAAABAAAECklua1BvaW50VjEC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NYwdZAAAAAAEAAAAAAQAABApJbmtQb2ludFYxAgA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DUUHWwAAAAABAAAAQAAAAAQKSW5rUG9pbnRWMQIAAAAJ1gEAAAnXAQAACdgBAAAJ2QEAAAnaAQAACdsBAAAJ3AEAAAndAQAACd4BAAAJ3wEAAAngAQAACeEBAAAJ4gEAAAnjAQAACeQBAAAJ5QEAAAnmAQAACecBAAAJ6AEAAAnpAQAACeoBAAAJ6wEAAAnsAQAACe0BAAAJ7gEAAAnvAQAACfABAAAJ8QEAAAnyAQAACfMBAAAJ9AEAAAn1AQAACfYBAAAJ9wEAAAn4AQAADR0HXQAAAAABAAAAIAAAAAQKSW5rUG9pbnRWMQIAAAAJ+QEAAAn6AQAACfsBAAAJ/AEAAAn9AQAACf4BAAAJ/wEAAAkAAgAACQECAAAJAgIAAAkDAgAACQQCAAAJBQIAAAkGAgAACQcCAAAJCAIAAAkJAgAACQoCAAAJCwIAAAkMAgAACQ0CAAAJDgIAAAkPAgAACRACAAAJEQIAAAkSAgAADQYHXwAAAAABAAAAIAAAAAQKSW5rUG9pbnRWMQIAAAAJEwIAAAkUAgAACRUCAAAJFgIAAAkXAgAACRgCAAAJGQIAAAkaAgAACRsCAAAJHAIAAAkdAgAACR4CAAAJHwIAAAkgAgAACSECAAAJIgIAAAkjAgAACSQCAAAJJQIAAAkmAgAACScCAAAJKAIAAA0KB2EAAAAAAQAAAEAAAAAECklua1BvaW50VjECAA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NFQdjAAAAAAEAAAAgAAAABApJbmtQb2ludFYxAgAAAAlUAgAACVUCAAAJVgIAAAlXAgAACVgCAAAJWQIAAAlaAgAACVsCAAAJXAIAAAldAgAACV4CAAAJXwIAAAlgAgAACWECAAAJYgIAAAljAgAACWQCAAAJZQIAAAlmAgAADQ0HZQAAAAABAAAAIAAAAAQKSW5rUG9pbnRWMQIAAAAJZwIAAAloAgAACWkCAAAJagIAAAlrAgAACWwCAAAJbQIAAAluAgAACW8CAAAJcAIAAAlxAgAACXICAAAJcwIAAAl0AgAACXUCAAAJdgIAAAl3AgAACXgCAAANDgdnAAAAAAEAAAAQAAAABApJbmtQb2ludFYxAgAAAAl5AgAACXoCAAAJewIAAAl8AgAACX0CAAAJfgIAAAl/AgAACYACAAAJgQIAAAmCAgAACYMCAAAJhAIAAAmFAgAACYYCAAANAgdpAAAAAAEAAAAQAAAABApJbmtQb2ludFYxAgAAAAmHAgAACYgCAAAJiQIAAAmKAgAACYsCAAAJjAIAAAmNAgAACY4CAAAJjwIAAAmQAgAACZECAAAJkgIAAAmTAgAACZQCAAANAgdrAAAAAAEAAAAgAAAABApJbmtQb2ludFYxAgAAAAmVAgAACZYCAAAJlwIAAAmYAgAACZkCAAAJmgIAAAmbAgAACZwCAAAJnQIAAAmeAgAACZ8CAAAJoAIAAAmhAgAACaICAAAJowIAAAmkAgAACaUCAAAJpgIAAAmnAgAACagCAAAJqQIAAA0LB20AAAAAAQAAABAAAAAECklua1BvaW50VjECAAAACaoCAAAJqwIAAAmsAgAACa0CAAAJrgIAAAmvAgAACbACAAAJsQIAAAmyAgAACbMCAAAJtAIAAAm1AgAACbYCAAAJtwIAAA0CB28AAAAAAQAAACAAAAAECklua1BvaW50VjECAAAACbgCAAAJuQIAAAm6AgAACbsCAAAJvAIAAAm9AgAACb4CAAAJvwIAAAnAAgAACcECAAAJwgIAAAnDAgAACcQCAAAJxQIAAAnGAgAACccCAAAJyAIAAAnJAgAACcoCAAAJywIAAA0MB3EAAAAAAQAAACAAAAAECklua1BvaW50VjECAAAACcwCAAAJzQIAAAnOAgAACc8CAAAJ0AIAAAnRAgAACdICAAAJ0wIAAAnUAgAACdUCAAAJ1gIAAAnXAgAACdgCAAAJ2QIAAAnaAgAACdsCAAAJ3AIAAAndAgAACd4CAAAJ3wIAAAngAgAACeECAAAJ4gIAAAnjAgAACeQCAAAJ5QIAAAnmAgAACecCAAAJ6AIAAAnpAgAADQIHcwAAAAABAAAAgAAAAAQKSW5rUG9pbnRWMQIA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NEQd1AAAAAAEAAAAgAAAABApJbmtQb2ludFYxAgAAAAlZAwAACVoDAAAJWwMAAAlcAwAACV0DAAAJXgMAAAlfAwAACWADAAAJYQMAAAliAwAACWMDAAAJZAMAAAllAwAACWYDAAAJZwMAAAloAwAACWkDAAAJagMAAAlrAwAACWwDAAAJbQMAAAluAwAACW8DAAAJcAMAAAlxAwAADQcHdwAAAAABAAAAIAAAAAQKSW5rUG9pbnRWMQIAAAAJcgMAAAlzAwAACXQDAAAJdQMAAAl2AwAACXcDAAAJeAMAAAl5AwAACXoDAAAJewMAAAl8AwAACX0DAAAJfgMAAAl/AwAACYADAAAJgQMAAAmCAwAADQ8HeQAAAAABAAAABAAAAAQKSW5rUG9pbnRWMQIAAAAJgwMAAA0DB3sAAAAAAQAAACAAAAAECklua1BvaW50VjECAAAACYQDAAAJhQMAAAmGAwAACYcDAAAJiAMAAAmJAwAACYoDAAAJiwMAAAmMAwAACY0DAAAJjgMAAAmPAwAACZADAAAJkQMAAAmSAwAACZMDAAAJlAMAAA0PB30AAAAAAQAAABAAAAAECklua1BvaW50VjECAAAACZUDAAAJlgMAAAmXAwAACZgDAAAJmQMAAAmaAwAACZsDAAAJnAMAAAmdAwAACZ4DAAAJnwMAAAmgAwAACaEDAAANAwV+AAAACklua1BvaW50VjEEAAAAAVgBWQ5QcmVzc3VyZUZhY3RvcglUaW1lU3RhbXAAAAAABgYLEAIAAAD2cJ5IQdPkP6SEynyHbus/AAAAPwAAAAAAAAAAAX8AAAB+AAAAp9eiih/Z5D+khMp8h27rPwAAAD9OAAAAAAAAAAGAAAAAfgAAAFk+p8z93uQ/pITKfIdu6z8AAAA/TgAAAAAAAAABgQAAAH4AAAAKpasO3OTkP6SEynyHbus/AAAAP14AAAAAAAAAAYIAAAB+AAAAvAuwULrq5D+khMp8h27rPwAAAD9eAAAAAAAAAAGDAAAAfgAAAB/ZuNR29uQ/pITKfIdu6z8AAAA/bQAAAAAAAAABhAAAAH4AAADQP70WVfzkP8JDt6keY+s/AAAAP20AAAAAAAAAAYUAAAB+AAAAgqbBWDMC5T/cAqTWtVfrPwAAAD99AAAAAAAAAAGGAAAAfgAAADMNxpoRCOU/+MGQA01M6z8AAAA/fQAAAAAAAAABhwAAAH4AAAAzDcaaEQjlPxSBfTDkQOs/AAAAP40AAAAAAAAAAYgAAAB+AAAA5XPK3O8N5T9M/1aKEirrPwAAAD+NAAAAAAAAAAGJAAAAfgAAAJbazh7OE+U/aL5Dt6ke6z8AAAA/nAAAAAAAAAABigAAAH4AAABIQdNgrBnlP548HRHYB+s/AAAAP6wAAAAAAAAAAYsAAAB+AAAASEHTYKwZ5T/WuvZqBvHqPwAAAD+sAAAAAAAAAAGMAAAAfgAAAPmn16KKH+U/EDnQxDTa6j8AAAA/rAAAAAAAAAABjQAAAH4AAAD5p9eiih/lP0a3qR5jw+o/AAAAP7sAAAAAAAAAAY4AAAB+AAAA+afXooof5T+a9G+lKKHqPwAAAD+7AAAAAAAAAAGPAAAAfgAAAKsO3ORoJeU/0nJJ/1aK6j8AAAA/ywAAAAAAAAABkAAAAH4AAACrDtzkaCXlP+wxNizufuo/AAAAP8sAAAAAAAAAAZEAAAB+AAAAqw7c5Ggl5T9Ab/yys1zqPwAAAD/bAAAAAAAAAAGSAAAAfgAAAKsO3ORoJeU/XC7p30pR6j8AAAA/2wAAAAAAAAABkwAAAH4AAACrDtzkaCXlP5Sswjl5Ouo/AAAAP+oAAAAAAAAAAZQAAAB+AAAAqw7c5Ggl5T/MKpyTpyPqPwAAAD/qAAAAAAAAAAGVAAAAfgAAAKsO3ORoJeU/IGhiGm0B6j8AAAA/+gAAAAAAAAABlgAAAH4AAACrDtzkaCXlPzonT0cE9uk/AAAAPwoBAAAAAAAAAZcAAAB+AAAAqw7c5Ggl5T9ypSihMt/pPwAAAD8KAQAAAAAAAAGYAAAAfgAAAKsO3ORoJeU/qiMC+2DI6T8AAAA/CgEAAAAAAAABmQAAAH4AAACrDtzkaCXlP+Kh21SPsek/AAAAPxkBAAAAAAAAAZoAAAB+AAAAqw7c5Ggl5T/8YMiBJqbpPwAAAD8ZAQAAAAAAAAGbAAAAfgAAAKsO3ORoJeU/NN+h21SP6T8AAAA/KQEAAAAAAAABnAAAAH4AAACrDtzkaCXlP2xdezWDeOk/AAAAPzgBAAAAAAAAAZ0AAAB+AAAAqw7c5Ggl5T+IHGhiGm3pPwAAAD84AQAAAAAAAAGeAAAAfgAAAPmn16KKH+U/wJpBvEhW6T8AAAA/SAEAAAAAAAABnwAAAH4AAAD5p9eiih/lP/YYGxZ3P+k/AAAAP0gBAAAAAAAAAaAAAAB+AAAASEHTYKwZ5T8U2AdDDjTpPwAAAD9YAQAAAAAAAAGhAAAAfgAAAJbazh7OE+U/aBXOydMR6T8AAAA/WAEAAAAAAAABogAAAH4AAADlc8rc7w3lP4LUuvZqBuk/AAAAP2cBAAAAAAAAAaMAAAB+AAAA5XPK3O8N5T+6UpRQme/oPwAAAD9nAQAAAAAAAAGkAAAAfgAAADMNxpoRCOU/1hGBfTDk6D8AAAA/dwEAAAAAAAABpQAAAH4AAACCpsFYMwLlP9YRgX0w5Og/AAAAP3cBAAAAAAAAAaYAAAB+AAAA0D+9FlX85D/y0G2qx9joPwAAAD+HAQAAAAAAAAGnAAAAfgAAAB/ZuNR29uQ/8tBtqsfY6D8AAAA/lgEAAAAAAAABqAAAAH4AAAAf2bjUdvbkPw6QWtdezeg/AAAAP6YBAAAAAAAAAakAAAB+AAAAbXK0kpjw5D8OkFrXXs3oPwAAAD+1AQAAAAAAAAGqAAAAfgAAALwLsFC66uQ/DpBa117N6D8AAAA/xQEAAAAAAAABqwAAAH4AAAAKpasO3OTkPw6QWtdezeg/AAAAP8UBAAAAAAAAAawAAAB+AAAAWT6nzP3e5D8OkFrXXs3oPwAAAD/VAQAAAAAAAAGtAAAAfgAAAPZwnkhB0+Q/DpBa117N6D8AAAA/1QEAAAAAAAABrgAAAH4AAAAw1oxAyLvkPw6QWtdezeg/AAAAP9UBAAAAAAAAAa8AAAB+AAAAG6J/ei2q5D8OkFrXXs3oPwAAAD/kAQAAAAAAAAGwAAAAfgAAAFUHbnK0kuQ/DpBa117N6D8AAAA/9AEAAAAAAAABsQAAAH4AAADyOWXu94bkPw6QWtdezeg/AAAAP/QBAAAAAAAAAbIAAAB+AAAALJ9T5n5v5D8OkFrXXs3oPwAAAD8EAgAAAAAAAAGzAAAAfgAAAMnRSmLCY+Q/DpBa117N6D8AAAA/BAIAAAAAAAABtAAAAH4AAAC0nT2cJ1LkPw6QWtdezeg/AAAAPxMCAAAAAAAAAbUAAAB+AAAAUdA0GGtG5D8OkFrXXs3oPwAAAD8jAgAAAAAAAAG2AAAAfgAAAKBpMNaMQOQ/DpBa117N6D8AAAA/IwIAAAAAAAABtwAAAH4AAADuAiyUrjrkPw6QWtdezeg/AAAAPyMCAAAAAAAAAbgAAAB+AAAAizUjEPIu5D8OkFrXXs3oPwAAAD8yAgAAAAAAAAG5AAAAfgAAANrOHs4TKeQ/DpBa117N6D8AAAA/MgIAAAAAAAABugAAAH4AAAAoaBqMNSPkPw6QWtdezeg/AAAAP0ICAAAAAAAAAbsAAAB+AAAAdwEWSlcd5D8OkFrXXs3oPwAAAD97AgAAAAAAAAG8AAAAfgAAAMWaEQh5F+Q/8tBtqsfY6D8AAAA/iwIAAAAAAAABvQAAAH4AAABizQiEvAvkP9YRgX0w5Og/AAAAP4sCAAAAAAAAAb4AAAB+AAAAsWYEQt4F5D/WEYF9MOToPwAAAD+aAgAAAAAAAAG/AAAAfgAAAP///////+M/ulKUUJnv6D8AAAA/mgIAAAAAAAABwAAAAH4AAADry/I5Ze7jP56TpyMC++g/AAAAP6oCAAAAAAAAAcEAAAB+AAAAiP7ptaji4z+C1Lr2agbpPwAAAD+qAgAAAAAAAAHCAAAAfgAAAHPK3O8N0eM/aBXOydMR6T8AAAA/ugIAAAAAAAABwwAAAH4AAAAQ/dNrUcXjP0pW4Zw8Hek/AAAAP7oCAAAAAAAAAcQAAAB+AAAArS/L55S54z8wl/RvpSjpPwAAAD/JAgAAAAAAAAHFAAAAfgAAAPzIxqW2s+M/FNgHQw406T8AAAA/yQIAAAAAAAABxgAAAH4AAABKYsJj2K3jPxTYB0MONOk/AAAAP9kCAAAAAAAAAccAAAB+AAAAmfu9Ifqn4z/2GBsWdz/pPwAAAD/ZAgAAAAAAAAHIAAAAfgAAAOeUud8bouM/9hgbFnc/6T8AAAA/6AIAAAAAAAAByQAAAH4AAADnlLnfG6LjP9xZLunfSuk/AAAAP+gCAAAAAAAAAcoAAAB+AAAANi61nT2c4z/AmkG8SFbpPwAAAD/4AgAAAAAAAAHLAAAAfgAAADYutZ09nOM/pNtUj7Fh6T8AAAA/CAMAAAAAAAABzAAAAH4AAAA2LrWdPZzjP2xdezWDeOk/AAAAPxcDAAAAAAAAAc0AAAB+AAAAhMewW1+W4z9Qno4I7IPpPwAAAD8nAwAAAAAAAAHOAAAAfgAAAITHsFtfluM/GiC1rr2a6T8AAAA/JwMAAAAAAAABzwAAAH4AAACEx7BbX5bjP+Kh21SPsek/AAAAPycDAAAAAAAAAdAAAAB+AAAAhMewW1+W4z/G4u4n+LzpPwAAAD83AwAAAAAAAAHRAAAAfgAAAITHsFtfluM/jmQVzsnT6T8AAAA/NwMAAAAAAAAB0gAAAH4AAACEx7BbX5bjP1bmO3Sb6uk/AAAAP0YDAAAAAAAAAdMAAAB+AAAAhMewW1+W4z8gaGIabQHqPwAAAD9WAwAAAAAAAAHUAAAAfgAAAITHsFtfluM/5umIwD4Y6j8AAAA/VgMAAAAAAAAB1QAAAH4AAACEx7BbX5bjP7Brr2YQL+o/AAAAP2UDAAAAAAAAAdYAAAB+AAAAhMewW1+W4z+UrMI5eTrqPwAAAD91AwAAAAAAAAHXAAAAfgAAAITHsFtfluM/eO3VDOJF6j8AAAA/dQMAAAAAAAAB2AAAAH4AAACEx7BbX5bjP1wu6d9KUeo/AAAAP3UDAAAAAAAAAdkAAAB+AAAAhMewW1+W4z8ksA+GHGjqPwAAAD+FAwAAAAAAAAHaAAAAfgAAADYutZ09nOM/7DE2LO5+6j8AAAA/hQMAAAAAAAAB2wAAAH4AAADnlLnfG6LjP9JySf9Wiuo/AAAAP5QDAAAAAAAAAdwAAAB+AAAAmfu9Ifqn4z+2s1zSv5XqPwAAAD+UAwAAAAAAAAHdAAAAfgAAAJn7vSH6p+M/fjWDeJGs6j8AAAA/pAMAAAAAAAAB3gAAAH4AAABKYsJj2K3jP2J2lkv6t+o/AAAAP6QDAAAAAAAAAd8AAAB+AAAA/MjGpbaz4z9Gt6keY8PqPwAAAD+0AwAAAAAAAAHgAAAAfgAAAK0vy+eUueM/8nnjl53l6j8AAAA/tAMAAAAAAAAB4QAAAH4AAABfls8pc7/jP7z7CT5v/Oo/AAAAP8MDAAAAAAAAAeIAAAB+AAAAEP3Ta1HF4z+ePB0R2AfrPwAAAD/DAwAAAAAAAAHjAAAAfgAAAHPK3O8N0eM/aL5Dt6ke6z8AAAA/0wMAAAAAAAAB5AAAAH4AAAAlMeEx7NbjPzBAal17Nes/AAAAP9MDAAAAAAAAAeUAAAB+AAAA1pflc8rc4z/4wZADTUzrPwAAAD/iAwAAAAAAAAHmAAAAfgAAAIj+6bWo4uM/wkO3qR5j6z8AAAA/8gMAAAAAAAAB5wAAAH4AAAA5Ze73hujjP6SEynyHbus/AAAAP/IDAAAAAAAAAegAAAB+AAAA68vyOWXu4z9uBvEiWYXrPwAAAD8CBAAAAAAAAAHpAAAAfgAAAJwy93tD9OM/UEcE9sGQ6z8AAAA/AgQAAAAAAAAB6gAAAH4AAABOmfu9IfrjPzaIF8kqnOs/AAAAPwIEAAAAAAAAAesAAAB+AAAATpn7vSH64z8aySqck6frPwAAAD8RBAAAAAAAAAHsAAAAfgAAAP///////+M//gk+b/yy6z8AAAA/EQQAAAAAAAAB7QAAAH4AAACxZgRC3gXkP8aLZBXOyes/AAAAPyEEAAAAAAAAAe4AAAB+AAAAsWYEQt4F5D+qzHfoNtXrPwAAAD8xBAAAAAAAAAHvAAAAfgAAAGLNCIS8C+Q/jg2Lu5/g6z8AAAA/QAQAAAAAAAAB8AAAAH4AAABizQiEvAvkP3ROno4I7Os/AAAAP0AEAAAAAAAAAfEAAAB+AAAAFDQNxpoR5D9Wj7FhcffrPwAAAD9QBAAAAAAAAAHyAAAAfgAAABQ0DcaaEeQ/PNDENNoC7D8AAAA/XwQAAAAAAAAB8wAAAH4AAADFmhEIeRfkPyAR2AdDDuw/AAAAP18EAAAAAAAAAfQAAAB+AAAAdwEWSlcd5D8EUuvaqxnsPwAAAD9fBAAAAAAAAAH1AAAAfgAAAChoGow1I+Q/6JL+rRQl7D8AAAA/bwQAAAAAAAAB9gAAAH4AAADazh7OEynkP8zTEYF9MOw/AAAAP28EAAAAAAAAAfcAAAB+AAAAizUjEPIu5D+yFCVU5jvsPwAAAD9/BAAAAAAAAAH4AAAAfgAAAD2cJ1LQNOQ/lFU4J09H7D8AAAA/jgQAAAAAAAAB+QAAAH4AAADuAiyUrjrkP3qWS/q3Uuw/AAAAP/gEAAAAAAAAAfoAAAB+AAAAVQducrSS5D/u2qsZxIvsPwAAAD/4BAAAAAAAAAH7AAAAfgAAAEQKmgZjzeQ/0hu/7CyX7D8AAAA/BwUAAAAAAAAB/AAAAH4AAABZPqfM/d7kP9Ibv+wsl+w/AAAAPwcFAAAAAAAAAf0AAAB+AAAAbXK0kpjw5D/SG7/sLJfsPwAAAD8XBQAAAAAAAAH+AAAAfgAAANA/vRZV/OQ/0hu/7CyX7D8AAAA/FwUAAAAAAAAB/wAAAH4AAADlc8rc7w3lP9Ibv+wsl+w/AAAAPycFAAAAAAAAAQABAAB+AAAAltrOHs4T5T/SG7/sLJfsPwAAAD82BQAAAAAAAAEBAQAAfgAAAEhB02CsGeU/7tqrGcSL7D8AAAA/NgUAAAAAAAABAgEAAH4AAAD5p9eiih/lPwqamEZbgOw/AAAAP0YFAAAAAAAAAQMBAAB+AAAAXHXgJkcr5T9AGHKgiWnsPwAAAD9GBQAAAAAAAAEEAQAAfgAAAA/c5GglMeU/epZL+rdS7D8AAAA/RgUAAAAAAAABBQEAAH4AAAC/QumqAzflP5RVOCdPR+w/AAAAP1UFAAAAAAAAAQYBAAB+AAAAcqnt7OE85T+yFCVU5jvsPwAAAD9lBQAAAAAAAAEHAQAAfgAAACIQ8i7AQuU/6JL+rRQl7D8AAAA/ZQUAAAAAAAABCAEAAH4AAAAiEPIuwELlPwRS69qrGew/AAAAP2UFAAAAAAAAAQkBAAB+AAAA1Xb2cJ5I5T8gEdgHQw7sPwAAAD91BQAAAAAAAAEKAQAAfgAAANV29nCeSOU/PNDENNoC7D8AAAA/hAUAAAAAAAABCwEAAH4AAACG3fqyfE7lP1aPsWFx9+s/AAAAP4QFAAAAAAAAAQwBAAB+AAAAht36snxO5T+ODYu7n+DrPwAAAD+UBQAAAAAAAAENAQAAfgAAADhE//RaVOU/qsx36DbV6z8AAAA/lAUAAAAAAAABDgEAAH4AAADpqgM3OVrlP8aLZBXOyes/AAAAP6QFAAAAAAAAAQ8BAAB+AAAA6aoDNzla5T/iSlFCZb7rPwAAAD+zBQAAAAAAAAEQAQAAfgAAAOmqAzc5WuU//gk+b/yy6z8AAAA/wwUAAAAAAAABEQEAAH4AAACbEQh5F2DlP/4JPm/8sus/AAAAP9IFAAAAAAAAARIBAAB+AAAAmxEIeRdg5T8aySqck6frPwAAAD/SBQAAAAAAAAETAQAAfgAAAJsRCHkXYOU/UEcE9sGQ6z8AAAA/4gUAAAAAAAABFAEAAH4AAACbEQh5F2DlP24G8SJZhes/AAAAP/IFAAAAAAAAARUBAAB+AAAAmxEIeRdg5T+khMp8h27rPwAAAD/yBQAAAAAAAAEWAQAAfgAAAEx4DLv1ZeU/wkO3qR5j6z8AAAA/AQYAAAAAAAABFwEAAH4AAABMeAy79WXlP9wCpNa1V+s/AAAAPwEGAAAAAAAAARgBAAB+AAAATHgMu/Vl5T/4wZADTUzrPwAAAD8RBgAAAAAAAAEZAQAAfgAAAEx4DLv1ZeU/FIF9MORA6z8AAAA/IQYAAAAAAAABGgEAAH4AAABMeAy79WXlPzBAal17Nes/AAAAP08GAAAAAAAAARsBAAB+AAAAJTHhMezW4z/5vPHLznLhPwAAAD8AAAAAAAAAAAEcAQAAfgAAACUx4THs1uM/3v0Enzd+4T8AAAA/DwAAAAAAAAABHQEAAH4AAAAlMeEx7NbjP8I+GHKgieE/AAAAPw8AAAAAAAAAAR4BAAB+AAAAc8rc7w3R4z+lfytFCZXhPwAAAD8fAAAAAAAAAAEfAQAAfgAAAHPK3O8N0eM/isA+GHKg4T8AAAA/LwAAAAAAAAABIAEAAH4AAABzytzvDdHjP28BUuvaq+E/AAAAPy8AAAAAAAAAASEBAAB+AAAAwmPYrS/L4z83g3iRrMLhPwAAAD8+AAAAAAAAAAEiAQAAfgAAAMJj2K0vy+M/AAWfN37Z4T8AAAA/PgAAAAAAAAABIwEAAH4AAADCY9itL8vjP8iGxd1P8OE/AAAAP04AAAAAAAAAASQBAAB+AAAAwmPYrS/L4z+tx9iwuPvhPwAAAD9OAAAAAAAAAAElAQAAfgAAAMJj2K0vy+M/kAjsgyEH4j8AAAA/XgAAAAAAAAABJgEAAH4AAADCY9itL8vjP3VJ/1aKEuI/AAAAP14AAAAAAAAAAScBAAB+AAAAwmPYrS/L4z9ZihIq8x3iPwAAAD9tAAAAAAAAAAEoAQAAfgAAAMJj2K0vy+M/PMsl/Vsp4j8AAAA/fQAAAAAAAAABKQEAAH4AAADCY9itL8vjPyEMOdDENOI/AAAAP30AAAAAAAAAASoBAAB+AAAAc8rc7w3R4z/pjV92lkviPwAAAD+MAAAAAAAAAAErAQAAfgAAAHPK3O8N0eM/zs5ySf9W4j8AAAA/nAAAAAAAAAABLAEAAH4AAAAlMeEx7NbjP7IPhhxoYuI/AAAAP5wAAAAAAAAAAS0BAAB+AAAAJTHhMezW4z+VUJnv0G3iPwAAAD+cAAAAAAAAAAEuAQAAfgAAAIj+6bWo4uM/epGswjl54j8AAAA/rAAAAAAAAAABLwEAAH4AAACI/um1qOLjP0IT02gLkOI/AAAAP7sAAAAAAAAAATABAAB+AAAAOWXu94bo4z8nVOY7dJviPwAAAD+7AAAAAAAAAAExAQAAfgAAAOvL8jll7uM/C5X5Dt2m4j8AAAA/uwAAAAAAAAABMgEAAH4AAACcMvd7Q/TjP+/VDOJFsuI/AAAAP8sAAAAAAAAAATMBAAB+AAAATpn7vSH64z/TFiC1rr3iPwAAAD/LAAAAAAAAAAE0AQAAfgAAAE6Z+70h+uM/uFcziBfJ4j8AAAA/2wAAAAAAAAABNQEAAH4AAACxZgRC3gXkP5uYRluA1OI/AAAAP+oAAAAAAAAAATYBAAB+AAAAYs0IhLwL5D+A2Vku6d/iPwAAAD/qAAAAAAAAAAE3AQAAfgAAABQ0DcaaEeQ/ZRptAVLr4j8AAAA/+gAAAAAAAAABOAEAAH4AAAB3ARZKVx3kP0hbgNS69uI/AAAAP/oAAAAAAAAAATkBAAB+AAAA2s4ezhMp5D8R3aZ6jA3jPwAAAD8JAQAAAAAAAAE6AQAAfgAAAO4CLJSuOuQ/9B26TfUY4z8AAAA/GQEAAAAAAAABOwEAAH4AAACgaTDWjEDkP/Qduk31GOM/AAAAPxkBAAAAAAAAATwBAAB+AAAAAzc5WklM5D++n+Dzxi/jPwAAAD8pAQAAAAAAAAE9AQAAfgAAALSdPZwnUuQ/vp/g88Yv4z8AAAA/KQEAAAAAAAABPgEAAH4AAAAXa0Yg5F3kP6Hg88YvO+M/AAAAPzgBAAAAAAAAAT8BAAB+AAAAydFKYsJj5D+h4PPGLzvjPwAAAD9IAQAAAAAAAAFAAQAAfgAAACyfU+Z+b+Q/hSEHmphG4z8AAAA/SAEAAAAAAAABQQEAAH4AAADdBVgoXXXkP4UhB5qYRuM/AAAAP0gBAAAAAAAAAUIBAAB+AAAAj2xcajt75D+FIQeamEbjPwAAAD9IAQAAAAAAAAFDAQAAfgAAAEDTYKwZgeQ/hSEHmphG4z8AAAA/WAEAAAAAAAABRAEAAH4AAACjoGkw1ozkP4UhB5qYRuM/AAAAP2cBAAAAAAAAAUUBAAB+AAAAVQducrSS5D+FIQeamEbjPwAAAD9nAQAAAAAAAAFGAQAAfgAAAAZucrSSmOQ/hSEHmphG4z8AAAA/dwEAAAAAAAABRwEAAH4AAABpO3s4T6TkP4UhB5qYRuM/AAAAP3cBAAAAAAAAAUgBAAB+AAAAzAiEvAuw5D+FIQeamEbjPwAAAD+GAQAAAAAAAAFJAQAAfgAAAH5viP7pteQ/oeDzxi874z8AAAA/lgEAAAAAAAABSgEAAH4AAADhPJGCpsHkP76f4PPGL+M/AAAAP5YBAAAAAAAAAUsBAAB+AAAARAqaBmPN5D++n+Dzxi/jPwAAAD+WAQAAAAAAAAFMAQAAfgAAAPZwnkhB0+Q/2V7NIF4k4z8AAAA/pgEAAAAAAAABTQEAAH4AAACn16KKH9nkP/Qduk31GOM/AAAAP6YBAAAAAAAAAU4BAAB+AAAACqWrDtzk5D/0HbpN9RjjPwAAAD+1AQAAAAAAAAFPAQAAfgAAALwLsFC66uQ/Ed2meowN4z8AAAA/tQEAAAAAAAABUAEAAH4AAAC8C7BQuurkPyyck6cjAuM/AAAAP8UBAAAAAAAAAVEBAAB+AAAAbXK0kpjw5D9IW4DUuvbiPwAAAD/FAQAAAAAAAAFSAQAAfgAAAB/ZuNR29uQ/ZRptAVLr4j8AAAA/1QEAAAAAAAABUwEAAH4AAAAf2bjUdvbkP5uYRluA1OI/AAAAP9UBAAAAAAAAAVQBAAB+AAAA0D+9FlX85D/TFiC1rr3iPwAAAD/kAQAAAAAAAAFVAQAAfgAAAIKmwVgzAuU/79UM4kWy4j8AAAA/5AEAAAAAAAABVgEAAH4AAAAzDcaaEQjlP0IT02gLkOI/AAAAP/QBAAAAAAAAAVcBAAB+AAAA5XPK3O8N5T96kazCOXniPwAAAD8DAgAAAAAAAAFYAQAAfgAAAJbazh7OE+U/sg+GHGhi4j8AAAA/AwIAAAAAAAABWQEAAH4AAABIQdNgrBnlPwZNTKMtQOI/AAAAPwMCAAAAAAAAAVoBAAB+AAAASEHTYKwZ5T9ZihIq8x3iPwAAAD8TAgAAAAAAAAFbAQAAfgAAAPmn16KKH+U/kAjsgyEH4j8AAAA/EwIAAAAAAAABXAEAAH4AAAD5p9eiih/lP+NFsgrn5OE/AAAAPyMCAAAAAAAAAV0BAAB+AAAA+afXooof5T8bxItkFc7hPwAAAD8jAgAAAAAAAAFeAQAAfgAAAKsO3ORoJeU/VEJlvkO34T8AAAA/MgIAAAAAAAABXwEAAH4AAACrDtzkaCXlP6V/K0UJleE/AAAAP0ICAAAAAAAAAWABAAB+AAAAqw7c5Ggl5T/e/QSfN37hPwAAAD9CAgAAAAAAAAFhAQAAfgAAAKsO3ORoJeU/MTvLJf1b4T8AAAA/QgIAAAAAAAABYgEAAH4AAACrDtzkaCXlP0z6t1KUUOE/AAAAP1ICAAAAAAAAAWMBAAB+AAAAqw7c5Ggl5T+FeJGswjnhPwAAAD9SAgAAAAAAAAFkAQAAfgAAAKsO3ORoJeU/vfZqBvEi4T8AAAA/YQIAAAAAAAABZQEAAH4AAACrDtzkaCXlP/N0RGAfDOE/AAAAP3ECAAAAAAAAAWYBAAB+AAAAqw7c5Ggl5T8r8x26TfXgPwAAAD9xAgAAAAAAAAFnAQAAfgAAAKsO3ORoJeU/ZHH3E3ze4D8AAAA/gAIAAAAAAAABaAEAAH4AAACrDtzkaCXlP7euvZpBvOA/AAAAP4ACAAAAAAAAAWkBAAB+AAAAqw7c5Ggl5T/uLJf0b6XgPwAAAD+QAgAAAAAAAAFqAQAAfgAAAPmn16KKH+U/QWpdezWD4D8AAAA/kAIAAAAAAAABawEAAH4AAAD5p9eiih/lP3noNtVjbOA/AAAAP5ACAAAAAAAAAWwBAAB+AAAAltrOHs4T5T/o5OmIwD7gPwAAAD+gAgAAAAAAAAFtAQAAfgAAAJbazh7OE+U/IGPD4u4n4D8AAAA/oAIAAAAAAAABbgEAAH4AAADlc8rc7w3lP1jhnDwdEeA/AAAAP68CAAAAAAAAAW8BAAB+AAAAgqbBWDMC5T9YPcaGxd3fPwAAAD+vAgAAAAAAAAFwAQAAfgAAAB/ZuNR29uQ/xDl5OiKw3z8AAAA/vwIAAAAAAAABcQEAAH4AAABtcrSSmPDkP2y0BUita98/AAAAP78CAAAAAAAAAXIBAAB+AAAAvAuwULrq5D+mMt+h21TfPwAAAD/PAgAAAAAAAAFzAQAAfgAAAAqlqw7c5OQ/3LC4+wk+3z8AAAA/3gIAAAAAAAABdAEAAH4AAABZPqfM/d7kP0qta69mEN8/AAAAP0EDAAAAAAAAAXUBAAB+AAAAk6OVxITH5D9gJKtwTp7ePwAAAD9BAwAAAAAAAAF2AQAAfgAAAOE8kYKmweQ/lqKEynyH3j8AAAA/UAMAAAAAAAABdwEAAH4AAADhPJGCpsHkP9AgXiSrcN4/AAAAP1ADAAAAAAAAAXgBAAB+AAAAMNaMQMi75D8Inzd+2VnePwAAAD9gAwAAAAAAAAF5AQAAfgAAAH5viP7pteQ/Ph0R2AdD3j8AAAA/YAMAAAAAAAABegEAAH4AAADMCIS8C7DkP3ib6jE2LN4/AAAAP3ADAAAAAAAAAXsBAAB+AAAAaTt7OE+k5D+uGcSLZBXePwAAAD9wAwAAAAAAAAF8AQAAfgAAAKOgaTDWjOQ/HhZ3P8Hn3T8AAAA/fwMAAAAAAAABfQEAAH4AAACPbFxqO3vkP1aUUJnv0N0/AAAAP38DAAAAAAAAAX4BAAB+AAAAejhPpKBp5D/GkANNTKPdPwAAAD+PAwAAAAAAAAF/AQAAfgAAABdrRiDkXeQ/xpADTUyj3T8AAAA/jwMAAAAAAAABgAEAAH4AAAC0nT2cJ1LkP/wO3aZ6jN0/AAAAP54DAAAAAAAAAYEBAAB+AAAAAzc5WklM5D/8Dt2meozdPwAAAD+eAwAAAAAAAAGCAQAAfgAAAFHQNBhrRuQ//A7dpnqM3T8AAAA/rgMAAAAAAAABgwEAAH4AAACgaTDWjEDkP/wO3aZ6jN0/AAAAP80DAAAAAAAAAYQBAAB+AAAA7gIslK465D/8Dt2meozdPwAAAD/dAwAAAAAAAAGFAQAAfgAAAD2cJ1LQNOQ//A7dpnqM3T8AAAA/7QMAAAAAAAABhgEAAH4AAACLNSMQ8i7kP/wO3aZ6jN0/AAAAP+0DAAAAAAAAAYcBAAB+AAAAKGgajDUj5D/8Dt2meozdPwAAAD/8AwAAAAAAAAGIAQAAfgAAABQ0DcaaEeQ//A7dpnqM3T8AAAA//AMAAAAAAAABiQEAAH4AAACcMvd7Q/TjP/wO3aZ6jN0/AAAAPwwEAAAAAAAAAYoBAAB+AAAAiP7ptaji4z/8Dt2meozdPwAAAD8MBAAAAAAAAAGLAQAAfgAAAHPK3O8N0eM/xpADTUyj3T8AAAA/GwQAAAAAAAABjAEAAH4AAABfls8pc7/jP4wSKvMdut0/AAAAPxsEAAAAAAAAAY0BAAB+AAAA/MjGpbaz4z+MEirzHbrdPwAAAD8rBAAAAAAAAAGOAQAAfgAAAEpiwmPYreM/VpRQme/Q3T8AAAA/KwQAAAAAAAABjwEAAH4AAADnlLnfG6LjPx4Wdz/B590/AAAAPzsEAAAAAAAAAZABAAB+AAAANi61nT2c4z8eFnc/wefdPwAAAD87BAAAAAAAAAGRAQAAfgAAAITHsFtfluM/5Jed5ZL+3T8AAAA/SgQAAAAAAAABkgEAAH4AAACEx7BbX5bjP64ZxItkFd4/AAAAP1oEAAAAAAAAAZMBAAB+AAAA02CsGYGQ4z+uGcSLZBXePwAAAD9qBAAAAAAAAAGUAQAAfgAAANNgrBmBkOM/eJvqMTYs3j8AAAA/agQAAAAAAAABlQEAAH4AAAAh+qfXoorjPz4dEdgHQ94/AAAAP4kEAAAAAAAAAZYBAAB+AAAAIfqn16KK4z8Inzd+2VnePwAAAD+JBAAAAAAAAAGXAQAAfgAAAHCTo5XEhOM/lqKEynyH3j8AAAA/iQQAAAAAAAABmAEAAH4AAAC+LJ9T5n7jP2Akq3BOnt4/AAAAP5gEAAAAAAAAAZkBAAB+AAAADcaaEQh54z8qptEWILXePwAAAD+YBAAAAAAAAAGaAQAAfgAAAFtfls8pc+M/8Cf4vPHL3j8AAAA/qAQAAAAAAAABmwEAAH4AAACq+JGNS23jP4IrRQmV+d4/AAAAP6gEAAAAAAAAAZwBAAB+AAAAqviRjUtt4z9KrWuvZhDfPwAAAD+4BAAAAAAAAAGdAQAAfgAAAPiRjUttZ+M/Ei+SVTgn3z8AAAA/uAQAAAAAAAABngEAAH4AAAD4kY1LbWfjP9ywuPsJPt8/AAAAP8cEAAAAAAAAAZ8BAAB+AAAA+JGNS21n4z+mMt+h21TfPwAAAD/HBAAAAAAAAAGgAQAAfgAAAEcriQmPYeM/bLQFSK1r3z8AAAA/1wQAAAAAAAABoQEAAH4AAABHK4kJj2HjPzY2LO5+gt8/AAAAP+cEAAAAAAAAAaIBAAB+AAAARyuJCY9h4z/+t1KUUJnfPwAAAD/2BAAAAAAAAAGjAQAAfgAAAEcriQmPYeM/xDl5OiKw3z8AAAA/BgUAAAAAAAABpAEAAH4AAABHK4kJj2HjP1g9xobF3d8/AAAAPxUFAAAAAAAAAaUBAAB+AAAARyuJCY9h4z8ev+wsl/TfPwAAAD8VBQAAAAAAAAGmAQAAfgAAAEcriQmPYeM/WOGcPB0R4D8AAAA/JQUAAAAAAAABpwEAAH4AAABHK4kJj2HjPyBjw+LuJ+A/AAAAPzUFAAAAAAAAAagBAAB+AAAARyuJCY9h4z/o5OmIwD7gPwAAAD81BQAAAAAAAAGpAQAAfgAAAEcriQmPYeM/sWYQL5JV4D8AAAA/SwUAAAAAAAABqgEAAH4AAACVxITHsFvjP14pSqjMd+A/AAAAP0sFAAAAAAAAAasBAAB+AAAAlcSEx7Bb4z9Bal17NYPgPwAAAD9bBQAAAAAAAAGsAQAAfgAAAJXEhMewW+M/7iyX9G+l4D8AAAA/WwUAAAAAAAABrQEAAH4AAACVxITHsFvjP9JtqsfYsOA/AAAAP2sFAAAAAAAAAa4BAAB+AAAAlcSEx7Bb4z+a79BtqsfgPwAAAD9rBQAAAAAAAAGvAQAAfgAAAJXEhMewW+M/fzDkQBPT4D8AAAA/egUAAAAAAAABsAEAAH4AAACVxITHsFvjP0eyCufk6eA/AAAAP3oFAAAAAAAAAbEBAAB+AAAAlcSEx7Bb4z8r8x26TfXgPwAAAD+KBQAAAAAAAAGyAQAAfgAAAJXEhMewW+M/83REYB8M4T8AAAA/igUAAAAAAAABswEAAH4AAABHK4kJj2HjP9i1VzOIF+E/AAAAP5kFAAAAAAAAAbQBAAB+AAAARyuJCY9h4z+99moG8SLhPwAAAD+ZBQAAAAAAAAG1AQAAfgAAAEcriQmPYeM/oDd+2Vku4T8AAAA/qQUAAAAAAAABtgEAAH4AAAD4kY1LbWfjP4V4kazCOeE/AAAAP6kFAAAAAAAAAbcBAAB+AAAA+JGNS21n4z9puaR/K0XhPwAAAD+5BQAAAAAAAAG4AQAAfgAAAKr4kY1LbeM/TPq3UpRQ4T8AAAA/uQUAAAAAAAABuQEAAH4AAACq+JGNS23jPzE7yyX9W+E/AAAAP8gFAAAAAAAAAboBAAB+AAAAqviRjUtt4z8WfN74ZWfhPwAAAD/IBQAAAAAAAAG7AQAAfgAAAFtfls8pc+M/+bzxy85y4T8AAAA/2AUAAAAAAAABvAEAAH4AAABbX5bPKXPjP979BJ83fuE/AAAAP9gFAAAAAAAAAb0BAAB+AAAADcaaEQh54z+lfytFCZXhPwAAAD/oBQAAAAAAAAG+AQAAfgAAAA3GmhEIeeM/isA+GHKg4T8AAAA/6AUAAAAAAAABvwEAAH4AAAC+LJ9T5n7jP28BUuvaq+E/AAAAP/cFAAAAAAAAAcABAAB+AAAAcJOjlcSE4z83g3iRrMLhPwAAAD/3BQAAAAAAAAHBAQAAfgAAACH6p9eiiuM/G8SLZBXO4T8AAAA/BwYAAAAAAAABwgEAAH4AAAAh+qfXoorjP+NFsgrn5OE/AAAAPwcGAAAAAAAAAcMBAAB+AAAA02CsGYGQ4z/IhsXdT/DhPwAAAD8WBgAAAAAAAAHEAQAAfgAAADYutZ09nOM/kAjsgyEH4j8AAAA/FgYAAAAAAAABxQEAAH4AAADnlLnfG6LjP1mKEirzHeI/AAAAPyYGAAAAAAAAAcYBAAB+AAAAmfu9Ifqn4z88yyX9WyniPwAAAD8mBgAAAAAAAAHHAQAAfgAAAJn7vSH6p+M/IQw50MQ04j8AAAA/NgYAAAAAAAAByAEAAH4AAABKYsJj2K3jPwZNTKMtQOI/AAAAPzYGAAAAAAAAAckBAAB+AAAASmLCY9it4z/pjV92lkviPwAAAD9FBgAAAAAAAAHKAQAAfgAAAPzIxqW2s+M/zs5ySf9W4j8AAAA/RQYAAAAAAAABywEAAH4AAAD8yMaltrPjP7IPhhxoYuI/AAAAP1UGAAAAAAAAAcwBAAB+AAAArS/L55S54z+VUJnv0G3iPwAAAD9lBgAAAAAAAAHNAQAAfgAAAK0vy+eUueM/epGswjl54j8AAAA/ZQYAAAAAAAABzgEAAH4AAACtL8vnlLnjP1/Sv5WihOI/AAAAP3QGAAAAAAAAAc8BAAB+AAAAX5bPKXO/4z9f0r+VooTiPwAAAD+TBgAAAAAAAAHQAQAAfgAAAF+Wzylzv+M/QhPTaAuQ4j8AAAA/kwYAAAAAAAAB0QEAAH4AAAAQ/dNrUcXjP0IT02gLkOI/AAAAPxAHAAAAAAAAAdIBAAB+AAAAwmPYrS/L4z9CE9NoC5DiPwAAAD8gBwAAAAAAAAHTAQAAfgAAAHPK3O8N0eM/QhPTaAuQ4j8AAAA/MAcAAAAAAAAB1AEAAH4AAABzytzvDdHjP1/Sv5WihOI/AAAAPzAHAAAAAAAAAdUBAAB+AAAAJTHhMezW4z96kazCOXniPwAAAD8/BwAAAAAAAAHWAQAAfgAAAC/L55S53+c/piihMt+h4z8AAAA/AAAAAAAAAAAB1wEAAH4AAADgMezWl+XnP6YooTLfoeM/AAAAPy8AAAAAAAAAAdgBAAB+AAAA9WX5nDL35z+mKKEy36HjPwAAAD9dAAAAAAAAAAHZAQAAfgAAAAmaBmPNCOg/piihMt+h4z8AAAA/XQAAAAAAAAAB2gEAAH4AAABsZw/niRToP6YooTLfoeM/AAAAP10AAAAAAAAAAdsBAAB+AAAAgZscrSQm6D+mKKEy36HjPwAAAD9tAAAAAAAAAAHcAQAAfgAAAJXPKXO/N+g/piihMt+h4z8AAAA/bQAAAAAAAAAB3QEAAH4AAAD4nDL3e0PoP6YooTLfoeM/AAAAP3wAAAAAAAAAAd4BAAB+AAAAW2o7ezhP6D+mKKEy36HjPwAAAD+MAAAAAAAAAAHfAQAAfgAAACEFTYOxZug/jGm0BUit4z8AAAA/jAAAAAAAAAAB4AEAAH4AAAA2OVpJTHjoP4xptAVIreM/AAAAP5sAAAAAAAAAAeEBAAB+AAAASm1nD+eJ6D+MabQFSK3jPwAAAD+bAAAAAAAAAAHiAQAAfgAAAK06cJOjleg/cKrH2LC44z8AAAA/qwAAAAAAAAAB4wEAAH4AAADDbn1ZPqfoP3Cqx9iwuOM/AAAAP6sAAAAAAAAAAeQBAAB+AAAA2KKKH9m46D9wqsfYsLjjPwAAAD+7AAAAAAAAAAHlAQAAfgAAAJ49nCdS0Og/cKrH2LC44z8AAAA/uwAAAAAAAAAB5gEAAH4AAABk2K0vy+foP3Cqx9iwuOM/AAAAP8oAAAAAAAAAAecBAAB+AAAA29nDeSIF6T9wqsfYsLjjPwAAAD/KAAAAAAAAAAHoAQAAfgAAAFPb2cN5Iuk/cKrH2LC44z8AAAA/2gAAAAAAAAAB6QEAAH4AAAAtqviRjUvpP3Cqx9iwuOM/AAAAP9oAAAAAAAAAAeoBAAB+AAAApasO3ORo6T9wqsfYsLjjPwAAAD/qAAAAAAAAAAHrAQAAfgAAABytJCY8huk/VOvaqxnE4z8AAAA/6gAAAAAAAAAB7AEAAH4AAACUrjpwk6PpP1Tr2qsZxOM/AAAAP/kAAAAAAAAAAe0BAAB+AAAAC7BQuurA6T9U69qrGcTjPwAAAD/5AAAAAAAAAAHuAQAAfgAAANFKYsJj2Ok/OCzufoLP4z8AAAA/CQEAAAAAAAAB7wEAAH4AAABJTHgMu/XpPzgs7n6Cz+M/AAAAPwkBAAAAAAAAAfABAAB+AAAAXYCF0lUH6j84LO5+gs/jPwAAAD8YAQAAAAAAAAHxAQAAfgAAACMbl9rOHuo/OCzufoLP4z8AAAA/GAEAAAAAAAAB8gEAAH4AAAA4T6SgaTDqPzgs7n6Cz+M/AAAAPygBAAAAAAAAAfMBAAB+AAAAr1C66sBN6j8cbQFS69rjPwAAAD8oAQAAAAAAAAH0AQAAfgAAABIew259Weo/Aq4UJVTm4z8AAAA/OAEAAAAAAAAB9QEAAH4AAAAnUtA0GGvqPwKuFCVU5uM/AAAAPzgBAAAAAAAAAfYBAAB+AAAAih/ZuNR26j8CrhQlVObjPwAAAD9HAQAAAAAAAAH3AQAAfgAAAO3s4TyRguo/Aq4UJVTm4z8AAAA/RwEAAAAAAAAB+AEAAH4AAACeU+Z+b4jqPwKuFCVU5uM/AAAAP1cBAAAAAAAAAfkBAAB+AAAA2s4ezhMp7D8CrhQlVObjPwAAAD8AAAAAAAAAAAH6AQAAfgAAAD2cJ1LQNOw/Aq4UJVTm4z8AAAA/fQAAAAAAAAAB+wEAAH4AAACgaTDWjEDsPwKuFCVU5uM/AAAAP30AAAAAAAAAAfwBAAB+AAAAZgRC3gVY7D8CrhQlVObjPwAAAD+NAAAAAAAAAAH9AQAAfgAAAN4FWChddew/Aq4UJVTm4z8AAAA/jQAAAAAAAAAB/gEAAH4AAAAHbnK0kpjsPwKuFCVU5uM/AAAAP50AAAAAAAAAAf8BAAB+AAAA4jyRgqbB7D8CrhQlVObjPwAAAD+dAAAAAAAAAAEAAgAAfgAAANE/vRZV/Ow/Aq4UJVTm4z8AAAA/rAAAAAAAAAABAQIAAH4AAABxqe3s4TztPwKuFCVU5uM/AAAAP6wAAAAAAAAAAQICAAB+AAAAEhMew2597T84LO5+gs/jPwAAAD+8AAAAAAAAAAEDAgAAfgAAAGTjUtvZw+0/VOvaqxnE4z8AAAA/vAAAAAAAAAABBAIAAH4AAABnGow1IxDuP3Cqx9iwuOM/AAAAP8wAAAAAAAAAAQUCAAB+AAAACIS8C7BQ7j+MabQFSK3jPwAAAD/bAAAAAAAAAAEGAgAAfgAAAKnt7OE8ke4/piihMt+h4z8AAAA/2wAAAAAAAAABBwIAAH4AAADmiRQ0DcbuP6YooTLfoeM/AAAAP+sAAAAAAAAAAQgCAAB+AAAAFCloGow17z/E541fdpbjPwAAAD/8AAAAAAAAAAEJAgAAfgAAAKBeiyp+ZO8/xOeNX3aW4z8AAAA/DAEAAAAAAAABCgIAAH4AAACilcSEx7DvP8TnjV92luM/AAAAPxwBAAAAAAAAAQsCAAB+AAAABmPNCIS87z/E541fdpbjPwAAAD8cAQAAAAAAAAEMAgAAfgAAALjJ0Upiwu8/xOeNX3aW4z8AAAA/SwEAAAAAAAABDQIAAH4AAABoMNaMQMjvP8TnjV92luM/AAAAP7gBAAAAAAAAAQ4CAAB+AAAAaDDWjEDI7z+mKKEy36HjPwAAAD/2AQAAAAAAAAEPAgAAfgAAABqX2s4ezu8/piihMt+h4z8AAAA/BgIAAAAAAAABEAIAAH4AAAAal9rOHs7vP4xptAVIreM/AAAAPxYCAAAAAAAAARECAAB+AAAAzP3eEP3T7z+MabQFSK3jPwAAAD81AgAAAAAAAAESAgAAfgAAAH5k41Lb2e8/jGm0BUit4z8AAAA/wgIAAAAAAAABEwIAAH4AAAB29nCeSEHbP9ZoC5Ba1+Y/AAAAPwAAAAAAAAAAARQCAAB+AAAAdvZwnkhB2z+6qR5jw+LmPwAAAD8QAAAAAAAAAAEVAgAAfgAAAD2RgqbBWNs/uqkeY8Pi5j8AAAA/EAAAAAAAAAABFgIAAH4AAAADLJSuOnDbP7qpHmPD4uY/AAAAPyAAAAAAAAAAARcCAAB+AAAAycaltrOH2z+6qR5jw+LmPwAAAD8gAAAAAAAAAAEYAgAAfgAAAPIuwELpqts/uqkeY8Pi5j8AAAA/LwAAAAAAAAABGQIAAH4AAAAcl9rOHs7bP5zqMTYs7uY/AAAAPy8AAAAAAAAAARoCAAB+AAAARf/0WlTx2z+c6jE2LO7mPwAAAD8/AAAAAAAAAAEbAgAAfgAAAG5nD+eJFNw/nOoxNizu5j8AAAA/TgAAAAAAAAABHAIAAH4AAAA0AiHvAizcP5zqMTYs7uY/AAAAP04AAAAAAAAAAR0CAAB+AAAAwDdE//Ra3D+c6jE2LO7mPwAAAD9OAAAAAAAAAAEeAgAAfgAAAOmfXosqftw/nOoxNizu5j8AAAA/XgAAAAAAAAABHwIAAH4AAACvOnCTo5XcP5zqMTYs7uY/AAAAP14AAAAAAAAAASACAAB+AAAA2KKKH9m43D+c6jE2LO7mPwAAAD9uAAAAAAAAAAEhAgAAfgAAAJ49nCdS0Nw/nOoxNizu5j8AAAA/bgAAAAAAAAABIgIAAH4AAADHpbazh/PcP5zqMTYs7uY/AAAAP30AAAAAAAAAASMCAAB+AAAAtqjiRzYu3T+c6jE2LO7mPwAAAD99AAAAAAAAAAEkAgAAfgAAAELeBVgoXd0/nOoxNizu5j8AAAA/jQAAAAAAAAABJQIAAH4AAADOEyloGozdP9ZoC5Ba1+Y/AAAAP40AAAAAAAAAASYCAAB+AAAAvRZV/MjG3T/WaAuQWtfmPwAAAD/4AAAAAAAAAAEnAgAAfgAAABdV/MjGpd4/RGW+Q7ep5j8AAAA/BwEAAAAAAAABKAIAAH4AAADd7w3RP73eP0RlvkO3qeY/AAAAPwcBAAAAAAAAASkCAAB+AAAAih/ZuNR26j9W5jt0m+rpPwAAAD8AAAAAAAAAAAEqAgAAfgAAADuG3fqyfOo/VuY7dJvq6T8AAAA/PAAAAAAAAAABKwIAAH4AAACeU+Z+b4jqP3KlKKEy3+k/AAAAPzwAAAAAAAAAASwCAAB+AAAAZe73huif6j9ypSihMt/pPwAAAD9MAAAAAAAAAAEtAgAAfgAAACuJCY9ht+o/cqUooTLf6T8AAAA/TAAAAAAAAAABLgIAAH4AAACiih/ZuNTqP3KlKKEy3+k/AAAAP1sAAAAAAAAAAS8CAAB+AAAAy/I5Ze736j+OZBXOydPpPwAAAD9bAAAAAAAAAAEwAgAAfgAAAPRaVPEjG+s/qiMC+2DI6T8AAAA/awAAAAAAAAABMQIAAH4AAAAdw259WT7rP6ojAvtgyOk/AAAAP2sAAAAAAAAAATICAAB+AAAAlcSEx7Bb6z+qIwL7YMjpPwAAAD97AAAAAAAAAAEzAgAAfgAAAG+To5XEhOs/qiMC+2DI6T8AAAA/igAAAAAAAAABNAIAAH4AAADBY9itL8vrP6ojAvtgyOk/AAAAP5oAAAAAAAAAATUCAAB+AAAAh/7ptaji6z+qIwL7YMjpPwAAAD+aAAAAAAAAAAE2AgAAfgAAAE2Z+70h+us/qiMC+2DI6T8AAAA/mgAAAAAAAAABNwIAAH4AAAATNA3GmhHsP6ojAvtgyOk/AAAAP6oAAAAAAAAAATgCAAB+AAAAdgEWSlcd7D+qIwL7YMjpPwAAAD+qAAAAAAAAAAE5AgAAfgAAAD2cJ1LQNOw/qiMC+2DI6T8AAAA/uQAAAAAAAAABOgIAAH4AAAADNzlaSUzsP6ojAvtgyOk/AAAAP8kAAAAAAAAAATsCAAB+AAAAydFKYsJj7D+qIwL7YMjpPwAAAD/JAAAAAAAAAAE8AgAAfgAAAI9sXGo7e+w/qiMC+2DI6T8AAAA/yQAAAAAAAAABPQIAAH4AAABWB25ytJLsP8bi7if4vOk/AAAAP9gAAAAAAAAAAT4CAAB+AAAAajt7OE+k7D/iodtUj7HpPwAAAD/YAAAAAAAAAAE/AgAAfgAAADDWjEDIu+w/4qHbVI+x6T8AAAA/6AAAAAAAAAABQAIAAH4AAABFCpoGY83sP+Kh21SPsek/AAAAP+gAAAAAAAAAAUECAAB+AAAAWT6nzP3e7D/8YMiBJqbpPwAAAD/4AAAAAAAAAAFCAgAAfgAAALwLsFC66uw//GDIgSam6T8AAAA/+AAAAAAAAAABQwIAAH4AAAAf2bjUdvbsP/xgyIEmpuk/AAAAPwcBAAAAAAAAAUQCAAB+AAAANA3GmhEI7T/8YMiBJqbpPwAAAD8HAQAAAAAAAAFFAgAAfgAAAOVzytzvDe0//GDIgSam6T8AAAA/FwEAAAAAAAABRgIAAH4AAACX2s4ezhPtP/xgyIEmpuk/AAAAPycBAAAAAAAAAUcCAAB+AAAA+qfXooof7T/8YMiBJqbpPwAAAD8nAQAAAAAAAAFIAgAAfgAAAKsO3ORoJe0//GDIgSam6T8AAAA/JwEAAAAAAAABSQIAAH4AAABddeAmRyvtP/xgyIEmpuk/AAAAPzYBAAAAAAAAAUoCAAB+AAAADtzkaCUx7T/8YMiBJqbpPwAAAD82AQAAAAAAAAFLAgAAfgAAAMBC6aoDN+0//GDIgSam6T8AAAA/RgEAAAAAAAABTAIAAH4AAAAjEPIuwELtP/xgyIEmpuk/AAAAP0YBAAAAAAAAAU0CAAB+AAAA1Hb2cJ5I7T/8YMiBJqbpPwAAAD9VAQAAAAAAAAFOAgAAfgAAAIbd+rJ8Tu0//GDIgSam6T8AAAA/VQEAAAAAAAABTwIAAH4AAAA3RP/0WlTtP/xgyIEmpuk/AAAAP2UBAAAAAAAAAVACAAB+AAAA6aoDNzla7T/8YMiBJqbpPwAAAD91AQAAAAAAAAFRAgAAfgAAAJoRCHkXYO0//GDIgSam6T8AAAA/wwEAAAAAAAABUgIAAH4AAABMeAy79WXtP/xgyIEmpuk/AAAAP9IBAAAAAAAAAVMCAAB+AAAA/d4Q/dNr7T/8YMiBJqbpPwAAAD/yAQAAAAAAAAFUAgAAfgAAABqMNSMQ8uo/AFwpSqjM7z8AAAA/AAAAAAAAAAABVQIAAH4AAAAuwELpqgPrPwBcKUqozO8/AAAAP9sAAAAAAAAAAVYCAAB+AAAA9FpU8SMb6z8AXClKqMzvPwAAAD/rAAAAAAAAAAFXAgAAfgAAAGxcajt7OOs/AFwpSqjM7z8AAAA/6wAAAAAAAAABWAIAAH4AAABGK4kJj2HrPwBcKUqozO8/AAAAP/oAAAAAAAAAAVkCAAB+AAAAIfqn16KK6z8cGxZ3P8HvPwAAAD/6AAAAAAAAAAFaAgAAfgAAAPvIxqW2s+s/ONoCpNa17z8AAAA/CgEAAAAAAAABWwIAAH4AAAAkMeEx7NbrP1KZ79Btqu8/AAAAPwoBAAAAAAAAAVwCAAB+AAAATZn7vSH66z+KF8kqnJPvPwAAAD8ZAQAAAAAAAAFdAgAAfgAAAHYBFkpXHew/pta1VzOI7z8AAAA/GQEAAAAAAAABXgIAAH4AAABS0DQYa0bsP6bWtVcziO8/AAAAPykBAAAAAAAAAV8CAAB+AAAAydFKYsJj7D/ElaKEynzvPwAAAD8pAQAAAAAAAAFgAgAAfgAAAI9sXGo7e+w/3lSPsWFx7z8AAAA/OQEAAAAAAAABYQIAAH4AAABWB25ytJLsP95Uj7Fhce8/AAAAPzkBAAAAAAAAAWICAAB+AAAAajt7OE+k7D/eVI+xYXHvPwAAAD9IAQAAAAAAAAFjAgAAfgAAAM0IhLwLsOw/+hN83vhl7z8AAAA/WAEAAAAAAAABZAIAAH4AAAAw1oxAyLvsP/oTfN74Ze8/AAAAP1gBAAAAAAAAAWUCAAB+AAAA4jyRgqbB7D/6E3ze+GXvPwAAAD9oAQAAAAAAAAFmAgAAfgAAAJOjlcSEx+w/+hN83vhl7z8AAAA/lgEAAAAAAAABZwIAAH4AAADgMezWl+XnPwZNTKMtQNo/AAAAPwAAAAAAAAAAAWgCAAB+AAAAkpjwGHbr5z+WUJnv0G3aPwAAAD9oAAAAAAAAAAFpAgAAfgAAAKbM/d4Q/ec/XtK/laKE2j8AAAA/eAAAAAAAAAABagIAAH4AAAC7AAulqw7oP+7VDOJFsto/AAAAP3gAAAAAAAAAAWsCAAB+AAAAMgIh7wIs6D+C2Vku6d/aPwAAAD+IAAAAAAAAAAFsAgAAfgAAAFtqO3s4T+g/EN2meowN2z8AAAA/iAAAAAAAAAABbQIAAH4AAACE0lUHbnLoP6Tg88YvO9s/AAAAP6cAAAAAAAAAAW4CAAB+AAAAEgh5F2Ch6D805EAT02jbPwAAAD+nAAAAAAAAAAFvAgAAfgAAALJxqe3s4eg/wueNX3aW2z8AAAA/pwAAAAAAAAABcAIAAH4AAAC2qOJHNi7pP1br2qsZxNs/AAAAP6cAAAAAAAAAAXECAAB+AAAACHkXYKF06T8cbQFS69rbPwAAAD+2AAAAAAAAAAFyAgAAfgAAAKjiRzYutek/5u4n+Lzx2z8AAAA/tgAAAAAAAAABcwIAAH4AAAD6snxOmfvpP65wTp6OCNw/AAAAP8YAAAAAAAAAAXQCAAB+AAAA6bWo4kc26j+ucE6ejgjcPwAAAD/GAAAAAAAAAAF1AgAAfgAAACdS0DQYa+o/rnBOno4I3D8AAAA/1gAAAAAAAAABdgIAAH4AAADt7OE8kYLqP65wTp6OCNw/AAAAP9YAAAAAAAAAAXcCAAB+AAAAULrqwE2O6j+ucE6ejgjcPwAAAD/lAAAAAAAAAAF4AgAAfgAAAAIh7wIslOo/rnBOno4I3D8AAAA/5QAAAAAAAAABeQIAAH4AAACAkHcBFkrrP6Tg88YvO9s/AAAAPwAAAAAAAAAAAXoCAAB+AAAA412AhdJV6z+k4PPGLzvbPwAAAD+cAAAAAAAAAAF7AgAAfgAAAEYriQmPYes/pODzxi872z8AAAA/nAAAAAAAAAABfAIAAH4AAABbX5bPKXPrP6Tg88YvO9s/AAAAP6wAAAAAAAAAAX0CAAB+AAAANS61nT2c6z/aXs0gXiTbPwAAAD+sAAAAAAAAAAF+AgAAfgAAAMFj2K0vy+s/2l7NIF4k2z8AAAA/uwAAAAAAAAABfwIAAH4AAADqy/I5Ze7rPxDdpnqMDds/AAAAP8sAAAAAAAAAAYACAAB+AAAAxpoRCHkX7D8Q3aZ6jA3bPwAAAD/LAAAAAAAAAAGBAgAAfgAAAKBpMNaMQOw/SFuA1Lr22j8AAAA/2gAAAAAAAAABggIAAH4AAADJ0UpiwmPsP0hbgNS69to/AAAAP9oAAAAAAAAAAYMCAAB+AAAAQdNgrBmB7D+C2Vku6d/aPwAAAD/qAAAAAAAAAAGEAgAAfgAAAFYHbnK0kuw/gtlZLunf2j8AAAA/6gAAAAAAAAABhQIAAH4AAAC51Hb2cJ7sP7hXM4gXydo/AAAAP/oAAAAAAAAAAYYCAAB+AAAAajt7OE+k7D+4VzOIF8naPwAAAD/6AAAAAAAAAAGHAgAAfgAAANvkaCUx4e0/2l7NIF4k2z8AAAA/AAAAAAAAAAABiAIAAH4AAACNS21nD+ftP9pezSBeJNs/AAAAP6wAAAAAAAAAAYkCAAB+AAAAoX96Lar47T/aXs0gXiTbPwAAAD+sAAAAAAAAAAGKAgAAfgAAABmBkHcBFu4/2l7NIF4k2z8AAAA/uwAAAAAAAAABiwIAAH4AAACQgqbBWDPuPxDdpnqMDds/AAAAP7sAAAAAAAAAAYwCAAB+AAAAuerATY5W7j8Q3aZ6jA3bPwAAAD/LAAAAAAAAAAGNAgAAfgAAADHs1pflc+4/EN2meowN2z8AAAA/2wAAAAAAAAABjgIAAH4AAACp7ezhPJHuP4LZWS7p39o/AAAAP9sAAAAAAAAAAY8CAAB+AAAAIO8CLJSu7j+4VzOIF8naPwAAAD/bAAAAAAAAAAGQAgAAfgAAADUjEPIuwO4/uFcziBfJ2j8AAAA/6gAAAAAAAAABkQIAAH4AAAD7vSH6p9fuP+7VDOJFsto/AAAAP+oAAAAAAAAAAZICAAB+AAAAXosqfmTj7j/u1QziRbLaPwAAAD/6AAAAAAAAAAGTAgAAfgAAAMFYMwIh7+4/XtK/laKE2j8AAAA/+gAAAAAAAAABlAIAAH4AAABeiyp+ZOPuP87Ockn/Vto/AAAAP1gBAAAAAAAAAZUCAAB+AAAAKnO/N0T/6D98jA2Lu5/QPwAAAD8AAAAAAAAAAAGWAgAAfgAAAI1AyLsAC+k/fIwNi7uf0D8AAAA/fQAAAAAAAAABlwIAAH4AAABT29nDeSLpPwyQWtdezdA/AAAAP40AAAAAAAAAAZgCAAB+AAAA3xD902tR6T/WEYF9MOTQPwAAAD+NAAAAAAAAAAGZAgAAfgAAABytJCY8huk/npOnIwL70D8AAAA/nQAAAAAAAAABmgIAAH4AAAC9FlX8yMbpP2YVzsnTEdE/AAAAP6wAAAAAAAAAAZsCAAB+AAAAXYCF0lUH6j8ul/RvpSjRPwAAAD/rAAAAAAAAAAGcAgAAfgAAAFtfls8pc+s/Lpf0b6Uo0T8AAAA/6wAAAAAAAAABnQIAAH4AAAAh+qfXoorrPy6X9G+lKNE/AAAAP+sAAAAAAAAAAZ4CAAB+AAAAhMewW1+W6z9mFc7J0xHRPwAAAD/rAAAAAAAAAAGfAgAAfgAAADUutZ09nOs/ZhXOydMR0T8AAAA/ugEAAAAAAAABoAIAAH4AAACY+70h+qfrP2YVzsnTEdE/AAAAP7oBAAAAAAAAAaECAAB+AAAA+8jGpbaz6z9mFc7J0xHRPwAAAD/KAQAAAAAAAAGiAgAAfgAAAF6Wzylzv+s/ZhXOydMR0T8AAAA/ygEAAAAAAAABowIAAH4AAADBY9itL8vrP2YVzsnTEdE/AAAAP9oBAAAAAAAAAaQCAAB+AAAAc8rc7w3R6z9mFc7J0xHRPwAAAD/pAQAAAAAAAAGlAgAAfgAAACQx4THs1us/ZhXOydMR0T8AAAA/+QEAAAAAAAABpgIAAH4AAADWl+VzytzrP2YVzsnTEdE/AAAAPxgCAAAAAAAAAacCAAB+AAAAOWXu94bo6z8ul/RvpSjRPwAAAD8YAgAAAAAAAAGoAgAAfgAAAOrL8jll7us/9hgbFnc/0T8AAAA/KAIAAAAAAAABqQIAAH4AAABNmfu9IfrrP76aQbxIVtE/AAAAPygCAAAAAAAAAaoCAAB+AAAApKBpMNaM7D+ek6cjAvvQPwAAAD8AAAAAAAAAAAGrAgAAfgAAAKSgaTDWjOw/1hGBfTDk0D8AAAA/DwAAAAAAAAABrAIAAH4AAACkoGkw1ozsPwyQWtdezdA/AAAAP4oAAAAAAAAAAa0CAAB+AAAAB25ytJKY7D8MkFrXXs3QPwAAAD+KAAAAAAAAAAGuAgAAfgAAAGo7ezhPpOw/RA40MY220D8AAAA/mgAAAAAAAAABrwIAAH4AAACTo5XEhMfsP7QK5+TpiNA/AAAAP5oAAAAAAAAAAbACAAB+AAAAvAuwULrq7D/siMA+GHLQPwAAAD+pAAAAAAAAAAGxAgAAfgAAADQNxpoRCO0/7IjAPhhy0D8AAAA/qQAAAAAAAAABsgIAAH4AAAAO3ORoJTHtPyQHmphGW9A/AAAAP7kAAAAAAAAAAbMCAAB+AAAAN0T/9FpU7T9ahXPydETQPwAAAD/JAAAAAAAAAAG0AgAAfgAAAEx4DLv1Ze0/WoVz8nRE0D8AAAA/yQAAAAAAAAABtQIAAH4AAAASEx7Dbn3tP5IDTUyjLdA/AAAAP8kAAAAAAAAAAbYCAAB+AAAAdeAmRyuJ7T+SA01Moy3QPwAAAD/YAAAAAAAAAAG3AgAAfgAAANitL8vnlO0/kgNNTKMt0D8AAAA/2AAAAAAAAAABuAIAAH4AAADOHs4TKWjuP1D1GBsWd88/AAAAPwAAAAAAAAAAAbkCAAB+AAAAf4XSVQdu7j9Q9RgbFnfPPwAAAD9eAAAAAAAAAAG6AgAAfgAAADHs1pflc+4/UPUYGxZ3zz8AAAA/fQAAAAAAAAABuwIAAH4AAADiUtvZw3nuP1D1GBsWd88/AAAAP4wAAAAAAAAAAbwCAAB+AAAARiDkXYCF7j9Q9RgbFnfPPwAAAD+MAAAAAAAAAAG9AgAAfgAAAFpU8SMbl+4/UPUYGxZ3zz8AAAA/jAAAAAAAAAABvgIAAH4AAABviP7ptajuP1D1GBsWd88/AAAAP5wAAAAAAAAAAb8CAAB+AAAAg7wLsFC67j9Q9RgbFnfPPwAAAD+sAAAAAAAAAAHAAgAAfgAAAElXHbjJ0e4/wPHLznJJzz8AAAA/rAAAAAAAAAABwQIAAH4AAABeiyp+ZOPuPyzufoLPG88/AAAAP7sAAAAAAAAAAcICAAB+AAAAJCY8ht367j+c6jE2LO7OPwAAAD+7AAAAAAAAAAHDAgAAfgAAAOrATY5WEu8/DOfk6YjAzj8AAAA/ywAAAAAAAAABxAIAAH4AAACwW1+WzynvP3zjl53lks4/AAAAP8sAAAAAAAAAAcUCAAB+AAAAKF114CZH7z/s30pRQmXOPwAAAD/bAAAAAAAAAAHGAgAAfgAAAIoqfmTjUu8/XNz9BJ83zj8AAAA/2wAAAAAAAAABxwIAAH4AAADu94bon17vP8jYsLj7Cc4/AAAAP+oAAAAAAAAAAcgCAAB+AAAAUMWPbFxq7z/I2LC4+wnOPwAAAD/qAAAAAAAAAAHJAgAAfgAAAAIslK46cO8/yNiwuPsJzj8AAAA/+gAAAAAAAAABygIAAH4AAAACLJSuOnDvPzjVY2xY3M0/AAAAPwkBAAAAAAAAAcsCAAB+AAAAoF6LKn5k7z841WNsWNzNPwAAAD84AQAAAAAAAAHMAgAAfgAAAJ9T5n5viNY/GHc/weeNvz8AAAA/AAAAAAAAAAABzQIAAH4AAAACIe8CLJTWPxh3P8Hnjb8/AAAAPx8AAAAAAAAAAc4CAAB+AAAAK4kJj2G31j8Ydz/B542/PwAAAD8fAAAAAAAAAAHPAgAAfgAAALe+LJ9T5tY/GHc/weeNvz8AAAA/HwAAAAAAAAAB0AIAAH4AAAAJj2G3vizXPxh3P8Hnjb8/AAAAPy4AAAAAAAAAAdECAAB+AAAASmLCY9it1z8Ydz/B542/PwAAAD8+AAAAAAAAAAHSAgAAfgAAACpoGow1I9g/+G+lKKEyvz8AAAA/PgAAAAAAAAAB0wIAAH4AAABrO3s4T6TYP9hoC5Ba174/AAAAP04AAAAAAAAAAdQCAAB+AAAAD9zkaCUx2T/YaAuQWte+PwAAAD9OAAAAAAAAAAHVAgAAfgAAAFCvRRU/stk/2GgLkFrXvj8AAAA/XQAAAAAAAAAB1gIAAH4AAABXHbjJ0UraP9hoC5Ba174/AAAAP10AAAAAAAAAAdcCAAB+AAAA+70h+qfX2j/YaAuQWte+PwAAAD9tAAAAAAAAAAHYAgAAfgAAAKBeiyp+ZNs/2GgLkFrXvj8AAAA/bQAAAAAAAAAB2QIAAH4AAACozP3eEP3bPzh+2Vku6b8/AAAAP4wAAAAAAAAAAdoCAAB+AAAAtqjiRzYu3T/QydMRgX3APwAAAD+7AAAAAAAAAAHbAgAAfgAAAKoDNzlaSeA/5OmIwD4Ywj8AAAA/ywAAAAAAAAAB3AIAAH4AAADr1pflc8rgP3Tt1QziRcI/AAAAP8sAAAAAAAAAAd0CAAB+AAAAKXO/N0T/4D907dUM4kXCPwAAAD/LAAAAAAAAAAHeAgAAfgAAALWo4kc2LuE/CPEiWYVzwj8AAAA/2gAAAAAAAAAB3wIAAH4AAACQdwEWSlfhPwjxIlmFc8I/AAAAP9oAAAAAAAAAAeACAAB+AAAAB3kXYKF04T8I8SJZhXPCPwAAAD/qAAAAAAAAAAHhAgAAfgAAAOJHNi61neE/CPEiWYVzwj8AAAA/6gAAAAAAAAAB4gIAAH4AAACo4kc2LrXhPwjxIlmFc8I/AAAAP/oAAAAAAAAAAeMCAAB+AAAAH+RdgIXS4T+Y9G+lKKHCPwAAAD8JAQAAAAAAAAHkAgAAfgAAAA/niRQ0DeI/mPRvpSihwj8AAAA/CQEAAAAAAAAB5QIAAH4AAADVgZscrSTiPyz4vPHLzsI/AAAAPxkBAAAAAAAAAeYCAAB+AAAA6rWo4kc24j8s+Lzxy87CPwAAAD8oAQAAAAAAAAHnAgAAfgAAAJscrSQmPOI/LPi88cvOwj8AAAA/KAEAAAAAAAAB6AIAAH4AAABNg7FmBELiPyz4vPHLzsI/AAAAPygBAAAAAAAAAekCAAB+AAAA/um1qOJH4j8s+Lzxy87CPwAAAD84AQAAAAAAAAHqAgAAfgAAAFPxIxuX2s4/sGuvZhAvoj8AAAA/AAAAAAAAAAAB6wIAAH4AAADJuwALpavOP7Brr2YQL6I/AAAAP04AAAAAAAAAAewCAAB+AAAAO4bd+rJ8zj+wa69mEC+iPwAAAD9OAAAAAAAAAAHtAgAAfgAAAK9QuurATc4/sGuvZhAvoj8AAAA/XQAAAAAAAAAB7gIAAH4AAAAjG5fazh7OP7Brr2YQL6I/AAAAP20AAAAAAAAAAe8CAAB+AAAAXYCF0lUHzj+wa69mEC+iPwAAAD9tAAAAAAAAAAHwAgAAfgAAAJflc8rc780/sGuvZhAvoj8AAAA/fQAAAAAAAAAB8QIAAH4AAADRSmLCY9jNP7Brr2YQL6I/AAAAP30AAAAAAAAAAfICAAB+AAAAC7BQuurAzT+wa69mEC+iPwAAAD+MAAAAAAAAAAHzAgAAfgAAAEUVP7Jxqc0/sGuvZhAvoj8AAAA/jAAAAAAAAAAB9AIAAH4AAAB/ei2q+JHNP7Brr2YQL6I/AAAAP5wAAAAAAAAAAfUCAAB+AAAAud8bon96zT8wiBfJKpyjPwAAAD+rAAAAAAAAAAH2AgAAfgAAAC2q+JGNS80/eJZL+rdSpD8AAAA/qwAAAAAAAAAB9wIAAH4AAAChdNWBmxzNP/iys1zSv6U/AAAAP6sAAAAAAAAAAfgCAAB+AAAAT6SgaTDWzD8I7IMhB5qoPwAAAD+7AAAAAAAAAAH5AgAAfgAAAIgJj2G3vsw/ECVU5jt0qz8AAAA/uwAAAAAAAAAB+gIAAH4AAAD802tRxY/MPyheJKtwTq4/AAAAP8sAAAAAAAAAAfsCAAB+AAAAcJ5IQdNgzD+4UpRQme+wPwAAAD/LAAAAAAAAAAH8AgAAfgAAAHCeSEHTYMw/YHaWS/q3sj8AAAA/2gAAAAAAAAAB/QIAAH4AAABwnkhB02DMP+SS/q0UJbQ/AAAAP9oAAAAAAAAAAf4CAAB+AAAAqgM3OVpJzD/UxDTaAqS2PwAAAD/qAAAAAAAAAAH/AgAAfgAAAKoDNzlaScw/nO/QbarHuD8AAAA/+gAAAAAAAAABAAMAAH4AAACqAzc5WknMP4QhB5qYRrs/AAAAP/oAAAAAAAAAAQEDAAB+AAAAqgM3OVpJzD8wRQmV+Q69PwAAAD/6AAAAAAAAAAECAwAAfgAAAKoDNzlaScw/GHc/weeNvz8AAAA/CQEAAAAAAAABAwMAAH4AAACqAzc5WknMP/DQbarH2MA/AAAAPwkBAAAAAAAAAQQDAAB+AAAAqgM3OVpJzD907dUM4kXCPwAAAD8ZAQAAAAAAAAEFAwAAfgAAAKoDNzlaScw//Ak+b/yywz8AAAA/GQEAAAAAAAABBgMAAH4AAAA2OVpJTHjMP4QmptEWIMU/AAAAPygBAAAAAAAAAQcDAAB+AAAANjlaSUx4zD+YRluA1LrGPwAAAD8oAQAAAAAAAAEIAwAAfgAAAMJufVk+p8w/RGpdezWDyD8AAAA/OAEAAAAAAAABCQMAAH4AAACICY9ht77MPziDeJGswsk/AAAAPzgBAAAAAAAAAQoDAAB+AAAAT6SgaTDWzD/An+Dzxi/LPwAAAD9IAQAAAAAAAAELAwAAfgAAANvZw3kiBc0/RLxIVuGczD8AAAA/SAEAAAAAAAABDAMAAH4AAAChdNWBmxzNPzjVY2xY3M0/AAAAP1cBAAAAAAAAAQ0DAAB+AAAAZw/niRQ0zT/A8cvOcknPPwAAAD9XAQAAAAAAAAEOAwAAfgAAAC2q+JGNS80/JAeamEZb0D8AAAA/ZwEAAAAAAAABDwMAAH4AAAC53xuif3rNP56TpyMC+9A/AAAAP2cBAAAAAAAAARADAAB+AAAAud8bon96zT9Qno4I7IPRPwAAAD93AQAAAAAAAAERAwAAfgAAAH96Lar4kc0/OidPRwT20T8AAAA/hgEAAAAAAAABEgMAAH4AAABFFT+ycanNP+wxNizuftI/AAAAP4YBAAAAAAAAARMDAAB+AAAARRU/snGpzT/WuvZqBvHSPwAAAD+GAQAAAAAAAAEUAwAAfgAAAEUVP7Jxqc0/iMXdT/B50z8AAAA/lgEAAAAAAAABFQMAAH4AAABFFT+ycanNPwJS69qrGdQ/AAAAP6UBAAAAAAAAARYDAAB+AAAARRU/snGpzT8O4kWyCufUPwAAAD+lAQAAAAAAAAEXAwAAfgAAAEUVP7Jxqc0/UvB545ed1T8AAAA/tQEAAAAAAAABGAMAAH4AAABFFT+ycanNPyYC+2DIgdY/AAAAP7UBAAAAAAAAARkDAAB+AAAARRU/snGpzT8yklU4J0/XPwAAAD+1AQAAAAAAAAEaAwAAfgAAAEUVP7Jxqc0/PCKwD4Yc2D8AAAA/xQEAAAAAAAABGwMAAH4AAABFFT+ycanNP9i1VzOIF9k/AAAAP9QBAAAAAAAAARwDAAB+AAAARRU/snGpzT+sx9iwuPvZPwAAAD/UAQAAAAAAAAEdAwAAfgAAAEUVP7Jxqc0/7tUM4kWy2j8AAAA/5AEAAAAAAAABHgMAAH4AAABFFT+ycanNP/xlZ7mkf9s/AAAAP+QBAAAAAAAAAR8DAAB+AAAARRU/snGpzT+ucE6ejgjcPwAAAD/kAQAAAAAAAAEgAwAAfgAAAEUVP7Jxqc0/8H6Czxu/3D8AAAA/9AEAAAAAAAABIQMAAH4AAABFFT+ycanNP2wLkFrXXt0/AAAAP/QBAAAAAAAAASIDAAB+AAAARRU/snGpzT8eFnc/wefdPwAAAD8DAgAAAAAAAAEjAwAAfgAAAEUVP7Jxqc0/0CBeJKtw3j8AAAA/EwIAAAAAAAABJAMAAH4AAABFFT+ycanNP7qpHmPD4t4/AAAAPxMCAAAAAAAAASUDAAB+AAAARRU/snGpzT/csLj7CT7fPwAAAD8iAgAAAAAAAAEmAwAAfgAAAEUVP7Jxqc0/NjYs7n6C3z8AAAA/IgIAAAAAAAABJwMAAH4AAAALsFC66sDNP1g9xobF3d8/AAAAPzICAAAAAAAAASgDAAB+AAAA0UpiwmPYzT9Y4Zw8HRHgPwAAAD8yAgAAAAAAAAEpAwAAfgAAANFKYsJj2M0/6OTpiMA+4D8AAAA/QgIAAAAAAAABKgMAAH4AAABdgIXSVQfOP0FqXXs1g+A/AAAAP1ECAAAAAAAAASsDAAB+AAAAXYCF0lUHzj+a79BtqsfgPwAAAD9RAgAAAAAAAAEsAwAAfgAAACMbl9rOHs4/EDQxjbYA4T8AAAA/UQIAAAAAAAABLQMAAH4AAAAjG5fazh7OP0z6t1KUUOE/AAAAP2ECAAAAAAAAAS4DAAB+AAAAIxuX2s4ezj/CPhhyoInhPwAAAD9hAgAAAAAAAAEvAwAAfgAAACMbl9rOHs4/G8SLZBXO4T8AAAA/cQIAAAAAAAABMAMAAH4AAAAjG5fazh7OP1mKEirzHeI/AAAAP3ECAAAAAAAAATEDAAB+AAAAIxuX2s4ezj/OznJJ/1biPwAAAD+AAgAAAAAAAAEyAwAAfgAAACMbl9rOHs4/QhPTaAuQ4j8AAAA/gAIAAAAAAAABMwMAAH4AAAAjG5fazh7OP7hXM4gXyeI/AAAAP5ACAAAAAAAAATQDAAB+AAAAIxuX2s4ezj9IW4DUuvbiPwAAAD+QAgAAAAAAAAE1AwAAfgAAAJflc8rc780/9B26TfUY4z8AAAA/nwIAAAAAAAABNgMAAH4AAADRSmLCY9jNP76f4PPGL+M/AAAAP58CAAAAAAAAATcDAAB+AAAAC7BQuurAzT+FIQeamEbjPwAAAD+vAgAAAAAAAAE4AwAAfgAAAEUVP7Jxqc0/TaMtQGpd4z8AAAA/rwIAAAAAAAABOQMAAH4AAAB/ei2q+JHNP02jLUBqXeM/AAAAP78CAAAAAAAAAToDAAB+AAAAud8bon96zT8y5EAT02jjPwAAAD+/AgAAAAAAAAE7AwAAfgAAAPNECpoGY80/MuRAE9No4z8AAAA/zgIAAAAAAAABPAMAAH4AAAAtqviRjUvNPzLkQBPTaOM/AAAAP94CAAAAAAAAAT0DAAB+AAAARRU/snGpzT8XJVTmO3TjPwAAAD88AwAAAAAAAAE+AwAAfgAAAF2AhdJVB84/+mVnuaR/4z8AAAA/SwMAAAAAAAABPwMAAH4AAAA7ht36snzOP/plZ7mkf+M/AAAAP0sDAAAAAAAAAUADAAB+AAAAU/EjG5fazj/fpnqMDYvjPwAAAD9bAwAAAAAAAAFBAwAAfgAAAGtcajt7OM8/xOeNX3aW4z8AAAA/WwMAAAAAAAABQgMAAH4AAAD3kY1LbWfPP4xptAVIreM/AAAAP2sDAAAAAAAAAUMDAAB+AAAASWLCY9itzz9wqsfYsLjjPwAAAD96AwAAAAAAAAFEAwAAfgAAAJsy93tD9M8/VOvaqxnE4z8AAAA/egMAAAAAAAABRQMAAH4AAACyZgRC3gXQPzgs7n6Cz+M/AAAAP3oDAAAAAAAAAUYDAAB+AAAAFTQNxpoR0D8cbQFS69rjPwAAAD+KAwAAAAAAAAFHAwAAfgAAAHgBFkpXHdA/HG0BUuva4z8AAAA/igMAAAAAAAABSAMAAH4AAAB4ARZKVx3QPwKuFCVU5uM/AAAAP5kDAAAAAAAAAUkDAAB+AAAA284ezhMp0D8CrhQlVObjPwAAAD+ZAwAAAAAAAAFKAwAAfgAAAD6cJ1LQNNA/5O4n+Lzx4z8AAAA/uQMAAAAAAAABSwMAAH4AAAChaTDWjEDQP+TuJ/i88eM/AAAAP+QDAAAAAAAAAUwDAAB+AAAABDc5WklM0D/k7if4vPHjPwAAAD/0AwAAAAAAAAFNAwAAfgAAAGcEQt4FWNA/5O4n+Lzx4z8AAAA/9AMAAAAAAAABTgMAAH4AAADK0UpiwmPQP8gvO8sl/eM/AAAAPwQEAAAAAAAAAU8DAAB+AAAALZ9T5n5v0D/ILzvLJf3jPwAAAD8EBAAAAAAAAAFQAwAAfgAAAJBsXGo7e9A/yC87yyX94z8AAAA/EwQAAAAAAAABUQMAAH4AAADzOWXu94bQP8gvO8sl/eM/AAAAPyMEAAAAAAAAAVIDAAB+AAAAVgducrSS0D+ucE6ejgjkPwAAAD8jBAAAAAAAAAFTAwAAfgAAALnUdvZwntA/rnBOno4I5D8AAAA/QgQAAAAAAAABVAMAAH4AAAAcon96LarQP5CxYXH3E+Q/AAAAP0IEAAAAAAAAAVUDAAB+AAAAf2+I/um10D+QsWFx9xPkPwAAAD9SBAAAAAAAAAFWAwAAfgAAAPM5Ze73htA/rnBOno4I5D8AAAA/zwQAAAAAAAABVwMAAH4AAADbzh7OEynQPxxtAVLr2uM/AAAAP94EAAAAAAAAAVgDAAB+AAAAg8ewW1+Wzz+mKKEy36HjPwAAAD/eBAAAAAAAAAFZAwAAfgAAANAezhMpaGo/BKTWtVcz2D8AAAA/AAAAAAAAAAABWgMAAH4AAAAoaBqMNSNwPwSk1rVXM9g/AAAAP04AAAAAAAAAAVsDAAB+AAAAbHK0kpjweD8EpNa1VzPYPwAAAD9eAAAAAAAAAAFcAwAAfgAAABqX2s4ezoM/BKTWtVcz2D8AAAA/XgAAAAAAAAABXQMAAH4AAAAe+qfXooqPP84l/VspStg/AAAAP20AAAAAAAAAAV4DAAB+AAAAw4THsFtflj+WpyMC+2DYPwAAAD9tAAAAAAAAAAFfAwAAfgAAADll7veG6J8/XilKqMx32D8AAAA/fQAAAAAAAAABYAMAAH4AAADuDdE/vRalP14pSqjMd9g/AAAAP30AAAAAAAAAAWEDAAB+AAAAiip+ZONSqz8oq3BOno7YPwAAAD+NAAAAAAAAAAFiAwAAfgAAAB/ZuNR29rA/7iyX9G+l2D8AAAA/nAAAAAAAAAABYwMAAH4AAACdPZwnUtC0P+4sl/Rvpdg/AAAAP5wAAAAAAAAAAWQDAAB+AAAAAzc5WklMuD+2rr2aQbzYPwAAAD+sAAAAAAAAAAFlAwAAfgAAANz6snxOmbs/tq69mkG82D8AAAA/rAAAAAAAAAABZgMAAH4AAAASHsNufVm+P7auvZpBvNg/AAAAP6wAAAAAAAAAAWcDAAB+AAAAGGtGIORdwD+2rr2aQbzYPwAAAD+7AAAAAAAAAAFoAwAAfgAAAJoRCHkXYME/tq69mkG82D8AAAA/ywAAAAAAAAABaQMAAH4AAAB4F2ChdNXBP7auvZpBvNg/AAAAP8sAAAAAAAAAAWoDAAB+AAAAyueUud8bwj/uLJf0b6XYPwAAAD/bAAAAAAAAAAFrAwAAfgAAAJCCpsFYM8I/7iyX9G+l2D8AAAA/2wAAAAAAAAABbAMAAH4AAACQgqbBWDPCPyircE6ejtg/AAAAPzIBAAAAAAAAAW0DAAB+AAAAyueUud8bwj9eKUqozHfYPwAAAD9CAQAAAAAAAAFuAwAAfgAAAD6ycant7ME/XilKqMx32D8AAAA/UgEAAAAAAAABbwMAAH4AAAB4F2ChdNXBP5anIwL7YNg/AAAAP1IBAAAAAAAAAXADAAB+AAAA7OE8kYKmwT/OJf1bKUrYPwAAAD9hAQAAAAAAAAFxAwAAfgAAACZHK4kJj8E/ziX9WylK2D8AAAA/YQEAAAAAAAABcgMAAH4AAADFj2xcajvnP/iys1zSv6U/AAAAPwAAAAAAAAAAAXMDAAB+AAAAKF114CZH5z9AweeNX3amPwAAAD9gAgAAAAAAAAF0AwAAfgAAAIsqfmTjUuc/gM8bv+wspz8AAAA/cAIAAAAAAAABdQMAAH4AAADu94bon17nP4DPG7/sLKc/AAAAP54CAAAAAAAAAXYDAAB+AAAAqgM3OVpJ6D/A3U/weeOnPwAAAD+eAgAAAAAAAAF3AwAAfgAAAPzTa1HFj+g/wN1P8Hnjpz8AAAA/ngIAAAAAAAABeAMAAH4AAACePZwnUtDoP4DPG7/sLKc/AAAAP64CAAAAAAAAAXkDAAB+AAAA8A3RP70W6T9AweeNX3amPwAAAD+uAgAAAAAAAAF6AwAAfgAAAELeBVgoXek/uKR/K0UJpT8AAAA/vgIAAAAAAAABewMAAH4AAAB/ei2q+JHpP3iWS/q3UqQ/AAAAP80CAAAAAAAAAXwDAAB+AAAAC7BQuurA6T/weeOXneWiPwAAAD/NAgAAAAAAAAF9AwAAfgAAAJflc8rc7+k/aF17NYN4oT8AAAA/zQIAAAAAAAABfgMAAH4AAAAP54kUNA3qP2hdezWDeKE/AAAAP90CAAAAAAAAAX8DAAB+AAAAIxuX2s4e6j8oT0cE9sGgPwAAAD/tAgAAAAAAAAGAAwAAfgAAADhPpKBpMOo/6EAT02gLoD8AAAA/7QIAAAAAAAABgQMAAH4AAADptajiRzbqP+hAE9NoC6A/AAAAP/wCAAAAAAAAAYIDAAB+AAAAmxytJCY86j/oQBPTaAugPwAAAD8bAwAAAAAAAAGDAwAAfgAAAAducrSSmOw/gHPydERgfz8AAAA/AAAAAAAAAAABhAMAAH4AAABsXGo7ezjrP8BIVuGcPJ0/AAAAPwAAAAAAAAAAAYUDAAB+AAAAHcNufVk+6z9AZb5Dt6mePwAAAD8/AAAAAAAAAAGGAwAAfgAAAICQdwEWSus/6EAT02gLoD8AAAA/TgAAAAAAAAABhwMAAH4AAACVxITHsFvrP+hAE9NoC6A/AAAAP04AAAAAAAAAAYgDAAB+AAAAviyfU+Z+6z/oQBPTaAugPwAAAD9eAAAAAAAAAAGJAwAAfgAAAJj7vSH6p+s/6EAT02gLoD8AAAA/XgAAAAAAAAABigMAAH4AAAA5Ze73hujrP+hAE9NoC6A/AAAAP24AAAAAAAAAAYsDAAB+AAAAPZwnUtA07D9AZb5Dt6mePwAAAD9uAAAAAAAAAAGMAwAAfgAAAEHTYKwZgew/wEhW4Zw8nT8AAAA/fQAAAAAAAAABjQMAAH4AAABFCpoGY83sP0As7n6Cz5s/AAAAP40AAAAAAAAAAY4DAAB+AAAAl9rOHs4T7T8w8x26TfWYPwAAAD+NAAAAAAAAAAGPAwAAfgAAADdE//RaVO0/ELpN9Rgblj8AAAA/nQAAAAAAAAABkAMAAH4AAADYrS/L55TtP6Cd5ZL+rZQ/AAAAP50AAAAAAAAAAZEDAAB+AAAAZONS29nD7T8ggX0w5ECTPwAAAD+dAAAAAAAAAAGSAwAAfgAAAD6ycant7O0/EEita69mkD8AAAA/vAAAAAAAAAABkwMAAH4AAAChf3otqvjtPxBIrWuvZpA/AAAAP8sAAAAAAAAAAZQDAAB+AAAAU+Z+b4j+7T8QSK1rr2aQPwAAAD/LAAAAAAAAAAGVAwAAfgAAANJVB25ytO4/EEita69mkD8AAAA/AAAAAAAAAAABlgMAAH4AAAA1IxDyLsDuPxBIrWuvZpA/AAAAP24AAAAAAAAAAZcDAAB+AAAAmPAYduvL7j8QSK1rr2aQPwAAAD99AAAAAAAAAAGYAwAAfgAAAPu9Ifqn1+4/EEita69mkD8AAAA/fQAAAAAAAAABmQMAAH4AAAByvzdE//TuP+Aduk31GIs/AAAAP40AAAAAAAAAAZoDAAB+AAAA/vRaVPEj7z/gHbpN9RiLPwAAAD+NAAAAAAAAAAGbAwAAfgAAADyRgqbBWO8/4OTpiMA+iD8AAAA/nQAAAAAAAAABnAMAAH4AAAAWYKF01YHvP8CrGcSLZIU/AAAAP50AAAAAAAAAAZ0DAAB+AAAAQMi7AAul7z/Ackn/VoqCPwAAAD+sAAAAAAAAAAGeAwAAfgAAALjJ0Upiwu8/gHPydERgfz8AAAA/rAAAAAAAAAABnwMAAH4AAADM/d4Q/dPvP4Bz8nREYH8/AAAAP7wAAAAAAAAAAaADAAB+AAAALsvnlLnf7z+Ac/J0RGB/PwAAAD+8AAAAAAAAAAGhAwAAfgAAAOAx7NaX5e8/QAFS69qreT8AAAA/ywAAAAAAAAAL</ink>
</athena>
</file>

<file path=customXml/item3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N0KAAAAAAAABfD///8MQWN0aW9uVHlwZVYxAQAAAAd2YWx1ZV9fAAgCAAAAAAAAAAEFAAAABAAAAAkRAAAACRIAAACZGwAAAAAAAAHt////8P///wAAAAABBgAAAAQAAAAJFAAAAAkVAAAAXzIAAAAAAAAB6v////D///8AAAAAAQcAAAAEAAAACRcAAAAJGAAAAJNDAAAAAAAAAef////w////AAAAAAEIAAAABAAAAAkaAAAACRsAAAAqfQAAAAAAAAHk////8P///wAAAAABCQAAAAQAAAAJHQAAAAkeAAAAhYEAAAAAAAAB4f////D///8AAAAAAQoAAAAEAAAACSAAAAAJIQAAAEiFAAAAAAAAAd7////w////AAAAAAELAAAABAAAAAkjAAAACSQAAABVnAAAAAAAAAHb////8P///wAAAAABDAAAAAQAAAAJJgAAAAknAAAAMrEAAAAAAAAB2P////D///8AAAAABQ0AAAANQ2xlYXJDYW52YXNWMQIAAAAJU3RhcnRUaW1lBFR5cGUABBAMQWN0aW9uVHlwZVYxAgAAAAIAAAAvEwE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RgAAAEYAAAABEQAAAA4AAAD//wAAAAAAAAAAACJAAAAB1P///9b///8BAAAAAAAAAAAAIkABEgAAAA8AAAAJLQAAAA0BAAANAQAAARQAAAAOAAAA//8AAAAAAAAAAAAiQAAAAdL////W////AQAAAAAAAAAAACJAARUAAAAPAAAACS8AAAAXAAAAFwAAAAEXAAAADgAAAP//AAAAAAAAAAAAIkAAAAHQ////1v///wEAAAAAAAAAAAAiQAEYAAAADwAAAAkxAAAAbAAAAGwAAAABGgAAAA4AAAD//wAAAAAAAAAAACJAAAABzv///9b///8BAAAAAAAAAAAAIkABGwAAAA8AAAAJMwAAABkAAAAZAAAAAR0AAAAOAAAA//8AAAAAAAAAAAAiQAAAAcz////W////AQAAAAAAAAAAACJAAR4AAAAPAAAACTUAAAAaAAAAGgAAAAEgAAAADgAAAP//AAAAAAAAAAAAIkAAAAHK////1v///wEAAAAAAAAAAAAiQAEhAAAADwAAAAk3AAAADgAAAA4AAAABIwAAAA4AAAD//wAAAAAAAAAAACJAAAAByP///9b///8BAAAAAAAAAAAAIkABJAAAAA8AAAAJOQAAABkAAAAZAAAAASYAAAAOAAAA//8AAAAAAAAAAAAiQAAAAcb////W////AQAAAAAAAAAAACJAAScAAAAPAAAACTsAAAA3AAAANwAAAAcrAAAAAAEAAAC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DToHLQAAAAABAAAAAAIAAAQKSW5rUG9pbnRWMQI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DfMHLwAAAAABAAAAIAAAAAQKSW5rUG9pbnRWMQIAAAAJjwEAAAmQAQAACZEBAAAJkgEAAAmTAQAACZQBAAAJlQEAAAmWAQAACZcBAAAJmAEAAAmZAQAACZoBAAAJmwEAAAmcAQAACZ0BAAAJngEAAAmfAQAACaABAAAJoQEAAAmiAQAACaMBAAAJpAEAAAmlAQAADQkHMQAAAAABAAAAgAAAAAQKSW5rUG9pbnRWMQIA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NFAczAAAAAAEAAAAgAAAABApJbmtQb2ludFYxAgAAAAkSAgAACRMCAAAJFAIAAAkVAgAACRYCAAAJFwIAAAkYAgAACRkCAAAJGgIAAAkbAgAACRwCAAAJHQIAAAkeAgAACR8CAAAJIAIAAAkhAgAACSICAAAJIwIAAAkkAgAACSUCAAAJJgIAAAknAgAACSgCAAAJKQIAAAkqAgAADQcHNQAAAAABAAAAIAAAAAQKSW5rUG9pbnRWMQIAAAAJKwIAAAksAgAACS0CAAAJLgIAAAkvAgAACTACAAAJMQIAAAkyAgAACTMCAAAJNAIAAAk1AgAACTYCAAAJNwIAAAk4AgAACTkCAAAJOgIAAAk7AgAACTwCAAAJPQIAAAk+AgAACT8CAAAJQAIAAAlBAgAACUICAAAJQwIAAAlEAgAADQYHNwAAAAABAAAAEAAAAAQKSW5rUG9pbnRWMQIAAAAJRQIAAAlGAgAACUcCAAAJSAIAAAlJAgAACUoCAAAJSwIAAAlMAgAACU0CAAAJTgIAAAlPAgAACVACAAAJUQIAAAlSAgAADQIHOQAAAAABAAAAIAAAAAQKSW5rUG9pbnRWMQIAAAAJUwIAAAlUAgAACVUCAAAJVgIAAAlXAgAACVgCAAAJWQIAAAlaAgAACVsCAAAJXAIAAAldAgAACV4CAAAJXwIAAAlgAgAACWECAAAJYgIAAAljAgAACWQCAAAJZQIAAAlmAgAACWcCAAAJaAIAAAlpAgAACWoCAAAJawIAAA0HBzsAAAAAAQAAAEAAAAAECklua1BvaW50VjECAA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NCQU8AAAACklua1BvaW50VjEEAAAAAVgBWQ5QcmVzc3VyZUZhY3RvcglUaW1lU3RhbXAAAAAABgYLEAIAAAA8S9jNbyHgP7BDhQedcpE/AAAAPwAAAAAAAAAAAT0AAAA8AAAASFrQwx8o4D+wQ4UHnXKRPwAAAD9tAAAAAAAAAAE+AAAAPAAAAGuHuKUvPOA/sEOFB51ykT8AAAA/fQAAAAAAAAABPwAAADwAAACn0pBzn13gPyC75tunppI/AAAAP30AAAAAAAAAAUAAAAA8AAAA1w5xS1944D8gu+bbp6aSPwAAAD+NAAAAAAAAAAFBAAAAPAAAAB5pQQ9/oOA/ILvm26emkj8AAAA/jQAAAAAAAAABQgAAADwAAAB94QG//tXgPyC75tunppI/AAAAP5wAAAAAAAAAAUMAAAA8AAAA3FnCbn4L4T8gu+bbp6aSPwAAAD+cAAAAAAAAAAFEAAAAPAAAADzSgh7+QOE/ILvm26emkj8AAAA/rAAAAAAAAAABRQAAADwAAACnWTvELX3hPyC75tunppI/AAAAP7sAAAAAAAAAAUYAAAA8AAAAEuHzaV254T8gu+bbp6aSPwAAAD+7AAAAAAAAAAFHAAAAPAAAAIl3pAU9/OE/ILvm26emkj8AAAA/uwAAAAAAAAABSAAAADwAAAD1/lyrbDjiPyC75tunppI/AAAAP8sAAAAAAAAAAUkAAAA8AAAAPFktb4xg4j+wQ4UHnXKRPwAAAD/LAAAAAAAAAAFKAAAAPAAAALPv3Qpso+I/UMwjM5I+kD8AAAA/2wAAAAAAAAABSwAAADwAAAD7Sa7Oi8viP1DMIzOSPpA/AAAAP9sAAAAAAAAAAUwAAAA8AAAAWsJufgsB4z/AqYS9DhWOPwAAAD/qAAAAAAAAAAFNAAAAPAAAALk6Ly6LNuM/wKmEvQ4Vjj8AAAA/6gAAAAAAAAABTgAAADwAAAANpPfnWmXjP8CphL0OFY4/AAAAP/oAAAAAAAAAAU8AAAA8AAAAYA3AoSqU4z/gusEU+ayLPwAAAD/6AAAAAAAAAAFQAAAAPAAAAKdnkGVKvOM/4LrBFPmsiz8AAAA/CgEAAAAAAAABUQAAADwAAADvwWApauTjP+C6wRT5rIs/AAAAPxkBAAAAAAAAAVIAAAA8AAAAQysp4zkT5D/gusEU+ayLPwAAAD8ZAQAAAAAAAAFTAAAAPAAAAH52AbGpNOQ/4LrBFPmsiz8AAAA/GQEAAAAAAAABVAAAADwAAAC6wdl+GVbkP+C6wRT5rIs/AAAAPykBAAAAAAAAAVUAAAA8AAAA9QyyTIl35D/gusEU+ayLPwAAAD84AQAAAAAAAAFWAAAAPAAAAD1nghCpn+Q/4LrBFPmsiz8AAAA/OAEAAAAAAAABVwAAADwAAABto2LoaLrkP+C6wRT5rIs/AAAAPzgBAAAAAAAAAVgAAAA8AAAAnN9CwCjV5D8AzP5r40SJPwAAAD9IAQAAAAAAAAFZAAAAPAAAAMAMK6I46eQ/IN07w83chj8AAAA/SAEAAAAAAAABWgAAADwAAADvSAt6+APlP0DueBq4dIQ/AAAAP1gBAAAAAAAAAVsAAAA8AAAAFHbzWwgY5T+A/7VxogyCPwAAAD9nAQAAAAAAAAFcAAAAPAAAADej2z0YLOU/QCHmkRlJfz8AAAA/ZwEAAAAAAAABXQAAADwAAABb0MMfKEDlP0Ah5pEZSX8/AAAAP3cBAAAAAAAAAV4AAAA8AAAAc+6zC4hN5T+AQ2BA7nh6PwAAAD93AQAAAAAAAAFfAAAAPAAAAIsMpPfnWuU/gENgQO54ej8AAAA/hwEAAAAAAAABYAAAADwAAACiKpTjR2jlP4BDYEDueHo/AAAAP5YBAAAAAAAAAWEAAAA8AAAArjmM2fdu5T+AQ2BA7nh6PwAAAD/RAQAAAAAAAAFiAAAAPAAAACXQPHXXseU/wGXa7sKodT8AAAA/0QEAAAAAAAABYwAAADwAAABUDB1Nl8zlP8Bl2u7CqHU/AAAAP9EBAAAAAAAAAWQAAAA8AAAAeTkFL6fg5T/AZdruwqh1PwAAAD/hAQAAAAAAAAFlAAAAPAAAALSE3fwWAuY/wGXa7sKodT8AAAA/4QEAAAAAAAABZgAAADwAAADwz7XKhiPmP4BDYEDueHo/AAAAP/EBAAAAAAAAAWcAAAA8AAAAHwyWokY+5j9AIeaRGUl/PwAAAD/xAQAAAAAAAAFoAAAAPAAAAE9IdnoGWeY/gP+1caIMgj8AAAA/AAIAAAAAAAABaQAAADwAAABnZmZmZmbmP0DueBq4dIQ/AAAAPwACAAAAAAAAAWoAAAA8AAAAlqJGPiaB5j9A7ngauHSEPwAAAD8QAgAAAAAAAAFrAAAAPAAAAKKxPjTWh+Y/IN07w83chj8AAAA/EAIAAAAAAAABbAAAADwAAAC6zy4gNpXmPyDdO8PN3IY/AAAAPx8CAAAAAAAAAW0AAAA8AAAAus8uIDaV5j8AzP5r40SJPwAAAD8vAgAAAAAAAAFuAAAAPAAAAMbeJhbmm+Y/AMz+a+NEiT8AAAA/PwIAAAAAAAABbwAAADwAAADR7R4MlqLmPwDM/mvjRIk/AAAAP6wCAAAAAAAAAXAAAAA8AAAA3vwWAkap5j8AzP5r40SJPwAAAD/LAgAAAAAAAAFxAAAAPAAAAN78FgJGqeY/4LrBFPmsiz8AAAA/ywIAAAAAAAABcgAAADwAAAABKv/jVb3mP+C6wRT5rIs/AAAAP9sCAAAAAAAAAXMAAAA8AAAAGUjvz7XK5j/gusEU+ayLPwAAAD/bAgAAAAAAAAF0AAAAPAAAAD1117HF3uY/4LrBFPmsiz8AAAA/6wIAAAAAAAABdQAAADwAAABtsbeJhfnmP+C6wRT5rIs/AAAAP+sCAAAAAAAAAXYAAAA8AAAAkd6fa5UN5z/gusEU+ayLPwAAAD/6AgAAAAAAAAF3AAAAPAAAAKn8j1f1Guc/4LrBFPmsiz8AAAA/CgMAAAAAAAABeAAAADwAAADMKXg5BS/nP+C6wRT5rIs/AAAAPwoDAAAAAAAAAXkAAAA8AAAA8FZgGxVD5z/gusEU+ayLPwAAAD8ZAwAAAAAAAAF6AAAAPAAAABOESP0kV+c/4LrBFPmsiz8AAAA/GQMAAAAAAAABewAAADwAAAArojjphGTnP+C6wRT5rIs/AAAAPykDAAAAAAAAAXwAAAA8AAAAT88gy5R45z/gusEU+ayLPwAAAD8pAwAAAAAAAAF9AAAAPAAAAHP8CK2kjOc/4LrBFPmsiz8AAAA/KQMAAAAAAAABfgAAADwAAACXKfGOtKDnP+C6wRT5rIs/AAAAPzkDAAAAAAAAAX8AAAA8AAAAojjphGSn5z/gusEU+ayLPwAAAD9IAwAAAAAAAAGAAAAAPAAAAK9H4XoUruc/4LrBFPmsiz8AAAA/SAMAAAAAAAABgQAAADwAAAC6VtlwxLTnP+C6wRT5rIs/AAAAP1gDAAAAAAAAAYIAAAA8AAAAsLVD3NIXbj8UrKz2hOLFPwAAAD8AAAAAAAAAAAGDAAAAPAAAAMhgKWrkY3I/FKys9oTixT8AAAA/nAAAAAAAAAABhAAAADwAAACYeEda0MN/PxSsrPaE4sU/AAAAP5wAAAAAAAAAAYUAAAA8AAAASH8nq+WNgT8UrKz2hOLFPwAAAD+sAAAAAAAAAAGGAAAAPAAAADwFL6fg5YQ/FKys9oTixT8AAAA/vAAAAAAAAAABhwAAADwAAAA0izaj2z2IPxSsrPaE4sU/AAAAP7wAAAAAAAAAAYgAAAA8AAAAJNRBHdRBjT8UrKz2hOLFPwAAAD/LAAAAAAAAAAGJAAAAPAAAAIJRqsnjzpI/FKys9oTixT8AAAA/ywAAAAAAAAABigAAADwAAADyuLOE3fyWPyR9IJwDvMU/AAAAP9sAAAAAAAAAAYsAAAA8AAAA3sTCfNOsnT8kfSCcA7zFPwAAAD/rAAAAAAAAAAGMAAAAPAAAAKX351plw6E/JH0gnAO8xT8AAAA/6wAAAAAAAAABjQAAADwAAACZfe9WYBulPyR9IJwDvMU/AAAAP+sAAAAAAAAAAY4AAAA8AAAA0RJ281sIqD8kfSCcA7zFPwAAAD/6AAAAAAAAAAGPAAAAPAAAAMOYfe9WYKs/JH0gnAO8xT8AAAA/+gAAAAAAAAABkAAAADwAAAD5LQSMUk2uPyR9IJwDvMU/AAAAPwoBAAAAAAAAAZEAAAA8AAAA2nDEtCcysD8kfSCcA7zFPwAAAD8KAQAAAAAAAAGSAAAAPAAAAFhSxnMmCLE/JH0gnAO8xT8AAAA/GQEAAAAAAAABkwAAADwAAAB0uweDpaixPyR9IJwDvMU/AAAAPxkBAAAAAAAAAZQAAAA8AAAANKyI4qQTsj8kfSCcA7zFPwAAAD8pAQAAAAAAAAGVAAAAPAAAAPKcCUKkfrI/JH0gnAO8xT8AAAA/KQEAAAAAAAABlgAAADwAAACwjYqho+myPyR9IJwDvMU/AAAAPzkBAAAAAAAAAZcAAAA8AAAADgZLUSMfsz8kfSCcA7zFPwAAAD85AQAAAAAAAAGYAAAAPAAAAM72y7AiirM/JH0gnAO8xT8AAAA/SAEAAAAAAAABmQAAADwAAACO50wQIvWzPyR9IJwDvMU/AAAAP0gBAAAAAAAAAZoAAAA8AAAAqlCOH6GVtD8kfSCcA7zFPwAAAD9YAQAAAAAAAAGbAAAAPAAAAGpBD3+gALU/JH0gnAO8xT8AAAA/WAEAAAAAAAABnAAAADwAAACGqlCOH6G1PyR9IJwDvMU/AAAAP2gBAAAAAAAAAZ0AAAA8AAAABIxSTR53tj8kfSCcA7zFPwAAAD9oAQAAAAAAAAGeAAAAPAAAAIBtVAwdTbc/JH0gnAO8xT8AAAA/dwEAAAAAAAABnwAAADwAAAC+P9cqG464PxSsrPaE4sU/AAAAP3cBAAAAAAAAAaAAAAA8AAAA+BFaSRnPuT8UrKz2hOLFPwAAAD+HAQAAAAAAAAGhAAAAPAAAAHjzWwgYpbo/FKys9oTixT8AAAA/hwEAAAAAAAABogAAADwAAAD01F3HFnu7PwDbOFEGCcY/AAAAP5YBAAAAAAAAAaMAAAA8AAAAEj6f1pUbvD/sCcWrhy/GPwAAAD+WAQAAAAAAAAGkAAAAPAAAADCn4OUUvLw/7AnFq4cvxj8AAAA/pgEAAAAAAAABpQAAADwAAACOH6GVlPG8P+wJxauHL8Y/AAAAP7oBAAAAAAAAAaYAAAA8AAAA7pdhRRQnvT/sCcWrhy/GPwAAAD/JAQAAAAAAAAGnAAAAPAAAAE4QIvWTXL0/7AnFq4cvxj8AAAA/CAIAAAAAAAABqAAAADwAAAAMAaNUk8e9P+wJxauHL8Y/AAAAPwgCAAAAAAAAAakAAAA8AAAAyvEjtJIyvj/sCcWrhy/GPwAAAD8XAgAAAAAAAAGqAAAAPAAAAOhaZcMR074/7AnFq4cvxj8AAAA/FwIAAAAAAAABqwAAADwAAABkPGeCEKm/P+wJxauHL8Y/AAAAPycCAAAAAAAAAawAAAA8AAAA8Y60oIc/wD/sCcWrhy/GPwAAAD83AgAAAAAAAAGtAAAAPAAAAIBDVSjHj8A/7AnFq4cvxj8AAAA/NwIAAAAAAAABrgAAADwAAABucLZfhhXBP+wJxauHL8Y/AAAAPzcCAAAAAAAAAa8AAAA8AAAA/SRX58VlwT/sCcWrhy/GPwAAAD9GAgAAAAAAAAGwAAAAPAAAAI3Z924FtsE/7AnFq4cvxj8AAAA/VgIAAAAAAAABsQAAADwAAADsUbgehevBP+wJxauHL8Y/AAAAP1YCAAAAAAAAAbIAAAA8AAAAS8p4zgQhwj/sCcWrhy/GPwAAAD9mAgAAAAAAAAGzAAAAPAAAAKpCOX6EVsI/7AnFq4cvxj8AAAA/ZgIAAAAAAAABtAAAADwAAAAKu/ktBIzCPwDbOFEGCcY/AAAAP3UCAAAAAAAAAbUAAAA8AAAAOffZBcSmwj8A2zhRBgnGPwAAAD91AgAAAAAAAAG2AAAAPAAAAGkzut2DwcI/ANs4UQYJxj8AAAA/hQIAAAAAAAABtwAAADwAAACZb5q1Q9zCPwDbOFEGCcY/AAAAP4UCAAAAAAAAAbgAAAA8AAAAyKt6jQP3wj8A2zhRBgnGPwAAAD/DAgAAAAAAAAG5AAAAPAAAACckOz2DLMM/ANs4UQYJxj8AAAA/0wIAAAAAAAABugAAADwAAACHnPvsAmLDPwDbOFEGCcY/AAAAP9MCAAAAAAAAAbsAAAA8AAAA5hS8nIKXwz8A2zhRBgnGPwAAAD/TAgAAAAAAAAG8AAAAPAAAAHXJXCTC58M/FKys9oTixT8AAAA/4wIAAAAAAAABvQAAADwAAAAzut2DwVLEPxSsrPaE4sU/AAAAP+MCAAAAAAAAAb4AAAA8AAAAwm5+CwGjxD8UrKz2hOLFPwAAAD/yAgAAAAAAAAG/AAAAPAAAAFEjH5NA88Q/FKys9oTixT8AAAA/AgMAAAAAAAABwAAAADwAAADg178agEPFPxSsrPaE4sU/AAAAPwIDAAAAAAAAAcEAAAA8AAAAnshAen+uxT8kfSCcA7zFPwAAAD8CAwAAAAAAAAHCAAAAPAAAAC194QG//sU/JH0gnAO8xT8AAAA/EQMAAAAAAAABwwAAADwAAACO9aGxPjTGPyR9IJwDvMU/AAAAPxEDAAAAAAAAAcQAAAA8AAAA7W1iYb5pxj8kfSCcA7zFPwAAAD8hAwAAAAAAAAHFAAAAPAAAAByqQjl+hMY/JH0gnAO8xT8AAAA/IQMAAAAAAAABxgAAADwAAABM5iIRPp/GPyR9IJwDvMU/AAAAPzEDAAAAAAAAAccAAAA8AAAAfCID6f25xj8kfSCcA7zFPwAAAD9AAwAAAAAAAAHIAAAAPAAAAKte48C91MY/JH0gnAO8xT8AAAA/UAMAAAAAAAAByQAAADwAAADbmsOYfe/GPyR9IJwDvMU/AAAAP2ADAAAAAAAAAcoAAAA8AAAAak9kIL0/xz8kfSCcA7zFPwAAAD9vAwAAAAAAAAHLAAAAPAAAAMnHJNA8dcc/JH0gnAO8xT8AAAA/bwMAAAAAAAABzAAAADwAAABYfMVXfMXHPyR9IJwDvMU/AAAAP38DAAAAAAAAAc0AAAA8AAAA5zBm37sVyD8kfSCcA7zFPwAAAD9/AwAAAAAAAAHOAAAAPAAAAASap+46tsg/OE6UQYKVxT8AAAA/jgMAAAAAAAABzwAAADwAAADzxggm+jvJP0ofCOcAb8U/AAAAP44DAAAAAAAAAdAAAAA8AAAA4fNpXbnByT9KHwjnAG/FPwAAAD+eAwAAAAAAAAHRAAAAPAAAAM8gy5R4R8o/XPB7jH9IxT8AAAA/ngMAAAAAAAAB0gAAADwAAADtiQyk9+fKP1zwe4x/SMU/AAAAP64DAAAAAAAAAdMAAAA8AAAAC/NNs3aIyz9c8HuMf0jFPwAAAD/DAwAAAAAAAAHUAAAAPAAAAPkfr+o1Dsw/XPB7jH9IxT8AAAA/wwMAAAAAAAAB1QAAADwAAAAXifD5tK7MP1zwe4x/SMU/AAAAP9MDAAAAAAAAAdYAAAA8AAAA1XlxWbQZzT9c8HuMf0jFPwAAAD/TAwAAAAAAAAHXAAAAPAAAAGUuEuHzac0/XPB7jH9IxT8AAAA/4wMAAAAAAAAB2AAAADwAAADDptKQc5/NP1zwe4x/SMU/AAAAP+MDAAAAAAAAAdkAAAA8AAAAIx+TQPPUzT9c8HuMf0jFPwAAAD/yAwAAAAAAAAHaAAAAPAAAAFNbcxiz780/bsHvMf4hxT8AAAA/8gMAAAAAAAAB2wAAADwAAACx0zPIMiXOP27B7zH+IcU/AAAAP/IDAAAAAAAAAdwAAAA8AAAA4Q8UoPI/zj+CkmPXfPvEPwAAAD8CBAAAAAAAAAHdAAAAPAAAAEGI1E9ydc4/gpJj13z7xD8AAAA/EQQAAAAAAAAB3gAAADwAAABxxLQnMpDOP4KSY9d8+8Q/AAAAPxEEAAAAAAAAAd8AAAA8AAAA/3hVr3Hgzj+CkmPXfPvEPwAAAD8hBAAAAAAAAAHgAAAAPAAAAC+1NYcx+84/gpJj13z7xD8AAAA/IQQAAAAAAAAB4QAAADwAAACPLfY2sTDPP4KSY9d8+8Q/AAAAPyEEAAAAAAAAAeIAAAA8AAAA76W25jBmzz+CkmPXfPvEPwAAAD8xBAAAAAAAAAHjAAAAPAAAAB/ilr7wgM8/gpJj13z7xD8AAAA/QAQAAAAAAAAB5AAAADwAAABNHneWsJvPP4KSY9d8+8Q/AAAAP0AEAAAAAAAAAeUAAAA8AAAAfVpXbnC2zz+CkmPXfPvEPwAAAD9QBAAAAAAAAAHmAAAAPAAAAH1aV25wts8/kmPXfPvUxD8AAAA/UAQAAAAAAAAB5wAAADwAAACtljdGMNHPP5Jj13z71MQ/AAAAP54EAAAAAAAAAegAAAA8AAAA3dIXHvDrzz+SY9d8+9TEPwAAAD+uBAAAAAAAAAHpAAAAPAAAAIYH/PpXA9A/kmPXfPvUxD8AAAA/rgQAAAAAAAAB6gAAADwAAACeJezmtxDQP5Jj13z71MQ/AAAAP70EAAAAAAAAAesAAAA8AAAAzWHMvncr0D+SY9d8+9TEPwAAAD+9BAAAAAAAAAHsAAAAPAAAAP2drJY3RtA/kmPXfPvUxD8AAAA/zQQAAAAAAAAB7QAAADwAAAAt2oxu92DQP5Jj13z71MQ/AAAAP80EAAAAAAAAAe4AAAA8AAAAdDRdMheJ0D+SY9d8+9TEPwAAAD/dBAAAAAAAAAHvAAAAPAAAAKRwPQrXo9A/kmPXfPvUxD8AAAA/7AQAAAAAAAAB8AAAADwAAADVrB3ilr7QP5Jj13z71MQ/AAAAP+wEAAAAAAAAAfEAAAA8AAAABOn9uVbZ0D+SY9d8+9TEPwAAAD/sBAAAAAAAAAHyAAAAPAAAAExDzn12AdE/kmPXfPvUxD8AAAA//AQAAAAAAAAB8wAAADwAAAB7f65VNhzRP5Jj13z71MQ/AAAAP/wEAAAAAAAAAfQAAAA8AAAAq7uOLfY20T+SY9d8+9TEPwAAAD8LBQAAAAAAAAH1AAAAPAAAANr3bgW2UdE/pjRLInquxD8AAAA/CwUAAAAAAAAB9gAAADwAAAAKNE/ddWzRP6Y0SyJ6rsQ/AAAAPxsFAAAAAAAAAfcAAAA8AAAAIlI/ydV50T+mNEsieq7EPwAAAD8bBQAAAAAAAAH4AAAAPAAAAFKOH6GVlNE/pjRLInquxD8AAAA/KwUAAAAAAAAB+QAAADwAAABprA+N9aHRP6Y0SyJ6rsQ/AAAAPzoFAAAAAAAAAfoAAAA8AAAAgcr/eFWv0T+mNEsieq7EPwAAAD9KBQAAAAAAAAH7AAAAPAAAAJno72S1vNE/pjRLInquxD8AAAA/WgUAAAAAAAAB/AAAADwAAACxBuBQFcrRP6Y0SyJ6rsQ/AAAAP2kFAAAAAAAAAf0AAAA8AAAAySTQPHXX0T+mNEsieq7EPwAAAD+IBQAAAAAAAAH+AAAAPAAAAOBCwCjV5NE/pjRLInquxD8AAAA/mAUAAAAAAAAB/wAAADwAAAD4YLAUNfLRP6Y0SyJ6rsQ/AAAAP5gFAAAAAAAAAQABAAA8AAAAQLuA2FQa0j+4Bb/H+IfEPwAAAD+oBQAAAAAAAAEBAQAAPAAAAJ8zQYjUT9I/uAW/x/iHxD8AAAA/qAUAAAAAAAABAgEAADwAAAD+qwE4VIXSP7gFv8f4h8Q/AAAAP7cFAAAAAAAAAQMBAAA8AAAAXSTC59O60j/K1jJtd2HEPwAAAD/HBQAAAAAAAAEEAQAAPAAAAKV+kqvz4tI/ytYybXdhxD8AAAA/xwUAAAAAAAABBQEAADwAAADs2GJvEwvTP8rWMm13YcQ/AAAAP9cFAAAAAAAAAQYBAAA8AAAANDMzMzMz0z/K1jJtd2HEPwAAAD/XBQAAAAAAAAEHAQAAPAAAAEtRIx+TQNM/ytYybXdhxD8AAAA/5gUAAAAAAAABCAEAADwAAABjbxML803TP9ynphL2OsQ/AAAAP+YFAAAAAAAAAQkBAAA8AAAAe40D91Jb0z/cp6YS9jrEPwAAAD/2BQAAAAAAAAEKAQAAPAAAAKvJ484SdtM/3KemEvY6xD8AAAA/lggAAAAAAAABCwEAADwAAADbExlI78/VP8rWMm13YcQ/AAAAP6UIAAAAAAAAAQwBAAA8AAAAmgSap+461j/K1jJtd2HEPwAAAD+lCAAAAAAAAAENAQAAPAAAAEDXKhuOmNY/ytYybXdhxD8AAAA/pQgAAAAAAAABDgEAADwAAAD/x6t6jQPXP8rWMm13YcQ/AAAAP7UIAAAAAAAAAQ8BAAA8AAAAppo87ixh1z/K1jJtd2HEPwAAAD/FCAAAAAAAAAEQAQAAPAAAADRP3XVssdc/ytYybXdhxD8AAAA/xQgAAAAAAAABEQEAADwAAADDA379qwHYP8rWMm13YcQ/AAAAP9QIAAAAAAAAARIBAAA8AAAAI3w+rSs32D/K1jJtd2HEPwAAAD/UCAAAAAAAAAETAQAAPAAAAIL0/lyrbNg/ytYybXdhxD8AAAA/1AgAAAAAAAABFAEAADwAAACxMN80a4fYP8rWMm13YcQ/AAAAP+QIAAAAAAAAARUBAAA8AAAA4Wy/DCui2D/K1jJtd2HEPwAAAD/kCAAAAAAAAAEWAQAAPAAAABGpn+TqvNg/ytYybXdhxD8AAAA/8wgAAAAAAAABFwEAADwAAABA5X+8qtfYP8rWMm13YcQ/AAAAP/MIAAAAAAAAARgBAAA8AAAAWANwqArl2D/K1jJtd2HEPwAAAD8DCQAAAAAAAAEZAQAAPAAAAHAhYJRq8tg/ytYybXdhxD8AAAA/EwkAAAAAAAABGgEAADwAAACIP1CAyv/YP8rWMm13YcQ/AAAAPxMJAAAAAAAAARsBAAA8AAAAn11AbCoN2T/K1jJtd2HEPwAAAD8iCQAAAAAAAAEcAQAAPAAAALd7MFiKGtk/ytYybXdhxD8AAAA/IgkAAAAAAAABHQEAADwAAADPmSBE6ifZP8rWMm13YcQ/AAAAPzIJAAAAAAAAAR4BAAA8AAAA57cQMEo12T/K1jJtd2HEPwAAAD9CCQAAAAAAAAEfAQAAPAAAAP/VAByqQtk/ytYybXdhxD8AAAA/QgkAAAAAAAABIAEAADwAAAAuEuHzaV3ZP8rWMm13YcQ/AAAAP1EJAAAAAAAAASEBAAA8AAAAXk7Byyl42T/K1jJtd2HEPwAAAD9RCQAAAAAAAAEiAQAAPAAAAI+KoaPpktk/ytYybXdhxD8AAAA/YQkAAAAAAAABIwEAADwAAADW5HFnCbvZP8rWMm13YcQ/AAAAP2EJAAAAAAAAASQBAAA8AAAANV0yF4nw2T+4Bb/H+IfEPwAAAD9wCQAAAAAAAAElAQAAPAAAAMQR057IQNo/pjRLInquxD8AAAA/gAkAAAAAAAABJgEAADwAAABTxnMmCJHaP6Y0SyJ6rsQ/AAAAP4AJAAAAAAAAAScBAAA8AAAAErf0hQf82j+mNEsieq7EPwAAAD+QCQAAAAAAAAEoAQAAPAAAANCndeUGZ9s/pjRLInquxD8AAAA/kAkAAAAAAAABKQEAADwAAACPmPZEBtLbP5Jj13z71MQ/AAAAP58JAAAAAAAAASoBAAA8AAAAHU2XzEUi3D+SY9d8+9TEPwAAAD+fCQAAAAAAAAErAQAAPAAAAMQfKEDlf9w/kmPXfPvUxD8AAAA/nwkAAAAAAAABLAEAADwAAAA8ttjbxMLcP5Jj13z71MQ/AAAAP68JAAAAAAAAAS0BAAA8AAAAmi6Zi0T43D+SY9d8+9TEPwAAAD+/CQAAAAAAAAEuAQAAPAAAAPqmWTvELd0/kmPXfPvUxD8AAAA/vwkAAAAAAAABLwEAADwAAABCASr/41XdP5Jj13z71MQ/AAAAP84JAAAAAAAAATABAAA8AAAAiFv6wgN+3T+SY9d8+9TEPwAAAD/OCQAAAAAAAAExAQAAPAAAAKB56q5ji90/kmPXfPvUxD8AAAA/3gkAAAAAAAABMgEAADwAAADo07pyg7PdP4KSY9d8+8Q/AAAAP94JAAAAAAAAATMBAAA8AAAAAPKqXuPA3T+CkmPXfPvEPwAAAD/tCQAAAAAAAAE0AQAAPAAAADAuizaj290/gpJj13z7xD8AAAA/7QkAAAAAAAABNQEAADwAAAB4iFv6wgPeP4KSY9d8+8Q/AAAAP/0JAAAAAAAAATYBAAA8AAAAwOIrvuIr3j+CkmPXfPvEPwAAAD/9CQAAAAAAAAE3AQAAPAAAAAY9/IECVN4/gpJj13z7xD8AAAA//QkAAAAAAAABOAEAADwAAABmtbwxgoneP4KSY9d8+8Q/AAAAPw0KAAAAAAAAATkBAAA8AAAA3EttzWHM3j+CkmPXfPvEPwAAAD8NCgAAAAAAAAE6AQAAPAAAADzELX3hAd8/gpJj13z7xD8AAAA/HAoAAAAAAAABOwEAADwAAACcPO4sYTffP4KSY9d8+8Q/AAAAPywKAAAAAAAAATwBAAA8AAAA+rSu3OBs3z+CkmPXfPvEPwAAAD8sCgAAAAAAAAE9AQAAPAAAAFotb4xgot8/gpJj13z7xD8AAAA/PAoAAAAAAAABPgEAADwAAAByS194wK/fP4KSY9d8+8Q/AAAAPzwKAAAAAAAAAT8BAAA8AAAAooc/UIDK3z+CkmPXfPvEPwAAAD9LCgAAAAAAAAFAAQAAPAAAAOjhDxSg8t8/gpJj13z7xD8AAAA/SwoAAAAAAAABQQEAADwAAAAMD/j1rwbgP4KSY9d8+8Q/AAAAP1sKAAAAAAAAAUIBAAA8AAAAJC3o4Q8U4D+CkmPXfPvEPwAAAD9bCgAAAAAAAAFDAQAAPAAAADA84Ne/GuA/gpJj13z7xD8AAAA/agoAAAAAAAABRAEAADwAAABIWtDDHyjgP4KSY9d8+8Q/AAAAP2oKAAAAAAAAAUUBAAA8AAAAYHjAr3814D+CkmPXfPvEPwAAAD96CgAAAAAAAAFGAQAAPAAAAGuHuKUvPOA/gpJj13z7xD8AAAA/egoAAAAAAAABRwEAADwAAACDpaiRj0ngP4KSY9d8+8Q/AAAAP4oKAAAAAAAAAUgBAAA8AAAAm8OYfe9W4D+CkmPXfPvEPwAAAD+KCgAAAAAAAAFJAQAAPAAAAKfSkHOfXeA/gpJj13z7xD8AAAA/qQoAAAAAAAABSgEAADwAAACz4YhpT2TgP4KSY9d8+8Q/AAAAP6kKAAAAAAAAAUsBAAA8AAAAs+GIaU9k4D+SY9d8+9TEPwAAAD8HCwAAAAAAAAFMAQAAPAAAAL/wgF//auA/kmPXfPvUxD8AAAA/FgsAAAAAAAABTQEAADwAAADL/3hVr3HgP5Jj13z71MQ/AAAAPyYLAAAAAAAAAU4BAAA8AAAA1w5xS1944D+SY9d8+9TEPwAAAD82CwAAAAAAAAFPAQAAPAAAAOIdaUEPf+A/kmPXfPvUxD8AAAA/NgsAAAAAAAABUAEAADwAAADuLGE3v4XgP5Jj13z71MQ/AAAAP0ULAAAAAAAAAVEBAAA8AAAA+jtZLW+M4D+SY9d8+9TEPwAAAD9FCwAAAAAAAAFSAQAAPAAAAAZLUSMfk+A/pjRLInquxD8AAAA/VQsAAAAAAAABUwEAADwAAAASWkkZz5ngP6Y0SyJ6rsQ/AAAAP1ULAAAAAAAAAVQBAAA8AAAAHmlBD3+g4D+mNEsieq7EPwAAAD9kCwAAAAAAAAFVAQAAPAAAADaHMfvereA/pjRLInquxD8AAAA/dAsAAAAAAAABVgEAADwAAABatBnd7sHgP6Y0SyJ6rsQ/AAAAP3QLAAAAAAAAAVcBAAA8AAAAcdIJyU7P4D+mNEsieq7EPwAAAD+ECwAAAAAAAAFYAQAAPAAAAKEO6qAO6uA/pjRLInquxD8AAAA/hAsAAAAAAAABWQEAADwAAADRSsp4zgThP6Y0SyJ6rsQ/AAAAP4QLAAAAAAAAAVoBAAA8AAAADJaiRj4m4T+mNEsieq7EPwAAAD+TCwAAAAAAAAFbAQAAPAAAAFTwcgpeTuE/pjRLInquxD8AAAA/owsAAAAAAAABXAEAADwAAACQO0vYzW/hP7gFv8f4h8Q/AAAAP6MLAAAAAAAAAV0BAAA8AAAAv3crsI2K4T/K1jJtd2HEPwAAAD+jCwAAAAAAAAFeAQAAPAAAAO+zC4hNpeE/3KemEvY6xD8AAAA/swsAAAAAAAABXwEAADwAAAAf8OtfDcDhP/B4Grh0FMQ/AAAAP7MLAAAAAAAAAWABAAA8AAAAZkq8Iy3o4T8ASo5d8+3DPwAAAD/CCwAAAAAAAAFhAQAAPAAAAIl3pAU9/OE/AEqOXfPtwz8AAAA/0gsAAAAAAAABYgEAADwAAACtpIznTBDiPwBKjl3z7cM/AAAAP9ILAAAAAAAAAWMBAAA8AAAA0NF0yVwk4j8ASo5d8+3DPwAAAD/hCwAAAAAAAAFkAQAAPAAAAOjvZLW8MeI/AEqOXfPtwz8AAAA/4QsAAAAAAAABZQEAADwAAAD1/lyrbDjiPwBKjl3z7cM/AAAAP/ELAAAAAAAAAWYBAAA8AAAAAA5VoRw/4j8ASo5d8+3DPwAAAD/xCwAAAAAAAAFnAQAAPAAAAA0dTZfMReI/AEqOXfPtwz8AAAA/AQwAAAAAAAABaAEAADwAAAAkOz2DLFPiPwBKjl3z7cM/AAAAPwEMAAAAAAAAAWkBAAA8AAAAPFktb4xg4j8ASo5d8+3DPwAAAD8QDAAAAAAAAAFqAQAAPAAAAFR3HVvsbeI/AEqOXfPtwz8AAAA/EAwAAAAAAAABawEAADwAAAB4pAU9/IHiPwBKjl3z7cM/AAAAPyAMAAAAAAAAAWwBAAA8AAAAm9HtHgyW4j8ASo5d8+3DPwAAAD8gDAAAAAAAAAFtAQAAPAAAAMsNzvbLsOI/AEqOXfPtwz8AAAA/MAwAAAAAAAABbgEAADwAAAD7Sa7Oi8viPwBKjl3z7cM/AAAAP08MAAAAAAAAAW8BAAA8AAAAoRw/Qisp4z8UGwIDcsfDPwAAAD9uDAAAAAAAAAFwAQAAPAAAAOl2DwZLUeM/FBsCA3LHwz8AAAA/bgwAAAAAAAABcQEAADwAAAD1hQf8+lfjPxQbAgNyx8M/AAAAP34MAAAAAAAAAXIBAAA8AAAAAZX/8ape4z8UGwIDcsfDPwAAAD+dDAAAAAAAAAFzAQAAPAAAAA2k9+daZeM/FBsCA3LHwz8AAAA/rQwAAAAAAAABdAEAADwAAAAYs+/dCmzjPxQbAgNyx8M/AAAAP7wMAAAAAAAAAXUBAAA8AAAAJcLn07py4z8UGwIDcsfDPwAAAD/MDAAAAAAAAAF2AQAAPAAAADDR38lqeeM/FBsCA3LHwz8AAAA/2wwAAAAAAAABdwEAADwAAAA94Ne/GoDjPxQbAgNyx8M/AAAAP0kNAAAAAAAAAXgBAAA8AAAASO/PtcqG4z8UGwIDcsfDPwAAAD9YDQAAAAAAAAF5AQAAPAAAAFX+x6t6jeM/FBsCA3LHwz8AAAA/WA0AAAAAAAABegEAADwAAABgDcChKpTjPxQbAgNyx8M/AAAAP2gNAAAAAAAAAXsBAAA8AAAAeCuwjYqh4z8UGwIDcsfDPwAAAD94DQAAAAAAAAF8AQAAPAAAAI9JoHnqruM/FBsCA3LHwz8AAAA/eA0AAAAAAAABfQEAADwAAACnZ5BlSrzjPxQbAgNyx8M/AAAAP3gNAAAAAAAAAX4BAAA8AAAAv4WAUarJ4z8UGwIDcsfDPwAAAD+HDQAAAAAAAAF/AQAAPAAAAOOyaDO63eM/FBsCA3LHwz8AAAA/hw0AAAAAAAABgAEAADwAAAAH4FAVyvHjPyjsdajwoMM/AAAAP5cNAAAAAAAAAYEBAAA8AAAAKw0599kF5D8o7HWo8KDDPwAAAD+nDQAAAAAAAAGCAQAAPAAAAFpJGc+ZIOQ/KOx1qPCgwz8AAAA/pw0AAAAAAAABgwEAADwAAACKhfmmWTvkPzi96U1vesM/AAAAP7YNAAAAAAAAAYQBAAA8AAAAoqPpkrlI5D84velNb3rDPwAAAD+2DQAAAAAAAAGFAQAAPAAAALrB2X4ZVuQ/OL3pTW96wz8AAAA/xg0AAAAAAAABhgEAADwAAADS38lqeWPkP0yOXfPtU8M/AAAAP8YNAAAAAAAAAYcBAAA8AAAA3e7BYClq5D9Mjl3z7VPDPwAAAD/VDQAAAAAAAAGIAQAAPAAAAOn9uVbZcOQ/TI5d8+1Twz8AAAA/5Q0AAAAAAAABiQEAADwAAAD1DLJMiXfkP0yOXfPtU8M/AAAAPyQOAAAAAAAAAYoBAAA8AAAAARyqQjl+5D9Mjl3z7VPDPwAAAD8zDgAAAAAAAAGLAQAAPAAAABk6mi6Zi+Q/TI5d8+1Twz8AAAA/Mw4AAAAAAAABjAEAADwAAAAkSZIkSZLkP0yOXfPtU8M/AAAAP0MOAAAAAAAAAY0BAAA8AAAAMViKGvmY5D9eX9GYbC3DPwAAAD9DDgAAAAAAAAGOAQAAPAAAACRJkiRJkuQ/Xl/RmGwtwz8AAAA/8hAAAAAAAAABjwEAADwAAADIMiXekRbUP1o0JlvLtM0/AAAAPwAAAAAAAAAAAZABAAA8AAAAyDIl3pEW1D9GY7K1TNvNPwAAAD9uAAAAAAAAAAGRAQAAPAAAAD/J1XlxWdQ/RmOytUzbzT8AAAA/bgAAAAAAAAABkgEAADwAAAAW2EbF0NHUP0ZjsrVM280/AAAAP30AAAAAAAAAAZMBAAA8AAAABQWo/I9X1T9GY7K1TNvNPwAAAD99AAAAAAAAAAGUAQAAPAAAAMP1KFyPwtU/RmOytUzbzT8AAAA/jQAAAAAAAAABlQEAADwAAACaBJqn7jrWP0ZjsrVM280/AAAAP40AAAAAAAAAAZYBAAA8AAAAcBML802z1j9GY7K1TNvNPwAAAD+cAAAAAAAAAAGXAQAAPAAAAF5AbCoNOdc/RmOytUzbzT8AAAA/rAAAAAAAAAABmAEAADwAAAAdMe2JDKTXP0ZjsrVM280/AAAAP6wAAAAAAAAAAZkBAAA8AAAAq+WNEUz01z9GY7K1TNvNPwAAAD+sAAAAAAAAAAGaAQAAPAAAAFK4HoXrUdg/RmOytUzbzT8AAAA/vAAAAAAAAAABmwEAADwAAADJTs8gy5TYP0ZjsrVM280/AAAAP7wAAAAAAAAAAZwBAAA8AAAAQOV/vKrX2D9GY7K1TNvNPwAAAD/LAAAAAAAAAAGdAQAAPAAAAJ9dQGwqDdk/RmOytUzbzT8AAAA/2wAAAAAAAAABngEAADwAAAAuEuHzaV3ZP0ZjsrVM280/AAAAP9sAAAAAAAAAAZ8BAAA8AAAAp6iRj0mg2T9GY7K1TNvNPwAAAD8pAQAAAAAAAAGgAQAAPAAAAB1Nl8xFItw/WjQmW8u0zT8AAAA/aAEAAAAAAAABoQEAADwAAADo07pyg7PdP2oFmgBKjs0/AAAAP2gBAAAAAAAAAaIBAAA8AAAAAPKqXuPA3T9+1g2myGfNPwAAAD9oAQAAAAAAAAGjAQAAPAAAABgQm0pDzt0/ftYNpshnzT8AAAA/dwEAAAAAAAABpAEAADwAAAAYEJtKQ87dP5KngUtHQc0/AAAAP6sBAAAAAAAAAaUBAAA8AAAAMC6LNqPb3T+Sp4FLR0HNPwAAAD+rAQAAAAAAAAGmAQAAPAAAALpIhM+ndeU/zUj6QDgH2D8AAAA/AAAAAAAAAAABpwEAADwAAADGV3zFV3zlP81I+kA4B9g/AAAAP94AAAAAAAAAAagBAAA8AAAA0mZ0uweD5T/NSPpAOAfYPwAAAD8dAQAAAAAAAAGpAQAAPAAAANJmdLsHg+U/VzG0k/fz1z8AAAA/LAEAAAAAAAABqgEAADwAAADqhGSnZ5DlP1cxtJP389c/AAAAPywBAAAAAAAAAasBAAA8AAAAAqNUk8ed5T9pAig5ds3XPwAAAD8sAQAAAAAAAAGsAQAAPAAAABnBRH8nq+U/8erhizW61z8AAAA/PAEAAAAAAAABrQEAADwAAAA97ixhN7/lP/Hq4Ys1utc/AAAAP0wBAAAAAAAAAa4BAAA8AAAAVAwdTZfM5T8DvFUxtJPXPwAAAD9MAQAAAAAAAAGvAQAAPAAAAGwqDTn32eU/A7xVMbST1z8AAAA/WwEAAAAAAAABsAEAADwAAACodeUGZ/vlP42kD4RzgNc/AAAAP1sBAAAAAAAAAbEBAAA8AAAA48C91NYc5j8VjcnWMm3XPwAAAD9rAQAAAAAAAAGyAQAAPAAAAB8MlqJGPuY/FY3J1jJt1z8AAAA/awEAAAAAAAABswEAADwAAACKk05IdnrmP591gynyWdc/AAAAP2sBAAAAAAAAAbQBAAA8AAAA9hoH7qW25j+fdYMp8lnXPwAAAD96AQAAAAAAAAG1AQAAPAAAAG2xt4mF+eY/n3WDKfJZ1z8AAAA/igEAAAAAAAABtgEAADwAAADYOHAvtTXnP591gynyWdc/AAAAP4oBAAAAAAAAAbcBAAA8AAAAT88gy5R45z+fdYMp8lnXPwAAAD+aAQAAAAAAAAG4AQAAPAAAALpW2XDEtOc/n3WDKfJZ1z8AAAA/mgEAAAAAAAABuQEAADwAAAAm3pEW9PDnP591gynyWdc/AAAAP6kBAAAAAAAAAboBAAA8AAAAhVZSxnMm6D+fdYMp8lnXPwAAAD+5AQAAAAAAAAG7AQAAPAAAAOTOEnbzW+g/n3WDKfJZ1z8AAAA/uQEAAAAAAAABvAEAADwAAABDR9Mlc5HoP591gynyWdc/AAAAP7kBAAAAAAAAAb0BAAA8AAAAi6Gj6ZK56D+fdYMp8lnXPwAAAD/JAQAAAAAAAAG+AQAAPAAAANL7c62y4eg/n3WDKfJZ1z8AAAA/yQEAAAAAAAABvwEAADwAAAANR0x7IgPpP591gynyWdc/AAAAP9gBAAAAAAAAAcABAAA8AAAAPoMsU+Id6T+fdYMp8lnXPwAAAD/YAQAAAAAAAAHBAQAAPAAAAG6/DCuiOOk/n3WDKfJZ1z8AAAA/6AEAAAAAAAABwgEAADwAAACR7PQMskzpP591gynyWdc/AAAAP+gBAAAAAAAAAcMBAAA8AAAAqQrl+BFa6T+fdYMp8lnXPwAAAD/3AQAAAAAAAAHEAQAAPAAAAMAo1eRxZ+k/n3WDKfJZ1z8AAAA/9wEAAAAAAAABxQEAADwAAADlVb3GgXvpP591gynyWdc/AAAAPwcCAAAAAAAAAcYBAAA8AAAA/XOtsuGI6T+fdYMp8lnXPwAAAD8HAgAAAAAAAAHHAQAAPAAAACChlZTxnOk/n3WDKfJZ1z8AAAA/FwIAAAAAAAAByAEAADwAAAA3v4WAUarpP591gynyWdc/AAAAPxcCAAAAAAAAAckBAAA8AAAAXOxtYmG+6T+fdYMp8lnXPwAAAD8mAgAAAAAAAAHKAQAAPAAAAH8ZVkRx0uk/n3WDKfJZ1z8AAAA/JgIAAAAAAAABywEAADwAAADGcyYIkfrpP591gynyWdc/AAAAPzYCAAAAAAAAAcwBAAA8AAAA66AO6qAO6j8VjcnWMm3XPwAAAD82AgAAAAAAAAHNAQAAPAAAABrd7sFgKeo/FY3J1jJt1z8AAAA/RgIAAAAAAAABzgEAADwAAABVKMeP0ErqPxWNydYybdc/AAAAP0YCAAAAAAAAAc8BAAA8AAAAhWSnZ5Bl6j8VjcnWMm3XPwAAAD9VAgAAAAAAAAHQAQAAPAAAAMy+dyuwjeo/jaQPhHOA1z8AAAA/VQIAAAAAAAAB0QEAADwAAAAgKEDlf7zqP42kD4RzgNc/AAAAP2UCAAAAAAAAAdIBAAA8AAAAUGQgvT/X6j+NpA+Ec4DXPwAAAD9lAgAAAAAAAAHTAQAAPAAAAIuv+Iqv+Oo/A7xVMbST1z8AAAA/dAIAAAAAAAAB1AEAADwAAAC669hibxPrPwO8VTG0k9c/AAAAP3QCAAAAAAAAAdUBAAA8AAAA9jaxMN806z8DvFUxtJPXPwAAAD+EAgAAAAAAAAHWAQAAPAAAABtkmRLvSOs/A7xVMbST1z8AAAA/hAIAAAAAAAAB1wEAADwAAAA+kYH0/lzrPwO8VTG0k9c/AAAAP5QCAAAAAAAAAdgBAAA8AAAAVq9x4F5q6z8DvFUxtJPXPwAAAD+jAgAAAAAAAAHZAQAAPAAAAG7NYcy+d+s/A7xVMbST1z8AAAA/owIAAAAAAAAB2gEAADwAAACF61G4HoXrPwO8VTG0k9c/AAAAP6MCAAAAAAAAAdsBAAA8AAAAkvpJrs6L6z8DvFUxtJPXPwAAAD/bAgAAAAAAAAHcAQAAPAAAAJ0JQqR+kus/A7xVMbST1z8AAAA/2wIAAAAAAAAB3QEAADwAAACqGDqaLpnrPwO8VTG0k9c/AAAAP+sCAAAAAAAAAd4BAAA8AAAAtScykN6f6z8DvFUxtJPXPwAAAD/rAgAAAAAAAAHfAQAAPAAAAME2KoaOpus/A7xVMbST1z8AAAA/+gIAAAAAAAAB4AEAADwAAADNRSJ8Pq3rPwO8VTG0k9c/AAAAP/oCAAAAAAAAAeEBAAA8AAAA5WMSaJ666z8DvFUxtJPXPwAAAD8KAwAAAAAAAAHiAQAAPAAAAPFyCl5Owes/A7xVMbST1z8AAAA/CgMAAAAAAAAB4wEAADwAAAAhr+o1DtzrPwO8VTG0k9c/AAAAPxkDAAAAAAAAAeQBAAA8AAAARNzSFx7w6z8DvFUxtJPXPwAAAD8ZAwAAAAAAAAHlAQAAPAAAAIAnq+WNEew/A7xVMbST1z8AAAA/KQMAAAAAAAAB5gEAADwAAAC7coOz/TLsPwO8VTG0k9c/AAAAPykDAAAAAAAAAecBAAA8AAAAAs1Tdx1b7D8DvFUxtJPXPwAAAD85AwAAAAAAAAHoAQAAPAAAAGJFFCedkOw/A7xVMbST1z8AAAA/SAMAAAAAAAAB6QEAADwAAADZ28TCfNPsPwO8VTG0k9c/AAAAP0gDAAAAAAAAAeoBAAA8AAAAXIFtVAwd7T8DvFUxtJPXPwAAAD9YAwAAAAAAAAHrAQAAPAAAANMXHvDrX+0/e9Ob3vSm1z8AAAA/WAMAAAAAAAAB7AEAADwAAABXvcaBe6ntP3vTm970ptc/AAAAP1gDAAAAAAAAAe0BAAA8AAAAtjWHMfve7T9705ve9KbXPwAAAD9oAwAAAAAAAAHuAQAAPAAAAAmfT+vKDe4/e9Ob3vSm1z8AAAA/hwMAAAAAAAAB7wEAADwAAADercA2KobuP3vTm970ptc/AAAAP5YDAAAAAAAAAfABAAA8AAAAHPmYBJqn7j9705ve9KbXPwAAAD+mAwAAAAAAAAHxAQAAPAAAADIXifD5tO4/e9Ob3vSm1z8AAAA/pgMAAAAAAAAB8gEAADwAAAA+JoHmqbvuP3vTm970ptc/AAAAP7YDAAAAAAAAAfMBAAA8AAAASjV53FnC7j9705ve9KbXPwAAAD+2AwAAAAAAAAH0AQAAPAAAAFZEcdIJye4/e9Ob3vSm1z8AAAA/xQMAAAAAAAAB9QEAADwAAABiU2nIuc/uP3vTm970ptc/AAAAP8UDAAAAAAAAAfYBAAA8AAAAbmJhvmnW7j9705ve9KbXPwAAAD/VAwAAAAAAAAH3AQAAPAAAAHpxWbQZ3e4/e9Ob3vSm1z8AAAA/5QMAAAAAAAAB+AEAADwAAACSj0mgeeruP3vTm970ptc/AAAAP/QDAAAAAAAAAfkBAAA8AAAAnp5Blinx7j9705ve9KbXPwAAAD/0AwAAAAAAAAH6AQAAPAAAALa8MYKJ/u4/e9Ob3vSm1z8AAAA/BAQAAAAAAAAB+wEAADwAAADa6RlkmRLvP3vTm970ptc/AAAAPwQEAAAAAAAAAfwBAAA8AAAA8gcKUPkf7z9705ve9KbXPwAAAD8TBAAAAAAAAAH9AQAAPAAAABQ18jEJNO8/e9Ob3vSm1z8AAAA/IwQAAAAAAAAB/gEAADwAAAAsU+IdaUHvP3vTm970ptc/AAAAPyMEAAAAAAAAAf8BAAA8AAAARHHSCclO7z9705ve9KbXPwAAAD8jBAAAAAAAAAEAAgAAPAAAAFyPwvUoXO8/e9Ob3vSm1z8AAAA/MwQAAAAAAAABAQIAADwAAAB0rbLhiGnvP3vTm970ptc/AAAAPzMEAAAAAAAAAQICAAA8AAAAgLyq1zhw7z9705ve9KbXPwAAAD9CBAAAAAAAAAEDAgAAPAAAAIzLos3odu8/e9Ob3vSm1z8AAAA/QgQAAAAAAAABBAIAADwAAACY2prDmH3vP3vTm970ptc/AAAAP1IEAAAAAAAAAQUCAAA8AAAApOmSuUiE7z9705ve9KbXPwAAAD9SBAAAAAAAAAEGAgAAPAAAALD4iq/4iu8/8erhizW61z8AAAA/YgQAAAAAAAABBwIAADwAAAC8B4OlqJHvP/Hq4Ys1utc/AAAAP2IEAAAAAAAAAQgCAAA8AAAA0iVzkQif7z/x6uGLNbrXPwAAAD9xBAAAAAAAAAEJAgAAPAAAAOA0a4e4pe8/8erhizW61z8AAAA/cQQAAAAAAAABCgIAADwAAADqQ2N9aKzvP/Hq4Ys1utc/AAAAP4EEAAAAAAAAAQsCAAA8AAAA+FJbcxiz7z/x6uGLNbrXPwAAAD+BBAAAAAAAAAEMAgAAPAAAAARiU2nIue8/8erhizW61z8AAAA/kAQAAAAAAAABDQIAADwAAAAQcUtfeMDvP/Hq4Ys1utc/AAAAP5AEAAAAAAAAAQ4CAAA8AAAAHIBDVSjH7z/x6uGLNbrXPwAAAD+/BAAAAAAAAAEPAgAAPAAAADSeM0GI1O8/8erhizW61z8AAAA/2gQAAAAAAAABEAIAADwAAAA+rSs3ONvvP/Hq4Ys1utc/AAAAP+kEAAAAAAAAARECAAA8AAAATLwjLejh7z/x6uGLNbrXPwAAAD/5BAAAAAAAAAESAgAAPAAAABQL802zdug/WjeYIp914z8AAAA/AAAAAAAAAAABEwIAADwAAAAsKeM5E4ToP1o3mCKfdeM/AAAAPx8AAAAAAAAAARQCAAA8AAAAW2XDEdOe6D9aN5gin3XjPwAAAD8fAAAAAAAAAAEVAgAAPAAAAKO/k9Xyxug/WjeYIp914z8AAAA/LwAAAAAAAAABFgIAADwAAAD1KFyPwvXoP1o3mCKfdeM/AAAAPy8AAAAAAAAAARcCAAA8AAAAec4EIVI/6T9aN5gin3XjPwAAAD8+AAAAAAAAAAEYAgAAPAAAAAiDpaiRj+k/WjeYIp914z8AAAA/PgAAAAAAAAABGQIAADwAAACXN0Yw0d/pP1o3mCKfdeM/AAAAP04AAAAAAAAAARoCAAA8AAAAShnPmSBE6j9aN5gin3XjPwAAAD9OAAAAAAAAAAEbAgAAPAAAAPHrXw3Aoeo/WjeYIp914z8AAAA/XgAAAAAAAAABHAIAADwAAACXvvCAX//qP1o3mCKfdeM/AAAAP14AAAAAAAAAAR0CAAA8AAAAJnORCJ9P6z9aN5gin3XjPwAAAD9tAAAAAAAAAAEeAgAAPAAAAKoYOpoumes/WjeYIp914z8AAAA/bQAAAAAAAAABHwIAADwAAAAUoPI/XtXrP1o3mCKfdeM/AAAAP30AAAAAAAAAASACAAA8AAAAizaj2z0Y7D9aN5gin3XjPwAAAD99AAAAAAAAAAEhAgAAPAAAANOQc59dQOw/WjeYIp914z8AAAA/jQAAAAAAAAABIgIAADwAAAAyCTRP3XXsP1o3mCKfdeM/AAAAP6wAAAAAAAAAASMCAAA8AAAA8Pm0rtzg7D9aN5gin3XjPwAAAD/LAAAAAAAAAAEkAgAAPAAAAPZEBtL7c+0/KBSvHr5Y4z8AAAA/2wAAAAAAAAABJQIAADwAAAB66q5ji73tP7L8aHF9ReM/AAAAP9sAAAAAAAAAASYCAAA8AAAAqSaPO0vY7T/28MUa3TvjPwAAAD/qAAAAAAAAAAEnAgAAPAAAAMFEfyer5e0/OuUixDwy4z8AAAA/6gAAAAAAAAABKAIAADwAAADmcWcJu/ntPzrlIsQ8MuM/AAAAP/oAAAAAAAAAASkCAAA8AAAA2WJvEwvz7T865SLEPDLjPwAAAD84AQAAAAAAAAEqAgAAPAAAALY1hzH73u0/OuUixDwy4z8AAAA/SAEAAAAAAAABKwIAADwAAADC59O6coPTP8bQTt7P3+g/AAAAPwAAAAAAAAAAASwCAAA8AAAA8iO0kjKe0z/G0E7ez9/oPwAAAD8fAAAAAAAAAAEtAgAAPAAAACJglGryuNM/xtBO3s/f6D8AAAA/LwAAAAAAAAABLgIAADwAAACB2FQacu7TP8bQTt7P3+g/AAAAPy8AAAAAAAAAAS8CAAA8AAAA+G4FtlEx1D/G0E7ez9/oPwAAAD8+AAAAAAAAAAEwAgAAPAAAALZfhhVRnNQ/xtBO3s/f6D8AAAA/TgAAAAAAAAABMQIAADwAAACNbvdgsBTVP4Lc8TRw6eg/AAAAP04AAAAAAAAAATICAAA8AAAArNc4cC+11T886JSLEPPoPwAAAD9OAAAAAAAAAAEzAgAAPAAAAMlAen+uVdY/+PM34rD86D8AAAA/eAAAAAAAAAABNAIAADwAAADnqbuOLfbWP/jzN+Kw/Og/AAAAP4cAAAAAAAAAATUCAAA8AAAABRP9nayW1z/48zfisPzoPwAAAD+HAAAAAAAAAAE2AgAAPAAAAAteTsHLKdg/+PM34rD86D8AAAA/lwAAAAAAAAABNwIAADwAAAARqZ/k6rzYP/jzN+Kw/Og/AAAAP5cAAAAAAAAAATgCAAA8AAAAF/TwBwpQ2T/48zfisPzoPwAAAD+XAAAAAAAAAAE5AgAAPAAAADVdMheJ8Nk/POiUixDz6D8AAAA/pgAAAAAAAAABOgIAADwAAAA7qIM6qIPaP8bQTt7P3+g/AAAAP7YAAAAAAAAAATsCAAA8AAAAcS+1NYcx2z9QuQgxj8zoPwAAAD+2AAAAAAAAAAE8AgAAPAAAAHd6BlmmxNs/2KHCg0656D8AAAA/tgAAAAAAAAABPQIAADwAAACsAThUhXLcPx6WHy2ur+g/AAAAP8YAAAAAAAAAAT4CAAA8AAAAghCpn+Tq3D8elh8trq/oPwAAAD/GAAAAAAAAAAE/AgAAPAAAAFgfGutDY90/Yop81g2m6D8AAAA/1QAAAAAAAAABQAIAADwAAABGTHsiA+ndP2KKfNYNpug/AAAAP+UAAAAAAAAAAUECAAA8AAAA2AAcqkI53j+mftl/bZzoPwAAAD/lAAAAAAAAAAFCAgAAPAAAADZ53FnCbt4/pn7Zf22c6D8AAAA/9QAAAAAAAAABQwIAADwAAAB+06wd4pbeP6Z+2X9tnOg/AAAAP/UAAAAAAAAAAUQCAAA8AAAAlvGcCUKk3j+mftl/bZzoPwAAAD8EAQAAAAAAAAFFAgAAPAAAABPvSAt6+OM/DhUedMpF6D8AAAA/AAAAAAAAAAABRgIAADwAAAC6wdl+GVbkPw4VHnTKReg/AAAAP20AAAAAAAAAAUcCAAA8AAAAFHbzWwgY5T8OFR50ykXoPwAAAD99AAAAAAAAAAFIAgAAPAAAALpIhM+ndeU/DhUedMpF6D8AAAA/fQAAAAAAAAABSQIAADwAAABsKg0599nlPw4VHnTKReg/AAAAP30AAAAAAAAAAUoCAAA8AAAAHwyWokY+5j9UCXsdKjzoPwAAAD+MAAAAAAAAAAFLAgAAPAAAANHtHgyWouY/3PE0cOko6D8AAAA/jAAAAAAAAAABTAIAADwAAAB5wK9/NQDnP2ba7sKoFeg/AAAAP5wAAAAAAAAAAU0CAAA8AAAACHVQB3VQ5z/wwqgVaALoPwAAAD+cAAAAAAAAAAFOAgAAPAAAAIoa+ZgEmuc/NLcFv8f45z8AAAA/rAAAAAAAAAABTwIAADwAAADeg8FS1MjnP3irYmgn7+c/AAAAP7sAAAAAAAAAAVACAAA8AAAADsChKpTj5z++n78Rh+XnPwAAAD+7AAAAAAAAAAFRAgAAPAAAAAGxqTTk3Oc/vp+/EYfl5z8AAAA/QQEAAAAAAAABUgIAADwAAAD2obE+NNbnP76fvxGH5ec/AAAAP1EBAAAAAAAAAVMCAAA8AAAA1EEd1EEdxD82SyJ6rtTvPwAAAD8AAAAAAAAAAAFUAgAAPAAAAAR+/asBOMQ/Nksieq7U7z8AAAA/XgAAAAAAAAABVQIAADwAAABj9r1bgW3EPzZLInqu1O8/AAAAP14AAAAAAAAAAVYCAAA8AAAAUSMfk0DzxD82SyJ6rtTvPwAAAD9uAAAAAAAAAAFXAgAAPAAAAA8UoPI/XsU/Nksieq7U7z8AAAA/bgAAAAAAAAABWAIAADwAAAAtfeEBv/7FPzZLInqu1O8/AAAAP30AAAAAAAAAAVkCAAA8AAAATOYiET6fxj82SyJ6rtTvPwAAAD+NAAAAAAAAAAFaAgAAPAAAAChA5X+8qsc/ej9/Iw7L7z8AAAA/jQAAAAAAAAABWwIAADwAAABkEmieuuvIPwQoOXbNt+8/AAAAP40AAAAAAAAAAVwCAAA8AAAA/1yrbDhiyj9IHJYfLa7vPwAAAD+sAAAAAAAAAAFdAgAAPAAAAMnjzhJ288s/jBDzyIyk7z8AAAA/vAAAAAAAAAABXgIAADwAAABcFm1Gt3vQP57hZm4Lfu8/AAAAP8sAAAAAAAAAAV8CAAA8AAAAw9l+GVZE0T/k1cMXa3TvPwAAAD/LAAAAAAAAAAFgAgAAPAAAABB/oACV/9E/5NXDF2t07z8AAAA/ywAAAAAAAAABYQIAADwAAAAWyvEjtJLSPyjKIMHKau8/AAAAP9sAAAAAAAAAAWICAAA8AAAAHBVDR9Ml0z8oyiDBymrvPwAAAD/bAAAAAAAAAAFjAgAAPAAAANoFxKbSkNM/KMogwcpq7z8AAAA/6wAAAAAAAAABZAIAADwAAACZ9kQG0vvTPyjKIMHKau8/AAAAP+sAAAAAAAAAAWUCAAA8AAAAP8nVeXFZ1D8oyiDBymrvPwAAAD/6AAAAAAAAAAFmAgAAPAAAAM59dgGxqdQ/KMogwcpq7z8AAAA/+gAAAAAAAAABZwIAADwAAABFFCedkOzUPyjKIMHKau8/AAAAPwoBAAAAAAAAAWgCAAA8AAAA1cjHJNA81T8oyiDBymrvPwAAAD8KAQAAAAAAAAFpAgAAPAAAAB0jmOjvZNU/bL59aiph7z8AAAA/GgEAAAAAAAABagIAADwAAAA1QYjUT3LVP2y+fWoqYe8/AAAAPykBAAAAAAAAAWsCAAA8AAAATF94wK9/1T9svn1qKmHvPwAAAD8pAQAAAAAAAAFsAgAAPAAAAMDmMGbfu3U/7AnFq4cvxj8AAAA/AAAAAAAAAAABbQIAADwAAADA5jBm37t1PwDbOFEGCcY/AAAAP+gAAAAAAAAAAW4CAAA8AAAAwOYwZt+7dT8UrKz2hOLFPwAAAD/oAAAAAAAAAAFvAgAAPAAAAMDmMGbfu3U/JH0gnAO8xT8AAAA/+AAAAAAAAAABcAIAADwAAADA5jBm37t1PzhOlEGClcU/AAAAP/gAAAAAAAAAAXECAAA8AAAAwOYwZt+7dT9KHwjnAG/FPwAAAD8IAQAAAAAAAAFyAgAAPAAAAMDmMGbfu3U/XPB7jH9IxT8AAAA/CAEAAAAAAAABcwIAADwAAADA5jBm37t1P27B7zH+IcU/AAAAPxcBAAAAAAAAAXQCAAA8AAAAsGw4YtoTeT+CkmPXfPvEPwAAAD8XAQAAAAAAAAF1AgAAPAAAALBsOGLaE3k/pjRLInquxD8AAAA/JwEAAAAAAAABdgIAADwAAACwbDhi2hN5P9ynphL2OsQ/AAAAPycBAAAAAAAAAXcCAAA8AAAAsGw4YtoTeT8ASo5d8+3DPwAAAD83AQAAAAAAAAF4AgAAPAAAALBsOGLaE3k/KOx1qPCgwz8AAAA/NwEAAAAAAAABeQIAADwAAACwbDhi2hN5P15f0ZhsLcM/AAAAP0YBAAAAAAAAAXoCAAA8AAAAsGw4YtoTeT+CAbnjaeDCPwAAAD9GAQAAAAAAAAF7AgAAPAAAALBsOGLaE3k/pqOgLmeTwj8AAAA/VgEAAAAAAAABfAIAADwAAACwbDhi2hN5P8pFiHlkRsI/AAAAP1YBAAAAAAAAAX0CAAA8AAAAsGw4YtoTeT/w52/EYfnBPwAAAD9lAQAAAAAAAAF+AgAAPAAAALBsOGLaE3k/FIpXD1+swT8AAAA/ZQEAAAAAAAABfwIAADwAAACwbDhi2hN5Pyhby7TdhcE/AAAAP3UBAAAAAAAAAYACAAA8AAAAsGw4YtoTeT9M/bL/2jjBPwAAAD91AQAAAAAAAAGBAgAAPAAAALBsOGLaE3k/YM4mpVkSwT8AAAA/hQEAAAAAAAABggIAADwAAACwbDhi2hN5P3CfmkrY68A/AAAAP4UBAAAAAAAAAYMCAAA8AAAAsGw4YtoTeT+WQYKV1Z7APwAAAD+UAQAAAAAAAAGEAgAAPAAAALBsOGLaE3k/phL2OlR4wD8AAAA/lAEAAAAAAAABhQIAADwAAACwbDhi2hN5P7rjaeDSUcA/AAAAP6QBAAAAAAAAAYYCAAA8AAAAsGw4YtoTeT/OtN2FUSvAPwAAAD+kAQAAAAAAAAGHAgAAPAAAALBsOGLaE3k/3oVRK9AEwD8AAAA/tAEAAAAAAAABiAIAADwAAACwbDhi2hN5P+StiqGdvL8/AAAAP8MBAAAAAAAAAYkCAAA8AAAAsGw4YtoTeT8IUHLsmm+/PwAAAD/TAQAAAAAAAAGKAgAAPAAAALBsOGLaE3k/LPJZN5givz8AAAA/0wEAAAAAAAABiwIAADwAAACwbDhi2hN5P1CUQYKV1b4/AAAAP+IBAAAAAAAAAYwCAAA8AAAAsGw4YtoTeT+Y2BAYkDu+PwAAAD/iAQAAAAAAAAGNAgAAPAAAALBsOGLaE3k/wHr4Yo3uvT8AAAA/8gEAAAAAAAABjgIAADwAAACwbDhi2hN5P+Ac4K2Kob0/AAAAPwICAAAAAAAAAY8CAAA8AAAAsGw4YtoTeT8Iv8f4h1S9PwAAAD8CAgAAAAAAAAGQAgAAPAAAALBsOGLaE3k/LGGvQ4UHvT8AAAA/EQIAAAAAAAABkQIAADwAAACwbDhi2hN5P1ADl46Curw/AAAAP18CAAAAAAAAAZICAAA8AAAAsGw4YtoTeT90pX7Zf228PwAAAD9/AgAAAAAAAAGTAgAAPAAAALBsOGLaE3k/nEdmJH0gvD8AAAA/mwIAAAAAAAABlAIAADwAAACwbDhi2hN5P7zpTW9607s/AAAAP6sCAAAAAAAAAZUCAAA8AAAAsGw4YtoTeT/kizW6d4a7PwAAAD/5AgAAAAAAAAGWAgAAPAAAALBsOGLaE3k/DC4dBXU5uz8AAAA/GAMAAAAAAAABlwIAADwAAACwbDhi2hN5PyzQBFBy7Lo/AAAAP2YDAAAAAAAAAZgCAAA8AAAAsGw4YtoTeT9Ucuyab5+6PwAAAD9mAwAAAAAAAAGZAgAAPAAAALBsOGLaE3k/eBTU5WxSuj8AAAA/dgMAAAAAAAABmgIAADwAAACwbDhi2hN5P5i2uzBqBbo/AAAAP5UDAAAAAAAAAZsCAAA8AAAAsGw4YtoTeT/AWKN7Z7i5PwAAAD+lAwAAAAAAAAGcAgAAPAAAALBsOGLaE3k/6PqKxmRruT8AAAA/tAMAAAAAAAABnQIAADwAAACwbDhi2hN5PwidchFiHrk/AAAAP9MDAAAAAAAAAZ4CAAA8AAAAsGw4YtoTeT8wP1pcX9G4PwAAAD/zAwAAAAAAAAGfAgAAPAAAALBsOGLaE3k/VOFBp1yEuD8AAAA/EgQAAAAAAAABoAIAADwAAACwbDhi2hN5P3iDKfJZN7g/AAAAPyIEAAAAAAAAAaECAAA8AAAAwOYwZt+7dT94gynyWTe4PwAAAD8pBwAAAAAAAAGiAgAAPAAAAMDmMGbfu3U/nCURPVfqtz8AAAA/SAcAAAAAAAAL</ink>
</athena>
</file>

<file path=customXml/item4.xml><?xml version="1.0" encoding="utf-8"?>
<athena xmlns="http://schemas.microsoft.com/edu/athena" version="0.1.2681.0">
  <media streamable="true" recordStart="834684" recordEnd="948193" recordLength="1494186" start="834684" end="948193" audioFormat="{00001610-0000-0010-8000-00AA00389B71}" audioRate="44100" muted="false" volume="0.8" fadeIn="0" fadeOut="0" videoFormat="{34363248-0000-0010-8000-00AA00389B71}" videoRate="30" videoWidth="960" videoHeight="720"/>
</athena>
</file>

<file path=customXml/item4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O4KAAAAAAAABev///8MQWN0aW9uVHlwZVYxAQAAAAd2YWx1ZV9fAAgCAAAAAAAAAAEFAAAABAAAAAkWAAAACRcAAAAsEwAAAAAAAAHo////6////wAAAAABBgAAAAQAAAAJGQAAAAkaAAAA4DMAAAAAAAAB5f///+v///8AAAAAAQcAAAAEAAAACRwAAAAJHQAAAMZCAAAAAAAAAeL////r////AAAAAAEIAAAABAAAAAkfAAAACSAAAACLTgAAAAAAAAHf////6////wAAAAABCQAAAAQAAAAJIgAAAAkjAAAASWMAAAAAAAAB3P///+v///8AAAAAAQoAAAAEAAAACSUAAAAJJgAAAL6bAAAAAAAAAdn////r////AAAAAAELAAAABAAAAAkoAAAACSkAAABesgAAAAAAAAHW////6////wAAAAABDAAAAAQAAAAJKwAAAAksAAAANOEAAAAAAAAB0////+v///8AAAAAAQ0AAAAEAAAACS4AAAAJLwAAAMEKAQAAAAAAAdD////r////AAAAAAEOAAAABAAAAAkxAAAACTIAAABsFwEAAAAAAAHN////6////wAAAAABDwAAAAQAAAAJNAAAAAk1AAAAeFMBAAAAAAAByv///+v///8AAAAAARAAAAAEAAAACTcAAAAJOAAAAA12AQAAAAAAAcf////r////AAAAAAERAAAABAAAAAk6AAAACTsAAAD7fAEAAAAAAAHE////6////wAAAAAFEgAAAA1DbGVhckNhbnZhc1YxAgAAAAlTdGFydFRpbWUEVHlwZQAEEAxBY3Rpb25UeXBlVjECAAAAAgAAAGW7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A2AAAANgAAAAEWAAAAEwAAAP//AAAAAAAAAAAAIkAAAAHA////wv///wEAAAAAAAAAAAAiQAEXAAAAFAAAAAlBAAAAHgAAAB4AAAABGQAAABMAAAD//wAAAAAAAAAAACJAAAABvv///8L///8BAAAAAAAAAAAAIkABGgAAABQAAAAJQwAAABAAAAAQAAAAARwAAAATAAAA//8AAAAAAAAAAAAiQAAAAbz////C////AQAAAAAAAAAAACJAAR0AAAAUAAAACUUAAAAfAAAAHwAAAAEfAAAAEwAAAP//AAAAAAAAAAAAIkAAAAG6////wv///wEAAAAAAAAAAAAiQAEgAAAAFAAAAAlHAAAA8AAAAPAAAAABIgAAABMAAAD//wAAAAAAAAAAACJAAAABuP///8L///8BAAAAAAAAAAAAIkABIwAAABQAAAAJSQAAADAAAAAwAAAAASUAAAATAAAA//8AAAAAAAAAAAAiQAAAAbb////C////AQAAAAAAAAAAACJAASYAAAAUAAAACUsAAACdAAAAnQAAAAEoAAAAEwAAAP//AAAAAAAAAAAAIkAAAAG0////wv///wEAAAAAAAAAAAAiQAEpAAAAFAAAAAlNAAAAOQAAADkAAAABKwAAABMAAAD//wAAAAAAAAAAACJAAAABsv///8L///8BAAAAAAAAAAAAIkABLAAAABQAAAAJTwAAAEMAAABDAAAAAS4AAAATAAAA//8AAAAAAAAAAAAiQAAAAbD////C////AQAAAAAAAAAAACJAAS8AAAAUAAAACVEAAAARAAAAEQAAAAExAAAAEwAAAP//AAAAAAAAAAAAIkAAAAGu////wv///wEAAAAAAAAAAAAiQAEyAAAAFAAAAAlTAAAA0gAAANIAAAABNAAAABMAAAD//wAAAAAAAAAAACJAAAABrP///8L///8BAAAAAAAAAAAAIkABNQAAABQAAAAJVQAAAEkAAABJAAAAATcAAAATAAAA//8AAAAAAAAAAAAiQAAAAar////C////AQAAAAAAAAAAACJAATgAAAAUAAAACVcAAAAoAAAAKAAAAAE6AAAAEwAAAP//AAAAAAAAAAAAIkAAAAGo////wv///wEAAAAAAAAAAAAiQAE7AAAAFAAAAAlZAAAAIQAAACEAAAAHPwAAAAABAAAAQ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NCgdBAAAAAAEAAAAgAAAABApJbmtQb2ludFYxAgAAAAmQAAAACZEAAAAJkgAAAAmTAAAACZQAAAAJlQAAAAmWAAAACZcAAAAJmAAAAAmZAAAACZoAAAAJmwAAAAmcAAAACZ0AAAAJngAAAAmfAAAACaAAAAAJoQAAAAmiAAAACaMAAAAJpAAAAAmlAAAACaYAAAAJpwAAAAmoAAAACakAAAAJqgAAAAmrAAAACawAAAAJrQAAAA0CB0MAAAAAAQAAABAAAAAECklua1BvaW50VjECAAAACa4AAAAJrwAAAAmwAAAACbEAAAAJsgAAAAmzAAAACbQAAAAJtQAAAAm2AAAACbcAAAAJuAAAAAm5AAAACboAAAAJuwAAAAm8AAAACb0AAAAHRQAAAAABAAAAIAAAAAQKSW5rUG9pbnRWMQIAAAAJvgAAAAm/AAAACcAAAAAJwQAAAAnCAAAACcMAAAAJxAAAAAnFAAAACcYAAAAJxwAAAAnIAAAACckAAAAJygAAAAnLAAAACcwAAAAJzQAAAAnOAAAACc8AAAAJ0AAAAAnRAAAACdIAAAAJ0wAAAAnUAAAACdUAAAAJ1gAAAAnXAAAACdgAAAAJ2QAAAAnaAAAACdsAAAAJ3AAAAAoHRwAAAAABAAAAAAEAAAQKSW5rUG9pbnRWMQI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NEAdJAAAAAAEAAABAAAAABApJbmtQb2ludFYxAgA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0QB0sAAAAAAQAAAAABAAAECklua1BvaW50VjECAA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NYwdNAAAAAAEAAABAAAAABApJbmtQb2ludFYxAgA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0HB08AAAAAAQAAAIAAAAAECklua1BvaW50VjECAA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NPQdRAAAAAAEAAAAgAAAABApJbmtQb2ludFYxAgAAAAkWAwAACRcDAAAJGAMAAAkZAwAACRoDAAAJGwMAAAkcAwAACR0DAAAJHgMAAAkfAwAACSADAAAJIQMAAAkiAwAACSMDAAAJJAMAAAklAwAACSYDAAANDwdTAAAAAAEAAAAAAQAABApJbmtQb2ludFYxAgA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0uB1UAAAAAAQAAAIAAAAAECklua1BvaW50VjECAA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NNwdXAAAAAAEAAABAAAAABApJbmtQb2ludFYxAgAAAAlCBAAACUMEAAAJRAQAAAlFBAAACUYEAAAJRwQAAAlIBAAACUkEAAAJSgQAAAlLBAAACUwEAAAJTQQAAAlOBAAACU8EAAAJUAQAAAlRBAAACVIEAAAJUwQAAAlUBAAACVUEAAAJVgQAAAlXBAAACVgEAAAJWQQAAAlaBAAACVsEAAAJXAQAAAldBAAACV4EAAAJXwQAAAlgBAAACWEEAAAJYgQAAAljBAAACWQEAAAJZQQAAAlmBAAACWcEAAAJaAQAAAlpBAAADRgHWQAAAAABAAAAQAAAAAQKSW5rUG9pbnRWMQIAAAAJagQAAAlrBAAACWwEAAAJbQQAAAluBAAACW8EAAAJcAQAAAlxBAAACXIEAAAJcwQAAAl0BAAACXUEAAAJdgQAAAl3BAAACXgEAAAJeQQAAAl6BAAACXsEAAAJfAQAAAl9BAAACX4EAAAJfwQAAAmABAAACYEEAAAJggQAAAmDBAAACYQEAAAJhQQAAAmGBAAACYcEAAAJiAQAAAmJBAAACYoEAAANHwVaAAAACklua1BvaW50VjEEAAAAAVgBWQ5QcmVzc3VyZUZhY3RvcglUaW1lU3RhbXAAAAAABgYLEAIAAACQVQ5ArjrGP3CQfdjwe3M/AAAAPwAAAAAAAAAAAVsAAABaAAAAlnVlXVlXxj9wkH3Y8HtzPwAAAD9tAAAAAAAAAAFcAAAAWgAAAJ6VvHoEdMY/cJB92PB7cz8AAAA/bQAAAAAAAAABXQAAAFoAAACktROYr5DGP3CQfdjwe3M/AAAAP4wAAAAAAAAAAV4AAABaAAAArNVqtVqtxj9wkH3Y8HtzPwAAAD+MAAAAAAAAAAFfAAAAWgAAALoVGfCw5sY/cJB92PB7cz8AAAA/jAAAAAAAAAABYAAAAFoAAADWlXVlXVnHP3CQfdjwe3M/AAAAP5wAAAAAAAAAAWEAAABaAAAA+jUp+LToxz9wkH3Y8HtzPwAAAD+cAAAAAAAAAAFiAAAAWgAAACb2M6i3lMg/cJB92PB7cz8AAAA/nAAAAAAAAAABYwAAAFoAAABY1pV1ZV3JP3CQfdjwe3M/AAAAP6wAAAAAAAAAAWQAAABaAAAAktZOYL5Cyj9wkH3Y8HtzPwAAAD+7AAAAAAAAAAFlAAAAWgAAANL2XmjCRMs/4AV9QV/Qdz8AAAA/uwAAAAAAAAABZgAAAFoAAAAod3TIx5zMP+AFfUFf0Hc/AAAAP7sAAAAAAAAAAWcAAABaAAAAhBfhRXgRzj9ge3yqzSR8PwAAAD/pAAAAAAAAAAFoAAAAWgAAACAsXaBsfdA/aPi9CZ48gD8AAAA/6QAAAAAAAAABaQAAAFoAAABSDL9tGkbRP2j4vQmePIA/AAAAP/kAAAAAAAAAAWoAAABaAAAAgVx1rHIA0j9o+L0JnjyAPwAAAD/5AAAAAAAAAAFrAAAAWgAAAK+sK+vKutI/aPi9CZ48gD8AAAA/+QAAAAAAAAABbAAAAFoAAADd/OEpI3XTP2j4vQmePIA/AAAAPwkBAAAAAAAAAW0AAABaAAAACL3s2SUh1D9o+L0JnjyAPwAAAD8YAQAAAAAAAAFuAAAAWgAAADN994kozdQ/aPi9CZ48gD8AAAA/GAEAAAAAAAABbwAAAFoAAABYHascgFzVP2j4vQmePIA/AAAAPygBAAAAAAAAAXAAAABaAAAAeC2zIILd1T9o+L0JnjyAPwAAAD8oAQAAAAAAAAFxAAAAWgAAAJg9uySEXtY/aPi9CZ48gD8AAAA/OAEAAAAAAAABcgAAAFoAAADAbRpGMfzWP2j4vQmePIA/AAAAPzgBAAAAAAAAAXMAAABaAAAA4w3O2IiL1z9o+L0JnjyAPwAAAD9HAQAAAAAAAAF0AAAAWgAAAACOKk41/tc/GLM9PtVmgj8AAAA/RwEAAAAAAAABdQAAAFoAAAAV7i+mNlTYP9htvXIMkYQ/AAAAP1cBAAAAAAAAAXYAAABaAAAAJ76Jb+Kb2D+QKD2nQ7uGPwAAAD9XAQAAAAAAAAF3AAAAWgAAAECuOlY5ANk/UOO823rliD8AAAA/ZgEAAAAAAAABeAAAAFoAAABWDkCuOlbZP1DjvNt65Yg/AAAAP2YBAAAAAAAAAXkAAABaAAAAa25FBjys2T9Q47zbeuWIPwAAAD92AQAAAAAAAAF6AAAAWgAAAH4+n8/n89k/UOO823rliD8AAAA/dgEAAAAAAAABewAAAFoAAACMfk0KPi3aP1DjvNt65Yg/AAAAP4YBAAAAAAAAAXwAAABaAAAAlJ6kJ+lJ2j9Q47zbeuWIPwAAAD+GAQAAAAAAAAF9AAAAWgAAAJu++0SUZto/UOO823rliD8AAAA/lQEAAAAAAAABfgAAAFoAAACeTqfT6XTaP1DjvNt65Yg/AAAAP5UBAAAAAAAAAX8AAABaAAAAot5SYj+D2j9Q47zbeuWIPwAAAD/EAQAAAAAAAAGAAAAAWgAAAKVu/vCUkdo/UOO823rliD8AAAA/4wEAAAAAAAABgQAAAFoAAAC0rqwr68raP1DjvNt65Yg/AAAAP+MBAAAAAAAAAYIAAABaAAAAxn4G9ZYS2z9Q47zbeuWIPwAAAD/zAQAAAAAAAAGDAAAAWgAAANS+tC/tS9s/UOO823rliD8AAAA/8wEAAAAAAAABhAAAAFoAAADi/mJqQ4XbP1DjvNt65Yg/AAAAPwMCAAAAAAAAAYUAAABaAAAA8D4RpZm+2z+QKD2nQ7uGPwAAAD8DAgAAAAAAAAGGAAAAWgAAAP5+v9/v99s/kCg9p0O7hj8AAAA/EgIAAAAAAAABhwAAAFoAAAAMv20aRjHcP5AoPadDu4Y/AAAAPxICAAAAAAAAAYgAAABaAAAAGG9wxkZc3D/Ybb1yDJGEPwAAAD8iAgAAAAAAAAGJAAAAWgAAABz/G1Wcatw/2G29cgyRhD8AAAA/IgIAAAAAAAABigAAAFoAAAAej8fj8XjcP9htvXIMkYQ/AAAAPzICAAAAAAAAAYsAAABaAAAAIh9zckeH3D/Ybb1yDJGEPwAAAD9wAgAAAAAAAAGMAAAAWgAAACo/yo/yo9w/2G29cgyRhD8AAAA/gAIAAAAAAAABjQAAAFoAAAAwXyGtncDcP9htvXIMkYQ/AAAAP48CAAAAAAAAAY4AAABaAAAANO/MO/PO3D/Ybb1yDJGEPwAAAD+PAgAAAAAAAAGPAAAAWgAAADh/eMpI3dw/2G29cgyRhD8AAAA/nwIAAAAAAAABkAAAAFoAAAAbuAaugWvgP3CQfdjwe3M/AAAAPwAAAAAAAAAAAZEAAABaAAAAH0iyPNd54D9wkH3Y8HtzPwAAAD+sAAAAAAAAAAGSAAAAWgAAACvACrACrOA/cJB92PB7cz8AAAA/vAAAAAAAAAABkwAAAFoAAAA2cA1cA9fgP3CQfdjwe3M/AAAAP7wAAAAAAAAAAZQAAABaAAAAQuhlzy4J4T9wkH3Y8HtzPwAAAD/MAAAAAAAAAAGVAAAAWgAAAFPwadGvSeE/cJB92PB7cz8AAAA/zAAAAAAAAAABlgAAAFoAAABhMBgMBoPhP3CQfdjwe3M/AAAAP9sAAAAAAAAAAZcAAABaAAAAb3DGRly84T9wkH3Y8HtzPwAAAD/bAAAAAAAAAAGYAAAAWgAAAIB4ykjd/OE/cJB92PB7cz8AAAA/6wAAAAAAAAABmQAAAFoAAACM8CK8CC/iP3CQfdjwe3M/AAAAP+sAAAAAAAAAAZoAAABaAAAAl6AlaAla4j9wkH3Y8HtzPwAAAD/6AAAAAAAAAAGbAAAAWgAAAJ+I0kzffeI/cJB92PB7cz8AAAA/+gAAAAAAAAABnAAAAFoAAACpcH8xtaHiP3CQfdjwe3M/AAAAPwoBAAAAAAAAAZ0AAABaAAAArsiAhzW34j9wkH3Y8HtzPwAAAD8KAQAAAAAAAAGeAAAAWgAAALCQ1k5gvuI/cJB92PB7cz8AAAA/GgEAAAAAAAABnwAAAFoAAACxWCwWi8XiP3CQfdjwe3M/AAAAPxoBAAAAAAAAAaAAAABaAAAAtCCC3bXM4j9wkH3Y8HtzPwAAAD9YAQAAAAAAAAGhAAAAWgAAALXo16Tg0+I/cJB92PB7cz8AAAA/aAEAAAAAAAABogAAAFoAAAC4eIMzNuLiP3CQfdjwe3M/AAAAP3cBAAAAAAAAAaMAAABaAAAAvtCEibb34j/gBX1BX9B3PwAAAD93AQAAAAAAAAGkAAAAWgAAAMXw26ZhFOM/4AV9QV/Qdz8AAAA/hwEAAAAAAAABpQAAAFoAAADNEDPEDDHjP2B7fKrNJHw/AAAAP4cBAAAAAAAAAaYAAABaAAAA1vjfqOJU4z9ge3yqzSR8PwAAAD+XAQAAAAAAAAGnAAAAWgAAAN7gjI24eOM/aPi9CZ48gD8AAAA/lwEAAAAAAAABqAAAAFoAAADmAOSqY5XjPxizPT7VZoI/AAAAP6YBAAAAAAAAAakAAABaAAAA7FjlAOSq4z8Ysz0+1WaCPwAAAD+mAQAAAAAAAAGqAAAAWgAAAO/okI85ueM/GLM9PtVmgj8AAAA/tgEAAAAAAAABqwAAAFoAAAD0QJLluc7jPxizPT7VZoI/AAAAP7YBAAAAAAAAAawAAABaAAAA9gjorOTV4z8Ysz0+1WaCPwAAAD/GAQAAAAAAAAGtAAAAWgAAAPfQPXQP3eM/GLM9PtVmgj8AAAA/BAIAAAAAAAABrgAAAFoAAADoyDlyjpzjP2B7fKrNJHw/AAAAPwAAAAAAAAAAAa8AAABaAAAA6ZCPObmj4z9ge3yqzSR8PwAAAD+MAAAAAAAAAAGwAAAAWgAAAOxY5QDkquM/YHt8qs0kfD8AAAA/jAAAAAAAAAABsQAAAFoAAADv6JCPObnjP2B7fKrNJHw/AAAAP5EAAAAAAAAAAbIAAABaAAAA83g8Ho/H4z9ge3yqzSR8PwAAAD+hAAAAAAAAAAGzAAAAWgAAAPYI6Kzk1eM/YHt8qs0kfD8AAAA/oQAAAAAAAAABtAAAAFoAAAD/8JSRuvnjP2B7fKrNJHw/AAAAP7AAAAAAAAAAAbUAAABaAAAACNlBdpAd5D9ge3yqzSR8PwAAAD+wAAAAAAAAAAG2AAAAWgAAABOJRCKRSOQ/YHt8qs0kfD8AAAA/wAAAAAAAAAABtwAAAFoAAAAaqZs/PGXkP2B7fKrNJHw/AAAAP8AAAAAAAAAAAbgAAABaAAAAIcnyXOeB5D9ge3yqzSR8PwAAAD/AAAAAAAAAAAG5AAAAWgAAACYh9LJnl+Q/YHt8qs0kfD8AAAA/zwAAAAAAAAABugAAAFoAAAApsZ9BvaXkP2B7fKrNJHw/AAAAP98AAAAAAAAAAbsAAABaAAAALUFL0BK05D9ge3yqzSR8PwAAAD/fAAAAAAAAAAG8AAAAWgAAAC8JoZc9u+Q/YHt8qs0kfD8AAAA/7wAAAAAAAAABvQAAAFoAAAAvCaGXPbvkP+AFfUFf0Hc/AAAAP3gGAAAAAAAAAb4AAABaAAAAAAQCgUAgcD/PF/QFfUG/PwAAAD8AAAAAAAAAAAG/AAAAWgAAAPAE5iuktXM/dyBkHzb8vj8AAAA/gwAAAAAAAAABwAAAAFoAAADABq6Ba+B6P3cgZB82/L4/AAAAP5IAAAAAAAAAAcEAAABaAAAAuAQtQUvQgj93IGQfNvy+PwAAAD+SAAAAAAAAAAHCAAAAWgAAAIAG9ZYS+4k/IynUOO+2vj8AAAA/kgAAAAAAAAABwwAAAFoAAAAkhF727JKQPyMp1Djvtr4/AAAAP6IAAAAAAAAAAcQAAABaAAAAQIX7i6kNlT8jKdQ477a+PwAAAD+yAAAAAAAAAAHFAAAAWgAAAGSGmCFmiJk/yzFEUqhxvj8AAAA/sgAAAAAAAAABxgAAAFoAAAD0h6eM1M2fP3M6tGthLL4/AAAAP8EAAAAAAAAAAccAAABaAAAApsR+BvWWoj9zOrRrYSy+PwAAAD/BAAAAAAAAAAHIAAAAWgAAAFTFqcb/RqU/HUMkhRrnvT8AAAA/0QAAAAAAAAAByQAAAFoAAABURurmD0+pPx1DJIUa570/AAAAP+EAAAAAAAAAAcoAAABaAAAAyEZcvMEZqz8dQySFGue9PwAAAD/wAAAAAAAAAAHLAAAAWgAAADhHzpFz5Kw/HUMkhRrnvT8AAAA/DwEAAAAAAAABzAAAAFoAAABYZMDDmluxPx1DJIUa570/AAAAPz4BAAAAAAAAAc0AAABaAAAA9CQ9SU/Ssz8dQySFGue9PwAAAD8+AQAAAAAAAAHOAAAAWgAAABKlmb77RLQ/HUMkhRrnvT8AAAA/TgEAAAAAAAABzwAAAFoAAAAg5Uf5UX60Px1DJIUa570/AAAAP5wBAAAAAAAAAdAAAABaAAAALiX2M6i3tD8dQySFGue9PwAAAD/6AQAAAAAAAAHRAAAAWgAAAD5lpG7+8LQ/HUMkhRrnvT8AAAA/+gEAAAAAAAAB0gAAAFoAAABKpVKpVCq1Px1DJIUa570/AAAAPwkCAAAAAAAAAdMAAABaAAAAZiWvHgGdtT8dQySFGue9PwAAAD9PAgAAAAAAAAHUAAAAWgAAAISlC5StD7Y/HUMkhRrnvT8AAAA/TwIAAAAAAAAB1QAAAFoAAACwZRZEsLu2P3M6tGthLL4/AAAAP18CAAAAAAAAAdYAAABaAAAA3CUh9LJntz9zOrRrYSy+PwAAAD9fAgAAAAAAAAHXAAAAWgAAAAbmK6S1E7g/czq0a2Esvj8AAAA/bgIAAAAAAAAB2AAAAFoAAAAiZogZYoa4P8sxRFKocb4/AAAAP24CAAAAAAAAAdkAAABaAAAAMqY2VLi/uD/LMURSqHG+PwAAAD9+AgAAAAAAAAHaAAAAWgAAAE4mk8lkMrk/yzFEUqhxvj8AAAA/fgIAAAAAAAAB2wAAAFoAAABcZkEEu2u5P8sxRFKocb4/AAAAP44CAAAAAAAAAdwAAABaAAAAaqbvPhGluT8jKdQ477a+PwAAAD+dAgAAAAAAAAHdAAAAWgAAAPQV0toJzMc/kH3Y8HsTzD8AAAA/AAAAAAAAAAAB3gAAAFoAAAD0FdLaCczHP+aBkH3Y8Ms/AAAAP30AAAAAAAAAAd8AAABaAAAA+jUp+LToxz/mgZB92PDLPwAAAD+NAAAAAAAAAAHgAAAAWgAAAAJWgBVgBcg/5oGQfdjwyz8AAAA/tgAAAAAAAAAB4QAAAFoAAAAIdtcyCyLIPziGSAo1zss/AAAAP7YAAAAAAAAAAeIAAABaAAAAEJYuULY+yD84hkgKNc7LPwAAAD+2AAAAAAAAAAHjAAAAWgAAABa2hW1hW8g/jooAl5Gryz8AAAA/xgAAAAAAAAAB5AAAAFoAAAAe1tyKDHjIP46KAJeRq8s/AAAAP9YAAAAAAAAAAeUAAABaAAAAJvYzqLeUyD+OigCXkavLPwAAAD/lAAAAAAAAAAHmAAAAWgAAACb2M6i3lMg/5I64I+6Iyz8AAAA/BQEAAAAAAAAB5wAAAFoAAAAsFovFYrHIP+SOuCPuiMs/AAAAPxQBAAAAAAAAAegAAABaAAAANDbi4g3OyD/kjrgj7ojLPwAAAD8zAQAAAAAAAAHpAAAAWgAAAFjWlXVlXck/5I64I+6Iyz8AAAA/QwEAAAAAAAAB6gAAAFoAAAB2VvLqEdDJP+SOuCPuiMs/AAAAP0MBAAAAAAAAAesAAABaAAAAirb3QhMmyj/kjrgj7ojLPwAAAD9TAQAAAAAAAAHsAAAAWgAAAJj2pX1pX8o/5I64I+6Iyz8AAAA/UwEAAAAAAAAB7QAAAFoAAACuVqvVarXKP+SOuCPuiMs/AAAAP1MBAAAAAAAAAe4AAABaAAAAxLawLWwLyz/kjrgj7ojLPwAAAD9iAQAAAAAAAAHvAAAAWgAAANL2XmjCRMs/5I64I+6Iyz8AAAA/cgEAAAAAAAAB8AAAAFoAAADoVmTAw5rLP+SOuCPuiMs/AAAAP3IBAAAAAAAAAfEAAABaAAAA/LZpGMXwyz/kjrgj7ojLPwAAAD9yAQAAAAAAAAHyAAAAWgAAABIXb3DGRsw/5I64I+6Iyz8AAAA/ggEAAAAAAAAB8wAAAFoAAAAod3TIx5zMP+SOuCPuiMs/AAAAP4IBAAAAAAAAAfQAAABaAAAARPfQPXQPzT/kjrgj7ojLPwAAAD+RAQAAAAAAAAH1AAAAWgAAAFI3f3jKSM0/5I64I+6Iyz8AAAA/oQEAAAAAAAAB9gAAAFoAAABgdy2zIILNP+SOuCPuiMs/AAAAP6EBAAAAAAAAAfcAAABaAAAAdtcyCyLYzT/kjrgj7ojLPwAAAD+hAQAAAAAAAAH4AAAAWgAAAIQX4UV4Ec4/5I64I+6Iyz8AAAA/sAEAAAAAAAAB+QAAAFoAAACSV4+AzkrOP+SOuCPuiMs/AAAAP7ABAAAAAAAAAfoAAABaAAAAqreU2M+gzj/kjrgj7ojLPwAAAD/AAQAAAAAAAAH7AAAAWgAAAL4XmjDR9s4/5I64I+6Iyz8AAAA/wAEAAAAAAAAB/AAAAFoAAADUd5+I0kzPP+SOuCPuiMs/AAAAP9ABAAAAAAAAAf0AAABaAAAA6Nek4NOizz/kjrgj7ojLPwAAAD/fAQAAAAAAAAH+AAAAWgAAAP43qjjV+M8/5I64I+6Iyz8AAAA/3wEAAAAAAAAB/wAAAFoAAAAKzFdIayfQP+SOuCPuiMs/AAAAP98BAAAAAAAAAQABAABaAAAAFHxa9GtS0D/kjrgj7ojLPwAAAD/vAQAAAAAAAAEBAQAAWgAAAB2csREXb9A/5I64I+6Iyz8AAAA/7wEAAAAAAAABAgEAAFoAAAAkvAgvwovQP+SOuCPuiMs/AAAAP/8BAAAAAAAAAQMBAABaAAAAK9xfTG2o0D/kjrgj7ojLPwAAAD8OAgAAAAAAAAEEAQAAWgAAADL8tmkYxdA/5I64I+6Iyz8AAAA/DgIAAAAAAAABBQEAAFoAAAA5HA6Hw+HQP+SOuCPuiMs/AAAAPw4CAAAAAAAAAQYBAABaAAAAPay5FRnw0D/kjrgj7ojLPwAAAD8eAgAAAAAAAAEHAQAAWgAAAEA8ZaRu/tA/5I64I+6Iyz8AAAA/LQIAAAAAAAABCAEAAFoAAABEzBAzxAzRP+SOuCPuiMs/AAAAPy0CAAAAAAAAAQkBAABaAAAAS+xnUG8p0T/kjrgj7ojLPwAAAD89AgAAAAAAAAEKAQAAWgAAAE98E9/EN9E/5I64I+6Iyz8AAAA/PQIAAAAAAAABCwEAAFoAAABWnGr8b1TRP+SOuCPuiMs/AAAAP00CAAAAAAAAAQwBAABaAAAAWSwWi8Vi0T/kjrgj7ojLPwAAAD9NAgAAAAAAAAENAQAAWgAAAGTcGDfGjdE/5I64I+6Iyz8AAAA/XAIAAAAAAAABDgEAAFoAAABr/G9UcarRP+SOuCPuiMs/AAAAP1wCAAAAAAAAAQ8BAABaAAAAchzHcRzH0T+OigCXkavLPwAAAD9sAgAAAAAAAAEQAQAAWgAAAIFcdaxyANI/jooAl5Gryz8AAAA/bAIAAAAAAAABEQEAAFoAAACLDHhYcyvSPziGSAo1zss/AAAAP3wCAAAAAAAAARIBAABaAAAAlrx6BHRW0j84hkgKNc7LPwAAAD98AgAAAAAAAAETAQAAWgAAAKFsfbB0gdI/OIZICjXOyz8AAAA/iwIAAAAAAAABFAEAAFoAAACrHIBcdazSPziGSAo1zss/AAAAP4sCAAAAAAAAARUBAABaAAAAtsyCCHbX0j84hkgKNc7LPwAAAD+bAgAAAAAAAAEWAQAAWgAAAL3s2SUh9NI/5oGQfdjwyz8AAAA/mwIAAAAAAAABFwEAAFoAAADEDDFDzBDTP+aBkH3Y8Ms/AAAAP6oCAAAAAAAAARgBAABaAAAAzCyIYHct0z/mgZB92PDLPwAAAD+qAgAAAAAAAAEZAQAAWgAAAM+8M+/MO9M/5oGQfdjwyz8AAAA/ugIAAAAAAAABGgEAAFoAAADTTN99IkrTP+aBkH3Y8Ms/AAAAP8oCAAAAAAAAARsBAABaAAAA2mw2m81m0z/mgZB92PDLPwAAAD/KAgAAAAAAAAEcAQAAWgAAAN384SkjddM/kH3Y8HsTzD8AAAA/ygIAAAAAAAABHQEAAFoAAADlHDlHzpHTP5B92PB7E8w/AAAAP9kCAAAAAAAAAR4BAABaAAAA6Kzk1SOg0z+QfdjwexPMPwAAAD/ZAgAAAAAAAAEfAQAAWgAAAO/MO/POvNM/kH3Y8HsTzD8AAAA/6QIAAAAAAAABIAEAAFoAAADzXOeBJMvTP5B92PB7E8w/AAAAP+kCAAAAAAAAASEBAABaAAAA+nw+n8/n0z+QfdjwexPMPwAAAD/5AgAAAAAAAAEiAQAAWgAAAAGdlbx6BNQ/kH3Y8HsTzD8AAAA/+QIAAAAAAAABIwEAAFoAAAAMTZhoey/UP5B92PB7E8w/AAAAPwgDAAAAAAAAASQBAABaAAAAE23vhSZM1D88eSBkHzbMPwAAAD8IAwAAAAAAAAElAQAAWgAAAB4d8jEnd9Q/PHkgZB82zD8AAAA/GAMAAAAAAAABJgEAAFoAAAAozfTdJ6LUP+h0aNfCWMw/AAAAPxgDAAAAAAAAAScBAABaAAAAMO1L+9K+1D/odGjXwljMPwAAAD8nAwAAAAAAAAEoAQAAWgAAADcNoxh+29Q/6HRo18JYzD8AAAA/NwMAAAAAAAABKQEAAFoAAAA6nU6n0+nUP+h0aNfCWMw/AAAAPzcDAAAAAAAAASoBAABaAAAAPi36NSn41D/odGjXwljMPwAAAD9HAwAAAAAAAAErAQAAWgAAAEG9pcR+BtU/6HRo18JYzD8AAAA/RwMAAAAAAAABLAEAAFoAAABFTVFT1BTVP+h0aNfCWMw/AAAAP1YDAAAAAAAAAS0BAABaAAAASd384Skj1T/odGjXwljMPwAAAD9mAwAAAAAAAAEuAQAAWgAAAE1tqHB/MdU/6HRo18JYzD8AAAA/ZgMAAAAAAAABLwEAAFoAAABR/VP/1D/VP+h0aNfCWMw/AAAAP3YDAAAAAAAAATABAABaAAAAVY3/jSpO1T/odGjXwljMPwAAAD+VAwAAAAAAAAExAQAAWgAAAGPNrciAh9U/6HRo18JYzD8AAAA/lQMAAAAAAAABMgEAAFoAAABq7QTmK6TVP+h0aNfCWMw/AAAAP5UDAAAAAAAAATMBAABaAAAAcQ1cA9fA1T/odGjXwljMPwAAAD+VAwAAAAAAAAE0AQAAWgAAAHgtsyCC3dU/6HRo18JYzD8AAAA/pAMAAAAAAAABNQEAAFoAAAB/TQo+LfrVP+h0aNfCWMw/AAAAP6QDAAAAAAAAATYBAABaAAAAiv0M6i0l1j/odGjXwljMPwAAAD+0AwAAAAAAAAE3AQAAWgAAAI6NuHiDM9Y/6HRo18JYzD8AAAA/xAMAAAAAAAABOAEAAFoAAACVrQ+WLlDWP5RwsEpme8w/AAAAP8QDAAAAAAAAATkBAABaAAAAnM1ms9ls1j+UcLBKZnvMPwAAAD/EAwAAAAAAAAE6AQAAWgAAAKPtvdCEidY/lHCwSmZ7zD8AAAA/0wMAAAAAAAABOwEAAFoAAACnfWlf2pfWP5RwsEpme8w/AAAAP+MDAAAAAAAAATwBAABaAAAAqg0V7i+m1j+UcLBKZnvMPwAAAD/zAwAAAAAAAAE9AQAAWgAAAK6dwHyFtNY/lHCwSmZ7zD8AAAA/AgQAAAAAAAABPgEAAFoAAACxLWwL28LWP5RwsEpme8w/AAAAPxIEAAAAAAAAAT8BAABaAAAAtb0XmjDR1j+UcLBKZnvMPwAAAD8hBAAAAAAAAAFAAQAAWgAAALhNwyiG39Y/lHCwSmZ7zD8AAAA/MQQAAAAAAAABQQEAAFoAAAC83W632+3WP5RwsEpme8w/AAAAP0EEAAAAAAAAAUIBAABaAAAAx41xY9wY1z+UcLBKZnvMPwAAAD9BBAAAAAAAAAFDAQAAWgAAAM6tyICHNdc/lHCwSmZ7zD8AAAA/UAQAAAAAAAABRAEAAFoAAADVzR+eMlLXP5RwsEpme8w/AAAAP1AEAAAAAAAAAUUBAABaAAAA4H0iSjN91z8+bPi9CZ7MPwAAAD9gBAAAAAAAAAFGAQAAWgAAAO690ISJttc/Pmz4vQmezD8AAAA/YAQAAAAAAAABRwEAAFoAAAD13SeiNNPXP+xnQDGtwMw/AAAAP3AEAAAAAAAAAUgBAABaAAAA/P1+v9/v1z/sZ0AxrcDMPwAAAD9wBAAAAAAAAAFJAQAAWgAAAAMe1tyKDNg/7GdAMa3AzD8AAAA/fwQAAAAAAAABSgEAAFoAAAALPi36NSnYP+xnQDGtwMw/AAAAP38EAAAAAAAAAUsBAABaAAAADs7YiIs32D/sZ0AxrcDMPwAAAD+PBAAAAAAAAAFMAQAAWgAAABJehBfhRdg/7GdAMa3AzD8AAAA/jwQAAAAAAAABTQEAAFoAAAAV7i+mNlTYP+xnQDGtwMw/AAAAP54EAAAAAAAAAU4BAABaAAAAGX7bNIxi2D/sZ0AxrcDMPwAAAD/dBAAAAAAAAAFPAQAAWgAAABwOh8PhcNg/7GdAMa3AzD8AAAA/DAUAAAAAAAABUAEAAFoAAAAgnjJSN3/YP+xnQDGtwMw/AAAAPysFAAAAAAAAAVEBAABaAAAALt7gjI242D/sZ0AxrcDMPwAAAD8rBQAAAAAAAAFSAQAAWgAAADmO4ziO49g/7GdAMa3AzD8AAAA/KwUAAAAAAAABUwEAAFoAAABArjpWOQDZP+xnQDGtwMw/AAAAPzsFAAAAAAAAAVQBAABaAAAAR86Rc+Qc2T/sZ0AxrcDMPwAAAD87BQAAAAAAAAFVAQAAWgAAAFJ+lB/lR9k/7GdAMa3AzD8AAAA/SgUAAAAAAAABVgEAAFoAAABgvkJaO4HZP+xnQDGtwMw/AAAAP0oFAAAAAAAAAVcBAABaAAAAa25FBjys2T/sZ0AxrcDMPwAAAD9aBQAAAAAAAAFYAQAAWgAAAHmu80CS5dk/7GdAMa3AzD8AAAA/agUAAAAAAAABWQEAAFoAAACJ7qF76B7aP+xnQDGtwMw/AAAAP2oFAAAAAAAAAVoBAABaAAAAly5Qtj5Y2j/sZ0AxrcDMPwAAAD9qBQAAAAAAAAFbAQAAWgAAAKVu/vCUkdo/7GdAMa3AzD8AAAA/eQUAAAAAAAABXAEAAFoAAAC0rqwr68raP+xnQDGtwMw/AAAAP3kFAAAAAAAAAV0BAABaAAAAvl6v1+v12j/sZ0AxrcDMPwAAAD+JBQAAAAAAAAFeAQAAWgAAAMoOsoPsINs/Pmz4vQmezD8AAAA/mAUAAAAAAAABXwEAAFoAAADQLgmhlz3bPz5s+L0Jnsw/AAAAP5gFAAAAAAAAAWABAABaAAAA1L60L+1L2z8+bPi9CZ7MPwAAAD+oBQAAAAAAAAFhAQAAWgAAANhOYL5CWts/Pmz4vQmezD8AAAA/qAUAAAAAAAABYgEAAFoAAADa3gtNmGjbPz5s+L0Jnsw/AAAAP9cFAAAAAAAAAWMBAABaAAAA3m632+122z8+bPi9CZ7MPwAAAD/nBQAAAAAAAAFkAQAAWgAAAOaODvmYk9s/Pmz4vQmezD8AAAA/9gUAAAAAAAABZQEAAFoAAADqHrqH7qHbPz5s+L0Jnsw/AAAAPwYGAAAAAAAAAWYBAABaAAAA8D4RpZm+2z+UcLBKZnvMPwAAAD8GBgAAAAAAAAFnAQAAWgAAAPzuE1Ga6ds/6HRo18JYzD8AAAA/FQYAAAAAAAABaAEAAFoAAAAKL8KL8CLcP+h0aNfCWMw/AAAAPxUGAAAAAAAAAWkBAABaAAAAGG9wxkZc3D/odGjXwljMPwAAAD8lBgAAAAAAAAFqAQAAWgAAACavHgGdldw/6HRo18JYzD8AAAA/JQYAAAAAAAABawEAAFoAAAA078w7887cP+h0aNfCWMw/AAAAPzUGAAAAAAAAAWwBAABaAAAAQi97dkkI3T/odGjXwljMPwAAAD81BgAAAAAAAAFtAQAAWgAAAE7ffSJKM90/6HRo18JYzD8AAAA/RAYAAAAAAAABbgEAAFoAAABU/9Q/9U/dP+h0aNfCWMw/AAAAP0QGAAAAAAAAAW8BAABaAAAAXB8sXaBs3T/odGjXwljMPwAAAD9UBgAAAAAAAAFwAQAAWgAAAF6v1+v1et0/6HRo18JYzD8AAAA/VAYAAAAAAAABcQEAAFoAAABiP4N6S4ndP+h0aNfCWMw/AAAAP2QGAAAAAAAAAXIBAABaAAAAZs8uCaGX3T/odGjXwljMPwAAAD/wBgAAAAAAAAFzAQAAWgAAAGpf2pf2pd0/6HRo18JYzD8AAAA/AAcAAAAAAAABdAEAAFoAAABu74UmTLTdP+h0aNfCWMw/AAAAPy8HAAAAAAAAAXUBAABaAAAAcH8xtaHC3T/odGjXwljMPwAAAD9tBwAAAAAAAAF2AQAAWgAAAHifiNJM390/6HRo18JYzD8AAAA/fQcAAAAAAAABdwEAAFoAAACCT4t+TQreP+h0aNfCWMw/AAAAP30HAAAAAAAAAXgBAABaAAAAjv+NKk413j/odGjXwljMPwAAAD+MBwAAAAAAAAF5AQAAWgAAAJw/PGWkbt4/6HRo18JYzD8AAAA/jAcAAAAAAAABegEAAFoAAACm7z4RpZneP+h0aNfCWMw/AAAAP5wHAAAAAAAAAXsBAABaAAAAti/tS/vS3j/odGjXwljMPwAAAD+cBwAAAAAAAAF8AQAAWgAAAMRvm4ZRDN8/6HRo18JYzD8AAAA/rAcAAAAAAAABfQEAAFoAAADSr0nBp0XfP5RwsEpme8w/AAAAP6wHAAAAAAAAAX4BAABaAAAA6A9PGamb3z8+bPi9CZ7MPwAAAD+7BwAAAAAAAAF/AQAAWgAAAPK/UcWpxt8/lmOIpFDjzD8AAAA/uwcAAAAAAAABgAEAAFoAAAACyFXHKgfgP5ZjiKRQ48w/AAAAP8sHAAAAAAAAAYEBAABaAAAABlgBVoAV4D9AX9AX9AXNPwAAAD/LBwAAAAAAAAGCAQAAWgAAAA14WHMrMuA/QF/QF/QFzT8AAAA/2wcAAAAAAAABgwEAAFoAAAAS0FnJq0fgP0Bf0Bf0Bc0/AAAAP9sHAAAAAAAAAYQBAABaAAAAFmAFWAFW4D/uWhiLlyjNPwAAAD/qBwAAAAAAAAGFAQAAWgAAABnwsOZWZOA/7loYi5cozT8AAAA/+gcAAAAAAAABhgEAAFoAAAAbuAaugWvgP+5aGIuXKM0/AAAAP/oHAAAAAAAAAYcBAABaAAAAHYBcdaxy4D+YVmD+OkvNPwAAAD8JCAAAAAAAAAGIAQAAWgAAAB9IsjzXeeA/mFZg/jpLzT8AAAA/CQgAAAAAAAABiQEAAFoAAAAhEAgEAoHgP5hWYP46S80/AAAAPxkIAAAAAAAAAYoBAABaAAAAIthdyyyI4D+YVmD+OkvNPwAAAD9YCAAAAAAAAAGLAQAAWgAAACSgs5JXj+A/mFZg/jpLzT8AAAA/ZwgAAAAAAAABjAEAAFoAAAAmaAlagpbgP5hWYP46S80/AAAAP3cIAAAAAAAAAY0BAABaAAAAKfi06Nek4D+YVmD+OkvNPwAAAD+WCAAAAAAAAAGOAQAAWgAAACvACrACrOA/mFZg/jpLzT8AAAA/lggAAAAAAAABjwEAAFoAAAAvULY+WLrgP5hWYP46S80/AAAAP6YIAAAAAAAAAZABAABaAAAAMuBhza3I4D+YVmD+OkvNPwAAAD+mCAAAAAAAAAGRAQAAWgAAADZwDVwD1+A/mFZg/jpLzT8AAAA/tQgAAAAAAAABkgEAAFoAAAA6ALnqWOXgP5hWYP46S80/AAAAP7UIAAAAAAAAAZMBAABaAAAAO8gOsoPs4D+YVmD+OkvNPwAAAD/FCAAAAAAAAAGUAQAAWgAAAEEgEAgEAuE/mFZg/jpLzT8AAAA/xQgAAAAAAAABlQEAAFoAAABC6GXPLgnhP+5aGIuXKM0/AAAAP9UIAAAAAAAAAZYBAABaAAAARngRXoQX4T/uWhiLlyjNPwAAAD/kCAAAAAAAAAGXAQAAWgAAAEhAZyWvHuE/7loYi5cozT8AAAA/5AgAAAAAAAABmAEAAFoAAABKCL3s2SXhP+5aGIuXKM0/AAAAP/QIAAAAAAAAAZkBAABaAAAAS9AStAQt4T9AX9AX9AXNPwAAAD/0CAAAAAAAAAGaAQAAWgAAAE2YaHsvNOE/QF/QF/QFzT8AAAA/9AgAAAAAAAABmwEAAFoAAABPYL5CWjvhP0Bf0Bf0Bc0/AAAAP/QIAAAAAAAAAZwBAABaAAAAUSgUCoVC4T9AX9AX9AXNPwAAAD8UCQAAAAAAAAGdAQAAWgAAAFEoFAqFQuE/lmOIpFDjzD8AAAA/IgsAAAAAAAABngEAAFoAAABT8GnRr0nhP5ZjiKRQ48w/AAAAPyILAAAAAAAAAZ8BAABaAAAAU/Bp0a9J4T/sZ0AxrcDMPwAAAD9gCwAAAAAAAAGgAQAAWgAAAFS4v5jaUOE/7GdAMa3AzD8AAAA/YAsAAAAAAAABoQEAAFoAAABUuL+Y2lDhPz5s+L0Jnsw/AAAAP4ALAAAAAAAAAaIBAABaAAAAVoAVYAVY4T8+bPi9CZ7MPwAAAD+fCwAAAAAAAAGjAQAAWgAAAFaAFWAFWOE/lHCwSmZ7zD8AAAA/nwsAAAAAAAABpAEAAFoAAABWgBVgBVjhP+h0aNfCWMw/AAAAP74LAAAAAAAAAaUBAABaAAAAWEhrJzBf4T88eSBkHzbMPwAAAD++CwAAAAAAAAGmAQAAWgAAAFhIaycwX+E/kH3Y8HsTzD8AAAA/zgsAAAAAAAABpwEAAFoAAABYSGsnMF/hP+aBkH3Y8Ms/AAAAP90LAAAAAAAAAagBAABaAAAAWhDB7lpm4T84hkgKNc7LPwAAAD/dCwAAAAAAAAGpAQAAWgAAAFoQwe5aZuE/5I64I+6Iyz8AAAA/7QsAAAAAAAABqgEAAFoAAABb2Ba2hW3hPzaTcLBKZss/AAAAP+0LAAAAAAAAAasBAABaAAAAW9gWtoVt4T+Mlyg9p0PLPwAAAD/9CwAAAAAAAAGsAQAAWgAAAF2gbH2wdOE/4JvgyQMhyz8AAAA//QsAAAAAAAABrQEAAFoAAABfaMJE23vhPzSgmFZg/so/AAAAPwwMAAAAAAAAAa4BAABaAAAAX2jCRNt74T+IpFDjvNvKPwAAAD8MDAAAAAAAAAGvAQAAWgAAAF9owkTbe+E/3qgIcBm5yj8AAAA/HAwAAAAAAAABsAEAAFoAAABfaMJE23vhPzKtwPx1lso/AAAAP0sMAAAAAAAAAbEBAABaAAAAX2jCRNt74T/ctTAWL1HKPwAAAD9aDAAAAAAAAAGyAQAAWgAAAF9owkTbe+E/hL6gL+gLyj8AAAA/agwAAAAAAAABswEAAFoAAABfaMJE23vhP9bCWLxE6ck/AAAAP2oMAAAAAAAAAbQBAABaAAAAX2jCRNt74T8sxxBJocbJPwAAAD96DAAAAAAAAAG1AQAAWgAAAF9owkTbe+E/gsvI1f2jyT8AAAA/egwAAAAAAAABtgEAAFoAAABfaMJE23vhPyrUOO+2Xsk/AAAAP4kMAAAAAAAAAbcBAABaAAAAX2jCRNt74T9+2PB7EzzJPwAAAD+JDAAAAAAAAAG4AQAAWgAAAF9owkTbe+E/0tyoCHAZyT8AAAA/mQwAAAAAAAABuQEAAFoAAABfaMJE23vhPybhYJXM9sg/AAAAP5kMAAAAAAAAAboBAABaAAAAX2jCRNt74T/O6dCuhbHIPwAAAD+pDAAAAAAAAAG7AQAAWgAAAF9owkTbe+E/JO6IO+KOyD8AAAA/uAwAAAAAAAABvAEAAFoAAABfaMJE23vhP3jyQMg+bMg/AAAAP9oMAAAAAAAAAb0BAABaAAAAX2jCRNt74T92/2huVATIPwAAAD/qDAAAAAAAAAG+AQAAWgAAAF9owkTbe+E/ygMh+7Dhxz8AAAA/CQ0AAAAAAAABvwEAAFoAAABfaMJE23vhPx4I2YcNv8c/AAAAPzgNAAAAAAAAAcABAABaAAAAYTAYDAaD4T9yDJEUapzHPwAAAD84DQAAAAAAAAHBAQAAWgAAAGEwGAwGg+E/xhBJocZ5xz8AAAA/SA0AAAAAAAABwgEAAFoAAABj+G3TMIrhP8YQSaHGecc/AAAAP1cNAAAAAAAAAcMBAABaAAAAY/ht0zCK4T8cFQEuI1fHPwAAAD9nDQAAAAAAAAHEAQAAWgAAAGP4bdMwiuE/cBm5un80xz8AAAA/hg0AAAAAAAABxQEAAFoAAABkwMOaW5HhP8QdcUfcEcc/AAAAP5YNAAAAAAAAAcYBAABaAAAAZogZYoaY4T8aIinUOO/GPwAAAD+mDQAAAAAAAAHHAQAAWgAAAGaIGWKGmOE/bibhYJXMxj8AAAA/tQ0AAAAAAAAByAEAAFoAAABoUG8psZ/hP24m4WCVzMY/AAAAP8UNAAAAAAAAAckBAABaAAAAahjF8Num4T9uJuFglczGPwAAAD/FDQAAAAAAAAHKAQAAWgAAAGoYxfDbpuE/wiqZ7fGpxj8AAAA/1A0AAAAAAAABywEAAFoAAABoUG8psZ/hP8Iqme3xqcY/AAAAPxAQAAAAAAAAAcwBAABaAAAAZogZYoaY4T/CKpnt8anGPwAAAD8vEAAAAAAAAAHNAQAAWgAAACwWi8Viscg/kH3Y8HsTzD8AAAA/AAAAAAAAAAABzgEAAFoAAAAsFovFYrHIP+aBkH3Y8Ms/AAAAPzIBAAAAAAAAAc8BAABaAAAALBaLxWKxyD84hkgKNc7LPwAAAD8yAQAAAAAAAAHQAQAAWgAAACwWi8Viscg/jooAl5Gryz8AAAA/QgEAAAAAAAAB0QEAAFoAAAAsFovFYrHIPzaTcLBKZss/AAAAP0IBAAAAAAAAAdIBAABaAAAALBaLxWKxyD/gm+DJAyHLPwAAAD9RAQAAAAAAAAHTAQAAWgAAADQ24uINzsg/iKRQ47zbyj8AAAA/UQEAAAAAAAAB1AEAAFoAAAA6VjkAuerIP96oCHAZuco/AAAAP2EBAAAAAAAAAdUBAABaAAAAOlY5ALnqyD+GsXiJ0nPKPwAAAD9hAQAAAAAAAAHWAQAAWgAAADpWOQC56sg/3LUwFi9Ryj8AAAA/cAEAAAAAAAAB1wEAAFoAAAA6VjkAuerIP4S+oC/oC8o/AAAAP3ABAAAAAAAAAdgBAABaAAAAOlY5ALnqyD/Wwli8ROnJPwAAAD+AAQAAAAAAAAHZAQAAWgAAADpWOQC56sg/LMcQSaHGyT8AAAA/gAEAAAAAAAAB2gEAAFoAAABCdpAdZAfJPyzHEEmhxsk/AAAAP5ABAAAAAAAAAdsBAABaAAAAQnaQHWQHyT/Uz4BiWoHJPwAAAD+QAQAAAAAAAAHcAQAAWgAAAEJ2kB1kB8k/KtQ477ZeyT8AAAA/nwEAAAAAAAAB3QEAAFoAAABCdpAdZAfJP37Y8HsTPMk/AAAAP68BAAAAAAAAAd4BAABaAAAAQnaQHWQHyT/S3KgIcBnJPwAAAD+vAQAAAAAAAAHfAQAAWgAAAEJ2kB1kB8k/JuFglcz2yD8AAAA/vwEAAAAAAAAB4AEAAFoAAABCdpAdZAfJP3zlGCIp1Mg/AAAAP78BAAAAAAAAAeEBAABaAAAAQnaQHWQHyT8k7og74o7IPwAAAD/OAQAAAAAAAAHiAQAAWgAAAEJ2kB1kB8k/ePJAyD5syD8AAAA/3gEAAAAAAAAB4wEAAFoAAABCdpAdZAfJP872+FSbScg/AAAAP94BAAAAAAAAAeQBAABaAAAAQnaQHWQHyT8i+7Dh9ybIPwAAAD/eAQAAAAAAAAHlAQAAWgAAAEJ2kB1kB8k/dv9oblQEyD8AAAA/7QEAAAAAAAAB5gEAAFoAAABCdpAdZAfJP8oDIfuw4cc/AAAAP+0BAAAAAAAAAecBAABaAAAAQnaQHWQHyT8eCNmHDb/HPwAAAD8NAgAAAAAAAAHoAQAAWgAAAEJ2kB1kB8k/cgyRFGqcxz8AAAA/HAIAAAAAAAAB6QEAAFoAAABCdpAdZAfJP8YQSaHGecc/AAAAPywCAAAAAAAAAeoBAABaAAAAQnaQHWQHyT8cFQEuI1fHPwAAAD88AgAAAAAAAAHrAQAAWgAAAEJ2kB1kB8k/cBm5un80xz8AAAA/SwIAAAAAAAAB7AEAAFoAAABCdpAdZAfJP8QdcUfcEcc/AAAAP1sCAAAAAAAAAe0BAABaAAAAQnaQHWQHyT8aIinUOO/GPwAAAD9bAgAAAAAAAAHuAQAAWgAAAEJ2kB1kB8k/bibhYJXMxj8AAAA/agIAAAAAAAAB7wEAAFoAAABCdpAdZAfJP8Iqme3xqcY/AAAAP2oCAAAAAAAAAfABAABaAAAAOlY5ALnqyD8WL1F6TofGPwAAAD96AgAAAAAAAAHxAQAAWgAAADpWOQC56sg/bDMJB6tkxj8AAAA/mwQAAAAAAAAB8gEAAFoAAAA0NuLiDc7IP2wzCQerZMY/AAAAP5sEAAAAAAAAAfMBAABaAAAANDbi4g3OyD/AN8GTB0LGPwAAAD+bBAAAAAAAAAH0AQAAWgAAACwWi8Viscg/wDfBkwdCxj8AAAA/ugQAAAAAAAAB9QEAAFoAAAAsFovFYrHIPxQ8eSBkH8Y/AAAAP8oEAAAAAAAAAfYBAABaAAAALBaLxWKxyD9oQDGtwPzFPwAAAD/ZBAAAAAAAAAH3AQAAWgAAACwWi8Viscg/vETpOR3axT8AAAA/+QQAAAAAAAAB+AEAAFoAAAAsFovFYrHIPxBJocZ5t8U/AAAAP2YFAAAAAAAAAfkBAABaAAAALBaLxWKxyD9mTVlT1pTFPwAAAD9mBQAAAAAAAAH6AQAAWgAAACwWi8Viscg/ulER4DJyxT8AAAA/dgUAAAAAAAAB+wEAAFoAAAAsFovFYrHIPw5WyWyPT8U/AAAAP5UFAAAAAAAAAfwBAABaAAAAJvYzqLeUyD8OVslsj0/FPwAAAD8oBwAAAAAAAAH9AQAAWgAAACvACrACrOA/oC/oC/qCzj8AAAA/AAAAAAAAAAAB/gEAAFoAAAAtiGB3LbPgP6Av6Av6gs4/AAAAPz8AAAAAAAAAAf8BAABaAAAAL1C2Pli64D/2M6CYVmDOPwAAAD9OAAAAAAAAAAEAAgAAWgAAADEYDAaDweA/9jOgmFZgzj8AAAA/TgAAAAAAAAABAQIAAFoAAAAy4GHNrcjgP0o4WCWzPc4/AAAAP14AAAAAAAAAAQICAABaAAAANnANXAPX4D/0QMg+bPjNPwAAAD9eAAAAAAAAAAEDAgAAWgAAADvIDrKD7OA/SEWAy8jVzT8AAAA/bgAAAAAAAAABBAIAAFoAAAA9kGR5rvPgP5xJOFgls80/AAAAP24AAAAAAAAAAQUCAABaAAAAQSAQCAQC4T+cSThYJbPNPwAAAD99AAAAAAAAAAEGAgAAWgAAAESwu5ZZEOE/8E3w5IGQzT8AAAA/jQAAAAAAAAABBwIAAFoAAABGeBFehBfhP0ZSqHHebc0/AAAAP40AAAAAAAAAAQgCAABaAAAAS9AStAQt4T+YVmD+OkvNPwAAAD+NAAAAAAAAAAEJAgAAWgAAAE9gvkJaO+E/7loYi5cozT8AAAA/nAAAAAAAAAABCgIAAFoAAABT8GnRr0nhP0Bf0Bf0Bc0/AAAAP5wAAAAAAAAAAQsCAABaAAAAVoAVYAVY4T9AX9AX9AXNPwAAAD+sAAAAAAAAAAEMAgAAWgAAAFoQwe5aZuE/lmOIpFDjzD8AAAA/rAAAAAAAAAABDQIAAFoAAABdoGx9sHThP+xnQDGtwMw/AAAAP7wAAAAAAAAAAQ4CAABaAAAAYTAYDAaD4T8+bPi9CZ7MPwAAAD+8AAAAAAAAAAEPAgAAWgAAAGTAw5pbkeE/lHCwSmZ7zD8AAAA/ywAAAAAAAAABEAIAAFoAAABoUG8psZ/hP+h0aNfCWMw/AAAAP8sAAAAAAAAAARECAABaAAAAbOAauAau4T88eSBkHzbMPwAAAD/bAAAAAAAAAAESAgAAWgAAAHI4HA6Hw+E/5oGQfdjwyz8AAAA/6wAAAAAAAAABEwIAAFoAAAB1yMec3NHhPziGSAo1zss/AAAAP+sAAAAAAAAAARQCAABaAAAAeVhzKzLg4T+OigCXkavLPwAAAD/rAAAAAAAAAAEVAgAAWgAAAHzoHrqH7uE/NpNwsEpmyz8AAAA/+gAAAAAAAAABFgIAAFoAAACAeMpI3fzhPzaTcLBKZss/AAAAP/oAAAAAAAAAARcCAABaAAAAgkAgEAgE4j+Mlyg9p0PLPwAAAD8KAQAAAAAAAAEYAgAAWgAAAIMIdtcyC+I/jJcoPadDyz8AAAA/CgEAAAAAAAABGQIAAFoAAACF0MueXRLiP+Cb4MkDIcs/AAAAPxkBAAAAAAAAARoCAABaAAAAh5ghZogZ4j80oJhWYP7KPwAAAD8pAQAAAAAAAAEbAgAAWgAAAIlgdy2zIOI/iKRQ47zbyj8AAAA/OQEAAAAAAAABHAIAAFoAAACLKM303SfiP96oCHAZuco/AAAAPzkBAAAAAAAAAR0CAABaAAAAjrh4gzM24j+GsXiJ0nPKPwAAAD9UAQAAAAAAAAEeAgAAWgAAAJCAzkpePeI/3LUwFi9Ryj8AAAA/VAEAAAAAAAABHwIAAFoAAACRSCQSiUTiPy666KKLLso/AAAAP2QBAAAAAAAAASACAABaAAAAkxB62bNL4j/Wwli8ROnJPwAAAD9kAQAAAAAAAAEhAgAAWgAAAJXYz6DeUuI/LMcQSaHGyT8AAAA/dAEAAAAAAAABIgIAAFoAAACXoCVoCVriP4LLyNX9o8k/AAAAP4MBAAAAAAAAASMCAABaAAAAl6AlaAla4j8q1Djvtl7JPwAAAD+DAQAAAAAAAAEkAgAAWgAAAJhoey80YeI/0tyoCHAZyT8AAAA/gwEAAAAAAAABJQIAAFoAAACYaHsvNGHiPybhYJXM9sg/AAAAP5MBAAAAAAAAASYCAABaAAAAmzDR9l5o4j/O6dCuhbHIPwAAAD+iAQAAAAAAAAEnAgAAWgAAAJsw0fZeaOI/ePJAyD5syD8AAAA/ogEAAAAAAAABKAIAAFoAAACbMNH2XmjiP872+FSbScg/AAAAP7IBAAAAAAAAASkCAABaAAAAmzDR9l5o4j/KAyH7sOHHPwAAAD+yAQAAAAAAAAEqAgAAWgAAAJsw0fZeaOI/cgyRFGqcxz8AAAA/sgEAAAAAAAABKwIAAFoAAACbMNH2XmjiP8YQSaHGecc/AAAAP8IBAAAAAAAAASwCAABaAAAAmzDR9l5o4j9wGbm6fzTHPwAAAD/RAQAAAAAAAAEtAgAAWgAAAJsw0fZeaOI/GiIp1Djvxj8AAAA/0QEAAAAAAAABLgIAAFoAAACbMNH2XmjiP8Iqme3xqcY/AAAAP+EBAAAAAAAAAS8CAABaAAAAmzDR9l5o4j9sMwkHq2TGPwAAAD/hAQAAAAAAAAEwAgAAWgAAAJsw0fZeaOI/wDfBkwdCxj8AAAA/8QEAAAAAAAABMQIAAFoAAACbMNH2XmjiP7xE6Tkd2sU/AAAAPxACAAAAAAAAATICAABaAAAAkIDOSl494j+yeInSczrEPwAAAD9uAgAAAAAAAAEzAgAAWgAAAC9Qtj5YuuA/7PGpNpNwwD8AAAA/bgIAAAAAAAABNAIAAFoAAAAi2F3LLIjgP5b6GVBMK8A/AAAAP30CAAAAAAAAATUCAABaAAAAH0iyPNd54D+W+hlQTCvAPwAAAD99AgAAAAAAAAE2AgAAWgAAABu4Bq6Ba+A/6v7R3KgIwD8AAAA/fQIAAAAAAAABNwIAAFoAAAAYKFsfLF3gP30GFNMKzL8/AAAAP40CAAAAAAAAATgCAABaAAAAEtBZyatH4D99BhTTCsy/PwAAAD+NAgAAAAAAAAE5AgAAWgAAAAnorOTVI+A/fQYU0wrMvz8AAAA/nAIAAAAAAAABOgIAAFoAAAAAAAAAAADgP88X9AV9Qb8/AAAAP5wCAAAAAAAAATsCAABaAAAA6A9PGamb3z93IGQfNvy+PwAAAD+sAgAAAAAAAAE8AgAAWgAAANKvScGnRd8/dyBkHzb8vj8AAAA/vAIAAAAAAAABPQIAAFoAAAC2L+1L+9LeP8sxRFKocb4/AAAAP7wCAAAAAAAAAT4CAABaAAAAmK+Q1k5g3j9zOrRrYSy+PwAAAD/LAgAAAAAAAAE/AgAAWgAAAHQP3UP30N0/xUuUntOhvT8AAAA/2wIAAAAAAAABQAIAAFoAAABO330iSjPdPxdddNFFF70/AAAAP9sCAAAAAAAAAUECAABaAAAALM91Hkiy3D9pblQEuIy8PwAAAD/rAgAAAAAAAAFCAgAAWgAAAMZ+BvWWEts/tZmEg1Uyuz8AAAA/+gIAAAAAAAABQwIAAFoAAACp/ql/6p/aP7WZhINVMrs/AAAAP/oCAAAAAAAAAUQCAABaAAAAlJ6kJ+lJ2j+1mYSDVTK7PwAAAD/6AgAAAAAAAAFFAgAAWgAAAIVe9uySENo/XaL0nA7tuj8AAAA/CgMAAAAAAAABRgIAAFoAAAByjpwj58jZP12i9JwO7bo/AAAAPwoDAAAAAAAAAUcCAABaAAAAZ96Zd+ad2T9dovScDu26PwAAAD8ZAwAAAAAAAAFIAgAAWgAAAF0ul8vlctk/XaL0nA7tuj8AAAA/GQMAAAAAAAABSQIAAFoAAABO7uiQjznZP12i9JwO7bo/AAAAPykDAAAAAAAAAUoCAABaAAAARD7m5I4O2T9dovScDu26PwAAAD85AwAAAAAAAAFLAgAAWgAAADmO4ziO49g/XaL0nA7tuj8AAAA/OQMAAAAAAAABTAIAAFoAAAAu3uCMjbjYPwWrZLbHp7o/AAAAPzkDAAAAAAAAAU0CAABaAAAAGX7bNIxi2D8Fq2S2x6e6PwAAAD9IAwAAAAAAAAFOAgAAWgAAAAs+Lfo1Kdg/Batktsenuj8AAAA/SAMAAAAAAAABTwIAAFoAAAD5bdMwiuHXPwWrZLbHp7o/AAAAP1gDAAAAAAAAAVACAABaAAAA4w3O2IiL1z+xs9TPgGK6PwAAAD9oAwAAAAAAAAFRAgAAWgAAANE9dA/dQ9c/sbPUz4Biuj8AAAA/aAMAAAAAAAABUgIAAFoAAADAbRpGMfzWP7Gz1M+AYro/AAAAP3cDAAAAAAAAAVMCAABaAAAAsS1sC9vC1j+xs9TPgGK6PwAAAD93AwAAAAAAAAFUAgAAWgAAAKd9aV/al9Y/sbPUz4Biuj8AAAA/hwMAAAAAAAABVQIAAFoAAACczWaz2WzWPwWrZLbHp7o/AAAAP4cDAAAAAAAAAVYCAABaAAAAmD27JIRe1j8Fq2S2x6e6PwAAAD+HAwAAAAAAAAFXAgAAWgAAAJWtD5YuUNY/XaL0nA7tuj8AAAA/lgMAAAAAAAABWAIAAFoAAACRHWQH2UHWP12i9JwO7bo/AAAAP5YDAAAAAAAAAVkCAABaAAAAkR1kB9lB1j+1mYSDVTK7PwAAAD+mAwAAAAAAAAFaAgAAWgAAAI6NuHiDM9Y/C5EUapx3uz8AAAA/tgMAAAAAAAABWwIAAFoAAACK/QzqLSXWP2OIpFDjvLs/AAAAP7YDAAAAAAAAAVwCAABaAAAAiv0M6i0l1j8Rd8QdcUe8PwAAAD/FAwAAAAAAAAFdAgAAWgAAAIdtYVvYFtY/aW5UBLiMvD8AAAA/1QMAAAAAAAABXgIAAFoAAACD3bXMggjWP79l5Or+0bw/AAAAP9UDAAAAAAAAAV8CAABaAAAAf00KPi361T9tVAS4jFy9PwAAAD/lAwAAAAAAAAFgAgAAWgAAAHy9Xq/X69U/HUMkhRrnvT8AAAA/5QMAAAAAAAABYQIAAFoAAAB1nQeSLM/VPyMp1Djvtr4/AAAAP/QDAAAAAAAAAWICAABaAAAAbn2wdIGy1T/PF/QFfUG/PwAAAD/0AwAAAAAAAAFjAgAAWgAAAGrtBOYrpNU/lvoZUEwrwD8AAAA/BAQAAAAAAAABZAIAAFoAAABmXVlX1pXVP/DkgZB92MA/AAAAPwQEAAAAAAAAAWUCAABaAAAAXz0COit51T+e06FdC2PBPwAAAD8TBAAAAAAAAAFmAgAAWgAAAFgdqxyAXNU/+L0JnjwQwj8AAAA/EwQAAAAAAAABZwIAAFoAAABVjf+NKk7VP6asKWvKmsI/AAAAPyMEAAAAAAAAAWgCAABaAAAAUf1T/9Q/1T9Um0k4WCXDPwAAAD8jBAAAAAAAAAFpAgAAWgAAAE1tqHB/MdU/sIWxeInSwz8AAAA/MwQAAAAAAAABagIAAFoAAABJ3fzhKSPVP1x00UUXXcQ/AAAAPzMEAAAAAAAAAWsCAABaAAAASd384Skj1T8MY/ESpefEPwAAAD9CBAAAAAAAAAFsAgAAWgAAAEnd/OEpI9U/DlbJbI9PxT8AAAA/QgQAAAAAAAABbQIAAFoAAABJ3fzhKSPVPxBJocZ5t8U/AAAAP1IEAAAAAAAAAW4CAABaAAAASd384Skj1T8UPHkgZB/GPwAAAD9SBAAAAAAAAAFvAgAAWgAAAEnd/OEpI9U/Fi9Rek6Hxj8AAAA/YgQAAAAAAAABcAIAAFoAAABJ3fzhKSPVPxoiKdQ478Y/AAAAP2IEAAAAAAAAAXECAABaAAAASd384Skj1T9wGbm6fzTHPwAAAD9xBAAAAAAAAAFyAgAAWgAAAEnd/OEpI9U/xhBJocZ5xz8AAAA/gQQAAAAAAAABcwIAAFoAAABJ3fzhKSPVP3IMkRRqnMc/AAAAP4EEAAAAAAAAAXQCAABaAAAASd384Skj1T/KAyH7sOHHPwAAAD+QBAAAAAAAAAF1AgAAWgAAAEnd/OEpI9U/Ivuw4fcmyD8AAAA/kAQAAAAAAAABdgIAAFoAAABJ3fzhKSPVP872+FSbScg/AAAAP5AEAAAAAAAAAXcCAABaAAAASd384Skj1T948kDIPmzIPwAAAD+gBAAAAAAAAAF4AgAAWgAAAE1tqHB/MdU/JO6IO+KOyD8AAAA/oAQAAAAAAAABeQIAAFoAAABNbahwfzHVP87p0K6Fscg/AAAAP78EAAAAAAAAAXoCAABaAAAAUf1T/9Q/1T985RgiKdTIPwAAAD/PBAAAAAAAAAF7AgAAWgAAAFH9U//UP9U/0tyoCHAZyT8AAAA/3wQAAAAAAAABfAIAAFoAAABVjf+NKk7VP9LcqAhwGck/AAAAP+4EAAAAAAAAAX0CAABaAAAAWB2rHIBc1T9+2PB7EzzJPwAAAD8NBQAAAAAAAAF+AgAAWgAAAFytVqvVatU/KtQ477ZeyT8AAAA/HQUAAAAAAAABfwIAAFoAAABcrVar1WrVP9TPgGJagck/AAAAPy0FAAAAAAAAAYACAABaAAAAY82tyICH1T+Cy8jV/aPJPwAAAD8tBQAAAAAAAAGBAgAAWgAAAGZdWVfWldU/gsvI1f2jyT8AAAA/LQUAAAAAAAABggIAAFoAAABq7QTmK6TVPyzHEEmhxsk/AAAAPzcFAAAAAAAAAYMCAABaAAAAcQ1cA9fA1T/Wwli8ROnJPwAAAD9HBQAAAAAAAAGEAgAAWgAAAHWdB5Isz9U/1sJYvETpyT8AAAA/RwUAAAAAAAABhQIAAFoAAAB4LbMggt3VPy666KKLLso/AAAAP0cFAAAAAAAAAYYCAABaAAAAfL1er9fr1T8uuuiiiy7KPwAAAD9XBQAAAAAAAAGHAgAAWgAAAH9NCj4t+tU/Lrrooosuyj8AAAA/7QYAAAAAAAABiAIAAFoAAACD3bXMggjWPy666KKLLso/AAAAPxwHAAAAAAAAAYkCAABaAAAAg921zIII1j+GsXiJ0nPKPwAAAD/ABwAAAAAAAAGKAgAAWgAAAIPdtcyCCNY/Mq3A/HWWyj8AAAA/wAcAAAAAAAABiwIAAFoAAACD3bXMggjWPzSgmFZg/so/AAAAP9AHAAAAAAAAAYwCAABaAAAAg921zIII1j+Mlyg9p0PLPwAAAD/QBwAAAAAAAAGNAgAAWgAAAIdtYVvYFtY/5I64I+6Iyz8AAAA/3wcAAAAAAAABjgIAAFoAAACK/QzqLSXWPziGSAo1zss/AAAAP98HAAAAAAAAAY8CAABaAAAAjo24eIMz1j/mgZB92PDLPwAAAD/+BwAAAAAAAAGQAgAAWgAAAJEdZAfZQdY/5oGQfdjwyz8AAAA/DggAAAAAAAABkQIAAFoAAACVrQ+WLlDWP+aBkH3Y8Ms/AAAAPw4IAAAAAAAAAZICAABaAAAAnM1ms9ls1j/mgZB92PDLPwAAAD8eCAAAAAAAAAGTAgAAWgAAAJ9dEkIve9Y/5oGQfdjwyz8AAAA/HggAAAAAAAABlAIAAFoAAACj7b3QhInWP+aBkH3Y8Ms/AAAAPy0IAAAAAAAAAZUCAABaAAAAp31pX9qX1j/mgZB92PDLPwAAAD8tCAAAAAAAAAGWAgAAWgAAAK6dwHyFtNY/5oGQfdjwyz8AAAA/PQgAAAAAAAABlwIAAFoAAACxLWwL28LWP+aBkH3Y8Ms/AAAAP00IAAAAAAAAAZgCAABaAAAAtb0XmjDR1j/mgZB92PDLPwAAAD97CAAAAAAAAAGZAgAAWgAAALhNwyiG39Y/5oGQfdjwyz8AAAA/qggAAAAAAAABmgIAAFoAAABIh3zMyR2dP9nwexM8edA/AAAAPwAAAAAAAAAAAZsCAABaAAAAgIc1tyIDnj/Z8HsTPHnQPwAAAD9PAAAAAAAAAAGcAgAAWgAAALyH7qF76J4/2fB7Ezx50D8AAAA/XgAAAAAAAAABnQIAAFoAAAAWRLC7llmgP6/uH82NitA/AAAAP14AAAAAAAAAAZ4CAABaAAAANMQMMUPMoD+v7h/NjYrQPwAAAD9uAAAAAAAAAAGfAgAAWgAAAFBEaabvPqE/r+4fzY2K0D8AAAA/bgAAAAAAAAABoAIAAFoAAACIRCKRSCSiP4Tsw4bfm9A/AAAAP30AAAAAAAAAAaECAABaAAAAwkTbe6EJoz+E7MOG35vQPwAAAD99AAAAAAAAAAGiAgAAWgAAABjF8NumYaQ/WupnQDGt0D8AAAA/jQAAAAAAAAABowIAAFoAAACMxWKxWCymPzDoC/qCvtA/AAAAP40AAAAAAAAAAaQCAABaAAAAOMaNcWPcqD8w6Av6gr7QPwAAAD+dAAAAAAAAAAGlAgAAWgAAAABHFaca/6s/Beavs9TP0D8AAAA/nQAAAAAAAAABpgIAAFoAAADoR/lRfpSvPwXmr7PUz9A/AAAAP6wAAAAAAAAAAacCAABaAAAAZqRu/vCUsT/c41NtJuHQPwAAAD+sAAAAAAAAAAGoAgAAWgAAAMpkMplMJrM/seH3Jnjy0D8AAAA/vAAAAAAAAAABqQIAAFoAAAA+ZaRu/vC0P4ffm+DJA9E/AAAAP7wAAAAAAAAAAaoCAABaAAAAzuVyuVwutz9d3T+aGxXRPwAAAD/MAAAAAAAAAAGrAgAAWgAAAE4mk8lkMrk/Xd0/mhsV0T8AAAA/zAAAAAAAAAABrAIAAFoAAADAJgWfFv26PzLb41NtJtE/AAAAP9sAAAAAAAAAAa0CAABaAAAAXOeBJMtzvT8I2YcNvzfRPwAAAD/rAAAAAAAAAAGuAgAAWgAAAN4nojTTd78/CNmHDb830T8AAAA/6wAAAAAAAAABrwIAAFoAAAApFAqFQqHAPwjZhw2/N9E/AAAAP/oAAAAAAAAAAbACAABaAAAAcFRxqvG/wT8I2YcNvzfRPwAAAD/6AAAAAAAAAAGxAgAAWgAAAJsUfFr0a8I/CNmHDb830T8AAAA/CgEAAAAAAAABsgIAAFoAAADcNIxi+G3DPwjZhw2/N9E/AAAAPwoBAAAAAAAAAbMCAABaAAAA/9Q/9U/9wz8I2YcNvzfRPwAAAD8KAQAAAAAAAAG0AgAAWgAAACqVSqVSqcQ/CNmHDb830T8AAAA/FQEAAAAAAAABtQIAAFoAAABB9U/9U//EPwjZhw2/N9E/AAAAPyQBAAAAAAAAAbYCAABaAAAAVlVVVVVVxT8I2YcNvzfRPwAAAD8kAQAAAAAAAAG3AgAAWgAAAGSVA5CrjsU/CNmHDb830T8AAAA/JAEAAAAAAAABuAIAAFoAAAB69QjorOTFPwjZhw2/N9E/AAAAPzQBAAAAAAAAAbkCAABaAAAAiDW3IgMexj8I2YcNvzfRPwAAAD80AQAAAAAAAAG6AgAAWgAAAJBVDkCuOsY/CNmHDb830T8AAAA/RAEAAAAAAAABuwIAAFoAAACWdWVdWVfGPwjZhw2/N9E/AAAAP1MBAAAAAAAAAbwCAABaAAAAnpW8egR0xj8I2YcNvzfRPwAAAD9jAQAAAAAAAAG9AgAAWgAAAKS1E5ivkMY/CNmHDb830T8AAAA/wQEAAAAAAAABvgIAAFoAAAC09cHSBcrGPwjZhw2/N9E/AAAAP9ABAAAAAAAAAb8CAABaAAAAuhUZ8LDmxj8I2YcNvzfRPwAAAD/gAQAAAAAAAAHAAgAAWgAAAMI1cA1cA8c/CNmHDb830T8AAAA/4AEAAAAAAAABwQIAAFoAAADIVccqByDHPwjZhw2/N9E/AAAAP+8BAAAAAAAAAcICAABaAAAA3rXMggh2xz8I2YcNvzfRPwAAAD/vAQAAAAAAAAHDAgAAWgAAAPQV0toJzMc/CNmHDb830T8AAAA//wEAAAAAAAABxAIAAFoAAAAQli5Qtj7IPwjZhw2/N9E/AAAAP/8BAAAAAAAAAcUCAABaAAAAJvYzqLeUyD8I2YcNvzfRPwAAAD8PAgAAAAAAAAHGAgAAWgAAADpWOQC56sg/MtvjU20m0T8AAAA/HgIAAAAAAAABxwIAAFoAAABIluc6DyTJP13dP5obFdE/AAAAPx4CAAAAAAAAAcgCAABaAAAAZhZEsLuWyT9d3T+aGxXRPwAAAD8eAgAAAAAAAAHJAgAAWgAAAHx2SQi97Mk/h9+b4MkD0T8AAAA/LgIAAAAAAAABygIAAFoAAACS1k5gvkLKP7Hh9yZ48tA/AAAAPy4CAAAAAAAAAcsCAABaAAAAqDZUuL+Yyj+x4fcmePLQPwAAAD8+AgAAAAAAAAHMAgAAWgAAALyWWRDB7so/3ONTbSbh0D8AAAA/PgIAAAAAAAABzQIAAFoAAADK1gdLFyjLP9zjU20m4dA/AAAAP00CAAAAAAAAAc4CAABaAAAA4DYNoxh+yz/c41NtJuHQPwAAAD9NAgAAAAAAAAHPAgAAWgAAAPaWEvsZ1Ms/Beavs9TP0D8AAAA/XQIAAAAAAAAB0AIAAFoAAAD8tmkYxfDLPzDoC/qCvtA/AAAAP10CAAAAAAAAAdECAABaAAAACvcXUxsqzD8w6Av6gr7QPwAAAD9sAgAAAAAAAAHSAgAAWgAAABIXb3DGRsw/MOgL+oK+0D8AAAA/bAIAAAAAAAAB0wIAAFoAAAA6nU6n0+nUPzod2rUwFt8/AAAAPwAAAAAAAAAAAdQCAABaAAAAQb2lxH4G1T8QG35vgiffPwAAAD9OAAAAAAAAAAHVAgAAWgAAAEnd/OEpI9U/EBt+b4In3z8AAAA/XgAAAAAAAAAB1gIAAFoAAABVjf+NKk7VP+YYIinUON8/AAAAP14AAAAAAAAAAdcCAABaAAAAZl1ZV9aV1T/mGCIp1DjfPwAAAD9tAAAAAAAAAAHYAgAAWgAAAHy9Xq/X69U/5hgiKdQ43z8AAAA/bQAAAAAAAAAB2QIAAFoAAACRHWQH2UHWP+YYIinUON8/AAAAP30AAAAAAAAAAdoCAABaAAAAqg0V7i+m1j/mGCIp1DjfPwAAAD99AAAAAAAAAAHbAgAAWgAAAMeNcWPcGNc/5hgiKdQ43z8AAAA/jAAAAAAAAAAB3AIAAFoAAADc7Xa73W7XP+YYIinUON8/AAAAP4wAAAAAAAAAAd0CAABaAAAA+W3TMIrh1z/mGCIp1DjfPwAAAD+cAAAAAAAAAAHeAgAAWgAAABl+2zSMYtg/uhbG4iVK3z8AAAA/nAAAAAAAAAAB3wIAAFoAAAA9Ho/H4/HYP5IUapx3W98/AAAAP6wAAAAAAAAAAeACAABaAAAAWZ7rPJBk2T9oEg5WyWzfPwAAAD+sAAAAAAAAAAHhAgAAWgAAAHmu80CS5dk/PBCyDxt+3z8AAAA/uwAAAAAAAAAB4gIAAFoAAACXLlC2PljaPzwQsg8bft8/AAAAP7sAAAAAAAAAAeMCAABaAAAAtz5YukDZ2j88ELIPG37fPwAAAD/LAAAAAAAAAAHkAgAAWgAAANS+tC/tS9s/PBCyDxt+3z8AAAA/ywAAAAAAAAAB5QIAAFoAAADwPhGlmb7bPzwQsg8bft8/AAAAP9sAAAAAAAAAAeYCAABaAAAABp8W/ZoU3D88ELIPG37fPwAAAD/bAAAAAAAAAAHnAgAAWgAAABhvcMZGXNw/PBCyDxt+3z8AAAA/6gAAAAAAAAAB6AIAAFoAAAAsz3UeSLLcPzwQsg8bft8/AAAAP+oAAAAAAAAAAekCAABaAAAAPA8kWZ7r3D88ELIPG37fPwAAAD/6AAAAAAAAAAHqAgAAWgAAAEa/JgWfFt0/aBIOVsls3z8AAAA/+gAAAAAAAAAB6wIAAFoAAABQbymxn0HdP2gSDlbJbN8/AAAAPwkBAAAAAAAAAewCAABaAAAAWI+Azkpe3T9oEg5WyWzfPwAAAD8JAQAAAAAAAAHtAgAAWgAAAGpf2pf2pd0/aBIOVsls3z8AAAA/GQEAAAAAAAAB7gIAAFoAAABwfzG1ocLdP2gSDlbJbN8/AAAAPxkBAAAAAAAAAe8CAABaAAAAfC80YaLt3T9oEg5WyWzfPwAAAD8pAQAAAAAAAAHwAgAAWgAAAIbfNg2jGN4/aBIOVsls3z8AAAA/KQEAAAAAAAAB8QIAAFoAAACQjzm5o0PeP2gSDlbJbN8/AAAAPzgBAAAAAAAAAfICAABaAAAAnD88ZaRu3j9oEg5WyWzfPwAAAD84AQAAAAAAAAHzAgAAWgAAAKp/6p/6p94/aBIOVsls3z8AAAA/SAEAAAAAAAAB9AIAAFoAAAC6v5jaUOHeP2gSDlbJbN8/AAAAP0gBAAAAAAAAAfUCAABaAAAAyP9GFaca3z9oEg5WyWzfPwAAAD9YAQAAAAAAAAH2AgAAWgAAANrPoN5SYt8/aBIOVsls3z8AAAA/ZwEAAAAAAAAB9wIAAFoAAADsn/qn/qnfP2gSDlbJbN8/AAAAP3cBAAAAAAAAAfgCAABaAAAAAshVxyoH4D9oEg5WyWzfPwAAAD93AQAAAAAAAAH5AgAAWgAAAA14WHMrMuA/aBIOVsls3z8AAAA/dwEAAAAAAAAB+gIAAFoAAAAYKFsfLF3gP2gSDlbJbN8/AAAAP4YBAAAAAAAAAfsCAABaAAAAIthdyyyI4D9oEg5WyWzfPwAAAD+WAQAAAAAAAAH8AgAAWgAAADLgYc2tyOA/aBIOVsls3z8AAAA/lgEAAAAAAAAB/QIAAFoAAAA7yA6yg+zgP2gSDlbJbN8/AAAAP6YBAAAAAAAAAf4CAABaAAAAQSAQCAQC4T9oEg5WyWzfPwAAAD+1AQAAAAAAAAH/AgAAWgAAAFEoFAqFQuE/aBIOVsls3z8AAAA/xQEAAAAAAAABAAMAAFoAAABWgBVgBVjhP2gSDlbJbN8/AAAAP8UBAAAAAAAAAQEDAABaAAAAWhDB7lpm4T9oEg5WyWzfPwAAAD/FAQAAAAAAAAECAwAAWgAAAF9owkTbe+E/aBIOVsls3z8AAAA/1QEAAAAAAAABAwMAAFoAAABj+G3TMIrhP2gSDlbJbN8/AAAAP+QBAAAAAAAAAQQDAABaAAAAZogZYoaY4T9oEg5WyWzfPwAAAD/kAQAAAAAAAAEFAwAAWgAAAGhQbymxn+E/PBCyDxt+3z8AAAA/5AEAAAAAAAABBgMAAFoAAABqGMXw26bhPzwQsg8bft8/AAAAP+QBAAAAAAAAAQcDAABaAAAAbOAauAau4T88ELIPG37fPwAAAD/zAQAAAAAAAAEIAwAAWgAAAG2ocH8xteE/PBCyDxt+3z8AAAA/IgIAAAAAAAABCQMAAFoAAABvcMZGXLzhPzwQsg8bft8/AAAAPzICAAAAAAAAAQoDAABaAAAAcwBy1bHK4T88ELIPG37fPwAAAD9RAgAAAAAAAAELAwAAWgAAAHlYcysy4OE/PBCyDxt+3z8AAAA/YQIAAAAAAAABDAMAAFoAAACAeMpI3fzhPxIOVslsj98/AAAAP2ECAAAAAAAAAQ0DAABaAAAAiWB3LbMg4j8SDlbJbI/fPwAAAD9wAgAAAAAAAAEOAwAAWgAAAI64eIMzNuI/6gv6gr6g3z8AAAA/cAIAAAAAAAABDwMAAFoAAACV2M+g3lLiP+oL+oK+oN8/AAAAP4ACAAAAAAAAARADAABaAAAAnPgmvolv4j/qC/qCvqDfPwAAAD+AAgAAAAAAAAERAwAAWgAAAKMYfts0jOI/6gv6gr6g3z8AAAA/kAIAAAAAAAABEgMAAFoAAACpcH8xtaHiP+oL+oK+oN8/AAAAP5ACAAAAAAAAARMDAABaAAAAqjjV+N+o4j/qC/qCvqDfPwAAAD+fAgAAAAAAAAEUAwAAWgAAAKwAK8AKsOI/6gv6gr6g3z8AAAA/nwIAAAAAAAABFQMAAFoAAACuyICHNbfiP+oL+oK+oN8/AAAAP78CAAAAAAAAARYDAABaAAAAhUKhUCgU6j+IpFDjvNviPwAAAD8AAAAAAAAAAAEXAwAAWgAAAIcK9xdTG+o/iKRQ47zb4j8AAAA/fQAAAAAAAAABGAMAAFoAAACfMlI3f3jqP4ikUOO82+I/AAAAP40AAAAAAAAAARkDAABaAAAAssoByFXH6j+IpFDjvNviPwAAAD+NAAAAAAAAAAEaAwAAWgAAAMryXOeBJOs/iKRQ47zb4j8AAAA/nAAAAAAAAAABGwMAAFoAAADoOg8kWZ7rP4ikUOO82+I/AAAAP5wAAAAAAAAAARwDAABaAAAAB4PBYDAY7D+IpFDjvNviPwAAAD+sAAAAAAAAAAEdAwAAWgAAAC3ryrqyruw/iKRQ47zb4j8AAAA/vAAAAAAAAAABHgMAAFoAAABQi35NCj7tP4ikUOO82+I/AAAAP7wAAAAAAAAAAR8DAABaAAAAcJuGUQy/7T+IpFDjvNviPwAAAD+8AAAAAAAAAAEgAwAAWgAAAI7jOI7jOO4/iKRQ47zb4j8AAAA/vAAAAAAAAAABIQMAAFoAAACqmz88ZaTuP4ikUOO82+I/AAAAP8sAAAAAAAAAASIDAABaAAAAwsOaW5EB7z+IpFDjvNviPwAAAD/LAAAAAAAAAAEjAwAAWgAAANRbSuxnUO8/nqV+BhTT4j8AAAA/2wAAAAAAAAABJAMAAFoAAADeQ/fQPXTvP56lfgYU0+I/AAAAP9sAAAAAAAAAASUDAABaAAAA4pv4Jr6J7z+epX4GFNPiPwAAAD/qAAAAAAAAAAEmAwAAWgAAAOYrpLUTmO8/nqV+BhTT4j8AAAA/6gAAAAAAAAABJwMAAFoAAAAYKFsfLF3gPwhC9mHD7+U/AAAAPwAAAAAAAAAAASgDAABaAAAAGfCw5lZk4D8dQySFGuflPwAAAD9uAAAAAAAAAAEpAwAAWgAAAB2AXHWscuA/HUMkhRrn5T8AAAA/bgAAAAAAAAABKgMAAFoAAAAkoLOSV4/gPx1DJIUa5+U/AAAAP30AAAAAAAAAASsDAABaAAAALYhgdy2z4D8dQySFGuflPwAAAD99AAAAAAAAAAEsAwAAWgAAADvIDrKD7OA/HUMkhRrn5T8AAAA/jQAAAAAAAAABLQMAAFoAAABKCL3s2SXhPx1DJIUa5+U/AAAAP40AAAAAAAAAAS4DAABaAAAAVoAVYAVY4T8dQySFGuflPwAAAD+dAAAAAAAAAAEvAwAAWgAAAGaIGWKGmOE/HUMkhRrn5T8AAAA/rAAAAAAAAAABMAMAAFoAAAB3kB1kB9nhPwhC9mHD7+U/AAAAP6wAAAAAAAAAATEDAABaAAAAiyjN9N0n4j/eP5obFQHmPwAAAD+8AAAAAAAAAAEyAwAAWgAAAJ7AfIW0duI/sz0+1WYS5j8AAAA/vAAAAAAAAAABMwMAAFoAAACxWCwWi8XiP548ELIPG+Y/AAAAP7wAAAAAAAAAATQDAABaAAAAxfDbpmEU4z90OrRrYSzmPwAAAD/MAAAAAAAAAAE1AwAAWgAAAN0YN8aNceM/XzmGSAo15j8AAAA/zAAAAAAAAAABNgMAAFoAAADtIDvIDrLjP185hkgKNeY/AAAAP9sAAAAAAAAAATcDAABaAAAA/Sg/yo/y4z9KOFglsz3mPwAAAD/rAAAAAAAAAAE4AwAAWgAAAAxp7QTmK+Q/SjhYJbM95j8AAAA/6wAAAAAAAAABOQMAAFoAAAAaqZs/PGXkP0o4WCWzPeY/AAAAP/oAAAAAAAAAAToDAABaAAAAIcnyXOeB5D9KOFglsz3mPwAAAD/6AAAAAAAAAAE7AwAAWgAAACmxn0G9peQ/SjhYJbM95j8AAAA/CgEAAAAAAAABPAMAAFoAAAAw0fZeaMLkP0o4WCWzPeY/AAAAPwoBAAAAAAAAAT0DAABaAAAANin4tOjX5D9KOFglsz3mPwAAAD8nAQAAAAAAAAE+AwAAWgAAADuB+Qpp7eQ/SjhYJbM95j8AAAA/NgEAAAAAAAABPwMAAFoAAABCoVAoFArlP0o4WCWzPeY/AAAAPzYBAAAAAAAAAUADAABaAAAAScGnRb8m5T9KOFglsz3mPwAAAD9GAQAAAAAAAAFBAwAAWgAAAE8ZqZs/POU/SjhYJbM95j8AAAA/RgEAAAAAAAABQgMAAFoAAABXOQC56ljlPzQ3KgJcRuY/AAAAP1YBAAAAAAAAAUMDAABaAAAAYCGtncB85T80NyoCXEbmPwAAAD9WAQAAAAAAAAFEAwAAWgAAAG5hW9gWtuU/Hzb83gRP5j8AAAA/ZQEAAAAAAAABRQMAAFoAAAB5EV6EF+HlPx82/N4ET+Y/AAAAP3UBAAAAAAAAAUYDAABaAAAAk8lkMplM5j8LNc67rVfmPwAAAD91AQAAAAAAAAFHAwAAWgAAAJrpu09EaeY/CzXOu61X5j8AAAA/hAEAAAAAAAABSAMAAFoAAACiCRNt74XmPws1zrutV+Y/AAAAP4QBAAAAAAAAAUkDAABaAAAAqGEUw2+b5j8LNc67rVfmPwAAAD+UAQAAAAAAAAFKAwAAWgAAAKvxv1HFqeY/CzXOu61X5j8AAAA/lAEAAAAAAAABSwMAAFoAAACvgWvgGrjmPws1zrutV+Y/AAAAP6QBAAAAAAAAAUwDAABaAAAAsEnBp0W/5j8LNc67rVfmPwAAAD/yAQAAAAAAAAFNAwAAWgAAALBJwadFv+Y/Hzb83gRP5j8AAAA/AQIAAAAAAAABTgMAAFoAAACyERdvcMbmPx82/N4ET+Y/AAAAPwECAAAAAAAAAU8DAABaAAAAs9lsNpvN5j8fNvzeBE/mPwAAAD8RAgAAAAAAAAFQAwAAWgAAALPZbDabzeY/NDcqAlxG5j8AAAA/QAIAAAAAAAABUQMAAFoAAAC3aRjF8NvmPzQ3KgJcRuY/AAAAP34CAAAAAAAAAVIDAABaAAAAt2kYxfDb5j9KOFglsz3mPwAAAD+OAgAAAAAAAAFTAwAAWgAAALkxbowb4+Y/SjhYJbM95j8AAAA/jgIAAAAAAAABVAMAAFoAAAC7+cNTRurmP185hkgKNeY/AAAAP54CAAAAAAAAAVUDAABaAAAAvcEZG3Hx5j90OrRrYSzmPwAAAD+eAgAAAAAAAAFWAwAAWgAAAL6Jb+Kb+OY/njwQsg8b5j8AAAA/vQIAAAAAAAABVwMAAFoAAADBUcWpxv/mP548ELIPG+Y/AAAAP80CAAAAAAAAAVgDAABaAAAAwVHFqcb/5j+zPT7VZhLmPwAAAD/NAgAAAAAAAAFZAwAAWgAAAMIZG3HxBuc/sz0+1WYS5j8AAAA/3AIAAAAAAAABWgMAAFoAAADCGRtx8QbnP8k+bPi9CeY/AAAAP9wCAAAAAAAAAVsDAABaAAAAxOFwOBwO5z/JPmz4vQnmPwAAAD8/BAAAAAAAAAFcAwAAWgAAAMWpxv9GFec/8kDIPmz45T8AAAA/TgQAAAAAAAABXQMAAFoAAADIcRzHcRznP/JAyD5s+OU/AAAAP14EAAAAAAAAAV4DAABaAAAAyTlyjpwj5z8dQySFGuflPwAAAD9eBAAAAAAAAAFfAwAAWgAAAMsByFXHKuc/MkRSqHHe5T8AAAA/bQQAAAAAAAABYAMAAFoAAADPkXPkHDnnP1xGru4fzeU/AAAAP20EAAAAAAAAAWEDAABaAAAA0iEfc3JH5z9xR9wRd8TlPwAAAD99BAAAAAAAAAFiAwAAWgAAANTpdDqdTuc/h0gKNc675T8AAAA/jQQAAAAAAAABYwMAAFoAAADWscoByFXnP7BKZnt8quU/AAAAP40EAAAAAAAAAWQDAABaAAAA13kgyfJc5z/GS5Se06HlPwAAAD+NBAAAAAAAAAFlAwAAWgAAANpBdpAdZOc/8E3w5IGQ5T8AAAA/nAQAAAAAAAABZgMAAFoAAADbCcxXSGvnPxpQTCswf+U/AAAAP5wEAAAAAAAAAWcDAABaAAAA3dEhH3Ny5z8vUXpOh3blPwAAAD+sBAAAAAAAAAFoAwAAWgAAAN3RIR9zcuc/WlPWlDVl5T8AAAA/rAQAAAAAAAABaQMAAFoAAADd0SEfc3LnP25UBLiMXOU/AAAAP7wEAAAAAAAAAWoDAABaAAAA3pl35p155z+EVTLb41PlPwAAAD+8BAAAAAAAAAFrAwAAWgAAAN6Zd+adeec/mVZg/jpL5T8AAAA/ywQAAAAAAAABbAMAAFoAAADemXfmnXnnP65XjiGSQuU/AAAAP8sEAAAAAAAAAW0DAABaAAAA4WHNrciA5z/YWepnQDHlPwAAAD/bBAAAAAAAAAFuAwAAWgAAAOIpI3Xzh+c/A1xGru4f5T8AAAA/2wQAAAAAAAABbwMAAFoAAADiKSN184fnPyxeovScDuU/AAAAP+oEAAAAAAAAAXADAABaAAAA4ikjdfOH5z9BX9AX9AXlPwAAAD/6BAAAAAAAAAFxAwAAWgAAAOTxeDwej+c/bGEsXqL05D8AAAA/+gQAAAAAAAABcgMAAFoAAADk8Xg8Ho/nP4BiWoH56+Q/AAAAPwoFAAAAAAAAAXMDAABaAAAA5PF4PB6P5z+WY4ikUOPkPwAAAD8KBQAAAAAAAAF0AwAAWgAAAOTxeDwej+c/q2S2x6fa5D8AAAA/GQUAAAAAAAABdQMAAFoAAADk8Xg8Ho/nP8Bl5Or+0eQ/AAAAPxkFAAAAAAAAAXYDAABaAAAA5PF4PB6P5z/WZhIOVsnkPwAAAD8pBQAAAAAAAAF3AwAAWgAAAOTxeDwej+c/6mdAMa3A5D8AAAA/KQUAAAAAAAABeAMAAFoAAADk8Xg8Ho/nP/9oblQEuOQ/AAAAPzkFAAAAAAAAAXkDAABaAAAA5PF4PB6P5z8Vapx3W6/kPwAAAD9JBQAAAAAAAAF6AwAAWgAAAOTxeDwej+c/KmvKmrKm5D8AAAA/SQUAAAAAAAABewMAAFoAAADk8Xg8Ho/nPz9s+L0JnuQ/AAAAP2gFAAAAAAAAAXwDAABaAAAA5PF4PB6P5z9UbSbhYJXkPwAAAD94BQAAAAAAAAF9AwAAWgAAAOTxeDwej+c/aW5UBLiM5D8AAAA/hwUAAAAAAAABfgMAAFoAAADk8Xg8Ho/nP35vgicPhOQ/AAAAP6cFAAAAAAAAAX8DAABaAAAA5PF4PB6P5z+UcLBKZnvkPwAAAD+2BQAAAAAAAAGAAwAAWgAAAOTxeDwej+c/qHHebb1y5D8AAAA/xgUAAAAAAAABgQMAAFoAAADk8Xg8Ho/nP71yDJEUauQ/AAAAP9UFAAAAAAAAAYIDAABaAAAA5PF4PB6P5z/Tczq0a2HkPwAAAD/lBQAAAAAAAAGDAwAAWgAAAOTxeDwej+c/6HRo18JY5D8AAAA/9QUAAAAAAAABhAMAAFoAAADk8Xg8Ho/nP/11lvoZUOQ/AAAAPwQGAAAAAAAAAYUDAABaAAAA5PF4PB6P5z8Sd8QdcUfkPwAAAD8EBgAAAAAAAAGGAwAAWgAAAOTxeDwej+c/J3jyQMg+5D8AAAA/FAYAAAAAAAABhwMAAFoAAADk8Xg8Ho/nPzx5IGQfNuQ/AAAAPyQGAAAAAAAAAYgDAABaAAAA5PF4PB6P5z9Sek6Hdi3kPwAAAD8zBgAAAAAAAAGJAwAAWgAAAOIpI3Xzh+c/Z3t8qs0k5D8AAAA/MwYAAAAAAAABigMAAFoAAADiKSN184fnP3t8qs0kHOQ/AAAAP0MGAAAAAAAAAYsDAABaAAAA3pl35p155z+RfdjwexPkPwAAAD9SBgAAAAAAAAGMAwAAWgAAAN3RIR9zcuc/pn4GFNMK5D8AAAA/UgYAAAAAAAABjQMAAFoAAADbCcxXSGvnP7t/NDcqAuQ/AAAAP1IGAAAAAAAAAY4DAABaAAAA2kF2kB1k5z/QgGJagfnjPwAAAD9iBgAAAAAAAAGPAwAAWgAAANaxygHIVec/5YGQfdjw4z8AAAA/YgYAAAAAAAABkAMAAFoAAADQWcmrR0DnP/qCvqAv6OM/AAAAP3IGAAAAAAAAAZEDAABaAAAAyTlyjpwj5z8lhRrn3dbjPwAAAD+BBgAAAAAAAAGSAwAAWgAAAMIZG3HxBuc/OYZICjXO4z8AAAA/gQYAAAAAAAABkwMAAFoAAAC7+cNTRurmP0+Hdi2MxeM/AAAAP5EGAAAAAAAAAZQDAABaAAAAshEXb3DG5j9kiKRQ47zjPwAAAD+RBgAAAAAAAAGVAwAAWgAAAKvxv1HFqeY/ZIikUOO84z8AAAA/kQYAAAAAAAABlgMAAFoAAACk0Wg0Go3mP2SIpFDjvOM/AAAAP6EGAAAAAAAAAZcDAABaAAAAmum7T0Rp5j9kiKRQ47zjPwAAAD+hBgAAAAAAAAGYAwAAWgAAAJIBD2tuReY/ZIikUOO84z8AAAA/sAYAAAAAAAABmQMAAFoAAACL4bdNwyjmP2SIpFDjvOM/AAAAP7AGAAAAAAAAAZoDAABaAAAAhMFgMBgM5j9kiKRQ47zjPwAAAD/ABgAAAAAAAAGbAwAAWgAAAHkRXoQX4eU/ZIikUOO84z8AAAA/wAYAAAAAAAABnAMAAFoAAABwKbGfQb3lP2SIpFDjvOM/AAAAP88GAAAAAAAAAZ0DAABaAAAAZ0EEu2uZ5T9kiKRQ47zjPwAAAD/fBgAAAAAAAAGeAwAAWgAAAFrJq0dAZ+U/ZIikUOO84z8AAAA/3wYAAAAAAAABnwMAAFoAAABPGambPzzlPzmGSAo1zuM/AAAAP98GAAAAAAAAAaADAABaAAAAQqFQKBQK5T8lhRrn3dbjPwAAAD/vBgAAAAAAAAGhAwAAWgAAADRhou290OQ/JYUa593W4z8AAAA//gYAAAAAAAABogMAAFoAAAApsZ9BvaXkPyWFGufd1uM/AAAAP/4GAAAAAAAAAaMDAABaAAAAG3HxBmds5D8lhRrn3dbjPwAAAD8OBwAAAAAAAAGkAwAAWgAAAA0xQ8wQM+Q/JYUa593W4z8AAAA/DgcAAAAAAAABpQMAAFoAAAACgUAgEAjkPyWFGufd1uM/AAAAPw4HAAAAAAAAAaYDAABaAAAA9ECS5bnO4z8lhRrn3dbjPwAAAD9oBwAAAAAAAAGnAwAAWgAAALCQ1k5gvuI/OYZICjXO4z8AAAA/aAcAAAAAAAABqAMAAFoAAACpcH8xtaHiPzmGSAo1zuM/AAAAP2gHAAAAAAAAAakDAABaAAAAolAoFAqF4j9Ph3YtjMXjPwAAAD94BwAAAAAAAAGqAwAAWgAAAJhoey80YeI/ZIikUOO84z8AAAA/eAcAAAAAAAABqwMAAFoAAACTEHrZs0viP2SIpFDjvOM/AAAAP4cHAAAAAAAAAawDAABaAAAAjrh4gzM24j95idJzOrTjPwAAAD+HBwAAAAAAAAGtAwAAWgAAAIlgdy2zIOI/eYnSczq04z8AAAA/lwcAAAAAAAABrgMAAFoAAACDCHbXMgviP4+KAJeRq+M/AAAAP5cHAAAAAAAAAa8DAABaAAAAfrB0gbL14T+PigCXkavjPwAAAD+nBwAAAAAAAAGwAwAAWgAAAHogyfJc5+E/j4oAl5Gr4z8AAAA/pwcAAAAAAAABsQMAAFoAAAB1yMec3NHhP4+KAJeRq+M/AAAAP7YHAAAAAAAAAbIDAABaAAAAcjgcDofD4T+jiy666KLjPwAAAD+2BwAAAAAAAAGzAwAAWgAAAG2ocH8xteE/o4suuuii4z8AAAA/xgcAAAAAAAABtAMAAFoAAABoUG8psZ/hP7iMXN0/muM/AAAAP8YHAAAAAAAAAbUDAABaAAAAY/ht0zCK4T+4jFzdP5rjPwAAAD/VBwAAAAAAAAG2AwAAWgAAAF2gbH2wdOE/uIxc3T+a4z8AAAA/1QcAAAAAAAABtwMAAFoAAABYSGsnMF/hP86NigCXkeM/AAAAP+UHAAAAAAAAAbgDAABaAAAAUSgUCoVC4T/jjrgj7ojjPwAAAD/lBwAAAAAAAAG5AwAAWgAAAEoIvezZJeE/4464I+6I4z8AAAA/9QcAAAAAAAABugMAAFoAAAA9kGR5rvPgP/eP5kZFgOM/AAAAP/UHAAAAAAAAAbsDAABaAAAANKi3lNjP4D/3j+ZGRYDjPwAAAD8ECAAAAAAAAAG8AwAAWgAAACvACrACrOA/94/mRkWA4z8AAAA/BAgAAAAAAAABvQMAAFoAAAAfSLI813ngP/eP5kZFgOM/AAAAPxQIAAAAAAAAAb4DAABaAAAAGChbHyxd4D/3j+ZGRYDjPwAAAD8UCAAAAAAAAAG/AwAAWgAAAA9ArjpWOeA/4464I+6I4z8AAAA/JAgAAAAAAAABwAMAAFoAAAAJ6Kzk1SPgP+OOuCPuiOM/AAAAPyQIAAAAAAAAAcEDAABaAAAABJCrjlUO4D/jjrgj7ojjPwAAAD8zCAAAAAAAAAHCAwAAWgAAAAAAAAAAAOA/4464I+6I4z8AAAA/MwgAAAAAAAABwwMAAFoAAAD+b1RxqvHfP+OOuCPuiOM/AAAAP0MIAAAAAAAAAcQDAABaAAAA+t+o4lTj3z/jjrgj7ojjPwAAAD9DCAAAAAAAAAHFAwAAWgAAAPZP/VP/1N8/zo2KAJeR4z8AAAA/UggAAAAAAAABxgMAAFoAAADyv1HFqcbfP86NigCXkeM/AAAAP1IIAAAAAAAAAccDAABaAAAA8r9RxanG3z+4jFzdP5rjPwAAAD8OCQAAAAAAAAHIAwAAWgAAAPK/UcWpxt8/o4suuuii4z8AAAA/HgkAAAAAAAAByQMAAFoAAADyv1HFqcbfP4+KAJeRq+M/AAAAPy0JAAAAAAAAAcoDAABaAAAA8r9RxanG3z95idJzOrTjPwAAAD89CQAAAAAAAAHLAwAAWgAAAPK/UcWpxt8/ZIikUOO84z8AAAA/PQkAAAAAAAABzAMAAFoAAADyv1HFqcbfP0+Hdi2MxeM/AAAAP0wJAAAAAAAAAc0DAABaAAAA8r9RxanG3z8lhRrn3dbjPwAAAD9MCQAAAAAAAAHOAwAAWgAAAPK/UcWpxt8/EITsw4bf4z8AAAA/TAkAAAAAAAABzwMAAFoAAADyv1HFqcbfP/qCvqAv6OM/AAAAP1wJAAAAAAAAAdADAABaAAAA8r9RxanG3z/lgZB92PDjPwAAAD9sCQAAAAAAAAHRAwAAWgAAAPK/UcWpxt8/u380NyoC5D8AAAA/bAkAAAAAAAAB0gMAAFoAAADyv1HFqcbfP5F92PB7E+Q/AAAAP3sJAAAAAAAAAdMDAABaAAAA8r9RxanG3z9ne3yqzSTkPwAAAD97CQAAAAAAAAHUAwAAWgAAAPK/UcWpxt8/J3jyQMg+5D8AAAA/iwkAAAAAAAAB1QMAAFoAAADyv1HFqcbfP+h0aNfCWOQ/AAAAP4sJAAAAAAAAAdYDAABaAAAA8r9RxanG3z+UcLBKZnvkPwAAAD+bCQAAAAAAAAHXAwAAWgAAAPK/UcWpxt8/aW5UBLiM5D8AAAA/mwkAAAAAAAAB2AMAAFoAAADyv1HFqcbfPz9s+L0JnuQ/AAAAP6oJAAAAAAAAAdkDAABaAAAA8r9RxanG3z//aG5UBLjkPwAAAD+qCQAAAAAAAAHaAwAAWgAAAPK/UcWpxt8/1mYSDlbJ5D8AAAA/ugkAAAAAAAAB2wMAAFoAAADyv1HFqcbfP6tktsen2uQ/AAAAP7oJAAAAAAAAAdwDAABaAAAA8r9RxanG3z+WY4ikUOPkPwAAAD/JCQAAAAAAAAHdAwAAWgAAAPK/UcWpxt8/bGEsXqL05D8AAAA/yQkAAAAAAAAB3gMAAFoAAADyv1HFqcbfP0Ff0Bf0BeU/AAAAP9kJAAAAAAAAAd8DAABaAAAA9k/9U//U3z8sXqL0nA7lPwAAAD/ZCQAAAAAAAAHgAwAAWgAAAPrfqOJU498/A1xGru4f5T8AAAA/6QkAAAAAAAAB4QMAAFoAAAD636jiVOPfP9hZ6mdAMeU/AAAAP+kJAAAAAAAAAeIDAABaAAAA/m9Ucarx3z+uV44hkkLlPwAAAD/4CQAAAAAAAAHjAwAAWgAAAP5vVHGq8d8/mVZg/jpL5T8AAAA/+AkAAAAAAAAB5AMAAFoAAAAAAAAAAADgP25UBLiMXOU/AAAAPwgKAAAAAAAAAeUDAABaAAAAAAAAAAAA4D9aU9aUNWXlPwAAAD8YCgAAAAAAAAHmAwAAWgAAAAAAAAAAAOA/L1F6Tod25T8AAAA/GAoAAAAAAAAB5wMAAFoAAAACyFXHKgfgPxpQTCswf+U/AAAAPycKAAAAAAAAAegDAABaAAAAAshVxyoH4D8GTx4I2YflPwAAAD83CgAAAAAAAAHpAwAAWgAAAALIVccqB+A/8E3w5IGQ5T8AAAA/NwoAAAAAAAAB6gMAAFoAAAAEkKuOVQ7gP9tMwsEqmeU/AAAAPzcKAAAAAAAAAesDAABaAAAABJCrjlUO4D/GS5Se06HlPwAAAD9GCgAAAAAAAAHsAwAAWgAAAAZYAVaAFeA/sEpme3yq5T8AAAA/VgoAAAAAAAAB7QMAAFoAAAAGWAFWgBXgP4dICjXOu+U/AAAAP1YKAAAAAAAAAe4DAABaAAAACCBXHasc4D+HSAo1zrvlPwAAAD9mCgAAAAAAAAHvAwAAWgAAAAnorOTVI+A/cUfcEXfE5T8AAAA/ZgoAAAAAAAAB8AMAAFoAAAAJ6Kzk1SPgP1xGru4fzeU/AAAAP3UKAAAAAAAAAfEDAABaAAAAC7ACrAAr4D9IRYDLyNXlPwAAAD+FCgAAAAAAAAHyAwAAWgAAAAuwAqwAK+A/MkRSqHHe5T8AAAA/lQoAAAAAAAAB8wMAAFoAAAANeFhzKzLgPzJEUqhx3uU/AAAAP5UKAAAAAAAAAfQDAABaAAAADXhYcysy4D8dQySFGuflPwAAAD+VCgAAAAAAAAH1AwAAWgAAAA9ArjpWOeA/CEL2YcPv5T8AAAA/tAoAAAAAAAAB9gMAAFoAAAARCAQCgUDgPwhC9mHD7+U/AAAAP28LAAAAAAAAAfcDAABaAAAAEtBZyatH4D8IQvZhw+/lPwAAAD9/CwAAAAAAAAH4AwAAWgAAABSYr5DWTuA/CEL2YcPv5T8AAAA/fwsAAAAAAAAB+QMAAFoAAAAhEAgEAoHgP6HGebf1yuk/AAAAPwAAAAAAAAAAAfoDAABaAAAAIthdyyyI4D+hxnm39crpPwAAAD8fAAAAAAAAAAH7AwAAWgAAACSgs5JXj+A/ocZ5t/XK6T8AAAA/HwAAAAAAAAAB/AMAAFoAAAAmaAlagpbgP6HGebf1yuk/AAAAPz4AAAAAAAAAAf0DAABaAAAAK8AKsAKs4D+MxUuUntPpPwAAAD8+AAAAAAAAAAH+AwAAWgAAAC2IYHcts+A/jMVLlJ7T6T8AAAA/PgAAAAAAAAAB/wMAAFoAAAAxGAwGg8HgP4zFS5Se0+k/AAAAPz4AAAAAAAAAAQAEAABaAAAAODhjIy7e4D+MxUuUntPpPwAAAD9OAAAAAAAAAAEBBAAAWgAAAD9YukDZ+uA/jMVLlJ7T6T8AAAA/XgAAAAAAAAABAgQAAFoAAABEsLuWWRDhP4zFS5Se0+k/AAAAP14AAAAAAAAAAQMEAABaAAAASgi97Nkl4T+MxUuUntPpPwAAAD9tAAAAAAAAAAEEBAAAWgAAAFEoFAqFQuE/jMVLlJ7T6T8AAAA/fQAAAAAAAAABBQQAAFoAAABT8GnRr0nhP4zFS5Se0+k/AAAAP4wAAAAAAAAAAQYEAABaAAAAZMDDmluR4T+MxUuUntPpPwAAAD+cAAAAAAAAAAEHBAAAWgAAAGoYxfDbpuE/jMVLlJ7T6T8AAAA/nAAAAAAAAAABCAQAAFoAAABvcMZGXLzhP4zFS5Se0+k/AAAAP5wAAAAAAAAAAQkEAABaAAAAdcjHnNzR4T93xB1xR9zpPwAAAD+sAAAAAAAAAAEKBAAAWgAAAHogyfJc5+E/d8QdcUfc6T8AAAA/uwAAAAAAAAABCwQAAFoAAACAeMpI3fzhP3fEHXFH3Ok/AAAAP7sAAAAAAAAAAQwEAABaAAAAhdDLnl0S4j93xB1xR9zpPwAAAD/LAAAAAAAAAAENBAAAWgAAAIsozfTdJ+I/d8QdcUfc6T8AAAA/ywAAAAAAAAABDgQAAFoAAACM8CK8CC/iP3fEHXFH3Ok/AAAAP9sAAAAAAAAAAQ8EAABaAAAAkUgkEolE4j93xB1xR9zpPwAAAD/bAAAAAAAAAAEQBAAAWgAAAJegJWgJWuI/d8QdcUfc6T8AAAA/6gAAAAAAAAABEQQAAFoAAACYaHsvNGHiP3fEHXFH3Ok/AAAAP+oAAAAAAAAAARIEAABaAAAAnPgmvolv4j93xB1xR9zpPwAAAD/6AAAAAAAAAAETBAAAWgAAAJ7AfIW0duI/d8QdcUfc6T8AAAA/+gAAAAAAAAABFAQAAFoAAACiUCgUCoXiP3fEHXFH3Ok/AAAAPwkBAAAAAAAAARUEAABaAAAApeDTol+T4j93xB1xR9zpPwAAAD8JAQAAAAAAAAEWBAAAWgAAAKaoKWqKmuI/jMVLlJ7T6T8AAAA/GQEAAAAAAAABFwQAAFoAAACqONX436jiP4zFS5Se0+k/AAAAPxkBAAAAAAAAARgEAABaAAAArsiAhzW34j+MxUuUntPpPwAAAD8pAQAAAAAAAAEZBAAAWgAAALQggt21zOI/jMVLlJ7T6T8AAAA/KQEAAAAAAAABGgQAAFoAAAC4eIMzNuLiP4zFS5Se0+k/AAAAPzgBAAAAAAAAARsEAABaAAAAvtCEibb34j+hxnm39crpPwAAAD84AQAAAAAAAAEcBAAAWgAAAMi4MW6MG+M/ocZ5t/XK6T8AAAA/SAEAAAAAAAABHQQAAFoAAADP2IiLNzjjP6HGebf1yuk/AAAAP0gBAAAAAAAAAR4EAABaAAAA18A1cA1c4z+hxnm39crpPwAAAD9YAQAAAAAAAAEfBAAAWgAAAN7gjI24eOM/ocZ5t/XK6T8AAAA/WAEAAAAAAAABIAQAAFoAAADkOI7jOI7jP6HGebf1yuk/AAAAP2cBAAAAAAAAASEEAABaAAAA6ZCPObmj4z+3x6faTMLpPwAAAD9nAQAAAAAAAAEiBAAAWgAAAOxY5QDkquM/t8en2kzC6T8AAAA/dwEAAAAAAAABIwQAAFoAAADwsOZWZMDjP7fHp9pMwuk/AAAAP3cBAAAAAAAAASQEAABaAAAA9ECS5bnO4z+3x6faTMLpPwAAAD+GAQAAAAAAAAElBAAAWgAAAPfQPXQP3eM/t8en2kzC6T8AAAA/hgEAAAAAAAABJgQAAFoAAAD7YOkCZevjP7fHp9pMwuk/AAAAP5YBAAAAAAAAAScEAABaAAAA//CUkbr54z+3x6faTMLpPwAAAD+WAQAAAAAAAAEoBAAAWgAAAAKBQCAQCOQ/t8en2kzC6T8AAAA/pgEAAAAAAAABKQQAAFoAAAAI2UF2kB3kP7fHp9pMwuk/AAAAP6YBAAAAAAAAASoEAABaAAAADGntBOYr5D+3x6faTMLpPwAAAD+1AQAAAAAAAAErBAAAWgAAABDB7lpmQeQ/t8en2kzC6T8AAAA/xQEAAAAAAAABLAQAAFoAAAAWGfCw5lbkP7fHp9pMwuk/AAAAP8UBAAAAAAAAAS0EAABaAAAAHjlHzpFz5D+3x6faTMLpPwAAAD/FAQAAAAAAAAEuBAAAWgAAACVZnus8kOQ/t8en2kzC6T8AAAA/1QEAAAAAAAABLwQAAFoAAAAo6Ul6kp7kP7fHp9pMwuk/AAAAP/QBAAAAAAAAATAEAABaAAAANin4tOjX5D/MyNX9o7npPwAAAD8DAgAAAAAAAAExBAAAWgAAADq5o0M+5uQ/zMjV/aO56T8AAAA/IwIAAAAAAAABMgQAAFoAAABB2fpg6QLlP8zI1f2juek/AAAAPyMCAAAAAAAAATMEAABaAAAAQqFQKBQK5T/MyNX9o7npPwAAAD8jAgAAAAAAAAE0BAAAWgAAAEVppu8+EeU/zMjV/aO56T8AAAA/MgIAAAAAAAABNQQAAFoAAABI+VF+lB/lP8zI1f2juek/AAAAP0ICAAAAAAAAATYEAABaAAAAScGnRb8m5T/MyNX9o7npPwAAAD9SAgAAAAAAAAE3BAAAWgAAAE1RU9QUNeU/zMjV/aO56T8AAAA/UgIAAAAAAAABOAQAAFoAAABR4f5iakPlP8zI1f2juek/AAAAP1ICAAAAAAAAATkEAABaAAAAU6lUKpVK5T/MyNX9o7npPwAAAD9hAgAAAAAAAAE6BAAAWgAAAFkBVoAVYOU/zMjV/aO56T8AAAA/cQIAAAAAAAABOwQAAFoAAABgIa2dwHzlP8zI1f2juek/AAAAP4ACAAAAAAAAATwEAABaAAAAYekCZeuD5T/MyNX9o7npPwAAAD+AAgAAAAAAAAE9BAAAWgAAAGSxWCwWi+U/zMjV/aO56T8AAAA/kAIAAAAAAAABPgQAAFoAAABlea7zQJLlP8zI1f2juek/AAAAP68CAAAAAAAAAT8EAABaAAAAZ0EEu2uZ5T/MyNX9o7npPwAAAD/PAgAAAAAAAAFABAAAWgAAAGgJWoKWoOU/zMjV/aO56T8AAAA/7gIAAAAAAAABQQQAAFoAAABr0a9JwaflP8zI1f2juek/AAAAP0wDAAAAAAAAAUIEAABaAAAA1rHKAchV5z80CQerZLbvPwAAAD8AAAAAAAAAAAFDBAAAWgAAANd5IMnyXOc/NAkHq2S27z8AAAA/TgAAAAAAAAABRAQAAFoAAADbCcxXSGvnPzQJB6tktu8/AAAAP14AAAAAAAAAAUUEAABaAAAA4WHNrciA5z80CQerZLbvPwAAAD9uAAAAAAAAAAFGBAAAWgAAAOiBJMtznec/NAkHq2S27z8AAAA/bgAAAAAAAAABRwQAAFoAAADvoXvoHrrnPzQJB6tktu8/AAAAP24AAAAAAAAAAUgEAABaAAAA9sHSBcrW5z80CQerZLbvPwAAAD99AAAAAAAAAAFJBAAAWgAAAACqf+qf+uc/NAkHq2S27z8AAAA/jQAAAAAAAAABSgQAAFoAAAAKWoKWoCXoPzQJB6tktu8/AAAAP40AAAAAAAAAAUsEAABaAAAAD7KD7CA76D80CQerZLbvPwAAAD+cAAAAAAAAAAFMBAAAWgAAABUKhUKhUOg/NAkHq2S27z8AAAA/nAAAAAAAAAABTQQAAFoAAAAcKtxfTG3oPzQJB6tktu8/AAAAP5wAAAAAAAAAAU4EAABaAAAAILqH7qF76D8eCNmHDb/vPwAAAD+sAAAAAAAAAAFPBAAAWgAAACNKM333ieg/HgjZhw2/7z8AAAA/rAAAAAAAAAABUAQAAFoAAAAraoqaoqboPwoHq2S2x+8/AAAAP7wAAAAAAAAAAVEEAABaAAAALDLgYc2t6D8KB6tktsfvPwAAAD/LAAAAAAAAAAFSBAAAWgAAADKK4bdNw+g/CgerZLbH7z8AAAA/ywAAAAAAAAABUwQAAFoAAAA5qjjV+N/oP/QFfUFf0O8/AAAAP8sAAAAAAAAAAVQEAABaAAAAPDrkY07u6D/0BX1BX9DvPwAAAD/bAAAAAAAAAAFVBAAAWgAAAEDKj/Kj/Og/9AV9QV/Q7z8AAAA/2wAAAAAAAAABVgQAAFoAAABFIpFIJBLpP/QFfUFf0O8/AAAAP+sAAAAAAAAAAVcEAABaAAAASLI813kg6T/0BX1BX9DvPwAAAD/6AAAAAAAAAAFYBAAAWgAAAE4KPi36Nek/9AV9QV/Q7z8AAAA/+gAAAAAAAAABWQQAAFoAAABTYj+DekvpP/QFfUFf0O8/AAAAPwoBAAAAAAAAAVoEAABaAAAAWbpA2fpg6T/0BX1BX9DvPwAAAD8KAQAAAAAAAAFbBAAAWgAAAFxK7GdQb+k/9AV9QV/Q7z8AAAA/GQEAAAAAAAABXAQAAFoAAABg2pf2pX3pP/QFfUFf0O8/AAAAPxkBAAAAAAAAAV0EAABaAAAAZGpDhfuL6T/0BX1BX9DvPwAAAD8pAQAAAAAAAAFeBAAAWgAAAGUymUwmk+k/9AV9QV/Q7z8AAAA/KQEAAAAAAAABXwQAAFoAAABn+u4TUZrpP/QFfUFf0O8/AAAAPzkBAAAAAAAAAWAEAABaAAAAaMJE23uh6T/gBE8eCNnvPwAAAD85AQAAAAAAAAFhBAAAWgAAAGuKmqKmqOk/4ARPHgjZ7z8AAAA/SAEAAAAAAAABYgQAAFoAAABsUvBp0a/pP+AETx4I2e8/AAAAP0gBAAAAAAAAAWMEAABaAAAAbhpGMfy26T/gBE8eCNnvPwAAAD9oAQAAAAAAAAFkBAAAWgAAAG/im/gmvuk/4ARPHgjZ7z8AAAA/hwEAAAAAAAABZQQAAFoAAAByqvG/UcXpP+AETx4I2e8/AAAAP5YBAAAAAAAAAWYEAABaAAAAc3JHh3zM6T/gBE8eCNnvPwAAAD/FAQAAAAAAAAFnBAAAWgAAAHU6nU6n0+k/4ARPHgjZ7z8AAAA/gQIAAAAAAAABaAQAAFoAAAB3AvMV0trpP+AETx4I2e8/AAAAP7ACAAAAAAAAAWkEAABaAAAAecpI3fzh6T/0BX1BX9DvPwAAAD+wAgAAAAAAAAFqBAAAWgAAAGQjLt7gjO0/ng7tWhiL7z8AAAA/AAAAAAAAAAABawQAAFoAAABm64OlC5TtP54O7VoYi+8/AAAAP08AAAAAAAAAAWwEAABaAAAAaLPZbDab7T+eDu1aGIvvPwAAAD9eAAAAAAAAAAFtBAAAWgAAAGp7LzRhou0/ng7tWhiL7z8AAAA/bgAAAAAAAAABbgQAAFoAAABqQ4X7i6ntP54O7VoYi+8/AAAAP30AAAAAAAAAAW8EAABaAAAAbgvbwraw7T+eDu1aGIvvPwAAAD99AAAAAAAAAAFwBAAAWgAAAHCbhlEMv+0/ng7tWhiL7z8AAAA/jQAAAAAAAAABcQQAAFoAAAByY9wYN8btP54O7VoYi+8/AAAAP40AAAAAAAAAAXIEAABaAAAAdCsy4GHN7T+eDu1aGIvvPwAAAD+sAAAAAAAAAAFzBAAAWgAAAHiDMzbi4u0/ng7tWhiL7z8AAAA/rAAAAAAAAAABdAQAAFoAAACAo4pTjf/tP54O7VoYi+8/AAAAP6wAAAAAAAAAAXUEAABaAAAAilON/40q7j+yDxt+b4LvPwAAAD+8AAAAAAAAAAF2BAAAWgAAAJJz5Bw5R+4/yBBJocZ57z8AAAA/vAAAAAAAAAABdwQAAFoAAACcW5EBD2vuP8gQSaHGee8/AAAAP8wAAAAAAAAAAXgEAABaAAAAonvoHrqH7j/IEEmhxnnvPwAAAD/MAAAAAAAAAAF5BAAAWgAAAKqbPzxlpO4/yBBJocZ57z8AAAA/2wAAAAAAAAABegQAAFoAAACu80CS5bnuP8gQSaHGee8/AAAAP9sAAAAAAAAAAXsEAABaAAAAtEtC6GXP7j/IEEmhxnnvPwAAAD/rAAAAAAAAAAF8BAAAWgAAALqjQz7m5O4/yBBJocZ57z8AAAA/6wAAAAAAAAABfQQAAFoAAAC+M+/MO/PuP8gQSaHGee8/AAAAP/oAAAAAAAAAAX4EAABaAAAAwovwIrwI7z/IEEmhxnnvPwAAAD/6AAAAAAAAAAF/BAAAWgAAAMYbnLERF+8/yBBJocZ57z8AAAA/CgEAAAAAAAABgAQAAFoAAADMc50HkizvP9wRd8Qdce8/AAAAPwoBAAAAAAAAAYEEAABaAAAA0MueXRJC7z/cEXfEHXHvPwAAAD8aAQAAAAAAAAGCBAAAWgAAANYjoLOSV+8/3BF3xB1x7z8AAAA/KQEAAAAAAAABgwQAAFoAAADce6EJE23vP9wRd8Qdce8/AAAAPykBAAAAAAAAAYQEAABaAAAA4tOiX5OC7z/cEXfEHXHvPwAAAD8pAQAAAAAAAAGFBAAAWgAAAOjz+Xw+n+8/3BF3xB1x7z8AAAA/OQEAAAAAAAABhgQAAFoAAADuS/vSvrTvP9wRd8Qdce8/AAAAPzkBAAAAAAAAAYcEAABaAAAA8tumYRTD7z/cEXfEHXHvPwAAAD9JAQAAAAAAAAGIBAAAWgAAAPRrUvBp0e8/3BF3xB1x7z8AAAA/SQEAAAAAAAABiQQAAFoAAAD4M6i3lNjvP9wRd8Qdce8/AAAAP1gBAAAAAAAAAYoEAABaAAAA+Pv9fr/f7z/cEXfEHXHvPwAAAD+HAQAAAAAAAAs=</ink>
</athena>
</file>

<file path=customXml/item41.xml><?xml version="1.0" encoding="utf-8"?>
<athena xmlns="http://schemas.microsoft.com/edu/athena" version="0.1.2681.0">
  <media streamable="true" recordStart="756320" recordEnd="834684" recordLength="1494186" start="756320" end="834684" audioFormat="{00001610-0000-0010-8000-00AA00389B71}" audioRate="44100" muted="false" volume="0.8" fadeIn="0" fadeOut="0" videoFormat="{34363248-0000-0010-8000-00AA00389B71}" videoRate="30" videoWidth="960" videoHeight="720"/>
</athena>
</file>

<file path=customXml/item4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UAAAAWAAAABwMAAAAAAQAAACAAAAAECUlua0F0b21WMQIAAAAJBAAAAAkFAAAACQYAAAAJBwAAAAkIAAAACQkAAAAJCgAAAAkLAAAACQwAAAAJDQAAAAkOAAAACQ8AAAAJEAAAAAkRAAAACRIAAAAJEwAAAAkUAAAACRUAAAAJFgAAAAkXAAAACRgAAAANCwUEAAAAC1BlblN0cm9rZVYxBAAAAApBdHRyaWJ1dGVzBVRyYWNlCVN0YXJ0VGltZQRUeXBlBAQABA9QZW5BdHRyaWJ1dGVzVjECAAAACklua1RyYWNlVjECAAAAEAxBY3Rpb25UeXBlVjECAAAAAgAAAAkZAAAACRoAAACOEAAAAAAAAAXl////DEFjdGlvblR5cGVWMQEAAAAHdmFsdWVfXwAIAgAAAAAAAAABBQAAAAQAAAAJHAAAAAkdAAAAyhYAAAAAAAAB4v///+X///8AAAAAAQYAAAAEAAAACR8AAAAJIAAAANEqAAAAAAAAAd/////l////AAAAAAEHAAAABAAAAAkiAAAACSMAAABwNQAAAAAAAAHc////5f///wAAAAABCAAAAAQAAAAJJQAAAAkmAAAADT4AAAAAAAAB2f///+X///8AAAAAAQkAAAAEAAAACSgAAAAJKQAAAHZXAAAAAAAAAdb////l////AAAAAAEKAAAABAAAAAkrAAAACSwAAABjWwAAAAAAAAHT////5f///wAAAAABCwAAAAQAAAAJLgAAAAkvAAAAo2AAAAAAAAAB0P///+X///8AAAAAAQwAAAAEAAAACTEAAAAJMgAAABxpAAAAAAAAAc3////l////AAAAAAENAAAABAAAAAk0AAAACTUAAAB3bwAAAAAAAAHK////5f///wAAAAABDgAAAAQAAAAJNwAAAAk4AAAAfHYAAAAAAAABx////+X///8AAAAAAQ8AAAAEAAAACToAAAAJOwAAAAl/AAAAAAAAAcT////l////AAAAAAEQAAAABAAAAAk9AAAACT4AAAALggAAAAAAAAHB////5f///wAAAAABEQAAAAQAAAAJQAAAAAlBAAAA/IgAAAAAAAABvv///+X///8AAAAAARIAAAAEAAAACUMAAAAJRAAAAESSAAAAAAAAAbv////l////AAAAAAETAAAABAAAAAlGAAAACUcAAADZnwAAAAAAAAG4////5f///wAAAAABFAAAAAQAAAAJSQAAAAlKAAAAa60AAAAAAAABtf///+X///8AAAAAARUAAAAEAAAACUwAAAAJTQAAAGa5AAAAAAAAAbL////l////AAAAAAEWAAAABAAAAAlPAAAACVAAAABkvQAAAAAAAAGv////5f///wAAAAABFwAAAAQAAAAJUgAAAAlTAAAAZsUAAAAAAAABrP///+X///8AAAAABRgAAAANQ2xlYXJDYW52YXNWMQIAAAAJU3RhcnRUaW1lBFR5cGUABBAMQWN0aW9uVHlwZVYxAgAAAAIAAADdWgEAAAAAAAGr////5f///wAAAAAFGQAAAA9QZW5BdHRyaWJ1dGVzVjEKAAAAB19jb2xvckEHX2NvbG9yUgdfY29sb3JHB19jb2xvckIKRml0VG9DdXJ2ZQZIZWlnaHQOSWdub3JlUHJlc3N1cmUNSXNIaWdobGlnaHRlcgVTaGFwZQVXaWR0aAAAAAAAAAAABAACAgICAQYBAQxCcnVzaFNoYXBlVjECAAAABgIAAAD//wAAAAAAAAAAACJAAAAFqv///wxCcnVzaFNoYXBlVjEBAAAAB3ZhbHVlX18ACAIAAAABAAAAAAAAAAAAIkAFGgAAAApJbmtUcmFjZVYxAwAAAA1MaXN0YDErX2l0ZW1zDExpc3RgMStfc2l6ZQ9MaXN0YDErX3ZlcnNpb24EAAAYU2hhcmVkLklua2luZy5JbmtQb2ludFtdAgAAAAgIAgAAAAlXAAAAFQAAABUAAAABHAAAABkAAAD//wAAAAAAAAAAACJAAAABqP///6r///8BAAAAAAAAAAAAIkABHQAAABoAAAAJWQAAABUAAAAVAAAAAR8AAAAZAAAA//8AAAAAAAAAAAAiQAAAAab///+q////AQAAAAAAAAAAACJAASAAAAAaAAAACVsAAAAOAAAADgAAAAEiAAAAGQAAAP//AAAAAAAAAAAAIkAAAAGk////qv///wEAAAAAAAAAAAAiQAEjAAAAGgAAAAldAAAAWgAAAFoAAAABJQAAABkAAAD//wAAAAAAAAAAACJAAAABov///6r///8BAAAAAAAAAAAAIkABJgAAABoAAAAJXwAAACIAAAAiAAAAASgAAAAZAAAA//8AAAAAAAAAAAAiQAAAAaD///+q////AQAAAAAAAAAAACJAASkAAAAaAAAACWEAAAASAAAAEgAAAAErAAAAGQAAAP//AAAAAAAAAAAAIkAAAAGe////qv///wEAAAAAAAAAAAAiQAEsAAAAGgAAAAljAAAAJAAAACQAAAABLgAAABkAAAD//wAAAAAAAAAAACJAAAABnP///6r///8BAAAAAAAAAAAAIkABLwAAABoAAAAJZQAAAAIAAAACAAAAATEAAAAZAAAA//8AAAAAAAAAAAAiQAAAAZr///+q////AQAAAAAAAAAAACJAATIAAAAaAAAACWcAAAAQAAAAEAAAAAE0AAAAGQAAAP//AAAAAAAAAAAAIkAAAAGY////qv///wEAAAAAAAAAAAAiQAE1AAAAGgAAAAlpAAAAFQAAABUAAAABNwAAABkAAAD//wAAAAAAAAAAACJAAAABlv///6r///8BAAAAAAAAAAAAIkABOAAAABoAAAAJawAAABMAAAATAAAAAToAAAAZAAAA//8AAAAAAAAAAAAiQAAAAZT///+q////AQAAAAAAAAAAACJAATsAAAAaAAAACW0AAAAVAAAAFQAAAAE9AAAAGQAAAP//AAAAAAAAAAAAIkAAAAGS////qv///wEAAAAAAAAAAAAiQAE+AAAAGgAAAAlvAAAAJQAAACUAAAABQAAAABkAAAD//wAAAAAAAAAAACJAAAABkP///6r///8BAAAAAAAAAAAAIkABQQAAABoAAAAJcQAAABkAAAAZAAAAAUMAAAAZAAAA//8AAAAAAAAAAAAiQAAAAY7///+q////AQAAAAAAAAAAACJAAUQAAAAaAAAACXMAAACSAAAAkgAAAAFGAAAAGQAAAP//AAAAAAAAAAAAIkAAAAGM////qv///wEAAAAAAAAAAAAiQAFHAAAAGgAAAAl1AAAAAQAAAAEAAAABSQAAABkAAAD//wAAAAAAAAAAACJAAAABiv///6r///8BAAAAAAAAAAAAIkABSgAAABoAAAAJdwAAABsAAAAbAAAAAUwAAAAZAAAA//8AAAAAAAAAAAAiQAAAAYj///+q////AQAAAAAAAAAAACJAAU0AAAAaAAAACXkAAAAdAAAAHQAAAAFPAAAAGQAAAP//AAAAAAAAAAAAIkAAAAGG////qv///wEAAAAAAAAAAAAiQAFQAAAAGgAAAAl7AAAAFAAAABQAAAABUgAAABkAAAD//wAAAAAAAAAAACJAAAABhP///6r///8BAAAAAAAAAAAAIkABUwAAABoAAAAJfQAAAL8BAAC/AQAAB1cAAAAAAQAAACAAAAAECklua1BvaW50VjECAAAACX4AAAAJfwAAAAmAAAAACYEAAAAJggAAAAmDAAAACYQAAAAJhQAAAAmGAAAACYcAAAAJiAAAAAmJAAAACYoAAAAJiwAAAAmMAAAACY0AAAAJjgAAAAmPAAAACZAAAAAJkQAAAAmSAAAADQsHWQAAAAABAAAAIAAAAAQKSW5rUG9pbnRWMQIAAAAJkwAAAAmUAAAACZUAAAAJlgAAAAmXAAAACZgAAAAJmQAAAAmaAAAACZsAAAAJnAAAAAmdAAAACZ4AAAAJnwAAAAmgAAAACaEAAAAJogAAAAmjAAAACaQAAAAJpQAAAAmmAAAACacAAAANCwdbAAAAAAEAAAAQAAAABApJbmtQb2ludFYxAgAAAAmoAAAACakAAAAJqgAAAAmrAAAACawAAAAJrQAAAAmuAAAACa8AAAAJsAAAAAmxAAAACbIAAAAJswAAAAm0AAAACbUAAAANAgddAAAAAAEAAACAAAAABApJbmtQb2ludFYxAg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0mB18AAAAAAQAAAEAAAAAECklua1BvaW50VjECAAAACRABAAAJEQEAAAkSAQAACRMBAAAJFAEAAAkVAQAACRYBAAAJFwEAAAkYAQAACRkBAAAJGgEAAAkbAQAACRwBAAAJHQEAAAkeAQAACR8BAAAJIAEAAAkhAQAACSIBAAAJIwEAAAkkAQAACSUBAAAJJgEAAAknAQAACSgBAAAJKQEAAAkqAQAACSsBAAAJLAEAAAktAQAACS4BAAAJLwEAAAkwAQAACTEBAAANHgdhAAAAAAEAAAAgAAAABApJbmtQb2ludFYxAgAAAAkyAQAACTMBAAAJNAEAAAk1AQAACTYBAAAJNwEAAAk4AQAACTkBAAAJOgEAAAk7AQAACTwBAAAJPQEAAAk+AQAACT8BAAAJQAEAAAlBAQAACUIBAAAJQwEAAA0OB2MAAAAAAQAAAEAAAAAECklua1BvaW50VjECAAAACUQBAAAJRQEAAAlGAQAACUcBAAAJSAEAAAlJAQAACUoBAAAJSwEAAAlMAQAACU0BAAAJTgEAAAlPAQAACVABAAAJUQEAAAlSAQAACVMBAAAJVAEAAAlVAQAACVYBAAAJVwEAAAlYAQAACVkBAAAJWgEAAAlbAQAACVwBAAAJXQEAAAleAQAACV8BAAAJYAEAAAlhAQAACWIBAAAJYwEAAAlkAQAACWUBAAAJZgEAAAlnAQAADRwHZQAAAAABAAAABAAAAAQKSW5rUG9pbnRWMQIAAAAJaAEAAAlpAQAADQIHZwAAAAABAAAAEAAAAAQKSW5rUG9pbnRWMQIAAAAJagEAAAlrAQAACWwBAAAJbQEAAAluAQAACW8BAAAJcAEAAAlxAQAACXIBAAAJcwEAAAl0AQAACXUBAAAJdgEAAAl3AQAACXgBAAAJeQEAAAdpAAAAAAEAAAAgAAAABApJbmtQb2ludFYxAgAAAAl6AQAACXsBAAAJfAEAAAl9AQAACX4BAAAJfwEAAAmAAQAACYEBAAAJggEAAAmDAQAACYQBAAAJhQEAAAmGAQAACYcBAAAJiAEAAAmJAQAACYoBAAAJiwEAAAmMAQAACY0BAAAJjgEAAA0LB2sAAAAAAQAAACAAAAAECklua1BvaW50VjECAAAACY8BAAAJkAEAAAmRAQAACZIBAAAJkwEAAAmUAQAACZUBAAAJlgEAAAmXAQAACZgBAAAJmQEAAAmaAQAACZsBAAAJnAEAAAmdAQAACZ4BAAAJnwEAAAmgAQAACaEBAAANDQdtAAAAAAEAAAAgAAAABApJbmtQb2ludFYxAgAAAAmiAQAACaMBAAAJpAEAAAmlAQAACaYBAAAJpwEAAAmoAQAACakBAAAJqgEAAAmrAQAACawBAAAJrQEAAAmuAQAACa8BAAAJsAEAAAmxAQAACbIBAAAJswEAAAm0AQAACbUBAAAJtgEAAA0LB28AAAAAAQAAAEAAAAAECklua1BvaW50VjECAAAACbcBAAAJuAEAAAm5AQAACboBAAAJuwEAAAm8AQAACb0BAAAJvgEAAAm/AQAACcABAAAJwQEAAAnCAQAACcMBAAAJxAEAAAnFAQAACcYBAAAJxwEAAAnIAQAACckBAAAJygEAAAnLAQAACcwBAAAJzQEAAAnOAQAACc8BAAAJ0AEAAAnRAQAACdIBAAAJ0wEAAAnUAQAACdUBAAAJ1gEAAAnXAQAACdgBAAAJ2QEAAAnaAQAACdsBAAANGwdxAAAAAAEAAAAgAAAABApJbmtQb2ludFYxAgAAAAncAQAACd0BAAAJ3gEAAAnfAQAACeABAAAJ4QEAAAniAQAACeMBAAAJ5AEAAAnlAQAACeYBAAAJ5wEAAAnoAQAACekBAAAJ6gEAAAnrAQAACewBAAAJ7QEAAAnuAQAACe8BAAAJ8AEAAAnxAQAACfIBAAAJ8wEAAAn0AQAADQcHcwAAAAABAAAAAAEAAAQKSW5rUG9pbnRWMQIA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DW4HdQAAAAABAAAABAAAAAQKSW5rUG9pbnRWMQIAAAAJhwIAAA0DB3cAAAAAAQAAACAAAAAECklua1BvaW50VjECAAAACYgCAAAJiQIAAAmKAgAACYsCAAAJjAIAAAmNAgAACY4CAAAJjwIAAAmQAgAACZECAAAJkgIAAAmTAgAACZQCAAAJlQIAAAmWAgAACZcCAAAJmAIAAAmZAgAACZoCAAAJmwIAAAmcAgAACZ0CAAAJngIAAAmfAgAACaACAAAJoQIAAAmiAgAADQUHeQAAAAABAAAAIAAAAAQKSW5rUG9pbnRWMQIAAAAJowIAAAmkAgAACaUCAAAJpgIAAAmnAgAACagCAAAJqQIAAAmqAgAACasCAAAJrAIAAAmtAgAACa4CAAAJrwIAAAmwAgAACbECAAAJsgIAAAmzAgAACbQCAAAJtQIAAAm2AgAACbcCAAAJuAIAAAm5AgAACboCAAAJuwIAAAm8AgAACb0CAAAJvgIAAAm/AgAADQMHewAAAAABAAAAIAAAAAQKSW5rUG9pbnRWMQIAAAAJwAIAAAnBAgAACcICAAAJwwIAAAnEAgAACcUCAAAJxgIAAAnHAgAACcgCAAAJyQIAAAnKAgAACcsCAAAJzAIAAAnNAgAACc4CAAAJzwIAAAnQAgAACdECAAAJ0gIAAAnTAgAADQwHfQAAAAABAAAAAAIAAAQKSW5rUG9pbnRWMQIA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NQQV+AAAACklua1BvaW50VjEEAAAAAVgBWQ5QcmVzc3VyZUZhY3RvcglUaW1lU3RhbXAAAAAABgYLEAIAAACitltN3+jcP3AiGmzWmZM/AAAAPwAAAAAAAAAAAX8AAAB+AAAApYgqIO0s3T9wIhps1pmTPwAAAD+cAAAAAAAAAAGAAAAAfgAAAFS0pSKxqd0/cCIabNaZkz8AAAA/rAAAAAAAAAABgQAAAH4AAACx0GVrJD3eP3AiGmzWmZM/AAAAP6wAAAAAAAAAAYIAAAB+AAAADVaNnZ7y3j9wIhps1pmTPwAAAD+sAAAAAAAAAAGDAAAAfgAAAL9T13Jws98/UOJt6blpkj8AAAA/uwAAAAAAAAABhAAAAH4AAAC4qBAkITrgPzCiwWadOZE/AAAAP7sAAAAAAAAAAYUAAAB+AAAAkae1Doqa4D8AYhXkgAmQPwAAAD/LAAAAAAAAAAGGAAAAfgAAABUuOFab7+A/wEPSwsiyjT8AAAA/2wAAAAAAAAABhwAAAH4AAACXtLqdrEThPyBDIbhW8og/AAAAP9sAAAAAAAAAAYgAAAB+AAAAxcIaQmaO4T/gwsiyHZKGPwAAAD/bAAAAAAAAAAGJAAAAfgAAAJxYWEPIzOE/QMIXqKvRgT8AAAA/6gAAAAAAAAABigAAAH4AAABKsgRzfgXiPwCEfkXl4n4/AAAAP/oAAAAAAAAAAYsAAAB+AAAAoZOO/9wy4j9Ag806cyJ6PwAAAD/6AAAAAAAAAAGMAAAAfgAAAKP89ejjVOI/QIPNOnMiej8AAAA/CQEAAAAAAAABjQAAAH4AAAB5KcwAP3HiP8CCHDABYnU/AAAAPwkBAAAAAAAAAY4AAAB+AAAA+t1/dUKC4j/AghwwAWJ1PwAAAD8ZAQAAAAAAAAGPAAAAfgAAACQaEUfuh+I/wIIcMAFidT8AAAA/OAEAAAAAAAABkAAAAH4AAAD63X91QoLiP8CCHDABYnU/AAAAP7UBAAAAAAAAAZEAAAB+AAAAzqHuo5Z84j/AghwwAWJ1PwAAAD/FAQAAAAAAAAGSAAAAfgAAAKRlXdLqduI/wIIcMAFidT8AAAA/1AEAAAAAAAABkwAAAH4AAADVU96bGefQP0CDzTpzIno/AAAAPwAAAAAAAAAAAZQAAAB+AAAA1rxFhSAJ0T9Ag806cyJ6PwAAAD9tAAAAAAAAAAGVAAAAfgAAAIGtisvPH9E/QIPNOnMiej8AAAA/bQAAAAAAAAABlgAAAH4AAADa93tBNW/RPwCEfkXl4n4/AAAAP30AAAAAAAAAAZcAAAB+AAAAMkJtt5q+0T8AhH5F5eJ+PwAAAD99AAAAAAAAAAGYAAAAfgAAAIz1xRYHMNI/AIR+ReXifj8AAAA/jAAAAAAAAAABmQAAAH4AAACRmWO8IrjSPwCEfkXl4n4/AAAAP5wAAAAAAAAAAZoAAAB+AAAAQcXevuY00z8AhH5F5eJ+PwAAAD+cAAAAAAAAAAGbAAAAfgAAAPf9XlDNW9Q/AIR+ReXifj8AAAA/qwAAAAAAAAABnAAAAH4AAAD+CmTf7wXVPwCEfkXl4n4/AAAAP6sAAAAAAAAAAZ0AAAB+AAAAr59Gy7qk1T8AhH5F5eJ+PwAAAD+7AAAAAAAAAAGeAAAAfgAAALRD5HDWLNY/AIR+ReXifj8AAAA/uwAAAAAAAAABnwAAAH4AAAC654EW8rTWPwCEfkXl4n4/AAAAP8sAAAAAAAAAAaAAAAB+AAAAaKqVL68P1z8AhH5F5eJ+PwAAAD/LAAAAAAAAAAGhAAAAfgAAAGt8ZAK9U9c/AIR+ReXifj8AAAA/2gAAAAAAAAABogAAAH4AAABs5cvrw3XXPwCEfkXl4n4/AAAAP9oAAAAAAAAAAaMAAAB+AAAAwl3ujhuB1z8AhH5F5eJ+PwAAAD/qAAAAAAAAAAGkAAAAfgAAAGzly+vDddc/AIR+ReXifj8AAAA/LwIAAAAAAAABpQAAAH4AAABs5cvrw3XXP0CDzTpzIno/AAAAPz8CAAAAAAAAAaYAAAB+AAAAFm2pSGxq1z9Ag806cyJ6PwAAAD8/AgAAAAAAAAGnAAAAfgAAABZtqUhsatc/wIIcMAFidT8AAAA/TgIAAAAAAAABqAAAAH4AAACkH8M25grdP5SLe9CvqLw/AAAAPwAAAAAAAAAAAakAAAB+AAAA+wBNw0Q43T+kmybxtvS8PwAAAD8bBQAAAAAAAAGqAAAAfgAAAP3SG5ZSfN0/pJsm8bb0vD8AAAA/GwUAAAAAAAABqwAAAH4AAAABDlJSZ+LdP6SbJvG29Lw/AAAAPysFAAAAAAAAAawAAAB+AAAAW8GqsdNT3j+oq9ERvkC9PwAAAD8rBQAAAAAAAAGtAAAAfgAAAF/84G3oud4/qKvREb5AvT8AAAA/OgUAAAAAAAABrgAAAH4AAAC5rznNVCvfP6ir0RG+QL0/AAAAPzoFAAAAAAAAAa8AAAB+AAAAvepviWmR3z+oq9ERvkC9PwAAAD9KBQAAAAAAAAGwAAAAfgAAAL+8Plx31d8/qKvREb5AvT8AAAA/SgUAAAAAAAABsQAAAH4AAACMAxhpbhLgP6ir0RG+QL0/AAAAP1oFAAAAAAAAAbIAAAB+AAAAYzDugMku4D+oq9ERvkC9PwAAAD9pBQAAAAAAAAGzAAAAfgAAAA4hM8d4ReA/qKvREb5AvT8AAAA/qAUAAAAAAAABtAAAAH4AAADltnDI2oPgP4RrJY+hELw/AAAAP7cFAAAAAAAAAbUAAAB+AAAAu3rf9i5+4D+EayWPoRC8PwAAAD82BgAAAAAAAAG2AAAAfgAAAMF5kjPqRcM/eFt6bprEuz8AAAA/AAAAAAAAAAABtwAAAH4AAAAYWxzASHPDP3hbem6axLs/AAAAP8sAAAAAAAAAAbgAAAB+AAAAxh0w2QXOwz94W3pumsS7PwAAAD/bAAAAAAAAAAG5AAAAfgAAAMvBzX4hVsQ/eFt6bprEuz8AAAA/2wAAAAAAAAABugAAAH4AAAApR/WwmwvFP3hbem6axLs/AAAAP+oAAAAAAAAAAbsAAAB+AAAAh57rtSMFxj+EayWPoRC8PwAAAD/qAAAAAAAAAAG8AAAAfgAAAOb14bqr/sY/jHvQr6hcvD8AAAA/+gAAAAAAAAABvQAAAH4AAABFTdi/M/jHP5SLe9CvqLw/AAAAP/oAAAAAAAAAAb4AAAB+AAAA/IVYURofyT+Ui3vQr6i8PwAAAD8KAQAAAAAAAAG/AAAAfgAAALK+2OIARso/pJsm8bb0vD8AAAA/CgEAAAAAAAABwAAAAH4AAAC8BhQuOFbLP6SbJvG29Lw/AAAAPykBAAAAAAAAAcEAAAB+AAAAHV4KM8BPzD+kmybxtvS8PwAAAD8pAQAAAAAAAAHCAAAAfgAAAHu1ADhISc0/pJsm8bb0vD8AAAA/KQEAAAAAAAABwwAAAH4AAAB/WZ7dY9HNP6SbJvG29Lw/AAAAPzgBAAAAAAAAAcQAAAB+AAAAM+6AyS5wzj+kmybxtvS8PwAAAD84AQAAAAAAAAHFAAAAfgAAADXAT5w8tM4/pJsm8bb0vD8AAAA/SAEAAAAAAAABxgAAAH4AAACLodkom+HOP6SbJvG29Lw/AAAAP1gBAAAAAAAAAccAAAB+AAAA44JjtfkOzz+kmybxtvS8PwAAAD9YAQAAAAAAAAHIAAAAfgAAAI9zqPuoJc8/pJsm8bb0vD8AAAA/WAEAAAAAAAAByQAAAH4AAAA5ZO1BWDzPP6SbJvG29Lw/AAAAP4MBAAAAAAAAAcoAAAB+AAAA5VQyiAdTzz+kmybxtvS8PwAAAD+iAQAAAAAAAAHLAAAAfgAAAJFFd862ac8/qKvREb5AvT8AAAA/sQEAAAAAAAABzAAAAH4AAAA9NrwUZoDPP6ir0RG+QL0/AAAAP8EBAAAAAAAAAc0AAAB+AAAAkxdGocStzz+oq9ERvkC9PwAAAD/BAQAAAAAAAAHOAAAAfgAAAOv4zy0j288/qKvREb5AvT8AAAA/wQEAAAAAAAABzwAAAH4AAAAh7SzdQATQP6ir0RG+QL0/AAAAP9EBAAAAAAAAAdAAAAB+AAAAzd1xI/Aa0D+oq9ERvkC9PwAAAD/RAQAAAAAAAAHRAAAAfgAAACNWlMZHJtA/qKvREb5AvT8AAAA/4AEAAAAAAAAB0gAAAH4AAAAkv/uvTkjQP7C7fDLFjL0/AAAAP+ABAAAAAAAAAdMAAAB+AAAAejceU6ZT0D+wu3wyxYy9PwAAAD/wAQAAAAAAAAHUAAAAfgAAAHughTytddA/sLt8MsWMvT8AAAA/8AEAAAAAAAAB1QAAAH4AAAAmkcqCXIzQP8DLJ1PM2L0/AAAAPwACAAAAAAAAAdYAAAB+AAAA0oEPyQuj0D/AyydTzNi9PwAAAD8AAgAAAAAAAAHXAAAAfgAAAH5yVA+7udA/wMsnU8zYvT8AAAA/DwIAAAAAAAAB2AAAAH4AAADT6nayEsXQP8jb0nPTJL4/AAAAPw8CAAAAAAAAAdkAAAB+AAAAf9u7+MHb0D/I29Jz0yS+PwAAAD8fAgAAAAAAAAHaAAAAfgAAANVT3psZ59A/yNvSc9Mkvj8AAAA/HwIAAAAAAAAB2wAAAH4AAAAqzAA/cfLQP8jb0nPTJL4/AAAAPy4CAAAAAAAAAdwAAAB+AAAAgEQj4sj90D/I29Jz0yS+PwAAAD8uAgAAAAAAAAHdAAAAfgAAANa8RYUgCdE/yNvSc9Mkvj8AAAA/PgIAAAAAAAAB3gAAAH4AAAAsNWgoeBTRP8jb0nPTJL4/AAAAP04CAAAAAAAAAd8AAAB+AAAAga2Ky88f0T/I29Jz0yS+PwAAAD99AgAAAAAAAAHgAAAAfgAAANclrW4nK9E/yNvSc9Mkvj8AAAA/zgMAAAAAAAAB4QAAAH4AAADZjhRYLk3RP8jb0nPTJL4/AAAAP90DAAAAAAAAAeIAAAB+AAAA3MlKFEOz0T/I29Jz0yS+PwAAAD/dAwAAAAAAAAHjAAAAfgAAADOr1KCh4NE/yNvSc9Mkvj8AAAA/7QMAAAAAAAAB5AAAAH4AAADgBIHQVxnSP8jb0nPTJL4/AAAAP+0DAAAAAAAAAeUAAAB+AAAAjV4tAA5S0j/I29Jz0yS+PwAAAD/9AwAAAAAAAAHmAAAAfgAAADq42S/EitI/yNvSc9Mkvj8AAAA//QMAAAAAAAAB5wAAAH4AAADnEYZfesPSP8jb0nPTJL4/AAAAPwwEAAAAAAAAAegAAAB+AAAAP/MP7Njw0j/I29Jz0yS+PwAAAD8MBAAAAAAAAAHpAAAAfgAAAJbUmXg3HtM/yNvSc9Mkvj8AAAA/HAQAAAAAAAAB6gAAAH4AAACXPQFiPkDTP8jb0nPTJL4/AAAAPxwEAAAAAAAAAesAAAB+AAAA8Ify16OP0z/I29Jz0yS+PwAAAD8rBAAAAAAAAAHsAAAAfgAAAPHwWcGqsdM/yNvSc9Mkvj8AAAA/KwQAAAAAAAAB7QAAAH4AAADyWcGqsdPTP8jb0nPTJL4/AAAAPzsEAAAAAAAAAe4AAAB+AAAA88IolLj10z/I29Jz0yS+PwAAAD87BAAAAAAAAAHvAAAAfgAAAEuksiAXI9Q/yNvSc9Mkvj8AAAA/SwQAAAAAAAAB8AAAAH4AAABMDRoKHkXUP8jb0nPTJL4/AAAAP1oEAAAAAAAAAfEAAAB+AAAATXaB8yRn1D/I29Jz0yS+PwAAAD9aBAAAAAAAAAHyAAAAfgAAAPlmxjnUfdQ/yNvSc9Mkvj8AAAA/agQAAAAAAAAB8wAAAH4AAACkVwuAg5TUP8jb0nPTJL4/AAAAP2oEAAAAAAAAAfQAAAB+AAAApsByaYq21D/I29Jz0yS+PwAAAD9qBAAAAAAAAAH1AAAAfgAAAKcp2lKR2NQ/yNvSc9Mkvj8AAAA/egQAAAAAAAAB9gAAAH4AAABSGh+ZQO/UP8jb0nPTJL4/AAAAP3oEAAAAAAAAAfcAAAB+AAAAVIOGgkcR1T/I29Jz0yS+PwAAAD+JBAAAAAAAAAH4AAAAfgAAAP9zy8j2J9U/yNvSc9Mkvj8AAAA/iQQAAAAAAAAB+QAAAH4AAACrZBAPpj7VP8jb0nPTJL4/AAAAP5kEAAAAAAAAAfoAAAB+AAAAAN0ysv1J1T/I29Jz0yS+PwAAAD+ZBAAAAAAAAAH7AAAAfgAAAKzNd/isYNU/yNvSc9Mkvj8AAAA/qAQAAAAAAAAB/AAAAH4AAAACRpqbBGzVP8jb0nPTJL4/AAAAP6gEAAAAAAAAAf0AAAB+AAAAWL68Plx31T/I29Jz0yS+PwAAAD+4BAAAAAAAAAH+AAAAfgAAAK023+GzgtU/yNvSc9Mkvj8AAAA/yAQAAAAAAAAB/wAAAH4AAAADrwGFC47VP8jb0nPTJL4/AAAAP8gEAAAAAAAAAQABAAB+AAAAWSckKGOZ1T/I29Jz0yS+PwAAAD/nBAAAAAAAAAEBAQAAfgAAAK+fRsu6pNU/yNvSc9Mkvj8AAAA/9wQAAAAAAAABAgEAAH4AAAAEGGluErDVP8jb0nPTJL4/AAAAPwYFAAAAAAAAAQMBAAB+AAAAWpCLEWq71T/I29Jz0yS+PwAAAD8WBQAAAAAAAAEEAQAAfgAAAAaB0FcZ0tU/yNvSc9Mkvj8AAAA/JQUAAAAAAAABBQEAAH4AAAAH6jdBIPTVP8jb0nPTJL4/AAAAPyUFAAAAAAAAAQYBAAB+AAAAstp8h88K1j/AyydTzNi9PwAAAD8lBQAAAAAAAAEHAQAAfgAAALRD5HDWLNY/sLt8MsWMvT8AAAA/JQUAAAAAAAABCAEAAH4AAAC1rEta3U7WP7C7fDLFjL0/AAAAPzUFAAAAAAAAAQkBAAB+AAAAthWzQ+Rw1j+wu3wyxYy9PwAAAD81BQAAAAAAAAEKAQAAfgAAALh+Gi3rktY/sLt8MsWMvT8AAAA/RQUAAAAAAAABCwEAAH4AAABkb19zmqnWP6ir0RG+QL0/AAAAP0UFAAAAAAAAAQwBAAB+AAAAEGCkuUnA1j+oq9ERvkC9PwAAAD9UBQAAAAAAAAENAQAAfgAAALtQ6f/41tY/pJsm8bb0vD8AAAA/ZAUAAAAAAAABDgEAAH4AAAARyQujUOLWP5SLe9CvqLw/AAAAP2QFAAAAAAAAAQ8BAAB+AAAAZ0EuRqjt1j+Ui3vQr6i8PwAAAD90BQAAAAAAAAEQAQAAfgAAAPjAjg0vhWk/ZHf5ZIoZyz8AAAA/AAAAAAAAAAABEQEAAH4AAADo68qeADFvP2R3+WSKGcs/AAAAPy8AAAAAAAAAARIBAAB+AAAAZIsDGGlucj9kd/lkihnLPwAAAD9PAAAAAAAAAAETAQAAfgAAANygoeBRRHU/ZHf5ZIoZyz8AAAA/TwAAAAAAAAABFAEAAH4AAABMtj+pOhp4P2R3+WSKGcs/AAAAP14AAAAAAAAAARUBAAB+AAAAvMvdcSPwej9kd/lkihnLPwAAAD9eAAAAAAAAAAEWAQAAfgAAACzhezoMxn0/ZHf5ZIoZyz8AAAA/bgAAAAAAAAABFwEAAH4AAAAGBtzl7riBP2R3+WSKGcs/AAAAP24AAAAAAAAAARgBAAB+AAAANibJEsz5hT9kd/lkihnLPwAAAD99AAAAAAAAAAEZAQAAfgAAABZRBaSdpYs/ZHf5ZIoZyz8AAAA/fQAAAAAAAAABGgEAAH4AAAC1yO/+qxOSP2R3+WSKGcs/AAAAP40AAAAAAAAAARsBAAB+AAAAPW4EXgMKlz9g76PUhvPKPwAAAD+NAAAAAAAAAAEcAQAAfgAAAH0eaCFPa50/YO+j1Ibzyj8AAAA/nQAAAAAAAAABHQEAAH4AAAC6bI2kx5uiP1pnTkSDzco/AAAAP50AAAAAAAAAAR4BAAB+AAAA5ox60aTcpj9aZ05Eg83KPwAAAD+dAAAAAAAAAAEfAQAAfgAAAMBvexc/eKs/Vt/4s3+nyj8AAAA/rAAAAAAAAAABIAEAAH4AAABRzVtUCJKwP0zPTZN4W8o/AAAAP7wAAAAAAAAAASEBAAB+AAAAbAFwkJI6sz9Ev6JycQ/KPwAAAD+8AAAAAAAAAAEiAQAAfgAAAIzZIXI4a7Y/Oq/3UWrDyT8AAAA/zAAAAAAAAAABIwEAAH4AAACrsdNT3pu5PzCfTDFjd8k/AAAAP8wAAAAAAAAAASQBAAB+AAAAdaj7qCWfvD8oj6EQXCvJPwAAAD/bAAAAAAAAAAElAQAAfgAAAD2fI/5sor8/Hn/271TfyD8AAAA/2wAAAAAAAAABJgEAAH4AAABVCJIQHfjAPxRvS89Nk8g/AAAAP+sAAAAAAAAAAScBAAB+AAAAtzFX6LI1wj8Q5/U+Sm3IPwAAAD/rAAAAAAAAAAEoAQAAfgAAABWJTe06L8M/BNdKHkMhyD8AAAA/+gAAAAAAAAABKQEAAH4AAADJ7/6rExLEPwJP9Y0/+8c/AAAAP/oAAAAAAAAAASoBAAB+AAAAzpOcUS+axD/+xp/9O9XHPwAAAD8KAQAAAAAAAAErAQAAfgAAAIAofz36OMU/9j5KbTivxz8AAAA/CgEAAAAAAAABLAEAAH4AAADZ29ecZqrFP/Y+Sm04r8c/AAAAPxoBAAAAAAAAAS0BAAB+AAAA3K2mb3TuxT/2PkptOK/HPwAAAD8aAQAAAAAAAAEuAQAAfgAAADOPMPzSG8Y/9j5KbTivxz8AAAA/KQEAAAAAAAABLwEAAH4AAACKcLqIMUnGP/Y+Sm04r8c/AAAAPykBAAAAAAAAATABAAB+AAAANmH/zuBfxj/2PkptOK/HPwAAAD8pAQAAAAAAAAExAQAAfgAAAOFRRBWQdsY/9j5KbTivxz8AAAA/KQEAAAAAAAABMgEAAH4AAACLodkom+HOP6PBZp05Ed0/AAAAPwAAAAAAAAAAATMBAAB+AAAA4bCU4uvKzj+jwWadORHdPwAAAD9eAAAAAAAAAAE0AQAAfgAAAInPClaNnc4/o8FmnTkR3T8AAAA/XgAAAAAAAAABNQEAAH4AAAAz7oDJLnDOP6PBZp05Ed0/AAAAP20AAAAAAAAAATYBAAB+AAAAgSttsHEVzj+jwWadORHdPwAAAD9tAAAAAAAAAAE3AQAAfgAAAH9Znt1j0c0/o8FmnTkR3T8AAAA/fQAAAAAAAAABOAEAAH4AAADRlorEpnbNP6PBZp05Ed0/AAAAP30AAAAAAAAAATkBAAB+AAAAzfLsHovuzD+jwWadORHdPwAAAD+NAAAAAAAAAAE6AQAAfgAAAMdOT3lvZsw/o8FmnTkR3T8AAAA/jQAAAAAAAAABOwEAAH4AAADCqrHTU97LP6PBZp05Ed0/AAAAP5wAAAAAAAAAATwBAAB+AAAAaPdYdOdsyz+jwWadORHdPwAAAD+cAAAAAAAAAAE9AQAAfgAAAGNTu87L5Mo/o8FmnTkR3T8AAAA/rAAAAAAAAAABPgEAAH4AAAC1kKe1DorKP6PBZp05Ed0/AAAAP6wAAAAAAAAAAT8BAAB+AAAAsr7Y4gBGyj+jwWadORHdPwAAAD+8AAAAAAAAAAFAAQAAfgAAAFvdTlaiGMo/o8FmnTkR3T8AAAA/vAAAAAAAAAABQQEAAH4AAAAE/MTJQ+vJP6PBZp05Ed0/AAAAP8sAAAAAAAAAAUIBAAB+AAAAWAuAg5TUyT+jwWadORHdPwAAAD/LAAAAAAAAAAFDAQAAfgAAAK0aOz3lvck/o8FmnTkR3T8AAAA/2wAAAAAAAAABRAEAAH4AAAALQRKiAx/CP7UdkhZGlt0/AAAAPwAAAAAAAAAAAUUBAAB+AAAAtF+IFaXxwT+1HZIWRpbdPwAAAD89AAAAAAAAAAFGAQAAfgAAAF1+/ohGxME/tR2SFkaW3T8AAAA/TAAAAAAAAAABRwEAAH4AAACvu+pviWnBP7UdkhZGlt0/AAAAP0wAAAAAAAAAAUgBAAB+AAAA/SYIhL7KwD+1HZIWRpbdPwAAAD9cAAAAAAAAAAFJAQAAfgAAAKGh4FFEFcA/tR2SFkaW3T8AAAA/XAAAAAAAAAABSgEAAH4AAADbdV4m12S+P7UdkhZGlt0/AAAAP2sAAAAAAAAAAUsBAAB+AAAAzYmFNYTMvD+1HZIWRpbdPwAAAD9rAAAAAAAAAAFMAQAAfgAAAL2drEQxNLs/tR2SFkaW3T8AAAA/ewAAAAAAAAABTQEAAH4AAAD97r86IUG5P7UdkhZGlt0/AAAAP3sAAAAAAAAAAU4BAAB+AAAAliFdvW97tz+1HZIWRpbdPwAAAD+LAAAAAAAAAAFPAQAAfgAAANlycLNfiLU/tR2SFkaW3T8AAAA/iwAAAAAAAAABUAEAAH4AAAAaxIOpT5WzP7UdkhZGlt0/AAAAP5oAAAAAAAAAAVEBAAB+AAAAYbk0RVsqsj+1HZIWRpbdPwAAAD+qAAAAAAAAAAFSAQAAfgAAAFHNW1QIkrA/tR2SFkaW3T8AAAA/qgAAAAAAAAABUwEAAH4AAACCwgXHavOtP7UdkhZGlt0/AAAAP6oAAAAAAAAAAVQBAAB+AAAAEq1n/oEdqz+1HZIWRpbdPwAAAD+6AAAAAAAAAAFVAQAAfgAAAPoc8WcT/ag/tR2SFkaW3T8AAAA/ugAAAAAAAAABVgEAAH4AAAA4yma454GmP7UdkhZGlt0/AAAAP8kAAAAAAAAAAVcBAAB+AAAA0vwDOza8pD+1HZIWRpbdPwAAAD/JAAAAAAAAAAFYAQAAfgAAAAyqeYsKQaI/tR2SFkaW3T8AAAA/2QAAAAAAAAABWQEAAH4AAAACYj5A0zChP7UdkhZGlt0/AAAAP9kAAAAAAAAAAVoBAAB+AAAAka7et72Lnz+1HZIWRpbdPwAAAD/oAAAAAAAAAAFbAQAAfgAAANmjj1PJIJ4/tR2SFkaW3T8AAAA/6AAAAAAAAAABXAEAAH4AAAAhmUDv1LWcP7UdkhZGlt0/AAAAP/gAAAAAAAAAAV0BAAB+AAAAaY7xiuBKmz+1HZIWRpbdPwAAAD8IAQAAAAAAAAFeAQAAfgAAAAsJylhmlZo/tR2SFkaW3T8AAAA/CAEAAAAAAAABXwEAAH4AAAALCcpYZpWaP7FZZ05Eg90/AAAAPwgBAAAAAAAAAWABAAB+AAAAr4OiJuzfmT+xWWdORIPdPwAAAD8XAQAAAAAAAAFhAQAAfgAAAFH+evRxKpk/sVlnTkSD3T8AAAA/JwEAAAAAAAABYgEAAH4AAAD1eFPC93SYP7FZZ05Eg90/AAAAPycBAAAAAAAAAWMBAAB+AAAAmfMrkH2/lz+xWWdORIPdPwAAAD9GAQAAAAAAAAFkAQAAfgAAAD1uBF4DCpc/sVlnTkSD3T8AAAA/VgEAAAAAAAABZQEAAH4AAADh6NwriVSWP7FZZ05Eg90/AAAAP1YBAAAAAAAAAWYBAAB+AAAAhWO1+Q6flT+xWWdORIPdPwAAAD9lAQAAAAAAAAFnAQAAfgAAAMtYZpUaNJQ/sVlnTkSD3T8AAAA/dQEAAAAAAAABaAEAAH4AAACFY7X5Dp+VPyq14bzeR+E/AAAAPwAAAAAAAAAAAWkBAAB+AAAAJ96Nx5TplD8qteG83kfhPwAAAD+cAAAAAAAAAAFqAQAAfgAAAMq3tmJ2iKw/MJ9MMWN34T8AAAA/AAAAAAAAAAABawEAAH4AAACCwgXHavOtPzCfTDFjd+E/AAAAPx8AAAAAAAAAAWwBAAB+AAAAowpIO0s3sD8wn0wxY3fhPwAAAD8uAAAAAAAAAAFtAQAAfgAAAFwVl58/orE/MJ9MMWN34T8AAAA/LgAAAAAAAAABbgEAAH4AAAAaxIOpT5WzPzCfTDFjd+E/AAAAPz4AAAAAAAAAAW8BAAB+AAAAhzWEzBzjtT8wn0wxY3fhPwAAAD8+AAAAAAAAAAFwAQAAfgAAAEmIDnxIXrg/MmN3+WSK4T8AAAA/TgAAAAAAAAABcQEAAH4AAAAP25grdNm6PzTFjN3lk+E/AAAAP04AAAAAAAAAAXIBAAB+AAAA0S0j259UvT80J6LBZp3hPwAAAD9dAAAAAAAAAAFzAQAAfgAAAJWArYrLz78/NCeiwWad4T8AAAA/hwAAAAAAAAABdAEAAH4AAABVCJIQHfjAPzaJt6XnpuE/AAAAP5cAAAAAAAAAAXUBAAB+AAAAtF+IFaXxwT82ibel56bhPwAAAD+XAAAAAAAAAAF2AQAAfgAAABDlr0cfp8I/Nom3peem4T8AAAA/pwAAAAAAAAABdwEAAH4AAAAViU3tOi/DPzaJt6XnpuE/AAAAP6cAAAAAAAAAAXgBAAB+AAAAxEthBviJwz82ibel56bhPwAAAD+2AAAAAAAAAAF5AQAAfgAAAMYdMNkFzsM/Nom3peem4T8AAAA/tgAAAAAAAAABegEAAH4AAADXgMIFx2rjPyq14bzeR+E/AAAAPwAAAAAAAAAAAXsBAAB+AAAArUQxNBtl4z8qteG83kfhPwAAAD8AAAAAAAAAAAF8AQAAfgAAAC355KgeduM/KrXhvN5H4T8AAAA/pwAAAAAAAAABfQEAAH4AAABant1j0Z3jPyq14bzeR+E/AAAAP6cAAAAAAAAAAX4BAAB+AAAA27v4wdvQ4z8qteG83kfhPwAAAD+2AAAAAAAAAAF/AQAAfgAAADOdgk46/uM/KrXhvN5H4T8AAAA/tgAAAAAAAAABgAEAAH4AAAC1up2sRDHkPyq14bzeR+E/AAAAP8YAAAAAAAAAAYEBAAB+AAAAjVDbraZv5D8qU8zYXT7hPwAAAD/GAAAAAAAAAAGCAQAAfgAAAJAiqoC0s+Q/KPG29Nw04T8AAAA/xgAAAAAAAAABgwEAAH4AAACS9HhTwvfkPyjxtvTcNOE/AAAAP9UAAAAAAAAAAYQBAAB+AAAAlcZHJtA75T8mLYws2yHhPwAAAD/lAAAAAAAAAAGFAQAAfgAAAGxchScyeuU/Ji2MLNsh4T8AAAA/5QAAAAAAAAABhgEAAH4AAAAZtjFX6LLlPyTLdkhaGOE/AAAAP/UAAAAAAAAAAYcBAAB+AAAAm9NMtfLl5T8ky3ZIWhjhPwAAAD/1AAAAAAAAAAGIAQAAfgAAAJ08tJ75B+Y/JMt2SFoY4T8AAAA/BAEAAAAAAAABiQEAAH4AAAB0aYq2VCTmPyTLdkhaGOE/AAAAPwQBAAAAAAAAAYoBAAB+AAAA9B0+K1g15j8ky3ZIWhjhPwAAAD8UAQAAAAAAAAGLAQAAfgAAAB9az/wDO+Y/JMt2SFoY4T8AAAA/FAEAAAAAAAABjAEAAH4AAABJlmDOr0DmPyTLdkhaGOE/AAAAPyQBAAAAAAAAAY0BAAB+AAAAddLxn1tG5j8ky3ZIWhjhPwAAAD9yAQAAAAAAAAGOAQAAfgAAAHXS8Z9bRuY/Ji2MLNsh4T8AAAA/gQEAAAAAAAABjwEAAH4AAACFY7X5Dp+VP3j5ZIoZu+M/AAAAPwAAAAAAAAAAAZABAAB+AAAA4ejcK4lUlj94l0+mmLHjPwAAAD8/AAAAAAAAAAGRAQAAfgAAAD1uBF4DCpc/eJdPppix4z8AAAA/TgAAAAAAAAABkgEAAH4AAACZ8yuQfb+XP3iXT6aYseM/AAAAP04AAAAAAAAAAZMBAAB+AAAA9XhTwvd0mD94l0+mmLHjPwAAAD9eAAAAAAAAAAGUAQAAfgAAAFH+evRxKpk/djU6wheo4z8AAAA/fQAAAAAAAAABlQEAAH4AAABpjvGK4EqbP3Y1OsIXqOM/AAAAP30AAAAAAAAAAZYBAAB+AAAA2aOPU8kgnj92NTrCF6jjPwAAAD+NAAAAAAAAAAGXAQAAfgAAAAJiPkDTMKE/djU6wheo4z8AAAA/jQAAAAAAAAABmAEAAH4AAACAvxdU8xalP3Y1OsIXqOM/AAAAP5wAAAAAAAAAAZkBAAB+AAAABmUss0oNqj92NTrCF6jjPwAAAD+cAAAAAAAAAAGaAQAAfgAAAIwKQRKiA68/djU6wheo4z8AAAA/rAAAAAAAAAABmwEAAH4AAAC5mr7RuVeyP3Y1OsIXqOM/AAAAP6wAAAAAAAAAAZwBAAB+AAAAK7BcmqIttT92NTrCF6jjPwAAAD+8AAAAAAAAAAGdAQAAfgAAAO0C50nOqLc/djU6wheo4z8AAAA/vAAAAAAAAAABngEAAH4AAABZdOdsm/a5P3Y1OsIXqOM/AAAAP8sAAAAAAAAAAZ8BAAB+AAAAGSPUdqvpuz92NTrCF6jjPwAAAD/LAAAAAAAAAAGgAQAAfgAAAM2JhTWEzLw/djU6wheo4z8AAAA/2wAAAAAAAAABoQEAAH4AAADRLSPbn1S9P3Y1OsIXqOM/AAAAP9sAAAAAAAAAAaIBAAB+AAAA3nEj8BpQ6D9yreQxFILjPwAAAD8AAAAAAAAAAAGjAQAAfgAAAN5xI/AaUOg/cg/6FZWL4z8AAAA/XgAAAAAAAAABpAEAAH4AAADecSPwGlDoP3RxD/oVleM/AAAAP20AAAAAAAAAAaUBAAB+AAAA3nEj8BpQ6D920yTelp7jPwAAAD9tAAAAAAAAAAGmAQAAfgAAAAmutMHGVeg/djU6wheo4z8AAAA/fQAAAAAAAAABpwEAAH4AAAAJrrTBxlXoP3j5ZIoZu+M/AAAAP30AAAAAAAAAAagBAAB+AAAANOpFk3Jb6D96W3pumsTjPwAAAD+NAAAAAAAAAAGpAQAAfgAAAIpiaDbKZug/fIG6Gh3h4z8AAAA/jQAAAAAAAAABqgEAAH4AAAALFxyrzXfoP4Cn+saf/eM/AAAAP5wAAAAAAAAAAasBAAB+AAAA4UPywiiU6D+GzTpzIhrkPwAAAD+cAAAAAAAAAAGsAQAAfgAAAOKsWawvtug/jBm7yydT5D8AAAA/rAAAAAAAAAABrQEAAH4AAADjFcGVNtjoP5IDJkCsguQ/AAAAP6wAAAAAAAAAAa4BAAB+AAAAukKXrZH06D+Y7ZC0MLLkPwAAAD+7AAAAAAAAAAGvAQAAfgAAAJBvbcXsEOk/nHXmRDTY5D8AAAA/uwAAAAAAAAABsAEAAH4AAAC9FGaAnzjpP6JfUbm4B+U/AAAAP8sAAAAAAAAAAbEBAAB+AAAAaAWrxk5P6T+m56ZJvC3lPwAAAD/LAAAAAAAAAAGyAQAAfgAAAD4ygd6pa+k/qg3n9T5K5T8AAAA/2wAAAAAAAAABswEAAH4AAADrIsYkWYLpP64zJ6LBZuU/AAAAP9sAAAAAAAAAAbQBAAB+AAAAQZvox7CN6T+w91Fqw3nlPwAAAD/qAAAAAAAAAAG1AQAAfgAAAJYTC2sImek/tLt8MsWM5T8AAAA/6gAAAAAAAAABtgEAAH4AAADBT5w8tJ7pP7S7fDLFjOU/AAAAP/oAAAAAAAAAAbcBAAB+AAAAQZvox7CN6T+EayWPoRDkPwAAAD8AAAAAAAAAAAG4AQAAfgAAABVfV/YEiOk/hGslj6EQ5D8AAAA/DwAAAAAAAAABuQEAAH4AAADrIsYkWYLpP4RrJY+hEOQ/AAAAP4QAAAAAAAAAAboBAAB+AAAAv+Y0U6186T+EayWPoRDkPwAAAD+EAAAAAAAAAAG7AQAAfgAAAJSqo4EBd+k/hGslj6EQ5D8AAAA/lAAAAAAAAAABvAEAAH4AAAA+MoHeqWvpP4RrJY+hEOQ/AAAAP5QAAAAAAAAAAb0BAAB+AAAAFPbvDP5l6T+GzTpzIhrkPwAAAD+kAAAAAAAAAAG+AQAAfgAAAL59zWmmWuk/hi9QV6Mj5D8AAAA/swAAAAAAAAABvwEAAH4AAAATjYgj90PpP4q3peemSeQ/AAAAP7MAAAAAAAAAAcABAAB+AAAAPGCyC5wn6T+O3eWTKWbkPwAAAD/DAAAAAAAAAAHBAQAAfgAAAGYz3PNAC+k/kgMmQKyC5D8AAAA/wwAAAAAAAAABwgEAAH4AAABkynQKOunoP5aLe9CvqOQ/AAAAP9IAAAAAAAAAAcMBAAB+AAAAjp2e8t7M6D+asbt8MsXkPwAAAD/iAAAAAAAAAAHEAQAAfgAAADa8FGaAn+g/njkRDTbr5D8AAAA/4gAAAAAAAAABxQEAAH4AAAALFxyrzXfoP6JfUbm4B+U/AAAAP/IAAAAAAAAAAcYBAAB+AAAA3nEj8BpQ6D+mhZFlOyTlPwAAAD/yAAAAAAAAAAHHAQAAfgAAAN0IvAYULug/qKvREb5A5T8AAAA/AQEAAAAAAAAByAEAAH4AAAAH3OXuuBHoP6zREb5AXeU/AAAAPwEBAAAAAAAAAckBAAB+AAAAMK8P11315z+w91Fqw3nlPwAAAD8RAQAAAAAAAAHKAQAAfgAAALD6W2Ja5Oc/tLt8MsWM5T8AAAA/EQEAAAAAAAABywEAAH4AAAAEChccq83nP7Z/p/rGn+U/AAAAPxEBAAAAAAAAAcwBAAB+AAAAr5H0eFPC5z+2Q9LCyLLlPwAAAD8hAQAAAAAAAAHNAQAAfgAAAFkZ0tX7tuc/uKXnpkm85T8AAAA/MAEAAAAAAAABzgEAAH4AAAADoa8ypKvnP7ppEm9Lz+U/AAAAPzABAAAAAAAAAc8BAAB+AAAArSiNj0yg5z+6aRJvS8/lPwAAAD9AAQAAAAAAAAHQAQAAfgAAAILs+72gmuc/vMsnU8zY5T8AAAA/QAEAAAAAAAAB0QEAAH4AAABWsGrs9JTnP74tPTdN4uU/AAAAP08BAAAAAAAAAdIBAAB+AAAALHTZGkmP5z++LT03TeLlPwAAAD9fAQAAAAAAAAHTAQAAfgAAACx02RpJj+c/wI9SG87r5T8AAAA/bwEAAAAAAAAB1AEAAH4AAAABOEhJnYnnP8CPUhvO6+U/AAAAP28BAAAAAAAAAdUBAAB+AAAA1vu2d/GD5z/Aj1IbzuvlPwAAAD+OAQAAAAAAAAHWAQAAfgAAANb7tnfxg+c/wPFn/0715T8AAAA/jgEAAAAAAAAB1wEAAH4AAACrvyWmRX7nP8DxZ/9O9eU/AAAAP54BAAAAAAAAAdgBAAB+AAAAq78lpkV+5z/CU33jz/7lPwAAAD+eAQAAAAAAAAHZAQAAfgAAAIGDlNSZeOc/wlN948/+5T8AAAA/rQEAAAAAAAAB2gEAAH4AAACBg5TUmXjnP8K1ksdQCOY/AAAAP70BAAAAAAAAAdsBAAB+AAAAVUcDA+5y5z/CtZLHUAjmPwAAAD/MAQAAAAAAAAHcAQAAfgAAAFSfKicW1qA/wrWSx1AI5j8AAAA/AAAAAAAAAAAB3QEAAH4AAACm3BYOWXugP8K1ksdQCOY/AAAAPwAAAAAAAAAAAd4BAAB+AAAA9hkD9ZsgoD/CtZLHUAjmPwAAAD8vAAAAAAAAAAHfAQAAfgAAAPYZA/WbIKA/xBeoq9ER5j8AAAA/nAAAAAAAAAAB4AEAAH4AAABUnyonFtagP8QXqKvREeY/AAAAP6wAAAAAAAAAAeEBAAB+AAAAsCRSWZCLoT/EF6ir0RHmPwAAAD+sAAAAAAAAAAHiAQAAfgAAALpsjaTHm6I/xHm9j1Ib5j8AAAA/uwAAAAAAAAAB4wEAAH4AAAB0d9wIvAakP8R5vY9SG+Y/AAAAP7sAAAAAAAAAAeQBAAB+AAAAigdTnyonpj/Eeb2PUhvmPwAAAD/LAAAAAAAAAAHlAQAAfgAAAPoc8WcT/ag/xtvSc9Mk5j8AAAA/ywAAAAAAAAAB5gEAAH4AAADAb3sXP3irP8Y96FdULuY/AAAAP9sAAAAAAAAAAecBAAB+AAAA3kct+eSorj/In/071TfmPwAAAD8JAQAAAAAAAAHoAQAAfgAAAIKR5iYBW7U/zMU96FdU5j8AAAA/CQEAAAAAAAAB6QEAAH4AAADeFg5ZexC2P8zFPehXVOY/AAAAPwkBAAAAAAAAAeoBAAB+AAAAOpw1i/XFtj/OJ1PM2F3mPwAAAD8ZAQAAAAAAAAHrAQAAfgAAAD9A0zARTrc/zidTzNhd5j8AAAA/GQEAAAAAAAAB7AEAAH4AAADtAudJzqi3P84nU8zYXeY/AAAAPykBAAAAAAAAAe0BAAB+AAAARORw1izWtz/OJ1PM2F3mPwAAAD8pAQAAAAAAAAHuAQAAfgAAAJzF+mKLA7g/zidTzNhd5j8AAAA/OAEAAAAAAAAB7wEAAH4AAADzpoTv6TC4P84nU8zYXeY/AAAAPzEDAAAAAAAAAfABAAB+AAAASYgOfEheuD/OJ1PM2F3mPwAAAD9RAwAAAAAAAAHxAQAAfgAAAEmIDnxIXrg/zMU96FdU5j8AAAA/UQMAAAAAAAAB8gEAAH4AAABJiA58SF64P8pjKATXSuY/AAAAPzkFAAAAAAAAAfMBAAB+AAAAoWmYCKeLuD/KYygE10rmPwAAAD85BQAAAAAAAAH0AQAAfgAAAKFpmAini7g/ygETIFZB5j8AAAA/SAUAAAAAAAAB9QEAAH4AAADT6nayEsXQPzbYrDMnouk/AAAAPwAAAAAAAAAAAfYBAAB+AAAAfnJUD7u50D82OsIXqKvpPwAAAD8AAAAAAAAAAAH3AQAAfgAAACljmVVq0NA/NjrCF6ir6T8AAAA/fQAAAAAAAAAB+AEAAH4AAAAsNWgoeBTRPzY6wheoq+k/AAAAP40AAAAAAAAAAfkBAAB+AAAA2Y4UWC5N0T822KwzJ6LpPwAAAD+NAAAAAAAAAAH6AQAAfgAAAIXowIfkhdE/NHaXT6aY6T8AAAA/nAAAAAAAAAAB+wEAAH4AAADeMrL9SdXRPzQUgmslj+k/AAAAP5wAAAAAAAAAAfwBAAB+AAAAi4xeLQAO0j8ysmyHpIXpPwAAAD+sAAAAAAAAAAH9AQAAfgAAADfmCl22RtI/MrJsh6SF6T8AAAA/rAAAAAAAAAAB/gEAAH4AAACOx5TpFHTSPzKybIekhek/AAAAP7sAAAAAAAAAAf8BAAB+AAAAkDD80huW0j8ysmyHpIXpPwAAAD+7AAAAAAAAAAEAAgAAfgAAADshQRnLrNI/MrJsh6SF6T8AAAA/ywAAAAAAAAABAQIAAH4AAACRmWO8IrjSPzKybIekhek/AAAAP8sAAAAAAAAAAQICAAB+AAAA5xGGX3rD0j8ysmyHpIXpPwAAAD/bAAAAAAAAAAEDAgAAfgAAAD2KqALSztI/NBSCayWP6T8AAAA/KQEAAAAAAAABBAIAAH4AAACSAsulKdrSPzR2l0+mmOk/AAAAPykBAAAAAAAAAQUCAAB+AAAA6XrtSIHl0j80dpdPppjpPwAAAD84AQAAAAAAAAEGAgAAfgAAAJVrMo8w/NI/NtisMyei6T8AAAA/OAEAAAAAAAABBwIAAH4AAABAXHfV3xLTPzbYrDMnouk/AAAAPzgBAAAAAAAAAQgCAAB+AAAAlz0BYj5A0z822KwzJ6LpPwAAAD9IAQAAAAAAAAEJAgAAfgAAAEMuRqjtVtM/NjrCF6ir6T8AAAA/SAEAAAAAAAABCgIAAH4AAADuHovunG3TPzY6wheoq+k/AAAAP1gBAAAAAAAAAQsCAAB+AAAA8Ify16OP0z84nNf7KLXpPwAAAD9YAQAAAAAAAAEMAgAAfgAAAEdpfGQCvdM/OJzX+yi16T8AAAA/ZwEAAAAAAAABDQIAAH4AAACeSgbxYOrTPzic1/sotek/AAAAP2cBAAAAAAAAAQ4CAAB+AAAAS6SyIBcj1D84nNf7KLXpPwAAAD93AQAAAAAAAAEPAgAAfgAAAEwNGgoeRdQ/OJzX+yi16T8AAAA/dwEAAAAAAAABEAIAAH4AAACj7qOWfHLUPzic1/sotek/AAAAP4cBAAAAAAAAARECAAB+AAAA+s8tI9uf1D84nNf7KLXpPwAAAD+HAQAAAAAAAAESAgAAfgAAAP2h/PXo49Q/OJzX+yi16T8AAAA/lgEAAAAAAAABEwIAAH4AAABUg4aCRxHVPzY6wheoq+k/AAAAP6YBAAAAAAAAARQCAAB+AAAAq2QQD6Y+1T822KwzJ6LpPwAAAD+mAQAAAAAAAAEVAgAAfgAAAAJGmpsEbNU/NtisMyei6T8AAAA/pgEAAAAAAAABFgIAAH4AAACvn0bLuqTVPzQUgmslj+k/AAAAP7UBAAAAAAAAARcCAAB+AAAABoHQVxnS1T80FIJrJY/pPwAAAD+1AQAAAAAAAAEYAgAAfgAAAF1iWuR3/9U/MrJsh6SF6T8AAAA/xQEAAAAAAAABGQIAAH4AAABey8HNfiHWPzKybIekhek/AAAAP8UBAAAAAAAAARoCAAB+AAAAXzQpt4VD1j8ysmyHpIXpPwAAAD/VAQAAAAAAAAEbAgAAfgAAALWsS1rdTtY/MrJsh6SF6T8AAAA/1QEAAAAAAAABHAIAAH4AAAALJW79NFrWPzKybIekhek/AAAAP1ICAAAAAAAAAR0CAAB+AAAAYZ2QoIxl1j8ysmyHpIXpPwAAAD9hAgAAAAAAAAEeAgAAfgAAALYVs0PkcNY/MrJsh6SF6T8AAAA/YQIAAAAAAAABHwIAAH4AAAC4fhot65LWPzKybIekhek/AAAAP3ECAAAAAAAAASACAAB+AAAAuueBFvK01j8ysmyHpIXpPwAAAD9xAgAAAAAAAAEhAgAAfgAAABHJC6NQ4tY/MrJsh6SF6T8AAAA/gQIAAAAAAAABIgIAAH4AAAC+IrjSBhvXPzKybIekhek/AAAAP4ECAAAAAAAAASMCAAB+AAAAFQRCX2VI1z8ysmyHpIXpPwAAAD+QAgAAAAAAAAEkAgAAfgAAABjWEDJzjNc/NBSCayWP6T8AAAA/kAIAAAAAAAABJQIAAH4AAABvt5q+0bnXPzQUgmslj+k/AAAAP6ACAAAAAAAAASYCAAB+AAAAcCACqNjb1z80FIJrJY/pPwAAAD+gAgAAAAAAAAEnAgAAfgAAAHGJaZHf/dc/NBSCayWP6T8AAAA/rwIAAAAAAAABKAIAAH4AAAAdeq7XjhTYPzQUgmslj+k/AAAAP68CAAAAAAAAASkCAAB+AAAAyGrzHT4r2D80FIJrJY/pPwAAAD+/AgAAAAAAAAEqAgAAfgAAAB7jFcGVNtg/NBSCayWP6T8AAAA/vwIAAAAAAAABKwIAAH4AAAB0Wzhk7UHYPzQUgmslj+k/AAAAP88CAAAAAAAAASwCAAB+AAAAytNaB0VN2D80FIJrJY/pPwAAAD88AwAAAAAAAAEtAgAAfgAAAB9MfaqcWNg/NBSCayWP6T8AAAA/TAMAAAAAAAABLgIAAH4AAAB1xJ9N9GPYPzR2l0+mmOk/AAAAP1sDAAAAAAAAAS8CAAB+AAAAyzzC8Etv2D80dpdPppjpPwAAAD9bAwAAAAAAAAEwAgAAfgAAAHYtBzf7hdg/NHaXT6aY6T8AAAA/awMAAAAAAAABMQIAAH4AAAB4lm4gAqjYPzR2l0+mmOk/AAAAP2sDAAAAAAAAATICAAB+AAAAef/VCQnK2D80dpdPppjpPwAAAD97AwAAAAAAAAEzAgAAfgAAAHpoPfMP7Ng/NHaXT6aY6T8AAAA/igMAAAAAAAABNAIAAH4AAAAmWYI5vwLZPzR2l0+mmOk/AAAAP4oDAAAAAAAAATUCAAB+AAAAfNGk3BYO2T80dpdPppjpPwAAAD+KAwAAAAAAAAE2AgAAfgAAANFJx39uGdk/NHaXT6aY6T8AAAA/mgMAAAAAAAABNwIAAH4AAAB9OgzGHTDZPzQUgmslj+k/AAAAP5oDAAAAAAAAATgCAAB+AAAA07IuaXU72T80FIJrJY/pPwAAAD+pAwAAAAAAAAE5AgAAfgAAACgrUQzNRtk/NBSCayWP6T8AAAA/uQMAAAAAAAABOgIAAH4AAAB+o3OvJFLZPzQUgmslj+k/AAAAP7kDAAAAAAAAATsCAAB+AAAA1BuWUnxd2T80FIJrJY/pPwAAAD/JAwAAAAAAAAE8AgAAfgAAACqUuPXTaNk/NBSCayWP6T8AAAA/BwQAAAAAAAABPQIAAH4AAAB/DNuYK3TZPzQUgmslj+k/AAAAP0YEAAAAAAAAAT4CAAB+AAAA1YT9O4N/2T80FIJrJY/pPwAAAD9GBAAAAAAAAAE/AgAAfgAAACv9H9/aitk/NBSCayWP6T8AAAA/VQQAAAAAAAABQAIAAH4AAACBdUKCMpbZPzQUgmslj+k/AAAAP1UEAAAAAAAAAUECAAB+AAAA1+1kJYqh2T80FIJrJY/pPwAAAD9lBAAAAAAAAAFCAgAAfgAAAC7P7rHoztk/NBSCayWP6T8AAAA/ZQQAAAAAAAABQwIAAH4AAACFsHg+R/zZPzKybIekhek/AAAAP3UEAAAAAAAAAUQCAAB+AAAA3JECy6Up2j8wUFejI3zpPwAAAD91BAAAAAAAAAFFAgAAfgAAADNzjFcEV9o/Lows2yFp6T8AAAA/hAQAAAAAAAABRgIAAH4AAAA13PNAC3naPyzIARMgVuk/AAAAP4QEAAAAAAAAAUcCAAB+AAAA4jWgcMGx2j8qBNdKHkPpPwAAAD+UBAAAAAAAAAFIAgAAfgAAADkXKv0f39o/KECsghww6T8AAAA/lAQAAAAAAAABSQIAAH4AAAA6gJHmJgHbPybelp6bJuk/AAAAP6MEAAAAAAAAAUoCAAB+AAAA5nDWLNYX2z8kfIG6Gh3pPwAAAD+jBAAAAAAAAAFLAgAAfgAAAJFhG3OFLts/JHyBuhod6T8AAAA/swQAAAAAAAABTAIAAH4AAADn2T0W3TnbPyQabNaZE+k/AAAAP7MEAAAAAAAAAU0CAAB+AAAAPVJguTRF2z8kGmzWmRPpPwAAAD+zBAAAAAAAAAFOAgAAfgAAAJPKglyMUNs/JBps1pkT6T8AAAA/wgQAAAAAAAABTwIAAH4AAADoQqX/41vbPyQabNaZE+k/AAAAP+IEAAAAAAAAAVACAAB+AAAAPrvHojtn2z8kGmzWmRPpPwAAAD+NBQAAAAAAAAFRAgAAfgAAAJQz6kWTcts/JBps1pkT6T8AAAA/nQUAAAAAAAABUgIAAH4AAADqqwzp6n3bPyQabNaZE+k/AAAAP60FAAAAAAAAAVMCAAB+AAAAlZxRL5qU2z8kGmzWmRPpPwAAAD+8BQAAAAAAAAFUAgAAfgAAAOsUdNLxn9s/JBps1pkT6T8AAAA/zAUAAAAAAAABVQIAAH4AAABBjZZ1SavbPyQabNaZE+k/AAAAP9wFAAAAAAAAAVYCAAB+AAAAlwW5GKG22z8kGmzWmRPpPwAAAD/rBQAAAAAAAAFXAgAAfgAAAEL2/V5Qzds/JBps1pkT6T8AAAA/6wUAAAAAAAABWAIAAH4AAABDX2VIV+/bPyQabNaZE+k/AAAAP/sFAAAAAAAAAVkCAAB+AAAARcjMMV4R3D8kGmzWmRPpPwAAAD/7BQAAAAAAAAFaAgAAfgAAAEYxNBtlM9w/JHyBuhod6T8AAAA/CgYAAAAAAAABWwIAAH4AAABHmpsEbFXcPyR8gboaHek/AAAAPwoGAAAAAAAAAVwCAAB+AAAAnRK+p8Ng3D8m3paemybpPwAAAD8KBgAAAAAAAAFdAgAAfgAAAEkDA+5yd9w/Jt6Wnpsm6T8AAAA/GgYAAAAAAAABXgIAAH4AAACeeyWRyoLcPyiiwWadOek/AAAAPxoGAAAAAAAAAV8CAAB+AAAA9PNHNCKO3D8qBNdKHkPpPwAAAD8qBgAAAAAAAAFgAgAAfgAAAEpsatd5mdw/KgTXSh5D6T8AAAA/KgYAAAAAAAABYQIAAH4AAACg5Ix60aTcPypm7C6fTOk/AAAAPzkGAAAAAAAAAWICAAB+AAAAoOSMetGk3D8syAETIFbpPwAAAD9JBgAAAAAAAAFjAgAAfgAAAPVcrx0psNw/LMgBEyBW6T8AAAA/SQYAAAAAAAABZAIAAH4AAABL1dHAgLvcPyzIARMgVuk/AAAAP2gGAAAAAAAAAWUCAAB+AAAAoU30Y9jG3D8syAETIFbpPwAAAD94BgAAAAAAAAFmAgAAfgAAAEw+OaqH3dw/LMgBEyBW6T8AAAA/eAYAAAAAAAABZwIAAH4AAAD4Ln7wNvTcPyzIARMgVuk/AAAAP4cGAAAAAAAAAWgCAAB+AAAA+Zfl2T0W3T8syAETIFbpPwAAAD+HBgAAAAAAAAFpAgAAfgAAAPsATcNEON0/LMgBEyBW6T8AAAA/lwYAAAAAAAABagIAAH4AAABS4tZPo2XdPypm7C6fTOk/AAAAP5cGAAAAAAAAAWsCAAB+AAAAU0s+OaqH3T8qZuwun0zpPwAAAD+nBgAAAAAAAAFsAgAAfgAAAACl6mhgwN0/KKLBZp056T8AAAA/pwYAAAAAAAABbQIAAH4AAACt/paYFvndPyiiwWadOek/AAAAP7YGAAAAAAAAAW4CAAB+AAAAA+AgJXUm3j8oosFmnTnpPwAAAD+2BgAAAAAAAAFvAgAAfgAAALE5zVQrX94/KKLBZp056T8AAAA/xgYAAAAAAAABcAIAAH4AAACzojQ+MoHePyhArIIcMOk/AAAAP8YGAAAAAAAAAXECAAB+AAAAtQucJzmj3j8oQKyCHDDpPwAAAD/WBgAAAAAAAAFyAgAAfgAAAF/84G3oud4/KECsghww6T8AAAA/1gYAAAAAAAABcwIAAH4AAAC1dAMRQMXePyhArIIcMOk/AAAAP+UGAAAAAAAAAXQCAAB+AAAAC+0ltJfQ3j8oQKyCHDDpPwAAAD/lBgAAAAAAAAF1AgAAfgAAAGFlSFfv294/KECsghww6T8AAAA/QwcAAAAAAAABdgIAAH4AAABhZUhX79vePyoE10oeQ+k/AAAAP1MHAAAAAAAAAXcCAAB+AAAAt91q+kbn3j8qZuwun0zpPwAAAD9iBwAAAAAAAAF4AgAAfgAAAA1WjZ2e8t4/LMgBEyBW6T8AAAA/oQcAAAAAAAABeQIAAH4AAAC5rznNVCvfPy6MLNshaek/AAAAP7AHAAAAAAAAAXoCAAB+AAAAu4EIoGJv3z8ujCzbIWnpPwAAAD/ABwAAAAAAAAF7AgAAfgAAAGfbtM8YqN8/Lows2yFp6T8AAAA/wAcAAAAAAAABfAIAAH4AAAATzPkVyL7fPy6MLNshaek/AAAAP9AHAAAAAAAAAX0CAAB+AAAAa0QcuR/K3z8ujCzbIWnpPwAAAD/QBwAAAAAAAAF+AgAAfgAAAL+8Plx31d8/LCoX96Bf6T8AAAA/0AcAAAAAAAABfwIAAH4AAAAVNWH/zuDfPywqF/egX+k/AAAAP98HAAAAAAAAAYACAAB+AAAAa62Doibs3z8sKhf3oF/pPwAAAD/fBwAAAAAAAAGBAgAAfgAAAMElpkV+998/LCoX96Bf6T8AAAA/7wcAAAAAAAABggIAAH4AAAAKT2T0agHgPywqF/egX+k/AAAAP/4HAAAAAAAAAYMCAAB+AAAACk9k9GoB4D8syAETIFbpPwAAAD8OCAAAAAAAAAGEAgAAfgAAADaL9cUWB+A/LMgBEyBW6T8AAAA/DggAAAAAAAABhQIAAH4AAABgx4aXwgzgPyzIARMgVuk/AAAAPy0IAAAAAAAAAYYCAAB+AAAANov1xRYH4D8syAETIFbpPwAAAD/fCAAAAAAAAAGHAgAAfgAAAFi+vD5cd9U/3CFpYWTZ5j8AAAA/AAAAAAAAAAABiAIAAH4AAAAVNWH/zuDfPyBWQQ6YAOk/AAAAPwAAAAAAAAAAAYkCAAB+AAAAwSWmRX733z8gVkEOmADpPwAAAD9OAAAAAAAAAAGKAgAAfgAAAGDHhpfCDOA/IFZBDpgA6T8AAAA/TgAAAAAAAAABiwIAAH4AAADhezoMxh3gPyBWQQ6YAOk/AAAAP14AAAAAAAAAAYwCAAB+AAAAYzDugMku4D8gVkEOmADpPwAAAD9eAAAAAAAAAAGNAgAAfgAAAOPkofXMP+A/IrhW8hgK6T8AAAA/bQAAAAAAAAABjgIAAH4AAABkmVVq0FDgPyK4VvIYCuk/AAAAP20AAAAAAAAAAY8CAAB+AAAAuhF4DShc4D8iuFbyGArpPwAAAD99AAAAAAAAAAGQAgAAfgAAAA+KmrB/Z+A/IrhW8hgK6T8AAAA/fQAAAAAAAAABkQIAAH4AAABlAr1T13LgPyK4VvIYCuk/AAAAP40AAAAAAAAAAZICAAB+AAAAu3rf9i5+4D8iuFbyGArpPwAAAD+cAAAAAAAAAAGTAgAAfgAAAOW2cMjag+A/IrhW8hgK6T8AAAA/nAAAAAAAAAABlAIAAH4AAAA7L5NrMo/gPyK4VvIYCuk/AAAAP5wAAAAAAAAAAZUCAAB+AAAAkae1Doqa4D8iuFbyGArpPwAAAD+sAAAAAAAAAAGWAgAAfgAAALzjRuA1oOA/IrhW8hgK6T8AAAA/rAAAAAAAAAABlwIAAH4AAAASXGmDjavgPyK4VvIYCuk/AAAAP7wAAAAAAAAAAZgCAAB+AAAAkhAd+JC84D8iuFbyGArpPwAAAD+8AAAAAAAAAAGZAgAAfgAAAL1Mrsk8wuA/IrhW8hgK6T8AAAA/ywAAAAAAAAABmgIAAH4AAAA+AWI+QNPgPyK4VvIYCuk/AAAAP8sAAAAAAAAAAZsCAAB+AAAAaT3zD+zY4D8iuFbyGArpPwAAAD/bAAAAAAAAAAGcAgAAfgAAAOnxpoTv6eA/IrhW8hgK6T8AAAA/2wAAAAAAAAABnQIAAH4AAAA/asknR/XgPyK4VvIYCuk/AAAAP+oAAAAAAAAAAZ4CAAB+AAAAwB59nEoG4T8iuFbyGArpPwAAAD/qAAAAAAAAAAGfAgAAfgAAABaXnz+iEeE/IrhW8hgK6T8AAAA/+gAAAAAAAAABoAIAAH4AAABsD8Li+RzhPyK4VvIYCuk/AAAAP/oAAAAAAAAAAaECAAB+AAAAlktTtKUi4T8iuFbyGArpPwAAAD8KAQAAAAAAAAGiAgAAfgAAAMGH5IVRKOE/IrhW8hgK6T8AAAA/CgEAAAAAAAABowIAAH4AAABO7Tovk2viPzBQV6MjfOk/AAAAPwAAAAAAAAAAAaQCAAB+AAAApGVd0up24j8wUFejI3zpPwAAAD+IAAAAAAAAAAGlAgAAfgAAAPtG515JpOI/MFBXoyN86T8AAAA/mAAAAAAAAAABpgIAAH4AAADRc712pMDiPzBQV6MjfOk/AAAAP5gAAAAAAAAAAacCAAB+AAAAqKCTjv/c4j8ysmyHpIXpPwAAAD+YAAAAAAAAAAGoAgAAfgAAANRFjEmyBOM/NBSCayWP6T8AAAA/pwAAAAAAAAABqQIAAH4AAADVrvMyuSbjPzQUgmslj+k/AAAAP7cAAAAAAAAAAaoCAAB+AAAArNvJShRD4z80dpdPppjpPwAAAD+3AAAAAAAAAAGrAgAAfgAAAIIIoGJvX+M/NtisMyei6T8AAAA/xwAAAAAAAAABrAIAAH4AAAAt+eSoHnbjPzbYrDMnouk/AAAAP8cAAAAAAAAAAa0CAAB+AAAABCa7wHmS4z82OsIXqKvpPwAAAD/WAAAAAAAAAAGuAgAAfgAAANpSkdjUruM/NjrCF6ir6T8AAAA/1gAAAAAAAAABrwIAAH4AAADbu/jB29DjPzY6wheoq+k/AAAAP+YAAAAAAAAAAbACAAB+AAAAsujO2Tbt4z82OsIXqKvpPwAAAD/mAAAAAAAAAAGxAgAAfgAAAIkVpfGRCeQ/NjrCF6ir6T8AAAA/9gAAAAAAAAABsgIAAH4AAABfQnsJ7SXkPzY6wheoq+k/AAAAP/YAAAAAAAAAAbMCAAB+AAAAjOdzxJ9N5D82OsIXqKvpPwAAAD8FAQAAAAAAAAG0AgAAfgAAAGIUStz6aeQ/NjrCF6ir6T8AAAA/FQEAAAAAAAABtQIAAH4AAAA5QSD0VYbkPzR2l0+mmOk/AAAAPxUBAAAAAAAAAbYCAAB+AAAADm72C7Gi5D80FIJrJY/pPwAAAD8VAQAAAAAAAAG3AgAAfgAAAOWazCMMv+Q/MrJsh6SF6T8AAAA/JAEAAAAAAAABuAIAAH4AAACRixFqu9XkPzBQV6MjfOk/AAAAPyQBAAAAAAAAAbkCAAB+AAAAPHxWsGrs5D8wUFejI3zpPwAAAD80AQAAAAAAAAG6AgAAfgAAAJL0eFPC9+Q/MFBXoyN86T8AAAA/NAEAAAAAAAABuwIAAH4AAAASqSzIxQjlPzBQV6MjfOk/AAAAP0QBAAAAAAAAAbwCAAB+AAAAaCFPax0U5T8wUFejI3zpPwAAAD9EAQAAAAAAAAG9AgAAfgAAAL6ZcQ51H+U/MFBXoyN86T8AAAA/UwEAAAAAAAABvgIAAH4AAAAUEpSxzCrlPzBQV6MjfOk/AAAAP1MBAAAAAAAAAb8CAAB+AAAAP04lg3gw5T8wUFejI3zpPwAAAD9jAQAAAAAAAAHAAgAAfgAAAEv/x7e2YuY/NtisMyei6T8AAAA/AAAAAAAAAAABwQIAAH4AAAB2O1mJYmjmPzbYrDMnouk/AAAAP1oAAAAAAAAAAcICAAB+AAAA9u8M/mV55j80FIJrJY/pPwAAAD9qAAAAAAAAAAHDAgAAfgAAAKLgUUQVkOY/NBSCayWP6T8AAAA/agAAAAAAAAABxAIAAH4AAABN0ZaKxKbmPzKybIekhek/AAAAP3oAAAAAAAAAAcUCAAB+AAAATzr+c8vI5j8w7kG/onLpPwAAAD96AAAAAAAAAAHGAgAAfgAAAHvf9i5+8OY/LCoX96Bf6T8AAAA/iQAAAAAAAAABxwIAAH4AAACnhO/pMBjnPypm7C6fTOk/AAAAP4kAAAAAAAAAAcgCAAB+AAAAfxot65JW5z8qBNdKHkPpPwAAAD+ZAAAAAAAAAAHJAgAAfgAAACx02RpJj+c/KECsghww6T8AAAA/mQAAAAAAAAABygIAAH4AAACvkfR4U8LnPybelp6bJuk/AAAAP6kAAAAAAAAAAcsCAAB+AAAAW+ugqAn75z8kGmzWmRPpPwAAAD+pAAAAAAAAAAHMAgAAfgAAADEYd8BkF+g/JBps1pkT6T8AAAA/uAAAAAAAAAABzQIAAH4AAAAzgd6paznoPyQabNaZE+k/AAAAP7gAAAAAAAAAAc4CAAB+AAAA3nEj8BpQ6D8kGmzWmRPpPwAAAD/IAAAAAAAAAAHPAgAAfgAAAIpiaDbKZug/JBps1pkT6T8AAAA/yAAAAAAAAAAB0AIAAH4AAAC1nvkHdmzoPyQabNaZE+k/AAAAP9cAAAAAAAAAAdECAAB+AAAA39qK2SFy6D8kGmzWmRPpPwAAAD/XAAAAAAAAAAHSAgAAfgAAAAsXHKvNd+g/JBps1pkT6T8AAAA/5wAAAAAAAAAB0wIAAH4AAAA1U618eX3oPyQabNaZE+k/AAAAP1QBAAAAAAAAAdQCAAB+AAAAASr29jWnyT/ivN5HqQ3vPwAAAD8AAAAAAAAAAAHVAgAAfgAAAAEq9vY1p8k/4lrJYygE7z8AAAA/TgAAAAAAAAAB1gIAAH4AAACtGjs95b3JP+D4s3+n+u4/AAAAP04AAAAAAAAAAdcCAAB+AAAAWAuAg5TUyT/glp6bJvHuPwAAAD9dAAAAAAAAAAHYAgAAfgAAAAT8xMlD68k/4Jaemybx7j8AAAA/XQAAAAAAAAAB2QIAAH4AAACv7AkQ8wHKP940ibel5+4/AAAAP2oAAAAAAAAAAdoCAAB+AAAAW91OVqIYyj/e0nPTJN7uPwAAAD96AAAAAAAAAAHbAgAAfgAAAAbOk5xRL8o/3HBe76PU7j8AAAA/iQAAAAAAAAAB3AIAAH4AAABerx0psFzKP9wOSQsjy+4/AAAAP4kAAAAAAAAAAd0CAAB+AAAAYIHs+72gyj/arDMnosHuPwAAAD+ZAAAAAAAAAAHeAgAAfgAAAA5EABV7+8o/2EoeQyG47j8AAAA/qQAAAAAAAAAB3wIAAH4AAABo91h052zLP9joCF+gru4/AAAAP6kAAAAAAAAAAeACAAB+AAAAbZv2GQP1yz/WhvN6H6XuPwAAAD+4AAAAAAAAAAHhAgAAfgAAAMsgHkx9qsw/1CTelp6b7j8AAAA/uAAAAAAAAAAB4gIAAH4AAAAj1Har6RvNP9TCyLIdku4/AAAAP7gAAAAAAAAAAeMCAAB+AAAAKXgUUQWkzT/SYLPOnIjuPwAAAD/IAAAAAAAAAAHkAgAAfgAAAC0csvYgLM4/0mCzzpyI7j8AAAA/yAAAAAAAAAAB5QIAAH4AAAAz7oDJLnDOP9Jgs86ciO4/AAAAP9cAAAAAAAAAAeYCAAB+AAAAic8KVo2dzj/SYLPOnIjuPwAAAD/XAAAAAAAAAAHnAgAAfgAAADXAT5w8tM4/0mCzzpyI7j8AAAA/5wAAAAAAAAAB6AIAAH4AAAA1wE+cPLTOP9TCyLIdku4/AAAAPwYBAAAAAAAAAekCAAB+AAAANcBPnDy0zj/UJN6WnpvuPwAAAD8GAQAAAAAAAAHqAgAAfgAAADXAT5w8tM4/1obzeh+l7j8AAAA/FgEAAAAAAAAB6wIAAH4AAAA1wE+cPLTOP9joCF+gru4/AAAAPxYBAAAAAAAAAewCAAB+AAAANcBPnDy0zj/YSh5DIbjuPwAAAD81AQAAAAAAAAHtAgAAfgAAADXAT5w8tM4/2qwzJ6LB7j8AAAA/RQEAAAAAAAAB7gIAAH4AAAA1wE+cPLTOP9wOSQsjy+4/AAAAP0UBAAAAAAAAAe8CAAB+AAAANcBPnDy0zj/ccF7vo9TuPwAAAD9UAQAAAAAAAAHwAgAAfgAAAOGwlOLrys4/3tJz0yTe7j8AAAA/ZAEAAAAAAAAB8QIAAH4AAACLodkom+HOP940ibel5+4/AAAAP3QBAAAAAAAAAfICAAB+AAAAN5Ieb0r4zj/glp6bJvHuPwAAAD90AQAAAAAAAAHzAgAAfgAAAOOCY7X5Ds8/4Pizf6f67j8AAAA/gwEAAAAAAAAB9AIAAH4AAAA5ZO1BWDzPP+D4s3+n+u4/AAAAP4MBAAAAAAAAAfUCAAB+AAAAkUV3zrZpzz/g+LN/p/ruPwAAAD+TAQAAAAAAAAH2AgAAfgAAAD8Ii+dzxM8/4Pizf6f67j8AAAA/kwEAAAAAAAAB9wIAAH4AAADORtkM9zzQP+JayWMoBO8/AAAAP6MBAAAAAAAAAfgCAAB+AAAAJpHKglyM0D/iWsljKATvPwAAAD+jAQAAAAAAAAH5AgAAfgAAACljmVVq0NA/4lrJYygE7z8AAAA/sgEAAAAAAAAB+gIAAH4AAACARCPiyP3QP+JayWMoBO8/AAAAP7IBAAAAAAAAAfsCAAB+AAAA1yWtbicr0T/iWsljKATvPwAAAD/CAQAAAAAAAAH8AgAAfgAAAIR/WZ7dY9E/4lrJYygE7z8AAAA/wgEAAAAAAAAB/QIAAH4AAACF6MCH5IXRP+JayWMoBO8/AAAAP9EBAAAAAAAAAf4CAAB+AAAAh1Eoceun0T/iWsljKATvPwAAAD/RAQAAAAAAAAH/AgAAfgAAADJCbbeavtE/4lrJYygE7z8AAAA/4QEAAAAAAAABAAMAAH4AAADeMrL9SdXRP+JayWMoBO8/AAAAP+EBAAAAAAAAAQEDAAB+AAAAM6vUoKHg0T/g+LN/p/ruPwAAAD/xAQAAAAAAAAECAwAAfgAAAN+bGedQ99E/4Pizf6f67j8AAAA/EAIAAAAAAAABAwMAAH4AAAA1FDyKqALSP+D4s3+n+u4/AAAAPxACAAAAAAAAAQQDAAB+AAAAi4xeLQAO0j/g+LN/p/ruPwAAAD8gAgAAAAAAAAEFAwAAfgAAAOAEgdBXGdI/4Pizf6f67j8AAAA/LwIAAAAAAAABBgMAAH4AAAA2faNzryTSP+D4s3+n+u4/AAAAPz8CAAAAAAAAAQcDAAB+AAAAjPXFFgcw0j/g+LN/p/ruPwAAAD9OAgAAAAAAAAEIAwAAfgAAAOJt6LleO9I/4Pizf6f67j8AAAA/fQIAAAAAAAABCQMAAH4AAAA35gpdtkbSP+D4s3+n+u4/AAAAP40CAAAAAAAAAQoDAAB+AAAAjV4tAA5S0j/iWsljKATvPwAAAD+NAgAAAAAAAAELAwAAfgAAAOPWT6NlXdI/4lrJYygE7z8AAAA/nQIAAAAAAAABDAMAAH4AAADkP7eMbH/SP+JayWMoBO8/AAAAP50CAAAAAAAAAQ0DAAB+AAAAOyFBGcus0j/iWsljKATvPwAAAD+sAgAAAAAAAAEOAwAAfgAAAOl67UiB5dI/4lrJYygE7z8AAAA/rAIAAAAAAAABDwMAAH4AAACW1Jl4Nx7TP+JayWMoBO8/AAAAP7wCAAAAAAAAARADAAB+AAAAmaZoS0Vi0z/iWsljKATvPwAAAD+8AgAAAAAAAAERAwAAfgAAAEUAFXv7mtM/4lrJYygE7z8AAAA/ywIAAAAAAAABEgMAAH4AAACc4Z4HWsjTP+D4s3+n+u4/AAAAP9sCAAAAAAAAARMDAAB+AAAAn7Nt2mcM1D/glp6bJvHuPwAAAD/bAgAAAAAAAAEUAwAAfgAAAPaU92bGOdQ/4Jaemybx7j8AAAA/2wIAAAAAAAABFQMAAH4AAAD3/V5QzVvUP940ibel5+4/AAAAP+sCAAAAAAAAARYDAAB+AAAAo+6jlnxy1D/e0nPTJN7uPwAAAD/6AgAAAAAAAAEXAwAAfgAAAE7f6NwridQ/3tJz0yTe7j8AAAA/+gIAAAAAAAABGAMAAH4AAACkVwuAg5TUP97Sc9Mk3u4/AAAAPwoDAAAAAAAAARkDAAB+AAAA+s8tI9uf1D/e0nPTJN7uPwAAAD93AwAAAAAAAAEaAwAAfgAAAFBIUMYyq9Q/3tJz0yTe7j8AAAA/hwMAAAAAAAABGwMAAH4AAACmwHJpirbUP97Sc9Mk3u4/AAAAP5cDAAAAAAAAARwDAAB+AAAA+ziVDOLB1D/eNIm3pefuPwAAAD+XAwAAAAAAAAEdAwAAfgAAAFGxt685zdQ/3jSJt6Xn7j8AAAA/pgMAAAAAAAABHgMAAH4AAAD9ofz16OPUP940ibel5+4/AAAAP6YDAAAAAAAAAR8DAAB+AAAAqfuoJZ8c1T/eNIm3pefuPwAAAD+2AwAAAAAAAAEgAwAAfgAAAKzNd/isYNU/3jSJt6Xn7j8AAAA/tgMAAAAAAAABIQMAAH4AAACwCK60wcbVP97Sc9Mk3u4/AAAAP8UDAAAAAAAAASIDAAB+AAAACrwGFC441j/cDkkLI8vuPwAAAD/FAwAAAAAAAAEjAwAAfgAAALh+Gi3rktY/2EoeQyG47j8AAAA/1QMAAAAAAAABJAMAAH4AAABnQS5GqO3WP9aG83ofpe4/AAAAP9UDAAAAAAAAASUDAAB+AAAAaRP9GLYx1z/SYLPOnIjuPwAAAD/lAwAAAAAAAAEmAwAAfgAAABZtqUhsatc/0P6d6ht/7j8AAAA/5QMAAAAAAAABJwMAAH4AAABtTjPVypfXP9CciAabde4/AAAAP/QDAAAAAAAAASgDAAB+AAAAxC+9YSnF1z/OOnMiGmzuPwAAAD/0AwAAAAAAAAEpAwAAfgAAABqo3wSB0Nc/zthdPpli7j8AAAA/BAQAAAAAAAABKgMAAH4AAADGmCRLMOfXP87YXT6ZYu4/AAAAPwQEAAAAAAAAASsDAAB+AAAAxwGMNDcJ2D/Q/p3qG3/uPwAAAD9iBAAAAAAAAAEsAwAAfgAAAB16rteOFNg/0mCzzpyI7j8AAAA/cQQAAAAAAAABLQMAAH4AAABz8tB65h/YP9Jgs86ciO4/AAAAP3EEAAAAAAAAAS4DAAB+AAAAHuMVwZU22D/SYLPOnIjuPwAAAD+BBAAAAAAAAAEvAwAAfgAAAB9MfaqcWNg/0mCzzpyI7j8AAAA/kQQAAAAAAAABMAMAAH4AAADMpSnaUpHYP9Jgs86ciO4/AAAAP6AEAAAAAAAAATEDAAB+AAAAemg98w/s2D/Q/p3qG3/uPwAAAD/PBAAAAAAAAAEyAwAAfgAAADXc80ALedo/yrIdkhZG7j8AAAA/zwQAAAAAAAABMwMAAH4AAAA4rsITGb3aP8ju8skUM+4/AAAAP88EAAAAAAAAATQDAAB+AAAAPVJguTRF2z/EKsgBEyDuPwAAAD/PBAAAAAAAAAE1AwAAfgAAAOhCpf/jW9s/xCrIARMg7j8AAAA/3wQAAAAAAAABNgMAAH4AAADqqwzp6n3bP8QqyAETIO4/AAAAP98EAAAAAAAAATcDAAB+AAAAQCQvjEKJ2z/EKsgBEyDuPwAAAD/uBAAAAAAAAAE4AwAAfgAAAEAkL4xCids/yO7yyRQz7j8AAAA/LQUAAAAAAAABOQMAAH4AAABAJC+MQonbP8qyHZIWRu4/AAAAPy0FAAAAAAAAAToDAAB+AAAAlZxRL5qU2z/MdkhaGFnuPwAAAD88BQAAAAAAAAE7AwAAfgAAAJWcUS+alNs/0JyIBpt17j8AAAA/TAUAAAAAAAABPAMAAH4AAADrFHTS8Z/bP9Jgs86ciO4/AAAAP0wFAAAAAAAAAT0DAAB+AAAAQY2WdUmr2z/UJN6WnpvuPwAAAD9cBQAAAAAAAAE+AwAAfgAAAOx927v4wds/2OgIX6Cu7j8AAAA/XAUAAAAAAAABPwMAAH4AAABDX2VIV+/bP9qsMyeiwe4/AAAAP2sFAAAAAAAAAUADAAB+AAAARcjMMV4R3D/ccF7vo9TuPwAAAD9rBQAAAAAAAAFBAwAAfgAAAEYxNBtlM9w/3HBe76PU7j8AAAA/ewUAAAAAAAABQgMAAH4AAACdEr6nw2DcP9xwXu+j1O4/AAAAP3sFAAAAAAAAAUMDAAB+AAAA9PNHNCKO3D/ccF7vo9TuPwAAAD+LBQAAAAAAAAFEAwAAfgAAAPfFFgcw0tw/3HBe76PU7j8AAAA/iwUAAAAAAAABRQMAAH4AAABOp6CTjv/cP9xwXu+j1O4/AAAAP5oFAAAAAAAAAUYDAAB+AAAA+wBNw0Q43T/ccF7vo9TuPwAAAD+aBQAAAAAAAAFHAwAAfgAAAFLi1k+jZd0/3A5JCyPL7j8AAAA/qgUAAAAAAAABSAMAAH4AAAD+O4N/WZ7dP9qsMyeiwe4/AAAAP6oFAAAAAAAAAUkDAAB+AAAAq5Uvrw/X3T/Y6AhfoK7uPwAAAD+5BQAAAAAAAAFKAwAAfgAAAFeGdPW+7d0/1obzeh+l7j8AAAA/uQUAAAAAAAABSwMAAH4AAAACd7k7bgTeP9aG83ofpe4/AAAAP9kFAAAAAAAAAUwDAAB+AAAArWf+gR0b3j/UJN6WnpvuPwAAAD/ZBQAAAAAAAAFNAwAAfgAAAFlYQ8jMMd4/1CTelp6b7j8AAAA/2QUAAAAAAAABTgMAAH4AAACx0GVrJD3eP9Qk3paem+4/AAAAP+gFAAAAAAAAAU8DAAB+AAAAsTnNVCtf3j/UJN6WnpvuPwAAAD/oBQAAAAAAAAFQAwAAfgAAAAey7/eCat4/1CTelp6b7j8AAAA/+AUAAAAAAAABUQMAAH4AAABdKhKb2nXeP9Qk3paem+4/AAAAP/gFAAAAAAAAAVIDAAB+AAAACRtX4YmM3j/Y6AhfoK7uPwAAAD8IBgAAAAAAAAFTAwAAfgAAALULnCc5o94/2EoeQyG47j8AAAA/CAYAAAAAAAABVAMAAH4AAABf/OBt6LneP9wOSQsjy+4/AAAAPxcGAAAAAAAAAVUDAAB+AAAAC+0ltJfQ3j/e0nPTJN7uPwAAAD8nBgAAAAAAAAFWAwAAfgAAALfdavpG594/3jSJt6Xn7j8AAAA/JwYAAAAAAAABVwMAAH4AAAANVo2dnvLeP+CWnpsm8e4/AAAAPycGAAAAAAAAAVgDAAB+AAAADb/0hqUU3z/iWsljKATvPwAAAD9GBgAAAAAAAAFZAwAAfgAAAA8oXHCsNt8/5B70KyoX7z8AAAA/RgYAAAAAAAABWgMAAH4AAABlCeb8CmTfP+aACRCrIO8/AAAAP0YGAAAAAAAAAVsDAAB+AAAAvepviWmR3z/m4h70KyrvPwAAAD9GBgAAAAAAAAFcAwAAfgAAABU1Yf/O4N8/6EQ02Kwz7z8AAAA/VgYAAAAAAAABXQMAAH4AAACMAxhpbhLgP+hENNisM+8/AAAAP1YGAAAAAAAAAV4DAAB+AAAADiEzx3hF4D/oRDTYrDPvPwAAAD9lBgAAAAAAAAFfAwAAfgAAAGUCvVPXcuA/6EQ02Kwz7z8AAAA/ZQYAAAAAAAABYAMAAH4AAAASXGmDjavgP+hENNisM+8/AAAAP3UGAAAAAAAAAWEDAAB+AAAAaT3zD+zY4D/mgAkQqyDvPwAAAD+FBgAAAAAAAAFiAwAAfgAAAGqmWvny+uA/5B70KyoX7z8AAAA/lAYAAAAAAAABYwMAAH4AAADBh+SFUSjhP+JayWMoBO8/AAAAP5QGAAAAAAAAAWQDAAB+AAAAl7S6naxE4T/iWsljKATvPwAAAD+UBgAAAAAAAAFlAwAAfgAAAMRZs1hfbOE/4Pizf6f67j8AAAA/pAYAAAAAAAABZgMAAH4AAABvSvieDoPhP+CWnpsm8e4/AAAAP6QGAAAAAAAAAWcDAAB+AAAAGzs95b2Z4T/eNIm3pefuPwAAAD+zBgAAAAAAAAFoAwAAfgAAAMcrgittsOE/3jSJt6Xn7j8AAAA/swYAAAAAAAABaQMAAH4AAAAcpKTOxLvhP940ibel5+4/AAAAP7MGAAAAAAAAAWoDAAB+AAAAchzHcRzH4T/eNIm3pefuPwAAAD/DBgAAAAAAAAFrAwAAfgAAAJxYWEPIzOE/3jSJt6Xn7j8AAAA/wwYAAAAAAAABbAMAAH4AAADIlOkUdNLhP940ibel5+4/AAAAP9MGAAAAAAAAAW0DAAB+AAAAyJTpFHTS4T/glp6bJvHuPwAAAD/yBgAAAAAAAAFuAwAAfgAAAPLQeuYf2OE/4Pizf6f67j8AAAA/8gYAAAAAAAABbwMAAH4AAADy0HrmH9jhP+JayWMoBO8/AAAAPwIHAAAAAAAAAXADAAB+AAAAHg0MuMvd4T/ivN5HqQ3vPwAAAD8CBwAAAAAAAAFxAwAAfgAAAEhJnYl34+E/5oAJEKsg7z8AAAA/EQcAAAAAAAABcgMAAH4AAABzhS5bI+nhP+biHvQrKu8/AAAAPzAHAAAAAAAAAXMDAAB+AAAATBtsXIUn4j/qCF+grkbvPwAAAD8wBwAAAAAAAAF0AwAAfgAAAPcLsaI0PuI/7Gp0hC9Q7z8AAAA/MAcAAAAAAAABdQMAAH4AAAD4dBiMO2DiP+xqdIQvUO8/AAAAP0AHAAAAAAAAAXYDAAB+AAAAzqHuo5Z84j/sanSEL1DvPwAAAD9ABwAAAAAAAAF3AwAAfgAAAPtG515JpOI/7MyJaLBZ7z8AAAA/UAcAAAAAAAABeAMAAH4AAAAn7N8Z/MviP+zMiWiwWe8/AAAAP1AHAAAAAAAAAXkDAAB+AAAAKFVHAwPu4j/szIlosFnvPwAAAD9fBwAAAAAAAAF6AwAAfgAAAP+BHRteCuM/7i6fTDFj7z8AAAA/XwcAAAAAAAABewMAAH4AAADVrvMyuSbjP+4un0wxY+8/AAAAP28HAAAAAAAAAXwDAAB+AAAArNvJShRD4z/uLp9MMWPvPwAAAD9/BwAAAAAAAAF9AwAAfgAAAAQmu8B5kuM/8PLJFDN27z8AAAA/jgcAAAAAAAABfgMAAH4AAACwFgAHKanjP/DyyRQzdu8/AAAAP44HAAAAAAAAAX8DAAB+AAAAWwdFTdi/4z/w8skUM3bvPwAAAD+eBwAAAAAAAAGAAwAAfgAAAAf4iZOH1uM/8FTf+LN/7z8AAAA/ngcAAAAAAAABgQMAAH4AAACIrD0Ii+fjP/K29Nw0ie8/AAAAP60HAAAAAAAAAYIDAAB+AAAAsujO2Tbt4z/ytvTcNInvPwAAAD+tBwAAAAAAAAGDAwAAfgAAAAhh8XyO+OM/9BgKwbWS7z8AAAA/vQcAAAAAAAABhAMAAH4AAABe2RMg5gPkP/QYCsG1ku8/AAAAP70HAAAAAAAAAYUDAAB+AAAA343HlOkU5D/0GArBtZLvPwAAAD/NBwAAAAAAAAGGAwAAfgAAADUG6jdBIOQ/9HofpTac7z8AAAA/zQcAAAAAAAABhwMAAH4AAAC1up2sRDHkP/R6H6U2nO8/AAAAP9wHAAAAAAAAAYgDAAB+AAAAtiMFlktT5D/23DSJt6XvPwAAAD/cBwAAAAAAAAGJAwAAfgAAALeMbH9SdeQ/9tw0ibel7z8AAAA/7AcAAAAAAAABigMAAH4AAAAObvYLsaLkP/bcNIm3pe8/AAAAP+wHAAAAAAAAAYsDAAB+AAAA5wM0DRPh5D/23DSJt6XvPwAAAD/8BwAAAAAAAAGMAwAAfgAAAOnVAuAgJeU/9tw0ibel7z8AAAA//AcAAAAAAAABjQMAAH4AAADsp9GyLmnlP/bcNIm3pe8/AAAAPwsIAAAAAAAAAY4DAAB+AAAAwz0PtJCn5T/23DSJt6XvPwAAAD8LCAAAAAAAAAGPAwAAfgAAAMcP3oae6+U/9tw0ibel7z8AAAA/GwgAAAAAAAABkAMAAH4AAACepRuIACrmP/bcNIm3pe8/AAAAPxsIAAAAAAAAAZEDAAB+AAAAoXfqWg5u5j/23DSJt6XvPwAAAD8qCAAAAAAAAAGSAwAAfgAAAHkNKFxwrOY/9tw0ibel7z8AAAA/OggAAAAAAAABkwMAAH4AAAD6KkO6et/mP/bcNIm3pe8/AAAAPzoIAAAAAAAAAZQDAAB+AAAAUQzNRtkM5z/23DSJt6XvPwAAAD86CAAAAAAAAAGVAwAAfgAAAFN1NDDgLuc/9tw0ibel7z8AAAA/SggAAAAAAAABlgMAAH4AAADUKeik4z/nP/bcNIm3pe8/AAAAP0oIAAAAAAAAAZcDAAB+AAAAKaIKSDtL5z/23DSJt6XvPwAAAD9ZCAAAAAAAAAGYAwAAfgAAAH8aLeuSVuc/9tw0ibel7z8AAAA/aQgAAAAAAAABmQMAAH4AAADVkk+O6mHnP/bcNIm3pe8/AAAAP2kIAAAAAAAAAZoDAAB+AAAA/87gX5Zn5z/23DSJt6XvPwAAAD95CAAAAAAAAAGbAwAAfgAAACsLcjFCbec/9tw0ibel7z8AAAA/eQgAAAAAAAABnAMAAH4AAACBg5TUmXjnP/bcNIm3pe8/AAAAP3kIAAAAAAAAAZ0DAAB+AAAAAThISZ2J5z/23DSJt6XvPwAAAD95CAAAAAAAAAGeAwAAfgAAAK0ojY9MoOc/9tw0ibel7z8AAAA/eQgAAAAAAAABnwMAAH4AAACDVWOnp7znP/bcNIm3pe8/AAAAP4kIAAAAAAAAAaADAAB+AAAA2jbtMwbq5z/23DSJt6XvPwAAAD+YCAAAAAAAAAGhAwAAfgAAAF1UCJIQHeg/+D5KbTiv7z8AAAA/mAgAAAAAAAABogMAAH4AAAC0NZIeb0roP/igX1G5uO8/AAAAP5gIAAAAAAAAAaMDAAB+AAAANVOtfHl96D/4oF9RubjvPwAAAD+oCAAAAAAAAAGkAwAAfgAAALhwyNqDsOg/+gJ1NTrC7z8AAAA/uAgAAAAAAAABpQMAAH4AAACPBgbc5e7oP/xkihm7y+8/AAAAP7gIAAAAAAAAAaYDAAB+AAAAZ5xD3Uct6T/8xp/9O9XvPwAAAD/HCAAAAAAAAAGnAwAAfgAAAL/mNFOtfOk//Maf/TvV7z8AAAA/xwgAAAAAAAABqAMAAH4AAADCuAMmu8DpP/zGn/071e8/AAAAP9cIAAAAAAAAAakDAAB+AAAAxYrS+MgE6j/8xp/9O9XvPwAAAD/XCAAAAAAAAAGqAwAAfgAAAJ0gEPoqQ+o//Maf/TvV7z8AAAA/5wgAAAAAAAABqwMAAH4AAAAePitYNXbqP/zGn/071e8/AAAAP+cIAAAAAAAAAawDAAB+AAAAoVtGtj+p6j/8xp/9O9XvPwAAAD/2CAAAAAAAAAGtAwAAfgAAAMwAP3Hy0Oo//GSKGbvL7z8AAAA/9ggAAAAAAAABrgMAAH4AAADOaaZa+fLqP/igX1G5uO8/AAAAPwYJAAAAAAAAAa8DAAB+AAAAz9INRAAV6z/4oF9RubjvPwAAAD8GCQAAAAAAAAGwAwAAfgAAAHrDUoqvK+s/+D5KbTiv7z8AAAA/FQkAAAAAAAABsQMAAH4AAAD8dwb/sjzrP/g+Sm04r+8/AAAAPxUJAAAAAAAAAbIDAAB+AAAAfCy6c7ZN6z/23DSJt6XvPwAAAD8lCQAAAAAAAAGzAwAAfgAAANKk3BYOWes/9tw0ibel7z8AAAA/JQkAAAAAAAABtAMAAH4AAAAoHf+5ZWTrP/R6H6U2nO8/AAAAPzUJAAAAAAAAAbUDAAB+AAAAfpUhXb1v6z/0GArBtZLvPwAAAD81CQAAAAAAAAG2AwAAfgAAAKjRsi5pdes/9BgKwbWS7z8AAAA/RAkAAAAAAAABtwMAAH4AAAD+SdXRwIDrP/QYCsG1ku8/AAAAP1QJAAAAAAAAAbgDAAB+AAAAKoZmo2yG6z/0GArBtZLvPwAAAD9UCQAAAAAAAAG5AwAAfgAAAH/+iEbEkes/9BgKwbWS7z8AAAA/VAkAAAAAAAABugMAAH4AAABVK19eH67rP/QYCsG1ku8/AAAAP2QJAAAAAAAAAbsDAAB+AAAALFg1dnrK6z/ytvTcNInvPwAAAD9kCQAAAAAAAAG8AwAAfgAAAFj9LTEt8us/8PLJFDN27z8AAAA/cwkAAAAAAAABvQMAAH4AAADaGkmPNyXsP+6QtDCybO8/AAAAP3MJAAAAAAAAAb4DAAB+AAAAsrCGkJlj7D/szIlosFnvPwAAAD+DCQAAAAAAAAG/AwAAfgAAAIpGxJH7oew/6ghfoK5G7z8AAAA/kgkAAAAAAAABwAMAAH4AAABh3AGTXeDsP+biHvQrKu8/AAAAP5IJAAAAAAAAAcEDAAB+AAAADjauwhMZ7T/ivN5HqQ3vPwAAAD+SCQAAAAAAAAHCAwAAfgAAAGUXOE9yRu0/4Jaemybx7j8AAAA/ogkAAAAAAAABwwMAAH4AAACSvDAKJW7tP97Sc9Mk3u4/AAAAP6IJAAAAAAAAAcQDAAB+AAAAkyWY8yuQ7T/ccF7vo9TuPwAAAD+yCQAAAAAAAAHFAwAAfgAAAD4W3Tnbpu0/3A5JCyPL7j8AAAA/wQkAAAAAAAABxgMAAH4AAADqBiKAir3tP9hKHkMhuO4/AAAAP8EJAAAAAAAAAccDAAB+AAAAlfdmxjnU7T/YSh5DIbjuPwAAAD/BCQAAAAAAAAHIAwAAfgAAAMEz+Jfl2e0/2EoeQyG47j8AAAA/0QkAAAAAAAAByQMAAH4AAAAXrBo7PeXtP9hKHkMhuO4/AAAAP9EJAAAAAAAAAcoDAAB+AAAAbCQ93pTw7T/YSh5DIbjuPwAAAD/hCQAAAAAAAAHLAwAAfgAAAJdgzq9A9u0/2OgIX6Cu7j8AAAA/8AkAAAAAAAABzAMAAH4AAADCnF+B7PvtP9joCF+gru4/AAAAP/AJAAAAAAAAAc0DAAB+AAAAGBWCJEQH7j/Y6AhfoK7uPwAAAD8ACgAAAAAAAAHOAwAAfgAAAJjJNZlHGO4/1obzeh+l7j8AAAA/DwoAAAAAAAABzwMAAH4AAABEunrf9i7uP9Qk3paem+4/AAAAPw8KAAAAAAAAAdADAAB+AAAA76q/JaZF7j/UwsiyHZLuPwAAAD8PCgAAAAAAAAHRAwAAfgAAAPATJw+tZ+4/0JyIBpt17j8AAAA/HwoAAAAAAAAB0gMAAH4AAADyfI74s4nuP846cyIabO4/AAAAPy8KAAAAAAAAAdMDAAB+AAAAHiKHs2ax7j/MdkhaGFnuPwAAAD8vCgAAAAAAAAHUAwAAfgAAAKA/ohFx5O4/yrIdkhZG7j8AAAA/PgoAAAAAAAAB1QMAAH4AAAD2ICyezxHvP8hQCK6VPO4/AAAAPz4KAAAAAAAAAdYDAAB+AAAAUAK2Ki4/7z/EKsgBEyDuPwAAAD9OCgAAAAAAAAHXAwAAfgAAANAf0Yg4cu8/wmadOREN7j8AAAA/TgoAAAAAAAAB2AMAAH4AAAAoAVsVl5/vP8IEiFWQA+4/AAAAP14KAAAAAAAAAdkDAAB+AAAAKGrC/p3B7z/AonJxD/rtPwAAAD9eCgAAAAAAAAHaAwAAfgAAACrTKeik4+8/wKJycQ/67T8AAAA/XgoAAAAAAAAB2wMAAH4AAACsh91cqPTvP8BAXY2O8O0/AAAAP20KAAAAAAAAAdwDAAB+AAAAAAAAAAAA8D/AQF2NjvDtPwAAAD99CgAAAAAAAAHdAwAAfgAAAAAAAAAAAPA/vt5HqQ3n7T8AAAA/mwoAAAAAAAAB3gMAAH4AAAAWnsjo1QLwP77eR6kN5+0/AAAAP6sKAAAAAAAAAd8DAAB+AAAAFp7I6NUC8D++fDLFjN3tPwAAAD+7CgAAAAAAAAHgAwAAfgAAACs8kdGrBfA/vnwyxYzd7T8AAAA/ygoAAAAAAAAB4QMAAH4AAAArPJHRqwXwP7waHeEL1O0/AAAAP9oKAAAAAAAAAeIDAAB+AAAAQdpZuoEI8D+6uAf9isrtPwAAAD/aCgAAAAAAAAHjAwAAfgAAAFZ4IqNXC/A/ulbyGArB7T8AAAA/6goAAAAAAAAB5AMAAH4AAABWeCKjVwvwP7j03DSJt+0/AAAAPzgLAAAAAAAAAeUDAAB+AAAA7cqeADEf8D+k1Ibzeh/tPwAAAD9HCwAAAAAAAAHmAwAAfgAAAO3KngAxH/A/pHJxD/oV7T8AAAA/RwsAAAAAAAAB5wMAAH4AAADtyp4AMR/wP6KuRkf4Au0/AAAAP0cLAAAAAAAAAegDAAB+AAAA7cqeADEf8D+g6ht/9u/sPwAAAD9XCwAAAAAAAAHpAwAAfgAAAO3KngAxH/A/nibxtvTc7D8AAAA/VwsAAAAAAAAB6gMAAH4AAADtyp4AMR/wP5oAsQpywOw/AAAAP2cLAAAAAAAAAesDAAB+AAAAwY4NL4UZ8D+UeFt6bprsPwAAAD9nCwAAAAAAAAHsAwAAfgAAAIG0s3QDEfA/kPAF6mp07D8AAAA/dgsAAAAAAAAB7QMAAH4AAAArPJHRqwXwP4ZCcK3kMew/AAAAP3YLAAAAAAAAAe4DAAB+AAAAgEtMi/zu7z+CWAU5YALsPwAAAD+GCwAAAAAAAAHvAwAAfgAAAH7i5KH1zO8/fNCvqFzc6z8AAAA/hgsAAAAAAAAB8AMAAH4AAAB+eX247qrvP3hIWhhZtus/AAAAP5ULAAAAAAAAAfEDAAB+AAAA0og4cj+U7z90Ihps1pnrPwAAAD+VCwAAAAAAAAHyAwAAfgAAAPxbYlrkd+8/cl7vo9SG6z8AAAA/pQsAAAAAAAAB8wMAAH4AAABQax0UNWHvP3CaxNvSc+s/AAAAP6ULAAAAAAAAAfQDAAB+AAAApHrYzYVK7z9uOK/3UWrrPwAAAD+1CwAAAAAAAAH1AwAAfgAAAPqJk4fWM+8/btaZE9Fg6z8AAAA/tQsAAAAAAAAB9gMAAH4AAABMmU5BJx3vP2x0hC9QV+s/AAAAP8QLAAAAAAAAAfcDAAB+AAAAzOSazCMM7z9sdIQvUFfrPwAAAD/ECwAAAAAAAAH4AwAAfgAAACH0VYZ09e4/bHSEL1BX6z8AAAA/1AsAAAAAAAAB+QMAAH4AAAB1AxFAxd7uP2qwWWdOROs/AAAAP9QLAAAAAAAAAfoDAAB+AAAAn9Y6KGrC7j9qsFlnTkTrPwAAAD/kCwAAAAAAAAH7AwAAfgAAAJ1t0z5joO4/arBZZ05E6z8AAAA/5AsAAAAAAAAB/AMAAH4AAAByyNqDsHjuP2bsLp9MMes/AAAAP/MLAAAAAAAAAf0DAAB+AAAARSPiyP1Q7j9mihm7yyfrPwAAAD/zCwAAAAAAAAH+AwAAfgAAAJjJNZlHGO4/ZCgE10oe6z8AAAA/AwwAAAAAAAAB/wMAAH4AAAAXrBo7PeXtP2TG7vLJFOs/AAAAPwMMAAAAAAAAAQAEAAB+AAAAPhbdOdum7T9kZNkOSQvrPwAAAD8SDAAAAAAAAAEBBAAAfgAAAGeAnzh5aO0/YgLEKsgB6z8AAAA/EgwAAAAAAAABAgQAAH4AAACP6mE3FyrtP2ICxCrIAes/AAAAPyIMAAAAAAAAAQMEAAB+AAAA4pC1B2Hx7D9iAsQqyAHrPwAAAD8iDAAAAAAAAAEEBAAAfgAAAGBzmqlWvuw/YgLEKsgB6z8AAAA/MgwAAAAAAAABBQQAAH4AAADeVX9LTIvsP2ICxCrIAes/AAAAP0EMAAAAAAAAAQYEAAB+AAAAh3T1vu1d7D9iAsQqyAHrPwAAAD9BDAAAAAAAAAEHBAAAfgAAADCTazKPMOw/YgLEKsgB6z8AAAA/QQwAAAAAAAABCAQAAH4AAABZZpUaNBTsP2ICxCrIAes/AAAAP1EMAAAAAAAAAQkEAAB+AAAALsGcX4Hs6z9iAsQqyAHrPwAAAD9hDAAAAAAAAAEKBAAAfgAAACxYNXZ6yus/YgLEKsgB6z8AAAA/YQwAAAAAAAABCwQAAH4AAAAAszy7x6LrP2Rk2Q5JC+s/AAAAP3AMAAAAAAAAAQwEAAB+AAAAfpUhXb1v6z9kxu7yyRTrPwAAAD+ADAAAAAAAAAENBAAAfgAAAKb/41tbMes/ZMbu8skU6z8AAAA/gAwAAAAAAAABDgQAAH4AAACjLRWJTe3qP2TG7vLJFOs/AAAAP48MAAAAAAAAAQ8EAAB+AAAAIKeSQTyY6j9kKATXSh7rPwAAAD+PDAAAAAAAAAEQBAAAfgAAAJ0gEPoqQ+o/ZCgE10oe6z8AAAA/jwwAAAAAAAABEQQAAH4AAADDIWsPwuLpP2QoBNdKHus/AAAAP58MAAAAAAAAARIEAAB+AAAAlKqjgQF36T9kKATXSh7rPwAAAD+fDAAAAAAAAAETBAAAfgAAADr3SiKVBek/ZCgE10oe6z8AAAA/ugwAAAAAAAABFAQAAH4AAADhQ/LCKJToP2QoBNdKHus/AAAAP7oMAAAAAAAAARUEAAB+AAAAXVQIkhAd6D9kKATXSh7rPwAAAD/JDAAAAAAAAAEWBAAAfgAAANhkHmH4pec/ZCgE10oe6z8AAAA/yQwAAAAAAAABFwQAAH4AAAB+scUBjDTnP2QoBNdKHus/AAAAP9kMAAAAAAAAARgEAAB+AAAATzr+c8vI5j9kKATXSh7rPwAAAD/ZDAAAAAAAAAEZBAAAfgAAAEv/x7e2YuY/ZCgE10oe6z8AAAA/6QwAAAAAAAABGgQAAH4AAADIeEVwpQ3mP2QoBNdKHus/AAAAP+kMAAAAAAAAARsEAAB+AAAARPLCKJS45T9kKATXSh7rPwAAAD/4DAAAAAAAAAEcBAAAfgAAABbkYoTabuU/ZCgE10oe6z8AAAA/+AwAAAAAAAABHQQAAH4AAAAUEpSxzCrlP2QoBNdKHus/AAAAPwgNAAAAAAAAAR4EAAB+AAAAEUDF3r7m5D9kKATXSh7rPwAAAD8IDQAAAAAAAAEfBAAAfgAAAA5u9guxouQ/ZCgE10oe6z8AAAA/Fw0AAAAAAAABIAQAAH4AAAAMnCc5o17kP2QoBNdKHus/AAAAPxcNAAAAAAAAASEEAAB+AAAACcpYZpUa5D9kxu7yyRTrPwAAAD8nDQAAAAAAAAEiBAAAfgAAAIZD1h6ExeM/ZMbu8skU6z8AAAA/Jw0AAAAAAAABIwQAAH4AAAADvVPXcnDjP2TG7vLJFOs/AAAAPzcNAAAAAAAAASQEAAB+AAAAVfo/vrUV4z9kxu7yyRTrPwAAAD83DQAAAAAAAAElBAAAfgAAAHv7mtNMteI/ZMbu8skU6z8AAAA/Rg0AAAAAAAABJgQAAH4AAAAiSEJ04EPiP2TG7vLJFOs/AAAAP0YNAAAAAAAAAScEAAB+AAAA8tB65h/Y4T9kxu7yyRTrPwAAAD9WDQAAAAAAAAEoBAAAfgAAAJkdIoezZuE/ZCgE10oe6z8AAAA/Vg0AAAAAAAABKQQAAH4AAABqplr58vrgP2QoBNdKHus/AAAAP2YNAAAAAAAAASoEAAB+AAAAZmskPd6U4D9mihm7yyfrPwAAAD91DQAAAAAAAAErBAAAfgAAAI1sf1J1NOA/Zuwun0wx6z8AAAA/dQ0AAAAAAAABLAQAAH4AAABn27TPGKjfP2hORIPNOus/AAAAP4UNAAAAAAAAAS0EAAB+AAAAt91q+kbn3j9oTkSDzTrrPwAAAD+FDQAAAAAAAAEuBAAAfgAAAAPgICV1Jt4/aE5Eg8066z8AAAA/hQ0AAAAAAAABLwQAAH4AAABTSz45qofdP2hORIPNOus/AAAAP5QNAAAAAAAAATAEAAB+AAAATD45qofd3D9m7C6fTDHrPwAAAD+kDQAAAAAAAAExBAAAfgAAAJypVr68Ptw/ZCgE10oe6z8AAAA/pA0AAAAAAAABMgQAAH4AAABAJC+MQonbP2Rk2Q5JC+s/AAAAP6QNAAAAAAAAATMEAAB+AAAA454HWsjT2j9iAsQqyAHrPwAAAD+0DQAAAAAAAAE0BAAAfgAAANyRAsulKdo/YKCuRkf46j8AAAA/tA0AAAAAAAABNQQAAH4AAAB+o3OvJFLZP17cg35F5eo/AAAAP8MNAAAAAAAAATYEAAB+AAAAzKUp2lKR2D9cem6axNvqPwAAAD/TDQAAAAAAAAE3BAAAfgAAAG+3mr7Rudc/XHpumsTb6j8AAAA/0w0AAAAAAAABOAQAAH4AAAARyQujUOLWP1x6bprE2+o/AAAAP9MNAAAAAAAAATkEAAB+AAAACFOfKicW1j9cem6axNvqPwAAAD/jDQAAAAAAAAE6BAAAfgAAAADdMrL9SdU/XHpumsTb6j8AAAA/4w0AAAAAAAABOwQAAH4AAABO3+jcK4nUP1x6bprE2+o/AAAAP/INAAAAAAAAATwEAAB+AAAA88IolLj10z9cem6axNvqPwAAAD/yDQAAAAAAAAE9BAAAfgAAAEMuRqjtVtM/XHpumsTb6j8AAAA/Ag4AAAAAAAABPgQAAH4AAACSAsulKdrSP1x6bprE2+o/AAAAPwIOAAAAAAAAAT8EAAB+AAAA49ZPo2Vd0j9cem6axNvqPwAAAD8RDgAAAAAAAAFABAAAfgAAAIuMXi0ADtI/XHpumsTb6j8AAAA/IQ4AAAAAAAABQQQAAH4AAAAwcJ7kjHrRP1x6bprE2+o/AAAAPzEOAAAAAAAAAUIEAAB+AAAAgxbytNZB0T9aGFm2Q9LqPwAAAD8xDgAAAAAAAAFDBAAAfgAAACrMAD9x8tA/WrZD0sLI6j8AAAA/MQ4AAAAAAAABRAQAAH4AAAB8Ce0ltJfQP1hULu5Bv+o/AAAAP0AOAAAAAAAAAUUEAAB+AAAAIe0s3UAE0D9WkAMmQKzqPwAAAD9QDgAAAAAAAAFGBAAAfgAAAIuh2Sib4c4/VMzYXT6Z6j8AAAA/UA4AAAAAAAABRwQAAH4AAAB9h88KVo3NP1IIrpU8huo/AAAAP1AOAAAAAAAAAUgEAAB+AAAAxHyApmEizD9QRIPNOnPqPwAAAD9gDgAAAAAAAAFJBAAAfgAAALdidogczso/SrwtPTdN6j8AAAA/bw4AAAAAAAABSgQAAH4AAACqSGxq13nJP0j4AnU1Ouo/AAAAP28OAAAAAAAAAUsEAAB+AAAASB+nkkE8yD9G0sLIsh3qPwAAAD9/DgAAAAAAAAFMBAAAfgAAAD3Xa0cKLMc/QEptOK/36T8AAAA/fw4AAAAAAAABTQQAAH4AAADff3VCgjLGPz6GQnCt5Ok/AAAAP44OAAAAAAAAAU4EAAB+AAAAgvpNEAh9xT86wheoq9HpPwAAAD+ODgAAAAAAAAFPBAAAfgAAANQ3OvdKIsU/OP7s36m+6T8AAAA/ng4AAAAAAAABUAQAAH4AAADSZWskPd7EPzic1/sotek/AAAAP54OAAAAAAAAAVEEAAB+AAAA0mVrJD3exD82OsIXqKvpPwAAAD+uDgAAAAAAAAFSBAAAfgAAACZ1Jt6Nx8Q/NtisMyei6T8AAAA/rg4AAAAAAAABUwQAAH4AAAAmdSbejcfEPzR2l0+mmOk/AAAAP70OAAAAAAAAAVQEAAB+AAAAeYThl96wxD80dpdPppjpPwAAAD/NDgAAAAAAAAFVBAAAfgAAAHmE4ZfesMQ/NBSCayWP6T8AAAA/zQ4AAAAAAAABVgQAAH4AAADOk5xRL5rEPzQUgmslj+k/AAAAP9wOAAAAAAAAAVcEAAB+AAAAIqNXC4CDxD80FIJrJY/pPwAAAD/7DgAAAAAAAAFYBAAAfgAAAGqYCKeLGMM/MrJsh6SF6T8AAAA/Cw8AAAAAAAABWQQAAH4AAAC+p8Ng3AHDPzKybIekhek/AAAAPxsPAAAAAAAAAVoEAAB+AAAAvqfDYNwBwz80FIJrJY/pPwAAAD94DwAAAAAAAAFbBAAAfgAAAL6nw2DcAcM/NHaXT6aY6T8AAAA/iA8AAAAAAAABXAQAAH4AAAATt34aLevCPzbYrDMnouk/AAAAP4gPAAAAAAAAAV0EAAB+AAAAE7d+Gi3rwj82OsIXqKvpPwAAAD+YDwAAAAAAAAFeBAAAfgAAABO3fhot68I/OJzX+yi16T8AAAA/pw8AAAAAAAABXwQAAH4AAABnxjnUfdTCPzj+7N+pvuk/AAAAP6cPAAAAAAAAAWAEAAB+AAAAvNX0jc69wj86wheoq9HpPwAAAD+nDwAAAAAAAAFhBAAAfgAAALzV9I3OvcI/PCQtjCzb6T8AAAA/tw8AAAAAAAABYgQAAH4AAAC81fSNzr3CPz6GQnCt5Ok/AAAAP8cPAAAAAAAAAWMEAAB+AAAAvNX0jc69wj9ASm04r/fpPwAAAD/WDwAAAAAAAAFkBAAAfgAAALzV9I3OvcI/Qg6YALEK6j8AAAA/1g8AAAAAAAABZQQAAH4AAABnxjnUfdTCP0RwreQxFOo/AAAAP+YPAAAAAAAAAWYEAAB+AAAAZ8Y51H3Uwj9G0sLIsh3qPwAAAD/1DwAAAAAAAAFnBAAAfgAAAGfGOdR91MI/SJbtkLQw6j8AAAA/9Q8AAAAAAAABaAQAAH4AAAATt34aLevCP0haGFm2Q+o/AAAAPwUQAAAAAAAAAWkEAAB+AAAAE7d+Gi3rwj9MHkMhuFbqPwAAAD8FEAAAAAAAAAFqBAAAfgAAAL6nw2DcAcM/UESDzTpz6j8AAAA/BRAAAAAAAAABawQAAH4AAABqmAinixjDP1Rqw3m9j+o/AAAAPxUQAAAAAAAAAWwEAAB+AAAAapgIp4sYwz9WLu5Bv6LqPwAAAD8VEAAAAAAAAAFtBAAAfgAAAGqYCKeLGMM/WFQu7kG/6j8AAAA/JBAAAAAAAAABbgQAAH4AAABqmAinixjDP17cg35F5eo/AAAAPyQQAAAAAAAAAW8EAAB+AAAAapgIp4sYwz9ePplixu7qPwAAAD80EAAAAAAAAAFwBAAAfgAAAGqYCKeLGMM/YgLEKsgB6z8AAAA/NBAAAAAAAAABcQQAAH4AAAAViU3tOi/DP2TG7vLJFOs/AAAAP0QQAAAAAAAAAXIEAAB+AAAAFYlN7Tovwz9kKATXSh7rPwAAAD9TEAAAAAAAAAFzBAAAfgAAAMF5kjPqRcM/ZooZu8sn6z8AAAA/UxAAAAAAAAABdAQAAH4AAADBeZIz6kXDP2hORIPNOus/AAAAP1MQAAAAAAAAAXUEAAB+AAAAbGrXeZlcwz9qsFlnTkTrPwAAAD9jEAAAAAAAAAF2BAAAfgAAAGxq13mZXMM/ahJvS89N6z8AAAA/YxAAAAAAAAABdwQAAH4AAAAYWxzASHPDP27WmRPRYOs/AAAAP3IQAAAAAAAAAXgEAAB+AAAAxEthBviJwz9wmsTb0nPrPwAAAD+CEAAAAAAAAAF5BAAAfgAAAMRLYQb4icM/cvzZv1N96z8AAAA/ghAAAAAAAAABegQAAH4AAABvPKZMp6DDP3aEL1BXo+s/AAAAP5IQAAAAAAAAAXsEAAB+AAAAbzymTKegwz94SFoYWbbrPwAAAD+SEAAAAAAAAAF8BAAAfgAAAG88pkynoMM/fG6axNvS6z8AAAA/oRAAAAAAAAABfQQAAH4AAABvPKZMp6DDP34yxYzd5es/AAAAP6EQAAAAAAAAAX4EAAB+AAAAbzymTKegwz+Cuhod4QvsPwAAAD+xEAAAAAAAAAF/BAAAfgAAAG88pkynoMM/hH5F5eIe7D8AAAA/sRAAAAAAAAABgAQAAH4AAABvPKZMp6DDP4ZCcK3kMew/AAAAP8EQAAAAAAAAAYEEAAB+AAAAbzymTKegwz+KBpt15kTsPwAAAD/BEAAAAAAAAAGCBAAAfgAAAG88pkynoMM/imiwWWdO7D8AAAA/0BAAAAAAAAABgwQAAH4AAABvPKZMp6DDP44s2yFpYew/AAAAP9AQAAAAAAAAAYQEAAB+AAAAbzymTKegwz+OjvAF6mrsPwAAAD/gEAAAAAAAAAGFBAAAfgAAAMRLYQb4icM/kPAF6mp07D8AAAA/4BAAAAAAAAABhgQAAH4AAADES2EG+InDP5QWRpbtkOw/AAAAP+8QAAAAAAAAAYcEAAB+AAAAxEthBviJwz+U2nBe76PsPwAAAD/vEAAAAAAAAAGIBAAAfgAAAMRLYQb4icM/mgCxCnLA7D8AAAA//xAAAAAAAAABiQQAAH4AAAAYWxzASHPDP5zE29Jz0+w/AAAAP/8QAAAAAAAAAYoEAAB+AAAAGFscwEhzwz+eiAabdebsPwAAAD8PEQAAAAAAAAGLBAAAfgAAABhbHMBIc8M/oEwxY3f57D8AAAA/HhEAAAAAAAABjAQAAH4AAAAYWxzASHPDP6RycQ/6Fe0/AAAAPx4RAAAAAAAAAY0EAAB+AAAAGFscwEhzwz+mNpzX+yjtPwAAAD8eEQAAAAAAAAGOBAAAfgAAABhbHMBIc8M/qPrGn/077T8AAAA/LhEAAAAAAAABjwQAAH4AAAAYWxzASHPDP6pc3IN+Re0/AAAAPy4RAAAAAAAAAZAEAAB+AAAAxEthBviJwz+svvFn/07tPwAAAD8+EQAAAAAAAAGRBAAAfgAAAMRLYQb4icM/rCAHTIBY7T8AAAA/PhEAAAAAAAABkgQAAH4AAADES2EG+InDP6y+8Wf/Tu0/AAAAP6sRAAAAAAAACw==</ink>
</athena>
</file>

<file path=customXml/item43.xml><?xml version="1.0" encoding="utf-8"?>
<athena xmlns="http://schemas.microsoft.com/edu/athena" version="0.1.2681.0">
  <timings duration="17800"/>
</athena>
</file>

<file path=customXml/item44.xml><?xml version="1.0" encoding="utf-8"?>
<athena xmlns="http://schemas.microsoft.com/edu/athena" version="0.1.2681.0">
  <timings duration="65197"/>
</athena>
</file>

<file path=customXml/item45.xml><?xml version="1.0" encoding="utf-8"?>
<athena xmlns="http://schemas.microsoft.com/edu/athena" version="0.1.2681.0">
  <media streamable="true" recordStart="1304713" recordEnd="1384001" recordLength="1494186" start="1304713" end="1384001" audioFormat="{00001610-0000-0010-8000-00AA00389B71}" audioRate="44100" muted="false" volume="0.8" fadeIn="0" fadeOut="0" videoFormat="{34363248-0000-0010-8000-00AA00389B71}" videoRate="30" videoWidth="960" videoHeight="720"/>
</athena>
</file>

<file path=customXml/item46.xml><?xml version="1.0" encoding="utf-8"?>
<athena xmlns="http://schemas.microsoft.com/edu/athena" version="0.1.2681.0">
  <media streamable="true" recordStart="623234" recordEnd="685873" recordLength="1494186" start="623234" end="685873" audioFormat="{00001610-0000-0010-8000-00AA00389B71}" audioRate="44100" muted="false" volume="0.8" fadeIn="0" fadeOut="0" videoFormat="{34363248-0000-0010-8000-00AA00389B71}" videoRate="30" videoWidth="960" videoHeight="720"/>
</athena>
</file>

<file path=customXml/item47.xml><?xml version="1.0" encoding="utf-8"?>
<athena xmlns="http://schemas.microsoft.com/edu/athena" version="0.1.3209.0">
  <media streamable="true" recordStart="0" recordEnd="61386" recordLength="115333"/>
</athena>
</file>

<file path=customXml/item48.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cAAAAJAAAABwMAAAAAAQAAAAgAAAAECUlua0F0b21WMQIAAAAJBAAAAAkFAAAACQYAAAAJBwAAAAkIAAAACQkAAAAJCgAAAAoFBAAAAAtQZW5TdHJva2VWMQQAAAAKQXR0cmlidXRlcwVUcmFjZQlTdGFydFRpbWUEVHlwZQQEAAQPUGVuQXR0cmlidXRlc1YxAgAAAApJbmtUcmFjZVYxAgAAABAMQWN0aW9uVHlwZVYxAgAAAAIAAAAJCwAAAAkMAAAApg4AAAAAAAAF8////wxBY3Rpb25UeXBlVjEBAAAAB3ZhbHVlX18ACAIAAAAAAAAAAQUAAAAEAAAACQ4AAAAJDwAAAHwfAAAAAAAAAfD////z////AAAAAAEGAAAABAAAAAkRAAAACRIAAAD8LQAAAAAAAAHt////8////wAAAAABBwAAAAQAAAAJFAAAAAkVAAAARzoAAAAAAAAB6v////P///8AAAAAAQgAAAAEAAAACRcAAAAJGAAAALZKAAAAAAAAAef////z////AAAAAAEJAAAABAAAAAkaAAAACRsAAADregAAAAAAAAHk////8////wAAAAAFCgAAAA1DbGVhckNhbnZhc1YxAgAAAAlTdGFydFRpbWUEVHlwZQAEEAxBY3Rpb25UeXBlVjECAAAAAgAAAMrvAAAAAAAAAeP////z////AAAAAAULAAAAD1BlbkF0dHJpYnV0ZXNWMQoAAAAHX2NvbG9yQQdfY29sb3JSB19jb2xvckcHX2NvbG9yQgpGaXRUb0N1cnZlBkhlaWdodA5JZ25vcmVQcmVzc3VyZQ1Jc0hpZ2hsaWdodGVyBVNoYXBlBVdpZHRoAAAAAAAAAAAEAAICAgIBBgEBDEJydXNoU2hhcGVWMQIAAAAGAgAAAP9wMKAAAAAAAAAAIkAAAAXi////DEJydXNoU2hhcGVWMQEAAAAHdmFsdWVfXwAIAgAAAAEAAAAAAAAAAAAiQAUMAAAACklua1RyYWNlVjEDAAAADUxpc3RgMStfaXRlbXMMTGlzdGAxK19zaXplD0xpc3RgMStfdmVyc2lvbgQAABhTaGFyZWQuSW5raW5nLklua1BvaW50W10CAAAACAgCAAAACR8AAABcAQAAXAEAAAEOAAAACwAAAP9wMKAAAAAAAAAAIkAAAAHg////4v///wEAAAAAAAAAAAAiQAEPAAAADAAAAAkhAAAA8AAAAPAAAAABEQAAAAsAAAD/cDCgAAAAAAAAACJAAAAB3v///+L///8BAAAAAAAAAAAAIkABEgAAAAwAAAAJIwAAANYAAADWAAAAARQAAAALAAAA/3AwoAAAAAAAAAAiQAAAAdz////i////AQAAAAAAAAAAACJAARUAAAAMAAAACSUAAACKAAAAigAAAAEXAAAACwAAAP9wMKAAAAAAAAAAIkAAAAHa////4v///wEAAAAAAAAAAAAiQAEYAAAADAAAAAknAAAA+QAAAPkAAAABGgAAAAsAAAD/cDCgAAAAAAAAACJAAAAB2P///+L///8BAAAAAAAAAAAAIkABGwAAAAwAAAAJKQAAAAEAAAABAAAABx8AAAAAAQAAAAAC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DaQHIQAAAAABAAAAAAEAAAQKSW5rUG9pbnRWMQIA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NEAcjAAAAAAEAAAAAAQAABApJbmtQb2ludFYxAgA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DSoHJQAAAAABAAAAAAEAAAQKSW5rUG9pbnRWMQIA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NdgcnAAAAAAEAAAAAAQAABApJbmtQb2ludFYxAgA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0HBykAAAAAAQAAAAQAAAAECklua1BvaW50VjECAAAACc8EAAANAwUqAAAACklua1BvaW50VjEEAAAAAVgBWQ5QcmVzc3VyZUZhY3RvcglUaW1lU3RhbXAAAAAABgYLEAIAAABAgqcUVUlrP5AywTX7KIM/AAAAPwAAAAAAAAAAASsAAAAqAAAAQIKnFFVJaz/AdkEl+mqHPwAAAD8PAAAAAAAAAAEsAAAAKgAAAECCpxRVSWs/0LrBFPmsiz8AAAA/TgAAAAAAAAABLQAAACoAAABAgqcUVUlrP/D+QQT47o8/AAAAP10AAAAAAAAAAS4AAAAqAAAAQIKnFFVJaz+oZWFpelqWPwAAAD9dAAAAAAAAAAEvAAAAKgAAAECCpxRVSWs/4Muh0Hi9nD8AAAA/bQAAAAAAAAABMAAAACoAAABAgqcUVUlrPwgq0Ve7oKI/AAAAP20AAAAAAAAAATEAAAAqAAAAQIKnFFVJaz8gXXGLOtKlPwAAAD99AAAAAAAAAAEyAAAAKgAAAEB6LXDQrHA/QJARv7kDqT8AAAA/fQAAAAAAAAABMwAAACoAAABAei1w0KxwP3D2USa4Zq8/AAAAP4wAAAAAAAAAATQAAAAqAAAAYDMHVva0cz9MLslG2+SyPwAAAD+MAAAAAAAAAAE1AAAAKgAAAIDs4DscvXY/YFCJvtoFtT8AAAA/nAAAAAAAAAABNgAAACoAAACA7OA7HL12P3SDKfJZN7g/AAAAP5wAAAAAAAAAATcAAAAqAAAAwF6UB2jNfD8Qv7kDGfG7PwAAAD+sAAAAAAAAAAE4AAAAKgAAAMBelAdozXw/pOlpWViavj8AAAA/rAAAAAAAAAABOQAAACoAAADgF27tjdV/P6ASfbULKsE/AAAAP7sAAAAAAAAAAToAAAAqAAAA4Bdu7Y3Vfz8sLE1Py8LCPwAAAD/LAAAAAAAAAAE7AAAAKgAAAOAXbu2N1X8/dkEl+moXxD8AAAA/ywAAAAAAAAABPAAAACoAAADgF27tjdV/P0Zf7YJK9MU/AAAAP8sAAAAAAAAAAT0AAAAqAAAAgOij6dlugT+OdMUt6kjHPwAAAD/aAAAAAAAAAAE+AAAAKgAAAIDoo+nZboE/loWl6WlZyD8AAAA/2gAAAAAAAAABPwAAACoAAACA6KPp2W6BP+KafZQJrsk/AAAAP+oAAAAAAAAAAUAAAAAqAAAAgOij6dlugT/oq11Qib7KPwAAAD/qAAAAAAAAAAFBAAAAKgAAAIDoo+nZboE/8Lw9DAnPyz8AAAA/+gAAAAAAAAABQgAAACoAAACA6KPp2W6BP/jNHciI38w/AAAAPwkBAAAAAAAAAUMAAAAqAAAA6BMxm0uHij+QEb+5AxnRPwAAAD8pAQAAAAAAAAFEAAAAKgAAAAjNCoFxj40/8xczoDN/0T8AAAA/KQEAAAAAAAABRQAAACoAAAA0/EuZ8VOTP5gin3WDKdI/AAAAPzgBAAAAAAAAAUYAAAAqAAAAwNx13kYmmj9eL4dC4/XSPwAAAD84AQAAAAAAAAFHAAAAKgAAADa7vARhAKI/RD7rBlPk0z8AAAA/SAEAAAAAAAABSAAAACoAAADEGcgglSumP+pIV9yijtQ/AAAAP0gBAAAAAAAAAUkAAAAqAAAAeK+O+c23qj+wVT+pAlvVPwAAAD9XAQAAAAAAAAFKAAAAKgAAALrZ5SUIA7A/NF4vh0Lj1T8AAAA/VwEAAAAAAAABSwAAACoAAAAkwKbwpnmyP7hmH2WCa9Y/AAAAP1cBAAAAAAAAAUwAAAAqAAAAIkLFGcggtT8abZNLstHWPwAAAD9nAQAAAAAAAAFNAAAAKgAAAIwohuRml7c/XHGLOtIV1z8AAAA/dwEAAAAAAAABTgAAACoAAACu4V/KjJ+6P+B5exgSntc/AAAAP3cBAAAAAAAAAU8AAAAqAAAArGN+861GvT8CfPcPIsDXPwAAAD+GAQAAAAAAAAFQAAAAKgAAAMF3OHotcMA/In5zBzLi1z8AAAA/hgEAAAAAAAABUQAAACoAAAAbIlScgQzCP0KA7/5BBNg/AAAAP5YBAAAAAAAAAVIAAAAqAAAAB2jNHFjZwz9CgO/+QQTYPwAAAD+WAQAAAAAAAAFTAAAAKgAAALx7dcxvvsU/QoDv/kEE2D8AAAA/pgEAAAAAAAABVAAAACoAAACnwe5MRovHP0KA7/5BBNg/AAAAP6YBAAAAAAAAAVUAAAAqAAAA73D0WuCgyT9CgO/+QQTYPwAAAD+1AQAAAAAAAAFWAAAAKgAAANu2bdu2bcs/QoDv/kEE2D8AAAA/tQEAAAAAAAABVwAAACoAAABrk1rOyfHMP0KA7/5BBNg/AAAAP8UBAAAAAAAAAVgAAAAqAAAAxT128B2Ozj9CgO/+QQTYPwAAAD/FAQAAAAAAAAFZAAAAKgAAAMN+BYWu4c8/QoDv/kEE2D8AAAA/1AEAAAAAAAABWgAAACoAAAAYkptdXoLQP0KA7/5BBNg/AAAAP9QBAAAAAAAAAVsAAAAqAAAA6v0c4cQH0T9CgO/+QQTYPwAAAD/kAQAAAAAAAAFcAAAAKgAAAPKbbzXqdNE/QoDv/kEE2D8AAAA/5AEAAAAAAAABXQAAACoAAAAybJNazsnRP0KA7/5BBNg/AAAAP/QBAAAAAAAAAV4AAAAqAAAAVqNOF9Mq0j9CgO/+QQTYPwAAAD/0AQAAAAAAAAFfAAAAKgAAAHraCdTXi9I/QoDv/kEE2D8AAAA/AwIAAAAAAAABYAAAACoAAACeEcWQ3OzSP0KA7/5BBNg/AAAAPwMCAAAAAAAAAWEAAAAqAAAAFhS6hn8p0z9CgO/+QQTYPwAAAD8TAgAAAAAAAAFiAAAAKgAAAFbk3atjftM/QoDv/kEE2D8AAAA/EwIAAAAAAAABYwAAACoAAACwTWo5J8fTP0KA7/5BBNg/AAAAPyMCAAAAAAAAAWQAAAAqAAAADLf2xuoP1D9CgO/+QQTYPwAAAD8jAgAAAAAAAAFlAAAAKgAAAIK567yNTNQ/QoDv/kEE2D8AAAA/MgIAAAAAAAABZgAAACoAAAAw7rGD73DUP0KA7/5BBNg/AAAAPzICAAAAAAAAAWcAAAAqAAAA3CJ4SlGV1D9CgO/+QQTYPwAAAD9CAgAAAAAAAAFoAAAAKgAAAIpXPhGzudQ/In5zBzLi1z8AAAA/QgIAAAAAAAABaQAAACoAAAAAWjMHVvbUPyJ+cwcy4tc/AAAAP1ECAAAAAAAAAWoAAAAqAAAAkvWQZdgm1T8ifnMHMuLXPwAAAD9RAgAAAAAAAAFrAAAAKgAAAJyT47n9k9U/In5zBzLi1z8AAAA/YQIAAAAAAAABbAAAACoAAADAyp52AvXVP0KA7/5BBNg/AAAAP2ECAAAAAAAAAW0AAAAqAAAAAJvCm+ZJ1j9mgmv2USbYPwAAAD9xAgAAAAAAAAFuAAAAKgAAAJI2IPpoetY/qIZj5XFq2D8AAAA/cQIAAAAAAAABbwAAACoAAABcBE8pqpLWP8iI39yBjNg/AAAAP4ACAAAAAAAAAXAAAAAqAAAAJNJ9WOuq1j/IiN/cgYzYPwAAAD+QAgAAAAAAAAFxAAAAKgAAACTSfVjrqtY/6Ipb1JGu2D8AAAA/kAIAAAAAAAABcgAAACoAAAAIORXwC7fWP+iKW9SRrtg/AAAAP5ACAAAAAAAAAXMAAAAqAAAA7p+shyzD1j/oilvUka7YPwAAAD+vAgAAAAAAAAF0AAAAKgAAANIGRB9Nz9Y/LI9Tw7Hy2D8AAAA/rwIAAAAAAAABdQAAACoAAAC2bdu2bdvWP0yRz7rBFNk/AAAAP84CAAAAAAAAAXYAAAAqAAAAgDsK5q7z1j9uk0uy0TbZPwAAAD/OAgAAAAAAAAF3AAAAKgAAAEgJORXwC9c/rpdDofF62T8AAAA/7gIAAAAAAAABeAAAACoAAACkcsWis1TXPzSgM38xA9o/AAAAP+4CAAAAAAAAAXkAAAAqAAAAbED00fRs1z9Uoq92QSXaPwAAAD/uAgAAAAAAAAF6AAAAKgAAABp1uphWkdc/lqanZWFp2j8AAAA//QIAAAAAAAABewAAACoAAADIqYBfuLXXP9aqn1SBrdo/AAAAP/0CAAAAAAAAAXwAAAAqAAAAPqx1VVvy1z8ar5dDofHaPwAAAD8NAwAAAAAAAAF9AAAAKgAAALSuakv+Ltg/XLOPMsE12z8AAAA/DQMAAAAAAAABfgAAACoAAAAssV9BoWvYP563hyHheds/AAAAPx0DAAAAAAAAAX8AAAAqAAAAhhrszmS02D+et4ch4XnbPwAAAD8dAwAAAAAAAAGAAAAAKgAAABi2SS3n5Ng/4Lt/EAG+2z8AAAA/LAMAAAAAAAABgQAAACoAAACqUaeLaRXZP+C7fxABvts/AAAAPywDAAAAAAAAAYIAAAAqAAAAIFScgQxS2T8CvvsHEeDbPwAAAD88AwAAAAAAAAGDAAAAKgAAAM6IYkhudtk/Ar77BxHg2z8AAAA/PAMAAAAAAAABhAAAACoAAABiJMCm8KbZP0LC8/YwJNw/AAAAP0sDAAAAAAAAAYUAAAAqAAAA9L8dBXPX2T9CwvP2MCTcPwAAAD9LAwAAAAAAAAGGAAAAKgAAAGrCEvsVFNo/ZMRv7kBG3D8AAAA/WwMAAAAAAAABhwAAACoAAAD8XXBZmETaP2TEb+5ARtw/AAAAP1sDAAAAAAAAAYgAAAAqAAAAjvnNtxp12j+ExuvlUGjcPwAAAD9rAwAAAAAAAAGJAAAAKgAAAM7J8dz+ydo/hMbr5VBo3D8AAAA/awMAAAAAAAABigAAACoAAAAoM35qwhLbP4TG6+VQaNw/AAAAP3oDAAAAAAAAAYsAAAAqAAAAaAOij6Zn2z+ExuvlUGjcPwAAAD96AwAAAAAAAAGMAAAAKgAAAFYIjHvs4Ns/hMbr5VBo3D8AAAA/igMAAAAAAAABjQAAACoAAABept7PEU7cP6bIZ91gitw/AAAAP4oDAAAAAAAAAY4AAAAqAAAAaEQxJDe73D/IyuPUcKzcPwAAAD+aAwAAAAAAAAGPAAAAKgAAAIx77OA7HN0/yMrj1HCs3D8AAAA/qQMAAAAAAAABkAAAACoAAADwgsvCJNLdP+jMX8yAztw/AAAAP7kDAAAAAAAAAZEAAAAqAAAAZoXAuMcO3j8Iz9vDkPDcPwAAAD+5AwAAAAAAAAGSAAAAKgAAAPggHhdKP94/CM/bw5Dw3D8AAAA/uQMAAAAAAAABkwAAACoAAABuIxMN7XvePwjP28OQ8Nw/AAAAP8gDAAAAAAAAAZQAAAAqAAAAAL9wa2+s3j8Iz9vDkPDcPwAAAD/YAwAAAAAAAAGVAAAAKgAAAFwo/fgy9d4/CM/bw5Dw3D8AAAA/2AMAAAAAAAABlgAAACoAAAC2kYmG9j3fPwjP28OQ8Nw/AAAAP+gDAAAAAAAAAZcAAAAqAAAAEvsVFLqG3z8Iz9vDkPDcPwAAAD/oAwAAAAAAAAGYAAAAKgAAAFLLOTme298/CM/bw5Dw3D8AAAA/6AMAAAAAAAABmQAAACoAAADJzS4vQRjgPwjP28OQ8Nw/AAAAP/cDAAAAAAAAAZoAAAAqAAAAdwL19aI84D8Iz9vDkPDcPwAAAD/3AwAAAAAAAAGbAAAAKgAAAAmeUlQlbeA/CM/bw5Dw3D8AAAA/BwQAAAAAAAABnAAAACoAAACbObCyp53gPwjP28OQ8Nw/AAAAPxcEAAAAAAAAAZ0AAAAqAAAAuiFCxRnI4D8Iz9vDkPDcPwAAAD8XBAAAAAAAAAGeAAAAKgAAANoJ1NeL8uA/CM/bw5Dw3D8AAAA/JgQAAAAAAAABnwAAACoAAAD68WXq/RzhPwjP28OQ8Nw/AAAAPyYEAAAAAAAAAaAAAAAqAAAAw7+UGT814T8Iz9vDkPDcPwAAAD82BAAAAAAAAAGhAAAAKgAAAP9Aj5SQU+E/CM/bw5Dw3D8AAAA/NgQAAAAAAAABogAAACoAAACsdVVb8nfhPwjP28OQ8Nw/AAAAP0UEAAAAAAAAAaMAAAAqAAAAdUOEijOQ4T8Iz9vDkPDcPwAAAD9FBAAAAAAAAAGkAAAAKgAAAMtd521kouE/KtFXu6AS3T8AAAA/VQQAAAAAAAABpQAAACoAAAAjeEpRlbThPyrRV7ugEt0/AAAAP1UEAAAAAAAAAaYAAAAqAAAA7EV5gNbM4T8q0Ve7oBLdPwAAAD9lBAAAAAAAAAGnAAAAKgAAALUTqK8X5eE/KtFXu6AS3T8AAAA/ZQQAAAAAAAABqAAAACoAAAB+4dbeWP3hPyrRV7ugEt0/AAAAP3QEAAAAAAAAAakAAAAqAAAAKxadpboh4j8q0Ve7oBLdPwAAAD90BAAAAAAAAAGqAAAAKgAAAIMwAInrM+I/KtFXu6AS3T8AAAA/hAQAAAAAAAABqwAAACoAAADZSmNsHEbiPyrRV7ugEt0/AAAAP4QEAAAAAAAAAawAAAAqAAAAohiSm11e4j8q0Ve7oBLdPwAAAD+UBAAAAAAAAAGtAAAAKgAAAPky9X6OcOI/KtFXu6AS3T8AAAA/lAQAAAAAAAABrgAAACoAAABPTVhiv4LiPwjP28OQ8Nw/AAAAP6MEAAAAAAAAAa8AAAAqAAAAGBuHkQCb4j8Iz9vDkPDcPwAAAD+jBAAAAAAAAAGwAAAAKgAAAHA16nQxreI/6MxfzIDO3D8AAAA/swQAAAAAAAABsQAAACoAAADh6LXAQbPiP+jMX8yAztw/AAAAP7MEAAAAAAAAAbIAAAAqAAAAVJyBDFK54j/ozF/MgM7cPwAAAD/CBAAAAAAAAAGzAAAAKgAAAMZPTVhiv+I/6MxfzIDO3D8AAAA/FgYAAAAAAAABtAAAACoAAACqtuTvgsviP+jMX8yAztw/AAAAPyUGAAAAAAAAAbUAAAAqAAAAjx18h6PX4j/ozF/MgM7cPwAAAD8lBgAAAAAAAAG2AAAAKgAAAMuedgL19eI/6MxfzIDO3D8AAAA/NQYAAAAAAAABtwAAACoAAAAFIHF9RhTjP8jK49RwrNw/AAAAPzUGAAAAAAAAAbgAAAAqAAAAQaFr+Jcy4z+myGfdYIrcPwAAAD81BgAAAAAAAAG5AAAAKgAAAO/VMb/5VuM/hMbr5VBo3D8AAAA/RAYAAAAAAAABugAAACoAAACBcY8dfIfjP2TEb+5ARtw/AAAAP0QGAAAAAAAAAbsAAAAqAAAAhcC4xw6+4z9kxG/uQEbcPwAAAD9UBgAAAAAAAAG8AAAAKgAAABhcFiaR7uM/ZMRv7kBG3D8AAAA/VAYAAAAAAAABvQAAACoAAACOXgscNCvkP2TEb+5ARtw/AAAAP2QGAAAAAAAAAb4AAAAqAAAAkq00xsZh5D9kxG/uQEbcPwAAAD9kBgAAAAAAAAG/AAAAKgAAACRJkiRJkuQ/hMbr5VBo3D8AAAA/cwYAAAAAAAABwAAAACoAAAC25O+Cy8LkP4TG6+VQaNw/AAAAP4MGAAAAAAAAAcEAAAAqAAAASIBN4U3z5D+myGfdYIrcPwAAAD+DBgAAAAAAAAHCAAAAKgAAAIQBSFyfEeU/pshn3WCK3D8AAAA/kwYAAAAAAAABwwAAACoAAABNz3aL4CnlP6bIZ91gitw/AAAAP5MGAAAAAAAAAcQAAAAqAAAAo+nZbhE85T+myGfdYIrcPwAAAD+TBgAAAAAAAAHFAAAAKgAAAPoDPVJCTuU/hMbr5VBo3D8AAAA/ogYAAAAAAAABxgAAACoAAADD0WuBg2blP2TEb+5ARtw/AAAAP7IGAAAAAAAAAccAAAAqAAAAGuzOZLR45T9kxG/uQEbcPwAAAD+yBgAAAAAAAAHIAAAAKgAAAHEGMkjliuU/QsLz9jAk3D8AAAA/wQYAAAAAAAAByQAAACoAAADHIJUrFp3lPyLAd/8gAtw/AAAAP8EGAAAAAAAAAcoAAAAqAAAAA6KPpme75T8CvvsHEeDbPwAAAD/RBgAAAAAAAAHLAAAAKgAAAMxvvtWo0+U/4Lt/EAG+2z8AAAA/0QYAAAAAAAABzAAAACoAAACVPe0E6uvlP+C7fxABvts/AAAAP+EGAAAAAAAAAc0AAAAqAAAA0b7nfzsK5j+et4ch4XnbPwAAAD/hBgAAAAAAAAHOAAAAKgAAAPCmeZKtNOY/XLOPMsE12z8AAAA/8AYAAAAAAAABzwAAACoAAAD19aI8QGvmPzqxEzuxE9s/AAAAP/AGAAAAAAAAAdAAAAAqAAAAUF8vygO05j8ar5dDofHaPwAAAD8ABwAAAAAAAAHRAAAAKgAAAOL6jCiG5OY/tqgjXXGL2j8AAAA/AAcAAAAAAAAB0gAAACoAAADmSbbSGBvnP3SkK25RR9o/AAAAPxAHAAAAAAAAAdMAAAAqAAAAQbNCYNxj5z9Uoq92QSXaPwAAAD8QBwAAAAAAAAHUAAAAKgAAALe1N1Z/oOc/NKAzfzED2j8AAAA/HwcAAAAAAAAB1QAAACoAAABJUZW0AdHnPxKet4ch4dk/AAAAPx8HAAAAAAAAAdYAAAAqAAAATqC+XpQH6D/wmzuQEb/ZPwAAAD8vBwAAAAAAAAHXAAAAKgAAAMWis1Q3ROg/8Js7kBG/2T8AAAA/LwcAAAAAAAAB2AAAACoAAABXPhGzuXToP9CZv5gBndk/AAAAPz4HAAAAAAAAAdkAAAAqAAAAdyajxSuf6D+ul0Oh8XrZPwAAAD8+BwAAAAAAAAHaAAAAKgAAAJYONdidyeg/bpNLstE22T8AAAA/TgcAAAAAAAAB2wAAACoAAABf3GMH3+HoP0yRz7rBFNk/AAAAP04HAAAAAAAAAdwAAAAqAAAAREP7nv/t6D9Mkc+6wRTZPwAAAD9eBwAAAAAAAAHdAAAAKgAAACiqkjYg+ug/LI9Tw7Hy2D8AAAA/XgcAAAAAAAAB3gAAACoAAAANESrOQAbpPwqN18uh0Ng/AAAAP20HAAAAAAAAAd8AAAAqAAAADREqzkAG6T/IiN/cgYzYPwAAAD9tBwAAAAAAAAHgAAAAKgAAAPJ3wWVhEuk/qIZj5XFq2D8AAAA/fQcAAAAAAAAB4QAAACoAAADW3lj9gR7pP4aE5+1hSNg/AAAAP30HAAAAAAAAAeIAAAAqAAAASZIkSZIk6T9mgmv2USbYPwAAAD+NBwAAAAAAAAHjAAAAKgAAAJ+shyzDNuk/In5zBzLi1z8AAAA/jQcAAAAAAAAB5AAAACoAAAASYFN40zzpPwJ89w8iwNc/AAAAP5wHAAAAAAAAAeUAAAAqAAAA9sbqD/RI6T+gdYMp8lnXPwAAAD+cBwAAAAAAAAHmAAAAKgAAADFI5YpFZ+k/XHGLOtIV1z8AAAA/rAcAAAAAAAAB5wAAACoAAADffKtRp4vpPxptk0uy0dY/AAAAP6wHAAAAAAAAAegAAAAqAAAAjLFxGAmw6T+YZKNtcknWPwAAAD+7BwAAAAAAAAHpAAAAKgAAAMgybJNazuk/NF4vh0Lj1T8AAAA/uwcAAAAAAAAB6gAAACoAAADoGv6lzPjpP7BVP6kCW9U/AAAAP8sHAAAAAAAAAesAAAAqAAAA0dC+53876j8sTU/LwtLUPwAAAD/bBwAAAAAAAAHsAAAAKgAAALqGfykzfuo/qERf7YJK1D8AAAA/2wcAAAAAAAAB7QAAACoAAABMIt2Hta7qPyQ8bw9DwtM/AAAAP+oHAAAAAAAAAe4AAAAqAAAANNidyWjx6j+gM38xAzrTPwAAAD/qBwAAAAAAAAHvAAAAKgAAAKvakr8LLus/Pi0LS9PT0j8AAAA/+gcAAAAAAAAB8AAAACoAAADnW406XUzrP7okG22TS9I/AAAAP/oHAAAAAAAAAfEAAAAqAAAAsCm8aZ5k6z94ICN+cwfSPwAAAD8KCAAAAAAAAAHyAAAAKgAAAHn36pjffOs/8xczoDN/0T8AAAA/CggAAAAAAAAB8wAAACoAAABCxRnIIJXrP28PQ8Lz9tA/AAAAPxkIAAAAAAAAAfQAAAAqAAAAs3jlEzGb6z8tC0vT07LQPwAAAD8ZCAAAAAAAAAH1AAAAKgAAACYssV9Boes/6wZT5LNu0D8AAAA/KQgAAAAAAAAB9gAAACoAAAAmLLFfQaHrP8sE1+yjTNA/AAAAPykIAAAAAAAAAfcAAAAqAAAAJiyxX0Gh6z/Q/MUM6MzPPwAAAD84CAAAAAAAAAH4AAAAKgAAACYssV9Boes/SvTVLqhEzz8AAAA/OAgAAAAAAAAB+QAAACoAAAAmLLFfQaHrP0Lj9XIoNM4/AAAAP0gIAAAAAAAAAfoAAAAqAAAAs3jlEzGb6z981g2myGfNPwAAAD9ICAAAAAAAAAH7AAAAKgAAAM8RTnwQj+s/dMUt6khXzD8AAAA/WAgAAAAAAAAB/AAAACoAAADqqrbk74LrPyqwVT+pAss/AAAAP1gIAAAAAAAAAf0AAAAqAAAABkQfTc926z/imn2UCa7JPwAAAD9nCAAAAAAAAAH+AAAAKgAAAJSQUwG/cOs/Go6Vx6nhyD8AAAA/ZwgAAAAAAAAB/wAAACoAAACwKbxpnmTrPxR9tQsq0cc/AAAAP3cIAAAAAAAAAQABAAAqAAAAy8Ik0n1Y6z/IZ91ginzGPwAAAD93CAAAAAAAAAEBAQAAKgAAAFgPWYZtUus/wFb9pApsxT8AAAA/hwgAAAAAAAABAgEAACoAAADnW406XUzrP/pJFdiqn8Q/AAAAP4cIAAAAAAAAAQMBAAAqAAAAAvX1ojxA6z/0ODUcK4/DPwAAAD+WCAAAAAAAAAEEAQAAKgAAAI9BKlcsOus/LCxNT8vCwj8AAAA/lggAAAAAAAABBQEAACoAAAAejl4LHDTrP6gjXXGLOsI/AAAAP6YIAAAAAAAAAQYBAAAqAAAAOSfHc/sn6z8mG22TS7LBPwAAAD+1CAAAAAAAAAEHAQAAKgAAADknx3P7J+s/oBJ9tQsqwT8AAAA/tQgAAAAAAAABCAEAACoAAAA5J8dz+yfrPxwKjdfLocA/AAAAP7UIAAAAAAAAAQkBAAAqAAAAVcAv3Nob6z/aBZXoq13APwAAAD/FCAAAAAAAAAEKAQAAKgAAAFXAL9zaG+s/sPpJFdiqvz8AAAA/xQgAAAAAAAABCwEAACoAAABwWZhEug/rPyjyWTeYIr8/AAAAP9UIAAAAAAAAAQwBAAAqAAAA/aXM+KkJ6z+k6WlZWJq+PwAAAD/kCAAAAAAAAAENAQAAKgAAABk/NWGJ/eo/JOF5exgSvj8AAAA/9AgAAAAAAAABDgEAACoAAABQcQYySOXqPxjQmb+YAb0/AAAAP/QIAAAAAAAAAQ8BAAAqAAAAh6PXAgfN6j8Qv7kDGfG7PwAAAD/0CAAAAAAAAAEQAQAAKgAAANluETylqOo/iKXpaVlYuj8AAAA/9AgAAAAAAAABEQEAACoAAAC6hn8pM37qP3yUCa7ZR7k/AAAAPwQJAAAAAAAAARIBAAAqAAAAQ4SKM5BB6j/wejkUGq+3PwAAAD8TCQAAAAAAAAETAQAAKgAAAFrOyfHc/uk/ZGFpeloWtj8AAAA/EwkAAAAAAAABFAEAACoAAABxGAmwKbzpP9hHmeCafbQ/AAAAPyMJAAAAAAAAARUBAAAqAAAAFq98ImZz6T/IJdlom1yyPwAAAD8jCQAAAAAAAAEWAQAAKgAAAIDE9RlRDOk/wBT5rBtMsT8AAAA/MgkAAAAAAAABFwEAACoAAADNQAapXLHoP7gDGfGbO7A/AAAAPzIJAAAAAAAAARgBAAAqAAAAHL0WOGhW6D9Y1JGuuEWtPwAAAD9CCQAAAAAAAAEZAQAAKgAAABQfxONC6ec/SLLRNrkkqz8AAAA/UgkAAAAAAAABGgEAACoAAABhm9RyTo7nP0ih8Xo5FKo/AAAAP1IJAAAAAAAAARsBAAAqAAAAk358mXo/5z8wblFHuuKmPwAAAD9SCQAAAAAAAAEcAQAAKgAAAOL6jCiG5OY/IF1xizrSpT8AAAA/YQkAAAAAAAABHQEAACoAAAAwd523kYnmPyBMkc+6waQ/AAAAP2EJAAAAAAAAAR4BAAAqAAAADEDi+owo5j8YO7ETO7GjPwAAAD9xCQAAAAAAAAEfAQAAKgAAAFm88omYzeU/CCrRV7ugoj8AAAA/gQkAAAAAAAABIAEAACoAAABIgE3hTfPkP/DtYUh43p4/AAAAP5AJAAAAAAAAASEBAAAqAAAAspXG2DiM5D/gy6HQeL2cPwAAAD+QCQAAAAAAAAEiAQAAKgAAAMWQ3OzyEuQ/wKnhWHmcmj8AAAA/kAkAAAAAAAABIwEAACoAAAAuplXk3avjP7iHIeF5e5g/AAAAP6AJAAAAAAAAASQBAAAqAAAAl7vO28hE4z+YQ6HxejmUPwAAAD+gCQAAAAAAAAElAQAAKgAAAALRR9Oz3eI/mEOh8Xo5lD8AAAA/rwkAAAAAAAABJgEAACoAAACGfykzfmriP5hDofF6OZQ/AAAAP68JAAAAAAAAAScBAAAqAAAAmXo/Rzjx4T+IIeF5exiSPwAAAD+/CQAAAAAAAAEoAQAAKgAAAHVDhIozkOE/iCHheXsYkj8AAAA/vwkAAAAAAAABKQEAACoAAACIPpqe7RbhP/D+QQT47o8/AAAAP88JAAAAAAAAASoBAAAqAAAAmzmwsqed4D/AdkEl+mqHPwAAAD/PCQAAAAAAAAErAQAAKgAAAHcC9fWiPOA/wHZBJfpqhz8AAAA/3gkAAAAAAAABLAEAACoAAADAL9zaG6vfP8B2QSX6aoc/AAAAP94JAAAAAAAAAS0BAAAqAAAAeMFlYRLp3j/AdkEl+mqHPwAAAD/uCQAAAAAAAAEuAQAAKgAAAEzsV1DoGt4/wHZBJfpqhz8AAAA/7gkAAAAAAAABLwEAACoAAADKSxAGIHHdP8B2QSX6aoc/AAAAP/4JAAAAAAAAATABAAAqAAAA1qjTxbSK3D/AdkEl+mqHPwAAAD/+CQAAAAAAAAExAQAAKgAAAOAFl4VJpNs/wHZBJfpqhz8AAAA/DQoAAAAAAAABMgEAACoAAACyMIl0H9baP9C6wRT5rIs/AAAAPw0KAAAAAAAAATMBAAAqAAAAhlt7Y/UH2j/QusEU+ayLPwAAAD8dCgAAAAAAAAE0AQAAKgAAAI64PiOKIdk/0LrBFPmsiz8AAAA/LAoAAAAAAAABNQEAACoAAAAQGPfYwXfYP9C6wRT5rIs/AAAAPywKAAAAAAAAATYBAAAqAAAAWkXevTrm1z/w/kEE+O6PPwAAAD8sCgAAAAAAAAE3AQAAKgAAAPY9/9tRMNc/iCHheXsYkj8AAAA/PAoAAAAAAAABOAEAACoAAABcBE8pqpLWP5hDofF6OZQ/AAAAPzwKAAAAAAAAATkBAAAqAAAA+PxvR8Hc1T+oZWFpelqWPwAAAD9MCgAAAAAAAAE6AQAAKgAAAMonYjaXDtU/wKnhWHmcmj8AAAA/TAoAAAAAAAABOwEAACoAAACCueu8jUzUP8Cp4Vh5nJo/AAAAP1sKAAAAAAAAATwBAAAqAAAAqK8X5QFa0z/w7WFIeN6ePwAAAD9rCgAAAAAAAAE9AQAAKgAAAESoOAMZpNI/CBnxmzuQoT8AAAA/awoAAAAAAAABPgEAACoAAAAybJNazsnRPwgq0Ve7oKI/AAAAP3sKAAAAAAAAAT8BAAAqAAAAfJl6P0c40T8gXXGLOtKlPwAAAD97CgAAAAAAAAFAAQAAKgAAAOBfyoyfmtA/MH8xAzrzpz8AAAA/igoAAAAAAAABQQEAACoAAAAqjbFxGAnQPzB/MQM686c/AAAAP4oKAAAAAAAAAUIBAAAqAAAADazsaSdQzz9IofF6ORSqPwAAAD+aCgAAAAAAAAFDAQAAKgAAADOiGJKbXc4/SLLRNrkkqz8AAAA/mgoAAAAAAAABRAEAACoAAAC1AdFH07PNP1jDsfI4Naw/AAAAP6kKAAAAAAAAAUUBAAAqAAAA/S64LEwizT9o5XFqOFauPwAAAD+pCgAAAAAAAAFGAQAAKgAAAEdcnxHFkMw/cPZRJrhmrz8AAAA/uQoAAAAAAAABRwEAACoAAADJu1fH/ObLPzwMCc/bw7A/AAAAP8kKAAAAAAAAAUgBAAAqAAAASRsQfTQ9yz/AFPmsG0yxPwAAAD/JCgAAAAAAAAFJAQAAKgAAAJFI92Gtq8o/SB3pilvUsT8AAAA/yQoAAAAAAAABSgEAACoAAABtETylqErKP8gl2WibXLI/AAAAP9gKAAAAAAAAAUsBAAAqAAAA23XeRiYayj/IJdlom1yyPwAAAD/YCgAAAAAAAAFMAQAAKgAAAIEMUrli0ck/yCXZaJtcsj8AAAA/6AoAAAAAAAABTQEAACoAAAC3PiOKIbnJP8gl2WibXLI/AAAAPzYLAAAAAAAAAU4BAAAqAAAA73D0WuCgyT/IJdlom1yyPwAAAD82CwAAAAAAAAFPAQAAKgAAAF3VlvxdcMk/yCXZaJtcsj8AAAA/NgsAAAAAAAABUAEAACoAAADLOTme2z/JP8gl2WibXLI/AAAAP0YLAAAAAAAAAVEBAAAqAAAAb9CsEBj3yD/IJdlom1yyPwAAAD9GCwAAAAAAAAFSAQAAKgAAAEuZ8VMTlsg/wBT5rBtMsT8AAAA/VQsAAAAAAAABUwEAACoAAADvL2XGT03IPzwMCc/bw7A/AAAAP1ULAAAAAAAAAVQBAAAqAAAAXZQHaM0cyD+4AxnxmzuwPwAAAD9lCwAAAAAAAAFVAQAAKgAAAAMre9oJ1Mc/cPZRJrhmrz8AAAA/ZQsAAAAAAAABVgEAACoAAACnwe5MRovHP2jlcWo4Vq4/AAAAP3ULAAAAAAAAAVcBAAAqAAAATVhiv4JCxz9o5XFqOFauPwAAAD91CwAAAAAAAAFYAQAAKgAAAPHu1TG/+cY/WNSRrrhFrT8AAAA/hAsAAAAAAAABWQEAACoAAAAF6utFeYDGP1jDsfI4Naw/AAAAP4QLAAAAAAAAAVoBAAAqAAAA4LIwiXQfxj9IstE2uSSrPwAAAD+UCwAAAAAAAAFbAQAAKgAAALx7dcxvvsU/SLLRNrkkqz8AAAA/lAsAAAAAAAABXAEAACoAAACYRLoPa13FP0iy0Ta5JKs/AAAAP6MLAAAAAAAAAV0BAAAqAAAAdA3/Umb8xD9IstE2uSSrPwAAAD+zCwAAAAAAAAFeAQAAKgAAAL065jffasQ/SLLRNrkkqz8AAAA/swsAAAAAAAABXwEAACoAAAA+mp7tFsHDP0ih8Xo5FKo/AAAAP8MLAAAAAAAAAWABAAAqAAAAiMeF0o8vwz9IofF6ORSqPwAAAD/DCwAAAAAAAAFhAQAAKgAAAK29sfoDPcI/SKHxejkUqj8AAAA/0gsAAAAAAAABYgEAACoAAAD36pjffKvBP0ih8Xo5FKo/AAAAP+ILAAAAAAAAAWMBAAAqAAAAHOHEB/G4wD9IofF6ORSqPwAAAD/iCwAAAAAAAAFkAQAAKgAAAJ1Afb0oD8A/QJARv7kDqT8AAAA/4gsAAAAAAAABZQEAACoAAACqpA2IPpq+P0CQEb+5A6k/AAAAP/ILAAAAAAAAAWYBAAAqAAAAGsgglSsWvT8wfzEDOvOnPwAAAD/yCwAAAAAAAAFnAQAAKgAAABqHkQCbwrs/MH8xAzrzpz8AAAA/AQwAAAAAAAABaAEAACoAAADSGBuHkQC7PzB/MQM686c/AAAAPwEMAAAAAAAAAWkBAAAqAAAAiqqkDYg+uj8wfzEDOvOnPwAAAD8RDAAAAAAAAAFqAQAAKgAAAGZz6VCD3bk/MH8xAzrzpz8AAAA/EQwAAAAAAAABawEAACoAAABCPC6Ufny5PzB/MQM686c/AAAAPyAMAAAAAAAAAWwBAAAqAAAAimkVeffquD8wfzEDOvOnPwAAAD8gDAAAAAAAAAFtAQAAKgAAAGYyWrzyibg/MH8xAzrzpz8AAAA/MAwAAAAAAAABbgEAACoAAACwX0Gha/i3PzB/MQM686c/AAAAPzAMAAAAAAAAAW8BAAAqAAAA+owohuRmtz8wfzEDOvOnPwAAAD9ADAAAAAAAAAFwAQAAKgAAAES6D2td1bY/MH8xAzrzpz8AAAA/QAwAAAAAAAABcQEAACoAAAAgg1SuWHS2PzB/MQM686c/AAAAP08MAAAAAAAAAXIBAAAqAAAA/EuZ8VMTtj8wfzEDOvOnPwAAAD9PDAAAAAAAAAFzAQAAKgAAAGqwO5PR4rU/MH8xAzrzpz8AAAA/XwwAAAAAAAABdAEAACoAAABGeYDWzIG1PzB/MQM686c/AAAAP28MAAAAAAAAAXUBAAAqAAAAtN0ieEpRtT8wfzEDOvOnPwAAAD9+DAAAAAAAAAF2AQAAKgAAAJCmZ7tF8LQ/MH8xAzrzpz8AAAA/fgwAAAAAAAABdwEAACoAAAD+Cgpdw7+0PzB/MQM686c/AAAAP44MAAAAAAAAAXgBAAAqAAAAbG+s/kCPtD8wfzEDOvOnPwAAAD+dDAAAAAAAAAF5AQAAKgAAALSck+O5/bM/MH8xAzrzpz8AAAA/rQwAAAAAAAABegEAACoAAAD+yXrIMmyzPzB/MQM686c/AAAAP60MAAAAAAAAAXsBAAAqAAAAtlsETymqsj8wfzEDOvOnPwAAAD+tDAAAAAAAAAF8AQAAKgAAAG7tjdUf6LE/MH8xAzrzpz8AAAA/rQwAAAAAAAABfQEAACoAAAAkfxdcFiaxP0CQEb+5A6k/AAAAP70MAAAAAAAAAX4BAAAqAAAASnVDhIozsD9IofF6ORSqPwAAAD/MDAAAAAAAAAF/AQAAKgAAAChFVdIGRK8/SKHxejkUqj8AAAA/3AwAAAAAAAABgAEAACoAAAB0Ma0i716tP1jDsfI4Naw/AAAAP9wMAAAAAAAAAYEBAAAqAAAALMM2qeWcrD9Yw7HyODWsPwAAAD/sDAAAAAAAAAGCAQAAKgAAAAiMe+zgO6w/WMOx8jg1rD8AAAA/Kg0AAAAAAAABgwEAACoAAAB4r475zbeqP1jUka64Ra0/AAAAPyoNAAAAAAAAAYQBAAAqAAAAeK+O+c23qj9o5XFqOFauPwAAAD86DQAAAAAAAAGFAQAAKgAAAFR40zzJVqo/aOVxajhWrj8AAAA/Og0AAAAAAAABhgEAACoAAACqbohQcQbSP1CJvtoFleg/AAAAPwAAAAAAAAAAAYcBAAAqAAAAxAfxuFD60T9Qib7aBZXoPwAAAD8QAAAAAAAAAAGIAQAAKgAAAOCgWSEw7tE/UIm+2gWV6D8AAAA/EAAAAAAAAAABiQEAACoAAADgoFkhMO7RP2GKfNYNpug/AAAAPx8AAAAAAAAAAYoBAAAqAAAAGNMq8u7V0T9xizrSFbfoPwAAAD8fAAAAAAAAAAGLAQAAKgAAAE4F/MKtvdE/gYz4zR3I6D8AAAA/LwAAAAAAAAABjAEAACoAAACGN82TbKXRP5KNtskl2eg/AAAAPy8AAAAAAAAAAY0BAAAqAAAAvGmeZCuN0T+yjzLBNfvoPwAAAD8/AAAAAAAAAAGOAQAAKgAAAA412J3JaNE/xJDwvD0M6T8AAAA/PwAAAAAAAAABjwEAACoAAAAqzkAGqVzRP9SRrrhFHek/AAAAP04AAAAAAAAAAZABAAAqAAAARGepbohQ0T/kkmy0TS7pPwAAAD9OAAAAAAAAAAGRAQAAKgAAAGAAEtdnRNE/BpXoq11Q6T8AAAA/XgAAAAAAAAABkgEAACoAAAB8mXo/RzjRPyaXZKNtcuk/AAAAP14AAAAAAAAAAZMBAAAqAAAAljLjpyYs0T9Ymp6WhaXpPwAAAD9uAAAAAAAAAAGUAQAAKgAAAJYy46cmLNE/ip3YiZ3Y6T8AAAA/bgAAAAAAAAABlQEAACoAAACWMuOnJizRP6qfVIGt+uk/AAAAP30AAAAAAAAAAZYBAAAqAAAAljLjpyYs0T/so0xwzT7qPwAAAD99AAAAAAAAAAGXAQAAKgAAAJYy46cmLNE/LqhEX+2C6j8AAAA/jQAAAAAAAAABmAEAACoAAAB8mXo/RzjRP2CrflIFtuo/AAAAP40AAAAAAAAAAZkBAAAqAAAAYAAS12dE0T/CsfI4NRzrPwAAAD+cAAAAAAAAAAGaAQAAKgAAAERnqW6IUNE/BrbqJ1Vg6z8AAAA/nAAAAAAAAAABmwEAACoAAAAqzkAGqVzRP2i8Xg6Fxus/AAAAP6wAAAAAAAAAAZwBAAAqAAAADjXYnclo0T+6wRT5rBvsPwAAAD+sAAAAAAAAAAGdAQAAKgAAAA412J3JaNE/DMfK49Rw7D8AAAA/vAAAAAAAAAABngEAACoAAADym2816nTRP1DLwtL0tOw/AAAAP7wAAAAAAAAAAZ8BAAAqAAAA8ptvNep00T+AzvzFDOjsPwAAAD/LAAAAAAAAAAGgAQAAKgAAAPKbbzXqdNE/oNB4vRwK7T8AAAA/ywAAAAAAAAABoQEAACoAAADYAgfNCoHRP7LRNrkkG+0/AAAAP9sAAAAAAAAAAaIBAAAqAAAAoNA1/EuZ0T/k1HCsPE7tPwAAAD/rAAAAAAAAAAGjAQAAKgAAAGqeZCuNsdE/Btfso0xw7T8AAAA/6wAAAAAAAAABpAEAACoAAAAY0yry7tXRPxbYqp9Uge0/AAAAP/oAAAAAAAAAAaUBAAAqAAAAjtUf6JES0j9G2+SSbLTtPwAAAD/6AAAAAAAAAAGmAQAAKgAAAOg+rHVVW9I/aN1ginzW7T8AAAA/CgEAAAAAAAABpwEAACoAAAAMdmcyWrzSP3jeHoaE5+0/AAAAPwoBAAAAAAAAAagBAAAqAAAAFhS6hn8p0z+Y4Jp9lAnuPwAAAD8ZAQAAAAAAAAGpAQAAKgAAAAIZpHLFotM/quFYeZwa7j8AAAA/GQEAAAAAAAABqgEAACoAAAC467yNTDTUP7riFnWkK+4/AAAAPykBAAAAAAAAAasBAAAqAAAAHPObbzXq1D/K49RwrDzuPwAAAD8pAQAAAAAAAAGsAQAAKgAAALgsTCLdh9U/2uSSbLRN7j8AAAA/OQEAAAAAAAABrQEAACoAAAA4zZNspTHWP9rkkmy0Te4/AAAAPzkBAAAAAAAAAa4BAAAqAAAAtm3btm3b1j/s5VBovF7uPwAAAD9IAQAAAAAAAAGvAQAAKgAAAP7bUTB3ndc/7OVQaLxe7j8AAAA/SAEAAAAAAAABsAEAACoAAACaFQLjHjvYP+zlUGi8Xu4/AAAAP1gBAAAAAAAAAbEBAAAqAAAANE+ylcbY2D/s5VBovF7uPwAAAD9oAQAAAAAAAAGyAQAAKgAAAAa7MxktXtk/7OVQaLxe7j8AAAA/aAEAAAAAAAABswEAACoAAAAQWYZtUsvZP+zlUGi8Xu4/AAAAP3cBAAAAAAAAAbQBAAAqAAAA/F1wWZhE2j/s5VBovF7uPwAAAD93AQAAAAAAAAG1AQAAKgAAACCVKxadpdo/7OVQaLxe7j8AAAA/hwEAAAAAAAABtgEAACoAAACWlyAMQOLaP+zlUGi8Xu4/AAAAP4cBAAAAAAAAAbcBAAAqAAAADpoVAuMe2z/s5VBovF7uPwAAAD+WAQAAAAAAAAG4AQAAKgAAAE5qOSfHc9s/7OVQaLxe7j8AAAA/lgEAAAAAAAABuQEAACoAAAByofTjy9TbP+zlUGi8Xu4/AAAAP6YBAAAAAAAAAboBAAAqAAAAltivoNA13D/s5VBovF7uPwAAAD+mAQAAAAAAAAG7AQAAKgAAAILdmYwWr9w/DOjMX8yA7j8AAAA/tgEAAAAAAAABvAEAACoAAACMe+zgOxzdPx7pilvUke4/AAAAP7YBAAAAAAAAAb0BAAAqAAAAXudtZKKh3T8s6khX3KLuPwAAAD/FAQAAAAAAAAG+AQAAKgAAABS6hn8pM94/PusGU+Sz7j8AAAA/xQEAAAAAAAABvwEAACoAAADKjJ+asMTeP1DsxE7sxO4/AAAAP9UBAAAAAAAAAcABAAAqAAAAZMZPTVhi3z9Q7MRO7MTuPwAAAD/VAQAAAAAAAAHBAQAAKgAAAAAAAAAAAOA/Xu2CSvTV7j8AAAA/5QEAAAAAAAABwgEAACoAAABbaYyNw0jgP17tgkr01e4/AAAAP+UBAAAAAAAAAcMBAAAqAAAARB9Nz3aL4D9w7kBG/ObuPwAAAD/0AQAAAAAAAAHEAQAAKgAAAC3VDREqzuA/cO5ARvzm7j8AAAA/9AEAAAAAAAABxQEAACoAAACj1wIHzQrhP4Dv/kEE+O4/AAAAPwQCAAAAAAAAAcYBAAAqAAAApyYssV9B4T+Q8Lw9DAnvPwAAAD8EAgAAAAAAAAHHAQAAKgAAADnCiQ/iceE/kPC8PQwJ7z8AAAA/EwIAAAAAAAAByAEAACoAAABaqhsiVJzhP6DxejkUGu8/AAAAPxMCAAAAAAAAAckBAAAqAAAAlCsWnaW64T/A8/YwJDzvPwAAAD8jAgAAAAAAAAHKAQAAKgAAALUTqK8X5eE/wPP2MCQ87z8AAAA/IwIAAAAAAAABywEAACoAAADV+znCiQ/iP/L2MCQ8b+8/AAAAPzMCAAAAAAAAAcwBAAAqAAAA9OPL1Ps54j8E+O4fRIDvPwAAAD9CAgAAAAAAAAHNAQAAKgAAABXMXedtZOI/FPmsG0yR7z8AAAA/QgIAAAAAAAABzgEAACoAAAA0tO/5347iPzb7KBNcs+8/AAAAP0ICAAAAAAAAAc8BAAAqAAAAOQMZpHLF4j82+ygTXLPvPwAAAD9SAgAAAAAAAAHQAQAAKgAAAFjrqrbk7+I/NvsoE1yz7z8AAAA/UgIAAAAAAAAB0QEAACoAAADqhggVZyDjPzb7KBNcs+8/AAAAP2ICAAAAAAAAAdIBAAAqAAAA79Uxv/lW4z82+ygTXLPvPwAAAD9iAgAAAAAAAAHTAQAAKgAAAPIkW2mMjeM/NvsoE1yz7z8AAAA/cQIAAAAAAAAB1AEAACoAAACFwLjHDr7jPyb6ahdUou8/AAAAP4ECAAAAAAAAAdUBAAAqAAAApahK2oDo4z8U+awbTJHvPwAAAD+BAgAAAAAAAAHWAQAAKgAAAFLdEKHiDOQ/BPjuH0SA7z8AAAA/gQIAAAAAAAAB1wEAACoAAAAAEtdnRDHkP/L2MCQ8b+8/AAAAP5ACAAAAAAAAAdgBAAAqAAAArUadLqZV5D/k9XIoNF7vPwAAAD+QAgAAAAAAAAHZAQAAKgAAAHYUzF3nbeQ/5PVyKDRe7z8AAAA/oAIAAAAAAAAB2gEAACoAAAA/4vqMKIbkP+T1cig0Xu8/AAAAP6ACAAAAAAAAAdsBAAAqAAAA7RbBU4qq5D/k9XIoNF7vPwAAAD+wAgAAAAAAAAHcAQAAKgAAALbk74LLwuQ/8vYwJDxv7z8AAAA/vwIAAAAAAAAB3QEAACoAAAAN/1Jm/NTkP/L2MCQ8b+8/AAAAP78CAAAAAAAAAd4BAAAqAAAASIBN4U3z5D8E+O4fRIDvPwAAAD+/AgAAAAAAAAHfAQAAKgAAABFOfBCPC+U/FPmsG0yR7z8AAAA/zwIAAAAAAAAB4AEAACoAAABNz3aL4CnlPxT5rBtMke8/AAAAP98CAAAAAAAAAeEBAAAqAAAAFp2luiFC5T8U+awbTJHvPwAAAD/fAgAAAAAAAAHiAQAAKgAAAN9q1OliWuU/FPmsG0yR7z8AAAA/7gIAAAAAAAAB4wEAACoAAAA1hTfNk2zlPxT5rBtMke8/AAAAP+4CAAAAAAAAAeQBAAAqAAAAjJ+asMR+5T8U+awbTJHvPwAAAD/+AgAAAAAAAAHlAQAAKgAAAFVtyd8Fl+U/FPmsG0yR7z8AAAA//gIAAAAAAAAB5gEAACoAAACshyzDNqnlPwT47h9EgO8/AAAAPw0DAAAAAAAAAecBAAAqAAAAA6KPpme75T/y9jAkPG/vPwAAAD8NAwAAAAAAAAHoAQAAKgAAAFm88omYzeU/8vYwJDxv7z8AAAA/HQMAAAAAAAAB6QEAACoAAADMb77VqNPlP+T1cig0Xu8/AAAAPx0DAAAAAAAAAeoBAAAqAAAAI4ohudnl5T/A8/YwJDzvPwAAAD8tAwAAAAAAAAHrAQAAKgAAAJU97QTq6+U/wPP2MCQ87z8AAAA/LQMAAAAAAAAB7AEAACoAAAB6pIScCvjlP8Dz9jAkPO8/AAAAPzwDAAAAAAAAAe0BAAAqAAAAXgscNCsE5j+y8jg1HCvvPwAAAD88AwAAAAAAAAHuAQAAKgAAALUlfxdcFuY/svI4NRwr7z8AAAA/TAMAAAAAAAAB7wEAACoAAACajBavfCLmP7LyODUcK+8/AAAAP0wDAAAAAAAAAfABAAAqAAAADEDi+owo5j+y8jg1HCvvPwAAAD9cAwAAAAAAAAHxAQAAKgAAAH7zrUadLuY/svI4NRwr7z8AAAA/XAMAAAAAAAAB8gEAACoAAABjWkXevTrmP7LyODUcK+8/AAAAP2sDAAAAAAAAAfMBAAAqAAAAR8Hcdd5G5j+y8jg1HCvvPwAAAD9rAwAAAAAAAAH0AQAAKgAAACwodA3/UuY/svI4NRwr7z8AAAA/ewMAAAAAAAAB9QEAACoAAACe2z9ZD1nmP8Dz9jAkPO8/AAAAP4oDAAAAAAAAAfYBAAAqAAAA9fWiPEBr5j/A8/YwJDzvPwAAAD+KAwAAAAAAAAH3AQAAKgAAAEsQBiBxfeY/wPP2MCQ87z8AAAA/igMAAAAAAAAB+AEAACoAAACiKmkDoo/mP8Dz9jAkPO8/AAAAP5oDAAAAAAAAAfkBAAAqAAAAh5EAm8Kb5j/A8/YwJDzvPwAAAD+qAwAAAAAAAAH6AQAAKgAAAPlEzObSoeY/svI4NRwr7z8AAAA/qgMAAAAAAAAB+wEAACoAAABs+Jcy46fmP6DxejkUGu8/AAAAP6oDAAAAAAAAAfwBAAAqAAAAUF8vygO05j+A7/5BBPjuPwAAAD/ZAwAAAAAAAAH9AQAAKgAAAKZ5kq00xuY/yuPUcKw87j8AAAA/2QMAAAAAAAAB/gEAACoAAACmeZKtNMbmP5jgmn2UCe4/AAAAP+kDAAAAAAAAAf8BAAAqAAAAGS1e+UTM5j9o3WCKfNbtPwAAAD/pAwAAAAAAAAEAAgAAKgAAAIvgKUVV0uY/Jtlom1yS7T8AAAA/6QMAAAAAAAABAQIAACoAAAD+k/WQZdjmP+TUcKw8Tu0/AAAAP/gDAAAAAAAAAQICAAAqAAAAb0fB3HXe5j+y0Ta5JBvtPwAAAD/4AwAAAAAAAAEDAgAAKgAAAG9Hwdx13uY/gM78xQzo7D8AAAA/CAQAAAAAAAABBAIAACoAAADi+owohuTmP1DLwtL0tOw/AAAAPxgEAAAAAAAAAQUCAAAqAAAA4vqMKIbk5j8eyIjf3IHsPwAAAD8YBAAAAAAAAAEGAgAAKgAAAOL6jCiG5OY/7MRO7MRO7D8AAAA/JwQAAAAAAAABBwIAACoAAADi+owohuTmP8zC0vS0LOw/AAAAPycEAAAAAAAAAQgCAAAqAAAA4vqMKIbk5j+qwFb9pArsPwAAAD83BAAAAAAAAAEJAgAAKgAAAOL6jCiG5OY/mr+YAZ356z8AAAA/NwQAAAAAAAABCgIAACoAAADi+owohuTmP3i9HAqN1+s/AAAAP0cEAAAAAAAAAQsCAAAqAAAAb0fB3HXe5j9Yu6ASfbXrPwAAAD9HBAAAAAAAAAEMAgAAKgAAAP6T9ZBl2OY/NrkkG22T6z8AAAA/VgQAAAAAAAABDQIAACoAAAA1xsZhJMDmP/S0LCxNT+s/AAAAP1YEAAAAAAAAAQ4CAAAqAAAA+UTM5tKh5j+ysDQ9LQvrPwAAAD9mBAAAAAAAAAEPAgAAKgAAAGepbohQceY/UKrAVv2k6j8AAAA/ZgQAAAAAAAABEAIAACoAAABjWkXevTrmP/ykCmzVT+o/AAAAP3UEAAAAAAAAARECAAAqAAAAeqSEnAr45T+anpaFpenpPwAAAD91BAAAAAAAAAESAgAAKgAAAAOij6Znu+U/WJqeloWl6T8AAAA/hQQAAAAAAAABEwIAACoAAABxBjJI5YrlPyaXZKNtcuk/AAAAP4UEAAAAAAAAARQCAAAqAAAA32rU6WJa5T/2kyqwVT/pPwAAAD+VBAAAAAAAAAEVAgAAKgAAAGho3/O/HeU/xJDwvD0M6T8AAAA/lQQAAAAAAAABFgIAACoAAADyZer9HOHkP4GM+M0dyOg/AAAAP6QEAAAAAAAAARcCAAAqAAAA7RbBU4qq5D9hinzWDaboPwAAAD+kBAAAAAAAAAEYAgAAKgAAAAVhABLXZ+Q/UIm+2gWV6D8AAAA/tAQAAAAAAAABGQIAACoAAAAbqz/QIyXkPy+HQuP1cug/AAAAP7QEAAAAAAAAARoCAAAqAAAAGFwWJpHu4z8vh0Lj9XLoPwAAAD/EBAAAAAAAAAEbAgAAKgAAAKBZITDuseM/L4dC4/Vy6D8AAAA/xAQAAAAAAAABHAIAACoAAAAOvsPRa4HjPy+HQuP1cug/AAAAP9MEAAAAAAAAAR0CAAAqAAAAfCJmc+lQ4z8vh0Lj9XLoPwAAAD/TBAAAAAAAAAEeAgAAKgAAAHjTPMlWGuM/L4dC4/Vy6D8AAAA/4wQAAAAAAAABHwIAACoAAABzhBMfxOPiPy+HQuP1cug/AAAAP+MEAAAAAAAAASACAAAqAAAAi85S3RCh4j8vh0Lj9XLoPwAAAD/yBAAAAAAAAAEhAgAAKgAAAKIYkptdXuI/QIgA3/2D6D8AAAA/8gQAAAAAAAABIgIAACoAAAArFp2luiHiP0CIAN/9g+g/AAAAPwIFAAAAAAAAASMCAAAqAAAA7EV5gNbM4T9AiADf/YPoPwAAAD8CBQAAAAAAAAEkAgAAKgAAAB4pIacCfuE/QIgA3/2D6D8AAAA/EgUAAAAAAAABJQIAACoAAABRDMnNLi/hP1CJvtoFleg/AAAAPxIFAAAAAAAAASYCAAAqAAAAg+9w9Frg4D9Qib7aBZXoPwAAAD8hBQAAAAAAAAEnAgAAKgAAACiG5GaXl+A/YYp81g2m6D8AAAA/IQUAAAAAAAABKAIAACoAAABA0CMl5FTgP3GLOtIVt+g/AAAAPzEFAAAAAAAAASkCAAAqAAAAVhpj4zAS4D9xizrSFbfoPwAAAD9BBQAAAAAAAAEqAgAAKgAAAKaWc3I8t98/gYz4zR3I6D8AAAA/UAUAAAAAAAABKwIAACoAAAC2kYmG9j3fP4GM+M0dyOg/AAAAP1AFAAAAAAAAASwCAAAqAAAAXCj9+DL13j+BjPjNHcjoPwAAAD9QBQAAAAAAAAEtAgAAKgAAADjxQTwulN4/gYz4zR3I6D8AAAA/YAUAAAAAAAABLgIAACoAAABM7FdQ6BreP4GM+M0dyOg/AAAAP2AFAAAAAAAAAS8CAAAqAAAAJrWck+O53T+SjbbJJdnoPwAAAD9vBQAAAAAAAAEwAgAAKgAAADiwsqedQN0/ko22ySXZ6D8AAAA/bwUAAAAAAAABMQIAACoAAABoRDEkN7vcP5KNtskl2eg/AAAAP38FAAAAAAAAATICAAAqAAAAltivoNA13D+SjbbJJdnoPwAAAD9/BQAAAAAAAAEzAgAAKgAAAPqe/+0omNs/gYz4zR3I6D8AAAA/kAUAAAAAAAABNAIAACoAAACWlyAMQOLaP3GLOtIVt+g/AAAAP58FAAAAAAAAATUCAAAqAAAAasIS+xUU2j9Qib7aBZXoPwAAAD+fBQAAAAAAAAE2AgAAKgAAADRPspXG2Ng/QIgA3/2D6D8AAAA/rwUAAAAAAAABNwIAACoAAABGSsipgF/YP0CIAN/9g+g/AAAAP68FAAAAAAAAATgCAAAqAAAAPqx1VVvy1z8vh0Lj9XLoPwAAAD+/BQAAAAAAAAE5AgAAKgAAAP7bUTB3ndc/L4dC4/Vy6D8AAAA/vwUAAAAAAAABOgIAACoAAACI2Vw61GDXPx6GhOftYeg/AAAAP84FAAAAAAAAATsCAAAqAAAA9j3/21Ew1z8ehoTn7WHoPwAAAD/OBQAAAAAAAAE8AgAAKgAAAEgJORXwC9c/HoaE5+1h6D8AAAA/3gUAAAAAAAABPQIAACoAAAC2bdu2bdvWPx6GhOftYeg/AAAAP94FAAAAAAAAAT4CAAAqAAAAXARPKaqS1j8ehoTn7WHoPwAAAD/tBQAAAAAAAAE/AgAAKgAAAMpo8conYtY/DoXG6+VQ6D8AAAA/7QUAAAAAAAABQAIAACoAAACKmM2lQw3WPw6FxuvlUOg/AAAAP/0FAAAAAAAAAUECAAAqAAAASsipgF+41T8Ohcbr5VDoPwAAAD8NBgAAAAAAAAFCAgAAKgAAAO5eHfObb9U/DoXG6+VQ6D8AAAA/DQYAAAAAAAABQwIAACoAAADKJ2I2lw7VPw6FxuvlUOg/AAAAPw0GAAAAAAAAAUQCAAAqAAAA3CJ4SlGV1D8Ohcbr5VDoPwAAAD8cBgAAAAAAAAFFAgAAKgAAAPAdjl4LHNQ//YMI8N0/6D8AAAA/HAYAAAAAAAABRgIAACoAAAAesgzbpJbTP+2CSvTVLug/AAAAPywGAAAAAAAAAUcCAAAqAAAATEaLVz4R0z/dgYz4zR3oPwAAAD8sBgAAAAAAAAFIAgAAKgAAAHraCdTXi9I/zIDO/MUM6D8AAAA/PAYAAAAAAAABSQIAACoAAAA8Cuau8zbSP7x/EAG+++c/AAAAP0sGAAAAAAAAAUoCAAAqAAAA4KBZITDu0T+8fxABvvvnPwAAAD9bBgAAAAAAAAFLAgAAKgAAANgCB80KgdE/q35SBbbq5z8AAAA/WwYAAAAAAAABTAIAACoAAAAqzkAGqVzRP6t+UgW26uc/AAAAP2oGAAAAAAAAAU0CAAAqAAAAYAAS12dE0T+rflIFturnPwAAAD9qBgAAAAAAAAFOAgAAKgAAAJYy46cmLNE/q35SBbbq5z8AAAA/agYAAAAAAAABTwIAACoAAACyy0sQBiDRP6t+UgW26uc/AAAAP3oGAAAAAAAAAVACAAAqAAAABJeFSaT70D+rflIFturnPwAAAD96BgAAAAAAAAFRAgAAKgAAACAw7rGD79A/q35SBbbq5z8AAAA/igYAAAAAAAABUgIAACoAAACOlJBTAb/QP6t+UgW26uc/AAAAP4oGAAAAAAAAAVMCAAAqAAAA/Pgy9X6O0D+rflIFturnPwAAAD+ZBgAAAAAAAAFUAgAAKgAAALwoD9CaOdA/zIDO/MUM6D8AAAA/qQYAAAAAAAABVQIAACoAAAD7sNZVbcnPP+2CSvTVLug/AAAAP6kGAAAAAAAAAVYCAAAqAAAAs0Jg3GMHzz/tgkr01S7oPwAAAD+5BgAAAAAAAAFXAgAAKgAAANk4jATYFM4//YMI8N0/6D8AAAA/uQYAAAAAAAABWAIAACoAAADH/OZbjTrNP/2DCPDdP+g/AAAAP8gGAAAAAAAAAVkCAAAqAAAAf45w4oN4zD/9gwjw3T/oPwAAAD/YBgAAAAAAAAFaAgAAKgAAADcg+mh6tss//YMI8N0/6D8AAAA/2AYAAAAAAAABWwIAACoAAAC3f7IesgzLP/2DCPDdP+g/AAAAP9gGAAAAAAAAAVwCAAAqAAAAkUj3Ya2ryj8Ohcbr5VDoPwAAAD/nBgAAAAAAAAFdAgAAKgAAADffatTpYso/DoXG6+VQ6D8AAAA/5wYAAAAAAAABXgIAACoAAABtETylqErKPw6FxuvlUOg/AAAAP/cGAAAAAAAAAV8CAAAqAAAApUMNdmcyyj8Ohcbr5VDoPwAAAD/3BgAAAAAAAAFgAgAAKgAAANt13kYmGso/DoXG6+VQ6D8AAAA/BwcAAAAAAAABYQIAACoAAADbdd5GJhrKPx6GhOftYeg/AAAAPxYHAAAAAAAAAWICAAAqAAAAE6ivF+UByj8ehoTn7WHoPwAAAD8mBwAAAAAAAAFjAgAAKgAAAEnagOij6ck/QIgA3/2D6D8AAAA/JgcAAAAAAAABZAIAACoAAACBDFK5YtHJP0CIAN/9g+g/AAAAPzYHAAAAAAAAAWUCAAAqAAAAJ6PFK5+IyT9xizrSFbfoPwAAAD9FBwAAAAAAAAFmAgAAKgAAAAFsCm+aJ8k/ko22ySXZ6D8AAAA/RQcAAAAAAAABZwIAACoAAAATZyCDVK7IP9SRrrhFHek/AAAAP0UHAAAAAAAAAWgCAAAqAAAA7y9lxk9NyD/2kyqwVT/pPwAAAD9VBwAAAAAAAAFpAgAAKgAAAF2UB2jNHMg/Fpamp2Vh6T8AAAA/VQcAAAAAAAABagIAACoAAACVxtg4jATIPyaXZKNtcuk/AAAAP2QHAAAAAAAAAWsCAAAqAAAAAyt72gnUxz84mCKfdYPpPwAAAD9kBwAAAAAAAAFsAgAAKgAAAAMre9oJ1Mc/SJngmn2U6T8AAAA/dAcAAAAAAAABbQIAACoAAAADK3vaCdTHP1ianpaFpek/AAAAP64HAAAAAAAAAW4CAAAqAAAAAyt72gnUxz9om1ySjbbpPwAAAD++BwAAAAAAAAFvAgAAKgAAAMv4qQlL7Mc/aJtcko226T8AAAA/OwgAAAAAAAABcAIAACoAAACVxtg4jATIP2ibXJKNtuk/AAAAP0oIAAAAAAAAAXECAAAqAAAAXZQHaM0cyD9om1ySjbbpPwAAAD9pCAAAAAAAAAFyAgAAKgAAAF2UB2jNHMg/WJqeloWl6T8AAAA/aQgAAAAAAAABcwIAACoAAAAnYjaXDjXIP1ianpaFpek/AAAAP3kIAAAAAAAAAXQCAAAqAAAA7y9lxk9NyD9ImeCafZTpPwAAAD+JCAAAAAAAAAF1AgAAKgAAALn9k/WQZcg/SJngmn2U6T8AAAA/iQgAAAAAAAABdgIAACoAAACaFQLjHjvYP+ZQaLxeDuU/AAAAPwAAAAAAAAAAAXcCAAAqAAAAfnyZej9H2D/2USa4Zh/lPwAAAD9OAAAAAAAAAAF4AgAAKgAAAGLjMBJgU9g/9lEmuGYf5T8AAAA/TgAAAAAAAAABeQIAACoAAAAssV9BoWvYPwZT5LNuMOU/AAAAP14AAAAAAAAAAXoCAAAqAAAAEBj32MF32D8GU+SzbjDlPwAAAD9tAAAAAAAAAAF7AgAAKgAAAPR+jnDig9g/F1Sir3ZB5T8AAAA/fQAAAAAAAAABfAIAACoAAADY5SUIA5DYPxdUoq92QeU/AAAAP5UCAAAAAAAAAX0CAAAqAAAAvky9nyOc2D8oVWCrflLlPwAAAD+kAgAAAAAAAAF+AgAAKgAAAKKzVDdEqNg/KFVgq35S5T8AAAA/pAIAAAAAAAABfwIAACoAAABqgYNmhcDYPzhWHqeGY+U/AAAAP7QCAAAAAAAAAYACAAAqAAAANE+ylcbY2D84Vh6nhmPlPwAAAD+0AgAAAAAAAAGBAgAAKgAAAPwc4cQH8dg/SVfcoo505T8AAAA/wwIAAAAAAAABggIAACoAAACqUaeLaRXZP0lX3KKOdOU/AAAAP8MCAAAAAAAAAYMCAAAqAAAAWIZtUss52T9JV9yijnTlPwAAAD/TAgAAAAAAAAGEAgAAKgAAAAa7MxktXtk/WVianpaF5T8AAAA/0wIAAAAAAAABhQIAACoAAACYVpF3r47ZP1lYmp6WheU/AAAAP+MCAAAAAAAAAYYCAAAqAAAAEFmGbVLL2T9qWVianpblPwAAAD/jAgAAAAAAAAGHAgAAKgAAAKL048vU+9k/allYmp6W5T8AAAA/8gIAAAAAAAABiAIAACoAAAAY99jBdzjaP2pZWJqeluU/AAAAP/ICAAAAAAAAAYkCAAAqAAAAqpI2IPpo2j9qWVianpblPwAAAD8CAwAAAAAAAAGKAgAAKgAAAFjH/OZbjdo/allYmp6W5T8AAAA/AgMAAAAAAAABiwIAACoAAAAglSsWnaXaP2pZWJqeluU/AAAAPxIDAAAAAAAAAYwCAAAqAAAAzsnx3P7J2j9qWVianpblPwAAAD8SAwAAAAAAAAGNAgAAKgAAAHz+t6Ng7to/allYmp6W5T8AAAA/IQMAAAAAAAABjgIAACoAAAAOmhUC4x7bP3paFpamp+U/AAAAPyEDAAAAAAAAAY8CAAAqAAAAaAOij6Zn2z96WhaWpqflPwAAAD8xAwAAAAAAAAGQAgAAKgAAAKjTxbSKvNs/nFySjbbJ5T8AAAA/MQMAAAAAAAABkQIAACoAAAAEPVJCTgXcP7xeDoXG6+U/AAAAP0ADAAAAAAAAAZICAAAqAAAAKHQN/1Jm3D/NX8yAzvzlPwAAAD9AAwAAAAAAAAGTAgAAKgAAAGhEMSQ3u9w/7WFIeN4e5j8AAAA/QwMAAAAAAAABlAIAACoAAACMe+zgOxzdP/9iBnTmL+Y/AAAAP1MDAAAAAAAAAZUCAAAqAAAAyksQBiBx3T8fZYJr9lHmPwAAAD9TAwAAAAAAAAGWAgAAKgAAAPCCy8Ik0t0/MGZAZ/5i5j8AAAA/UwMAAAAAAAABlwIAACoAAAAUuoZ/KTPeP0Bn/mIGdOY/AAAAP2IDAAAAAAAAAZgCAAAqAAAAOPFBPC6U3j9QaLxeDoXmPwAAAD9iAwAAAAAAAAGZAgAAKgAAAECPlJBTAd8/YWl6WhaW5j8AAAA/cgMAAAAAAAABmgIAACoAAABkxk9NWGLfP2FpeloWluY/AAAAP3IDAAAAAAAAAZsCAAAqAAAA2shEQ/ue3z9yajhWHqfmPwAAAD+CAwAAAAAAAAGcAgAAKgAAABqZaGjf898/cmo4Vh6n5j8AAAA/ggMAAAAAAAABnQIAACoAAADJzS4vQRjgP3JqOFYep+Y/AAAAP5EDAAAAAAAAAZ4CAAAqAAAA6bXAQbNC4D9yajhWHqfmPwAAAD+RAwAAAAAAAAGfAgAAKgAAAJbqhggVZ+A/cmo4Vh6n5j8AAAA/oQMAAAAAAAABoAIAACoAAADSa4GDZoXgP3JqOFYep+Y/AAAAP6EDAAAAAAAAAaECAAAqAAAAf6BHSsip4D+Ca/ZRJrjmPwAAAD+wAwAAAAAAAAGiAgAAKgAAALohQsUZyOA/gmv2USa45j8AAAA/sAMAAAAAAAABowIAACoAAADaCdTXi/LgP5NstE0uyeY/AAAAP8ADAAAAAAAAAaQCAAAqAAAA+vFl6v0c4T+jbXJJNtrmPwAAAD/QAwAAAAAAAAGlAgAAKgAAAIyNw0iATeE/xG/uQEb85j8AAAA/0AMAAAAAAAABpgIAACoAAAAeKSGnAn7hP+ZxajhWHuc/AAAAP98DAAAAAAAAAacCAAAqAAAAB9/h6LXA4T8GdOYvZkDnPwAAAD/fAwAAAAAAAAGoAgAAKgAAAPCUoippA+I/J3ZiJ3Zi5z8AAAA/3wMAAAAAAAABqQIAACoAAADZSmNsHEbiP2l6WhaWpuc/AAAAP+8DAAAAAAAAAaoCAAAqAAAA+TL1fo5w4j+KfNYNpsjnPwAAAD//AwAAAAAAAAGrAgAAKgAAABgbh5EAm+I/mn2UCa7Z5z8AAAA//wMAAAAAAAABrAIAACoAAADGT01YYr/iP5p9lAmu2ec/AAAAPw4EAAAAAAAAAa0CAAAqAAAAAtFH07Pd4j+rflIFturnPwAAAD8OBAAAAAAAAAGuAgAAKgAAACG52eUlCOM/q35SBbbq5z8AAAA/HgQAAAAAAAABrwIAACoAAABBoWv4lzLjP6t+UgW26uc/AAAAPx4EAAAAAAAAAbACAAAqAAAA79Uxv/lW4z+rflIFturnPwAAAD8tBAAAAAAAAAGxAgAAKgAAAIFxjx18h+M/q35SBbbq5z8AAAA/LQQAAAAAAAABsgIAACoAAACgWSEw7rHjP6t+UgW26uc/AAAAPz0EAAAAAAAAAbMCAAAqAAAAwEGzQmDc4z+afZQJrtnnPwAAAD89BAAAAAAAAAG0AgAAKgAAAOEpRVXSBuQ/inzWDabI5z8AAAA/TQQAAAAAAAABtQIAACoAAADJ3wWXhUnkP4p81g2myOc/AAAAP1wEAAAAAAAAAbYCAAAqAAAA6ceXqfdz5D96exgSnrfnPwAAAD9cBAAAAAAAAAG3AgAAKgAAAAiwKbxpnuQ/aXpaFpam5z8AAAA/bAQAAAAAAAABuAIAACoAAAC25O+Cy8LkP2l6WhaWpuc/AAAAP2wEAAAAAAAAAbkCAAAqAAAASIBN4U3z5D9peloWlqbnPwAAAD98BAAAAAAAAAG6AgAAKgAAAGho3/O/HeU/aXpaFpam5z8AAAA/fAQAAAAAAAABuwIAACoAAACIUHEGMkjlP3p7GBKet+c/AAAAP4sEAAAAAAAAAbwCAAAqAAAANYU3zZNs5T96exgSnrfnPwAAAD+LBAAAAAAAAAG9AgAAKgAAAHEGMkjliuU/ensYEp635z8AAAA/mwQAAAAAAAABvgIAACoAAACshyzDNqnlP3p7GBKet+c/AAAAP5sEAAAAAAAAAb8CAAAqAAAA6AgnPojH5T96exgSnrfnPwAAAD+qBAAAAAAAAAHAAgAAKgAAALHWVW3J3+U/ensYEp635z8AAAA/qgQAAAAAAAABwQIAACoAAAB6pIScCvjlP3p7GBKet+c/AAAAP7oEAAAAAAAAAcICAAAqAAAAJ9lKY2wc5j96exgSnrfnPwAAAD+6BAAAAAAAAAHDAgAAKgAAANUNESrOQOY/ensYEp635z8AAAA/ygQAAAAAAAABxAIAACoAAAAQjwulH1/mP3p7GBKet+c/AAAAP8oEAAAAAAAAAcUCAAAqAAAAoippA6KP5j96exgSnrfnPwAAAD8YBQAAAAAAAAHGAgAAKgAAALe1N1Z/oOc/J3ZiJ3Zi5z8AAAA/JwUAAAAAAAABxwIAACoAAAC3tTdWf6DnPwZ05i9mQOc/AAAAPycFAAAAAAAAAcgCAAAqAAAAKmkDoo+m5z8GdOYvZkDnPwAAAD83BQAAAAAAAAHJAgAAKgAAAJwcz+2frOc/BnTmL2ZA5z8AAAA/NwUAAAAAAAABygIAACoAAAAP0Jo5sLLnPwZ05i9mQOc/AAAAP24FAAAAAAAAAcsCAAAqAAAAgINmhcC45z8GdOYvZkDnPwAAAD+NBQAAAAAAAAHMAgAAKgAAAICDZoXAuOc/9nIoNF4v5z8AAAA/jQUAAAAAAAABzQIAACoAAABl6v0c4cTnP/ZyKDReL+c/AAAAP5wFAAAAAAAAAc4CAAAqAAAAZer9HOHE5z/mcWo4Vh7nPwAAAD+sBQAAAAAAAAHPAgAAKgAAAElRlbQB0ec/1HCsPE4N5z8AAAA/rAUAAAAAAAAB0AIAACoAAAC8BGEAEtfnP8Rv7kBG/OY/AAAAP7wFAAAAAAAAAdECAAAqAAAALrgsTCLd5z/Eb+5ARvzmPwAAAD/LBQAAAAAAAAHSAgAAKgAAAKFr+Jcy4+c/s24wRT7r5j8AAAA/2wUAAAAAAAAB0wIAACoAAAAUH8TjQunnP6Ntckk22uY/AAAAP9sFAAAAAAAAAdQCAAAqAAAAhdKPL1Pv5z+jbXJJNtrmPwAAAD/rBQAAAAAAAAHVAgAAKgAAAPiFW3tj9ec/k2y0TS7J5j8AAAA/6wUAAAAAAAAB1gIAACoAAABqOSfHc/vnP5NstE0uyeY/AAAAP/oFAAAAAAAAAdcCAAAqAAAA3ezyEoQB6D+Ca/ZRJrjmPwAAAD/6BQAAAAAAAAHYAgAAKgAAAE6gvl6UB+g/cmo4Vh6n5j8AAAA/CgYAAAAAAAAB2QIAACoAAAAzB1b2tBPoP3JqOFYep+Y/AAAAPwoGAAAAAAAAAdoCAAAqAAAAprohQsUZ6D9haXpaFpbmPwAAAD8ZBgAAAAAAAAHbAgAAKgAAABdu7Y3VH+g/UGi8Xg6F5j8AAAA/GQYAAAAAAAAB3AIAACoAAABviFBxBjLoP0Bn/mIGdOY/AAAAPykGAAAAAAAAAd0CAAAqAAAA4DscvRY46D9AZ/5iBnTmPwAAAD8pBgAAAAAAAAHeAgAAKgAAAFPv5wgnPug/MGZAZ/5i5j8AAAA/OQYAAAAAAAAB3wIAACoAAAA4Vn+gR0roPx9lgmv2UeY/AAAAPzkGAAAAAAAAAeACAAAqAAAAqQlL7FdQ6D8PZMRv7kDmPwAAAD9IBgAAAAAAAAHhAgAAKgAAABy9FjhoVug//2IGdOYv5j8AAAA/WAYAAAAAAAAB4gIAACoAAACOcOKDeFzoP+1hSHjeHuY/AAAAP2gGAAAAAAAAAeMCAAAqAAAAjnDig3hc6D/dYIp81g3mPwAAAD9oBgAAAAAAAAHkAgAAKgAAAAEkrs+IYug/vF4Ohcbr5T8AAAA/dwYAAAAAAAAB5QIAACoAAABy13kbmWjoP6xdUIm+2uU/AAAAP3cGAAAAAAAAAeYCAAAqAAAA5YpFZ6lu6D96WhaWpqflPwAAAD+HBgAAAAAAAAHnAgAAKgAAADulqEragOg/OFYep4Zj5T8AAAA/hwYAAAAAAAAB6AIAACoAAACuWHSW6oboPwZT5LNuMOU/AAAAP5YGAAAAAAAAAekCAAAqAAAAk78LLguT6D/VT6rAVv3kPwAAAD+WBgAAAAAAAAHqAgAAKgAAAHcmo8Urn+g/k0uy0Ta55D8AAAA/pgYAAAAAAAAB6wIAACoAAADp2W4RPKXoP1JHuuIWdeQ/AAAAP6YGAAAAAAAAAewCAAAqAAAAzUAGqVyx6D8PQ8Lz9jDkPwAAAD+2BgAAAAAAAAHtAgAAKgAAAED00fRst+g/zT7KBNfs4z8AAAA/tgYAAAAAAAAB7gIAACoAAABA9NH0bLfoP5w7kBG/ueM/AAAAP8UGAAAAAAAAAe8CAAAqAAAAQPTR9Gy36D9rOFYep4bjPwAAAD/FBgAAAAAAAAHwAgAAKgAAAED00fRst+g/OTUcK49T4z8AAAA/1QYAAAAAAAAB8QIAACoAAABA9NH0bLfoPwgy4jd3IOM/AAAAP9UGAAAAAAAAAfICAAAqAAAAQPTR9Gy36D/mL2ZAZ/7iPwAAAD/lBgAAAAAAAAHzAgAAKgAAAED00fRst+g/tSwsTU/L4j8AAAA/5QYAAAAAAAAB9AIAACoAAABA9NH0bLfoP5QqsFU/qeI/AAAAP/QGAAAAAAAAAfUCAAAqAAAAzUAGqVyx6D9iJ3ZiJ3biPwAAAD/0BgAAAAAAAAH2AgAAKgAAAFyNOl1Mq+g/MSQ8bw9D4j8AAAA/BAcAAAAAAAAB9wIAACoAAADp2W4RPKXoP+8fRIDv/uE/AAAAPwQHAAAAAAAAAfgCAAAqAAAA6dluETyl6D++HAqN18vhPwAAAD8TBwAAAAAAAAH5AgAAKgAAAHcmo8Urn+g/nBqOlcep4T8AAAA/EwcAAAAAAAAB+gIAACoAAAAEc9d5G5noP2sXVKKvduE/AAAAPyMHAAAAAAAAAfsCAAAqAAAAk78LLguT6D8pE1yzjzLhPwAAAD8jBwAAAAAAAAH8AgAAKgAAACAMQOL6jOg/1w2myGfd4D8AAAA/MwcAAAAAAAAB/QIAACoAAAAgDEDi+ozoP5QJrtlHmeA/AAAAPzMHAAAAAAAAAf4CAAAqAAAAIAxA4vqM6D9SBbbqJ1XgPwAAAD9CBwAAAAAAAAH/AgAAKgAAACAMQOL6jOg//v//////3z8AAAA/QgcAAAAAAAABAAMAACoAAAAgDEDi+ozoP3z3DyLAd98/AAAAP1IHAAAAAAAAAQEDAAAqAAAAIAxA4vqM6D8Y8Zs7kBHfPwAAAD9SBwAAAAAAAAECAwAAKgAAACAMQOL6jOg/tuonVWCr3j8AAAA/bwcAAAAAAAABAwMAACoAAAAgDEDi+ozoP3TmL2ZAZ94/AAAAP34HAAAAAAAAAQQDAAAqAAAAIAxA4vqM6D8w4jd3ICPePwAAAD9+BwAAAAAAAAEFAwAAKgAAACAMQOL6jOg/EOC7fxAB3j8AAAA/jgcAAAAAAAABBgMAACoAAACuWHSW6oboP87bw5DwvN0/AAAAP44HAAAAAAAAAQcDAAAqAAAAO6WoStqA6D+O18uh0HjdPwAAAD+OBwAAAAAAAAEIAwAAKgAAAMrx3P7Jeug/StPTsrA03T8AAAA/nQcAAAAAAAABCQMAACoAAADK8dz+yXroPyrRV7ugEt0/AAAAP50HAAAAAAAAAQoDAAAqAAAAVz4Rs7l06D/ozF/MgM7cPwAAAD+tBwAAAAAAAAELAwAAKgAAAOWKRWepbug/pshn3WCK3D8AAAA/vQcAAAAAAAABDAMAACoAAABy13kbmWjoP4TG6+VQaNw/AAAAP70HAAAAAAAAAQ0DAAAqAAAAjnDig3hc6D9CwvP2MCTcPwAAAD/MBwAAAAAAAAEOAwAAKgAAAKkJS+xXUOg/Ar77BxHg2z8AAAA/zAcAAAAAAAABDwMAACoAAAA4Vn+gR0roP+C7fxABvts/AAAAP9wHAAAAAAAAARADAAAqAAAAU+/nCCc+6D+et4ch4XnbPwAAAD/cBwAAAAAAAAERAwAAKgAAAIohudnlJeg/XLOPMsE12z8AAAA/7AcAAAAAAAABEgMAACoAAACmuiFCxRnoPxqvl0Oh8do/AAAAP+wHAAAAAAAAARMDAAAqAAAATqC+XpQH6D/6rBtMkc/aPwAAAD/7BwAAAAAAAAEUAwAAKgAAABQfxONC6ec/1qqfVIGt2j8AAAA/+wcAAAAAAAABFQMAACoAAAAuuCxMIt3nP5amp2Vhado/AAAAPwsIAAAAAAAAARYDAAAqAAAASVGVtAHR5z90pCtuUUfaPwAAAD8LCAAAAAAAAAEXAwAAKgAAAGXq/RzhxOc/VKKvdkEl2j8AAAA/GggAAAAAAAABGAMAACoAAAAP0Jo5sLLnP1Sir3ZBJdo/AAAAPxoIAAAAAAAAARkDAAAqAAAAKmkDoo+m5z80oDN/MQPaPwAAAD8qCAAAAAAAAAEaAwAAKgAAAEYCbApvmuc/NKAzfzED2j8AAAA/KggAAAAAAAABGwMAACoAAABhm9RyTo7nPzSgM38xA9o/AAAAPzoIAAAAAAAAARwDAAAqAAAACoFxjx185z80oDN/MQPaPwAAAD86CAAAAAAAAAEdAwAAKgAAALRmDqzsaec/NKAzfzED2j8AAAA/SQgAAAAAAAABHgMAACoAAABcTKvIu1fnPzSgM38xA9o/AAAAP0kIAAAAAAAAAR8DAAAqAAAABjJI5YpF5z80oDN/MQPaPwAAAD9ZCAAAAAAAAAEgAwAAKgAAAD1kGbZJLec/VKKvdkEl2j8AAAA/WQgAAAAAAAABIQMAACoAAAAB4x47+A7nP3SkK25RR9o/AAAAP2kIAAAAAAAAASIDAAAqAAAAHXyHo9cC5z90pCtuUUfaPwAAAD9pCAAAAAAAAAEjAwAAKgAAAFSuWHSW6uY/1qqfVIGt2j8AAAA/eAgAAAAAAAABJAMAACoAAABvR8Hcdd7mP/qsG0yRz9o/AAAAP3gIAAAAAAAAASUDAAAqAAAApnmSrTTG5j9cs48ywTXbPwAAAD+ICAAAAAAAAAEmAwAAKgAAAMIS+xUUuuY/nreHIeF52z8AAAA/iAgAAAAAAAABJwMAACoAAADdq2N+863mPwK++wcR4Ns/AAAAP5cIAAAAAAAAASgDAAAqAAAA+UTM5tKh5j9CwvP2MCTcPwAAAD+XCAAAAAAAAAEpAwAAKgAAAIeRAJvCm+Y/hMbr5VBo3D8AAAA/pwgAAAAAAAABKgMAACoAAAAU3jRPspXmP8jK49RwrNw/AAAAP7cIAAAAAAAAASsDAAAqAAAAoippA6KP5j8Iz9vDkPDcPwAAAD+3CAAAAAAAAAEsAwAAKgAAADB3nbeRieY/atVPqsBW3T8AAAA/twgAAAAAAAABLQMAACoAAAAwd523kYnmP67ZR5ngmt0/AAAAP8YIAAAAAAAAAS4DAAAqAAAAMHedt5GJ5j/w3T+IAN/dPwAAAD/WCAAAAAAAAAEvAwAAKgAAAL7D0WuBg+Y/VOSzbjBF3j8AAAA/1ggAAAAAAAABMAMAACoAAAC+w9FrgYPmP5boq11Qid4/AAAAP9YIAAAAAAAAATEDAAAqAAAAvsPRa4GD5j/47h9EgO/ePwAAAD/mCAAAAAAAAAEyAwAAKgAAAL7D0WuBg+Y/XPWTKrBV3z8AAAA/5ggAAAAAAAABMwMAACoAAAC+w9FrgYPmP979gwjw3d8/AAAAP/UIAAAAAAAAATQDAAAqAAAAvsPRa4GD5j8xAzrzFzPgPwAAAD/1CAAAAAAAAAE1AwAAKgAAAL7D0WuBg+Y/lAmu2UeZ4D8AAAA/BQkAAAAAAAABNgMAACoAAAC+w9FrgYPmP+cOZMRv7uA/AAAAPwUJAAAAAAAAATcDAAAqAAAAvsPRa4GD5j9KFdiqn1ThPwAAAD8UCQAAAAAAAAE4AwAAKgAAADB3nbeRieY/vhwKjdfL4T8AAAA/JAkAAAAAAAABOQMAACoAAAAU3jRPspXmPw8iwHf/IOI/AAAAPyQJAAAAAAAAAToDAAAqAAAA+UTM5tKh5j+lK25RR7riPwAAAD80CQAAAAAAAAE7AwAAKgAAAGz4lzLjp+Y/GDOgM38x4z8AAAA/NAkAAAAAAAABPAMAACoAAABQXy/KA7TmP2s4Vh6nhuM/AAAAP0MJAAAAAAAAAT0DAAAqAAAANcbGYSTA5j/NPsoE1+zjPwAAAD9DCQAAAAAAAAE+AwAAKgAAAKZ5kq00xuY/QEb85g5k5D8AAAA/UwkAAAAAAAABPwMAACoAAAAZLV75RMzmP6NMcM0+yuQ/AAAAP1MJAAAAAAAAAUADAAAqAAAAi+ApRVXS5j/2USa4Zh/lPwAAAD9jCQAAAAAAAAFBAwAAKgAAAP6T9ZBl2OY/allYmp6W5T8AAAA/YwkAAAAAAAABQgMAACoAAABvR8Hcdd7mP91ginzWDeY/AAAAP3IJAAAAAAAAAUMDAAAqAAAAb0fB3HXe5j8wZkBn/mLmPwAAAD9yCQAAAAAAAAFEAwAAKgAAAG9Hwdx13uY/k2y0TS7J5j8AAAA/ggkAAAAAAAABRQMAACoAAABvR8Hcdd7mP9RwrDxODec/AAAAP4IJAAAAAAAAAUYDAAAqAAAAb0fB3HXe5j8GdOYvZkDnPwAAAD+RCQAAAAAAAAFHAwAAKgAAAG9Hwdx13uY/J3ZiJ3Zi5z8AAAA/kQkAAAAAAAABSAMAACoAAABvR8Hcdd7mP0l43h6GhOc/AAAAP6EJAAAAAAAAAUkDAAAqAAAAb0fB3HXe5j9ZeZwajpXnPwAAAD+hCQAAAAAAAAFKAwAAKgAAAOL6jCiG5OY/WXmcGo6V5z8AAAA/sQkAAAAAAAABSwMAACoAAABvR8Hcdd7mP0l43h6GhOc/AAAAP3wKAAAAAAAAAUwDAAAqAAAAjI3DSIBN4T+1TS7JRtvkPwAAAD8AAAAAAAAAAAFNAwAAKgAAAOOnJiyxX+E/ckk22iaX5D8AAAA/fQAAAAAAAAABTgMAACoAAADIDr7D0WvhP0BG/OYOZOQ/AAAAP40AAAAAAAAAAU8DAAAqAAAAOcKJD+Jx4T8gRIDv/kHkPwAAAD+NAAAAAAAAAAFQAwAAKgAAAKx1VVvyd+E//0EE+O4f5D8AAAA/jQAAAAAAAAABUQMAACoAAAAeKSGnAn7hP80+ygTX7OM/AAAAP5wAAAAAAAAAAVIDAAAqAAAAkdzs8hKE4T+cO5ARv7njPwAAAD+sAAAAAAAAAAFTAwAAKgAAAHVDhIozkOE/WTeYIp914z8AAAA/rAAAAAAAAAABVAMAACoAAADn9k/WQ5bhPxgzoDN/MeM/AAAAP7wAAAAAAAAAAVUDAAAqAAAA5/ZP1kOW4T/WLqhEX+3iPwAAAD+8AAAAAAAAAAFWAwAAKgAAAMtd521kouE/lCqwVT+p4j8AAAA/ywAAAAAAAAABVwMAACoAAAA+EbO5dKjhP0Il+moXVOI/AAAAP8sAAAAAAAAAAVgDAAAqAAAAlCsWnaW64T/vH0SA7/7hPwAAAD/bAAAAAAAAAAFZAwAAKgAAAHmSrTTGxuE/axdUoq924T8AAAA/2wAAAAAAAAABWgMAACoAAAB5kq00xsbhP/gPIsB3/+A/AAAAP+sAAAAAAAAAAVsDAAAqAAAA7EV5gNbM4T+UCa7ZR5ngPwAAAD/rAAAAAAAAAAFcAwAAKgAAAOxFeYDWzOE/EQG++wcR4D8AAAA/+gAAAAAAAAABXQMAACoAAADsRXmA1szhP1z1kyqwVd8/AAAAP/oAAAAAAAAAAV4DAAAqAAAA7EV5gNbM4T905i9mQGfePwAAAD8KAQAAAAAAAAFfAwAAKgAAAF35RMzm0uE/jtfLodB43T8AAAA/CgEAAAAAAAABYAMAACoAAABd+UTM5tLhP6bIZ91gitw/AAAAPxkBAAAAAAAAAWEDAAAqAAAAXflEzObS4T8CvvsHEeDbPwAAAD8ZAQAAAAAAAAFiAwAAKgAAAF35RMzm0uE/fLULKtFX2z8AAAA/KQEAAAAAAAABYwMAACoAAAB5kq00xsbhP9aqn1SBrdo/AAAAPykBAAAAAAAAAWQDAAAqAAAAlCsWnaW64T9Uoq92QSXaPwAAAD85AQAAAAAAAAFlAwAAKgAAAJQrFp2luuE/Ep63hyHh2T8AAAA/OQEAAAAAAAABZgMAACoAAACwxH4Fha7hP/CbO5ARv9k/AAAAP0gBAAAAAAAAAWcDAAAqAAAAPhGzuXSo4T+ul0Oh8XrZPwAAAD9YAQAAAAAAAAFoAwAAKgAAAMtd521kouE/rpdDofF62T8AAAA/aAEAAAAAAAABaQMAACoAAABaqhsiVJzhP26TS7LRNtk/AAAAP3gBAAAAAAAAAWoDAAAqAAAAdUOEijOQ4T8sj1PDsfLYPwAAAD94AQAAAAAAAAFrAwAAKgAAAJHc7PIShOE/Co3Xy6HQ2D8AAAA/hwEAAAAAAAABbAMAACoAAACsdVVb8nfhP8iI39yBjNg/AAAAP4cBAAAAAAAAAW0DAAAqAAAAOcKJD+Jx4T+GhOftYUjYPwAAAD+XAQAAAAAAAAFuAwAAKgAAAFVb8nfBZeE/ZoJr9lEm2D8AAAA/lwEAAAAAAAABbwMAACoAAADjpyYssV/hPyJ+cwcy4tc/AAAAP6YBAAAAAAAAAXADAAAqAAAA/0CPlJBT4T8CfPcPIsDXPwAAAD+2AQAAAAAAAAFxAwAAKgAAAMO/lBk/NeE/oHWDKfJZ1z8AAAA/xgEAAAAAAAABcgMAACoAAABspTE2DiPhP35zBzLiN9c/AAAAP8YBAAAAAAAAAXMDAAAqAAAAo9cCB80K4T88bw9DwvPWPwAAAD/GAQAAAAAAAAF0AwAAKgAAAGhWCIx77OA/PG8PQ8Lz1j8AAAA/1QEAAAAAAAABdQMAACoAAAAt1Q0RKs7gPxptk0uy0dY/AAAAP+UBAAAAAAAAAXYDAAAqAAAA8VMTltiv4D/6ahdUoq/WPwAAAD/lAQAAAAAAAAF3AwAAKgAAAJs5sLKnneA/2GibXJKN1j8AAAA/5QEAAAAAAAABeAMAACoAAABEH03PdovgP9hom1ySjdY/AAAAP/UBAAAAAAAAAXkDAAAqAAAA0muBg2aF4D/YaJtcko3WPwAAAD8EAgAAAAAAAAF6AwAAKgAAAO0E6utFeeA/2GibXJKN1j8AAAA/BAIAAAAAAAABewMAACoAAAAJnlJUJW3gP9hom1ySjdY/AAAAPxQCAAAAAAAAAXwDAAAqAAAAluqGCBVn4D/YaJtcko3WPwAAAD8UAgAAAAAAAAF9AwAAKgAAALKD73D0WuA/2GibXJKN1j8AAAA/IwIAAAAAAAABfgMAACoAAABA0CMl5FTgP9hom1ySjdY/AAAAPyMCAAAAAAAAAX8DAAAqAAAAW2mMjcNI4D/6ahdUoq/WPwAAAD8zAgAAAAAAAAGAAwAAKgAAAHcC9fWiPOA/Gm2TS7LR1j8AAAA/MwIAAAAAAAABgQMAACoAAAAETymqkjbgPxptk0uy0dY/AAAAP0MCAAAAAAAAAYIDAAAqAAAAH+iREnIq4D9ccYs60hXXPwAAAD9DAgAAAAAAAAGDAwAAKgAAAK40xsZhJOA/fnMHMuI31z8AAAA/UgIAAAAAAAABhAMAACoAAADJzS4vQRjgP8B3/yACfNc/AAAAP1ICAAAAAAAAAYUDAAAqAAAAcrPLSxAG4D/geXsYEp7XPwAAAD9iAgAAAAAAAAGGAwAAKgAAAAAAAAAAAOA/Anz3DyLA1z8AAAA/YgIAAAAAAAABhwMAACoAAAA4MtHQvuffP0KA7/5BBNg/AAAAP3ICAAAAAAAAAYgDAAAqAAAAbmSioX3P3z+GhOftYUjYPwAAAD9yAgAAAAAAAAGJAwAAKgAAAKaWc3I8t98/qIZj5XFq2D8AAAA/gQIAAAAAAAABigMAACoAAADAL9zaG6vfP+iKW9SRrtg/AAAAP5ECAAAAAAAAAYsDAAAqAAAA9mGtq9qS3z8sj1PDsfLYPwAAAD+RAgAAAAAAAAGMAwAAKgAAABL7FRS6ht8/bpNLstE22T8AAAA/kQIAAAAAAAABjQMAACoAAAAulH58mXrfP66XQ6Hxetk/AAAAP7ACAAAAAAAAAY4DAAAqAAAAZMZPTVhi3z/wmzuQEb/ZPwAAAD+wAgAAAAAAAAGPAwAAKgAAAIBfuLU3Vt8/VKKvdkEl2j8AAAA/sAIAAAAAAAABkAMAACoAAACc+CAeF0rfP5amp2Vhado/AAAAP7ACAAAAAAAAAZEDAAAqAAAAtpGJhvY93z/Wqp9Uga3aPwAAAD/AAgAAAAAAAAGSAwAAKgAAAO7DWle1Jd8/OrETO7ET2z8AAAA/wAIAAAAAAAABkwMAACoAAAAKXcO/lBnfP3y1CyrRV9s/AAAAP88CAAAAAAAAAZQDAAAqAAAAJPYrKHQN3z/AuQMZ8ZvbPwAAAD/PAgAAAAAAAAGVAwAAKgAAAECPlJBTAd8/QsLz9jAk3D8AAAA/3wIAAAAAAAABlgMAACoAAABcKP34MvXeP+jMX8yAztw/AAAAP98CAAAAAAAAAZcDAAAqAAAAXCj9+DL13j9q1U+qwFbdPwAAAD/vAgAAAAAAAAGYAwAAKgAAAHjBZWES6d4/8N0/iADf3T8AAAA/7wIAAAAAAAABmQMAACoAAAB4wWVhEuneP3TmL2ZAZ94/AAAAP/4CAAAAAAAAAZoDAAAqAAAAeMFlYRLp3j/47h9EgO/ePwAAAD/+AgAAAAAAAAGbAwAAKgAAAJJazsnx3N4/nPmLGdCZ3z8AAAA/DgMAAAAAAAABnAMAACoAAACSWs7J8dzePxEBvvsHEeA/AAAAPw4DAAAAAAAAAZ0DAAAqAAAAklrOyfHc3j9SBbbqJ1XgPwAAAD8dAwAAAAAAAAGeAwAAKgAAAJJazsnx3N4/lAmu2UeZ4D8AAAA/HQMAAAAAAAABnwMAACoAAACSWs7J8dzeP8YM6MxfzOA/AAAAPy0DAAAAAAAAAaADAAAqAAAAklrOyfHc3j8IEeC7fxDhPwAAAD8tAwAAAAAAAAGhAwAAKgAAAJJazsnx3N4/ORQar5dD4T8AAAA/PQMAAAAAAAABogMAACoAAAB4wWVhEuneP3sYEp63h+E/AAAAP0wDAAAAAAAAAaMDAAAqAAAAXCj9+DL13j/OHciI39zhPwAAAD9MAwAAAAAAAAGkAwAAKgAAACT2Kyh0Dd8/ISN+cwcy4j8AAAA/XAMAAAAAAAABpQMAACoAAAAKXcO/lBnfP1ImuGYfZeI/AAAAP1wDAAAAAAAAAaYDAAAqAAAA7sNaV7Ul3z+lK25RR7riPwAAAD9cAwAAAAAAAAGnAwAAKgAAALaRiYb2Pd8/1i6oRF/t4j8AAAA/hAMAAAAAAAABqAMAACoAAABkxk9NWGLfPyg0Xi+HQuM/AAAAP4QDAAAAAAAAAakDAAAqAAAALpR+fJl63z9ZN5gin3XjPwAAAD+EAwAAAAAAAAGqAwAAKgAAABL7FRS6ht8/rDxODcfK4z8AAAA/lAMAAAAAAAABqwMAACoAAADayERD+57fP94/iADf/eM/AAAAP5QDAAAAAAAAAawDAAAqAAAAppZzcjy33z8wRT7rBlPkPwAAAD+jAwAAAAAAAAGtAwAAKgAAAFLLOTme298/ckk22iaX5D8AAAA/owMAAAAAAAABrgMAACoAAAA4MtHQvuffP7VNLslG2+Q/AAAAP7MDAAAAAAAAAa8DAAAqAAAAAAAAAAAA4D/2USa4Zh/lPwAAAD+zAwAAAAAAAAGwAwAAKgAAAOVml5cgDOA/SVfcoo505T8AAAA/wwMAAAAAAAABsQMAACoAAAA7gfp6UR7gP5xcko22yeU/AAAAP8MDAAAAAAAAAbIDAAAqAAAAH+iREnIq4D/dYIp81g3mPwAAAD/SAwAAAAAAAAGzAwAAKgAAAARPKaqSNuA/D2TEb+5A5j8AAAA/0gMAAAAAAAABtAMAACoAAABbaYyNw0jgP1BovF4OheY/AAAAP+IDAAAAAAAAAbUDAAAqAAAAzRxY2dNO4D+Ca/ZRJrjmPwAAAD/iAwAAAAAAAAG2AwAAKgAAACQ3u7wEYeA/o21ySTba5j8AAAA/8gMAAAAAAAABtwMAACoAAAAJnlJUJW3gP+ZxajhWHuc/AAAAP/IDAAAAAAAAAbgDAAAqAAAA7QTq60V54D/2cig0Xi/nPwAAAD8BBAAAAAAAAAG5AwAAKgAAAF+4tTdWf+A/F3WkK25R5z8AAAA/AQQAAAAAAAABugMAACoAAABEH03PdovgPyd2Yid2Yuc/AAAAPxEEAAAAAAAAAbsDAAAqAAAAmzmwsqed4D9JeN4ehoTnPwAAAD8RBAAAAAAAAAG8AwAAKgAAAH+gR0rIqeA/WXmcGo6V5z8AAAA/IAQAAAAAAAABvQMAACoAAADWuqot+bvgP3p7GBKet+c/AAAAPyAEAAAAAAAAAb4DAAAqAAAALdUNESrO4D+KfNYNpsjnPwAAAD8wBAAAAAAAAAG/AwAAKgAAAIPvcPRa4OA/inzWDabI5z8AAAA/MAQAAAAAAAABwAMAACoAAAAxJDe7vAThP5p9lAmu2ec/AAAAP0AEAAAAAAAAAcEDAAAqAAAA+vFl6v0c4T+afZQJrtnnPwAAAD9ABAAAAAAAAAHCAwAAKgAAADZzYGVPO+E/mn2UCa7Z5z8AAAA/XwQAAAAAAAABwwMAACoAAADjpyYssV/hP5p9lAmu2ec/AAAAP18EAAAAAAAAAcQDAAAqAAAAHikhpwJ+4T+afZQJrtnnPwAAAD9fBAAAAAAAAAHFAwAAKgAAAMtd521kouE/inzWDabI5z8AAAA/bwQAAAAAAAABxgMAACoAAADsRXmA1szhP2l6WhaWpuc/AAAAP28EAAAAAAAAAccDAAAqAAAAmXo/Rzjx4T83dyAjfnPnPwAAAD9vBAAAAAAAAAHIAwAAKgAAANX7OcKJD+I/BnTmL2ZA5z8AAAA/fgQAAAAAAAAByQMAACoAAAC5YtFZqhviP9RwrDxODec/AAAAP34EAAAAAAAAAcoDAAAqAAAAnslo8con4j+jbXJJNtrmPwAAAD+dBAAAAAAAAAHLAwAAKgAAAJ7JaPHKJ+I/gmv2USa45j8AAAA/nQQAAAAAAAABzAMAACoAAAAQfTQ92y3iP0Bn/mIGdOY/AAAAP50EAAAAAAAAAc0DAAAqAAAAgzAAiesz4j8PZMRv7kDmPwAAAD+tBAAAAAAAAAHOAwAAKgAAAIMwAInrM+I/3WCKfNYN5j8AAAA/rQQAAAAAAAABzwMAACoAAACDMACJ6zPiP6xdUIm+2uU/AAAAP70EAAAAAAAAAdADAAAqAAAAgzAAiesz4j+KW9SRrrjlPwAAAD+9BAAAAAAAAAHRAwAAKgAAAIMwAInrM+I/allYmp6W5T8AAAA/zAQAAAAAAAAB0gMAACoAAACDMACJ6zPiP0lX3KKOdOU/AAAAP9wEAAAAAAAAAdMDAAAqAAAAnslo8con4j9JV9yijnTlPwAAAD/cBAAAAAAAAAHUAwAAKgAAACsWnaW6IeI/OFYep4Zj5T8AAAA/7AQAAAAAAAAB1QMAACoAAAC5YtFZqhviPyhVYKt+UuU/AAAAP+wEAAAAAAAAAdYDAAAqAAAAt/bG6g/06D8PZMRv7kDmPwAAAD8AAAAAAAAAAAHXAwAAKgAAACiqkjYg+ug/H2WCa/ZR5j8AAAA/OwUAAAAAAAAB2AMAACoAAAANESrOQAbpPx9lgmv2UeY/AAAAPzsFAAAAAAAAAdkDAAAqAAAA1t5Y/YEe6T9AZ/5iBnTmPwAAAD9LBQAAAAAAAAHaAwAAKgAAAIQTH8TjQuk/UGi8Xg6F5j8AAAA/SwUAAAAAAAAB2wMAACoAAACk+7DWVW3pP2FpeloWluY/AAAAP1sFAAAAAAAAAdwDAAAqAAAAw+NC6ceX6T9yajhWHqfmPwAAAD9bBQAAAAAAAAHdAwAAKgAAAFV/oEdKyOk/k2y0TS7J5j8AAAA/agUAAAAAAAAB3gMAACoAAAB1ZzJavPLpP6Ntckk22uY/AAAAP2oFAAAAAAAAAd8DAAAqAAAACAOQuD4j6j+zbjBFPuvmPwAAAD96BQAAAAAAAAHgAwAAKgAAAJqe7RbBU+o/xG/uQEb85j8AAAA/egUAAAAAAAAB4QMAACoAAAAsOkt1Q4TqP9RwrDxODec/AAAAP4oFAAAAAAAAAeIDAAAqAAAATCLdh7Wu6j/2cig0Xi/nPwAAAD+KBQAAAAAAAAHjAwAAKgAAAGsKb5on2eo/9nIoNF4v5z8AAAA/mQUAAAAAAAAB5AMAACoAAAD9pcz4qQnrPwZ05i9mQOc/AAAAP5kFAAAAAAAAAeUDAAAqAAAAHo5eCxw06z8GdOYvZkDnPwAAAD+pBQAAAAAAAAHmAwAAKgAAAFgPWYZtUus/BnTmL2ZA5z8AAAA/qQUAAAAAAAAB5wMAACoAAAAh3Ye1rmrrPwZ05i9mQOc/AAAAP7gFAAAAAAAAAegDAAAqAAAAzxFOfBCP6z8GdOYvZkDnPwAAAD+4BQAAAAAAAAHpAwAAKgAAAJjffKtRp+s/BnTmL2ZA5z8AAAA/yAUAAAAAAAAB6gMAACoAAABhravakr/rPwZ05i9mQOc/AAAAP8gFAAAAAAAAAesDAAAqAAAAKnvaCdTX6z8GdOYvZkDnPwAAAD/YBQAAAAAAAAHsAwAAKgAAAPRICTkV8Os/BnTmL2ZA5z8AAAA/2AUAAAAAAAAB7QMAACoAAACifc//dhTsPwZ05i9mQOc/AAAAP+cFAAAAAAAAAe4DAAAqAAAAa0v+Lrgs7D8GdOYvZkDnPwAAAD/nBQAAAAAAAAHvAwAAKgAAADQZLV75ROw/BnTmL2ZA5z8AAAA/9wUAAAAAAAAB8AMAACoAAAD95luNOl3sPwZ05i9mQOc/AAAAP/cFAAAAAAAAAfEDAAAqAAAAqhsiVJyB7D8GdOYvZkDnPwAAAD8HBgAAAAAAAAHyAwAAKgAAAAA2hTfNk+w/BnTmL2ZA5z8AAAA/BwYAAAAAAAAB8wMAACoAAADlnBzP7Z/sPwZ05i9mQOc/AAAAPxYGAAAAAAAAAfQDAAAqAAAAyQO0Zg6s7D8GdOYvZkDnPwAAAD8WBgAAAAAAAAH1AwAAKgAAAK5qS/4uuOw/BnTmL2ZA5z8AAAA/JgYAAAAAAAAB9gMAACoAAAAhHhdKP77sPwZ05i9mQOc/AAAAPyYGAAAAAAAAAfcDAAAqAAAAktHilU/E7D8GdOYvZkDnPwAAAD81BgAAAAAAAAH4AwAAKgAAAAWFruFfyuw/BnTmL2ZA5z8AAAA/RQYAAAAAAAAB+QMAACoAAAB3OHotcNDsPwZ05i9mQOc/AAAAP1UGAAAAAAAAAfoDAAAqAAAAW58RxZDc7D8GdOYvZkDnPwAAAD9VBgAAAAAAAAH7AwAAKgAAAM5S3RCh4uw/9nIoNF4v5z8AAAA/ZAYAAAAAAAAB/AMAACoAAACzuXSowe7sP/ZyKDReL+c/AAAAP3QGAAAAAAAAAf0DAAAqAAAAlyAMQOL67D/mcWo4Vh7nPwAAAD90BgAAAAAAAAH+AwAAKgAAAAnU14vyAO0/5nFqOFYe5z8AAAA/hAYAAAAAAAAB/wMAACoAAADtOm8jEw3tP+ZxajhWHuc/AAAAP4QGAAAAAAAAAQAEAAAqAAAA0qEGuzMZ7T/mcWo4Vh7nPwAAAD+TBgAAAAAAAAEBBAAAKgAAALYInlJUJe0/5nFqOFYe5z8AAAA/kwYAAAAAAAABAgQAACoAAAAOIwE2hTftP9RwrDxODec/AAAAP6MGAAAAAAAAAQMEAAAqAAAAZD1kGbZJ7T/UcKw8Tg3nPwAAAD+jBgAAAAAAAAEEBAAAKgAAALtXx/zmW+0/1HCsPE4N5z8AAAA/sgYAAAAAAAABBQQAACoAAAARcirgF27tP9RwrDxODec/AAAAP7IGAAAAAAAAAQYEAAAqAAAA2z9ZD1mG7T/UcKw8Tg3nPwAAAD/CBgAAAAAAAAEHBAAAKgAAAKQNiD6anu0/1HCsPE4N5z8AAAA/wgYAAAAAAAABCAQAACoAAABt27Zt27btP9RwrDxODec/AAAAP9IGAAAAAAAAAQkEAAAqAAAAGxB9ND3b7T/Eb+5ARvzmPwAAAD/hBgAAAAAAAAEKBAAAKgAAAFWRd6+O+e0/xG/uQEb85j8AAAA/4QYAAAAAAAABCwQAACoAAAB3eQnCACTuP7NuMEU+6+Y/AAAAP+EGAAAAAAAAAQwEAAAqAAAAI67PiGJI7j+jbXJJNtrmPwAAAD/xBgAAAAAAAAENBAAAKgAAAO17/rejYO4/k2y0TS7J5j8AAAA/8QYAAAAAAAABDgQAACoAAACbsMR+BYXuP3JqOFYep+Y/AAAAPwEHAAAAAAAAAQ8EAAAqAAAA1TG/+Vaj7j9haXpaFpbmPwAAAD8BBwAAAAAAAAEQBAAAKgAAAINmhcC4x+4/QGf+YgZ05j8AAAA/EAcAAAAAAAABEQQAACoAAAAxm0uHGuzuPx9lgmv2UeY/AAAAPyAHAAAAAAAAARIEAAAqAAAAaxxGAmwK7z8PZMRv7kDmPwAAAD8gBwAAAAAAAAETBAAAKgAAADXqdDGtIu8//2IGdOYv5j8AAAA/LwcAAAAAAAABFAQAACoAAAAZUQzJzS7vP+1hSHjeHuY/AAAAPy8HAAAAAAAAARUEAAAqAAAAb2tvrP5A7z/dYIp81g3mPwAAAD8vBwAAAAAAAAEWBAAAKgAAAOMeO/gOR+8/3WCKfNYN5j8AAAA/PwcAAAAAAAABFwQAACoAAABV0gZEH03vP91ginzWDeY/AAAAPz8HAAAAAAAAARgEAAAqAAAAVdIGRB9N7z/NX8yAzvzlPwAAAD9PBwAAAAAAAAEZBAAAKgAAAMeF0o8vU+8/vF4Ohcbr5T8AAAA/owcAAAAAAAABGgQAACoAAAA5OZ7bP1nvP7xeDoXG6+U/AAAAP8MHAAAAAAAAARsEAAAqAAAAq+xpJ1Bf7z+sXVCJvtrlPwAAAD/DBwAAAAAAAAEcBAAAKgAAAB2gNXNgZe8/rF1Qib7a5T8AAAA/0gcAAAAAAAABHQQAACoAAACRUwG/cGvvP4pb1JGuuOU/AAAAP+IHAAAAAAAAAR4EAAAqAAAAkVMBv3Br7z96WhaWpqflPwAAAD/iBwAAAAAAAAEfBAAAKgAAAHW6mFaRd+8/WVianpaF5T8AAAA/4gcAAAAAAAABIAQAACoAAADnbWSioX3vPyhVYKt+UuU/AAAAP/EHAAAAAAAAASEEAAAqAAAAy9T7OcKJ7z/2USa4Zh/lPwAAAD/xBwAAAAAAAAEiBAAAKgAAAJOiKmkDou8/o0xwzT7K5D8AAAA/AQgAAAAAAAABIwQAACoAAAB5CcIAJK7vP2JIeN4ehuQ/AAAAPwEIAAAAAAAAASQEAAAqAAAAzyMl5FTA7z//QQT47h/kPwAAAD8RCAAAAAAAAAElBAAAKgAAALWKvHt1zO8/nDuQEb+54z8AAAA/EQgAAAAAAAABJgQAACoAAAAlPojHhdLvPzk1HCuPU+M/AAAAPyAIAAAAAAAAAScEAAAqAAAAC6UfX6be7z/FLepIV9ziPwAAAD8gCAAAAAAAAAEoBAAAKgAAAH1Y66q25O8/Yid2Yid24j8AAAA/QAgAAAAAAAABKQQAACoAAAB9WOuqtuTvP6wbTJHPuuE/AAAAP0AIAAAAAAAAASoEAAAqAAAAfVjrqrbk7z9KFdiqn1ThPwAAAD9ACAAAAAAAAAErBAAAKgAAAH1Y66q25O8/xgzozF/M4D8AAAA/TwgAAAAAAAABLAQAACoAAAB9WOuqtuTvP2IGdOYvZuA/AAAAP08IAAAAAAAAAS0EAAAqAAAAfVjrqrbk7z8RAb77BxHgPwAAAD9fCAAAAAAAAAEuBAAAKgAAAAulH1+m3u8/OvMXM6Az3z8AAAA/XwgAAAAAAAABLwQAACoAAABB1/AvZcbvP1Tks24wRd4/AAAAP24IAAAAAAAAATAEAAAqAAAA67yNTDS07z9q1U+qwFbdPwAAAD9uCAAAAAAAAAExBAAAKgAAAJOiKmkDou8/pshn3WCK3D8AAAA/fggAAAAAAAABMgQAACoAAAA9iMeF0o/vP8C5Axnxm9s/AAAAP44IAAAAAAAAATMEAAAqAAAA521koqF97z/6rBtMkc/aPwAAAD+OCAAAAAAAAAE0BAAAKgAAAJFTAb9wa+8/VKKvdkEl2j8AAAA/nQgAAAAAAAABNQQAACoAAADHhdKPL1PvP/CbO5ARv9k/AAAAP50IAAAAAAAAATYEAAAqAAAA/bejYO467z8sj1PDsfLYPwAAAD+tCAAAAAAAAAE3BAAAKgAAABlRDMnNLu8/yIjf3IGM2D8AAAA/rQgAAAAAAAABOAQAACoAAADDNqnlnBzvP4aE5+1hSNg/AAAAP70IAAAAAAAAATkEAAAqAAAAUYPdmYwW7z9CgO/+QQTYPwAAAD/MCAAAAAAAAAE6BAAAKgAAAGscRgJsCu8/4Hl7GBKe1z8AAAA/zAgAAAAAAAABOwQAACoAAACHta5qS/7uP+B5exgSntc/AAAAP8wIAAAAAAAAATwEAAAqAAAAFQLjHjv47j+gdYMp8lnXPwAAAD/MCAAAAAAAAAE9BAAAKgAAAKNOF9Mq8u4/oHWDKfJZ1z8AAAA/3AgAAAAAAAABPgQAACoAAAAxm0uHGuzuP6B1gynyWdc/AAAAP+sIAAAAAAAAAT8EAAAqAAAAv+d/Owrm7j+gdYMp8lnXPwAAAD/rCAAAAAAAAAFABAAAKgAAAEs0tO/53+4/fnMHMuI31z8AAAA/+wgAAAAAAAABQQQAACoAAADZgOij6dnuP35zBzLiN9c/AAAAP/sIAAAAAAAAAUIEAAAqAAAA9RlRDMnN7j9+cwcy4jfXPwAAAD8LCQAAAAAAAAFDBAAAKgAAABGzuXSowe4/fnMHMuI31z8AAAA/CwkAAAAAAAABRAQAACoAAAC5mFaRd6/uP35zBzLiN9c/AAAAPxoJAAAAAAAAAUUEAAAqAAAAR+WKRWep7j9ccYs60hXXPwAAAD8qCQAAAAAAAAFGBAAAKgAAAGN+861Gne4/XHGLOtIV1z8AAAA/KgkAAAAAAAABRwQAACoAAAANZJDKFYvuP1xxizrSFdc/AAAAPzoJAAAAAAAAAUgEAAAqAAAAQ5Zhm9Ry7j9ccYs60hXXPwAAAD86CQAAAAAAAAFJBAAAKgAAAO17/rejYO4/XHGLOtIV1z8AAAA/eAkAAAAAAAABSgQAACoAAACx+gM9UkLuP1xxizrSFdc/AAAAP3gJAAAAAAAAAUsEAAAqAAAAA8Y9dvAd7j88bw9DwvPWPwAAAD+ICQAAAAAAAAFMBAAAKgAAAOPdq2N+8+0/PG8PQ8Lz1j8AAAA/iAkAAAAAAAABTQQAACoAAABRQk4F/MLtPxptk0uy0dY/AAAAP5cJAAAAAAAAAU4EAAAqAAAAaYyNw0iA7T/6ahdUoq/WPwAAAD+XCQAAAAAAAAFPBAAAKgAAAA4jATaFN+0/2GibXJKN1j8AAAA/pwkAAAAAAAABUAQAACoAAACzuXSowe7sP5hko21ySdY/AAAAP6cJAAAAAAAAAVEEAAAqAAAAyQO0Zg6s7D9WYKt+UgXWPwAAAD+3CQAAAAAAAAFSBAAAKgAAAMa0irx7dew/ElyzjzLB1T8AAAA/twkAAAAAAAABUwQAACoAAABrS/4uuCzsP/JZN5gin9U/AAAAP8YJAAAAAAAAAVQEAAAqAAAA9EgJORXw6z/SV7ugEn3VPwAAAD/GCQAAAAAAAAFVBAAAKgAAAAuTSPdhres/blFHuuIW1T8AAAA/1gkAAAAAAAABVgQAACoAAACwKbxpnmTrP05Py8LS9NQ/AAAAP9YJAAAAAAAAAVcEAAAqAAAAOSfHc/sn6z8sTU/LwtLUPwAAAD/mCQAAAAAAAAFYBAAAKgAAAFBxBjJI5eo/LE1Py8LS1D8AAAA/9QkAAAAAAAABWQQAACoAAABMIt2Hta7qPyxNT8vC0tQ/AAAAP/UJAAAAAAAAAVoEAAAqAAAAuoZ/KTN+6j8sTU/LwtLUPwAAAD8FCgAAAAAAAAFbBAAAKgAAAJqe7RbBU+o/LE1Py8LS1D8AAAA/BQoAAAAAAAABXAQAACoAAAB6tlsETynqPyxNT8vC0tQ/AAAAPwUKAAAAAAAAAV0EAAAqAAAAWs7J8dz+6T8sTU/LwtLUPwAAAD8UCgAAAAAAAAFeBAAAKgAAAKyZAyt72uk/LE1Py8LS1D8AAAA/FAoAAAAAAAABXwQAACoAAACMsXEYCbDpP05Py8LS9NQ/AAAAPyQKAAAAAAAAAWAEAAAqAAAAUTB3nbeR6T9uUUe64hbVPwAAAD80CgAAAAAAAAFhBAAAKgAAAPoVFLqGf+k/jlPDsfI41T8AAAA/NAoAAAAAAAABYgQAACoAAAAxSOWKRWfpP7BVP6kCW9U/AAAAP0MKAAAAAAAAAWMEAAAqAAAATeFN8yRb6T+wVT+pAlvVPwAAAD9DCgAAAAAAAAFkBAAAKgAAAGh6tlsET+k/0le7oBJ91T8AAAA/UwoAAAAAAAABZQQAACoAAAASYFN40zzpP/JZN5gin9U/AAAAP1MKAAAAAAAAAWYEAAAqAAAALfm74LIw6T/yWTeYIp/VPwAAAD9jCgAAAAAAAAFnBAAAKgAAANbeWP2BHuk/ElyzjzLB1T8AAAA/YwoAAAAAAAABaAQAACoAAABkK42xcRjpPxJcs48ywdU/AAAAP3IKAAAAAAAAAWkEAAAqAAAA8nfBZWES6T8SXLOPMsHVPwAAAD9yCgAAAAAAAAFqBAAAKgAAAA0RKs5ABuk/NF4vh0Lj1T8AAAA/ggoAAAAAAAABawQAACoAAACbXV6CMADpPzReL4dC49U/AAAAP4IKAAAAAAAAAWwEAAAqAAAAKKqSNiD66D80Xi+HQuPVPwAAAD+RCgAAAAAAAAFtBAAAKgAAAERD+57/7eg/VmCrflIF1j8AAAA/kQoAAAAAAAABbgQAACoAAADSjy9T7+foP1Zgq35SBdY/AAAAP6EKAAAAAAAAAW8EAAAqAAAA7iiYu87b6D9WYKt+UgXWPwAAAD+hCgAAAAAAAAFwBAAAKgAAAAnCACSuz+g/dmIndmIn1j8AAAA/sQoAAAAAAAABcQQAACoAAABA9NH0bLfoP7hmH2WCa9Y/AAAAP8AKAAAAAAAAAXIEAAAqAAAAIAxA4vqM6D/6ahdUoq/WPwAAAD/QCgAAAAAAAAFzBAAAKgAAAOWKRWepbug/Gm2TS7LR1j8AAAA/0AoAAAAAAAABdAQAACoAAAABJK7PiGLoP1xxizrSFdc/AAAAP9AKAAAAAAAAAXUEAAAqAAAAOFZ/oEdK6D9+cwcy4jfXPwAAAD/gCgAAAAAAAAF2BAAAKgAAAOA7HL0WOOg/wHf/IAJ81z8AAAA/4AoAAAAAAAABdwQAACoAAAD81IQl9ivoP+B5exgSntc/AAAAP+8KAAAAAAAAAXgEAAAqAAAAiiG52eUl6D8CfPcPIsDXPwAAAD/vCgAAAAAAAAF5BAAAKgAAAKa6IULFGeg/In5zBzLi1z8AAAA//woAAAAAAAABegQAACoAAAAzB1b2tBPoP0KA7/5BBNg/AAAAP/8KAAAAAAAAAXsEAAAqAAAAwVOKqqQN6D9mgmv2USbYPwAAAD8OCwAAAAAAAAF8BAAAKgAAAMFTiqqkDeg/hoTn7WFI2D8AAAA/DgsAAAAAAAABfQQAACoAAADBU4qqpA3oP6iGY+Vxatg/AAAAPx4LAAAAAAAAAX4EAAAqAAAATqC+XpQH6D+ohmPlcWrYPwAAAD8uCwAAAAAAAAF/BAAAKgAAAE6gvl6UB+g/yIjf3IGM2D8AAAA/LgsAAAAAAAABgAQAACoAAABOoL5elAfoP+iKW9SRrtg/AAAAPz0LAAAAAAAAAYEEAAAqAAAA3ezyEoQB6D8KjdfLodDYPwAAAD9NCwAAAAAAAAGCBAAAKgAAAN3s8hKEAeg/TJHPusEU2T8AAAA/TQsAAAAAAAABgwQAACoAAADd7PIShAHoP26TS7LRNtk/AAAAP10LAAAAAAAAAYQEAAAqAAAA3ezyEoQB6D+Olcep4VjZPwAAAD9dCwAAAAAAAAGFBAAAKgAAAN3s8hKEAeg/rpdDofF62T8AAAA/XQsAAAAAAAABhgQAACoAAADd7PIShAHoP9CZv5gBndk/AAAAP2wLAAAAAAAAAYcEAAAqAAAA3ezyEoQB6D8SnreHIeHZPwAAAD98CwAAAAAAAAGIBAAAKgAAAN3s8hKEAeg/NKAzfzED2j8AAAA/mgsAAAAAAAABiQQAACoAAADd7PIShAHoP3SkK25RR9o/AAAAP5oLAAAAAAAAAYoEAAAqAAAA3ezyEoQB6D/Wqp9Uga3aPwAAAD+qCwAAAAAAAAGLBAAAKgAAAN3s8hKEAeg/Gq+XQ6Hx2j8AAAA/qgsAAAAAAAABjAQAACoAAABOoL5elAfoPzqxEzuxE9s/AAAAP7oLAAAAAAAAAY0EAAAqAAAATqC+XpQH6D98tQsq0VfbPwAAAD+6CwAAAAAAAAGOBAAAKgAAAE6gvl6UB+g/4Lt/EAG+2z8AAAA/yQsAAAAAAAABjwQAACoAAADBU4qqpA3oP0LC8/YwJNw/AAAAP8kLAAAAAAAAAZAEAAAqAAAAprohQsUZ6D+myGfdYIrcPwAAAD/ZCwAAAAAAAAGRBAAAKgAAABdu7Y3VH+g/KtFXu6AS3T8AAAA/2QsAAAAAAAABkgQAACoAAAAXbu2N1R/oP47Xy6HQeN0/AAAAP+kLAAAAAAAAAZMEAAAqAAAAiiG52eUl6D8w4jd3ICPePwAAAD/pCwAAAAAAAAGUBAAAKgAAAPzUhCX2K+g/luirXVCJ3j8AAAA/+AsAAAAAAAABlQQAACoAAAD81IQl9ivoPxjxmzuQEd8/AAAAP/gLAAAAAAAAAZYEAAAqAAAA4DscvRY46D+c+YsZ0JnfPwAAAD8IDAAAAAAAAAGXBAAAKgAAAOA7HL0WOOg/EQG++wcR4D8AAAA/JwwAAAAAAAABmAQAACoAAAA4Vn+gR0roPxgSnreHIeE/AAAAPycMAAAAAAAAAZkEAAAqAAAAqQlL7FdQ6D+MGdCZv5jhPwAAAD83DAAAAAAAAAGaBAAAKgAAABy9FjhoVug/3h6GhOft4T8AAAA/NwwAAAAAAAABmwQAACoAAACOcOKDeFzoPzEkPG8PQ+I/AAAAPzcMAAAAAAAAAZwEAAAqAAAAASSuz4hi6D9zKDReL4fiPwAAAD9GDAAAAAAAAAGdBAAAKgAAAOWKRWepbug/1i6oRF/t4j8AAAA/RgwAAAAAAAABngQAACoAAABXPhGzuXToPxgzoDN/MeM/AAAAP2YMAAAAAAAAAZ8EAAAqAAAAO6WoStqA6D+sPE4Nx8rjPwAAAD9mDAAAAAAAAAGgBAAAKgAAACAMQOL6jOg//0EE+O4f5D8AAAA/ZgwAAAAAAAABoQQAACoAAACTvwsuC5PoPzBFPusGU+Q/AAAAP3UMAAAAAAAAAaIEAAAqAAAABHPXeRuZ6D9iSHjeHobkPwAAAD+FDAAAAAAAAAGjBAAAKgAAAHcmo8Urn+g/k0uy0Ta55D8AAAA/hQwAAAAAAAABpAQAACoAAADp2W4RPKXoP7VNLslG2+Q/AAAAP4UMAAAAAAAAAaUEAAAqAAAA6dluETyl6D/mUGi8Xg7lPwAAAD+UDAAAAAAAAAGmBAAAKgAAAM1ABqlcseg/F1Sir3ZB5T8AAAA/lAwAAAAAAAABpwQAACoAAABA9NH0bLfoPzhWHqeGY+U/AAAAP7QMAAAAAAAAAagEAAAqAAAAQPTR9Gy36D9ZWJqeloXlPwAAAD+0DAAAAAAAAAGpBAAAKgAAALKnnUB9veg/WVianpaF5T8AAAA/wwwAAAAAAAABqgQAACoAAACyp51Afb3oP3paFpamp+U/AAAAP8MMAAAAAAAAAasEAAAqAAAAJVtpjI3D6D+KW9SRrrjlPwAAAD/jDAAAAAAAAAGsBAAAKgAAACVbaYyNw+g/nFySjbbJ5T8AAAA/8gwAAAAAAAABrQQAACoAAACWDjXYncnoP5xcko22yeU/AAAAPwINAAAAAAAAAa4EAAAqAAAACcIAJK7P6D+cXJKNtsnlPwAAAD9vDQAAAAAAAAGvBAAAKgAAAAnCACSuz+g/rF1Qib7a5T8AAAA/fw0AAAAAAAABsAQAACoAAAAJwgAkrs/oP7xeDoXG6+U/AAAAPwUOAAAAAAAAAbEEAAAqAAAAe3XMb77V6D/NX8yAzvzlPwAAAD8UDgAAAAAAAAGyBAAAKgAAAHt1zG++1eg/3WCKfNYN5j8AAAA/JA4AAAAAAAABswQAACoAAAB7dcxvvtXoP+1hSHjeHuY/AAAAPyQOAAAAAAAAAbQEAAAqAAAAe3XMb77V6D//YgZ05i/mPwAAAD80DgAAAAAAAAG1BAAAKgAAAO4omLvO2+g//2IGdOYv5j8AAAA/NA4AAAAAAAABtgQAACoAAADuKJi7ztvoPx9lgmv2UeY/AAAAP0MOAAAAAAAAAbcEAAAqAAAAX9xjB9/h6D8wZkBn/mLmPwAAAD9DDgAAAAAAAAG4BAAAKgAAAF/cYwff4eg/QGf+YgZ05j8AAAA/Uw4AAAAAAAABuQQAACoAAADSjy9T7+foP2FpeloWluY/AAAAP1MOAAAAAAAAAboEAAAqAAAAREP7nv/t6D9yajhWHqfmPwAAAD9jDgAAAAAAAAG7BAAAKgAAAERD+57/7eg/gmv2USa45j8AAAA/Yw4AAAAAAAABvAQAACoAAAC39sbqD/ToP5NstE0uyeY/AAAAP3IOAAAAAAAAAb0EAAAqAAAAKKqSNiD66D+TbLRNLsnmPwAAAD9yDgAAAAAAAAG+BAAAKgAAACiqkjYg+ug/o21ySTba5j8AAAA/gg4AAAAAAAABvwQAACoAAACbXV6CMADpP7NuMEU+6+Y/AAAAP4IOAAAAAAAAAcAEAAAqAAAAm11egjAA6T/Eb+5ARvzmPwAAAD+RDgAAAAAAAAHBBAAAKgAAAA0RKs5ABuk/xG/uQEb85j8AAAA/kQ4AAAAAAAABwgQAACoAAAANESrOQAbpP9RwrDxODec/AAAAP6EOAAAAAAAAAcMEAAAqAAAAgMT1GVEM6T/mcWo4Vh7nPwAAAD+hDgAAAAAAAAHEBAAAKgAAAPJ3wWVhEuk/5nFqOFYe5z8AAAA/sQ4AAAAAAAABxQQAACoAAABkK42xcRjpP/ZyKDReL+c/AAAAP7EOAAAAAAAAAcYEAAAqAAAA1t5Y/YEe6T/2cig0Xi/nPwAAAD/ADgAAAAAAAAHHBAAAKgAAAEmSJEmSJOk/9nIoNF4v5z8AAAA/0A4AAAAAAAAByAQAACoAAAC7RfCUoirpP/ZyKDReL+c/AAAAP9AOAAAAAAAAAckEAAAqAAAALfm74LIw6T8GdOYvZkDnPwAAAD/QDgAAAAAAAAHKBAAAKgAAAJ+shyzDNuk/BnTmL2ZA5z8AAAA/4A4AAAAAAAABywQAACoAAAASYFN40zzpPwZ05i9mQOc/AAAAP/8OAAAAAAAAAcwEAAAqAAAAhBMfxONC6T8GdOYvZkDnPwAAAD98DwAAAAAAAAHNBAAAKgAAAGh6tlsET+k/9nIoNF4v5z8AAAA/fA8AAAAAAAABzgQAACoAAABoerZbBE/pP+ZxajhWHuc/AAAAP5sPAAAAAAAAAc8EAAAqAAAActd5G5lo6D/wmzuQEb/ZPwAAAD8AAAAAAAAAAAs=</ink>
</athena>
</file>

<file path=customXml/item49.xml><?xml version="1.0" encoding="utf-8"?>
<athena xmlns="http://schemas.microsoft.com/edu/athena" version="0.1.3209.0">
  <media streamable="true" recordStart="61386" recordEnd="115155" recordLength="115333"/>
</athena>
</file>

<file path=customXml/item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9VwAAAAAAAAXx////DEFjdGlvblR5cGVWMQEAAAAHdmFsdWVfXwAIAgAAAAAAAAABBQAAAAQAAAAJEAAAAAkRAAAA9H4AAAAAAAAB7v////H///8AAAAAAQYAAAAEAAAACRMAAAAJFAAAAHSsAAAAAAAAAev////x////AAAAAAEHAAAABAAAAAkWAAAACRcAAADKyAAAAAAAAAHo////8f///wAAAAABCAAAAAQAAAAJGQAAAAkaAAAAS/cAAAAAAAAB5f////H///8AAAAAAQkAAAAEAAAACRwAAAAJHQAAAKz8AAAAAAAAAeL////x////AAAAAAEKAAAABAAAAAkfAAAACSAAAADwEAEAAAAAAAHf////8f///wAAAAABCwAAAAQAAAAJIgAAAAkjAAAANxUBAAAAAAAB3P////H///8AAAAABQwAAAANQ2xlYXJDYW52YXNWMQIAAAAJU3RhcnRUaW1lBFR5cGUABBAMQWN0aW9uVHlwZVYxAgAAAAIAAAA2rg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jAAAAIwAAAABEAAAAA0AAAD//wAAAAAAAAAAACJAAAAB2P///9r///8BAAAAAAAAAAAAIkABEQAAAA4AAAAJKQAAALYAAAC2AAAAARMAAAANAAAA//8AAAAAAAAAAAAiQAAAAdb////a////AQAAAAAAAAAAACJAARQAAAAOAAAACSsAAACgAAAAoAAAAAEWAAAADQAAAP//AAAAAAAAAAAAIkAAAAHU////2v///wEAAAAAAAAAAAAiQAEXAAAADgAAAAktAAAAKQEAACkBAAABGQAAAA0AAAD//wAAAAAAAAAAACJAAAAB0v///9r///8BAAAAAAAAAAAAIkABGgAAAA4AAAAJLwAAAFgAAABYAAAAARwAAAANAAAA//8AAAAAAAAAAAAiQAAAAdD////a////AQAAAAAAAAAAACJAAR0AAAAOAAAACTEAAAB+AAAAfgAAAAEfAAAADQAAAP//AAAAAAAAAAAAIkAAAAHO////2v///wEAAAAAAAAAAAAiQAEgAAAADgAAAAkzAAAAFgAAABYAAAABIgAAAA0AAAD//wAAAAAAAAAAACJAAAABzP///9r///8BAAAAAAAAAAAAIkABIwAAAA4AAAAJNQAAACcAAAAn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10BykAAAAAAQAAAAABAAAECklua1BvaW50VjEC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1KBysAAAAAAQAAAAABAAAECklua1BvaW50VjECAA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NYActAAAAAAEAAAAAAgAABApJbmtQb2ludFYxAgA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3XBy8AAAAAAQAAAIAAAAAECklua1BvaW50VjECAA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NKAcxAAAAAAEAAACAAAAABApJbmtQb2ludFYxAgA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0CBzMAAAAAAQAAACAAAAAECklua1BvaW50VjECAAAACRcEAAAJGAQAAAkZBAAACRoEAAAJGwQAAAkcBAAACR0EAAAJHgQAAAkfBAAACSAEAAAJIQQAAAkiBAAACSMEAAAJJAQAAAklBAAACSYEAAAJJwQAAAkoBAAACSkEAAAJKgQAAAkrBAAACSwEAAANCgc1AAAAAAEAAABAAAAABApJbmtQb2ludFYxAgAAAAktBAAACS4EAAAJLwQAAAkwBAAACTEEAAAJMgQAAAkzBAAACTQEAAAJNQQAAAk2BAAACTcEAAAJOAQAAAk5BAAACToEAAAJOwQAAAk8BAAACT0EAAAJPgQAAAk/BAAACUAEAAAJQQQAAAlCBAAACUMEAAAJRAQAAAlFBAAACUYEAAAJRwQAAAlIBAAACUkEAAAJSgQAAAlLBAAACUwEAAAJTQQAAAlOBAAACU8EAAAJUAQAAAlRBAAACVIEAAAJUwQAAA0ZBTYAAAAKSW5rUG9pbnRWMQQAAAABWAFZDlByZXNzdXJlRmFjdG9yCVRpbWVTdGFtcAAAAAAGBgsQAgAAAB4OSekE+Nw/vBjm9u4AfD8AAAA/AAAAAAAAAAABNwAAADYAAAAeDknpBPjcP/wKSY/KvH8/AAAAP14AAAAAAAAAATgAAAA2AAAAHg5J6QT43D+4dwfgQJqDPwAAAD9uAAAAAAAAAAE5AAAANgAAAFaTEMVf5Nw/1PA4rC54hT8AAAA/fQAAAAAAAAABOgAAADYAAABWkxDFX+TcPxDjm0QKNIk/AAAAP30AAAAAAAAAATsAAAA2AAAAjhjYoLrQ3D9K1f7c5e+MPwAAAD99AAAAAAAAAAE8AAAANgAAAI4Y2KC60Nw/xOOwuuBVkD8AAAA/jQAAAAAAAAABPQAAADYAAACOGNigutDcP28Z+2zFIpM/AAAAP40AAAAAAAAAAT4AAAA2AAAAjhjYoLrQ3D8bT0Ufqu+VPwAAAD+dAAAAAAAAAAE/AAAANgAAAMadn3wVvdw/WUGot4WrmT8AAAA/nQAAAAAAAAABQAAAADYAAADGnZ98Fb3cPwN38mlqeJw/AAAAP6wAAAAAAAAAAUEAAAA2AAAA/iJnWHCp3D+gtCoBIxqgPwAAAD+8AAAAAAAAAAFCAAAANgAAAP4iZ1hwqdw/LnFD5xkJoT8AAAA/vAAAAAAAAAABQwAAADYAAAD+ImdYcKncPwSMaECMb6I/AAAAP88AAAAAAAAAAUQAAAA2AAAA/iJnWHCp3D/apo2Z/tWjPwAAAD/PAAAAAAAAAAFFAAAANgAAADaoLjTLldw/ssGy8nA8pT8AAAA/3wAAAAAAAAABRgAAADYAAAA2qC40y5XcP1z3/KRVCag/AAAAP98AAAAAAAAAAUcAAAA2AAAANqguNMuV3D80EiL+x2+pPwAAAD/vAAAAAAAAAAFIAAAANgAAADaoLjTLldw/mOlfPTHFqz8AAAA/7wAAAAAAAAABSQAAADYAAAA2qC40y5XcP24EhZajK60/AAAAP+8AAAAAAAAAAUoAAAA2AAAANqguNMuV3D9GH6rvFZKuPwAAAD/+AAAAAAAAAAFLAAAANgAAADaoLjTLldw/Mczt3QE4sD8AAAA/DgEAAAAAAAABTAAAADYAAAA2qC40y5XcP8CIBsT4JrE/AAAAPw4BAAAAAAAAAU0AAAA2AAAANqguNMuV3D8rFpnwMdqxPwAAAD8eAQAAAAAAAAFOAAAANgAAADaoLjTLldw/lqMrHWuNsj8AAAA/HgEAAAAAAAABTwAAADYAAAA2qC40y5XcP94BOJDmBLM/AAAAPy0BAAAAAAAAAVAAAAA2AAAANqguNMuV3D9Jj8q8H7izPwAAAD8tAQAAAAAAAAFRAAAANgAAADaoLjTLldw/bL5Qdt3zsz8AAAA/PQEAAAAAAAABUgAAADYAAAA2qC40y5XcP7QcXelYa7Q/AAAAPz0BAAAAAAAAAVMAAAA2AAAANqguNMuV3D/YS+OiFqe0PwAAAD9cAQAAAAAAAAFUAAAANgAAAP4iZ1hwqdw/+3ppXNTitD8AAAA/XAEAAAAAAAABVQAAADYAAAD+ImdYcKncPx+q7xWSHrU/AAAAP2wBAAAAAAAAAVYAAAA2AAAAxp2ffBW93D8fqu8Vkh61PwAAAD+LAQAAAAAAAAFXAAAANgAAAFaTEMVf5Nw/H6rvFZIetT8AAAA/qgEAAAAAAAABWAAAADYAAAA++Sp6mUbdP2YI/IgNlrU/AAAAP6oBAAAAAAAAAVkAAAA2AAAAJl9FL9Oo3T+LN4JCy9G1PwAAAD+6AQAAAAAAAAFaAAAANgAAAEpKJ8Bn990/rmYI/IgNtj8AAAA/ugEAAAAAAAABWwAAADYAAADCpbK964DeP/bEFG8EhbY/AAAAP8kBAAAAAAAAAVwAAAA2AAAAcoYFl8r23j8Z9JoowsC2PwAAAD/JAQAAAAAAAAFdAAAANgAAAOzhkJROgN8/PSMh4n/8tj8AAAA/2QEAAAAAAAABXgAAADYAAACcwuNtLfbfP2BSp5s9OLc/AAAAP9kBAAAAAAAAAV8AAAA2AAAAbszTR6tJ4D9gUqebPTi3PwAAAD/pAQAAAAAAAAFgAAAANgAAALtvCo+3teA/YFKnmz04tz8AAAA/6QEAAAAAAAABYQAAADYAAAAIE0HWwyHhP2BSp5s9OLc/AAAAP/gBAAAAAAAAAWIAAAA2AAAAuPOTr6KX4T9gUqebPTi3PwAAAD/4AQAAAAAAAAFjAAAANgAAAAWXyvauA+I/YFKnmz04tz8AAAA/CAIAAAAAAAABZAAAADYAAAAbtTliYIPiPz0jIeJ//LY/AAAAPwgCAAAAAAAAAWUAAAA2AAAAZ1hwqWzv4j/2xBRvBIW2PwAAAD8nAgAAAAAAAAFmAAAANgAAAOyAbszTR+M/0ZWOtUZJtj8AAAA/ZgIAAAAAAAABZwAAADYAAADw2X1TeLzlP4s3gkLL0bU/AAAAP3UCAAAAAAAAAWgAAAA2AAAAgM/um8Lj5T/RlY61Rkm2PwAAAD91AgAAAAAAAAFpAAAANgAAABHFX+QMC+Y/0ZWOtUZJtj8AAAA/hQIAAAAAAAABagAAADYAAADZP5gIsh7mP9GVjrVGSbY/AAAAP4UCAAAAAAAAAWsAAAA2AAAABfjsvik85j/RlY61Rkm2PwAAAD+VAgAAAAAAAAFsAAAANgAAADCwQXWhWeY/0ZWOtUZJtj8AAAA/lQIAAAAAAAABbQAAADYAAAAl485PvormP9GVjrVGSbY/AAAAP6QCAAAAAAAAAW4AAAA2AAAA4ZCUToDP5j/RlY61Rkm2PwAAAD+kAgAAAAAAAAFvAAAANgAAAGa5knHnJ+c/0ZWOtUZJtj8AAAA/tAIAAAAAAAABcAAAADYAAACHpHQCfHbnP65mCPyIDbY/AAAAP7QCAAAAAAAAAXEAAAA2AAAAbwqPt7XY5z+LN4JCy9G1PwAAAD/DAgAAAAAAAAFyAAAANgAAAPUyjdocMeg/Zgj8iA2WtT8AAAA/wwIAAAAAAAABcwAAADYAAAAVHm9rsX/oP2YI/IgNlrU/AAAAP9MCAAAAAAAAAXQAAAA2AAAAbY4Y2KC66D9mCPyIDZa1PwAAAD/TAgAAAAAAAAF1AAAANgAAACk83tZi/+g/Zgj8iA2WtT8AAAA/4wIAAAAAAAABdgAAADYAAACBrIdDUjrpP2YI/IgNlrU/AAAAP/ICAAAAAAAAAXcAAAA2AAAA2hwxsEF16T9mCPyIDZa1PwAAAD/yAgAAAAAAAAF4AAAANgAAAAfVhWa5kuk/Zgj8iA2WtT8AAAA/8gIAAAAAAAABeQAAADYAAADPT76KXqbpP2YI/IgNlrU/AAAAPwIDAAAAAAAAAXoAAAA2AAAAl8r2rgO66T9mCPyIDZa1PwAAAD8CAwAAAAAAAAF7AAAANgAAAPsHE0HWw+k/Zgj8iA2WtT8AAAA/3QMAAAAAAAABfAAAADYAAAD7BxNB1sPpP0PZdc9PWrU/AAAAP90DAAAAAAAAAX0AAAA2AAAAw4JLZXvX6T/YS+OiFqe0PwAAAD/dAwAAAAAAAAF+AAAANgAAAIv9g4kg6+k/SY/KvB+4sz8AAAA/7AMAAAAAAAABfwAAADYAAABTeLytxf7pP94BOJDmBLM/AAAAP+wDAAAAAAAAAYAAAAA2AAAAG/P00WoS6j8rFpnwMdqxPwAAAD/8AwAAAAAAAAGBAAAANgAAAH8wEWQ9HOo/nFmACjvrsD8AAAA//AMAAAAAAAABggAAADYAAABHq0mI4i/qPxw6z0iI+K8/AAAAPwwEAAAAAAAAAYMAAAA2AAAADyaCrIdD6j/+wJ18mhquPwAAAD8bBAAAAAAAAAGEAAAANgAAAHNjnj5aTeo/4EdssKw8rD8AAAA/GwQAAAAAAAABhQAAADYAAAA73tZi/2DqP8LOOuS+Xqo/AAAAPysEAAAAAAAAAYYAAAA2AAAAnxvz9NFq6j+kVQkY0YCoPwAAAD8rBAAAAAAAAAGHAAAANgAAAJ8b8/TRauo/FpnwMdqRpz8AAAA/KwQAAAAAAAABiAAAADYAAACfG/P00WrqP4bc10vjoqY/AAAAPzoEAAAAAAAAAYkAAAA2AAAAnxvz9NFq6j9AfsvYZyumPwAAAD86BAAAAAAAAAGKAAAANgAAAJ8b8/TRauo/ssGy8nA8pT8AAAA/SgQAAAAAAAABiwAAADYAAAAFWQ+HpHTqP2pjpn/1xKQ/AAAAP1oEAAAAAAAAAYwAAAA2AAAABVkPh6R06j8iBZoMek2kPwAAAD9aBAAAAAAAAAGNAAAANgAAAAVZD4ekdOo/2qaNmf7Voz8AAAA/WgQAAAAAAAABjgAAADYAAACfG/P00WrqP9qmjZn+1aM/AAAAP6gEAAAAAAAAAY8AAAA2AAAA16C60CxX6j+USIEmg16jPwAAAD+oBAAAAAAAAAGQAAAANgAAAHNjnj5aTeo/lEiBJoNeoz8AAAA/twQAAAAAAAABkQAAADYAAABHq0mI4i/qP0zqdLMH56I/AAAAP9kEAAAAAAAAAZIAAAA2AAAAG/P00WoS6j8EjGhAjG+iPwAAAD/pBAAAAAAAAAGTAAAANgAAAO86oBvz9Ok/vC1czRD4oT8AAAA/+QQAAAAAAAABlAAAADYAAABfRS/TqM3pPy5xQ+cZCaE/AAAAP/kEAAAAAAAAAZUAAAA2AAAAahKi+Iuc6T/mEjd0npGgPwAAAD/5BAAAAAAAAAGWAAAANgAAAHffFB5va+k/r6w8HE9Fnz8AAAA/CAUAAAAAAAABlwAAADYAAAC5MU8frSbpPyPwIzZYVp4/AAAAPwgFAAAAAAAAAZgAAAA2AAAANglR/EXO6D91utmDc4mbPwAAAD8YBQAAAAAAAAGZAAAANgAAAE2jNkcMbOg/WUGot4WrmT8AAAA/GAUAAAAAAAABmgAAADYAAADIejgkpRPoP6sLXgWh3pY/AAAAPygFAAAAAAAAAZsAAAA2AAAAfNcB3Zin5z+Nkiw5swCVPwAAAD8oBQAAAAAAAAGcAAAANgAAAPeuA7oxT+c//9UTU7wRlD8AAAA/NwUAAAAAAAABnQAAADYAAADWwyEpnQDnP//VE1O8EZQ/AAAAPzcFAAAAAAAAAZ4AAAA2AAAAttg/mAiy5j9vGftsxSKTPwAAAD9HBQAAAAAAAAGfAAAANgAAADCwQXWhWeY/bxn7bMUikz8AAAA/RwUAAAAAAAABoAAAADYAAAARxV/kDAvmP28Z+2zFIpM/AAAAP1YFAAAAAAAAAaEAAAA2AAAA8Nl9U3i85T9vGftsxSKTPwAAAD9WBQAAAAAAAAGiAAAANgAAAKM2RwxsUOU/4Vzihs4zkj8AAAA/ZgUAAAAAAAABowAAADYAAAAeDknpBPjkP1KgyaDXRJE/AAAAP2YFAAAAAAAAAaQAAAA2AAAA/iJnWHCp5D9SoMmg10SRPwAAAD92BQAAAAAAAAGlAAAANgAAAN03hcfbWuQ/xOOwuuBVkD8AAAA/dgUAAAAAAAABpgAAADYAAAAhir/IGRbkP2hOMKnTzY4/AAAAP4UFAAAAAAAAAacAAAA2AAAAyRkWXCrb4z9K1f7c5e+MPwAAAD+FBQAAAAAAAAGoAAAANgAAANTmiIENquM/EOObRAo0iT8AAAA/lQUAAAAAAAABqQAAADYAAAAYOcOCS2XjPxDjm0QKNIk/AAAAP5UFAAAAAAAAAaoAAAA2AAAAJAY2qC404z/U8DisLniFPwAAAD+lBQAAAAAAAAGrAAAANgAAAC/TqM0RA+M/uHcH4ECagz8AAAA/pQUAAAAAAAABrAAAADYAAABzJePOT77iP5r+1RNTvIE/AAAAP7QFAAAAAAAAAa0AAAA2AAAAf/JV9DKN4j/8CkmPyrx/PwAAAD+0BQAAAAAAAAGuAAAANgAAAO785KvoZeI/vBjm9u4AfD8AAAA/xAUAAAAAAAABrwAAADYAAAD6yVfRyzTiP4Amg14TRXg/AAAAP9MFAAAAAAAAAbAAAAA2AAAAoVmuZNz54T+AJoNeE0V4PwAAAD/TBQAAAAAAAAGxAAAANgAAAEnpBPjsvuE/gCaDXhNFeD8AAAA/0wUAAAAAAAABsgAAADYAAABUtncd0I3hP4Amg14TRXg/AAAAP+MFAAAAAAAAAbMAAAA2AAAAmAiyHg5J4T+AJoNeE0V4PwAAAD/jBQAAAAAAAAG0AAAANgAAAKTVJETxF+E/gCaDXhNFeD8AAAA/8wUAAAAAAAABtQAAADYAAADnJ19FL9PgP4Amg14TRXg/AAAAP/MFAAAAAAAAAbYAAAA2AAAA8/TRahKi4D+AJoNeE0V4PwAAAD8CBgAAAAAAAAG3AAAANgAAAP/BRJD1cOA/gCaDXhNFeD8AAAA/AgYAAAAAAAABuAAAADYAAAAKj7e12D/gP4Amg14TRXg/AAAAPxIGAAAAAAAAAbkAAAA2AAAAeplGbY4Y4D+AJoNeE0V4PwAAAD8iBgAAAAAAAAG6AAAANgAAANRHq0mI4t8/gCaDXhNFeD8AAAA/IgYAAAAAAAABuwAAADYAAAC0XMm485PfP4Amg14TRXg/AAAAP2AGAAAAAAAAAbwAAAA2AAAAPvkqeplG3T9INCDGN4l0PwAAAD9gBgAAAAAAAAG9AAAANgAAAP4iZ1hwqdw/DEK9LVzNcD8AAAA/YAYAAAAAAAABvgAAADYAAACmsr3rgG7cPwxCvS1czXA/AAAAP3AGAAAAAAAAAb8AAAA2AAAAFL1MozZH3D8MQr0tXM1wPwAAAD9wBgAAAAAAAAHAAAAANgAAAExCFH+RM9w/DEK9LVzNcD8AAAA/fwYAAAAAAAABwQAAADYAAACEx9ta7B/cPwxCvS1czXA/AAAAP38GAAAAAAAAAcIAAAA2AAAAylfRyzRqwz9d8CoI9bbQPwAAAD8AAAAAAAAAAAHDAAAANgAAAFpNQhR/kcM/XfAqCPW20D8AAAA/lwAAAAAAAAABxAAAADYAAACcIwY2qC7EP13wKgj1ttA/AAAAP6YAAAAAAAAAAcUAAAA2AAAATARZD4ekxD9d8CoI9bbQPwAAAD+mAAAAAAAAAAHGAAAANgAAAIzaHDGwQcU/XfAqCPW20D8AAAA/pgAAAAAAAAABxwAAADYAAADOsOBS2d7FP13wKgj1ttA/AAAAP7YAAAAAAAAAAcgAAAA2AAAADoekdAJ8xj9d8CoI9bbQPwAAAD/FAAAAAAAAAAHJAAAANgAAAOBS2d51QMc/XfAqCPW20D8AAAA/xQAAAAAAAAABygAAADYAAAAiKZ0An93HP13wKgj1ttA/AAAAP9UAAAAAAAAAAcsAAAA2AAAAZP9gIsh6yD9d8CoI9bbQPwAAAD/VAAAAAAAAAAHMAAAANgAAABTgs/um8Mg/XfAqCPW20D8AAAA/5QAAAAAAAAABzQAAADYAAADEwAbVhWbJP13wKgj1ttA/AAAAP+UAAAAAAAAAAc4AAAA2AAAAdqFZrmTcyT9d8CoI9bbQPwAAAD/0AAAAAAAAAAHPAAAANgAAAJaMOz/5Kso/XfAqCPW20D8AAAA/9AAAAAAAAAAB0AAAADYAAAAmgqyHQ1LKP13wKgj1ttA/AAAAPwQBAAAAAAAAAdEAAAA2AAAAtncd0I15yj9d8CoI9bbQPwAAAD8EAQAAAAAAAAHSAAAANgAAAEZtjhjYoMo/XfAqCPW20D8AAAA/FAEAAAAAAAAB0wAAADYAAADWYv9gIsjKP13wKgj1ttA/AAAAPxQBAAAAAAAAAdQAAAA2AAAAaFhwqWzvyj9d8CoI9bbQPwAAAD8jAQAAAAAAAAHVAAAANgAAAIhDUjoBPss/XfAqCPW20D8AAAA/IwEAAAAAAAAB1gAAADYAAAAYOcOCS2XLP13wKgj1ttA/AAAAPzMBAAAAAAAAAdcAAAA2AAAAyBkWXCrbyz9d8CoI9bbQPwAAAD8zAQAAAAAAAAHYAAAANgAAAHr6aDUJUcw/XfAqCPW20D8AAAA/QgEAAAAAAAAB2QAAADYAAAAq27sO6MbMP13wKgj1ttA/AAAAP0IBAAAAAAAAAdoAAAA2AAAAarF/MBFkzT9d8CoI9bbQPwAAAD9SAQAAAAAAAAHbAAAANgAAAByS0gnw2c0/lWTJmQWo0D8AAAA/UgEAAAAAAAAB3AAAADYAAADOciXjzk/OP5VkyZkFqNA/AAAAP2IBAAAAAAAAAd0AAAA2AAAADknpBPjszj+VZMmZBajQPwAAAD9iAQAAAAAAAAHeAAAANgAAAFAfrSYhis8/lWTJmQWo0D8AAAA/cQEAAAAAAAAB3wAAADYAAAD+///////PP5VkyZkFqNA/AAAAP4EBAAAAAAAAAeAAAAA2AAAAWHCpbO860D/L2GcrFpnQPwAAAD+BAQAAAAAAAAHhAAAANgAAAEDWwyEpndA/y9hnKxaZ0D8AAAA/gQEAAAAAAAAB4gAAADYAAACaRm2OGNjQP8vYZysWmdA/AAAAP5EBAAAAAAAAAeMAAAA2AAAA87YW+wcT0T/L2GcrFpnQPwAAAD+RAQAAAAAAAAHkAAAANgAAAIOsh0NSOtE/y9hnKxaZ0D8AAAA/oAEAAAAAAAAB5QAAADYAAADbHDGwQXXRP8vYZysWmdA/AAAAP6ABAAAAAAAAAeYAAAA2AAAAaxKi+Iuc0T/L2GcrFpnQPwAAAD+wAQAAAAAAAAHnAAAANgAAAPwHE0HWw9E/y9hnKxaZ0D8AAAA/sAEAAAAAAAAB6AAAADYAAABUeLytxf7RP8vYZysWmdA/AAAAP78BAAAAAAAAAekAAAA2AAAAHPP00WoS0j/L2GcrFpnQPwAAAD/PAQAAAAAAAAHqAAAANgAAAHRjnj5aTdI/y9hnKxaZ0D8AAAA/zwEAAAAAAAAB6wAAADYAAAAFWQ+HpHTSP8vYZysWmdA/AAAAP98BAAAAAAAAAewAAAA2AAAAlU6Az+6b0j8DTQa9JorQPwAAAD/fAQAAAAAAAAHtAAAANgAAACVE8Rc5w9I/A00GvSaK0D8AAAA/3wEAAAAAAAAB7gAAADYAAAC1OWJgg+rSPwNNBr0mitA/AAAAP+4BAAAAAAAAAe8AAAA2AAAARi/TqM0R0z8DTQa9JorQPwAAAD/uAQAAAAAAAAHwAAAANgAAAJ6ffBW9TNM/A00GvSaK0D8AAAA//gEAAAAAAAAB8QAAADYAAAC+il6mUZvTPwNNBr0mitA/AAAAPw4CAAAAAAAAAfIAAAA2AAAAFvsHE0HW0z8DTQa9JorQPwAAAD8OAgAAAAAAAAHzAAAANgAAAG5rsX8wEdQ/OsGkTjd70D8AAAA/HQIAAAAAAAAB9AAAADYAAADI21rsH0zUPzrBpE43e9A/AAAAPx0CAAAAAAAAAfUAAAA2AAAA6MY8fbSa1D86waRON3vQPwAAAD8dAgAAAAAAAAH2AAAANgAAAAiyHg5J6dQ/OsGkTjd70D8AAAA/LQIAAAAAAAAB9wAAADYAAAAonQCf3TfVP3A1Q+BHbNA/AAAAPzwCAAAAAAAAAfgAAAA2AAAAgA2qC81y1T9wNUPgR2zQPwAAAD9PAgAAAAAAAAH5AAAANgAAAKL4i5xhwdU/cDVD4Eds0D8AAAA/bwIAAAAAAAAB+gAAADYAAAAaVBea5UrWP3A1Q+BHbNA/AAAAP34CAAAAAAAAAfsAAAA2AAAA4s5Pvope1j9wNUPgR2zQPwAAAD+OAgAAAAAAAAH8AAAANgAAACSlE+Cz+9Y/cDVD4Eds0D8AAAA/jgIAAAAAAAAB/QAAADYAAAC0moQo/iLXP3A1Q+BHbNA/AAAAP44CAAAAAAAAAf4AAAA2AAAARJD1cEhK1z9wNUPgR2zQPwAAAD+eAgAAAAAAAAH/AAAANgAAAGZ71wHdmNc/qKnhcVhd0D8AAAA/rQIAAAAAAAABAAEAADYAAAC+64BuzNPXP6ip4XFYXdA/AAAAP70CAAAAAAAAAQEBAAA2AAAAbszTR6tJ2D+oqeFxWF3QPwAAAD+9AgAAAAAAAAECAQAANgAAAMg8fbSahNg/qKnhcVhd0D8AAAA/zAIAAAAAAAABAwEAADYAAAAgrSYhir/YP6ip4XFYXdA/AAAAP8wCAAAAAAAAAQQBAAA2AAAAeB3QjXn62D+oqeFxWF3QPwAAAD/cAgAAAAAAAAEFAQAANgAAAJgIsh4OSdk/qKnhcVhd0D8AAAA/3AIAAAAAAAABBgEAADYAAADweFuL/YPZP6ip4XFYXdA/AAAAPwsDAAAAAAAAAQcBAAA2AAAAUjoBPrtv2j+oqeFxWF3QPwAAAD8LAwAAAAAAAAEIAQAANgAAAHIl485Pvto/qKnhcVhd0D8AAAA/CwMAAAAAAAABCQEAADYAAACSEMVf5AzbP6ip4XFYXdA/AAAAPyoDAAAAAAAAAQoBAAA2AAAADGxQXWiW2z+oqeFxWF3QPwAAAD8qAwAAAAAAAAELAQAANgAAACxXMu785Ns/qKnhcVhd0D8AAAA/KgMAAAAAAAABDAEAADYAAABMQhR/kTPcP6ip4XFYXdA/AAAAPyoDAAAAAAAAAQ0BAAA2AAAA/iJnWHCp3D+oqeFxWF3QPwAAAD86AwAAAAAAAAEOAQAANgAAAOaIgQ2qC90/cDVD4Eds0D8AAAA/OgMAAAAAAAABDwEAADYAAAAGdGOePlrdP3A1Q+BHbNA/AAAAP0kDAAAAAAAAARABAAA2AAAAJl9FL9Oo3T9wNUPgR2zQPwAAAD9JAwAAAAAAAAERAQAANgAAAEpKJ8Bn990/OsGkTjd70D8AAAA/WQMAAAAAAAABEgEAADYAAAD6KnqZRm3ePwNNBr0mitA/AAAAP1kDAAAAAAAAARMBAAA2AAAA4pCUToDP3j8DTQa9JorQPwAAAD9pAwAAAAAAAAEUAQAANgAAAAJ8dt8UHt8/A00GvSaK0D8AAAA/eAMAAAAAAAABFQEAADYAAACyHg5J6QTgPwNNBr0mitA/AAAAP4gDAAAAAAAAARYBAAA2AAAAm4Qo/iJn4D/L2GcrFpnQPwAAAD+IAwAAAAAAAAEXAQAANgAAAI+3tdg/mOA/y9hnKxaZ0D8AAAA/mAMAAAAAAAABGAEAADYAAACD6kKzXMngP8vYZysWmdA/AAAAP5gDAAAAAAAAARkBAAA2AAAAE+Cz+6bw4D/L2GcrFpnQPwAAAD+nAwAAAAAAAAEaAQAANgAAAECYCLIeDuE/y9hnKxaZ0D8AAAA/pwMAAAAAAAABGwEAADYAAAAIE0HWwyHhP8vYZysWmdA/AAAAP7cDAAAAAAAAARwBAAA2AAAA0I15+mg14T/L2GcrFpnQPwAAAD+3AwAAAAAAAAEdAQAANgAAAJgIsh4OSeE/y9hnKxaZ0D8AAAA/xgMAAAAAAAABHgEAADYAAAD8Rc6w4FLhP5VkyZkFqNA/AAAAP8YDAAAAAAAAAR8BAAA2AAAAYIPqQrNc4T+VZMmZBajQPwAAAD/WAwAAAAAAAAEgAQAANgAAAMTABtWFZuE/lWTJmQWo0D8AAAA/1gMAAAAAAAABIQEAADYAAACMOz/5KnrhP5VkyZkFqNA/AAAAP+YDAAAAAAAAASIBAAA2AAAA8Hhbi/2D4T+VZMmZBajQPwAAAD/1AwAAAAAAAAEjAQAANgAAAOWr6GUateE/lWTJmQWo0D8AAAA/BQQAAAAAAAABJAEAADYAAAB1oVmuZNzhP5VkyZkFqNA/AAAAPwUEAAAAAAAAASUBAAA2AAAAMU8frSYh4j9d8CoI9bbQPwAAAD8FBAAAAAAAAAEmAQAANgAAAFI6AT67b+I/XfAqCPW20D8AAAA/FQQAAAAAAAABJwEAADYAAADXYv9gIsjiP13wKgj1ttA/AAAAPyQEAAAAAAAAASgBAAA2AAAAW4v9g4kg4z9d8CoI9bbQPwAAAD8kBAAAAAAAAAEpAQAANgAAAETxFznDguM/XfAqCPW20D8AAAA/JAQAAAAAAAABKgEAADYAAADJGRZcKtvjP13wKgj1ttA/AAAAP0MEAAAAAAAAASsBAAA2AAAApbK964Bu5D9d8CoI9bbQPwAAAD9DBAAAAAAAAAEsAQAANgAAAP4iZ1hwqeQ/XfAqCPW20D8AAAA/UwQAAAAAAAABLQEAADYAAAC60CxXMu7kP5VkyZkFqNA/AAAAP1MEAAAAAAAAAS4BAAA2AAAAd37yVfQy5T+VZMmZBajQPwAAAD9jBAAAAAAAAAEvAQAANgAAAM/um8LjbeU/y9hnKxaZ0D8AAAA/YwQAAAAAAAABMAEAADYAAABg5AwLLpXlP8vYZysWmdA/AAAAP30EAAAAAAAAATEBAAA2AAAA8Nl9U3i85T8DTQa9JorQPwAAAD+NBAAAAAAAAAEyAQAANgAAABHFX+QMC+Y/OsGkTjd70D8AAAA/jQQAAAAAAAABMwEAADYAAAAF+Oy+KTzmP3A1Q+BHbNA/AAAAP50EAAAAAAAAATQBAAA2AAAAwKWyveuA5j+oqeFxWF3QPwAAAD+dBAAAAAAAAAE1AQAANgAAALbYP5gIsuY/FpIelXk/0D8AAAA/rAQAAAAAAAABNgEAADYAAABxhgWXyvbmP4V6W7iaIdA/AAAAP6wEAAAAAAAAATcBAAA2AAAAZrmScecn5z+77vlJqxLQPwAAAD+8BAAAAAAAAAE4AQAANgAAAIekdAJ8duc/Ua5t2pjpzz8AAAA/vAQAAAAAAAABOQEAADYAAAB81wHdmKfnP7+Wqv25y88/AAAAP8sEAAAAAAAAAToBAAA2AAAAN4XH21rs5z+/lqr9ucvPPwAAAD/bBAAAAAAAAAE7AQAANgAAAPUyjdocMeg/m2ckRPyPzz8AAAA/2wQAAAAAAAABPAEAADYAAABNozZHDGzoP5tnJET8j88/AAAAP9sEAAAAAAAAAT0BAAA2AAAAQNbDISmd6D+bZyRE/I/PPwAAAD/6BAAAAAAAAAE+AQAANgAAADYJUfxFzug/CVBhZx1yzz8AAAA/+gQAAAAAAAABPwEAADYAAAApPN7WYv/oPwlQYWcdcs8/AAAAP/oEAAAAAAAAAUABAAA2AAAAVvQyjdoc6T8JUGFnHXLPPwAAAD/6BAAAAAAAAAFBAQAANgAAAIGsh0NSOuk/CVBhZx1yzz8AAAA/CgUAAAAAAAABQgEAADYAAABJJ8Bn903pPwlQYWcdcs8/AAAAPxoFAAAAAAAAAUMBAAA2AAAArmTc+clX6T8JUGFnHXLPPwAAAD8aBQAAAAAAAAFEAQAANgAAABKi+IucYek/CVBhZx1yzz8AAAA/GgUAAAAAAAABRQEAADYAAAB33xQeb2vpPwlQYWcdcs8/AAAAPykFAAAAAAAAAUYBAAA2AAAA2hwxsEF16T8JUGFnHXLPPwAAAD85BQAAAAAAAAFHAQAANgAAAD9aTUIUf+k/CVBhZx1yzz8AAAA/SAUAAAAAAAABSAEAADYAAAAH1YVmuZLpPwlQYWcdcs8/AAAAP1gFAAAAAAAAAUkBAAA2AAAAz0++il6m6T8JUGFnHXLPPwAAAD9YBQAAAAAAAAFKAQAANgAAAF9FL9Oozek/CVBhZx1yzz8AAAA/aAUAAAAAAAABSwEAADYAAACL/YOJIOvpPwlQYWcdcs8/AAAAP2gFAAAAAAAAAUwBAAA2AAAAG/P00WoS6j8JUGFnHXLPPwAAAD93BQAAAAAAAAFNAQAANgAAAHNjnj5aTeo/CVBhZx1yzz8AAAA/hwUAAAAAAAABTgEAADYAAAAFWQ+HpHTqPwlQYWcdcs8/AAAAP5cFAAAAAAAAAU8BAAA2AAAAwQbVhWa56j8JUGFnHXLPPwAAAD+XBQAAAAAAAAFQAQAANgAAALU5YmCD6uo/CVBhZx1yzz8AAAA/lwUAAAAAAAABUQEAADYAAADXJETxFznrPwlQYWcdcs8/AAAAP5cFAAAAAAAAAVIBAAA2AAAAkdIJ8Nl96z+bZyRE/I/PPwAAAD+mBQAAAAAAAAFTAQAANgAAAOlCs1zJuOs/m2ckRPyPzz8AAAA/pgUAAAAAAAABVAEAADYAAACn8Hhbi/3rP5tnJET8j88/AAAAP7YFAAAAAAAAAVUBAAA2AAAAmyMGNqgu7D+bZyRE/I/PPwAAAD+2BQAAAAAAAAFWAQAANgAAAI9WkxDFX+w/m2ckRPyPzz8AAAA/xQUAAAAAAAABVwEAADYAAAAfTARZD4fsP5tnJET8j88/AAAAP9UFAAAAAAAAAVgBAAA2AAAASwRZD4ek7D+bZyRE/I/PPwAAAD/lBQAAAAAAAAFZAQAANgAAAAmyHg5J6ew/m2ckRPyPzz8AAAA/9AUAAAAAAAABWgEAADYAAADRLFcy7vzsP5tnJET8j88/AAAAP/QFAAAAAAAAAVsBAAA2AAAAM2pzxMAG7T+bZyRE/I/PPwAAAD/0BQAAAAAAAAFcAQAANgAAAJmnj1aTEO0/m2ckRPyPzz8AAAA/FAYAAAAAAAABXQEAADYAAABhIsh6OCTtP5tnJET8j88/AAAAP0IGAAAAAAAAAV4BAAA2AAAAVVVVVVVV7T8JUGFnHXLPPwAAAD+LBgAAAAAAAAFfAQAANgAAAM+w4FLZ3u0/5SDbrV82zz8AAAA/mwYAAAAAAAABYAEAADYAAABT2d51QDfuP1UJGNGAGM8/AAAAP5sGAAAAAAAAAWEBAAA2AAAA485Pvope7j9VCRjRgBjPPwAAAD+bBgAAAAAAAAFiAQAANgAAANcB3Zinj+4/VQkY0YAYzz8AAAA/mwYAAAAAAAABYwEAADYAAAADujFPH63uP1UJGNGAGM8/AAAAP6oGAAAAAAAAAWQBAAA2AAAAMXKGBZfK7j9VCRjRgBjPPwAAAD+qBgAAAAAAAAFlAQAANgAAAFsq27sO6O4/VQkY0YAYzz8AAAA/ugYAAAAAAAABZgEAADYAAACJ4i9yhgXvP1UJGNGAGM8/AAAAP8oGAAAAAAAAAWcBAAA2AAAA6x9MBFkP7z9VCRjRgBjPPwAAAD/KBgAAAAAAAAFoAQAANgAAALOahCj+Iu8/VQkY0YAYzz8AAAA/2QYAAAAAAAABaQEAADYAAAAZ2KC60CzvP1UJGNGAGM8/AAAAP9kGAAAAAAAAAWoBAAA2AAAAexW9TKM27z9VCRjRgBjPPwAAAD/pBgAAAAAAAAFrAQAANgAAAOFS2d51QO8/VQkY0YAYzz8AAAA/GAcAAAAAAAABbAEAADYAAABFkPVwSErvP1UJGNGAGM8/AAAAP1YHAAAAAAAAAW0BAAA2AAAAqc0RAxtU7z9VCRjRgBjPPwAAAD9mBwAAAAAAAAFuAQAANgAAAA0LLpXtXe8/VQkY0YAYzz8AAAA/lQcAAAAAAAABbwEAADYAAADVhWa5knHvP1UJGNGAGM8/AAAAP6QHAAAAAAAAAXABAAA2AAAAOcOCS2V77z9VCRjRgBjPPwAAAD+0BwAAAAAAAAFxAQAANgAAAGV71wHdmO8/VQkY0YAYzz8AAAA/xAcAAAAAAAABcgEAADYAAADJuPOTr6LvP1UJGNGAGM8/AAAAP8QHAAAAAAAAAXMBAAA2AAAALfYPJoKs7z9VCRjRgBjPPwAAAD/TBwAAAAAAAAF0AQAANgAAAJEzLLhUtu8/VQkY0YAYzz8AAAA/0wcAAAAAAAABdQEAADYAAAD1cEhKJ8DvP1UJGNGAGM8/AAAAP+MHAAAAAAAAAXYBAAA2AAAAWa5k3PnJ7z9VCRjRgBjPPwAAAD/jBwAAAAAAAAF3AQAANgAAAL3rgG7M0+8/VQkY0YAYzz8AAAA/8wcAAAAAAAABeAEAADYAAACCS2V71wHlPxWgws465N4/AAAAPwAAAAAAAAAAAXkBAAA2AAAAgktle9cB5T/fKyQ9KvPePwAAAD89AAAAAAAAAAF6AQAANgAAAB4OSekE+OQ/3yskPSrz3j8AAAA/TQAAAAAAAAABewEAADYAAAAeDknpBPjkP6i3hasZAt8/AAAAP10AAAAAAAAAAXwBAAA2AAAAutAsVzLu5D+ot4WrGQLfPwAAAD9sAAAAAAAAAAF9AQAANgAAALrQLFcy7uQ/cUPnGQkR3z8AAAA/bAAAAAAAAAABfgEAADYAAABWkxDFX+TkPzrPSIj4H98/AAAAP3wAAAAAAAAAAX8BAAA2AAAA8lX0Mo3a5D8CW6r25y7fPwAAAD+MAAAAAAAAAAGAAQAANgAAAI4Y2KC60OQ/zOYLZdc93z8AAAA/mwAAAAAAAAABgQEAADYAAAAq27sO6MbkP5RybdPGTN8/AAAAP6sAAAAAAAAAAYIBAAA2AAAAKtu7DujG5D9e/s5BtlvfPwAAAD+6AAAAAAAAAAGDAQAANgAAAMadn3wVveQ/Xv7OQbZb3z8AAAA/ugAAAAAAAAABhAEAADYAAADGnZ98Fb3kPyaKMLClat8/AAAAP8oAAAAAAAAAAYUBAAA2AAAAYmCD6kKz5D/wFZIelXnfPwAAAD/aAAAAAAAAAAGGAQAANgAAAGJgg+pCs+Q/uKHzjISI3z8AAAA/6QAAAAAAAAABhwEAADYAAABiYIPqQrPkP4ItVftzl98/AAAAP+kAAAAAAAAAAYgBAAA2AAAA/iJnWHCp5D9KubZpY6bfPwAAAD/5AAAAAAAAAAGJAQAANgAAAP4iZ1hwqeQ/FEUY2FK13z8AAAA/+QAAAAAAAAABigEAADYAAAD+ImdYcKnkP9zQeUZCxN8/AAAAPwkBAAAAAAAAAYsBAAA2AAAA/iJnWHCp5D+kXNu0MdPfPwAAAD8JAQAAAAAAAAGMAQAANgAAAJrlSsadn+Q/NnSekRDx3z8AAAA/GAEAAAAAAAABjQEAADYAAACa5UrGnZ/kPwAAAAAAAOA/AAAAPxgBAAAAAAAAAY4BAAA2AAAANqguNMuV5D/lxTC3dwfgPwAAAD8oAQAAAAAAAAGPAQAANgAAADaoLjTLleQ/yIthbu8O4D8AAAA/NwEAAAAAAAABkAEAADYAAADSahKi+IvkP61RkiVnFuA/AAAAPzcBAAAAAAAAAZEBAAA2AAAA0moSoviL5D+SF8Pc3h3gPwAAAD83AQAAAAAAAAGSAQAANgAAANJqEqL4i+Q/dt3zk1Yl4D8AAAA/RwEAAAAAAAABkwEAADYAAADSahKi+IvkP1qjJEvOLOA/AAAAP1cBAAAAAAAAAZQBAAA2AAAA0moSoviL5D8/aVUCRjTgPwAAAD9mAQAAAAAAAAGVAQAANgAAANJqEqL4i+Q/Iy+Gub074D8AAAA/ZgEAAAAAAAABlgEAADYAAADSahKi+IvkPwj1tnA1Q+A/AAAAP3YBAAAAAAAAAZcBAAA2AAAA0moSoviL5D/QgBjfJFLgPwAAAD92AQAAAAAAAAGYAQAANgAAANJqEqL4i+Q/tUZJlpxZ4D8AAAA/hgEAAAAAAAABmQEAADYAAADSahKi+IvkP5oMek0UYeA/AAAAP4YBAAAAAAAAAZoBAAA2AAAANqguNMuV5D9+0qoEjGjgPwAAAD+VAQAAAAAAAAGbAQAANgAAAJrlSsadn+Q/R14Mc3t34D8AAAA/lQEAAAAAAAABnAEAADYAAACa5UrGnZ/kPyskPSrzfuA/AAAAP6UBAAAAAAAAAZ0BAAA2AAAA/iJnWHCp5D/1r56Y4o3gPwAAAD+lAQAAAAAAAAGeAQAANgAAAGJgg+pCs+Q/2nXPT1qV4D8AAAA/tAEAAAAAAAABnwEAADYAAAAq27sO6MbkP6IBMb5JpOA/AAAAP8QBAAAAAAAAAaABAAA2AAAAjhjYoLrQ5D+Hx2F1wavgPwAAAD/EAQAAAAAAAAGhAQAANgAAAI4Y2KC60OQ/a42SLDmz4D8AAAA/1AEAAAAAAAABogEAADYAAADyVfQyjdrkP09Tw+OwuuA/AAAAP9QBAAAAAAAAAaMBAAA2AAAAVpMQxV/k5D80GfSaKMLgPwAAAD/jAQAAAAAAAAGkAQAANgAAAFaTEMVf5OQ/GN8kUqDJ4D8AAAA/4wEAAAAAAAABpQEAADYAAAC60CxXMu7kP/2kVQkY0eA/AAAAP/MBAAAAAAAAAaYBAAA2AAAAutAsVzLu5D/iaobAj9jgPwAAAD8DAgAAAAAAAAGnAQAANgAAAB4OSekE+OQ/xTC3dwfg4D8AAAA/EgIAAAAAAAABqAEAADYAAADmiIENqgvlP6r25y5/5+A/AAAAPyoCAAAAAAAAAakBAAA2AAAASsadn3wV5T+PvBjm9u7gPwAAAD8qAgAAAAAAAAGqAQAANgAAAK4DujFPH+U/WEh6VOb94D8AAAA/OQIAAAAAAAABqwEAADYAAADbuw7oxjzlPzwOqwteBeE/AAAAP0kCAAAAAAAAAawBAAA2AAAAozZHDGxQ5T8g1NvC1QzhPwAAAD9JAgAAAAAAAAGtAQAANgAAAGuxfzARZOU/6l89McUb4T8AAAA/SQIAAAAAAAABrgEAADYAAACYadTmiIHlP80lbug8I+E/AAAAP0kCAAAAAAAAAa8BAAA2AAAAxCEpnQCf5T+y656ftCrhPwAAAD9ZAgAAAAAAAAGwAQAANgAAAIycYcGlsuU/l7HPViwy4T8AAAA/aAIAAAAAAAABsQEAADYAAABUF5rlSsblP3t3AA6kOeE/AAAAP2gCAAAAAAAAAbIBAAA2AAAAHJLSCfDZ5T9gPTHFG0HhPwAAAD94AgAAAAAAAAGzAQAANgAAAOQMCy6V7eU/YD0xxRtB4T8AAAA/eAIAAAAAAAABtAEAADYAAACth0NSOgHmP2A9McUbQeE/AAAAP4gCAAAAAAAAAbUBAAA2AAAAEcVf5AwL5j9EA2J8k0jhPwAAAD+IAgAAAAAAAAG2AQAANgAAANk/mAiyHuY/RANifJNI4T8AAAA/lwIAAAAAAAABtwEAADYAAAA9fbSahCjmP0QDYnyTSOE/AAAAP5cCAAAAAAAAAbgBAAA2AAAAoLrQLFcy5j9EA2J8k0jhPwAAAD+nAgAAAAAAAAG5AQAANgAAAAX47L4pPOY/RANifJNI4T8AAAA/pwIAAAAAAAABugEAADYAAADNciXjzk/mP0QDYnyTSOE/AAAAP7YCAAAAAAAAAbsBAAA2AAAAle1dB3Rj5j9EA2J8k0jhPwAAAD+2AgAAAAAAAAG8AQAANgAAAF1olisZd+Y/RANifJNI4T8AAAA/xgIAAAAAAAABvQEAADYAAACJIOvhkJTmP2A9McUbQeE/AAAAP8YCAAAAAAAAAb4BAAA2AAAAttg/mAiy5j97dwAOpDnhPwAAAD/WAgAAAAAAAAG/AQAANgAAAOGQlE6Az+Y/l7HPViwy4T8AAAA/1gIAAAAAAAABwAEAADYAAACpC81yJePmP7Lrnp+0KuE/AAAAP+UCAAAAAAAAAcEBAAA2AAAAcYYFl8r25j/NJW7oPCPhPwAAAD/lAgAAAAAAAAHCAQAANgAAADkBPrtvCuc/6l89McUb4T8AAAA/9QIAAAAAAAABwwEAADYAAAABfHbfFB7nPwWaDHpNFOE/AAAAP/UCAAAAAAAAAcQBAAA2AAAAZrmScecn5z8g1NvC1QzhPwAAAD8FAwAAAAAAAAHFAQAANgAAAMv2rgO6Mec/PA6rC14F4T8AAAA/BQMAAAAAAAABxgEAADYAAAAuNMuVjDvnP1hIelTm/eA/AAAAPxQDAAAAAAAAAccBAAA2AAAAk3HnJ19F5z9YSHpU5v3gPwAAAD8UAwAAAAAAAAHIAQAANgAAAPeuA7oxT+c/c4JJnW724D8AAAA/JAMAAAAAAAAByQEAADYAAABb7B9MBFnnP3OCSZ1u9uA/AAAAPyQDAAAAAAAAAcoBAAA2AAAAvyk83tZi5z+PvBjm9u7gPwAAAD8zAwAAAAAAAAHLAQAANgAAACRnWHCpbOc/qvbnLn/n4D8AAAA/UwMAAAAAAAABzAEAADYAAACHpHQCfHbnP8Uwt3cH4OA/AAAAP1MDAAAAAAAAAc0BAAA2AAAATx+tJiGK5z/iaobAj9jgPwAAAD9TAwAAAAAAAAHOAQAANgAAALRcybjzk+c//aRVCRjR4D8AAAA/YgMAAAAAAAABzwEAADYAAAB81wHdmKfnPzQZ9JoowuA/AAAAP2IDAAAAAAAAAdABAAA2AAAARFI6AT675z9PU8PjsLrgPwAAAD9iAwAAAAAAAAHRAQAANgAAAAzNciXjzuc/a42SLDmz4D8AAAA/cgMAAAAAAAAB0gEAADYAAABvCo+3tdjnP6IBMb5JpOA/AAAAP3IDAAAAAAAAAdMBAAA2AAAAN4XH21rs5z/adc9PWpXgPwAAAD+CAwAAAAAAAAHUAQAANgAAAJzC420t9uc/EOpt4WqG4D8AAAA/ggMAAAAAAAAB1QEAADYAAABkPRyS0gnoP0deDHN7d+A/AAAAP5EDAAAAAAAAAdYBAAA2AAAALbhUtncd6D+aDHpNFGHgPwAAAD+hAwAAAAAAAAHXAQAANgAAAPUyjdocMeg/0IAY3yRS4D8AAAA/oQMAAAAAAAAB2AEAADYAAABYcKls7zroP+265yetSuA/AAAAP7ADAAAAAAAAAdkBAAA2AAAAva3F/sFE6D8jL4a5vTvgPwAAAD+wAwAAAAAAAAHaAQAANgAAACDr4ZCUTug/P2lVAkY04D8AAAA/sAMAAAAAAAAB2wEAADYAAACFKP4iZ1joP1qjJEvOLOA/AAAAP8ADAAAAAAAAAdwBAAA2AAAAhSj+ImdY6D923fOTViXgPwAAAD/QAwAAAAAAAAHdAQAANgAAAIUo/iJnWOg/rVGSJWcW4D8AAAA/0AMAAAAAAAAB3gEAADYAAACFKP4iZ1joP8iLYW7vDuA/AAAAP98DAAAAAAAAAd8BAAA2AAAAhSj+ImdY6D8AAAAAAADgPwAAAD/fAwAAAAAAAAHgAQAANgAAAIUo/iJnWOg/NnSekRDx3z8AAAA/3wMAAAAAAAAB4QEAADYAAACFKP4iZ1joP9zQeUZCxN8/AAAAP+8DAAAAAAAAAeIBAAA2AAAAhSj+ImdY6D9KubZpY6bfPwAAAD//AwAAAAAAAAHjAQAANgAAAIUo/iJnWOg/uKHzjISI3z8AAAA//wMAAAAAAAAB5AEAADYAAACFKP4iZ1joP/AVkh6Ved8/AAAAP/8DAAAAAAAAAeUBAAA2AAAAhSj+ImdY6D8mijCwpWrfPwAAAD8OBAAAAAAAAAHmAQAANgAAACDr4ZCUTug/Xv7OQbZb3z8AAAA/HgQAAAAAAAAB5wEAADYAAAC9rcX+wUToP17+zkG2W98/AAAAPy0EAAAAAAAAAegBAAA2AAAAWHCpbO866D+Ucm3TxkzfPwAAAD8tBAAAAAAAAAHpAQAANgAAAPUyjdocMeg/lHJt08ZM3z8AAAA/PAQAAAAAAAAB6gEAADYAAACQ9XBISifoP5RybdPGTN8/AAAAPzwEAAAAAAAAAesBAAA2AAAALbhUtncd6D/M5gtl1z3fPwAAAD9MBAAAAAAAAAHsAQAANgAAAMh6OCSlE+g/Aluq9ucu3z8AAAA/TAQAAAAAAAAB7QEAADYAAAAAAAAAAADoPwJbqvbnLt8/AAAAP1sEAAAAAAAAAe4BAAA2AAAA1EerSYji5z86z0iI+B/fPwAAAD9bBAAAAAAAAAHvAQAANgAAAKePVpMQxec/Os9IiPgf3z8AAAA/awQAAAAAAAAB8AEAADYAAAAXmuVKxp3nP6i3hasZAt8/AAAAP2sEAAAAAAAAAfEBAAA2AAAAh6R0Anx25z+ot4WrGQLfPwAAAD97BAAAAAAAAAHyAQAANgAAAFvsH0wEWec/3yskPSrz3j8AAAA/ewQAAAAAAAAB8wEAADYAAAAuNMuVjDvnPxWgws465N4/AAAAP4oEAAAAAAAAAfQBAAA2AAAAAXx23xQe5z8VoMLOOuTePwAAAD+aBAAAAAAAAAH1AQAANgAAADkBPrtvCuc/TRRhYEvV3j8AAAA/mgQAAAAAAAAB9gEAADYAAADWwyEpnQDnP00UYWBL1d4/AAAAP5oEAAAAAAAAAfcBAAA2AAAAcYYFl8r25j9NFGFgS9XePwAAAD+pBAAAAAAAAAH4AQAANgAAAA5J6QT47OY/TRRhYEvV3j8AAAA/qQQAAAAAAAAB+QEAADYAAACpC81yJePmP00UYWBL1d4/AAAAP7kEAAAAAAAAAfoBAAA2AAAARs6w4FLZ5j9NFGFgS9XePwAAAD/JBAAAAAAAAAH7AQAANgAAAOGQlE6Az+Y/TRRhYEvV3j8AAAA/yQQAAAAAAAAB/AEAADYAAAB+U3i8rcXmP00UYWBL1d4/AAAAP9gEAAAAAAAAAf0BAAA2AAAAttg/mAiy5j9NFGFgS9XePwAAAD/oBAAAAAAAAAH+AQAANgAAAIkg6+GQlOY/TRRhYEvV3j8AAAA/6AQAAAAAAAAB/wEAADYAAAD4KnqZRm3mP00UYWBL1d4/AAAAP+gEAAAAAAAAAQACAAA2AAAAaDUJUfxF5j9NFGFgS9XePwAAAD/4BAAAAAAAAAEBAgAANgAAANk/mAiyHuY/TRRhYEvV3j8AAAA/+AQAAAAAAAABAgIAADYAAABJSifAZ/flP00UYWBL1d4/AAAAPwcFAAAAAAAAAQMCAAA2AAAA8Nl9U3i85T8VoMLOOuTePwAAAD8HBQAAAAAAAAEEAgAANgAAAGDkDAsuleU/3yskPSrz3j8AAAA/FwUAAAAAAAABBQIAADYAAADP7pvC423lP6i3hasZAt8/AAAAPxcFAAAAAAAAAQYCAAA2AAAAa7F/MBFk5T9xQ+cZCRHfPwAAAD8mBQAAAAAAAAEHAgAANgAAAKM2RwxsUOU/cUPnGQkR3z8AAAA/JgUAAAAAAAABCAIAADYAAAA/+Sp6mUblP3FD5xkJEd8/AAAAPzYFAAAAAAAAAQkCAAA2AAAAP/kqeplG5T86z0iI+B/fPwAAAD82BQAAAAAAAAEKAgAANgAAANu7DujGPOU/Os9IiPgf3z8AAAA/RgUAAAAAAAABCwIAADYAAADbuw7oxjzlPwJbqvbnLt8/AAAAP1UFAAAAAAAAAQwCAAA2AAAAd37yVfQy5T8CW6r25y7fPwAAAD9lBQAAAAAAAAENAgAANgAAABJB1sMhKeU/zOYLZdc93z8AAAA/ZQUAAAAAAAABDgIAADYAAACuA7oxTx/lP5RybdPGTN8/AAAAP3UFAAAAAAAAAQ8CAAA2AAAA5oiBDaoL5T9e/s5BtlvfPwAAAD91BQAAAAAAAAEQAgAANgAAAB4OSekE+OQ/JoowsKVq3z8AAAA/hAUAAAAAAAABEQIAADYAAABWkxDFX+TkP/AVkh6Ved8/AAAAP4QFAAAAAAAAARICAAA2AAAAKtu7DujG5D+4ofOMhIjfPwAAAD+UBQAAAAAAAAETAgAANgAAAMadn3wVveQ/uKHzjISI3z8AAAA/owUAAAAAAAABFAIAADYAAAD+ImdYcKnkP4ItVftzl98/AAAAP6MFAAAAAAAAARUCAAA2AAAAmuVKxp2f5D+CLVX7c5ffPwAAAD+jBQAAAAAAAAEWAgAANgAAADaoLjTLleQ/gi1V+3OX3z8AAAA/EQYAAAAAAAABFwIAADYAAADSahKi+IvkP4ItVftzl98/AAAAPyAGAAAAAAAAARgCAAA2AAAAYSLIejgk7T/C1QyBH7HhPwAAAD8AAAAAAAAAAAEZAgAANgAAAGEiyHo4JO0/3g/cyaep4T8AAAA/WAAAAAAAAAABGgIAADYAAAD75KvoZRrtP94P3MmnqeE/AAAAP2cAAAAAAAAAARsCAAA2AAAAmaePVpMQ7T/eD9zJp6nhPwAAAD93AAAAAAAAAAEcAgAANgAAADNqc8TABu0/3g/cyaep4T8AAAA/hgAAAAAAAAABHQIAADYAAADRLFcy7vzsP94P3MmnqeE/AAAAP5YAAAAAAAAAAR4CAAA2AAAAa+86oBvz7D/eD9zJp6nhPwAAAD+WAAAAAAAAAAEfAgAANgAAAAmyHg5J6ew/3g/cyaep4T8AAAA/pgAAAAAAAAABIAIAADYAAACjdAJ8dt/sP94P3MmnqeE/AAAAP7UAAAAAAAAAASECAAA2AAAAQTfm6aPV7D/eD9zJp6nhPwAAAD/FAAAAAAAAAAEiAgAANgAAANv5yVfRy+w/3g/cyaep4T8AAAA/5AAAAAAAAAABIwIAADYAAAB5vK3F/sHsP94P3MmnqeE/AAAAPwMBAAAAAAAAASQCAAA2AAAAE3+RMyy47D/eD9zJp6nhPwAAAD8TAQAAAAAAAAElAgAANgAAALFBdaFZruw/3g/cyaep4T8AAAA/MgEAAAAAAAABJgIAADYAAACxQXWhWa7sP8LVDIEfseE/AAAAPzIBAAAAAAAAAScCAAA2AAAASwRZD4ek7D/C1QyBH7HhPwAAAD9CAQAAAAAAAAEoAgAANgAAAOnGPH20muw/wtUMgR+x4T8AAAA/YQEAAAAAAAABKQIAADYAAADpxjx9tJrsP6ebPTiXuOE/AAAAP6ABAAAAAAAAASoCAAA2AAAAg4kg6+GQ7D+nmz04l7jhPwAAAD+gAQAAAAAAAAErAgAANgAAAIOJIOvhkOw/i2Fu7w7A4T8AAAA/rwEAAAAAAAABLAIAADYAAAAfTARZD4fsP3Ann6aGx+E/AAAAP68BAAAAAAAAAS0CAAA2AAAAuw7oxjx97D84swAVdtbhPwAAAD+/AQAAAAAAAAEuAgAANgAAAPOTr6KXaew/HXkxzO3d4T8AAAA/vwEAAAAAAAABLwIAADYAAADzk6+il2nsPwI/YoNl5eE/AAAAP88BAAAAAAAAATACAAA2AAAAj1aTEMVf7D/LysPxVPThPwAAAD/PAQAAAAAAAAExAgAANgAAAMfbWuwfTOw/XeKGzjMS4j8AAAA/MQIAAAAAAAABMgIAADYAAADH21rsH0zsPyVu6DwjIeI/AAAAP1ECAAAAAAAAATMCAAA2AAAAx9ta7B9M7D8KNBn0mijiPwAAAD9RAgAAAAAAAAE0AgAANgAAAMfbWuwfTOw/0796Yoo34j8AAAA/YAIAAAAAAAABNQIAADYAAADH21rsH0zsP7eFqxkCP+I/AAAAP3ACAAAAAAAAATYCAAA2AAAAx9ta7B9M7D+cS9zQeUbiPwAAAD+AAgAAAAAAAAE3AgAANgAAAMfbWuwfTOw/gBENiPFN4j8AAAA/jwIAAAAAAAABOAIAADYAAADH21rsH0zsP2XXPT9pVeI/AAAAP64CAAAAAAAAATkCAAA2AAAAx9ta7B9M7D+kQJNBr4niPwAAAD/dAgAAAAAAAAE6AgAANgAAAMfbWuwfTOw/46noQ/W94j8AAAA/3QIAAAAAAAABOwIAADYAAADH21rsH0zsP8hvGftsxeI/AAAAP+0CAAAAAAAAATwCAAA2AAAAKxl3fvJV7D91wasg1NviPwAAAD/tAgAAAAAAAAE9AgAANgAAACsZd37yVew/Pk0Nj8Pq4j8AAAA/7QIAAAAAAAABPgIAADYAAAArGXd+8lXsPwfZbv2y+eI/AAAAP/0CAAAAAAAAAT8CAAA2AAAAKxl3fvJV7D/rnp+0KgHjPwAAAD8MAwAAAAAAAAFAAgAANgAAACsZd37yVew/tSoBIxoQ4z8AAAA/DAMAAAAAAAABQQIAADYAAAArGXd+8lXsP322YpEJH+M/AAAAPxwDAAAAAAAAAUICAAA2AAAAKxl3fvJV7D8qCPW2cDXjPwAAAD8cAwAAAAAAAAFDAgAANgAAACsZd37yVew/9JNWJWBE4z8AAAA/KwMAAAAAAAABRAIAADYAAAArGXd+8lXsP70fuJNPU+M/AAAAPysDAAAAAAAAAUUCAAA2AAAAKxl3fvJV7D+h5ehKx1rjPwAAAD87AwAAAAAAAAFGAgAANgAAACsZd37yVew/anFKubZp4z8AAAA/OwMAAAAAAAABRwIAADYAAAArGXd+8lXsPxfD3N4dgOM/AAAAP0sDAAAAAAAAAUgCAAA2AAAAKxl3fvJV7D/8iA2WlYfjPwAAAD9LAwAAAAAAAAFJAgAANgAAACsZd37yVew/xRRvBIWW4z8AAAA/WgMAAAAAAAABSgIAADYAAAArGXd+8lXsP42g0HJ0peM/AAAAP1oDAAAAAAAAAUsCAAA2AAAAKxl3fvJV7D9yZgEq7KzjPwAAAD9qAwAAAAAAAAFMAgAANgAAAMfbWuwfTOw/O/JimNu74z8AAAA/agMAAAAAAAABTQIAADYAAADH21rsH0zsPwR+xAbLyuM/AAAAP3oDAAAAAAAAAU4CAAA2AAAAx9ta7B9M7D/NCSZ1utnjPwAAAD96AwAAAAAAAAFPAgAANgAAAMfbWuwfTOw/elu4miHw4z8AAAA/iQMAAAAAAAABUAIAADYAAABjnj5aTULsP0PnGQkR/+M/AAAAP4kDAAAAAAAAAVECAAA2AAAAY54+Wk1C7D8Mc3t3AA7kPwAAAD+ZAwAAAAAAAAFSAgAANgAAAP9gIsh6OOw/usQNnWck5D8AAAA/mQMAAAAAAAABUwIAADYAAAD/YCLIejjsP4JQbwtXM+Q/AAAAP6gDAAAAAAAAAVQCAAA2AAAAmyMGNqgu7D8wogExvknkPwAAAD+oAwAAAAAAAAFVAgAANgAAAJsjBjaoLuw/FGgy6DVR5D8AAAA/uAMAAAAAAAABVgIAADYAAACbIwY2qC7sP93zk1YlYOQ/AAAAP7gDAAAAAAAAAVcCAAA2AAAAmyMGNqgu7D+mf/XEFG/kPwAAAD/IAwAAAAAAAAFYAgAANgAAAJsjBjaoLuw/ikUmfIx25D8AAAA/yAMAAAAAAAABWQIAADYAAACbIwY2qC7sP1PRh+p7heQ/AAAAP9cDAAAAAAAAAVoCAAA2AAAAmyMGNqgu7D8dXelYa5TkPwAAAD/XAwAAAAAAAAFbAgAANgAAAJsjBjaoLuw/ASMaEOOb5D8AAAA/5wMAAAAAAAABXAIAADYAAACbIwY2qC7sP+XoSsdao+Q/AAAAP+cDAAAAAAAAAV0CAAA2AAAAmyMGNqgu7D/Krnt+0qrkPwAAAD/3AwAAAAAAAAFeAgAANgAAAJsjBjaoLuw/kjrd7MG55D8AAAA/9wMAAAAAAAABXwIAADYAAACbIwY2qC7sP3cADqQ5weQ/AAAAPwYEAAAAAAAAAWACAAA2AAAAmyMGNqgu7D9cxj5bscjkPwAAAD8WBAAAAAAAAAFhAgAANgAAAJsjBjaoLuw/QIxvEinQ5D8AAAA/FgQAAAAAAAABYgIAADYAAAA35umj1STsP+3dATiQ5uQ/AAAAPxYEAAAAAAAAAWMCAAA2AAAAN+bpo9Uk7D/SozLvB+7kPwAAAD8lBAAAAAAAAAFkAgAANgAAADfm6aPVJOw/f/XEFG8E5T8AAAA/JQQAAAAAAAABZQIAADYAAAA35umj1STsP2S79cvmC+U/AAAAPzUEAAAAAAAAAWYCAAA2AAAAN+bpo9Uk7D8SDYjxTSLlPwAAAD81BAAAAAAAAAFnAgAANgAAADfm6aPVJOw/2pjpXz0x5T8AAAA/RQQAAAAAAAABaAIAADYAAADTqM0RAxvsP79eGhe1OOU/AAAAP0UEAAAAAAAAAWkCAAA2AAAA06jNEQMb7D+jJEvOLEDlPwAAAD9FBAAAAAAAAAFqAgAANgAAANOozREDG+w/h+p7haRH5T8AAAA/RQQAAAAAAAABawIAADYAAADTqM0RAxvsP2ywrDwcT+U/AAAAP1UEAAAAAAAAAWwCAAA2AAAA06jNEQMb7D9Qdt3zk1blPwAAAD9VBAAAAAAAAAFtAgAANgAAANOozREDG+w/NTwOqwte5T8AAAA/ZQQAAAAAAAABbgIAADYAAABva7F/MBHsPzU8DqsLXuU/AAAAP2UEAAAAAAAAAW8CAAA2AAAAb2uxfzAR7D8aAj9ig2XlPwAAAD90BAAAAAAAAAFwAgAANgAAAG9rsX8wEew/4o2g0HJ05T8AAAA/dAQAAAAAAAABcQIAADYAAABva7F/MBHsP6sZAj9ig+U/AAAAP4QEAAAAAAAAAXICAAA2AAAAb2uxfzAR7D90pWOtUZLlPwAAAD+TBAAAAAAAAAFzAgAANgAAAG9rsX8wEew/PTHFG0Gh5T8AAAA/owQAAAAAAAABdAIAADYAAABva7F/MBHsP+qCV0Got+U/AAAAP6MEAAAAAAAAAXUCAAA2AAAACy6V7V0H7D+Y1OlmD87lPwAAAD+zBAAAAAAAAAF2AgAANgAAAKfweFuL/es/YGBL1f7c5T8AAAA/swQAAAAAAAABdwIAADYAAACn8Hhbi/3rPw+y3fpl8+U/AAAAP7MEAAAAAAAAAXgCAAA2AAAAp/B4W4v96z+8A3AgzQnmPwAAAD/SBAAAAAAAAAF5AgAANgAAAEOzXMm48+s/MuFjtCMv5j8AAAA/0gQAAAAAAAABegIAADYAAABDs1zJuPPrPxenlGubNuY/AAAAP+IEAAAAAAAAAXsCAAA2AAAAQ7Ncybjz6z/6bMUiEz7mPwAAAD/iBAAAAAAAAAF8AgAANgAAAEOzXMm48+s/3zL22YpF5j8AAAA/8QQAAAAAAAABfQIAADYAAABDs1zJuPPrP6i+V0h6VOY/AAAAP/EEAAAAAAAAAX4CAAA2AAAAQ7Ncybjz6z+NhIj/8VvmPwAAAD8BBQAAAAAAAAF/AgAANgAAAEOzXMm48+s/VRDqbeFq5j8AAAA/AQUAAAAAAAABgAIAADYAAABDs1zJuPPrPx+cS9zQeeY/AAAAPxAFAAAAAAAAAYECAAA2AAAAQ7Ncybjz6z/nJ61KwIjmPwAAAD8gBQAAAAAAAAGCAgAANgAAAN91QDfm6es/QsvRlY615j8AAAA/IAUAAAAAAAABgwIAADYAAADfdUA35unrP9TilHJt0+Y/AAAAPzAFAAAAAAAAAYQCAAA2AAAA33VAN+bp6z+CNCeY1OnmPwAAAD8wBQAAAAAAAAGFAgAANgAAAHs4JKUT4Os/E0zqdLMH5z8AAAA/PwUAAAAAAAABhgIAADYAAAB7OCSlE+DrP8CdfJoaHuc/AAAAPz8FAAAAAAAAAYcCAAA2AAAAezgkpRPg6z9t7w7AgTTnPwAAAD9PBQAAAAAAAAGIAgAANgAAAHs4JKUT4Os/N3twLnFD5z8AAAA/TwUAAAAAAAABiQIAADYAAAB7OCSlE+DrPwAH0pxgUuc/AAAAP18FAAAAAAAAAYoCAAA2AAAAezgkpRPg6z/JkjMLUGHnPwAAAD9fBQAAAAAAAAGLAgAANgAAAHs4JKUT4Os/rVhkwsdo5z8AAAA/bgUAAAAAAAABjAIAADYAAAB7OCSlE+DrP5IelXk/cOc/AAAAP24FAAAAAAAAAY0CAAA2AAAAezgkpRPg6z935MUwt3fnPwAAAD9+BQAAAAAAAAGOAgAANgAAAHs4JKUT4Os/P3Ann6aG5z8AAAA/fgUAAAAAAAABjwIAADYAAAB7OCSlE+DrPwj8iA2Wlec/AAAAP40FAAAAAAAAAZACAAA2AAAAezgkpRPg6z/twbnEDZ3nPwAAAD+NBQAAAAAAAAGRAgAANgAAAHs4JKUT4Os/mhNM6nSz5z8AAAA/nQUAAAAAAAABkgIAADYAAAB7OCSlE+DrP2KfrVhkwuc/AAAAP50FAAAAAAAAAZMCAAA2AAAAezgkpRPg6z8Q8T9+y9jnPwAAAD+tBQAAAAAAAAGUAgAANgAAABf7BxNB1us/2Xyh7Lrn5z8AAAA/rQUAAAAAAAABlQIAADYAAAAX+wcTQdbrP4fOMxIi/uc/AAAAP7wFAAAAAAAAAZYCAAA2AAAAF/sHE0HW6z8Y5vbuABzoPwAAAD+8BQAAAAAAAAGXAgAANgAAALG964BuzOs/qv25y9856D8AAAA/zAUAAAAAAAABmAIAADYAAABPgM/um8LrP3OJGzrPSOg/AAAAP8wFAAAAAAAAAZkCAAA2AAAAT4DP7pvC6z8g261fNl/oPwAAAD/cBQAAAAAAAAGaAgAANgAAAE+Az+6bwus/zSxAhZ116D8AAAA/3AUAAAAAAAABmwIAADYAAADpQrNcybjrP5e4ofOMhOg/AAAAP+sFAAAAAAAAAZwCAAA2AAAA6UKzXMm46z97ftKqBIzoPwAAAD/rBQAAAAAAAAGdAgAANgAAAIcFl8r2rus/YEQDYnyT6D8AAAA/+wUAAAAAAAABngIAADYAAACHBZfK9q7rP0QKNBn0mug/AAAAPyMGAAAAAAAAAZ8CAAA2AAAAhwWXyvau6z8o0GTQa6LoPwAAAD8jBgAAAAAAAAGgAgAANgAAAIcFl8r2rus/DZaVh+Op6D8AAAA/IwYAAAAAAAABoQIAADYAAAAhyHo4JKXrP9ch9/XSuOg/AAAAPzMGAAAAAAAAAaICAAA2AAAAIch6OCSl6z+65yetSsDoPwAAAD8zBgAAAAAAAAGjAgAANgAAACHIejgkpes/n61YZMLH6D8AAAA/QwYAAAAAAAABpAIAADYAAAAhyHo4JKXrP4RziRs6z+g/AAAAP1IGAAAAAAAAAaUCAAA2AAAAIch6OCSl6z9oObrSsdboPwAAAD9SBgAAAAAAAAGmAgAANgAAAL+KXqZRm+s/FYtM+Bjt6D8AAAA/UgYAAAAAAAABpwIAADYAAAC/il6mUZvrP98WrmYI/Og/AAAAP2IGAAAAAAAAAagCAAA2AAAAWU1CFH+R6z+MaECMbxLpPwAAAD9yBgAAAAAAAAGpAgAANgAAAPcPJoKsh+s/AkY0IMY36T8AAAA/cgYAAAAAAAABqgIAADYAAAD3DyaCrIfrP5Rd9/ykVek/AAAAP4EGAAAAAAAAAasCAAA2AAAAL5XtXQd06z9Br4kiDGzpPwAAAD+BBgAAAAAAAAGsAgAANgAAAC+V7V0HdOs/t4x9tmKR6T8AAAA/kQYAAAAAAAABrQIAADYAAADJV9HLNGrrP2XeD9zJp+k/AAAAP5EGAAAAAAAAAa4CAAA2AAAAZxq1OWJg6z8tanFKubbpPwAAAD+gBgAAAAAAAAGvAgAANgAAAGcatTliYOs/9/XSuKjF6T8AAAA/oAYAAAAAAAABsAIAADYAAAAB3Zinj1brP6RHZd4P3Ok/AAAAP7AGAAAAAAAAAbECAAA2AAAAAd2Yp49W6z+IDZaVh+PpPwAAAD+wBgAAAAAAAAGyAgAANgAAAJ+ffBW9TOs/Upn3A3fy6T8AAAA/wAYAAAAAAAABswIAADYAAACfn3wVvUzrPxolWXJmAeo/AAAAP8AGAAAAAAAAAbQCAAA2AAAAOWJgg+pC6z/ksLrgVRDqPwAAAD/PBgAAAAAAAAG1AgAANgAAADliYIPqQus/yHbrl80X6j8AAAA/zwYAAAAAAAABtgIAADYAAADXJETxFznrP6w8HE9FH+o/AAAAP98GAAAAAAAAAbcCAAA2AAAA1yRE8Rc56z9ajq50rDXqPwAAAD/fBgAAAAAAAAG4AgAANgAAAHHnJ19FL+s/IhoQ45tE6j8AAAA/7wYAAAAAAAABuQIAADYAAABx5ydfRS/rP9BroggDW+o/AAAAP+8GAAAAAAAAAboCAAA2AAAADaoLzXIl6z99vTQuanHqPwAAAD/+BgAAAAAAAAG7AgAANgAAAKls7zqgG+s/Kg/HU9GH6j8AAAA//gYAAAAAAAABvAIAADYAAABFL9OozRHrP9hgWXk4nuo/AAAAPw4HAAAAAAAAAb0CAAA2AAAARS/TqM0R6z+Fsuuen7TqPwAAAD8OBwAAAAAAAAG+AgAANgAAAOHxthb7B+s/F8que37S6j8AAAA/HQcAAAAAAAABvwIAADYAAAB9tJqEKP7qP8UbQaHl6Oo/AAAAPx0HAAAAAAAAAcACAAA2AAAAGXd+8lX06j+p4XFYXfDqPwAAAD8tBwAAAAAAAAHBAgAANgAAALU5YmCD6uo/VzMEfsQG6z8AAAA/LQcAAAAAAAABwgIAADYAAABR/EXOsODqPzv5NDU8Dus/AAAAPz0HAAAAAAAAAcMCAAA2AAAAUfxFzrDg6j8fv2XssxXrPwAAAD89BwAAAAAAAAHEAgAANgAAAO2+KTze1uo/BIWWoysd6z8AAAA/TAcAAAAAAAABxQIAADYAAADtvik83tbqP+hKx1qjJOs/AAAAP0wHAAAAAAAAAcYCAAA2AAAA7b4pPN7W6j/NEPgRGyzrPwAAAD9cBwAAAAAAAAHHAgAANgAAAO2+KTze1uo/stYoyZIz6z8AAAA/XAcAAAAAAAAByAIAADYAAACJgQ2qC83qP3piijeCQus/AAAAP2wHAAAAAAAAAckCAAA2AAAAiYENqgvN6j9D7uulcVHrPwAAAD9sBwAAAAAAAAHKAgAANgAAAImBDaoLzeo/8T9+y9hn6z8AAAA/ewcAAAAAAAABywIAADYAAACJgQ2qC83qP4JXQai3hes/AAAAP3sHAAAAAAAAAcwCAAA2AAAAJUTxFznD6j8wqdPNHpzrPwAAAD+LBwAAAAAAAAHNAgAANgAAAMEG1YVmueo/wsCWqv256z8AAAA/iwcAAAAAAAABzgIAADYAAADBBtWFZrnqP28SKdBk0Os/AAAAP5oHAAAAAAAAAc8CAAA2AAAAXcm485Ov6j8cZLv1y+brPwAAAD+aBwAAAAAAAAHQAgAANgAAAF3JuPOTr+o/yrVNGzP96z8AAAA/qgcAAAAAAAAB0QIAADYAAAD5i5xhwaXqP5JBr4kiDOw/AAAAP7oHAAAAAAAAAdICAAA2AAAA+YucYcGl6j9czRD4ERvsPwAAAD+6BwAAAAAAAAHTAgAANgAAAPmLnGHBpeo/CR+jHXkx7D8AAAA/yQcAAAAAAAAB1AIAADYAAACVToDP7pvqP+3k09TwOOw/AAAAP8kHAAAAAAAAAdUCAAA2AAAAlU6Az+6b6j/SqgSMaEDsPwAAAD/JBwAAAAAAAAHWAgAANgAAAJVOgM/um+o/mjZm+ldP7D8AAAA/2QcAAAAAAAAB1wIAADYAAACVToDP7pvqP3/8lrHPVuw/AAAAP9kHAAAAAAAAAdgCAAA2AAAAMRFkPRyS6j9kwsdoR17sPwAAAD/pBwAAAAAAAAHZAgAANgAAADERZD0ckuo/SIj4H79l7D8AAAA/6QcAAAAAAAAB2gIAADYAAAAxEWQ9HJLqPy1OKdc2bew/AAAAP/gHAAAAAAAAAdsCAAA2AAAAMRFkPRyS6j/12YpFJnzsPwAAAD8ICAAAAAAAAAHcAgAANgAAADERZD0ckuo/oysda42S7D8AAAA/CAgAAAAAAAAB3QIAADYAAAAxEWQ9HJLqPzVD4EdssOw/AAAAPxcIAAAAAAAAAd4CAAA2AAAAMRFkPRyS6j/ilHJt08bsPwAAAD8XCAAAAAAAAAHfAgAANgAAADERZD0ckuo/PTiXuKHz7D8AAAA/FwgAAAAAAAAB4AIAADYAAAAxEWQ9HJLqP+qJKd4ICu0/AAAAPycIAAAAAAAAAeECAAA2AAAAMRFkPRyS6j+Y27sDcCDtPwAAAD83CAAAAAAAAAHiAgAANgAAADERZD0ckuo/KvN+4E4+7T8AAAA/NwgAAAAAAAAB4wIAADYAAAAxEWQ9HJLqP/J+4E4+Te0/AAAAPzcIAAAAAAAAAeQCAAA2AAAAMRFkPRyS6j+8CkK9LVztPwAAAD9GCAAAAAAAAAHlAgAANgAAADERZD0ckuo/oNBydKVj7T8AAAA/RggAAAAAAAAB5gIAADYAAAAxEWQ9HJLqP2lc1OKUcu0/AAAAP2YIAAAAAAAAAecCAAA2AAAAlU6Az+6b6j9NIgWaDHrtPwAAAD9mCAAAAAAAAAHoAgAANgAAAJVOgM/um+o/Mug1UYSB7T8AAAA/dQgAAAAAAAAB6QIAADYAAACVToDP7pvqPxeuZgj8iO0/AAAAP3UIAAAAAAAAAeoCAAA2AAAAlU6Az+6b6j/6c5e/c5DtPwAAAD+FCAAAAAAAAAHrAgAANgAAAJVOgM/um+o/3znIduuX7T8AAAA/hQgAAAAAAAAB7AIAADYAAAD5i5xhwaXqP985yHbrl+0/AAAAP5QIAAAAAAAAAe0CAAA2AAAA+YucYcGl6j/E//gtY5/tPwAAAD+UCAAAAAAAAAHuAgAANgAAAPmLnGHBpeo/jYtanFKu7T8AAAA/pAgAAAAAAAAB7wIAADYAAAD5i5xhwaXqP3FRi1PKte0/AAAAP6QIAAAAAAAAAfACAAA2AAAAXcm485Ov6j9VF7wKQr3tPwAAAD+0CAAAAAAAAAHxAgAANgAAAF3JuPOTr+o/Ot3swbnE7T8AAAA/tAgAAAAAAAAB8gIAADYAAADBBtWFZrnqP+cuf+cg2+0/AAAAP8MIAAAAAAAAAfMCAAA2AAAAJUTxFznD6j95RkLE//jtPwAAAD/DCAAAAAAAAAH0AgAANgAAAImBDaoLzeo/J5jU6WYP7j8AAAA/0wgAAAAAAAAB9QIAADYAAADtvik83tbqP9TpZg/OJe4/AAAAP9MIAAAAAAAAAfYCAAA2AAAAUfxFzrDg6j9mASrsrEPuPwAAAD/jCAAAAAAAAAH3AgAANgAAALU5YmCD6uo/FFO8ERRa7j8AAAA/4wgAAAAAAAAB+AIAADYAAAC1OWJgg+rqP8GkTjd7cO4/AAAAP/IIAAAAAAAAAfkCAAA2AAAAtTliYIPq6j+lan/u8nfuPwAAAD/yCAAAAAAAAAH6AgAANgAAALU5YmCD6uo/ijCwpWp/7j8AAAA/AgkAAAAAAAAB+wIAADYAAAC1OWJgg+rqP2724Fzihu4/AAAAPwIJAAAAAAAAAfwCAAA2AAAAGXd+8lX06j9u9uBc4obuPwAAAD8hCQAAAAAAAAH9AgAANgAAAH20moQo/uo/bvbgXOKG7j8AAAA/IQkAAAAAAAAB/gIAADYAAADh8bYW+wfrPzeCQsvRle4/AAAAPzEJAAAAAAAAAf8CAAA2AAAA4fG2FvsH6z/k09TwOKzuPwAAAD9ACQAAAAAAAAEAAwAANgAAAOHxthb7B+s/rV82Xyi77j8AAAA/QAkAAAAAAAABAQMAADYAAACpbO86oBvrP1qxyISP0e4/AAAAP1AJAAAAAAAAAQIDAAA2AAAAqWzvOqAb6z/syIthbu/uPwAAAD9QCQAAAAAAAAEDAwAANgAAAKls7zqgG+s/YqZ/9cQU7z8AAAA/YAkAAAAAAAABBAMAADYAAACpbO86oBvrPxD4ERssK+8/AAAAP2AJAAAAAAAAAQUDAAA2AAAAqWzvOqAb6z+9SaRAk0HvPwAAAD9vCQAAAAAAAAEGAwAANgAAAKls7zqgG+s/h9UFr4JQ7z8AAAA/bwkAAAAAAAABBwMAADYAAACpbO86oBvrP09hZx1yX+8/AAAAP38JAAAAAAAAAQgDAAA2AAAAqWzvOqAb6z80J5jU6WbvPwAAAD9/CQAAAAAAAAEJAwAANgAAAA2qC81yJes/NCeY1Olm7z8AAAA/ngkAAAAAAAABCgMAADYAAAANqgvNciXrPxjtyIthbu8/AAAAP90JAAAAAAAAAQsDAAA2AAAA1yRE8Rc56z/heCr6UH3vPwAAAD/sCQAAAAAAAAEMAwAANgAAADliYIPqQus/4Xgq+lB97z8AAAA//AkAAAAAAAABDQMAADYAAACfn3wVvUzrP6oEjGhAjO8/AAAAP/wJAAAAAAAAAQ4DAAA2AAAAAd2Yp49W6z+PyrwfuJPvPwAAAD/8CQAAAAAAAAEPAwAANgAAAMlX0cs0aus/j8q8H7iT7z8AAAA/CwoAAAAAAAABEAMAADYAAAAvle1dB3TrP4/KvB+4k+8/AAAAPwsKAAAAAAAAAREDAAA2AAAAkdIJ8Nl96z9zkO3WL5vvPwAAAD8bCgAAAAAAAAESAwAANgAAAFlNQhR/kes/c5Dt1i+b7z8AAAA/KwoAAAAAAAABEwMAADYAAAC/il6mUZvrP3OQ7dYvm+8/AAAAPysKAAAAAAAAARQDAAA2AAAAIch6OCSl6z9zkO3WL5vvPwAAAD8rCgAAAAAAAAEVAwAANgAAAIcFl8r2rus/V1Yejqei7z8AAAA/OgoAAAAAAAABFgMAADYAAADpQrNcybjrP1dWHo6nou8/AAAAP0oKAAAAAAAAARcDAAA2AAAAT4DP7pvC6z9XVh6Op6LvPwAAAD9KCgAAAAAAAAEYAwAANgAAALG964BuzOs/V1Yejqei7z8AAAA/aQoAAAAAAAABGQMAADYAAAAX+wcTQdbrP1dWHo6nou8/AAAAP5gKAAAAAAAAARoDAAA2AAAACy6V7V0H7D8FqLCzDrnvPwAAAD+oCgAAAAAAAAEbAwAANgAAANOozREDG+w/6W3haobA7z8AAAA/twoAAAAAAAABHAMAADYAAACbIwY2qC7sP+lt4WqGwO8/AAAAP7cKAAAAAAAAAR0DAAA2AAAA/2AiyHo47D/pbeFqhsDvPwAAAD/HCgAAAAAAAAEeAwAANgAAAGOePlpNQuw/6W3haobA7z8AAAA/1woAAAAAAAABHwMAADYAAADH21rsH0zsP+lt4WqGwO8/AAAAP+YKAAAAAAAAASADAAA2AAAAKxl3fvJV7D/PMxIi/sfvPwAAAD/2CgAAAAAAAAEhAwAANgAAAPOTr6KXaew/zzMSIv7H7z8AAAA/9goAAAAAAAABIgMAADYAAABX0cs0anPsP88zEiL+x+8/AAAAPwULAAAAAAAAASMDAAA2AAAAg4kg6+GQ7D+z+ULZdc/vPwAAAD8FCwAAAAAAAAEkAwAANgAAAEsEWQ+HpOw/s/lC2XXP7z8AAAA/FQsAAAAAAAABJQMAADYAAAB5vK3F/sHsP7P5Qtl1z+8/AAAAPxULAAAAAAAAASYDAAA2AAAAo3QCfHbf7D+Xv3OQ7dbvPwAAAD8lCwAAAAAAAAEnAwAANgAAANEsVzLu/Ow/l79zkO3W7z8AAAA/JQsAAAAAAAABKAMAADYAAAD75KvoZRrtP5e/c5Dt1u8/AAAAPzQLAAAAAAAAASkDAAA2AAAAxV/kDAsu7T97haRHZd7vPwAAAD80CwAAAAAAAAEqAwAANgAAAPEXOcOCS+0/e4WkR2Xe7z8AAAA/RAsAAAAAAAABKwMAADYAAABVVVVVVVXtP3uFpEdl3u8/AAAAP1QLAAAAAAAAASwDAAA2AAAAuZJx5ydf7T97haRHZd7vPwAAAD9UCwAAAAAAAAEtAwAANgAAAB3QjXn6aO0/e4WkR2Xe7z8AAAA/sQsAAAAAAAABLgMAADYAAACBDaoLzXLtP3uFpEdl3u8/AAAAP7ELAAAAAAAAAS8DAAA2AAAA5UrGnZ987T97haRHZd7vPwAAAD+xCwAAAAAAAAEwAwAANgAAAEmI4i9yhu0/e4WkR2Xe7z8AAAA/wQsAAAAAAAABMQMAADYAAACtxf7BRJDtP3uFpEdl3u8/AAAAP9ELAAAAAAAAATIDAAA2AAAAEQMbVBea7T97haRHZd7vPwAAAD/RCwAAAAAAAAEzAwAANgAAABEDG1QXmu0/l79zkO3W7z8AAAA/0QsAAAAAAAABNAMAADYAAAB1QDfm6aPtP5e/c5Dt1u8/AAAAP+ALAAAAAAAAATUDAAA2AAAA2X1TeLyt7T+Xv3OQ7dbvPwAAAD8uDAAAAAAAAAE2AwAANgAAAKH4i5xhwe0/l79zkO3W7z8AAAA/PgwAAAAAAAABNwMAADYAAAAHNqguNMvtP5e/c5Dt1u8/AAAAPz4MAAAAAAAAATgDAAA2AAAAaXPEwAbV7T+Xv3OQ7dbvPwAAAD9ODAAAAAAAAAE5AwAANgAAAM+w4FLZ3u0/l79zkO3W7z8AAAA/TgwAAAAAAAABOgMAADYAAACXKxl3fvLtP5e/c5Dt1u8/AAAAP10MAAAAAAAAATsDAAA2AAAA+2g1CVH87T+Xv3OQ7dbvPwAAAD9dDAAAAAAAAAE8AwAANgAAAF+mUZsjBu4/l79zkO3W7z8AAAA/bQwAAAAAAAABPQMAADYAAADD420t9g/uP5e/c5Dt1u8/AAAAP20MAAAAAAAAAT4DAAA2AAAAJyGKv8gZ7j+Xv3OQ7dbvPwAAAD9tDAAAAAAAAAE/AwAANgAAAIteplGbI+4/l79zkO3W7z8AAAA/vAwAAAAAAAABQAMAADYAAADvm8LjbS3uP5e/c5Dt1u8/AAAAP8sMAAAAAAAAAUEDAAA2AAAAaFBdaJYrmT98mhoeh9XlPwAAAD8AAAAAAAAAAAFCAwAANgAAAPCj1SRE8Zc/fJoaHofV5T8AAAA/DwAAAAAAAAABQwMAADYAAABo903h8baWP3yaGh6H1eU/AAAAPx8AAAAAAAAAAUQDAAA2AAAAaJ4+Wk1ClD98mhoeh9XlPwAAAD8uAAAAAAAAAAFFAwAANgAAAGBFL9OozZE/fJoaHofV5T8AAAA/LgAAAAAAAAABRgMAADYAAADYmKePVpOQP3yaGh6H1eU/AAAAPz4AAAAAAAAAAUcDAAA2AAAAsH8wEWQ9jD9gYEvV/tzlPwAAAD8+AAAAAAAAAAFIAwAANgAAALDNEQMbVIc/RSZ8jHbk5T8AAAA/TgAAAAAAAAABSQMAADYAAACgdAJ8dt+EPyrsrEPu6+U/AAAAP10AAAAAAAAAAUoDAAA2AAAAoBvz9NFqgj8Pst36ZfPlPwAAAD9tAAAAAAAAAAFLAwAANgAAAECFx9ta7H8/8ncOst365T8AAAA/fQAAAAAAAAABTAMAADYAAABAhcfbWux/P9c9P2lVAuY/AAAAP4wAAAAAAAAAAU0DAAA2AAAAQNOozREDez/XPT9pVQLmPwAAAD+MAAAAAAAAAAFOAwAANgAAAEDTqM0RA3s/vANwIM0J5j8AAAA/nAAAAAAAAAABTwMAADYAAAAgIYq/yBl2P6DJoNdEEeY/AAAAP5wAAAAAAAAAAVADAAA2AAAAICGKv8gZdj+Fj9GOvBjmPwAAAD+rAAAAAAAAAAFRAwAANgAAACAhir/IGXY/TRsz/asn5j8AAAA/qwAAAAAAAAABUgMAADYAAAAgIYq/yBl2PzLhY7QjL+Y/AAAAP7sAAAAAAAAAAVMDAAA2AAAAICGKv8gZdj8Xp5RrmzbmPwAAAD+7AAAAAAAAAAFUAwAANgAAACAhir/IGXY/+mzFIhM+5j8AAAA/ywAAAAAAAAABVQMAADYAAAAgIYq/yBl2P98y9tmKReY/AAAAP8sAAAAAAAAAAVYDAAA2AAAAICGKv8gZdj/E+CaRAk3mPwAAAD/aAAAAAAAAAAFXAwAANgAAACAhir/IGXY/qL5XSHpU5j8AAAA/2gAAAAAAAAABWAMAADYAAAAgIYq/yBl2P42EiP/xW+Y/AAAAP+oAAAAAAAAAAVkDAAA2AAAAICGKv8gZdj9VEOpt4WrmPwAAAD/qAAAAAAAAAAFaAwAANgAAAEDTqM0RA3s/OtYaJVly5j8AAAA/+gAAAAAAAAABWwMAADYAAABA06jNEQN7Px+cS9zQeeY/AAAAP/oAAAAAAAAAAVwDAAA2AAAAQNOozREDez8DYnyTSIHmPwAAAD8JAQAAAAAAAAFdAwAANgAAAECFx9ta7H8/5yetSsCI5j8AAAA/CQEAAAAAAAABXgMAADYAAABAhcfbWux/P8zt3QE4kOY/AAAAPygBAAAAAAAAAV8DAAA2AAAAoBvz9NFqgj+VeT9wJ5/mPwAAAD8oAQAAAAAAAAFgAwAANgAAAKAb8/TRaoI/ej9wJ5+m5j8AAAA/OAEAAAAAAAABYQMAADYAAACgG/P00WqCP0LL0ZWOteY/AAAAPzgBAAAAAAAAAWIDAAA2AAAAsM0RAxtUhz8nkQJNBr3mPwAAAD9IAQAAAAAAAAFjAwAANgAAALAmIYq/yIk/C1czBH7E5j8AAAA/SAEAAAAAAAABZAMAADYAAACwfzARZD2MP9TilHJt0+Y/AAAAP1cBAAAAAAAAAWUDAAA2AAAA2Jinj1aTkD+dbvbgXOLmPwAAAD9XAQAAAAAAAAFmAwAANgAAAGBFL9OozZE/ZfpXT0zx5j8AAAA/ZwEAAAAAAAABZwMAADYAAABonj5aTUKUP0rAiAbE+OY/AAAAP2cBAAAAAAAAAWgDAAA2AAAA6ErGnZ98lT8vhrm9OwDnPwAAAD93AQAAAAAAAAFpAwAANgAAAGj3TeHxtpY/E0zqdLMH5z8AAAA/dwEAAAAAAAABagMAADYAAABo903h8baWP/gRGywrD+c/AAAAP4YBAAAAAAAAAWsDAAA2AAAA8KPVJETxlz/4ERssKw/nPwAAAD+GAQAAAAAAAAFsAwAANgAAAPCj1SRE8Zc/3NdL46IW5z8AAAA/lgEAAAAAAAABbQMAADYAAABoUF1oliuZP9zXS+OiFuc/AAAAP6UBAAAAAAAAAW4DAAA2AAAAaFBdaJYrmT/AnXyaGh7nPwAAAD+lAQAAAAAAAAFvAwAANgAAAOj85KvoZZo/wJ18mhoe5z8AAAA/tQEAAAAAAAABcAMAADYAAABoqWzvOqCbP6VjrVGSJec/AAAAP7UBAAAAAAAAAXEDAAA2AAAA8FX0Mo3anD+lY61RkiXnPwAAAD/FAQAAAAAAAAFyAwAANgAAAHACfHbfFJ4/pWOtUZIl5z8AAAA/xQEAAAAAAAABcwMAADYAAAC4rcX+wUSgP6VjrVGSJec/AAAAP9QBAAAAAAAAAXQDAAA2AAAARFpNQhR/oT+KKd4ICi3nPwAAAD/kAQAAAAAAAAF1AwAANgAAAMQG1YVmuaI/iineCAot5z8AAAA/5AEAAAAAAAABdgMAADYAAABEs1zJuPOjP23vDsCBNOc/AAAAP+QBAAAAAAAAAXcDAAA2AAAAyF/kDAsupT9t7w7AgTTnPwAAAD/0AQAAAAAAAAF4AwAANgAAAIziL3KGBac/UrU/d/k75z8AAAA/9AEAAAAAAAABeQMAADYAAAAMj7e12D+oPzd7cC5xQ+c/AAAAPwMCAAAAAAAAAXoDAAA2AAAA0BEDG1QXqj8bQaHl6ErnPwAAAD8TAgAAAAAAAAF7AwAANgAAAFC+il6mUas/G0Gh5ehK5z8AAAA/EwIAAAAAAAABfAMAADYAAADQahKi+IusP+TMAlTYWec/AAAAPxMCAAAAAAAAAX0DAAA2AAAAmO1dB3Rjrj/kzAJU2FnnPwAAAD8iAgAAAAAAAAF+AwAANgAAANjDISmdAK8/yZIzC1Bh5z8AAAA/MgIAAAAAAAABfwMAADYAAAAYmuVKxp2vP8mSMwtQYec/AAAAPzICAAAAAAAAAYADAAA2AAAALLhUtncdsD/JkjMLUGHnPwAAAD9CAgAAAAAAAAGBAwAANgAAAEyjNkcMbLA/yZIzC1Bh5z8AAAA/QgIAAAAAAAABggMAADYAAABsjhjYoLqwP8mSMwtQYec/AAAAP1ECAAAAAAAAAYMDAAA2AAAArGTc+clXsT/JkjMLUGHnPwAAAD9hAgAAAAAAAAGEAwAANgAAANBPvopeprE/5MwCVNhZ5z8AAAA/YQIAAAAAAAABhQMAADYAAAAQJoKsh0OyPxtBoeXoSuc/AAAAP2ECAAAAAAAAAYYDAAA2AAAAMBFkPRySsj9t7w7AgTTnPwAAAD9hAgAAAAAAAAGHAwAANgAAAHDnJ19FL7M/wJ18mhoe5z8AAAA/cQIAAAAAAAABiAMAADYAAACQ0gnw2X2zPy+Gub07AOc/AAAAP3ECAAAAAAAAAYkDAAA2AAAAkNIJ8Nl9sz+CNCeY1OnmPwAAAD+AAgAAAAAAAAGKAwAANgAAAJDSCfDZfbM/7xxku/XL5j8AAAA/kAIAAAAAAAABiwMAADYAAACQ0gnw2X2zP10Fod4WruY/AAAAP5ACAAAAAAAAAYwDAAA2AAAAkNIJ8Nl9sz+wsw65r5fmPwAAAD+fAgAAAAAAAAGNAwAANgAAAHDnJ19FL7M/A2J8k0iB5j8AAAA/nwIAAAAAAAABjgMAADYAAABQ/EXOsOCyP1UQ6m3hauY/AAAAP68CAAAAAAAAAY8DAAA2AAAAECaCrIdDsj+NhIj/8VvmPwAAAD+vAgAAAAAAAAGQAwAANgAAAPA6oBvz9LE/xPgmkQJN5j8AAAA/vwIAAAAAAAABkQMAADYAAADwOqAb8/SxP98y9tmKReY/AAAAP78CAAAAAAAAAZIDAAA2AAAA0E++il6msT8Xp5RrmzbmPwAAAD/OAgAAAAAAAAGTAwAANgAAANBPvopeprE/TRsz/asn5j8AAAA/zgIAAAAAAAABlAMAADYAAADQT76KXqaxP2lVAkY0IOY/AAAAP94CAAAAAAAAAZUDAAA2AAAArGTc+clXsT+Fj9GOvBjmPwAAAD/eAgAAAAAAAAGWAwAANgAAAKxk3PnJV7E/vANwIM0J5j8AAAA/7gIAAAAAAAABlwMAADYAAACsZNz5yVexP/J3DrLd+uU/AAAAPw0DAAAAAAAAAZgDAAA2AAAAxAbVhWa5oj/9x28Z+2zlPwAAAD9nAwAAAAAAAAGZAwAANgAAADRqc8TABrU/sLMOua+X5j8AAAA/AAAAAAAAAAABmgMAADYAAAAUf5EzLLi0P7CzDrmvl+Y/AAAAP14AAAAAAAAAAZsDAAA2AAAA9JOvopdptD+wsw65r5fmPwAAAD9uAAAAAAAAAAGcAwAANgAAANCozREDG7Q/sLMOua+X5j8AAAA/fQAAAAAAAAABnQMAADYAAACwveuAbsyzP5V5P3Ann+Y/AAAAP5wAAAAAAAAAAZ4DAAA2AAAAkNIJ8Nl9sz96P3Ann6bmPwAAAD+sAAAAAAAAAAGfAwAANgAAAHDnJ19FL7M/XQWh3hau5j8AAAA/rAAAAAAAAAABoAMAADYAAABQ/EXOsOCyP0LL0ZWOteY/AAAAP7wAAAAAAAAAAaEDAAA2AAAAUPxFzrDgsj/vHGS79cvmPwAAAD+8AAAAAAAAAAGiAwAANgAAADARZD0ckrI/uKjFKeXa5j8AAAA/ywAAAAAAAAABowMAADYAAAAwEWQ9HJKyP4I0J5jU6eY/AAAAP8sAAAAAAAAAAaQDAAA2AAAAECaCrIdDsj9KwIgGxPjmPwAAAD/bAAAAAAAAAAGlAwAANgAAAPA6oBvz9LE/E0zqdLMH5z8AAAA/2wAAAAAAAAABpgMAADYAAADwOqAb8/SxP8CdfJoaHuc/AAAAP+sAAAAAAAAAAacDAAA2AAAA0E++il6msT+KKd4ICi3nPwAAAD/rAAAAAAAAAAGoAwAANgAAAKxk3PnJV7E/UrU/d/k75z8AAAA/+gAAAAAAAAABqQMAADYAAACMefpoNQmxPxtBoeXoSuc/AAAAP/oAAAAAAAAAAaoDAAA2AAAAjHn6aDUJsT/JkjMLUGHnPwAAAD8KAQAAAAAAAAGrAwAANgAAAGyOGNigurA/rVhkwsdo5z8AAAA/CgEAAAAAAAABrAMAADYAAABsjhjYoLqwP1qq9ucuf+c/AAAAPxkBAAAAAAAAAa0DAAA2AAAAbI4Y2KC6sD8/cCefpobnPwAAAD8ZAQAAAAAAAAGuAwAANgAAAEyjNkcMbLA/CPyIDZaV5z8AAAA/KQEAAAAAAAABrwMAADYAAABMozZHDGywP9GH6nuFpOc/AAAAPzkBAAAAAAAAAbADAAA2AAAALLhUtncdsD+aE0zqdLPnPwAAAD9IAQAAAAAAAAGxAwAANgAAABia5UrGna8/Yp+tWGTC5z8AAAA/SAEAAAAAAAABsgMAADYAAAAYmuVKxp2vP0dl3g/cyec/AAAAP0gBAAAAAAAAAbMDAAA2AAAAGJrlSsadrz/1tnA1Q+DnPwAAAD9IAQAAAAAAAAG0AwAANgAAABia5UrGna8/oggDW6r25z8AAAA/WAEAAAAAAAABtQMAADYAAAAYmuVKxp2vP2uUZMmZBeg/AAAAP2gBAAAAAAAAAbYDAAA2AAAAGJrlSsadrz8Y5vbuABzoPwAAAD9oAQAAAAAAAAG3AwAANgAAABia5UrGna8//asnpngj6D8AAAA/dwEAAAAAAAABuAMAADYAAAAYmuVKxp2vP6r9ucvfOeg/AAAAP3cBAAAAAAAAAbkDAAA2AAAAGJrlSsadrz9ziRs6z0joPwAAAD93AQAAAAAAAAG6AwAANgAAABia5UrGna8/V09M8UZQ6D8AAAA/hwEAAAAAAAABuwMAADYAAAAYmuVKxp2vPwWh3hauZug/AAAAP4cBAAAAAAAAAbwDAAA2AAAAGJrlSsadrz/qZg/OJW7oPwAAAD+WAQAAAAAAAAG9AwAANgAAABia5UrGna8/svJwPBV96D8AAAA/lgEAAAAAAAABvgMAADYAAAAYmuVKxp2vP5e4ofOMhOg/AAAAP6YBAAAAAAAAAb8DAAA2AAAAGJrlSsadrz97ftKqBIzoPwAAAD+2AQAAAAAAAAHAAwAANgAAABia5UrGna8/YEQDYnyT6D8AAAA/tgEAAAAAAAABwQMAADYAAAAYmuVKxp2vP0QKNBn0mug/AAAAP7YBAAAAAAAAAcIDAAA2AAAAGJrlSsadrz8NlpWH46noPwAAAD/FAQAAAAAAAAHDAwAANgAAABia5UrGna8/1yH39dK46D8AAAA/xQEAAAAAAAABxAMAADYAAAAsuFS2dx2wP7rnJ61KwOg/AAAAP9UBAAAAAAAAAcUDAAA2AAAATKM2RwxssD+Ec4kbOs/oPwAAAD/VAQAAAAAAAAHGAwAANgAAAEyjNkcMbLA/TP/qiSne6D8AAAA/5QEAAAAAAAABxwMAADYAAABMozZHDGywP/pQfa+Q9Og/AAAAP+UBAAAAAAAAAcgDAAA2AAAAbI4Y2KC6sD/C3N4dgAPpPwAAAD/0AQAAAAAAAAHJAwAANgAAAIx5+mg1CbE/cC5xQ+cZ6T8AAAA/BAIAAAAAAAABygMAADYAAACsZNz5yVexP1X0ofpeIek/AAAAPwQCAAAAAAAAAcsDAAA2AAAArGTc+clXsT8CRjQgxjfpPwAAAD8TAgAAAAAAAAHMAwAANgAAANBPvopeprE/5wtl1z0/6T8AAAA/EwIAAAAAAAABzQMAADYAAADwOqAb8/SxP8rRlY61Ruk/AAAAPyMCAAAAAAAAAc4DAAA2AAAAECaCrIdDsj+UXff8pFXpPwAAAD8jAgAAAAAAAAHPAwAANgAAAFD8Rc6w4LI/eCMotBxd6T8AAAA/IwIAAAAAAAAB0AMAADYAAABQ/EXOsOCyP13pWGuUZOk/AAAAPzMCAAAAAAAAAdEDAAA2AAAAcOcnX0Uvsz9d6VhrlGTpPwAAAD8zAgAAAAAAAAHSAwAANgAAAHDnJ19FL7M/Qa+JIgxs6T8AAAA/QgIAAAAAAAAB0wMAADYAAACQ0gnw2X2zP0GviSIMbOk/AAAAP1ICAAAAAAAAAdQDAAA2AAAAkNIJ8Nl9sz8ldbrZg3PpPwAAAD9SAgAAAAAAAAHVAwAANgAAALC964BuzLM/JXW62YNz6T8AAAA/YgIAAAAAAAAB1gMAADYAAACwveuAbsyzPwo765D7euk/AAAAP2ICAAAAAAAAAdcDAAA2AAAA0KjNEQMbtD/Txkz/6onpPwAAAD9xAgAAAAAAAAHYAwAANgAAAPSTr6KXabQ/t4x9tmKR6T8AAAA/cQIAAAAAAAAB2QMAADYAAAA0anPEwAa1P5xSrm3amOk/AAAAP3ECAAAAAAAAAdoDAAA2AAAANGpzxMAGtT+AGN8kUqDpPwAAAD+BAgAAAAAAAAHbAwAANgAAAFhVVVVVVbU/SqRAk0Gv6T8AAAA/gQIAAAAAAAAB3AMAADYAAACYKxl3fvK1Py1qcUq5tuk/AAAAP5ACAAAAAAAAAd0DAAA2AAAAuBb7BxNBtj/39dK4qMXpPwAAAD+gAgAAAAAAAAHeAwAANgAAANgB3Zinj7Y/27sDcCDN6T8AAAA/oAIAAAAAAAAB3wMAADYAAAAY2KC60Cy3P7+BNCeY1Ok/AAAAP7ACAAAAAAAAAeADAAA2AAAAXK5k3PnJtz+/gTQnmNTpPwAAAD+wAgAAAAAAAAHhAwAANgAAALxvCo+3tbg/v4E0J5jU6T8AAAA/vwIAAAAAAAAB4gMAADYAAAAcMbBBdaG5P7+BNCeY1Ok/AAAAP78CAAAAAAAAAeMDAAA2AAAAgPJV9DKNuj+/gTQnmNTpPwAAAD/PAgAAAAAAAAHkAwAANgAAAOCz+6bweLs/pEdl3g/c6T8AAAA/zwIAAAAAAAAB5QMAADYAAABAdaFZrmS8P6RHZd4P3Ok/AAAAP98CAAAAAAAAAeYDAAA2AAAApDZHDGxQvT+kR2XeD9zpPwAAAD/uAgAAAAAAAAHnAwAANgAAAMQhKZ0An70/pEdl3g/c6T8AAAA/7gIAAAAAAAAB6AMAADYAAAAE+Oy+KTy+P6RHZd4P3Ok/AAAAP+4CAAAAAAAAAekDAAA2AAAAJOPOT76Kvj+kR2XeD9zpPwAAAD/+AgAAAAAAAAHqAwAANgAAAETOsOBS2b4/pEdl3g/c6T8AAAA//gIAAAAAAAAB6wMAADYAAABkuZJx5ye/P6RHZd4P3Ok/AAAAPw0DAAAAAAAAAewDAAA2AAAAqI9WkxDFvz+/gTQnmNTpPwAAAD8dAwAAAAAAAAHtAwAANgAAAPQyjdocMcA/9/XSuKjF6T8AAAA/HQMAAAAAAAAB7gMAADYAAACkE+Cz+6bAPxIwogExvuk/AAAAPy0DAAAAAAAAAe8DAAA2AAAAVvQyjdocwT9l3g/cyafpPwAAAD8tAwAAAAAAAAHwAwAANgAAAJjK9q4DusE/08ZM/+qJ6T8AAAA/PAMAAAAAAAAB8QMAADYAAABIq0mI4i/CPwo765D7euk/AAAAPzwDAAAAAAAAAfIDAAA2AAAAaJYrGXd+wj9d6VhrlGTpPwAAAD9MAwAAAAAAAAHzAwAANgAAAIqBDaoLzcI/lF33/KRV6T8AAAA/TAMAAAAAAAAB9AMAADYAAACqbO86oBvDP+cLZdc9P+k/AAAAP1wDAAAAAAAAAfUDAAA2AAAAOmJgg+pCwz8CRjQgxjfpPwAAAD9cAwAAAAAAAAH2AwAANgAAAMpX0cs0asM/ObrSsdYo6T8AAAA/awMAAAAAAAAB9wMAADYAAADKV9HLNGrDP3AucUPnGek/AAAAP2sDAAAAAAAAAfgDAAA2AAAAWk1CFH+Rwz/C3N4dgAPpPwAAAD97AwAAAAAAAAH5AwAANgAAAFpNQhR/kcM/+lB9r5D06D8AAAA/ewMAAAAAAAAB+gMAADYAAADqQrNcybjDP0z/6okp3ug/AAAAP5oDAAAAAAAAAfsDAAA2AAAA6kKzXMm4wz+frVhkwsfoPwAAAD+aAwAAAAAAAAH8AwAANgAAAOpCs1zJuMM/8lvGPlux6D8AAAA/mgMAAAAAAAAB/QMAADYAAAB6OCSlE+DDPyjQZNBroug/AAAAP6oDAAAAAAAAAf4DAAA2AAAADC6V7V0HxD+y8nA8FX3oPwAAAD+qAwAAAAAAAAH/AwAANgAAAAwule1dB8Q/INutXzZf6D8AAAA/sQMAAAAAAAABAAQAADYAAAAMLpXtXQfEP3OJGzrPSOg/AAAAP8ADAAAAAAAAAQEEAAA2AAAAnCMGNqguxD/icVhd8CroPwAAAD/AAwAAAAAAAAECBAAANgAAACwZd37yVcQ/a5RkyZkF6D8AAAA/0AMAAAAAAAABAwQAADYAAAAsGXd+8lXEP9l8oey65+c/AAAAP9ADAAAAAAAAAQQEAAA2AAAALBl3fvJVxD9HZd4P3MnnPwAAAD/gAwAAAAAAAAEFBAAANgAAACwZd37yVcQ/tU0bM/2r5z8AAAA/7wMAAAAAAAABBgQAADYAAAAsGXd+8lXEPz9wJ5+mhuc/AAAAP+8DAAAAAAAAAQcEAAA2AAAALBl3fvJVxD+SHpV5P3DnPwAAAD/vAwAAAAAAAAEIBAAANgAAACwZd37yVcQ/AAfSnGBS5z8AAAA//wMAAAAAAAABCQQAADYAAAAsGXd+8lXEP1K1P3f5O+c/AAAAPw4EAAAAAAAAAQoEAAA2AAAAnCMGNqguxD/c10vjohbnPwAAAD8eBAAAAAAAAAELBAAANgAAAJwjBjaoLsQ/L4a5vTsA5z8AAAA/HgQAAAAAAAABDAQAADYAAACcIwY2qC7EP4I0J5jU6eY/AAAAPx4EAAAAAAAAAQ0EAAA2AAAADC6V7V0HxD+dbvbgXOLmPwAAAD8uBAAAAAAAAAEOBAAANgAAAAwule1dB8Q/uKjFKeXa5j8AAAA/PQQAAAAAAAABDwQAADYAAAAMLpXtXQfEP9TilHJt0+Y/AAAAPz0EAAAAAAAAARAEAAA2AAAAejgkpRPgwz/vHGS79cvmPwAAAD9NBAAAAAAAAAERBAAANgAAAOpCs1zJuMM/C1czBH7E5j8AAAA/bAQAAAAAAAABEgQAADYAAABaTUIUf5HDPyeRAk0GveY/AAAAP2wEAAAAAAAAARMEAAA2AAAAylfRyzRqwz9Cy9GVjrXmPwAAAD98BAAAAAAAAAEUBAAANgAAADpiYIPqQsM/QsvRlY615j8AAAA/fAQAAAAAAAABFQQAADYAAACqbO86oBvDP0LL0ZWOteY/AAAAP5sEAAAAAAAAARYEAAA2AAAAGnd+8lX0wj9Cy9GVjrXmPwAAAD+6BAAAAAAAAAEXBAAANgAAAIJLZXvXAeU/3fpl84Wy6z8AAAA/AAAAAAAAAAABGAQAADYAAADmiIENqgvlP936ZfOFsus/AAAAP30AAAAAAAAAARkEAAA2AAAArgO6MU8f5T/d+mXzhbLrPwAAAD+cAAAAAAAAAAEaBAAANgAAAAd0Y54+WuU/3fpl84Wy6z8AAAA/uwAAAAAAAAABGwQAADYAAADkDAsule3lP936ZfOFsus/AAAAP8sAAAAAAAAAARwEAAA2AAAAzXIl485P5j/d+mXzhbLrPwAAAD/LAAAAAAAAAAEdBAAANgAAAMClsr3rgOY/3fpl84Wy6z8AAAA/ywAAAAAAAAABHgQAADYAAAC22D+YCLLmP936ZfOFsus/AAAAP9oAAAAAAAAAAR8EAAA2AAAARs6w4FLZ5j/d+mXzhbLrPwAAAD/aAAAAAAAAAAEgBAAANgAAANbDISmdAOc/3fpl84Wy6z8AAAA/6gAAAAAAAAABIQQAADYAAAABfHbfFB7nP936ZfOFsus/AAAAP+oAAAAAAAAAASIEAAA2AAAALjTLlYw75z/5NDU8DqvrPwAAAD/6AAAAAAAAAAEjBAAANgAAAFvsH0wEWec/+TQ1PA6r6z8AAAA/+gAAAAAAAAABJAQAADYAAAAkZ1hwqWznP/k0NTwOq+s/AAAAPwkBAAAAAAAAASUEAAA2AAAATx+tJiGK5z/5NDU8DqvrPwAAAD8JAQAAAAAAAAEmBAAANgAAALRcybjzk+c/+TQ1PA6r6z8AAAA/GQEAAAAAAAABJwQAADYAAAB81wHdmKfnP/k0NTwOq+s/AAAAPxkBAAAAAAAAASgEAAA2AAAA3xQeb2ux5z/5NDU8DqvrPwAAAD8oAQAAAAAAAAEpBAAANgAAAERSOgE+u+c/+TQ1PA6r6z8AAAA/KAEAAAAAAAABKgQAADYAAACnj1aTEMXnPxRvBIWWo+s/AAAAPzgBAAAAAAAAASsEAAA2AAAADM1yJePO5z8UbwSFlqPrPwAAAD84AQAAAAAAAAEsBAAANgAAAG8Kj7e12Oc/FG8EhZaj6z8AAAA/ZwEAAAAAAAABLQQAADYAAADIejgkpRPoPye0HF3pWOs/AAAAPwAAAAAAAAAAAS4EAAA2AAAAZD0cktIJ6D8ntBxd6VjrPwAAAD8vAAAAAAAAAAEvBAAANgAAAAAAAAAAAOg/DHpNFGFg6z8AAAA/LwAAAAAAAAABMAQAADYAAACcwuNtLfbnP/E/fsvYZ+s/AAAAPy8AAAAAAAAAATEEAAA2AAAA1EerSYji5z/VBa+CUG/rPwAAAD8/AAAAAAAAAAEyBAAANgAAAG8Kj7e12Oc/usvfOch26z8AAAA/TwAAAAAAAAABMwQAADYAAACnj1aTEMXnP56REPE/fus/AAAAP14AAAAAAAAAATQEAAA2AAAAp49WkxDF5z+CV0Got4XrPwAAAD9uAAAAAAAAAAE1BAAANgAAAN8UHm9rsec/Zx1yXy+N6z8AAAA/bgAAAAAAAAABNgQAADYAAAB81wHdmKfnP2cdcl8vjes/AAAAP30AAAAAAAAAATcEAAA2AAAAfNcB3Zin5z9M46IWp5TrPwAAAD99AAAAAAAAAAE4BAAANgAAABea5UrGnec/TOOiFqeU6z8AAAA/jQAAAAAAAAABOQQAADYAAAC0XMm485PnPzCp080enOs/AAAAP50AAAAAAAAAAToEAAA2AAAATx+tJiGK5z8wqdPNHpzrPwAAAD+dAAAAAAAAAAE7BAAANgAAAOzhkJROgOc/FG8EhZaj6z8AAAA/rAAAAAAAAAABPAQAADYAAACHpHQCfHbnPxRvBIWWo+s/AAAAP6wAAAAAAAAAAT0EAAA2AAAAJGdYcKls5z/5NDU8DqvrPwAAAD+8AAAAAAAAAAE+BAAANgAAAL8pPN7WYuc/+TQ1PA6r6z8AAAA/vAAAAAAAAAABPwQAADYAAABb7B9MBFnnP/k0NTwOq+s/AAAAP+sAAAAAAAAAAUAEAAA2AAAAW+wfTARZ5z/d+mXzhbLrPwAAAD8KAQAAAAAAAAFBBAAANgAAAFvsH0wEWec/wsCWqv256z8AAAA/dwEAAAAAAAABQgQAADYAAAAkZ1hwqWznP8LAlqr9ues/AAAAP3cBAAAAAAAAAUMEAAA2AAAAh6R0Anx25z/CwJaq/bnrPwAAAD+HAQAAAAAAAAFEBAAANgAAAOzhkJROgOc/wsCWqv256z8AAAA/hwEAAAAAAAABRQQAADYAAABPH60mIYrnP8LAlqr9ues/AAAAP5cBAAAAAAAAAUYEAAA2AAAAtFzJuPOT5z/CwJaq/bnrPwAAAD+XAQAAAAAAAAFHBAAANgAAABea5UrGnec/wsCWqv256z8AAAA/pgEAAAAAAAABSAQAADYAAAB81wHdmKfnP6eGx2F1wes/AAAAP/QBAAAAAAAAAUkEAAA2AAAA3xQeb2ux5z+nhsdhdcHrPwAAAD8jAgAAAAAAAAFKBAAANgAAAN8UHm9rsec/ikz4GO3I6z8AAAA/UgIAAAAAAAABSwQAADYAAABEUjoBPrvnP4pM+BjtyOs/AAAAP2ICAAAAAAAAAUwEAAA2AAAAp49WkxDF5z+KTPgY7cjrPwAAAD9xAgAAAAAAAAFNBAAANgAAAAzNciXjzuc/bxIp0GTQ6z8AAAA/gQIAAAAAAAABTgQAADYAAADUR6tJiOLnP1TYWYfc1+s/AAAAP4ECAAAAAAAAAU8EAAA2AAAAnMLjbS325z9U2FmH3NfrPwAAAD+RAgAAAAAAAAFQBAAANgAAAAAAAAAAAOg/OJ6KPlTf6z8AAAA/kQIAAAAAAAABUQQAADYAAABkPRyS0gnoPzieij5U3+s/AAAAP6ACAAAAAAAAAVIEAAA2AAAAyHo4JKUT6D84noo+VN/rPwAAAD+wAgAAAAAAAAFTBAAANgAAAC24VLZ3Heg/OJ6KPlTf6z8AAAA/sAIAAAAAAAAL</ink>
</athena>
</file>

<file path=customXml/item50.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cw4AAAAAAAAF+P///wxBY3Rpb25UeXBlVjEBAAAAB3ZhbHVlX18ACAIAAAAAAAAABQUAAAANQ2xlYXJDYW52YXNWMQIAAAAJU3RhcnRUaW1lBFR5cGUABBAMQWN0aW9uVHlwZVYxAgAAAAIAAAAJ0gAAAAAAAAH3////+P///wAAAAAFBgAAAA9QZW5BdHRyaWJ1dGVzVjEKAAAAB19jb2xvckEHX2NvbG9yUgdfY29sb3JHB19jb2xvckIKRml0VG9DdXJ2ZQZIZWlnaHQOSWdub3JlUHJlc3N1cmUNSXNIaWdobGlnaHRlcgVTaGFwZQVXaWR0aAAAAAAAAAAABAACAgICAQYBAQxCcnVzaFNoYXBlVjECAAAABgIAAAD/cDCgAAAAAAAAACJAAAAF9v///wxCcnVzaFNoYXBlVjEBAAAAB3ZhbHVlX18ACAIAAAABAAAAAAAAAAAAIkAFBwAAAApJbmtUcmFjZVYxAwAAAA1MaXN0YDErX2l0ZW1zDExpc3RgMStfc2l6ZQ9MaXN0YDErX3ZlcnNpb24EAAAYU2hhcmVkLklua2luZy5JbmtQb2ludFtdAgAAAAgIAgAAAAkLAAAA8wAAAPM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NDQUMAAAACklua1BvaW50VjEEAAAAAVgBWQ5QcmVzc3VyZUZhY3RvcglUaW1lU3RhbXAAAAAABgYLEAIAAAAX86kX86mnP+yiiy666Og/AAAAPwAAAAAAAAAAAQ0AAAAMAAAAFxkZGRkZqT/soosuuujoPwAAAD8fAAAAAAAAAAEOAAAADAAAABk/iBo/iKo/7KKLLrro6D8AAAA/LwAAAAAAAAABDwAAAAwAAAAdZfcbZferP+yiiy666Og/AAAAPz8AAAAAAAAAARAAAAAMAAAAHYtmHYtmrT/soosuuujoPwAAAD8/AAAAAAAAAAERAAAADAAAAJBrIpBrIrA/7KKLLrro6D8AAAA/TgAAAAAAAAABEgAAAAwAAACStwCTtwCzP0QXXXTRRek/AAAAP14AAAAAAAAAARMAAAAMAAAAlilOlylOtz9EF1100UXpPwAAAD9eAAAAAAAAAAEUAAAADAAAAJh1LJp1LLo/nIsuuuii6T8AAAA/bQAAAAAAAAABFQAAAAwAAACe53me53m+PwQAAAAAAOo/AAAAP20AAAAAAAAAARYAAAAMAAAAUna/UXa/wT9cdNFFF13qPwAAAD99AAAAAAAAAAEXAAAADAAAANSL+dSL+cQ/XHTRRRdd6j8AAAA/fQAAAAAAAAABGAAAAAwAAABXoTNYoTPIP7Tooosuuuo/AAAAP40AAAAAAAAAARkAAAAMAAAAW4DJW4DJyz+06KKLLrrqPwAAAD+NAAAAAAAAAAEaAAAADAAAAGBfX19fX88/tOiiiy666j8AAAA/nAAAAAAAAAABGwAAAAwAAACxaNaxaNbRP7Tooosuuuo/AAAAP5wAAAAAAAAAARwAAAAMAAAA9DzP8zzP0z+06KKLLrrqPwAAAD+sAAAAAAAAAAEdAAAADAAAALXaI7baI9Y/tOiiiy666j8AAAA/rAAAAAAAAAABHgAAAAwAAAB4eHh4eHjYP7Tooosuuuo/AAAAP7wAAAAAAAAAAR8AAAAMAAAAejGfejGf2j+06KKLLrrqPwAAAD+8AAAAAAAAAAEgAAAADAAAAHzqxXzqxdw/tOiiiy666j8AAAA/ywAAAAAAAAABIQAAAAwAAAC+vr6+vr7eP1x00UUXXeo/AAAAP9sAAAAAAAAAASIAAAAMAAAAgMlbgMlb4D9cdNFFF13qPwAAAD/bAAAAAAAAAAEjAAAADAAAAOFOKuFOKuE/XHTRRRdd6j8AAAA/6gAAAAAAAAABJAAAAAwAAABC1PhB1PjhP1x00UUXXeo/AAAAP+oAAAAAAAAAASUAAAAMAAAA4nSZ4nSZ4j9cdNFFF13qPwAAAD/6AAAAAAAAAAEmAAAADAAAACIjIyMjI+M/BAAAAAAA6j8AAAA/+gAAAAAAAAABJwAAAAwAAAAD35UD35XjPwQAAAAAAOo/AAAAPwoBAAAAAAAAASgAAAAMAAAARI0fRI0f5D+ciy666KLpPwAAAD8KAQAAAAAAAAEpAAAADAAAAIU7qYQ7qeQ/nIsuuuii6T8AAAA/GQEAAAAAAAABKgAAAAwAAAAFBQUFBQXlP5yLLrroouk/AAAAPxkBAAAAAAAAASsAAAAMAAAARbOORbOO5T9EF1100UXpPwAAAD8ZAQAAAAAAAAEsAAAADAAAAIZhGIZhGOY/RBdddNFF6T8AAAA/KQEAAAAAAAABLQAAAAwAAABmHYtmHYvmP0QXXXTRRek/AAAAPykBAAAAAAAAAS4AAAAMAAAARtn9Rtn95j9EF1100UXpPwAAAD85AQAAAAAAAAEvAAAADAAAAOd5nud5nuc/7KKLLrro6D8AAAA/SAEAAAAAAAABMAAAAAwAAAAoKCgoKCjoP+yiiy666Og/AAAAP0gBAAAAAAAAATEAAAAMAAAACOSaCOSa6D/soosuuujoPwAAAD9YAQAAAAAAAAEyAAAADAAAAImt9oit9ug/7KKLLrro6D8AAAA/WAEAAAAAAAABMwAAAAwAAACphDuphDvpP+yiiy666Og/AAAAP2cBAAAAAAAAATQAAAAMAAAAyVuAyVuA6T/soosuuujoPwAAAD93AQAAAAAAAAE1AAAADAAAAOkyxekyxek/7KKLLrro6D8AAAA/dwEAAAAAAAABNgAAAAwAAACpF/OpF/PpP+yiiy666Og/AAAAP3cBAAAAAAAAATcAAAAMAAAAavwgavwg6j/soosuuujoPwAAAD+HAQAAAAAAAAE4AAAADAAAACrhTirhTuo/7KKLLrro6D8AAAA/hwEAAAAAAAABOQAAAAwAAABKuJNKuJPqP4wuuuiii+g/AAAAP5YBAAAAAAAAAToAAAAMAAAAao/Yao/Y6j+MLrrooovoPwAAAD+WAQAAAAAAAAE7AAAADAAAAOpYNOtYNOs/LLrooosu6D8AAAA/pgEAAAAAAAABPAAAAAwAAAAsB74rB77rPyy66KKLLug/AAAAP6YBAAAAAAAAAT0AAAAMAAAArNAZrNAZ7D8suuiiiy7oPwAAAD+2AQAAAAAAAAE+AAAADAAAACyadSyadew/LLrooosu6D8AAAA/xgEAAAAAAAABPwAAAAwAAACsY9GsY9HsP9RFF1100ec/AAAAP+UBAAAAAAAAAUAAAAAMAAAATQRyTQRy7T/URRdddNHnPwAAAD/lAQAAAAAAAAFBAAAADAAAAG3btm3btu0/dNFFF1105z8AAAA/5QEAAAAAAAABQgAAAAwAAACNsvuNsvvtPxRddNFFF+c/AAAAP/QBAAAAAAAAAUMAAAAMAAAA7aQS7qQS7j8UXXTRRRfnPwAAAD/0AQAAAAAAAAFEAAAADAAAAE2XKU6XKe4/FF100UUX5z8AAAA/FAIAAAAAAAABRQAAAAwAAACtiUCuiUDuP7zooosuuuY/AAAAPxQCAAAAAAAAAUYAAAAMAAAADnxXDnxX7j9cdNFFF13mPwAAAD8jAgAAAAAAAAFHAAAADAAAAG5ubm5ubu4/XHTRRRdd5j8AAAA/IwIAAAAAAAABSAAAAAwAAADOYIXOYIXuPwQAAAAAAOY/AAAAPyMCAAAAAAAAAUkAAAAMAAAALlOcLlOc7j8EAAAAAADmPwAAAD8jAgAAAAAAAAFKAAAADAAAAI5Fs45Fs+4/BAAAAAAA5j8AAAA/MwIAAAAAAAABSwAAAAwAAADuN8ruN8ruP6SLLrroouU/AAAAP0MCAAAAAAAAAUwAAAAMAAAA7jfK7jfK7j9EF1100UXlPwAAAD9SAgAAAAAAAAFNAAAADAAAAE4q4U4q4e4/RBdddNFF5T8AAAA/YgIAAAAAAAABTgAAAAwAAACuHPiuHPjuP0QXXXTRReU/AAAAP3ECAAAAAAAAAU8AAAAMAAAArhz4rhz47j/soosuuujkPwAAAD+gAgAAAAAAAAFQAAAADAAAAA4PDw8PD+8/7KKLLrro5D8AAAA/sAIAAAAAAAABUQAAAAwAAAAODw8PDw/vPyy66KKLLuQ/AAAAP7ACAAAAAAAAAVIAAAAMAAAAbwEmbwEm7z/URRdddNHjPwAAAD/AAgAAAAAAAAFTAAAADAAAAM/zPM/zPO8/dNFFF1104z8AAAA/wAIAAAAAAAABVAAAAAwAAADP8zzP8zzvPxRddNFFF+M/AAAAP88CAAAAAAAAAVUAAAAMAAAAL+ZTL+ZT7z+86KKLLrriPwAAAD/PAgAAAAAAAAFWAAAADAAAAI/Yao/Yau8/XHTRRRdd4j8AAAA/3wIAAAAAAAABVwAAAAwAAACP2GqP2GrvP6SLLrroouE/AAAAP98CAAAAAAAAAVgAAAAMAAAA78qB78qB7z9EF1100UXhPwAAAD/uAgAAAAAAAAFZAAAADAAAAO/Kge/Kge8/7KKLLrro4D8AAAA/7gIAAAAAAAABWgAAAAwAAADvyoHvyoHvPyy66KKLLuA/AAAAP/4CAAAAAAAAAVsAAAAMAAAAT72YT72Y7z+oiy666KLfPwAAAD/+AgAAAAAAAAFcAAAADAAAAE+9mE+9mO8/eNFFF1103T8AAAA/HQMAAAAAAAABXQAAAAwAAABPvZhPvZjvP/j//////9s/AAAAPx0DAAAAAAAAAV4AAAAMAAAAT72YT72Y7z/IRRdddNHZPwAAAD8dAwAAAAAAAAFfAAAADAAAAE+9mE+9mO8/aHTRRRdd2D8AAAA/HQMAAAAAAAABYAAAAAwAAABPvZhPvZjvPyi66KKLLtY/AAAAPy0DAAAAAAAAAWEAAAAMAAAAT72YT72Y7z+46KKLLrrUPwAAAD8tAwAAAAAAAAFiAAAADAAAAE+9mE+9mO8/mC666KKL0j8AAAA/PQMAAAAAAAABYwAAAAwAAABPvZhPvZjvPxhddNFFF9E/AAAAP0wDAAAAAAAAAWQAAAAMAAAA78qB78qB7z9gdNFFF13QPwAAAD9MAwAAAAAAAAFlAAAADAAAAO/Kge/Kge8/0EUXXXTRzT8AAAA/TAMAAAAAAAABZgAAAAwAAACP2GqP2GrvP3B00UUXXcw/AAAAP1wDAAAAAAAAAWcAAAAMAAAAL+ZTL+ZT7z/goosuuujKPwAAAD9rAwAAAAAAAAFoAAAADAAAAC/mUy/mU+8/gNFFF110yT8AAAA/awMAAAAAAAABaQAAAAwAAADP8zzP8zzvP4DRRRdddMk/AAAAP3sDAAAAAAAAAWoAAAAMAAAADg8PDw8P7z+A0UUXXXTJPwAAAD+LAwAAAAAAAAFrAAAADAAAAA4PDw8PD+8/EAAAAAAAyD8AAAA/qgMAAAAAAAABbAAAAAwAAABOKuFOKuHuPxAAAAAAAMg/AAAAP6oDAAAAAAAAAW0AAAAMAAAALlOcLlOc7j8QAAAAAADIPwAAAD+qAwAAAAAAAAFuAAAADAAAAO2kEu6kEu4/kC666KKLxj8AAAA/ugMAAAAAAAABbwAAAAwAAABNBHJNBHLtPyBddNFFF8U/AAAAP7oDAAAAAAAAAXAAAAAMAAAAjIyMjIyM7D8gXXTRRRfFPwAAAD/JAwAAAAAAAAFxAAAADAAAAGsikGsikOs/IF100UUXxT8AAAA/yQMAAAAAAAABcgAAAAwAAABKuJNKuJPqPyBddNFFF8U/AAAAP8kDAAAAAAAAAXMAAAAMAAAAKU6XKU6X6T8gXXTRRRfFPwAAAD/hAwAAAAAAAAF0AAAADAAAAGjWsWjWseg/sIsuuuiiwz8AAAA/8AMAAAAAAAABdQAAAAwAAACnXsynXsznP7CLLrroosM/AAAAP/ADAAAAAAAAAXYAAAAMAAAAZrBCZ7BC5z+wiy666KLDPwAAAD8ABAAAAAAAAAF3AAAADAAAAMYPosYPouY/sIsuuuiiwz8AAAA/AAQAAAAAAAABeAAAAAwAAAAmbwEmbwHmP7CLLrroosM/AAAAPxAEAAAAAAAAAXkAAAAMAAAApaWlpaWl5T+wiy666KLDPwAAAD8QBAAAAAAAAAF6AAAADAAAACXcSSXcSeU/sIsuuuiiwz8AAAA/HwQAAAAAAAABewAAAAwAAABFINdEINfkPzC66KKLLsI/AAAAPy8EAAAAAAAAAXwAAAAMAAAAZGRkZGRk5D8wuuiiiy7CPwAAAD8vBAAAAAAAAAF9AAAADAAAAOOaCOSaCOQ/MLrooosuwj8AAAA/PwQAAAAAAAABfgAAAAwAAACj7H6j7H7jP8DooosuusA/AAAAPz8EAAAAAAAAAX8AAAAMAAAAAkzeAkze4j/A6KKLLrrAPwAAAD8/BAAAAAAAAAGAAAAADAAAAMKdVMKdVOI/oC666KKLvj8AAAA/TgQAAAAAAAABgQAAAAwAAABhGIZhGIbhP6Auuuiii74/AAAAP04EAAAAAAAAAYIAAAAMAAAAAZO3AJO34D+giy666KK7PwAAAD9eBAAAAAAAAAGDAAAADAAAAD4b0j8b0t8/wOiiiy66uD8AAAA/XgQAAAAAAAABhAAAAAwAAAD9Rtn9RtndP8Dooosuurg/AAAAP20EAAAAAAAAAYUAAAAMAAAAu3Lgu3Lg2z8gAAAAAACwPwAAAD9tBAAAAAAAAAGGAAAADAAAALm5ubm5udk/IAAAAAAAsD8AAAA/fQQAAAAAAAABhwAAAAwAAAD4rhz4rhzYPwC66KKLLqo/AAAAP40EAAAAAAAAAYgAAAAMAAAA9oit9oit1j8Auuiiiy6qPwAAAD+NBAAAAAAAAAGJAAAADAAAAPViPvViPtU/ALrooosuqj8AAAA/jQQAAAAAAAABigAAAAwAAAD0PM/zPM/TPwC66KKLLqo/AAAAP5wEAAAAAAAAAYsAAAAMAAAAsvuNsvuN0j8Auuiiiy6qPwAAAD+cBAAAAAAAAAGMAAAADAAAAHG6THG6TNE/ALrooosuqj8AAAA/rAQAAAAAAAABjQAAAAwAAACwQmewQmfQPwC66KKLLqo/AAAAP6wEAAAAAAAAAY4AAAAMAAAAYF9fX19fzz8Auuiiiy6qPwAAAD+8BAAAAAAAAAGPAAAADAAAANwCTN4CTM4/ALrooosuqj8AAAA/vAQAAAAAAAABkAAAAAwAAABcpjhdpjjNPwC66KKLLqo/AAAAP8sEAAAAAAAAAZEAAAAMAAAA20kl3EklzD8Auuiiiy6qPwAAAD/LBAAAAAAAAAGSAAAADAAAAFpaWlpaWso/ALrooosuqj8AAAA/2wQAAAAAAAABkwAAAAwAAABXoTNYoTPIPwC66KKLLqo/AAAAP9sEAAAAAAAAAZQAAAAMAAAAVVVVVVVVxT8Auuiiiy6qPwAAAD/qBAAAAAAAAAGVAAAADAAAAFIJd1IJd8I/ALrooosuqj8AAAA/6gQAAAAAAAABlgAAAAwAAACeejGfejG/PwC66KKLLqo/AAAAP/oEAAAAAAAAAZcAAAAMAAAAmOJ0meJ0uT8gAAAAAACwPwAAAD8KBQAAAAAAAAGYAAAADAAAAJTdb5Tdb7Q/IAAAAAAAsD8AAAA/CgUAAAAAAAABmQAAAAwAAACQ/tmQ/tmwPyAAAAAAALA/AAAAPwoFAAAAAAAAAZoAAAAMAAAAHWX3G2X3qz8gAAAAAACwPwAAAD8ZBQAAAAAAAAGbAAAADAAAABXNOhbNOqY/4KKLLrrosj8AAAA/KQUAAAAAAAABnAAAAAwAAAAVp8sUp8ukP+Ciiy666LI/AAAAPzkFAAAAAAAAAZ0AAAAMAAAAEYFcE4Fcoz/goosuuuiyPwAAAD+HBQAAAAAAAAGeAAAADAAAABGBXBOBXKM/wEUXXXTRtT8AAAA/lgUAAAAAAAABnwAAAAwAAAARgVwTgVyjP8Dooosuurg/AAAAP/QFAAAAAAAAAaAAAAAMAAAAEVvtEVvtoT/A6KKLLrq4PwAAAD/0BQAAAAAAAAGhAAAADAAAABFb7RFb7aE/oIsuuuiiuz8AAAA/AwYAAAAAAAABogAAAAwAAAAQNX4QNX6gP6CLLrroors/AAAAPwMGAAAAAAAAAaMAAAAMAAAAEDV+EDV+oD+gLrrooou+PwAAAD8TBgAAAAAAAAGkAAAADAAAAB4eHh4eHp4/oC666KKLvj8AAAA/MgYAAAAAAAABpQAAAAwAAAAeHh4eHh6eP8DooosuusA/AAAAPzIGAAAAAAAAAaYAAAAMAAAAHh4eHh4enj8wuuiiiy7CPwAAAD+QBgAAAAAAAAGnAAAADAAAAB4eHh4eHp4/sIsuuuiiwz8AAAA/oAYAAAAAAAABqAAAAAwAAAAeHh4eHh6ePyBddNFFF8U/AAAAP6AGAAAAAAAAAakAAAAMAAAAHNI/G9I/mz8gXXTRRRfFPwAAAD+vBgAAAAAAAAGqAAAADAAAABzSPxvSP5s/kC666KKLxj8AAAA/vwYAAAAAAAABqwAAAAwAAAAc0j8b0j+bPxAAAAAAAMg/AAAAP84GAAAAAAAAAawAAAAMAAAAHNI/G9I/mz+A0UUXXXTJPwAAAD/uBgAAAAAAAAGtAAAADAAAABzSPxvSP5s/4KKLLrroyj8AAAA/7gYAAAAAAAABrgAAAAwAAAAc0j8b0j+bP3B00UUXXcw/AAAAP/0GAAAAAAAAAa8AAAAMAAAAHNI/G9I/mz/QRRdddNHNPwAAAD8NBwAAAAAAAAGwAAAADAAAABzSPxvSP5s/YHTRRRdd0D8AAAA/HQcAAAAAAAABsQAAAAwAAAAc0j8b0j+bPxhddNFFF9E/AAAAPx0HAAAAAAAAAbIAAAAMAAAAHNI/G9I/mz/QRRdddNHRPwAAAD8sBwAAAAAAAAGzAAAADAAAABiGYRiGYZg/+P//////0z8AAAA/LAcAAAAAAAABtAAAAAwAAAAYhmEYhmGYP3jRRRdddNU/AAAAPzwHAAAAAAAAAbUAAAAMAAAAGIZhGIZhmD/ooosuuujWPwAAAD9LBwAAAAAAAAG2AAAADAAAABiGYRiGYZg/GF100UUX2T8AAAA/SwcAAAAAAAABtwAAAAwAAAAWOoMVOoOVP0gXXXTRRds/AAAAP0sHAAAAAAAAAbgAAAAMAAAAEu6kEu6kkj+46KKLLrrcPwAAAD9bBwAAAAAAAAG5AAAADAAAABLupBLupJI/6KKLLrro3j8AAAA/awcAAAAAAAABugAAAAwAAAAgRI0fRI2PPyy66KKLLuA/AAAAP2sHAAAAAAAAAbsAAAAMAAAAIESNH0SNjz9EF1100UXhPwAAAD96BwAAAAAAAAG8AAAADAAAACBEjR9EjY8/XHTRRRdd4j8AAAA/2AcAAAAAAAABvQAAAAwAAAAcrNAZrNCJP+yiiy666Og/AAAAP9gHAAAAAAAAAb4AAAAMAAAAHKzQGazQiT9EF1100UXpPwAAAD/oBwAAAAAAAAG/AAAADAAAABys0Bms0Ik/nIsuuuii6T8AAAA/EggAAAAAAAABwAAAAAwAAAAcrNAZrNCJPwQAAAAAAOo/AAAAPzEIAAAAAAAAAcEAAAAMAAAAIESNH0SNjz8EAAAAAADqPwAAAD9BCAAAAAAAAAHCAAAADAAAACBEjR9EjY8/XHTRRRdd6j8AAAA/QQgAAAAAAAABwwAAAAwAAAAgRI0fRI2PP7Tooosuuuo/AAAAP1AIAAAAAAAAAcQAAAAMAAAAIESNH0SNjz8UXXTRRRfrPwAAAD9wCAAAAAAAAAHFAAAADAAAABLupBLupJI/FF100UUX6z8AAAA/cAgAAAAAAAABxgAAAAwAAAAS7qQS7qSSP3TRRRdddOs/AAAAP48IAAAAAAAAAccAAAAMAAAAEu6kEu6kkj/MRRdddNHrPwAAAD+fCAAAAAAAAAHIAAAADAAAABLupBLupJI/LLrooosu7D8AAAA/rggAAAAAAAAByQAAAAwAAAAWOoMVOoOVP4wuuuiii+w/AAAAP64IAAAAAAAAAcoAAAAMAAAAFjqDFTqDlT9EF1100UXtPwAAAD/NCAAAAAAAAAHLAAAADAAAABzSPxvSP5s/RBdddNFF7T8AAAA/zQgAAAAAAAABzAAAAAwAAAAc0j8b0j+bP6SLLrroou0/AAAAP+0IAAAAAAAAAc0AAAAMAAAAHh4eHh4enj8EAAAAAADuPwAAAD/tCAAAAAAAAAHOAAAADAAAABA1fhA1fqA/BAAAAAAA7j8AAAA//AgAAAAAAAABzwAAAAwAAAAQNX4QNX6gP1x00UUXXe4/AAAAPwwJAAAAAAAAAdAAAAAMAAAAEVvtEVvtoT9cdNFFF13uPwAAAD8rCQAAAAAAAAHRAAAADAAAABGBXBOBXKM/XHTRRRdd7j8AAAA/SgkAAAAAAAAB0gAAAAwAAAAVp8sUp8ukP1x00UUXXe4/AAAAP1oJAAAAAAAAAdMAAAAMAAAAFc06Fs06pj9cdNFFF13uPwAAAD9qCQAAAAAAAAHUAAAADAAAABfzqRfzqac/XHTRRRdd7j8AAAA/eQkAAAAAAAAB1QAAAAwAAAAXGRkZGRmpPwQAAAAAAO4/AAAAP4kJAAAAAAAAAdYAAAAMAAAAGT+IGj+Iqj8EAAAAAADuPwAAAD+ZCQAAAAAAAAHXAAAADAAAAB1l9xtl96s/BAAAAAAA7j8AAAA/uAkAAAAAAAAB2AAAAAwAAAAdi2Ydi2atP6SLLrroou0/AAAAPwYKAAAAAAAAAdkAAAAMAAAAH7HVHrHVrj+kiy666KLtPwAAAD8wCgAAAAAAAAHaAAAADAAAAJBrIpBrIrA/pIsuuuii7T8AAAA/MAoAAAAAAAAB2wAAAAwAAACQ/tmQ/tmwP6SLLrroou0/AAAAP0AKAAAAAAAAAdwAAAAMAAAAkrcAk7cAsz+kiy666KLtPwAAAD9ACgAAAAAAAAHdAAAADAAAAJRKuJNKuLM/pIsuuuii7T8AAAA/TwoAAAAAAAAB3gAAAAwAAACWcCeVcCe1P0QXXXTRRe0/AAAAP18KAAAAAAAAAd8AAAAMAAAAlgPflQPftT9EF1100UXtPwAAAD9fCgAAAAAAAAHgAAAADAAAAJaWlpaWlrY/5KKLLrro7D8AAAA/bwoAAAAAAAAB4QAAAAwAAACWKU6XKU63P+Siiy666Ow/AAAAP28KAAAAAAAAAeIAAAAMAAAAmLwFmLwFuD/koosuuujsPwAAAD9+CgAAAAAAAAHjAAAADAAAAJhPvZhPvbg/5KKLLrro7D8AAAA/jgoAAAAAAAAB5AAAAAwAAACY4nSZ4nS5P+Siiy666Ow/AAAAP54KAAAAAAAAAeUAAAAMAAAAmOJ0meJ0uT+MLrrooovsPwAAAD+eCgAAAAAAAAHmAAAADAAAAJh1LJp1LLo/jC666KKL7D8AAAA/rQoAAAAAAAAB5wAAAAwAAACYCOSaCOS6Pyy66KKLLuw/AAAAP4gLAAAAAAAAAegAAAAMAAAAnJubm5ubuz8suuiiiy7sPwAAAD+ICwAAAAAAAAHpAAAADAAAAJwuU5wuU7w/LLrooosu7D8AAAA/mAsAAAAAAAAB6gAAAAwAAACcVMKdVMK9P8xFF1100es/AAAAP5gLAAAAAAAAAesAAAAMAAAAnud5nud5vj/MRRdddNHrPwAAAD+nCwAAAAAAAAHsAAAADAAAAJ4N6Z8N6b8/dNFFF1106z8AAAA/twsAAAAAAAAB7QAAAAwAAABQ4wdR4wfBPxRddNFFF+s/AAAAP8YLAAAAAAAAAe4AAAAMAAAAU5wuU5wuwz8UXXTRRRfrPwAAAD/GCwAAAAAAAAHvAAAADAAAANP4QdT4QcQ/FF100UUX6z8AAAA/1gsAAAAAAAAB8AAAAAwAAABWe8RWe8TGP7Tooosuuuo/AAAAP9YLAAAAAAAAAfEAAAAMAAAAV6EzWKEzyD+06KKLLrrqPwAAAD/mCwAAAAAAAAHyAAAADAAAANn9Rtn9Rsk/tOiiiy666j8AAAA/9QsAAAAAAAAB8wAAAAwAAADZkP7ZkP7JP7Tooosuuuo/AAAAP/ULAAAAAAAAAfQAAAAMAAAA2iO22iO2yj+06KKLLrrqPwAAAD/1CwAAAAAAAAH1AAAADAAAAFuAyVuAycs/XHTRRRdd6j8AAAA/BQwAAAAAAAAB9gAAAAwAAABcpjhdpjjNP1x00UUXXeo/AAAAPwUMAAAAAAAAAfcAAAAMAAAAXMynXsynzj9cdNFFF13qPwAAAD8kDAAAAAAAAAH4AAAADAAAADAMwzAMw9A/XHTRRRdd6j8AAAA/JAwAAAAAAAAB+QAAAAwAAABxukxxukzRP1x00UUXXeo/AAAAPyQMAAAAAAAAAfoAAAAMAAAA8YOo8YOo0T9cdNFFF13qPwAAAD80DAAAAAAAAAH7AAAADAAAALFo1rFo1tE/BAAAAAAA6j8AAAA/QwwAAAAAAAAB/AAAAAwAAAAxMjIyMjLSPwQAAAAAAOo/AAAAP0MMAAAAAAAAAf0AAAAMAAAAMTIyMjIy0j+ciy666KLpPwAAAD/gDAAAAAAAAAH+AAAADAAAADEyMjIyMtI/RBdddNFF6T8AAAA/Hg0AAAAAAAAL</ink>
</athena>
</file>

<file path=customXml/item51.xml><?xml version="1.0" encoding="utf-8"?>
<athena xmlns="http://schemas.microsoft.com/edu/athena" version="0.1.3209.0">
  <media streamable="true" recordStart="0" recordEnd="80545" recordLength="334761"/>
</athena>
</file>

<file path=customXml/item52.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NAAAABwMAAAAAAQAAABAAAAAECUlua0F0b21WMQIAAAAJBAAAAAkFAAAACQYAAAAJBwAAAAkIAAAACQkAAAAJCgAAAAkLAAAACQwAAAAJDQAAAA0GBQQAAAALUGVuU3Ryb2tlVjEEAAAACkF0dHJpYnV0ZXMFVHJhY2UJU3RhcnRUaW1lBFR5cGUEBAAED1BlbkF0dHJpYnV0ZXNWMQIAAAAKSW5rVHJhY2VWMQIAAAAQDEFjdGlvblR5cGVWMQIAAAACAAAACQ4AAAAJDwAAAO8NAAAAAAAABfD///8MQWN0aW9uVHlwZVYxAQAAAAd2YWx1ZV9fAAgCAAAAAAAAAAEFAAAABAAAAAkRAAAACRIAAACTSwAAAAAAAAHt////8P///wAAAAABBgAAAAQAAAAJFAAAAAkVAAAANWcAAAAAAAAB6v////D///8AAAAAAQcAAAAEAAAACRcAAAAJGAAAAOfsAAAAAAAAAef////w////AAAAAAEIAAAABAAAAAkaAAAACRsAAAAfCQEAAAAAAAHk////8P///wAAAAABCQAAAAQAAAAJHQAAAAkeAAAAShQBAAAAAAAB4f////D///8AAAAAAQoAAAAEAAAACSAAAAAJIQAAAGoYAQAAAAAAAd7////w////AAAAAAELAAAABAAAAAkjAAAACSQAAAC3HAEAAAAAAAHb////8P///wAAAAABDAAAAAQAAAAJJgAAAAknAAAA1iIBAAAAAAAB2P////D///8AAAAABQ0AAAANQ2xlYXJDYW52YXNWMQIAAAAJU3RhcnRUaW1lBFR5cGUABBAMQWN0aW9uVHlwZVYxAgAAAAIAAAChOgEAAAAAAAHX////8P///wAAAAAFDgAAAA9QZW5BdHRyaWJ1dGVzVjEKAAAAB19jb2xvckEHX2NvbG9yUgdfY29sb3JHB19jb2xvckIKRml0VG9DdXJ2ZQZIZWlnaHQOSWdub3JlUHJlc3N1cmUNSXNIaWdobGlnaHRlcgVTaGFwZQVXaWR0aAAAAAAAAAAABAACAgICAQYBAQxCcnVzaFNoYXBlVjECAAAABgIAAAD/cDCgAAAAAAAAACJAAAAF1v///wxCcnVzaFNoYXBlVjEBAAAAB3ZhbHVlX18ACAIAAAABAAAAAAAAAAAAIkAFDwAAAApJbmtUcmFjZVYxAwAAAA1MaXN0YDErX2l0ZW1zDExpc3RgMStfc2l6ZQ9MaXN0YDErX3ZlcnNpb24EAAAYU2hhcmVkLklua2luZy5JbmtQb2ludFtdAgAAAAgIAgAAAAkrAAAAPgEAAD4BAAABEQAAAA4AAAD/cDCgAAAAAAAAACJAAAAB1P///9b///8BAAAAAAAAAAAAIkABEgAAAA8AAAAJLQAAACMAAAAjAAAAARQAAAAOAAAA/3AwoAAAAAAAAAAiQAAAAdL////W////AQAAAAAAAAAAACJAARUAAAAPAAAACS8AAAAlAQAAJQEAAAEXAAAADgAAAP9wMKAAAAAAAAAAIkAAAAHQ////1v///wEAAAAAAAAAAAAiQAEYAAAADwAAAAkxAAAANgEAADYBAAABGgAAAA4AAAD/cDCgAAAAAAAAACJAAAABzv///9b///8BAAAAAAAAAAAAIkABGwAAAA8AAAAJMwAAANMAAADTAAAAAR0AAAAOAAAA/3AwoAAAAAAAAAAiQAAAAcz////W////AQAAAAAAAAAAACJAAR4AAAAPAAAACTUAAAAtAAAALQAAAAEgAAAADgAAAP9wMKAAAAAAAAAAIkAAAAHK////1v///wEAAAAAAAAAAAAiQAEhAAAADwAAAAk3AAAANQAAADUAAAABIwAAAA4AAAD/cDCgAAAAAAAAACJAAAAByP///9b///8BAAAAAAAAAAAAIkABJAAAAA8AAAAJOQAAACYAAAAmAAAAASYAAAAOAAAA/3AwoAAAAAAAAAAiQAAAAcb////W////AQAAAAAAAAAAACJAAScAAAAPAAAACTsAAAAvAAAALwAAAAcrAAAAAAEAAAAAAg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3CBy0AAAAAAQAAAEAAAAAECklua1BvaW50VjECAAAACXoBAAAJewEAAAl8AQAACX0BAAAJfgEAAAl/AQAACYABAAAJgQEAAAmCAQAACYMBAAAJhAEAAAmFAQAACYYBAAAJhwEAAAmIAQAACYkBAAAJigEAAAmLAQAACYwBAAAJjQEAAAmOAQAACY8BAAAJkAEAAAmRAQAACZIBAAAJkwEAAAmUAQAACZUBAAAJlgEAAAmXAQAACZgBAAAJmQEAAAmaAQAACZsBAAAJnAEAAA0dBy8AAAAAAQAAAAACAAAECklua1BvaW50VjECAA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3bBzEAAAAAAQAAAAACAAAECklua1BvaW50VjECAA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NygczAAAAAAEAAAAAAQAABApJbmtQb2ludFYxAgA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DS0HNQAAAAABAAAAQAAAAAQKSW5rUG9pbnRWMQIA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NEwc3AAAAAAEAAABAAAAABApJbmtQb2ludFYxAgA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NCwc5AAAAAAEAAABAAAAABApJbmtQb2ludFYxAgAAAAktBQAACS4FAAAJLwUAAAkwBQAACTEFAAAJMgUAAAkzBQAACTQFAAAJNQUAAAk2BQAACTcFAAAJOAUAAAk5BQAACToFAAAJOwUAAAk8BQAACT0FAAAJPgUAAAk/BQAACUAFAAAJQQUAAAlCBQAACUMFAAAJRAUAAAlFBQAACUYFAAAJRwUAAAlIBQAACUkFAAAJSgUAAAlLBQAACUwFAAAJTQUAAAlOBQAACU8FAAAJUAUAAAlRBQAACVIFAAANGgc7AAAAAAEAAABAAAAABApJbmtQb2ludFYxAgA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NEQU8AAAACklua1BvaW50VjEEAAAAAVgBWQ5QcmVzc3VyZUZhY3RvcglUaW1lU3RhbXAAAAAABgYLEAIAAACAVLP+DH6TPzfvU1wyBLM/AAAAPwAAAAAAAAAAAT0AAAA8AAAAgFSz/gx+kz9yyRCso82zPwAAAD9OAAAAAAAAAAE+AAAAPAAAAIBUs/4MfpM/2rxPcckQtD8AAAA/TgAAAAAAAAABPwAAADwAAACAVLP+DH6TP0SwjjbvU7Q/AAAAP04AAAAAAAAAAUAAAAA8AAAAgFSz/gx+kz8VlwzBOtq0PwAAAD9dAAAAAAAAAAFBAAAAPAAAAIBUs/4MfpM/532KS4ZgtT8AAAA/XQAAAAAAAAABQgAAADwAAACAVLP+DH6TPyFYR5v3KbY/AAAAP20AAAAAAAAAAUMAAAA8AAAAgFSz/gx+kz/zPsUlQ7C2PwAAAD9tAAAAAAAAAAFEAAAAPAAAAIBUs/4MfpM/LhmCdbR5tz8AAAA/fQAAAAAAAAABRQAAADwAAACAVLP+DH6TPwAAAAAAALg/AAAAP30AAAAAAAAAAUYAAAA8AAAAgFSz/gx+kz872rxPccm4PwAAAD+MAAAAAAAAAAFHAAAAPAAAACCR/67UW5Q/36e4ZAjWuT8AAAA/jAAAAAAAAAABSAAAADwAAAAgkf+u1FuUPxmCdbR5n7o/AAAAP5wAAAAAAAAAAUkAAAA8AAAAyM1LX5w5lT8lQ7CONu+7PwAAAD+cAAAAAAAAAAFKAAAAPAAAAGgKmA9kF5Y/yRCso837vD8AAAA/rAAAAAAAAAABSwAAADwAAAC4gzBw89KXP9XR5n2KS74/AAAAP6wAAAAAAAAAAUwAAAA8AAAA+PzI0IKOmT95n+KSIVi/PwAAAD+7AAAAAAAAAAFNAAAAPAAAAKg5FYFKbJo/jjbvU1wywD8AAAA/uwAAAAAAAAABTgAAADwAAACoORWBSmyaP6yjzfsUl8A/AAAAP8sAAAAAAAAAAU8AAAA8AAAA6LKt4dknnD8yBOto8z7BPwAAAD/LAAAAAAAAAAFQAAAAPAAAADgsRkJp450/UHHJEKyjwT8AAAA/2gAAAAAAAAABUQAAADwAAADYaJLyMMGeP2zep7hkCMI/AAAAP9oAAAAAAAAAAVIAAAA8AAAAeKXeovienz/0PsUlQ7DCPwAAAD/qAAAAAAAAAAFTAAAAPAAAAGSPuwFEraA/XDIE62jzwj8AAAA/6gAAAAAAAAABVAAAADwAAAC0reHZJxyhP3qf4pIhWMM/AAAAP/oAAAAAAAAAAVUAAAA8AAAArAhUYtNooj9MhmAdbd7DPwAAAD/6AAAAAAAAAAFWAAAAPAAAAKRjxup+taM/AAAAAAAAxD8AAAA/CQEAAAAAAAABVwAAADwAAACUvjhzKgKlPx5t3qe4ZMQ/AAAAPwkBAAAAAAAAAVgAAAA8AAAAPPuEI/LfpT8ebd6nuGTEPwAAAD8ZAQAAAAAAAAFZAAAAPAAAAIx0HYSBm6c/0uZ9ikuGxD8AAAA/GQEAAAAAAAABWgAAADwAAACEz48MLeioP4ZgHW3ep8Q/AAAAPykBAAAAAAAAAVsAAAA8AAAAdCoCldg0qj862rxPccnEPwAAAD8pAQAAAAAAAAFcAAAAPAAAABTCwM1LX6w/8FNcMgTrxD8AAAA/OAEAAAAAAAABXQAAADwAAABcO1ku2xquP6TN+xSXDMU/AAAAPzgBAAAAAAAAAV4AAAA8AAAAVJbLtoZnrz+kzfsUlwzFPwAAAD9IAQAAAAAAAAFfAAAAPAAAAM4HsguLkbA/WEeb9ykuxT8AAAA/VwEAAAAAAAABYAAAADwAAAAeJtjjbgCxP1hHm/cpLsU/AAAAP1cBAAAAAAAAAWEAAAA8AAAAmlMRqMSmsT9YR5v3KS7FPwAAAD9XAQAAAAAAAAFiAAAAPAAAAO5xN4CoFbI/WEeb9ykuxT8AAAA/ZwEAAAAAAAABYwAAADwAAAA+kF1YjISyP1hHm/cpLsU/AAAAP2cBAAAAAAAAAWQAAAA8AAAAkq6DMHDzsj9YR5v3KS7FPwAAAD93AQAAAAAAAAFlAAAAPAAAAArcvPTFmbM/WEeb9ykuxT8AAAA/dwEAAAAAAAABZgAAADwAAABe+uLMqQi0P6TN+xSXDMU/AAAAP4YBAAAAAAAAAWcAAAA8AAAABjcvfXHmtD+kzfsUlwzFPwAAAD+GAQAAAAAAAAFoAAAAPAAAANKCjhmr+7U/Otq8T3HJxD8AAAA/lgEAAAAAAAABaQAAADwAAACezu215BC3PzravE9xycQ/AAAAP6YBAAAAAAAAAWoAAAA8AAAAkilgPpBduD/S5n2KS4bEPwAAAD+mAQAAAAAAAAFrAAAAPAAAAOKi+J4fGbo/Hm3ep7hkxD8AAAA/tQEAAAAAAAABbAAAADwAAACmScrDBHu8P2jzPsUlQ8Q/AAAAP7UBAAAAAAAAAW0AAAA8AAAAavCb6Oncvj+0eZ/ikiHEPwAAAD/FAQAAAAAAAAFuAAAAPAAAAL/ayXLZ1sA/tHmf4pIhxD8AAAA/xQEAAAAAAAABbwAAADwAAACNJikPE+zBP7R5n+KSIcQ/AAAAP9QBAAAAAAAAAXAAAAA8AAAA7/mRoQUdwz8AAAAAAADEPwAAAD/UAQAAAAAAAAFxAAAAPAAAAFHN+jP4TcQ/AAAAAAAAxD8AAAA/5AEAAAAAAAABcgAAADwAAAD1CUfkvyvFPwAAAAAAAMQ/AAAAP+QBAAAAAAAAAXMAAAA8AAAAnUaTlIcJxj8AAAAAAADEPwAAAD/0AQAAAAAAAAF0AAAAPAAAAK371U6Wy8Y/AAAAAAAAxD8AAAA/9AEAAAAAAAABdQAAADwAAABROCL/XanHPwAAAAAAAMQ/AAAAPwMCAAAAAAAAAXYAAAA8AAAA9XRuryWHyD8AAAAAAADEPwAAAD8DAgAAAAAAAAF3AAAAPAAAAAUqsWk0Sck/tHmf4pIhxD8AAAA/EwIAAAAAAAABeAAAADwAAACpZv0Z/CbKP2jzPsUlQ8Q/AAAAPxMCAAAAAAAAAXkAAAA8AAAATaNJysMEyz/S5n2KS4bEPwAAAD8jAgAAAAAAAAF6AAAAPAAAABvvqGb9Gcw/hmAdbd6nxD8AAAA/IwIAAAAAAAABewAAADwAAAC/K/UWxffMP4ZgHW3ep8Q/AAAAPzICAAAAAAAAAXwAAAA8AAAA9+9KvUXxzT+GYB1t3qfEPwAAAD8yAgAAAAAAAAF9AAAAPAAAAF3Ds084Is8/hmAdbd6nxD8AAAA/QgIAAAAAAAABfgAAADwAAAD00hdnTkXQP4ZgHW3ep8Q/AAAAP0ICAAAAAAAAAX8AAAA8AAAAOsRVpoD50D+GYB1t3qfEPwAAAD9RAgAAAAAAAAGAAAAAPAAAABI9ndtrydE/0uZ9ikuGxD8AAAA/UQIAAAAAAAABgQAAADwAAAAi8t+VeovSPx5t3qe4ZMQ/AAAAP2ECAAAAAAAAAYIAAAA8AAAAkvIwwR530z9o8z7FJUPEPwAAAD9kAgAAAAAAAAGDAAAAPAAAAALzgezCYtQ/AAAAAAAAxD8AAAA/dAIAAAAAAAABhAAAADwAAABG5L8r9RbVP0yGYB1t3sM/AAAAP3QCAAAAAAAAAYUAAAA8AAAAwhH570q91T9MhmAdbd7DPwAAAD+DAgAAAAAAAAGGAAAAPAAAAD4/MrSgY9Y/mAzBOtq8wz8AAAA/gwIAAAAAAAABhwAAADwAAADuqGb9GfzWP+KSIVhHm8M/AAAAP5MCAAAAAAAAAYgAAAA8AAAAQMeM1f1q1z/ikiFYR5vDPwAAAD+TAgAAAAAAAAGJAAAAPAAAAMghrjIFzNc/LhmCdbR5wz8AAAA/owIAAAAAAAABigAAADwAAABQfM+PDC3YP3qf4pIhWMM/AAAAP6MCAAAAAAAAAYsAAAA8AAAA2Nbw7BOO2D/GJUOwjjbDPwAAAD+yAgAAAAAAAAGMAAAAPAAAAMypCFRi09g/EKyjzfsUwz8AAAA/sgIAAAAAAAABjQAAADwAAADqizOnIlDZP6i4ZAjW0cI/AAAAP8ICAAAAAAAAAY4AAAA8AAAAcOZUBCqx2T/0PsUlQ7DCPwAAAD/CAgAAAAAAAAGPAAAAPAAAAMQEe9wNINo/PsUlQ7COwj8AAAA/0QIAAAAAAAABkAAAADwAAAAWI6G08Y7aP4pLhmAdbcI/AAAAP9ECAAAAAAAAAZEAAAA8AAAAMAXMB7IL2z/W0eZ9ikvCPwAAAD/hAgAAAAAAAAGSAAAAPAAAABqr+9VOlts/IlhHm/cpwj8AAAA/8QIAAAAAAAABkwAAADwAAADKFDAfyC7cP2zep7hkCMI/AAAAP/ECAAAAAAAAAZQAAAA8AAAAHDNW96ud3D+4ZAjW0ebBPwAAAD/xAgAAAAAAAAGVAAAAPAAAADoVgUpsGt0/BOto8z7FwT8AAAA/AAMAAAAAAAABlgAAADwAAABU96udLJfdPwTraPM+xcE/AAAAPxADAAAAAAAAAZcAAAA8AAAActnW8OwT3j8E62jzPsXBPwAAAD8QAwAAAAAAAAGYAAAAPAAAAMT3/MjQgt4/BOto8z7FwT8AAAA/IAMAAAAAAAABmQAAADwAAACCjhmr+9XePwTraPM+xcE/AAAAPyADAAAAAAAAAZoAAAA8AAAArJ0sl20N3z8E62jzPsXBPwAAAD8vAwAAAAAAAAGbAAAAPAAAAAjpOggDN98/BOto8z7FwT8AAAA/LwMAAAAAAAABnAAAADwAAABoNEl5mGDfPwTraPM+xcE/AAAAPz8DAAAAAAAAAZ0AAAA8AAAAxn9X6i2K3z8E62jzPsXBPwAAAD8/AwAAAAAAAAGeAAAAPAAAACbLZVvDs98/BOto8z7FwT8AAAA/TgMAAAAAAAABnwAAADwAAADyjmrWn8HfPwTraPM+xcE/AAAAP04DAAAAAAAAAaAAAAA8AAAAhhZ0zFjd3z8E62jzPsXBPwAAAD9eAwAAAAAAAAGhAAAAPAAAABqefcIR+d8/nPcpLhmCwT8AAAA/XgMAAAAAAAABogAAADwAAAC89MWZUxHgP+Z9ikuGYME/AAAAP24DAAAAAAAAAaMAAAA8AAAAUXzPjwwt4D/KEKyjzfvAPwAAAD9uAwAAAAAAAAGkAAAAPAAAAMtlW8OzT+A/rKPN+xSXwD8AAAA/fQMAAAAAAAABpQAAADwAAABET+f2WnLgP44271NcMsA/AAAAP30DAAAAAAAAAaYAAAA8AAAAo5r1Z/Cb4D95n+KSIVi/PwAAAD+NAwAAAAAAAAGnAAAAPAAAAMypCFRi0+A/P8UlQ7COvj8AAAA/jQMAAAAAAAABqAAAADwAAAARV5kC5gPhPwXraPM+xb0/AAAAP50DAAAAAAAAAakAAAA8AAAAb6Knc3st4T/JEKyjzfu8PwAAAD+dAwAAAAAAAAGqAAAAPAAAALNPOCL/XeE/JUOwjjbvuz8AAAA/rAMAAAAAAAABqwAAADwAAAB9Ez2d22vhP1NcMgTraLs/AAAAP6wDAAAAAAAAAawAAAA8AAAAR9dBGLh54T+CdbR5n+K6PwAAAD+8AwAAAAAAAAGtAAAAPAAAAPf8yNCCjuE/R5v3KS4Zuj8AAAA/vAMAAAAAAAABrgAAADwAAADCwM1LX5zhP3W0eZ/ikrk/AAAAP8sDAAAAAAAAAa8AAAA8AAAApiJQiU2j4T+kzfsUlwy5PwAAAD/LAwAAAAAAAAGwAAAAPAAAAIyE0sY7quE/0uZ9ikuGuD8AAAA/2wMAAAAAAAABsQAAADwAAACMhNLGO6rhPwAAAAAAALg/AAAAP+sDAAAAAAAAAbIAAAA8AAAAjITSxjuq4T8uGYJ1tHm3PwAAAD/rAwAAAAAAAAGzAAAAPAAAAIyE0sY7quE/xSVDsI42tz8AAAA/GgQAAAAAAAABtAAAADwAAACmIlCJTaPhP+d9ikuGYLU/AAAAPxoEAAAAAAAAAbUAAAA8AAAAwsDNS1+c4T8VlwzBOtq0PwAAAD8aBAAAAAAAAAG2AAAAPAAAAMLAzUtfnOE/CNbR5n2Ksz8AAAA/KQQAAAAAAAABtwAAADwAAADCwM1LX5zhPzfvU1wyBLM/AAAAPykEAAAAAAAAAbgAAAA8AAAA9/zI0IKO4T/7FJcMwTqyPwAAAD85BAAAAAAAAAG5AAAAPAAAABKbRpOUh+E/Ki4ZgnW0sT8AAAA/awQAAAAAAAABugAAADwAAAAtOcRVpoDhP+9TXDIE67A/AAAAP3oEAAAAAAAAAbsAAAA8AAAAR9dBGLh54T8ebd6nuGSwPwAAAD96BAAAAAAAAAG8AAAAPAAAAH0TPZ3ba+E/xCVDsI42rz8AAAA/igQAAAAAAAABvQAAADwAAAB9Ez2d22vhP05xyRCso60/AAAAP4oEAAAAAAAAAb4AAAA8AAAAs084Iv9d4T+uo837FJesPwAAAD+aBAAAAAAAAAG/AAAAPAAAAM7tteQQV+E/CNbR5n2Kqz8AAAA/mgQAAAAAAAABwAAAADwAAADO7bXkEFfhP2QI1tHmfao/AAAAP6kEAAAAAAAAAcEAAAA8AAAABCqxaTRJ4T+SIVhHm/epPwAAAD+pBAAAAAAAAAHCAAAAPAAAAAQqsWk0SeE/wDravE9xqT8AAAA/uQQAAAAAAAABwwAAADwAAAAeyC4sRkLhPx5t3qe4ZKg/AAAAP7kEAAAAAAAAAcQAAAA8AAAAHsguLEZC4T9MhmAdbd6nPwAAAD/JBAAAAAAAAAHFAAAAPAAAADpmrO5XO+E/ep/ikiFYpz8AAAA/yQQAAAAAAAABxgAAADwAAAA6ZqzuVzvhP6i4ZAjW0aY/AAAAP9gEAAAAAAAAAccAAAA8AAAAVAQqsWk04T+ouGQI1tGmPwAAAD/oBAAAAAAAAAHIAAAAPAAAAFQEKrFpNOE/BOto8z7FpT8AAAA/6AQAAAAAAAAByQAAADwAAABvoqdzey3hPwTraPM+xaU/AAAAP/cEAAAAAAAAAcoAAAA8AAAAikAlNo0m4T8yBOto8z6lPwAAAD/3BAAAAAAAAAHLAAAAPAAAAKXeovieH+E/MgTraPM+pT8AAAA/BwUAAAAAAAABzAAAADwAAACl3qL4nh/hP2Adbd6nuKQ/AAAAPxcFAAAAAAAAAc0AAAA8AAAA2xqefcIR4T+PNu9TXDKkPwAAAD8XBQAAAAAAAAHOAAAAPAAAABFXmQLmA+E/jzbvU1wypD8AAAA/NgUAAAAAAAABzwAAADwAAAAr9RbF9/zgP71PcckQrKM/AAAAPzYFAAAAAAAAAdAAAAA8AAAARpOUhwn24D+9T3HJEKyjPwAAAD82BQAAAAAAAAHRAAAAPAAAAGExEkob7+A/62jzPsUloz8AAAA/RgUAAAAAAAAB0gAAADwAAACWbQ3PPuHgPxmCdbR5n6I/AAAAP0YFAAAAAAAAAdMAAAA8AAAAsguLkVDa4D8ZgnW0eZ+iPwAAAD9VBQAAAAAAAAHUAAAAPAAAAMypCFRi0+A/R5v3KS4Zoj8AAAA/VQUAAAAAAAAB1QAAADwAAAAdhIGbl77gP3a0eZ/ikqE/AAAAP2UFAAAAAAAAAdYAAAA8AAAAU8B8ILuw4D92tHmf4pKhPwAAAD9lBQAAAAAAAAHXAAAAPAAAAG1e+uLMqeA/drR5n+KSoT8AAAA/dAUAAAAAAAAB2AAAADwAAACjmvVn8JvgP6TN+xSXDKE/AAAAP3QFAAAAAAAAAdkAAAA8AAAA2dbw7BOO4D+kzfsUlwyhPwAAAD+EBQAAAAAAAAHaAAAAPAAAACqxaTRJeeA/pM37FJcMoT8AAAA/hAUAAAAAAAAB2wAAADwAAAB6i+J7fmTgP6TN+xSXDKE/AAAAP5QFAAAAAAAAAdwAAAA8AAAA5QPZhcVI4D+kzfsUlwyhPwAAAD+UBQAAAAAAAAHdAAAAPAAAAFF8z48MLeA/0uZ9ikuGoD8AAAA/owUAAAAAAAAB3gAAADwAAAC89MWZUxHgP9LmfYpLhqA/AAAAP7MFAAAAAAAAAd8AAAA8AAAAhhZ0zFjd3z/S5n2KS4agPwAAAD+zBQAAAAAAAAHgAAAAPAAAAP67Um9RfN8/0uZ9ikuGoD8AAAA/swUAAAAAAAAB4QAAADwAAAAI6ToIAzffPwAAAAAAAKA/AAAAP8MFAAAAAAAAAeIAAAA8AAAAgo4Zq/vV3j8AAAAAAACgPwAAAD/SBQAAAAAAAAHjAAAAPAAAAMT3/MjQgt4/AAAAAAAAoD8AAAA/0gUAAAAAAAAB5AAAADwAAACc6OncXkvePwAAAAAAAKA/AAAAP+IFAAAAAAAAAeUAAAA8AAAActnW8OwT3j9eMgTraPOePwAAAD/iBQAAAAAAAAHmAAAAPAAAAErKwwR73N0/XjIE62jznj8AAAA/8QUAAAAAAAAB5wAAADwAAAAgu7AYCaXdP14yBOto854/AAAAP/EFAAAAAAAAAegAAAA8AAAA9qudLJdt3T9eMgTraPOePwAAAD8BBgAAAAAAAAHpAAAAPAAAAG5RfM+PDN0/XjIE62jznj8AAAA/AQYAAAAAAAAB6gAAADwAAAAcM1b3q53cP14yBOto854/AAAAPxEGAAAAAAAAAesAAAA8AAAAyhQwH8gu3D9eMgTraPOePwAAAD8RBgAAAAAAAAHsAAAAPAAAAHj2CUfkv9s/XjIE62jznj8AAAA/IAYAAAAAAAAB7QAAADwAAACQUNp4RzXbP14yBOto854/AAAAPyAGAAAAAAAAAe4AAAA8AAAAPjK0oGPG2j9eMgTraPOePwAAAD8wBgAAAAAAAAHvAAAAPAAAACBQiU2jSdo/XjIE62jznj8AAAA/MAYAAAAAAAAB8AAAADwAAAAGbl764szZP14yBOto854/AAAAP0AGAAAAAAAAAfEAAAA8AAAA6oszpyJQ2T+6ZAjW0eadPwAAAD9ABgAAAAAAAAHyAAAAPAAAAJZtDc8+4dg/FJcMwTranD8AAAA/TwYAAAAAAAAB8wAAADwAAABET+f2WnLYPxSXDME62pw/AAAAP08GAAAAAAAAAfQAAAA8AAAAKG28o5r11z8UlwzBOtqcPwAAAD9fBgAAAAAAAAH1AAAAPAAAAKASm0aTlNc/FJcMwTranD8AAAA/XwYAAAAAAAAB9gAAADwAAAAYuHnpizPXPxSXDME62pw/AAAAP24GAAAAAAAAAfcAAAA8AAAAJOVhgj3u1j8UlwzBOtqcPwAAAD9uBgAAAAAAAAH4AAAAPAAAANLGO6pZf9Y/FJcMwTranD8AAAA/fgYAAAAAAAAB+QAAADwAAADe8yNDCzrWPxSXDME62pw/AAAAP34GAAAAAAAAAfoAAAA8AAAAIF0HYeDm1T8UlwzBOtqcPwAAAD9+BgAAAAAAAAH7AAAAPAAAAJgC5gPZhdU/FJcMwTranD8AAAA/jQYAAAAAAAAB/AAAADwAAACmL86cikDVPxSXDME62pw/AAAAP40GAAAAAAAAAf0AAAA8AAAAHtWsP4Pf1D8UlwzBOtqcPwAAAD+NBgAAAAAAAAH+AAAAPAAAAGA+kF1YjNQ/umQI1tHmnT8AAAA/nQYAAAAAAAAB/wAAADwAAABsa3j2CUfUP7pkCNbR5p0/AAAAP50GAAAAAAAAAQABAAA8AAAA5BBXmQLm0z+6ZAjW0eadPwAAAD+tBgAAAAAAAAEBAQAAPAAAAPA9PzK0oNM/umQI1tHmnT8AAAA/rQYAAAAAAAABAgEAADwAAAAypyJQiU3TP7pkCNbR5p0/AAAAP7wGAAAAAAAAAQMBAAA8AAAAdBAGbl760j+6ZAjW0eadPwAAAD+8BgAAAAAAAAEEAQAAPAAAAOy15BBXmdI/umQI1tHmnT8AAAA/zAYAAAAAAAABBQEAADwAAAD64sypCFTSP7pkCNbR5p0/AAAAP9sGAAAAAAAAAQYBAAA8AAAAcoirTAHz0T+6ZAjW0eadPwAAAD/bBgAAAAAAAAEHAQAAPAAAALTxjmrWn9E/umQI1tHmnT8AAAA/2wYAAAAAAAABCAEAADwAAAD2WnKIq0zRP7pkCNbR5p0/AAAAP+sGAAAAAAAAAQkBAAA8AAAAOsRVpoD50D+6ZAjW0eadPwAAAD/rBgAAAAAAAAEKAQAAPAAAABC1QroOwtA/umQI1tHmnT8AAAA/+wYAAAAAAAABCwEAADwAAAAc4ipTwHzQP7pkCNbR5p0/AAAAP/sGAAAAAAAAAQwBAAA8AAAAKg8T7HE30D+6ZAjW0eadPwAAAD8KBwAAAAAAAAENAQAAPAAAAAAAAAAAANA/FJcMwTranD8AAAA/GgcAAAAAAAABDgEAADwAAACF0sY7qlnPP3DJEKyjzZs/AAAAPxoHAAAAAAAAAQ8BAAA8AAAA35V6i+J7zj/M+xSXDMGaPwAAAD8qBwAAAAAAAAEQAQAAPAAAADtZLtsans0/Ki4ZgnW0mT8AAAA/KgcAAAAAAAABEQEAADwAAACVHOIqU8DMP+KSIVhHm5c/AAAAPzkHAAAAAAAAARIBAAA8AAAAydCCjhmryz+a9ykuGYKVPwAAAD85BwAAAAAAAAETAQAAPAAAAI8MLeiYsco/VFwyBOtokz8AAAA/SQcAAAAAAAABFAEAADwAAADrz+A30dPJP7CONu9TXJI/AAAAP0kHAAAAAAAAARUBAAA8AAAAswuLkVDayD8MwTravE+RPwAAAD9YBwAAAAAAAAEWAQAAPAAAAMtlW8OzT8g/jEuGYB1tjj8AAAA/WAcAAAAAAAABFwEAADwAAAC7sBgJpY3HP/wUlwzBOoo/AAAAP2gHAAAAAAAAARgBAAA8AAAAQYPfRE/nxj/8FJcMwTqKPwAAAD9oBwAAAAAAAAEZAQAAPAAAAFndr3ayXMY/tHmf4pIhiD8AAAA/eAcAAAAAAAABGgEAADwAAADdr3ayXLbFP2zep7hkCIY/AAAAP3gHAAAAAAAAARsBAAA8AAAAYYI97gYQxT8mQ7CONu+DPwAAAD+HBwAAAAAAAAEcAQAAPAAAAA9kFxYjocQ/JkOwjjbvgz8AAAA/hwcAAAAAAAABHQEAADwAAABRzfoz+E3EP96nuGQI1oE/AAAAP5cHAAAAAAAAAR4BAAA8AAAAkzbeUc36wz/ep7hkCNaBPwAAAD+XBwAAAAAAAAEfAQAAPAAAANWfwW+ip8M/3qe4ZAjWgT8AAAA/pwcAAAAAAAABIAEAADwAAACtkK6DMHDDP96nuGQI1oE/AAAAP7YHAAAAAAAAASEBAAA8AAAAg4Gbl744wz/ep7hkCNaBPwAAAD+2BwAAAAAAAAEiAQAAPAAAAMfqfrWT5cI/3qe4ZAjWgT8AAAA/tgcAAAAAAAABIwEAADwAAAAJVGLTaJLCPzAZgnW0eX8/AAAAP8YHAAAAAAAAASQBAAA8AAAAtzU8+4Qjwj8wGYJ1tHl/PwAAAD/GBwAAAAAAAAElAQAAPAAAADsIAzcvfcE/MBmCdbR5fz8AAAA/1QcAAAAAAAABJgEAADwAAABVYtNokvLAPzAZgnW0eX8/AAAAP9UHAAAAAAAAAScBAAA8AAAAA0StkK6DwD8wGYJ1tHl/PwAAAD/lBwAAAAAAAAEoAQAAPAAAAEWtkK6DMMA/MBmCdbR5fz8AAAA/5QcAAAAAAAABKQEAADwAAADmHdWsP4O/PzAZgnW0eX8/AAAAP/UHAAAAAAAAASoBAAA8AAAA7sJiJJQ2vj8wGYJ1tHl/PwAAAD8ECAAAAAAAAAErAQAAPAAAAEqGFnTMWL0/oOKSIVhHez8AAAA/UggAAAAAAAABLAEAADwAAAAWgUpsGk2yP6DikiFYR3s/AAAAP1IIAAAAAAAAAS0BAAA8AAAAmlMRqMSmsT+g4pIhWEd7PwAAAD9SCAAAAAAAAAEuAQAAPAAAAB4m2ONuALE/oOKSIVhHez8AAAA/YggAAAAAAAABLwEAADwAAADOB7ILi5GwP6DikiFYR3s/AAAAP2IIAAAAAAAAATABAAA8AAAAovieHxlasD+g4pIhWEd7PwAAAD9yCAAAAAAAAAExAQAAPAAAAHrpizOnIrA/oOKSIVhHez8AAAA/cggAAAAAAAABMgEAADwAAACktPGOatavP6DikiFYR3s/AAAAP4EIAAAAAAAAATMBAAA8AAAAVJbLtoZnrz+g4pIhWEd7PwAAAD+YCAAAAAAAAAE0AQAAPAAAAPx3pd6i+K4/oOKSIVhHez8AAAA/qAgAAAAAAAABNQEAADwAAACsWX8Gv4muPxSso837FHc/AAAAP6gIAAAAAAAAATYBAAA8AAAAtP4MfhM9rT8UrKPN+xR3PwAAAD+3CAAAAAAAAAE3AQAAPAAAALyjmvVn8Ks/gHW0eZ/icj8AAAA/twgAAAAAAAABOAEAADwAAAB0KgKV2DSqP4B1tHmf4nI/AAAAP8cIAAAAAAAAATkBAAA8AAAALLFpNEl5qD+AdbR5n+JyPwAAAD/HCAAAAAAAAAE6AQAAPAAAAOQ30dO5vaY/gHW0eZ/icj8AAAA/1ggAAAAAAAABOwEAADwAAACUvjhzKgKlP4B1tHmf4nI/AAAAP9YIAAAAAAAAATwBAAA8AAAApGPG6n61oz+AdbR5n+JyPwAAAD/mCAAAAAAAAAE9AQAAPAAAAKwIVGLTaKI/gHW0eZ/icj8AAAA/5ggAAAAAAAABPgEAADwAAABc6i2K7/mhP4B1tHmf4nI/AAAAP/YIAAAAAAAAAT8BAAA8AAAAtK3h2SccoT8UrKPN+xR3PwAAAD/2CAAAAAAAAAFAAQAAPAAAAGSPuwFEraA/FKyjzfsUdz8AAAA/BQkAAAAAAAABQQEAADwAAAAMcZUpYD6gPxSso837FHc/AAAAPwUJAAAAAAAAAUIBAAA8AAAADHGVKWA+oD+g4pIhWEd7PwAAAD8VCQAAAAAAAAFDAQAAPAAAAHil3qL4np8/MBmCdbR5fz8AAAA/JQkAAAAAAAABRAEAADwAAADYaJLyMMGePzAZgnW0eX8/AAAAPzQJAAAAAAAAAUUBAAA8AAAAOCxGQmnjnT/ep7hkCNaBPwAAAD80CQAAAAAAAAFGAQAAPAAAAIjv+ZGhBZ0/3qe4ZAjWgT8AAAA/NAkAAAAAAAABRwEAADwAAABIdmExEkqbP2zep7hkCIY/AAAAP0QJAAAAAAAAAUgBAAA8AAAAqDkVgUpsmj/8FJcMwTqKPwAAAD9ECQAAAAAAAAFJAQAAPAAAALiDMHDz0pc/jEuGYB1tjj8AAAA/UwkAAAAAAAABSgEAADwAAADIzUtfnDmVPwzBOtq8T5E/AAAAP2MJAAAAAAAAAUsBAAA8AAAAgFSz/gx+kz9UXDIE62iTPwAAAD9jCQAAAAAAAAFMAQAAPAAAADjbGp59wpE/4pIhWEeblz8AAAA/YwkAAAAAAAABTQEAADwAAACQSmwaTVKOP8z7FJcMwZo/AAAAP3MJAAAAAAAAAU4BAAA8AAAAUNHTub2WjD+6ZAjW0eadPwAAAD+CCQAAAAAAAAFPAQAAPAAAALDeovieH4k/pM37FJcMoT8AAAA/ggkAAAAAAAABUAEAADwAAAAg7HE3gKiFPxmCdbR5n6I/AAAAP4IJAAAAAAAAAVEBAAA8AAAAkPlAdmExgj8yBOto8z6lPwAAAD+SCQAAAAAAAAFSAQAAPAAAAFCAqBXSdYA/ep/ikiFYpz8AAAA/kgkAAAAAAAABUwEAADwAAABAG++oZv15P8A62rxPcak/AAAAP6IJAAAAAAAAAVQBAAA8AAAAwCi+50eGdj/avE9xyRCsPwAAAD+xCQAAAAAAAAFVAQAAPAAAAMAovudHhnY/IlhHm/cprj8AAAA/sQkAAAAAAAABVgEAADwAAADAKL7nR4Z2P5gMwTravK8/AAAAP8EJAAAAAAAAAVcBAAA8AAAAIDaNJikPcz/vU1wyBOuwPwAAAD/BCQAAAAAAAAFYAQAAPAAAACA2jSYpD3M/kyFYR5v3sT8AAAA/0AkAAAAAAAABWQEAADwAAABAh7jKFDBvP5/ikiFYR7M/AAAAP+AJAAAAAAAAAVoBAAA8AAAAQIe4yhQwbz8hWEeb9ym2PwAAAD/gCQAAAAAAAAFbAQAAPAAAAECHuMoUMG8/LhmCdbR5tz8AAAA/8AkAAAAAAAABXAEAADwAAABAh7jKFDBvP9LmfYpLhrg/AAAAP/AJAAAAAAAAAV0BAAA8AAAAQIe4yhQwbz91tHmf4pK5PwAAAD//CQAAAAAAAAFeAQAAPAAAAECHuMoUMG8/sI4271Ncuj8AAAA//wkAAAAAAAABXwEAADwAAABAh7jKFDBvP+to8z7FJbs/AAAAPw8KAAAAAAAAAWABAAA8AAAAQIe4yhQwbz+9T3HJEKy7PwAAAD8PCgAAAAAAAAFhAQAAPAAAAECHuMoUMG8/9ykuGYJ1vD8AAAA/HwoAAAAAAAABYgEAADwAAAAgNo0mKQ9zP8kQrKPN+7w/AAAAPy4KAAAAAAAAAWMBAAA8AAAAwCi+50eGdj8zBOto8z69PwAAAD8uCgAAAAAAAAFkAQAAPAAAAFCAqBXSdYA/Beto8z7FvT8AAAA/PgoAAAAAAAABZQEAADwAAACQ+UB2YTGCPz/FJUOwjr4/AAAAPz4KAAAAAAAAAWYBAAA8AAAAIOxxN4CohT8RrKPN+xS/PwAAAD8+CgAAAAAAAAFnAQAAPAAAACDscTeAqIU/eZ/ikiFYvz8AAAA/TQoAAAAAAAABaAEAADwAAACw3qL4nh+JP0uGYB1t3r8/AAAAP00KAAAAAAAAAWkBAAA8AAAAAFg7WS7bij+ONu9TXDLAPwAAAD9dCgAAAAAAAAFqAQAAPAAAAJBKbBpNUo4/QrCONu9TwD8AAAA/XQoAAAAAAAABawEAADwAAACQns7tteSQP8oQrKPN+8A/AAAAP20KAAAAAAAAAWwBAAA8AAAA2BdnTkWgkj/mfYpLhmDBPwAAAD9tCgAAAAAAAAFtAQAAPAAAAIBUs/4MfpM/BOto8z7FwT8AAAA/fAoAAAAAAAABbgEAADwAAADIzUtfnDmVP4pLhmAdbcI/AAAAP3wKAAAAAAAAAW8BAAA8AAAAEEfkvyv1lj9cMgTraPPCPwAAAD+MCgAAAAAAAAFwAQAAPAAAAPj8yNCCjpk/LhmCdbR5wz8AAAA/jAoAAAAAAAABcQEAADwAAABIdmExEkqbPwAAAAAAAMQ/AAAAP5wKAAAAAAAAAXIBAAA8AAAA6LKt4dknnD8ebd6nuGTEPwAAAD+7CgAAAAAAAAFzAQAAPAAAADgsRkJp450/Otq8T3HJxD8AAAA/uwoAAAAAAAABdAEAADwAAAA4LEZCaeOdP6TN+xSXDMU/AAAAP7sKAAAAAAAAAXUBAAA8AAAA2GiS8jDBnj+kzfsUlwzFPwAAAD/LCgAAAAAAAAF2AQAAPAAAAHil3qL4np8/DME62rxPxT8AAAA/ywoAAAAAAAABdwEAADwAAAAMcZUpYD6gPwzBOtq8T8U/AAAAP+oKAAAAAAAAAXgBAAA8AAAADHGVKWA+oD9YR5v3KS7FPwAAAD84CwAAAAAAAAF5AQAAPAAAAAxxlSlgPqA/pM37FJcMxT8AAAA/OAsAAAAAAAABegEAADwAAAA4LEZCaeOdP0yGYB1t3t0/AAAAPwAAAAAAAAAAAXsBAAA8AAAAiO/5kaEFnT9MhmAdbd7dPwAAAD8gAAAAAAAAAAF8AQAAPAAAAIjv+ZGhBZ0/JkOwjjbv3T8AAAA/nQAAAAAAAAABfQEAADwAAAA4LEZCaeOdPyZDsI42790/AAAAP6wAAAAAAAAAAX4BAAA8AAAA2GiS8jDBnj8mQ7CONu/dPwAAAD+8AAAAAAAAAAF/AQAAPAAAAHil3qL4np8/JkOwjjbv3T8AAAA/zAAAAAAAAAABgAEAADwAAAAMcZUpYD6gPyZDsI42790/AAAAP9sAAAAAAAAAAYEBAAA8AAAABMwHsguLoT8mQ7CONu/dPwAAAD/bAAAAAAAAAAGCAQAAPAAAAKwIVGLTaKI/JkOwjjbv3T8AAAA/6wAAAAAAAAABgwEAADwAAACkY8bqfrWjP0yGYB1t3t0/AAAAP+sAAAAAAAAAAYQBAAA8AAAAlL44cyoCpT9xyRCso83dPwAAAD/6AAAAAAAAAAGFAQAAPAAAAOQ30dO5vaY/cckQrKPN3T8AAAA/+gAAAAAAAAABhgEAADwAAADU7bXkEFepP5cMwTravN0/AAAAPwoBAAAAAAAAAYcBAAA8AAAAbIV0HYSBqz+9T3HJEKzdPwAAAD8KAQAAAAAAAAGIAQAAPAAAAFw7WS7bGq4/4pIhWEeb3T8AAAA/GgEAAAAAAAABiQEAADwAAACktPGOatavP+KSIVhHm90/AAAAPxoBAAAAAAAAAYoBAAA8AAAA9hbF9/zIsD/ikiFYR5vdPwAAAD85AQAAAAAAAAGLAQAAPAAAAAY3L31x5rQ/LxmCdbR53T8AAAA/SQEAAAAAAAABjAEAADwAAABWVVVVVVW1Py8ZgnW0ed0/AAAAP1gBAAAAAAAAAY0BAAA8AAAA+pGhBR0ztj8vGYJ1tHndPwAAAD9oAQAAAAAAAAGOAQAAPAAAACKhtPGOarY/LxmCdbR53T8AAAA/aAEAAAAAAAABjwEAADwAAAAiobTxjmq2P1RcMgTraN0/AAAAP3gBAAAAAAAAAZABAAA8AAAASrDH3QCitj9UXDIE62jdPwAAAD94AQAAAAAAAAGRAQAAPAAAAHa/2sly2bY/VFwyBOto3T8AAAA/hwEAAAAAAAABkgEAADwAAACezu215BC3P1RcMgTraN0/AAAAP6cBAAAAAAAAAZMBAAA8AAAAxt0AolZItz9UXDIE62jdPwAAAD/1AQAAAAAAAAGUAQAAPAAAAO7sE47If7c/ep/ikiFY3T8AAAA/BAIAAAAAAAABlQEAADwAAAAa/CZ6Ore3P6DikiFYR90/AAAAPxQCAAAAAAAAAZYBAAA8AAAAQgs6Zqzutz+g4pIhWEfdPwAAAD8kAgAAAAAAAAGXAQAAPAAAAGoaTVIeJrg/oOKSIVhH3T8AAAA/gQIAAAAAAAABmAEAADwAAACSKWA+kF24P6DikiFYR90/AAAAP5ECAAAAAAAAAZkBAAA8AAAAvjhzKgKVuD/FJUOwjjbdPwAAAD+wAgAAAAAAAAGaAQAAPAAAAL44cyoClbg/62jzPsUl3T8AAAA/eAMAAAAAAAABmwEAADwAAADmR4YWdMy4PxGso837FN0/AAAAP4gDAAAAAAAAAZwBAAA8AAAA5keGFnTMuD8271NcMgTdPwAAAD+XAwAAAAAAAAGdAQAAPAAAAHlHNevP4Mc/xSVDsI423T8AAAA/AAAAAAAAAAABngEAADwAAAAPzz7hiPzHP8UlQ7CONt0/AAAAP+gBAAAAAAAAAZ8BAAA8AAAAN95RzfozyD/FJUOwjjbdPwAAAD/4AQAAAAAAAAGgAQAAPAAAAGHtZLlsa8g/xSVDsI423T8AAAA/+AEAAAAAAAABoQEAADwAAACzC4uRUNrIP8UlQ7CONt0/AAAAPxcCAAAAAAAAAaIBAAA8AAAAqWb9Gfwmyj9UXDIE62jdPwAAAD8XAgAAAAAAAAGjAQAAPAAAAI8MLeiYsco/VFwyBOto3T8AAAA/JwIAAAAAAAABpAEAADwAAAB3sly2NTzLP1RcMgTraN0/AAAAPycCAAAAAAAAAaUBAAA8AAAAr3ayXLY1zD8vGYJ1tHndPwAAAD83AgAAAAAAAAGmAQAAPAAAAJUc4ipTwMw/LxmCdbR53T8AAAA/NwIAAAAAAAABpwEAADwAAACl0STlYYLNPy8ZgnW0ed0/AAAAP0YCAAAAAAAAAagBAAA8AAAAjXdUs/4Mzj8vGYJ1tHndPwAAAD9GAgAAAAAAAAGpAQAAPAAAAAeljXdUs84/LxmCdbR53T8AAAA/VgIAAAAAAAABqgEAADwAAADxSr1F8T3PPy8ZgnW0ed0/AAAAP1YCAAAAAAAAAasBAAA8AAAAQ2njHdWszz8vGYJ1tHndPwAAAD9lAgAAAAAAAAGsAQAAPAAAAGBLDnGVKdA/LxmCdbR53T8AAAA/ZQIAAAAAAAABrQEAADwAAAC+lhziKlPQPy8ZgnW0ed0/AAAAP3UCAAAAAAAAAa4BAAA8AAAAfC05xFWm0D8vGYJ1tHndPwAAAD+FAgAAAAAAAAGvAQAAPAAAANp4RzXrz9A/LxmCdbR53T8AAAA/hQIAAAAAAAABsAEAADwAAACkPEywx93QPy8ZgnW0ed0/AAAAP5QCAAAAAAAAAbEBAAA8AAAAOsRVpoD50D8vGYJ1tHndPwAAAD+UAgAAAAAAAAGyAQAAPAAAAM5LX5w5FdE/LxmCdbR53T8AAAA/pAIAAAAAAAABswEAADwAAACYD2QXFiPRPy8ZgnW0ed0/AAAAP6QCAAAAAAAAAbQBAAA8AAAAYtNokvIw0T8vGYJ1tHndPwAAAD+0AgAAAAAAAAG1AQAAPAAAACyXbQ3PPtE/LxmCdbR53T8AAAA/tAIAAAAAAAABtgEAADwAAAD2WnKIq0zRPy8ZgnW0ed0/AAAAP8MCAAAAAAAAAbcBAAA8AAAAwh53A4ha0T8vGYJ1tHndPwAAAD/iAgAAAAAAAAG4AQAAPAAAAIzie35kaNE/LxmCdbR53T8AAAA/CgYAAAAAAAABuQEAADwAAAAgaoV0HYTRPy8ZgnW0ed0/AAAAPwoGAAAAAAAAAboBAAA8AAAASHmYYI+70T9UXDIE62jdPwAAAD8aBgAAAAAAAAG7AQAAPAAAAKjEptEk5dE/VFwyBOto3T8AAAA/KQYAAAAAAAABvAEAADwAAADQ07m9lhzSP3qf4pIhWN0/AAAAPykGAAAAAAAAAb0BAAA8AAAAWC7bGp590j96n+KSIVjdPwAAAD85BgAAAAAAAAG+AQAAPAAAAOCI/Hel3tI/oOKSIVhH3T8AAAA/OQYAAAAAAAABvwEAADwAAAAypyJQiU3TP+to8z7FJd0/AAAAP0kGAAAAAAAAAcABAAA8AAAAugFErZCu0z8RrKPN+xTdPwAAAD9JBgAAAAAAAAHBAQAAPAAAAEJcZQqYD9Q/Nu9TXDIE3T8AAAA/WAYAAAAAAAABwgEAADwAAADMtoZnn3DUP4N1tHmf4tw/AAAAP2gGAAAAAAAAAcMBAAA8AAAAHtWsP4Pf1D+DdbR5n+LcPwAAAD9oBgAAAAAAAAHEAQAAPAAAAKYvzpyKQNU/zvsUlwzB3D8AAAA/aAYAAAAAAAABxQEAADwAAAAuiu/5kaHVPxmCdbR5n9w/AAAAP3cGAAAAAAAAAcYBAAA8AAAAgKgV0nUQ1j8/xSVDsI7cPwAAAD93BgAAAAAAAAHHAQAAPAAAAJyKQCU2jdY/i0uGYB1t3D8AAAA/lQYAAAAAAAAByAEAADwAAAAk5WGCPe7WP9bR5n2KS9w/AAAAP5UGAAAAAAAAAckBAAA8AAAAdgOIWiFd1z/8FJcMwTrcPwAAAD+lBgAAAAAAAAHKAQAAPAAAAP5dqbcovtc/kyFYR5v32z8AAAA/pQYAAAAAAAABywEAADwAAAC89MWZUxHYP7hkCNbR5ts/AAAAP7QGAAAAAAAAAcwBAAA8AAAArsfdAKJW2D/fp7hkCNbbPwAAAD/EBgAAAAAAAAHNAQAAPAAAAJZtDc8+4dg/drR5n+KS2z8AAAA/xAYAAAAAAAABzgEAADwAAACKQCU2jSbZP5v3KS4Zgts/AAAAP9QGAAAAAAAAAc8BAAA8AAAAtE84Iv9d2T+b9ykuGYLbPwAAAD/UBgAAAAAAAAHQAQAAPAAAAEjXQRi4edk/wTravE9x2z8AAAA/4wYAAAAAAAAB0QEAADwAAADcXksOcZXZP8E62rxPcds/AAAAP/MGAAAAAAAAAdIBAAA8AAAAcOZUBCqx2T/BOtq8T3HbPwAAAD8CBwAAAAAAAAHTAQAAPAAAAM4xY3W/2tk/wTravE9x2z8AAAA/AgcAAAAAAAAB1AEAADwAAABkuWxrePbZP8E62rxPcds/AAAAPxIHAAAAAAAAAdUBAAA8AAAALn1x5lQE2j/BOtq8T3HbPwAAAD8xBwAAAAAAAAHWAQAAPAAAAPhAdmExEto/wTravE9x2z8AAAA/cAcAAAAAAAAB1wEAADwAAACMyH9X6i3aP8E62rxPcds/AAAAP38HAAAAAAAAAdgBAAA8AAAAWIyE0sY72j/BOtq8T3HbPwAAAD9/BwAAAAAAAAHZAQAAPAAAAICbl744c9o/m/cpLhmC2z8AAAA/nwcAAAAAAAAB2gEAADwAAAAWI6G08Y7aP1BxyRCso9s/AAAAP58HAAAAAAAAAdsBAAA8AAAAqqqqqqqq2j8qLhmCdbTbPwAAAD++BwAAAAAAAAHcAQAAPAAAAHJuryWHuNo/Ki4ZgnW02z8AAAA/vgcAAAAAAAAB3QEAADwAAAAI9rgbQNTaPwXraPM+xds/AAAAP74HAAAAAAAAAd4BAAA8AAAAnH3CEfnv2j+4ZAjW0ebbPwAAAD/dBwAAAAAAAAHfAQAAPAAAADAFzAeyC9s/kyFYR5v32z8AAAA/7QcAAAAAAAAB4AEAADwAAADIjNX9aifbP23ep7hkCNw/AAAAP+0HAAAAAAAAAeEBAAA8AAAAXBTf8yND2z9t3qe4ZAjcPwAAAD/tBwAAAAAAAAHiAQAAPAAAACbY424AUds/R5v3KS4Z3D8AAAA/7QcAAAAAAAAB4wEAADwAAAC6X+1kuWzbPyJYR5v3Kdw/AAAAPwwIAAAAAAAAAeQBAAA8AAAAQroOwsDN2z8iWEeb9yncPwAAAD8cCAAAAAAAAAHlAQAAPAAAADSNJikPE9w//BSXDME63D8AAAA/OwgAAAAAAAAB5gEAADwAAACIq0wB84HcP7GONu9TXNw/AAAAPzsIAAAAAAAAAecBAAA8AAAA6PZacoir3D+xjjbvU1zcPwAAAD9LCAAAAAAAAAHoAQAAPAAAAERCaeMd1dw/i0uGYB1t3D8AAAA/SwgAAAAAAAAB6QEAADwAAADayXLZ1vDcP2QI1tHmfdw/AAAAP1oIAAAAAAAAAeoBAAA8AAAAblF8z48M3T8/xSVDsI7cPwAAAD9aCAAAAAAAAAHrAQAAPAAAADoVgUpsGt0/P8UlQ7CO3D8AAAA/WggAAAAAAAAB7AEAADwAAACWYI+7AUTdPxmCdbR5n9w/AAAAP2oIAAAAAAAAAe0BAAA8AAAAYiSUNt5R3T8ZgnW0eZ/cPwAAAD+JCAAAAAAAAAHuAQAAPAAAAIwzpyJQid0/GYJ1tHmf3D8AAAA/xQgAAAAAAAAB7wEAADwAAAD4M/hN9HTePxmCdbR5n9w/AAAAP9QIAAAAAAAAAfABAAA8AAAAtsoUMB/I3j8ZgnW0eZ/cPwAAAD/UCAAAAAAAAAHxAQAAPAAAAExSHibY494/GYJ1tHmf3D8AAAA/5AgAAAAAAAAB8gEAADwAAACsnSyXbQ3fPxmCdbR5n9w/AAAAP/MIAAAAAAAAAfMBAAA8AAAACOk6CAM33z8ZgnW0eZ/cPwAAAD8DCQAAAAAAAAH0AQAAPAAAAFoHYeDmpd8/GYJ1tHmf3D8AAAA/EwkAAAAAAAAB9QEAADwAAADyjmrWn8HfPxmCdbR5n9w/AAAAPyIJAAAAAAAAAfYBAAA8AAAA8jDBHncD4D8ZgnW0eZ/cPwAAAD8iCQAAAAAAAAH3AQAAPAAAANiSQ1xlCuA/GYJ1tHmf3D8AAAA/IgkAAAAAAAAB+AEAADwAAAC89MWZUxHgPxmCdbR5n9w/AAAAPzIJAAAAAAAAAfkBAAA8AAAAolZI10EY4D8ZgnW0eZ/cPwAAAD9RCQAAAAAAAAH6AQAAPAAAAGwaTVIeJuA/GYJ1tHmf3D8AAAA/UQkAAAAAAAAB+wEAADwAAABRfM+PDC3gPxmCdbR5n9w/AAAAP2EJAAAAAAAAAfwBAAA8AAAAN95Rzfoz4D8ZgnW0eZ/cPwAAAD9hCQAAAAAAAAH9AQAAPAAAABtA1ArpOuA/GYJ1tHmf3D8AAAA/cAkAAAAAAAAB/gEAADwAAAABolZI10HgPxmCdbR5n9w/AAAAP3AJAAAAAAAAAf8BAAA8AAAAy2Vbw7NP4D8ZgnW0eZ/cPwAAAD/eCQAAAAAAAAEAAgAAPAAAAB2EgZuXvuA/ZAjW0eZ93D8AAAA/7QkAAAAAAAABAQIAADwAAAAC5gPZhcXgP2QI1tHmfdw/AAAAP+0JAAAAAAAAAQICAAA8AAAA6EeGFnTM4D9kCNbR5n3cPwAAAD/tCQAAAAAAAAEDAgAAPAAAAMypCFRi0+A/ZAjW0eZ93D8AAAA/HAoAAAAAAAABBAIAADwAAACWbQ3PPuHgP2QI1tHmfdw/AAAAPxwKAAAAAAAAAQUCAAA8AAAAfM+PDC3o4D9kCNbR5n3cPwAAAD9LCgAAAAAAAAEGAgAAPAAAACv1FsX3/OA/ZAjW0eZ93D8AAAA/SwoAAAAAAAABBwIAADwAAADbGp59whHhP2QI1tHmfdw/AAAAP0sKAAAAAAAAAQgCAAA8AAAApd6i+J4f4T9kCNbR5n3cPwAAAD+ZCgAAAAAAAAEJAgAAPAAAAMLAzUtfnOE/ZAjW0eZ93D8AAAA/uQoAAAAAAAABCgIAADwAAAA7qll/Br/hP2QI1tHmfdw/AAAAP7kKAAAAAAAAAQsCAAA8AAAAIAzcvPTF4T9kCNbR5n3cPwAAAD+5CgAAAAAAAAEMAgAAPAAAAOvP4DfR0+E/ZAjW0eZ93D8AAAA/uQoAAAAAAAABDQIAADwAAACZ9Wfwm+jhP2QI1tHmfdw/AAAAP+gKAAAAAAAAAQ4CAAA8AAAA+EB2YTES4j8ZgnW0eZ/cPwAAAD/oCgAAAAAAAAEPAgAAPAAAAN6i+J4fGeI/GYJ1tHmf3D8AAAA/+AoAAAAAAAABEAIAADwAAACoZv0Z/CbiPxmCdbR5n9w/AAAAP/gKAAAAAAAAARECAAA8AAAAjsh/V+ot4j8ZgnW0eZ/cPwAAAD8HCwAAAAAAAAESAgAAPAAAAHMqApXYNOI/GYJ1tHmf3D8AAAA/FwsAAAAAAAABEwIAADwAAABYjITSxjviPxmCdbR5n9w/AAAAPxcLAAAAAAAAARQCAAA8AAAAI1CJTaNJ4j/0PsUlQ7DcPwAAAD9VCwAAAAAAAAEVAgAAPAAAAHVuryWHuOI/qLhkCNbR3D8AAAA/VQsAAAAAAAABFgIAADwAAADUub2WHOLiP6i4ZAjW0dw/AAAAP1ULAAAAAAAAARcCAAA8AAAAaEHHjNX94j+DdbR5n+LcPwAAAD9lCwAAAAAAAAEYAgAAPAAAAKzuVztZLuM/g3W0eZ/i3D8AAAA/ZQsAAAAAAAABGQIAADwAAAAm2ONuAFHjP10yBOto89w/AAAAP3ULAAAAAAAAARoCAAA8AAAAn8Fvoqdz4z8271NcMgTdPwAAAD91CwAAAAAAAAEbAgAAPAAAADNJeZhgj+M/Nu9TXDIE3T8AAAA/hAsAAAAAAAABHAIAADwAAADI0IKOGavjPzbvU1wyBN0/AAAAP4QLAAAAAAAAAR0CAAA8AAAAkpSHCfa44z8271NcMgTdPwAAAD+kCwAAAAAAAAEeAgAAPAAAANdBGLh56eM/Nu9TXDIE3T8AAAA/0gsAAAAAAAABHwIAADwAAAAAUSuk6yDkPzbvU1wyBN0/AAAAP9ILAAAAAAAAASACAAA8AAAAlNg0mqQ85D8271NcMgTdPwAAAD/iCwAAAAAAAAEhAgAAPAAAAA3CwM1LX+Q/Nu9TXDIE3T8AAAA/4gsAAAAAAAABIgIAADwAAABSb1F8z4/kPzbvU1wyBN0/AAAAPwEMAAAAAAAAASMCAAA8AAAAEAZuXvri5D8271NcMgTdPwAAAD8BDAAAAAAAAAEkAgAAPAAAAFSz/gx+E+U/Nu9TXDIE3T8AAAA/EQwAAAAAAAABJQIAADwAAADcDSBqhXTlPzbvU1wyBN0/AAAAPxEMAAAAAAAAASYCAAA8AAAAptEk5WGC5T8271NcMgTdPwAAAD8hDAAAAAAAAAEnAgAAPAAAAHGVKWA+kOU/Nu9TXDIE3T8AAAA/IQwAAAAAAAABKAIAADwAAABV96udLJflPzbvU1wyBN0/AAAAPzAMAAAAAAAAASkCAAA8AAAAO1ku2xqe5T8271NcMgTdPwAAAD8wDAAAAAAAAAEqAgAAPAAAAB+7sBgJpeU/Nu9TXDIE3T8AAAA/XwwAAAAAAAABKwIAADwAAAAFHTNW96vlPzbvU1wyBN0/AAAAP4kMAAAAAAAAASwCAAA8AAAA6n61k+Wy5T8271NcMgTdPwAAAD/HDAAAAAAAAAEtAgAAPAAAAMOzTzgi/+U/EayjzfsU3T8AAAA/Bg0AAAAAAAABLgIAADwAAADQJOVhgj3mPxGso837FN0/AAAAPxUNAAAAAAAAAS8CAAA8AAAAtoZnn3BE5j8RrKPN+xTdPwAAAD8VDQAAAAAAAAEwAgAAPAAAAJvo6dxeS+Y/EayjzfsU3T8AAAA/FQ0AAAAAAAABMQIAADwAAACBSmwaTVLmPxGso837FN0/AAAAPyUNAAAAAAAAATICAAA8AAAAZazuVztZ5j8271NcMgTdPwAAAD8lDQAAAAAAAAEzAgAAPAAAAEsOcZUpYOY/Nu9TXDIE3T8AAAA/NQ0AAAAAAAABNAIAADwAAAAvcPPSF2fmPzbvU1wyBN0/AAAAP1QNAAAAAAAAATUCAAA8AAAAjrsBRK2Q5j+DdbR5n+LcPwAAAD9jDQAAAAAAAAE2AgAAPAAAACNDCzpmrOY/zvsUlwzB3D8AAAA/Yw0AAAAAAAABNwIAADwAAADTaJLyMMHmPxmCdbR5n9w/AAAAP2MNAAAAAAAAATgCAAA8AAAAg44Zq/vV5j8/xSVDsI7cPwAAAD9jDQAAAAAAAAE5AgAAPAAAAE1SHibY4+Y/ZAjW0eZ93D8AAAA/cw0AAAAAAAABOgIAADwAAAAxtKBjxurmP4tLhmAdbdw/AAAAP3MNAAAAAAAAATsCAAA8AAAAFxYjobTx5j+LS4ZgHW3cPwAAAD+DDQAAAAAAAAE8AgAAPAAAABcWI6G08eY/sY4271Nc3D8AAAA/gw0AAAAAAAABPQIAADwAAAD8d6XeovjmP7GONu9TXNw/AAAAP6INAAAAAAAAAT4CAAA8AAAA4tknHJH/5j+xjjbvU1zcPwAAAD+yDQAAAAAAAAE/AgAAPAAAAOLZJxyR/+Y/1tHmfYpL3D8AAAA/wQ0AAAAAAAABQAIAADwAAADGO6pZfwbnP/wUlwzBOtw/AAAAP8ENAAAAAAAAAUECAAA8AAAArJ0sl20N5z/8FJcMwTrcPwAAAD/RDQAAAAAAAAFCAgAAPAAAAJD/rtRbFOc//BSXDME63D8AAAA/4A0AAAAAAAABQwIAADwAAAB2YTESShvnPyJYR5v3Kdw/AAAAP/ANAAAAAAAAAUQCAAA8AAAAW8OzTzgi5z8iWEeb9yncPwAAAD8PDgAAAAAAAAFFAgAAPAAAAAvpOggDN+c/kyFYR5v32z8AAAA/Dw4AAAAAAAABRgIAADwAAADVrD+D30TnP7hkCNbR5ts/AAAAPw8OAAAAAAAAAUcCAAA8AAAAuQ7CwM1L5z/fp7hkCNbbPwAAAD8fDgAAAAAAAAFIAgAAPAAAAJ9wRP67Uuc/Beto8z7F2z8AAAA/Hw4AAAAAAAABSQIAADwAAACE0sY7qlnnPyouGYJ1tNs/AAAAPy8OAAAAAAAAAUoCAAA8AAAAaTRJeZhg5z9QcckQrKPbPwAAAD8+DgAAAAAAAAFLAgAAPAAAAE6Wy7aGZ+c/drR5n+KS2z8AAAA/Pg4AAAAAAAABTAIAADwAAAA0+E30dG7nP8E62rxPcds/AAAAPz4OAAAAAAAAAU0CAAA8AAAAGFrQMWN15z/nfYpLhmDbPwAAAD9ODgAAAAAAAAFOAgAAPAAAAP67Um9RfOc/DcE62rxP2z8AAAA/Tg4AAAAAAAABTwIAADwAAADiHdWsP4PnP1lHm/cpLts/AAAAP10OAAAAAAAAAVACAAA8AAAAyH9X6i2K5z9ZR5v3KS7bPwAAAD9dDgAAAAAAAAFRAgAAPAAAAK3h2Scckec/pM37FJcM2z8AAAA/bQ4AAAAAAAABUgIAADwAAACTQ1xlCpjnP+9TXDIE69o/AAAAP20OAAAAAAAAAVMCAAA8AAAAk0NcZQqY5z862rxPccnaPwAAAD+cDgAAAAAAAAFUAgAAPAAAAJNDXGUKmOc/YR1t3qe42j8AAAA/rA4AAAAAAAABVQIAADwAAACTQ1xlCpjnP6yjzfsUl9o/AAAAP7sOAAAAAAAAAVYCAAA8AAAAk0NcZQqY5z/S5n2KS4baPwAAAD+7DgAAAAAAAAFXAgAAPAAAAK3h2Scckec/+CkuGYJ12j8AAAA/6g4AAAAAAAABWAIAADwAAABpNEl5mGDnPyZDsI4279k/AAAAP/oOAAAAAAAAAVkCAAA8AAAA1aw/g99E5z++T3HJEKzZPwAAAD8JDwAAAAAAAAFaAgAAPAAAAHZhMRJKG+c/ep/ikiFY2T8AAAA/CQ8AAAAAAAABWwIAADwAAACQ/67UWxTnP8UlQ7CONtk/AAAAPxkPAAAAAAAAAVwCAAA8AAAArJ0sl20N5z/raPM+xSXZPwAAAD8ZDwAAAAAAAAFdAgAAPAAAAPx3pd6i+OY/N+9TXDIE2T8AAAA/KQ8AAAAAAAABXgIAADwAAAAxtKBjxurmPzfvU1wyBNk/AAAAPykPAAAAAAAAAV8CAAA8AAAAZ/Cb6Onc5j+ouGQI1tHYPwAAAD84DwAAAAAAAAFgAgAAPAAAALjKFDAfyOY/qLhkCNbR2D8AAAA/SA8AAAAAAAABYQIAADwAAAB0HYSBm5fmP0DFJUOwjtg/AAAAP3cPAAAAAAAAAWICAAA8AAAAjXdUs/4M5j9Hm/cpLhnYPwAAAD93DwAAAAAAAAFjAgAAPAAAAN1Rzfoz+OU/R5v3KS4Z2D8AAAA/hg8AAAAAAAABZAIAADwAAACapDxMsMflP0eb9ykuGdg/AAAAP5YPAAAAAAAAAWUCAAA8AAAASIYWdMxY5T9t3qe4ZAjYPwAAAD+1DwAAAAAAAAFmAgAAPAAAALP+DH4TPeU/bd6nuGQI2D8AAAA/1A8AAAAAAAABZwIAADwAAADAK/UWxffkP23ep7hkCNg/AAAAP9QPAAAAAAAAAWgCAAA8AAAARUJp4x3V5D9t3qe4ZAjYPwAAAD/UDwAAAAAAAAFpAgAAPAAAAOf2WnKIq+Q/bd6nuGQI2D8AAAA/1A8AAAAAAAABagIAADwAAABuDc8+4YjkP23ep7hkCNg/AAAAP+QPAAAAAAAAAWsCAAA8AAAAQ/67Um9R5D9t3qe4ZAjYPwAAAD/kDwAAAAAAAAFsAgAAPAAAABrvqGb9GeQ/bd6nuGQI2D8AAAA/9A8AAAAAAAABbQIAADwAAADx35V6i+LjP23ep7hkCNg/AAAAP/QPAAAAAAAAAW4CAAA8AAAAGav71U6W4z9t3qe4ZAjYPwAAAD8DEAAAAAAAAAFvAgAAPAAAACbY424AUeM/bd6nuGQI2D8AAAA/ExAAAAAAAAABcAIAADwAAAAJ9rgbQNTiP23ep7hkCNg/AAAAPzIQAAAAAAAAAXECAAA8AAAA0XUQBm5e4j8iWEeb9ynYPwAAAD9CEAAAAAAAAAFyAgAAPAAAAIpAJTaNJuE/ZQjW0eZ92D8AAAA/URAAAAAAAAABcwIAADwAAACWbQ3PPuHgP0DFJUOwjtg/AAAAP1EQAAAAAAAAAXQCAAA8AAAAo5r1Z/Cb4D/O+xSXDMHYPwAAAD9REAAAAAAAAAF1AgAAPAAAAJUpYD6QXeA/qLhkCNbR2D8AAAA/YRAAAAAAAAABdgIAADwAAACHuMoUMB/gP4J1tHmf4tg/AAAAP3EQAAAAAAAAAXcCAAA8AAAAulJvUXzP3z9dMgTraPPYPwAAAD9xEAAAAAAAAAF4AgAAPAAAAGg0SXmYYN8/N+9TXDIE2T8AAAA/cRAAAAAAAAABeQIAADwAAAB0YTESShvfPzfvU1wyBNk/AAAAP44QAAAAAAAAAXoCAAA8AAAAIFCJTaNJ2j+f4pIhWEfZPwAAAD+uEAAAAAAAAAF7AgAAPAAAALz0xZlTEdg/45IhWEeb2T8AAAA/zRAAAAAAAAABfAIAADwAAACotyi+50fWP0yGYB1t3tk/AAAAP90QAAAAAAAAAX0CAAA8AAAAtuQQV5kC1j9MhmAdbd7ZPwAAAD/dEAAAAAAAAAF+AgAAPAAAAIzV/Wony9U/TIZgHW3e2T8AAAA/3RAAAAAAAAABfwIAADwAAACYAuYD2YXVP0yGYB1t3tk/AAAAP+wQAAAAAAAAAYACAAA8AAAA3GvJIa4y1T9MhmAdbd7ZPwAAAD/8EAAAAAAAAAGBAgAAPAAAAGA+kF1YjNQ/TIZgHW3e2T8AAAA/GxEAAAAAAAABggIAADwAAAD8aifLZVvTP3HJEKyjzdk/AAAAPxsRAAAAAAAAAYMCAAA8AAAAQNQK6ToI0z+XDME62rzZPwAAAD8rEQAAAAAAAAGEAgAAPAAAALh56Yszp9I/lwzBOtq82T8AAAA/KxEAAAAAAAABhQIAADwAAAD64sypCFTSP75PcckQrNk/AAAAPzoRAAAAAAAAAYYCAAA8AAAAEj2d22vJ0T++T3HJEKzZPwAAAD9KEQAAAAAAAAGHAgAAPAAAAH61k+WyrdE/vk9xyRCs2T8AAAA/ShEAAAAAAAABiAIAADwAAADqLYrv+ZHRP+OSIVhHm9k/AAAAP3kRAAAAAAAAAYkCAAA8AAAAOsRVpoD50D8uGYJ1tHnZPwAAAD+YEQAAAAAAAAGKAgAAPAAAAHMdhIGbl84/n+KSIVhH2T8AAAA/qBEAAAAAAAABiwIAADwAAACl0STlYYLNP+to8z7FJdk/AAAAP6gRAAAAAAAAAYwCAAA8AAAA2YXFSChtzD8RrKPN+xTZPwAAAD+oEQAAAAAAAAGNAgAAPAAAAAs6ZqzuV8s/N+9TXDIE2T8AAAA/txEAAAAAAAABjgIAADwAAAD7hCPy35XKPzfvU1wyBNk/AAAAP8cRAAAAAAAAAY8CAAA8AAAAFd/zI0MLyj+CdbR5n+LYPwAAAD/HEQAAAAAAAAGQAgAAPAAAAMPAzUtfnMk/gnW0eZ/i2D8AAAA/xxEAAAAAAAABkQIAADwAAAAFKrFpNEnJP4J1tHmf4tg/AAAAP/YRAAAAAAAAAZICAAA8AAAAswuLkVDayD+ouGQI1tHYPwAAAD/2EQAAAAAAAAGTAgAAPAAAAB2EgZuXvsg/qLhkCNbR2D8AAAA/9hEAAAAAAAABlAIAADwAAABh7WS5bGvIP6i4ZAjW0dg/AAAAPwUSAAAAAAAAAZUCAAA8AAAAN95RzfozyD+ouGQI1tHYPwAAAD8FEgAAAAAAAAGWAgAAPAAAAA/PPuGI/Mc/qLhkCNbR2D8AAAA/FRIAAAAAAAABlwIAADwAAAC7sBgJpY3HP6i4ZAjW0dg/AAAAPzQSAAAAAAAAAZgCAAA8AAAA9QlH5L8rxT+ouGQI1tHYPwAAAD9UEgAAAAAAAAGZAgAAPAAAAFHN+jP4TcQ/qLhkCNbR2D8AAAA/mBIAAAAAAAABmgIAADwAAAC9RfE9PzLEP6i4ZAjW0dg/AAAAP7cSAAAAAAAAAZsCAAA8AAAAKb7nR4YWxD9dMgTraPPYPwAAAD/mEgAAAAAAAAGcAgAAPAAAAJM23lHN+sM/XTIE62jz2D8AAAA/5hIAAAAAAAABnQIAADwAAACTNt5RzfrDPzfvU1wyBNk/AAAAP/YSAAAAAAAAAZ4CAAA8AAAAkzbeUc36wz8RrKPN+xTZPwAAAD8FEwAAAAAAAAGfAgAAPAAAAJM23lHN+sM/n+KSIVhH2T8AAAA/NBMAAAAAAAABoAIAADwAAACTNt5RzfrDP3qf4pIhWNk/AAAAP2MTAAAAAAAAAaECAAA8AAAAKb7nR4YWxD/jkiFYR5vZPwAAAD9zEwAAAAAAAAGiAgAAPAAAAFHN+jP4TcQ/cckQrKPN2T8AAAA/khMAAAAAAAABowIAADwAAAA3cyoCldjEPx1t3qe4ZNo/AAAAP5ITAAAAAAAAAaQCAAA8AAAAzfoz+E30xD/S5n2KS4baPwAAAD+SEwAAAAAAAAGlAgAAPAAAAPUJR+S/K8U/h2Adbd6n2j8AAAA/oRMAAAAAAAABpgIAADwAAAD1CUfkvyvFPxWXDME62to/AAAAP6ETAAAAAAAAAacCAAA8AAAAHxla0DFjxT/JEKyjzfvaPwAAAD+xEwAAAAAAAAGoAgAAPAAAAB8ZWtAxY8U/pM37FJcM2z8AAAA/sRMAAAAAAAABqQIAADwAAACzoGPG6n7FP1lHm/cpLts/AAAAP8ETAAAAAAAAAaoCAAA8AAAAs6Bjxup+xT8zBOto8z7bPwAAAD/BEwAAAAAAAAGrAgAAPAAAAEcobbyjmsU/DcE62rxP2z8AAAA/4BMAAAAAAAABrAIAADwAAABzN4CoFdLFP5v3KS4Zgts/AAAAP+ATAAAAAAAAAa0CAAA8AAAAczeAqBXSxT9QcckQrKPbPwAAAD/wEwAAAAAAAAGuAgAAPAAAAAe/iZ7O7cU/UHHJEKyj2z8AAAA/8BMAAAAAAAABrwIAADwAAACdRpOUhwnGPwXraPM+xds/AAAAP/8TAAAAAAAAAbACAAA8AAAAnUaTlIcJxj/fp7hkCNbbPwAAAD8PFAAAAAAAAAGxAgAAPAAAADHOnIpAJcY/uGQI1tHm2z8AAAA/DxQAAAAAAAABsgIAADwAAAAxzpyKQCXGP5MhWEeb99s/AAAAPw8UAAAAAAAAAbMCAAA8AAAAxVWmgPlAxj+TIVhHm/fbPwAAAD8eFAAAAAAAAAG0AgAAPAAAAFndr3ayXMY/bd6nuGQI3D8AAAA/LhQAAAAAAAABtQIAADwAAABZ3a92slzGP0eb9ykuGdw/AAAAP7oUAAAAAAAAAbYCAAA8AAAAF3TMWN2vxj/W0eZ9ikvcPwAAAD+6FAAAAAAAAAG3AgAAPAAAABd0zFjdr8Y/sY4271Nc3D8AAAA/uhQAAAAAAAABuAIAADwAAACt+9VOlsvGP2QI1tHmfdw/AAAAP+kUAAAAAAAAAbkCAAA8AAAArfvVTpbLxj8/xSVDsI7cPwAAAD/4FAAAAAAAAAG6AgAAPAAAAEGD30RP58Y/P8UlQ7CO3D8AAAA/CBUAAAAAAAABuwIAADwAAABBg99ET+fGPxmCdbR5n9w/AAAAPwgVAAAAAAAAAbwCAAA8AAAAQYPfRE/nxj/0PsUlQ7DcPwAAAD8nFQAAAAAAAAG9AgAAPAAAANUK6ToIA8c/zvsUlwzB3D8AAAA/JxUAAAAAAAABvgIAADwAAADVCuk6CAPHP6i4ZAjW0dw/AAAAPycVAAAAAAAAAb8CAAA8AAAAaZLyMMEexz+ouGQI1tHcPwAAAD9WFQAAAAAAAAHAAgAAPAAAAP8Z/CZ6Osc/qLhkCNbR3D8AAAA/tBUAAAAAAAABwQIAADwAAACToQUdM1bHP6i4ZAjW0dw/AAAAP9MVAAAAAAAAAcICAAA8AAAABMwHsguLoT+PNu9TXDLvPwAAAD8AAAAAAAAAAAHDAgAAPAAAAFzqLYrv+aE/jzbvU1wy7z8AAAA/uwAAAAAAAAABxAIAADwAAACsCFRi02iiP48271NcMu8/AAAAP9oAAAAAAAAAAcUCAAA8AAAA/CZ6OrfXoj+PNu9TXDLvPwAAAD8JAQAAAAAAAAHGAgAAPAAAAExFoBKbRqM/jzbvU1wy7z8AAAA/GQEAAAAAAAABxwIAADwAAAD0gezCYiSkP48271NcMu8/AAAAPxkBAAAAAAAAAcgCAAA8AAAA7NxeSw5xpT+PNu9TXDLvPwAAAD8ZAQAAAAAAAAHJAgAAPAAAADRW96udLKc/jzbvU1wy7z8AAAA/KAEAAAAAAAABygIAADwAAACEz48MLeioP48271NcMu8/AAAAPygBAAAAAAAAAcsCAAA8AAAAbIV0HYSBqz+PNu9TXDLvPwAAAD8oAQAAAAAAAAHMAgAAPAAAAAwdM1b3q60/jzbvU1wy7z8AAAA/OAEAAAAAAAABzQIAADwAAAB66YszpyKwP48271NcMu8/AAAAPzgBAAAAAAAAAc4CAAA8AAAARjXrz+A3sT+PNu9TXDLvPwAAAD9IAQAAAAAAAAHPAgAAPAAAAD6QXViMhLI/jzbvU1wy7z8AAAA/VwEAAAAAAAAB0AIAADwAAADizKkIVGKzP48271NcMu8/AAAAP1cBAAAAAAAAAdECAAA8AAAAXvrizKkItD8hWEeb9ynvPwAAAD9XAQAAAAAAAAHSAgAAPAAAAAY3L31x5rQ/IVhHm/cp7z8AAAA/ZwEAAAAAAAAB0wIAADwAAACCZGhBx4y1PyFYR5v3Ke8/AAAAP3cBAAAAAAAAAdQCAAA8AAAA+pGhBR0ztj8hWEeb9ynvPwAAAD93AQAAAAAAAAHVAgAAPAAAAHa/2sly2bY/IVhHm/cp7z8AAAA/hgEAAAAAAAAB1gIAADwAAADu7BOOyH+3PyFYR5v3Ke8/AAAAP4YBAAAAAAAAAdcCAAA8AAAAkilgPpBduD8hWEeb9ynvPwAAAD+WAQAAAAAAAAHYAgAAPAAAAA5XmQLmA7k/IVhHm/cp7z8AAAA/lgEAAAAAAAAB2QIAADwAAAC6k+WyreG5PyFYR5v3Ke8/AAAAP6UBAAAAAAAAAdoCAAA8AAAAht9ET+f2uj8hWEeb9ynvPwAAAD+lAQAAAAAAAAHbAgAAPAAAACockf+u1Ls/IVhHm/cp7z8AAAA/tQEAAAAAAAAB3AIAADwAAAD2Z/Cb6Om8PyFYR5v3Ke8/AAAAP8MBAAAAAAAAAd0CAAA8AAAAxrNPOCL/vT8hWEeb9ynvPwAAAD/TAQAAAAAAAAHeAgAAPAAAALoOwsDNS78/IVhHm/cp7z8AAAA/0wEAAAAAAAAB3wIAADwAAADZNJqkPEzAP7R5n+KSIe8/AAAAP+IBAAAAAAAAAeACAAA8AAAAEfnvSr1FwT/avE9xyRDvPwAAAD/iAQAAAAAAAAHhAgAAPAAAAGUXFiOhtME/2rxPcckQ7z8AAAA/8gEAAAAAAAAB4gIAADwAAADfRE/n9lrCP9q8T3HJEO8/AAAAP/IBAAAAAAAAAeMCAAA8AAAAx+p+tZPlwj/avE9xyRDvPwAAAD8CAgAAAAAAAAHkAgAAPAAAAK2QroMwcMM/2rxPcckQ7z8AAAA/AgIAAAAAAAAB5QIAADwAAAD/rtRbFN/DP9q8T3HJEO8/AAAAPxECAAAAAAAAAeYCAAA8AAAAUc36M/hNxD/avE9xyRDvPwAAAD8RAgAAAAAAAAHnAgAAPAAAADdzKgKV2MQ/2rxPcckQ7z8AAAA/IQIAAAAAAAAB6AIAADwAAAD1CUfkvyvFP9q8T3HJEO8/AAAAPzACAAAAAAAAAekCAAA8AAAARyhtvKOaxT/avE9xyRDvPwAAAD8wAgAAAAAAAAHqAgAAPAAAAAe/iZ7O7cU/2rxPcckQ7z8AAAA/MAIAAAAAAAAB6wIAADwAAABZ3a92slzGP9q8T3HJEO8/AAAAP0ACAAAAAAAAAewCAAA8AAAArfvVTpbLxj/avE9xyRDvPwAAAD9QAgAAAAAAAAHtAgAAPAAAAP8Z/CZ6Osc/2rxPcckQ7z8AAAA/UAIAAAAAAAAB7gIAADwAAABROCL/XanHP9q8T3HJEO8/AAAAP18CAAAAAAAAAe8CAAA8AAAAN95RzfozyD/avE9xyRDvPwAAAD9fAgAAAAAAAAHwAgAAPAAAAEeTlIcJ9sg/2rxPcckQ7z8AAAA/XwIAAAAAAAAB8QIAADwAAADrz+A30dPJP9q8T3HJEO8/AAAAP28CAAAAAAAAAfICAAA8AAAAjwwt6Jixyj/avE9xyRDvPwAAAD9vAgAAAAAAAAHzAgAAPAAAAPHflXqL4ss/2rxPcckQ7z8AAAA/fwIAAAAAAAAB9AIAADwAAAArpOsgDNzMP9q8T3HJEO8/AAAAP38CAAAAAAAAAfUCAAA8AAAAz+A30dO5zT9Hm/cpLhnvPwAAAD+OAgAAAAAAAAH2AgAAPAAAAN+Veovie84/R5v3KS4Z7z8AAAA/jgIAAAAAAAAB9wIAADwAAACF0sY7qlnPP0eb9ykuGe8/AAAAP54CAAAAAAAAAfgCAAA8AAAAysMEe9wN0D9Hm/cpLhnvPwAAAD+tAgAAAAAAAAH5AgAAPAAAAFIeJtjjbtA/R5v3KS4Z7z8AAAA/rQIAAAAAAAAB+gIAADwAAABG8T0/MrTQP0eb9ykuGe8/AAAAP60CAAAAAAAAAfsCAAA8AAAAcABRK6Tr0D/avE9xyRDvPwAAAD+9AgAAAAAAAAH8AgAAPAAAAGLTaJLyMNE/bN6nuGQI7z8AAAA/vQIAAAAAAAAB/QIAADwAAACM4nt+ZGjRPwAAAAAAAO8/AAAAP80CAAAAAAAAAf4CAAA8AAAAfrWT5bKt0T+TIVhHm/fuPwAAAD/NAgAAAAAAAAH/AgAAPAAAAHKIq0wB89E/kyFYR5v37j8AAAA/3AIAAAAAAAABAAMAADwAAAAwH8guLEbSP7lkCNbR5u4/AAAAP9wCAAAAAAAAAQEDAAA8AAAAIvLflXqL0j+5ZAjW0ebuPwAAAD/8AgAAAAAAAAECAwAAPAAAAKpMAfOB7NI/S4ZgHW3e7j8AAAA//AIAAAAAAAABAwMAADwAAAAypyJQiU3TP96nuGQI1u4/AAAAP/wCAAAAAAAAAQQDAAA8AAAAhMVIKG280z/ep7hkCNbuPwAAAD8LAwAAAAAAAAEFAwAAPAAAANjjbgBRK9Q/3qe4ZAjW7j8AAAA/GwMAAAAAAAABBgMAADwAAABgPpBdWIzUP3HJEKyjze4/AAAAPxsDAAAAAAAAAQcDAAA8AAAAsly2NTz71D9xyRCso83uPwAAAD8bAwAAAAAAAAEIAwAAPAAAAAR73A0gatU/cckQrKPN7j8AAAA/KgMAAAAAAAABCQMAADwAAACM1f1qJ8vVP3HJEKyjze4/AAAAPyoDAAAAAAAAAQoDAAA8AAAAtuQQV5kC1j9xyRCso83uPwAAAD86AwAAAAAAAAELAwAAPAAAAN7zI0MLOtY/cckQrKPN7j8AAAA/OgMAAAAAAAABDAMAADwAAAAIAzcvfXHWP3HJEKyjze4/AAAAP0oDAAAAAAAAAQ0DAAA8AAAAMBJKG++o1j9xyRCso83uPwAAAD9KAwAAAAAAAAEOAwAAPAAAAFohXQdh4NY/cckQrKPN7j8AAAA/WQMAAAAAAAABDwMAADwAAAC4bGt49gnXP3HJEKyjze4/AAAAP1kDAAAAAAAAARADAAA8AAAATPR0bq8l1z9xyRCso83uPwAAAD9pAwAAAAAAAAERAwAAPAAAAOJ7fmRoQdc/cckQrKPN7j8AAAA/aQMAAAAAAAABEgMAADwAAABAx4zV/WrXP3HJEKyjze4/AAAAP3kDAAAAAAAAARMDAAA8AAAACouRUNp41z9xyRCso83uPwAAAD95AwAAAAAAAAEUAwAAPAAAANROlsu2htc/BOto8z7F7j8AAAA/iAMAAAAAAAABFQMAADwAAAA0mqQ8TLDXPwTraPM+xe4/AAAAP4gDAAAAAAAAARYDAAA8AAAAyCGuMgXM1z8E62jzPsXuPwAAAD+YAwAAAAAAAAEXAwAAPAAAALz0xZlTEdg/lgzBOtq87j8AAAA/mAMAAAAAAAABGAMAADwAAAAaQNQK6TrYP5YMwTravO4/AAAAP6cDAAAAAAAAARkDAAA8AAAAeovie35k2D+WDME62rzuPwAAAD+3AwAAAAAAAAEaAwAAPAAAANjW8OwTjtg/lgzBOtq87j8AAAA/twMAAAAAAAABGwMAADwAAAA2Iv9dqbfYP5YMwTravO4/AAAAP8cDAAAAAAAAARwDAAA8AAAAzKkIVGLT2D+WDME62rzuPwAAAD/HAwAAAAAAAAEdAwAAPAAAAGIxEkob79g/lgzBOtq87j8AAAA/1wMAAAAAAAABHgMAADwAAAAs9RbF9/zYP5YMwTravO4/AAAAPxUEAAAAAAAAAR8DAAA8AAAASNdBGLh52T8qLhmCdbTuPwAAAD8VBAAAAAAAAAEgAwAAPAAAANxeSw5xldk/Ki4ZgnW07j8AAAA/JQQAAAAAAAABIQMAADwAAACmIlCJTaPZPyouGYJ1tO4/AAAAPyUEAAAAAAAAASIDAAA8AAAAcOZUBCqx2T8qLhmCdbTuPwAAAD80BAAAAAAAAAEjAwAAPAAAAHDmVAQqsdk/vU9xyRCs7j8AAAA/NAQAAAAAAAABJAMAADwAAAAGbl764szZP71PcckQrO4/AAAAP0QEAAAAAAAAASUDAAA8AAAAzjFjdb/a2T+9T3HJEKzuPwAAAD9EBAAAAAAAAAEmAwAAPAAAAJr1Z/Cb6Nk/vU9xyRCs7j8AAAA/YwQAAAAAAAABJwMAADwAAABkuWxrePbZP71PcckQrO4/AAAAP2MEAAAAAAAAASgDAAA8AAAALn1x5lQE2j+9T3HJEKzuPwAAAD9zBAAAAAAAAAEpAwAAPAAAAMQEe9wNINo/vU9xyRCs7j8AAAA/gwQAAAAAAAABKgMAADwAAACMyH9X6i3aP71PcckQrO4/AAAAP5IEAAAAAAAAASsDAAA8AAAA7BOOyH9X2j+9T3HJEKzuPwAAAD+iBAAAAAAAAAEsAwAAPAAAAICbl744c9o/vU9xyRCs7j8AAAA/ogQAAAAAAAABLQMAADwAAABKX5w5FYHaP71PcckQrO4/AAAAP7EEAAAAAAAAAS4DAAA8AAAAFiOhtPGO2j+9T3HJEKzuPwAAAD+xBAAAAAAAAAEvAwAAPAAAAKqqqqqqqto/vU9xyRCs7j8AAAA/sQQAAAAAAAABMAMAADwAAAA+MrSgY8baP71PcckQrO4/AAAAP8EEAAAAAAAAATEDAAA8AAAACPa4G0DU2j+9T3HJEKzuPwAAAD/BBAAAAAAAAAEyAwAAPAAAAJx9whH579o/vU9xyRCs7j8AAAA/0QQAAAAAAAABMwMAADwAAAAwBcwHsgvbP71PcckQrO4/AAAAP9EEAAAAAAAAATQDAAA8AAAAyIzV/Won2z+9T3HJEKzuPwAAAD/gBAAAAAAAAAE1AwAAPAAAAFwU3/MjQ9s/vU9xyRCs7j8AAAA/4AQAAAAAAAABNgMAADwAAAAm2ONuAFHbP71PcckQrO4/AAAAP/AEAAAAAAAAATcDAAA8AAAA8Jvo6dxe2z+9T3HJEKzuPwAAAD/wBAAAAAAAAAE4AwAAPAAAAIYj8t+Vets/vU9xyRCs7j8AAAA/AAUAAAAAAAABOQMAADwAAABO5/ZacojbP71PcckQrO4/AAAAPwAFAAAAAAAAAToDAAA8AAAAGqv71U6W2z+9T3HJEKzuPwAAAD8PBQAAAAAAAAE7AwAAPAAAAK4yBcwHsts/vU9xyRCs7j8AAAA/DwUAAAAAAAABPAMAADwAAABCug7CwM3bP71PcckQrO4/AAAAPx8FAAAAAAAAAT0DAAA8AAAAoAUdM1b32z9PcckQrKPuPwAAAD8fBQAAAAAAAAE+AwAAPAAAAMoUMB/ILtw/T3HJEKyj7j8AAAA/LgUAAAAAAAABPwMAADwAAABenDkVgUrcP+KSIVhHm+4/AAAAPy4FAAAAAAAAAUADAAA8AAAAvudHhhZ03D91tHmf4pLuPwAAAD8+BQAAAAAAAAFBAwAAPAAAAFJvUXzPj9w/CNbR5n2K7j8AAAA/TgUAAAAAAAABQgMAADwAAAAcM1b3q53cPwjW0eZ9iu4/AAAAP04FAAAAAAAAAUMDAAA8AAAAsLpf7WS53D8I1tHmfYruPwAAAD9OBQAAAAAAAAFEAwAAPAAAAHx+ZGhBx9w/mvcpLhmC7j8AAAA/XQUAAAAAAAABRQMAADwAAABEQmnjHdXcP5r3KS4Zgu4/AAAAP20FAAAAAAAAAUYDAAA8AAAAEAZuXvri3D+a9ykuGYLuPwAAAD9tBQAAAAAAAAFHAwAAPAAAANrJctnW8Nw/LhmCdbR57j8AAAA/fQUAAAAAAAABSAMAADwAAACkjXdUs/7cPy4ZgnW0ee4/AAAAP30FAAAAAAAAAUkDAAA8AAAAblF8z48M3T/AOtq8T3HuPwAAAD+MBQAAAAAAAAFKAwAAPAAAAALZhcVIKN0/wDravE9x7j8AAAA/jAUAAAAAAAABSwMAADwAAADOnIpAJTbdP8A62rxPce4/AAAAP5wFAAAAAAAAAUwDAAA8AAAAlmCPuwFE3T/AOtq8T3HuPwAAAD+cBQAAAAAAAAFNAwAAPAAAAParnSyXbd0/wDravE9x7j8AAAA/qwUAAAAAAAABTgMAADwAAADAb6Knc3vdP8A62rxPce4/AAAAP6sFAAAAAAAAAU8DAAA8AAAAVPernSyX3T/AOtq8T3HuPwAAAD/LBQAAAAAAAAFQAwAAPAAAACC7sBgJpd0/wDravE9x7j8AAAA/ywUAAAAAAAABUQMAADwAAADqfrWT5bLdP1NcMgTraO4/AAAAP9oFAAAAAAAAAVIDAAA8AAAAfga/iZ7O3T9TXDIE62juPwAAAD/aBQAAAAAAAAFTAwAAPAAAAErKwwR73N0/U1wyBOto7j8AAAA/2gUAAAAAAAABVAMAADwAAABy2dbw7BPeP1NcMgTraO4/AAAAP+oFAAAAAAAAAVUDAAA8AAAABmHg5qUv3j/nfYpLhmDuPwAAAD/qBQAAAAAAAAFWAwAAPAAAAJzo6dxeS94/532KS4Zg7j8AAAA/+gUAAAAAAAABVwMAADwAAAD4M/hN9HTeP3mf4pIhWO4/AAAAPwkGAAAAAAAAAVgDAAA8AAAAjrsBRK2Q3j95n+KSIVjuPwAAAD8JBgAAAAAAAAFZAwAAPAAAALbKFDAfyN4/n+KSIVhH7j8AAAA/CQYAAAAAAAABWgMAADwAAADg2Scckf/ePzIE62jzPu4/AAAAPxkGAAAAAAAAAVsDAAA8AAAAnnBE/rtS3z/EJUOwjjbuPwAAAD8ZBgAAAAAAAAFcAwAAPAAAAP67Um9RfN8/WEeb9yku7j8AAAA/KAYAAAAAAAABXQMAADwAAABaB2Hg5qXfP32KS4ZgHe4/AAAAPygGAAAAAAAAAV4DAAA8AAAAGp59whH53z+jzfsUlwzuPwAAAD84BgAAAAAAAAFfAwAAPAAAALz0xZlTEeA/XDIE62jz7T8AAAA/SAYAAAAAAAABYAMAADwAAAAbQNQK6TrgP+5TXDIE6+0/AAAAP0gGAAAAAAAAAWEDAAA8AAAAeovie35k4D8VlwzBOtrtPwAAAD9IBgAAAAAAAAFiAwAAPAAAAA4T7HE3gOA/O9q8T3HJ7T8AAAA/VwYAAAAAAAABYwMAADwAAACJ/Hel3qLgP2Adbd6nuO0/AAAAP1cGAAAAAAAAAWQDAAA8AAAA6EeGFnTM4D+GYB1t3qftPwAAAD9nBgAAAAAAAAFlAwAAPAAAAHzPjwwt6OA/P8UlQ7CO7T8AAAA/ZwYAAAAAAAABZgMAADwAAAARV5kC5gPhPz/FJUOwju0/AAAAP3cGAAAAAAAAAWcDAAA8AAAA2xqefcIR4T9lCNbR5n3tPwAAAD93BgAAAAAAAAFoAwAAPAAAAKXeovieH+E/9ykuGYJ17T8AAAA/hgYAAAAAAAABaQMAADwAAACKQCU2jSbhPx1t3qe4ZO0/AAAAP4YGAAAAAAAAAWoDAAA8AAAAOmas7lc74T+wjjbvU1ztPwAAAD+WBgAAAAAAAAFrAwAAPAAAADpmrO5XO+E/afM+xSVD7T8AAAA/lgYAAAAAAAABbAMAADwAAAAEKrFpNEnhP2nzPsUlQ+0/AAAAP6UGAAAAAAAAAW0DAAA8AAAABCqxaTRJ4T+PNu9TXDLtPwAAAD+1BgAAAAAAAAFuAwAAPAAAAOmLM6ciUOE/jzbvU1wy7T8AAAA/tQYAAAAAAAABbwMAADwAAADpizOnIlDhPyFYR5v3Ke0/AAAAP7UGAAAAAAAAAXADAAA8AAAAzu215BBX4T+0eZ/ikiHtPwAAAD/FBgAAAAAAAAFxAwAAPAAAALNPOCL/XeE/Rpv3KS4Z7T8AAAA/1AYAAAAAAAABcgMAADwAAACZsbpf7WThP23ep7hkCO0/AAAAP+QGAAAAAAAAAXMDAAA8AAAAmbG6X+1k4T+TIVhHm/fsPwAAAD/kBgAAAAAAAAF0AwAAPAAAAH0TPZ3ba+E/JUOwjjbv7D8AAAA/5AYAAAAAAAABdQMAADwAAABjdb/ayXLhP0uGYB1t3uw/AAAAP/QGAAAAAAAAAXYDAAA8AAAALTnEVaaA4T+XDME62rzsPwAAAD/0BgAAAAAAAAF3AwAAPAAAABKbRpOUh+E/vU9xyRCs7D8AAAA/AwcAAAAAAAABeAMAADwAAADcXksOcZXhP3W0eZ/ikuw/AAAAPxMHAAAAAAAAAXkDAAA8AAAAwsDNS1+c4T8uGYJ1tHnsPwAAAD8TBwAAAAAAAAF6AwAAPAAAAIyE0sY7quE/DME62rxP7D8AAAA/EwcAAAAAAAABewMAADwAAABw5lQEKrHhP8QlQ7CONuw/AAAAPyIHAAAAAAAAAXwDAAA8AAAAVkjXQRi44T99ikuGYB3sPwAAAD8iBwAAAAAAAAF9AwAAPAAAADuqWX8Gv+E/Nu9TXDIE7D8AAAA/MgcAAAAAAAABfgMAADwAAAAgDNy89MXhP+9TXDIE6+s/AAAAPzIHAAAAAAAAAX8DAAA8AAAABW5e+uLM4T8VlwzBOtrrPwAAAD9CBwAAAAAAAAGAAwAAPAAAAAVuXvrizOE/p7hkCNbR6z8AAAA/QgcAAAAAAAABgQMAADwAAAAFbl764szhPzvavE9xyes/AAAAP1EHAAAAAAAAAYIDAAA8AAAABW5e+uLM4T/N+xSXDMHrPwAAAD9hBwAAAAAAAAGDAwAAPAAAAAVuXvrizOE/9D7FJUOw6z8AAAA/YQcAAAAAAAABhAMAADwAAAAgDNy89MXhP4ZgHW3ep+s/AAAAP3EHAAAAAAAAAYUDAAA8AAAAO6pZfwa/4T8ZgnW0eZ/rPwAAAD9xBwAAAAAAAAGGAwAAPAAAAHDmVAQqseE/q6PN+xSX6z8AAAA/gAcAAAAAAAABhwMAADwAAACMhNLGO6rhPz/FJUOwjus/AAAAP4AHAAAAAAAAAYgDAAA8AAAA3F5LDnGV4T/R5n2KS4brPwAAAD+QBwAAAAAAAAGJAwAAPAAAAEfXQRi4eeE/9ykuGYJ16z8AAAA/kAcAAAAAAAABigMAADwAAAAEKrFpNEnhP4pLhmAdbes/AAAAP58HAAAAAAAAAYsDAAA8AAAAikAlNo0m4T8cbd6nuGTrPwAAAD+fBwAAAAAAAAGMAwAAPAAAAGExEkob7+A/sI4271Nc6z8AAAA/vwcAAAAAAAABjQMAADwAAABtXvrizKngP0OwjjbvU+s/AAAAP78HAAAAAAAAAY4DAAA8AAAAsMfdAKJW4D/V0eZ9ikvrPwAAAD+/BwAAAAAAAAGPAwAAPAAAANiSQ1xlCuA/afM+xSVD6z8AAAA/vwcAAAAAAAABkAMAADwAAADGf1fqLYrfP/sUlwzBOus/AAAAPwUIAAAAAAAAAZEDAAA8AAAAGqv71U6W2z/avE9xyRDrPwAAAD8UCAAAAAAAAAGSAwAAPAAAAAZuXvrizNk/2rxPcckQ6z8AAAA/FAgAAAAAAAABkwMAADwAAABUBCqxaTTZP23ep7hkCOs/AAAAPyQIAAAAAAAAAZQDAAA8AAAARE/n9lpy2D9t3qe4ZAjrPwAAAD8kCAAAAAAAAAGVAwAAPAAAAP5dqbcovtc/////////6j8AAAA/JAgAAAAAAAABlgMAADwAAAAk5WGCPe7WP////////+o/AAAAPzQIAAAAAAAAAZcDAAA8AAAA3vMjQws61j/////////qPwAAAD9DCAAAAAAAAAGYAwAAPAAAADq315JDXNU/////////6j8AAAA/QwgAAAAAAAABmQMAADwAAABgPpBdWIzUP////////+o/AAAAP1MIAAAAAAAAAZoDAAA8AAAATolNo0nK0z/////////qPwAAAD9TCAAAAAAAAAGbAwAAPAAAAOCI/Hel3tI/////////6j8AAAA/YwgAAAAAAAABnAMAADwAAACal744cyrSP////////+o/AAAAP2MIAAAAAAAAAZ0DAAA8AAAAVqaA+UB20T/////////qPwAAAD9yCAAAAAAAAAGeAwAAPAAAANp4RzXrz9A/////////6j8AAAA/gggAAAAAAAABnwMAADwAAADHO6pZfwbPPyVDsI427+o/AAAAP4IIAAAAAAAAAaADAAA8AAAAO1ku2xqezT+4ZAjW0ebqPwAAAD+RCAAAAAAAAAGhAwAAPAAAAIdnn3BE/ss/3qe4ZAjW6j8AAAA/kQgAAAAAAAABogMAADwAAABn/Rn8JnrKP3HJEKyjzeo/AAAAP6EIAAAAAAAAAaMDAAA8AAAAcaKnc3styT+XDME62rzqPwAAAD+hCAAAAAAAAAGkAwAAPAAAAOW/K/UWxcc/KS4ZgnW06j8AAAA/sQgAAAAAAAABpQMAADwAAADvZLlsa3jGP71PcckQrOo/AAAAP7EIAAAAAAAAAaYDAAA8AAAAYYI97gYQxT/ikiFYR5vqPwAAAD/ACAAAAAAAAAGnAwAAPAAAAEEYuHnpi8M/drR5n+KS6j8AAAA/wAgAAAAAAAABqAMAADwAAAAhrjIFzAfCP3a0eZ/ikuo/AAAAP9AIAAAAAAAAAakDAAA8AAAAbbyjmvVnwD92tHmf4pLqPwAAAD/QCAAAAAAAAAGqAwAAPAAAAJqkPEywx70/CNbR5n2K6j8AAAA/4AgAAAAAAAABqwMAADwAAABe0DFjdb+6PwjW0eZ9iuo/AAAAP+AIAAAAAAAAAawDAAA8AAAAvjhzKgKVuD8I1tHmfYrqPwAAAD/vCAAAAAAAAAGtAwAAPAAAAHa/2sly2bY/CNbR5n2K6j8AAAA//wgAAAAAAAABrgMAADwAAABWVVVVVVW1PwjW0eZ9iuo/AAAAP/8IAAAAAAAAAa8DAAA8AAAAXvrizKkItD8I1tHmfYrqPwAAAD8OCQAAAAAAAAGwAwAAPAAAAArcvPTFmbM/CNbR5n2K6j8AAAA/DgkAAAAAAAABsQMAADwAAACSroMwcPOyP3a0eZ/ikuo/AAAAPx4JAAAAAAAAAbIDAAA8AAAAZp9wRP67sj/ikiFYR5vqPwAAAD8eCQAAAAAAAAGzAwAAPAAAAD6QXViMhLI/4pIhWEeb6j8AAAA/HgkAAAAAAAABtAMAADwAAADucTeAqBWyP+KSIVhHm+o/AAAAPy4JAAAAAAAAAbUDAAA8AAAAwmIklDbesT9PcckQrKPqPwAAAD8uCQAAAAAAAAG2AwAAPAAAAJpTEajEprE/T3HJEKyj6j8AAAA/PQkAAAAAAAABtwMAADwAAAByRP67Um+xP71PcckQrOo/AAAAP00JAAAAAAAAAbgDAAA8AAAARjXrz+A3sT+9T3HJEKzqPwAAAD9NCQAAAAAAAAG5AwAAPAAAAPYWxff8yLA/KS4ZgnW06j8AAAA/XQkAAAAAAAABugMAADwAAAD2FsX3/MiwP5cMwTravOo/AAAAP10JAAAAAAAAAbsDAAA8AAAAzgeyC4uRsD+XDME62rzqPwAAAD9dCQAAAAAAAAG8AwAAPAAAAKL4nh8ZWrA/lwzBOtq86j8AAAA/bAkAAAAAAAABvQMAADwAAACi+J4fGVqwPwTraPM+xeo/AAAAP3wJAAAAAAAAAb4DAAA8AAAAeumLM6cisD8E62jzPsXqPwAAAD/aCQAAAAAAAAG/AwAAPAAAAHrpizOnIrA/cckQrKPN6j8AAAA/+QkAAAAAAAABwAMAADwAAAB66YszpyKwP96nuGQI1uo/AAAAPwgKAAAAAAAAAcEDAAA8AAAApLTxjmrWrz/ep7hkCNbqPwAAAD8YCgAAAAAAAAHCAwAAPAAAAKS08Y5q1q8/S4ZgHW3e6j8AAAA/GAoAAAAAAAABwwMAADwAAACktPGOatavP7hkCNbR5uo/AAAAPxgKAAAAAAAAAcQDAAA8AAAAVJbLtoZnrz/////////qPwAAAD8YCgAAAAAAAAHFAwAAPAAAAPx3pd6i+K4/2rxPcckQ6z8AAAA/JwoAAAAAAAABxgMAADwAAACsWX8Gv4muPyFYR5v3Kes/AAAAPycKAAAAAAAAAccDAAA8AAAArFl/Br+Jrj9p8z7FJUPrPwAAAD9HCgAAAAAAAAHIAwAAPAAAAAwdM1b3q60/ZAjW0eZ96z8AAAA/VgoAAAAAAAAByQMAADwAAAAUwsDNS1+sPzvavE9xyes/AAAAP1YKAAAAAAAAAcoDAAA8AAAAvKOa9Wfwqz9cMgTraPPrPwAAAD9WCgAAAAAAAAHLAwAAPAAAABxnTkWgEqs/o837FJcM7D8AAAA/ZgoAAAAAAAABzAMAADwAAADMSChtvKOqP1hHm/cpLuw/AAAAP2YKAAAAAAAAAc0DAAA8AAAAJAzcvPTFqT8MwTravE/sPwAAAD91CgAAAAAAAAHOAwAAPAAAANTtteQQV6k/U1wyBOto7D8AAAA/dQoAAAAAAAABzwMAADwAAACEz48MLeioPwjW0eZ9iuw/AAAAP4UKAAAAAAAAAdADAAA8AAAA3JJDXGUKqD+9T3HJEKzsPwAAAD+FCgAAAAAAAAHRAwAAPAAAAIx0HYSBm6c/lwzBOtq87D8AAAA/lQoAAAAAAAAB0gMAADwAAACMdB2EgZunP96nuGQI1uw/AAAAP6QKAAAAAAAAAdMDAAA8AAAANFb3q50spz+4ZAjW0ebsPwAAAD+kCgAAAAAAAAHUAwAAPAAAAOQ30dO5vaY/kyFYR5v37D8AAAA/tAoAAAAAAAAB1QMAADwAAADkN9HTub2mP23ep7hkCO0/AAAAP7QKAAAAAAAAAdYDAAA8AAAA5DfR07m9pj9Gm/cpLhntPwAAAD/ECgAAAAAAAAHXAwAAPAAAAOQ30dO5vaY/IVhHm/cp7T8AAAA/xAoAAAAAAAAB2AMAADwAAACUGav71U6mP/sUlwzBOu0/AAAAP9MKAAAAAAAAAdkDAAA8AAAAPPuEI/LfpT/W0eZ9ikvtPwAAAD/TCgAAAAAAAAHaAwAAPAAAADz7hCPy36U/sI4271Nc7T8AAAA/4woAAAAAAAAB2wMAADwAAADs3F5LDnGlP4pLhmAdbe0/AAAAP/IKAAAAAAAAAdwDAAA8AAAA7NxeSw5xpT8/xSVDsI7tPwAAAD/yCgAAAAAAAAHdAwAAPAAAAJS+OHMqAqU/GIJ1tHmf7T8AAAA/AgsAAAAAAAAB3gMAADwAAABEoBKbRpOkP/M+xSVDsO0/AAAAPwILAAAAAAAAAd8DAAA8AAAA9IHswmIkpD872rxPccntPwAAAD8SCwAAAAAAAAHgAwAAPAAAAPSB7MJiJKQ/p7hkCNbR7T8AAAA/IQsAAAAAAAAB4QMAADwAAACkY8bqfrWjP4J1tHmf4u0/AAAAPyELAAAAAAAAAeIDAAA8AAAATEWgEptGoz/JEKyjzfvtPwAAAD8xCwAAAAAAAAHjAwAAPAAAAPwmejq316I/EayjzfsU7j8AAAA/MQsAAAAAAAAB5AMAADwAAACsCFRi02iiP+to8z7FJe4/AAAAPzELAAAAAAAAAeUDAAA8AAAAXOotiu/5oT/EJUOwjjbuPwAAAD9BCwAAAAAAAAHmAwAAPAAAAFzqLYrv+aE/n+KSIVhH7j8AAAA/QQsAAAAAAAAB5wMAADwAAAAEzAeyC4uhP3mf4pIhWO4/AAAAP1ALAAAAAAAAAegDAAA8AAAAtK3h2SccoT/AOtq8T3HuPwAAAD9QCwAAAAAAAAHpAwAAPAAAAGSPuwFEraA/CNbR5n2K7j8AAAA/YAsAAAAAAAAB6gMAADwAAAAMcZUpYD6gP09xyRCso+4/AAAAP2ALAAAAAAAAAesDAAA8AAAA2GiS8jDBnj+WDME62rzuPwAAAD9vCwAAAAAAAAHsAwAAPAAAADgsRkJp450/3qe4ZAjW7j8AAAA/bwsAAAAAAAAB7QMAADwAAACI7/mRoQWdP2zep7hkCO8/AAAAP38LAAAAAAAAAe4DAAA8AAAAiO/5kaEFnT+0eZ/ikiHvPwAAAD9/CwAAAAAAAAHvAwAAPAAAAIjv+ZGhBZ0/afM+xSVD7z8AAAA/jwsAAAAAAAAB8AMAADwAAACI7/mRoQWdP7CONu9TXO8/AAAAP48LAAAAAAAAAfEDAAA8AAAAiO/5kaEFnT/3KS4ZgnXvPwAAAD8MDAAAAAAAAAHyAwAAPAAAADgsRkJp450/FZcMwTra7z8AAAA/DAwAAAAAAAAB8wMAADwAAADYaJLyMMGePxWXDME62u8/AAAAP0YMAAAAAAAAAfQDAAA8AAAA2GiS8jDBnj+nuGQI1tHvPwAAAD90DAAAAAAAAAH1AwAAPAAAANhokvIwwZ4/O9q8T3HJ7z8AAAA/dAwAAAAAAAAB9gMAADwAAAB4pd6i+J6fPzvavE9xye8/AAAAP4QMAAAAAAAAAfcDAAA8AAAAeKXeovienz/N+xSXDMHvPwAAAD+EDAAAAAAAAAH4AwAAPAAAABJKG++oZuU/ZAjW0eZ95z8AAAA/AAAAAAAAAAAB+QMAADwAAAASShvvqGblP9HmfYpLhuc/AAAAPxAAAAAAAAAAAfoDAAA8AAAA3A0gaoV05T8/xSVDsI7nPwAAAD8gAAAAAAAAAAH7AwAAPAAAAMFvoqdze+U/P8UlQ7CO5z8AAAA/LwAAAAAAAAAB/AMAADwAAACm0STlYYLlP6ujzfsUl+c/AAAAPy8AAAAAAAAAAf0DAAA8AAAAcZUpYD6Q5T+ro837FJfnPwAAAD8/AAAAAAAAAAH+AwAAPAAAAFX3q50sl+U/q6PN+xSX5z8AAAA/TgAAAAAAAAAB/wMAADwAAAAfu7AYCaXlPxmCdbR5n+c/AAAAP04AAAAAAAAAAQAEAAA8AAAABR0zVver5T+GYB1t3qfnPwAAAD9eAAAAAAAAAAEBBAAAPAAAANDgN9HTueU/hmAdbd6n5z8AAAA/XgAAAAAAAAABAgQAADwAAACapDxMsMflP4ZgHW3ep+c/AAAAP24AAAAAAAAAAQMEAAA8AAAAZGhBx4zV5T+GYB1t3qfnPwAAAD99AAAAAAAAAAEEBAAAPAAAABOOyH9X6uU/8z7FJUOw5z8AAAA/fQAAAAAAAAABBQQAADwAAADdUc36M/jlP2Adbd6nuOc/AAAAP30AAAAAAAAAAQYEAAA8AAAActnW8OwT5j/O+xSXDMHnPwAAAD+aAAAAAAAAAAEHBAAAPAAAAAZh4OalL+Y/Otq8T3HJ5z8AAAA/qgAAAAAAAAABCAQAADwAAABlrO5XO1nmPzravE9xyec/AAAAP6oAAAAAAAAAAQkEAAA8AAAAjrsBRK2Q5j8VlwzBOtrnPwAAAD+5AAAAAAAAAAEKBAAAPAAAAIOOGav71eY/gXW0eZ/i5z8AAAA/uQAAAAAAAAABCwQAADwAAACQ/67UWxTnP+9TXDIE6+c/AAAAP8kAAAAAAAAAAQwEAAA8AAAAaTRJeZhg5z9cMgTraPPnPwAAAD/JAAAAAAAAAAENBAAAPAAAAJNDXGUKmOc/yRCso8375z8AAAA/2AAAAAAAAAABDgQAADwAAACgtPGOatbnPzbvU1wyBOg/AAAAP9gAAAAAAAAAAQ8EAAA8AAAAk4cJ9rgb6D8271NcMgToPwAAAD/oAAAAAAAAAAEQBAAAPAAAAL2WHOIqU+g/pM37FJcM6D8AAAA/6AAAAAAAAAABEQQAADwAAADLB7ILi5HoP6TN+xSXDOg/AAAAP/gAAAAAAAAAARIEAAA8AAAAv9rJctnW6D+kzfsUlwzoPwAAAD8HAQAAAAAAAAETBAAAPAAAAOfp3F5LDuk/pM37FJcM6D8AAAA/BwEAAAAAAAABFAQAADwAAABHNevP4DfpP6TN+xSXDOg/AAAAPwcBAAAAAAAAARUEAAA8AAAAi+J7fmRo6T+kzfsUlwzoPwAAAD8XAQAAAAAAAAEWBAAAPAAAAM+PDC3omOk/pM37FJcM6D8AAAA/FwEAAAAAAAABFwQAADwAAABJeZhgj7vpP6TN+xSXDOg/AAAAPycBAAAAAAAAARgEAAA8AAAAp8Sm0STl6T+kzfsUlwzoPwAAAD8nAQAAAAAAAAEZBAAAPAAAAAcQtUK6Duo/pM37FJcM6D8AAAA/NgEAAAAAAAABGgQAADwAAABJvUXxPT/qP6TN+xSXDOg/AAAAPzYBAAAAAAAAARsEAAA8AAAAj2rWn8Fv6j+kzfsUlwzoPwAAAD9GAQAAAAAAAAEcBAAAPAAAAO215BBXmeo/pM37FJcM6D8AAAA/RgEAAAAAAAABHQQAADwAAAAXxff8yNDqP6TN+xSXDOg/AAAAP1UBAAAAAAAAAR4EAAA8AAAAWXKIq0wB6z+kzfsUlwzoPwAAAD9VAQAAAAAAAAEfBAAAPAAAALm9lhziKus/pM37FJcM6D8AAAA/ZQEAAAAAAAABIAQAADwAAAD9aifLZVvrP6TN+xSXDOg/AAAAP3UBAAAAAAAAASEEAAA8AAAAW7Y1PPuE6z+kzfsUlwzoPwAAAD91AQAAAAAAAAEiBAAAPAAAALsBRK2Qrus/pM37FJcM6D8AAAA/dQEAAAAAAAABIwQAADwAAAA168/gN9HrP6TN+xSXDOg/AAAAP4QBAAAAAAAAASQEAAA8AAAAeZhgj7sB7D+kzfsUlwzoPwAAAD+EAQAAAAAAAAElBAAAPAAAAA0gaoV0Hew/pM37FJcM6D8AAAA/lAEAAAAAAAABJgQAADwAAACHCfa4G0DsP6TN+xSXDOg/AAAAP5QBAAAAAAAAAScEAAA8AAAAAfOB7MJi7D+kzfsUlwzoPwAAAD+kAQAAAAAAAAEoBAAAPAAAAJV6i+J7fuw/pM37FJcM6D8AAAA/pAEAAAAAAAABKQQAADwAAAApApXYNJrsP6TN+xSXDOg/AAAAP7MBAAAAAAAAASoEAAA8AAAAo+sgDNy87D+kzfsUlwzoPwAAAD/DAQAAAAAAAAErBAAAPAAAADlzKgKV2Ow/pM37FJcM6D8AAAA/wwEAAAAAAAABLAQAADwAAADN+jP4TfTsP6TN+xSXDOg/AAAAP9IBAAAAAAAAAS0EAAA8AAAAK0ZCaeMd7T+kzfsUlwzoPwAAAD/SAQAAAAAAAAEuBAAAPAAAAMHNS1+cOe0/Nu9TXDIE6D8AAAA/4gEAAAAAAAABLwQAADwAAAAfGVrQMWPtPzbvU1wyBOg/AAAAP+IBAAAAAAAAATAEAAA8AAAAfWRoQceM7T8271NcMgToPwAAAD/iAQAAAAAAAAExBAAAPAAAAMMR+e9Kve0/yRCso8375z8AAAA/8gEAAAAAAAABMgQAADwAAAAhXQdh4ObtP8kQrKPN++c/AAAAPwECAAAAAAAAATMEAAA8AAAAZQqYD2QX7j9cMgTraPPnPwAAAD8BAgAAAAAAAAE0BAAAPAAAAN/zI0MLOu4/XDIE62jz5z8AAAA/EQIAAAAAAAABNQQAADwAAAA9PzK0oGPuP+9TXDIE6+c/AAAAPxECAAAAAAAAATYEAAA8AAAA08Y7qll/7j+BdbR5n+LnPwAAAD8hAgAAAAAAAAE3BAAAPAAAAGdORaASm+4/gXW0eZ/i5z8AAAA/IQIAAAAAAAABOAQAADwAAAAxEkob76juP4F1tHmf4uc/AAAAPzACAAAAAAAAATkEAAA8AAAA+9VOlsu27j8VlwzBOtrnPwAAAD9AAgAAAAAAAAE6BAAAPAAAAMWZUxGoxO4/p7hkCNbR5z8AAAA/QAIAAAAAAAABOwQAADwAAACp+9VOlsvuPzravE9xyec/AAAAP0ACAAAAAAAAATwEAAA8AAAAj11YjITS7j9gHW3ep7jnPwAAAD9PAgAAAAAAAAE9BAAAPAAAAHW/2sly2e4/8z7FJUOw5z8AAAA/TwIAAAAAAAABPgQAADwAAABZIV0HYeDuP4ZgHW3ep+c/AAAAP18CAAAAAAAAAT8EAAA8AAAAJeVhgj3u7j8/xSVDsI7nPwAAAD9fAgAAAAAAAAFABAAAPAAAAO+oZv0Z/O4/ZAjW0eZ95z8AAAA/bwIAAAAAAAABQQQAADwAAADTCuk6CAPvPx1t3qe4ZOc/AAAAP28CAAAAAAAAAUIEAAA8AAAAuWxrePYJ7z9DsI4271PnPwAAAD9+AgAAAAAAAAFDBAAAPAAAAIMwcPPSF+8//BSXDME65z8AAAA/fgIAAAAAAAABRAQAADwAAABN9HRuryXvP7R5n+KSIec/AAAAP44CAAAAAAAAAUUEAAA8AAAAF7h56Ysz7z9t3qe4ZAjnPwAAAD+OAgAAAAAAAAFGBAAAPAAAABe4eemLM+8/JkOwjjbv5j8AAAA/ngIAAAAAAAABRwQAADwAAADH3QCiVkjvP3HJEKyjzeY/AAAAP54CAAAAAAAAAUgEAAA8AAAAkaEFHTNW7z+8T3HJEKzmPwAAAD+6AgAAAAAAAAFJBAAAPAAAAFtlCpgPZO8/CNbR5n2K5j8AAAA/ygIAAAAAAAABSgQAADwAAAAlKQ8T7HHvP8E62rxPceY/AAAAP8oCAAAAAAAAAUsEAAA8AAAAubAYCaWN7z+f4pIhWEfmPwAAAD/KAgAAAAAAAAFMBAAAPAAAAIN0HYSBm+8/V0eb9yku5j8AAAA/2QIAAAAAAAABTQQAADwAAABPOCL/XanvPzbvU1wyBOY/AAAAP9kCAAAAAAAAAU4EAAA8AAAAGfwmejq37z/vU1wyBOvlPwAAAD/pAgAAAAAAAAFPBAAAPAAAAOO/K/UWxe8/YB1t3qe45T8AAAA/6QIAAAAAAAABUAQAADwAAACtgzBw89LvPxmCdbR5n+U/AAAAP/kCAAAAAAAAAVEEAAA8AAAAk+WyreHZ7z9kCNbR5n3lPwAAAD8IAwAAAAAAAAFSBAAAPAAAAJPlsq3h2e8/Q7CONu9T5T8AAAA/KAMAAAAAAAABUwQAADwAAAB3RzXrz+DvPwPraPM+xeQ/AAAAPzcDAAAAAAAAAVQEAAA8AAAAd0c168/g7z9QcckQrKPkPwAAAD83AwAAAAAAAAFVBAAAPAAAAHdHNevP4O8/dbR5n+KS5D8AAAA/RwMAAAAAAAABVgQAADwAAACtgzBw89LvPwjW0eZ9iuQ/AAAAP0cDAAAAAAAAAVcEAAA8AAAArYMwcPPS7z+b9ykuGYLkPwAAAD9WAwAAAAAAAAFYBAAAPAAAAK2DMHDz0u8/wTravE9x5D8AAAA/VgMAAAAAAAABWQQAADwAAADJIa4yBczvP1RcMgTraOQ/AAAAP2YDAAAAAAAAAVoEAAA8AAAAySGuMgXM7z/mfYpLhmDkPwAAAD9mAwAAAAAAAAFbBAAAPAAAAOO/K/UWxe8/DME62rxP5D8AAAA/ZgMAAAAAAAABXAQAADwAAAAZ/CZ6OrfvP5/ikiFYR+Q/AAAAP3YDAAAAAAAAAV0EAAA8AAAAM5qkPEyw7z/FJUOwjjbkPwAAAD+FAwAAAAAAAAFeBAAAPAAAAIN0HYSBm+8/V0eb9yku5D8AAAA/hQMAAAAAAAABXwQAADwAAADVTpbLtobvPxCso837FOQ/AAAAP5UDAAAAAAAAAWAEAAA8AAAAW2UKmA9k7z8271NcMgTkPwAAAD+VAwAAAAAAAAFhBAAAPAAAAOF7fmRoQe8/71NcMgTr4z8AAAA/pQMAAAAAAAABYgQAADwAAABnkvIwwR7vP6i4ZAjW0eM/AAAAP6UDAAAAAAAAAWMEAAA8AAAACUfkvyv17j/N+xSXDMHjPwAAAD+0AwAAAAAAAAFkBAAAPAAAAKn71U6Wy+4/8z7FJUOw4z8AAAA/tAMAAAAAAAABZQQAADwAAAAVdMxY3a/uP4VgHW3ep+M/AAAAP8QDAAAAAAAAAWYEAAA8AAAAtyi+50eG7j8ZgnW0eZ/jPwAAAD/EAwAAAAAAAAFnBAAAPAAAACGhtPGOau4/GYJ1tHmf4z8AAAA/0wMAAAAAAAABaAQAADwAAACptyi+50fuP6yjzfsUl+M/AAAAP+MDAAAAAAAAAWkEAAA8AAAAZQqYD2QX7j+so837FJfjPwAAAD/jAwAAAAAAAAFqBAAAPAAAAAW/iZ7O7e0/PsUlQ7CO4z8AAAA/4wMAAAAAAAABawQAADwAAACN1f1qJ8vtPz7FJUOwjuM/AAAAP/MDAAAAAAAAAWwEAAA8AAAARyhtvKOa7T8+xSVDsI7jPwAAAD/zAwAAAAAAAAFtBAAAPAAAAM0+4Yj8d+0/0uZ9ikuG4z8AAAA/AgQAAAAAAAABbgQAADwAAACLkVDaeEftP9LmfYpLhuM/AAAAPwIEAAAAAAAAAW8EAAA8AAAAK0ZCaeMd7T/S5n2KS4bjPwAAAD8SBAAAAAAAAAFwBAAAPAAAALFctjU8++w/0uZ9ikuG4z8AAAA/IgQAAAAAAAABcQQAADwAAABtryWHuMrsP9LmfYpLhuM/AAAAPyIEAAAAAAAAAXIEAAA8AAAA88WZUxGo7D/S5n2KS4bjPwAAAD8xBAAAAAAAAAFzBAAAPAAAALEYCaWNd+w/0uZ9ikuG4z8AAAA/MQQAAAAAAAABdAQAADwAAACHCfa4G0DsP2QI1tHmfeM/AAAAP0EEAAAAAAAAAXUEAAA8AAAAeZhgj7sB7D9kCNbR5n3jPwAAAD9BBAAAAAAAAAF2BAAAPAAAAIXFSChtvOs/9ykuGYJ14z8AAAA/UAQAAAAAAAABdwQAADwAAACR8jDBHnfrP/cpLhmCdeM/AAAAP1AEAAAAAAAAAXgEAAA8AAAA01sU3/Mj6z+KS4ZgHW3jPwAAAD9QBAAAAAAAAAF5BAAAPAAAABfF9/zI0Oo/ikuGYB1t4z8AAAA/YAQAAAAAAAABegQAADwAAAA9kF1YjITqPx1t3qe4ZOM/AAAAP2AEAAAAAAAAAXsEAAA8AAAAZVvDs0846j8dbd6nuGTjPwAAAD9wBAAAAAAAAAF8BAAAPAAAAFfqLYrv+ek/HW3ep7hk4z8AAAA/cAQAAAAAAAABfQQAADwAAAATPZ3ba8npPx1t3qe4ZOM/AAAAP38EAAAAAAAAAX4EAAA8AAAA6y2K7/mR6T8dbd6nuGTjPwAAAD9/BAAAAAAAAAF/BAAAPAAAAKWA+UB2Yek/ikuGYB1t4z8AAAA/jwQAAAAAAAABgAQAADwAAAAR+e9KvUXpP/cpLhmCdeM/AAAAP58EAAAAAAAAAYEEAAA8AAAAzUtfnDkV6T/S5n2KS4bjPwAAAD+fBAAAAAAAAAGCBAAAPAAAAImezu215Og/PsUlQ7CO4z8AAAA/rgQAAAAAAAABgwQAADwAAABgj7sBRK3oPxmCdbR5n+M/AAAAP64EAAAAAAAAAYQEAAA8AAAAG+IqU8B86D+FYB1t3qfjPwAAAD++BAAAAAAAAAGFBAAAPAAAACgPE+xxN+g/zfsUlwzB4z8AAAA/vgQAAAAAAAABhgQAADwAAAD////////nPzravE9xyeM/AAAAP80EAAAAAAAAAYcEAAA8AAAADC3omLG65z8UlwzBOtrjPwAAAD/NBAAAAAAAAAGIBAAAPAAAAOId1aw/g+c/yRCso8374z8AAAA/3QQAAAAAAAABiQQAADwAAADvSr1F8T3nP6TN+xSXDOQ/AAAAP90EAAAAAAAAAYoEAAA8AAAAxjuqWX8G5z9+ikuGYB3kPwAAAD/tBAAAAAAAAAGLBAAAPAAAAIOOGav71eY/V0eb9yku5D8AAAA/7QQAAAAAAAABjAQAADwAAAAjQws6ZqzmPzIE62jzPuQ/AAAAP/wEAAAAAAAAAY0EAAA8AAAAjrsBRK2Q5j8MwTravE/kPwAAAD/8BAAAAAAAAAGOBAAAPAAAABXSdRAGbuY/5n2KS4Zg5D8AAAA/DAUAAAAAAAABjwQAADwAAABlrO5XO1nmP8E62rxPceQ/AAAAPwwFAAAAAAAAAZAEAAA8AAAAm+jp3F5L5j8tGYJ1tHnkPwAAAD8cBQAAAAAAAAGRBAAAPAAAAOzCYiSUNuY/CNbR5n2K5D8AAAA/HAUAAAAAAAABkgQAADwAAAA8ndtrySHmP+KSIVhHm+Q/AAAAPysFAAAAAAAAAZMEAAA8AAAAVztZLtsa5j9QcckQrKPkPwAAAD87BQAAAAAAAAGUBAAAPAAAAMOzTzgi/+U/Ki4ZgnW05D8AAAA/OwUAAAAAAAABlQQAADwAAAD570q9RfHlPwPraPM+xeQ/AAAAPzsFAAAAAAAAAZYEAAA8AAAAScrDBHvc5T/ep7hkCNbkPwAAAD9KBQAAAAAAAAGXBAAAPAAAAH4Gv4mezuU/uGQI1tHm5D8AAAA/SgUAAAAAAAABmAQAADwAAADqfrWT5bLlP5IhWEeb9+Q/AAAAP1oFAAAAAAAAAZkEAAA8AAAAO1ku2xqe5T9t3qe4ZAjlPwAAAD9aBQAAAAAAAAGaBAAAPAAAAIszpyJQieU/R5v3KS4Z5T8AAAA/agUAAAAAAAABmwQAADwAAADBb6Knc3vlP7R5n+KSIeU/AAAAP2oFAAAAAAAAAZwEAAA8AAAALOiYsbpf5T+ONu9TXDLlPwAAAD95BQAAAAAAAAGdBAAAPAAAAGIklDbeUeU/jjbvU1wy5T8AAAA/eQUAAAAAAAABngQAADwAAAB9whH570rlP44271NcMuU/AAAAP4kFAAAAAAAAAZ8EAAA8AAAAmGCPuwFE5T+ONu9TXDLlPwAAAD+JBQAAAAAAAAGgBAAAPAAAALP+DH4TPeU/jjbvU1wy5T8AAAA/mQUAAAAAAAABoQQAADwAAACz/gx+Ez3lP/wUlwzBOuU/AAAAP5kFAAAAAAAAAaIEAAA8AAAAzZyKQCU25T/8FJcMwTrlPwAAAD+oBQAAAAAAAAGjBAAAPAAAAM2cikAlNuU/aPM+xSVD5T8AAAA/xwUAAAAAAAABpAQAADwAAADpOggDNy/lP2jzPsUlQ+U/AAAAP9cFAAAAAAAAAaUEAAA8AAAAA9mFxUgo5T/V0eZ9ikvlPwAAAD/nBQAAAAAAAAGmBAAAPAAAAAPZhcVIKOU/Q7CONu9T5T8AAAA/9gUAAAAAAAABpwQAADwAAAAfdwOIWiHlP6+ONu9TXOU/AAAAP/YFAAAAAAAAAagEAAA8AAAAORWBSmwa5T8dbd6nuGTlPwAAAD8GBgAAAAAAAAGpBAAAPAAAADkVgUpsGuU/ikuGYB1t5T8AAAA/FgYAAAAAAAABqgQAADwAAAA5FYFKbBrlP/cpLhmCdeU/AAAAPxYGAAAAAAAAAasEAAA8AAAAORWBSmwa5T9kCNbR5n3lPwAAAD8lBgAAAAAAAAGsBAAAPAAAADkVgUpsGuU/0uZ9ikuG5T8AAAA/JQYAAAAAAAABrQQAADwAAAA5FYFKbBrlPz/FJUOwjuU/AAAAPzUGAAAAAAAAAa4EAAA8AAAAORWBSmwa5T+ro837FJflPwAAAD9EBgAAAAAAAAGvBAAAPAAAADkVgUpsGuU/hmAdbd6n5T8AAAA/RAYAAAAAAAABsAQAADwAAAA5FYFKbBrlP2Adbd6nuOU/AAAAP1QGAAAAAAAAAbEEAAA8AAAAORWBSmwa5T862rxPccnlPwAAAD9UBgAAAAAAAAGyBAAAPAAAADkVgUpsGuU/gXW0eZ/i5T8AAAA/ZAYAAAAAAAABswQAADwAAAAfdwOIWiHlP8kQrKPN++U/AAAAP2QGAAAAAAAAAbQEAAA8AAAA6ToIAzcv5T9+ikuGYB3mPwAAAD9zBgAAAAAAAAG1BAAAPAAAAOk6CAM3L+U/n+KSIVhH5j8AAAA/gwYAAAAAAAABtgQAADwAAADpOggDNy/lP+Z9ikuGYOY/AAAAP4MGAAAAAAAAAbcEAAA8AAAA6ToIAzcv5T+b9ykuGYLmPwAAAD+DBgAAAAAAAAG4BAAAPAAAAM2cikAlNuU/UHHJEKyj5j8AAAA/kwYAAAAAAAABuQQAADwAAADNnIpAJTblPwPraPM+xeY/AAAAP5MGAAAAAAAAAboEAAA8AAAAs/4MfhM95T9LhmAdbd7mPwAAAD+iBgAAAAAAAAG7BAAAPAAAAJhgj7sBROU/kiFYR5v35j8AAAA/ogYAAAAAAAABvAQAADwAAAB9whH570rlP9q8T3HJEOc/AAAAP7IGAAAAAAAAAb0EAAA8AAAAYiSUNt5R5T+0eZ/ikiHnPwAAAD/BBgAAAAAAAAG+BAAAPAAAAEiGFnTMWOU/IlhHm/cp5z8AAAA/wQYAAAAAAAABvwQAADwAAABIhhZ0zFjlP/wUlwzBOuc/AAAAP8EGAAAAAAAAAcAEAAA8AAAALOiYsbpf5T9p8z7FJUPnPwAAAD/RBgAAAAAAAAHBBAAAPAAAABJKG++oZuU/afM+xSVD5z8AAAA/0QYAAAAAAAABwgQAADwAAAASShvvqGblP9XR5n2KS+c/AAAAP+EGAAAAAAAAAcMEAAA8AAAAEkob76hm5T9DsI4271PnPwAAAD/hBgAAAAAAAAHEBAAAPAAAABJKG++oZuU/sI4271Nc5z8AAAA/IAcAAAAAAAABxQQAADwAAABxlSlgPpDlPxmCdbR5n+c/AAAAPyAHAAAAAAAAAcYEAAA8AAAAcZUpYD6Q5T+GYB1t3qfnPwAAAD9uBwAAAAAAAAHHBAAAPAAAADtZLtsanuU/YB1t3qe45z8AAAA/bgcAAAAAAAAByAQAADwAAAAfu7AYCaXlP2Adbd6nuOc/AAAAP34HAAAAAAAAAckEAAA8AAAAH7uwGAml5T/zPsUlQ7DnPwAAAD/rBwAAAAAAAAHKBAAAPAAAAB+7sBgJpeU/hmAdbd6n5z8AAAA/+wcAAAAAAAABywQAADwAAAABRK2QroPoP7hkCNbR5uY/AAAAPwAAAAAAAAAAAcwEAAA8AAAAUR4m2ONu6D+4ZAjW0ebmPwAAAD8QAAAAAAAAAAHNBAAAPAAAAIdaIV0HYeg/uGQI1tHm5j8AAAA/EAAAAAAAAAABzgQAADwAAAC9lhziKlPoP7hkCNbR5uY/AAAAPx8AAAAAAAAAAc8EAAA8AAAA8tIXZ05F6D+SIVhHm/fmPwAAAD8fAAAAAAAAAAHQBAAAPAAAACgPE+xxN+g/////////5j8AAAA/LwAAAAAAAAAB0QQAADwAAABeSw5xlSnoP23ep7hkCOc/AAAAPy8AAAAAAAAAAdIEAAA8AAAAk4cJ9rgb6D9Hm/cpLhnnPwAAAD8/AAAAAAAAAAHTBAAAPAAAAMnDBHvcDeg/tHmf4pIh5z8AAAA/PwAAAAAAAAAB1AQAADwAAADlYYI97gboPyJYR5v3Kec/AAAAP04AAAAAAAAAAdUEAAA8AAAAGp59whH55z/8FJcMwTrnPwAAAD9OAAAAAAAAAAHWBAAAPAAAADU8+4Qj8uc/afM+xSVD5z8AAAA/XgAAAAAAAAAB1wQAADwAAABqePYJR+TnP7CONu9TXOc/AAAAP14AAAAAAAAAAdgEAAA8AAAAhhZ0zFjd5z+KS4ZgHW3nPwAAAD9tAAAAAAAAAAHZBAAAPAAAALxSb1F8z+c/0eZ9ikuG5z8AAAA/bQAAAAAAAAAB2gQAADwAAADW8OwTjsjnP/M+xSVDsOc/AAAAP30AAAAAAAAAAdsEAAA8AAAAJ8tlW8Oz5z8VlwzBOtrnPwAAAD99AAAAAAAAAAHcBAAAPAAAAF0HYeDmpec/pM37FJcM6D8AAAA/jQAAAAAAAAAB3QQAADwAAACTQ1xlCpjnP5/ikiFYR+g/AAAAP40AAAAAAAAAAd4EAAA8AAAAyH9X6i2K5z+b9ykuGYLoPwAAAD+cAAAAAAAAAAHfBAAAPAAAABha0DFjdec/cckQrKPN6D8AAAA/nAAAAAAAAAAB4AQAADwAAABOlsu2hmfnP23ep7hkCOk/AAAAP6wAAAAAAAAAAeEEAAA8AAAAaTRJeZhg5z/V0eZ9ikvpPwAAAD+sAAAAAAAAAAHiBAAAPAAAAITSxjuqWec/0eZ9ikuG6T8AAAA/vAAAAAAAAAAB4wQAADwAAACE0sY7qlnnPzravE9xyek/AAAAP8sAAAAAAAAAAeQEAAA8AAAAhNLGO6pZ5z/IEKyjzfvpPwAAAD/LAAAAAAAAAAHlBAAAPAAAAITSxjuqWec/MgTraPM+6j8AAAA/2wAAAAAAAAAB5gQAADwAAACE0sY7qlnnPy4ZgnW0eeo/AAAAP9sAAAAAAAAAAecEAAA8AAAAhNLGO6pZ5z+XDME62rzqPwAAAD/bAAAAAAAAAAHoBAAAPAAAAITSxjuqWec/JUOwjjbv6j8AAAA/+gAAAAAAAAAB6QQAADwAAACE0sY7qlnnPyFYR5v3Kes/AAAAP/oAAAAAAAAAAeoEAAA8AAAAhNLGO6pZ5z+wjjbvU1zrPwAAAD/6AAAAAAAAAAHrBAAAPAAAAITSxjuqWec/P8UlQ7CO6z8AAAA/+gAAAAAAAAAB7AQAADwAAACE0sY7qlnnP2Adbd6nuOs/AAAAPwoBAAAAAAAAAe0EAAA8AAAAhNLGO6pZ5z8VlwzBOtrrPwAAAD8KAQAAAAAAAAHuBAAAPAAAAITSxjuqWec/XDIE62jz6z8AAAA/GQEAAAAAAAAB7wQAADwAAACE0sY7qlnnPzbvU1wyBOw/AAAAPykBAAAAAAAAAfAEAAA8AAAAhNLGO6pZ5z8RrKPN+xTsPwAAAD8pAQAAAAAAAAHxBAAAPAAAAITSxjuqWec/fYpLhmAd7D8AAAA/OQEAAAAAAAAB8gQAADwAAACE0sY7qlnnP+to8z7FJew/AAAAPzkBAAAAAAAAAfMEAAA8AAAAaTRJeZhg5z/raPM+xSXsPwAAAD/FAQAAAAAAAAH0BAAAPAAAADT4TfR0buc/62jzPsUl7D8AAAA/xQEAAAAAAAAB9QQAADwAAAD+u1JvUXznP+to8z7FJew/AAAAP9UBAAAAAAAAAfYEAAA8AAAAyH9X6i2K5z/raPM+xSXsPwAAAD/VAQAAAAAAAAH3BAAAPAAAAHel3qL4nuc/EayjzfsU7D8AAAA/5AEAAAAAAAAB+AQAADwAAABnn3BE/rvqP+9TXDIE6+c/AAAAPwAAAAAAAAAAAfkEAAA8AAAAMWN1v9rJ6j+BdbR5n+LnPwAAAD8+AAAAAAAAAAH6BAAAPAAAAOGI/Hel3uo/FZcMwTra5z8AAAA/PgAAAAAAAAAB+wQAADwAAACrTAHzgezqPxWXDME62uc/AAAAPz4AAAAAAAAAAfwEAAA8AAAAdRAGbl766j8VlwzBOtrnPwAAAD9OAAAAAAAAAAH9BAAAPAAAAFlyiKtMAes/p7hkCNbR5z8AAAA/TgAAAAAAAAAB/gQAADwAAAAjNo0mKQ/rP6e4ZAjW0ec/AAAAP10AAAAAAAAAAf8EAAA8AAAA7/mRoQUd6z+nuGQI1tHnPwAAAD9tAAAAAAAAAAEABQAAPAAAAJ8fGVrQMes/Otq8T3HJ5z8AAAA/bQAAAAAAAAABAQUAADwAAAB3VLP+DH7rPzravE9xyec/AAAAP30AAAAAAAAAAQIFAAA8AAAAC9y89MWZ6z862rxPccnnPwAAAD+MAAAAAAAAAAEDBQAAPAAAAE+JTaNJyus/Otq8T3HJ5z8AAAA/jAAAAAAAAAABBAUAADwAAACTNt5RzfrrP6e4ZAjW0ec/AAAAP5wAAAAAAAAAAQUFAAA8AAAA84HswmIk7D8VlwzBOtrnPwAAAD+cAAAAAAAAAAEGBQAAPAAAAFHN+jP4Tew/gXW0eZ/i5z8AAAA/qwAAAAAAAAABBwUAADwAAACVeovie37sP1wyBOto8+c/AAAAP7sAAAAAAAAAAQgFAAA8AAAA2Scckf+u7D8271NcMgToPwAAAD+7AAAAAAAAAAEJBQAAPAAAAFMRqMSm0ew/EKyjzfsU6D8AAAA/uwAAAAAAAAABCgUAADwAAAADNy99cebsP32KS4ZgHeg/AAAAP8sAAAAAAAAAAQsFAAA8AAAAl744cyoC7T/FJUOwjjboPwAAAD/LAAAAAAAAAAEMBQAAPAAAAEXkvyv1Fu0/xSVDsI426D8AAAA/2gAAAAAAAAABDQUAADwAAAAPqMSm0STtP5/ikiFYR+g/AAAAP9oAAAAAAAAAAQ4FAAA8AAAA9QlH5L8r7T96n+KSIVjoPwAAAD/qAAAAAAAAAAEPBQAAPAAAAMHNS1+cOe0/U1wyBOto6D8AAAA/+gAAAAAAAAABEAUAADwAAAClL86cikDtP5v3KS4Zgug/AAAAP/oAAAAAAAAAAREFAAA8AAAAi5FQ2nhH7T/ikiFYR5voPwAAAD8JAQAAAAAAAAESBQAAPAAAAG/z0hdnTu0/KS4ZgnW06D8AAAA/CQEAAAAAAAABEwUAADwAAABVVVVVVVXtPwTraPM+xeg/AAAAPxkBAAAAAAAAARQFAAA8AAAAVVVVVVVV7T9MhmAdbd7oPwAAAD8ZAQAAAAAAAAEVBQAAPAAAADm315JDXO0/kyFYR5v36D8AAAA/KAEAAAAAAAABFgUAADwAAAAfGVrQMWPtP9q8T3HJEOk/AAAAPygBAAAAAAAAARcFAAA8AAAAHxla0DFj7T+ONu9TXDLpPwAAAD84AQAAAAAAAAEYBQAAPAAAAAN73A0gau0/sI4271Nc6T8AAAA/OAEAAAAAAAABGQUAADwAAAADe9wNIGrtP2QI1tHmfek/AAAAP0gBAAAAAAAAARoFAAA8AAAAA3vcDSBq7T+GYB1t3qfpPwAAAD9IAQAAAAAAAAEbBQAAPAAAAAN73A0gau0/zfsUlwzB6T8AAAA/VwEAAAAAAAABHAUAADwAAAADe9wNIGrtPxWXDME62uk/AAAAP1cBAAAAAAAAAR0FAAA8AAAAA3vcDSBq7T/IEKyjzfvpPwAAAD9nAQAAAAAAAAEeBQAAPAAAAAN73A0gau0/EKyjzfsU6j8AAAA/dwEAAAAAAAABHwUAADwAAAADe9wNIGrtP6DikiFYR+o/AAAAP3cBAAAAAAAAASAFAAA8AAAAA3vcDSBq7T9TXDIE62jqPwAAAD+GAQAAAAAAAAEhBQAAPAAAAAN73A0gau0/m/cpLhmC6j8AAAA/hgEAAAAAAAABIgUAADwAAAADe9wNIGrtP+KSIVhHm+o/AAAAP5YBAAAAAAAAASMFAAA8AAAAA3vcDSBq7T+9T3HJEKzqPwAAAD+WAQAAAAAAAAEkBQAAPAAAAAN73A0gau0/lwzBOtq86j8AAAA/pQEAAAAAAAABJQUAADwAAAADe9wNIGrtPwTraPM+xeo/AAAAP6UBAAAAAAAAASYFAAA8AAAAA3vcDSBq7T/ep7hkCNbqPwAAAD+1AQAAAAAAAAEnBQAAPAAAAAN73A0gau0/uGQI1tHm6j8AAAA/tQEAAAAAAAABKAUAADwAAAADe9wNIGrtPyVDsI427+o/AAAAP9QBAAAAAAAAASkFAAA8AAAAA3vcDSBq7T+TIVhHm/fqPwAAAD/UAQAAAAAAAAEqBQAAPAAAAAN73A0gau0/////////6j8AAAA/1AEAAAAAAAABKwUAADwAAAADe9wNIGrtP9q8T3HJEOs/AAAAP9QBAAAAAAAAASwFAAA8AAAAA3vcDSBq7T9Gm/cpLhnrPwAAAD/kAQAAAAAAAAEtBQAAPAAAAPUJR+S/K+0/tHmf4pIh6z8AAAA/AAAAAAAAAAABLgUAADwAAAD1CUfkvyvtPyFYR5v3Kes/AAAAPx8AAAAAAAAAAS8FAAA8AAAA9QlH5L8r7T+ONu9TXDLrPwAAAD8fAAAAAAAAAAEwBQAAPAAAAPUJR+S/K+0/afM+xSVD6z8AAAA/LwAAAAAAAAABMQUAADwAAAD1CUfkvyvtP0OwjjbvU+s/AAAAPz4AAAAAAAAAATIFAAA8AAAA9QlH5L8r7T8cbd6nuGTrPwAAAD8+AAAAAAAAAAEzBQAAPAAAANtrySGuMu0/ikuGYB1t6z8AAAA/TgAAAAAAAAABNAUAADwAAADba8khrjLtP/cpLhmCdes/AAAAP04AAAAAAAAAATUFAAA8AAAAwc1LX5w57T/R5n2KS4brPwAAAD9eAAAAAAAAAAE2BQAAPAAAAMHNS1+cOe0/P8UlQ7CO6z8AAAA/XgAAAAAAAAABNwUAADwAAADBzUtfnDntP6ujzfsUl+s/AAAAP20AAAAAAAAAATgFAAA8AAAAwc1LX5w57T8ZgnW0eZ/rPwAAAD9tAAAAAAAAAAE5BQAAPAAAAMHNS1+cOe0/hmAdbd6n6z8AAAA/jQAAAAAAAAABOgUAADwAAAClL86cikDtP/Q+xSVDsOs/AAAAP40AAAAAAAAAATsFAAA8AAAAi5FQ2nhH7T9gHW3ep7jrPwAAAD+cAAAAAAAAAAE8BQAAPAAAAIuRUNp4R+0/zfsUlwzB6z8AAAA/uwAAAAAAAAABPQUAADwAAABv89IXZ07tP837FJcMwes/AAAAP9sAAAAAAAAAAT4FAAA8AAAAVVVVVVVV7T/N+xSXDMHrPwAAAD8KAQAAAAAAAAE/BQAAPAAAAB8ZWtAxY+0/YB1t3qe46z8AAAA/CgEAAAAAAAABQAUAADwAAAADe9wNIGrtP/Q+xSVDsOs/AAAAPxkBAAAAAAAAAUEFAAA8AAAAs6Bjxup+7T8ZgnW0eZ/rPwAAAD8ZAQAAAAAAAAFCBQAAPAAAAH1kaEHHjO0/0eZ9ikuG6z8AAAA/KQEAAAAAAAABQwUAADwAAAAtiu/5kaHtP4pLhmAdbes/AAAAPykBAAAAAAAAAUQFAAA8AAAA9030dG6v7T/V0eZ9ikvrPwAAAD84AQAAAAAAAAFFBQAAPAAAAMMR+e9Kve0/jjbvU1wy6z8AAAA/OAEAAAAAAAABRgUAADwAAACN1f1qJ8vtP7R5n+KSIes/AAAAP0gBAAAAAAAAAUcFAAA8AAAAV5kC5gPZ7T+TIVhHm/fqPwAAAD9IAQAAAAAAAAFIBQAAPAAAADv7hCPy3+0/S4ZgHW3e6j8AAAA/WAEAAAAAAAABSQUAADwAAAAhXQdh4ObtP3HJEKyjzeo/AAAAP2cBAAAAAAAAAUoFAAA8AAAABb+Jns7t7T8E62jzPsXqPwAAAD9nAQAAAAAAAAFLBQAAPAAAAOsgDNy89O0/KS4ZgnW06j8AAAA/ZwEAAAAAAAABTAUAADwAAADrIAzcvPTtP71PcckQrOo/AAAAP3cBAAAAAAAAAU0FAAA8AAAAz4KOGav77T/ikiFYR5vqPwAAAD+HAQAAAAAAAAFOBQAAPAAAAM+Cjhmr++0/drR5n+KS6j8AAAA/tQEAAAAAAAABTwUAADwAAADrIAzcvPTtP3a0eZ/ikuo/AAAAP+IBAAAAAAAAAVAFAAA8AAAABb+Jns7t7T92tHmf4pLqPwAAAD/iAQAAAAAAAAFRBQAAPAAAACFdB2Hg5u0/drR5n+KS6j8AAAA/8QEAAAAAAAABUgUAADwAAACN1f1qJ8vtP3a0eZ/ikuo/AAAAP/EBAAAAAAAAAVMFAAA8AAAAZ/Cb6Onc5j/N+xSXDMHrPwAAAD8AAAAAAAAAAAFUBQAAPAAAAE1SHibY4+Y/zfsUlwzB6z8AAAA/EAAAAAAAAAABVQUAADwAAABNUh4m2OPmPzvavE9xyes/AAAAPx8AAAAAAAAAAVYFAAA8AAAAMbSgY8bq5j872rxPccnrPwAAAD8fAAAAAAAAAAFXBQAAPAAAABcWI6G08eY/O9q8T3HJ6z8AAAA/LwAAAAAAAAABWAUAADwAAAAXFiOhtPHmP6e4ZAjW0es/AAAAPz8AAAAAAAAAAVkFAAA8AAAA/Hel3qL45j+nuGQI1tHrPwAAAD9OAAAAAAAAAAFaBQAAPAAAAOLZJxyR/+Y/FZcMwTra6z8AAAA/TgAAAAAAAAABWwUAADwAAACsnSyXbQ3nP4J1tHmf4us/AAAAP14AAAAAAAAAAVwFAAA8AAAArJ0sl20N5z/vU1wyBOvrPwAAAD9eAAAAAAAAAAFdBQAAPAAAAJD/rtRbFOc/71NcMgTr6z8AAAA/bQAAAAAAAAABXgUAADwAAACQ/67UWxTnP8kQrKPN++s/AAAAP30AAAAAAAAAAV8FAAA8AAAAW8OzTzgi5z+jzfsUlwzsPwAAAD99AAAAAAAAAAFgBQAAPAAAAFvDs084Iuc/EayjzfsU7D8AAAA/fQAAAAAAAAABYQUAADwAAAAlh7jKFDDnP1hHm/cpLuw/AAAAP40AAAAAAAAAAWIFAAA8AAAAC+k6CAM35z/EJUOwjjbsPwAAAD+NAAAAAAAAAAFjBQAAPAAAANWsP4PfROc/DME62rxP7D8AAAA/nAAAAAAAAAABZAUAADwAAAC5DsLAzUvnP+d9ikuGYOw/AAAAP7wAAAAAAAAAAWUFAAA8AAAAaTRJeZhg5z8I1tHmfYrsPwAAAD+8AAAAAAAAAAFmBQAAPAAAADT4TfR0buc/dbR5n+KS7D8AAAA/ywAAAAAAAAABZwUAADwAAAAYWtAxY3XnP3W0eZ/ikuw/AAAAP+oAAAAAAAAAAWgFAAA8AAAA/rtSb1F85z91tHmf4pLsPwAAAD8ZAQAAAAAAAAFpBQAAPAAAAMh/V+otiuc/dbR5n+KS7D8AAAA/KQEAAAAAAAABagUAADwAAACTQ1xlCpjnP3W0eZ/ikuw/AAAAPykBAAAAAAAAAWsFAAA8AAAAXQdh4Oal5z8I1tHmfYrsPwAAAD85AQAAAAAAAAFsBQAAPAAAACfLZVvDs+c/mvcpLhmC7D8AAAA/OQEAAAAAAAABbQUAADwAAADW8OwTjsjnPy4ZgnW0eew/AAAAP0gBAAAAAAAAAW4FAAA8AAAAhhZ0zFjd5z/BOtq8T3HsPwAAAD9YAQAAAAAAAAFvBQAAPAAAADU8+4Qj8uc/U1wyBOto7D8AAAA/WAEAAAAAAAABcAUAADwAAADlYYI97gboP3mf4pIhWOw/AAAAP1gBAAAAAAAAAXEFAAA8AAAAryWHuMoU6D8MwTravE/sPwAAAD9nAQAAAAAAAAFyBQAAPAAAAF5LDnGVKeg/MgTraPM+7D8AAAA/ZwEAAAAAAAABcwUAADwAAADy0hdnTkXoP1hHm/cpLuw/AAAAP3cBAAAAAAAAAXQFAAA8AAAAvZYc4ipT6D/raPM+xSXsPwAAAD93AQAAAAAAAAF1BQAAPAAAAIdaIV0HYeg/EayjzfsU7D8AAAA/hwEAAAAAAAABdgUAADwAAABRHibY427oPxGso837FOw/AAAAP4cBAAAAAAAAAXcFAAA8AAAAG+IqU8B86D8271NcMgTsPwAAAD+WAQAAAAAAAAF4BQAAPAAAAAFErZCug+g/yRCso8376z8AAAA/lgEAAAAAAAABeQUAADwAAADLB7ILi5HoP+9TXDIE6+s/AAAAP6YBAAAAAAAAAXoFAAA8AAAAyweyC4uR6D+CdbR5n+LrPwAAAD+mAQAAAAAAAAF7BQAAPAAAALBpNEl5mOg/gnW0eZ/i6z8AAAA/tgEAAAAAAAABfAUAADwAAACWy7aGZ5/oPxWXDME62us/AAAAP7YBAAAAAAAAAX0FAAA8AAAAlsu2hmef6D+nuGQI1tHrPwAAAD/FAQAAAAAAAAF+BQAAPAAAAJbLtoZnn+g/O9q8T3HJ6z8AAAA/1QEAAAAAAAABfwUAADwAAACWy7aGZ5/oP837FJcMwes/AAAAPxUCAAAAAAAAAYAFAAA8AAAAsGk0SXmY6D/N+xSXDMHrPwAAAD8kAgAAAAAAAAGBBQAAPAAAAMsHsguLkeg/zfsUlwzB6z8AAAA/UwIAAAAAAAAL</ink>
</athena>
</file>

<file path=customXml/item53.xml><?xml version="1.0" encoding="utf-8"?>
<athena xmlns="http://schemas.microsoft.com/edu/athena" version="0.1.3209.0">
  <media streamable="true" recordStart="80545" recordEnd="165181" recordLength="334761"/>
</athena>
</file>

<file path=customXml/item54.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XxQAAAAAAAAF7P///wxBY3Rpb25UeXBlVjEBAAAAB3ZhbHVlX18ACAIAAAAAAAAAAQUAAAAEAAAACRUAAAAJFgAAAKU2AAAAAAAAAen////s////AAAAAAEGAAAABAAAAAkYAAAACRkAAABlUwAAAAAAAAHm////7P///wAAAAABBwAAAAQAAAAJGwAAAAkcAAAA0Y8AAAAAAAAB4////+z///8AAAAAAQgAAAAEAAAACR4AAAAJHwAAALOZAAAAAAAAAeD////s////AAAAAAEJAAAABAAAAAkhAAAACSIAAAAAnwAAAAAAAAHd////7P///wAAAAABCgAAAAQAAAAJJAAAAAklAAAAYqIAAAAAAAAB2v///+z///8AAAAAAQsAAAAEAAAACScAAAAJKAAAAFDSAAAAAAAAAdf////s////AAAAAAEMAAAABAAAAAkqAAAACSsAAADI1QAAAAAAAAHU////7P///wAAAAABDQAAAAQAAAAJLQAAAAkuAAAAQd0AAAAAAAAB0f///+z///8AAAAAAQ4AAAAEAAAACTAAAAAJMQAAANT3AAAAAAAAAc7////s////AAAAAAEPAAAABAAAAAkzAAAACTQAAADgGQEAAAAAAAHL////7P///wAAAAABEAAAAAQAAAAJNgAAAAk3AAAAizcBAAAAAAAByP///+z///8AAAAABREAAAANQ2xlYXJDYW52YXNWMQIAAAAJU3RhcnRUaW1lBFR5cGUABBAMQWN0aW9uVHlwZVYxAgAAAAIAAACcSgEAAAAAAAHH////7P///wAAAAAFEgAAAA9QZW5BdHRyaWJ1dGVzVjEKAAAAB19jb2xvckEHX2NvbG9yUgdfY29sb3JHB19jb2xvckIKRml0VG9DdXJ2ZQZIZWlnaHQOSWdub3JlUHJlc3N1cmUNSXNIaWdobGlnaHRlcgVTaGFwZQVXaWR0aAAAAAAAAAAABAACAgICAQYBAQxCcnVzaFNoYXBlVjECAAAABgIAAAD/cDCgAAAAAAAAACJAAAAFxv///wxCcnVzaFNoYXBlVjEBAAAAB3ZhbHVlX18ACAIAAAABAAAAAAAAAAAAIkAFEwAAAApJbmtUcmFjZVYxAwAAAA1MaXN0YDErX2l0ZW1zDExpc3RgMStfc2l6ZQ9MaXN0YDErX3ZlcnNpb24EAAAYU2hhcmVkLklua2luZy5JbmtQb2ludFtdAgAAAAgIAgAAAAk7AAAASAEAAEgBAAABFQAAABIAAAD/cDCgAAAAAAAAACJAAAABxP///8b///8BAAAAAAAAAAAAIkABFgAAABMAAAAJPQAAAJEAAACRAAAAARgAAAASAAAA/3AwoAAAAAAAAAAiQAAAAcL////G////AQAAAAAAAAAAACJAARkAAAATAAAACT8AAABOAAAATgAAAAEbAAAAEgAAAP9wMKAAAAAAAAAAIkAAAAHA////xv///wEAAAAAAAAAAAAiQAEcAAAAEwAAAAlBAAAAWQAAAFkAAAABHgAAABIAAAD/cDCgAAAAAAAAACJAAAABvv///8b///8BAAAAAAAAAAAAIkABHwAAABMAAAAJQwAAACQAAAAkAAAAASEAAAASAAAA/3AwoAAAAAAAAAAiQAAAAbz////G////AQAAAAAAAAAAACJAASIAAAATAAAACUUAAAAYAAAAGAAAAAEkAAAAEgAAAP9wMKAAAAAAAAAAIkAAAAG6////xv///wEAAAAAAAAAAAAiQAElAAAAEwAAAAlHAAAAGgAAABoAAAABJwAAABIAAAD/cDCgAAAAAAAAACJAAAABuP///8b///8BAAAAAAAAAAAAIkABKAAAABMAAAAJSQAAABsAAAAbAAAAASoAAAASAAAA/3AwoAAAAAAAAAAiQAAAAbb////G////AQAAAAAAAAAAACJAASsAAAATAAAACUsAAAAhAAAAIQAAAAEtAAAAEgAAAP9wMKAAAAAAAAAAIkAAAAG0////xv///wEAAAAAAAAAAAAiQAEuAAAAEwAAAAlNAAAAQgAAAEIAAAABMAAAABIAAAD/cDCgAAAAAAAAACJAAAABsv///8b///8BAAAAAAAAAAAAIkABMQAAABMAAAAJTwAAADkAAAA5AAAAATMAAAASAAAA/3AwoAAAAAAAAAAiQAAAAbD////G////AQAAAAAAAAAAACJAATQAAAATAAAACVEAAAB1AAAAdQAAAAE2AAAAEgAAAP9wMKAAAAAAAAAAIkAAAAGu////xv///wEAAAAAAAAAAAAiQAE3AAAAEwAAAAlTAAAAbAAAAGw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24Bz0AAAAAAQAAAAABAAAECklua1BvaW50VjECAA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Nbwc/AAAAAAEAAACAAAAABApJbmtQb2ludFYxAgA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0yB0EAAAAAAQAAAIAAAAAECklua1BvaW50VjECAA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0nB0MAAAAAAQAAAEAAAAAECklua1BvaW50VjECAAAACdQCAAAJ1QIAAAnWAgAACdcCAAAJ2AIAAAnZAgAACdoCAAAJ2wIAAAncAgAACd0CAAAJ3gIAAAnfAgAACeACAAAJ4QIAAAniAgAACeMCAAAJ5AIAAAnlAgAACeYCAAAJ5wIAAAnoAgAACekCAAAJ6gIAAAnrAgAACewCAAAJ7QIAAAnuAgAACe8CAAAJ8AIAAAnxAgAACfICAAAJ8wIAAAn0AgAACfUCAAAJ9gIAAAn3AgAADRwHRQAAAAABAAAAIAAAAAQKSW5rUG9pbnRWMQIAAAAJ+AIAAAn5AgAACfoCAAAJ+wIAAAn8AgAACf0CAAAJ/gIAAAn/AgAACQADAAAJAQMAAAkCAwAACQMDAAAJBAMAAAkFAwAACQYDAAAJBwMAAAkIAwAACQkDAAAJCgMAAAkLAwAACQwDAAAJDQMAAAkOAwAACQ8DAAANCAdHAAAAAAEAAAAgAAAABApJbmtQb2ludFYxAgAAAAkQAwAACREDAAAJEgMAAAkTAwAACRQDAAAJFQMAAAkWAwAACRcDAAAJGAMAAAkZAwAACRoDAAAJGwMAAAkcAwAACR0DAAAJHgMAAAkfAwAACSADAAAJIQMAAAkiAwAACSMDAAAJJAMAAAklAwAACSYDAAAJJwMAAAkoAwAACSkDAAANBgdJAAAAAAEAAAAgAAAABApJbmtQb2ludFYxAgAAAAkqAwAACSsDAAAJLAMAAAktAwAACS4DAAAJLwMAAAkwAwAACTEDAAAJMgMAAAkzAwAACTQDAAAJNQMAAAk2AwAACTcDAAAJOAMAAAk5AwAACToDAAAJOwMAAAk8AwAACT0DAAAJPgMAAAk/AwAACUADAAAJQQMAAAlCAwAACUMDAAAJRAMAAA0FB0sAAAAAAQAAAEAAAAAECklua1BvaW50VjECAAAACUUDAAAJRgMAAAlHAwAACUgDAAAJSQMAAAlKAwAACUsDAAAJTAMAAAlNAwAACU4DAAAJTwMAAAlQAwAACVEDAAAJUgMAAAlTAwAACVQDAAAJVQMAAAlWAwAACVcDAAAJWAMAAAlZAwAACVoDAAAJWwMAAAlcAwAACV0DAAAJXgMAAAlfAwAACWADAAAJYQMAAAliAwAACWMDAAAJZAMAAAllAwAADR8HTQAAAAABAAAAgAAAAAQKSW5rUG9pbnRWMQIA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NPgdPAAAAAAEAAABAAAAABApJbmtQb2ludFYxAgA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0HB1EAAAAAAQAAAIAAAAAECklua1BvaW50VjECAA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DQsHUwAAAAABAAAAgAAAAAQKSW5rUG9pbnRWMQIA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NFAVUAAAACklua1BvaW50VjEEAAAAAVgBWQ5QcmVzc3VyZUZhY3RvcglUaW1lU3RhbXAAAAAABgYLEAIAAAAvmnJSGLm7P7h2npZAM8Q/AAAAPwAAAAAAAAAAAVUAAABUAAAAb9jfxaAivD+4dp6WQDPEPwAAAD8/AAAAAAAAAAFWAAAAVAAAAM21A3PtwLw/uHaelkAzxD8AAAA/PwAAAAAAAAABVwAAAFQAAAAtkycgOl+9P7h2npZAM8Q/AAAAP04AAAAAAAAAAVgAAABUAAAAy664QA9nvj+4dp6WQDPEPwAAAD9OAAAAAAAAAAFZAAAAVAAAAKkIt9Rs2L8/uHaelkAzxD8AAAA/XgAAAAAAAAABWgAAAFQAAADUADZRR7/AP7h2npZAM8Q/AAAAP14AAAAAAAAAAVsAAABUAAAA4szrVLqswT+4dp6WQDPEPwAAAD9uAAAAAAAAAAFcAAAAVAAAAKCHM69T6cI/uHaelkAzxD8AAAA/bgAAAAAAAAABXQAAAFQAAABeQnsJ7SXEP7h2npZAM8Q/AAAAP30AAAAAAAAAAV4AAABUAAAAHP3CY4ZixT+iQcciuVTEPwAAAD99AAAAAAAAAAFfAAAAVAAAANy3Cr4fn8Y/eNcYO6qXxD8AAAA/jQAAAAAAAAABYAAAAFQAAAAqwi01G/bHP3jXGDuql8Q/AAAAP50AAAAAAAAAAWEAAABUAAAAmmsH5tqByT9iokHHIrnEPwAAAD+dAAAAAAAAAAFiAAAAVAAAAAYV4ZaaDcs/ODiT3xP8xD8AAAA/nQAAAAAAAAABYwAAAFQAAADkbt8q+H7MPyQDvGuMHcU/AAAAP6wAAAAAAAAAAWQAAABUAAAAwsjdvlXwzT8kA7xrjB3FPwAAAD+sAAAAAAAAAAFlAAAAVAAAAKAi3FKzYc8/Ds7k9wQ/xT8AAAA/vAAAAAAAAAABZgAAAFQAAAAH5tqBuXbQPw7O5PcEP8U/AAAAP7wAAAAAAAAAAWcAAABUAAAAF7KQhSxk0T/kYzYQ9oHFPwAAAD/LAAAAAAAAAAFoAAAAVAAAAF3W2HpuRNI/5GM2EPaBxT8AAAA/2wAAAAAAAAABaQAAAFQAAADcUrNhfxfTP+RjNhD2gcU/AAAAP9sAAAAAAAAAAWoAAABUAAAAI3f7VsH30z/kYzYQ9oHFPwAAAD/bAAAAAAAAAAFrAAAAVAAAAKLz1T3SytQ/5GM2EPaBxT8AAAA/6wAAAAAAAAABbAAAAFQAAABayEIWspDVP+RjNhD2gcU/AAAAP/oAAAAAAAAAAW0AAABUAAAA2EQd/cJj1j/4mA2EfWDFPwAAAD/6AAAAAAAAAAFuAAAAVAAAAMdxHMdxHNc/JAO8a4wdxT8AAAA/CgEAAAAAAAABbwAAAFQAAAAmT0B0vrrXPzg4k98T/MQ/AAAAPwoBAAAAAAAAAXAAAABUAAAATdTRLzxm2D9MbWpTm9rEPwAAAD8KAQAAAAAAAAFxAAAAVAAAAHVZY+u5Edk/YqJBxyK5xD8AAAA/CgEAAAAAAAABcgAAAFQAAACd3vSmN73ZP3jXGDuql8Q/AAAAPxkBAAAAAAAAAXMAAABUAAAAw2OGYrVo2j+MDPCuMXbEPwAAAD8ZAQAAAAAAAAF0AAAAVAAAALOQhSxkIds/okHHIrlUxD8AAAA/KQEAAAAAAAABdQAAAFQAAAChvYT2EtrbP8yrdQrIEcQ/AAAAPykBAAAAAAAAAXYAAABUAAAAyUIWspCF3D/Mq3UKyBHEPwAAAD84AQAAAAAAAAF3AAAAVAAAAO/Hp20OMd0/zKt1CsgRxD8AAAA/OAEAAAAAAAABeAAAAFQAAABPpcsaW8/dP8yrdQrIEcQ/AAAAP0gBAAAAAAAAAXkAAABUAAAA59qBuXZg3j/i4Ex+T/DDPwAAAD9IAQAAAAAAAAF6AAAAVAAAAO3AXDsw194/9hUk8tbOwz8AAAA/WAEAAAAAAAABewAAAFQAAAC9TqXLGlvfPwxL+2VercM/AAAAP1gBAAAAAAAAAXwAAABUAAAA+4wSP6PE3z82talNbWrDPwAAAD9nAQAAAAAAAAF9AAAAVAAAALsRCVJ9EOA/YB9YNXwnwz8AAAA/ZwEAAAAAAAABfgAAAFQAAAASCVJ9EDjgP3ZUL6kDBsM/AAAAP3cBAAAAAAAAAX8AAABUAAAAagCbqKNf4D+287QEmqHCPwAAAD93AQAAAAAAAAGAAAAAVAAAABd8Pz5tc+A/tvO0BJqhwj8AAAA/hwEAAAAAAAABgQAAAFQAAACmyxpbz43gP+BdY+yoXsI/AAAAP5YBAAAAAAAAAYIAAABUAAAAceZ1Kl3W4D8g/ehHP/rBPwAAAD+mAQAAAAAAAAGDAAAAVAAAAB5iGsAm6uA/NDLAu8bYwT8AAAA/tQEAAAAAAAABhAAAAFQAAADJ3b5V8P3gPzQywLvG2ME/AAAAP7UBAAAAAAAAAYUAAABUAAAAdllj67kR4T80MsC7xtjBPwAAAD+1AQAAAAAAAAGGAAAAVAAAACHVB4GDJeE/NDLAu8bYwT8AAAA/xQEAAAAAAAABhwAAAFQAAACxJOOd5T/hPzQywLvG2ME/AAAAP8UBAAAAAAAAAYgAAABUAAAAQXS+ukda4T80MsC7xtjBPwAAAD/VAQAAAAAAAAGJAAAAVAAAALWX0F5Ce+E/NDLAu8bYwT8AAAA/5AEAAAAAAAABigAAAFQAAAAou+ICPZzhPzQywLvG2ME/AAAAP/QBAAAAAAAAAYsAAABUAAAAnd70pje94T80MsC7xtjBPwAAAD/0AQAAAAAAAAGMAAAAVAAAAPTVPdLK5OE/NDLAu8bYwT8AAAA/9AEAAAAAAAABjQAAAFQAAABMzYb9XQziP0pnly9Ot8E/AAAAPwQCAAAAAAAAAY4AAABUAAAAh5gGsIk64j9KZ5cvTrfBPwAAAD8EAgAAAAAAAAGPAAAAVAAAAMRjhmK1aOI/dNFFF110wT8AAAA/BAIAAAAAAAABkAAAAFQAAAAbW8+NSJDiP4oGHYvkUsE/AAAAPxMCAAAAAAAAAZEAAABUAAAAc1IYudu34j+0cMty8w/BPwAAAD8TAgAAAAAAAAGSAAAAVAAAAOh1Kl3W2OI/3tp5WgLNwD8AAAA/IwIAAAAAAAABkwAAAFQAAABbmTwB0fniPx56/7WYaMA/AAAAPyMCAAAAAAAAAZQAAABUAAAAz7xOpcsa4z9cGYURLwTAPwAAAD8yAgAAAAAAAAGVAAAAVAAAAHs48zqVLuM/Dwdn8nuCvz8AAAA/MgIAAAAAAAABlgAAAFQAAAAntJfQXkLjP2Pbw8GZ/L4/AAAAP0ICAAAAAAAAAZcAAABUAAAA0i88ZihW4z+5ryCRt3a+PwAAAD9CAgAAAAAAAAGYAAAAVAAAAJrXqXRZY+M/DYR9YNXwvT8AAAA/UgIAAAAAAAABmQAAAFQAAABifxeDinDjPzfuK0jkrb0/AAAAP2ECAAAAAAAAAZoAAABUAAAAKieFkbt94z+NwogXAii9PwAAAD9hAgAAAAAAAAGbAAAAVAAAANeiKSeFkeM/tyw3/xDlvD8AAAA/cQIAAAAAAAABnAAAAFQAAACeSpc1tp7jPwsBlM4uX7w/AAAAP3ECAAAAAAAAAZ0AAABUAAAAgh7OvE6l4z81a0K2PRy8PwAAAD+BAgAAAAAAAAGeAAAAVAAAAErGO8t/suM/iz+fhVuWuz8AAAA/gQIAAAAAAAABnwAAAFQAAAASbqnZsL/jP98T/FR5ELs/AAAAP5ACAAAAAAAAAaAAAABUAAAA2hUX6OHM4z806Fgkl4q6PwAAAD+QAgAAAAAAAAGhAAAAVAAAAKK9hPYS2uM/syZk28PBuT8AAAA/oAIAAAAAAAABogAAAFQAAABpZfIEROfjPzJlb5Lw+Lg/AAAAP6ACAAAAAAAAAaMAAABUAAAATjkpjNzt4z+yo3pJHTC4PwAAAD+vAgAAAAAAAAGkAAAAVAAAAPm0zSGmAeQ/W0w06Fgktz8AAAA/rwIAAAAAAAABpQAAAFQAAADBXDsw1w7kPwT17YaUGLY/AAAAP78CAAAAAAAAAaYAAABUAAAAwVw7MNcO5D+DM/k9wU+1PwAAAD+/AgAAAAAAAAGnAAAAVAAAAKYwcrdvFeQ/Ldyy3PxDtD8AAAA/zwIAAAAAAAABqAAAAFQAAACJBKk+CBzkPypZyUpWsrI/AAAAP94CAAAAAAAAAakAAABUAAAAiQSpPggc5D/UAYPpkaaxPwAAAD/eAgAAAAAAAAGqAAAAVAAAAIkEqT4IHOQ/fao8iM2asD8AAAA/3gIAAAAAAAABqwAAAFQAAACJBKk+CBzkP/rRj370o68/AAAAP+4CAAAAAAAAAawAAABUAAAAiQSpPggc5D+iekkdMJiuPwAAAD/uAgAAAAAAAAGtAAAAVAAAAIkEqT4IHOQ/ovdfi4kGrT8AAAA//gIAAAAAAAABrgAAAFQAAACJBKk+CBzkP6B0dvnidKs/AAAAP/4CAAAAAAAAAa8AAABUAAAApjByt28V5D/0SNPIAO+qPwAAAD8NAwAAAAAAAAGwAAAAVAAAAMFcOzDXDuQ/SB0wmB5pqj8AAAA/HQMAAAAAAAABsQAAAFQAAADBXDsw1w7kP57xjGc846k/AAAAPy0DAAAAAAAAAbIAAABUAAAA+bTNIaYB5D/yxek2Wl2pPwAAAD88AwAAAAAAAAGzAAAAVAAAABbhlpoN++M/8sXpNlpdqT8AAAA/PAMAAAAAAAABtAAAAFQAAAAxDWATdfTjP5xuo9WVUag/AAAAPzwDAAAAAAAAAbUAAABUAAAAaWXyBETn4z+cbqPVlVGoPwAAAD9MAwAAAAAAAAG2AAAAVAAAAGll8gRE5+M/8EIApbPLpz8AAAA/TAMAAAAAAAABtwAAAFQAAACivYT2EtrjP0YXXXTRRac/AAAAP1wDAAAAAAAAAbgAAABUAAAAvulNb3rT4z+a67lD77+mPwAAAD9cAwAAAAAAAAG5AAAAVAAAANoVF+jhzOM/778WEw06pj8AAAA/iwMAAAAAAAABugAAAFQAAAD2QeBgScbjP5lo0LFILqU/AAAAP6oDAAAAAAAAAbsAAABUAAAAZvIEROer4z+W5eYfopyjPwAAAD+qAwAAAAAAAAG8AAAAVAAAAIIezrxOpeM/67lD778Woz8AAAA/qgMAAAAAAAABvQAAAFQAAACeSpc1tp7jP+u5Q++/FqM/AAAAP7kDAAAAAAAAAb4AAABUAAAAunZgrh2Y4z9AjqC+3ZCiPwAAAD+5AwAAAAAAAAG/AAAAVAAAAPLO8p/siuM/lWL9jfsKoj8AAAA/yQMAAAAAAAABwAAAAFQAAAAP+7sYVITjP5Vi/Y37CqI/AAAAP8kDAAAAAAAAAcEAAABUAAAAKieFkbt94z/pNlpdGYWhPwAAAD/ZAwAAAAAAAAHCAAAAVAAAAH+r4PvxaeM/Pgu3LDf/oD8AAAA/2QMAAAAAAAABwwAAAFQAAACa16l0WWPjPz4Ltyw3/6A/AAAAP+gDAAAAAAAAAcQAAABUAAAA0i88ZihW4z+T3xP8VHmgPwAAAD/oAwAAAAAAAAHFAAAAVAAAAAqIzlf3SOM/k98T/FR5oD8AAAA/+AMAAAAAAAABxgAAAFQAAACXZLyz/CfjP3gQmzUh254/AAAAP/gDAAAAAAAAAccAAABUAAAABxXhlpoN4z8iuVTUXM+dPwAAAD8IBAAAAAAAAAHIAAAAVAAAAHfFBXo48+I/ymEOc5jDnD8AAAA/CAQAAAAAAAAByQAAAFQAAAAgzrxOpcviPx6zgbAPrJo/AAAAPxcEAAAAAAAAAcoAAABUAAAAyNZzIxKk4j/IWztPS6CZPwAAAD8XBAAAAAAAAAHLAAAAVAAAAHDfKvh+fOI/cAT17YaUmD8AAAA/JwQAAAAAAAABzAAAAFQAAAD8uxhUhFviP3AE9e2GlJg/AAAAPycEAAAAAAAAAc0AAABUAAAAbGw9NyJB4j9wBPXthpSYPwAAAD82BAAAAAAAAAHOAAAAVAAAANwcYhrAJuI/Gq2ujMKIlz8AAAA/NgQAAAAAAAABzwAAAFQAAABo+U92xQXiP8ZVaCv+fJY/AAAAP0YEAAAAAAAAAdAAAABUAAAAvH2r4Pvx4T/GVWgr/nyWPwAAAD9WBAAAAAAAAAHRAAAAVAAAABACB0sy3uE/bv4hyjlxlT8AAAA/VgQAAAAAAAAB0gAAAFQAAAAtLtDDmdfhP27+Ico5cZU/AAAAP1YEAAAAAAAAAdMAAABUAAAASFqZPAHR4T8Yp9todWWUPwAAAD9lBAAAAAAAAAHUAAAAVAAAAGWGYrVoyuE/GKfbaHVllD8AAAA/dQQAAAAAAAAB1QAAAFQAAACAsisu0MPhP8BPlQexWZM/AAAAP3UEAAAAAAAAAdYAAABUAAAAnd70pje94T/AT5UHsVmTPwAAAD+FBAAAAAAAAAHXAAAAVAAAANU2h5gGsOE/avhOpuxNkj8AAAA/hQQAAAAAAAAB2AAAAFQAAAAou+ICPZzhP2r4TqbsTZI/AAAAP5QEAAAAAAAAAdkAAABUAAAAfT8+bXOI4T9q+E6m7E2SPwAAAD+UBAAAAAAAAAHaAAAAVAAAANHDmdepdOE/FKEIRShCkT8AAAA/pAQAAAAAAAAB2wAAAFQAAAAJHCzJeGfhPxShCEUoQpE/AAAAP6QEAAAAAAAAAdwAAABUAAAAXaCHM69T4T8UoQhFKEKRPwAAAD+zBAAAAAAAAAHdAAAAVAAAAM1QrBZNOeE/vknC42M2kD8AAAA/wwQAAAAAAAAB3gAAAFQAAAAh1QeBgyXhP75JwuNjNpA/AAAAP8MEAAAAAAAAAd8AAABUAAAAdllj67kR4T/M5PcEP1WOPwAAAD/DBAAAAAAAAAHgAAAAVAAAAMndvlXw/eA/zOT3BD9Vjj8AAAA/0wQAAAAAAAAB4QAAAFQAAAAeYhrAJurgP8zk9wQ/VY4/AAAAP9MEAAAAAAAAAeIAAABUAAAAceZ1Kl3W4D/M5PcEP1WOPwAAAD/iBAAAAAAAAAHjAAAAVAAAAMZq0ZSTwuA/IDZrQrY9jD8AAAA/8gQAAAAAAAAB5AAAAFQAAAAa7yz/ya7gPyA2a0K2PYw/AAAAP/IEAAAAAAAAAeUAAABUAAAAUke/8Jih4D8gNmtCtj2MPwAAAD8CBQAAAAAAAAHmAAAAVAAAAML349M2h+A/IDZrQrY9jD8AAAA/AgUAAAAAAAAB5wAAAFQAAAAXfD8+bXPgP3KH3n8tJoo/AAAAPxEFAAAAAAAAAegAAABUAAAAhyxkIQtZ4D9yh95/LSaKPwAAAD8RBQAAAAAAAAHpAAAAVAAAABIJUn0QOOA/xthRvaQOiD8AAAA/IQUAAAAAAAAB6gAAAFQAAACDuXZgrh3gP8bYUb2kDog/AAAAPyEFAAAAAAAAAesAAABUAAAA1j3SyuQJ4D/G2FG9pA6IPwAAAD8wBQAAAAAAAAHsAAAAVAAAAMU0gE3U0d8/xthRvaQOiD8AAAA/MAUAAAAAAAAB7QAAAFQAAABrPTciQarfP8bYUb2kDog/AAAAP0sFAAAAAAAAAe4AAABUAAAAhfYS2kto3z/G2FG9pA6IPwAAAD9LBQAAAAAAAAHvAAAAVAAAAGVXXKCHM98/xthRvaQOiD8AAAA/WwUAAAAAAAAB8AAAAFQAAAC3aMpJYeTeP8bYUb2kDog/AAAAP1sFAAAAAAAAAfEAAABUAAAAzyGmAWyi3j/G2FG9pA6IPwAAAD9qBQAAAAAAAAHyAAAAVAAAAFeLppwURt4/xthRvaQOiD8AAAA/agUAAAAAAAAB8wAAAFQAAACnnBRG7vbdP8bYUb2kDog/AAAAP3oFAAAAAAAAAfQAAABUAAAA962C78en3T/G2FG9pA6IPwAAAD96BQAAAAAAAAH1AAAAVAAAAA9nXqfSZd0/xthRvaQOiD8AAAA/igUAAAAAAAAB9gAAAFQAAABfeMxQrBbdP8bYUb2kDog/AAAAP4oFAAAAAAAAAfcAAABUAAAAeTGoCLfU3D/G2FG9pA6IPwAAAD+ZBQAAAAAAAAH4AAAAVAAAACE6X90jrdw/GCrF+hv3hT8AAAA/mQUAAAAAAAAB+QAAAFQAAAABm6ijX3jcPxgqxfob94U/AAAAP6kFAAAAAAAAAfoAAABUAAAAqaNfeMxQ3D8YKsX6G/eFPwAAAD+pBQAAAAAAAAH7AAAAVAAAAIkEqT4IHNw/bHs4OJPfgz8AAAA/uAUAAAAAAAAB/AAAAFQAAABpZfIEROfbP2x7ODiT34M/AAAAP7gFAAAAAAAAAf0AAABUAAAAScY7y3+y2z9sezg4k9+DPwAAAD/IBQAAAAAAAAH+AAAAVAAAACsnhZG7fds/vsyrdQrIgT8AAAA/2AUAAAAAAAAB/wAAAFQAAAB7OPM6lS7bPyQ8PmYDYX8/AAAAP9gFAAAAAAAAAQABAABUAAAAk/HO8p/s2j/I3iTh8TF7PwAAAD/nBQAAAAAAAAEBAQAAVAAAABtbz41IkNo/bIELXOACdz8AAAA/5wUAAAAAAAABAgEAAFQAAACjxM8o8TPaPxQk8tbO03I/AAAAP+cFAAAAAAAAAQMBAABUAAAAvX2r4Pvx2T8UJPLWztNyPwAAAD/3BQAAAAAAAAEEAQAAVAAAAA2PGYrVotk/FCTy1s7Tcj8AAAA/9wUAAAAAAAABBQEAAFQAAADr72JQEW7ZPxQk8tbO03I/AAAAPwcGAAAAAAAAAQYBAABUAAAABak+CBws2T8UJPLWztNyPwAAAD8HBgAAAAAAAAEHAQAAVAAAAFW6rLH13Ng/FCTy1s7Tcj8AAAA/FgYAAAAAAAABCAEAAFQAAABtc4hpAJvYPxQk8tbO03I/AAAAPxYGAAAAAAAAAQkBAABUAAAA9tyIBKk+2D8UJPLWztNyPwAAAD8mBgAAAAAAAAEKAQAAVAAAAA6WZLyz/Nc/FCTy1s7Tcj8AAAA/JgYAAAAAAAABCwEAAFQAAABfp9Jlja3XPxQk8tbO03I/AAAAPzUGAAAAAAAAAQwBAABUAAAAd2CuHZhr1z8UJPLWztNyPwAAAD9FBgAAAAAAAAENAQAAVAAAAFfB9+PTNtc/FCTy1s7Tcj8AAAA/RQYAAAAAAAABDgEAAFQAAADgKvh+fNrWPxQk8tbO03I/AAAAP1UGAAAAAAAAAQ8BAABUAAAAwItBRbil1j8UJPLWztNyPwAAAD9VBgAAAAAAAAEQAQAAVAAAABGdr+6RVtY/FCTy1s7Tcj8AAAA/ZAYAAAAAAAABEQEAAFQAAABhrh2YawfWPxQk8tbO03I/AAAAP2QGAAAAAAAAARIBAABUAAAA6hceMxSr1T8UJPLWztNyPwAAAD90BgAAAAAAAAETAQAAVAAAADopjNztW9U/FCTy1s7Tcj8AAAA/dAYAAAAAAAABFAEAAFQAAAD56h5pZfLUPxQk8tbO03I/AAAAP4QGAAAAAAAAARUBAABUAAAAEqT6IHCw1D8UJPLWztNyPwAAAD+EBgAAAAAAAAEWAQAAVAAAANJlja3nRtQ/FCTy1s7Tcj8AAAA/kwYAAAAAAAABFwEAAFQAAABbz41IkOrTP2yBC1zgAnc/AAAAP5MGAAAAAAAAARgBAABUAAAA5DiO4ziO0z9sgQtc4AJ3PwAAAD+jBgAAAAAAAAEZAQAAVAAAAGyijn7hMdM/yN4k4fExez8AAAA/wgYAAAAAAAABGgEAAFQAAADOhv1dDCrSP77Mq3UKyIE/AAAAP9IGAAAAAAAAARsBAABUAAAAHphrB+ba0T9sezg4k9+DPwAAAD/SBgAAAAAAAAEcAQAAVAAAAP74tM0hptE/GCrF+hv3hT8AAAA/0gYAAAAAAAABHQEAAFQAAADfWf6TXXHRP8bYUb2kDog/AAAAP9IGAAAAAAAAAR4BAABUAAAAh2K1aMpJ0T/G2FG9pA6IPwAAAD/hBgAAAAAAAAEfAQAAVAAAAPcS2ktoL9E/xthRvaQOiD8AAAA/4QYAAAAAAAABIAEAAFQAAABnw/4uBhXRP8bYUb2kDog/AAAAP/EGAAAAAAAAASEBAABUAAAAnxuRINUH0T/G2FG9pA6IPwAAAD/xBgAAAAAAAAEiAQAAVAAAANdzIxKk+tA/xthRvaQOiD8AAAA/AQcAAAAAAAABIwEAAFQAAACAfNrmENPQP8bYUb2kDog/AAAAPwEHAAAAAAAAASQBAABUAAAAJ4WRu32r0D/G2FG9pA6IPwAAAD8QBwAAAAAAAAElAQAAVAAAAD8+bXOIadA/xthRvaQOiD8AAAA/EAcAAAAAAAABJgEAAFQAAABX90grkyfQP8bYUb2kDog/AAAAPyAHAAAAAAAAAScBAABUAAAAUBFuqdmwzz/G2FG9pA6IPwAAAD8gBwAAAAAAAAEoAQAAVAAAAPAzSvyMEs8/xthRvaQOiD8AAAA/LwcAAAAAAAABKQEAAFQAAAACB0sy3lnOPxgqxfob94U/AAAAPy8HAAAAAAAAASoBAABUAAAAhIpwS82GzT8YKsX6G/eFPwAAAD8/BwAAAAAAAAErAQAAVAAAAAQOlmS8s8w/GCrF+hv3hT8AAAA/PwcAAAAAAAABLAEAAFQAAAAW4ZaaDfvLP2x7ODiT34M/AAAAP08HAAAAAAAAAS0BAABUAAAAlmS8s/wnyz9sezg4k9+DPwAAAD9PBwAAAAAAAAEuAQAAVAAAAIiYBrCJOso/bHs4OJPfgz8AAAA/rQcAAAAAAAABLwEAAFQAAABcOzDXDszFP2x7ODiT34M/AAAAP60HAAAAAAAAATABAABUAAAAPJx5nUqXxT9sezg4k9+DPwAAAD+tBwAAAAAAAAExAQAAVAAAABz9wmOGYsU/bHs4OJPfgz8AAAA/vQcAAAAAAAABMgEAAFQAAABuDjENYBPFP2x7ODiT34M/AAAAP70HAAAAAAAAATMBAABUAAAATm9605vexD9sezg4k9+DPwAAAD/MBwAAAAAAAAE0AQAAVAAAAH7hMUOxWsQ/vsyrdQrIgT8AAAA/zAcAAAAAAAABNQEAAFQAAAAgBA6WZLzDP77Mq3UKyIE/AAAAP9wHAAAAAAAAATYBAABUAAAAMNcOzLUDwz8kPD5mA2F/PwAAAD/cBwAAAAAAAAE3AQAAVAAAANL56h5pZcI/JDw+ZgNhfz8AAAA/7AcAAAAAAAABOAEAAFQAAADizOtUuqzBPyQ8PmYDYX8/AAAAP+wHAAAAAAAAATkBAABUAAAA8p/sigv0wD/I3iTh8TF7PwAAAD/7BwAAAAAAAAE6AQAAVAAAAARz7cBcO8A/bIELXOACdz8AAAA/+wcAAAAAAAABOwEAAFQAAACJaQCbqKO/P2yBC1zgAnc/AAAAPwsIAAAAAAAAATwBAABUAAAAK4zc7VsFvz9sgQtc4AJ3PwAAAD8LCAAAAAAAAAE9AQAAVAAAAMuuuEAPZ74/bIELXOACdz8AAAA/GggAAAAAAAABPgEAAFQAAACLcEvNhv29P2yBC1zgAnc/AAAAPxoIAAAAAAAAAT8BAABUAAAAa9GUk8LIvT9sgQtc4AJ3PwAAAD8qCAAAAAAAAAFAAQAAVAAAAC2TJyA6X70/bIELXOACdz8AAAA/KggAAAAAAAABQQEAAFQAAADtVLqssfW8P2yBC1zgAnc/AAAAPzoIAAAAAAAAAUIBAABUAAAArRZNOSmMvD9sgQtc4AJ3PwAAAD9JCAAAAAAAAAFDAQAAVAAAAG/Y38WgIrw/bIELXOACdz8AAAA/SQgAAAAAAAABRAEAAFQAAAAvmnJSGLm7P2yBC1zgAnc/AAAAP0kIAAAAAAAAAUUBAABUAAAAzbxOpcsauz9sgQtc4AJ3PwAAAD9ZCAAAAAAAAAFGAQAAVAAAAE9AdL66R7o/bIELXOACdz8AAAA/aQgAAAAAAAABRwEAAFQAAACRhSxkIQu5P2yBC1zgAnc/AAAAP2kIAAAAAAAAAUgBAABUAAAAEQlSfRA4uD9sgQtc4AJ3PwAAAD94CAAAAAAAAAFJAQAAVAAAAJOMd5b/ZLc/bIELXOACdz8AAAA/eAgAAAAAAAABSgEAAFQAAAD1cOZ1Kl22P2yBC1zgAnc/AAAAP3gIAAAAAAAAAUsBAABUAAAAN7aeG5EgtT9sgQtc4AJ3PwAAAD+ICAAAAAAAAAFMAQAAVAAAALc5xDSATbQ/yN4k4fExez8AAAA/iAgAAAAAAAABTQEAAFQAAABZXKCHM6+zPyQ8PmYDYX8/AAAAP5cIAAAAAAAAAU4BAABUAAAA+X582uYQsz8kPD5mA2F/PwAAAD+XCAAAAAAAAAFPAQAAVAAAAJuhWC2acrI/vsyrdQrIgT8AAAA/pwgAAAAAAAABUAEAAFQAAAB5AqLz1T2yP2x7ODiT34M/AAAAP7cIAAAAAAAAAVEBAABUAAAAOcQ0gE3UsT9sezg4k9+DPwAAAD/WCAAAAAAAAAFSAQAAVAAAADnENIBN1LE/GCrF+hv3hT8AAAA/1ggAAAAAAAABUwEAAFQAAAAZJX5GiZ+xP8bYUb2kDog/AAAAP+YIAAAAAAAAAVQBAABUAAAA2+YQ0wA2sT9yh95/LSaKPwAAAD/1CAAAAAAAAAFVAQAAVAAAALtHWpk8AbE/zOT3BD9Vjj8AAAA/BQkAAAAAAAABVgEAAFQAAACbqKNfeMywP75JwuNjNpA/AAAAPxQJAAAAAAAAAVcBAABUAAAAewntJbSXsD8UoQhFKEKRPwAAAD8UCQAAAAAAAAFYAQAAVAAAAFtqNuzvYrA/avhOpuxNkj8AAAA/JAkAAAAAAAABWQEAAFQAAABbajbs72KwP8BPlQexWZM/AAAAPyQJAAAAAAAAAVoBAABUAAAAO8t/sisusD8Yp9todWWUPwAAAD80CQAAAAAAAAFbAQAAVAAAADvLf7IrLrA/bv4hyjlxlT8AAAA/NAkAAAAAAAABXAEAAFQAAAA2WJLxzvKvP8ZVaCv+fJY/AAAAP0MJAAAAAAAAAV0BAABUAAAANliS8c7yrz8ara6MwoiXPwAAAD9DCQAAAAAAAAFeAQAAVAAAAPoZJX5Gia8/Gq2ujMKIlz8AAAA/UwkAAAAAAAABXwEAAFQAAAD6GSV+RomvP8hbO09LoJk/AAAAP1MJAAAAAAAAAWABAABUAAAA+hklfkaJrz8es4GwD6yaPwAAAD9cCQAAAAAAAAFhAQAAVAAAAPoZJX5Gia8/dgrIEdS3mz8AAAA/awkAAAAAAAABYgEAAFQAAAD6GSV+RomvP8phDnOYw5w/AAAAP3sJAAAAAAAAAWMBAABUAAAA+hklfkaJrz8iuVTUXM+dPwAAAD97CQAAAAAAAAFkAQAAVAAAALrbtwq+H68/0GfhluXmnz8AAAA/ewkAAAAAAAABZQEAAFQAAAC627cKvh+vPz4Ltyw3/6A/AAAAP4oJAAAAAAAAAWYBAABUAAAAutu3Cr4frz+VYv2N+wqiPwAAAD+KCQAAAAAAAAFnAQAAVAAAAHqdSpc1tq4/67lD778Woz8AAAA/mgkAAAAAAAABaAEAAFQAAAB6nUqXNbauP+08LYFmqKQ/AAAAP5oJAAAAAAAAAWkBAABUAAAAep1KlzW2rj9DlHPiKrSlPwAAAD+5CQAAAAAAAAFqAQAAVAAAADpf3SOtTK4/SqAZKsX6qz8AAAA/yQkAAAAAAAABawEAAFQAAAA6X90jrUyuP6J6SR0wmK4/AAAAP8kJAAAAAAAAAWwBAABUAAAAOl/dI61Mrj+oFOtv3FewPwAAAD/JCQAAAAAAAAFtAQAAVAAAADpf3SOtTK4//msx0aBjsT8AAAA/2QkAAAAAAAABbgEAAFQAAAA6X90jrUyuP4AtJhp0LLI/AAAAP+gJAAAAAAAAAW8BAABUAAAAOl/dI61Mrj+BsA+sGr6zPwAAAD/oCQAAAAAAAAFwAQAAVAAAADpf3SOtTK4/rp2nJdAMtT8AAAA/6AkAAAAAAAABcQEAAFQAAAB6nUqXNbauP68gkbd2nrY/AAAAP/gJAAAAAAAAAXIBAABUAAAAutu3Cr4frz8GeNcYO6q3PwAAAD/4CQAAAAAAAAFzAQAAVAAAADvLf7IrLrA/CPvAquE7uT8AAAA/BwoAAAAAAAABdAEAAFQAAABbajbs72KwP4i8tfO0BLo/AAAAPwcKAAAAAAAAAXUBAABUAAAAm6ijX3jMsD/fE/xUeRC7PwAAAD8XCgAAAAAAAAF2AQAAVAAAALtHWpk8AbE/X9XwnUzZuz8AAAA/FwoAAAAAAAABdwEAAFQAAADb5hDTADaxPwsBlM4uX7w/AAAAPycKAAAAAAAAAXgBAABUAAAA+YXHDMVqsT+3LDf/EOW8PwAAAD82CgAAAAAAAAF5AQAAVAAAABklfkaJn7E/YVjaL/NqvT8AAAA/NgoAAAAAAAABegEAAFQAAAA5xDSATdSxPw2EfWDV8L0/AAAAP0YKAAAAAAAAAXsBAABUAAAAeQKi89U9sj+5ryCRt3a+PwAAAD9GCgAAAAAAAAF8AQAAVAAAAHkCovPVPbI/Y9vDwZn8vj8AAAA/VgoAAAAAAAABfQEAAFQAAAC7QA9nXqeyPw8HZ/J7gr8/AAAAP1YKAAAAAAAAAX4BAABUAAAA29/FoCLcsj9I5K2dpyXAPwAAAD9lCgAAAAAAAAF/AQAAVAAAANvfxaAi3LI/9A9RzomrwD8AAAA/ZQoAAAAAAAABgAEAAFQAAAAZHjMUq0WzP7Rwy3LzD8E/AAAAP3UKAAAAAAAAAYEBAABUAAAAOb3pTW96sz9KZ5cvTrfBPwAAAD91CgAAAAAAAAGCAQAAVAAAAHn7VsH347M/9JI6YDA9wj8AAAA/hAoAAAAAAAABgwEAAFQAAACZmg37uxi0P6C+3ZASw8I/AAAAP4QKAAAAAAAAAYQBAABUAAAA93cxqAi3tD9M6oDB9EjDPwAAAD+UCgAAAAAAAAGFAQAAVAAAADe2nhuRILU/9hUk8tbOwz8AAAA/lAoAAAAAAAABhgEAAFQAAABXVVVVVVW1P7h2npZAM8Q/AAAAP6QKAAAAAAAAAYcBAABUAAAAdfQLjxmKtT+MDPCuMXbEPwAAAD+kCgAAAAAAAAGIAQAAVAAAALUyeQKi87U/YqJBxyK5xD8AAAA/swoAAAAAAAABiQEAAFQAAADV0S88Zii2PyQDvGuMHcU/AAAAP7MKAAAAAAAAAYoBAABUAAAA9XDmdSpdtj8OzuT3BD/FPwAAAD/DCgAAAAAAAAGLAQAAVAAAABUQna/ukbY/+JgNhH1gxT8AAAA/wwoAAAAAAAABjAEAAFQAAABTTgojd/u2P84uX5xuo8U/AAAAP9MKAAAAAAAAAY0BAABUAAAAk4x3lv9ktz+kxLC0X+bFPwAAAD/iCgAAAAAAAAGOAQAAVAAAAJOMd5b/ZLc/kI/ZQNgHxj8AAAA/4goAAAAAAAABjwEAAFQAAACzKy7Qw5m3P3paAs1QKcY/AAAAP/IKAAAAAAAAAZABAABUAAAA08rkCYjOtz9Q8FPlQWzGPwAAAD/yCgAAAAAAAAGRAQAAVAAAAPNpm0NMA7g/Ort8cbqNxj8AAAA/AQsAAAAAAAABkgEAAFQAAAARCVJ9EDi4PySGpf0yr8Y/AAAAPwELAAAAAAAAAZMBAABUAAAAceZ1Kl3WuD8QUc6Jq9DGPwAAAD8RCwAAAAAAAAGUAQAAVAAAAJGFLGQhC7k/5OYfopwTxz8AAAA/EQsAAAAAAAABlQEAAFQAAADvYlARbqm5P+TmH6KcE8c/AAAAPyELAAAAAAAAAZYBAABUAAAAT0B0vrpHuj/QsUguFTXHPwAAAD8wCwAAAAAAAAGXAQAAVAAAAK0dmGsH5ro/0LFILhU1xz8AAAA/iwsAAAAAAAABmAEAAFQAAADCLTUb9nfBPzq7fHG6jcY/AAAAP4sLAAAAAAAAAZkBAABUAAAA4szrVLqswT9Q8FPlQWzGPwAAAD+bCwAAAAAAAAGaAQAAVAAAAOLM61S6rME/ZCUrWclKxj8AAAA/ugsAAAAAAAABmwEAAFQAAAByHMdxHMfBP2QlK1nJSsY/AAAAPwgMAAAAAAAAAZwBAABUAAAAl5PCyN2+7T/Hx2wg7APrPwAAAD8AAAAAAAAAAAGdAQAAVAAAAJeTwsjdvu0/gvp2Q0oM6z8AAAA/AAAAAAAAAAABngEAAFQAAACXk8LI3b7tPzwtgWaoFOs/AAAAPz8AAAAAAAAAAZ8BAABUAAAAeWf5T3bF7T88LYFmqBTrPwAAAD8ZAQAAAAAAAAGgAQAAVAAAAEEPZ16n0u0/PC2BZqgU6z8AAAA/KQEAAAAAAAABoQEAAFQAAAAn453lP9ntPzwtgWaoFOs/AAAAPzkBAAAAAAAAAaIBAABUAAAACbfUbNjf7T88LYFmqBTrPwAAAD85AQAAAAAAAAGjAQAAVAAAANFeQnsJ7e0/PC2BZqgU6z8AAAA/OQEAAAAAAAABpAEAAFQAAAC1MnkCovPtPzwtgWaoFOs/AAAAP0gBAAAAAAAAAaUBAABUAAAAmQawiTr67T88LYFmqBTrPwAAAD9IAQAAAAAAAAGmAQAAVAAAAH3a5hDTAO4/PC2BZqgU6z8AAAA/WAEAAAAAAAABpwEAAFQAAABFglQfBA7uPzwtgWaoFOs/AAAAP2MBAAAAAAAAAagBAABUAAAADSrCLTUb7j+C+nZDSgzrPwAAAD9zAQAAAAAAAAGpAQAAVAAAAPH9+LTNIe4/gvp2Q0oM6z8AAAA/cwEAAAAAAAABqgEAAFQAAACdeZ1KlzXuP4L6dkNKDOs/AAAAP4IBAAAAAAAAAasBAABUAAAALcl4Z/lP7j+C+nZDSgzrPwAAAD+CAQAAAAAAAAGsAQAAVAAAAL0YVIRbau4/gvp2Q0oM6z8AAAA/kgEAAAAAAAABrQEAAFQAAABplPgZJX7uP4L6dkNKDOs/AAAAP6EBAAAAAAAAAa4BAABUAAAA+ePTNoeY7j+C+nZDSgzrPwAAAD+hAQAAAAAAAAGvAQAAVAAAAG0H5tqBue4/gvp2Q0oM6z8AAAA/oQEAAAAAAAABsAEAAFQAAAA1r1PpssbuP4L6dkNKDOs/AAAAP7EBAAAAAAAAAbEBAABUAAAA4Sr4fnza7j/Hx2wg7APrPwAAAD+xAQAAAAAAAAGyAQAAVAAAAI2mnBRG7u4/x8dsIOwD6z8AAAA/wQEAAAAAAAABswEAAFQAAAA3IkGqDwLvP8fHbCDsA+s/AAAAP8EBAAAAAAAAAbQBAABUAAAA5Z3lP9kV7z/Hx2wg7APrPwAAAD/QAQAAAAAAAAG1AQAAVAAAAK1FU04KI+8/DJVi/Y376j8AAAA/0AEAAAAAAAABtgEAAFQAAACPGYrVoinvPwyVYv2N++o/AAAAP+ABAAAAAAAAAbcBAABUAAAAV8H349M27z8MlWL9jfvqPwAAAD/wAQAAAAAAAAG4AQAAVAAAAB9pZfIERO8/DJVi/Y376j8AAAA/8AEAAAAAAAABuQEAAFQAAADL5AmIzlfvPwyVYv2N++o/AAAAP/8BAAAAAAAAAboBAABUAAAAr7hAD2de7z9SYljaL/PqPwAAAD//AQAAAAAAAAG7AQAAVAAAAHdgrh2Ya+8/UmJY2i/z6j8AAAA/DwIAAAAAAAABvAEAAFQAAABbNOWkMHLvP1JiWNov8+o/AAAAPw8CAAAAAAAAAb0BAABUAAAAI9xSs2F/7z9SYljaL/PqPwAAAD8eAgAAAAAAAAG+AQAAVAAAAAmwiTr6he8/ly9Ot9Hq6j8AAAA/HgIAAAAAAAABvwEAAFQAAADrg8DBkozvP9z8Q5Rz4uo/AAAAPy4CAAAAAAAAAcABAABUAAAA0Vf3SCuT7z8iyjlxFdrqPwAAAD8uAgAAAAAAAAHBAQAAVAAAALMrLtDDme8/Z5cvTrfR6j8AAAA/PgIAAAAAAAABwgEAAFQAAAB705ve9KbvP2eXL0630eo/AAAAPz4CAAAAAAAAAcMBAABUAAAAX6fSZY2t7z+rZCUrWcnqPwAAAD9NAgAAAAAAAAHEAQAAVAAAAEN7Ce0ltO8/8TEbCPvA6j8AAAA/TQIAAAAAAAABxQEAAFQAAAAnT0B0vrrvP3vMBsI+sOo/AAAAP10CAAAAAAAAAcYBAABUAAAACyN3+1bB7z/Bmfye4KfqPwAAAD9dAgAAAAAAAAHHAQAAVAAAAO/2rYLvx+8/Bmfye4Kf6j8AAAA/bQIAAAAAAAAByAEAAFQAAADTyuQJiM7vP5EB3jXGjuo/AAAAP20CAAAAAAAAAckBAABUAAAAt54bkSDV7z/WztMSaIbqPwAAAD98AgAAAAAAAAHKAQAAVAAAAJtyUhi52+8/G5zJ7wl+6j8AAAA/fAIAAAAAAAABywEAAFQAAAB/RomfUeLvPxucye8Jfuo/AAAAP4wCAAAAAAAAAcwBAABUAAAAf0aJn1Hi7z9hab/Mq3XqPwAAAD+MAgAAAAAAAAHNAQAAVAAAAH9GiZ9R4u8/pja1qU1t6j8AAAA/mwIAAAAAAAABzgEAAFQAAAB/RomfUeLvPzHRoGORXOo/AAAAP5sCAAAAAAAAAc8BAABUAAAAf0aJn1Hi7z92npZAM1TqPwAAAD+rAgAAAAAAAAHQAQAAVAAAAH9GiZ9R4u8/u2uMHdVL6j8AAAA/uwIAAAAAAAAB0QEAAFQAAAB/RomfUeLvPwE5gvp2Q+o/AAAAP7sCAAAAAAAAAdIBAABUAAAAf0aJn1Hi7z9GBnjXGDvqPwAAAD/KAgAAAAAAAAHTAQAAVAAAAH9GiZ9R4u8/i9NttLoy6j8AAAA/2gIAAAAAAAAB1AEAAFQAAAB/RomfUeLvP9GgY5FcKuo/AAAAP9oCAAAAAAAAAdUBAABUAAAAm3JSGLnb7z9bO09LoBnqPwAAAD/qAgAAAAAAAAHWAQAAVAAAALeeG5Eg1e8/5tU6BeQI6j8AAAA/+QIAAAAAAAAB1wEAAFQAAADTyuQJiM7vPyujMOKFAOo/AAAAPwkDAAAAAAAAAdgBAABUAAAACyN3+1bB7z9wcCa/J/jpPwAAAD8JAwAAAAAAAAHZAQAAVAAAACdPQHS+uu8/tj0cnMnv6T8AAAA/GAMAAAAAAAAB2gEAAFQAAABDewntJbTvP/sKEnlr5+k/AAAAPygDAAAAAAAAAdsBAABUAAAAsysu0MOZ7z+Gpf0yr9bpPwAAAD8oAwAAAAAAAAHcAQAAVAAAACPcUrNhf+8/Vg3fyZS96T8AAAA/KAMAAAAAAAAB3QEAAFQAAAB3YK4dmGvvP9+nyoPYrOk/AAAAPzgDAAAAAAAAAd4BAABUAAAAy+QJiM5X7z8ldcBgeqTpPwAAAD9HAwAAAAAAAAHfAQAAVAAAAAM9nHmdSu8/akK2PRyc6T8AAAA/RwMAAAAAAAAB4AEAAFQAAAA9lS5rbD3vP/Xcofdfi+k/AAAAP0cDAAAAAAAAAeEBAABUAAAAde3AXDsw7z86qpfUAYPpPwAAAD9XAwAAAAAAAAHiAQAAVAAAAK1FU04KI+8/f3eNsaN66T8AAAA/VwMAAAAAAAAB4wEAAFQAAADHcRzHcRzvP8VEg45Fcuk/AAAAP2cDAAAAAAAAAeQBAABUAAAA5Z3lP9kV7z/FRIOORXLpPwAAAD9nAwAAAAAAAAHlAQAAVAAAAB32dzGoCO8/ChJ5a+dp6T8AAAA/cAMAAAAAAAAB5gEAAFQAAAA3IkGqDwLvP0/fbkiJYek/AAAAP3ADAAAAAAAAAecBAABUAAAAVU4KI3f77j9P325IiWHpPwAAAD+AAwAAAAAAAAHoAQAAVAAAAKfSZY2t5+4/laxkJStZ6T8AAAA/gAMAAAAAAAAB6QEAAFQAAADhKvh+fNruP9p5WgLNUOk/AAAAP48DAAAAAAAAAeoBAABUAAAAGYOKcEvN7j/aeVoCzVDpPwAAAD+PAwAAAAAAAAHrAQAAVAAAAG0H5tqBue4/H0dQ325I6T8AAAA/nwMAAAAAAAAB7AEAAFQAAADBi0FFuKXuP2UURrwQQOk/AAAAP58DAAAAAAAAAe0BAABUAAAAMTxmKFaL7j9lFEa8EEDpPwAAAD+vAwAAAAAAAAHuAQAAVAAAANlEHf3CY+4/764xdlQv6T8AAAA/rwMAAAAAAAAB7wEAAFQAAABJ9UHgYEnuP++uMXZUL+k/AAAAP74DAAAAAAAAAfABAABUAAAAnXmdSpc17j/vrjF2VC/pPwAAAD++AwAAAAAAAAHxAQAAVAAAAPH9+LTNIe4/NXwnU/Ym6T8AAAA/zgMAAAAAAAAB8gEAAFQAAABhrh2YawfuPzV8J1P2Juk/AAAAP84DAAAAAAAAAfMBAABUAAAAtTJ5AqLz7T96SR0wmB7pPwAAAD/eAwAAAAAAAAH0AQAAVAAAANFeQnsJ7e0/ekkdMJge6T8AAAA/3gMAAAAAAAAB9QEAAFQAAADvigv0cObtP3pJHTCYHuk/AAAAP+0DAAAAAAAAAfYBAABUAAAACbfUbNjf7T96SR0wmB7pPwAAAD/tAwAAAAAAAAH3AQAAVAAAACfjneU/2e0/vxYTDToW6T8AAAA//QMAAAAAAAAB+AEAAFQAAABBD2dep9LtP78WEw06Fuk/AAAAP/0DAAAAAAAAAfkBAABUAAAAeWf5T3bF7T8F5Ajq2w3pPwAAAD8MBAAAAAAAAAH6AQAAVAAAALG/i0FFuO0/BeQI6tsN6T8AAAA/HAQAAAAAAAAB+wEAAFQAAADpFx4zFKvtPwXkCOrbDek/AAAAPywEAAAAAAAAAfwBAABUAAAAP5x5nUqX7T9Ksf7GfQXpPwAAAD8sBAAAAAAAAAH9AQAAVAAAAK9MnoDofO0/j370ox/96D8AAAA/agQAAAAAAAAB/gEAAFQAAACj89U90srsP9VL6oDB9Og/AAAAP3oEAAAAAAAAAf8BAABUAAAAvx+ftjnE7D/VS+qAwfToPwAAAD+JBAAAAAAAAAEAAgAAVAAAAL8fn7Y5xOw/j370ox/96D8AAAA/uAQAAAAAAAABAQIAAFQAAADbS2gvob3sP49+9KMf/eg/AAAAP8gEAAAAAAAAAQICAABUAAAA20toL6G97D9Ksf7GfQXpPwAAAD/IBAAAAAAAAAEDAgAAVAAAANtLaC+hvew/BeQI6tsN6T8AAAA/2AQAAAAAAAABBAIAAFQAAAD3dzGoCLfsP78WEw06Fuk/AAAAP9gEAAAAAAAAAQUCAABUAAAAE6T6IHCw7D81fCdT9ibpPwAAAD/nBAAAAAAAAAEGAgAAVAAAABOk+iBwsOw/quE7mbI36T8AAAA/5wQAAAAAAAABBwIAAFQAAAATpPogcLDsP2UURrwQQOk/AAAAP/cEAAAAAAAAAQgCAABUAAAAE6T6IHCw7D/aeVoCzVDpPwAAAD/3BAAAAAAAAAEJAgAAVAAAABOk+iBwsOw/laxkJStZ6T8AAAA/BgUAAAAAAAABCgIAAFQAAAATpPogcLDsPwoSeWvnaek/AAAAPwYFAAAAAAAAAQsCAABUAAAAE6T6IHCw7D/FRIOORXLpPwAAAD8WBQAAAAAAAAEMAgAAVAAAAPd3MagIt+w/f3eNsaN66T8AAAA/FgUAAAAAAAABDQIAAFQAAAD3dzGoCLfsP/Xcofdfi+k/AAAAPyYFAAAAAAAAAQ4CAABUAAAA20toL6G97D/13KH3X4vpPwAAAD8mBQAAAAAAAAEPAgAAVAAAANtLaC+hvew/akK2PRyc6T8AAAA/NQUAAAAAAAABEAIAAFQAAACj89U90srsPyV1wGB6pOk/AAAAP0UFAAAAAAAAARECAABUAAAAh8cMxWrR7D+a2tSmNrXpPwAAAD9FBQAAAAAAAAESAgAAVAAAAIfHDMVq0ew/D0Dp7PLF6T8AAAA/RQUAAAAAAAABEwIAAFQAAABrm0NMA9jsP8ty8w9Rzuk/AAAAP1UFAAAAAAAAARQCAABUAAAAT29605ve7D9A2AdWDd/pPwAAAD9VBQAAAAAAAAEVAgAAVAAAADNDsVo05ew/tj0cnMnv6T8AAAA/ZAUAAAAAAAABFgIAAFQAAAAXF+jhzOvsP+bVOgXkCOo/AAAAP3QFAAAAAAAAARcCAABUAAAA++oeaWXy7D9bO09LoBnqPwAAAD90BQAAAAAAAAEYAgAAVAAAAPvqHmll8uw/0aBjkVwq6j8AAAA/dAUAAAAAAAABGQIAAFQAAAD76h5pZfLsP0YGeNcYO+o/AAAAP5QFAAAAAAAAARoCAABUAAAA375V8P347D+7a4wd1UvqPwAAAD+kBQAAAAAAAAEbAgAAVAAAAMOSjHeW/+w/dp6WQDNU6j8AAAA/pAUAAAAAAAABHAIAAFQAAADDkox3lv/sPzHRoGORXOo/AAAAP7QFAAAAAAAAAR0CAABUAAAAw5KMd5b/7D+mNrWpTW3qPwAAAD+0BQAAAAAAAAEeAgAAVAAAAMOSjHeW/+w/G5zJ7wl+6j8AAAA/tAUAAAAAAAABHwIAAFQAAACnZsP+LgbtP9bO0xJohuo/AAAAP9MFAAAAAAAAASACAABUAAAAp2bD/i4G7T9LNOhYJJfqPwAAAD/TBQAAAAAAAAEhAgAAVAAAAKdmw/4uBu0/wZn8nuCn6j8AAAA/4wUAAAAAAAABIgIAAFQAAACLOvqFxwztP3vMBsI+sOo/AAAAP/IFAAAAAAAAASMCAABUAAAAizr6hccM7T82/xDlnLjqPwAAAD8CBgAAAAAAAAEkAgAAVAAAAIs6+oXHDO0/8TEbCPvA6j8AAAA/EQYAAAAAAAABJQIAAFQAAACLOvqFxwztP6tkJStZyeo/AAAAPyEGAAAAAAAAASYCAABUAAAAizr6hccM7T9nly9Ot9HqPwAAAD8hBgAAAAAAAAEnAgAAVAAAAG8OMQ1gE+0/Iso5cRXa6j8AAAA/QAYAAAAAAAABKAIAAFQAAABvDjENYBPtP9z8Q5Rz4uo/AAAAP1AGAAAAAAAAASkCAABUAAAAU+JnlPgZ7T/c/EOUc+LqPwAAAD9gBgAAAAAAAAEqAgAAVAAAAFPiZ5T4Ge0/ly9Ot9Hq6j8AAAA/bwYAAAAAAAABKwIAAFQAAAA3tp4bkSDtP5cvTrfR6uo/AAAAP64GAAAAAAAAASwCAABUAAAAG4rVoikn7T+XL0630erqPwAAAD8LBwAAAAAAAAEtAgAAVAAAACuM3O1bBb8/Iso5cRXa6j8AAAA/AAAAAAAAAAABLgIAAFQAAABJK5MnIDq/PyLKOXEV2uo/AAAAP14AAAAAAAAAAS8CAABUAAAAacpJYeRuvz8iyjlxFdrqPwAAAD9eAAAAAAAAAAEwAgAAVAAAAOTTNoeYBsA/Iso5cRXa6j8AAAA/bQAAAAAAAAABMQIAAFQAAAAEc+3AXDvAPyLKOXEV2uo/AAAAP30AAAAAAAAAATICAABUAAAAtGF/F4OKwD8iyjlxFdrqPwAAAD99AAAAAAAAAAEzAgAAVAAAAGRQEW6p2cA/3PxDlHPi6j8AAAA/jQAAAAAAAAABNAIAAFQAAACijn7hMUPBP9z8Q5Rz4uo/AAAAP5wAAAAAAAAAATUCAABUAAAAwi01G/Z3wT/c/EOUc+LqPwAAAD+cAAAAAAAAAAE2AgAAVAAAAOLM61S6rME/3PxDlHPi6j8AAAA/rAAAAAAAAAABNwIAAFQAAACSu32r4PvBP5cvTrfR6uo/AAAAP6wAAAAAAAAAATgCAABUAAAAslo05aQwwj+XL0630erqPwAAAD+7AAAAAAAAAAE5AgAAVAAAAGJJxjvLf8I/ly9Ot9Hq6j8AAAA/uwAAAAAAAAABOgIAAFQAAAAQOFiS8c7CP5cvTrfR6uo/AAAAP8sAAAAAAAAAATsCAABUAAAAMNcOzLUDwz+XL0630erqPwAAAD/bAAAAAAAAAAE8AgAAVAAAAODFoCLcUsM/ly9Ot9Hq6j8AAAA/2wAAAAAAAAABPQIAAFQAAACQtDJ5AqLDP5cvTrfR6uo/AAAAP+oAAAAAAAAAAT4CAABUAAAAQKPEzyjxwz9SYljaL/PqPwAAAD/6AAAAAAAAAAE/AgAAVAAAAL4fn7Y5xMQ/UmJY2i/z6j8AAAA/CgEAAAAAAAABQAIAAFQAAACOredGJEjFPwyVYv2N++o/AAAAPwoBAAAAAAAAAUECAABUAAAAzOtUuqyxxT8MlWL9jfvqPwAAAD8KAQAAAAAAAAFCAgAAVAAAAHza5hDTAMY/DJVi/Y376j8AAAA/KQEAAAAAAAABQwIAAFQAAAD8VsH349PGPwyVYv2N++o/AAAAPykBAAAAAAAAAUQCAABUAAAAPJUua2w9xz8MlWL9jfvqPwAAAD8pAQAAAAAAAAFFAgAAVAAAAHrTm970psc/DJVi/Y376j8AAAA/OAEAAAAAAAABRgIAAFQAAADYsL+LQUXIPwyVYv2N++o/AAAAP0gBAAAAAAAAAUcCAABUAAAAOo7jOI7jyD8MlWL9jfvqPwAAAD9IAQAAAAAAAAFIAgAAVAAAAAocLMl4Z8k/x8dsIOwD6z8AAAA/ZwEAAAAAAAABSQIAAFQAAABIWpk8AdHJP8fHbCDsA+s/AAAAP3YBAAAAAAAAAUoCAABUAAAAyNZzIxKkyj+C+nZDSgzrPwAAAD+GAQAAAAAAAAFLAgAAVAAAAFgmT0B0vso/gvp2Q0oM6z8AAAA/hgEAAAAAAAABTAIAAFQAAAB2xQV6OPPKP4L6dkNKDOs/AAAAP4YBAAAAAAAAAU0CAABUAAAABhXhlpoNyz+C+nZDSgzrPwAAAD+WAQAAAAAAAAFOAgAAVAAAAJZkvLP8J8s/gvp2Q0oM6z8AAAA/pQEAAAAAAAABTwIAAFQAAAAmtJfQXkLLP4L6dkNKDOs/AAAAP6UBAAAAAAAAAVACAABUAAAAtgNz7cBcyz+C+nZDSgzrPwAAAD+1AQAAAAAAAAFRAgAAVAAAANaiKSeFkcs/gvp2Q0oM6z8AAAA/xAEAAAAAAAABUgIAAFQAAAD2QeBgScbLP4L6dkNKDOs/AAAAP8QBAAAAAAAAAVMCAABUAAAApjByt28VzD+C+nZDSgzrPwAAAD/EAQAAAAAAAAFUAgAAVAAAAFQfBA6WZMw/gvp2Q0oM6z8AAAA/1AEAAAAAAAABVQIAAFQAAACUXXGBHs7MP4L6dkNKDOs/AAAAP9QBAAAAAAAAAVYCAABUAAAAREwD2EQdzT+C+nZDSgzrPwAAAD/kAQAAAAAAAAFXAgAAVAAAAISKcEvNhs0/gvp2Q0oM6z8AAAA/8wEAAAAAAAABWAIAAFQAAAAyeQKi89XNP4L6dkNKDOs/AAAAP/MBAAAAAAAAAVkCAABUAAAAUhi527cKzj+C+nZDSgzrPwAAAD8DAgAAAAAAAAFaAgAAVAAAAHK3bxV8P84/gvp2Q0oM6z8AAAA/AwIAAAAAAAABWwIAAFQAAACSViZPQHTOP4L6dkNKDOs/AAAAPxMCAAAAAAAAAVwCAABUAAAAQkW4pWbDzj88LYFmqBTrPwAAAD8TAgAAAAAAAAFdAgAAVAAAANKUk8LI3c4/PC2BZqgU6z8AAAA/IgIAAAAAAAABXgIAAFQAAABg5G7fKvjOPzwtgWaoFOs/AAAAPyICAAAAAAAAAV8CAABUAAAA8DNK/IwSzz88LYFmqBTrPwAAAD8yAgAAAAAAAAFgAgAAVAAAABDTADZRR88/PC2BZqgU6z8AAAA/MgIAAAAAAAABYQIAAFQAAACgItxSs2HPPzwtgWaoFOs/AAAAP0ECAAAAAAAAAWICAABUAAAAMHK3bxV8zz88LYFmqBTrPwAAAD9BAgAAAAAAAAFjAgAAVAAAAFARbqnZsM8/PC2BZqgU6z8AAAA/UQIAAAAAAAABZAIAAFQAAABwsCTjneXPPzwtgWaoFOs/AAAAP1ECAAAAAAAAAWUCAABUAAAAAAAAAAAA0D88LYFmqBTrPwAAAD9hAgAAAAAAAAFmAgAAVAAAAMinbQ4xDdA/PC2BZqgU6z8AAAA/cAIAAAAAAAABZwIAAFQAAACQT9scYhrQPzwtgWaoFOs/AAAAP3ACAAAAAAAAAWgCAABUAAAAV/dIK5Mn0D88LYFmqBTrPwAAAD+AAgAAAAAAAAFpAgAAVAAAAB+ftjnENNA/PC2BZqgU6z8AAAA/gAIAAAAAAAABagIAAFQAAAAfn7Y5xDTQP4L6dkNKDOs/AAAAP84CAAAAAAAAAWsCAABUAAAA50YkSPVB0D+C+nZDSgzrPwAAAD96AwAAAAAAAAFsAgAAVAAAAOdGJEj1QdA/x8dsIOwD6z8AAAA/igMAAAAAAAABbQIAAFQAAACv7pFWJk/QP8fHbCDsA+s/AAAAP5kDAAAAAAAAAW4CAABUAAAAd5b/ZFdc0D/Hx2wg7APrPwAAAD+pAwAAAAAAAAFvAgAAVAAAAD8+bXOIadA/x8dsIOwD6z8AAAA/uAMAAAAAAAABcAIAAFQAAAAH5tqBuXbQP8fHbCDsA+s/AAAAP8gDAAAAAAAAAXECAABUAAAAz41IkOqD0D/Hx2wg7APrPwAAAD/YAwAAAAAAAAFyAgAAVAAAAJc1tp4bkdA/x8dsIOwD6z8AAAA/2AMAAAAAAAABcwIAAFQAAABf3SOtTJ7QP8fHbCDsA+s/AAAAP+cDAAAAAAAAAXQCAABUAAAAJ4WRu32r0D/Hx2wg7APrPwAAAD/3AwAAAAAAAAF1AgAAVAAAAPAs/8muuNA/x8dsIOwD6z8AAAA/BwQAAAAAAAABdgIAAFQAAAC41GzY38XQP8fHbCDsA+s/AAAAPwcEAAAAAAAAAXcCAABUAAAAgHza5hDT0D/Hx2wg7APrPwAAAD8mBAAAAAAAAAF4AgAAVAAAAEgkSPVB4NA/x8dsIOwD6z8AAAA/RQQAAAAAAAABeQIAAFQAAAAQzLUDc+3QP8fHbCDsA+s/AAAAP8IEAAAAAAAAAXoCAABUAAAAEMy1A3Pt0D8MlWL9jfvqPwAAAD8QBQAAAAAAAAF7AgAAVAAAAJGFLGQhC+E/rvjzWbhl2T8AAAA/AAAAAAAAAAABfAIAAFQAAAB2WWPruRHhPziT3xP8VNk/AAAAPy8AAAAAAAAAAX0CAABUAAAABqk+CBws4T/DLcvNP0TZPwAAAD8vAAAAAAAAAAF+AgAAVAAAALEk453lP+E/wy3LzT9E2T8AAAA/PwAAAAAAAAABfwIAAFQAAABBdL66R1rhP07ItoeDM9k/AAAAPz8AAAAAAAAAAYACAABUAAAA0cOZ16l04T/XYqJBxyLZPwAAAD9OAAAAAAAAAAGBAgAAVAAAAH0/Pm1ziOE/Yv2N+woS2T8AAAA/TgAAAAAAAAABggIAAFQAAAAou+ICPZzhP+2XebVOAdk/AAAAP20AAAAAAAAAAYMCAABUAAAAgLIrLtDD4T/tl3m1TgHZPwAAAD9tAAAAAAAAAAGEAgAAVAAAABACB0sy3uE/7Zd5tU4B2T8AAAA/bQAAAAAAAAABhQIAAFQAAACgUeJnlPjhP3cyZW+S8Ng/AAAAP30AAAAAAAAAAYYCAABUAAAAFHX0C48Z4j93MmVvkvDYPwAAAD99AAAAAAAAAAGHAgAAVAAAAGxsPTciQeI/As1QKdbf2D8AAAA/jQAAAAAAAAABiAIAAFQAAADgj0/bHGLiPwLNUCnW39g/AAAAP40AAAAAAAAAAYkCAABUAAAAVLNhfxeD4j8XAiidXb7YPwAAAD+cAAAAAAAAAAGKAgAAVAAAAOMCPZx5neI/opwTV6Gt2D8AAAA/nAAAAAAAAAABiwIAAFQAAABYJk9AdL7iPy03/xDlnNg/AAAAP6wAAAAAAAAAAYwCAABUAAAAy0lh5G7f4j8tN/8Q5ZzYPwAAAD+sAAAAAAAAAAGNAgAAVAAAAAcV4ZaaDeM/t9HqyiiM2D8AAAA/vAAAAAAAAAABjgIAAFQAAABC4GBJxjvjP7fR6soojNg/AAAAP7wAAAAAAAAAAY8CAABUAAAAYn8Xg4pw4z9CbNaEbHvYPwAAAD/LAAAAAAAAAAGQAgAAVAAAAIIezrxOpeM/QmzWhGx72D8AAAA/2wAAAAAAAAABkQIAAFQAAACGkbt9q+DjP0Js1oRse9g/AAAAP9sAAAAAAAAAAZICAABUAAAApjByt28V5D9CbNaEbHvYPwAAAD/bAAAAAAAAAAGTAgAAVAAAAHFLzYb9XeQ/QmzWhGx72D8AAAA/6gAAAAAAAAABlAIAAFQAAAB1vrpHWpnkP0Js1oRse9g/AAAAP+oAAAAAAAAAAZUCAABUAAAAQdkVF+jh5D9CbNaEbHvYPwAAAD/6AAAAAAAAAAGWAgAAVAAAAERMA9hEHeU/QmzWhGx72D8AAAA/CgEAAAAAAAABlwIAAFQAAABk67kRCVLlP0Js1oRse9g/AAAAPwoBAAAAAAAAAZgCAABUAAAAhIpwS82G5T9CbNaEbHvYPwAAAD8KAQAAAAAAAAGZAgAAVAAAAKMpJ4WRu+U/QmzWhGx72D8AAAA/hwEAAAAAAAABmgIAAFQAAAAS0wA2UUfnP6t1CsgR1Nc/AAAAP4cBAAAAAAAAAZsCAABUAAAAaspJYeRu5z+rdQrIEdTXPwAAAD+HAQAAAAAAAAGcAgAAVAAAABVG7vatguc/NhD2gVXD1z8AAAA/lgEAAAAAAAABnQIAAFQAAAA15aQwcrfnPzYQ9oFVw9c/AAAAP6YBAAAAAAAAAZ4CAABUAAAA4WBJxjvL5z82EPaBVcPXPwAAAD+mAQAAAAAAAAGfAgAAVAAAAHGwJOOd5ec/NhD2gVXD1z8AAAA/tgEAAAAAAAABoAIAAFQAAADJp20OMQ3oPzYQ9oFVw9c/AAAAP7YBAAAAAAAAAaECAABUAAAAWfdIK5Mn6D82EPaBVcPXPwAAAD/FAQAAAAAAAAGiAgAAVAAAAARz7cBcO+g/NhD2gVXD1z8AAAA/xQEAAAAAAAABowIAAFQAAACx7pFWJk/oPzYQ9oFVw9c/AAAAP9UBAAAAAAAAAaQCAABUAAAAJBKk+iBw6D82EPaBVcPXPwAAAD/VAQAAAAAAAAGlAgAAVAAAANCNSJDqg+g/q3UKyBHU1z8AAAA/5AEAAAAAAAABpgIAAFQAAABEsVo05aToPyHbHg7O5Nc/AAAAP/QBAAAAAAAAAacCAABUAAAAm6ijX3jM6D8h2x4OzuTXPwAAAD/0AQAAAAAAAAGoAgAAVAAAACz4fnza5ug/lkAzVIr11z8AAAA/BAIAAAAAAAABqQIAAFQAAADYcyMSpProP5ZAM1SK9dc/AAAAPwQCAAAAAAAAAaoCAABUAAAAoBuRINUH6T8MpkeaRgbYPwAAAD8TAgAAAAAAAAGrAgAAVAAAAGfD/i4GFek/DKZHmkYG2D8AAAA/EwIAAAAAAAABrAIAAFQAAADc5hDTADbpP4ELXOACF9g/AAAAPyMCAAAAAAAAAa0CAABUAAAAh2K1aMpJ6T/2cHAmvyfYPwAAAD8jAgAAAAAAAAGuAgAAVAAAADTeWf6TXek/9nBwJr8n2D8AAAA/MwIAAAAAAAABrwIAAFQAAADfWf6TXXHpP/ZwcCa/J9g/AAAAPzMCAAAAAAAAAbACAABUAAAApwFsoo5+6T/2cHAmvyfYPwAAAD9CAgAAAAAAAAGxAgAAVAAAADdRR7/wmOk/9nBwJr8n2D8AAAA/QgIAAAAAAAABsgIAAFQAAADHoCLcUrPpP/ZwcCa/J9g/AAAAP1ICAAAAAAAAAbMCAABUAAAAcxzHcRzH6T/2cHAmvyfYPwAAAD9SAgAAAAAAAAG0AgAAVAAAAANsoo5+4ek/9nBwJr8n2D8AAAA/YQIAAAAAAAABtQIAAFQAAACTu32r4PvpP/ZwcCa/J9g/AAAAP3ECAAAAAAAAAbYCAABUAAAAW2PruREJ6j/2cHAmvyfYPwAAAD9xAgAAAAAAAAG3AgAAVAAAAAbfj0/bHOo/9nBwJr8n2D8AAAA/cQIAAAAAAAABuAIAAFQAAACyWjTlpDDqP/ZwcCa/J9g/AAAAP4ECAAAAAAAAAbkCAABUAAAAXtbYem5E6j/2cHAmvyfYPwAAAD+BAgAAAAAAAAG6AgAAVAAAACZ+RomfUeo/9nBwJr8n2D8AAAA/kAIAAAAAAAABuwIAAFQAAADS+eoeaWXqP4ELXOACF9g/AAAAP6ACAAAAAAAAAbwCAABUAAAAmqFYLZpy6j+BC1zgAhfYPwAAAD+gAgAAAAAAAAG9AgAAVAAAAGJJxjvLf+o/gQtc4AIX2D8AAAA/sAIAAAAAAAABvgIAAFQAAAAq8TNK/IzqP4ELXOACF9g/AAAAP7ACAAAAAAAAAb8CAABUAAAA8pihWC2a6j+BC1zgAhfYPwAAAD+/AgAAAAAAAAHAAgAAVAAAANVs2N/FoOo/gQtc4AIX2D8AAAA/vwIAAAAAAAABwQIAAFQAAAC6QA9nXqfqP4ELXOACF9g/AAAAP88CAAAAAAAAAcICAABUAAAAnRRG7vat6j+BC1zgAhfYPwAAAD/PAgAAAAAAAAHDAgAAVAAAAILofHWPtOo/gQtc4AIX2D8AAAA/3gIAAAAAAAABxAIAAFQAAABlvLP8J7vqP4ELXOACF9g/AAAAP94CAAAAAAAAAcUCAABUAAAASpDqg8DB6j+BC1zgAhfYPwAAAD/uAgAAAAAAAAHGAgAAVAAAAC1kIQtZyOo/gQtc4AIX2D8AAAA/7gIAAAAAAAABxwIAAFQAAAAROFiS8c7qP4ELXOACF9g/AAAAP/4CAAAAAAAAAcgCAABUAAAA9QuPGYrV6j+BC1zgAhfYPwAAAD/+AgAAAAAAAAHJAgAAVAAAANnfxaAi3Oo/gQtc4AIX2D8AAAA/DQMAAAAAAAABygIAAFQAAAC9s/wnu+LqP4ELXOACF9g/AAAAPx0DAAAAAAAAAcsCAABUAAAAoYczr1Pp6j+BC1zgAhfYPwAAAD8dAwAAAAAAAAHMAgAAVAAAAGkvob2E9uo/gQtc4AIX2D8AAAA/LQMAAAAAAAABzQIAAFQAAABNA9hEHf3qP4ELXOACF9g/AAAAPzwDAAAAAAAAAc4CAABUAAAAMdcOzLUD6z+BC1zgAhfYPwAAAD9MAwAAAAAAAAHPAgAAVAAAABarRVNOCus/gQtc4AIX2D8AAAA/awMAAAAAAAAB0AIAAFQAAAD5fnza5hDrP4ELXOACF9g/AAAAP2sDAAAAAAAAAdECAABUAAAA3lKzYX8X6z+BC1zgAhfYPwAAAD97AwAAAAAAAAHSAgAAVAAAAMEm6ugXHus/gQtc4AIX2D8AAAA/mgMAAAAAAAAB0wIAAFQAAADBJuroFx7rPwymR5pGBtg/AAAAP0YEAAAAAAAAAdQCAABUAAAA4MWgItxSwz8bCPvAquHbPwAAAD8AAAAAAAAAAAHVAgAAVAAAAHAVfD8+bcM/Gwj7wKrh2z8AAAA/LgAAAAAAAAAB1gIAAFQAAAAAZVdcoIfDPxsI+8Cq4ds/AAAAPz4AAAAAAAAAAdcCAABUAAAAIAQOlmS8wz8bCPvAquHbPwAAAD8+AAAAAAAAAAHYAgAAVAAAAECjxM8o8cM/Gwj7wKrh2z8AAAA/PgAAAAAAAAAB2QIAAFQAAADO8p/sigvEPxsI+8Cq4ds/AAAAP04AAAAAAAAAAdoCAABUAAAAfuExQ7FaxD8bCPvAquHbPwAAAD9OAAAAAAAAAAHbAgAAVAAAAL4fn7Y5xMQ/Gwj7wKrh2z8AAAA/XQAAAAAAAAAB3AIAAFQAAAD+XQwqwi3FPxsI+8Cq4ds/AAAAP20AAAAAAAAAAd0CAABUAAAAPJx5nUqXxT8bCPvAquHbPwAAAD9tAAAAAAAAAAHeAgAAVAAAALwYVIRbasY/Gwj7wKrh2z8AAAA/fQAAAAAAAAAB3wIAAFQAAAA8lS5rbD3HPxsI+8Cq4ds/AAAAP4wAAAAAAAAAAeACAABUAAAA2LC/i0FFyD8bCPvAquHbPwAAAD+MAAAAAAAAAAHhAgAAVAAAAHrMUKwWTck/Gwj7wKrh2z8AAAA/jAAAAAAAAAAB4gIAAFQAAACoN73pTW/KPxsI+8Cq4ds/AAAAP5wAAAAAAAAAAeMCAABUAAAARlNOCiN3yz8bCPvAquHbPwAAAD+cAAAAAAAAAAHkAgAAVAAAAHS+ukdamcw/kG0PB2fy2z8AAAA/qwAAAAAAAAAB5QIAAFQAAACEinBLzYbNP5BtDwdn8ts/AAAAP6sAAAAAAAAAAeYCAABUAAAAsvXciASpzj8G0yNNIwPcPwAAAD+7AAAAAAAAAAHnAgAAVAAAAFARbqnZsM8/BtMjTSMD3D8AAAA/uwAAAAAAAAAB6AIAAFQAAABX90grkyfQPwbTI00jA9w/AAAAP8sAAAAAAAAAAekCAABUAAAAz41IkOqD0D8G0yNNIwPcPwAAAD/aAAAAAAAAAAHqAgAAVAAAALjUbNjfxdA/BtMjTSMD3D8AAAA/6gAAAAAAAAAB6wIAAFQAAABPCiN3+1bRPwbTI00jA9w/AAAAP+oAAAAAAAAAAewCAABUAAAAb6nZsL+L0T8G0yNNIwPcPwAAAD8JAQAAAAAAAAHtAgAAVAAAAOY/2RUX6NE/BtMjTSMD3D8AAAA/GQEAAAAAAAAB7gIAAFQAAAA+NyJBqg/SPwbTI00jA9w/AAAAPxkBAAAAAAAAAe8CAABUAAAABt+PT9sc0j8G0yNNIwPcPwAAAD8ZAQAAAAAAAAHwAgAAVAAAAM6G/V0MKtI/kG0PB2fy2z8AAAA/KAEAAAAAAAAB8QIAAFQAAACWLmtsPTfSP5BtDwdn8ts/AAAAPygBAAAAAAAAAfICAABUAAAA7SW0l9Be0j+QbQ8HZ/LbPwAAAD84AQAAAAAAAAHzAgAAVAAAALXNIaYBbNI/kG0PB2fy2z8AAAA/YwEAAAAAAAAB9AIAAFQAAAC1zSGmAWzSPxsI+8Cq4ds/AAAAP3MBAAAAAAAAAfUCAABUAAAAfXWPtDJ50j8bCPvAquHbPwAAAD9zAQAAAAAAAAH2AgAAVAAAAEUd/cJjhtI/Gwj7wKrh2z8AAAA/4AEAAAAAAAAB9wIAAFQAAAANxWrRlJPSPxsI+8Cq4ds/AAAAP/ABAAAAAAAAAfgCAABUAAAAB4GDJRnv3D8J2fZwcCbfPwAAAD8AAAAAAAAAAAH5AgAAVAAAAAeBgyUZ79w/fz4Ltyw33z8AAAA/DwAAAAAAAAAB+gIAAFQAAADPKPEzSvzcP38+C7csN98/AAAAP1QAAAAAAAAAAfsCAABUAAAAJyA6X90j3T9/Pgu3LDffPwAAAD9jAAAAAAAAAAH8AgAAVAAAAH8Xg4pwS90/fz4Ltyw33z8AAAA/YwAAAAAAAAAB/QIAAFQAAACftjnENIDdP38+C7csN98/AAAAP3MAAAAAAAAAAf4CAABUAAAAv1Xw/fi03T9/Pgu3LDffPwAAAD9zAAAAAAAAAAH/AgAAVAAAAKecFEbu9t0/fz4Ltyw33z8AAAA/gwAAAAAAAAABAAMAAFQAAABXi6acFEbeP38+C7csN98/AAAAP4MAAAAAAAAAAQEDAABUAAAAzyGmAWyi3j+Tc+IqtBXfPwAAAD+SAAAAAAAAAAECAwAAVAAAALdoyklh5N4/k3PiKrQV3z8AAAA/ogAAAAAAAAABAwMAAFQAAAAt/8muuEDfPx8OzuT3BN8/AAAAP6IAAAAAAAAAAQQDAABUAAAA2+1bBd+P3z+pqLmeO/TePwAAAD+yAAAAAAAAAAEFAwAAVAAAAPuMEj+jxN8/NEOlWH/j3j8AAAA/sgAAAAAAAAABBgMAAFQAAAAbLMl4Z/nfP0l4fMwGwt4/AAAAP8EAAAAAAAAAAQcDAABUAAAAuxEJUn0Q4D/UEmiGSrHePwAAAD/gAAAAAAAAAAEIAwAAVAAAAGoAm6ijX+A/X61TQI6g3j8AAAA/4AAAAAAAAAABCQMAAFQAAADfI61MnoDgP+hHP/rRj94/AAAAP+AAAAAAAAAAAQoDAABUAAAApssaW8+N4D/oRz/60Y/ePwAAAD/wAAAAAAAAAAELAwAAVAAAAFJHv/CYoeA/c+IqtBV/3j8AAAA/8AAAAAAAAAABDAMAAFQAAAA2G/Z3MajgP/58Fm5Zbt4/AAAAPwABAAAAAAAAAQ0DAABUAAAA/sJjhmK14D/+fBZuWW7ePwAAAD8AAQAAAAAAAAEOAwAAVAAAAOKWmg37u+A//nwWbllu3j8AAAA/DwEAAAAAAAABDwMAAFQAAADGatGUk8LgP/58Fm5Zbt4/AAAAPw8BAAAAAAAAARADAABUAAAAy0lh5G7f4j8raq7nDr3fPwAAAD8AAAAAAAAAAAERAwAAVAAAALAdmGsH5uI/K2qu5w693z8AAAA/PgAAAAAAAAABEgMAAFQAAAB3xQV6OPPiPytqrucOvd8/AAAAP04AAAAAAAAAARMDAABUAAAABxXhlpoN4z8raq7nDr3fPwAAAD9OAAAAAAAAAAEUAwAAVAAAAF8MKsItNeM/K2qu5w693z8AAAA/XQAAAAAAAAABFQMAAFQAAADSLzxmKFbjPytqrucOvd8/AAAAP10AAAAAAAAAARYDAABUAAAAD/u7GFSE4z8raq7nDr3fPwAAAD9tAAAAAAAAAAEXAwAAVAAAAErGO8t/suM/tQSaoVKs3z8AAAA/bQAAAAAAAAABGAMAAFQAAACivYT2EtrjPz+fhVuWm98/AAAAP30AAAAAAAAAARkDAABUAAAA3ogEqT4I5D8/n4VblpvfPwAAAD99AAAAAAAAAAEaAwAAVAAAADaATdTRL+Q/yTlxFdqK3z8AAAA/jAAAAAAAAAABGwMAAFQAAABxS82G/V3kP1XUXM8det8/AAAAP4wAAAAAAAAAARwDAABUAAAAApuoo1945D/fbkiJYWnfPwAAAD+cAAAAAAAAAAEdAwAAVAAAAHW+ukdameQ/9aMf/ehH3z8AAAA/rAAAAAAAAAABHgMAAFQAAAA9ZihWi6bkP/WjH/3oR98/AAAAP6wAAAAAAAAAAR8DAABUAAAABQ6WZLyz5D8J2fZwcCbfPwAAAD+7AAAAAAAAAAEgAwAAVAAAAOnhzOtUuuQ/Cdn2cHAm3z8AAAA/uwAAAAAAAAABIQMAAFQAAADNtQNz7cDkPwnZ9nBwJt8/AAAAP7sAAAAAAAAAASIDAABUAAAAzbUDc+3A5D+Tc+IqtBXfPwAAAD/LAAAAAAAAAAEjAwAAVAAAALGJOvqFx+Q/k3PiKrQV3z8AAAA/dgEAAAAAAAABJAMAAFQAAACVXXGBHs7kP5Nz4iq0Fd8/AAAAP3YBAAAAAAAAASUDAABUAAAAeTGoCLfU5D+Tc+IqtBXfPwAAAD+GAQAAAAAAAAEmAwAAVAAAAF0F349P2+Q/k3PiKrQV3z8AAAA/lQEAAAAAAAABJwMAAFQAAABB2RUX6OHkP5Nz4iq0Fd8/AAAAP6UBAAAAAAAAASgDAABUAAAAJa1MnoDo5D8fDs7k9wTfPwAAAD+lAQAAAAAAAAEpAwAAVAAAAAmBgyUZ7+Q/Hw7O5PcE3z8AAAA/tQEAAAAAAAABKgMAAFQAAADgpDByt291P5h5tU4BOeI/AAAAPwAAAAAAAAAAASsDAABUAAAA4KQwcrdvdT9RrL9xX0HiPwAAAD8QAAAAAAAAAAEsAwAAVAAAAPCyxtZzI3I/Uay/cV9B4j8AAAA/EAAAAAAAAAABLQMAAFQAAADwssbWcyNyPw3fyZS9SeI/AAAAPyAAAAAAAAAAAS4DAABUAAAA4IG5dmCubT8N38mUvUniPwAAAD83AAAAAAAAAAEvAwAAVAAAAPCyxtZzI3I/Dd/JlL1J4j8AAAA/hQAAAAAAAAABMAMAAFQAAADgiASpPgh8Pw3fyZS9SeI/AAAAP5UAAAAAAAAAATEDAABUAAAAaDbs72JQgT8N38mUvUniPwAAAD+VAAAAAAAAAAEyAwAAVAAAAGgoVoumnIQ/Dd/JlL1J4j8AAAA/pQAAAAAAAAABMwMAAFQAAABoGsAm6uiHPw3fyZS9SeI/AAAAP6UAAAAAAAAAATQDAABUAAAAaAXfj0/bjD8N38mUvUniPwAAAD+0AAAAAAAAAAE1AwAAVAAAACz4fnza5pA/Dd/JlL1J4j8AAAA/xAAAAAAAAAABNgMAAFQAAACsbQ4xDWCTPw3fyZS9SeI/AAAAP8QAAAAAAAAAATcDAABUAAAApGbD/i4GlT9RrL9xX0HiPwAAAD/TAAAAAAAAAAE4AwAAVAAAACTcUrNhf5c/Uay/cV9B4j8AAAA/0wAAAAAAAAABOQMAAFQAAAAczrxOpcuaP1Gsv3FfQeI/AAAAP+MAAAAAAAAAAToDAABUAAAAHMAm6ugXnj9RrL9xX0HiPwAAAD/jAAAAAAAAAAE7AwAAVAAAAM4aW8+NSKA/Uay/cV9B4j8AAAA/8wAAAAAAAAABPAMAAFQAAABGkOqDwMGiP1Gsv3FfQeI/AAAAP/MAAAAAAAAAAT0DAABUAAAACksy3ln+oz9RrL9xX0HiPwAAAD/zAAAAAAAAAAE+AwAAVAAAAEaCVB8EDqY/Dd/JlL1J4j8AAAA/MQEAAAAAAAABPwMAAFQAAAB+q+D78WmrPw3fyZS9SeI/AAAAPzEBAAAAAAAAAUADAABUAAAAvulNb3rTqz8N38mUvUniPwAAAD9wAQAAAAAAAAFBAwAAVAAAAP4nu+ICPaw/Dd/JlL1J4j8AAAA/fwEAAAAAAAABQgMAAFQAAAA+ZihWi6asPw3fyZS9SeI/AAAAP38BAAAAAAAAAUMDAABUAAAAuuICPZx5rT8N38mUvUniPwAAAD+PAQAAAAAAAAFEAwAAVAAAAHqdSpc1tq4/Dd/JlL1J4j8AAAA/jwEAAAAAAAABRQMAAFQAAACoN73pTW/KP4JE3tp5WuI/AAAAPwAAAAAAAAAAAUYDAABUAAAAOIeYBrCJyj+CRN7aeVriPwAAAD8vAAAAAAAAAAFHAwAAVAAAAMjWcyMSpMo/gkTe2nla4j8AAAA/PgAAAAAAAAABSAMAAFQAAABYJk9AdL7KP4JE3tp5WuI/AAAAP04AAAAAAAAAAUkDAABUAAAAdsUFejjzyj89d+j912LiPwAAAD9OAAAAAAAAAAFKAwAAVAAAAJZkvLP8J8s/PXfo/ddi4j8AAAA/TgAAAAAAAAABSwMAAFQAAABGU04KI3fLP/ip8iA2a+I/AAAAP14AAAAAAAAAAUwDAABUAAAAhpG7favgyz/4qfIgNmviPwAAAD9tAAAAAAAAAAFNAwAAVAAAAFQfBA6WZMw/stz8Q5Rz4j8AAAA/oQAAAAAAAAABTgMAAFQAAACUXXGBHs7MP7Lc/EOUc+I/AAAAP7EAAAAAAAAAAU8DAABUAAAA1Jve9KY3zT+y3PxDlHPiPwAAAD/AAAAAAAAAAAFQAwAAVAAAAKIpJ4WRu80/stz8Q5Rz4j8AAAA/wAAAAAAAAAABUQMAAFQAAAByt28VfD/OP20PB2fye+I/AAAAP8AAAAAAAAAAAVIDAABUAAAAsvXciASpzj9tDwdn8nviPwAAAD/QAAAAAAAAAAFTAwAAVAAAAKAi3FKzYc8/bQ8HZ/J74j8AAAA/0AAAAAAAAAABVAMAAFQAAAAAAAAAAADQP20PB2fye+I/AAAAP+AAAAAAAAAAAVUDAABUAAAAPz5tc4hp0D9tDwdn8nviPwAAAD/gAAAAAAAAAAFWAwAAVAAAABDMtQNz7dA/bQ8HZ/J74j8AAAA/7wAAAAAAAAABVwMAAFQAAADfWf6TXXHRP20PB2fye+I/AAAAP+8AAAAAAAAAAVgDAABUAAAArudGJEj10T8oQhGKUITiPwAAAD//AAAAAAAAAAFZAwAAVAAAALXNIaYBbNI/KEIRilCE4j8AAAA//wAAAAAAAAABWgMAAFQAAAC9s/wnu+LSPyhCEYpQhOI/AAAAPw8BAAAAAAAAAVsDAABUAAAANEr8jBI/0z8oQhGKUITiPwAAAD8PAQAAAAAAAAFcAwAAVAAAAKvg+/Fpm9M/KEIRilCE4j8AAAA/HgEAAAAAAAABXQMAAFQAAAAjd/tWwffTPyhCEYpQhOI/AAAAPx4BAAAAAAAAAV4DAABUAAAAC74fn7Y51D9tDwdn8nviPwAAAD8uAQAAAAAAAAFfAwAAVAAAAGK1aMpJYdQ/stz8Q5Rz4j8AAAA/LgEAAAAAAAABYAMAAFQAAAC6rLH13IjUP/ip8iA2a+I/AAAAPz0BAAAAAAAAAWEDAABUAAAASvyMEj+j1D89d+j912LiPwAAAD89AQAAAAAAAAFiAwAAVAAAABKk+iBwsNQ/gkTe2nla4j8AAAA/TQEAAAAAAAABYwMAAFQAAADaS2gvob3UP4JE3tp5WuI/AAAAP00BAAAAAAAAAWQDAABUAAAAaptDTAPY1D/IEdS3G1LiPwAAAD9dAQAAAAAAAAFlAwAAVAAAADJDsVo05dQ/Dd/JlL1J4j8AAAA/ugEAAAAAAAABZgMAAFQAAABheMxQrBblP2fhluXmH+I/AAAAPwAAAAAAAAAAAWcDAABUAAAAREwD2EQd5T9n4Zbl5h/iPwAAAD99AAAAAAAAAAFoAwAAVAAAACkgOl/dI+U/Z+GW5eYf4j8AAAA/jQAAAAAAAAABaQMAAFQAAADUm970pjflPyEUoQhFKOI/AAAAP40AAAAAAAAAAWoDAABUAAAAnENMA9hE5T8hFKEIRSjiPwAAAD+cAAAAAAAAAAFrAwAAVAAAACyTJyA6X+U/IRShCEUo4j8AAAA/nAAAAAAAAAABbAMAAFQAAABoXqfSZY3lPyEUoQhFKOI/AAAAP6wAAAAAAAAAAW0DAABUAAAA24G5dmCu5T/cRqsrozDiPwAAAD+sAAAAAAAAAAFuAwAAVAAAADN5AqLz1eU/3EarK6Mw4j8AAAA/vAAAAAAAAAABbwMAAFQAAACLcEvNhv3lP9xGqyujMOI/AAAAP8sAAAAAAAAAAXADAABUAAAAxzvLf7Ir5j+YebVOATniPwAAAD/bAAAAAAAAAAFxAwAAVAAAAOfagbl2YOY/mHm1TgE54j8AAAA/2wAAAAAAAAABcgMAAFQAAAAHejjzOpXmP5h5tU4BOeI/AAAAP9sAAAAAAAAAAXMDAABUAAAA7sBcOzDX5j+YebVOATniPwAAAD/rAAAAAAAAAAF0AwAAVAAAAPMzSvyMEuc/mHm1TgE54j8AAAA/6wAAAAAAAAABdQMAAFQAAAD2pje96U3nP5h5tU4BOeI/AAAAP/oAAAAAAAAAAXYDAABUAAAAMnK3bxV85z+YebVOATniPwAAAD/6AAAAAAAAAAF3AwAAVAAAAFIRbqnZsOc/3EarK6Mw4j8AAAA/CgEAAAAAAAABeAMAAFQAAACN3O1bBd/nPyEUoQhFKOI/AAAAPwoBAAAAAAAAAXkDAABUAAAA5NM2h5gG6D9n4Zbl5h/iPwAAAD8ZAQAAAAAAAAF6AwAAVAAAACGftjnENOg/rK6MwogX4j8AAAA/GQEAAAAAAAABewMAAFQAAABcajbs72LoPzdJeHzMBuI/AAAAPykBAAAAAAAAAXwDAABUAAAAmDW2nhuR6D98Fm5Zbv7hPwAAAD8pAQAAAAAAAAF9AwAAVAAAALjUbNjfxeg/weNjNhD24T8AAAA/OQEAAAAAAAABfgMAAFQAAADYcyMSpProP8HjYzYQ9uE/AAAAPzkBAAAAAAAAAX8DAABUAAAA9xLaS2gv6T8HsVkTsu3hPwAAAD9IAQAAAAAAAAGAAwAAVAAAABeykIUsZOk/B7FZE7Lt4T8AAAA/SAEAAAAAAAABgQMAAFQAAAA3UUe/8JjpPwexWROy7eE/AAAAP1gBAAAAAAAAAYIDAABUAAAAVvD9+LTN6T9Mfk/wU+XhPwAAAD9YAQAAAAAAAAGDAwAAVAAAAJO7favg++k/TH5P8FPl4T8AAAA/aAEAAAAAAAABhAMAAFQAAACyWjTlpDDqP0x+T/BT5eE/AAAAP2gBAAAAAAAAAYUDAABUAAAA7iW0l9Be6j9Mfk/wU+XhPwAAAD93AQAAAAAAAAGGAwAAVAAAAEUd/cJjhuo/TH5P8FPl4T8AAAA/dwEAAAAAAAABhwMAAFQAAACdFEbu9q3qP0x+T/BT5eE/AAAAP4cBAAAAAAAAAYgDAABUAAAAEThYkvHO6j9Mfk/wU+XhPwAAAD+mAQAAAAAAAAGJAwAAVAAAAN5Ss2F/F+s/TH5P8FPl4T8AAAA/pgEAAAAAAAABigMAAFQAAACm+iBwsCTrP0x+T/BT5eE/AAAAP6YBAAAAAAAAAYsDAABUAAAAic5X90gr6z9Mfk/wU+XhPwAAAD+2AQAAAAAAAAGMAwAAVAAAAG6ijn7hMes/TH5P8FPl4T8AAAA/tgEAAAAAAAABjQMAAFQAAABRdsUFejjrP5FLRc313OE/AAAAPyMCAAAAAAAAAY4DAABUAAAAcRV8Pz5t6z+RS0XN9dzhPwAAAD8jAgAAAAAAAAGPAwAAVAAAAFXpssbWc+s/kUtFzfXc4T8AAAA/QgIAAAAAAAABkAMAAFQAAAAdkSDVB4HrP5FLRc313OE/AAAAP0ICAAAAAAAAAZEDAABUAAAA5TiO4ziO6z+RS0XN9dzhPwAAAD+BAgAAAAAAAAGSAwAAVAAAAFzPjUiQ6us/1xg7qpfU4T8AAAA/gQIAAAAAAAABkwMAAFQAAAAISzLeWf7rP9cYO6qX1OE/AAAAP4ECAAAAAAAAAZQDAABUAAAA0PKf7IoL7D/XGDuql9ThPwAAAD+QAgAAAAAAAAGVAwAAVAAAAJiaDfu7GOw/1xg7qpfU4T8AAAA/sAIAAAAAAAABlgMAAFQAAABfQnsJ7SXsP9cYO6qX1OE/AAAAP7ACAAAAAAAAAZcDAABUAAAAJ+roFx4z7D/XGDuql9ThPwAAAD+wAgAAAAAAAAGYAwAAVAAAAO+RViZPQOw/1xg7qpfU4T8AAAA/vwIAAAAAAAABmQMAAFQAAAC3OcQ0gE3sP9cYO6qX1OE/AAAAP78CAAAAAAAAAZoDAABUAAAAY7Voyklh7D/XGDuql9ThPwAAAD/fAgAAAAAAAAGbAwAAVAAAAC/Qw5nXqew/1xg7qpfU4T8AAAA/3wIAAAAAAAABnAMAAFQAAACHxwzFatHsP9cYO6qX1OE/AAAAP+4CAAAAAAAAAZ0DAABUAAAA375V8P347D/XGDuql9ThPwAAAD/uAgAAAAAAAAGeAwAAVAAAABuK1aIpJ+0/1xg7qpfU4T8AAAA/DQMAAAAAAAABnwMAAFQAAADLeGf5T3btP9cYO6qX1OE/AAAAPw0DAAAAAAAAAaADAABUAAAAP5x5nUqX7T/XGDuql9ThPwAAAD8NAwAAAAAAAAGhAwAAVAAAAM/rVLqsse0/1xg7qpfU4T8AAAA/LQMAAAAAAAABogMAAFQAAAAJt9Rs2N/tP9cYO6qX1OE/AAAAPzwDAAAAAAAAAaMDAABUAAAAtTJ5AqLz7T8c5jCHOczhPwAAAD88AwAAAAAAAAGkAwAAVAAAAJkGsIk6+u0/YbMmZNvD4T8AAAA/TAMAAAAAAAABpQMAAFQAAAB92uYQ0wDuP2GzJmTbw+E/AAAAP0wDAAAAAAAAAaYDAABUAAAAYa4dmGsH7j9hsyZk28PhPwAAAD9rAwAAAAAAAAGnAwAAVAAAAEWCVB8EDu4/YbMmZNvD4T8AAAA/igMAAAAAAAABqAMAAFQAAABCqg8CB0vCP+T3BD9VHuQ/AAAAPwAAAAAAAAAAAakDAABUAAAA0vnqHmllwj/k9wQ/VR7kPwAAAD99AAAAAAAAAAGqAwAAVAAAAIDofHWPtMI/5PcEP1Ue5D8AAAA/jQAAAAAAAAABqwMAAFQAAADAJuroFx7DP+T3BD9VHuQ/AAAAP40AAAAAAAAAAawDAABUAAAAIAQOlmS8wz8pxfob9xXkPwAAAD+dAAAAAAAAAAGtAwAAVAAAAJ6A6Hx1j8Q/KcX6G/cV5D8AAAA/rAAAAAAAAAABrgMAAFQAAACOredGJEjFPynF+hv3FeQ/AAAAP6wAAAAAAAAAAa8DAABUAAAAnHmdSpc1xj9vkvD4mA3kPwAAAD+8AAAAAAAAAAGwAwAAVAAAAMrkCYjOV8c/b5Lw+JgN5D8AAAA/vAAAAAAAAAABsQMAAFQAAADYsL+LQUXIP2+S8PiYDeQ/AAAAP8sAAAAAAAAAAbIDAABUAAAAChwsyXhnyT+0X+bVOgXkPwAAAD/LAAAAAAAAAAGzAwAAVAAAAMjWcyMSpMo/tF/m1ToF5D8AAAA/2wAAAAAAAAABtAMAAFQAAACGkbt9q+DLP7Rf5tU6BeQ/AAAAP9sAAAAAAAAAAbUDAABUAAAAtPwnu+ICzT+0X+bVOgXkPwAAAD/bAAAAAAAAAAG2AwAAVAAAAHK3bxV8P84/tF/m1ToF5D8AAAA/6wAAAAAAAAABtwMAAFQAAAAwcrdvFXzPP7Rf5tU6BeQ/AAAAPwoBAAAAAAAAAbgDAABUAAAAEMy1A3Pt0D+0X+bVOgXkPwAAAD8KAQAAAAAAAAG5AwAAVAAAAN9Z/pNdcdE/tF/m1ToF5D8AAAA/CgEAAAAAAAABugMAAFQAAACu50YkSPXRP7Rf5tU6BeQ/AAAAPwoBAAAAAAAAAbsDAABUAAAA7SW0l9Be0j/5LNyy3PzjPwAAAD8aAQAAAAAAAAG8AwAAVAAAAC1kIQtZyNI/+Szcstz84z8AAAA/GgEAAAAAAAABvQMAAFQAAACk+iBwsCTTPz760Y9+9OM/AAAAPykBAAAAAAAAAb4DAABUAAAAHJEg1QeB0z+Ex8dsIOzjPwAAAD85AQAAAAAAAAG/AwAAVAAAAMt/sisu0NM/hMfHbCDs4z8AAAA/OQEAAAAAAAABwAMAAFQAAAB7bkSCVB/UP8mUvUnC4+M/AAAAP0gBAAAAAAAAAcEDAABUAAAAKl3W2Hpu1D8OYrMmZNvjPwAAAD9oAQAAAAAAAAHCAwAAVAAAAIk6+oXHDNU/mfye4KfK4z8AAAA/aAEAAAAAAAABwwMAAFQAAAAicLAk453VPySXiprrueM/AAAAP3cBAAAAAAAAAcQDAABUAAAAeWf5T3bF1T8kl4qa67njPwAAAD+HAQAAAAAAAAHFAwAAVAAAANFeQnsJ7dU/JJeKmuu54z8AAAA/hwEAAAAAAAABxgMAAFQAAADx/fi0zSHWPySXiprrueM/AAAAP4cBAAAAAAAAAccDAABUAAAASfVB4GBJ1j8kl4qa67njPwAAAD+XAQAAAAAAAAHIAwAAVAAAAGiU+BklftY/JJeKmuu54z8AAAA/pgEAAAAAAAAByQMAAFQAAAAYg4pwS83WPySXiprrueM/AAAAP6YBAAAAAAAAAcoDAABUAAAAOCJBqg8C1z9pZIB3jbHjPwAAAD+2AQAAAAAAAAHLAwAAVAAAAI8ZitWiKdc/aWSAd42x4z8AAAA/1QEAAAAAAAABzAMAAFQAAAB+RomfUeLXP64xdlQvqeM/AAAAP9UBAAAAAAAAAc0DAABUAAAA1j3SyuQJ2D+uMXZUL6njPwAAAD/lAQAAAAAAAAHOAwAAVAAAAPbciASpPtg/rjF2VC+p4z8AAAA/5QEAAAAAAAABzwMAAFQAAABN1NEvPGbYP/T+azHRoOM/AAAAP/QBAAAAAAAAAdADAABUAAAApcsaW8+N2D/0/msx0aDjPwAAAD/0AQAAAAAAAAHRAwAAVAAAAMVq0ZSTwtg/9P5rMdGg4z8AAAA/BAIAAAAAAAAB0gMAAFQAAABVuqyx9dzYP/T+azHRoOM/AAAAPwQCAAAAAAAAAdMDAABUAAAA5QmIzlf32D/0/msx0aDjPwAAAD8EAgAAAAAAAAHUAwAAVAAAAD0B0fnqHtk/9P5rMdGg4z8AAAA/FAIAAAAAAAAB1QMAAFQAAADNUKwWTTnZPznMYQ5zmOM/AAAAPxQCAAAAAAAAAdYDAABUAAAAJUj1QeBg2T85zGEOc5jjPwAAAD8jAgAAAAAAAAHXAwAAVAAAAH0/Pm1ziNk/OcxhDnOY4z8AAAA/IwIAAAAAAAAB2AMAAFQAAABlhmK1aMrZPznMYQ5zmOM/AAAAPzMCAAAAAAAAAdkDAABUAAAA3RxiGsAm2j9+mVfrFJDjPwAAAD8zAgAAAAAAAAHaAwAAVAAAAMNjhmK1aNo/fplX6xSQ4z8AAAA/QgIAAAAAAAAB2wMAAFQAAAA7+oXHDMXaP8RmTci2h+M/AAAAP0ICAAAAAAAAAdwDAABUAAAAI0GqDwIH2z/EZk3ItofjPwAAAD9SAgAAAAAAAAHdAwAAVAAAAHs48zqVLts/CTRDpVh/4z8AAAA/UgIAAAAAAAAB3gMAAFQAAADTLzxmKFbbP5TOLl+cbuM/AAAAP2ICAAAAAAAAAd8DAABUAAAAY38Xg4pw2z/ZmyQ8PmbjPwAAAD9iAgAAAAAAAAHgAwAAVAAAALl2YK4dmNs/2ZskPD5m4z8AAAA/sAIAAAAAAAAB4QMAAFQAAAAC0fnqHmnVPzL5PcFPlec/AAAAPwAAAAAAAAAAAeIDAABUAAAAynhn+U921T8y+T3BT5XnPwAAAD8AAAAAAAAAAAHjAwAAVAAAAJIg1QeBg9U/Mvk9wU+V5z8AAAA/LwAAAAAAAAAB5AMAAFQAAABayEIWspDVPzL5PcFPlec/AAAAPz4AAAAAAAAAAeUDAABUAAAAInCwJOOd1T8y+T3BT5XnPwAAAD9OAAAAAAAAAAHmAwAAVAAAAOoXHjMUq9U/Mvk9wU+V5z8AAAA/TgAAAAAAAAAB5wMAAFQAAABBD2dep9LVP72TKXuThOc/AAAAP14AAAAAAAAAAegDAABUAAAAKVaLppwU1j+9kyl7k4TnPwAAAD9eAAAAAAAAAAHpAwAAVAAAAEn1QeBgSdY/AmEfWDV85z8AAAA/bQAAAAAAAAAB6gMAAFQAAACg7IoL9HDWPwJhH1g1fOc/AAAAP20AAAAAAAAAAesDAABUAAAAMDxmKFaL1j8CYR9YNXznPwAAAD99AAAAAAAAAAHsAwAAVAAAAIgzr1PpstY/SC4VNddz5z8AAAA/fQAAAAAAAAAB7QMAAFQAAAAYg4pwS83WP437ChJ5a+c/AAAAP4wAAAAAAAAAAe4DAABUAAAAcHrTm9701j/SyADvGmPnPwAAAD+MAAAAAAAAAAHvAwAAVAAAAMdxHMdxHNc/0sgA7xpj5z8AAAA/nAAAAAAAAAAB8AMAAFQAAAAfaWXyBETXPxiW9su8Wuc/AAAAP6wAAAAAAAAAAfEDAABUAAAAr7hAD2de1z8YlvbLvFrnPwAAAD+sAAAAAAAAAAHyAwAAVAAAAAewiTr6hdc/XWPsqF5S5z8AAAA/rAAAAAAAAAAB8wMAAFQAAACX/2RXXKDXP6Iw4oUASuc/AAAAP7sAAAAAAAAAAfQDAABUAAAA7vatgu/H1z+iMOKFAErnPwAAAD+7AAAAAAAAAAH1AwAAVAAAAEbu9q2C79c/ojDihQBK5z8AAAA/ywAAAAAAAAAB9gMAAFQAAABmja3nRiTYP6Iw4oUASuc/AAAAP8sAAAAAAAAAAfcDAABUAAAAhixkIQtZ2D+iMOKFAErnPwAAAD/LAAAAAAAAAAH4AwAAVAAAAG1ziGkAm9g/6P3XYqJB5z8AAAA/ywAAAAAAAAAB+QMAAFQAAABVuqyx9dzYP+j912KiQec/AAAAP9oAAAAAAAAAAfoDAABUAAAAzVCsFk052T/o/ddiokHnPwAAAD/aAAAAAAAAAAH7AwAAVAAAAA2PGYrVotk/6P3XYqJB5z8AAAA/6gAAAAAAAAAB/AMAAFQAAACFJRnvLP/ZPy3LzT9EOec/AAAAP+oAAAAAAAAAAf0DAABUAAAAw2OGYrVo2j8ty80/RDnnPwAAAD/5AAAAAAAAAAH+AwAAVAAAADv6hccMxdo/LcvNP0Q55z8AAAA/CQEAAAAAAAAB/wMAAFQAAABD4GBJxjvbPy3LzT9EOec/AAAAPwkBAAAAAAAAAQAEAABUAAAAgR7OvE6l2z9ymMMc5jDnPwAAAD8ZAQAAAAAAAAEBBAAAVAAAAPm0zSGmAdw/cpjDHOYw5z8AAAA/GQEAAAAAAAABAgQAAFQAAACpo194zFDcP3KYwxzmMOc/AAAAPxkBAAAAAAAAAQMEAABUAAAAITpf3SOt3D9ymMMc5jDnPwAAAD8oAQAAAAAAAAEEBAAAVAAAAJfQXkJ7Cd0/cpjDHOYw5z8AAAA/KAEAAAAAAAABBQQAAFQAAAB/F4OKcEvdP3KYwxzmMOc/AAAAPzgBAAAAAAAAAQYEAABUAAAALwYV4Zaa3T9ymMMc5jDnPwAAAD9IAQAAAAAAAAEHBAAAVAAAAIf9XQwqwt0/cpjDHOYw5z8AAAA/VwEAAAAAAAABCAQAAFQAAADf9KY3vendP3KYwxzmMOc/AAAAP1cBAAAAAAAAAQkEAABUAAAAb0SCVB8E3j9ymMMc5jDnPwAAAD9XAQAAAAAAAAEKBAAAVAAAAMc7y3+yK94/cpjDHOYw5z8AAAA/ZwEAAAAAAAABCwQAAFQAAAAfMxSrRVPeP7hlufmHKOc/AAAAP2cBAAAAAAAAAQwEAABUAAAAdypd1th63j+4Zbn5hyjnPwAAAD92AQAAAAAAAAENBAAAVAAAAJfJExCdr94/uGW5+Yco5z8AAAA/dgEAAAAAAAABDgQAAFQAAAC3aMpJYeTeP7hlufmHKOc/AAAAP4YBAAAAAAAAAQ8EAABUAAAAna/ukVYm3z+4Zbn5hyjnPwAAAD+GAQAAAAAAAAEQBAAAVAAAAE2egOh8dd8/uGW5+Yco5z8AAAA/lgEAAAAAAAABEQQAAFQAAABrPTciQarfP7hlufmHKOc/AAAAP6UBAAAAAAAAARIEAABUAAAAi9ztWwXf3z+4Zbn5hyjnPwAAAD+lAQAAAAAAAAETBAAAVAAAAPNpm0NMA+A/uGW5+Yco5z8AAAA/pQEAAAAAAAABFAQAAFQAAACf5T/ZFRfgP7hlufmHKOc/AAAAP7UBAAAAAAAAARUEAABUAAAAZ42t50Yk4D+4Zbn5hyjnPwAAAD/FAQAAAAAAAAEWBAAAVAAAAC81G/Z3MeA/uGW5+Yco5z8AAAA/xQEAAAAAAAABFwQAAFQAAADasL+LQUXgP7hlufmHKOc/AAAAP9QBAAAAAAAAARgEAABUAAAAhyxkIQtZ4D+4Zbn5hyjnPwAAAD/UAQAAAAAAAAEZBAAAVAAAADKoCLfUbOA/uGW5+Yco5z8AAAA/5AEAAAAAAAABGgQAAFQAAADfI61MnoDgP7hlufmHKOc/AAAAP+QBAAAAAAAAARsEAABUAAAAip9R4meU4D+4Zbn5hyjnPwAAAD/kAQAAAAAAAAEcBAAAVAAAABrvLP/JruA/uGW5+Yco5z8AAAA/8wEAAAAAAAABHQQAAFQAAADGatGUk8LgP7hlufmHKOc/AAAAP/MBAAAAAAAAAR4EAABUAAAAVrqssfXc4D+4Zbn5hyjnPwAAAD8DAgAAAAAAAAEfBAAAVAAAAOYJiM5X9+A/uGW5+Yco5z8AAAA/AwIAAAAAAAABIAQAAFQAAAB2WWPruRHhP7hlufmHKOc/AAAAPxMCAAAAAAAAASEEAABUAAAABqk+CBws4T+4Zbn5hyjnPwAAAD8TAgAAAAAAAAEiBAAAVAAAAJX4GSV+RuE/cpjDHOYw5z8AAAA/IgIAAAAAAAABIwQAAFQAAAAJHCzJeGfhP3KYwxzmMOc/AAAAPyICAAAAAAAAASQEAABUAAAAmGsH5tqB4T9ymMMc5jDnPwAAAD8yAgAAAAAAAAElBAAAVAAAACi74gI9nOE/cpjDHOYw5z8AAAA/MgIAAAAAAAABJgQAAFQAAADVNoeYBrDhP3KYwxzmMOc/AAAAP0ICAAAAAAAAAScEAABUAAAAgLIrLtDD4T9ymMMc5jDnPwAAAD9RAgAAAAAAAAEoBAAAVAAAAC0u0MOZ1+E/cpjDHOYw5z8AAAA/UQIAAAAAAAABKQQAAFQAAAD01T3SyuThP3KYwxzmMOc/AAAAP1ECAAAAAAAAASoEAABUAAAAoFHiZ5T44T9ymMMc5jDnPwAAAD9hAgAAAAAAAAErBAAAVAAAAGj5T3bFBeI/cpjDHOYw5z8AAAA/YQIAAAAAAAABLAQAAFQAAAAUdfQLjxniP7hlufmHKOc/AAAAP3ACAAAAAAAAAS0EAABUAAAAv/CYoVgt4j/9Mq/WKSDnPwAAAD+AAgAAAAAAAAEuBAAAVAAAAIeYBrCJOuI/QgCls8sX5z8AAAA/gAIAAAAAAAABLwQAAFQAAAD8uxhUhFviP0IApbPLF+c/AAAAP4ACAAAAAAAAATAEAABUAAAAjAv0cOZ14j+IzZqQbQ/nPwAAAD+QAgAAAAAAAAExBAAAVAAAABtbz41IkOI/iM2akG0P5z8AAAA/nwIAAAAAAAABMgQAAFQAAABzUhi527fiPxJohkqx/uY/AAAAP58CAAAAAAAAATMEAABUAAAAsB2Yawfm4j8SaIZKsf7mPwAAAD+vAgAAAAAAAAE0BAAAVAAAACNBqg8CB+M/VzV8J1P25j8AAAA/rwIAAAAAAAABNQQAAFQAAAB7OPM6lS7jP50CcgT17eY/AAAAP78CAAAAAAAAATYEAABUAAAACojOV/dI4z/iz2fhluXmPwAAAD+/AgAAAAAAAAE3BAAAVAAAAEdTTgojd+M/J51dvjjd5j8AAAA/zgIAAAAAAAABOAQAAFQAAADXoiknhZHjP21qU5va1OY/AAAAP84CAAAAAAAAATkEAABUAAAASsY7y3+y4z+yN0l4fMzmPwAAAD/eAgAAAAAAAAE6BAAAVAAAAL7pTW960+M/9wQ/VR7E5j8AAAA/3gIAAAAAAAABOwQAAFQAAAD5tM0hpgHkPz3SNDLAu+Y/AAAAP+0CAAAAAAAAATwEAABUAAAAiQSpPggc5D890jQywLvmPwAAAD/tAgAAAAAAAAE9BAAAVAAAAOH78WmbQ+Q/gp8qD2Kz5j8AAAA//QIAAAAAAAABPgQAAFQAAACNd5b/ZFfkP4KfKg9is+Y/AAAAP/0CAAAAAAAAAT8EAABUAAAAOfM6lS5r5D/HbCDsA6vmPwAAAD8NAwAAAAAAAAFABAAAVAAAAOVu3yr4fuQ/x2wg7AOr5j8AAAA/DQMAAAAAAAABQQQAAFQAAACtFk05KYzkPw06FsmlouY/AAAAPxwDAAAAAAAAAUIEAABUAAAAdb66R1qZ5D8NOhbJpaLmPwAAAD8cAwAAAAAAAAFDBAAAVAAAAD1mKFaLpuQ/DToWyaWi5j8AAAA/LAMAAAAAAAABRAQAAFQAAAAiOl/dI63kPw06FsmlouY/AAAAPywDAAAAAAAAAUUEAABUAAAABQ6WZLyz5D8NOhbJpaLmPwAAAD88AwAAAAAAAAFGBAAAVAAAALGJOvqFx+Q/DToWyaWi5j8AAAA/SwMAAAAAAAABRwQAAFQAAAB5MagIt9TkPw06FsmlouY/AAAAP0sDAAAAAAAAAUgEAABUAAAAQdkVF+jh5D8NOhbJpaLmPwAAAD9LAwAAAAAAAAFJBAAAVAAAAAmBgyUZ7+Q/DToWyaWi5j8AAAA/agMAAAAAAAABSgQAAFQAAACZ0F5CewnlP1IHDKZHmuY/AAAAP2oDAAAAAAAAAUsEAABUAAAAYXjMUKwW5T9SBwymR5rmPwAAAD9qAwAAAAAAAAFMBAAAVAAAACkgOl/dI+U/UgcMpkea5j8AAAA/egMAAAAAAAABTQQAAFQAAAAM9HDmdSrlP1IHDKZHmuY/AAAAP3oDAAAAAAAAAU4EAABUAAAA8cenbQ4x5T9SBwymR5rmPwAAAD+KAwAAAAAAAAFPBAAAVAAAALlvFXw/PuU/UgcMpkea5j8AAAA/igMAAAAAAAABUAQAAFQAAACBF4OKcEvlP1IHDKZHmuY/AAAAP/cDAAAAAAAAAVEEAABUAAAAb0SCVB8E5j/dofdfi4nmPwAAAD8HBAAAAAAAAAFSBAAAVAAAAFMYudu3CuY/IW/tPC2B5j8AAAA/FgQAAAAAAAABUwQAAFQAAAA37O9iUBHmPyFv7TwtgeY/AAAAPxYEAAAAAAAAAVQEAABUAAAAG8Am6ugX5j8hb+08LYHmPwAAAD82BAAAAAAAAAFVBAAAVAAAAP+TXXGBHuY/IW/tPC2B5j8AAAA/hAQAAAAAAAABVgQAAFQAAABFuKVmw/7eP+6GlBiW9us/AAAAPwAAAAAAAAAAAVcEAABUAAAADWATdfQL3z/uhpQYlvbrPwAAAD+rAAAAAAAAAAFYBAAAVAAAANUHgYMlGd8/7oaUGJb26z8AAAA/uwAAAAAAAAABWQQAAFQAAACdr+6RVibfP+6GlBiW9us/AAAAP7sAAAAAAAAAAVoEAABUAAAALf/JrrhA3z/uhpQYlvbrPwAAAD/KAAAAAAAAAAFbBAAAVAAAAL1OpcsaW98/7oaUGJb26z8AAAA/ygAAAAAAAAABXAQAAFQAAABNnoDofHXfP+6GlBiW9us/AAAAP9oAAAAAAAAAAV0EAABUAAAApZXJExCd3z/uhpQYlvbrPwAAAD/aAAAAAAAAAAFeBAAAVAAAAPuMEj+jxN8/7oaUGJb26z8AAAA/6gAAAAAAAAABXwQAAFQAAAAbLMl4Z/nfP+6GlBiW9us/AAAAP+oAAAAAAAAAAWAEAABUAAAAuxEJUn0Q4D/uhpQYlvbrPwAAAD/5AAAAAAAAAAFhBAAAVAAAAC81G/Z3MeA/7oaUGJb26z8AAAA/CQEAAAAAAAABYgQAAFQAAACiWC2aclLgP+6GlBiW9us/AAAAPwkBAAAAAAAAAWMEAABUAAAA+k92xQV64D/uhpQYlvbrPwAAAD8JAQAAAAAAAAFkBAAAVAAAAFJHv/CYoeA/7oaUGJb26z8AAAA/GAEAAAAAAAABZQQAAFQAAACOEj+jxM/gP+6GlBiW9us/AAAAPxgBAAAAAAAAAWYEAABUAAAAATZRR7/w4D/uhpQYlvbrPwAAAD8oAQAAAAAAAAFnBAAAVAAAAD4B0fnqHuE/7oaUGJb26z8AAAA/KAEAAAAAAAABaAQAAFQAAABdoIczr1PhP+6GlBiW9us/AAAAPzgBAAAAAAAAAWkEAABUAAAAReere6SV4T/uhpQYlvbrPwAAAD84AQAAAAAAAAFqBAAAVAAAAGWGYrVoyuE/7oaUGJb26z8AAAA/ZwEAAAAAAAABawQAAFQAAAD8uxhUhFviP3chgNLZ5es/AAAAP2cBAAAAAAAAAWwEAABUAAAAqDe96U1v4j++7nWve93rPwAAAD92AQAAAAAAAAFtBAAAVAAAAHDfKvh+fOI/vu51r3vd6z8AAAA/dgEAAAAAAAABbgQAAFQAAAA4h5gGsIniPwK8a4wd1es/AAAAP3YBAAAAAAAAAW8EAABUAAAAG1vPjUiQ4j8CvGuMHdXrPwAAAD+GAQAAAAAAAAFwBAAAVAAAAOMCPZx5neI/ArxrjB3V6z8AAAA/lQEAAAAAAAABcQQAAFQAAADI1nMjEqTiPwK8a4wd1es/AAAAP5UBAAAAAAAAAXIEAABUAAAAq6qqqqqq4j8CvGuMHdXrPwAAAD+lAQAAAAAAAAFzBAAAVAAAAHNSGLnbt+I/ArxrjB3V6z8AAAA/tQEAAAAAAAABdAQAAFQAAABYJk9AdL7iPwK8a4wd1es/AAAAP8QBAAAAAAAAAXUEAABUAAAAO/qFxwzF4j8CvGuMHdXrPwAAAD/EAQAAAAAAAAF2BAAAVAAAAAOi89U90uI/ArxrjB3V6z8AAAA/1AEAAAAAAAABdwQAAFQAAADodSpd1tjiP0eJYWm/zOs/AAAAP+QBAAAAAAAAAXgEAABUAAAAsB2Yawfm4j+NVldGYcTrPwAAAD/kAQAAAAAAAAF5BAAAVAAAAJPxzvKf7OI/jVZXRmHE6z8AAAA/5AEAAAAAAAABegQAAFQAAAB3xQV6OPPiP41WV0ZhxOs/AAAAP/MBAAAAAAAAAXsEAABUAAAAP21ziGkA4z+NVldGYcTrPwAAAD/zAQAAAAAAAAF8BAAAVAAAACNBqg8CB+M/0iNNIwO86z8AAAA/AwIAAAAAAAABfQQAAFQAAAAHFeGWmg3jP9IjTSMDvOs/AAAAPwMCAAAAAAAAAX4EAABUAAAABxXhlpoN4z8X8UIApbPrPwAAAD9vAgAAAAAAAAF/BAAAVAAAAAcV4ZaaDeM/0iNNIwO86z8AAAA/OgMAAAAAAAABgAQAAFQAAAAHFeGWmg3jP41WV0ZhxOs/AAAAPzoDAAAAAAAAAYEEAABUAAAABxXhlpoN4z++7nWve93rPwAAAD9JAwAAAAAAAAGCBAAAVAAAAAcV4ZaaDeM/7oaUGJb26z8AAAA/SQMAAAAAAAABgwQAAFQAAAAHFeGWmg3jPx4fs4GwD+w/AAAAP1kDAAAAAAAAAYQEAABUAAAABxXhlpoN4z/DHOYwhznsPwAAAD9ZAwAAAAAAAAGFBAAAVAAAAOvoFx4zFOM/aBoZ4F1j7D8AAAA/aQMAAAAAAAABhgQAAFQAAADr6BceMxTjP8hKVrKSlew/AAAAP2kDAAAAAAAAAYcEAABUAAAA6+gXHjMU4z+e4KfKg9jsPwAAAD94AwAAAAAAAAGIBAAAVAAAAOvoFx4zFOM//xDlnLgK7T8AAAA/eAMAAAAAAAABiQQAAFQAAADr6BceMxTjPxp0LJJLRe0/AAAAP4gDAAAAAAAAAYoEAABUAAAAI0GqDwIH4z/vCX6qPIjtPwAAAD+IAwAAAAAAAAGLBAAAVAAAACNBqg8CB+M/Cm3Fn8/C7T8AAAA/lwMAAAAAAAABjAQAAFQAAAAjQaoPAgfjPyTQDJVi/e0/AAAAP6cDAAAAAAAAAY0EAABUAAAAI0GqDwIH4z/LzT9EOSfuPwAAAD+nAwAAAAAAAAGOBAAAVAAAAD9tc4hpAOM/K/58Fm5Z7j8AAAA/pwMAAAAAAAABjwQAAFQAAAA/bXOIaQDjP1uWm3+Icu4/AAAAP7cDAAAAAAAAAZAEAABUAAAAW5k8AdH54j9FYcQLAZTuPwAAAD+3AwAAAAAAAAGRBAAAVAAAAFuZPAHR+eI/dvnidBut7j8AAAA/xgMAAAAAAAABkgQAAFQAAABbmTwB0fniP+te97rXve4/AAAAP9YDAAAAAAAAAZMEAABUAAAAW5k8AdH54j9gxAsBlM7uPwAAAD/WAwAAAAAAAAGUBAAAVAAAAFuZPAHR+eI/G/cVJPLW7j8AAAA/1gMAAAAAAAABlQQAAFQAAABbmTwB0fniP9YpIEdQ3+4/AAAAP+YDAAAAAAAAAZYEAABUAAAAW5k8AdH54j+QXCpqrufuPwAAAD/1AwAAAAAAAAGXBAAAVAAAAD9tc4hpAOM/S480jQzw7j8AAAA/FAQAAAAAAAABmAQAAFQAAAAjQaoPAgfjP0uPNI0M8O4/AAAAPxQEAAAAAAAAAZkEAABUAAAAI0GqDwIH4z8Gwj6wavjuPwAAAD8kBAAAAAAAAAGaBAAAVAAAACNBqg8CB+M/wPRI08gA7z8AAAA/JAQAAAAAAAABmwQAAFQAAAAHFeGWmg3jP3snU/YmCe8/AAAAPzQEAAAAAAAAAZwEAABUAAAABxXhlpoN4z83Wl0ZhRHvPwAAAD9DBAAAAAAAAAGdBAAAVAAAAOvoFx4zFOM/8IxnPOMZ7z8AAAA/UwQAAAAAAAABngQAAFQAAADPvE6lyxrjP/CMZzzjGe8/AAAAP1MEAAAAAAAAAZ8EAABUAAAAz7xOpcsa4z+sv3FfQSLvPwAAAD9jBAAAAAAAAAGgBAAAVAAAAM+8TqXLGuM/Z/J7gp8q7z8AAAA/YwQAAAAAAAABoQQAAFQAAACzkIUsZCHjP2fye4KfKu8/AAAAP2MEAAAAAAAAAaIEAABUAAAAs5CFLGQh4z8hJYal/TLvPwAAAD9yBAAAAAAAAAGjBAAAVAAAALOQhSxkIeM/3FeQyFs77z8AAAA/cgQAAAAAAAABpAQAAFQAAACXZLyz/CfjP9xXkMhbO+8/AAAAP4IEAAAAAAAAAaUEAABUAAAAl2S8s/wn4z+XiprruUPvPwAAAD+RBAAAAAAAAAGmBAAAVAAAAHs48zqVLuM/l4qa67lD7z8AAAA/kQQAAAAAAAABpwQAAFQAAAB7OPM6lS7jP1G9pA4YTO8/AAAAP6EEAAAAAAAAAagEAABUAAAAezjzOpUu4z8M8K4xdlTvPwAAAD+xBAAAAAAAAAGpBAAAVAAAAHs48zqVLuM/xyK5VNRc7z8AAAA/wAQAAAAAAAABqgQAAFQAAAB7OPM6lS7jP4FVw3cyZe8/AAAAP9AEAAAAAAAAAasEAABUAAAAezjzOpUu4z88iM2akG3vPwAAAD/QBAAAAAAAAAGsBAAAVAAAAHs48zqVLuM/97rXve517z8AAAA/0AQAAAAAAAABrQQAAFQAAAB7OPM6lS7jP7Ht4eBMfu8/AAAAP+AEAAAAAAAAAa4EAABUAAAAezjzOpUu4z9rIOwDq4bvPwAAAD//BAAAAAAAAAGvBAAAVAAAAHs48zqVLuM/J1P2JgmP7z8AAAA//wQAAAAAAAABsAQAAFQAAAB7OPM6lS7jP+GFAEpnl+8/AAAAP/8EAAAAAAAAAbEEAABUAAAAezjzOpUu4z9X6xSQI6jvPwAAAD8OBQAAAAAAAAGyBAAAVAAAAHs48zqVLuM/ER4fs4Gw7z8AAAA/LgUAAAAAAAABswQAAFQAAACXZLyz/CfjPxEeH7OBsO8/AAAAP10FAAAAAAAAAbQEAABUAAAAW5k8AdH54j+HgzP5PcHvPwAAAD9sBQAAAAAAAAG1BAAAVAAAALAdmGsH5uI/QbY9HJzJ7z8AAAA/bAUAAAAAAAABtgQAAFQAAAAgzrxOpcviP0G2PRycye8/AAAAP2wFAAAAAAAAAbcEAABUAAAA4wI9nHmd4j/96Ec/+tHvPwAAAD9sBQAAAAAAAAG4BAAAVAAAAKg3velNb+I//ehHP/rR7z8AAAA/fAUAAAAAAAABuQQAAFQAAACHmAawiTriP7cbUmJY2u8/AAAAP4sFAAAAAAAAAboEAABUAAAATM2G/V0M4j+3G1JiWNrvPwAAAD+LBQAAAAAAAAG7BAAAVAAAAPTVPdLK5OE/txtSYlja7z8AAAA/mwUAAAAAAAABvAQAAFQAAACd3vSmN73hP7cbUmJY2u8/AAAAP5sFAAAAAAAAAb0EAABUAAAA8GJQEW6p4T+3G1JiWNrvPwAAAD+rBQAAAAAAAAG+BAAAVAAAACi74gI9nOE/txtSYlja7z8AAAA/qwUAAAAAAAABvwQAAFQAAABF56t7pJXhP7cbUmJY2u8/AAAAP7oFAAAAAAAAAcAEAABUAAAAYBN19AuP4T+3G1JiWNrvPwAAAD+6BQAAAAAAAAHBBAAAVAAAAH0/Pm1ziOE/txtSYlja7z8AAAA/fgYAAAAAAAAL</ink>
</athena>
</file>

<file path=customXml/item55.xml><?xml version="1.0" encoding="utf-8"?>
<athena xmlns="http://schemas.microsoft.com/edu/athena" version="0.1.3209.0">
  <media streamable="true" recordStart="165181" recordEnd="277351" recordLength="334761"/>
</athena>
</file>

<file path=customXml/item56.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bPgAAAAAAAAXu////DEFjdGlvblR5cGVWMQEAAAAHdmFsdWVfXwAIAgAAAAAAAAABBQAAAAQAAAAJEwAAAAkUAAAAgU4AAAAAAAAB6////+7///8AAAAAAQYAAAAEAAAACRYAAAAJFwAAALBcAAAAAAAAAej////u////AAAAAAEHAAAABAAAAAkZAAAACRoAAACCfAAAAAAAAAHl////7v///wAAAAABCAAAAAQAAAAJHAAAAAkdAAAA6NEAAAAAAAAB4v///+7///8AAAAAAQkAAAAEAAAACR8AAAAJIAAAAK0sAQAAAAAAAd/////u////AAAAAAEKAAAABAAAAAkiAAAACSMAAACOSgEAAAAAAAHc////7v///wAAAAABCwAAAAQAAAAJJQAAAAkmAAAAg1wBAAAAAAAB2f///+7///8AAAAAAQwAAAAEAAAACSgAAAAJKQAAAOhjAQAAAAAAAdb////u////AAAAAAENAAAABAAAAAkrAAAACSwAAACqgwEAAAAAAAHT////7v///wAAAAABDgAAAAQAAAAJLgAAAAkvAAAAmLABAAAAAAAB0P///+7///8AAAAABQ8AAAANQ2xlYXJDYW52YXNWMQIAAAAJU3RhcnRUaW1lBFR5cGUABBAMQWN0aW9uVHlwZVYxAgAAAAIAAAAqtgEAAAAAAAHP////7v///wAAAAAFEAAAAA9QZW5BdHRyaWJ1dGVzVjEKAAAAB19jb2xvckEHX2NvbG9yUgdfY29sb3JHB19jb2xvckIKRml0VG9DdXJ2ZQZIZWlnaHQOSWdub3JlUHJlc3N1cmUNSXNIaWdobGlnaHRlcgVTaGFwZQVXaWR0aAAAAAAAAAAABAACAgICAQYBAQxCcnVzaFNoYXBlVjECAAAABgIAAAD/cDCgAAAAAAAAACJAAAAFzv///wxCcnVzaFNoYXBlVjEBAAAAB3ZhbHVlX18ACAIAAAABAAAAAAAAAAAAIkAFEQAAAApJbmtUcmFjZVYxAwAAAA1MaXN0YDErX2l0ZW1zDExpc3RgMStfc2l6ZQ9MaXN0YDErX3ZlcnNpb24EAAAYU2hhcmVkLklua2luZy5JbmtQb2ludFtdAgAAAAgIAgAAAAkzAAAAAAEAAAABAAABEwAAABAAAAD/cDCgAAAAAAAAACJAAAABzP///87///8BAAAAAAAAAAAAIkABFAAAABEAAAAJNQAAAK8AAACvAAAAARYAAAAQAAAA/3AwoAAAAAAAAAAiQAAAAcr////O////AQAAAAAAAAAAACJAARcAAAARAAAACTcAAAC5AAAAuQAAAAEZAAAAEAAAAP9wMKAAAAAAAAAAIkAAAAHI////zv///wEAAAAAAAAAAAAiQAEaAAAAEQAAAAk5AAAApQAAAKUAAAABHAAAABAAAAD/cDCgAAAAAAAAACJAAAABxv///87///8BAAAAAAAAAAAAIkABHQAAABEAAAAJOwAAACUAAAAlAAAAAR8AAAAQAAAA/3AwoAAAAAAAAAAiQAAAAcT////O////AQAAAAAAAAAAACJAASAAAAARAAAACT0AAABfAAAAXwAAAAEiAAAAEAAAAP9wMKAAAAAAAAAAIkAAAAHC////zv///wEAAAAAAAAAAAAiQAEjAAAAEQAAAAk/AAAAIQAAACEAAAABJQAAABAAAAD/cDCgAAAAAAAAACJAAAABwP///87///8BAAAAAAAAAAAAIkABJgAAABEAAAAJQQAAADIAAAAyAAAAASgAAAAQAAAA/3AwoAAAAAAAAAAiQAAAAb7////O////AQAAAAAAAAAAACJAASkAAAARAAAACUMAAAAfAAAAHwAAAAErAAAAEAAAAP9wMKAAAAAAAAAAIkAAAAG8////zv///wEAAAAAAAAAAAAiQAEsAAAAEQAAAAlFAAAAkAAAAJAAAAABLgAAABAAAAD/cDCgAAAAAAAAACJAAAABuv///87///8BAAAAAAAAAAAAIkABLwAAABEAAAAJRwAAABYAAAAW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HNQAAAAABAAAAAAEAAAQKSW5rUG9pbnRWMQIA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1RBzcAAAAAAQAAAAABAAAECklua1BvaW50VjECAA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1HBzkAAAAAAQAAAAABAAAECklua1BvaW50VjECAA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DVsHOwAAAAABAAAAQAAAAAQKSW5rUG9pbnRWMQIAAAAJVQMAAAlWAwAACVcDAAAJWAMAAAlZAwAACVoDAAAJWwMAAAlcAwAACV0DAAAJXgMAAAlfAwAACWADAAAJYQMAAAliAwAACWMDAAAJZAMAAAllAwAACWYDAAAJZwMAAAloAwAACWkDAAAJagMAAAlrAwAACWwDAAAJbQMAAAluAwAACW8DAAAJcAMAAAlxAwAACXIDAAAJcwMAAAl0AwAACXUDAAAJdgMAAAl3AwAACXgDAAAJeQMAAA0bBz0AAAAAAQAAAIAAAAAECklua1BvaW50VjECAA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0hBz8AAAAAAQAAAEAAAAAECklua1BvaW50VjECAAAACdkDAAAJ2gMAAAnbAwAACdwDAAAJ3QMAAAneAwAACd8DAAAJ4AMAAAnhAwAACeIDAAAJ4wMAAAnkAwAACeUDAAAJ5gMAAAnnAwAACegDAAAJ6QMAAAnqAwAACesDAAAJ7AMAAAntAwAACe4DAAAJ7wMAAAnwAwAACfEDAAAJ8gMAAAnzAwAACfQDAAAJ9QMAAAn2AwAACfcDAAAJ+AMAAAn5AwAADR8HQQAAAAABAAAAQAAAAAQKSW5rUG9pbnRWMQIA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DQ4HQwAAAAABAAAAIAAAAAQKSW5rUG9pbnRWMQIAAAAJLAQAAAktBAAACS4EAAAJLwQAAAkwBAAACTEEAAAJMgQAAAkzBAAACTQEAAAJNQQAAAk2BAAACTcEAAAJOAQAAAk5BAAACToEAAAJOwQAAAk8BAAACT0EAAAJPgQAAAk/BAAACUAEAAAJQQQAAAlCBAAACUMEAAAJRAQAAAlFBAAACUYEAAAJRwQAAAlIBAAACUkEAAAJSgQAAAoHRQAAAAABAAAAAAEAAAQKSW5rUG9pbnRWMQIA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NcAdHAAAAAAEAAAAgAAAABApJbmtQb2ludFYxAgAAAAnbBAAACdwEAAAJ3QQAAAneBAAACd8EAAAJ4AQAAAnhBAAACeIEAAAJ4wQAAAnkBAAACeUEAAAJ5gQAAAnnBAAACegEAAAJ6QQAAAnqBAAACesEAAAJ7AQAAAntBAAACe4EAAAJ7wQAAAnwBAAADQoFSAAAAApJbmtQb2ludFYxBAAAAAFYAVkOUHJlc3N1cmVGYWN0b3IJVGltZVN0YW1wAAAAAAYGCxACAAAA3i13EK5U2D91FZxlyO7GPwAAAD8AAAAAAAAAAAFJAAAASAAAAP+JIKE5Ydg/dRWcZcjuxj8AAAA/vAAAAAAAAAABSgAAAEgAAAAg5skxxW3YP3UVnGXI7sY/AAAAP8sAAAAAAAAAAUsAAABIAAAAQUJzwlB62D91FZxlyO7GPwAAAD/LAAAAAAAAAAFMAAAASAAAAKRWb3Tzn9g/dRWcZcjuxj8AAAA/2wAAAAAAAAABTQAAAEgAAAAnxxS3IdLYP3UVnGXI7sY/AAAAP9sAAAAAAAAAAU4AAABIAAAAqze6+U8E2T91FZxlyO7GPwAAAD/rAAAAAAAAAAFPAAAASAAAAHBgsl2VT9k/dRWcZcjuxj8AAAA/6wAAAAAAAAABUAAAAEgAAAA3iarB2prZP3UVnGXI7sY/AAAAP/oAAAAAAAAAAVEAAABIAAAAHg5Mtqvy2T91FZxlyO7GPwAAAD8KAQAAAAAAAAFSAAAASAAAAAST7ap8Sto/dRWcZcjuxj8AAAA/CgEAAAAAAAABUwAAAEgAAADqF4+fTaLaP3UVnGXI7sY/AAAAPwoBAAAAAAAAAVQAAABIAAAAsECHA5Pt2j91FZxlyO7GPwAAAD8aAQAAAAAAAAFVAAAASAAAAJbFKPhjRds/O/lHI+kSxz8AAAA/GgEAAAAAAAABVgAAAEgAAAAaNs46knfbPzv5RyPpEsc/AAAAPykBAAAAAAAAAVcAAABIAAAAnqZzfcCp2z87+Ucj6RLHPwAAAD85AQAAAAAAAAFYAAAASAAAAAC7by9jz9s/O/lHI+kSxz8AAAA/OQEAAAAAAAABWQAAAEgAAABjz2vhBfXbPzv5RyPpEsc/AAAAPzkBAAAAAAAAAVoAAABIAAAA5z8RJDQn3D87+Ucj6RLHPwAAAD9IAQAAAAAAAAFbAAAASAAAACn4Y0VLQNw/O/lHI+kSxz8AAAA/SAEAAAAAAAABXAAAAEgAAACLDGD37WXcPzv5RyPpEsc/AAAAP1gBAAAAAAAAAV0AAABIAAAA7iBcqZCL3D87+Ucj6RLHPwAAAD9YAQAAAAAAAAFeAAAASAAAAHKRAey+vdw/O/lHI+kSxz8AAAA/aAEAAAAAAAABXwAAAEgAAADVpf2dYePcPzv5RyPpEsc/AAAAP2gBAAAAAAAAAWAAAABIAAAAN7r5TwQJ3T87+Ucj6RLHPwAAAD+mAQAAAAAAAAFhAAAASAAAAE9d2t8ZNt4/O/lHI+kSxz8AAAA/tgEAAAAAAAABYgAAAEgAAADTzX8iSGjePzv5RyPpEsc/AAAAP7YBAAAAAAAAAWMAAABIAAAAVT4lZXaa3j87+Ucj6RLHPwAAAD+2AQAAAAAAAAFkAAAASAAAABtnHcm75d4/O/lHI+kSxz8AAAA/tgEAAAAAAAABZQAAAEgAAACf18IL6hffPzv5RyPpEsc/AAAAP8UBAAAAAAAAAWYAAABIAAAAQ6QR36NW3z87+Ucj6RLHPwAAAD/VAQAAAAAAAAFnAAAASAAAAMcUtyHSiN8/O/lHI+kSxz8AAAA/1QEAAAAAAAABaAAAAEgAAABr4QX1i8ffPzv5RyPpEsc/AAAAP+UBAAAAAAAAAWkAAABIAAAACFcq5CID4D87+Ucj6RLHPwAAAD/lAQAAAAAAAAFqAAAASAAAAEoPfQU6HOA/dRWcZcjuxj8AAAA/9AEAAAAAAAABawAAAEgAAACsI3m33EHgP3UVnGXI7sY/AAAAPwQCAAAAAAAAAWwAAABIAAAA/4kgoTlh4D+vMfCnp8rGPwAAAD8EAgAAAAAAAAFtAAAASAAAAGGeHFPchuA/rzHwp6fKxj8AAAA/BAIAAAAAAAABbgAAAEgAAACjVm9085/gP68x8KenysY/AAAAPxQCAAAAAAAAAW8AAABIAAAABmtrJpbF4D/nTUTqhqbGPwAAAD8UAgAAAAAAAAFwAAAASAAAAGl/Z9g46+A/501E6oamxj8AAAA/IwIAAAAAAAABcQAAAEgAAADMk2OK2xDhP+dNROqGpsY/AAAAPyMCAAAAAAAAAXIAAABIAAAADky2q/Ip4T/nTUTqhqbGPwAAAD8zAgAAAAAAAAFzAAAASAAAAGCyXZVPSeE/501E6oamxj8AAAA/MwIAAAAAAAABdAAAAEgAAADDxllH8m7hP+dNROqGpsY/AAAAP0ICAAAAAAAAAXUAAABIAAAA9NBXoMOB4T/nTUTqhqbGPwAAAD9CAgAAAAAAAAF2AAAASAAAADaJqsHamuE/501E6oamxj8AAAA/UgIAAAAAAAABdwAAAEgAAABok6garK3hP+dNROqGpsY/AAAAP1ICAAAAAAAAAXgAAABIAAAAiO9Rqze64T/nTUTqhqbGPwAAAD9iAgAAAAAAAAF5AAAASAAAAKlL+zvDxuE/rzHwp6fKxj8AAAA/YgIAAAAAAAABegAAAEgAAADaVfmUlNnhP68x8KenysY/AAAAP3ECAAAAAAAAAXsAAABIAAAADGD37WXs4T+vMfCnp8rGPwAAAD9xAgAAAAAAAAF8AAAASAAAAD5q9UY3/+E/rzHwp6fKxj8AAAA/gQIAAAAAAAABfQAAAEgAAABvdPOfCBLiP68x8KenysY/AAAAP4ECAAAAAAAAAX4AAABIAAAAsSxGwR8r4j+vMfCnp8rGPwAAAD+RAgAAAAAAAAF/AAAASAAAABNBQnPCUOI/rzHwp6fKxj8AAAA/kQIAAAAAAAABgAAAAEgAAABmp+lcH3DiP3UVnGXI7sY/AAAAP6ACAAAAAAAAAYEAAABIAAAA2Wk61wec4j91FZxlyO7GPwAAAD+gAgAAAAAAAAGCAAAASAAAAE0si1Hwx+I/O/lHI+kSxz8AAAA/sAIAAAAAAAABgwAAAEgAAAC/7tvL2PPiPzv5RyPpEsc/AAAAP7ACAAAAAAAAAYQAAABIAAAAElWDtTUT4z87+Ucj6RLHPwAAAD+/AgAAAAAAAAGFAAAASAAAAJbFKPhjReM/O/lHI+kSxz8AAAA/vwIAAAAAAAABhgAAAEgAAAAJiHlyTHHjPzv5RyPpEsc/AAAAP88CAAAAAAAAAYcAAABIAAAAfErK7DSd4z8B3fPgCTfHPwAAAD/PAgAAAAAAAAGIAAAASAAAAO8MG2cdyeM/ycCfnipbxz8AAAA/3wIAAAAAAAABiQAAAEgAAABSIRcZwO7jP8nAn54qW8c/AAAAP+4CAAAAAAAAAYoAAABIAAAApYe+Ah0O5D+PpEtcS3/HPwAAAD/uAgAAAAAAAAGLAAAASAAAAPftZex5LeQ/U4j3GWyjxz8AAAA//gIAAAAAAAABjAAAAEgAAAAo+GNFS0DkP1OI9xlso8c/AAAAP/4CAAAAAAAAAY0AAABIAAAAWgJinhxT5D8bbKPXjMfHPwAAAD8OAwAAAAAAAAGOAAAASAAAAIsMYPftZeQ/G2yj14zHxz8AAAA/DgMAAAAAAAABjwAAAEgAAAC9Fl5Qv3jkPxtso9eMx8c/AAAAPx0DAAAAAAAAAZAAAABIAAAA3nIH4UqF5D8bbKPXjMfHPwAAAD8dAwAAAAAAAAGRAAAASAAAAA99BTocmOQ/G2yj14zHxz8AAAA/LQMAAAAAAAABkgAAAEgAAABBhwOT7arkPxtso9eMx8c/AAAAPy0DAAAAAAAAAZMAAABIAAAAcZEB7L695D8bbKPXjMfHPwAAAD88AwAAAAAAAAGUAAAASAAAALNJVA3W1uQ/G2yj14zHxz8AAAA/PAMAAAAAAAABlQAAAEgAAAD1Aacu7e/kPxtso9eMx8c/AAAAP0wDAAAAAAAAAZYAAABIAAAASGhOGEoP5T8bbKPXjMfHPwAAAD9MAwAAAAAAAAGXAAAASAAAAIogoTlhKOU/G2yj14zHxz8AAAA/XAMAAAAAAAABmAAAAEgAAADM2PNaeEHlPxtso9eMx8c/AAAAP1wDAAAAAAAAAZkAAABIAAAADpFGfI9a5T/hT0+VrevHPwAAAD97AwAAAAAAAAGaAAAASAAAALJdlU9JmeU/pzP7Us4PyD8AAAA/ewMAAAAAAAABmwAAAEgAAAAVcpEB7L7lP28XpxDvM8g/AAAAP3sDAAAAAAAAAZwAAABIAAAAyew0nesD5j81+1LOD1jIPwAAAD+LAwAAAAAAAAGdAAAASAAAABxT3IZII+Y/+97+izB8yD8AAAA/mgMAAAAAAAABngAAAEgAAABeCy+oXzzmP/ve/oswfMg/AAAAP5oDAAAAAAAAAZ8AAABIAAAAwR8rWgJi5j/73v6LMHzIPwAAAD+qAwAAAAAAAAGgAAAASAAAABSG0kNfgeY/+97+izB8yD8AAAA/qgMAAAAAAAABoQAAAEgAAABVPiVldprmP/ve/oswfMg/AAAAP7kDAAAAAAAAAaIAAABIAAAAhkgjvket5j/73v6LMHzIPwAAAD+5AwAAAAAAAAGjAAAASAAAAMgAdt9exuY/+97+izB8yD8AAAA/yQMAAAAAAAABpAAAAEgAAAD6CnQ4MNnmP8PCqklRoMg/AAAAP8kDAAAAAAAAAaUAAABIAAAAG2cdybvl5j/DwqpJUaDIPwAAAD/ZAwAAAAAAAAGmAAAASAAAADzDxllH8uY/w8KqSVGgyD8AAAA/6AMAAAAAAAABpwAAAEgAAABMcRsijfjmP8PCqklRoMg/AAAAP+gDAAAAAAAAAagAAABIAAAAXR9w6tL+5j/DwqpJUaDIPwAAAD/4AwAAAAAAAAGpAAAASAAAAG3NxLIYBec/w8KqSVGgyD8AAAA/CAQAAAAAAAABqgAAAEgAAAB+exl7XgvnP8PCqklRoMg/AAAAPycEAAAAAAAAAasAAABIAAAAjiluQ6QR5z/DwqpJUaDIPwAAAD82BAAAAAAAAAGsAAAASAAAAJ/XwgvqF+c/w8KqSVGgyD8AAAA/NgQAAAAAAAABrQAAAEgAAACvhRfULx7nP/ve/oswfMg/AAAAP0YEAAAAAAAAAa4AAABIAAAAwDNsnHUk5z/73v6LMHzIPwAAAD9GBAAAAAAAAAGvAAAASAAAAOGPFS0BMec/NftSzg9YyD8AAAA/RgQAAAAAAAABsAAAAEgAAAAB7L69jD3nP28XpxDvM8g/AAAAP1YEAAAAAAAAAbEAAABIAAAAEZoThtJD5z/hT0+VrevHPwAAAD9WBAAAAAAAAAGyAAAASAAAAEOkEd+jVuc/G2yj14zHxz8AAAA/ZQQAAAAAAAABswAAAEgAAABTUman6VznPxtso9eMx8c/AAAAP3UEAAAAAAAAAbQAAABIAAAAZAC7by9j5z+PpEtcS3/HPwAAAD91BAAAAAAAAAG1AAAASAAAAIVcZAC7b+c/j6RLXEt/xz8AAAA/hQQAAAAAAAABtgAAAEgAAACFXGQAu2/nP8nAn54qW8c/AAAAP4UEAAAAAAAAAbcAAABIAAAAprgNkUZ85z8B3fPgCTfHPwAAAD+UBAAAAAAAAAG4AAAASAAAAKa4DZFGfOc/O/lHI+kSxz8AAAA/lAQAAAAAAAABuQAAAEgAAACmuA2RRnznP68x8KenysY/AAAAP6QEAAAAAAAAAboAAABIAAAAtmZiWYyC5z+vMfCnp8rGPwAAAD+zBAAAAAAAAAG7AAAASAAAALZmYlmMguc/501E6oamxj8AAAA/swQAAAAAAAABvAAAAEgAAAC2ZmJZjILnP1uG7G5FXsY/AAAAP8MEAAAAAAAAAb0AAABIAAAAtmZiWYyC5z/NvpTzAxbGPwAAAD/DBAAAAAAAAAG+AAAASAAAALZmYlmMguc/B9voNePxxT8AAAA/0wQAAAAAAAABvwAAAEgAAAC2ZmJZjILnP7Mv5fyAhcU/AAAAP9MEAAAAAAAAAcAAAABIAAAAtmZiWYyC5z8naI2BPz3FPwAAAD/iBAAAAAAAAAHBAAAASAAAALZmYlmMguc/1byJSN3QxD8AAAA/4gQAAAAAAAABwgAAAEgAAACVCrnIAHbnP4ERhg97ZMQ/AAAAP/IEAAAAAAAAAcMAAABIAAAAhVxkALtv5z8tZoLWGPjDPwAAAD/yBAAAAAAAAAHEAAAASAAAAHSuDzh1aec/oZ4qW9evwz8AAAA/AgUAAAAAAAABxQAAAEgAAABkALtvL2PnP9u6fp22i8M/AAAAPwIFAAAAAAAAAcYAAABIAAAAZAC7by9j5z9N8yYidUPDPwAAAD8RBQAAAAAAAAHHAAAASAAAAFNSZqfpXOc/hw97ZFQfwz8AAAA/EQUAAAAAAAAByAAAAEgAAABDpBHfo1bnP/lHI+kS18I/AAAAPyEFAAAAAAAAAckAAABIAAAAIkhoThhK5z8zZHcr8rLCPwAAAD8hBQAAAAAAAAHKAAAASAAAABGaE4bSQ+c/bYDLbdGOwj8AAAA/QAUAAAAAAAABywAAAEgAAAARmhOG0kPnP9+4c/KPRsI/AAAAP0AFAAAAAAAAAcwAAABIAAAA8D1q9UY35z/fuHPyj0bCPwAAAD9ABQAAAAAAAAHNAAAASAAAAPA9avVGN+c/G9XHNG8iwj8AAAA/UAUAAAAAAAABzgAAAEgAAADP4cBkuyrnPxvVxzRvIsI/AAAAP1AFAAAAAAAAAc8AAABIAAAAwDNsnHUk5z9T8Rt3Tv7BPwAAAD9QBQAAAAAAAAHQAAAASAAAAPv2Mva8FuY/W+8QzCe5wD8AAAA/tQUAAAAAAAAB0QAAAEgAAACHNOJ71OrlP1vvEMwnucA/AAAAP7UFAAAAAAAAAdIAAABIAAAARnyPWr3R5T+TC2UOB5XAPwAAAD+1BQAAAAAAAAHTAAAASAAAABVykQHsvuU/kwtlDgeVwD8AAAA/xQUAAAAAAAAB1AAAAEgAAADTuT7g1KXlP5MLZQ4HlcA/AAAAP8UFAAAAAAAAAdUAAABIAAAAoa9AhwOT5T+TC2UOB5XAPwAAAD/UBQAAAAAAAAHWAAAASAAAAF/37WXseeU/kwtlDgeVwD8AAAA/1AUAAAAAAAAB1wAAAEgAAAAOkUZ8j1rlP5MLZQ4HlcA/AAAAP+QFAAAAAAAAAdgAAABIAAAAzNjzWnhB5T+TC2UOB5XAPwAAAD/kBQAAAAAAAAHZAAAASAAAAHlyTHEbIuU/kwtlDgeVwD8AAAA/9AUAAAAAAAAB2gAAAEgAAAAGsPv2MvbkP1vvEMwnucA/AAAAP/QFAAAAAAAAAdsAAABIAAAAku2qfErK5D9b7xDMJ7nAPwAAAD8DBgAAAAAAAAHcAAAASAAAAA99BTocmOQ/H9O8iUjdwD8AAAA/AwYAAAAAAAAB3QAAAEgAAACLDGD37WXkPx/TvIlI3cA/AAAAPxMGAAAAAAAAAd4AAABIAAAA5j8RJDQn5D/ntmhHaQHBPwAAAD8iBgAAAAAAAAHfAAAASAAAAFIhFxnA7uM/rZoUBYolwT8AAAA/IgYAAAAAAAAB4AAAAEgAAAC+Ah0OTLbjP62aFAWKJcE/AAAAPyIGAAAAAAAAAeEAAABIAAAACYh5ckxx4z9zfsDCqknBPwAAAD8yBgAAAAAAAAHiAAAASAAAAIUX1C8eP+M/c37AwqpJwT8AAAA/MgYAAAAAAAAB4wAAAEgAAAABpy7t7wzjP3N+wMKqScE/AAAAP0IGAAAAAAAAAeQAAABIAAAAj+Tdcgfh4j9zfsDCqknBPwAAAD9CBgAAAAAAAAHlAAAASAAAADx+NomqweI/c37AwqpJwT8AAAA/UQYAAAAAAAAB5gAAAEgAAAD6xeNnk6jiP3N+wMKqScE/AAAAP1EGAAAAAAAAAecAAABIAAAAuA2RRnyP4j9zfsDCqknBPwAAAD9hBgAAAAAAAAHoAAAASAAAAGan6VwfcOI/OWJsgMttwT8AAAA/YQYAAAAAAAAB6QAAAEgAAAATQUJzwlDiPzlibIDLbcE/AAAAP3EGAAAAAAAAAeoAAABIAAAAsSxGwR8r4j85YmyAy23BPwAAAD9xBgAAAAAAAAHrAAAASAAAAE4YSg99BeI/OWJsgMttwT8AAAA/gAYAAAAAAAAB7AAAAEgAAADaVfmUlNnhPzlibIDLbcE/AAAAP4AGAAAAAAAAAe0AAABIAAAAaJOoGqyt4T85YmyAy23BPwAAAD+QBgAAAAAAAAHuAAAASAAAANN0rg84deE/OWJsgMttwT8AAAA/kAYAAAAAAAAB7wAAAEgAAABQBAnNCUPhPzlibIDLbcE/AAAAP58GAAAAAAAAAfAAAABIAAAAqze6+U8E4T85YmyAy23BPwAAAD+fBgAAAAAAAAHxAAAASAAAABYZwO7by+A/OWJsgMttwT8AAAA/rwYAAAAAAAAB8gAAAEgAAACTqBqsrZngPzlibIDLbcE/AAAAP78GAAAAAAAAAfMAAABIAAAADzh1aX9n4D85YmyAy23BPwAAAD+/BgAAAAAAAAH0AAAASAAAAIvHzyZRNeA/OWJsgMttwT8AAAA/zgYAAAAAAAAB9QAAAEgAAAAYBX+saAngPzlibIDLbcE/AAAAP84GAAAAAAAAAfYAAABIAAAAS4VcZAC73z85YmyAy23BPwAAAD/eBgAAAAAAAAH3AAAASAAAAMcUtyHSiN8/OWJsgMttwT8AAAA/3gYAAAAAAAAB+AAAAEgAAAAjSGhOGErfPzlibIDLbcE/AAAAP+4GAAAAAAAAAfkAAABIAAAAvzNsnHUk3z85YmyAy23BPwAAAD/uBgAAAAAAAAH6AAAASAAAAD3DxllH8t4/OWJsgMttwT8AAAA/7gYAAAAAAAAB+wAAAEgAAAC5UiEXGcDePzlibIDLbcE/AAAAP/0GAAAAAAAAAfwAAABIAAAAVT4lZXaa3j9zfsDCqknBPwAAAD8NBwAAAAAAAAH9AAAASAAAAPMpKbPTdN4/rZoUBYolwT8AAAA/DQcAAAAAAAAB/gAAAEgAAABPXdrfGTbeP+e2aEdpAcE/AAAAPxwHAAAAAAAAAf8AAABIAAAAy+w0nesD3j/ntmhHaQHBPwAAAD8cBwAAAAAAAAEAAQAASAAAAEd8j1q90d0/H9O8iUjdwD8AAAA/LAcAAAAAAAABAQEAAEgAAAChr0CHA5PdP5MLZQ4HlcA/AAAAPywHAAAAAAAAAQIBAABIAAAAuyqfkjI73T+TC2UOB5XAPwAAAD88BwAAAAAAAAEDAQAASAAAALRJVA3W1tw/B0QNk8VMwD8AAAA/PAcAAAAAAAABBAEAAEgAAADuIFypkIvcP0FgYdWkKMA/AAAAP0sHAAAAAAAAAQUBAABIAAAACJy6tL8z3D9mMRO0xsC/PwAAAD9LBwAAAAAAAAEGAQAASAAAAGPPa+EF9ds/2mm7OIV4vz8AAAA/WwcAAAAAAAABBwEAAEgAAADgXsae18LbP9ppuziFeL8/AAAAP2sHAAAAAAAAAQgBAABIAAAAO5J3yx2E2z9MomO9QzC/PwAAAD96BwAAAAAAAAEJAQAASAAAALch0ojvUds/vtoLQgLovj8AAAA/egcAAAAAAAABCgEAAEgAAAB1aX9n2DjbP77aC0IC6L4/AAAAP4oHAAAAAAAAAQsBAABIAAAANLEsRsEf2z++2gtCAui+PwAAAD+KBwAAAAAAAAEMAQAASAAAAPL42SSqBts/vtoLQgLovj8AAAA/igcAAAAAAAABDQEAAEgAAACP5N1yB+HaP77aC0IC6L4/AAAAP5kHAAAAAAAAAQ4BAABIAAAAC3Q4MNmu2j80E7TGwJ++PwAAAD+ZBwAAAAAAAAEPAQAASAAAAKlfPH42ido/NBO0xsCfvj8AAAA/qQcAAAAAAAABEAEAAEgAAABnp+lcH3DaPzQTtMbAn74/AAAAP7kHAAAAAAAAAREBAABIAAAABJPtqnxK2j+mS1xLf1e+PwAAAD+5BwAAAAAAAAESAQAASAAAAMLamollMdo/pktcS39Xvj8AAAA/uQcAAAAAAAABEwEAAEgAAAChfvH42STaP6ZLXEt/V74/AAAAP8gHAAAAAAAAARQBAABIAAAAX8ae18IL2j+mS1xLf1e+PwAAAD/IBwAAAAAAAAEVAQAASAAAAD5q9UY3/9k/pktcS39Xvj8AAAA/2AcAAAAAAAABFgEAAEgAAAD9saIlIObZP6ZLXEt/V74/AAAAP+gHAAAAAAAAARcBAABIAAAA3FX5lJTZ2T+mS1xLf1e+PwAAAD/oBwAAAAAAAAEYAQAASAAAALv5TwQJzdk/pktcS39Xvj8AAAA/9wcAAAAAAAABGQEAAEgAAAB5Qf3i8bPZPzQTtMbAn74/AAAAPwcIAAAAAAAAARoBAABIAAAAN4mqwdqa2T80E7TGwJ++PwAAAD8HCAAAAAAAAAEbAQAASAAAAPXQV6DDgdk/NBO0xsCfvj8AAAA/BwgAAAAAAAABHAEAAEgAAADUdK4POHXZP77aC0IC6L4/AAAAPxYIAAAAAAAAAR0BAABIAAAAkbxb7iBc2T++2gtCAui+PwAAAD8WCAAAAAAAAAEeAQAASAAAAHBgsl2VT9k/vtoLQgLovj8AAAA/JggAAAAAAAABHwEAAEgAAABwYLJdlU/ZP0yiY71DML8/AAAAPzYIAAAAAAAAASABAABIAAAAUAQJzQlD2T9MomO9QzC/PwAAAD82CAAAAAAAAAEhAQAASAAAAC+oXzx+Ntk/TKJjvUMwvz8AAAA/RQgAAAAAAAABIgEAAEgAAAAOTLar8inZP0yiY71DML8/AAAAP0UIAAAAAAAAASMBAABIAAAADky2q/Ip2T9mMRO0xsC/PwAAAD9VCAAAAAAAAAEkAQAASAAAAMyTY4rbENk/ZjETtMbAvz8AAAA/VQgAAAAAAAABJQEAAEgAAACrN7r5TwTZP3l8tReEBMA/AAAAP2UIAAAAAAAAASYBAABIAAAAitsQacT32D9BYGHVpCjAPwAAAD9lCAAAAAAAAAEnAQAASAAAAGl/Z9g469g/B0QNk8VMwD8AAAA/dAgAAAAAAAABKAEAAEgAAABII75Hrd7YP80nuVDmcMA/AAAAP4QIAAAAAAAAASkBAABIAAAASCO+R63e2D+TC2UOB5XAPwAAAD+TCAAAAAAAAAEqAQAASAAAACfHFLch0tg/W+8QzCe5wD8AAAA/owgAAAAAAAABKwEAAEgAAAAnxxS3IdLYPx/TvIlI3cA/AAAAP7MIAAAAAAAAASwBAABIAAAAJ8cUtyHS2D/ntmhHaQHBPwAAAD/CCAAAAAAAAAEtAQAASAAAAAZrayaWxdg/rZoUBYolwT8AAAA/0ggAAAAAAAABLgEAAEgAAAAGa2smlsXYP3N+wMKqScE/AAAAP+IIAAAAAAAAAS8BAABIAAAA5Q7ClQq52D8BRhg+7JHBPwAAAD/iCAAAAAAAAAEwAQAASAAAAMWyGAV/rNg/jQ1wuS3awT8AAAA/8QgAAAAAAAABMQEAAEgAAACkVm9085/YP1PxG3dO/sE/AAAAP/EIAAAAAAAAATIBAABIAAAAg/rF42eT2D/fuHPyj0bCPwAAAD8BCQAAAAAAAAEzAQAASAAAAIP6xeNnk9g/bYDLbdGOwj8AAAA/AQkAAAAAAAABNAEAAEgAAABinhxT3IbYP/lHI+kS18I/AAAAPxAJAAAAAAAAATUBAABIAAAAQUJzwlB62D+HD3tkVB/DPwAAAD8gCQAAAAAAAAE2AQAASAAAACDmyTHFbdg/E9fS35Vnwz8AAAA/IAkAAAAAAAABNwEAAEgAAAAg5skxxW3YP9u6fp22i8M/AAAAPyAJAAAAAAAAATgBAABIAAAAIObJMcVt2D+hnipb16/DPwAAAD8wCQAAAAAAAAE5AQAASAAAACDmyTHFbdg/Z4LWGPjTwz8AAAA/bgkAAAAAAAABOgEAAEgAAAAg5skxxW3YP7st2lFaQMQ/AAAAP34JAAAAAAAAATsBAABIAAAAIObJMcVt2D+BEYYPe2TEPwAAAD+dCQAAAAAAAAE8AQAASAAAACDmyTHFbdg/R/UxzZuIxD8AAAA/nQkAAAAAAAABPQEAAEgAAAD/iSChOWHYPw3Z3Yq8rMQ/AAAAP60JAAAAAAAAAT4BAABIAAAA/4kgoTlh2D/VvIlI3dDEPwAAAD+8CQAAAAAAAAE/AQAASAAAAP+JIKE5Ydg/m6A1Bv70xD8AAAA/zAkAAAAAAAABQAEAAEgAAAD/iSChOWHYP2GE4cMeGcU/AAAAP9wJAAAAAAAAAUEBAABIAAAA/4kgoTlh2D8naI2BPz3FPwAAAD/7CQAAAAAAAAFCAQAASAAAAP+JIKE5Ydg/70s5P2BhxT8AAAA/CgoAAAAAAAABQwEAAEgAAADeLXcQrlTYP+9LOT9gYcU/AAAAPyoKAAAAAAAAAUQBAABIAAAA3i13EK5U2D8naI2BPz3FPwAAAD94CgAAAAAAAAFFAQAASAAAAL3RzX8iSNg/YYThwx4ZxT8AAAA/eAoAAAAAAAABRgEAAEgAAAC90c1/IkjYP5ugNQb+9MQ/AAAAP4cKAAAAAAAAAUcBAABIAAAAvdHNfyJI2D8N2d2KvKzEPwAAAD+XCgAAAAAAAAFIAQAASAAAAFszsSxGwZ8/TKJjvUMwvz8AAAA/AAAAAAAAAAABSQEAAEgAAABbM7EsRsGfP9ppuziFeL8/AAAAPykAAAAAAAAAAUoBAABIAAAAtHqjm/9EoD9mMRO0xsC/PwAAAD9IAAAAAAAAAAFLAQAASAAAALxb7iBcqaA/eXy1F4QEwD8AAAA/SAAAAAAAAAABTAEAAEgAAADEPDmmuA2hP3l8tReEBMA/AAAAP1gAAAAAAAAAAU0BAABIAAAAzB2EKxVyoT95fLUXhATAPwAAAD9YAAAAAAAAAAFOAQAASAAAANT+zrBx1qE/QWBh1aQowD8AAAA/aAAAAAAAAAABTwEAAEgAAADc3xk2zjqiPwdEDZPFTMA/AAAAP3cAAAAAAAAAAVABAABIAAAA6qGvQIcDoz8HRA2TxUzAPwAAAD93AAAAAAAAAAFRAQAASAAAAPhjRUtAzKM/zSe5UOZwwD8AAAA/dwAAAAAAAAABUgEAAEgAAAAIJttV+ZSkP5MLZQ4HlcA/AAAAP4cAAAAAAAAAAVMBAABIAAAAJqoGa2smpj9b7xDMJ7nAPwAAAD+XAAAAAAAAAAFUAQAASAAAADpN5/qAU6c/H9O8iUjdwD8AAAA/lwAAAAAAAAABVQEAAEgAAABisl2VT0mpP+e2aEdpAcE/AAAAP6YAAAAAAAAAAVYBAABIAAAAgDaJqsHaqj9zfsDCqknBPwAAAD+mAAAAAAAAAAFXAQAASAAAAJbZaTrXB6w/OWJsgMttwT8AAAA/tgAAAAAAAAABWAEAAEgAAAC6PuDUpf2tPzlibIDLbcE/AAAAP8UAAAAAAAAAAVkBAABIAAAAdMJQeugrsD/HKcT7DLbBPwAAAD/VAAAAAAAAAAFaAQAASAAAAP8TQUJzwrA/xynE+wy2wT8AAAA/1QAAAAAAAAABWwEAAEgAAAAG9YvHzyaxP40NcLkt2sE/AAAAP9UAAAAAAAAAAVwBAABIAAAADtbWTCyLsT+NDXC5LdrBPwAAAD/lAAAAAAAAAAFdAQAASAAAAJknxxS3IbI/jQ1wuS3awT8AAAA/5QAAAAAAAAABXgEAAEgAAAAkebfcQbiyP40NcLkt2sE/AAAAP/QAAAAAAAAAAV8BAABIAAAAr8qnpMxOsz+NDXC5LdrBPwAAAD/0AAAAAAAAAAFgAQAASAAAADocmGxX5bM/U/Ebd07+wT8AAAA/BAEAAAAAAAABYQEAAEgAAADVLx4/m0S1P1PxG3dO/sE/AAAAPwQBAAAAAAAAAWIBAABIAAAAZ2JZjII/tj9T8Rt3Tv7BPwAAAD8UAQAAAAAAAAFjAQAASAAAAAF2317Gnrc/U/Ebd07+wT8AAAA/IwEAAAAAAAABZAEAAEgAAACUqBqsrZm4P1PxG3dO/sE/AAAAPyMBAAAAAAAAAWUBAABIAAAALrygfvH4uT9T8Rt3Tv7BPwAAAD8jAQAAAAAAAAFmAQAASAAAADx+Nomqwbo/U/Ebd07+wT8AAAA/MwEAAAAAAAABZwEAAEgAAABMQMyTY4q7P1PxG3dO/sE/AAAAPzMBAAAAAAAAAWgBAABIAAAA1pG8W+4gvD9T8Rt3Tv7BPwAAAD9CAQAAAAAAAAFpAQAASAAAAGLjrCN5t7w/U/Ebd07+wT8AAAA/UgEAAAAAAAABagEAAEgAAADmU1Jmp+m8P1PxG3dO/sE/AAAAP1IBAAAAAAAAAWsBAABIAAAAasT3qNUbvT9T8Rt3Tv7BPwAAAD9iAQAAAAAAAAFsAQAASAAAAHClQi4ygL0/U/Ebd07+wT8AAAA/YgEAAAAAAAABbQEAAEgAAAB+Z9g460i+P40NcLkt2sE/AAAAP2IBAAAAAAAAAW4BAABIAAAAhkgjvketvj/HKcT7DLbBPwAAAD+/AQAAAAAAAAFvAQAASAAAAKvB2pqJZcE/vtoLQgLovj8AAAA/vwEAAAAAAAABcAEAAEgAAACrwdqaiWXBPxiEBNA9D74/AAAAP88BAAAAAAAAAXEBAABIAAAA7XktvKB+wT+MvKxU/Ma9PwAAAD/PAQAAAAAAAAFyAQAASAAAAC4ygN23l8E/APVU2bp+vT8AAAA/3wEAAAAAAAABcwEAAEgAAAAuMoDdt5fBP+ZlpeI37rw/AAAAP98BAAAAAAAAAXQBAABIAAAAcOrS/s6wwT9Ynk1n9qW8PwAAAD/uAQAAAAAAAAF1AQAASAAAAHDq0v7OsME/zNb167RdvD8AAAA/7gEAAAAAAAABdgEAAEgAAABw6tL+zrDBP7JHRvUxzbs/AAAAPw4CAAAAAAAAAXcBAABIAAAAcOrS/s6wwT8M8T6DbfS6PwAAAD8OAgAAAAAAAAF4AQAASAAAAHDq0v7OsME/8GGPjOpjuj8AAAA/DgIAAAAAAAABeQEAAEgAAABw6tL+zrDBP9jS35Vn07k/AAAAPx0CAAAAAAAAAXoBAABIAAAAcOrS/s6wwT/AQzCf5EK5PwAAAD8dAgAAAAAAAAF7AQAASAAAAHDq0v7OsME/MnzYI6P6uD8AAAA/LQIAAAAAAAABfAEAAEgAAABw6tL+zrDBPxbtKC0garg/AAAAPy0CAAAAAAAAAX0BAABIAAAAcOrS/s6wwT+MJdGx3iG4PwAAAD88AgAAAAAAAAF+AQAASAAAAHDq0v7OsME/5s7JPxpJtz8AAAA/XAIAAAAAAAABfwEAAEgAAABpCYh5ckzBP5ghu1uRl7U/AAAAP1wCAAAAAAAAAYABAABIAAAAJ1E1WFszwT9kA1xui3a0PwAAAD9cAgAAAAAAAAGBAQAASAAAAKPgjxUtAcE/SnSsdwjmsz8AAAA/awIAAAAAAAABggEAAEgAAABiKD30FejAPzDl/ICFVbM/AAAAP2sCAAAAAAAAAYMBAABIAAAAIHDq0v7OwD+iHaUFRA2zPwAAAD97AgAAAAAAAAGEAQAASAAAAN63l7HntcA//Madk380sj8AAAA/ewIAAAAAAAABhQEAAEgAAACc/0SQ0JzAP27/RRg+7LE/AAAAP4sCAAAAAAAAAYYBAABIAAAAWkfybrmDwD/kN+6c/KOxPwAAAD+LAgAAAAAAAAGHAQAASAAAABiPn02iasA/yKg+pnkTsT8AAAA/mgIAAAAAAAABiAEAAEgAAAAYj59NomrAPz7h5io4y7A/AAAAP6oCAAAAAAAAAYkBAABIAAAAlR76CnQ4wD8iUjc0tTqwPwAAAD+qAgAAAAAAAAGKAQAASAAAAJUe+gp0OMA/LBW/cefkrz8AAAA/qgIAAAAAAAABiwEAAEgAAABTZqfpXB/APxSGD3tkVK8/AAAAP7kCAAAAAAAAAYwBAABIAAAAnusDTl3avz/E2ACX26KtPwAAAD/JAgAAAAAAAAGNAQAASAAAAJApbkOkEb8/eCvyslLxqz8AAAA/yQIAAAAAAAABjgEAAEgAAAB+Z9g460i+PxDvM9hGr6k/AAAAP9kCAAAAAAAAAY8BAABIAAAAeIaNs47kvT/4X4Thwx6pPwAAAD/ZAgAAAAAAAAGQAQAASAAAAHClQi4ygL0/qLJ1/Tptpz8AAAA/2QIAAAAAAAABkQEAAEgAAADuNJ3rA069P6iydf06bac/AAAAP+gCAAAAAAAAAZIBAABIAAAA5lNSZqfpvD94lBYQNUymPwAAAD/4AgAAAAAAAAGTAQAASAAAAGLjrCN5t7w/eJQWEDVMpj8AAAA/+AIAAAAAAAABlAEAAEgAAADecgfhSoW8P3iUFhA1TKY/AAAAPwgDAAAAAAAAAZUBAABIAAAA3nIH4UqFvD9cBWcZsrulPwAAAD8IAwAAAAAAAAGWAQAASAAAANaRvFvuILw/XAVnGbK7pT8AAAA/FwMAAAAAAAABlwEAAEgAAABSIRcZwO67P1wFZxmyu6U/AAAAPycDAAAAAAAAAZgBAABIAAAATEDMk2OKuz9cBWcZsrulPwAAAD82AwAAAAAAAAGZAQAASAAAAMjPJlE1WLs/XAVnGbK7pT8AAAA/RgMAAAAAAAABmgEAAEgAAABEX4EOBya7P1wFZxmyu6U/AAAAP0YDAAAAAAAAAZsBAABIAAAAwO7by9jzuj9cBWcZsrulPwAAAD9WAwAAAAAAAAGcAQAASAAAADad6wNOXbo/XAVnGbK7pT8AAAA/VgMAAAAAAAABnQEAAEgAAAAm21X5lJS5P1wFZxmyu6U/AAAAP2UDAAAAAAAAAZ4BAABIAAAAnIllMQr+uD9cBWcZsrulPwAAAD9lAwAAAAAAAAGfAQAASAAAABE4dWl/Z7g/XAVnGbK7pT8AAAA/dQMAAAAAAAABoAEAAEgAAACE5oSh9NC3P1wFZxmyu6U/AAAAP3UDAAAAAAAAAaEBAABIAAAAdiTvljsItz94lBYQNUymPwAAAD+FAwAAAAAAAAGiAQAASAAAAOvS/s6wcbY/eJQWEDVMpj8AAAA/hQMAAAAAAAABowEAAEgAAADcEGnE96i1P3iUFhA1TKY/AAAAP5QDAAAAAAAAAaQBAABIAAAAUb94/GwStT94lBYQNUymPwAAAD+UAwAAAAAAAAGlAQAASAAAAEreLXcQrrQ/eJQWEDVMpj8AAAA/pAMAAAAAAAABpgEAAEgAAABC/eLxs0m0P3iUFhA1TKY/AAAAP6QDAAAAAAAAAacBAABIAAAAvYw9r4UXtD+QI8YGuNymPwAAAD+zAwAAAAAAAAGoAQAASAAAADocmGxX5bM/kCPGBrjcpj8AAAA/swMAAAAAAAABqQEAAEgAAAAyO03n+oCzP6iydf06bac/AAAAP8MDAAAAAAAAAaoBAABIAAAAr8qnpMxOsz+osnX9Om2nPwAAAD/DAwAAAAAAAAGrAQAASAAAACtaAmKeHLM/qLJ1/Tptpz8AAAA/0wMAAAAAAAABrAEAAEgAAACgCBKaE4ayP+DQ1OpAjqg/AAAAP9MDAAAAAAAAAa0BAABIAAAAHJhsV+VTsj/g0NTqQI6oPwAAAD/yAwAAAAAAAAGuAQAASAAAAAb1i8fPJrE/EO8z2EavqT8AAAA/AgQAAAAAAAABrwEAAEgAAAB7o5v/RJCwPyx+487JP6o/AAAAPwIEAAAAAAAAAbABAABIAAAA3qNWb3Tzrz9EDZPFTNCqPwAAAD8CBAAAAAAAAAGxAQAASAAAANDhwGS7Kq8/XJxCvM9gqz8AAAA/AgQAAAAAAAABsgEAAEgAAADCHytaAmKuP3gr8rJS8as/AAAAPxEEAAAAAAAAAbMBAABIAAAAuj7g1KX9rT+QuqGp1YGsPwAAAD8RBAAAAAAAAAG0AQAASAAAAKx8SsrsNK0/kLqhqdWBrD8AAAA/IQQAAAAAAAABtQEAAEgAAACkm/9EkNCsP6xJUaBYEq0/AAAAPzAEAAAAAAAAAbYBAABIAAAAnLq0vzNsrD/E2ACX26KtPwAAAD8wBAAAAAAAAAG3AQAASAAAAI74HrV6o6s/xNgAl9uirT8AAAA/MAQAAAAAAAABuAEAAEgAAACO+B61eqOrP+BnsI1eM64/AAAAP0AEAAAAAAAAAbkBAABIAAAAhhfULx4/qz/gZ7CNXjOuPwAAAD9QBAAAAAAAAAG6AQAASAAAAIA2iarB2qo/4GewjV4zrj8AAAA/XwQAAAAAAAABuwEAAEgAAACANomqwdqqP/j2X4Thw64/AAAAP18EAAAAAAAAAbwBAABIAAAAeFU+JWV2qj/49l+E4cOuPwAAAD9fBAAAAAAAAAG9AQAASAAAAHhVPiVldqo/FIYPe2RUrz8AAAA/bwQAAAAAAAABvgEAAEgAAABwdPOfCBKqPxSGD3tkVK8/AAAAP28EAAAAAAAAAb8BAABIAAAAapOoGqytqT8sFb9x5+SvPwAAAD9/BAAAAAAAAAHAAQAASAAAAGKyXZVPSak/IlI3NLU6sD8AAAA/fwQAAAAAAAABwQEAAEgAAABS8MeKloCoP7AZj6/2grA/AAAAP44EAAAAAAAAAcIBAABIAAAATA99BTocqD8+4eYqOMuwPwAAAD+OBAAAAAAAAAHDAQAASAAAAEIuMoDdt6c/yKg+pnkTsT8AAAA/ngQAAAAAAAABxAEAAEgAAAA6Tef6gFOnP1ZwliG7W7E/AAAAP60EAAAAAAAAAcUBAABIAAAANGycdSTvpj9WcJYhu1uxPwAAAD+tBAAAAAAAAAHGAQAASAAAADRsnHUk76Y/5DfunPyjsT8AAAA/vQQAAAAAAAABxwEAAEgAAAAsi1Hwx4qmP+Q37pz8o7E/AAAAP70EAAAAAAAAAcgBAABIAAAAJqoGa2smpj9u/0UYPuyxPwAAAD/NBAAAAAAAAAHJAQAASAAAACaqBmtrJqY//Madk380sj8AAAA/3AQAAAAAAAABygEAAEgAAAAeybvlDsKlP4qO9Q7BfLI/AAAAP9wEAAAAAAAAAcsBAABIAAAAFuhwYLJdpT8YVk2KAsWyPwAAAD/sBAAAAAAAAAHMAQAASAAAAA4HJttV+aQ/oh2lBUQNsz8AAAA//AQAAAAAAAABzQEAAEgAAAAIJttV+ZSkP76sVPzGnbM/AAAAPwsFAAAAAAAAAc4BAABIAAAA+GNFS0DMoz9KdKx3COazPwAAAD8LBQAAAAAAAAHPAQAASAAAAPKC+sXjZ6M/ZANcbot2tD8AAAA/GwUAAAAAAAAB0AEAAEgAAADqoa9AhwOjP/DKs+nMvrQ/AAAAPxsFAAAAAAAAAdEBAABIAAAA4sBkuyqfoj8KWmPgT0+1PwAAAD8qBQAAAAAAAAHSAQAASAAAANzfGTbOOqI/mCG7W5GXtT8AAAA/OgUAAAAAAAAB0wEAAEgAAADc3xk2zjqiP7KwalIUKLY/AAAAP0oFAAAAAAAAAdQBAABIAAAA1P7OsHHWoT+ysGpSFCi2PwAAAD9KBQAAAAAAAAHVAQAASAAAAMwdhCsVcqE/PnjCzVVwtj8AAAA/pwUAAAAAAAAB1gEAAEgAAADMHYQrFXKhP3CWIbtbkbc/AAAAP7cFAAAAAAAAAdcBAABIAAAAxDw5prgNoT8W7SgtIGq4PwAAAD+3BQAAAAAAAAHYAQAASAAAAMQ8Oaa4DaE/pLSAqGGyuD8AAAA/xwUAAAAAAAAB2QEAAEgAAADEPDmmuA2hPzJ82COj+rg/AAAAP8cFAAAAAAAAAdoBAABIAAAAxDw5prgNoT/AQzCf5EK5PwAAAD/WBQAAAAAAAAHbAQAASAAAAMQ8Oaa4DaE/SguIGiaLuT8AAAA/1gUAAAAAAAAB3AEAAEgAAADEPDmmuA2hP9jS35Vn07k/AAAAP+YFAAAAAAAAAd0BAABIAAAAxDw5prgNoT9mmjcRqRu6PwAAAD8FBgAAAAAAAAHeAQAASAAAAMQ8Oaa4DaE/8GGPjOpjuj8AAAA/GgYAAAAAAAAB3wEAAEgAAADEPDmmuA2hP34p5wcsrLo/AAAAPyoGAAAAAAAAAeABAABIAAAAxDw5prgNoT8M8T6DbfS6PwAAAD86BgAAAAAAAAHhAQAASAAAAMQ8Oaa4DaE/mLiW/q48uz8AAAA/SQYAAAAAAAAB4gEAAEgAAADEPDmmuA2hPySA7nnwhLs/AAAAP1kGAAAAAAAAAeMBAABIAAAAxDw5prgNoT+yR0b1Mc27PwAAAD94BgAAAAAAAAHkAQAASAAAAMQ8Oaa4DaE/Pg+ecHMVvD8AAAA/eAYAAAAAAAAB5QEAAEgAAADMHYQrFXKhP8zW9eu0Xbw/AAAAP6cGAAAAAAAAAeYBAABIAAAAzB2EKxVyoT9Ynk1n9qW8PwAAAD+3BgAAAAAAAAHnAQAASAAAANT+zrBx1qE/WJ5NZ/alvD8AAAA/xgYAAAAAAAAB6AEAAEgAAADU/s6wcdahP+ZlpeI37rw/AAAAP9YGAAAAAAAAAekBAABIAAAA1P7OsHHWoT9yLf1deTa9PwAAAD/1BgAAAAAAAAHqAQAASAAAANzfGTbOOqI/ci39XXk2vT8AAAA/BQcAAAAAAAAB6wEAAEgAAADc3xk2zjqiPwD1VNm6fr0/AAAAPwUHAAAAAAAAAewBAABIAAAA4sBkuyqfoj+MvKxU/Ma9PwAAAD8UBwAAAAAAAAHtAQAASAAAAOqhr0CHA6M/GIQE0D0Pvj8AAAA/NAcAAAAAAAAB7gEAAEgAAADqoa9AhwOjP6ZLXEt/V74/AAAAP0MHAAAAAAAAAe8BAABIAAAA6qGvQIcDoz80E7TGwJ++PwAAAD9jBwAAAAAAAAHwAQAASAAAAPKC+sXjZ6M/NBO0xsCfvj8AAAA/wAcAAAAAAAAB8QEAAEgAAAD4Y0VLQMyjPzQTtMbAn74/AAAAP8AHAAAAAAAAAfIBAABIAAAAAEWQ0JwwpD80E7TGwJ++PwAAAD//BwAAAAAAAAHzAQAASAAAAAgm21X5lKQ/NBO0xsCfvj8AAAA/KwgAAAAAAAAB9AEAAEgAAAAIJttV+ZSkP6ZLXEt/V74/AAAAP0oIAAAAAAAAAfUBAABIAAAACCbbVfmUpD8YhATQPQ++PwAAAD9aCAAAAAAAAAH2AQAASAAAAAgm21X5lKQ/jLysVPzGvT8AAAA/iAgAAAAAAAAB9wEAAEgAAADMHYQrFXKhP08h3mewjc4/AAAAPwAAAAAAAAAAAfgBAABIAAAA1P7OsHHWoT8XBYol0bHOPwAAAD+cAAAAAAAAAAH5AQAASAAAANzfGTbOOqI/FwWKJdGxzj8AAAA/nAAAAAAAAAAB+gEAAEgAAADiwGS7Kp+iP93oNePx1c4/AAAAP7sAAAAAAAAAAfsBAABIAAAA6qGvQIcDoz/d6DXj8dXOPwAAAD/bAAAAAAAAAAH8AQAASAAAAPKC+sXjZ6M/3eg14/HVzj8AAAA/+gAAAAAAAAAB/QEAAEgAAAD4Y0VLQMyjP93oNePx1c4/AAAAPwoBAAAAAAAAAf4BAABIAAAAAEWQ0JwwpD/d6DXj8dXOPwAAAD8ZAQAAAAAAAAH/AQAASAAAAABFkNCcMKQ/oczhoBL6zj8AAAA/GQEAAAAAAAABAAIAAEgAAAAIJttV+ZSkP6HM4aAS+s4/AAAAPxkBAAAAAAAAAQECAABIAAAAFuhwYLJdpT+hzOGgEvrOPwAAAD8pAQAAAAAAAAECAgAASAAAAB7Ju+UOwqU/abCNXjMezz8AAAA/KQEAAAAAAAABAwIAAEgAAAAsi1Hwx4qmPy+UORxUQs8/AAAAPzgBAAAAAAAAAQQCAABIAAAAQi4ygN23pz8vlDkcVELPPwAAAD9IAQAAAAAAAAEFAgAASAAAAFLwx4qWgKg/L5Q5HFRCzz8AAAA/WAEAAAAAAAABBgIAAEgAAABqk6garK2pP71bkZeVis8/AAAAP1gBAAAAAAAAAQcCAABIAAAAgDaJqsHaqj+9W5GXlYrPPwAAAD9YAQAAAAAAAAEIAgAASAAAAI74HrV6o6s/gz89Vbauzz8AAAA/ZwEAAAAAAAABCQIAAEgAAACcurS/M2ysP4M/PVW2rs8/AAAAP2cBAAAAAAAAAQoCAABIAAAArHxKyuw0rT+DPz1Vtq7PPwAAAD93AQAAAAAAAAELAgAASAAAALo+4NSl/a0/SyPpEtfSzz8AAAA/dwEAAAAAAAABDAIAAEgAAADIAHbfXsauP0sj6RLX0s8/AAAAP4cBAAAAAAAAAQ0CAABIAAAA2MIL6hePrz9LI+kS19LPPwAAAD+HAQAAAAAAAAEOAgAASAAAAHTCUHroK7A/SyPpEtfSzz8AAAA/lgEAAAAAAAABDwIAAEgAAAD/E0FCc8KwP0sj6RLX0s8/AAAAP6YBAAAAAAAAARACAABIAAAAimUxCv5YsT8RB5XQ9/bPPwAAAD+1AQAAAAAAAAERAgAASAAAAJknxxS3IbI/EQeV0Pf2zz8AAAA/tQEAAAAAAAABEgIAAEgAAACn6VwfcOqyPxEHldD39s8/AAAAP7UBAAAAAAAAARMCAABIAAAAtqvyKSmzsz8RB5XQ9/bPPwAAAD+1AQAAAAAAAAEUAgAASAAAAM1O07k+4LQ/EQeV0Pf2zz8AAAA/xQEAAAAAAAABFQIAAEgAAADcEGnE96i1PxEHldD39s8/AAAAP9UBAAAAAAAAARYCAABIAAAAbkOkEd+jtj8RB5XQ9/bPPwAAAD/VAQAAAAAAAAEXAgAASAAAAITmhKH00Lc/EQeV0Pf2zz8AAAA/5AEAAAAAAAABGAIAAEgAAAAYGcDu28u4PxEHldD39s8/AAAAP+QBAAAAAAAAARkCAABIAAAAomqwtmZiuT8RB5XQ9/bPPwAAAD/0AQAAAAAAAAEaAgAASAAAALIsRsEfK7o/EQeV0Pf2zz8AAAA/9AEAAAAAAAABGwIAAEgAAAA8fjaJqsG6P0sj6RLX0s8/AAAAP/QBAAAAAAAAARwCAABIAAAARF+BDgcmuz9LI+kS19LPPwAAAD8EAgAAAAAAAAEdAgAASAAAAFIhFxnA7rs/gz89Vbauzz8AAAA/EwIAAAAAAAABHgIAAEgAAADecgfhSoW8P4M/PVW2rs8/AAAAPxMCAAAAAAAAAR8CAABIAAAAasT3qNUbvT+DPz1Vtq7PPwAAAD8jAgAAAAAAAAEgAgAASAAAAPQV6HBgsr0/93fl2XRmzz8AAAA/IwIAAAAAAAABIQIAAEgAAAD89jL2vBa+P/d35dl0Zs8/AAAAPzICAAAAAAAAASICAABIAAAAAth9exl7vj8vlDkcVELPPwAAAD8yAgAAAAAAAAEjAgAASAAAAAy5yAB2374/abCNXjMezz8AAAA/QgIAAAAAAAABJAIAAEgAAACWCrnIAHa/P6HM4aAS+s4/AAAAP0ICAAAAAAAAASUCAABIAAAAGnteCy+ovz/d6DXj8dXOPwAAAD9SAgAAAAAAAAEmAgAASAAAABGuVMhFBsA/3eg14/HVzj8AAAA/UgIAAAAAAAABJwIAAEgAAABTZqfpXB/APxcFiiXRsc4/AAAAP2ECAAAAAAAAASgCAABIAAAAGI+fTaJqwD9PId5nsI3OPwAAAD9xAgAAAAAAAAEpAgAASAAAAN63l7HntcA/w1mG7G5Fzj8AAAA/gQIAAAAAAAABKgIAAEgAAACj4I8VLQHBPzWSLnEt/c0/AAAAP4ECAAAAAAAAASsCAABIAAAAaQmIeXJMwT9xroKzDNnNPwAAAD+BAgAAAAAAAAEsAgAASAAAAO15LbygfsE/4+YqOMuQzT8AAAA/kAIAAAAAAAABLQIAAEgAAABw6tL+zrDBPx0Df3qqbM0/AAAAP5ACAAAAAAAAAS4CAABIAAAANhPLYhT8wT+POyf/aCTNPwAAAD+gAgAAAAAAAAEvAgAASAAAAPs7w8ZZR8I/y1d7QUgAzT8AAAA/oAIAAAAAAAABMAIAAEgAAAA99BXocGDCPz2QI8YGuMw/AAAAP68CAAAAAAAAATECAABIAAAAwWS7Kp+Swj93rHcI5pPMPwAAAD+/AgAAAAAAAAEyAgAASAAAAIaNs47k3cI/6eQfjaRLzD8AAAA/vwIAAAAAAAABMwIAAEgAAADIRQaw+/bCP5c5HFRC38s/AAAAP88CAAAAAAAAATQCAABIAAAATLar8ikpwz/PVXCWIbvLPwAAAD/PAgAAAAAAAAE1AgAASAAAAI5u/hNBQsM/Q44YG+Byyz8AAAA/zwIAAAAAAAABNgIAAEgAAADPJlE1WFvDP7XGwJ+eKss/AAAAPw0DAAAAAAAAATcCAABIAAAAEd+jVm90wz9JjA1wuS3KPwAAAD8NAwAAAAAAAAE4AgAASAAAABHfo1ZvdMM/u8S19HflyT8AAAA/DQMAAAAAAAABOQIAAEgAAAAR36NWb3TDPy/9XXk2nck/AAAAPx0DAAAAAAAAAToCAABIAAAAzyZRNVhbwz/bUVpA1DDJPwAAAD8dAwAAAAAAAAE7AgAASAAAAI5u/hNBQsM/T4oCxZLoyD8AAAA/HQMAAAAAAAABPAIAAEgAAAAK/ljREhDDP8PCqklRoMg/AAAAPywDAAAAAAAAAT0CAABIAAAAho2zjuTdwj81+1LOD1jIPwAAAD88AwAAAAAAAAE+AgAASAAAAMFkuyqfksI/4U9Pla3rxz8AAAA/TAMAAAAAAAABPwIAAEgAAAA99BXocGDCP1OI9xlso8c/AAAAP0wDAAAAAAAAAUACAABIAAAAuYNwpUIuwj+PpEtcS3/HPwAAAD9MAwAAAAAAAAFBAgAASAAAADYTy2IU/ME/O/lHI+kSxz8AAAA/awMAAAAAAAABQgIAAEgAAAAuMoDdt5fBP3UVnGXI7sY/AAAAP2sDAAAAAAAAAUMCAABIAAAAaQmIeXJMwT8hapgsZoLGPwAAAD9rAwAAAAAAAAFEAgAASAAAAGIoPfQV6MA/zb6U8wMWxj8AAAA/awMAAAAAAAABRQIAAEgAAADet5ex57XAPwfb6DXj8cU/AAAAP3sDAAAAAAAAAUYCAABIAAAAWkfybrmDwD97E5G6oanFPwAAAD97AwAAAAAAAAFHAgAASAAAANfWTCyLUcA/sy/l/ICFxT8AAAA/igMAAAAAAAABSAIAAEgAAAARrlTIRQbAP+9LOT9gYcU/AAAAP4oDAAAAAAAAAUkCAABIAAAAFJoThtJDvz9hhOHDHhnFPwAAAD+aAwAAAAAAAAFKAgAASAAAAIZII75Hrb4/m6A1Bv70xD8AAAA/mgMAAAAAAAABSwIAAEgAAAD89jL2vBa+Pw3Z3Yq8rMQ/AAAAP6kDAAAAAAAAAUwCAABIAAAAasT3qNUbvT9H9THNm4jEPwAAAD+pAwAAAAAAAAFNAgAASAAAAFoCYp4cU7w/gRGGD3tkxD8AAAA/uQMAAAAAAAABTgIAAEgAAADOsHHWkby7P7st2lFaQMQ/AAAAP7kDAAAAAAAAAU8CAABIAAAAPH42iarBuj/zSS6UORzEPwAAAD/JAwAAAAAAAAFQAgAASAAAALIsRsEfK7o/LWaC1hj4wz8AAAA/yQMAAAAAAAABUQIAAEgAAACqS/s7w8a5Py1mgtYY+MM/AAAAP9gDAAAAAAAAAVICAABIAAAAomqwtmZiuT8tZoLWGPjDPwAAAD/YAwAAAAAAAAFTAgAASAAAABgZwO7by7g/Z4LWGPjTwz8AAAA/6AMAAAAAAAABVAIAAEgAAACUqBqsrZm4P2eC1hj408M/AAAAP+gDAAAAAAAAAVUCAABIAAAACFcq5CIDuD9ngtYY+NPDPwAAAD8HBAAAAAAAAAFWAgAASAAAAHYk75Y7CLc/Z4LWGPjTwz8AAAA/BwQAAAAAAAABVwIAAEgAAABuQ6QR36O2P2eC1hj408M/AAAAPxcEAAAAAAAAAVgCAABIAAAA4/GzSVQNtj9ngtYY+NPDPwAAAD8XBAAAAAAAAAFZAgAASAAAAFigw4HJdrU/oZ4qW9evwz8AAAA/FwQAAAAAAAABWgIAAEgAAADNTtO5PuC0P6GeKlvXr8M/AAAAPy8EAAAAAAAAAVsCAABIAAAAMjtN5/qAsz+hnipb16/DPwAAAD8vBAAAAAAAAAFcAgAASAAAACtaAmKeHLM/oZ4qW9evwz8AAAA/LwQAAAAAAAABXQIAAEgAAACgCBKaE4ayP6GeKlvXr8M/AAAAPz8EAAAAAAAAAV4CAABIAAAAFbch0ojvsT+hnipb16/DPwAAAD8/BAAAAAAAAAFfAgAASAAAAIplMQr+WLE/oZ4qW9evwz8AAAA/TgQAAAAAAAABYAIAAEgAAACDhOaEofSwP6GeKlvXr8M/AAAAP04EAAAAAAAAAWECAABIAAAA+DL2vBZesD+hnipb16/DPwAAAD9eBAAAAAAAAAFiAgAASAAAAN6jVm90868/oZ4qW9evwz8AAAA/bgQAAAAAAAABYwIAAEgAAADQ4cBkuyqvP2eC1hj408M/AAAAP30EAAAAAAAAAWQCAABIAAAAwh8rWgJirj8tZoLWGPjDPwAAAD99BAAAAAAAAAFlAgAASAAAAKSb/0SQ0Kw/80kulDkcxD8AAAA/jQQAAAAAAAABZgIAAEgAAACW2Wk61wesP/NJLpQ5HMQ/AAAAP40EAAAAAAAAAWcCAABIAAAAjvgetXqjqz/zSS6UORzEPwAAAD+cBAAAAAAAAAFoAgAASAAAAIA2iarB2qo/uy3aUVpAxD8AAAA/nAQAAAAAAAABaQIAAEgAAABwdPOfCBKqP4ERhg97ZMQ/AAAAP6wEAAAAAAAAAWoCAABIAAAAWtESEPPkqD9H9THNm4jEPwAAAD+sBAAAAAAAAAFrAgAASAAAAEwPfQU6HKg/DdndirysxD8AAAA/vAQAAAAAAAABbAIAAEgAAAA6Tef6gFOnPw3Z3Yq8rMQ/AAAAP8sEAAAAAAAAAW0CAABIAAAANGycdSTvpj/VvIlI3dDEPwAAAD/LBAAAAAAAAAFuAgAASAAAACaqBmtrJqY/1byJSN3QxD8AAAA/ywQAAAAAAAABbwIAAEgAAAAW6HBgsl2lP5ugNQb+9MQ/AAAAP9sEAAAAAAAAAXACAABIAAAADgcm21X5pD9hhOHDHhnFPwAAAD/bBAAAAAAAAAFxAgAASAAAAABFkNCcMKQ/J2iNgT89xT8AAAA/6wQAAAAAAAABcgIAAEgAAADygvrF42ejP+9LOT9gYcU/AAAAP+sEAAAAAAAAAXMCAABIAAAA4sBkuyqfoj97E5G6oanFPwAAAD/6BAAAAAAAAAF0AgAASAAAANT+zrBx1qE/Qfc8eMLNxT8AAAA/CgUAAAAAAAABdQIAAEgAAADMHYQrFXKhP0H3PHjCzcU/AAAAPxkFAAAAAAAAAXYCAABIAAAAzB2EKxVyoT8H2+g14/HFPwAAAD8pBQAAAAAAAAF3AgAASAAAAMwdhCsVcqE/zb6U8wMWxj8AAAA/KQUAAAAAAAABeAIAAEgAAADEPDmmuA2hP82+lPMDFsY/AAAAPzkFAAAAAAAAAXkCAABIAAAAxDw5prgNoT+VokCxJDrGPwAAAD9IBQAAAAAAAAF6AgAASAAAALxb7iBcqaA/laJAsSQ6xj8AAAA/SAUAAAAAAAABewIAAEgAAAC8W+4gXKmgP1uG7G5FXsY/AAAAP1gFAAAAAAAAAXwCAABIAAAAvFvuIFypoD8hapgsZoLGPwAAAD9oBQAAAAAAAAF9AgAASAAAALxb7iBcqaA/501E6oamxj8AAAA/aAUAAAAAAAABfgIAAEgAAAC8W+4gXKmgP68x8KenysY/AAAAP3cFAAAAAAAAAX8CAABIAAAAtHqjm/9EoD91FZxlyO7GPwAAAD+HBQAAAAAAAAGAAgAASAAAAFszsSxGwZ8/O/lHI+kSxz8AAAA/lgUAAAAAAAABgQIAAEgAAABbM7EsRsGfP4+kS1xLf8c/AAAAP5YFAAAAAAAAAYICAABIAAAATXEbIo34nj9TiPcZbKPHPwAAAD+mBQAAAAAAAAGDAgAASAAAAE1xGyKN+J4/pzP7Us4PyD8AAAA/pgUAAAAAAAABhAIAAEgAAABNcRsijfieP28XpxDvM8g/AAAAP6YFAAAAAAAAAYUCAABIAAAATXEbIo34nj81+1LOD1jIPwAAAD+2BQAAAAAAAAGGAgAASAAAAE1xGyKN+J4/w8KqSVGgyD8AAAA/tgUAAAAAAAABhwIAAEgAAABNcRsijfieP0+KAsWS6Mg/AAAAP8UFAAAAAAAAAYgCAABIAAAATXEbIo34nj/bUVpA1DDJPwAAAD/VBQAAAAAAAAGJAgAASAAAAE1xGyKN+J4/aRmyuxV5yT8AAAA/1QUAAAAAAAABigIAAEgAAABNcRsijfiePy/9XXk2nck/AAAAP+UFAAAAAAAAAYsCAABIAAAAWzOxLEbBnz+BqGGymAnKPwAAAD/lBQAAAAAAAAGMAgAASAAAALR6o5v/RKA/SYwNcLktyj8AAAA/9AUAAAAAAAABjQIAAEgAAAC0eqOb/0SgPw9wuS3aUco/AAAAP/QFAAAAAAAAAY4CAABIAAAAvFvuIFypoD+dNxGpG5rKPwAAAD8EBgAAAAAAAAGPAgAASAAAAMQ8Oaa4DaE/Yxu9Zjy+yj8AAAA/BAYAAAAAAAABkAIAAEgAAADMHYQrFXKhP+/iFOJ9Bss/AAAAPxMGAAAAAAAAAZECAABIAAAA1P7OsHHWoT97qmxdv07LPwAAAD8TBgAAAAAAAAGSAgAASAAAANzfGTbOOqI/Q44YG+Byyz8AAAA/IwYAAAAAAAABkwIAAEgAAADc3xk2zjqiPwlyxNgAl8s/AAAAPyMGAAAAAAAAAZQCAABIAAAA4sBkuyqfoj+XORxUQt/LPwAAAD8+BgAAAAAAAAGVAgAASAAAAOqhr0CHA6M/Wx3IEWMDzD8AAAA/PgYAAAAAAAABlgIAAEgAAADygvrF42ejPyMBdM+DJ8w/AAAAP00GAAAAAAAAAZcCAABIAAAA+GNFS0DMoz+vyMtKxW/MPwAAAD9NBgAAAAAAAAGYAgAASAAAAAgm21X5lKQ/d6x3COaTzD8AAAA/XQYAAAAAAAABmQIAAEgAAAAOBybbVfmkPwN0z4Mn3Mw/AAAAP10GAAAAAAAAAZoCAABIAAAAFuhwYLJdpT+POyf/aCTNPwAAAD9tBgAAAAAAAAGbAgAASAAAAB7Ju+UOwqU/VR/TvIlIzT8AAAA/bQYAAAAAAAABnAIAAEgAAAAeybvlDsKlPx0Df3qqbM0/AAAAP3wGAAAAAAAAAZ0CAABIAAAALItR8MeKpj/j5io4y5DNPwAAAD+MBgAAAAAAAAGeAgAASAAAADpN5/qAU6c/NZIucS39zT8AAAA/mwYAAAAAAAABnwIAAEgAAAA6Tef6gFOnP8NZhuxuRc4/AAAAP5sGAAAAAAAAAaACAABIAAAAQi4ygN23pz+JPTKqj2nOPwAAAD+bBgAAAAAAAAGhAgAASAAAAEwPfQU6HKg/TyHeZ7CNzj8AAAA/qwYAAAAAAAABogIAAEgAAABMD30FOhyoPxcFiiXRsc4/AAAAP7sGAAAAAAAAAaMCAABIAAAAUvDHipaAqD8XBYol0bHOPwAAAD+7BgAAAAAAAAGkAgAASAAAAFLwx4qWgKg/3eg14/HVzj8AAAA/ygYAAAAAAAABpQIAAEgAAABa0RIQ8+SoP93oNePx1c4/AAAAPwkHAAAAAAAAAaYCAABIAAAAsl2VT0mZrT8vlDkcVELPPwAAAD8YBwAAAAAAAAGnAgAASAAAALo+4NSl/a0/L5Q5HFRCzz8AAAA/GAcAAAAAAAABqAIAAEgAAADIAHbfXsauPy+UORxUQs8/AAAAPygHAAAAAAAAAakCAABIAAAA0OHAZLsqrz8vlDkcVELPPwAAAD84BwAAAAAAAAGqAgAASAAAANjCC+oXj68/L5Q5HFRCzz8AAAA/OAcAAAAAAAABqwIAAEgAAADeo1ZvdPOvPy+UORxUQs8/AAAAPzgHAAAAAAAAAawCAABIAAAAdMJQeugrsD9psI1eMx7PPwAAAD9HBwAAAAAAAAGtAgAASAAAAPgy9rwWXrA/abCNXjMezz8AAAA/ZwcAAAAAAAABrgIAAEgAAAB7o5v/RJCwP6HM4aAS+s4/AAAAP3YHAAAAAAAAAa8CAABIAAAA/xNBQnPCsD+hzOGgEvrOPwAAAD+VBwAAAAAAAAGwAgAASAAAACaqBmtrJqY/MAgJoHse3D8AAAA/AAAAAAAAAAABsQIAAEgAAAAmqgZrayamPxT63v6LMNw/AAAAP14AAAAAAAAAAbICAABIAAAALItR8MeKpj8U+t7+izDcPwAAAD8tAQAAAAAAAAGzAgAASAAAADRsnHUk76Y/FPre/osw3D8AAAA/awEAAAAAAAABtAIAAEgAAAA6Tef6gFOnPxT63v6LMNw/AAAAP4sBAAAAAAAAAbUCAABIAAAAQi4ygN23pz8U+t7+izDcPwAAAD+aAQAAAAAAAAG2AgAASAAAAFLwx4qWgKg/FPre/osw3D8AAAA/yQEAAAAAAAABtwIAAEgAAABa0RIQ8+SoPxT63v6LMNw/AAAAP8kBAAAAAAAAAbgCAABIAAAAapOoGqytqT8U+t7+izDcPwAAAD/ZAQAAAAAAAAG5AgAASAAAAHB0858IEqo/FPre/osw3D8AAAA/2QEAAAAAAAABugIAAEgAAACANomqwdqqPxT63v6LMNw/AAAAP+gBAAAAAAAAAbsCAABIAAAAjvgetXqjqz8U+t7+izDcPwAAAD/4AQAAAAAAAAG8AgAASAAAAJbZaTrXB6w/FPre/osw3D8AAAA/+AEAAAAAAAABvQIAAEgAAACkm/9EkNCsPxT63v6LMNw/AAAAP/gBAAAAAAAAAb4CAABIAAAAsl2VT0mZrT8U+t7+izDcPwAAAD8IAgAAAAAAAAG/AgAASAAAAMgAdt9exq4/FPre/osw3D8AAAA/CAIAAAAAAAABwAIAAEgAAADeo1ZvdPOvPxT63v6LMNw/AAAAP3UCAAAAAAAAAcECAABIAAAAbkOkEd+jtj8U+t7+izDcPwAAAD91AgAAAAAAAAHCAgAASAAAAPmUlNlpOrc/FPre/osw3D8AAAA/dQIAAAAAAAABwwIAAEgAAACE5oSh9NC3PxT63v6LMNw/AAAAP4UCAAAAAAAAAcQCAABIAAAAETh1aX9nuD8U+t7+izDcPwAAAD+FAgAAAAAAAAHFAgAASAAAABgZwO7by7g/MAgJoHse3D8AAAA/lAIAAAAAAAABxgIAAEgAAAAg+gp0ODC5PzAICaB7Htw/AAAAP6QCAAAAAAAAAccCAABIAAAAJttV+ZSUuT9MFjNBawzcPwAAAD+kAgAAAAAAAAHIAgAASAAAALIsRsEfK7o/TBYzQWsM3D8AAAA/pAIAAAAAAAAByQIAAEgAAAC4DZFGfI+6P2okXeJa+ts/AAAAP7QCAAAAAAAAAcoCAABIAAAAwO7by9jzuj+IMoeDSujbPwAAAD+0AgAAAAAAAAHLAgAASAAAAExAzJNjirs/iDKHg0ro2z8AAAA/wwIAAAAAAAABzAIAAEgAAABaAmKeHFO8P6RAsSQ61ts/AAAAP8MCAAAAAAAAAc0CAABIAAAA5lNSZqfpvD/eXAVnGbLbPwAAAD/TAgAAAAAAAAHOAgAASAAAAPQV6HBgsr0/FnlZqfiN2z8AAAA/0wIAAAAAAAABzwIAAEgAAAD89jL2vBa+PxZ5Wan4jds/AAAAP+ICAAAAAAAAAdACAABIAAAAAth9exl7vj80h4NK6HvbPwAAAD8HAwAAAAAAAAHRAgAASAAAAJApbkOkEb8/bqPXjMdX2z8AAAA/FwMAAAAAAAAB0gIAAEgAAAAae14LL6i/P26j14zHV9s/AAAAPxcDAAAAAAAAAdMCAABIAAAAU2an6VwfwD+KsQEut0XbPwAAAD8nAwAAAAAAAAHUAgAASAAAAJUe+gp0OMA/pr8rz6Yz2z8AAAA/JwMAAAAAAAAB1QIAAEgAAADX1kwsi1HAP8TNVXCWIds/AAAAPzYDAAAAAAAAAdYCAABIAAAAnP9EkNCcwD/EzVVwliHbPwAAAD82AwAAAAAAAAHXAgAASAAAAN63l7HntcA/xM1VcJYh2z8AAAA/RgMAAAAAAAAB2AIAAEgAAAAgcOrS/s7AP+DbfxGGD9s/AAAAP0YDAAAAAAAAAdkCAABIAAAAYig99BXowD/g238Rhg/bPwAAAD9WAwAAAAAAAAHaAgAASAAAAOWY4jZEGsE//OmpsnX92j8AAAA/VgMAAAAAAAAB2wIAAEgAAABpCYh5ckzBP/zpqbJ1/do/AAAAP2UDAAAAAAAAAdwCAABIAAAAq8HamollwT8a+NNTZevaPwAAAD91AwAAAAAAAAHdAgAASAAAAC4ygN23l8E/Ngb+9FTZ2j8AAAA/dQMAAAAAAAAB3gIAAEgAAABw6tL+zrDBPzYG/vRU2do/AAAAP3UDAAAAAAAAAd8CAABIAAAAcOrS/s6wwT9UFCiWRMfaPwAAAD+UAwAAAAAAAAHgAgAASAAAALKiJSDmycE/VBQolkTH2j8AAAA/lAMAAAAAAAAB4QIAAEgAAAD0WnhB/eLBP3AiUjc0tdo/AAAAP5QDAAAAAAAAAeICAABIAAAANhPLYhT8wT+MMHzYI6PaPwAAAD+kAwAAAAAAAAHjAgAASAAAADYTy2IU/ME/qj6meROR2j8AAAA/swMAAAAAAAAB5AIAAEgAAAA2E8tiFPzBP8ZM0BoDf9o/AAAAP8MDAAAAAAAAAeUCAABIAAAAeMsdhCsVwj8AaSRd4lraPwAAAD/iAwAAAAAAAAHmAgAASAAAAHjLHYQrFcI/HndO/tFI2j8AAAA/8gMAAAAAAAAB5wIAAEgAAAB4yx2EKxXCP3ShzOGgEto/AAAAP/IDAAAAAAAAAegCAABIAAAAeMsdhCsVwj+Qr/aCkADaPwAAAD8BBAAAAAAAAAHpAgAASAAAAHjLHYQrFcI/ystKxW/c2T8AAAA/EQQAAAAAAAAB6gIAAEgAAAB4yx2EKxXCP+bZdGZfytk/AAAAPxEEAAAAAAAAAesCAABIAAAANhPLYhT8wT8E6J4HT7jZPwAAAD8RBAAAAAAAAAHsAgAASAAAAPRaeEH94sE/IPbIqD6m2T8AAAA/IQQAAAAAAAAB7QIAAEgAAACyoiUg5snBP1oSHesdgtk/AAAAPyEEAAAAAAAAAe4CAABIAAAAcOrS/s6wwT92IEeMDXDZPwAAAD8wBAAAAAAAAAHvAgAASAAAAC4ygN23l8E/ki5xLf1d2T8AAAA/MAQAAAAAAAAB8AIAAEgAAACrwdqaiWXBP8xKxW/cOdk/AAAAP0AEAAAAAAAAAfECAABIAAAAJ1E1WFszwT/qWO8QzCfZPwAAAD9ABAAAAAAAAAHyAgAASAAAAKPgjxUtAcE/QINt9Jrx2D8AAAA/UAQAAAAAAAAB8wIAAEgAAABaR/JuuYPAP3ifwTZ6zdg/AAAAP18EAAAAAAAAAfQCAABIAAAAU2an6VwfwD/QyT8aSZfYPwAAAD9fBAAAAAAAAAH1AgAASAAAAJApbkOkEb8/JvS9/Rdh2D8AAAA/bwQAAAAAAAAB9gIAAEgAAAB4ho2zjuS9P3wePOHmKtg/AAAAP28EAAAAAAAAAfcCAABIAAAAYuOsI3m3vD/SSLrEtfTXPwAAAD9vBAAAAAAAAAH4AgAASAAAAExAzJNjirs/DGUOB5XQ1z8AAAA/fgQAAAAAAAAB+QIAAEgAAACyLEbBHyu6P4CdtotTiNc/AAAAP34EAAAAAAAAAfoCAABIAAAAIPoKdDgwuT+6uQrOMmTXPwAAAD+OBAAAAAAAAAH7AgAASAAAAITmhKH00Lc/1sc0byJS1z8AAAA/jgQAAAAAAAAB/AIAAEgAAAD5lJTZaTq3PxDkiLEBLtc/AAAAP70EAAAAAAAAAf0CAABIAAAAtqvyKSmzsz9mDgeV0PfWPwAAAD/NBAAAAAAAAAH+AgAASAAAADI7Tef6gLM/Zg4HldD31j8AAAA/zQQAAAAAAAAB/wIAAEgAAAArWgJinhyzP2YOB5XQ99Y/AAAAP9wEAAAAAAAAAQADAABIAAAAJHm33EG4sj9mDgeV0PfWPwAAAD/cBAAAAAAAAAEBAwAASAAAAJknxxS3IbI/Zg4HldD31j8AAAA/7AQAAAAAAAABAgMAAEgAAAAO1tZMLIuxP2YOB5XQ99Y/AAAAP/sEAAAAAAAAAQMDAABIAAAAg4TmhKH0sD9mDgeV0PfWPwAAAD/7BAAAAAAAAAEEAwAASAAAAHTCUHroK7A/Zg4HldD31j8AAAA/HAUAAAAAAAABBQMAAEgAAADIAHbfXsauP2YOB5XQ99Y/AAAAPywFAAAAAAAAAQYDAABIAAAArHxKyuw0rT9mDgeV0PfWPwAAAD9LBQAAAAAAAAEHAwAASAAAAPhjRUtAzKM/Zg4HldD31j8AAAA/SwUAAAAAAAABCAMAAEgAAADEPDmmuA2hP2YOB5XQ99Y/AAAAP0sFAAAAAAAAAQkDAABIAAAAL+3vDBtnnT9KAN3z4AnXPwAAAD9bBQAAAAAAAAEKAwAASAAAAOMiA9h9e5k/SgDd8+AJ1z8AAAA/WwUAAAAAAAABCwMAAEgAAAC33EG4UiGXP0oA3fPgCdc/AAAAP2oFAAAAAAAAAQwDAABIAAAAi5aAmCfHlD9KAN3z4AnXPwAAAD9qBQAAAAAAAAENAwAASAAAAG0SVYO1NZM/SgDd8+AJ1z8AAAA/iQUAAAAAAAABDgMAAEgAAABGkNCcMJSOP0oA3fPgCdc/AAAAP4kFAAAAAAAAAQ8DAABIAAAACoh5ckxxiz8s8rJS8RvXPwAAAD+ZBQAAAAAAAAEQAwAASAAAAM5/IkhoTog/LPKyUvEb1z8AAAA/mQUAAAAAAAABEQMAAEgAAACy+/Yy9ryGPxDkiLEBLtc/AAAAP5kFAAAAAAAAARIDAABIAAAAcvOfCBKagz8Q5IixAS7XPwAAAD+4BQAAAAAAAAETAwAASAAAAFZvdPOfCII/9NVeEBJA1z8AAAA/uAUAAAAAAAABFAMAAEgAAAA660jeLXeAP9bHNG8iUtc/AAAAP7gFAAAAAAAAARUDAABIAAAAvL2MPa+Fdz/WxzRvIlLXPwAAAD/IBQAAAAAAAAEWAwAASAAAALy9jD2vhXc/urkKzjJk1z8AAAA/yAUAAAAAAAABFwMAAEgAAACEtTUTy2J0P7q5Cs4yZNc/AAAAP+cFAAAAAAAAARgDAABIAAAAhLU1E8tidD+eq+AsQ3bXPwAAAD/nBQAAAAAAAAEZAwAASAAAAEyt3ujmP3E/gJ22i1OI1z8AAAA/9wUAAAAAAAABGgMAAEgAAABMrd7o5j9xP2KPjOpjmtc/AAAAP/cFAAAAAAAAARsDAABIAAAAIEoPfQU6bD9GgWJJdKzXPwAAAD/3BQAAAAAAAAEcAwAASAAAACBKD30FOmw/KnM4qIS+1z8AAAA/BgYAAAAAAAABHQMAAEgAAAAgSg99BTpsPwxlDgeV0Nc/AAAAPwYGAAAAAAAAAR4DAABIAAAAIEoPfQU6bD/wVuRlpeLXPwAAAD8WBgAAAAAAAAEfAwAASAAAACBKD30FOmw/0ki6xLX01z8AAAA/FgYAAAAAAAABIAMAAEgAAAAgSg99BTpsP7Y6kCPGBtg/AAAAPyYGAAAAAAAAASEDAABIAAAAIEoPfQU6bD+aLGaC1hjYPwAAAD8mBgAAAAAAAAEiAwAASAAAACBKD30FOmw/YBASQPc82D8AAAA/ZAYAAAAAAAABIwMAAEgAAAAgSg99BTpsPyJ1Q1OrA9k/AAAAP2QGAAAAAAAAASQDAABIAAAAIEoPfQU6bD/MSsVv3DnZPwAAAD9kBgAAAAAAAAElAwAASAAAAEyt3ujmP3E/ki5xLf1d2T8AAAA/ZAYAAAAAAAABJgMAAEgAAACEtTUTy2J0PzwE80kulNk/AAAAP3QGAAAAAAAAAScDAABIAAAAvL2MPa+Fdz/m2XRmX8rZPwAAAD+DBgAAAAAAAAEoAwAASAAAAPzF42eTqHo/kK/2gpAA2j8AAAA/kwYAAAAAAAABKQMAAEgAAAA0zjqSd8t9P3ShzOGgEto/AAAAP5MGAAAAAAAAASoDAABIAAAAOutI3i13gD8AaSRd4lraPwAAAD+TBgAAAAAAAAErAwAASAAAAFZvdPOfCII/xkzQGgN/2j8AAAA/owYAAAAAAAABLAMAAEgAAABy858IEpqDP3AiUjc0tdo/AAAAP6MGAAAAAAAAAS0DAABIAAAAknfLHYQrhT82Bv70VNnaPwAAAD+yBgAAAAAAAAEuAwAASAAAAM5/IkhoTog/4Nt/EYYP2z8AAAA/sgYAAAAAAAABLwMAAEgAAADuA05d2t+JP6a/K8+mM9s/AAAAP8IGAAAAAAAAATADAABIAAAAJgylh74CjT80h4NK6HvbPwAAAD/CBgAAAAAAAAExAwAASAAAADEK/ljREpA/3lwFZxmy2z8AAAA/0gYAAAAAAAABMgMAAEgAAAA/zJNjituQP6RAsSQ61ts/AAAAP9IGAAAAAAAAATMDAABIAAAAX1C/ePxskj9MFjNBawzcPwAAAD/hBgAAAAAAAAE0AwAASAAAAF9Qv3j8bJI/FPre/osw3D8AAAA/4QYAAAAAAAABNQMAAEgAAAB91OqNbv6TP6DBNnrNeNw/AAAAP/EGAAAAAAAAATYDAABIAAAAi5aAmCfHlD9mpeI37pzcPwAAAD/xBgAAAAAAAAE3AwAASAAAAKkarK2ZWJY/Spe4lv6u3D8AAAA/AAcAAAAAAAABOAMAAEgAAAC33EG4UiGXP/RsOrMv5dw/AAAAPxAHAAAAAAAAATkDAABIAAAA4yID2H17mT+6UOZwUAndPwAAAD8vBwAAAAAAAAE6AwAASAAAABFpxPeo1Zs/SBg+7JFR3T8AAAA/LwcAAAAAAAABOwMAAEgAAAAv7e8MG2edPw786amydd0/AAAAPy8HAAAAAAAAATwDAABIAAAAPa+FF9Qvnj/y7b8Iw4fdPwAAAD8/BwAAAAAAAAE9AwAASAAAAFszsSxGwZ8/1N+VZ9OZ3T8AAAA/PwcAAAAAAAABPgMAAEgAAAC8W+4gXKmgP9TflWfTmd0/AAAAPz8HAAAAAAAAAT8DAABIAAAAxDw5prgNoT+aw0El9L3dPwAAAD9PBwAAAAAAAAFAAwAASAAAANT+zrBx1qE/frUXhATQ3T8AAAA/XgcAAAAAAAABQQMAAEgAAADiwGS7Kp+iP2Cn7eIU4t0/AAAAP14HAAAAAAAAAUIDAABIAAAA6qGvQIcDoz9EmcNBJfTdPwAAAD9uBwAAAAAAAAFDAwAASAAAAABFkNCcMKQ/RJnDQSX03T8AAAA/bgcAAAAAAAABRAMAAEgAAAAOBybbVfmkPyiLmaA1Bt4/AAAAP24HAAAAAAAAAUUDAABIAAAANGycdSTvpj8KfW//RRjePwAAAD99BwAAAAAAAAFGAwAASAAAAEwPfQU6HKg/7m5FXlYq3j8AAAA/jQcAAAAAAAABRwMAAEgAAABisl2VT0mpP+5uRV5WKt4/AAAAP40HAAAAAAAAAUgDAABIAAAAhhfULx4/qz/ubkVeVirePwAAAD+dBwAAAAAAAAFJAwAASAAAAJbZaTrXB6w/7m5FXlYq3j8AAAA/nQcAAAAAAAABSgMAAEgAAACsfErK7DStP9BgG71mPN4/AAAAP6wHAAAAAAAAAUsDAABIAAAAsl2VT0mZrT/QYBu9ZjzePwAAAD+sBwAAAAAAAAFMAwAASAAAALo+4NSl/a0/0GAbvWY83j8AAAA/vAcAAAAAAAABTQMAAEgAAADCHytaAmKuP9BgG71mPN4/AAAAP7wHAAAAAAAAAU4DAABIAAAAyAB2317Grj/QYBu9ZjzePwAAAD/rBwAAAAAAAAFPAwAASAAAAMgAdt9exq4/7m5FXlYq3j8AAAA/KQgAAAAAAAABUAMAAEgAAADIAHbfXsauPwp9b/9FGN4/AAAAP0kIAAAAAAAAAVEDAABIAAAAyAB2317Grj8oi5mgNQbePwAAAD9JCAAAAAAAAAFSAwAASAAAAMgAdt9exq4/RJnDQSX03T8AAAA/WAgAAAAAAAABUwMAAEgAAADIAHbfXsauP2Cn7eIU4t0/AAAAP4cIAAAAAAAAAVQDAABIAAAAyAB2317Grj9+tReEBNDdPwAAAD+XCAAAAAAAAAFVAwAASAAAAEwPfQU6HKg/HJpaHcgR4z8AAAA/AAAAAAAAAAABVgMAAEgAAABMD30FOhyoPw+TxUzQGuM/AAAAPxAAAAAAAAAAAVcDAABIAAAAUvDHipaAqD8Pk8VM0BrjPwAAAD86AAAAAAAAAAFYAwAASAAAAFLwx4qWgKg//4swfNgj4z8AAAA/SgAAAAAAAAABWQMAAEgAAABisl2VT0mpP/+LMHzYI+M/AAAAP0oAAAAAAAAAAVoDAABIAAAAcHTznwgSqj//izB82CPjPwAAAD9ZAAAAAAAAAAFbAwAASAAAAIA2iarB2qo//4swfNgj4z8AAAA/WQAAAAAAAAABXAMAAEgAAACW2Wk61wesP/+LMHzYI+M/AAAAP2kAAAAAAAAAAV0DAABIAAAApJv/RJDQrD//izB82CPjPwAAAD9pAAAAAAAAAAFeAwAASAAAALJdlU9Jma0//4swfNgj4z8AAAA/eAAAAAAAAAABXwMAAEgAAADIAHbfXsauPw+TxUzQGuM/AAAAP3gAAAAAAAAAAWADAABIAAAA3qNWb3Tzrz8Pk8VM0BrjPwAAAD+IAAAAAAAAAAFhAwAASAAAAP8TQUJzwrA/D5PFTNAa4z8AAAA/iAAAAAAAAAABYgMAAEgAAAAO1tZMLIuxPxyaWh3IEeM/AAAAP5gAAAAAAAAAAWMDAABIAAAAHJhsV+VTsj8cmlodyBHjPwAAAD+YAAAAAAAAAAFkAwAASAAAAKfpXB9w6rI/KqHv7b8I4z8AAAA/pwAAAAAAAAABZQMAAEgAAAC2q/IpKbOzPyqh7+2/COM/AAAAP6cAAAAAAAAAAWYDAABIAAAAxm2INOJ7tD8qoe/tvwjjPwAAAD+3AAAAAAAAAAFnAwAASAAAAFigw4HJdrU/KqHv7b8I4z8AAAA/twAAAAAAAAABaAMAAEgAAADj8bNJVA22Pyqh7+2/COM/AAAAP8cAAAAAAAAAAWkDAABIAAAA8rNJVA3Wtj8qoe/tvwjjPwAAAD/HAAAAAAAAAAFqAwAASAAAAH0FOhyYbLc/KqHv7b8I4z8AAAA/1gAAAAAAAAABawMAAEgAAACMx88mUTW4Pyqh7+2/COM/AAAAP9YAAAAAAAAAAWwDAABIAAAAGBnA7tvLuD8qoe/tvwjjPwAAAD/mAAAAAAAAAAFtAwAASAAAACbbVfmUlLk/KqHv7b8I4z8AAAA/5gAAAAAAAAABbgMAAEgAAADA7tvL2PO6PzqohL63/+I/AAAAP/UAAAAAAAAAAW8DAABIAAAAWgJinhxTvD86qIS+t//iPwAAAD/1AAAAAAAAAAFwAwAASAAAAHiGjbOO5L0/OqiEvrf/4j8AAAA/BQEAAAAAAAABcQMAAEgAAAAUmhOG0kO/P0ivGY+v9uI/AAAAPwUBAAAAAAAAAXIDAABIAAAA19ZMLItRwD9IrxmPr/biPwAAAD8VAQAAAAAAAAFzAwAASAAAAOWY4jZEGsE/SK8Zj6/24j8AAAA/FQEAAAAAAAABdAMAAEgAAAAuMoDdt5fBP0ivGY+v9uI/AAAAPyQBAAAAAAAAAXUDAABIAAAANhPLYhT8wT9Wtq5fp+3iPwAAAD8kAQAAAAAAAAF2AwAASAAAAPs7w8ZZR8I/VrauX6ft4j8AAAA/NAEAAAAAAAABdwMAAEgAAAB/rGgJiHnCP1a2rl+n7eI/AAAAPzQBAAAAAAAAAXgDAABIAAAAwWS7Kp+Swj9Wtq5fp+3iPwAAAD9EAQAAAAAAAAF5AwAASAAAAAMdDky2q8I/VrauX6ft4j8AAAA/UwEAAAAAAAABegMAAEgAAAC5g3ClQi7CPyGwsGpSFOg/AAAAPwAAAAAAAAAAAXsDAABIAAAA+zvDxllHwj8hsLBqUhToPwAAAD8QAAAAAAAAAAF8AwAASAAAAD30FehwYMI/L7dFO0oL6D8AAAA/EAAAAAAAAAABfQMAAEgAAAB/rGgJiHnCPy+3RTtKC+g/AAAAPx8AAAAAAAAAAX4DAABIAAAAAx0OTLarwj8vt0U7SgvoPwAAAD8vAAAAAAAAAAF/AwAASAAAAIaNs47k3cI/L7dFO0oL6D8AAAA/LwAAAAAAAAABgAMAAEgAAAAK/ljREhDDPy+3RTtKC+g/AAAAPy8AAAAAAAAAAYEDAABIAAAAEd+jVm90wz89vtoLQgLoPwAAAD8/AAAAAAAAAAGCAwAASAAAANgHnLq0v8M/Pb7aC0IC6D8AAAA/TgAAAAAAAAABgwMAAEgAAAAhoTlhKD3EPz2+2gtCAug/AAAAP14AAAAAAAAAAYQDAABIAAAA9YvHzyZRxT89vtoLQgLoPwAAAD9eAAAAAAAAAAGFAwAASAAAAD4lZXaazsU/Pb7aC0IC6D8AAAA/XgAAAAAAAAABhgMAAEgAAADJdlU+JWXGPz2+2gtCAug/AAAAP24AAAAAAAAAAYcDAABIAAAAExDz5Jjixj89vtoLQgLoPwAAAD9uAAAAAAAAAAGIAwAASAAAAFypkIsMYMc/Pb7aC0IC6D8AAAA/fQAAAAAAAAABiQMAAEgAAACmQi4ygN3HPz2+2gtCAug/AAAAP30AAAAAAAAAAYoDAABIAAAAMZQe+gp0yD89vtoLQgLoPwAAAD+NAAAAAAAAAAGLAwAASAAAALzlDsKVCsk/Pb7aC0IC6D8AAAA/jQAAAAAAAAABjAMAAEgAAACJ71GrN7rJPz2+2gtCAug/AAAAP5wAAAAAAAAAAY0DAABIAAAAVvmUlNlpyj8vt0U7SgvoPwAAAD+cAAAAAAAAAAGOAwAASAAAACMD2H17Gcs/L7dFO0oL6D8AAAA/rAAAAAAAAAABjwMAAEgAAAAzxW2INOLLPyGwsGpSFOg/AAAAP6wAAAAAAAAAAZADAABIAAAAQocDk+2qzD8hsLBqUhToPwAAAD+8AAAAAAAAAAGRAwAASAAAAFBJmZ2mc80/Eqkbmlod6D8AAAA/vAAAAAAAAAABkgMAAEgAAAAcU9yGSCPOPwSihsliJug/AAAAP8sAAAAAAAAAAZMDAABIAAAAZux5Lbygzj8EoobJYiboPwAAAD/LAAAAAAAAAAGUAwAASAAAADL2vBZeUM8/9prx+Gov6D8AAAA/2wAAAAAAAAABlQMAAEgAAAC+R63e6ObPP/aa8fhqL+g/AAAAP+sAAAAAAAAAAZYDAABIAAAAhHClQi4y0D/nk1woczjoPwAAAD/rAAAAAAAAAAGXAwAASAAAAEmZnaZzfdA/55NcKHM46D8AAAA/+gAAAAAAAAABmAMAAEgAAAAPwpUKucjQP+eTXChzOOg/AAAAP/oAAAAAAAAAAZkDAABIAAAA1OqNbv4T0T/ZjMdXe0HoPwAAAD8KAQAAAAAAAAGaAwAASAAAALxvL2PPa9E/2YzHV3tB6D8AAAA/CgEAAAAAAAABmwMAAEgAAADDUHroK9DRP9mMx1d7Qeg/AAAAPxkBAAAAAAAAAZwDAABIAAAAiHlyTHEb0j/ZjMdXe0HoPwAAAD8ZAQAAAAAAAAGdAwAASAAAAJBavdHNf9I/2YzHV3tB6D8AAAA/KQEAAAAAAAABngMAAEgAAAB2317GntfSP9mMx1d7Qeg/AAAAPykBAAAAAAAAAZ8DAABIAAAAXWQAu28v0z/ZjMdXe0HoPwAAAD85AQAAAAAAAAGgAwAASAAAAGRFS0DMk9M/9prx+Gov6D8AAAA/OQEAAAAAAAABoQMAAEgAAABKyuw0nevTP/aa8fhqL+g/AAAAP0gBAAAAAAAAAaIDAABIAAAAUqs3uvlP1D8EoobJYiboPwAAAD9IAQAAAAAAAAGjAwAASAAAADgw2a7Kp9Q/IbCwalIU6D8AAAA/WAEAAAAAAAABpAMAAEgAAAAftXqjm//UPyGwsGpSFOg/AAAAP1gBAAAAAAAAAaUDAABIAAAAoiUg5skx1T8vt0U7SgvoPwAAAD9oAQAAAAAAAAGmAwAASAAAAGlOGEoPfdU/Pb7aC0IC6D8AAAA/aAEAAAAAAAABpwMAAEgAAADtvr2MPa/VP0zFb9w5+ec/AAAAP3cBAAAAAAAAAagDAABIAAAAT9O5PuDU1T9MxW/cOfnnPwAAAD93AQAAAAAAAAGpAwAASAAAALLntfCC+tU/TMVv3Dn55z8AAAA/hwEAAAAAAAABqgMAAEgAAAAV/LGiJSDWP0zFb9w5+ec/AAAAP4cBAAAAAAAAAasDAABIAAAAV7QExDw51j9MxW/cOfnnPwAAAD+WAQAAAAAAAAGsAwAASAAAALnIAHbfXtY/TMVv3Dn55z8AAAA/lgEAAAAAAAABrQMAAEgAAAAc3fwngoTWP0zFb9w5+ec/AAAAP6YBAAAAAAAAAa4DAABIAAAAf/H42SSq1j9MxW/cOfnnPwAAAD+mAQAAAAAAAAGvAwAASAAAAOIF9YvHz9Y/TMVv3Dn55z8AAAA/tgEAAAAAAAABsAMAAEgAAABldprO9QHXP0zFb9w5+ec/AAAAP7YBAAAAAAAAAbEDAABIAAAA6eY/ESQ01z9MxW/cOfnnPwAAAD8NAgAAAAAAAAGyAwAASAAAAL3RzX8iSNg/TMVv3Dn55z8AAAA/HQIAAAAAAAABswMAAEgAAAD/iSChOWHYP0zFb9w5+ec/AAAAPx0CAAAAAAAAAbQDAABIAAAAIObJMcVt2D9MxW/cOfnnPwAAAD8sAgAAAAAAAAG1AwAASAAAAGKeHFPchtg/TMVv3Dn55z8AAAA/LAIAAAAAAAABtgMAAEgAAADFshgFf6zYP0zFb9w5+ec/AAAAPzwCAAAAAAAAAbcDAABIAAAA5Q7ClQq52D9MxW/cOfnnPwAAAD9MAgAAAAAAAAG4AwAASAAAAGl/Z9g469g/TMVv3Dn55z8AAAA/TAIAAAAAAAABuQMAAEgAAADMk2OK2xDZPz2+2gtCAug/AAAAP1sCAAAAAAAAAboDAABIAAAAFi0BMU+O2T89vtoLQgLoPwAAAD9rAgAAAAAAAAG7AwAASAAAANxV+ZSU2dk/Pb7aC0IC6D8AAAA/ewIAAAAAAAABvAMAAEgAAACP5N1yB+HaPz2+2gtCAug/AAAAP3sCAAAAAAAAAb0DAABIAAAANLEsRsEf2z89vtoLQgLoPwAAAD+KAgAAAAAAAAG+AwAASAAAABo2zjqSd9s/TMVv3Dn55z8AAAA/igIAAAAAAAABvwMAAEgAAAAAu28vY8/bP2jTmX0p5+c/AAAAP5oCAAAAAAAAAcADAABIAAAApYe+Ah0O3D942i5OId7nPwAAAD+pAgAAAAAAAAHBAwAASAAAACn4Y0VLQNw/lOhY7xDM5z8AAAA/qQIAAAAAAAABwgMAAEgAAACsaAmIeXLcP6Pv7b8Iw+c/AAAAP8kCAAAAAAAAAcMDAABIAAAAk+2qfErK3D/OBK0x8KfnPwAAAD/JAgAAAAAAAAHEAwAASAAAANWl/Z1h49w/3AtCAuie5z8AAAA/yQIAAAAAAAABxQMAAEgAAAAWXlC/ePzcP+oS19Lflec/AAAAP8kCAAAAAAAAAcYDAABIAAAAN7r5TwQJ3T/qEtfS35XnPwAAAD/YAgAAAAAAAAHHAwAASAAAAHlyTHEbIt0/6hLX0t+V5z8AAAA/6AIAAAAAAAAByAMAAEgAAAB5ckxxGyLdP/kZbKPXjOc/AAAAP/gCAAAAAAAAAckDAABIAAAAms71Aacu3T/5GWyj14znPwAAAD8HAwAAAAAAAAHKAwAASAAAALsqn5IyO90/+Rlso9eM5z8AAAA/FwMAAAAAAAABywMAAEgAAADchkgjvkfdP/kZbKPXjOc/AAAAPxcDAAAAAAAAAcwDAABIAAAA/eLxs0lU3T/5GWyj14znPwAAAD8mAwAAAAAAAAHNAwAASAAAAD+bRNVgbd0/+Rlso9eM5z8AAAA/NgMAAAAAAAABzgMAAEgAAACBU5f2d4bdP/kZbKPXjOc/AAAAP0YDAAAAAAAAAc8DAABIAAAAoa9AhwOT3T/5GWyj14znPwAAAD9GAwAAAAAAAAHQAwAASAAAAMQL6hePn90/+Rlso9eM5z8AAAA/VQMAAAAAAAAB0QMAAEgAAADkZ5OoGqzdP/kZbKPXjOc/AAAAP2UDAAAAAAAAAdIDAABIAAAAJiDmyTHF3T/qEtfS35XnPwAAAD9lAwAAAAAAAAHTAwAASAAAAEd8j1q90d0/3AtCAuie5z8AAAA/dQMAAAAAAAAB1AMAAEgAAABo2DjrSN7dP9wLQgLonuc/AAAAP3UDAAAAAAAAAdUDAABIAAAAiTTie9Tq3T/cC0IC6J7nPwAAAD+EAwAAAAAAAAHWAwAASAAAAKqQiwxg990/3AtCAuie5z8AAAA/lAMAAAAAAAAB1wMAAEgAAADL7DSd6wPeP9wLQgLonuc/AAAAP5QDAAAAAAAAAdgDAABIAAAA7EjeLXcQ3j/cC0IC6J7nPwAAAD//AwAAAAAAAAHZAwAASAAAAIP6xeNnk9g/zZDdrcjL6j8AAAA/AAAAAAAAAAAB2gMAAEgAAADFshgFf6zYP9uXcn7Awuo/AAAAPz8AAAAAAAAAAdsDAABIAAAASCO+R63e2D/pngdPuLnqPwAAAD8/AAAAAAAAAAHcAwAASAAAAO3vDBtnHdk/+KWcH7Cw6j8AAAA/TgAAAAAAAAAB3QMAAEgAAABwYLJdlU/ZP/ilnB+wsOo/AAAAP04AAAAAAAAAAd4DAABIAAAAFi0BMU+O2T8GrTHwp6fqPwAAAD9eAAAAAAAAAAHfAwAASAAAAB4OTLar8tk/Bq0x8Ken6j8AAAA/XgAAAAAAAAAB4AMAAEgAAAAEk+2qfEraPwatMfCnp+o/AAAAP58AAAAAAAAAAeEDAABIAAAA6hePn02i2j8GrTHwp6fqPwAAAD+fAAAAAAAAAAHiAwAASAAAANGcMJQe+to/FLTGwJ+e6j8AAAA/rwAAAAAAAAAB4wMAAEgAAADYfXsZe17bPxS0xsCfnuo/AAAAP68AAAAAAAAAAeQDAABIAAAAnqZzfcCp2z8UtMbAn57qPwAAAD+/AAAAAAAAAAHlAwAASAAAAIQrFXKRAdw/FLTGwJ+e6j8AAAA/vwAAAAAAAAAB5gMAAEgAAADNxLIYBX/cPyO7W5GXleo/AAAAP84AAAAAAAAAAecDAABIAAAA9gGnLu3v3D8xwvBhj4zqPwAAAD/OAAAAAAAAAAHoAwAASAAAAGD37WXsed0/McLwYY+M6j8AAAA/7gAAAAAAAAAB6QMAAEgAAAB3ms71AafeP0/QGgN/euo/AAAAP/0AAAAAAAAAAeoDAABIAAAAS4VcZAC73z9r3kSkbmjqPwAAAD/9AAAAAAAAAAHrAwAASAAAAIvHzyZRNeA/euXZdGZf6j8AAAA/DQEAAAAAAAAB7AMAAEgAAABAQnPCUHrgP4jsbkVeVuo/AAAAPw0BAAAAAAAAAe0DAABIAAAA1WBtzcSy4D+W8wMWVk3qPwAAAD8cAQAAAAAAAAHuAwAASAAAAFjREhDz5OA/wQjDhz0y6j8AAAA/HAEAAAAAAAAB7wMAAEgAAADMk2OK2xDhP8EIw4c9Muo/AAAAPywBAAAAAAAAAfADAABIAAAAL6hfPH424T/eFu0oLSDqPwAAAD8sAQAAAAAAAAHxAwAASAAAAFAECc0JQ+E/+iQXyhwO6j8AAAA/PAEAAAAAAAAB8gMAAEgAAABxYLJdlU/hPwksrJoUBeo/AAAAP0sBAAAAAAAAAfMDAABIAAAAomqwtmZi4T8XM0FrDPzpPwAAAD9LAQAAAAAAAAH0AwAASAAAAKJqsLZmYuE/JTrWOwTz6T8AAAA/SwEAAAAAAAAB9QMAAEgAAACyGAV/rGjhPyU61jsE8+k/AAAAP1sBAAAAAAAAAfYDAABIAAAAshgFf6xo4T81QWsM/OnpPwAAAD96AQAAAAAAAAH3AwAASAAAAMPGWUfybuE/Q0gA3fPg6T8AAAA/igEAAAAAAAAB+AMAAEgAAADTdK4POHXhP0NIAN3z4Ok/AAAAP7kBAAAAAAAAAfkDAABIAAAA03SuDzh14T9RT5Wt69fpPwAAAD/IAQAAAAAAAAH6AwAASAAAAGqTqBqsrak/4K3Iy0rF7z8AAAA/AAAAAAAAAAAB+wMAAEgAAAB4VT4lZXaqP9CmM/tSzu8/AAAAP9sAAAAAAAAAAfwDAABIAAAAgDaJqsHaqj/QpjP7Us7vPwAAAD8KAQAAAAAAAAH9AwAASAAAAHTCUHroK7A/wp+eKlvX7z8AAAA/CgEAAAAAAAAB/gMAAEgAAACRRnyPWr2xP8Kfnipb1+8/AAAAPwoBAAAAAAAAAf8DAABIAAAAtqvyKSmzsz/Cn54qW9fvPwAAAD8ZAQAAAAAAAAEABAAASAAAAFigw4HJdrU/wp+eKlvX7z8AAAA/KQEAAAAAAAABAQQAAEgAAAB9BTocmGy3P8Kfnipb1+8/AAAAPykBAAAAAAAAAQIEAABIAAAAJttV+ZSUuT/Cn54qW9fvPwAAAD8pAQAAAAAAAAEDBAAASAAAAM6wcdaRvLs/wp+eKlvX7z8AAAA/OAEAAAAAAAABBAQAAEgAAADuNJ3rA069P8Kfnipb1+8/AAAAP0gBAAAAAAAAAQUEAABIAAAAkCluQ6QRvz/Cn54qW9fvPwAAAD9IAQAAAAAAAAEGBAAASAAAANfWTCyLUcA/wp+eKlvX7z8AAAA/WAEAAAAAAAABBwQAAEgAAADlmOI2RBrBP8Kfnipb1+8/AAAAP1gBAAAAAAAAAQgEAABIAAAAsqIlIObJwT/Cn54qW9fvPwAAAD9nAQAAAAAAAAEJBAAASAAAAPs7w8ZZR8I/wp+eKlvX7z8AAAA/ZwEAAAAAAAABCgQAAEgAAADBZLsqn5LCP8Kfnipb1+8/AAAAP3cBAAAAAAAAAQsEAABIAAAAho2zjuTdwj/Cn54qW9fvPwAAAD93AQAAAAAAAAEMBAAASAAAAEy2q/IpKcM/wp+eKlvX7z8AAAA/hwEAAAAAAAABDQQAAEgAAADPJlE1WFvDP8Kfnipb1+8/AAAAP4cBAAAAAAAAAQ4EAABIAAAAEd+jVm90wz/Cn54qW9fvPwAAAD+WAQAAAAAAAAEPBAAASAAAAFSX9neGjcM/0KYz+1LO7z8AAAA/lgEAAAAAAAABEAQAAEgAAADYB5y6tL/DP9CmM/tSzu8/AAAAP6YBAAAAAAAAAREEAABIAAAAGsDu28vYwz/grcjLSsXvPwAAAD+mAQAAAAAAAAESBAAASAAAAFx4Qf3i8cM/4K3Iy0rF7z8AAAA/tQEAAAAAAAABEwQAAEgAAACdMJQe+grEP+CtyMtKxe8/AAAAP8UBAAAAAAAAARQEAABIAAAA3+jmPxEkxD/grcjLSsXvPwAAAD9CAgAAAAAAAAEVBAAASAAAACGhOWEoPcQ/4K3Iy0rF7z8AAAA/QgIAAAAAAAABFgQAAEgAAABjWYyCP1bEP+60XZxCvO8/AAAAP1ICAAAAAAAAARcEAABIAAAAKIKE5oShxD/8u/JsOrPvPwAAAD9SAgAAAAAAAAEYBAAASAAAAGo61wecusQ//LvybDqz7z8AAAA/YQIAAAAAAAABGQQAAEgAAADuqnxKyuzEP/y78mw6s+8/AAAAP2ECAAAAAAAAARoEAABIAAAAchsijfgexT/8u/JsOrPvPwAAAD9xAgAAAAAAAAEbBAAASAAAAPWLx88mUcU//LvybDqz7z8AAAA/cQIAAAAAAAABHAQAAEgAAAC7tL8zbJzFP/y78mw6s+8/AAAAP5ACAAAAAAAAAR0EAABIAAAARgaw+/Yyxj/8u/JsOrPvPwAAAD+QAgAAAAAAAAEeBAAASAAAAAsvqF88fsY/CsOHPTKq7z8AAAA/oAIAAAAAAAABHwQAAEgAAACPn02iarDGPwrDhz0yqu8/AAAAP6ACAAAAAAAAASAEAABIAAAAVMhFBrD7xj8Kw4c9MqrvPwAAAD+vAgAAAAAAAAEhBAAASAAAANg460jeLcc/CsOHPTKq7z8AAAA/rwIAAAAAAAABIgQAAEgAAAAa8T1q9UbHPwrDhz0yqu8/AAAAP78CAAAAAAAAASMEAABIAAAAXKmQiwxgxz8Kw4c9MqrvPwAAAD+/AgAAAAAAAAEkBAAASAAAAJ5h46wjecc/CsOHPTKq7z8AAAA/7gIAAAAAAAABJQQAAEgAAADfGTbOOpLHPwrDhz0yqu8/AAAAPyoDAAAAAAAAASYEAABIAAAAIdKI71Grxz8Kw4c9MqrvPwAAAD85AwAAAAAAAAEnBAAASAAAAKZCLjKA3cc/CsOHPTKq7z8AAAA/OQMAAAAAAAABKAQAAEgAAABsayaWxSjIPwrDhz0yqu8/AAAAP0kDAAAAAAAAASkEAABIAAAA79vL2PNayD8YyhwOKqHvPwAAAD9JAwAAAAAAAAEqBAAASAAAALUExDw5psg/GMocDiqh7z8AAAA/WQMAAAAAAAABKwQAAEgAAAC85Q7ClQrJPxjKHA4qoe8/AAAAP1kDAAAAAAAAASwEAABIAAAA3nIH4UqF5D+gB0+4uQruPwAAAD8AAAAAAAAAAAEtBAAASAAAAP/OsHHWkeQ/oAdPuLkK7j8AAAA/jAAAAAAAAAABLgQAAEgAAAAw2a7Kp6TkP6AHT7i5Cu4/AAAAP4wAAAAAAAAAAS8EAABIAAAAYuOsI3m35D+gB0+4uQruPwAAAD+cAAAAAAAAAAEwBAAASAAAAKOb/0SQ0OQ/oAdPuLkK7j8AAAA/nAAAAAAAAAABMQQAAEgAAADlU1Jmp+nkP6AHT7i5Cu4/AAAAP6sAAAAAAAAAATIEAABIAAAAN7r5TwQJ5T+gB0+4uQruPwAAAD+7AAAAAAAAAAEzBAAASAAAAIogoTlhKOU/oAdPuLkK7j8AAAA/uwAAAAAAAAABNAQAAEgAAADM2PNaeEHlP7wVeVmp+O0/AAAAP7sAAAAAAAAAATUEAABIAAAAHT+bRNVg5T/aI6P6mObtPwAAAD/LAAAAAAAAAAE2BAAASAAAAF/37WXseeU/6Co4y5Dd7T8AAAA/2gAAAAAAAAABNwQAAEgAAADCC+oXj5/lP/gxzZuI1O0/AAAAP9oAAAAAAAAAATgEAABIAAAAFXKRAey+5T8UQPc8eMLtPwAAAD/aAAAAAAAAAAE5BAAASAAAAIc04nvU6uU/ME4h3mew7T8AAAA/6gAAAAAAAAABOgQAAEgAAADqSN4tdxDmP05cS39Xnu0/AAAAP+oAAAAAAAAAATsEAABIAAAATl3a3xk25j9cY+BPT5XtPwAAAD/6AAAAAAAAAAE8BAAASAAAAH9n2DjrSOY/amp1IEeM7T8AAAA/+gAAAAAAAAABPQQAAEgAAADSzX8iSGjmP4Z4n8E2eu0/AAAAPwkBAAAAAAAAAT4EAABIAAAAA9h9exl75j+UfzSSLnHtPwAAAD8JAQAAAAAAAAE/BAAASAAAAESQ0JwwlOY/oobJYiZo7T8AAAA/GQEAAAAAAAABQAQAAEgAAABl7HktvKDmP6KGyWImaO0/AAAAPxkBAAAAAAAAAUEEAABIAAAAl/Z3ho2z5j/AlPMDFlbtPwAAAD8oAQAAAAAAAAFCBAAASAAAAMgAdt9exuY/zpuI1A1N7T8AAAA/KAEAAAAAAAABQwQAAEgAAAD6CnQ4MNnmP86biNQNTe0/AAAAPzgBAAAAAAAAAUQEAABIAAAACrnIAHbf5j/Om4jUDU3tPwAAAD9IAQAAAAAAAAFFBAAASAAAABtnHcm75eY/7Kmydf067T8AAAA/SAEAAAAAAAABRgQAAEgAAAArFXKRAezmP+ypsnX9Ou0/AAAAP0gBAAAAAAAAAUcEAABIAAAAPMPGWUfy5j/sqbJ1/TrtPwAAAD9nAQAAAAAAAAFIBAAASAAAAExxGyKN+OY/7Kmydf067T8AAAA/ZwEAAAAAAAABSQQAAEgAAABMcRsijfjmP/qwR0b1Me0/AAAAP3cBAAAAAAAAAUoEAABIAAAAXR9w6tL+5j/6sEdG9THtPwAAAD+lAQAAAAAAAAFLBAAASAAAABjULx4/m+w/+DHNm4jU7T8AAAA/AAAAAAAAAAABTAQAAEgAAAAY1C8eP5vsP+gqOMuQ3e0/AAAAPy4AAAAAAAAAAU0EAABIAAAAKIKE5oSh7D/oKjjLkN3tPwAAAD8+AAAAAAAAAAFOBAAASAAAADkw2a7Kp+w/2iOj+pjm7T8AAAA/TgAAAAAAAAABTwQAAEgAAABI3i13EK7sP9ojo/qY5u0/AAAAP10AAAAAAAAAAVAEAABIAAAAWYyCP1a07D/aI6P6mObtPwAAAD9tAAAAAAAAAAFRBAAASAAAAGk61wecuuw/2iOj+pjm7T8AAAA/bQAAAAAAAAABUgQAAEgAAAB66CvQ4cDsP9ojo/qY5u0/AAAAP30AAAAAAAAAAVMEAABIAAAAipaAmCfH7D/aI6P6mObtPwAAAD99AAAAAAAAAAFUBAAASAAAAJtE1WBtzew/2iOj+pjm7T8AAAA/jAAAAAAAAAABVQQAAEgAAAC8oH7x+NnsP9ojo/qY5u0/AAAAP5wAAAAAAAAAAVYEAABIAAAA3fwngoTm7D/aI6P6mObtPwAAAD+cAAAAAAAAAAFXBAAASAAAAO2qfErK7Ow/2iOj+pjm7T8AAAA/nAAAAAAAAAABWAQAAEgAAAAOBybbVfnsP9ojo/qY5u0/AAAAP6sAAAAAAAAAAVkEAABIAAAAL2PPa+EF7T/aI6P6mObtPwAAAD+rAAAAAAAAAAFaBAAASAAAAFC/ePxsEu0/2iOj+pjm7T8AAAA/uwAAAAAAAAABWwQAAEgAAACCyXZVPiXtP8wcDiqh7+0/AAAAP7sAAAAAAAAAAVwEAABIAAAAoyUg5skx7T/MHA4qoe/tPwAAAD/LAAAAAAAAAAFdBAAASAAAANMvHj+bRO0/zBwOKqHv7T8AAAA/ywAAAAAAAAABXgQAAEgAAAAFOhyYbFftP7wVeVmp+O0/AAAAPwkBAAAAAAAAAV8EAABIAAAAPiVldprO7T+uDuSIsQHuPwAAAD8ZAQAAAAAAAAFgBAAASAAAAG8vY89r4e0/oAdPuLkK7j8AAAA/GQEAAAAAAAABYQQAAEgAAADBlQq5yADuP6AHT7i5Cu4/AAAAPxkBAAAAAAAAAWIEAABIAAAA858IEpoT7j+gB0+4uQruPwAAAD8ZAQAAAAAAAAFjBAAASAAAACSqBmtrJu4/oAdPuLkK7j8AAAA/GQEAAAAAAAABZAQAAEgAAABWtATEPDnuP6AHT7i5Cu4/AAAAPykBAAAAAAAAAWUEAABIAAAAh74CHQ5M7j+gB0+4uQruPwAAAD8pAQAAAAAAAAFmBAAASAAAALnIAHbfXu4/oAdPuLkK7j8AAAA/OQEAAAAAAAABZwQAAEgAAAD7gFOX9nfuP6AHT7i5Cu4/AAAAPzkBAAAAAAAAAWgEAABIAAAALItR8MeK7j+gB0+4uQruPwAAAD9IAQAAAAAAAAFpBAAASAAAAF2VT0mZne4/vBV5Wan47T8AAAA/SAEAAAAAAAABagQAAEgAAACPn02iarDuP9ojo/qY5u0/AAAAP1gBAAAAAAAAAWsEAABIAAAAwKlL+zvD7j/oKjjLkN3tPwAAAD9YAQAAAAAAAAFsBAAASAAAANFXoMOBye4/BjlibIDL7T8AAAA/aAEAAAAAAAABbQQAAEgAAADys0lUDdbuPxRA9zx4wu0/AAAAP2gBAAAAAAAAAW4EAABIAAAAI75Hrd7o7j8wTiHeZ7DtPwAAAD93AQAAAAAAAAFvBAAASAAAAEQa8T1q9e4/ME4h3mew7T8AAAA/dwEAAAAAAAABcAQAAEgAAABldprO9QHvP05cS39Xnu0/AAAAP4cBAAAAAAAAAXEEAABIAAAAhtJDX4EO7z9cY+BPT5XtPwAAAD+HAQAAAAAAAAFyBAAASAAAAKYu7e8MG+8/amp1IEeM7T8AAAA/lgEAAAAAAAABcwQAAEgAAADHipaAmCfvP3hxCvE+g+0/AAAAP6YBAAAAAAAAAXQEAABIAAAA2TjrSN4t7z94cQrxPoPtPwAAAD+mAQAAAAAAAAF1BAAASAAAAPmUlNlpOu8/lH80ki5x7T8AAAA/pgEAAAAAAAABdgQAAEgAAAAJQ+mhr0DvP6KGyWImaO0/AAAAP7YBAAAAAAAAAXcEAABIAAAAG/E9avVG7z+ihsliJmjtPwAAAD+2AQAAAAAAAAF4BAAASAAAADtN5/qAU+8/so1eMx5f7T8AAAA/xQEAAAAAAAABeQQAAEgAAABL+zvDxlnvP8CU8wMWVu0/AAAAP9UBAAAAAAAAAXoEAABIAAAAXamQiwxg7z/eoh2lBUTtPwAAAD/VAQAAAAAAAAF7BAAASAAAAI2zjuTdcu8/7Kmydf067T8AAAA/1QEAAAAAAAABfAQAAEgAAACdYeOsI3nvPwi43BbtKO0/AAAAP+UBAAAAAAAAAX0EAABIAAAAz2vhBfWL7z80zZuI1A3tPwAAAD/0AQAAAAAAAAF+BAAASAAAAO/HipaAmO8/QtQwWcwE7T8AAAA/BAIAAAAAAAABfwQAAEgAAAABdt9exp7vP2DiWvq78uw/AAAAPwQCAAAAAAAAAYAEAABIAAAAESQ0Jwyl7z968ISbq+DsPwAAAD8EAgAAAAAAAAGBBAAASAAAADGA3beXse8/mP6uPJvO7D8AAAA/EwIAAAAAAAABggQAAEgAAABDLjKA3bfvP6YFRA2Txew/AAAAPyMCAAAAAAAAAYMEAABIAAAAU9yGSCO+7z/EE26ugrPsPwAAAD8jAgAAAAAAAAGEBAAASAAAAGOK2xBpxO8/0hoDf3qq7D8AAAA/MwIAAAAAAAABhQQAAEgAAABjitsQacTvP+AhmE9yoew/AAAAPzMCAAAAAAAAAYYEAABIAAAAczgw2a7K7z/uKC0gapjsPwAAAD8zAgAAAAAAAAGHBAAASAAAAIXmhKH00O8//C/C8GGP7D8AAAA/QgIAAAAAAAABiAQAAEgAAACF5oSh9NDvPww3V8FZhuw/AAAAP0ICAAAAAAAAAYkEAABIAAAAheaEofTQ7z8aPuyRUX3sPwAAAD9SAgAAAAAAAAGKBAAASAAAAJWU2Wk61+8/KEWBYkl07D8AAAA/UgIAAAAAAAABiwQAAEgAAACVlNlpOtfvPzhMFjNBa+w/AAAAP3ECAAAAAAAAAYwEAABIAAAAlZTZaTrX7z9UWkDUMFnsPwAAAD+BAgAAAAAAAAGNBAAASAAAAKVCLjKA3e8/YmHVpChQ7D8AAAA/kAIAAAAAAAABjgQAAEgAAAClQi4ygN3vP3BoanUgR+w/AAAAP6ACAAAAAAAAAY8EAABIAAAApUIuMoDd7z9+b/9FGD7sPwAAAD+wAgAAAAAAAAGQBAAASAAAAKVCLjKA3e8/jnaUFhA17D8AAAA/vwIAAAAAAAABkQQAAEgAAAC18IL6xePvP452lBYQNew/AAAAP78CAAAAAAAAAZIEAABIAAAAtfCC+sXj7z+cfSnnByzsPwAAAD+/AgAAAAAAAAGTBAAASAAAALXwgvrF4+8/uItTiPcZ7D8AAAA/5QIAAAAAAAABlAQAAEgAAAC18IL6xePvP8aS6FjvEOw/AAAAP+UCAAAAAAAAAZUEAABIAAAAtfCC+sXj7z/UmX0p5wfsPwAAAD/0AgAAAAAAAAGWBAAASAAAALXwgvrF4+8/5KAS+t7+6z8AAAA/BAMAAAAAAAABlwQAAEgAAAC18IL6xePvP/Knp8rW9es/AAAAPwQDAAAAAAAAAZgEAABIAAAAtfCC+sXj7z8ArzybzuzrPwAAAD8TAwAAAAAAAAGZBAAASAAAAKVCLjKA3e8/DrbRa8bj6z8AAAA/EwMAAAAAAAABmgQAAEgAAACVlNlpOtfvPw620WvG4+s/AAAAPyMDAAAAAAAAAZsEAABIAAAAlZTZaTrX7z8dvWY8vtrrPwAAAD8zAwAAAAAAAAGcBAAASAAAAIXmhKH00O8/Hb1mPL7a6z8AAAA/MwMAAAAAAAABnQQAAEgAAABzODDZrsrvPx29Zjy+2us/AAAAP0IDAAAAAAAAAZ4EAABIAAAAY4rbEGnE7z8rxPsMttHrPwAAAD9CAwAAAAAAAAGfBAAASAAAADGA3beXse8/K8T7DLbR6z8AAAA/UgMAAAAAAAABoAQAAEgAAAARJDQnDKXvPznLkN2tyOs/AAAAP1IDAAAAAAAAAaEEAABIAAAA78eKloCY7z85y5DdrcjrPwAAAD9iAwAAAAAAAAGiBAAASAAAAM9r4QX1i+8/OcuQ3a3I6z8AAAA/YgMAAAAAAAABowQAAEgAAAC/vYw9r4XvPznLkN2tyOs/AAAAP3EDAAAAAAAAAaQEAABIAAAAjbOO5N1y7z85y5DdrcjrPwAAAD9xAwAAAAAAAAGlBAAASAAAAGtX5VNSZu8/OcuQ3a3I6z8AAAA/gQMAAAAAAAABpgQAAEgAAAA7Tef6gFPvPznLkN2tyOs/AAAAP5ADAAAAAAAAAacEAABIAAAA+ZSU2Wk67z85y5DdrcjrPwAAAD+QAwAAAAAAAAGoBAAASAAAALfcQbhSIe8/OcuQ3a3I6z8AAAA/oAMAAAAAAAABqQQAAEgAAABldprO9QHvPznLkN2tyOs/AAAAP6ADAAAAAAAAAaoEAABIAAAAAmKeHFPc7j85y5DdrcjrPwAAAD+wAwAAAAAAAAGrBAAASAAAAG5DpBHfo+4/OcuQ3a3I6z8AAAA/vwMAAAAAAAABrAQAAEgAAAAsi1Hwx4ruPznLkN2tyOs/AAAAP78DAAAAAAAAAa0EAABIAAAA6dL+zrBx7j85y5DdrcjrPwAAAD/PAwAAAAAAAAGuBAAASAAAALnIAHbfXu4/OcuQ3a3I6z8AAAA/zwMAAAAAAAABrwQAAEgAAAB3EK5UyEXuPznLkN2tyOs/AAAAP98DAAAAAAAAAbAEAABIAAAAJKoGa2sm7j8rxPsMttHrPwAAAD/fAwAAAAAAAAGxBAAASAAAAPOfCBKaE+4/K8T7DLbR6z8AAAA/7gMAAAAAAAABsgQAAEgAAACx57XwgvrtPx29Zjy+2us/AAAAP+4DAAAAAAAAAbMEAABIAAAAf923l7Hn7T8OttFrxuPrPwAAAD/+AwAAAAAAAAG0BAAASAAAAE/TuT7g1O0/DrbRa8bj6z8AAAA/DQQAAAAAAAABtQQAAEgAAAAudxCuVMjtPwCvPJvO7Os/AAAAPw0EAAAAAAAAAbYEAABIAAAADRtnHcm77T/koBL63v7rPwAAAD8NBAAAAAAAAAG3BAAASAAAANsQacT3qO0/5KAS+t7+6z8AAAA/HQQAAAAAAAABuAQAAEgAAACqBmtrJpbtP9SZfSnnB+w/AAAAPx0EAAAAAAAAAbkEAABIAAAAiarB2pqJ7T/GkuhY7xDsPwAAAD8tBAAAAAAAAAG6BAAASAAAAFegw4HJdu0/uItTiPcZ7D8AAAA/LQQAAAAAAAABuwQAAEgAAAAmlsUo+GPtP6qEvrf/Iuw/AAAAPzwEAAAAAAAAAbwEAABIAAAA5N1yB+FK7T+OdpQWEDXsPwAAAD88BAAAAAAAAAG9BAAASAAAAMSByXZVPu0/fm//RRg+7D8AAAA/TAQAAAAAAAABvgQAAEgAAACSd8sdhCvtP2Jh1aQoUOw/AAAAP0wEAAAAAAAAAb8EAABIAAAAcRsijfge7T9UWkDUMFnsPwAAAD9cBAAAAAAAAAHABAAASAAAAFC/ePxsEu0/RlOrAzli7D8AAAA/XAQAAAAAAAABwQQAAEgAAAAftXqjm//sPyhFgWJJdOw/AAAAP2sEAAAAAAAAAcIEAABIAAAAH7V6o5v/7D8aPuyRUX3sPwAAAD9rBAAAAAAAAAHDBAAASAAAAA4HJttV+ew/DDdXwVmG7D8AAAA/ewQAAAAAAAABxAQAAEgAAAD+WNESEPPsP/wvwvBhj+w/AAAAP3sEAAAAAAAAAcUEAABIAAAA/ljREhDz7D/uKC0gapjsPwAAAD+KBAAAAAAAAAHGBAAASAAAAO2qfErK7Ow/7igtIGqY7D8AAAA/igQAAAAAAAABxwQAAEgAAADtqnxKyuzsP+AhmE9yoew/AAAAP5oEAAAAAAAAAcgEAABIAAAA7ap8Ssrs7D/EE26ugrPsPwAAAD+qBAAAAAAAAAHJBAAASAAAAO2qfErK7Ow/tgzZ3Yq87D8AAAA/6AQAAAAAAAABygQAAEgAAADd/CeChObsP1DbxSnE++w/AAAAP+gEAAAAAAAAAcsEAABIAAAA3fwngoTm7D9C1DBZzATtPwAAAD/4BAAAAAAAAAHMBAAASAAAAN38J4KE5uw/JMYGuNwW7T8AAAA/+AQAAAAAAAABzQQAAEgAAADd/CeChObsPxa/cefkH+0/AAAAP/gEAAAAAAAAAc4EAABIAAAA3fwngoTm7D/sqbJ1/TrtPwAAAD8HBQAAAAAAAAHPBAAASAAAAN38J4KE5uw/zpuI1A1N7T8AAAA/FwUAAAAAAAAB0AQAAEgAAADd/CeChObsP7KNXjMeX+0/AAAAPxcFAAAAAAAAAdEEAABIAAAA3fwngoTm7D+ihsliJmjtPwAAAD8nBQAAAAAAAAHSBAAASAAAAN38J4KE5uw/hnifwTZ67T8AAAA/JwUAAAAAAAAB0wQAAEgAAADd/CeChObsP3hxCvE+g+0/AAAAPzYFAAAAAAAAAdQEAABIAAAA7ap8Ssrs7D94cQrxPoPtPwAAAD82BQAAAAAAAAHVBAAASAAAAO2qfErK7Ow/amp1IEeM7T8AAAA/RgUAAAAAAAAB1gQAAEgAAADtqnxKyuzsP1xj4E9Ple0/AAAAP1YFAAAAAAAAAdcEAABIAAAA/ljREhDz7D9cY+BPT5XtPwAAAD9lBQAAAAAAAAHYBAAASAAAAA4HJttV+ew/XGPgT0+V7T8AAAA/dQUAAAAAAAAB2QQAAEgAAAAftXqjm//sP1xj4E9Ple0/AAAAP4QFAAAAAAAAAdoEAABIAAAAL2PPa+EF7T9cY+BPT5XtPwAAAD+UBQAAAAAAAAHbBAAASAAAADSd6wNOXeI/UAl9b/9FmD8AAAA/AAAAAAAAAAAB3AQAAEgAAABV+ZSU2WniP1AJfW//RZg/AAAAP40AAAAAAAAAAd0EAABIAAAAdlU+JWV24j9QCX1v/0WYPwAAAD+NAAAAAAAAAAHeBAAASAAAAKhfPH42ieI/UAl9b/9FmD8AAAA/nAAAAAAAAAAB3wQAAEgAAADqF4+fTaLiP1AJfW//RZg/AAAAP5wAAAAAAAAAAeAEAABIAAAAbog04nvU4j8Y6x2C+SSXPwAAAD+sAAAAAAAAAAHhBAAASAAAAOBKhVxkAOM/GOsdgvkklz8AAAA/rAAAAAAAAAAB4gQAAEgAAAB1aX9n2DjjP+jMvpTzA5Y/AAAAP7wAAAAAAAAAAeMEAABIAAAAKeQiA9h94z/ozL6U8wOWPwAAAD+8AAAAAAAAAAHkBAAASAAAAAC7by9jz+M/UHKhzOGgkj8AAAA/ywAAAAAAAAAB5QQAAEgAAADmPxEkNCfkPxhUQt/bf5E/AAAAP8sAAAAAAAAAAeYEAABIAAAAiwxg9+1l5D8YVELf23+RPwAAAD/bAAAAAAAAAAHnBAAASAAAAEGHA5PtquQ/6DXj8dVekD8AAAA/6wAAAAAAAAAB6AQAAEgAAADlU1Jmp+nkPwDzSS6UOYw/AAAAP+sAAAAAAAAAAekEAABIAAAAiiChOWEo5T+gtotTiPeJPwAAAD/rAAAAAAAAAAHqBAAASAAAAPzi8bNJVOU/0D0PnnBzhT8AAAA/+gAAAAAAAAAB6wQAAEgAAABPSZmdpnPlP2ABUcNkMYM/AAAAP/oAAAAAAAAAAewEAABIAAAAkQHsvr2M5T8AxZLoWO+APwAAAD8KAQAAAAAAAAHtBAAASAAAALJdlU9JmeU/AMWS6FjvgD8AAAA/CgEAAAAAAAAB7gQAAEgAAADCC+oXj5/lP0ARqRuaWn0/AAAAPxkBAAAAAAAAAe8EAABIAAAAwgvqF4+f5T9gmCxmgtZ4PwAAAD+AAQAAAAAAAAHwBAAASAAAAMIL6hePn+U/oB+wsGpSdD8AAAA/rwEAAAAAAAAL</ink>
</athena>
</file>

<file path=customXml/item57.xml><?xml version="1.0" encoding="utf-8"?>
<athena xmlns="http://schemas.microsoft.com/edu/athena" version="0.1.3209.0">
  <media streamable="true" recordStart="0" recordEnd="74675" recordLength="74768"/>
</athena>
</file>

<file path=customXml/item58.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MAAAABwMAAAAAAQAAABAAAAAECUlua0F0b21WMQIAAAAJBAAAAAkFAAAACQYAAAAJBwAAAAkIAAAACQkAAAAJCgAAAAkLAAAACQwAAAAJDQAAAA0GBQQAAAALUGVuU3Ryb2tlVjEEAAAACkF0dHJpYnV0ZXMFVHJhY2UJU3RhcnRUaW1lBFR5cGUEBAAED1BlbkF0dHJpYnV0ZXNWMQIAAAAKSW5rVHJhY2VWMQIAAAAQDEFjdGlvblR5cGVWMQIAAAACAAAACQ4AAAAJDwAAANE0AAAAAAAABfD///8MQWN0aW9uVHlwZVYxAQAAAAd2YWx1ZV9fAAgCAAAAAAAAAAEFAAAABAAAAAkRAAAACRIAAAD1UwAAAAAAAAHt////8P///wAAAAABBgAAAAQAAAAJFAAAAAkVAAAAPFcAAAAAAAAB6v////D///8AAAAAAQcAAAAEAAAACRcAAAAJGAAAAP5aAAAAAAAAAef////w////AAAAAAEIAAAABAAAAAkaAAAACRsAAABYcAAAAAAAAAHk////8P///wAAAAABCQAAAAQAAAAJHQAAAAkeAAAAZnkAAAAAAAAB4f////D///8AAAAAAQoAAAAEAAAACSAAAAAJIQAAAAuHAAAAAAAAAd7////w////AAAAAAELAAAABAAAAAkjAAAACSQAAAArkQAAAAAAAAHb////8P///wAAAAABDAAAAAQAAAAJJgAAAAknAAAA6KcAAAAAAAAB2P////D///8AAAAABQ0AAAANQ2xlYXJDYW52YXNWMQIAAAAJU3RhcnRUaW1lBFR5cGUABBAMQWN0aW9uVHlwZVYxAgAAAAIAAACzIwEAAAAAAAHX////8P///wAAAAAFDgAAAA9QZW5BdHRyaWJ1dGVzVjEKAAAAB19jb2xvckEHX2NvbG9yUgdfY29sb3JHB19jb2xvckIKRml0VG9DdXJ2ZQZIZWlnaHQOSWdub3JlUHJlc3N1cmUNSXNIaWdobGlnaHRlcgVTaGFwZQVXaWR0aAAAAAAAAAAABAACAgICAQYBAQxCcnVzaFNoYXBlVjECAAAABgIAAAD/cDCgAAAAAAAAACJAAAAF1v///wxCcnVzaFNoYXBlVjEBAAAAB3ZhbHVlX18ACAIAAAABAAAAAAAAAAAAIkAFDwAAAApJbmtUcmFjZVYxAwAAAA1MaXN0YDErX2l0ZW1zDExpc3RgMStfc2l6ZQ9MaXN0YDErX3ZlcnNpb24EAAAYU2hhcmVkLklua2luZy5JbmtQb2ludFtdAgAAAAgIAgAAAAkrAAAALAAAACwAAAABEQAAAA4AAAD/cDCgAAAAAAAAACJAAAAB1P///9b///8BAAAAAAAAAAAAIkABEgAAAA8AAAAJLQAAABQAAAAUAAAAARQAAAAOAAAA/3AwoAAAAAAAAAAiQAAAAdL////W////AQAAAAAAAAAAACJAARUAAAAPAAAACS8AAAAgAAAAIAAAAAEXAAAADgAAAP9wMKAAAAAAAAAAIkAAAAHQ////1v///wEAAAAAAAAAAAAiQAEYAAAADwAAAAkxAAAAGAAAABgAAAABGgAAAA4AAAD/cDCgAAAAAAAAACJAAAABzv///9b///8BAAAAAAAAAAAAIkABGwAAAA8AAAAJMwAAAH0AAAB9AAAAAR0AAAAOAAAA/3AwoAAAAAAAAAAiQAAAAcz////W////AQAAAAAAAAAAACJAAR4AAAAPAAAACTUAAACBAAAAgQAAAAEgAAAADgAAAP9wMKAAAAAAAAAAIkAAAAHK////1v///wEAAAAAAAAAAAAiQAEhAAAADwAAAAk3AAAAbwAAAG8AAAABIwAAAA4AAAD/cDCgAAAAAAAAACJAAAAByP///9b///8BAAAAAAAAAAAAIkABJAAAAA8AAAAJOQAAAH0AAAB9AAAAASYAAAAOAAAA/3AwoAAAAAAAAAAiQAAAAcb////W////AQAAAAAAAAAAACJAAScAAAAPAAAACTsAAAAXAAAAFwAAAAcrAAAAAAEAAAB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NFActAAAAAAEAAAAgAAAABApJbmtQb2ludFYxAgAAAAloAAAACWkAAAAJagAAAAlrAAAACWwAAAAJbQAAAAluAAAACW8AAAAJcAAAAAlxAAAACXIAAAAJcwAAAAl0AAAACXUAAAAJdgAAAAl3AAAACXgAAAAJeQAAAAl6AAAACXsAAAANDAcvAAAAAAEAAAAgAAAABApJbmtQb2ludFYxAgAAAAl8AAAACX0AAAAJfgAAAAl/AAAACYAAAAAJgQAAAAmCAAAACYMAAAAJhAAAAAmFAAAACYYAAAAJhwAAAAmIAAAACYkAAAAJigAAAAmLAAAACYwAAAAJjQAAAAmOAAAACY8AAAAJkAAAAAmRAAAACZIAAAAJkwAAAAmUAAAACZUAAAAJlgAAAAmXAAAACZgAAAAJmQAAAAmaAAAACZsAAAAHMQAAAAABAAAAIAAAAAQKSW5rUG9pbnRWMQIAAAAJnAAAAAmdAAAACZ4AAAAJnwAAAAmgAAAACaEAAAAJogAAAAmjAAAACaQAAAAJpQAAAAmmAAAACacAAAAJqAAAAAmpAAAACaoAAAAJqwAAAAmsAAAACa0AAAAJrgAAAAmvAAAACbAAAAAJsQAAAAmyAAAACbMAAAANCAczAAAAAAEAAACAAAAABApJbmtQb2ludFYxAg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NAwc1AAAAAAEAAAAAAQAABApJbmtQb2ludFYxAgA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1/BzcAAAAAAQAAAIAAAAAECklua1BvaW50VjECAA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DREHOQAAAAABAAAAgAAAAAQKSW5rUG9pbnRWMQIA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DQMHOwAAAAABAAAAIAAAAAQKSW5rUG9pbnRWMQIAAAAJngIAAAmfAgAACaACAAAJoQIAAAmiAgAACaMCAAAJpAIAAAmlAgAACaYCAAAJpwIAAAmoAgAACakCAAAJqgIAAAmrAgAACawCAAAJrQIAAAmuAgAACa8CAAAJsAIAAAmxAgAACbICAAAJswIAAAm0AgAADQkFPAAAAApJbmtQb2ludFYxBAAAAAFYAVkOUHJlc3N1cmVGYWN0b3IJVGltZVN0YW1wAAAAAAYGCxACAAAAsgZcsQZc3T9OUwWyrPrtPwAAAD8AAAAAAAAAAAE9AAAAPAAAAGppaWlpad0/TlMFsqz67T8AAAA/TgAAAAAAAAABPgAAADwAAACSkZGRkZHdP05TBbKs+u0/AAAAP14AAAAAAAAAAT8AAAA8AAAAAlesAVes3T9OUwWyrPrtPwAAAD9eAAAAAAAAAAFAAAAAPAAAAOLh4eHh4d0/TlMFsqz67T8AAAA/bgAAAAAAAAABQQAAADwAAAB7zyR6zyTeP05TBbKs+u0/AAAAP24AAAAAAAAAAUIAAAA8AAAAg4KCgoKC3j9OUwWyrPrtPwAAAD99AAAAAAAAAAFDAAAAPAAAAPv6+vr6+t4/TlMFsqz67T8AAAA/fQAAAAAAAAABRAAAADwAAADjOI7jOI7fP05TBbKs+u0/AAAAP40AAAAAAAAAAUUAAAA8AAAACgoKCgoK4D9OUwWyrPrtPwAAAD+NAAAAAAAAAAFGAAAAPAAAAEZGRkZGRuA/TlMFsqz67T8AAAA/nQAAAAAAAAABRwAAADwAAAAm0Xsm0XvgP05TBbKs+u0/AAAAP6wAAAAAAAAAAUgAAAA8AAAAB1yxBlyx4D9OUwWyrPrtPwAAAD+sAAAAAAAAAAFJAAAAPAAAAC+E2S6E2eA/TlMFsqz67T8AAAA/vAAAAAAAAAABSgAAADwAAACzXQizXQjhP05TBbKs+u0/AAAAP7wAAAAAAAAAAUsAAAA8AAAANzc3Nzc34T9OUwWyrPrtPwAAAD/LAAAAAAAAAAFMAAAAPAAAAKf8Uaf8UeE/LCf50dgG7j8AAAA/ywAAAAAAAAABTQAAADwAAAAr1oAr1oDhPywn+dHYBu4/AAAAP9sAAAAAAAAAAU4AAAA8AAAA90yi90yi4T8sJ/nR2AbuPwAAAD/bAAAAAAAAAAFPAAAAPAAAAB91yh91yuE/LCf50dgG7j8AAAA/6wAAAAAAAAABUAAAADwAAADr6+vr6+vhPywn+dHYBu4/AAAAP+sAAAAAAAAAAVEAAAA8AAAAFBQUFBQU4j8sJ/nR2AbuPwAAAD/6AAAAAAAAAAFSAAAAPAAAADw8PDw8POI/LCf50dgG7j8AAAA/+gAAAAAAAAABUwAAADwAAADAFWvAFWviPywn+dHYBu4/AAAAPwoBAAAAAAAAAVQAAAA8AAAARe+ZRO+Z4j8sJ/nR2AbuPwAAAD8KAQAAAAAAAAFVAAAAPAAAABFmuxBmu+I/LCf50dgG7j8AAAA/GgEAAAAAAAABVgAAADwAAACUP+qUP+riPywn+dHYBu4/AAAAPxoBAAAAAAAAAVcAAAA8AAAAvGcSvWcS4z8sJ/nR2AbuPwAAAD8pAQAAAAAAAAFYAAAAPAAAAIneM4neM+M/LCf50dgG7j8AAAA/KQEAAAAAAAABWQAAADwAAABUVVVVVVXjPywn+dHYBu4/AAAAPzkBAAAAAAAAAVoAAAA8AAAA2S6E2S6E4z8sJ/nR2AbuPwAAAD85AQAAAAAAAAFbAAAAPAAAAF4Is10Is+M/LCf50dgG7j8AAAA/SAEAAAAAAAABXAAAADwAAADOzc3Nzc3jPywn+dHYBu4/AAAAP0gBAAAAAAAAAV0AAAA8AAAA4eHh4eHh4z8sJ/nR2AbuPwAAAD9YAQAAAAAAAAFeAAAAPAAAAJpE75lE7+M/LCf50dgG7j8AAAA/WAEAAAAAAAABXwAAADwAAABSp/xRp/zjPywn+dHYBu4/AAAAP2gBAAAAAAAAAWAAAAA8AAAACgoKCgoK5D8sJ/nR2AbuPwAAAD93AQAAAAAAAAFhAAAAPAAAAGa7EGa7EOQ/LCf50dgG7j8AAAA/lwEAAAAAAAABYgAAADwAAADCbBfCbBfkPywn+dHYBu4/AAAAP6YBAAAAAAAAAWMAAAA8AAAAHh4eHh4e5D8sJ/nR2AbuPwAAAD9iAgAAAAAAAAFkAAAAPAAAAB4eHh4eHuQ/TlMFsqz67T8AAAA/oAIAAAAAAAABZQAAADwAAAB6zyR6zyTkP05TBbKs+u0/AAAAP7ACAAAAAAAAAWYAAAA8AAAAes8kes8k5D9ufxGSgO7tPwAAAD+/AgAAAAAAAAFnAAAAPAAAANaAK9aAK+Q/bn8RkoDu7T8AAAA/vwIAAAAAAAABaAAAADwAAAAqf9Qpf9TnP47GNnA5ye8/AAAAPwAAAAAAAAAAAWkAAAA8AAAAhjDbhTDb5z+OxjZwOcnvPwAAAD8/AAAAAAAAAAFqAAAAPAAAAJpE75lE7+c/jsY2cDnJ7z8AAAA/PwAAAAAAAAABawAAADwAAAAKCgoKCgroP47GNnA5ye8/AAAAP08AAAAAAAAAAWwAAAA8AAAA1oAr1oAr6D+OxjZwOcnvPwAAAD9eAAAAAAAAAAFtAAAAPAAAAFtaWlpaWug/sPJCUA297z8AAAA/XgAAAAAAAAABbgAAADwAAAA75Y865Y/oP84eTzDhsO8/AAAAP14AAAAAAAAAAW8AAAA8AAAAvr6+vr6+6D/uSlsQtaTvPwAAAD9uAAAAAAAAAAFwAAAAPAAAAJ5J9J5J9Og/EHdn8IiY7z8AAAA/bgAAAAAAAAABcQAAADwAAABrwBVrwBXpPy6jc9BcjO8/AAAAP30AAAAAAAAAAXIAAAA8AAAA75lE75lE6T9Oz3+wMIDvPwAAAD99AAAAAAAAAAFzAAAAPAAAAF9fX19fX+k/jieYcNhn7z8AAAA/jQAAAAAAAAABdAAAADwAAAAr1oAr1oDpP9B/sDCAT+8/AAAAP50AAAAAAAAAAXUAAAA8AAAAP+qUP+qU6T/uq7wQVEPvPwAAAD+dAAAAAAAAAAF2AAAAPAAAAJubm5ubm+k/DtjI8Cc37z8AAAA/rAAAAAAAAAABdwAAADwAAAD3TKL3TKLpPw7YyPAnN+8/AAAAP6wAAAAAAAAAAXgAAAA8AAAA90yi90yi6T8wBNXQ+yrvPwAAAD+sAAAAAAAAAAF5AAAAPAAAAFP+qFP+qOk/MATV0Psq7z8AAAA/vAAAAAAAAAABegAAADwAAABT/qhT/qjpP04w4bDPHu8/AAAAPzkBAAAAAAAAAXsAAAA8AAAAU/6oU/6o6T9uXO2QoxLvPwAAAD85AQAAAAAAAAF8AAAAPAAAAGRkZGRkZOo/MATV0Psq7z8AAAA/AAAAAAAAAAABfQAAADwAAAAcx3Ecx3HqPzAE1dD7Ku8/AAAAPwAAAAAAAAAAAX4AAAA8AAAAeXh4eHh46j8wBNXQ+yrvPwAAAD8QAAAAAAAAAAF/AAAAPAAAADHbhTDbheo/MATV0Psq7z8AAAA/EAAAAAAAAAABgAAAADwAAADpPZPoPZPqPzAE1dD7Ku8/AAAAPx8AAAAAAAAAAYEAAAA8AAAAoaCgoKCg6j8wBNXQ+yrvPwAAAD8fAAAAAAAAAAGCAAAAPAAAALS0tLS0tOo/TjDhsM8e7z8AAAA/LwAAAAAAAAABgwAAADwAAABsF8JsF8LqP04w4bDPHu8/AAAAPy8AAAAAAAAAAYQAAAA8AAAAgSvWgCvW6j9OMOGwzx7vPwAAAD8/AAAAAAAAAAGFAAAAPAAAANzc3Nzc3Oo/TjDhsM8e7z8AAAA/PwAAAAAAAAABhgAAADwAAACUP+qUP+rqP25c7ZCjEu8/AAAAP04AAAAAAAAAAYcAAAA8AAAATKL3TKL36j+OiPlwdwbvPwAAAD9OAAAAAAAAAAGIAAAAPAAAAGG2C2G2C+s/joj5cHcG7z8AAAA/XgAAAAAAAAABiQAAADwAAAC9ZxK9ZxLrP660BVFL+u4/AAAAP14AAAAAAAAAAYoAAAA8AAAAGRkZGRkZ6z/O4BExH+7uPwAAAD9uAAAAAAAAAAGLAAAAPAAAANF7JtF7Jus/7gweEfPh7j8AAAA/bgAAAAAAAAABjAAAADwAAADReybReybrPw45KvHG1e4/AAAAP30AAAAAAAAAAY0AAAA8AAAAid4zid4z6z8OOSrxxtXuPwAAAD+NAAAAAAAAAAGOAAAAPAAAAOWPOuWPOus/Djkq8cbV7j8AAAA/jQAAAAAAAAABjwAAADwAAABBQUFBQUHrPy5lNtGaye4/AAAAP40AAAAAAAAAAZAAAAA8AAAA+aNO+aNO6z8uZTbRmsnuPwAAAD+cAAAAAAAAAAGRAAAAPAAAAGlpaWlpaes/TpFCsW697j8AAAA/nAAAAAAAAAABkgAAADwAAACRkZGRkZHrP06RQrFuve4/AAAAP6wAAAAAAAAAAZMAAAA8AAAAchzHcRzH6z8uZTbRmsnuPwAAAD+sAAAAAAAAAAGUAAAAPAAAAGW7EGa7EOw/7gweEfPh7j8AAAA/vAAAAAAAAAABlQAAADwAAAC3C2G2C2HsP+4MHhHz4e4/AAAAP8sAAAAAAAAAAZYAAAA8AAAA8ked8ked7D/uDB4R8+HuPwAAAD/LAAAAAAAAAAGXAAAAPAAAAHchzHYhzOw/7gweEfPh7j8AAAA/2wAAAAAAAAABmAAAADwAAADn5ubm5ubsP+4MHhHz4e4/AAAAP9sAAAAAAAAAAZkAAAA8AAAAQpjtQpjt7D/uDB4R8+HuPwAAAD/rAAAAAAAAAAGaAAAAPAAAAPv6+vr6+uw/7gweEfPh7j8AAAA/6wAAAAAAAAABmwAAADwAAAD7+vr6+vrsPw45KvHG1e4/AAAAPykBAAAAAAAAAZwAAAA8AAAAqwFXrAFX7j/uq7wQVEPvPwAAAD8AAAAAAAAAAAGdAAAAPAAAAAizXQizXe4/0H+wMIBP7z8AAAA/rAAAAAAAAAABngAAADwAAADAFWvAFWvuP9B/sDCAT+8/AAAAP6wAAAAAAAAAAZ8AAAA8AAAAeHh4eHh47j/Qf7AwgE/vPwAAAD+7AAAAAAAAAAGgAAAAPAAAAI2MjIyMjO4/0H+wMIBP7z8AAAA/uwAAAAAAAAABoQAAADwAAABF75lE75nuP9B/sDCAT+8/AAAAP8sAAAAAAAAAAaIAAAA8AAAAoKCgoKCg7j/Qf7AwgE/vPwAAAD/bAAAAAAAAAAGjAAAAPAAAALW0tLS0tO4/0H+wMIBP7z8AAAA/2wAAAAAAAAABpAAAADwAAABtF8JsF8LuP+6rvBBUQ+8/AAAAP9sAAAAAAAAAAaUAAAA8AAAAyMjIyMjI7j8O2MjwJzfvPwAAAD/qAAAAAAAAAAGmAAAAPAAAACV6zyR6z+4/DtjI8Cc37z8AAAA/6gAAAAAAAAABpwAAADwAAAA5juM4juPuPw7YyPAnN+8/AAAAP/oAAAAAAAAAAagAAAA8AAAA8fDw8PDw7j8wBNXQ+yrvPwAAAD8KAQAAAAAAAAGpAAAAPAAAAE2i90yi9+4/MATV0Psq7z8AAAA/CgEAAAAAAAABqgAAADwAAAAFBQUFBQXvP04w4bDPHu8/AAAAPwoBAAAAAAAAAasAAAA8AAAAdcofdcof7z9OMOGwzx7vPwAAAD8ZAQAAAAAAAAGsAAAAPAAAAJ3yR53yR+8/TjDhsM8e7z8AAAA/GQEAAAAAAAABrQAAADwAAAANuGINuGLvP04w4bDPHu8/AAAAPykBAAAAAAAAAa4AAAA8AAAA2S6E2S6E7z9OMOGwzx7vPwAAAD8pAQAAAAAAAAGvAAAAPAAAAKWlpaWlpe8/TjDhsM8e7z8AAAA/OAEAAAAAAAABsAAAADwAAAC5ubm5ubnvP04w4bDPHu8/AAAAPzgBAAAAAAAAAbEAAAA8AAAAzc3Nzc3N7z9OMOGwzx7vPwAAAD9IAQAAAAAAAAGyAAAAPAAAAIUw24Uw2+8/TjDhsM8e7z8AAAA/SAEAAAAAAAABswAAADwAAADh4eHh4eHvP04w4bDPHu8/AAAAP2cBAAAAAAAAAbQAAAA8AAAAOjw8PDw8rD+gGnpf5YXgPwAAAD8AAAAAAAAAAAG1AAAAPAAAADo8PDw8PKw/wEaGP7l54D8AAAA/AAAAAAAAAAABtgAAADwAAAB6JtF7JtGrP8BGhj+5eeA/AAAAPxAAAAAAAAAAAbcAAAA8AAAAuhBmuxBmqz/ARoY/uXngPwAAAD8fAAAAAAAAAAG4AAAAPAAAADrljzrlj6o/wEaGP7l54D8AAAA/LwAAAAAAAAABuQAAADwAAAB6zyR6zySqP8BGhj+5eeA/AAAAPz8AAAAAAAAAAboAAAA8AAAA+KNO+aNOqT/ARoY/uXngPwAAAD8/AAAAAAAAAAG7AAAAPAAAADiO4ziO46g/wEaGP7l54D8AAAA/TgAAAAAAAAABvAAAADwAAAB4eHh4eHioP6Aael/lheA/AAAAP04AAAAAAAAAAb0AAAA8AAAAuGINuGINqD+gGnpf5YXgPwAAAD9eAAAAAAAAAAG+AAAAPAAAAPhMovdMoqc/gO5tfxGS4D8AAAA/XgAAAAAAAAABvwAAADwAAAB2Icx2IcymP2DCYZ89nuA/AAAAP20AAAAAAAAAAcAAAAA8AAAA9vX19fX1pT9AllW/aargPwAAAD99AAAAAAAAAAHBAAAAPAAAAHTKH3XKH6U/AD49/8HC4D8AAAA/fQAAAAAAAAABwgAAADwAAAD0nkn0nkmkP+ARMR/uzuA/AAAAP30AAAAAAAAAAcMAAAA8AAAAdHNzc3Nzoz+guRhfRufgPwAAAD+NAAAAAAAAAAHEAAAAPAAAAPRHnfJHnaI/YmEAn57/4D8AAAA/rAAAAAAAAAABxQAAADwAAAAw24Uw24WgP4Asq37TVOE/AAAAP6wAAAAAAAAAAcYAAAA8AAAAcMUacMUaoD9C1JK+K23hPwAAAD+8AAAAAAAAAAHHAAAAPAAAAN8zid4ziZ4/Anx6/oOF4T8AAAA/vAAAAAAAAAAByAAAADwAAADd3Nzc3NycP6L3VV4IquE/AAAAP8sAAAAAAAAAAckAAAA8AAAA3YUw24Uwmz8iRyXeuNrhPwAAAD/LAAAAAAAAAAHKAAAAPAAAANsuhNkuhJk/opb0XWkL4j8AAAA/ywAAAAAAAAABywAAADwAAABXrAFXrAGXPwK6t/1FSOI/AAAAP9sAAAAAAAAAAcwAAAA8AAAAVVVVVVVVlT9i3XqdIoXiPwAAAD/qAAAAAAAAAAHNAAAAPAAAANXS0tLS0pI/4ixKHdO14j8AAAA/6gAAAAAAAAABzgAAADwAAADTeybReyaRPwT49PwHC+M/AAAAP/oAAAAAAAAAAc8AAAA8AAAAnvJHnfJHjT8iw5/cPGDjPwAAAD/6AAAAAAAAAAHQAAAAPAAAAJpE75lE74k/YrpWnEWp4z8AAAA/CgEAAAAAAAAB0QAAADwAAACWP+qUP+qEP4SFAXx6/uM/AAAAPwoBAAAAAAAAAdIAAAA8AAAAJHXKH3XKfz+kUKxbr1PkPwAAAD8ZAQAAAAAAAAHTAAAAPAAAABwZGRkZGXk/hMM+ezzB5D8AAAA/GQEAAAAAAAAB1AAAADwAAAAUvWcSvWdyP4Ri3XqdIuU/AAAAPxkBAAAAAAAAAdUAAAA8AAAAIB4eHh4ebj+mLYha0nflPwAAAD8pAQAAAAAAAAHWAAAAPAAAACAeHh4eHm4/pMwmWjPZ5T8AAAA/OQEAAAAAAAAB1wAAADwAAAAUvWcSvWdyP6ZrxVmUOuY/AAAAPzkBAAAAAAAAAdgAAAA8AAAAHBkZGRkZeT+mCmRZ9ZvmPwAAAD9IAQAAAAAAAAHZAAAAPAAAAJY/6pQ/6oQ/ZlHqmK4V5z8AAAA/SAEAAAAAAAAB2gAAADwAAACeSfSeSfSOP2bwiJgPd+c/AAAAP1gBAAAAAAAAAdsAAAA8AAAA1Sl/1Cl/lD9ojyeYcNjnPwAAAD9YAQAAAAAAAAHcAAAAPAAAAF1aWlpaWpo/aC7Gl9E56D8AAAA/cwEAAAAAAAAB3QAAADwAAADfM4neM4meP8hRiTeudug/AAAAP4MBAAAAAAAAAd4AAAA8AAAAtF0Is10Ioz+ImA93Z/DoPwAAAD+DAQAAAAAAAAHfAAAAPAAAAHTKH3XKH6U/6LvSFkQt6T8AAAA/kwEAAAAAAAAB4AAAADwAAAD4TKL3TKKnP0jflbYgauk/AAAAP5MBAAAAAAAAAeEAAAA8AAAAes8kes8kqj/KLmU20ZrpPwAAAD+iAQAAAAAAAAHiAAAAPAAAAP5Rp/xRp6w/aqpAllW/6T8AAAA/ogEAAAAAAAAB4wAAADwAAAAAAAAAAACwP+j5DxYG8Ok/AAAAP7IBAAAAAAAAAeQAAAA8AAAAIcx2Icx2sT9KHdO14izqPwAAAD/CAQAAAAAAAAHlAAAAPAAAAEOY7UKY7bI/CsW69TpF6j8AAAA/wgEAAAAAAAAB5gAAADwAAABF75lE75m0P6pAllW/aeo/AAAAP9EBAAAAAAAAAecAAAA8AAAA5ubm5ubmtj9KvHG1Q47qPwAAAD/RAQAAAAAAAAHoAAAAPAAAAIneM4neM7k/6jdNFciy6j8AAAA/0QEAAAAAAAAB6QAAADwAAADMdiHMdiG8P6rfNFUgy+o/AAAAP+EBAAAAAAAAAeoAAAA8AAAAsK+vr6+vvz9qhxyVeOPqPwAAAD/hAQAAAAAAAAHrAAAAPAAAANouhNkuhME/aocclXjj6j8AAAA/8AEAAAAAAAAB7AAAADwAAADMdiHMdiHEPyovBNXQ++o/AAAAP/ABAAAAAAAAAe0AAAA8AAAAv76+vr6+xj8qLwTV0PvqPwAAAD8AAgAAAAAAAAHuAAAAPAAAABBmuxBmu8g/Ki8E1dD76j8AAAA/EAIAAAAAAAAB7wAAADwAAAB0c3Nzc3PLP2qHHJV44+o/AAAAPxACAAAAAAAAAfAAAAA8AAAAVVVVVVVVzT/qN00VyLLqPwAAAD8fAgAAAAAAAAHxAAAAPAAAAFesAVesAc8/aOh9lReC6j8AAAA/HwIAAAAAAAAB8gAAADwAAACF2S6E2S7QPyjxxtUOOeo/AAAAPy8CAAAAAAAAAfMAAAA8AAAA/VGn/FGn0D+qofdVXgjqPwAAAD8/AgAAAAAAAAH0AAAAPAAAAL1nEr1nEtE/aqpAllW/6T8AAAA/PwIAAAAAAAAB9QAAADwAAAAOuGINuGLRPyqzidZMduk/AAAAPz8CAAAAAAAAAfYAAAA8AAAApqWlpaWl0T8I6N72FyHpPwAAAD9OAgAAAAAAAAH3AAAAPAAAAM7Nzc3NzdE/iJgPd2fw6D8AAAA/TgIAAAAAAAAB+AAAADwAAAD29fX19fXRPyh1TNeKs+g/AAAAP04CAAAAAAAAAfkAAAA8AAAAHh4eHh4e0j/IUYk3rnboPwAAAD9eAgAAAAAAAAH6AAAAPAAAANaAK9aAK9I/CKqh91Ve6D8AAAA/bQIAAAAAAAAB+wAAADwAAABGRkZGRkbSP2guxpfROeg/AAAAP20CAAAAAAAAAfwAAAA8AAAAtgthtgth0j+oht5XeSHoPwAAAD99AgAAAAAAAAH9AAAAPAAAAG5ubm5ubtI/CAsD+PT85z8AAAA/fQIAAAAAAAAB/gAAADwAAADeM4neM4nSP0ZjG7ic5Oc/AAAAP40CAAAAAAAAAf8AAAA8AAAAlpaWlpaW0j+GuzN4RMznPwAAAD+NAgAAAAAAAAEAAQAAPAAAAFD5o075o9I/yBNMOOyz5z8AAAA/nAIAAAAAAAABAQEAADwAAADAvr6+vr7SPyiYcNhnj+c/AAAAP5wCAAAAAAAAAQIBAAA8AAAAwL6+vr6+0j+IHJV442rnPwAAAD+sAgAAAAAAAAEDAQAAPAAAAHghzHYhzNI/6KC5GF9G5z8AAAA/rAIAAAAAAAABBAEAADwAAAAwhNkuhNnSP0Yl3rjaIec/AAAAP7wCAAAAAAAAAQUBAAA8AAAAMITZLoTZ0j/G1Q45KvHmPwAAAD+8AgAAAAAAAAEGAQAAPAAAADCE2S6E2dI/ZrJLmU205j8AAAA/ywIAAAAAAAABBwEAADwAAAAwhNkuhNnSPya7lNlEa+Y/AAAAP9sCAAAAAAAAAQgBAAA8AAAAwL6+vr6+0j8mHPbZ4wnmPwAAAD/bAgAAAAAAAAEJAQAAPAAAAP6oU/6oU9I/RgrFuvU65T8AAAA/6gIAAAAAAAABCgEAADwAAABmuxBmuxDSP2aXMptozeQ/AAAAP+oCAAAAAAAAAQsBAAA8AAAAFmvAFWvA0T9EzIe7M3jkPwAAAD/6AgAAAAAAAAEMAQAAPAAAAMYacMUacNE/JAHd2/4i5D8AAAA/CgMAAAAAAAABDQEAADwAAAB1yh91yh/RPwI2MvzJzeM/AAAAPwoDAAAAAAAAAQ4BAAA8AAAAjYyMjIyM0D9E76u8EFTjPwAAAD8ZAwAAAAAAAAEPAQAAPAAAAD08PDw8PNA/4svoHDQX4z8AAAA/GQMAAAAAAAABEAEAADwAAABnEr1nEr3PP2R8GZ2D5uI/AAAAPykDAAAAAAAAAREBAAA8AAAAx3Ecx3Eczz/iLEod07XiPwAAAD8pAwAAAAAAAAESAQAAPAAAANWAK9aAK84/ggmHffZ44j8AAAA/OQMAAAAAAAABEwEAADwAAAB1yh91yh/NPyLmw90ZPOI/AAAAPzkDAAAAAAAAARQBAAA8AAAApE75o075yz/i7gweEfPhPwAAAD9IAwAAAAAAAAEVAQAAPAAAAGMNuGINuMo/YJ89nmDC4T8AAAA/WAMAAAAAAAABFgEAADwAAACwr6+vr6/HP+Cwzx5PMOE/AAAAP1gDAAAAAAAAARcBAAA8AAAA/6hT/qhTxj9ANfS+ygvhPwAAAD9nAwAAAAAAAAEYAQAAPAAAAC0tLS0tLcU/oLkYX0bn4D8AAAA/ZwMAAAAAAAABGQEAADwAAABcsQZcsQbEPwA+Pf/BwuA/AAAAP3cDAAAAAAAAARoBAAA8AAAA+/r6+vr6wj8iaknflbbgPwAAAD+HAwAAAAAAAAEbAQAAPAAAAAoKCgoKCsI/QJZVv2mq4D8AAAA/hwMAAAAAAAABHAEAADwAAAAYGRkZGRnBP2DCYZ89nuA/AAAAP4cDAAAAAAAAAR0BAAA8AAAAuGINuGINwD9gwmGfPZ7gPwAAAD+HAwAAAAAAAAEeAQAAPAAAAG5ubm5ubr4/YMJhnz2e4D8AAAA/lwMAAAAAAAABHwEAADwAAABsF8JsF8K8P2DCYZ89nuA/AAAAP5cDAAAAAAAAASABAAA8AAAADGG2C2G2uz9gwmGfPZ7gPwAAAD+nAwAAAAAAAAEhAQAAPAAAAOqUP+qUP7o/QJZVv2mq4D8AAAA/pwMAAAAAAAABIgEAADwAAABJ9J5J9J65PyJqSd+VtuA/AAAAP7YDAAAAAAAAASMBAAA8AAAAid4zid4zuT/gETEf7s7gPwAAAD+2AwAAAAAAAAEkAQAAPAAAAKlT/qhT/rg/4BExH+7O4D8AAAA/tgMAAAAAAAABJQEAADwAAADpPZPoPZO4P6C5GF9G5+A/AAAAP8YDAAAAAAAAASYBAAA8AAAACbNdCLNduD+AjQx/cvPgPwAAAD/VAwAAAAAAAAEnAQAAPAAAACgoKCgoKLg/gI0Mf3Lz4D8AAAA/1QMAAAAAAAABKAEAADwAAAAoKCgoKCi4P2JhAJ+e/+A/AAAAP+UDAAAAAAAAASkBAAA8AAAASJ3yR53ytz9ANfS+ygvhPwAAAD/lAwAAAAAAAAEqAQAAPAAAAEid8ked8rc/IAno3vYX4T8AAAA/9QMAAAAAAAABKwEAADwAAABInfJHnfK3PwLd2/4iJOE/AAAAPwQEAAAAAAAAASwBAAA8AAAASJ3yR53ytz/gsM8eTzDhPwAAAD8UBAAAAAAAAAEtAQAAPAAAAEid8ked8rc/wITDPns84T8AAAA/FAQAAAAAAAABLgEAADwAAAAJs10Is124P6JYt16nSOE/AAAAPyQEAAAAAAAAAS8BAAA8AAAAycjIyMjIuD+ALKt+01ThPwAAAD8kBAAAAAAAAAEwAQAAPAAAAIneM4neM7k/YgCfnv9g4T8AAAA/MwQAAAAAAAABMQEAADwAAAA3Nzc3NzflPzEf7s7gEdE/AAAAPwAAAAAAAAAAATIBAAA8AAAANzc3Nzc35T9xdwaPiPnQPwAAAD8PAAAAAAAAAAEzAQAAPAAAADc3Nzc3N+U/sc8eTzDh0D8AAAA/HwAAAAAAAAABNAEAADwAAADahTDbhTDlP/EnNw/YyNA/AAAAPy4AAAAAAAAAATUBAAA8AAAAf9Qpf9Qp5T8xgE/Pf7DQPwAAAD8+AAAAAAAAAAE2AQAAPAAAAMdxHMdxHOU/MYBPz3+w0D8AAAA/PgAAAAAAAAABNwEAADwAAAAPDw8PDw/lPzGAT89/sNA/AAAAP04AAAAAAAAAATgBAAA8AAAA+vr6+vr65D8xgE/Pf7DQPwAAAD9OAAAAAAAAAAE5AQAAPAAAAEKY7UKY7eQ/cdhnjyeY0D8AAAA/XQAAAAAAAAABOgEAADwAAAB3Icx2IczkP3HYZ48nmNA/AAAAP10AAAAAAAAAATsBAAA8AAAA8ked8ked5D9x2GePJ5jQPwAAAD9tAAAAAAAAAAE8AQAAPAAAAMofdcofdeQ/cdhnjyeY0D8AAAA/bQAAAAAAAAABPQEAADwAAAAyMjIyMjLkP3HYZ48nmNA/AAAAP30AAAAAAAAAAT4BAAA8AAAA9vX19fX14z9x2GePJ5jQPwAAAD99AAAAAAAAAAE/AQAAPAAAALm5ubm5ueM/cdhnjyeY0D8AAAA/jAAAAAAAAAABQAEAADwAAADZLoTZLoTjP3HYZ48nmNA/AAAAP4wAAAAAAAAAAUEBAAA8AAAAnPJHnfJH4z9x2GePJ5jQPwAAAD+cAAAAAAAAAAFCAQAAPAAAALxnEr1nEuM/8Sc3D9jI0D8AAAA/qwAAAAAAAAABQwEAADwAAADc3Nzc3NziP7HPHk8w4dA/AAAAP6sAAAAAAAAAAUQBAAA8AAAAWQOuWAOu4j8xH+7O4BHRPwAAAD+rAAAAAAAAAAFFAQAAPAAAADDbhTDbheI/sW69TpFC0T8AAAA/uwAAAAAAAAABRgEAADwAAADAFWvAFWviP3MWpY7pWtE/AAAAP8sAAAAAAAAAAUcBAAA8AAAAmO1CmO1C4j+zDVxO8qPRPwAAAD/LAAAAAAAAAAFIAQAAPAAAAITZLoTZLuI/MV0rzqLU0T8AAAA/2gAAAAAAAAABSQEAADwAAABwxRpwxRriP3FU4o2rHdI/AAAAP9oAAAAAAAAAAUoBAAA8AAAAFBQUFBQU4j/zo7ENXE7SPwAAAD/aAAAAAAAAAAFLAQAAPAAAAP///////+E/c/OAjQx/0j8AAAA/6gAAAAAAAAABTAEAADwAAAD////////hP7PqN00VyNI/AAAAP/oAAAAAAAAAAU0BAAA8AAAAR53yR53y4T+zidZMdinTPwAAAD8JAQAAAAAAAAFOAQAAPAAAAOvr6+vr6+E/M9mlzCZa0z8AAAA/CQEAAAAAAAABTwEAADwAAACPOuWPOuXhPzN4RMyHu9M/AAAAPwkBAAAAAAAAAVABAAA8AAAAjzrljzrl4T9zb/uLkATUPwAAAD8ZAQAAAAAAAAFRAQAAPAAAADOJ3jOJ3uE/dQ6ai/Fl1D8AAAA/GQEAAAAAAAABUgEAADwAAAAzid4zid7hP7UFUUv6rtQ/AAAAPygBAAAAAAAAAVMBAAA8AAAAM4neM4ne4T91TNeKsyjVPwAAAD8oAQAAAAAAAAFUAQAAPAAAADOJ3jOJ3uE/NZNdymyi1T8AAAA/OAEAAAAAAAABVQEAADwAAAAzid4zid7hPzcy/MnNA9Y/AAAAPzgBAAAAAAAAAVYBAAA8AAAAjzrljzrl4T93yFGJN67WPwAAAD9IAQAAAAAAAAFXAQAAPAAAAKNO+aNO+eE/97a/CElA1z8AAAA/SAEAAAAAAAABWAEAADwAAAC4Yg24Yg3iPzlNFciy6tc/AAAAP1cBAAAAAAAAAVkBAAA8AAAAzHYhzHYh4j+5O4NHxHzYPwAAAD9XAQAAAAAAAAFaAQAAPAAAAPSeSfSeSeI/OSrxxtUO2T8AAAA/ZwEAAAAAAAABWwEAADwAAAAcx3Ecx3HiP/lwdwaPiNk/AAAAP2cBAAAAAAAAAVwBAAA8AAAAoaCgoKCg4j+5t/1FSALaPwAAAD93AQAAAAAAAAFdAQAAPAAAADmO4ziO4+I/e/6DhQF82j8AAAA/dwEAAAAAAAABXgEAADwAAACJ3jOJ3jPjP3udIoVi3do/AAAAP4YBAAAAAAAAAV8BAAA8AAAANuCKNeCK4z875KjEG1fbPwAAAD+WAQAAAAAAAAFgAQAAPAAAAOHh4eHh4eM/uzN4RMyH2z8AAAA/lgEAAAAAAAABYQEAADwAAADqlD/qlD/kP/sqLwTV0Ns/AAAAP5YBAAAAAAAAAWIBAAA8AAAAOuWPOuWP5D+70hZELenbPwAAAD+lAQAAAAAAAAFjAQAAPAAAANLS0tLS0uQ/u9IWRC3p2z8AAAA/pQEAAAAAAAABZAEAADwAAABqwBVrwBXlP7vSFkQt6ds/AAAAP7UBAAAAAAAAAWUBAAA8AAAASktLS0tL5T+70hZELenbPwAAAD+1AQAAAAAAAAFmAQAAPAAAACvWgCvWgOU/+yovBNXQ2z8AAAA/xQEAAAAAAAABZwEAADwAAAD3TKL3TKLlPzuDR8R8uNs/AAAAP8UBAAAAAAAAAWgBAAA8AAAA19fX19fX5T/7i5AEdG/bPwAAAD/UAQAAAAAAAAFpAQAAPAAAAFyxBlyxBuY/ezzBhMM+2z8AAAA/1AEAAAAAAAABagEAADwAAADMdiHMdiHmP/vs8QQTDts/AAAAP+QBAAAAAAAAAWsBAAA8AAAAUFBQUFBQ5j87RQrFuvXaPwAAAD/kAQAAAAAAAAFsAQAAPAAAAHh4eHh4eOY/+01TBbKs2j8AAAA/9AEAAAAAAAABbQEAADwAAADoPZPoPZPmPzmma8VZlNo/AAAAP/QBAAAAAAAAAW4BAAA8AAAAtbS0tLS05j/5rrQFUUvaPwAAAD8DAgAAAAAAAAFvAQAAPAAAAIAr1oAr1uY/e1/lhaAa2j8AAAA/AwIAAAAAAAABcAEAADwAAACoU/6oU/7mP3nARoY/udk/AAAAPxMCAAAAAAAAAXEBAAA8AAAAGBkZGRkZ5z95IaiG3lfZPwAAAD8TAgAAAAAAAAFyAQAAPAAAAEFBQUFBQec/eYIJh3322D8AAAA/IgIAAAAAAAABcwEAADwAAACxBlyxBlznP7k7g0fEfNg/AAAAPyICAAAAAAAAAXQBAAA8AAAAIcx2Icx25z+3nORHYxvYPwAAAD8yAgAAAAAAAAF1AQAAPAAAADXgijXgiuc/N652yFGJ1z8AAAA/QgIAAAAAAAABdgEAADwAAAClpaWlpaXnP7e/CElA99Y/AAAAP0ICAAAAAAAAAXcBAAA8AAAAXQizXQiz5z+3IGpJ35XWPwAAAD9RAgAAAAAAAAF4AQAAPAAAABVrwBVrwOc/tYHLSX401j8AAAA/UQIAAAAAAAABeQEAADwAAAAVa8AVa8DnP3WKFIp169U/AAAAP2ECAAAAAAAAAXoBAAA8AAAAcRzHcRzH5z81k13KbKLVPwAAAD9hAgAAAAAAAAF7AQAAPAAAAM7Nzc3Nzec/t0OOSrxx1T8AAAA/cQIAAAAAAAABfAEAADwAAADOzc3Nzc3nPzX0vsoLQdU/AAAAP4ACAAAAAAAAAX0BAAA8AAAAzs3Nzc3N5z91TNeKsyjVPwAAAD+AAgAAAAAAAAF+AQAAPAAAAM7Nzc3Nzec/taTvSlsQ1T8AAAA/kAIAAAAAAAABfwEAADwAAADOzc3Nzc3nP/X8BwsD+NQ/AAAAP5ACAAAAAAAAAYABAAA8AAAAzs3Nzc3N5z81VSDLqt/UPwAAAD+vAgAAAAAAAAGBAQAAPAAAAM7Nzc3Nzec/da04i1LH1D8AAAA/rwIAAAAAAAABggEAADwAAADOzc3Nzc3nP7UFUUv6rtQ/AAAAP78CAAAAAAAAAYMBAAA8AAAAzs3Nzc3N5z81toHLSX7UPwAAAD/OAgAAAAAAAAGEAQAAPAAAAHEcx3Ecx+c/dQ6ai/Fl1D8AAAA/zgIAAAAAAAABhQEAADwAAABxHMdxHMfnP7NmskuZTdQ/AAAAP94CAAAAAAAAAYYBAAA8AAAAFWvAFWvA5z/1vsoLQTXUPwAAAD/eAgAAAAAAAAGHAQAAPAAAALm5ubm5uec/c2/7i5AE1D8AAAA/7gIAAAAAAAABiAEAADwAAAABV6wBV6znP/UfLAzg09M/AAAAP+4CAAAAAAAAAYkBAAA8AAAApaWlpaWl5z9z0FyML6PTPwAAAD/9AgAAAAAAAAGKAQAAPAAAAO1CmO1CmOc/84CNDH9y0z8AAAA//QIAAAAAAAABiwEAADwAAAA14Io14IrnP7OJ1kx2KdM/AAAAPw0DAAAAAAAAAYwBAAA8AAAAIcx2Icx25z9zkh+NbeDSPwAAAD8NAwAAAAAAAAGNAQAAPAAAALEGXLEGXOc/8UJQDb2v0j8AAAA/HAMAAAAAAAABjgEAADwAAACd8ked8kfnP7FLmU20ZtI/AAAAPxwDAAAAAAAAAY8BAAA8AAAAdcofdcof5z9xVOKNqx3SPwAAAD8sAwAAAAAAAAGQAQAAPAAAAE2i90yi9+Y/MV0rzqLU0T8AAAA/PAMAAAAAAAABkQEAADwAAAAles8kes/mP/FldA6ai9E/AAAAPzwDAAAAAAAAAZIBAAA8AAAAWAOuWAOu5j9zFqWO6VrRPwAAAD88AwAAAAAAAAGTAQAAPAAAAEXvmUTvmeY/sW69TpFC0T8AAAA/igMAAAAAAAABlAEAADwAAABwxRpwxRrmPzHhsM8eT9A/AAAAP5kDAAAAAAAAAZUBAAA8AAAAuGINuGIN5j9vOcmPxjbQPwAAAD+ZAwAAAAAAAAGWAQAAPAAAAKRO+aNO+eU/sZHhT24e0D8AAAA/qQMAAAAAAAABlwEAADwAAADs6+vr6+vlP16EJKB7288/AAAAP6kDAAAAAAAAAZgBAAA8AAAANIneM4ne5T9ehCSge9vPPwAAAD+5AwAAAAAAAAGZAQAAPAAAAHwm0Xsm0eU/XoQkoHvbzz8AAAA/uQMAAAAAAAABmgEAADwAAADEw8PDw8PlP940VSDLqs8/AAAAP8gDAAAAAAAAAZsBAAA8AAAAr6+vr6+v5T/eNFUgy6rPPwAAAD/IAwAAAAAAAAGcAQAAPAAAAJybm5ubm+U/3jRVIMuqzz8AAAA/2AMAAAAAAAABnQEAADwAAAAr1oAr1oDlP940VSDLqs8/AAAAP9gDAAAAAAAAAZ4BAAA8AAAAuxBmuxBm5T/eNFUgy6rPPwAAAD/oAwAAAAAAAAGfAQAAPAAAAEpLS0tLS+U/3jRVIMuqzz8AAAA/9wMAAAAAAAABoAEAADwAAAB/1Cl/1CnlP940VSDLqs8/AAAAPwcEAAAAAAAAAaEBAAA8AAAAv76+vr6+5D/eNFUgy6rPPwAAAD8HBAAAAAAAAAGiAQAAPAAAADrljzrlj+Q/XoQkoHvbzz8AAAA/JgQAAAAAAAABowEAADwAAADqlD/qlD/kP/Hp+Q8WBtA/AAAAPyYEAAAAAAAAAaQBAAA8AAAAHh4eHh4e5D+xkeFPbh7QPwAAAD82BAAAAAAAAAGlAQAAPAAAAK5YA65YA+Q/bznJj8Y20D8AAAA/NgQAAAAAAAABpgEAADwAAACaRO+ZRO/jP285yY/GNtA/AAAAPzYEAAAAAAAAAacBAAA8AAAA4eHh4eHh4z9vOcmPxjbQPwAAAD9FBAAAAAAAAAGoAQAAPAAAAIYw24Uw2+M/MeGwzx5P0D8AAAA/RQQAAAAAAAABqQEAADwAAADOzc3Nzc3jPzHhsM8eT9A/AAAAP1UEAAAAAAAAAaoBAAA8AAAAcRzHcRzH4z8x4bDPHk/QPwAAAD9VBAAAAAAAAAGrAQAAPAAAABZrwBVrwOM/8YiYD3dn0D8AAAA/ZQQAAAAAAAABrAEAADwAAAC5ubm5ubnjP/GImA93Z9A/AAAAP3QEAAAAAAAAAa0BAAA8AAAAXgizXQiz4z/xiJgPd2fQPwAAAD90BAAAAAAAAAGuAQAAPAAAAAFXrAFXrOM/8YiYD3dn0D8AAAA/dAQAAAAAAAABrwEAADwAAACmpaWlpaXjP/GImA93Z9A/AAAAP6MEAAAAAAAAAbABAAA8AAAApqWlpaWl4z+vMIBPz3/QPwAAAD+jBQAAAAAAAAGxAQAAPAAAAEn0nkn0nuM/rzCAT89/0D8AAAA/4gUAAAAAAAABsgEAADwAAACT6D2T6D3LP7UodUzXitM/AAAAPwAAAAAAAAAAAbMBAAA8AAAAk+g9k+g9yz9z0FyML6PTPwAAAD8fAAAAAAAAAAG0AQAAPAAAAJPoPZPoPcs/M3hEzIe70z8AAAA/HwAAAAAAAAABtQEAADwAAAAErlgDrljLPzN4RMyHu9M/AAAAPy8AAAAAAAAAAbYBAAA8AAAAdHNzc3Nzyz/1HywM4NPTPwAAAD9uAAAAAAAAAAG3AQAAPAAAAOQ4juM4jss/9R8sDODT0z8AAAA/fQAAAAAAAAABuAEAADwAAADEw8PDw8PLP7PHE0w47NM/AAAAP30AAAAAAAAAAbkBAAA8AAAApE75o075yz+zxxNMOOzTPwAAAD+NAAAAAAAAAAG6AQAAPAAAANQpf9Qpf8w/NRfjy+gc1D8AAAA/jQAAAAAAAAABuwEAADwAAABVVVVVVVXNP/W+ygtBNdQ/AAAAP5wAAAAAAAAAAbwBAAA8AAAARUZGRkZGzj/1vsoLQTXUPwAAAD+cAAAAAAAAAAG9AQAAPAAAAGcSvWcSvc8/dQ6ai/Fl1D8AAAA/rAAAAAAAAAABvgEAADwAAACtAVesAVfQP3UOmovxZdQ/AAAAP6wAAAAAAAAAAb8BAAA8AAAAlT/qlD/q0D81toHLSX7UPwAAAD+8AAAAAAAAAAHAAQAAPAAAAA64Yg24YtE/NbaBy0l+1D8AAAA/vAAAAAAAAAABwQEAADwAAADOzc3Nzc3RPzW2gctJftQ/AAAAP8sAAAAAAAAAAcIBAAA8AAAAHh4eHh4e0j/zXWkLopbUPwAAAD/LAAAAAAAAAAHDAQAAPAAAAP6oU/6oU9I/811pC6KW1D8AAAA/2wAAAAAAAAABxAEAADwAAACWlpaWlpbSP/NdaQuiltQ/AAAAP/oAAAAAAAAAAcUBAAA8AAAA8JlE75lE0z/zXWkLopbUPwAAAD8ZAQAAAAAAAAHGAQAAPAAAALliDbhiDdQ/s2ayS5lN1D8AAAA/GQEAAAAAAAABxwEAADwAAAAJs10Is13UPzUX48voHNQ/AAAAPxkBAAAAAAAAAcgBAAA8AAAAWQOuWAOu1D+zxxNMOOzTPwAAAD8pAQAAAAAAAAHJAQAAPAAAAGG2C2G2C9U/M3hEzIe70z8AAAA/KQEAAAAAAAABygEAADwAAAAizHYhzHbVP/OAjQx/ctM/AAAAPykBAAAAAAAAAcsBAAA8AAAAKn/UKX/U1T+zidZMdinTPwAAAD9lAQAAAAAAAAHMAQAAPAAAAJToPZPoPdc/cbVDjkq80T8AAAA/owEAAAAAAAABzQEAADwAAACe8ked8kfZP95XeSGohs4/AAAAP6MBAAAAAAAAAc4BAAA8AAAAnvJHnfJH2T/euNohRyXOPwAAAD+jAQAAAAAAAAHPAQAAPAAAAA64Yg24Ytk/XspsojWTzT8AAAA/0gEAAAAAAAAB0AEAADwAAADGGnDFGnDZP16vU6RQrMs/AAAAP9IBAAAAAAAAAdEBAAA8AAAAxhpwxRpw2T/ewOUkPxrLPwAAAD/SAQAAAAAAAAHSAQAAPAAAAMYacMUacNk/2oKoJX1Xyj8AAAA/4gEAAAAAAAAB0wEAADwAAADGGnDFGnDZP9pEaya7lMk/AAAAP/IBAAAAAAAAAdQBAAA8AAAAvmcSvWcS2T/WKVIo1q3HPwAAAD8RAgAAAAAAAAHVAQAAPAAAAP1Rp/xRp9g/WL9pqkCWxT8AAAA/EQIAAAAAAAAB1gEAADwAAAD1nkn0nknYP9YxXSvOosQ/AAAAPxECAAAAAAAAAdcBAAA8AAAApU75o0751z/S8x8sDODDPwAAAD8gAgAAAAAAAAHYAQAAPAAAAPv6+vr6+tY/0tgGLif5wT8AAAA/MAIAAAAAAAAB2QEAADwAAAASvWcSvWfWP1LqmK4VZ8E/AAAAPzACAAAAAAAAAdoBAAA8AAAAmkTvmUTv1T/S+yovBNXAPwAAAD9fAgAAAAAAAAHbAQAAPAAAAAEAAAAAANQ/0r3tL0ISwD8AAAA/XwIAAAAAAAAB3AEAADwAAAAhdcofdcrTP9K97S9CEsA/AAAAP18CAAAAAAAAAd0BAAA8AAAA+Eyi90yi0z/Sve0vQhLAPwAAAD9vAgAAAAAAAAHeAQAAPAAAANAkes8ketM/0r3tL0ISwD8AAAA/bwIAAAAAAAAB3wEAADwAAABgX19fX1/TP9K97S9CEsA/AAAAP34CAAAAAAAAAeABAAA8AAAAODc3Nzc30z9SDb2v8kLAPwAAAD+dAgAAAAAAAAHhAQAAPAAAAHghzHYhzNI/Uqxbr1OkwD8AAAA/rQIAAAAAAAAB4gEAADwAAACWlpaWlpbSP1BL+q60BcE/AAAAP70CAAAAAAAAAeMBAAA8AAAAbm5ubm5u0j/SmskuZTbBPwAAAD/MAgAAAAAAAAHkAQAAPAAAAD+T6D2T6NE/0tgGLif5wT8AAAA/zAIAAAAAAAAB5QEAADwAAAA24Io14IrRP1Io1q3XKcI/AAAAP8wCAAAAAAAAAeYBAAA8AAAA5Y865Y860T9Sx3StOIvCPwAAAD/cAgAAAAAAAAHnAQAAPAAAAJU/6pQ/6tA/UgWyrPpNwz8AAAA/7AIAAAAAAAAB6AEAADwAAADVKX/UKX/QP1RD76u8EMQ/AAAAP+wCAAAAAAAAAekBAAA8AAAAzXYhzHYh0D9UgSyrftPEPwAAAD/sAgAAAAAAAAHqAQAAPAAAAPdMovdMos8/WL9pqkCWxT8AAAA/+wIAAAAAAAAB6wEAADwAAABXrAFXrAHPP1b9pqkCWcY/AAAAP/sCAAAAAAAAAewBAAA8AAAAtQthtgthzj9WO+SoxBvHPwAAAD8LAwAAAAAAAAHtAQAAPAAAAIUw24Uw280/WNqCqCV9xz8AAAA/OgMAAAAAAAAB7gEAADwAAACkTvmjTvnLP1qUOqZrxck/AAAAPzoDAAAAAAAAAe8BAAA8AAAA5DiO4ziOyz9aM9mlzCbKPwAAAD86AwAAAAAAAAHwAQAAPAAAAJPoPZPoPcs/2iFHJd64yj8AAAA/SQMAAAAAAAAB8QEAADwAAABDmO1CmO3KP1pxFqWO6co/AAAAP2kDAAAAAAAAAfIBAAA8AAAAo/dMovdMyj/a/iIkAd3LPwAAAD9pAwAAAAAAAAHzAQAAPAAAAMNsF8JsF8o/Xu2QoxJvzD8AAAA/aQMAAAAAAAAB9AEAADwAAABxHMdxHMfJP16ML6Nz0Mw/AAAAP2kDAAAAAAAAAfUBAAA8AAAAkZGRkZGRyT9eK86i1DHNPwAAAD9pAwAAAAAAAAH2AQAAPAAAALEGXLEGXMk/XmkLopb0zT8AAAA/aQMAAAAAAAAB9wEAADwAAABhtgthtgvJP95XeSGohs4/AAAAP3kDAAAAAAAAAfgBAAA8AAAAgSvWgCvWyD9eRueguRjPPwAAAD+IAwAAAAAAAAH5AQAAPAAAADDbhTDbhcg/XoQkoHvbzz8AAAA/iAMAAAAAAAAB+gEAADwAAABQUFBQUFDIP285yY/GNtA/AAAAP4gDAAAAAAAAAfsBAAA8AAAAkDrljzrlxz8xgE/Pf7DQPwAAAD+YAwAAAAAAAAH8AQAAPAAAANAkes8kesc/MR/uzuAR0T8AAAA/mAMAAAAAAAAB/QEAADwAAAAPDw8PDw/HP7MNXE7yo9E/AAAAP6gDAAAAAAAAAf4BAAA8AAAAv76+vr6+xj8z/MnNAzbSPwAAAD+oAwAAAAAAAAH/AQAAPAAAAN8zid4zicY/c/OAjQx/0j8AAAA/twMAAAAAAAABAAIAADwAAAD/qFP+qFPGP/Ph7gweEdM/AAAAP7cDAAAAAAAAAQECAAA8AAAAj+M4juM4xj8z2aXMJlrTPwAAAD/HAwAAAAAAAAECAgAAPAAAAB8eHh4eHsY/c9BcjC+j0z8AAAA/xwMAAAAAAAABAwIAADwAAAA+k+g9k+jFPzUX48voHNQ/AAAAP9cDAAAAAAAAAQQCAAA8AAAAPpPoPZPoxT91DpqL8WXUPwAAAD/XAwAAAAAAAAEFAgAAPAAAAF4Is10Is8U/9fwHCwP41D8AAAA/5gMAAAAAAAABBgIAADwAAAB9fX19fX3FPzX0vsoLQdU/AAAAP/YDAAAAAAAAAQcCAAA8AAAADbhiDbhixT+14ixKHdPVPwAAAD/2AwAAAAAAAAEIAgAAPAAAAA24Yg24YsU/99njCSYc1j8AAAA/BQQAAAAAAAABCQIAADwAAAANuGINuGLFP3cps4nWTNY/AAAAPwUEAAAAAAAAAQoCAAA8AAAADbhiDbhixT/1eIIJh33WPwAAAD8VBAAAAAAAAAELAgAAPAAAAA24Yg24YsU/d8hRiTeu1j8AAAA/JQQAAAAAAAABDAIAADwAAAB9fX19fX3FPzVwOcmPxtY/AAAAPyUEAAAAAAAAAQ0CAAA8AAAA7kKY7UKYxT93Z/CImA/XPwAAAD8lBAAAAAAAAAEOAgAAPAAAAM7Nzc3NzcU/t16nSKFY1z8AAAA/NAQAAAAAAAABDwIAADwAAACuWAOuWAPGP3cGj4j5cNc/AAAAP0QEAAAAAAAAARACAAA8AAAA/6hT/qhTxj+3/UVIArrXPwAAAD9EBAAAAAAAAAERAgAAPAAAAC+E2S6E2cY/9/T8BwsD2D8AAAA/VAQAAAAAAAABEgIAADwAAADQJHrPJHrHP3lEzIe7M9g/AAAAP1QEAAAAAAAAARMCAAA8AAAAkDrljzrlxz857LPHE0zYPwAAAD9jBAAAAAAAAAEUAgAAPAAAADDbhTDbhcg/95ObB2xk2D8AAAA/cwQAAAAAAAABFQIAADwAAABBQUFBQUHJP7k7g0fEfNg/AAAAP3MEAAAAAAAAARYCAAA8AAAAw2wXwmwXyj9542qHHJXYPwAAAD9zBAAAAAAAAAEXAgAAPAAAAEOY7UKY7co/N4tSx3St2D8AAAA/ggQAAAAAAAABGAIAADwAAADEw8PDw8PLPzeLUsd0rdg/AAAAP4IEAAAAAAAAARkCAAA8AAAAtbS0tLS0zD83i1LHdK3YPwAAAD+SBAAAAAAAAAEaAgAAPAAAABVrwBVrwM0/N4tSx3St2D8AAAA/kgQAAAAAAAABGwIAADwAAAAn0Xsm0XvOPzeLUsd0rdg/AAAAP6IEAAAAAAAAARwCAAA8AAAAV6wBV6wBzz9542qHHJXYPwAAAD+iBAAAAAAAAAEdAgAAPAAAADc3Nzc3N88/eeNqhxyV2D8AAAA/wQQAAAAAAAABHgIAADwAAACHh4eHh4fPP3njaoccldg/AAAAP8EEAAAAAAAAAR8CAAA8AAAA90yi90yizz/3k5sHbGTYPwAAAD/BBAAAAAAAAAEgAgAAPAAAAPdMovdMos8/OeyzxxNM2D8AAAA/4AQAAAAAAAABIQIAADwAAABQUFBQUFDIP1IFsqz6TcM/AAAAPwAAAAAAAAAAASICAAA8AAAAUFBQUFBQyD/UVIEsq37DPwAAAD8PAAAAAAAAAAEjAgAAPAAAAFBQUFBQUMg/VKRQrFuvwz8AAAA/HwAAAAAAAAABJAIAADwAAABQUFBQUFDIP9LzHywM4MM/AAAAPy8AAAAAAAAAASUCAAA8AAAAUFBQUFBQyD9UQ++rvBDEPwAAAD8+AAAAAAAAAAEmAgAAPAAAAFBQUFBQUMg/1JK+K21BxD8AAAA/TgAAAAAAAAABJwIAADwAAABQUFBQUFDIP1bijasdcsQ/AAAAP10AAAAAAAAAASgCAAA8AAAAwBVrwBVryD/WMV0rzqLEPwAAAD9dAAAAAAAAAAEpAgAAPAAAADDbhTDbhcg/1jFdK86ixD8AAAA/bQAAAAAAAAABKgIAADwAAACgoKCgoKDIP1SBLKt+08Q/AAAAP20AAAAAAAAAASsCAAA8AAAAEGa7EGa7yD9UgSyrftPEPwAAAD99AAAAAAAAAAEsAgAAPAAAAIEr1oAr1sg/VIEsq37TxD8AAAA/nAAAAAAAAAABLQIAADwAAABhtgthtgvJP9bQ+yovBMU/AAAAP5wAAAAAAAAAAS4CAAA8AAAAQUFBQUFByT/W0PsqLwTFPwAAAD+7AAAAAAAAAAEvAgAAPAAAAAFXrAFXrMk/1tD7Ki8ExT8AAAA/ywAAAAAAAAABMAIAADwAAAAzMjIyMjLKP1SBLKt+08Q/AAAAP8sAAAAAAAAAATECAAA8AAAAg4KCgoKCyj/WMV0rzqLEPwAAAD/LAAAAAAAAAAEyAgAAPAAAAPNHnfJHnco/VuKNqx1yxD8AAAA/2gAAAAAAAAABMwIAADwAAADT0tLS0tLKP1RD76u8EMQ/AAAAP9oAAAAAAAAAATQCAAA8AAAAs10Is10Iyz/S8x8sDODDPwAAAD/qAAAAAAAAAAE1AgAAPAAAACMjIyMjI8s/1FSBLKt+wz8AAAA/6gAAAAAAAAABNgIAADwAAAAErlgDrljLP9S14ixKHcM/AAAAP/oAAAAAAAAAATcCAAA8AAAA5DiO4ziOyz/SFkQt6bvCPwAAAD/6AAAAAAAAAAE4AgAAPAAAAMTDw8PDw8s/1HelLYhawj8AAAA/CQEAAAAAAAABOQIAADwAAACkTvmjTvnLP1SJN652yME/AAAAPykBAAAAAAAAAToCAAA8AAAARO+ZRO+ZzD9SrFuvU6TAPwAAAD8pAQAAAAAAAAE7AgAAPAAAACV6zyR6z8w/0r3tL0ISwD8AAAA/OAEAAAAAAAABPAIAADwAAAClpaWlpaXNP5wHbGT4k7s/AAAAP0gBAAAAAAAAAT0CAAA8AAAAtQthtgthzj+Y0TloLsa3PwAAAD9IAQAAAAAAAAE+AgAAPAAAAAdcsQZcsc4/mBeCauh9tT8AAAA/VwEAAAAAAAABPwIAADwAAABXrAFXrAHPP5RdymyiNbM/AAAAP1cBAAAAAAAAAUACAAA8AAAAp/xRp/xRzz+QoxJvXO2wPwAAAD9nAQAAAAAAAAFBAgAAPAAAAIeHh4eHh88/IBHz4e4Mrj8AAAA/ZwEAAAAAAAABQgIAADwAAABnEr1nEr3PPyAZ/uTmAas/AAAAP3cBAAAAAAAAAUMCAAA8AAAA2dfX19fXzz8YIQno3vanPwAAAD93AQAAAAAAAAFEAgAAPAAAANnX19fX188/GCkU69brpD8AAAA/lgEAAAAAAAABRQIAADwAAABJnfJHnfLPPxBvXO2Qo6I/AAAAP5YBAAAAAAAAAUYCAAA8AAAASZ3yR53yzz8QtaTvSlugPwAAAD+WAQAAAAAAAAFHAgAAPAAAAEmd8ked8s8/IHJU4o2rnT8AAAA/lgEAAAAAAAABSAIAADwAAABJnfJHnfLPPyB6X+WFoJo/AAAAP6YBAAAAAAAAAUkCAAA8AAAASZ3yR53yzz8ggmrofZWXPwAAAD+mAQAAAAAAAAFKAgAAPAAAAEmd8ked8s8/EAbw6fkPlj8AAAA/tQEAAAAAAAABSwIAADwAAADZ19fX19fPPyCKdet1ipQ/AAAAP8UBAAAAAAAAAUwCAAA8AAAAZxK9ZxK9zz8gDvvs8QSTPwAAAD/FAQAAAAAAAAFNAgAAPAAAAGcSvWcSvc8/QCwM4NPzjz8AAAA/xQEAAAAAAAABTgIAADwAAACHh4eHh4fPP0AsDODT848/AAAAP+QBAAAAAAAAAU8CAAA8AAAAp/xRp/xRzz8gNBfjy+iMPwAAAD/0AQAAAAAAAAFQAgAAPAAAAHchzHYhzM4/IEQt6bvShj8AAAA/EwIAAAAAAAABUQIAADwAAACVP+qUP+rMPwC4nORHY3s/AAAAPxMCAAAAAAAAAVICAAA8AAAAhNkuhNkuzD8AuJzkR2N7PwAAAD8TAgAAAAAAAAFTAgAAPAAAADSJ3jOJ3ss/ALic5Edjez8AAAA/IwIAAAAAAAABVAIAADwAAAB0c3Nzc3PLPwC4nORHY3s/AAAAPyMCAAAAAAAAAVUCAAA8AAAAIyMjIyMjyz8AuJzkR2N7PwAAAD8yAgAAAAAAAAFWAgAAPAAAAEOY7UKY7co/ALic5Edjez8AAAA/MgIAAAAAAAABVwIAADwAAADT0tLS0tLKPwC4nORHY3s/AAAAP0ICAAAAAAAAAVgCAAA8AAAAYw24Yg24yj8AuJzkR2N7PwAAAD9CAgAAAAAAAAFZAgAAPAAAAPNHnfJHnco/ALic5Edjez8AAAA/UQIAAAAAAAABWgIAADwAAAATvWcSvWfKPwC4nORHY3s/AAAAP3ECAAAAAAAAAVsCAAA8AAAAo/dMovdMyj8AuJzkR2N7PwAAAD9xAgAAAAAAAAFcAgAAPAAAADMyMjIyMso/IFRD76u8gD8AAAA/gAIAAAAAAAABXQIAADwAAADDbBfCbBfKPyBMOOyzx4M/AAAAP4ACAAAAAAAAAV4CAAA8AAAAcRzHcRzHyT8gTDjss8eDPwAAAD/OAgAAAAAAAAFfAgAAPAAAAOCKNeCKNcg/GDEf7s7goT8AAAA/3gIAAAAAAAABYAIAADwAAAAAAAAAAADIPxitmexSZqM/AAAAP94CAAAAAAAAAWECAAA8AAAAAAAAAAAAyD8Y69brFCmkPwAAAD/eAgAAAAAAAAFiAgAAPAAAAAAAAAAAAMg/GCkU69brpD8AAAA/7gIAAAAAAAABYwIAADwAAACQOuWPOuXHPxhnUeqYrqU/AAAAP+4CAAAAAAAAAWQCAAA8AAAAkDrljzrlxz8YpY7pWnGmPwAAAD9bAwAAAAAAAAFlAgAAPAAAANAkes8kesc/INO14ixKrT8AAAA/egMAAAAAAAABZgIAADwAAAB/1Cl/1CnHP5RCsW69TrE/AAAAP3oDAAAAAAAAAWcCAAA8AAAAf9Qpf9Qpxz+UgO5tfxGyPwAAAD96AwAAAAAAAAFoAgAAPAAAAH/UKX/UKcc/lB+NbeBysj8AAAA/igMAAAAAAAABaQIAADwAAAB/1Cl/1CnHP5RdymyiNbM/AAAAP4oDAAAAAAAAAWoCAAA8AAAADw8PDw8Pxz+U/GhsA5ezPwAAAD+ZAwAAAAAAAAFrAgAAPAAAAJ9J9J5J9MY/mBeCauh9tT8AAAA/mQMAAAAAAAABbAIAADwAAACfSfSeSfTGP5hVv2mqQLY/AAAAP5kDAAAAAAAAAW0CAAA8AAAAL4TZLoTZxj+YMptozWS3PwAAAD+pAwAAAAAAAAFuAgAAPAAAAC+E2S6E2cY/mHDYZ48nuD8AAAA/qQMAAAAAAAABbwIAADwAAAAvhNkuhNnGP5xNtGayS7k/AAAAP7gDAAAAAAAAAXACAAA8AAAAv76+vr6+xj+cKpBl1W+6PwAAAD+4AwAAAAAAAAFxAgAAPAAAAL++vr6+vsY/nGjNZJcyuz8AAAA/yAMAAAAAAAABcgIAADwAAAC/vr6+vr7GP5xFqWO6Vrw/AAAAP8gDAAAAAAAAAXMCAAA8AAAAT/mjTvmjxj+cIoVi3Xq9PwAAAD/YAwAAAAAAAAF0AgAAPAAAAE/5o075o8Y/oP9gYQCfvj8AAAA/5wMAAAAAAAABdQIAADwAAABP+aNO+aPGP6DcPGAjw78/AAAAP+cDAAAAAAAAAXYCAAA8AAAAT/mjTvmjxj/QXIwvo3PAPwAAAD/nAwAAAAAAAAF3AgAAPAAAAL++vr6+vsY/UEv6rrQFwT8AAAA/9wMAAAAAAAABeAIAADwAAACfSfSeSfTGP9A5aC7Gl8E/AAAAP/cDAAAAAAAAAXkCAAA8AAAAf9Qpf9Qpxz9SKNat1ynCPwAAAD8HBAAAAAAAAAF6AgAAPAAAAO+ZRO+ZRMc/VGYTrZnswj8AAAA/BwQAAAAAAAABewIAADwAAABA6pQ/6pTHP1IFsqz6TcM/AAAAPxYEAAAAAAAAAXwCAAA8AAAAIHXKH3XKxz9UpFCsW6/DPwAAAD8WBAAAAAAAAAF9AgAAPAAAAAAAAAAAAMg/VEPvq7wQxD8AAAA/JgQAAAAAAAABfgIAADwAAADgijXgijXIP9YxXSvOosQ/AAAAPyYEAAAAAAAAAX8CAAA8AAAAUFBQUFBQyD/W0PsqLwTFPwAAAD81BAAAAAAAAAGAAgAAPAAAAKCgoKCgoMg/ViDLqt80xT8AAAA/NQQAAAAAAAABgQIAADwAAAAQZrsQZrvIP9YOOSrxxsU/AAAAP0UEAAAAAAAAAYICAAA8AAAA8fDw8PDwyD9WXgiqoffFPwAAAD9VBAAAAAAAAAGDAgAAPAAAAEFBQUFBQck/Vv2mqQJZxj8AAAA/VQQAAAAAAAABhAIAADwAAAAhzHYhzHbJP1b9pqkCWcY/AAAAP2QEAAAAAAAAAYUCAAA8AAAAcRzHcRzHyT9YnEWpY7rGPwAAAD9kBAAAAAAAAAGGAgAAPAAAAFGn/FGn/Mk/2OsUKRTrxj8AAAA/ZAQAAAAAAAABhwIAADwAAAATvWcSvWfKP9iKsyh1TMc/AAAAP3QEAAAAAAAAAYgCAAA8AAAAQ5jtQpjtyj9Y2oKoJX3HPwAAAD+EBAAAAAAAAAGJAgAAPAAAACMjIyMjI8s/1ilSKNatxz8AAAA/hAQAAAAAAAABigIAADwAAADkOI7jOI7LP9YpUijWrcc/AAAAP4QEAAAAAAAAAYsCAAA8AAAANIneM4neyz/WKVIo1q3HPwAAAD+TBAAAAAAAAAGMAgAAPAAAAPSeSfSeScw/1ilSKNatxz8AAAA/owQAAAAAAAABjQIAADwAAADUKX/UKX/MP9YpUijWrcc/AAAAP6MEAAAAAAAAAY4CAAA8AAAAtbS0tLS0zD/WKVIo1q3HPwAAAD+yBAAAAAAAAAGPAgAAPAAAAAUFBQUFBc0/2IqzKHVMxz8AAAA/sgQAAAAAAAABkAIAADwAAADljzrljzrNP1Y75KjEG8c/AAAAP8IEAAAAAAAAAZECAAA8AAAA5Y865Y86zT/Y6xQpFOvGPwAAAD/CBAAAAAAAAAGSAgAAPAAAAMUacMUacM0/1kx2KbOJxj8AAAA/0gQAAAAAAAABkwIAADwAAADFGnDFGnDNP1b9pqkCWcY/AAAAP+EEAAAAAAAAAZQCAAA8AAAANeCKNeCKzT9W/aapAlnGPwAAAD/hBAAAAAAAAAGVAgAAPAAAADXgijXgis0/2K3XKVIoxj8AAAA/4QQAAAAAAAABlgIAADwAAAClpaWlpaXNP1ZeCKqh98U/AAAAP/EEAAAAAAAAAZcCAAA8AAAApaWlpaWlzT/WDjkq8cbFPwAAAD8BBQAAAAAAAAGYAgAAPAAAAKWlpaWlpc0/WL9pqkCWxT8AAAA/LwUAAAAAAAABmQIAADwAAAAVa8AVa8DNP1i/aapAlsU/AAAAPy8FAAAAAAAAAZoCAAA8AAAAFWvAFWvAzT/Ub5oqkGXFPwAAAD8/BQAAAAAAAAGbAgAAPAAAABVrwBVrwM0/ViDLqt80xT8AAAA/PwUAAAAAAAABnAIAADwAAAAVa8AVa8DNP9bQ+yovBMU/AAAAP24FAAAAAAAAAZ0CAAA8AAAAhTDbhTDbzT/W0PsqLwTFPwAAAD9uBQAAAAAAAAGeAgAAPAAAAJA65Y865b8/1LXiLEodwz8AAAA/AAAAAAAAAAABnwIAADwAAAC4Yg24Yg3AP9S14ixKHcM/AAAAPy8AAAAAAAAAAaACAAA8AAAACbNdCLNdwD/UteIsSh3DPwAAAD8vAAAAAAAAAAGhAgAAPAAAADiO4ziO48A/1LXiLEodwz8AAAA/PgAAAAAAAAABogIAADwAAABK9J5J9J7BP9S14ixKHcM/AAAAPz4AAAAAAAAAAaMCAAA8AAAAyx91yh91wj9SBbKs+k3DPwAAAD9OAAAAAAAAAAGkAgAAPAAAAMx2Icx2IcQ/1FSBLKt+wz8AAAA/XgAAAAAAAAABpQIAADwAAAD8Uaf8UafEP9RUgSyrfsM/AAAAP14AAAAAAAAAAaYCAAA8AAAALS0tLS0txT9UpFCsW6/DPwAAAD9tAAAAAAAAAAGnAgAAPAAAAH19fX19fcU/VKRQrFuvwz8AAAA/bQAAAAAAAAABqAIAADwAAADOzc3Nzc3FP1SkUKxbr8M/AAAAP30AAAAAAAAAAakCAAA8AAAAHx4eHh4exj9UpFCsW6/DPwAAAD99AAAAAAAAAAGqAgAAPAAAAP+oU/6oU8Y/VKRQrFuvwz8AAAA/jAAAAAAAAAABqwIAADwAAADfM4neM4nGP1SkUKxbr8M/AAAAP5wAAAAAAAAAAawCAAA8AAAAv76+vr6+xj9UpFCsW6/DPwAAAD+cAAAAAAAAAAGtAgAAPAAAAC+E2S6E2cY/VKRQrFuvwz8AAAA/nAAAAAAAAAABrgIAADwAAAAPDw8PDw/HP1SkUKxbr8M/AAAAP6wAAAAAAAAAAa8CAAA8AAAAf9Qpf9Qpxz9UpFCsW6/DPwAAAD+sAAAAAAAAAAGwAgAAPAAAAO+ZRO+ZRMc/VKRQrFuvwz8AAAA/uwAAAAAAAAABsQIAADwAAABfX19fX1/HP9RUgSyrfsM/AAAAP7sAAAAAAAAAAbICAAA8AAAA0CR6zyR6xz/UVIEsq37DPwAAAD/LAAAAAAAAAAGzAgAAPAAAAEDqlD/qlMc/1FSBLKt+wz8AAAA/6gAAAAAAAAABtAIAADwAAABA6pQ/6pTHP1IFsqz6TcM/AAAAPwkBAAAAAAAACw==</ink>
</athena>
</file>

<file path=customXml/item6.xml><?xml version="1.0" encoding="utf-8"?>
<athena xmlns="http://schemas.microsoft.com/edu/athena" version="0.1.2681.0">
  <media streamable="true" recordStart="311211" recordEnd="371121" recordLength="1494186" start="311211" end="371121" audioFormat="{00001610-0000-0010-8000-00AA00389B71}" audioRate="44100" muted="false" volume="0.8" fadeIn="0" fadeOut="0" videoFormat="{34363248-0000-0010-8000-00AA00389B71}" videoRate="30" videoWidth="960" videoHeight="720"/>
</athena>
</file>

<file path=customXml/item7.xml><?xml version="1.0" encoding="utf-8"?>
<athena xmlns="http://schemas.microsoft.com/edu/athena" version="0.1.2681.0">
  <timings duration="62639"/>
</athena>
</file>

<file path=customXml/item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CsKAAAAAAAABev///8MQWN0aW9uVHlwZVYxAQAAAAd2YWx1ZV9fAAgCAAAAAAAAAAEFAAAABAAAAAkWAAAACRcAAABBJQAAAAAAAAHo////6////wAAAAABBgAAAAQAAAAJGQAAAAkaAAAAQy0AAAAAAAAB5f///+v///8AAAAAAQcAAAAEAAAACRwAAAAJHQAAABA6AAAAAAAAAeL////r////AAAAAAEIAAAABAAAAAkfAAAACSAAAAAwXwAAAAAAAAHf////6////wAAAAABCQAAAAQAAAAJIgAAAAkjAAAAdXcAAAAAAAAB3P///+v///8AAAAAAQoAAAAEAAAACSUAAAAJJgAAACuZAAAAAAAAAdn////r////AAAAAAELAAAABAAAAAkoAAAACSkAAADDnQAAAAAAAAHW////6////wAAAAABDAAAAAQAAAAJKwAAAAksAAAAl6sAAAAAAAAB0////+v///8AAAAAAQ0AAAAEAAAACS4AAAAJLwAAAHK9AAAAAAAAAdD////r////AAAAAAEOAAAABAAAAAkxAAAACTIAAABIygAAAAAAAAHN////6////wAAAAABDwAAAAQAAAAJNAAAAAk1AAAAvtcAAAAAAAAByv///+v///8AAAAAARAAAAAEAAAACTcAAAAJOAAAAErrAAAAAAAAAcf////r////AAAAAAERAAAABAAAAAk6AAAACTsAAADfFQEAAAAAAAHE////6////wAAAAAFEgAAAA1DbGVhckNhbnZhc1YxAgAAAAlTdGFydFRpbWUEVHlwZQAEEAxBY3Rpb25UeXBlVjECAAAAAgAAAPdB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CgAAAAoAAAAAEWAAAAEwAAAP//AAAAAAAAAAAAIkAAAAHA////wv///wEAAAAAAAAAAAAiQAEXAAAAFAAAAAlBAAAAQgAAAEIAAAABGQAAABMAAAD//wAAAAAAAAAAACJAAAABvv///8L///8BAAAAAAAAAAAAIkABGgAAABQAAAAJQwAAACIAAAAiAAAAARwAAAATAAAA//8AAAAAAAAAAAAiQAAAAbz////C////AQAAAAAAAAAAACJAAR0AAAAUAAAACUUAAADGAAAAxgAAAAEfAAAAEwAAAP//AAAAAAAAAAAAIkAAAAG6////wv///wEAAAAAAAAAAAAiQAEgAAAAFAAAAAlHAAAAJQAAACUAAAABIgAAABMAAAD//wAAAAAAAAAAACJAAAABuP///8L///8BAAAAAAAAAAAAIkABIwAAABQAAAAJSQAAAAEAAAABAAAAASUAAAATAAAA//8AAAAAAAAAAAAiQAAAAbb////C////AQAAAAAAAAAAACJAASYAAAAUAAAACUsAAAAeAAAAHgAAAAEoAAAAEwAAAP//AAAAAAAAAAAAIkAAAAG0////wv///wEAAAAAAAAAAAAiQAEpAAAAFAAAAAlNAAAAHQAAAB0AAAABKwAAABMAAAD//wAAAAAAAAAAACJAAAABsv///8L///8BAAAAAAAAAAAAIkABLAAAABQAAAAJTwAAAEsAAABLAAAAAS4AAAATAAAA//8AAAAAAAAAAAAiQAAAAbD////C////AQAAAAAAAAAAACJAAS8AAAAUAAAACVEAAABAAAAAQAAAAAExAAAAEwAAAP//AAAAAAAAAAAAIkAAAAGu////wv///wEAAAAAAAAAAAAiQAEyAAAAFAAAAAlTAAAAIAAAACAAAAABNAAAABMAAAD//wAAAAAAAAAAACJAAAABrP///8L///8BAAAAAAAAAAAAIkABNQAAABQAAAAJVQAAADoAAAA6AAAAATcAAAATAAAA//8AAAAAAAAAAAAiQAAAAar////C////AQAAAAAAAAAAACJAATgAAAAUAAAACVcAAAAbAAAAGwAAAAE6AAAAEwAAAP//AAAAAAAAAAAAIkAAAAGo////wv///wEAAAAAAAAAAAAiQAE7AAAAFAAAAAlZAAAALAAAACwAAAAHPwAAAAABAAAAAAE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1gB0EAAAAAAQAAAIAAAAAECklua1BvaW50VjEC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DT4HQwAAAAABAAAAQAAAAAQKSW5rUG9pbnRWMQIAAAAJPAEAAAk9AQAACT4BAAAJPwEAAAlAAQAACUEBAAAJQgEAAAlDAQAACUQBAAAJRQEAAAlGAQAACUcBAAAJSAEAAAlJAQAACUoBAAAJSwEAAAlMAQAACU0BAAAJTgEAAAlPAQAACVABAAAJUQEAAAlSAQAACVMBAAAJVAEAAAlVAQAACVYBAAAJVwEAAAlYAQAACVkBAAAJWgEAAAlbAQAACVwBAAAJXQEAAA0eB0UAAAAAAQAAAAABAAAECklua1BvaW50VjECAA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DToHRwAAAAABAAAAQAAAAAQKSW5rUG9pbnRWMQIAAAAJJAIAAAklAgAACSYCAAAJJwIAAAkoAgAACSkCAAAJKgIAAAkrAgAACSwCAAAJLQIAAAkuAgAACS8CAAAJMAIAAAkxAgAACTICAAAJMwIAAAk0AgAACTUCAAAJNgIAAAk3AgAACTgCAAAJOQIAAAk6AgAACTsCAAAJPAIAAAk9AgAACT4CAAAJPwIAAAlAAgAACUECAAAJQgIAAAlDAgAACUQCAAAJRQIAAAlGAgAACUcCAAAJSAIAAA0bB0kAAAAAAQAAAAQAAAAECklua1BvaW50VjECAAAACUkCAAANAwdLAAAAAAEAAAAgAAAABApJbmtQb2ludFYxAgAAAAlKAgAACUsCAAAJTAIAAAlNAgAACU4CAAAJTwIAAAlQAgAACVECAAAJUgIAAAlTAgAACVQCAAAJVQIAAAlWAgAACVcCAAAJWAIAAAlZAgAACVoCAAAJWwIAAAlcAgAACV0CAAAJXgIAAAlfAgAACWACAAAJYQIAAAliAgAACWMCAAAJZAIAAAllAgAACWYCAAAJZwIAAA0CB00AAAAAAQAAACAAAAAECklua1BvaW50VjECAAAACWgCAAAJaQIAAAlqAgAACWsCAAAJbAIAAAltAgAACW4CAAAJbwIAAAlwAgAACXECAAAJcgIAAAlzAgAACXQCAAAJdQIAAAl2AgAACXcCAAAJeAIAAAl5AgAACXoCAAAJewIAAAl8AgAACX0CAAAJfgIAAAl/AgAACYACAAAJgQIAAAmCAgAACYMCAAAJhAIAAA0DB08AAAAAAQAAAIAAAAAECklua1BvaW50VjECAA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DTUHUQAAAAABAAAAQAAAAAQKSW5rUG9pbnRWMQIA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dTAAAAAAEAAAAgAAAABApJbmtQb2ludFYxAgAAAAkQAwAACREDAAAJEgMAAAkTAwAACRQDAAAJFQMAAAkWAwAACRcDAAAJGAMAAAkZAwAACRoDAAAJGwMAAAkcAwAACR0DAAAJHgMAAAkfAwAACSADAAAJIQMAAAkiAwAACSMDAAAJJAMAAAklAwAACSYDAAAJJwMAAAkoAwAACSkDAAAJKgMAAAkrAwAACSwDAAAJLQMAAAkuAwAACS8DAAAHVQAAAAABAAAAQAAAAAQKSW5rUG9pbnRWMQIA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0GB1cAAAAAAQAAACAAAAAECklua1BvaW50VjECAAAACWoDAAAJawMAAAlsAwAACW0DAAAJbgMAAAlvAwAACXADAAAJcQMAAAlyAwAACXMDAAAJdAMAAAl1AwAACXYDAAAJdwMAAAl4AwAACXkDAAAJegMAAAl7AwAACXwDAAAJfQMAAAl+AwAACX8DAAAJgAMAAAmBAwAACYIDAAAJgwMAAAmEAwAADQUHWQAAAAABAAAAQAAAAAQKSW5rUG9pbnRWMQIA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DRQFWgAAAApJbmtQb2ludFYxBAAAAAFYAVkOUHJlc3N1cmVGYWN0b3IJVGltZVN0YW1wAAAAAAYGCxACAAAAe31y2k2K5j9nbCDttibAPwAAAD8AAAAAAAAAAAFbAAAAWgAAAC8Zh3f1mOY/Z2wg7bYmwD8AAAA/kgAAAAAAAAABXAAAAFoAAACZULCxRLbmP2dsIO22JsA/AAAAP6IAAAAAAAAAAV0AAABaAAAA3dVjuufa5j9nbCDttibAPwAAAD+iAAAAAAAAAAFeAAAAWgAAACJbF8OK/+Y/Z2wg7bYmwD8AAAA/sQAAAAAAAAABXwAAAFoAAAAbfN9o1TLnP2dsIO22JsA/AAAAP7EAAAAAAAAAAWAAAABaAAAAXwGTcXhX5z9nbCDttibAPwAAAD/BAAAAAAAAAAFhAAAAWgAAAFkiWxfDiuc/Z2wg7bYmwD8AAAA/wQAAAAAAAAABYgAAAFoAAAB39ZjuubbnP2dsIO22JsA/AAAAP9EAAAAAAAAAAWMAAABaAAAAcBZhlATq5z9nbCDttibAPwAAAD/RAAAAAAAAAAFkAAAAWgAAAEOFswijJOg/Z2wg7bYmwD8AAAA/4AAAAAAAAAABZQAAAFoAAAA9pnuu7VfoP2dsIO22JsA/AAAAP+AAAAAAAAAAAWYAAABaAAAAEBXOIoyS6D9nbCDttibAPwAAAD/wAAAAAAAAAAFnAAAAWgAAAAk2lsjWxeg/Z2wg7bYmwD8AAAA/8AAAAAAAAAABaAAAAFoAAAC38nILyQfpP2dsIO22JsA/AAAAPwABAAAAAAAAAWkAAABaAAAAsBM7sRM76T9nbCDttibAPwAAAD8AAQAAAAAAAAFqAAAAWgAAAIWCjSWydek/e+JsL74HwD8AAAA/DwEAAAAAAAABawAAAFoAAAB9o1XL/KjpP3vibC++B8A/AAAAPw8BAAAAAAAAAWwAAABaAAAAURKoP5vj6T974mwvvgfAPwAAAD8fAQAAAAAAAAFtAAAAWgAAAEozcOXlFuo/ILFy44rRvz8AAAA/HwEAAAAAAAABbgAAAFoAAAAeosJZhFHqP0idC2iZk78/AAAAPy4BAAAAAAAAAW8AAABaAAAAiNnrk9Nu6j9wiaTsp1W/PwAAAD8uAQAAAAAAAAFwAAAAWgAAAMten5x2k+o/mnU9cbYXvz8AAAA/PgEAAAAAAAABcQAAAFoAAABbSD4IcqnqP5p1PXG2F78/AAAAPz4BAAAAAAAAAXIAAABaAAAAEORSpRm46j/CYdb1xNm+PwAAAD9OAQAAAAAAAAFzAAAAWgAAAJ/N8RAVzuo/wmHW9cTZvj8AAAA/TgEAAAAAAAABdAAAAFoAAAB6G3zfaNXqPxI6CP/hXb4/AAAAP10BAAAAAAAAAXUAAABaAAAAL7eQfBDk6j88JqGD8B++PwAAAD9dAQAAAAAAAAF2AAAAWgAAAORSpRm48uo/ZBI6CP/hvT8AAAA/bQEAAAAAAAABdwAAAFoAAAC9oC/oC/rqP4z+0owNpL0/AAAAP30BAAAAAAAAAXgAAABaAAAAcjxEhbMI6z+26msRHGa9PwAAAD+cAQAAAAAAAAF5AAAAWgAAALfB941WLes/qnMBLXPyuz8AAAA/ywEAAAAAAAABegAAAFoAAAD7RquW+VHrPxjBYdb1xLk/AAAAP8sBAAAAAAAAAXsAAABaAAAA+0arlvlR6z9ArfpaBIe5PwAAAD/LAQAAAAAAAAF8AAAAWgAAAPtGq5b5Ues/koUsZCELuT8AAAA/2gEAAAAAAAABfQAAAFoAAAD7RquW+VHrP+JdXm0+j7g/AAAAP9oBAAAAAAAAAX4AAABaAAAA1pQ1ZU1Z6z80NpB2WxO4PwAAAD/aAQAAAAAAAAF/AAAAWgAAANaUNWVNWes/rvpaBIdZtz8AAAA/6gEAAAAAAAABgAAAAFoAAADWlDVlTVnrP9bm84iVG7c/AAAAP/oBAAAAAAAAAYEAAABaAAAA1pQ1ZU1Z6z8A04wNpN22PwAAAD/6AQAAAAAAAAGCAAAAWgAAANaUNWVNWes/UKu+FsFhtj8AAAA/CQIAAAAAAAABgwAAAFoAAADWlDVlTVnrP6KD8B/e5bU/AAAAPwkCAAAAAAAAAYQAAABaAAAA+0arlvlR6z/yWyIp+2m1PwAAAD8ZAgAAAAAAAAGFAAAAWgAAACH5IMilSus/RDRUMhjutD8AAAA/GQIAAAAAAAABhgAAAFoAAABsXQwr/jvrP5YMhjs1crQ/AAAAPygCAAAAAAAAAYcAAABaAAAAkQ+CXKo06z8Q0VDJYLizPwAAAD8oAgAAAAAAAAGIAAAAWgAAALfB941WLes/ipUbV4z+sj8AAAA/OAIAAAAAAAABiQAAAFoAAAACJuPwrh7rPwRa5uS3RLI/AAAAPzgCAAAAAAAAAYoAAABaAAAAJ9hYIlsX6z9+HrFy44qxPwAAAD9IAgAAAAAAAAGLAAAAWgAAAE2KzlMHEOs/IM8UhR2TsD8AAAA/SAIAAAAAAAABjAAAAFoAAABNis5TBxDrP4X/8C6vNq8/AAAAP1cCAAAAAAAAAY0AAABaAAAAcjxEhbMI6z95iIZKBsOtPwAAAD9XAgAAAAAAAAGOAAAAWgAAAHI8RIWzCOs/YZqxgbTbqj8AAAA/ZwIAAAAAAAABjwAAAFoAAAByPESFswjrP0ms3Lhi9Kc/AAAAP2cCAAAAAAAAAZAAAABaAAAAcjxEhbMI6z+Cljn5LZGkPwAAAD93AgAAAAAAAAGRAAAAWgAAAJjuubZfAes/DFnIQhayoD8AAAA/dwIAAAAAAAABkgAAAFoAAAC9oC/oC/rqP+jV5vOIlZs/AAAAP4YCAAAAAAAAAZMAAABaAAAA5FKlGbjy6j9YqqB0H8+UPwAAAD+GAgAAAAAAAAGUAAAAWgAAAC+3kHwQ5Oo/DDsmoYPwjz8AAAA/lgIAAAAAAAABlQAAAFoAAACfzfEQFc7qPyLAQzRUMog/AAAAP5YCAAAAAAAAAZYAAABaAAAA6jHdc22/6j+sgtJ9PFOEPwAAAD+lAgAAAAAAAAGXAAAAWgAAABDkUqUZuOo/8OOZorBjgj8AAAA/pQIAAAAAAAABmAAAAFoAAABbSD4IcqnqP/RMUdgxCX0/AAAAP7UCAAAAAAAAAZkAAABaAAAAgPqzOR6i6j/0TFHYMQl9PwAAAD+1AgAAAAAAAAGaAAAAWgAAAMten5x2k+o/hA/gIRoqeT8AAAA/xQIAAAAAAAABmwAAAFoAAAAWw4r/zoTqP4QP4CEaKnk/AAAAP8UCAAAAAAAAAZwAAABaAAAAPXUAMXt96j+ED+AhGip5PwAAAD/UAgAAAAAAAAGdAAAAWgAAAGEndmInduo/hA/gIRoqeT8AAAA/1AIAAAAAAAABngAAAFoAAADTPdf2K2DqP4QP4CEaKnk/AAAAP+QCAAAAAAAAAZ8AAABaAAAA+O9MKNhY6j+ED+AhGip5PwAAAD/kAgAAAAAAAAGgAAAAWgAAAGkGrrzcQuo/hA/gIRoqeT8AAAA/9AIAAAAAAAABoQAAAFoAAAC0apkfNTTqP4QP4CEaKnk/AAAAP/QCAAAAAAAAAaIAAABaAAAASjNw5eUW6j+ED+AhGip5PwAAAD8DAwAAAAAAAAGjAAAAWgAAALpJ0XnqAOo/hA/gIRoqeT8AAAA/AwMAAAAAAAABpAAAAFoAAABREqg/m+PpP4QP4CEaKnk/AAAAPxMDAAAAAAAAAaUAAABaAAAA59p+BUzG6T+ED+AhGip5PwAAAD8TAwAAAAAAAAGmAAAAWgAAAH2jVcv8qOk/hA/gIRoqeT8AAAA/IgMAAAAAAAABpwAAAFoAAAA6HqLCWYTpP4QP4CEaKnk/AAAAPyIDAAAAAAAAAagAAABaAAAA9ZjuubZf6T+ED+AhGip5PwAAAD8yAwAAAAAAAAGpAAAAWgAAAIthxX9nQuk/hA/gIRoqeT8AAAA/MgMAAAAAAAABqgAAAFoAAABsjoeocBbpP4QP4CEaKnk/AAAAP0IDAAAAAAAAAasAAABaAAAAA1debiH56D+ED+AhGip5PwAAAD9RAwAAAAAAAAGsAAAAWgAAAJkfNTTS2+g/DNJuawJLdT8AAAA/UQMAAAAAAAABrQAAAFoAAAAv6Av6gr7oPwzSbmsCS3U/AAAAP2EDAAAAAAAAAa4AAABaAAAAn/5sjoeo6D8M0m5rAkt1PwAAAD9hAwAAAAAAAAGvAAAAWgAAABAVziKMkug/lJT9tOprcT8AAAA/cQMAAAAAAAABsAAAAFoAAACAKy+3kHzoP5SU/bTqa3E/AAAAP3EDAAAAAAAAAbEAAABaAAAA8kGQS5Vm6D+UlP206mtxPwAAAD+AAwAAAAAAAAGyAAAAWgAAAD2me67tV+g/lJT9tOprcT8AAAA/gAMAAAAAAAABswAAAFoAAABiWPHfmVDoP5SU/bTqa3E/AAAAP4ADAAAAAAAAAbQAAABaAAAA025SdJ466D+UlP206mtxPwAAAD+QAwAAAAAAAAG1AAAAWgAAAPggyKVKM+g/lJT9tOprcT8AAAA/nwMAAAAAAAABtgAAAFoAAABpNyk6Tx3oP5SU/bTqa3E/AAAAP58DAAAAAAAAAbcAAABaAAAAtZsUnacO6D+UlP206mtxPwAAAD+vAwAAAAAAAAG4AAAAWgAAACWydTGs+Oc/DNJuawJLdT8AAAA/rwMAAAAAAAABuQAAAFoAAAC7ekz3XNvnPwzSbmsCS3U/AAAAP78DAAAAAAAAAboAAABaAAAAUUMjvQ2+5z+ED+AhGip5PwAAAD/eAwAAAAAAAAG7AAAAWgAAAIWzCKMkUOc/9ExR2DEJfT8AAAA/3gMAAAAAAAABvAAAAFoAAAAbfN9o1TLnPzZFYcckdIA/AAAAP+4DAAAAAAAAAb0AAABaAAAAZuDKyy0k5z82RWHHJHSAPwAAAD/uAwAAAAAAAAG+AAAAWgAAALJEti6GFec/8OOZorBjgj8AAAA//QMAAAAAAAABvwAAAFoAAADX9itgMg7nP/DjmaKwY4I/AAAAP/0DAAAAAAAAAcAAAABaAAAA/aihkd4G5z+sgtJ9PFOEPwAAAD8NBAAAAAAAAAHBAAAAWgAAACJbF8OK/+Y/rILSfTxThD8AAAA/DQQAAAAAAAABwgAAAFoAAABHDY30NvjmP2YhC1nIQoY/AAAAPxwEAAAAAAAAAcMAAABaAAAAbb8CJuPw5j9mIQtZyEKGPwAAAD8sBAAAAAAAAAHEAAAAWgAAAG2/Aibj8OY/IsBDNFQyiD8AAAA/PAQAAAAAAAABxQAAAFoAAACScXhXj+nmPyLAQzRUMog/AAAAP0sEAAAAAAAAAcYAAABaAAAAuCPuiDvi5j/cXnwP4CGKPwAAAD9LBAAAAAAAAAHHAAAAWgAAAN3VY7rn2uY/lv206msRjD8AAAA/WwQAAAAAAAAByAAAAFoAAAADiNnrk9PmPww7JqGD8I8/AAAAP2sEAAAAAAAAAckAAABaAAAAKDpPHUDM5j9AvMurzeeRPwAAAD9rBAAAAAAAAAHKAAAAWgAAAHOeOoCYveY/ngtomZPfkj8AAAA/egQAAAAAAAABywAAAFoAAAC+Aibj8K7mP1iqoHQfz5Q/AAAAP3oEAAAAAAAAAcwAAABaAAAACWcRRkmg5j9ymHU9cbaXPwAAAD+TBAAAAAAAAAHNAAAAWgAAAFTL/KihkeY/LDeuGP2lmT8AAAA/kwQAAAAAAAABzgAAAFoAAACgL+gL+oLmP0Ylg+FOjZw/AAAAP6IEAAAAAAAAAc8AAABaAAAA65PTblJ05j/+w7u82nyePwAAAD+yBAAAAAAAAAHQAAAAWgAAABFGSaD+bOY/XTH6SzM2oD8AAAA/sgQAAAAAAAAB0QAAAFoAAAA2+L7RqmXmP7qAljn5LaE/AAAAP7IEAAAAAAAAAdIAAABaAAAAXKo0A1de5j9pqGQw3KmhPwAAAD/CBAAAAAAAAAHTAAAAWgAAAKcOIGavT+Y/x/cAHqKhoj8AAAA/wgQAAAAAAAAB1AAAAFoAAACnDiBmr0/mPyRHnQtomaM/AAAAP9EEAAAAAAAAAdUAAABaAAAAzMCVl1tI5j/TbmsCSxWkPwAAAD/RBAAAAAAAAAHWAAAAWgAAAMzAlZdbSOY/gpY5+S2RpD8AAAA/4QQAAAAAAAAB1wAAAFoAAADMwJWXW0jmPzG+B/AQDaU/AAAAP+EEAAAAAAAAAdgAAABaAAAA8nILyQdB5j/f5dXm84ilPwAAAD/xBAAAAAAAAAHZAAAAWgAAAPJyC8kHQeY/PDVy1LmApj8AAAA/AAUAAAAAAAAB2gAAAFoAAADycgvJB0HmP+tcQMuc/KY/AAAAPwAFAAAAAAAAAdsAAABaAAAA8nILyQdB5j+ahA7Cf3inPwAAAD8ABQAAAAAAAAHcAAAAWgAAAPJyC8kHQeY/p/t4pijsqD8AAAA/EAUAAAAAAAAB3QAAAFoAAADycgvJB0HmP7Fy44rRX6o/AAAAPxAFAAAAAAAAAd4AAABaAAAA8nILyQdB5j8Pwn94l1erPwAAAD8fBQAAAAAAAAHfAAAAWgAAAPJyC8kHQeY/yWC4UyNHrT8AAAA/HwUAAAAAAAAB4AAAAFoAAADycgvJB0HmP4X/8C6vNq8/AAAAPy8FAAAAAAAAAeEAAABaAAAA8nILyQdB5j/44nsAD9GwPwAAAD8/BQAAAAAAAAHiAAAAWgAAAPJyC8kHQeY/LEZ/acYGsj8AAAA/PwUAAAAAAAAB4wAAAFoAAADycgvJB0HmP2KpgtJ9PLM/AAAAP04FAAAAAAAAAeQAAABaAAAA8nILyQdB5j+++B7AQzS0PwAAAD9OBQAAAAAAAAHlAAAAWgAAAMzAlZdbSOY/HEi7rQkstT8AAAA/TgUAAAAAAAAB5gAAAFoAAACnDiBmr0/mP3qXV5vPI7Y/AAAAP14FAAAAAAAAAecAAABaAAAApw4gZq9P5j+u+loEh1m3PwAAAD9uBQAAAAAAAAHoAAAAWgAAAIFcqjQDV+Y/NDaQdlsTuD8AAAA/bgUAAAAAAAAB6QAAAFoAAABcqjQDV17mP7pxxegvzbg/AAAAP30FAAAAAAAAAeoAAABaAAAANvi+0apl5j90EP7Du7y6PwAAAD+cBQAAAAAAAAHrAAAAWgAAABFGSaD+bOY/JDjMup44uz8AAAA/nAUAAAAAAAAB7AAAAFoAAAARRkmg/mzmP6pzAS1z8rs/AAAAP6wFAAAAAAAAAe0AAABaAAAA65PTblJ05j9am88jVm68PwAAAD+sBQAAAAAAAAHuAAAAWgAAAMbhXT2me+Y/4NYElioovT8AAAA/vAUAAAAAAAAB7wAAAFoAAADG4V09pnvmP2QSOgj/4b0/AAAAP7wFAAAAAAAAAfAAAABaAAAAoC/oC/qC5j/qTW9605u+PwAAAD/LBQAAAAAAAAHxAAAAWgAAAKAv6Av6guY/wmHW9cTZvj8AAAA/ywUAAAAAAAAB8gAAAFoAAABUy/yooZHmPyCxcuOK0b8/AAAAP9sFAAAAAAAAAfMAAABaAAAAVMv8qKGR5j9nbCDttibAPwAAAD/bBQAAAAAAAAH0AAAAWgAAAC8Zh3f1mOY/PoCHaKhkwD8AAAA/6wUAAAAAAAAB9QAAAFoAAAAvGYd39ZjmPyoKOyahg8A/AAAAP+sFAAAAAAAAAfYAAABaAAAACWcRRkmg5j8WlO7jmaLAPwAAAD/6BQAAAAAAAAH3AAAAWgAAAAlnEUZJoOY/AR6ioZLBwD8AAAA/+gUAAAAAAAAB+AAAAFoAAADktJsUnafmP+2nVV+L4MA/AAAAPwoGAAAAAAAAAfkAAABaAAAAvgIm4/Cu5j/tp1Vfi+DAPwAAAD8gBwAAAAAAAAH6AAAAWgAAAGXrYljx36k/CQ6zrifOxj8AAAA/AAAAAAAAAAAB+wAAAFoAAABl62JY8d+pP/WXZmwg7cY/AAAAPxAAAAAAAAAAAfwAAABaAAAAZetiWPHfqT/hIRoqGQzHPwAAAD8QAAAAAAAAAAH9AAAAWgAAAL0Nvm+0aqk/4SEaKhkMxz8AAAA/IAAAAAAAAAAB/gAAAFoAAAC9Db5vtGqpP8yrzecRK8c/AAAAPyAAAAAAAAAAAf8AAABaAAAAZetiWPHfqT/Mq83nESvHPwAAAD/lAAAAAAAAAAEAAQAAWgAAAAvJB0EuVao/zKvN5xErxz8AAAA/5QAAAAAAAAABAQEAAFoAAACzpqwpa8qqP8yrzecRK8c/AAAAP/UAAAAAAAAAAQIBAABaAAAAAWL2+uS0qz/Mq83nESvHPwAAAD/1AAAAAAAAAAEDAQAAWgAAAE8dQMxen6w/zKvN5xErxz8AAAA/BAEAAAAAAAABBAEAAFoAAAD1+uS0mxStP8yrzecRK8c/AAAAPwQBAAAAAAAAAQUBAABaAAAA65PTblJ0rj/Mq83nESvHPwAAAD8UAQAAAAAAAAEGAQAAWgAAAOMswigJ1K8/zKvN5xErxz8AAAA/FAEAAAAAAAABBwEAAFoAAADA0aplftSwP8yrzecRK8c/AAAAPyQBAAAAAAAAAQgBAABaAAAAOh6iwlmEsT/Mq83nESvHPwAAAD8kAQAAAAAAAAEJAQAAWgAAALRqmR81NLI/zKvN5xErxz8AAAA/MwEAAAAAAAABCgEAAFoAAABcSD4IcqmyP8yrzecRK8c/AAAAPzMBAAAAAAAAAQsBAABaAAAAqgOI2euTsz/Mq83nESvHPwAAAD9DAQAAAAAAAAEMAQAAWgAAAPq+0aplfrQ/zKvN5xErxz8AAAA/QwEAAAAAAAABDQEAAFoAAADCxhLZuhi2P8yrzecRK8c/AAAAP1MBAAAAAAAAAQ4BAABaAAAA5PCuHtM9tz/Mq83nESvHPwAAAD9TAQAAAAAAAAEPAQAAWgAAAKz470wo2Lg/zKvN5xErxz8AAAA/YgEAAAAAAAABEAEAAFoAAACikd4G3ze6P8yrzecRK8c/AAAAP2IBAAAAAAAAAREBAABaAAAAxLt6TPdcuz/Mq83nESvHPwAAAD9yAQAAAAAAAAESAQAAWgAAAOblFpIPgrw/zKvN5xErxz8AAAA/cgEAAAAAAAABEwEAAFoAAACMw7t6TPe8P8yrzecRK8c/AAAAP4EBAAAAAAAAARQBAABaAAAABhCz1yenvT/Mq83nESvHPwAAAD+RAQAAAAAAAAEVAQAAWgAAALDtV8BkHL4/zKvN5xErxz8AAAA/kQEAAAAAAAABFgEAAFoAAABWy/yooZG+P7g1gaUKSsc/AAAAP5EBAAAAAAAAARcBAABaAAAAKjpPHUDMvj+4NYGlCkrHPwAAAD+hAQAAAAAAAAEYAQAAWgAAAPyooZHeBr8/pL80YwNpxz8AAAA/oQEAAAAAAAABGQEAAFoAAACkhkZ6G3y/P6S/NGMDacc/AAAAP7ABAAAAAAAAARoBAABaAAAAdvWY7rm2vz+kvzRjA2nHPwAAAD+wAQAAAAAAAAEbAQAAWgAAAI/pnmv7FcA/pL80YwNpxz8AAAA/wAEAAAAAAAABHAEAAFoAAADNjxoa6W3AP6S/NGMDacc/AAAAP8ABAAAAAAAAAR0BAABaAAAACzaWyNbFwD+kvzRjA2nHPwAAAD/QAQAAAAAAAAEeAQAAWgAAALITO7ETO8E/pL80YwNpxz8AAAA/DgIAAAAAAAABHwEAAFoAAAAWkg+CXKrEP6S/NGMDacc/AAAAPx4CAAAAAAAAASABAABaAAAA6gBi9vrkxD+kvzRjA2nHPwAAAD8eAgAAAAAAAAEhAQAAWgAAAL9vtGqZH8U/pL80YwNpxz8AAAA/HgIAAAAAAAABIgEAAFoAAACS3gbfN1rFP6S/NGMDacc/AAAAPy0CAAAAAAAAASMBAABaAAAA/BUwGYd3xT+kvzRjA2nHPwAAAD8tAgAAAAAAAAEkAQAAWgAAAGZNWVPWlMU/pL80YwNpxz8AAAA/TQIAAAAAAAABJQEAAFoAAADQhIKNJbLFP6S/NGMDacc/AAAAP00CAAAAAAAAASYBAABaAAAAo/PUAcTsxT+kvzRjA2nHPwAAAD9NAgAAAAAAAAEnAQAAWgAAAA0r/jsTCsY/pL80YwNpxz8AAAA/XAIAAAAAAAABKAEAAFoAAADgmVCwsUTGP6S/NGMDacc/AAAAP2wCAAAAAAAAASkBAABaAAAAtAijJFB/xj+PSegg/IfHPwAAAD9sAgAAAAAAAAEqAQAAWgAAAPGuHtM918Y/j0noIPyHxz8AAAA/ewIAAAAAAAABKwEAAFoAAAAuVZqBKy/HP49J6CD8h8c/AAAAP3sCAAAAAAAAASwBAABaAAAAbPsVMBmHxz9705ve9KbHPwAAAD+LAgAAAAAAAAEtAQAAWgAAAD9qaKS3wcc/e9Ob3vSmxz8AAAA/iwIAAAAAAAABLgEAAFoAAAAT2boYVvzHP3vTm970psc/AAAAP5sCAAAAAAAAAS8BAABaAAAAfBDkUqUZyD9705ve9KbHPwAAAD+bAgAAAAAAAAEwAQAAWgAAAOZHDY30Nsg/e9Ob3vSmxz8AAAA/6QIAAAAAAAABMQEAAFoAAABQfzbHQ1TIP3vTm970psc/AAAAP/gCAAAAAAAAATIBAABaAAAAurZfAZNxyD9705ve9KbHPwAAAD/4AgAAAAAAAAEzAQAAWgAAAI0lsnUxrMg/e9Ob3vSmxz8AAAA/CAMAAAAAAAABNAEAAFoAAABhlATqz+bIP3vTm970psc/AAAAPwgDAAAAAAAAATUBAABaAAAAnjqAmL0+yT9705ve9KbHPwAAAD8nAwAAAAAAAAE2AQAAWgAAAK9PTrtJ0ck/e9Ob3vSmxz8AAAA/JwMAAAAAAAABNwEAAFoAAACEvqAv6AvKP3vTm970psc/AAAAPycDAAAAAAAAATgBAABaAAAA7fXJaTcpyj9705ve9KbHPwAAAD83AwAAAAAAAAE5AQAAWgAAAFgt86OGRso/e9Ob3vSmxz8AAAA/RwMAAAAAAAABOgEAAFoAAADt9clpNynKP3vTm970psc/AAAAP38EAAAAAAAAATsBAABaAAAAhL6gL+gLyj9705ve9KbHPwAAAD+PBAAAAAAAAAE8AQAAWgAAADuAmL0+Od0/UucCWubkxz8AAAA/AAAAAAAAAAABPQEAAFoAAADvG61a5kfdP1LnAlrm5Mc/AAAAP50AAAAAAAAAAT4BAABaAAAAWVPWlDVl3T9S5wJa5uTHPwAAAD+dAAAAAAAAAAE/AQAAWgAAAA/v6jHdc90/UucCWubkxz8AAAA/rAAAAAAAAAABQAEAAFoAAAAtwigJ1J/dP1LnAlrm5Mc/AAAAP6wAAAAAAAAAAUEBAABaAAAAATF7fXLa3T9S5wJa5uTHPwAAAD/IAAAAAAAAAAFCAQAAWgAAAIk74o64I94/UucCWubkxz8AAAA/yAAAAAAAAAABQwEAAFoAAAB7fXLaTYreP1LnAlrm5Mc/AAAAP9cAAAAAAAAAAUQBAABaAAAAA4jZ65PT3j9S5wJa5uTHPwAAAD/XAAAAAAAAAAFFAQAAWgAAAIuSQP3ZHN8/UucCWubkxz8AAAA/5wAAAAAAAAABRgEAAFoAAAAVnacOIGbfP1LnAlrm5Mc/AAAAP+cAAAAAAAAAAUcBAABaAAAA5wv6gr6g3z9S5wJa5uTHPwAAAD/3AAAAAAAAAAFIAQAAWgAAAHEWYZQE6t8/UucCWubkxz8AAAA/9wAAAAAAAAABSQEAAFoAAAChwlmEURLgP1LnAlrm5Mc/AAAAPwYBAAAAAAAAAUoBAABaAAAA5kcNjfQ24D9S5wJa5uTHPwAAAD8WAQAAAAAAAAFLAQAAWgAAAAQbS2TrYuA/Z11PnO3Fxz8AAAA/FgEAAAAAAAABTAEAAFoAAAD9OxMKNpbgP2ddT5ztxcc/AAAAPxYBAAAAAAAAAU0BAABaAAAAHA9R4SzC4D9nXU+c7cXHPwAAAD8mAQAAAAAAAAFOAQAAWgAAABYwGYd39eA/Z11PnO3Fxz8AAAA/JgEAAAAAAAABTwEAAFoAAAA0A1debiHhP3vTm970psc/AAAAPzUBAAAAAAAAAVABAABaAAAAvQ2+b7Rq4T9705ve9KbHPwAAAD9FAQAAAAAAAAFRAQAAWgAAALYuhhX/neE/j0noIPyHxz8AAAA/RQEAAAAAAAABUgEAAFoAAACvT067SdHhP49J6CD8h8c/AAAAP0UBAAAAAAAAAVMBAABaAAAAgr6gL+gL4j+PSegg/IfHPwAAAD9UAQAAAAAAAAFUAQAAWgAAAFYt86OGRuI/j0noIPyHxz8AAAA/VAEAAAAAAAABVQEAAFoAAAB0ADF7fXLiP49J6CD8h8c/AAAAP2QBAAAAAAAAAVYBAABaAAAAbiH5IMil4j+PSegg/IfHPwAAAD90AQAAAAAAAAFXAQAAWgAAAIz0Nvi+0eI/j0noIPyHxz8AAAA/dAEAAAAAAAABWAEAAFoAAAD2K2AyDu/iP49J6CD8h8c/AAAAP4MBAAAAAAAAAVkBAABaAAAAYGOJbF0M4z+PSegg/IfHPwAAAD+DAQAAAAAAAAFaAQAAWgAAAMmasqasKeM/j0noIPyHxz8AAAA/kwEAAAAAAAABWwEAAFoAAAB+NsdDVDjjP49J6CD8h8c/AAAAP5MBAAAAAAAAAVwBAABaAAAAM9Lb4PtG4z+PSegg/IfHPwAAAD+jAQAAAAAAAAFdAQAAWgAAAA4gZq9PTuM/j0noIPyHxz8AAAA/owEAAAAAAAABXgEAAFoAAABvg+8brVrWP7JjEjoI/9E/AAAAPwAAAAAAAAAAAV8BAABaAAAAb4PvG61a1j+nKOyYhA7SPwAAAD9JAAAAAAAAAAFgAQAAWgAAAG+D7xutWtY/ne3F9wAe0j8AAAA/SQAAAAAAAAABYQEAAFoAAAAkHwS5VGnWP5Oyn1Z9LdI/AAAAP1kAAAAAAAAAAWIBAABaAAAA2boYVvx31j+Jd3m1+TzSPwAAAD9ZAAAAAAAAAAFjAQAAWgAAAI5WLfOjhtY/iXd5tfk80j8AAAA/aAAAAAAAAAABZAEAAFoAAABC8kGQS5XWP4l3ebX5PNI/AAAAP3gAAAAAAAAAAWUBAABaAAAAQvJBkEuV1j9+PFMUdkzSPwAAAD+IAAAAAAAAAAFmAQAAWgAAAPeNVi3zo9Y/fjxTFHZM0j8AAAA/iAAAAAAAAAABZwEAAFoAAACsKWvKmrLWP348UxR2TNI/AAAAP5cAAAAAAAAAAWgBAABaAAAArClrypqy1j91AS1z8lvSPwAAAD+nAAAAAAAAAAFpAQAAWgAAAGHFf2dCwdY/dQEtc/Jb0j8AAAA/pwAAAAAAAAABagEAAFoAAAAWYZQE6s/WP3UBLXPyW9I/AAAAP7YAAAAAAAAAAWsBAABaAAAAy/yooZHe1j9qxgbSbmvSPwAAAD/GAAAAAAAAAAFsAQAAWgAAAICYvT457dY/asYG0m5r0j8AAAA/1gAAAAAAAAABbQEAAFoAAABTBxCz1yfXP2CL4DDretI/AAAAP9YAAAAAAAAAAW4BAABaAAAAJ3ZiJ3Zi1z9gi+Aw63rSPwAAAD/WAAAAAAAAAAFvAQAAWgAAAPrktJsUndc/YIvgMOt60j8AAAA/5QAAAAAAAAABcAEAAFoAAACD7xutWubXP2CL4DDretI/AAAAPwUBAAAAAAAAAXEBAABaAAAAaHM8RIWz2D9gi+Aw63rSPwAAAD8UAQAAAAAAAAFyAQAAWgAAAB0PUeEswtg/YIvgMOt60j8AAAA/FAEAAAAAAAABcwEAAFoAAACHRnobfN/YP2CL4DDretI/AAAAPyQBAAAAAAAAAXQBAABaAAAAPOKOuCPu2D9gi+Aw63rSPwAAAD8kAQAAAAAAAAF1AQAAWgAAAPF9o1XL/Ng/YIvgMOt60j8AAAA/JAEAAAAAAAABdgEAAFoAAACmGbjycgvZP2CL4DDretI/AAAAP0MBAAAAAAAAAXcBAABaAAAAWrXMjxoa2T9gi+Aw63rSPwAAAD9TAQAAAAAAAAF4AQAAWgAAAA9R4SzCKNk/YIvgMOt60j8AAAA/UwEAAAAAAAABeQEAAFoAAADE7PXJaTfZP2CL4DDretI/AAAAP2IBAAAAAAAAAXoBAABaAAAAmFtIPghy2T9gi+Aw63rSPwAAAD9iAQAAAAAAAAF7AQAAWgAAAGvKmrKmrNk/YIvgMOt60j8AAAA/cgEAAAAAAAABfAEAAFoAAACKndiJndjZP2CL4DDretI/AAAAP3IBAAAAAAAAAX0BAABaAAAAXQwr/jsT2j9gi+Aw63rSPwAAAD+CAQAAAAAAAAF+AQAAWgAAAHzfaNUyP9o/YIvgMOt60j8AAAA/ggEAAAAAAAABfwEAAFoAAADmFpIPglzaP2CL4DDretI/AAAAP5EBAAAAAAAAAYABAABaAAAAT067SdF52j9gi+Aw63rSPwAAAD+RAQAAAAAAAAGBAQAAWgAAAATqz+Z4iNo/YIvgMOt60j8AAAA/oQEAAAAAAAABggEAAFoAAAC5heSDIJfaP2CL4DDretI/AAAAP/8BAAAAAAAAAYMBAABaAAAAbiH5IMil2j9gi+Aw63rSPwAAAD8eAgAAAAAAAAGEAQAAWgAAAG4h+SDIpdo/asYG0m5r0j8AAAA/LQIAAAAAAAABhQEAAFoAAAAjvQ2+b7TaP2rGBtJua9I/AAAAP4kCAAAAAAAAAYYBAABaAAAA2FgiWxfD2j9qxgbSbmvSPwAAAD+JAgAAAAAAAAGHAQAAWgAAAI30Nvi+0do/asYG0m5r0j8AAAA/mQIAAAAAAAABiAEAAFoAAABCkEuVZuDaP2rGBtJua9I/AAAAP4MDAAAAAAAAAYkBAABaAAAA9ytgMg7v2j9qxgbSbmvSPwAAAD+iAwAAAAAAAAGKAQAAWgAAAKvHdM+1/do/asYG0m5r0j8AAAA/4QMAAAAAAAABiwEAAFoAAABgY4lsXQzbP2rGBtJua9I/AAAAP/EDAAAAAAAAAYwBAABaAAAAFf+dCQUb2z9qxgbSbmvSPwAAAD8ABAAAAAAAAAGNAQAAWgAAAMqasqasKds/asYG0m5r0j8AAAA/HwQAAAAAAAABjgEAAFoAAAB/NsdDVDjbP2rGBtJua9I/AAAAPx8EAAAAAAAAAY8BAABaAAAANNLb4PtG2z91AS1z8lvSPwAAAD8vBAAAAAAAAAGQAQAAWgAAAOlt8H2jVds/dQEtc/Jb0j8AAAA/PwQAAAAAAAABkQEAAFoAAACeCQUbS2TbP3UBLXPyW9I/AAAAP04EAAAAAAAAAZIBAABaAAAAB0EuVZqB2z91AS1z8lvSPwAAAD9OBAAAAAAAAAGTAQAAWgAAACYUbCyRrds/dQEtc/Jb0j8AAAA/TgQAAAAAAAABlAEAAFoAAABF56kDiNnbP3UBLXPyW9I/AAAAP14EAAAAAAAAAZUBAABaAAAArh7TPdf22z91AS1z8lvSPwAAAD9tBAAAAAAAAAGWAQAAWgAAABhW/HcmFNw/dQEtc/Jb0j8AAAA/jAQAAAAAAAABlwEAAFoAAADsxE7sxE7cP3UBLXPyW9I/AAAAP5wEAAAAAAAAAZgBAABaAAAAoGBjiWxd3D9+PFMUdkzSPwAAAD8pBQAAAAAAAAGZAQAAWgAAAFX8dyYUbNw/iXd5tfk80j8AAAA/KQUAAAAAAAABmgEAAFoAAABV/HcmFGzcP5Oyn1Z9LdI/AAAAPzgFAAAAAAAAAZsBAABaAAAAvzOhYGOJ3D+d7cX3AB7SPwAAAD9IBQAAAAAAAAGcAQAAWgAAAL8zoWBjidw/pyjsmIQO0j8AAAA/SAUAAAAAAAABnQEAAFoAAAB0z7X9CpjcP6co7JiEDtI/AAAAP1gFAAAAAAAAAZ4BAABaAAAAdM+1/QqY3D+yYxI6CP/RPwAAAD9YBQAAAAAAAAGfAQAAWgAAAHTPtf0KmNw/u54424vv0T8AAAA/ZwUAAAAAAAABoAEAAFoAAAApa8qasqbcP8bZXnwP4NE/AAAAP2cFAAAAAAAAAaEBAABaAAAAKWvKmrKm3D/PFIUdk9DRPwAAAD93BQAAAAAAAAGiAQAAWgAAAN4G3zdatdw/zxSFHZPQ0T8AAAA/hgUAAAAAAAABowEAAFoAAADeBt83WrXcP9pPq74WwdE/AAAAP4YFAAAAAAAAAaQBAABaAAAA3gbfN1q13D/kitFfmrHRPwAAAD+WBQAAAAAAAAGlAQAAWgAAAN4G3zdatdw/7sX3AB6i0T8AAAA/pgUAAAAAAAABpgEAAFoAAADeBt83WrXcP/gAHqKhktE/AAAAP7UFAAAAAAAAAacBAABaAAAA3gbfN1q13D8DPERDJYPRPwAAAD+1BQAAAAAAAAGoAQAAWgAAAN4G3zdatdw/DHdq5Khz0T8AAAA/xQUAAAAAAAABqQEAAFoAAADeBt83WrXcPxeykIUsZNE/AAAAP8UFAAAAAAAAAaoBAABaAAAA3gbfN1q13D8rKN3HM0XRPwAAAD/VBQAAAAAAAAGrAQAAWgAAAN4G3zdatdw/NWMDabc10T8AAAA/1QUAAAAAAAABrAEAAFoAAADeBt83WrXcP0CeKQo7JtE/AAAAP/QFAAAAAAAAAa0BAABaAAAA3gbfN1q13D9J2U+rvhbRPwAAAD/0BQAAAAAAAAGuAQAAWgAAAN4G3zdatdw/VBR2TEIH0T8AAAA/AwYAAAAAAAABrwEAAFoAAAApa8qasqbcP1QUdkxCB9E/AAAAPyMGAAAAAAAAAbABAABaAAAAdM+1/QqY3D9eT5ztxffQPwAAAD9rBgAAAAAAAAGxAQAAWgAAAHTPtf0KmNw/aIrCjkno0D8AAAA/ewYAAAAAAAABsgEAAFoAAAC/M6FgY4ncP3LF6C/N2NA/AAAAP4oGAAAAAAAAAbMBAABaAAAAvzOhYGOJ3D99AA/RUMnQPwAAAD+aBgAAAAAAAAG0AQAAWgAAAAqYjMO7etw/hjs1ctS50D8AAAA/mgYAAAAAAAABtQEAAFoAAABV/HcmFGzcP5uxgbTbmtA/AAAAP6oGAAAAAAAAAbYBAABaAAAAoGBjiWxd3D+vJ8724nvQPwAAAD+qBgAAAAAAAAG3AQAAWgAAAOzETuzETtw/uWL0l2Zs0D8AAAA/uQYAAAAAAAABuAEAAFoAAADsxE7sxE7cP8OdGjnqXNA/AAAAP7kGAAAAAAAAAbkBAABaAAAA7MRO7MRO3D/O2EDabU3QPwAAAD/JBgAAAAAAAAG6AQAAWgAAADcpOk8dQNw/zthA2m1N0D8AAAA/2QYAAAAAAAABuwEAAFoAAAA3KTpPHUDcP9cTZ3vxPdA/AAAAP/gGAAAAAAAAAbwBAABaAAAAgo0lsnUx3D/XE2d78T3QPwAAAD8XBwAAAAAAAAG9AQAAWgAAAIKNJbJ1Mdw/4k6NHHUu0D8AAAA/FwcAAAAAAAABvgEAAFoAAADN8RAVziLcP+JOjRx1LtA/AAAAPycHAAAAAAAAAb8BAABaAAAAGFb8dyYU3D/sibO9+B7QPwAAAD82BwAAAAAAAAHAAQAAWgAAAGO659p+Bdw/9sTZXnwP0D8AAAA/RgcAAAAAAAABwQEAAFoAAACuHtM91/bbP/bE2V58D9A/AAAAP1YHAAAAAAAAAcIBAABaAAAArh7TPdf22z8AAAAAAADQPwAAAD9WBwAAAAAAAAHDAQAAWgAAAPmCvqAv6Ns/AAAAAAAA0D8AAAA/ZQcAAAAAAAABxAEAAFoAAAD5gr6gL+jbPxZ2TEIH4c8/AAAAP3UHAAAAAAAAAcUBAABaAAAAReepA4jZ2z8o7JiEDsLPPwAAAD+EBwAAAAAAAAHGAQAAWgAAAJBLlWbgyts/KOyYhA7Czz8AAAA/hAcAAAAAAAABxwEAAFoAAAAmFGwska3bPz5i5cYVo88/AAAAP5QHAAAAAAAAAcgBAABaAAAAcXhXj+me2z8+YuXGFaPPPwAAAD+UBwAAAAAAAAHJAQAAWgAAALzcQvJBkNs/UtgxCR2Ezz8AAAA/pAcAAAAAAAABygEAAFoAAAAHQS5VmoHbP1LYMQkdhM8/AAAAP6QHAAAAAAAAAcsBAABaAAAAngkFG0tk2z9S2DEJHYTPPwAAAD+zBwAAAAAAAAHMAQAAWgAAAOlt8H2jVds/aE5+SyRlzz8AAAA/swcAAAAAAAABzQEAAFoAAAA00tvg+0bbP2hOfkskZc8/AAAAP8MHAAAAAAAAAc4BAABaAAAAfzbHQ1Q42z9oTn5LJGXPPwAAAD/TBwAAAAAAAAHPAQAAWgAAAMqasqasKds/aE5+SyRlzz8AAAA/0wcAAAAAAAAB0AEAAFoAAAAV/50JBRvbP2hOfkskZc8/AAAAP/IHAAAAAAAAAdEBAABaAAAAYGOJbF0M2z9oTn5LJGXPPwAAAD8BCAAAAAAAAAHSAQAAWgAAAKvHdM+1/do/aE5+SyRlzz8AAAA/EQgAAAAAAAAB0wEAAFoAAAD3K2AyDu/aP2hOfkskZc8/AAAAPxEIAAAAAAAAAdQBAABaAAAAQpBLlWbg2j9oTn5LJGXPPwAAAD8RCAAAAAAAAAHVAQAAWgAAAI30Nvi+0do/aE5+SyRlzz8AAAA/IQgAAAAAAAAB1gEAAFoAAADYWCJbF8PaP2hOfkskZc8/AAAAPyEIAAAAAAAAAdcBAABaAAAAbiH5IMil2j98xMqNK0bPPwAAAD9ACAAAAAAAAAHYAQAAWgAAAHzfaNUyP9o/kDoX0DInzz8AAAA/QAgAAAAAAAAB2QEAAFoAAAA/Oe0mRefZP5A6F9AyJ88/AAAAP0AIAAAAAAAAAdoBAABaAAAAAZNxeFeP2T/MnPyWSMrOPwAAAD9QCAAAAAAAAAHbAQAAWgAAAHmICmcRRtk/4BJJ2U+rzj8AAAA/XwgAAAAAAAAB3AEAAFoAAACmGbjycgvZPwr/4V1ebc4/AAAAP18IAAAAAAAAAd0BAABaAAAA0qplftTQ2D8K/+FdXm3OPwAAAD+LCAAAAAAAAAHeAQAAWgAAAHYxrPjvTNg/Mut64mwvzj8AAAA/iwgAAAAAAAAB3wEAAFoAAADBlZdbSD7YP0ZhxyR0EM4/AAAAP5sIAAAAAAAAAeABAABaAAAAV15uIfkg2D9GYcckdBDOPwAAAD+bCAAAAAAAAAHhAQAAWgAAAO4mReepA9g/RmHHJHQQzj8AAAA/qwgAAAAAAAAB4gEAAFoAAAA4izBKAvXXP0ZhxyR0EM4/AAAAP6sIAAAAAAAAAeMBAABaAAAAGbjycgvJ1z9GYcckdBDOPwAAAD+6CAAAAAAAAAHkAQAAWgAAAGQc3tVjutc/RmHHJHQQzj8AAAA/uggAAAAAAAAB5QEAAFoAAAD65LSbFJ3XP0ZhxyR0EM4/AAAAP8oIAAAAAAAAAeYBAABaAAAAkK2LYcV/1z9GYcckdBDOPwAAAD/aCAAAAAAAAAHnAQAAWgAAAHLaTYrOU9c/RmHHJHQQzj8AAAA/6QgAAAAAAAAB6AEAAFoAAABTBxCz1yfXP0ZhxyR0EM4/AAAAP+kIAAAAAAAAAekBAABaAAAANTTS2+D71j9GYcckdBDOPwAAAD/pCAAAAAAAAAHqAQAAWgAAABZhlATqz9Y/RmHHJHQQzj8AAAA/6QgAAAAAAAAB6wEAAFoAAACsKWvKmrLWP0ZhxyR0EM4/AAAAP/kIAAAAAAAAAewBAABaAAAA2boYVvx31j9GYcckdBDOPwAAAD/5CAAAAAAAAAHtAQAAWgAAAG+D7xutWtY/RmHHJHQQzj8AAAA/CAkAAAAAAAAB7gEAAFoAAABQsLFEti7WP0ZhxyR0EM4/AAAAPwgJAAAAAAAAAe8BAABaAAAA53iICmcR1j9GYcckdBDOPwAAAD8YCQAAAAAAAAHwAQAAWgAAAMilSjNw5dU/RmHHJHQQzj8AAAA/KAkAAAAAAAAB8QEAAFoAAABebiH5IMjVP0ZhxyR0EM4/AAAAPygJAAAAAAAAAfIBAABaAAAAqdIMXHm51T9GYcckdBDOPwAAAD8oCQAAAAAAAAHzAQAAWgAAAPQ2+L7RqtU/RmHHJHQQzj8AAAA/NwkAAAAAAAAB9AEAAFoAAABAm+MhKpzVP0ZhxyR0EM4/AAAAP9QJAAAAAAAAAfUBAABaAAAAQJvjISqc1T8y63ribC/OPwAAAD/zCQAAAAAAAAH2AQAAWgAAAECb4yEqnNU/HnUuoGVOzj8AAAA/EgoAAAAAAAAB9wEAAFoAAABAm+MhKpzVPwr/4V1ebc4/AAAAPyIKAAAAAAAAAfgBAABaAAAAQJvjISqc1T/2iJUbV4zOPwAAAD8xCgAAAAAAAAH5AQAAWgAAAECb4yEqnNU/4BJJ2U+rzj8AAAA/QQoAAAAAAAAB+gEAAFoAAABAm+MhKpzVP8yc/JZIys4/AAAAP1EKAAAAAAAAAfsBAABaAAAAQJvjISqc1T+4JrBUQenOPwAAAD9RCgAAAAAAAAH8AQAAWgAAAECb4yEqnNU/pLBjEjoIzz8AAAA/YAoAAAAAAAAB/QEAAFoAAABAm+MhKpzVP5A6F9AyJ88/AAAAP2AKAAAAAAAAAf4BAABaAAAAQJvjISqc1T9oTn5LJGXPPwAAAD9wCgAAAAAAAAH/AQAAWgAAAECb4yEqnNU/KOyYhA7Czz8AAAA/cAoAAAAAAAABAAIAAFoAAABAm+MhKpzVPxZ2TEIH4c8/AAAAP38KAAAAAAAAAQECAABaAAAAQJvjISqc1T8AAAAAAADQPwAAAD9/CgAAAAAAAAECAgAAWgAAAPQ2+L7RqtU/7Imzvfge0D8AAAA/jwoAAAAAAAABAwIAAFoAAAD0Nvi+0arVP+JOjRx1LtA/AAAAP48KAAAAAAAAAQQCAABaAAAAqdIMXHm51T/XE2d78T3QPwAAAD+PCgAAAAAAAAEFAgAAWgAAAKnSDFx5udU/zthA2m1N0D8AAAA/nwoAAAAAAAABBgIAAFoAAACp0gxcebnVP8OdGjnqXNA/AAAAP58KAAAAAAAAAQcCAABaAAAAXm4h+SDI1T+5YvSXZmzQPwAAAD+/CgAAAAAAAAEIAgAAWgAAAF5uIfkgyNU/ryfO9uJ70D8AAAA/zgoAAAAAAAABCQIAAFoAAABebiH5IMjVP6Xsp1Vfi9A/AAAAP94KAAAAAAAAAQoCAABaAAAAXm4h+SDI1T+bsYG025rQPwAAAD/tCgAAAAAAAAELAgAAWgAAAF5uIfkgyNU/kXZbE1iq0D8AAAA/7QoAAAAAAAABDAIAAFoAAABebiH5IMjVP4Y7NXLUudA/AAAAP/0KAAAAAAAAAQ0CAABaAAAAEwo2lsjW1T9yxegvzdjQPwAAAD/9CgAAAAAAAAEOAgAAWgAAABMKNpbI1tU/aIrCjkno0D8AAAA/DQsAAAAAAAABDwIAAFoAAAATCjaWyNbVP15PnO3F99A/AAAAPw0LAAAAAAAAARACAABaAAAAEwo2lsjW1T9UFHZMQgfRPwAAAD8cCwAAAAAAAAERAgAAWgAAABMKNpbI1tU/SdlPq74W0T8AAAA/LAsAAAAAAAABEgIAAFoAAAATCjaWyNbVP0CeKQo7JtE/AAAAPywLAAAAAAAAARMCAABaAAAAEwo2lsjW1T8rKN3HM0XRPwAAAD88CwAAAAAAAAEUAgAAWgAAABMKNpbI1tU/Ie22JrBU0T8AAAA/SwsAAAAAAAABFQIAAFoAAAATCjaWyNbVPxeykIUsZNE/AAAAP0sLAAAAAAAAARYCAABaAAAAEwo2lsjW1T8Md2rkqHPRPwAAAD9bCwAAAAAAAAEXAgAAWgAAABMKNpbI1tU/AzxEQyWD0T8AAAA/agsAAAAAAAABGAIAAFoAAAATCjaWyNbVP/gAHqKhktE/AAAAP4oLAAAAAAAAARkCAABaAAAAEwo2lsjW1T/uxfcAHqLRPwAAAD+pCwAAAAAAAAEaAgAAWgAAABMKNpbI1tU/5IrRX5qx0T8AAAA/qQsAAAAAAAABGwIAAFoAAAATCjaWyNbVP9pPq74WwdE/AAAAP7kLAAAAAAAAARwCAABaAAAAEwo2lsjW1T/PFIUdk9DRPwAAAD+5CwAAAAAAAAEdAgAAWgAAABMKNpbI1tU/xtlefA/g0T8AAAA/yAsAAAAAAAABHgIAAFoAAADIpUozcOXVP7ueONuL79E/AAAAP8gLAAAAAAAAAR8CAABaAAAAyKVKM3Dl1T+yYxI6CP/RPwAAAD/YCwAAAAAAAAEgAgAAWgAAAMilSjNw5dU/pyjsmIQO0j8AAAA/5wsAAAAAAAABIQIAAFoAAADIpUozcOXVP53txfcAHtI/AAAAPwcMAAAAAAAAASICAABaAAAAfUFf0Bf01T+d7cX3AB7SPwAAAD+3DAAAAAAAAAEjAgAAWgAAADLdc22/AtY/ne3F9wAe0j8AAAA/xwwAAAAAAAABJAIAAFoAAAAOIGavT07LP1eM/tKMDdQ/AAAAPwAAAAAAAAAAASUCAABaAAAAeFeP6Z5ryz9XjP7SjA3UPwAAAD8gAAAAAAAAAAEmAgAAWgAAAOKOuCPuiMs/V4z+0owN1D8AAAA/LwAAAAAAAAABJwIAAFoAAABMxuFdPabLP1eM/tKMDdQ/AAAAPy8AAAAAAAAAASgCAABaAAAAIDU00tvgyz9OUdgxCR3UPwAAAD8/AAAAAAAAAAEpAgAAWgAAAIpsXQwr/ss/TlHYMQkd1D8AAAA/TwAAAAAAAAABKgIAAFoAAAD0o4ZGehvMP05R2DEJHdQ/AAAAP08AAAAAAAAAASsCAABaAAAAXNuvgMk4zD9OUdgxCR3UPwAAAD9eAAAAAAAAAAEsAgAAWgAAAMYS2boYVsw/TlHYMQkd1D8AAAA/XgAAAAAAAAABLQIAAFoAAAAEuVRpBq7MP05R2DEJHdQ/AAAAP24AAAAAAAAAAS4CAABaAAAAQl/QF/QFzT9DFrKQhSzUPwAAAD9uAAAAAAAAAAEvAgAAWgAAABTOIoySQM0/QxaykIUs1D8AAAA/fQAAAAAAAAABMAIAAFoAAAC8q8d0z7XNPznbi+8BPNQ/AAAAP30AAAAAAAAAATECAABaAAAAoC/oC/qCzj8524vvATzUPwAAAD+NAAAAAAAAAAEyAgAAWgAAABx832jVMs8/OduL7wE81D8AAAA/jQAAAAAAAAABMwIAAFoAAAAf0z3X9ivQPznbi+8BPNQ/AAAAP50AAAAAAAAAATQCAABaAAAAXHm5heSD0D8voGVOfkvUPwAAAD+dAAAAAAAAAAE1AgAAWgAAAIthxX9nQtE/JWU/rfpa1D8AAAA/vAAAAAAAAAABNgIAAFoAAADJB0EuVZrRPxoqGQx3atQ/AAAAP7wAAAAAAAAAATcCAABaAAAA59p+BUzG0T8aKhkMd2rUPwAAAD+8AAAAAAAAAAE4AgAAWgAAAFISqD+b49E/GioZDHdq1D8AAAA/zAAAAAAAAAABOQIAAFoAAAC8SdF56gDSPxoqGQx3atQ/AAAAP8wAAAAAAAAAAToCAABaAAAAcOXlFpIP0j8aKhkMd2rUPwAAAD/bAAAAAAAAAAE7AgAAWgAAACWB+rM5HtI/GioZDHdq1D8AAAA/+gAAAAAAAAABPAIAAFoAAADaHA9R4SzSPxoqGQx3atQ/AAAAPxoBAAAAAAAAAT0CAABaAAAAj7gj7og70j8aKhkMd2rUPwAAAD8aAQAAAAAAAAE+AgAAWgAAAPnvTCjYWNI/GioZDHdq1D8AAAA/KQEAAAAAAAABPwIAAFoAAABiJ3ZiJ3bSPxoqGQx3atQ/AAAAPykBAAAAAAAAAUACAABaAAAAgfqzOR6i0j8aKhkMd2rUPwAAAD85AQAAAAAAAAFBAgAAWgAAAAkFG0tk69I/GioZDHdq1D8AAAA/OQEAAAAAAAABQgIAAFoAAACTD4JcqjTTPxoqGQx3atQ/AAAAP0kBAAAAAAAAAUMCAABaAAAAGxrpbfB90z8aKhkMd2rUPwAAAD9JAQAAAAAAAAFEAgAAWgAAADrtJkXnqdM/GioZDHdq1D8AAAA/WAEAAAAAAAABRQIAAFoAAAANXHm5heTTPxoqGQx3atQ/AAAAP1gBAAAAAAAAAUYCAABaAAAALC+3kHwQ1D8aKhkMd2rUPwAAAD9oAQAAAAAAAAFHAgAAWgAAAOHKyy0kH9Q/GioZDHdq1D8AAAA/aAEAAAAAAAABSAIAAFoAAABKAvVnczzUPxoqGQx3atQ/AAAAP3cBAAAAAAAAAUkCAABaAAAAZxFGSaD+5D+Jd3m1+TzSPwAAAD8AAAAAAAAAAAFKAgAAWgAAADe8q8d0z+0/tduawFIF1T8AAAA/AAAAAAAAAAABSwIAAFoAAAATCjaWyNbtP7XbmsBSBdU/AAAAPzkBAAAAAAAAAUwCAABaAAAAofPUAcTs7T+hZU5+SyTVPwAAAD9IAQAAAAAAAAFNAgAAWgAAAFaP6Z5r++0/eHm1+Txi1T8AAAA/SAEAAAAAAAABTgIAAFoAAADmeIgKZxHuP0ZS9tOqr9U/AAAAP1gBAAAAAAAAAU8CAABaAAAA3plQsLFE7j8SKzeuGP3VPwAAAD9cAQAAAAAAAAFQAgAAWgAAAGikt8H3je4/zI0rRn9p1j8AAAA/bAEAAAAAAAABUQIAAFoAAADwrh7TPdfuP3q1+Txi5dY/AAAAP2wBAAAAAAAAAVICAABaAAAAeLmF5IMg7z8zGO7UyFHXPwAAAD97AQAAAAAAAAFTAgAAWgAAAHLaTYrOU+8/APEurzaf1z8AAAA/ewEAAAAAAAABVAIAAFoAAABs+xUwGYfvP87Jb4mk7Nc/AAAAP4sBAAAAAAAAAVUCAABaAAAA+uS0mxSd7z+vGP2lGRvYPwAAAD+LAQAAAAAAAAFWAgAAWgAAAIrOUwcQs+8/pd3WBJYq2D8AAAA/mwEAAAAAAAABVwIAAFoAAABkHN7VY7rvP5qisGMSOtg/AAAAP5sBAAAAAAAAAVgCAABaAAAAZBze1WO67z+GLGQhC1nYPwAAAD8IAgAAAAAAAAFZAgAAWgAAAGQc3tVjuu8/fPE9gIdo2D8AAAA/JwIAAAAAAAABWgIAAFoAAABkHN7VY7rvP3K2F98DeNg/AAAAPzcCAAAAAAAAAVsCAABaAAAAZBze1WO67z9oe/E9gIfYPwAAAD9GAgAAAAAAAAFcAgAAWgAAAGQc3tVjuu8/XUDLnPyW2D8AAAA/RgIAAAAAAAABXQIAAFoAAAA+amikt8HvP1QFpft4ptg/AAAAP1YCAAAAAAAAAV4CAABaAAAAPmpopLfB7z9Jyn5a9bXYPwAAAD9WAgAAAAAAAAFfAgAAWgAAABi48nILye8/P49YuXHF2D8AAAA/ZgIAAAAAAAABYAIAAFoAAAAYuPJyC8nvPzVUMhju1Ng/AAAAP3UCAAAAAAAAAWECAABaAAAA9AV9QV/Q7z81VDIY7tTYPwAAAD+FAgAAAAAAAAFiAgAAWgAAAM5TBxCz1+8/KxkMd2rk2D8AAAA/hQIAAAAAAAABYwIAAFoAAACooZHeBt/vPysZDHdq5Ng/AAAAP8MCAAAAAAAAAWQCAABaAAAAqKGR3gbf7z81VDIY7tTYPwAAAD/jAgAAAAAAAAFlAgAAWgAAAKihkd4G3+8/P49YuXHF2D8AAAA/4wIAAAAAAAABZgIAAFoAAACooZHeBt/vP0nKflr1tdg/AAAAP/ICAAAAAAAAAWcCAABaAAAAqKGR3gbf7z9dQMuc/JbYPwAAAD8CAwAAAAAAAAFoAgAAWgAAALw+Oe0mRe8/eHm1+Txi1T8AAAA/AAAAAAAAAAABaQIAAFoAAADi8K4e0z3vP3h5tfk8YtU/AAAAP24AAAAAAAAAAWoCAABaAAAALlWagSsv7z94ebX5PGLVPwAAAD99AAAAAAAAAAFrAgAAWgAAAFIHELPXJ+8/ZANptzWB1T8AAAA/fQAAAAAAAAABbAIAAFoAAACea/sVMBnvP0ZS9tOqr9U/AAAAP5wAAAAAAAAAAW0CAABaAAAAEIJcqjQD7z8noYPwH97VPwAAAD+cAAAAAAAAAAFuAgAAWgAAAICYvT457e4//rTqaxEc1j8AAAA/nAAAAAAAAAABbwIAAFoAAADwrh7TPdfuP+ADeIiGStY/AAAAP5wAAAAAAAAAAXACAABaAAAAhnf1mO657j+t3Lhi9JfWPwAAAD+sAAAAAAAAAAFxAgAAWgAAANLb4PtGq+4/mWZsIO221j8AAAA/rAAAAAAAAAABcgIAAFoAAABC8kGQS5XuP2U/rfpaBNc/AAAAP7wAAAAAAAAAAXMCAABaAAAA2LoYVvx37j9HjjoX0DLXPwAAAD/LAAAAAAAAAAF0AgAAWgAAAErReeoAYu4/H6KhksFw1z8AAAA/2wAAAAAAAAABdQIAAFoAAAAFTMbhXT3uP/a1CA6zrtc/AAAAP9sAAAAAAAAAAXYCAABaAAAAULCxRLYu7j/XBJYqKN3XPwAAAD/rAAAAAAAAAAF3AgAAWgAAAJsUnacOIO4/w45J6CD81z8AAAA/6wAAAAAAAAABeAIAAFoAAADAxhLZuhjuP7lTI0edC9g/AAAAP/oAAAAAAAAAAXkCAABaAAAA5niICmcR7j+l3dYElirYPwAAAD/6AAAAAAAAAAF6AgAAWgAAADHdc22/Au4/mqKwYxI62D8AAAA/CgEAAAAAAAABewIAAFoAAABWj+mea/vtP4YsZCELWdg/AAAAPwoBAAAAAAAAAXwCAABaAAAAofPUAcTs7T9ythffA3jYPwAAAD8ZAQAAAAAAAAF9AgAAWgAAAMelSjNw5e0/XUDLnPyW2D8AAAA/GQEAAAAAAAABfgIAAFoAAADsV8BkHN7tP1QFpft4ptg/AAAAPxkBAAAAAAAAAX8CAABaAAAAN7yrx3TP7T81VDIY7tTYPwAAAD8pAQAAAAAAAAGAAgAAWgAAAF5uIfkgyO0/KxkMd2rk2D8AAAA/KQEAAAAAAAABgQIAAFoAAACDIJcqzcDtPyDe5dXm89g/AAAAPzkBAAAAAAAAAYICAABaAAAAqdIMXHm57T8MaJmT3xLZPwAAAD85AQAAAAAAAAGDAgAAWgAAAM6Ego0lsu0/Ay1z8lsi2T8AAAA/SAEAAAAAAAABhAIAAFoAAADOhIKNJbLtP/jxTFHYMdk/AAAAP1gBAAAAAAAAAYUCAABaAAAA1OZ4iApngT8lVm5cMfrbPwAAAD8AAAAAAAAAAAGGAgAAWgAAAGjgysstJH8/JVZuXDH62z8AAAA/AAAAAAAAAAABhwIAAFoAAAAo86OGRnp7Py+RlP206ts/AAAAPxAAAAAAAAAAAYgCAABaAAAADNSfzfEQhT8vkZT9tOrbPwAAAD+8AAAAAAAAAAGJAgAAWgAAANpNis5TB5A/L5GU/bTq2z8AAAA/zAAAAAAAAAABigIAAFoAAABOKNhYIluXPy+RlP206ts/AAAAP8wAAAAAAAAAAYsCAABaAAAAvgIm4/Cunj8vkZT9tOrbPwAAAD/bAAAAAAAAAAGMAgAAWgAAAJnuubZfAaM/L5GU/bTq2z8AAAA/2wAAAAAAAAABjQIAAFoAAAB5uYXkgyCnPznMup4429s/AAAAP+sAAAAAAAAAAY4CAABaAAAAs6asKWvKqj85zLqeONvbPwAAAD/rAAAAAAAAAAGPAgAAWgAAADtPHUDMXq8/QwfhP7zL2z8AAAA/+gAAAAAAAAABkAIAAFoAAACSQP3ZHA+xP01CB+E/vNs/AAAAP/oAAAAAAAAAAZECAABaAAAA4PtGq5b5sT9NQgfhP7zbPwAAAD8KAQAAAAAAAAGSAgAAWgAAAC63kHwQ5LI/V30tgsOs2z8AAAA/CgEAAAAAAAABkwIAAFoAAACqA4jZ65OzP1d9LYLDrNs/AAAAPxoBAAAAAAAAAZQCAABaAAAAfHLaTYrOsz9XfS2Cw6zbPwAAAD8aAQAAAAAAAAGVAgAAWgAAAFDhLMIoCbQ/V30tgsOs2z8AAAA/KQEAAAAAAAABlgIAAFoAAAD6vtGqZX60P1d9LYLDrNs/AAAAPykBAAAAAAAAAZcCAABaAAAAzC0kHwS5tD9XfS2Cw6zbPwAAAD85AQAAAAAAAAGYAgAAWgAAAKCcdpOi87Q/YrhTI0ed2z8AAAA/OQEAAAAAAAABmQIAAFoAAAB0C8kHQS61P2K4UyNHnds/AAAAP0kBAAAAAAAAAZoCAABaAAAAGult8H2jtT9iuFMjR53bPwAAAD9JAQAAAAAAAAGbAgAAWgAAAJY1ZU1ZU7Y/YrhTI0ed2z8AAAA/WAEAAAAAAAABnAIAAFoAAADk8K4e0z23P2vzecTKjds/AAAAP1gBAAAAAAAAAZ0CAABaAAAABBtLZOtiuD9r83nEyo3bPwAAAD9oAQAAAAAAAAGeAgAAWgAAAM4ijJJA/bk/a/N5xMqN2z8AAAA/aAEAAAAAAAABnwIAAFoAAADEu3pM91y7P2vzecTKjds/AAAAP3cBAAAAAAAAAaACAABaAAAAjMO7ekz3vD9r83nEyo3bPwAAAD93AQAAAAAAAAGhAgAAWgAAAIJcqjQDV74/a/N5xMqN2z8AAAA/dwEAAAAAAAABogIAAFoAAACP6Z5r+xXAP2vzecTKjds/AAAAP4cBAAAAAAAAAaMCAABaAAAACzaWyNbFwD9r83nEyo3bPwAAAD+HAQAAAAAAAAGkAgAAWgAAAIWCjSWydcE/a/N5xMqN2z8AAAA/hwEAAAAAAAABpQIAAFoAAACWl1tIPgjCP2vzecTKjds/AAAAP5YBAAAAAAAAAaYCAABaAAAA0z3X9itgwj9r83nEyo3bPwAAAD+WAQAAAAAAAAGnAgAAWgAAAKesKWvKmsI/a/N5xMqN2z8AAAA/pgEAAAAAAAABqAIAAFoAAAB6G3zfaNXCP2vzecTKjds/AAAAP6YBAAAAAAAAAakCAABaAAAATorOUwcQwz9r83nEyo3bPwAAAD+2AQAAAAAAAAGqAgAAWgAAACH5IMilSsM/a/N5xMqN2z8AAAA/tgEAAAAAAAABqwIAAFoAAABfn5x2k6LDP2vzecTKjds/AAAAP8UBAAAAAAAAAawCAABaAAAAnEUYJYH6wz9r83nEyo3bPwAAAD/VAQAAAAAAAAGtAgAAWgAAAK1a5kcNjcQ/a/N5xMqN2z8AAAA/1QEAAAAAAAABrgIAAFoAAAAop92k6DzFP3YuoGVOfts/AAAAP+QBAAAAAAAAAa8CAABaAAAAd2IndmInxj+AacYG0m7bPwAAAD/kAQAAAAAAAAGwAgAAWgAAAMUdcUfcEcc/iqTsp1Vf2z8AAAA/9AEAAAAAAAABsQIAAFoAAAB8EORSpRnIP5TfEknZT9s/AAAAP/QBAAAAAAAAAbICAABaAAAAysstJB8EyT+fGjnqXEDbPwAAAD/0AQAAAAAAAAGzAgAAWgAAAO31yWk3Kco/nxo56lxA2z8AAAA/BAIAAAAAAAABtAIAAFoAAABoQsHGEtnKP58aOepcQNs/AAAAPwQCAAAAAAAAAbUCAABaAAAAeFeP6Z5ryz+fGjnqXEDbPwAAAD8TAgAAAAAAAAG2AgAAWgAAAPSjhkZ6G8w/nxo56lxA2z8AAAA/EwIAAAAAAAABtwIAAFoAAAAwSgL1Z3PMP58aOepcQNs/AAAAPyMCAAAAAAAAAbgCAABaAAAAbvB9o1XLzD+fGjnqXEDbPwAAAD8jAgAAAAAAAAG5AgAAWgAAAEJf0Bf0Bc0/nxo56lxA2z8AAAA/MwIAAAAAAAABugIAAFoAAACqlvlRQyPNP58aOepcQNs/AAAAP0ICAAAAAAAAAbsCAABaAAAAFM4ijJJAzT+fGjnqXEDbPwAAAD9xAgAAAAAAAAG8AgAAWgAAAH4FTMbhXc0/lN8SSdlP2z8AAAA/kAIAAAAAAAABvQIAAFoAAADoPHUAMXvNP5TfEknZT9s/AAAAP6ACAAAAAAAAAb4CAABaAAAAUnSeOoCYzT+U3xJJ2U/bPwAAAD/+AgAAAAAAAAG/AgAAWgAAALyrx3TPtc0/lN8SSdlP2z8AAAA/ewMAAAAAAAABwAIAAFoAAAAm4/CuHtPNP5TfEknZT9s/AAAAP6IDAAAAAAAAAcECAABaAAAAkBoa6W3wzT+U3xJJ2U/bPwAAAD/BAwAAAAAAAAHCAgAAWgAAAPpRQyO9Dc4/lN8SSdlP2z8AAAA/0QMAAAAAAAABwwIAAFoAAABiiWxdDCvOP5TfEknZT9s/AAAAP+ADAAAAAAAAAcQCAABaAAAAzMCVl1tIzj+U3xJJ2U/bPwAAAD/wAwAAAAAAAAHFAgAAWgAAADb4vtGqZc4/lN8SSdlP2z8AAAA/AAQAAAAAAAABxgIAAFoAAACgL+gL+oLOP5TfEknZT9s/AAAAPwAEAAAAAAAAAccCAABaAAAAdJ46gJi9zj+U3xJJ2U/bPwAAAD8ABAAAAAAAAAHIAgAAWgAAAEgNjfQ2+M4/lN8SSdlP2z8AAAA/DwQAAAAAAAAByQIAAFoAAADw6jHdc23PP5TfEknZT9s/AAAAPx8EAAAAAAAAAcoCAABaAAAAlsjWxbDizz+U3xJJ2U/bPwAAAD8fBAAAAAAAAAHLAgAAWgAAAGo3KTpPHdA/lN8SSdlP2z8AAAA/LwQAAAAAAAABzAIAAFoAAADUblJ0njrQP5TfEknZT9s/AAAAP04EAAAAAAAAAc0CAABaAAAA8kGQS5Vm0D+U3xJJ2U/bPwAAAD99BAAAAAAAAAHOAgAAWgAAAKfdpOg8ddA/lN8SSdlP2z8AAAA/fQQAAAAAAAABzwIAAFoAAABcebmF5IPQP5TfEknZT9s/AAAAP5wEAAAAAAAAAdACAABaAAAAGCWB+rM5jj82kHZbE1jiPwAAAD8AAAAAAAAAAAHRAgAAWgAAACgJ1J/N8ZA/NpB2WxNY4j8AAAA/lAAAAAAAAAAB0gIAAFoAAADGf2dCwcaSPzaQdlsTWOI/AAAAP6QAAAAAAAAAAdMCAABaAAAAYvb65LSblD82kHZbE1jiPwAAAD+kAAAAAAAAAAHUAgAAWgAAAE4o2FgiW5c/NpB2WxNY4j8AAAA/swAAAAAAAAAB1QIAAFoAAAA2WrXMjxqaPzaQdlsTWOI/AAAAP7MAAAAAAAAAAdYCAABaAAAAvgIm4/Cunj82kHZbE1jiPwAAAD/DAAAAAAAAAAHXAgAAWgAAAKNVy/yooaE/NpB2WxNY4j8AAAA/wwAAAAAAAAAB2AIAAFoAAACNh6hwFmGkPzaQdlsTWOI/AAAAP9MAAAAAAAAAAdkCAABaAAAA09vg+0arpj82kHZbE1jiPwAAAD/iAAAAAAAAAAHaAgAAWgAAABUwGYd39ag/NpB2WxNY4j8AAAA/4gAAAAAAAAAB2wIAAFoAAABZhFESqD+rPzaQdlsTWOI/AAAAP+IAAAAAAAAAAdwCAABaAAAAQ7YuhhX/rT82kHZbE1jiPwAAAD/yAAAAAAAAAAHdAgAAWgAAAOMswigJ1K8/NpB2WxNY4j8AAAA/AgEAAAAAAAAB3gIAAFoAAACSQP3ZHA+xPzaQdlsTWOI/AAAAPwIBAAAAAAAAAd8CAABaAAAADo30Nvi+sT82kHZbE1jiPwAAAD8CAQAAAAAAAAHgAgAAWgAAAIjZ65PTbrI/NpB2WxNY4j8AAAA/EQEAAAAAAAAB4QIAAFoAAAACJuPwrh6zPzaQdlsTWOI/AAAAPxEBAAAAAAAAAeICAABaAAAAfHLaTYrOsz82kHZbE1jiPwAAAD8hAQAAAAAAAAHjAgAAWgAAAPq+0aplfrQ/NpB2WxNY4j8AAAA/IQEAAAAAAAAB5AIAAFoAAAB0C8kHQS61PzaQdlsTWOI/AAAAPzABAAAAAAAAAeUCAABaAAAAwsYS2boYtj82kHZbE1jiPwAAAD9AAQAAAAAAAAHmAgAAWgAAABCCXKo0A7c/NpB2WxNY4j8AAAA/QAEAAAAAAAAB5wIAAFoAAABePaZ7ru23PzaQdlsTWOI/AAAAP1ABAAAAAAAAAegCAABaAAAArPjvTCjYuD82kHZbE1jiPwAAAD9QAQAAAAAAAAHpAgAAWgAAAPyzOR6iwrk/NpB2WxNY4j8AAAA/XwEAAAAAAAAB6gIAAFoAAABKb4PvG626PzaQdlsTWOI/AAAAP18BAAAAAAAAAesCAABaAAAAapkfNTTSuz82kHZbE1jiPwAAAD9vAQAAAAAAAAHsAgAAWgAAALhUaQauvLw/NpB2WxNY4j8AAAA/bwEAAAAAAAAB7QIAAFoAAAAGELPXJ6e9PzaQdlsTWOI/AAAAP28BAAAAAAAAAe4CAABaAAAAVsv8qKGRvj82kHZbE1jiPwAAAD9/AQAAAAAAAAHvAgAAWgAAANAX9AV9Qb8/NpB2WxNY4j8AAAA/jgEAAAAAAAAB8AIAAFoAAABKZOtiWPG/PzaQdlsTWOI/AAAAP44BAAAAAAAAAfECAABaAAAA+SDIpUozwD82kHZbE1jiPwAAAD+eAQAAAAAAAAHyAgAAWgAAAM2PGhrpbcA/NpB2WxNY4j8AAAA/ngEAAAAAAAAB8wIAAFoAAAA3x0NUOIvAPzaQdlsTWOI/AAAAP60BAAAAAAAAAfQCAABaAAAAof5sjoeowD82kHZbE1jiPwAAAD/sAQAAAAAAAAH1AgAAWgAAAAs2lsjWxcA/NpB2WxNY4j8AAAA//AEAAAAAAAAB9gIAAFoAAABI3BF3xB3BPzaQdlsTWOI/AAAAP/wBAAAAAAAAAfcCAABaAAAAG0tk62JYwT+xcuOK0V/iPwAAAD8qAgAAAAAAAAH4AgAAWgAAAPVnczxEhcM/LVVQuo9n4j8AAAA/KgIAAAAAAAAB+QIAAFoAAACcRRglgfrDPy1VULqPZ+I/AAAAPyoCAAAAAAAAAfoCAABaAAAA2euT025SxD8tVVC6j2fiPwAAAD86AgAAAAAAAAH7AgAAWgAAABaSD4JcqsQ/LVVQuo9n4j8AAAA/OgIAAAAAAAAB/AIAAFoAAADqAGL2+uTEPy1VULqPZ+I/AAAAP0oCAAAAAAAAAf0CAABaAAAAVDiLMEoCxT8tVVC6j2fiPwAAAD9KAgAAAAAAAAH+AgAAWgAAAL9vtGqZH8U/LVVQuo9n4j8AAAA/WQIAAAAAAAAB/wIAAFoAAAAop92k6DzFPy1VULqPZ+I/AAAAP1kCAAAAAAAAAQADAABaAAAAkt4G3zdaxT8tVVC6j2fiPwAAAD95AgAAAAAAAAEBAwAAWgAAAPwVMBmHd8U/LVVQuo9n4j8AAAA/eQIAAAAAAAABAgMAAFoAAABmTVlT1pTFPy1VULqPZ+I/AAAAP4kCAAAAAAAAAQMDAABaAAAA0ISCjSWyxT8tVVC6j2fiPwAAAD+YAgAAAAAAAAEEAwAAWgAAAKPz1AHE7MU/LVVQuo9n4j8AAAA/mAIAAAAAAAABBQMAAFoAAAB3Yid2YifGPy1VULqPZ+I/AAAAP6gCAAAAAAAAAQYDAABaAAAAStF56gBixj8tVVC6j2fiPwAAAD+oAgAAAAAAAAEHAwAAWgAAALQIoyRQf8Y/LVVQuo9n4j8AAAA/uAIAAAAAAAABCAMAAFoAAACHd/WY7rnGPy1VULqPZ+I/AAAAP7gCAAAAAAAAAQkDAABaAAAA8a4e0z3Xxj8tVVC6j2fiPwAAAD+4AgAAAAAAAAEKAwAAWgAAAFvmRw2N9MY/LVVQuo9n4j8AAAA/JQMAAAAAAAABCwMAAFoAAADFHXFH3BHHPy1VULqPZ+I/AAAAPzUDAAAAAAAAAQwDAABaAAAALlWagSsvxz8tVVC6j2fiPwAAAD9EAwAAAAAAAAENAwAAWgAAAJiMw7t6TMc/LVVQuo9n4j8AAAA/VAMAAAAAAAABDgMAAFoAAACYjMO7ekzHP7Fy44rRX+I/AAAAP2QDAAAAAAAAAQ8DAABaAAAAAsTs9clpxz+xcuOK0V/iPwAAAD+SAwAAAAAAAAEQAwAAWgAAAIArL7eQfHA/CP/hXV5t5j8AAAA/AAAAAAAAAAABEQMAAFoAAAC4GFb8dyZ0P4ThTo0cdeY/AAAAP20AAAAAAAAAARIDAABaAAAAKPOjhkZ6ez//w7u82nzmPwAAAD99AAAAAAAAAAETAwAAWgAAAHBdDCv+O4M//8O7vNp85j8AAAA/fQAAAAAAAAABFAMAAFoAAAAYJYH6szmOP//Du7zafOY/AAAAP40AAAAAAAAAARUDAABaAAAA/myOh6hwlj//w7u82nzmPwAAAD+NAAAAAAAAAAEWAwAAWgAAAL4CJuPwrp4/eaYo7JiE5j8AAAA/nAAAAAAAAAABFwMAAFoAAACNh6hwFmGkP/SIlRtXjOY/AAAAP6wAAAAAAAAAARgDAABaAAAAb1J0njqAqD/0iJUbV4zmPwAAAD+sAAAAAAAAAAEZAwAAWgAAAKc/m+MhKqw/cGsCSxWU5j8AAAA/rAAAAAAAAAABGgMAAFoAAAA7Tx1AzF6vP3BrAksVlOY/AAAAP7wAAAAAAAAAARsDAABaAAAAwNGqZX7UsD9wawJLFZTmPwAAAD/bAAAAAAAAAAEcAwAAWgAAAIjZ65PTbrI/cGsCSxWU5j8AAAA/6gAAAAAAAAABHQMAAFoAAAB8ctpNis6zP3BrAksVlOY/AAAAP+oAAAAAAAAAAR4DAABaAAAAUOEswigJtD9wawJLFZTmPwAAAD/qAAAAAAAAAAEfAwAAWgAAAKCcdpOi87Q/cGsCSxWU5j8AAAA/+gAAAAAAAAABIAMAAFoAAABIeht832i1P3BrAksVlOY/AAAAP/oAAAAAAAAAASEDAABaAAAAwsYS2boYtj9wawJLFZTmPwAAAD/6AAAAAAAAAAEiAwAAWgAAABCCXKo0A7c/cGsCSxWU5j8AAAA/CgEAAAAAAAABIwMAAFoAAADYiZ3YiZ24P/SIlRtXjOY/AAAAPxkBAAAAAAAAASQDAABaAAAASm+D7xutuj/0iJUbV4zmPwAAAD8ZAQAAAAAAAAElAwAAWgAAALhUaQauvLw/eaYo7JiE5j8AAAA/KQEAAAAAAAABJgMAAFoAAADQF/QFfUG/P3mmKOyYhOY/AAAAPykBAAAAAAAAAScDAABaAAAASNwRd8QdwT//w7u82nzmPwAAAD8pAQAAAAAAAAEoAwAAWgAAAD11ADF7fcI//8O7vNp85j8AAAA/OQEAAAAAAAABKQMAAFoAAAAyDu/qMd3DP//Du7zafOY/AAAAP0gBAAAAAAAAASoDAABaAAAAVDiLMEoCxT//w7u82nzmPwAAAD9IAQAAAAAAAAErAwAAWgAAAA0r/jsTCsY//8O7vNp85j8AAAA/WAEAAAAAAAABLAMAAFoAAADxrh7TPdfGP//Du7zafOY/AAAAP1gBAAAAAAAAAS0DAABaAAAAAsTs9clpxz//w7u82nzmPwAAAD9nAQAAAAAAAAEuAwAAWgAAAD9qaKS3wcc//8O7vNp85j8AAAA/ZwEAAAAAAAABLwMAAFoAAAAT2boYVvzHP//Du7zafOY/AAAAP3cBAAAAAAAAATADAABaAAAA+3cmFGwsoT/jbC++B/DoPwAAAD8AAAAAAAAAAAExAwAAWgAAAPt3JhRsLKE/aIrCjkno6D8AAAA/PgAAAAAAAAABMgMAAFoAAACjVcv8qKGhP2iKwo5J6Og/AAAAP4AAAAAAAAAAATMDAABaAAAA8xAVziKMoj9oisKOSejoPwAAAD+AAAAAAAAAAAE0AwAAWgAAAOepA4jZ66M/aIrCjkno6D8AAAA/jwAAAAAAAAABNQMAAFoAAADdQvJBkEulP2iKwo5J6Og/AAAAP48AAAAAAAAAATYDAABaAAAAebmF5IMgpz9oisKOSejoPwAAAD+fAAAAAAAAAAE3AwAAWgAAAG9SdJ46gKg/aIrCjkno6D8AAAA/nwAAAAAAAAABOAMAAFoAAAALyQdBLlWqP2iKwo5J6Og/AAAAP68AAAAAAAAAATkDAABaAAAAndiJndiJrT9oisKOSejoPwAAAD+vAAAAAAAAAAE6AwAAWgAAAGavT067SbE/aIrCjkno6D8AAAA/vgAAAAAAAAABOwMAAFoAAAB8ctpNis6zP2iKwo5J6Og/AAAAP74AAAAAAAAAATwDAABaAAAA7lfAZBzetT9oisKOSejoPwAAAD/OAAAAAAAAAAE9AwAAWgAAAIrOUwcQs7c/aIrCjkno6D8AAAA/zgAAAAAAAAABPgMAAFoAAADOIoySQP25P2iKwo5J6Og/AAAAP94AAAAAAAAAAT8DAABaAAAAapkfNTTSuz9oisKOSejoPwAAAD/eAAAAAAAAAAFAAwAAWgAAADShYGOJbL0/aIrCjkno6D8AAAA/7QAAAAAAAAABQQMAAFoAAAD8qKGR3ga/P2iKwo5J6Og/AAAAP+0AAAAAAAAAAUIDAABaAAAAzY8aGultwD9oisKOSejoPwAAAD/9AAAAAAAAAAFDAwAAWgAAAEjcEXfEHcE/aIrCjkno6D8AAAA//QAAAAAAAAABRAMAAFoAAAAsYDIO7+rBP2iKwo5J6Og/AAAAPwwBAAAAAAAAAUUDAABaAAAAp6wpa8qawj9oisKOSejoPwAAAD8MAQAAAAAAAAFGAwAAWgAAACH5IMilSsM/7adVX4vg6D8AAAA/HAEAAAAAAAABRwMAAFoAAADI1sWw4r/DP+2nVV+L4Og/AAAAPxwBAAAAAAAAAUgDAABaAAAAb7RqmR81xD9yxegvzdjoPwAAAD8sAQAAAAAAAAFJAwAAWgAAABaSD4JcqsQ/csXoL83Y6D8AAAA/LAEAAAAAAAABSgMAAFoAAABUOIswSgLFP3LF6C/N2Og/AAAAPzsBAAAAAAAAAUsDAABaAAAAkt4G3zdaxT9yxegvzdjoPwAAAD87AQAAAAAAAAFMAwAAWgAAANCEgo0lssU/csXoL83Y6D8AAAA/SwEAAAAAAAABTQMAAFoAAACj89QBxOzFP3LF6C/N2Og/AAAAP0sBAAAAAAAAAU4DAABaAAAA4JlQsLFExj9yxegvzdjoPwAAAD9bAQAAAAAAAAFPAwAAWgAAAId39ZjuucY/csXoL83Y6D8AAAA/WwEAAAAAAAABUAMAAFoAAAAuVZqBKy/HP3LF6C/N2Og/AAAAP2oBAAAAAAAAAVEDAABaAAAAP2popLfBxz9yxegvzdjoPwAAAD9qAQAAAAAAAAFSAwAAWgAAAOZHDY30Nsg/csXoL83Y6D8AAAA/egEAAAAAAAABUwMAAFoAAAD3XNuvgMnIP/jiewAP0eg/AAAAP3oBAAAAAAAAAVQDAABaAAAACHKp0gxcyT/44nsAD9HoPwAAAD+JAQAAAAAAAAFVAwAAWgAAAEUYJYH6s8k/+OJ7AA/R6D8AAAA/iQEAAAAAAAABVgMAAFoAAADt9clpNynKP/jiewAP0eg/AAAAP5kBAAAAAAAAAVcDAABaAAAAwGQc3tVjyj/44nsAD9HoPwAAAD+ZAQAAAAAAAAFYAwAAWgAAAP4KmIzDu8o/+OJ7AA/R6D8AAAA/qQEAAAAAAAABWQMAAFoAAABoQsHGEtnKP/jiewAP0eg/AAAAP6kBAAAAAAAAAVoDAABaAAAA0nnqAGL2yj/44nsAD9HoPwAAAD+4AQAAAAAAAAFbAwAAWgAAADyxEzuxE8s/+OJ7AA/R6D8AAAA/2AEAAAAAAAABXAMAAFoAAACm6Dx1ADHLP/jiewAP0eg/AAAAP9gBAAAAAAAAAV0DAABaAAAADiBmr09Oyz/44nsAD9HoPwAAAD/nAQAAAAAAAAFeAwAAWgAAAOKOuCPuiMs/+OJ7AA/R6D8AAAA/5wEAAAAAAAABXwMAAFoAAAAgNTTS2+DLP/jiewAP0eg/AAAAP/cBAAAAAAAAAWADAABaAAAAMEoC9WdzzD/44nsAD9HoPwAAAD8GAgAAAAAAAAFhAwAAWgAAABTOIoySQM0/+OJ7AA/R6D8AAAA/BgIAAAAAAAABYgMAAFoAAABiiWxdDCvOP/jiewAP0eg/AAAAPxYCAAAAAAAAAWMDAABaAAAA3tVjuufazj/44nsAD9HoPwAAAD8WAgAAAAAAAAFkAwAAWgAAAMJZhFESqM8/+OJ7AA/R6D8AAAA/JgIAAAAAAAABZQMAAFoAAAAf0z3X9ivQP/jiewAP0eg/AAAAPyYCAAAAAAAAAWYDAABaAAAA8kGQS5Vm0D/44nsAD9HoPwAAAD81AgAAAAAAAAFnAwAAWgAAAFx5uYXkg9A/+OJ7AA/R6D8AAAA/NQIAAAAAAAABaAMAAFoAAAARFc4ijJLQP/jiewAP0eg/AAAAPzUCAAAAAAAAAWkDAABaAAAAxrDivzOh0D/44nsAD9HoPwAAAD+wAgAAAAAAAAFqAwAAWgAAABglgfqzOY4/vvgewEM07D8AAAA/AAAAAAAAAAABawMAAFoAAAAoCdSfzfGQP774HsBDNOw/AAAAP80BAAAAAAAAAWwDAABaAAAAFjuxEzuxkz+++B7AQzTsPwAAAD/cAQAAAAAAAAFtAwAAWgAAANbQSG+D75s/vvgewEM07D8AAAA/3AEAAAAAAAABbgMAAFoAAACZ7rm2XwGjP774HsBDNOw/AAAAP+wBAAAAAAAAAW8DAABaAAAAb1J0njqAqD+++B7AQzTsPwAAAD/sAQAAAAAAAAFwAwAAWgAAAEO2LoYV/60/vvgewEM07D8AAAA//AEAAAAAAAABcQMAAFoAAAA6HqLCWYSxP774HsBDNOw/AAAAPwsCAAAAAAAAAXIDAABaAAAA+r7RqmV+tD+++B7AQzTsPwAAAD8LAgAAAAAAAAFzAwAAWgAAAOTwrh7TPbc/OduL7wE87D8AAAA/CwIAAAAAAAABdAMAAFoAAABU1pQ1ZU25Pznbi+8BPOw/AAAAPxsCAAAAAAAAAXUDAABaAAAAHN7VY7rnuj+0vfgewEPsPwAAAD8bAgAAAAAAAAF2AwAAWgAAAD4IcqnSDLw/tL34HsBD7D8AAAA/KgIAAAAAAAABdwMAAFoAAAC4VGkGrry8Py+gZU5+S+w/AAAAPyoCAAAAAAAAAXgDAABaAAAAYDIO7+oxvT8voGVOfkvsPwAAAD86AgAAAAAAAAF5AwAAWgAAADShYGOJbL0/L6BlTn5L7D8AAAA/OgIAAAAAAAABegMAAFoAAAAGELPXJ6e9Py+gZU5+S+w/AAAAP0oCAAAAAAAAAXsDAABaAAAA2n4FTMbhvT+qgtJ9PFPsPwAAAD9ZAgAAAAAAAAF8AwAAWgAAALDtV8BkHL4/JWU/rfpa7D8AAAA/aQIAAAAAAAABfQMAAFoAAACCXKo0A1e+PyVlP636Wuw/AAAAP3kCAAAAAAAAAX4DAABaAAAAKjpPHUDMvj+gR6zcuGLsPwAAAD95AgAAAAAAAAF/AwAAWgAAAKSGRnobfL8/GyoZDHdq7D8AAAA/iAIAAAAAAAABgAMAAFoAAACP6Z5r+xXAPxsqGQx3auw/AAAAP4gCAAAAAAAAAYEDAABaAAAAN8dDVDiLwD8bKhkMd2rsPwAAAD+YAgAAAAAAAAGCAwAAWgAAAAs2lsjWxcA/GyoZDHdq7D8AAAA/mAIAAAAAAAABgwMAAFoAAADepOg8dQDBPxsqGQx3auw/AAAAP6cCAAAAAAAAAYQDAABaAAAASNwRd8QdwT8bKhkMd2rsPwAAAD+nAgAAAAAAAAGFAwAAWgAAANpNis5TB5A/1wSWKijd7z8AAAA/AAAAAAAAAAABhgMAAFoAAAAoCdSfzfGQP9cElioo3e8/AAAAP30AAAAAAAAAAYcDAABaAAAAesQdcUfckT/XBJYqKN3vPwAAAD99AAAAAAAAAAGIAwAAWgAAABY7sRM7sZM/1wSWKijd7z8AAAA/fQAAAAAAAAABiQMAAFoAAACysUS2LoaVP9cElioo3e8/AAAAP40AAAAAAAAAAYoDAABaAAAAmuMhKpxFmD9dIin7adXvPwAAAD+cAAAAAAAAAAGLAwAAWgAAAIYV/50JBZs/XSIp+2nV7z8AAAA/nAAAAAAAAAABjAMAAFoAAAC+Aibj8K6eP+E/vMurze8/AAAAP6wAAAAAAAAAAY0DAABaAAAA+3cmFGwsoT/hP7zLq83vPwAAAD+sAAAAAAAAAAGOAwAAWgAAAD/MXp+cdqM/4T+8y6vN7z8AAAA/rAAAAAAAAAABjwMAAFoAAAAr/jsTCjamP+E/vMurze8/AAAAP7wAAAAAAAAAAZADAABaAAAAb1J0njqAqD/hP7zLq83vPwAAAD+8AAAAAAAAAAGRAwAAWgAAAAvJB0EuVao/4T+8y6vN7z8AAAA/ywAAAAAAAAABkgMAAFoAAACnP5vjISqsP+E/vMurze8/AAAAP9sAAAAAAAAAAZMDAABaAAAAndiJndiJrT/hP7zLq83vPwAAAD/bAAAAAAAAAAGUAwAAWgAAAJNxeFeP6a4/Z11PnO3F7z8AAAA/6wAAAAAAAAABlQMAAFoAAAA7Tx1AzF6vP2ddT5ztxe8/AAAAP+sAAAAAAAAAAZYDAABaAAAA4yzCKAnUrz9nXU+c7cXvPwAAAD/6AAAAAAAAAAGXAwAAWgAAABj0BX1BX7A/Z11PnO3F7z8AAAA/CgEAAAAAAAABmAMAAFoAAADsYljx35mwP2ddT5ztxe8/AAAAPwoBAAAAAAAAAZkDAABaAAAAwNGqZX7UsD9nXU+c7cXvPwAAAD8KAQAAAAAAAAGaAwAAWgAAAJJA/dkcD7E/63ribC++7z8AAAA/CgEAAAAAAAABmwMAAFoAAABmr09Ou0mxP+t64mwvvu8/AAAAPxkBAAAAAAAAAZwDAABaAAAADo30Nvi+sT/reuJsL77vPwAAAD8pAQAAAAAAAAGdAwAAWgAAAOD7RquW+bE/63ribC++7z8AAAA/KQEAAAAAAAABngMAAFoAAABcSD4IcqmyP+t64mwvvu8/AAAAPzkBAAAAAAAAAZ8DAABaAAAAqgOI2euTsz/reuJsL77vPwAAAD85AQAAAAAAAAGgAwAAWgAAAPq+0aplfrQ/cZh1PXG27z8AAAA/SAEAAAAAAAABoQMAAFoAAABIeht832i1P3GYdT1xtu8/AAAAP0gBAAAAAAAAAaIDAABaAAAAljVlTVlTtj9xmHU9cbbvPwAAAD9YAQAAAAAAAAGjAwAAWgAAAOTwrh7TPbc/cZh1PXG27z8AAAA/WAEAAAAAAAABpAMAAFoAAABePaZ7ru23P3GYdT1xtu8/AAAAP2gBAAAAAAAAAaUDAABaAAAABBtLZOtiuD9xmHU9cbbvPwAAAD9oAQAAAAAAAAGmAwAAWgAAAKz470wo2Lg/cZh1PXG27z8AAAA/dwEAAAAAAAABpwMAAFoAAAAoReepA4i5P3GYdT1xtu8/AAAAP3cBAAAAAAAAAagDAABaAAAA/LM5HqLCuT9xmHU9cbbvPwAAAD+HAQAAAAAAAAGpAwAAWgAAAHYAMXt9cro/cZh1PXG27z8AAAA/hwEAAAAAAAABqgMAAFoAAAAc3tVjuue6P3GYdT1xtu8/AAAAP5YBAAAAAAAAAasDAABaAAAAxLt6TPdcuz9xmHU9cbbvPwAAAD+WAQAAAAAAAAGsAwAAWgAAAGqZHzU00rs/cZh1PXG27z8AAAA/pgEAAAAAAAABrQMAAFoAAAA+CHKp0gy8P3GYdT1xtu8/AAAAP6YBAAAAAAAAAa4DAABaAAAAEnfEHXFHvD9xmHU9cbbvPwAAAD+2AQAAAAAAAAGvAwAAWgAAAOblFpIPgrw/97UIDrOu7z8AAAA/xQEAAAAAAAABsAMAAFoAAAC4VGkGrry8P/e1CA6zru8/AAAAP9UBAAAAAAAACw==</ink>
</athena>
</file>

<file path=customXml/item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kAAAAaAAAABwMAAAAAAQAAACAAAAAECUlua0F0b21WMQIAAAAJBAAAAAkFAAAACQYAAAAJBwAAAAkIAAAACQkAAAAJCgAAAAkLAAAACQwAAAAJDQAAAAkOAAAACQ8AAAAJEAAAAAkRAAAACRIAAAAJEwAAAAkUAAAACRUAAAAJFgAAAAkXAAAACRgAAAAJGQAAAAkaAAAACRsAAAAJHAAAAA0HBQQAAAALUGVuU3Ryb2tlVjEEAAAACkF0dHJpYnV0ZXMFVHJhY2UJU3RhcnRUaW1lBFR5cGUEBAAED1BlbkF0dHJpYnV0ZXNWMQIAAAAKSW5rVHJhY2VWMQIAAAAQDEFjdGlvblR5cGVWMQIAAAACAAAACR0AAAAJHgAAAGkJAAAAAAAABeH///8MQWN0aW9uVHlwZVYxAQAAAAd2YWx1ZV9fAAgCAAAAAAAAAAEFAAAABAAAAAkgAAAACSEAAACtDAAAAAAAAAHe////4f///wAAAAABBgAAAAQAAAAJIwAAAAkkAAAAohMAAAAAAAAB2////+H///8AAAAAAQcAAAAEAAAACSYAAAAJJwAAAGI5AAAAAAAAAdj////h////AAAAAAEIAAAABAAAAAkpAAAACSoAAAAlQQAAAAAAAAHV////4f///wAAAAABCQAAAAQAAAAJLAAAAAktAAAAjlIAAAAAAAAB0v///+H///8AAAAAAQoAAAAEAAAACS8AAAAJMAAAAItjAAAAAAAAAc/////h////AAAAAAELAAAABAAAAAkyAAAACTMAAABIaQAAAAAAAAHM////4f///wAAAAABDAAAAAQAAAAJNQAAAAk2AAAAV28AAAAAAAAByf///+H///8AAAAAAQ0AAAAEAAAACTgAAAAJOQAAAB90AAAAAAAAAcb////h////AAAAAAEOAAAABAAAAAk7AAAACTwAAADagwAAAAAAAAHD////4f///wAAAAABDwAAAAQAAAAJPgAAAAk/AAAAfeEAAAAAAAABwP///+H///8AAAAAARAAAAAEAAAACUEAAAAJQgAAAHp1AQAAAAAAAb3////h////AAAAAAERAAAABAAAAAlEAAAACUUAAACgeAEAAAAAAAG6////4f///wAAAAABEgAAAAQAAAAJRwAAAAlIAAAAL3wBAAAAAAABt////+H///8AAAAAARMAAAAEAAAACUoAAAAJSwAAAN6AAQAAAAAAAbT////h////AAAAAAEUAAAABAAAAAlNAAAACU4AAAA+lwEAAAAAAAGx////4f///wAAAAABFQAAAAQAAAAJUAAAAAlRAAAAyJoBAAAAAAABrv///+H///8AAAAAARYAAAAEAAAACVMAAAAJVAAAAPSdAQAAAAAAAav////h////AAAAAAEXAAAABAAAAAlWAAAACVcAAABcogEAAAAAAAGo////4f///wAAAAABGAAAAAQAAAAJWQAAAAlaAAAAiqgBAAAAAAABpf///+H///8AAAAAARkAAAAEAAAACVwAAAAJXQAAABG4AQAAAAAAAaL////h////AAAAAAEaAAAABAAAAAlfAAAACWAAAADjvQEAAAAAAAGf////4f///wAAAAABGwAAAAQAAAAJYgAAAAljAAAA3dABAAAAAAABnP///+H///8AAAAABRwAAAANQ2xlYXJDYW52YXNWMQIAAAAJU3RhcnRUaW1lBFR5cGUABBAMQWN0aW9uVHlwZVYxAgAAAAIAAACi3gEAAAAAAAGb////4f///wAAAAAFHQAAAA9QZW5BdHRyaWJ1dGVzVjEKAAAAB19jb2xvckEHX2NvbG9yUgdfY29sb3JHB19jb2xvckIKRml0VG9DdXJ2ZQZIZWlnaHQOSWdub3JlUHJlc3N1cmUNSXNIaWdobGlnaHRlcgVTaGFwZQVXaWR0aAAAAAAAAAAABAACAgICAQYBAQxCcnVzaFNoYXBlVjECAAAABgIAAAD//wAAAAAAAAAAACJAAAAFmv///wxCcnVzaFNoYXBlVjEBAAAAB3ZhbHVlX18ACAIAAAABAAAAAAAAAAAAIkAFHgAAAApJbmtUcmFjZVYxAwAAAA1MaXN0YDErX2l0ZW1zDExpc3RgMStfc2l6ZQ9MaXN0YDErX3ZlcnNpb24EAAAYU2hhcmVkLklua2luZy5JbmtQb2ludFtdAgAAAAgIAgAAAAlnAAAAHwAAAB8AAAABIAAAAB0AAAD//wAAAAAAAAAAACJAAAABmP///5r///8BAAAAAAAAAAAAIkABIQAAAB4AAAAJaQAAAB0AAAAdAAAAASMAAAAdAAAA//8AAAAAAAAAAAAiQAAAAZb///+a////AQAAAAAAAAAAACJAASQAAAAeAAAACWsAAABLAAAASwAAAAEmAAAAHQAAAP//AAAAAAAAAAAAIkAAAAGU////mv///wEAAAAAAAAAAAAiQAEnAAAAHgAAAAltAAAAKQAAACkAAAABKQAAAB0AAAD//wAAAAAAAAAAACJAAAABkv///5r///8BAAAAAAAAAAAAIkABKgAAAB4AAAAJbwAAABcAAAAXAAAAASwAAAAdAAAA//8AAAAAAAAAAAAiQAAAAZD///+a////AQAAAAAAAAAAACJAAS0AAAAeAAAACXEAAABNAAAATQAAAAEvAAAAHQAAAP//AAAAAAAAAAAAIkAAAAGO////mv///wEAAAAAAAAAAAAiQAEwAAAAHgAAAAlzAAAARAAAAEQAAAABMgAAAB0AAAD//wAAAAAAAAAAACJAAAABjP///5r///8BAAAAAAAAAAAAIkABMwAAAB4AAAAJdQAAABcAAAAXAAAAATUAAAAdAAAA//8AAAAAAAAAAAAiQAAAAYr///+a////AQAAAAAAAAAAACJAATYAAAAeAAAACXcAAAAPAAAADwAAAAE4AAAAHQAAAP//AAAAAAAAAAAAIkAAAAGI////mv///wEAAAAAAAAAAAAiQAE5AAAAHgAAAAl5AAAAGQAAABkAAAABOwAAAB0AAAD//wAAAAAAAAAAACJAAAABhv///5r///8BAAAAAAAAAAAAIkABPAAAAB4AAAAJewAAAGYAAABmAAAAAT4AAAAdAAAA//8AAAAAAAAAAAAiQAAAAYT///+a////AQAAAAAAAAAAACJAAT8AAAAeAAAACX0AAABNAAAATQAAAAFBAAAAHQAAAP//AAAAAAAAAAAAIkAAAAGC////mv///wEAAAAAAAAAAAAiQAFCAAAAHgAAAAl/AAAAGAAAABgAAAABRAAAAB0AAAD//wAAAAAAAAAAACJAAAABgP///5r///8BAAAAAAAAAAAAIkABRQAAAB4AAAAJgQAAACkAAAApAAAAAUcAAAAdAAAA//8AAAAAAAAAAAAiQAAAAX7///+a////AQAAAAAAAAAAACJAAUgAAAAeAAAACYMAAAAoAAAAKAAAAAFKAAAAHQAAAP//AAAAAAAAAAAAIkAAAAF8////mv///wEAAAAAAAAAAAAiQAFLAAAAHgAAAAmFAAAAHQAAAB0AAAABTQAAAB0AAAD//wAAAAAAAAAAACJAAAABev///5r///8BAAAAAAAAAAAAIkABTgAAAB4AAAAJhwAAAA8AAAAPAAAAAVAAAAAdAAAA//8AAAAAAAAAAAAiQAAAAXj///+a////AQAAAAAAAAAAACJAAVEAAAAeAAAACYkAAAAaAAAAGgAAAAFTAAAAHQAAAP//AAAAAAAAAAAAIkAAAAF2////mv///wEAAAAAAAAAAAAiQAFUAAAAHgAAAAmLAAAANgAAADYAAAABVgAAAB0AAAD//wAAAAAAAAAAACJAAAABdP///5r///8BAAAAAAAAAAAAIkABVwAAAB4AAAAJjQAAADUAAAA1AAAAAVkAAAAdAAAA//8AAAAAAAAAAAAiQAAAAXL///+a////AQAAAAAAAAAAACJAAVoAAAAeAAAACY8AAAAvAAAALwAAAAFcAAAAHQAAAP//AAAAAAAAAAAAIkAAAAFw////mv///wEAAAAAAAAAAAAiQAFdAAAAHgAAAAmRAAAAQgAAAEIAAAABXwAAAB0AAAD//wAAAAAAAAAAACJAAAABbv///5r///8BAAAAAAAAAAAAIkABYAAAAB4AAAAJkwAAAD0AAAA9AAAAAWIAAAAdAAAA//8AAAAAAAAAAAAiQAAAAWz///+a////AQAAAAAAAAAAACJAAWMAAAAeAAAACZUAAACjAAAAowAAAAdnAAAAAAEAAAAgAAAABApJbmtQb2ludFYxAgAAAAmWAAAACZcAAAAJmAAAAAmZAAAACZoAAAAJmwAAAAmcAAAACZ0AAAAJngAAAAmfAAAACaAAAAAJoQAAAAmiAAAACaMAAAAJpAAAAAmlAAAACaYAAAAJpwAAAAmoAAAACakAAAAJqgAAAAmrAAAACawAAAAJrQAAAAmuAAAACa8AAAAJsAAAAAmxAAAACbIAAAAJswAAAAm0AAAACgdpAAAAAAEAAAAgAAAABApJbmtQb2ludFYxAgAAAAm1AAAACbYAAAAJtwAAAAm4AAAACbkAAAAJugAAAAm7AAAACbwAAAAJvQAAAAm+AAAACb8AAAAJwAAAAAnBAAAACcIAAAAJwwAAAAnEAAAACcUAAAAJxgAAAAnHAAAACcgAAAAJyQAAAAnKAAAACcsAAAAJzAAAAAnNAAAACc4AAAAJzwAAAAnQAAAACdEAAAANAwdrAAAAAAEAAACAAAAABApJbmtQb2ludFYxAg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01B20AAAAAAQAAAEAAAAAECklua1BvaW50VjECAAAACR0BAAAJHgEAAAkfAQAACSABAAAJIQEAAAkiAQAACSMBAAAJJAEAAAklAQAACSYBAAAJJwEAAAkoAQAACSkBAAAJKgEAAAkrAQAACSwBAAAJLQEAAAkuAQAACS8BAAAJMAEAAAkxAQAACTIBAAAJMwEAAAk0AQAACTUBAAAJNgEAAAk3AQAACTgBAAAJOQEAAAk6AQAACTsBAAAJPAEAAAk9AQAACT4BAAAJPwEAAAlAAQAACUEBAAAJQgEAAAlDAQAACUQBAAAJRQEAAA0XB28AAAAAAQAAACAAAAAECklua1BvaW50VjECAAAACUYBAAAJRwEAAAlIAQAACUkBAAAJSgEAAAlLAQAACUwBAAAJTQEAAAlOAQAACU8BAAAJUAEAAAlRAQAACVIBAAAJUwEAAAlUAQAACVUBAAAJVgEAAAlXAQAACVgBAAAJWQEAAAlaAQAACVsBAAAJXAEAAA0JB3EAAAAAAQAAAIAAAAAECklua1BvaW50VjECAA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0zB3MAAAAAAQAAAIAAAAAECklua1BvaW50VjECAA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08B3UAAAAAAQAAACAAAAAECklua1BvaW50VjECAAAACe4BAAAJ7wEAAAnwAQAACfEBAAAJ8gEAAAnzAQAACfQBAAAJ9QEAAAn2AQAACfcBAAAJ+AEAAAn5AQAACfoBAAAJ+wEAAAn8AQAACf0BAAAJ/gEAAAn/AQAACQACAAAJAQIAAAkCAgAACQMCAAAJBAIAAA0JB3cAAAAAAQAAABAAAAAECklua1BvaW50VjECAAAACQUCAAAJBgIAAAkHAgAACQgCAAAJCQIAAAkKAgAACQsCAAAJDAIAAAkNAgAACQ4CAAAJDwIAAAkQAgAACRECAAAJEgIAAAkTAgAACgd5AAAAAAEAAAAgAAAABApJbmtQb2ludFYxAgAAAAkUAgAACRUCAAAJFgIAAAkXAgAACRgCAAAJGQIAAAkaAgAACRsCAAAJHAIAAAkdAgAACR4CAAAJHwIAAAkgAgAACSECAAAJIgIAAAkjAgAACSQCAAAJJQIAAAkmAgAACScCAAAJKAIAAAkpAgAACSoCAAAJKwIAAAksAgAADQcHewAAAAABAAAAgAAAAAQKSW5rUG9pbnRWMQIA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NGgd9AAAAAAEAAACAAAAABApJbmtQb2ludFYxAgA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NMwd/AAAAAAEAAAAgAAAABApJbmtQb2ludFYxAgAAAAngAgAACeECAAAJ4gIAAAnjAgAACeQCAAAJ5QIAAAnmAgAACecCAAAJ6AIAAAnpAgAACeoCAAAJ6wIAAAnsAgAACe0CAAAJ7gIAAAnvAgAACfACAAAJ8QIAAAnyAgAACfMCAAAJ9AIAAAn1AgAACfYCAAAJ9wIAAA0IB4EAAAAAAQAAAEAAAAAECklua1BvaW50VjECAAAACfgCAAAJ+QIAAAn6AgAACfsCAAAJ/AIAAAn9AgAACf4CAAAJ/wIAAAkAAwAACQEDAAAJAgMAAAkDAwAACQQDAAAJBQMAAAkGAwAACQcDAAAJCAMAAAkJAwAACQoDAAAJCwMAAAkMAwAACQ0DAAAJDgMAAAkPAwAACRADAAAJEQMAAAkSAwAACRMDAAAJFAMAAAkVAwAACRYDAAAJFwMAAAkYAwAACRkDAAAJGgMAAAkbAwAACRwDAAAJHQMAAAkeAwAACR8DAAAJIAMAAA0XB4MAAAAAAQAAAEAAAAAECklua1BvaW50VjECAAAACSEDAAAJIgMAAAkjAwAACSQDAAAJJQMAAAkmAwAACScDAAAJKAMAAAkpAwAACSoDAAAJKwMAAAksAwAACS0DAAAJLgMAAAkvAwAACTADAAAJMQMAAAkyAwAACTMDAAAJNAMAAAk1AwAACTYDAAAJNwMAAAk4AwAACTkDAAAJOgMAAAk7AwAACTwDAAAJPQMAAAk+AwAACT8DAAAJQAMAAAlBAwAACUIDAAAJQwMAAAlEAwAACUUDAAAJRgMAAAlHAwAACUgDAAANGAeFAAAAAAEAAAAgAAAABApJbmtQb2ludFYxAgAAAAlJAwAACUoDAAAJSwMAAAlMAwAACU0DAAAJTgMAAAlPAwAACVADAAAJUQMAAAlSAwAACVMDAAAJVAMAAAlVAwAACVYDAAAJVwMAAAlYAwAACVkDAAAJWgMAAAlbAwAACVwDAAAJXQMAAAleAwAACV8DAAAJYAMAAAlhAwAACWIDAAAJYwMAAAlkAwAACWUDAAANAweHAAAAAAEAAAAQAAAABApJbmtQb2ludFYxAgAAAAlmAwAACWcDAAAJaAMAAAlpAwAACWoDAAAJawMAAAlsAwAACW0DAAAJbgMAAAlvAwAACXADAAAJcQMAAAlyAwAACXMDAAAJdAMAAAoHiQAAAAABAAAAIAAAAAQKSW5rUG9pbnRWMQIAAAAJdQMAAAl2AwAACXcDAAAJeAMAAAl5AwAACXoDAAAJewMAAAl8AwAACX0DAAAJfgMAAAl/AwAACYADAAAJgQMAAAmCAwAACYMDAAAJhAMAAAmFAwAACYYDAAAJhwMAAAmIAwAACYkDAAAJigMAAAmLAwAACYwDAAAJjQMAAAmOAwAADQYHiwAAAAABAAAAQAAAAAQKSW5rUG9pbnRWMQIA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NCgeNAAAAAAEAAABAAAAABApJbmtQb2ludFYxAgA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NCwePAAAAAAEAAABAAAAABApJbmtQb2ludFYxAgA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NEQeRAAAAAAEAAACAAAAABApJbmtQb2ludFYxAgA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0+B5MAAAAAAQAAAEAAAAAECklua1BvaW50VjECA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NAweVAAAAAAEAAAAAAQAABApJbmtQb2ludFYxAgA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DV0FlgAAAApJbmtQb2ludFYxBAAAAAFYAVkOUHJlc3N1cmVGYWN0b3IJVGltZVN0YW1wAAAAAAYGCxACAAAAleHGwxZK0j8IIKKyJSmXPwAAAD8AAAAAAAAAAAGXAAAAlgAAAK03p3hVV9I/CCCisiUplz8AAAA/EAAAAAAAAAABmAAAAJYAAADc42fi0nHSPwggorIlKZc/AAAAPyAAAAAAAAAAAZkAAACWAAAAC5AoTFCM0j8IIKKyJSmXPwAAAD8gAAAAAAAAAAGaAAAAlgAAADs86bXNptI/CCCisiUplz8AAAA/LwAAAAAAAAABmwAAAJYAAACBPorUic7SPwggorIlKZc/AAAAPz8AAAAAAAAAAZwAAACWAAAAD0PMEQIe0z8IIKKyJSmXPwAAAD8/AAAAAAAAAAGdAAAAlgAAAG2bTeX8UtM/SuyvasEhmT8AAAA/TwAAAAAAAAABngAAAJYAAAC0ne4DuXrTP4y4vSJdGps/AAAAP08AAAAAAAAAAZ8AAACWAAAAEvZv17Ov0z/MhMva+BKdPwAAAD9eAAAAAAAAAAGgAAAAlgAAAEGiMEExytM/EFHZkpQLnz8AAAA/XwAAAAAAAAABoQAAAJYAAACIpNFf7fHTP6iOcyUYgqA/AAAAP28AAAAAAAAAAaIAAACWAAAAt1CSyWoM1D/KdHoBZn6hPwAAAD9vAAAAAAAAAAGjAAAAlgAAABapE51lQdQ/2ud974z8oT8AAAA/fgAAAAAAAAABpAAAAJYAAABcq7S7IWnUPwxBiLkBd6M/AAAAP44AAAAAAAAAAaUAAACWAAAAdAGVcGB21D8etIunKPWjPwAAAD+OAAAAAAAAAAGmAAAAlgAAAItXdSWfg9Q/HrSLpyj1oz8AAAA/ngAAAAAAAAABpwAAAJYAAACjrVXa3ZDUPx60i6co9aM/AAAAPxsBAAAAAAAAAagAAACWAAAAo61V2t2Q1D8sJ4+VT3OkPwAAAD8bAQAAAAAAAAGpAAAAlgAAALsDNo8cntQ/LCePlU9zpD8AAAA/KgEAAAAAAAABqgAAAJYAAADSWRZEW6vUPz6akoN28aQ/AAAAPzoBAAAAAAAAAasAAACWAAAA6q/2+Jm41D9ODZZxnW+lPwAAAD86AQAAAAAAAAGsAAAAlgAAAAEG163YxdQ/XoCZX8TtpT8AAAA/SgEAAAAAAAABrQAAAJYAAAABBtet2MXUP3DznE3ra6Y/AAAAP0oBAAAAAAAAAa4AAACWAAAAGVy3YhfT1D+AZqA7EuqmPwAAAD9ZAQAAAAAAAAGvAAAAlgAAADGylxdW4NQ/oEynF2Dmpz8AAAA/WQEAAAAAAAABsAAAAJYAAABgXliB0/rUP7C/qgWHZKg/AAAAP2kBAAAAAAAAAbEAAACWAAAApmD5n48i1T/SpbHh1GCpPwAAAD94AQAAAAAAAAGyAAAAlgAAAL622VTOL9U/5Bi1z/veqT8AAAA/eAEAAAAAAAABswAAAJYAAADtYpq+S0rVPwT/u6tJ26o/AAAAP3gBAAAAAAAAAbQAAACWAAAABbl6c4pX1T8Wcr+ZcFmrPwAAAD+IAQAAAAAAAAG1AAAAlgAAANJZFkRbq9Q/WC58eHm9cT8AAAA/AAAAAAAAAAABtgAAAJYAAAC7AzaPHJ7UP1gufHh5vXE/AAAAPwAAAAAAAAAAAbcAAACWAAAAuwM2jxye1D9YX7NY6J95PwAAAD8fAAAAAAAAAAG4AAAAlgAAAKOtVdrdkNQ/4PfOyB+RfT8AAAA/LgAAAAAAAAABuQAAAJYAAAB0AZVwYHbUP7TgkAxjsoQ/AAAAPy4AAAAAAAAAAboAAACWAAAAXKu0uyFp1D/4rJ7E/qqGPwAAAD8+AAAAAAAAAAG7AAAAlgAAAC3/81GkTtQ/vBHI7NGUjD8AAAA/TgAAAAAAAAABvAAAAJYAAADm/FIz6CbUPyDVca4EQ5A/AAAAP04AAAAAAAAAAb0AAACWAAAAt1CSyWoM1D+Eh4ZC7jeTPwAAAD9OAAAAAAAAAAG+AAAAlgAAAIik0V/t8dM/xlOU+okwlT8AAAA/XQAAAAAAAAABvwAAAJYAAABxTvGqruTTPwggorIlKZc/AAAAP20AAAAAAAAAAcAAAACWAAAAWfgQ9m/X0z8oBqmOcyWYPwAAAD9tAAAAAAAAAAHBAAAAlgAAAEGiMEExytM/SuyvasEhmT8AAAA/bQAAAAAAAAABwgAAAJYAAABBojBBMcrTP2zStkYPHpo/AAAAP30AAAAAAAAAAcMAAACWAAAAEvZv17Ov0z+MuL0iXRqbPwAAAD99AAAAAAAAAAHEAAAAlgAAAPufjyJ1otM/rJ7E/qoWnD8AAAA/jAAAAAAAAAABxQAAAJYAAADL886494fTP/Bq0rZGD54/AAAAP4wAAAAAAAAAAcYAAACWAAAAnEcOT3pt0z+aG3A38QOgPwAAAD+cAAAAAAAAAAHHAAAAlgAAAIXxLZo7YNM/qI5zJRiCoD8AAAA/nAAAAAAAAAAByAAAAJYAAAA+74x7fzjTP9rnfe+M/KE/AAAAP6sAAAAAAAAAAckAAACWAAAAD0PMEQIe0z/8zYTL2viiPwAAAD+rAAAAAAAAAAHKAAAAlgAAALDqSj4H6dI/LCePlU9zpD8AAAA/uwAAAAAAAAABywAAAJYAAABSkslqDLTSP16AmV/E7aU/AAAAP7sAAAAAAAAAAcwAAACWAAAA9DlIlxF/0j+AZqA7EuqmPwAAAD/LAAAAAAAAAAHNAAAAlgAAAJXhxsMWStI/sL+qBYdkqD8AAAA/2gAAAAAAAAABzgAAAJYAAABmNQZamS/SP8IyrvOt4qg/AAAAP9oAAAAAAAAAAc8AAACWAAAAN4lF8BsV0j/kGLXP+96pPwAAAD/qAAAAAAAAAAHQAAAAlgAAACAzZTvdB9I/5Bi1z/veqT8AAAA/6gAAAAAAAAAB0QAAAJYAAAAgM2U73QfSP/SLuL0iXao/AAAAP/oAAAAAAAAAAdIAAACWAAAAnDWJRfAblT+gCFNhOwHFPwAAAD8AAAAAAAAAAAHTAAAAlgAAAJw1iUXwG5U/ZOXTHMUgxT8AAAA/EAAAAAAAAAAB1AAAAJYAAAAUl46T2++VP2Tl0xzFIMU/AAAAPxAAAAAAAAAAAdUAAACWAAAAjPiT4cbDlj9k5dMcxSDFPwAAAD8gAAAAAAAAAAHWAAAAlgAAAARamS+yl5c/ZOXTHMUgxT8AAAA/LwAAAAAAAAAB1wAAAJYAAACEu559nWuYP2Tl0xzFIMU/AAAAPy8AAAAAAAAAAdgAAACWAAAA/Byky4g/mT9k5dMcxSDFPwAAAD8/AAAAAAAAAAHZAAAAlgAAAHR+qRl0E5o/ZOXTHMUgxT8AAAA/PwAAAAAAAAAB2gAAAJYAAADs365nX+eaP2Tl0xzFIMU/AAAAPz8AAAAAAAAAAdsAAACWAAAA5KK5AzaPnD9k5dMcxSDFPwAAAD8/AAAAAAAAAAHcAAAAlgAAAFwEv1EhY50/ZOXTHMUgxT8AAAA/TgAAAAAAAAAB3QAAAJYAAADEKM87496fP2Tl0xzFIMU/AAAAP04AAAAAAAAAAd4AAACWAAAAmqbvklItoT9k5dMcxSDFPwAAAD9eAAAAAAAAAAHfAAAAlgAAAM6494cza6I/ZOXTHMUgxT8AAAA/XgAAAAAAAAAB4AAAAJYAAABKGv3VHj+jP2Tl0xzFIMU/AAAAP20AAAAAAAAAAeEAAACWAAAA+o0KGetQpT9k5dMcxSDFPwAAAD99AAAAAAAAAAHiAAAAlgAAAC6gEg7MjqY/ZOXTHMUgxT8AAAA/fQAAAAAAAAAB4wAAAJYAAABishoDrcynP2Tl0xzFIMU/AAAAP30AAAAAAAAAAeQAAACWAAAAVnUln4N0qT9k5dMcxSDFPwAAAD+NAAAAAAAAAAHlAAAAlgAAAE44MDtaHKs/ZOXTHMUgxT8AAAA/jQAAAAAAAAAB5gAAAJYAAACCSjgwO1qsP2Tl0xzFIMU/AAAAP5wAAAAAAAAAAecAAACWAAAAulxAJRyYrT9k5dMcxSDFPwAAAD+cAAAAAAAAAAHoAAAAlgAAAO5uSBr91a4/ZOXTHMUgxT8AAAA/rAAAAAAAAAAB6QAAAJYAAACTQKgH7wmwP2Tl0xzFIMU/AAAAP6wAAAAAAAAAAeoAAACWAAAAT/GqruRzsD9k5dMcxSDFPwAAAD+8AAAAAAAAAAHrAAAAlgAAAK1JLILfqLA/ZOXTHMUgxT8AAAA/vAAAAAAAAAAB7AAAAJYAAABr+i4p1RKxP2Tl0xzFIMU/AAAAP8sAAAAAAAAAAe0AAACWAAAAJ6sx0Mp8sT9k5dMcxSDFPwAAAD/LAAAAAAAAAAHuAAAAlgAAAIUDs6PFsbE/ZOXTHMUgxT8AAAA/2wAAAAAAAAAB7wAAAJYAAADjWzR3wOaxP2Tl0xzFIMU/AAAAP9sAAAAAAAAAAfAAAACWAAAAQbS1Srsbsj9k5dMcxSDFPwAAAD/qAAAAAAAAAAHxAAAAlgAAAP9kuPGwhbI/ZOXTHMUgxT8AAAA/6gAAAAAAAAAB8gAAAJYAAABdvTnFq7qyP2Tl0xzFIMU/AAAAP/oAAAAAAAAAAfMAAACWAAAAGW48bKEksz9k5dMcxSDFPwAAAD/6AAAAAAAAAAH0AAAAlgAAANcePxOXjrM/oAhTYTsBxT8AAAA/CgEAAAAAAAAB9QAAAJYAAACTz0G6jPizP6AIU2E7AcU/AAAAPwoBAAAAAAAAAfYAAACWAAAAT4BEYYJitD+gCFNhOwHFPwAAAD8ZAQAAAAAAAAH3AAAAlgAAAGuJyNtyAbU/oAhTYTsBxT8AAAA/GQEAAAAAAAAB+AAAAJYAAADn6s0pXtW1P9wr0qWx4cQ/AAAAPykBAAAAAAAAAfkAAACWAAAAX0zTd0mptj/cK9KlseHEPwAAAD8pAQAAAAAAAAH6AAAAlgAAANmt2MU0fbc/3CvSpbHhxD8AAAA/OQEAAAAAAAAB+wAAAJYAAABRD94TIFG4P9wr0qWx4cQ/AAAAP0gBAAAAAAAAAfwAAACWAAAAKclkNQZauT/cK9KlseHEPwAAAD9IAQAAAAAAAAH9AAAAlgAAAF/bbCrnl7o/3CvSpbHhxD8AAAA/SAEAAAAAAAAB/gAAAJYAAADZPHJ40mu7P9wr0qWx4cQ/AAAAP1gBAAAAAAAAAf8AAACWAAAAU553xr0/vD/cK9KlseHEPwAAAD9nAQAAAAAAAAEAAQAAlgAAAG2n+0Cu3rw/3CvSpbHhxD8AAAA/ZwEAAAAAAAABAQEAAJYAAADnCAGPmbK9P9wr0qWx4cQ/AAAAP3cBAAAAAAAAAQIBAACWAAAAARKFCYpRvj/cK9KlseHEPwAAAD93AQAAAAAAAAEDAQAAlgAAAGNqBt2Ehr4/3CvSpbHhxD8AAAA/hwEAAAAAAAABBAEAAJYAAAAfGwmEevC+P9wr0qWx4cQ/AAAAP4cBAAAAAAAAAQUBAACWAAAAfXOKV3Ulvz/cK9KlseHEPwAAAD+WAQAAAAAAAAEGAQAAlgAAANvLCytwWr8/GE9R6ifCxD8AAAA/lgEAAAAAAAABBwEAAJYAAAA5JI3+ao+/PxhPUeonwsQ/AAAAP6YBAAAAAAAAAQgBAACWAAAAmXwO0mXEvz8YT1HqJ8LEPwAAAD/FAQAAAAAAAAEJAQAAlgAAAPfUj6Vg+b8/GE9R6ifCxD8AAAA/1QEAAAAAAAABCgEAAJYAAACqloi8LRfAPxhPUeonwsQ/AAAAP9UBAAAAAAAAAQsBAACWAAAA2kJJJqsxwD8YT1HqJ8LEPwAAAD/kAQAAAAAAAAEMAQAAlgAAAAjvCZAoTMA/GE9R6ifCxD8AAAA/9AEAAAAAAAABDQEAAJYAAAA4m8r5pWbAPxhPUeonwsQ/AAAAP/QBAAAAAAAAAQ4BAACWAAAAZkeLYyOBwD8YT1HqJ8LEPwAAAD8EAgAAAAAAAAEPAQAAlgAAAMafDDcetsA/GE9R6ifCxD8AAAA/BAIAAAAAAAABEAEAAJYAAAD0S82gm9DAPxhPUeonwsQ/AAAAPxMCAAAAAAAAAREBAACWAAAAUqROdJYFwT8YT1HqJ8LEPwAAAD8TAgAAAAAAAAESAQAAlgAAAIJQD94TIME/GE9R6ifCxD8AAAA/LwIAAAAAAAABEwEAAJYAAACy/M9HkTrBPxhPUeonwsQ/AAAAPy8CAAAAAAAAARQBAACWAAAA4KiQsQ5VwT8YT1HqJ8LEPwAAAD9PBAAAAAAAAAEVAQAAlgAAABBVURuMb8E/GE9R6ifCxD8AAAA/TwQAAAAAAAABFgEAAJYAAAA+ARKFCYrBPxhPUeonwsQ/AAAAP14EAAAAAAAAARcBAACWAAAAbq3S7oakwT8YT1HqJ8LEPwAAAD9uBAAAAAAAAAEYAQAAlgAAAPyxFCz/88E/U3LQLp6ixD8AAAA/bgQAAAAAAAABGQEAAJYAAAAqXtWVfA7CP1Ny0C6eosQ/AAAAP34EAAAAAAAAARoBAACWAAAAuGIX0/Rdwj9TctAunqLEPwAAAD9+BAAAAAAAAAEbAQAAlgAAAOgO2DxyeMI/U3LQLp6ixD8AAAA/jQQAAAAAAAABHAEAAJYAAAAWu5im75LCP1Ny0C6eosQ/AAAAP60EAAAAAAAAAR0BAACWAAAAAGuPn4lL5z/T6QWY+UXMPwAAAD8AAAAAAAAAAAEeAQAAlgAAAAuW//koUuc/0+kFmPlFzD8AAAA/DwAAAAAAAAABHwEAAJYAAAAXwW9UyFjnPw8NhdxvJsw/AAAAP04AAAAAAAAAASABAACWAAAAR20wvkVz5z8PDYXcbybMPwAAAD9dAAAAAAAAAAEhAQAAlgAAAIFEYYJilOc/Dw2F3G8mzD8AAAA/XQAAAAAAAAABIgEAAJYAAADIRgKhHrznP0swBCHmBsw/AAAAP20AAAAAAAAAASMBAACWAAAADkmjv9rj5z9LMAQh5gbMPwAAAD9tAAAAAAAAAAEkAQAAlgAAAGJ2tDg2Eug/SzAEIeYGzD8AAAA/bQAAAAAAAAABJQEAAJYAAACoeFVX8jnoP0swBCHmBsw/AAAAP30AAAAAAAAAASYBAACWAAAAB9HWKu1u6D+HU4NlXOfLPwAAAD+MAAAAAAAAAAEnAQAAlgAAAEGoB+8JkOg/h1ODZVznyz8AAAA/jAAAAAAAAAABKAEAAJYAAACU1RhoZb7oP4dTg2Vc58s/AAAAP5wAAAAAAAAAASkBAACWAAAAz6xJLILf6D+HU4NlXOfLPwAAAD+cAAAAAAAAAAEqAQAAlgAAABWv6ko+B+k/h1ODZVznyz8AAAA/rAAAAAAAAAABKwEAAJYAAABEW6u0uyHpP8N2AqrSx8s/AAAAP6wAAAAAAAAAASwBAACWAAAAaNz7w5k16T/DdgKq0sfLPwAAAD+7AAAAAAAAAAEtAQAAlgAAAItdTNN3Sek/w3YCqtLHyz8AAAA/6gAAAAAAAAABLgEAAJYAAABJDk96bbPpP8N2AqrSx8s/AAAAP+oAAAAAAAAAAS8BAACWAAAAeLoP5OrN6T/DdgKq0sfLPwAAAD/qAAAAAAAAAAEwAQAAlgAAAKdm0E1o6Ok/w3YCqtLHyz8AAAA/+gAAAAAAAAABMQEAAJYAAADXEpG35QLqP8N2AqrSx8s/AAAAP/oAAAAAAAAAATIBAACWAAAAEerBewIk6j/DdgKq0sfLPwAAAD8JAQAAAAAAAAEzAQAAlgAAAECWguV/Puo/w3YCqtLHyz8AAAA/CQEAAAAAAAABNAEAAJYAAACHmCMEPGbqP8N2AqrSx8s/AAAAPxkBAAAAAAAAATUBAACWAAAAwm9UyFiH6j/DdgKq0sfLPwAAAD8ZAQAAAAAAAAE2AQAAlgAAAPEbFTLWoeo/w3YCqtLHyz8AAAA/KQEAAAAAAAABNwEAAJYAAAAUnWVBtLXqP4dTg2Vc58s/AAAAPykBAAAAAAAAATgBAACWAAAAOB62UJLJ6j+HU4NlXOfLPwAAAD84AQAAAAAAAAE5AQAAlgAAAFufBmBw3eo/SzAEIeYGzD8AAAA/OAEAAAAAAAABOgEAAJYAAAB/IFdvTvHqP0swBCHmBsw/AAAAP0gBAAAAAAAAATsBAACWAAAAikvHye336j9LMAQh5gbMPwAAAD9IAQAAAAAAAAE8AQAAlgAAAKKhp34sBes/SzAEIeYGzD8AAAA/ZwEAAAAAAAABPQEAAJYAAACuzBfZywvrP0swBCHmBsw/AAAAP2cBAAAAAAAAAT4BAACWAAAAufeHM2sS6z9LMAQh5gbMPwAAAD+eAQAAAAAAAAE/AQAAlgAAAMYi+I0KGes/SzAEIeYGzD8AAAA/rQEAAAAAAAABQAEAAJYAAADdeNhCSSbrP0swBCHmBsw/AAAAP60BAAAAAAAAAUEBAACWAAAA9c6494cz6z8PDYXcbybMPwAAAD+9AQAAAAAAAAFCAQAAlgAAAAwlmazGQOs/Dw2F3G8mzD8AAAA/vQEAAAAAAAABQwEAAJYAAAAke3lhBU7rPw8NhdxvJsw/AAAAP8wBAAAAAAAAAUQBAACWAAAAL6bpu6RU6z8PDYXcbybMPwAAAD/cAQAAAAAAAAFFAQAAlgAAADzRWRZEW+s/Dw2F3G8mzD8AAAA/7AEAAAAAAAABRgEAAJYAAAChDDcetlCyP/t4m+dsWs8/AAAAPwAAAAAAAAAAAUcBAACWAAAAXb05xau6sj/7eJvnbFrPPwAAAD/LAAAAAAAAAAFIAQAAlgAAAHfGvT+cWbM/+3ib52xazz8AAAA/ywAAAAAAAAABSQEAAJYAAADXHj8Tl46zP/t4m+dsWs8/AAAAP9sAAAAAAAAAAUoBAACWAAAA8SfDjYcttD/7eJvnbFrPPwAAAD/bAAAAAAAAAAFLAQAAlgAAAK3YxTR9l7Q/+3ib52xazz8AAAA/6gAAAAAAAAABTAEAAJYAAABricjbcgG1P/t4m+dsWs8/AAAAP+oAAAAAAAAAAU0BAACWAAAAJzrLgmhrtT/7eJvnbFrPPwAAAD/6AAAAAAAAAAFOAQAAlgAAAIeSTFZjoLU/+3ib52xazz8AAAA/CgEAAAAAAAABTwEAAJYAAADn6s0pXtW1P/t4m+dsWs8/AAAAPwoBAAAAAAAAAVABAACWAAAAo5vQ0FM/tj/7eJvnbFrPPwAAAD8KAQAAAAAAAAFRAQAAlgAAAAH0UaROdLY/+3ib52xazz8AAAA/KQEAAAAAAAABUgEAAJYAAAC9pFRLRN62P/t4m+dsWs8/AAAAPykBAAAAAAAAAVMBAACWAAAAG/3VHj8Ttz/7eJvnbFrPPwAAAD84AQAAAAAAAAFUAQAAlgAAAHtVV/I5SLc/+3ib52xazz8AAAA/OAEAAAAAAAABVQEAAJYAAAA3BlqZL7K3PzecGizjOs8/AAAAP0gBAAAAAAAAAVYBAACWAAAA87ZcQCUcuD83nBos4zrPPwAAAD9IAQAAAAAAAAFXAQAAlgAAAFEP3hMgUbg/N5waLOM6zz8AAAA/WAEAAAAAAAABWAEAAJYAAAAPwOC6Fbu4PzecGizjOs8/AAAAP1gBAAAAAAAAAVkBAACWAAAAy3DjYQsluT83nBos4zrPPwAAAD9nAQAAAAAAAAFaAQAAlgAAACnJZDUGWrk/N5waLOM6zz8AAAA/ZwEAAAAAAAABWwEAAJYAAADneWfc+8O5PzecGizjOs8/AAAAP3cBAAAAAAAAAVwBAACWAAAARdLor/b4uT83nBos4zrPPwAAAD+HAQAAAAAAAAFdAQAAlgAAALbB+BbNHdA/EC+vNwKZ3T8AAAA/AAAAAAAAAAABXgEAAJYAAADNF9nLCyvQPxAvrzcCmd0/AAAAPwcBAAAAAAAAAV8BAACWAAAA5W25gEo40D8QL683ApndPwAAAD8XAQAAAAAAAAFgAQAAlgAAAP3DmTWJRdA/EC+vNwKZ3T8AAAA/dQEAAAAAAAABYQEAAJYAAAAscFqfBmDQPxAvrzcCmd0/AAAAP4QBAAAAAAAAAWIBAACWAAAAWxwbCYR60D8QL683ApndPwAAAD+UAQAAAAAAAAFjAQAAlgAAAIrI23IBldA/EC+vNwKZ3T8AAAA/lAEAAAAAAAABZAEAAJYAAACiHrwnQKLQPxAvrzcCmd0/AAAAP6QBAAAAAAAAAWUBAACWAAAAuXSc3H6v0D8QL683ApndPwAAAD+kAQAAAAAAAAFmAQAAlgAAANHKfJG9vNA/EC+vNwKZ3T8AAAA/swEAAAAAAAABZwEAAJYAAAAAdz37OtfQPxAvrzcCmd0/AAAAP7MBAAAAAAAAAWgBAACWAAAALyP+ZLjx0D8QL683ApndPwAAAD/DAQAAAAAAAAFpAQAAlgAAAEd53hn3/tA/EC+vNwKZ3T8AAAA/wwEAAAAAAAABagEAAJYAAAB2JZ+DdBnRPxAvrzcCmd0/AAAAP9MBAAAAAAAAAWsBAACWAAAApdFf7fEz0T8QL683ApndPwAAAD/TAQAAAAAAAAFsAQAAlgAAANR9IFdvTtE/EC+vNwKZ3T8AAAA/4gEAAAAAAAABbQEAAJYAAAADKuHA7GjRPxAvrzcCmd0/AAAAP+IBAAAAAAAAAW4BAACWAAAAM9ahKmqD0T8QL683ApndPwAAAD/yAQAAAAAAAAFvAQAAlgAAAJIuI/5kuNE/EC+vNwKZ3T8AAAA/8gEAAAAAAAABcAEAAJYAAADwhqTRX+3RPxAvrzcCmd0/AAAAPwECAAAAAAAAAXEBAACWAAAAT98lpVoi0j9ynW8Vx6jdPwAAAD8BAgAAAAAAAAFyAQAAlgAAAJXhxsMWStI/cp1vFceo3T8AAAA/EQIAAAAAAAABcwEAAJYAAADc42fi0nHSP3KdbxXHqN0/AAAAPyECAAAAAAAAAXQBAACWAAAAOzzptc2m0j9ynW8Vx6jdPwAAAD8hAgAAAAAAAAF1AQAAlgAAAJmUaonI29I/1Asw84u43T8AAAA/IQIAAAAAAAABdgEAAJYAAADglguohAPTP9QLMPOLuN0/AAAAPzACAAAAAAAAAXcBAACWAAAAPu+Me3840z/UCzDzi7jdPwAAAD8wAgAAAAAAAAF4AQAAlgAAAG2bTeX8UtM/Nnrw0FDI3T8AAAA/QAIAAAAAAAABeQEAAJYAAADL886494fTPzZ68NBQyN0/AAAAP1ACAAAAAAAAAXoBAACWAAAAEvZv17Ov0z82evDQUMjdPwAAAD9QAgAAAAAAAAF7AQAAlgAAAFn4EPZv19M/Nnrw0FDI3T8AAAA/XwIAAAAAAAABfAEAAJYAAACg+rEULP/TP5josK4V2N0/AAAAP18CAAAAAAAAAX0BAACWAAAA/lIz6CY01D+Y6LCuFdjdPwAAAD9vAgAAAAAAAAF+AQAAlgAAAEVV1AbjW9Q/+lZxjNrn3T8AAAA/bwIAAAAAAAABfwEAAJYAAACLV3Uln4PUP/pWcYza590/AAAAP34CAAAAAAAAAYABAACWAAAA6q/2+Jm41D/6VnGM2ufdPwAAAD9+AgAAAAAAAAGBAQAAlgAAADGylxdW4NQ/XMUxap/33T8AAAA/jgIAAAAAAAABggEAAJYAAAB3tDg2EgjVP1zFMWqf990/AAAAP44CAAAAAAAAAYMBAACWAAAAvrbZVM4v1T9cxTFqn/fdPwAAAD+eAgAAAAAAAAGEAQAAlgAAABwPWyjJZNU/XMUxap/33T8AAAA/ngIAAAAAAAABhQEAAJYAAACSvbywAqfVP1zFMWqf990/AAAAP60CAAAAAAAAAYYBAACWAAAACGweOTzp1T9cxTFqn/fdPwAAAD+9AgAAAAAAAAGHAQAAlgAAAPXI4UmvbdY/XMUxap/33T8AAAA/zQIAAAAAAAABiAEAAJYAAABUIWMdqqLWP1zFMWqf990/AAAAP80CAAAAAAAAAYkBAACWAAAA4SWlWiLy1j9cxTFqn/fdPwAAAD/cAgAAAAAAAAGKAQAAlgAAAM2CaGuVdtc/vjPyR2QH3j8AAAA/7AIAAAAAAAABiwEAAJYAAAAr2+k+kKvXP74z8kdkB94/AAAAPxgDAAAAAAAAAYwBAACWAAAAFzitTwMw2D++M/JHZAfePwAAAD8YAwAAAAAAAAGNAQAAlgAAAF46Tm6/V9g/vjPyR2QH3j8AAAA/KAMAAAAAAAABjgEAAJYAAACN5g7YPHLYP74z8kdkB94/AAAAPygDAAAAAAAAAY8BAACWAAAAvJLPQbqM2D++M/JHZAfePwAAAD8oAwAAAAAAAAGQAQAAlgAAANTor/b4mdg/vjPyR2QH3j8AAAA/NwMAAAAAAAABkQEAAJYAAAADlXBgdrTYPyCisiUpF94/AAAAPzcDAAAAAAAAAZIBAACWAAAAMkExyvPO2D8gorIlKRfePwAAAD9HAwAAAAAAAAGTAQAAlgAAAHlD0uiv9tg/ghBzA+4m3j8AAAA/RwMAAAAAAAABlAEAAJYAAAC/RXMHbB7ZP4IQcwPuJt4/AAAAP1cDAAAAAAAAAZUBAACWAAAAHZ702mZT2T+CEHMD7ibePwAAAD9mAwAAAAAAAAGWAQAAlgAAAJNMVmOgldk/ghBzA+4m3j8AAAA/ZgMAAAAAAAABlwEAAJYAAAAJ+7fr2dfZP4IQcwPuJt4/AAAAP2YDAAAAAAAAAZgBAACWAAAAZ1M5v9QM2j+CEHMD7ibePwAAAD92AwAAAAAAAAGZAQAAlgAAAMerupLPQdo/ghBzA+4m3j8AAAA/dgMAAAAAAAABmgEAAJYAAAAlBDxmynbaP4IQcwPuJt4/AAAAP4UDAAAAAAAAAZsBAACWAAAAVbD8z0eR2j+CEHMD7ibePwAAAD+FAwAAAAAAAAGcAQAAlgAAAIVcvTnFq9o/ghBzA+4m3j8AAAA/lQMAAAAAAAABnQEAAJYAAACbsp3uA7naP4IQcwPuJt4/AAAAP5UDAAAAAAAAAZ4BAACWAAAAswh+o0LG2j+CEHMD7ibePwAAAD+lAwAAAAAAAAGfAQAAlgAAAMteXliB09o/ghBzA+4m3j8AAAA/tAMAAAAAAAABoAEAAJYAAADjtD4NwODaP4IQcwPuJt4/AAAAP7QDAAAAAAAAAaEBAACWAAAA+Qofwv7t2j8gorIlKRfePwAAAD/jAwAAAAAAAAGiAQAAlgAAACm33yt8CNs/vjPyR2QH3j8AAAA/8wMAAAAAAAABowEAAJYAAABBDcDguhXbP1zFMWqf990/AAAAPwIEAAAAAAAAAaQBAACWAAAAWWOglfki2z9cxTFqn/fdPwAAAD8CBAAAAAAAAAGlAQAAlgAAAG+5gEo4MNs/+lZxjNrn3T8AAAA/EgQAAAAAAAABpgEAAJYAAACHD2H/dj3bP5josK4V2N0/AAAAPyIEAAAAAAAAAacBAACWAAAAn2VBtLVK2z+Y6LCuFdjdPwAAAD8xBAAAAAAAAAGoAQAAlgAAAJ9lQbS1Sts/Nnrw0FDI3T8AAAA/DAYAAAAAAAABqQEAAJYAAAC3uyFp9FfbPzZ68NBQyN0/AAAAPxsGAAAAAAAAAaoBAACWAAAAQBluPGyh5D++M/JHZAfePwAAAD8AAAAAAAAAAAGrAQAAlgAAAFdvTvGqruQ/vjPyR2QH3j8AAAA/lgAAAAAAAAABrAEAAJYAAABvxS6m6bvkP74z8kdkB94/AAAAP5YAAAAAAAAAAa0BAACWAAAAhhsPWyjJ5D++M/JHZAfePwAAAD+mAAAAAAAAAAGuAQAAlgAAALbHz8Sl4+Q/vjPyR2QH3j8AAAA/pgAAAAAAAAABrwEAAJYAAADmc5AuI/7kPyCisiUpF94/AAAAP7YAAAAAAAAAAbABAACWAAAAIEvB8j8f5T8gorIlKRfePwAAAD+2AAAAAAAAAAGxAQAAlgAAAHN40mubTeU/ghBzA+4m3j8AAAA/xQAAAAAAAAABsgEAAJYAAACuTwMwuG7lP+R+M+GyNt4/AAAAP8UAAAAAAAAAAbMBAACWAAAAAX0UqROd5T/kfjPhsjbePwAAAD/VAAAAAAAAAAG0AQAAlgAAADAp1RKRt+U/5H4z4bI23j8AAAA/1QAAAAAAAAABtQEAAJYAAAB3K3YxTd/lP+R+M+GyNt4/AAAAP+UAAAAAAAAAAbYBAACWAAAAptc2m8r55T/kfjPhsjbePwAAAD/lAAAAAAAAAAG3AQAAlgAAANWD9wRIFOY/5H4z4bI23j8AAAA/9AAAAAAAAAABuAEAAJYAAAAPWyjJZDXmP+R+M+GyNt4/AAAAP/QAAAAAAAAAAbkBAACWAAAASzJZjYFW5j/kfjPhsjbePwAAAD8EAQAAAAAAAAG6AQAAlgAAAHreGff+cOY/5H4z4bI23j8AAAA/BAEAAAAAAAABuwEAAJYAAACpitpgfIvmP+R+M+GyNt4/AAAAPxMBAAAAAAAAAbwBAACWAAAA2Tabyvml5j/kfjPhsjbePwAAAD8TAQAAAAAAAAG9AQAAlgAAABMOzI4Wx+Y/5H4z4bI23j8AAAA/IwEAAAAAAAABvgEAAJYAAABxZk1iEfzmP+R+M+GyNt4/AAAAPyMBAAAAAAAAAb8BAACWAAAAuWjugM0j5z+CEHMD7ibePwAAAD8zAQAAAAAAAAHAAQAAlgAAAAuW//koUuc/IKKyJSkX3j8AAAA/MwEAAAAAAAABwQEAAJYAAABp7oDNI4fnP74z8kdkB94/AAAAP0IBAAAAAAAAAcIBAACWAAAAvRuSRn+15z9cxTFqn/fdPwAAAD9SAQAAAAAAAAHDAQAAlgAAAAMeM2U73ec/XMUxap/33T8AAAA/UgEAAAAAAAABxAEAAJYAAABVS0TelgvoP1zFMWqf990/AAAAP2IBAAAAAAAAAcUBAACWAAAAnE3l/FIz6D/6VnGM2ufdPwAAAD9iAQAAAAAAAAHGAQAAlgAAANgkFsFvVOg/+lZxjNrn3T8AAAA/cQEAAAAAAAABxwEAAJYAAABN03dJqZboP/pWcYza590/AAAAP78BAAAAAAAAAcgBAACWAAAA67XNpnJ+6T/6VnGM2ufdPwAAAD+/AQAAAAAAAAHJAQAAlgAAAD3j3h/OrOk/+lZxjNrn3T8AAAA/vwEAAAAAAAABygEAAJYAAACQEPCYKdvpP1zFMWqf990/AAAAP88BAAAAAAAAAcsBAACWAAAA4j0BEoUJ6j9cxTFqn/fdPwAAAD/PAQAAAAAAAAHMAQAAlgAAAEzB8j8fReo/XMUxap/33T8AAAA/3wEAAAAAAAABzQEAAJYAAACe7gO5enPqP1zFMWqf990/AAAAP98BAAAAAAAAAc4BAACWAAAA/UaFjHWo6j9cxTFqn/fdPwAAAD/uAQAAAAAAAAHPAQAAlgAAAGfKdroP5Oo/XMUxap/33T8AAAA/7gEAAAAAAAAB0AEAAJYAAAC594czaxLrP1zFMWqf990/AAAAP/4BAAAAAAAAAdEBAACWAAAAAPooUic66z9cxTFqn/fdPwAAAD/+AQAAAAAAAAHSAQAAlgAAADzRWRZEW+s/XMUxap/33T8AAAA/DQIAAAAAAAAB0wEAAJYAAACC0/o0AIPrP1zFMWqf990/AAAAPw0CAAAAAAAAAdQBAACWAAAAplRLRN6W6z9cxTFqn/fdPwAAAD8dAgAAAAAAAAHVAQAAlgAAAMnVm1O8qus/XMUxap/33T8AAAA/HQIAAAAAAAAB1gEAAJYAAADhK3wI+7frP1zFMWqf990/AAAAPy0CAAAAAAAAAdcBAACWAAAA7VbsYpq+6z9cxTFqn/fdPwAAAD8tAgAAAAAAAAHYAQAAlgAAAPiBXL05xes/XMUxap/33T8AAAA/PAIAAAAAAAAB2QEAAJYAAAAFrcwX2cvrP1zFMWqf990/AAAAPzwCAAAAAAAAAdoBAACWAAAAENg8cnjS6z9cxTFqn/fdPwAAAD9MAgAAAAAAAAHbAQAAlgAAABwDrcwX2es/XMUxap/33T8AAAA/agIAAAAAAAAB3AEAAJYAAAAnLh0nt9/rP1zFMWqf990/AAAAP3kCAAAAAAAAAd0BAACWAAAANFmNgVbm6z9cxTFqn/fdPwAAAD+JAgAAAAAAAAHeAQAAlgAAAD+E/dv17Os/XMUxap/33T8AAAA/mAIAAAAAAAAB3wEAAJYAAABX2t2QNPrrP1zFMWqf990/AAAAP6gCAAAAAAAAAeABAACWAAAAYwVO69MA7D9cxTFqn/fdPwAAAD+oAgAAAAAAAAHhAQAAlgAAAHtbLqASDuw/XMUxap/33T8AAAA/uAIAAAAAAAAB4gEAAJYAAACSsQ5VURvsP1zFMWqf990/AAAAP7gCAAAAAAAAAeMBAACWAAAAtTJfZC8v7D9cxTFqn/fdPwAAAD/HAgAAAAAAAAHkAQAAlgAAAOTeH86sSew/XMUxap/33T8AAAA/xwIAAAAAAAAB5QEAAJYAAAAIYHDdil3sP1zFMWqf990/AAAAP9cCAAAAAAAAAeYBAACWAAAANwwxRwh47D/6VnGM2ufdPwAAAD/XAgAAAAAAAAHnAQAAlgAAAGa48bCFkuw/+lZxjNrn3T8AAAA/5wIAAAAAAAAB6AEAAJYAAACKOULAY6bsP/pWcYza590/AAAAP/YCAAAAAAAAAekBAACWAAAAoI8idaKz7D+Y6LCuFdjdPwAAAD/2AgAAAAAAAAHqAQAAlgAAAMQQc4SAx+w/mOiwrhXY3T8AAAA/9gIAAAAAAAAB6wEAAJYAAADcZlM5v9TsP5josK4V2N0/AAAAPwYDAAAAAAAAAewBAACWAAAA3GZTOb/U7D82evDQUMjdPwAAAD8VAwAAAAAAAAHtAQAAlgAAAMQQc4SAx+w/mOiwrhXY3T8AAAA/0QMAAAAAAAAB7gEAAJYAAAC4030gV2/uP9QLMPOLuN0/AAAAPwAAAAAAAAAAAe8BAACWAAAAxP7tevZ17j/UCzDzi7jdPwAAAD8QAAAAAAAAAAHwAQAAlgAAAMT+7Xr2de4/cp1vFceo3T8AAAA/EAAAAAAAAAAB8QEAAJYAAADOKV7VlXzuP3KdbxXHqN0/AAAAPyAAAAAAAAAAAfIBAACWAAAA3FTOLzWD7j9ynW8Vx6jdPwAAAD8gAAAAAAAAAAHzAQAAlgAAAOZ/PorUie4/EC+vNwKZ3T8AAAA/LwAAAAAAAAAB9AEAAJYAAAD+1R4/E5fuPxAvrzcCmd0/AAAAPz8AAAAAAAAAAfUBAACWAAAAFiz/81Gk7j+uwO5ZPYndPwAAAD8/AAAAAAAAAAH2AQAAlgAAADqtTwMwuO4/rsDuWT2J3T8AAAA/TgAAAAAAAAAB9wEAAJYAAABSAzC4bsXuP0xSLnx4ed0/AAAAP04AAAAAAAAAAfgBAACWAAAAaFkQba3S7j9MUi58eHndPwAAAD9eAAAAAAAAAAH5AQAAlgAAAJgF0dYq7e4/TFIufHh53T8AAAA/XgAAAAAAAAAB+gEAAJYAAADIsZFAqAfvP+rjbZ6zad0/AAAAP24AAAAAAAAAAfsBAACWAAAADrQyX2Qv7z+Ida3A7lndPwAAAD9uAAAAAAAAAAH8AQAAlgAAAEiLYyOBUO8/iHWtwO5Z3T8AAAA/fQAAAAAAAAAB/QEAAJYAAACOjQRCPXjvP4h1rcDuWd0/AAAAP30AAAAAAAAAAf4BAACWAAAA4roVu5im7z/EmCwFZTrdPwAAAD+NAAAAAAAAAAH/AQAAlgAAAAQ8Zsp2uu8/YipsJ6Aq3T8AAAA/jQAAAAAAAAABAAIAAJYAAAAovbbZVM7vP2IqbCegKt0/AAAAP50AAAAAAAAAAQECAACWAAAAQBOXjpPb7z8AvKtJ2xrdPwAAAD+dAAAAAAAAAAECAgAAlgAAAEw+B+ky4u8/nk3raxYL3T8AAAA/rAAAAAAAAAABAwIAAJYAAAA06CY09NTvP55N62sWC90/AAAAP8MAAAAAAAAAAQQCAACWAAAAKL222VTO7z+eTetrFgvdPwAAAD/DAAAAAAAAAAEFAgAAlgAAAPwcpMuIP5k/MTfgbuIH4D8AAAA/AAAAAAAAAAABBgIAAJYAAABcBL9RIWOdPzE34G7iB+A/AAAAP40AAAAAAAAAAQcCAACWAAAAVlfyOUiXoT8xN+Bu4gfgPwAAAD+dAAAAAAAAAAEIAgAAlgAAAHLvD2fWJKY/MTfgbuIH4D8AAAA/nQAAAAAAAAABCQIAAJYAAACShy2UZLKqPzE34G7iB+A/AAAAP6wAAAAAAAAAAQoCAACWAAAAatBNaOiprz8xN+Bu4gfgPwAAAD+sAAAAAAAAAAELAgAAlgAAAP9kuPGwhbI/MTfgbuIH4D8AAAA/vAAAAAAAAAABDAIAAJYAAABricjbcgG1PzE34G7iB+A/AAAAP8wAAAAAAAAAAQ0CAACWAAAA2a3YxTR9tz8xN+Bu4gfgPwAAAD/MAAAAAAAAAAEOAgAAlgAAACnJZDUGWrk/MTfgbuIH4D8AAAA/zAAAAAAAAAABDwIAAJYAAAAdjG/R3AG7PzE34G7iB+A/AAAAP8wAAAAAAAAAARACAACWAAAAsfb4mbh0vD9ibsDdxA/gPwAAAD/bAAAAAAAAAAERAgAAlgAAAMv/fBSpE70/Ym7A3cQP4D8AAAA/2wAAAAAAAAABEgIAAJYAAACJsH+7nn29P5OloEynF+A/AAAAP+sAAAAAAAAAARMCAACWAAAA5wgBj5myvT+TpaBMpxfgPwAAAD/rAAAAAAAAAAEUAgAAlgAAAEj28sIKnMY/9RNhKmwn4D8AAAA/AAAAAAAAAAABFQIAAJYAAABI9vLCCpzGPyZLQZlOL+A/AAAAP04AAAAAAAAAARYCAACWAAAAdqKzLIi2xj8mS0GZTi/gPwAAAD9eAAAAAAAAAAEXAgAAlgAAANT6NACD68Y/WIIhCDE34D8AAAA/XgAAAAAAAAABGAIAAJYAAAAEp/VpAAbHP1iCIQgxN+A/AAAAP24AAAAAAAAAARkCAACWAAAANFO2030gxz9YgiEIMTfgPwAAAD+sAAAAAAAAAAEaAgAAlgAAALQaA63MF8k/iLkBdxM/4D8AAAA/vAAAAAAAAAABGwIAAJYAAAAaaGW+yF7OP4i5AXcTP+A/AAAAP8sAAAAAAAAAARwCAACWAAAAUHpts6mczz9YgiEIMTfgPwAAAD/LAAAAAAAAAAEdAgAAlgAAAEPGOlRFbdA/JktBmU4v4D8AAAA/2wAAAAAAAAABHgIAAJYAAABHed4Z9/7QP/UTYSpsJ+A/AAAAP9sAAAAAAAAAAR8CAACWAAAAG4DBdSt20T/1E2EqbCfgPwAAAD/rAAAAAAAAAAEgAgAAlgAAANkwxBwh4NE/k6WgTKcX4D8AAAA/+gAAAAAAAAABIQIAAJYAAABmNQZamS/SP2JuwN3ED+A/AAAAP/oAAAAAAAAAASICAACWAAAArTeneFVX0j8xN+Bu4gfgPwAAAD/6AAAAAAAAAAEjAgAAlgAAAPQ5SJcRf9I/MTfgbuIH4D8AAAA/CgEAAAAAAAABJAIAAJYAAAA7POm1zabSPzE34G7iB+A/AAAAPwoBAAAAAAAAASUCAACWAAAAUpLJagy00j8AAAAAAADgPwAAAD8ZAQAAAAAAAAEmAgAAlgAAAIE+itSJztI/AAAAAAAA4D8AAAA/KQEAAAAAAAABJwIAAJYAAACw6ko+B+nSPwAAAAAAAOA/AAAAPykBAAAAAAAAASgCAACWAAAA4JYLqIQD0z8AAAAAAADgPwAAAD8pAQAAAAAAAAEpAgAAlgAAAPfs61zDENM/npE/Ijvw3z8AAAA/OQEAAAAAAAABKgIAAJYAAAAPQ8wRAh7TP56RPyI78N8/AAAAPzkBAAAAAAAAASsCAACWAAAAJpmsxkAr0z+ekT8iO/DfPwAAAD9IAQAAAAAAAAEsAgAAlgAAAD7vjHt/ONM/npE/Ijvw3z8AAAA/WAEAAAAAAAABLQIAAJYAAABlLy+swGndP5OloEynF+A/AAAAPwAAAAAAAAAAAS4CAACWAAAAfYUPYf923T+TpaBMpxfgPwAAAD9eAAAAAAAAAAEvAgAAlgAAAMWHsH+7nt0/k6WgTKcX4D8AAAA/bgAAAAAAAAABMAIAAJYAAADzM3HpOLndP5OloEynF+A/AAAAP24AAAAAAAAAATECAACWAAAAI+AxU7bT3T+TpaBMpxfgPwAAAD99AAAAAAAAAAEyAgAAlgAAAGni0nFy+90/k6WgTKcX4D8AAAA/nAAAAAAAAAABMwIAAJYAAABVP5aC5X/ePzE34G7iB+A/AAAAP5wAAAAAAAAAATQCAACWAAAAhetW7GKa3j8xN+Bu4gfgPwAAAD+cAAAAAAAAAAE1AgAAlgAAALOXF1bgtN4/AAAAAAAA4D8AAAA/rAAAAAAAAAABNgIAAJYAAADjQ9i/Xc/ePwAAAAAAAOA/AAAAP7wAAAAAAAAAATcCAACWAAAA+5m4dJzc3j8AAAAAAADgPwAAAD/LAAAAAAAAAAE4AgAAlgAAABPwmCnb6d4/AAAAAAAA4D8AAAA/ywAAAAAAAAABOQIAAJYAAAArRnneGffePwAAAAAAAOA/AAAAP8sAAAAAAAAAAToCAACWAAAAQ5xZk1gE3z8AAAAAAADgPwAAAD/bAAAAAAAAAAE7AgAAlgAAAFnyOUiXEd8/AAAAAAAA4D8AAAA/6gAAAAAAAAABPAIAAJYAAABxSBr91R7fPwAAAAAAAOA/AAAAP+oAAAAAAAAAAT0CAACWAAAAiZ76sRQs3z8AAAAAAADgPwAAAD/6AAAAAAAAAAE+AgAAlgAAALdKuxuSRt8/AAAAAAAA4D8AAAA/+gAAAAAAAAABPwIAAJYAAAD/TFw6Tm7fPwAAAAAAAOA/AAAAPwkBAAAAAAAAAUACAACWAAAALfkcpMuI3z8AAAAAAADgPwAAAD8JAQAAAAAAAAFBAgAAlgAAAHX7vcKHsN8/AAAAAAAA4D8AAAA/GQEAAAAAAAABQgIAAJYAAAC7/V7hQ9jfPwAAAAAAAOA/AAAAPykBAAAAAAAAAUMCAACWAAAAAQAAAAAA4D8AAAAAAADgPwAAAD8pAQAAAAAAAAFEAgAAlgAAABhW4LQ+DeA/AAAAAAAA4D8AAAA/OAEAAAAAAAABRQIAAJYAAAAwrMBpfRrgPwAAAAAAAOA/AAAAPzgBAAAAAAAAAUYCAACWAAAARwKhHrwn4D8AAAAAAADgPwAAAD9IAQAAAAAAAAFHAgAAlgAAAFItEXlbLuA/npE/Ijvw3z8AAAA/SAEAAAAAAAABSAIAAJYAAABfWIHT+jTgP56RPyI78N8/AAAAP1gBAAAAAAAAAUkCAACWAAAAdq5hiDlC4D88I39EduDfPwAAAD9YAQAAAAAAAAFKAgAAlgAAAILZ0eLYSOA/PCN/RHbg3z8AAAA/ZwEAAAAAAAABSwIAAJYAAACOBEI9eE/gP9q0vmax0N8/AAAAP2cBAAAAAAAAAUwCAACWAAAAmS+ylxdW4D/atL5msdDfPwAAAD93AQAAAAAAAAFNAgAAlgAAAKZaIvK2XOA/2rS+ZrHQ3z8AAAA/hgEAAAAAAAABTgIAAJYAAACxhZJMVmPgP9q0vmax0N8/AAAAP4YBAAAAAAAAAU8CAACWAAAAvbACp/Vp4D/atL5msdDfPwAAAD+WAQAAAAAAAAFQAgAAlgAAAMjbcgGVcOA/2rS+ZrHQ3z8AAAA/pgEAAAAAAAABUQIAAJYAAADVBuNbNHfgP9q0vmax0N8/AAAAP7UBAAAAAAAAAVICAACWAAAA4DFTttN94D/atL5msdDfPwAAAD/FAQAAAAAAAAFTAgAAlgAAAOxcwxBzhOA/2rS+ZrHQ3z8AAAA/1QEAAAAAAAABVAIAAJYAAAD5hzNrEovgPzwjf0R24N8/AAAAP9UBAAAAAAAAAVUCAACWAAAABLOjxbGR4D+ekT8iO/DfPwAAAD/kAQAAAAAAAAFWAgAAlgAAABDeEyBRmOA/AAAAAAAA4D8AAAA/5AEAAAAAAAABVwIAAJYAAAAzX2QvL6zgP2JuwN3ED+A/AAAAP/QBAAAAAAAAAVgCAACWAAAAYgslmazG4D9ibsDdxA/gPwAAAD/0AQAAAAAAAAFZAgAAlgAAAIaMdaiK2uA/k6WgTKcX4D8AAAA/AwIAAAAAAAABWgIAAJYAAAC1ODYSCPXgP8TcgLuJH+A/AAAAPwMCAAAAAAAAAVsCAACWAAAA2LmGIeYI4T/E3IC7iR/gPwAAAD8TAgAAAAAAAAFcAgAAlgAAABSRt+UCKuE/xNyAu4kf4D8AAAA/EwIAAAAAAAABXQIAAJYAAABmvsheXljhP/UTYSpsJ+A/AAAAPyMCAAAAAAAAAV4CAACWAAAArMBpfRqA4T/1E2EqbCfgPwAAAD8jAgAAAAAAAAFfAgAAlgAAAADuevZ1ruE/JktBmU4v4D8AAAA/MgIAAAAAAAABYAIAAJYAAAA6xau6ks/hPyZLQZlOL+A/AAAAPzICAAAAAAAAAWECAACWAAAAdZzcfq/w4T8mS0GZTi/gPwAAAD9CAgAAAAAAAAFiAgAAlgAAALBzDUPMEeI/JktBmU4v4D8AAAA/UgIAAAAAAAABYwIAAJYAAADrSj4H6TLiPyZLQZlOL+A/AAAAP1ICAAAAAAAAAWQCAACWAAAADsyOFsdG4j8mS0GZTi/gPwAAAD9SAgAAAAAAAAFlAgAAlgAAADJN3yWlWuI/JktBmU4v4D8AAAA/YQIAAAAAAAABZgIAAJYAAABKo7/a42fiP/UTYSpsJ+A/AAAAP2ECAAAAAAAAAWcCAACWAAAAYfmfjyJ14j/1E2EqbCfgPwAAAD9xAgAAAAAAAAFoAgAAlgAAAGwkEOrBe+I/xNyAu4kf4D8AAAA/cQIAAAAAAAABaQIAAJYAAACEevCeAIniP8TcgLuJH+A/AAAAP4ACAAAAAAAAAWoCAACWAAAAkKVg+Z+P4j/E3IC7iR/gPwAAAD+QAgAAAAAAAAFrAgAAlgAAAKj7QK7enOI/xNyAu4kf4D8AAAA/kAIAAAAAAAABbAIAAJYAAACzJrEIfqPiP8TcgLuJH+A/AAAAP5ACAAAAAAAAAW0CAACWAAAAwFEhYx2q4j/E3IC7iR/gPwAAAD+gAgAAAAAAAAFuAgAAlgAAAMt8kb28sOI/xNyAu4kf4D8AAAA/rwIAAAAAAAABbwIAAJYAAADXpwEYXLfiP8TcgLuJH+A/AAAAP68CAAAAAAAAAXACAACWAAAA5NJxcvu94j/E3IC7iR/gPwAAAD/PAgAAAAAAAAFxAgAAlgAAAO/94cyaxOI/xNyAu4kf4D8AAAA/7gIAAAAAAAABcgIAAJYAAAD7KFInOsviP8TcgLuJH+A/AAAAP/0CAAAAAAAAAXMCAACWAAAAE38y3HjY4j/E3IC7iR/gPwAAAD8NAwAAAAAAAAF0AgAAlgAAACrVEpG35eI/xNyAu4kf4D8AAAA/DQMAAAAAAAABdQIAAJYAAABlrENV1AbjP8TcgLuJH+A/AAAAPw0DAAAAAAAAAXYCAACWAAAAuNlUzi814z/E3IC7iR/gPwAAAD8dAwAAAAAAAAF3AgAAlgAAAP/b9ezrXOM/xNyAu4kf4D8AAAA/LAMAAAAAAAABeAIAAJYAAABdNHfA5pHjP8TcgLuJH+A/AAAAPywDAAAAAAAAAXkCAACWAAAAu4z4k+HG4z/E3IC7iR/gPwAAAD88AwAAAAAAAAF6AgAAlgAAAAKPmbKd7uM/9RNhKmwn4D8AAAA/PAMAAAAAAAABewIAAJYAAABJkTrRWRbkP/UTYSpsJ+A/AAAAP0wDAAAAAAAAAXwCAACWAAAAaxKL4Dcq5D/1E2EqbCfgPwAAAD9MAwAAAAAAAAF9AgAAlgAAAI+T2+8VPuQ/9RNhKmwn4D8AAAA/WwMAAAAAAAABfgIAAJYAAACn6bukVEvkP/UTYSpsJ+A/AAAAP1sDAAAAAAAAAX8CAACWAAAAshQs//NR5D/1E2EqbCfgPwAAAD9rAwAAAAAAAAGAAgAAlgAAAL8/nFmTWOQ/9RNhKmwn4D8AAAA/egMAAAAAAAABgQIAAJYAAADKagy0Ml/kP/UTYSpsJ+A/AAAAP4oDAAAAAAAAAYICAACWAAAA1pV8DtJl5D/1E2EqbCfgPwAAAD+KAwAAAAAAAAGDAgAAlgAAAOHA7GhxbOQ/9RNhKmwn4D8AAAA/mgMAAAAAAAABhAIAAJYAAAD5Fs0dsHnkP/UTYSpsJ+A/AAAAP5oDAAAAAAAAAYUCAACWAAAAEW2t0u6G5D/1E2EqbCfgPwAAAD+pAwAAAAAAAAGGAgAAlgAAACjDjYctlOQ/9RNhKmwn4D8AAAA/qQMAAAAAAAABhwIAAJYAAABMRN6WC6jkP8TcgLuJH+A/AAAAP7kDAAAAAAAAAYgCAACWAAAAhhsPWyjJ5D/E3IC7iR/gPwAAAD+5AwAAAAAAAAGJAgAAlgAAALbHz8Sl4+Q/k6WgTKcX4D8AAAA/yQMAAAAAAAABigIAAJYAAADxngCJwgTlP5OloEynF+A/AAAAP8kDAAAAAAAAAYsCAACWAAAALXYxTd8l5T+TpaBMpxfgPwAAAD/YAwAAAAAAAAGMAgAAlgAAAFwi8rZcQOU/k6WgTKcX4D8AAAA/2AMAAAAAAAABjQIAAJYAAAB/o0LGOlTlP5OloEynF+A/AAAAP+gDAAAAAAAAAY4CAACWAAAArk8DMLhu5T+TpaBMpxfgPwAAAD/oAwAAAAAAAAGPAgAAlgAAALp6c4pXdeU/k6WgTKcX4D8AAAA/9wMAAAAAAAABkAIAAJYAAADFpePk9nvlP5OloEynF+A/AAAAPwcEAAAAAAAAAZECAACWAAAA0tBTP5aC5T+TpaBMpxfgPwAAAD8HBAAAAAAAAAGSAgAAlgAAAN37w5k1ieU/k6WgTKcX4D8AAAA/FwQAAAAAAAABkwIAAJYAAAAAtcH4Fs1tP9xekS6NDec/AAAAPwAAAAAAAAAAAZQCAACWAAAAYGB2tDg2cj/cXpEujQ3nPwAAAD8fAAAAAAAAAAGVAgAAlgAAAFDmi+zlhXU/3F6RLo0N5z8AAAA/PgAAAAAAAAABlgIAAJYAAAAwbKEkk9V4P9xekS6NDec/AAAAP04AAAAAAAAAAZcCAACWAAAAMPK2XEAlfD/cXpEujQ3nPwAAAD9dAAAAAAAAAAGYAgAAlgAAABB4zJTtdH8/3F6RLo0N5z8AAAA/XQAAAAAAAAABmQIAAJYAAADwwXsCJAqDP9xekS6NDec/AAAAP20AAAAAAAAAAZoCAACWAAAA4ISGnvqxhD/cXpEujQ3nPwAAAD9tAAAAAAAAAAGbAgAAlgAAANBHkTrRWYY/3F6RLo0N5z8AAAA/bQAAAAAAAAABnAIAAJYAAADACpzWpwGIP9xekS6NDec/AAAAP4wAAAAAAAAAAZ0CAACWAAAAuM2mcn6piT/cXpEujQ3nPwAAAD+cAAAAAAAAAAGeAgAAlgAAAMDsaHFsJJA/3F6RLo0N5z8AAAA/ywAAAAAAAAABnwIAAJYAAADs365nX+eaP6wnsb+qBec/AAAAP8sAAAAAAAAAAaACAACWAAAAXAS/USFjnT+sJ7G/qgXnPwAAAD/LAAAAAAAAAAGhAgAAlgAAAEzHye33Cp8/rCexv6oF5z8AAAA/2gAAAAAAAAABogIAAJYAAADe9ezrXMOgP6wnsb+qBec/AAAAP9oAAAAAAAAAAaMCAACWAAAAzrj3hzNroj+sJ7G/qgXnPwAAAD/qAAAAAAAAAAGkAgAAlgAAAAbL/3wUqaM/evDQUMj95j8AAAA/6gAAAAAAAAABpQIAAJYAAAA63Qdy9eakP3rw0FDI/eY/AAAAP/oAAAAAAAAAAaYCAACWAAAAcu8PZ9Ykpj968NBQyP3mPwAAAD/6AAAAAAAAAAGnAgAAlgAAAKYBGFy3Yqc/Sbnw4eX15j8AAAA/CQEAAAAAAAABqAIAAJYAAADeEyBRmKCoP0m58OHl9eY/AAAAPwkBAAAAAAAAAakCAACWAAAAFiYoRnneqT9JufDh5fXmPwAAAD8ZAQAAAAAAAAGqAgAAlgAAAArpMuJPhqs/GYIQcwPu5j8AAAA/GQEAAAAAAAABqwIAAJYAAAC6XEAlHJitPxmCEHMD7uY/AAAAPygBAAAAAAAAAawCAACWAAAAqh9LwfI/rz8ZghBzA+7mPwAAAD80AQAAAAAAAAGtAgAAlgAAAE/xqq7kc7A/GYIQcwPu5j8AAAA/RAEAAAAAAAABrgIAAJYAAABr+i4p1RKxPxmCEHMD7uY/AAAAP0QBAAAAAAAAAa8CAACWAAAA41s0d8DmsT8ZghBzA+7mPwAAAD9UAQAAAAAAAAGwAgAAlgAAAP9kuPGwhbI/GYIQcwPu5j8AAAA/VAEAAAAAAAABsQIAAJYAAAB3xr0/nFmzPxmCEHMD7uY/AAAAP2MBAAAAAAAAAbICAACWAAAArdjFNH2XtD8ZghBzA+7mPwAAAD9jAQAAAAAAAAGzAgAAlgAAACc6y4Joa7U/GYIQcwPu5j8AAAA/cwEAAAAAAAABtAIAAJYAAAAB9FGkTnS2PxmCEHMD7uY/AAAAP3MBAAAAAAAAAbUCAACWAAAA2a3YxTR9tz8ZghBzA+7mPwAAAD+DAQAAAAAAAAG2AgAAlgAAALFnX+cahrg/GYIQcwPu5j8AAAA/gwEAAAAAAAABtwIAAJYAAADLcONhCyW5PxmCEHMD7uY/AAAAP5IBAAAAAAAAAbgCAACWAAAARdLor/b4uT8ZghBzA+7mPwAAAD+SAQAAAAAAAAG5AgAAlgAAAF/bbCrnl7o/GYIQcwPu5j8AAAA/ogEAAAAAAAABugIAAJYAAAB75PCk1za7PxmCEHMD7uY/AAAAP6IBAAAAAAAAAbsCAACWAAAAle10H8jVuz8ZghBzA+7mPwAAAD+xAQAAAAAAAAG8AgAAlgAAALH2+Jm4dLw/GYIQcwPu5j8AAAA/sQEAAAAAAAABvQIAAJYAAADL/3wUqRO9PxmCEHMD7uY/AAAAP8EBAAAAAAAAAb4CAACWAAAA5wgBj5myvT8ZghBzA+7mPwAAAD/BAQAAAAAAAAG/AgAAlgAAAKO5AzaPHL4/GYIQcwPu5j8AAAA/0QEAAAAAAAABwAIAAJYAAAAfGwmEevC+PxmCEHMD7uY/AAAAP9EBAAAAAAAAAcECAACWAAAAmXwO0mXEvz8ZghBzA+7mPwAAAD/gAQAAAAAAAAHCAgAAlgAAAAjvCZAoTMA/GYIQcwPu5j8AAAA/4AEAAAAAAAABwwIAAJYAAAAk+I0KGevAPxmCEHMD7uY/AAAAP/ABAAAAAAAAAcQCAACWAAAAPgEShQmKwT8ZghBzA+7mPwAAAD/wAQAAAAAAAAHFAgAAlgAAACpe1ZV8DsI/GYIQcwPu5j8AAAA/AAIAAAAAAAABxgIAAJYAAADoDtg8cnjCP+dKMAQh5uY/AAAAPw8CAAAAAAAAAccCAACWAAAAdhMaeurHwj/nSjAEIebmPwAAAD8PAgAAAAAAAAHIAgAAlgAAAAIYXLdiF8M/thNQlT7e5j8AAAA/DwIAAAAAAAAByQIAAJYAAABgcN2KXUzDP7YTUJU+3uY/AAAAPx8CAAAAAAAAAcoCAACWAAAAwMheXliBwz+2E1CVPt7mPwAAAD8fAgAAAAAAAAHLAgAAlgAAAPB0H8jVm8M/thNQlT7e5j8AAAA/LgIAAAAAAAABzAIAAJYAAABOzaCb0NDDP4bcbyZc1uY/AAAAPz4CAAAAAAAAAc0CAACWAAAAfnlhBU7rwz+G3G8mXNbmPwAAAD8+AgAAAAAAAAHOAgAAlgAAAKwlIm/LBcQ/htxvJlzW5j8AAAA/PgIAAAAAAAABzwIAAJYAAADc0eLYSCDEP4bcbyZc1uY/AAAAP04CAAAAAAAAAdACAACWAAAACn6jQsY6xD+G3G8mXNbmPwAAAD9dAgAAAAAAAAHRAgAAlgAAADoqZKxDVcQ/htxvJlzW5j8AAAA/bQIAAAAAAAAB0gIAAJYAAABo1iQWwW/EP4bcbyZc1uY/AAAAP20CAAAAAAAAAdMCAACWAAAAyC6m6bukxD+G3G8mXNbmPwAAAD99AgAAAAAAAAHUAgAAlgAAAPbaZlM5v8Q/htxvJlzW5j8AAAA/fQIAAAAAAAAB1QIAAJYAAACE36iQsQ7FP4bcbyZc1uY/AAAAP4wCAAAAAAAAAdYCAACWAAAA4jcqZKxDxT+G3G8mXNbmPwAAAD+MAgAAAAAAAAHXAgAAlgAAAHA8bKEkk8U/htxvJlzW5j8AAAA/nAIAAAAAAAAB2AIAAJYAAAD+QK7enOLFP1Slj7d5zuY/AAAAP5wCAAAAAAAAAdkCAACWAAAAuvGwhZJMxj9UpY+3ec7mPwAAAD+rAgAAAAAAAAHaAgAAlgAAABhKMlmNgcY/VKWPt3nO5j8AAAA/qwIAAAAAAAAB2wIAAJYAAACmTnSWBdHGP1Slj7d5zuY/AAAAP7sCAAAAAAAAAdwCAACWAAAA1Po0AIPrxj9UpY+3ec7mPwAAAD+7AgAAAAAAAAHdAgAAlgAAAASn9WkABsc/VKWPt3nO5j8AAAA/ywIAAAAAAAAB3gIAAJYAAAA0U7bTfSDHP1Slj7d5zuY/AAAAP8sCAAAAAAAAAd8CAACWAAAAYv92Pfs6xz9UpY+3ec7mPwAAAD/aAgAAAAAAAAHgAgAAlgAAAF/VlXwO0uU/wf/uatK25j8AAAA/AAAAAAAAAAAB4QIAAJYAAABqAAbXrdjlP8H/7mrStuY/AAAAPyAAAAAAAAAAAeICAACWAAAAdyt2MU3f5T/zNs/ZtL7mPwAAAD9EAAAAAAAAAAHjAgAAlgAAAIJW5ovs5eU/I26vSJfG5j8AAAA/VAAAAAAAAAAB5AIAAJYAAACOgVbmi+zlP1Slj7d5zuY/AAAAP1QAAAAAAAAAAeUCAACWAAAAptc2m8r55T+G3G8mXNbmPwAAAD9jAAAAAAAAAAHmAgAAlgAAALECp/VpAOY/htxvJlzW5j8AAAA/YwAAAAAAAAAB5wIAAJYAAAC+LRdQCQfmP7YTUJU+3uY/AAAAP3MAAAAAAAAAAegCAACWAAAA1YP3BEgU5j8ZghBzA+7mPwAAAD9zAAAAAAAAAAHpAgAAlgAAAO3Z17mGIeY/Sbnw4eX15j8AAAA/ggAAAAAAAAAB6gIAAJYAAAAEMLhuxS7mP6wnsb+qBec/AAAAP4IAAAAAAAAAAesCAACWAAAAJ7EIfqNC5j8NlnGdbxXnPwAAAD+SAAAAAAAAAAHsAgAAlgAAAEsyWY2BVuY/oTsS6hYt5z8AAAA/kgAAAAAAAAAB7QIAAJYAAABus6mcX2rmPwKq0sfbPOc/AAAAP6IAAAAAAAAAAe4CAACWAAAAhQmKUZ535j9lGJOloEznPwAAAD+iAAAAAAAAAAHvAgAAlgAAAJ1fagbdhOY/lU9zFINU5z8AAAA/sQAAAAAAAAAB8AIAAJYAAACpitpgfIvmP/i9M/JHZOc/AAAAP7EAAAAAAAAAAfECAACWAAAAweC6FbuY5j8o9RNhKmznPwAAAD/BAAAAAAAAAAHyAgAAlgAAANk2m8r5peY/i2PUPu975z8AAAA/wQAAAAAAAAAB8wIAAJYAAADwjHt/OLPmP7uatK3Rg+c/AAAAP9EAAAAAAAAAAfQCAACWAAAACONbNHfA5j8eCXWLlpPnPwAAAD/wAAAAAAAAAAH1AgAAlgAAACpkrENV1OY/sa4V2D2r5z8AAAA/DwEAAAAAAAAB9gIAAJYAAABO5fxSM+jmPxMd1rUCu+c/AAAAPx8BAAAAAAAAAfcCAACWAAAAWhBtrdLu5j8THda1ArvnPwAAAD8uAQAAAAAAAAH4AgAAlgAAACpkrENV1OY/wf/uatK25j8AAAA/AAAAAAAAAAAB+QIAAJYAAAAqZKxDVdTmP/M2z9m0vuY/AAAAPx8AAAAAAAAAAfoCAACWAAAAHzk86bXN5j/zNs/ZtL7mPwAAAD8fAAAAAAAAAAH7AgAAlgAAAB85POm1zeY/I26vSJfG5j8AAAA/LwAAAAAAAAAB/AIAAJYAAAATDsyOFsfmP1Slj7d5zuY/AAAAPy8AAAAAAAAAAf0CAACWAAAAEw7MjhbH5j+G3G8mXNbmPwAAAD8+AAAAAAAAAAH+AgAAlgAAAAjjWzR3wOY/htxvJlzW5j8AAAA/PgAAAAAAAAAB/wIAAJYAAAAI41s0d8DmP7YTUJU+3uY/AAAAP04AAAAAAAAAAQADAACWAAAA+7fr2de55j8ZghBzA+7mPwAAAD9OAAAAAAAAAAEBAwAAlgAAAPu369nXueY/Sbnw4eX15j8AAAA/XgAAAAAAAAABAgMAAJYAAADwjHt/OLPmP3rw0FDI/eY/AAAAP20AAAAAAAAAAQMDAACWAAAA5GELJZms5j/cXpEujQ3nPwAAAD9tAAAAAAAAAAEEAwAAlgAAANk2m8r5peY/DZZxnW8V5z8AAAA/bQAAAAAAAAABBQMAAJYAAADZNpvK+aXmPz/NUQxSHec/AAAAP30AAAAAAAAAAQYDAACWAAAAzAsrcFqf5j9vBDJ7NCXnPwAAAD+NAAAAAAAAAAEHAwAAlgAAAMHguhW7mOY/oTsS6hYt5z8AAAA/jQAAAAAAAAABCAMAAJYAAAC1tUq7G5LmP9Jy8lj5NOc/AAAAP5wAAAAAAAAAAQkDAACWAAAAtbVKuxuS5j8CqtLH2zznPwAAAD+cAAAAAAAAAAEKAwAAlgAAAKmK2mB8i+Y/NOGyNr5E5z8AAAA/rAAAAAAAAAABCwMAAJYAAACpitpgfIvmP2UYk6WgTOc/AAAAP6wAAAAAAAAAAQwDAACWAAAAnV9qBt2E5j+VT3MUg1TnPwAAAD+7AAAAAAAAAAENAwAAlgAAAJ1fagbdhOY/x4ZTg2Vc5z8AAAA/ywAAAAAAAAABDgMAAJYAAACSNPqrPX7mP/i9M/JHZOc/AAAAP8sAAAAAAAAAAQ8DAACWAAAAkjT6qz1+5j8o9RNhKmznPwAAAD/LAAAAAAAAAAEQAwAAlgAAAIUJilGed+Y/KPUTYSps5z8AAAA/2wAAAAAAAAABEQMAAJYAAACFCYpRnnfmP1os9M8MdOc/AAAAP+oAAAAAAAAAARIDAACWAAAAet4Z9/5w5j+LY9Q+73vnPwAAAD8hAQAAAAAAAAETAwAAlgAAAHreGff+cOY/u5q0rdGD5z8AAAA/MQEAAAAAAAABFAMAAJYAAAB63hn3/nDmPx4JdYuWk+c/AAAAPzEBAAAAAAAAARUDAACWAAAAbrOpnF9q5j9OQFX6eJvnPwAAAD9BAQAAAAAAAAEWAwAAlgAAAGOIOULAY+Y/gHc1aVuj5z8AAAA/QQEAAAAAAAABFwMAAJYAAABjiDlCwGPmP7GuFdg9q+c/AAAAP1ABAAAAAAAAARgDAACWAAAAVl3J5yBd5j/i5fVGILPnPwAAAD9gAQAAAAAAAAEZAwAAlgAAAFZdyecgXeY/Ex3WtQK75z8AAAA/fwEAAAAAAAABGgMAAJYAAABLMlmNgVbmPxMd1rUCu+c/AAAAP64BAAAAAAAAARsDAACWAAAAM9x42EJJ5j8THda1ArvnPwAAAD/sAQAAAAAAAAEcAwAAlgAAAA9bKMlkNeY/Ex3WtQK75z8AAAA/7AEAAAAAAAABHQMAAJYAAAD4BEgUJijmPxMd1rUCu+c/AAAAP/wBAAAAAAAAAR4DAACWAAAA7dnXuYYh5j8THda1ArvnPwAAAD/8AQAAAAAAAAEfAwAAlgAAANWD9wRIFOY/Ex3WtQK75z8AAAA//AEAAAAAAAABIAMAAJYAAADJWIeqqA3mPxMd1rUCu+c/AAAAPwwCAAAAAAAAASEDAACWAAAASH+1x8/E5T/i5fVGILPnPwAAAD8AAAAAAAAAAAEiAwAAlgAAAFOqJSJvy+U/4uX1RiCz5z8AAAA/AAAAAAAAAAABIwMAAJYAAABf1ZV8DtLlP+Ll9UYgs+c/AAAAPxAAAAAAAAAAASQDAACWAAAAdyt2MU3f5T+xrhXYPavnPwAAAD8QAAAAAAAAAAElAwAAlgAAAIJW5ovs5eU/gHc1aVuj5z8AAAA/HwAAAAAAAAABJgMAAJYAAACxAqf1aQDmP05AVfp4m+c/AAAAPx8AAAAAAAAAAScDAACWAAAA1YP3BEgU5j9OQFX6eJvnPwAAAD8vAAAAAAAAAAEoAwAAlgAAAAQwuG7FLuY/Hgl1i5aT5z8AAAA/LwAAAAAAAAABKQMAAJYAAAAz3HjYQknmP+3RlBy0i+c/AAAAPz4AAAAAAAAAASoDAACWAAAAbrOpnF9q5j/t0ZQctIvnPwAAAD8+AAAAAAAAAAErAwAAlgAAAKmK2mB8i+Y/u5q0rdGD5z8AAAA/TgAAAAAAAAABLAMAAJYAAADkYQslmazmP4tj1D7ve+c/AAAAP04AAAAAAAAAAS0DAACWAAAACONbNHfA5j+LY9Q+73vnPwAAAD9eAAAAAAAAAAEuAwAAlgAAACpkrENV1OY/i2PUPu975z8AAAA/XgAAAAAAAAABLwMAAJYAAABCuoz4k+HmP4tj1D7ve+c/AAAAP20AAAAAAAAAATADAACWAAAATuX8UjPo5j9aLPTPDHTnPwAAAD9tAAAAAAAAAAExAwAAlgAAAFoQba3S7uY/Wiz0zwx05z8AAAA/fQAAAAAAAAABMgMAAJYAAABxZk1iEfzmPyj1E2EqbOc/AAAAP40AAAAAAAAAATMDAACWAAAAleedce8P5z/4vTPyR2TnPwAAAD+NAAAAAAAAAAE0AwAAlgAAALlo7oDNI+c/+L0z8kdk5z8AAAA/jQAAAAAAAAABNQMAAJYAAADc6T6QqzfnP8eGU4NlXOc/AAAAP5wAAAAAAAAAATYDAACWAAAAC5b/+ShS5z+VT3MUg1TnPwAAAD+sAAAAAAAAAAE3AwAAlgAAAEdtML5Fc+c/ZRiTpaBM5z8AAAA/rAAAAAAAAAABOAMAAJYAAACZmkE3oaHnPwKq0sfbPOc/AAAAP6wAAAAAAAAAATkDAACWAAAA9/LCCpzW5z/ScvJY+TTnPwAAAD+7AAAAAAAAAAE6AwAAlgAAAEog1IP3BOg/oTsS6hYt5z8AAAA/uwAAAAAAAAABOwMAAJYAAADL+aVm0E3oPz/NUQxSHec/AAAAP8sAAAAAAAAAATwDAACWAAAATdN3SamW6D/cXpEujQ3nPwAAAD/LAAAAAAAAAAE9AwAAlgAAAM+sSSyC3+g/rCexv6oF5z8AAAA/2wAAAAAAAAABPgMAAJYAAAB0B2weOTzpP3rw0FDI/eY/AAAAP+oAAAAAAAAAAT8DAACWAAAAAgyuW7GL6T9JufDh5fXmPwAAAD/qAAAAAAAAAAFAAwAAlgAAAIPlfz6K1Ok/GYIQcwPu5j8AAAA/+gAAAAAAAAABQQMAAJYAAADXEpG35QLqP+dKMAQh5uY/AAAAP/oAAAAAAAAAAUIDAACWAAAANWsSi+A36j+G3G8mXNbmPwAAAD8KAQAAAAAAAAFDAwAAlgAAAGQX0/RdUuo/VKWPt3nO5j8AAAA/CgEAAAAAAAABRAMAAJYAAACHmCMEPGbqPyNur0iXxuY/AAAAPxkBAAAAAAAAAUUDAACWAAAAk8OTXtts6j8jbq9Il8bmPwAAAD8ZAQAAAAAAAAFGAwAAlgAAAJPDk17bbOo/8zbP2bS+5j8AAAA/KQEAAAAAAAABRwMAAJYAAACHmCMEPGbqP/M2z9m0vuY/AAAAP9IBAAAAAAAAAUgDAACWAAAAfG2zqZxf6j/zNs/ZtL7mPwAAAD/iAQAAAAAAAAFJAwAAlgAAAIJW5ovs5eU/lU9zFINU5z8AAAA/AAAAAAAAAAABSgMAAJYAAACCVuaL7OXlP8eGU4NlXOc/AAAAP14AAAAAAAAAAUsDAACWAAAAglbmi+zl5T/4vTPyR2TnPwAAAD9eAAAAAAAAAAFMAwAAlgAAAGoABtet2OU/KPUTYSps5z8AAAA/bQAAAAAAAAABTQMAAJYAAABf1ZV8DtLlP1os9M8MdOc/AAAAP20AAAAAAAAAAU4DAACWAAAAU6olIm/L5T9aLPTPDHTnPwAAAD99AAAAAAAAAAFPAwAAlgAAAEh/tcfPxOU/u5q0rdGD5z8AAAA/jAAAAAAAAAABUAMAAJYAAAA7VEVtML7lP7uatK3Rg+c/AAAAP4wAAAAAAAAAAVEDAACWAAAAMCnVEpG35T/t0ZQctIvnPwAAAD+MAAAAAAAAAAFSAwAAlgAAACT+ZLjxsOU/Hgl1i5aT5z8AAAA/nAAAAAAAAAABUwMAAJYAAAAk/mS48bDlP05AVfp4m+c/AAAAP+oAAAAAAAAAAVQDAACWAAAAJP5kuPGw5T+AdzVpW6PnPwAAAD8JAQAAAAAAAAFVAwAAlgAAACT+ZLjxsOU/sa4V2D2r5z8AAAA/GQEAAAAAAAABVgMAAJYAAAAk/mS48bDlP+Ll9UYgs+c/AAAAPykBAAAAAAAAAVcDAACWAAAAJP5kuPGw5T8THda1ArvnPwAAAD8pAQAAAAAAAAFYAwAAlgAAACT+ZLjxsOU/RFS2JOXC5z8AAAA/OAEAAAAAAAABWQMAAJYAAAAk/mS48bDlP3WLlpPHyuc/AAAAP2cBAAAAAAAAAVoDAACWAAAAJP5kuPGw5T+mwnYCqtLnPwAAAD+GAQAAAAAAAAFbAwAAlgAAADAp1RKRt+U/1/lWcYza5z8AAAA/lgEAAAAAAAABXAMAAJYAAABTqiUib8vlPwgxN+Bu4uc/AAAAP5YBAAAAAAAAAV0DAACWAAAAglbmi+zl5T85aBdPUernPwAAAD+lAQAAAAAAAAFeAwAAlgAAALECp/VpAOY/ap/3vTPy5z8AAAA/pQEAAAAAAAABXwMAAJYAAADt2de5hiHmP8wNuJv4Aeg/AAAAP7UBAAAAAAAAAWADAACWAAAAHIaYIwQ85j/MDbib+AHoPwAAAD+1AQAAAAAAAAFhAwAAlgAAAEsyWY2BVuY//kSYCtsJ6D8AAAA/xQEAAAAAAAABYgMAAJYAAABus6mcX2rmPy98eHm9Eeg/AAAAP8UBAAAAAAAAAWMDAACWAAAAnV9qBt2E5j8vfHh5vRHoPwAAAD/UAQAAAAAAAAFkAwAAlgAAALW1SrsbkuY/X7NY6J8Z6D8AAAA/1AEAAAAAAAABZQMAAJYAAADB4LoVu5jmP1+zWOifGeg/AAAAP+QBAAAAAAAAAWYDAACWAAAA7MdSsPzP5z/4311N2tboPwAAAD8AAAAAAAAAAAFnAwAAlgAAAPfywgqc1uc/KRc+vLze6D8AAAA/fQAAAAAAAAABaAMAAJYAAAADHjNlO93nP4uF/pmB7ug/AAAAP4wAAAAAAAAAAWkDAACWAAAADkmjv9rj5z+8vN4IZPboPwAAAD+MAAAAAAAAAAFqAwAAlgAAACafg3QZ8ec/7vO+d0b+6D8AAAA/nAAAAAAAAAABawMAAJYAAAAyyvPOuPfnP09if1ULDuk/AAAAP5wAAAAAAAAAAWwDAACWAAAAVUtE3pYL6D+x0D8z0B3pPwAAAD+sAAAAAAAAAAFtAwAAlgAAAG2hJJPVGOg/FD8AEZUt6T8AAAA/rAAAAAAAAAABbgMAAJYAAACE9wRIFCboP0R24H93Nek/AAAAP7sAAAAAAAAAAW8DAACWAAAAkSJ1orMs6D92rcDuWT3pPwAAAD/LAAAAAAAAAAFwAwAAlgAAAJxN5fxSM+g/dq3A7lk96T8AAAA/ywAAAAAAAAABcQMAAJYAAACoeFVX8jnoP6fkoF08Rek/AAAAP9sAAAAAAAAAAXIDAACWAAAAtKPFsZFA6D+n5KBdPEXpPwAAAD/bAAAAAAAAAAFzAwAAlgAAALSjxbGRQOg/1xuBzB5N6T8AAAA/WAEAAAAAAAABdAMAAJYAAADAzjUMMUfoP9cbgcweTek/AAAAP7UBAAAAAAAAAXUDAACWAAAAnE3l/FIz6D/IqH3e987oPwAAAD8AAAAAAAAAAAF2AwAAlgAAAJEidaKzLOg/yKh93vfO6D8AAAA/HwAAAAAAAAABdwMAAJYAAACE9wRIFCboP8iofd73zug/AAAAPx8AAAAAAAAAAXgDAACWAAAAecyU7XQf6D/IqH3e987oPwAAAD8vAAAAAAAAAAF5AwAAlgAAAHnMlO10H+g/+N9dTdrW6D8AAAA/PgAAAAAAAAABegMAAJYAAABtoSST1RjoP/jfXU3a1ug/AAAAPz4AAAAAAAAAAXsDAACWAAAAYna0ODYS6D8pFz68vN7oPwAAAD9OAAAAAAAAAAF8AwAAlgAAAGJ2tDg2Eug/W04eK5/m6D8AAAA/TgAAAAAAAAABfQMAAJYAAABVS0TelgvoP1tOHiuf5ug/AAAAP10AAAAAAAAAAX4DAACWAAAAVUtE3pYL6D+Lhf6Zge7oPwAAAD9dAAAAAAAAAAF/AwAAlgAAAEog1IP3BOg/7vO+d0b+6D8AAAA/bQAAAAAAAAABgAMAAJYAAABKINSD9wToPx4rn+YoBuk/AAAAP30AAAAAAAAAAYEDAACWAAAAPvVjKVj+5z9PYn9VCw7pPwAAAD99AAAAAAAAAAGCAwAAlgAAAD71YylY/uc/gZlfxO0V6T8AAAA/fQAAAAAAAAABgwMAAJYAAAAyyvPOuPfnP7HQPzPQHek/AAAAP4wAAAAAAAAAAYQDAACWAAAAG3QTGnrq5z8UPwARlS3pPwAAAD+MAAAAAAAAAAGFAwAAlgAAAA5Jo7/a4+c/dq3A7lk96T8AAAA/nAAAAAAAAAABhgMAAJYAAAAOSaO/2uPnP6fkoF08Rek/AAAAP5wAAAAAAAAAAYcDAACWAAAAAx4zZTvd5z/XG4HMHk3pPwAAAD+sAAAAAAAAAAGIAwAAlgAAAPfywgqc1uc/CVNhOwFV6T8AAAA/rAAAAAAAAAABiQMAAJYAAADsx1Kw/M/nPzqKQarjXOk/AAAAP8sAAAAAAAAAAYoDAACWAAAA7MdSsPzP5z9rwSEZxmTpPwAAAD/aAAAAAAAAAAGLAwAAlgAAAOzHUrD8z+c/nPgBiKhs6T8AAAA/+gAAAAAAAAABjAMAAJYAAADsx1Kw/M/nP80v4vaKdOk/AAAAPwkBAAAAAAAAAY0DAACWAAAA35ziVV3J5z/NL+L2inTpPwAAAD8ZAQAAAAAAAAGOAwAAlgAAAN+c4lVdyec//mbCZW186T8AAAA/VwEAAAAAAAABjwMAAJYAAABp7oDNI4fnPxQ/ABGVLek/AAAAPwAAAAAAAAAAAZADAACWAAAAgURhgmKU5z8UPwARlS3pPwAAAD9eAAAAAAAAAAGRAwAAlgAAAJmaQTehoec/FD8AEZUt6T8AAAA/bQAAAAAAAAABkgMAAJYAAACw8CHs367nPxQ/ABGVLek/AAAAP20AAAAAAAAAAZMDAACWAAAAyEYCoR685z/iByCisiXpPwAAAD99AAAAAAAAAAGUAwAAlgAAAOzHUrD8z+c/4gcgorIl6T8AAAA/fQAAAAAAAAABlQMAAJYAAAAbdBMaeurnP7HQPzPQHek/AAAAP4wAAAAAAAAAAZYDAACWAAAASiDUg/cE6D+BmV/E7RXpPwAAAD+MAAAAAAAAAAGXAwAAlgAAAHnMlO10H+g/gZlfxO0V6T8AAAA/nAAAAAAAAAABmAMAAJYAAACoeFVX8jnoP4GZX8TtFek/AAAAP6wAAAAAAAAAAZkDAACWAAAA73r2da5h6D8eK5/mKAbpPwAAAD+sAAAAAAAAAAGaAwAAlgAAAClSJzrLgug/7vO+d0b+6D8AAAA/rAAAAAAAAAABmwMAAJYAAABwVMhYh6roP7y83ghk9ug/AAAAP7sAAAAAAAAAAZwDAACWAAAAw4HZ0eLY6D+8vN4IZPboPwAAAD+7AAAAAAAAAAGdAwAAlgAAACLaWqXdDek/W04eK5/m6D8AAAA/ywAAAAAAAAABngMAAJYAAABo3PvDmTXpPykXPry83ug/AAAAP8sAAAAAAAAAAZ8DAACWAAAA3opdTNN36T/4311N2tboPwAAAD/bAAAAAAAAAAGgAwAAlgAAAEkOT3pts+k/yKh93vfO6D8AAAA/DQEAAAAAAAABoQMAAJYAAACzkUCoB+/pP8iofd73zug/AAAAPxwBAAAAAAAAAaIDAACWAAAAEerBewIk6j+WcZ1vFcfoPwAAAD8sAQAAAAAAAAGjAwAAlgAAAHxts6mcX+o/ZTq9ADO/6D8AAAA/LAEAAAAAAAABpAMAAJYAAADl8KTXNpvqPzQD3ZFQt+g/AAAAPywBAAAAAAAAAaUDAACWAAAAW58GYHDd6j8DzPwibq/oPwAAAD87AQAAAAAAAAGmAwAAlgAAAMYi+I0KGes/0pQctIun6D8AAAA/OwEAAAAAAAABpwMAAJYAAAAvpum7pFTrP9KUHLSLp+g/AAAAP0sBAAAAAAAAAagDAACWAAAAj/5qj5+J6z/SlBy0i6foPwAAAD9LAQAAAAAAAAGpAwAAlgAAABDYPHJ40us/oV08Ramf6D8AAAA/WwEAAAAAAAABqgMAAJYAAACGhp76sRTsP3AmXNbGl+g/AAAAP1sBAAAAAAAAAasDAACWAAAA2bOvcw1D7D8OuJv4AYjoPwAAAD9qAQAAAAAAAAGsAwAAlgAAADcMMUcIeOw/rEnbGj146D8AAAA/agEAAAAAAAABrQMAAJYAAACWZLIaA63sP0rbGj14aOg/AAAAP3oBAAAAAAAAAa4DAACWAAAA6JHDk17b7D/obFpfs1joPwAAAD96AQAAAAAAAAGvAwAAlgAAAC6UZLIaA+0/Vce5EgxB6D8AAAA/igEAAAAAAAABsAMAAJYAAACM7OWFFTjtPySQ2aMpOeg/AAAAP4oBAAAAAAAAAbEDAACWAAAA4Bn3/nBm7T/CIRnGZCnoPwAAAD+ZAQAAAAAAAAGyAwAAlgAAADJHCHjMlO0/L3x4eb0R6D8AAAA/qQEAAAAAAAABswMAAJYAAACEdBnxJ8PtP/5EmArbCeg/AAAAP6kBAAAAAAAAAbQDAACWAAAA5MyaxCL47T9qn/e9M/LnPwAAAD+4AQAAAAAAAAG1AwAAlgAAAB6ky4g/Ge4/OWgXT1Hq5z8AAAA/uAEAAAAAAAABtgMAAJYAAABw0dwBm0fuPwgxN+Bu4uc/AAAAP8gBAAAAAAAAAbcDAACWAAAAlFItEXlb7j/X+VZxjNrnPwAAAD/IAQAAAAAAAAG4AwAAlgAAALjTfSBXb+4/1/lWcYza5z8AAAA/2AEAAAAAAAABuQMAAJYAAADOKV7VlXzuP6bCdgKq0uc/AAAAP+cBAAAAAAAAAboDAACWAAAA5n8+itSJ7j+mwnYCqtLnPwAAAD/nAQAAAAAAAAG7AwAAlgAAAP7VHj8Tl+4/psJ2AqrS5z8AAAA/5wEAAAAAAAABvAMAAJYAAAAKAY+Zsp3uP6bCdgKq0uc/AAAAP/cBAAAAAAAAAb0DAACWAAAAFiz/81Gk7j+mwnYCqtLnPwAAAD/3AQAAAAAAAAG+AwAAlgAAAC6C36iQse4/psJ2AqrS5z8AAAA/BwIAAAAAAAABvwMAAJYAAABE2L9dz77uP6bCdgKq0uc/AAAAPwcCAAAAAAAAAcADAACWAAAAUgMwuG7F7j+mwnYCqtLnPwAAAD8WAgAAAAAAAAHBAwAAlgAAAHSEgMdM2e4/dYuWk8fK5z8AAAA/JgIAAAAAAAABwgMAAJYAAACkMEExyvPuP3WLlpPHyuc/AAAAPzUCAAAAAAAAAcMDAACWAAAAsFuxi2n67j9EVLYk5cLnPwAAAD81AgAAAAAAAAHEAwAAlgAAAMixkUCoB+8/RFS2JOXC5z8AAAA/RQIAAAAAAAABxQMAAJYAAAC0INpapd3tP28EMns0Jec/AAAAPwAAAAAAAAAAAcYDAACWAAAAtCDaWqXd7T+hOxLqFi3nPwAAAD+MAAAAAAAAAAHHAwAAlgAAALQg2lql3e0/AqrSx9s85z8AAAA/nAAAAAAAAAAByAMAAJYAAACo9WkABtftPzThsja+ROc/AAAAP5wAAAAAAAAAAckDAACWAAAAnMr5pWbQ7T+VT3MUg1TnPwAAAD+rAAAAAAAAAAHKAwAAlgAAAIR0GfEnw+0/+L0z8kdk5z8AAAA/qwAAAAAAAAABywMAAJYAAABuHjk86bXtP1os9M8MdOc/AAAAP8IAAAAAAAAAAcwDAACWAAAAMkcIeMyU7T/t0ZQctIvnPwAAAD/SAAAAAAAAAAHNAwAAlgAAAAKbRw5Peu0/TkBV+nib5z8AAAA/0gAAAAAAAAABzgMAAJYAAADU7oak0V/tP+Ll9UYgs+c/AAAAP9IAAAAAAAAAAc8DAACWAAAAjOzlhRU47T91i5aTx8rnPwAAAD/hAAAAAAAAAAHQAwAAlgAAAF5AJRyYHe0/CDE34G7i5z8AAAA/8QAAAAAAAAAB0QMAAJYAAAAkafRXe/zsP2qf970z8uc/AAAAP/EAAAAAAAAAAdIDAACWAAAA3GZTOb/U7D/+RJgK2wnoPwAAAD8BAQAAAAAAAAHTAwAAlgAAALjlAirhwOw/keo4V4Ih6D8AAAA/AQEAAAAAAAAB1AMAAJYAAAB+DtJlxJ/sP/JY+TRHMeg/AAAAPwEBAAAAAAAAAdUDAACWAAAAZrjxsIWS7D8kkNmjKTnoPwAAAD8gAQAAAAAAAAHWAwAAlgAAAE9iEfxGhew/hf6Zge5I6D8AAAA/IAEAAAAAAAAB1wMAAJYAAAA3DDFHCHjsP+hsWl+zWOg/AAAAPyABAAAAAAAAAdgDAACWAAAAK+HA7Ghx7D8YpDrOlWDoPwAAAD8gAQAAAAAAAAHZAwAAlgAAABOL4DcqZOw/StsaPXho6D8AAAA/LwEAAAAAAAAB2gMAAJYAAAAIYHDdil3sP3sS+6tacOg/AAAAPz8BAAAAAAAAAdsDAACWAAAA8AmQKExQ7D/dgLuJH4DoPwAAAD8/AQAAAAAAAAHcAwAAlgAAAOTeH86sSew/Drib+AGI6D8AAAA/TwEAAAAAAAAB3QMAAJYAAADZs69zDUPsPz/ve2fkj+g/AAAAP08BAAAAAAAAAd4DAACWAAAAwV3Pvs417D9wJlzWxpfoPwAAAD9eAQAAAAAAAAHfAwAAlgAAAKoH7wmQKOw/0pQctIun6D8AAAA/XgEAAAAAAAAB4AMAAJYAAACSsQ5VURvsPwPM/CJur+g/AAAAP24BAAAAAAAAAeEDAACWAAAAe1suoBIO7D9lOr0AM7/oPwAAAD9uAQAAAAAAAAHiAwAAlgAAAGMFTuvTAOw/ZTq9ADO/6D8AAAA/fgEAAAAAAAAB4wMAAJYAAAA/hP3b9ezrP5ZxnW8Vx+g/AAAAP34BAAAAAAAAAeQDAACWAAAAJy4dJ7ff6z/IqH3e987oPwAAAD+NAQAAAAAAAAHlAwAAlgAAABwDrcwX2es/+N9dTdrW6D8AAAA/jQEAAAAAAAAB5gMAAJYAAAAQ2DxyeNLrP/jfXU3a1ug/AAAAP6wBAAAAAAAAAecDAACWAAAAJy4dJ7ff6z/4311N2tboPwAAAD8KAgAAAAAAAAHoAwAAlgAAAEuvbTaV8+s/yKh93vfO6D8AAAA/GgIAAAAAAAAB6QMAAJYAAABuML5FcwfsP8iofd73zug/AAAAPxoCAAAAAAAAAeoDAACWAAAAndx+r/Ah7D/IqH3e987oPwAAAD8pAgAAAAAAAAHrAwAAlgAAAM2IPxluPOw/yKh93vfO6D8AAAA/OQIAAAAAAAAB7AMAAJYAAAAIYHDdil3sP8iofd73zug/AAAAPzkCAAAAAAAAAe0DAACWAAAANwwxRwh47D/IqH3e987oPwAAAD85AgAAAAAAAAHuAwAAlgAAAGa48bCFkuw/yKh93vfO6D8AAAA/SQIAAAAAAAAB7wMAAJYAAACWZLIaA63sP8iofd73zug/AAAAP0kCAAAAAAAAAfADAACWAAAA0Dvj3h/O7D/IqH3e987oPwAAAD9YAgAAAAAAAAHxAwAAlgAAAPS8M+794ew/+N9dTdrW6D8AAAA/WAIAAAAAAAAB8gMAAJYAAAAMExSjPO/sP/jfXU3a1ug/AAAAP2gCAAAAAAAAAfMDAACWAAAALpRkshoD7T/4311N2tboPwAAAD9oAgAAAAAAAAH0AwAAlgAAADq/1Ay6Ce0/+N9dTdrW6D8AAAA/eAIAAAAAAAAB9QMAAJYAAABG6kRnWRDtP/jfXU3a1ug/AAAAP3gCAAAAAAAAAfYDAACWAAAAUhW1wfgW7T/4311N2tboPwAAAD+mAgAAAAAAAAH3AwAAlgAAAF5AJRyYHe0/+N9dTdrW6D8AAAA/QgMAAAAAAAAB+AMAAJYAAABqa5V2NyTtP/jfXU3a1ug/AAAAP0IDAAAAAAAAAfkDAACWAAAAgsF1K3Yx7T/4311N2tboPwAAAD9RAwAAAAAAAAH6AwAAlgAAAPKqruRzkO4/bwQyezQl5z8AAAA/AAAAAAAAAAAB+wMAAJYAAADyqq7kc5DuP6E7EuoWLec/AAAAP10AAAAAAAAAAfwDAACWAAAA5n8+itSJ7j/ScvJY+TTnPwAAAD9tAAAAAAAAAAH9AwAAlgAAANxUzi81g+4/AqrSx9s85z8AAAA/fQAAAAAAAAAB/gMAAJYAAADOKV7VlXzuPzThsja+ROc/AAAAP4wAAAAAAAAAAf8DAACWAAAAxP7tevZ17j804bI2vkTnPwAAAD+MAAAAAAAAAAEABAAAlgAAAKyoDca3aO4/lU9zFINU5z8AAAA/jAAAAAAAAAABAQQAAJYAAACgfZ1rGGLuP8eGU4NlXOc/AAAAP5wAAAAAAAAAAQIEAACWAAAAlFItEXlb7j/4vTPyR2TnPwAAAD+sAAAAAAAAAAEDBAAAlgAAAIgnvbbZVO4/KPUTYSps5z8AAAA/rAAAAAAAAAABBAQAAJYAAABw0dwBm0fuP1os9M8MdOc/AAAAP7sAAAAAAAAAAQUEAACWAAAAZqZsp/tA7j+LY9Q+73vnPwAAAD/LAAAAAAAAAAEGBAAAlgAAAFh7/ExcOu4/u5q0rdGD5z8AAAA/ywAAAAAAAAABBwQAAJYAAABCJRyYHS3uP+3RlBy0i+c/AAAAP9oAAAAAAAAAAQgEAACWAAAANvqrPX4m7j9OQFX6eJvnPwAAAD/pAAAAAAAAAAEJBAAAlgAAACrPO+PeH+4/gHc1aVuj5z8AAAA/6QAAAAAAAAABCgQAAJYAAAASeVsuoBLuP7GuFdg9q+c/AAAAP/kAAAAAAAAAAQsEAACWAAAA+iJ7eWEF7j8THda1ArvnPwAAAD/5AAAAAAAAAAEMBAAAlgAAAOTMmsQi+O0/Ex3WtQK75z8AAAA/CQEAAAAAAAABDQQAAJYAAADMdroP5OrtP3WLlpPHyuc/AAAAPwkBAAAAAAAAAQ4EAACWAAAAtCDaWqXd7T+mwnYCqtLnPwAAAD8YAQAAAAAAAAEPBAAAlgAAAJzK+aVm0O0/1/lWcYza5z8AAAA/GAEAAAAAAAABEAQAAJYAAACSn4lLx8ntPzloF09R6uc/AAAAPygBAAAAAAAAAREEAACWAAAAekmploi87T9qn/e9M/LnPwAAAD8oAQAAAAAAAAESBAAAlgAAAG4eOTzpte0/nNbXLBb65z8AAAA/OAEAAAAAAAABEwQAAJYAAABg88jhSa/tP/5EmArbCeg/AAAAPzgBAAAAAAAAARQEAACWAAAAVshYh6qo7T8vfHh5vRHoPwAAAD9HAQAAAAAAAAEVBAAAlgAAAEqd6CwLou0/L3x4eb0R6D8AAAA/RwEAAAAAAAABFgQAAJYAAABKnegsC6LtP1+zWOifGeg/AAAAP1cBAAAAAAAAARcEAACWAAAAPnJ40mub7T9fs1jonxnoPwAAAD92AQAAAAAAAAEYBAAAlgAAAD5yeNJrm+0/keo4V4Ih6D8AAAA/dgEAAAAAAAABGQQAAJYAAAA+cnjSa5vtP8IhGcZkKeg/AAAAP5UBAAAAAAAAARoEAACWAAAAMkcIeMyU7T/CIRnGZCnoPwAAAD+lAQAAAAAAAAEbBAAAlgAAADJHCHjMlO0/8lj5NEcx6D8AAAA/pQEAAAAAAAABHAQAAJYAAAAyRwh4zJTtPySQ2aMpOeg/AAAAP8QBAAAAAAAAAR0EAACWAAAAYPPI4Umv7T9Vx7kSDEHoPwAAAD9gAgAAAAAAAAEeBAAAlgAAAMBLSrVE5O0/tzV68NBQ6D8AAAA/YAIAAAAAAAABHwQAAJYAAAAepMuIPxnuP+hsWl+zWOg/AAAAP3ACAAAAAAAAASAEAACWAAAAlFItEXlb7j8YpDrOlWDoPwAAAD9wAgAAAAAAAAEhBAAAlgAAANxUzi81g+4/exL7q1pw6D8AAAA/gAIAAAAAAAABIgQAAJYAAAAWLP/zUaTuP6xJ2xo9eOg/AAAAP4ACAAAAAAAAASMEAACWAAAARNi/Xc++7j+sSdsaPXjoPwAAAD+PAgAAAAAAAAEkBAAAlgAAAHSEgMdM2e4/3YC7iR+A6D8AAAA/jwIAAAAAAAABJQQAAJYAAACM2mB8i+buP92Au4kfgOg/AAAAP58CAAAAAAAAASYEAACWAAAAmAXR1irt7j/dgLuJH4DoPwAAAD+fAgAAAAAAAAEnBAAAlgAAAKQwQTHK8+4/3YC7iR+A6D8AAAA/rwIAAAAAAAABKAQAAJYAAACwW7GLafruP92Au4kfgOg/AAAAP74CAAAAAAAAASkEAACWAAAANGU73Qdy1T9nfhG3V6TrPwAAAD8AAAAAAAAAAAEqBAAAlgAAAEy7G5JGf9U/Z34Rt1ek6z8AAAA/TwAAAAAAAAABKwQAAJYAAABjEfxGhYzVP2d+EbdXpOs/AAAAP14AAAAAAAAAASwEAACWAAAAe2fc+8OZ1T9nfhG3V6TrPwAAAD9uAAAAAAAAAAEtBAAAlgAAAJK9vLACp9U/Z34Rt1ek6z8AAAA/bgAAAAAAAAABLgQAAJYAAACqE51lQbTVP2d+EbdXpOs/AAAAP30AAAAAAAAAAS8EAACWAAAA8RU+hP3b1T9nfhG3V6TrPwAAAD99AAAAAAAAAAEwBAAAlgAAACHC/u169tU/Z34Rt1ek6z8AAAA/jQAAAAAAAAABMQQAAJYAAAB/GoDBdSvWP2d+EbdXpOs/AAAAP40AAAAAAAAAATIEAACWAAAAJHWisyyI1j9nfhG3V6TrPwAAAD+dAAAAAAAAAAEzBAAAlgAAAOElpVoi8tY/Z34Rt1ek6z8AAAA/nQAAAAAAAAABNAQAAJYAAAC1LIi2VmnXP2d+EbdXpOs/AAAAP6wAAAAAAAAAATUEAACWAAAAiTNrEovg1z9nfhG3V6TrPwAAAD+sAAAAAAAAAAE2BAAAlgAAAEbkbbmAStg/Z34Rt1ek6z8AAAA/vAAAAAAAAAABNwQAAJYAAAAyQTHK887YP2d+EbdXpOs/AAAAP8wAAAAAAAAAATgEAACWAAAAHZ702mZT2T9nfhG3V6TrPwAAAD/MAAAAAAAAAAE5BAAAlgAAAPGk1zabytk/Z34Rt1ek6z8AAAA/2wAAAAAAAAABOgQAAJYAAADHq7qSz0HaP2d+EbdXpOs/AAAAP+sAAAAAAAAAATsEAACWAAAAt7shafRX2z81RzFIdZzrPwAAAD/rAAAAAAAAAAE8BAAAlgAAAHNsJBDqwds/NUcxSHWc6z8AAAA/6wAAAAAAAAABPQQAAJYAAABHcwdsHjncPwQQUdmSlOs/AAAAP/oAAAAAAAAAAT4EAACWAAAA7c0pXtWV3D/T2HBqsIzrPwAAAD/6AAAAAAAAAAE/BAAAlgAAAHvSa5tN5dw/09hwarCM6z8AAAA/CgEAAAAAAAABQAQAAJYAAAA3g25CQ0/dP6KhkPvNhOs/AAAAPwoBAAAAAAAAAUEEAACWAAAA8zNx6Ti53T+ioZD7zYTrPwAAAD8aAQAAAAAAAAFCBAAAlgAAAK/kc5AuI94/oqGQ+82E6z8AAAA/GgEAAAAAAAABQwQAAJYAAABtlXY3JI3eP6KhkPvNhOs/AAAAPykBAAAAAAAAAUQEAACWAAAAE/CYKdvp3j+ioZD7zYTrPwAAAD8pAQAAAAAAAAFFBAAAlgAAAM+gm9DQU98/oqGQ+82E6z8AAAA/OQEAAAAAAAABRgQAAJYAAAB1+73Ch7DfP6KhkPvNhOs/AAAAP0kBAAAAAAAAAUcEAACWAAAAAQAAAAAA4D+ioZD7zYTrPwAAAD9YAQAAAAAAAAFIBAAAlgAAAI4EQj14T+A/oqGQ+82E6z8AAAA/WAEAAAAAAAABSQQAAJYAAAC9sAKn9WngP3FqsIzrfOs/AAAAP2gBAAAAAAAAAUoEAACWAAAA4DFTttN94D9AM9AdCXXrPwAAAD9oAQAAAAAAAAFLBAAAlgAAAASzo8WxkeA/QDPQHQl16z8AAAA/aAEAAAAAAAABTAQAAJYAAAAoNPTUj6XgPw/8764mbes/AAAAP3cBAAAAAAAAAU0EAACWAAAAS7VE5G254D/exA9ARGXrPwAAAD93AQAAAAAAAAFOBAAAlgAAAG82lfNLzeA/rY0v0WFd6z8AAAA/hwEAAAAAAAABTwQAAJYAAACGjHWoitrgP62NL9FhXes/AAAAP5cBAAAAAAAAAVAEAACWAAAAkbflAirh4D+tjS/RYV3rPwAAAD+XAQAAAAAAAAFRBAAAlgAAALU4NhII9eA/rY0v0WFd6z8AAAA/pgEAAAAAAAABUgQAAJYAAADYuYYh5gjhP62NL9FhXes/AAAAP6YBAAAAAAAAAVMEAACWAAAA/DrXMMQc4T+tjS/RYV3rPwAAAD+2AQAAAAAAAAFUBAAAlgAAACvnl5pBN+E/rY0v0WFd6z8AAAA/tgEAAAAAAAABVQQAAJYAAABak1gEv1HhP62NL9FhXes/AAAAP8IBAAAAAAAAAVYEAACWAAAAij8Zbjxs4T/exA9ARGXrPwAAAD/CAQAAAAAAAAFXBAAAlgAAAKzAaX0agOE/3sQPQERl6z8AAAA/0QEAAAAAAAABWAQAAJYAAADQQbqM+JPhP97ED0BEZes/AAAAP9EBAAAAAAAAAVkEAACWAAAA88IKnNan4T/exA9ARGXrPwAAAD/hAQAAAAAAAAFaBAAAlgAAAADuevZ1ruE/3sQPQERl6z8AAAA/4QEAAAAAAAABWwQAAJYAAAALGetQFbXhP97ED0BEZes/AAAAP/ABAAAAAAAAAVwEAACWAAAAF0Rbq7S74T/exA9ARGXrPwAAAD8AAgAAAAAAAAFdBAAAlgAAACJvywVUwuE/3sQPQERl6z8AAAA/LwIAAAAAAAABXgQAAJYAAAAvmjtg88jhP97ED0BEZes/AAAAPz8CAAAAAAAAAV8EAACWAAAAOsWrupLP4T/exA9ARGXrPwAAAD8/AgAAAAAAAAFgBAAAlgAAAFEbjG/R3OE/3sQPQERl6z8AAAA/TgIAAAAAAAABYQQAAJYAAABpcWwkEOrhP97ED0BEZes/AAAAP04CAAAAAAAAAWIEAACWAAAAjfK8M+794T/exA9ARGXrPwAAAD9eAgAAAAAAAAFjBAAAlgAAAKVInegsC+I/rY0v0WFd6z8AAAA/bQIAAAAAAAABZAQAAJYAAADHye33Ch/iP62NL9FhXes/AAAAP20CAAAAAAAAAWUEAACWAAAA3x/OrEks4j+tjS/RYV3rPwAAAD9tAgAAAAAAAAFmBAAAlgAAAOtKPgfpMuI/rY0v0WFd6z8AAAA/fQIAAAAAAAABZwQAAJYAAAD3da5hiDniP62NL9FhXes/AAAAP30CAAAAAAAAAWgEAACWAAAAA6EevCdA4j+tjS/RYV3rPwAAAD+NAgAAAAAAAAFpBAAAlgAAAAOhHrwnQOI/fFZPYn9V6z8AAAA/jQIAAAAAAAABagQAAJYAAAAOzI4Wx0biP3xWT2J/Ves/AAAAP9sCAAAAAAAAAWsEAACWAAAAdyt2MU3f5T9xarCM63zrPwAAAD8AAAAAAAAAAAFsBAAAlgAAAIJW5ovs5eU/cWqwjOt86z8AAAA/mwAAAAAAAAABbQQAAJYAAACarMZAK/PlP3FqsIzrfOs/AAAAP5sAAAAAAAAAAW4EAACWAAAAvi0XUAkH5j9xarCM63zrPwAAAD+rAAAAAAAAAAFvBAAAlgAAAO3Z17mGIeY/cWqwjOt86z8AAAA/ugAAAAAAAAABcAQAAJYAAAAnsQh+o0LmP3FqsIzrfOs/AAAAP7oAAAAAAAAAAXEEAACWAAAAVl3J5yBd5j9xarCM63zrPwAAAD+6AAAAAAAAAAFyBAAAlgAAAIUJilGed+Y/cWqwjOt86z8AAAA/ygAAAAAAAAABcwQAAJYAAADB4LoVu5jmP3FqsIzrfOs/AAAAP9oAAAAAAAAAAXQEAACWAAAA+7fr2de55j9AM9AdCXXrPwAAAD/aAAAAAAAAAAF1BAAAlgAAAEK6jPiT4eY/QDPQHQl16z8AAAA/2gAAAAAAAAABdgQAAJYAAACgEg7MjhbnP0Az0B0Jdes/AAAAP+kAAAAAAAAAAXcEAACWAAAA9D8fRepE5z8P/O+uJm3rPwAAAD/5AAAAAAAAAAF4BAAAlgAAAFKYoBjleec/D/zvriZt6z8AAAA/+QAAAAAAAAABeQQAAJYAAACZmkE3oaHnPw/8764mbes/AAAAPwgBAAAAAAAAAXoEAACWAAAA9/LCCpzW5z/exA9ARGXrPwAAAD8IAQAAAAAAAAF7BAAAlgAAAFVLRN6WC+g/rY0v0WFd6z8AAAA/CAEAAAAAAAABfAQAAJYAAACcTeX8UjPoP3xWT2J/Ves/AAAAPxgBAAAAAAAAAX0EAACWAAAAB9HWKu1u6D9LH2/znE3rPwAAAD8oAQAAAAAAAAF+BAAAlgAAAFn+56NIneg/GuiOhLpF6z8AAAA/KAEAAAAAAAABfwQAAJYAAACU1RhoZb7oP+mwrhXYPes/AAAAPygBAAAAAAAAAYAEAACWAAAAz6xJLILf6D/psK4V2D3rPwAAAD83AQAAAAAAAAGBBAAAlgAAAPItmjtg8+g/t3nOpvU16z8AAAA/RwEAAAAAAAABggQAAJYAAAAVr+pKPgfpP4dC7jcTLus/AAAAP0cBAAAAAAAAAYMEAACWAAAALQXL/3wU6T9WCw7JMCbrPwAAAD9HAQAAAAAAAAGEBAAAlgAAAERbq7S7Iek/VgsOyTAm6z8AAAA/VwEAAAAAAAABhQQAAJYAAABRhhsPWyjpP1YLDskwJus/AAAAP1cBAAAAAAAAAYYEAACWAAAAXLGLafou6T9WCw7JMCbrPwAAAD9mAQAAAAAAAAGHBAAAlgAAAGjc+8OZNek/VgsOyTAm6z8AAAA/dgEAAAAAAAABiAQAAJYAAAB0B2weOTzpP1YLDskwJus/AAAAP4UBAAAAAAAAAYkEAACWAAAAi11M03dJ6T9WCw7JMCbrPwAAAD+VAQAAAAAAAAGKBAAAlgAAAJiIvC0XUOk/VgsOyTAm6z8AAAA/pQEAAAAAAAABiwQAAJYAAACv3pziVV3pP1YLDskwJus/AAAAP7QBAAAAAAAAAYwEAACWAAAA01/t8TNx6T9WCw7JMCbrPwAAAD+0AQAAAAAAAAGNBAAAlgAAAOu1zaZyfuk/VgsOyTAm6z8AAAA/tAEAAAAAAAABjgQAAJYAAAACDK5bsYvpP1YLDskwJus/AAAAP8QBAAAAAAAAAY8EAACWAAAAJY3+ao+f6T+HQu43Ey7rPwAAAD/EAQAAAAAAAAGQBAAAlgAAAD3j3h/OrOk/h0LuNxMu6z8AAAA/1AEAAAAAAAABkQQAAJYAAABJDk96bbPpP4dC7jcTLus/AAAAP9QBAAAAAAAAAZIEAACWAAAAVDm/1Ay66T+3ec6m9TXrPwAAAD/jAQAAAAAAAAGTBAAAlgAAAGFkLy+swOk/t3nOpvU16z8AAAA/4wEAAAAAAAABlAQAAJYAAABsj5+JS8fpP7d5zqb1Nes/AAAAPxICAAAAAAAAAZUEAACWAAAAg+V/PorU6T+3ec6m9TXrPwAAAD8xAgAAAAAAAAGWBAAAlgAAAKdm0E1o6Ok/t3nOpvU16z8AAAA/MQIAAAAAAAABlwQAAJYAAAC/vLACp/XpP7d5zqb1Nes/AAAAPzECAAAAAAAAAZgEAACWAAAA7mhxbCQQ6j+HQu43Ey7rPwAAAD9BAgAAAAAAAAGZBAAAlgAAABHqwXsCJOo/h0LuNxMu6z8AAAA/QQIAAAAAAAABmgQAAJYAAAA1axKL4DfqP4dC7jcTLus/AAAAP1ACAAAAAAAAAZsEAACWAAAAZBfT9F1S6j+HQu43Ey7rPwAAAD9QAgAAAAAAAAGcBAAAlgAAAHxts6mcX+o/h0LuNxMu6z8AAAA/YAIAAAAAAAABnQQAAJYAAACTw5Ne22zqP4dC7jcTLus/AAAAP2ACAAAAAAAAAZ4EAACWAAAAnu4DuXpz6j+HQu43Ey7rPwAAAD9vAgAAAAAAAAGfBAAAlgAAAKsZdBMaeuo/h0LuNxMu6z8AAAA/bwIAAAAAAAABoAQAAJYAAAC2RORtuYDqP4dC7jcTLus/AAAAP48CAAAAAAAAAaEEAACWAAAAtkTkbbmA6j9WCw7JMCbrPwAAAD+uAgAAAAAAAAGiBAAAlgAAAMJvVMhYh+o/VgsOyTAm6z8AAAA/vgIAAAAAAAABowQAAJYAAADOmsQi+I3qP1YLDskwJus/AAAAP80CAAAAAAAAAaQEAACWAAAA2sU0fZeU6j9WCw7JMCbrPwAAAD/NAgAAAAAAAAGlBAAAlgAAAOXwpNc2m+o/VgsOyTAm6z8AAAA/3QIAAAAAAAABpgQAAJYAAADxGxUy1qHqP1YLDskwJus/AAAAP+wCAAAAAAAAAacEAACWAAAA/UaFjHWo6j9WCw7JMCbrPwAAAD/8AgAAAAAAAAGoBAAAlgAAAMpM2U73gcw/pAcPDYXc7z8AAAA/AAAAAAAAAAABqQQAAJYAAAD6+Jm4dJzMP6QHDw2F3O8/AAAAPz8AAAAAAAAAAaoEAACWAAAAKKVaIvK2zD+kBw8NhdzvPwAAAD8/AAAAAAAAAAGrBAAAlgAAAFhRG4xv0cw/pAcPDYXc7z8AAAA/TgAAAAAAAAABrAQAAJYAAACG/dv17OvMP3LQLp6i1O8/AAAAP14AAAAAAAAAAa0EAACWAAAAtqmcX2oGzT9y0C6eotTvPwAAAD9eAAAAAAAAAAGuBAAAlgAAABQCHjNlO80/QplOL8DM7z8AAAA/bgAAAAAAAAABrwQAAJYAAACiBmBw3YrNP0KZTi/AzO8/AAAAP30AAAAAAAAAAbAEAACWAAAAMAuirVXazT9CmU4vwMzvPwAAAD99AAAAAAAAAAGxBAAAlgAAALwP5OrNKc4/EGJuwN3E7z8AAAA/fQAAAAAAAAABsgQAAJYAAABKFCYoRnnOP+AqjlH7vO8/AAAAP40AAAAAAAAAAbMEAACWAAAANnHpOLn9zj/gKo5R+7zvPwAAAD+NAAAAAAAAAAG0BAAAlgAAACLOrEksgs8/frzNczat7z8AAAA/nAAAAAAAAAABtQQAAJYAAACeaxhijhDQP0yF7QRUpe8/AAAAP6wAAAAAAAAAAbYEAACWAAAAFBp66sdS0D8cTg2WcZ3vPwAAAD+sAAAAAAAAAAG3BAAAlgAAANHKfJG9vNA/uN9MuKyN7z8AAAA/rAAAAAAAAAABuAQAAJYAAACOe384sybRP1hxjNrnfe8/AAAAP7wAAAAAAAAAAbkEAACWAAAASyyC36iQ0T8mOqxrBXbvPwAAAD+8AAAAAAAAAAG6BAAAlgAAAMHa42fi0tE/9gLM/CJu7z8AAAA/ywAAAAAAAAABuwQAAJYAAAAI3YSGnvrRP8TL641AZu8/AAAAP8sAAAAAAAAAAbwEAACWAAAAN4lF8BsV0j/Ey+uNQGbvPwAAAD/bAAAAAAAAAAG9BAAAlgAAAE/fJaVaItI/kpQLH15e7z8AAAA/6wAAAAAAAAABvgQAAJYAAABmNQZamS/SP5KUCx9eXu8/AAAAPykBAAAAAAAAAb8EAACWAAAAfovmDtg80j+SlAsfXl7vPwAAAD85AQAAAAAAAAHABAAAlgAAAJXhxsMWStI/xMvrjUBm7z8AAAA/OQEAAAAAAAABwQQAAJYAAACtN6d4VVfSP/YCzPwibu8/AAAAP0gBAAAAAAAAAcIEAACWAAAA9DlIlxF/0j8mOqxrBXbvPwAAAD9IAQAAAAAAAAHDBAAAlgAAAFKSyWoMtNI/iKhsScqF7z8AAAA/WAEAAAAAAAABxAQAAJYAAACw6ko+B+nSP+oWLSePle8/AAAAP1gBAAAAAAAAAcUEAACWAAAAJpmsxkAr0z8cTg2WcZ3vPwAAAD9oAQAAAAAAAAHGBAAAlgAAAG2bTeX8UtM/TIXtBFSl7z8AAAA/aAEAAAAAAAABxwQAAJYAAADjSa9tNpXTP368zXM2re8/AAAAP3cBAAAAAAAAAcgEAACWAAAAKkxQjPK80z+u863iGLXvPwAAAD93AQAAAAAAAAHJBAAAlgAAAIik0V/t8dM/4CqOUfu87z8AAAA/hwEAAAAAAAABygQAAJYAAADm/FIz6CbUP+AqjlH7vO8/AAAAP4cBAAAAAAAAAcsEAACWAAAARVXUBuNb1D/gKo5R+7zvPwAAAD+WAQAAAAAAAAHMBAAAlgAAAKOtVdrdkNQ/4CqOUfu87z8AAAA/lgEAAAAAAAABzQQAAJYAAAAZXLdiF9PUP+AqjlH7vO8/AAAAP6YBAAAAAAAAAc4EAACWAAAAjwoZ61AV1T/gKo5R+7zvPwAAAD+mAQAAAAAAAAHPBAAAlgAAAAW5enOKV9U/4CqOUfu87z8AAAA/tgEAAAAAAAAB0AQAAJYAAAB7Z9z7w5nVP67zreIYte8/AAAAP7YBAAAAAAAAAdEEAACWAAAAIcL+7Xr21T9Mhe0EVKXvPwAAAD/FAQAAAAAAAAHSBAAAlgAAAJdwYHa0ONY/uN9MuKyN7z8AAAA/xQEAAAAAAAAB0wQAAJYAAAD1yOFJr23WP1hxjNrnfe8/AAAAP9UBAAAAAAAAAdQEAACWAAAAa3dD0uiv1j/2Asz8Im7vPwAAAD/VAQAAAAAAAAHVBAAAlgAAALJ55PCk19Y/kpQLH15e7z8AAAA/5QEAAAAAAAAB1gQAAJYAAAD5e4UPYf/WP2JdK7B7Vu8/AAAAP+UBAAAAAAAAAdcEAACWAAAAKChGed4Z1z8yJktBmU7vPwAAAD/0AQAAAAAAAAHYBAAAlgAAAFfUBuNbNNc/MiZLQZlO7z8AAAA/9AEAAAAAAAAB2QQAAJYAAACGgMdM2U7XPzImS0GZTu8/AAAAPwQCAAAAAAAAAdoEAACWAAAAzYJoa5V21z8A72rStkbvPwAAAD8EAgAAAAAAAAHbBAAAlgAAAPwuKdUSkdc/AO9q0rZG7z8AAAA/EwIAAAAAAAAB3AQAAJYAAABah6qoDcbXPwDvatK2Ru8/AAAAPxMCAAAAAAAAAd0EAACWAAAAoYlLx8nt1z8A72rStkbvPwAAAD8jAgAAAAAAAAHeBAAAlgAAAOiL7OWFFdg/AO9q0rZG7z8AAAA/IwIAAAAAAAAB3wQAAJYAAAAXOK1PAzDYPwDvatK2Ru8/AAAAPzMCAAAAAAAAAeAEAACWAAAARuRtuYBK2D8yJktBmU7vPwAAAD8zAgAAAAAAAAHhBAAAlgAAAF46Tm6/V9g/Yl0rsHtW7z8AAAA/QgIAAAAAAAAB4gQAAJYAAACN5g7YPHLYP5KUCx9eXu8/AAAAP0ICAAAAAAAAAeMEAACWAAAApDzvjHt/2D/Ey+uNQGbvPwAAAD9SAgAAAAAAAAHkBAAAlgAAAOs+kKs3p9g/JjqsawV27z8AAAA/UgIAAAAAAAAB5QQAAJYAAAADlXBgdrTYP1hxjNrnfe8/AAAAP2ICAAAAAAAAAeYEAACWAAAASpcRfzLc2D+IqGxJyoXvPwAAAD9iAgAAAAAAAAHnBAAAlgAAAGHt8TNx6dg/uN9MuKyN7z8AAAA/cQIAAAAAAAAB6AQAAJYAAAB5Q9Lor/bYP7jfTLisje8/AAAAP4ECAAAAAAAAAekEAACWAAAAkJmyne4D2T/qFi0nj5XvPwAAAD+BAgAAAAAAAAHqBAAAlgAAAL9FcwdsHtk/6hYtJ4+V7z8AAAA/kAIAAAAAAAAB6wQAAJYAAADXm1O8qivZP+oWLSePle8/AAAAP5ACAAAAAAAAAewEAACWAAAA7/Ezcek42T/qFi0nj5XvPwAAAD+QAgAAAAAAAAHtBAAAlgAAADX01I+lYNk/6hYtJ4+V7z8AAAA/oAIAAAAAAAAB7gQAAJYAAACTTFZjoJXZP+oWLSePle8/AAAAP6ACAAAAAAAAAe8EAACWAAAAIVGYoBjl2T+430y4rI3vPwAAAD+wAgAAAAAAAAHwBAAAlgAAAMerupLPQdo/WHGM2ud97z8AAAA/sAIAAAAAAAAB8QQAAJYAAACFXL05xavaPyY6rGsFdu8/AAAAP78CAAAAAAAAAfIEAACWAAAAWWOglfki2z/Ey+uNQGbvPwAAAD/PAgAAAAAAAAHzBAAAlgAAAC1qg/Etmts/Yl0rsHtW7z8AAAA/zwIAAAAAAAAB9AQAAJYAAAAZx0YCoR7cPzImS0GZTu8/AAAAP88CAAAAAAAAAfUEAACWAAAA1XdJqZaI3D/Qt4pj1D7vPwAAAD/fAgAAAAAAAAH2BAAAlgAAAJEoTFCM8tw/bEnKhQ8v7z8AAAA/7gIAAAAAAAAB9wQAAJYAAAAfLY6NBELdPzwS6hYtJ+8/AAAAP+4CAAAAAAAAAfgEAACWAAAAfYUPYf923T88EuoWLSfvPwAAAD/+AgAAAAAAAAH5BAAAlgAAAK0x0Mp8kd0/PBLqFi0n7z8AAAA/DQMAAAAAAAAB+gQAAJYAAADFh7B/u57dPzwS6hYtJ+8/AAAAPw0DAAAAAAAAAfsEAACWAAAA8zNx6Ti53T88EuoWLSfvPwAAAD9cAwAAAAAAAAH8BAAAlgAAAFGM8rwz7t0/bEnKhQ8v7z8AAAA/XAMAAAAAAAAB/QQAAJYAAAD35hSv6kreP9C3imPUPu8/AAAAP4oDAAAAAAAAAf4EAACWAAAAX1iB0/o04D+SlAsfXl7vPwAAAD+KAwAAAAAAAAH/BAAAlgAAAMjbcgGVcOA/kpQLH15e7z8AAAA/mgMAAAAAAAABAAUAAJYAAABLtUTkbbngP5KUCx9eXu8/AAAAP6oDAAAAAAAAAQEFAACWAAAAK+eXmkE34T+SlAsfXl7vPwAAAD+qAwAAAAAAAAECBQAAlgAAAJVqicjbcuE/kpQLH15e7z8AAAA/uQMAAAAAAAABAwUAAJYAAADol5pBN6HhP5KUCx9eXu8/AAAAP7kDAAAAAAAAAQQFAACWAAAACxnrUBW14T9iXSuwe1bvPwAAAD/JAwAAAAAAAAEFBQAAlgAAACJvywVUwuE/MiZLQZlO7z8AAAA/yQMAAAAAAAABBgUAAJYAAAAvmjtg88jhPwDvatK2Ru8/AAAAP+gDAAAAAAAAAQcFAACWAAAAOsWrupLP4T+egKr08TbvPwAAAD/oAwAAAAAAAAEIBQAAlgAAAEbwGxUy1uE/noCq9PE27z8AAAA/6AMAAAAAAAABCQUAAJYAAABRG4xv0dzhP56AqvTxNu8/AAAAPwcEAAAAAAAAAQoFAACWAAAAXkb8yXDj4T+egKr08TbvPwAAAD8XBAAAAAAAAAELBQAAlgAAAGlxbCQQ6uE/noCq9PE27z8AAAA/FwQAAAAAAAABDAUAAJYAAACN8rwz7v3hP56AqvTxNu8/AAAAPycEAAAAAAAAAQ0FAACWAAAAsHMNQ8wR4j+egKr08TbvPwAAAD8nBAAAAAAAAAEOBQAAlgAAAOtKPgfpMuI/AO9q0rZG7z8AAAA/NgQAAAAAAAABDwUAAJYAAAAyTd8lpVriPzImS0GZTu8/AAAAPzYEAAAAAAAAARAFAACWAAAAhHrwngCJ4j+SlAsfXl7vPwAAAD9GBAAAAAAAAAERBQAAlgAAAO/94cyaxOI/xMvrjUBm7z8AAAA/RgQAAAAAAAABEgUAAJYAAABx17Ovcw3jP/YCzPwibu8/AAAAP1YEAAAAAAAAARMFAACWAAAA21ql3Q1J4z8mOqxrBXbvPwAAAD9WBAAAAAAAAAEUBQAAlgAAAEXelguohOM/JjqsawV27z8AAAA/ZQQAAAAAAAABFQUAAJYAAACkNhjfornjPyY6rGsFdu8/AAAAP2UEAAAAAAAAARYFAACWAAAA6ji5/V7h4z8mOqxrBXbvPwAAAD91BAAAAAAAAAEXBQAAlgAAADE7WhwbCeQ/JjqsawV27z8AAAA/hAQAAAAAAAABGAUAAJYAAABrEovgNyrkPyY6rGsFdu8/AAAAP4QEAAAAAAAAARkFAACWAAAAymoMtDJf5D/2Asz8Im7vPwAAAD+UBAAAAAAAAAEaBQAAlgAAAPkWzR2weeQ/kpQLH15e7z8AAAA/lAQAAAAAAAABGwUAAJYAAAA07v3hzJrkPzImS0GZTu8/AAAAP6QEAAAAAAAAARwFAACWAAAAZJq+S0q15D/Qt4pj1D7vPwAAAD+kBAAAAAAAAAEdBQAAlgAAAJNGf7XHz+Q/PBLqFi0n7z8AAAA/swQAAAAAAAABHgUAAJYAAAC2x8/EpePkPwrbCahKH+8/AAAAP7MEAAAAAAAAAR8FAACWAAAA5nOQLiP+5D+obEnKhQ/vPwAAAD+zBAAAAAAAAAEgBQAAlgAAABUgUZigGOU/eDVpW6MH7z8AAAA/wwQAAAAAAAABIQUAAJYAAABEzBECHjPlPxbHqH3e9+4/AAAAP8MEAAAAAAAAASIFAACWAAAAf6NCxjpU5T8Wx6h93vfuPwAAAD/TBAAAAAAAAAEjBQAAlgAAAMWl4+T2e+U/5I/IDvzv7j8AAAA/4gQAAAAAAAABJAUAAJYAAAAMqIQDs6PlP+SPyA787+4/AAAAP+IEAAAAAAAAASUFAACWAAAAO1RFbTC+5T/kj8gO/O/uPwAAAD/yBAAAAAAAAAEmBQAAlgAAAF/VlXwO0uU/5I/IDvzv7j8AAAA/8gQAAAAAAAABJwUAAJYAAACCVuaL7OXlP+SPyA787+4/AAAAPwEFAAAAAAAAASgFAACWAAAAjoFW5ovs5T/kj8gO/O/uPwAAAD8BBQAAAAAAAAEpBQAAlgAAAJqsxkAr8+U/5I/IDvzv7j8AAAA/EQUAAAAAAAABKgUAAJYAAACm1zabyvnlP+SPyA787+4/AAAAP1AFAAAAAAAAASsFAACWAAAAvi0XUAkH5j/kj8gO/O/uPwAAAD9fBQAAAAAAAAEsBQAAlgAAANWD9wRIFOY/Fseofd737j8AAAA/bwUAAAAAAAABLQUAAJYAAAAEMLhuxS7mP0b+iOzA/+4/AAAAP28FAAAAAAAAAS4FAACWAAAAM9x42EJJ5j94NWlbowfvPwAAAD9+BQAAAAAAAAEvBQAAlgAAAG6zqZxfauY/2qMpOWgX7z8AAAA/fgUAAAAAAAABMAUAAJYAAACpitpgfIvmPwrbCahKH+8/AAAAP44FAAAAAAAAATEFAACWAAAA2Tabyvml5j9sScqFDy/vPwAAAD+OBQAAAAAAAAEyBQAAlgAAAPu369nXueY/bEnKhQ8v7z8AAAA/ngUAAAAAAAABMwUAAJYAAAAqZKxDVdTmP2xJyoUPL+8/AAAAP54FAAAAAAAAATQFAACWAAAAN48cnvTa5j9sScqFDy/vPwAAAD+tBQAAAAAAAAE1BQAAlgAAAEK6jPiT4eY/bEnKhQ8v7z8AAAA/rQUAAAAAAAABNgUAAJYAAABO5fxSM+jmP2xJyoUPL+8/AAAAP70FAAAAAAAAATcFAACWAAAAWhBtrdLu5j9sScqFDy/vPwAAAD/7BQAAAAAAAAE4BQAAlgAAAGY73Qdy9eY/bEnKhQ8v7z8AAAA/CwYAAAAAAAABOQUAAJYAAABmO90HcvXmPzwS6hYtJ+8/AAAAPwsGAAAAAAAAAToFAACWAAAAcWZNYhH85j88EuoWLSfvPwAAAD8bBgAAAAAAAAE7BQAAlgAAAH6RvbywAuc/CtsJqEof7z8AAAA/GwYAAAAAAAABPAUAAJYAAACV551x7w/nP9qjKTloF+8/AAAAPzoGAAAAAAAAAT0FAACWAAAAoBIOzI4W5z/aoyk5aBfvPwAAAD86BgAAAAAAAAE+BQAAlgAAAK09fiYuHec/2qMpOWgX7z8AAAA/OgYAAAAAAAABPwUAAJYAAAC5aO6AzSPnP6hsScqFD+8/AAAAP0oGAAAAAAAAAUAFAACWAAAAxJNe22wq5z+obEnKhQ/vPwAAAD9KBgAAAAAAAAFBBQAAlgAAANG+zjUMMec/qGxJyoUP7z8AAAA/aQYAAAAAAAABQgUAAJYAAADc6T6QqzfnP6hsScqFD+8/AAAAP8cGAAAAAAAAAUMFAACWAAAA6BSv6ko+5z+obEnKhQ/vPwAAAD/WBgAAAAAAAAFEBQAAlgAAAOgUr+pKPuc/eDVpW6MH7z8AAAA/5gYAAAAAAAABRQUAAJYAAAD0Px9F6kTnP3g1aVujB+8/AAAAP+YGAAAAAAAAAUYFAACWAAAAAGuPn4lL5z9G/ojswP/uPwAAAD/1BgAAAAAAAAFHBQAAlgAAAAuW//koUuc/Rv6I7MD/7j8AAAA/9QYAAAAAAAABSAUAAJYAAAAXwW9UyFjnP0b+iOzA/+4/AAAAPwUHAAAAAAAAAUkFAACWAAAAI+zfrmdf5z8Wx6h93vfuPwAAAD8FBwAAAAAAAAFKBQAAlgAAACPs365nX+c/5I/IDvzv7j8AAAA/NAcAAAAAAAAL</ink>
</athena>
</file>

<file path=customXml/itemProps1.xml><?xml version="1.0" encoding="utf-8"?>
<ds:datastoreItem xmlns:ds="http://schemas.openxmlformats.org/officeDocument/2006/customXml" ds:itemID="{48D22B35-5F0B-4184-8D89-1F8529BDBFCD}">
  <ds:schemaRefs>
    <ds:schemaRef ds:uri="http://schemas.microsoft.com/edu/athena"/>
  </ds:schemaRefs>
</ds:datastoreItem>
</file>

<file path=customXml/itemProps10.xml><?xml version="1.0" encoding="utf-8"?>
<ds:datastoreItem xmlns:ds="http://schemas.openxmlformats.org/officeDocument/2006/customXml" ds:itemID="{C8E7F33A-2F3F-47D7-B35A-BD4D7A6BDE6B}">
  <ds:schemaRefs>
    <ds:schemaRef ds:uri="http://schemas.microsoft.com/edu/athena"/>
  </ds:schemaRefs>
</ds:datastoreItem>
</file>

<file path=customXml/itemProps11.xml><?xml version="1.0" encoding="utf-8"?>
<ds:datastoreItem xmlns:ds="http://schemas.openxmlformats.org/officeDocument/2006/customXml" ds:itemID="{83100CC6-A5D4-4F97-A9E2-E8E456DD04C3}">
  <ds:schemaRefs>
    <ds:schemaRef ds:uri="http://schemas.microsoft.com/edu/athena"/>
  </ds:schemaRefs>
</ds:datastoreItem>
</file>

<file path=customXml/itemProps12.xml><?xml version="1.0" encoding="utf-8"?>
<ds:datastoreItem xmlns:ds="http://schemas.openxmlformats.org/officeDocument/2006/customXml" ds:itemID="{64226BD0-72B3-4FBD-8A8A-1B65FEA06CF0}">
  <ds:schemaRefs>
    <ds:schemaRef ds:uri="http://schemas.microsoft.com/edu/athena"/>
  </ds:schemaRefs>
</ds:datastoreItem>
</file>

<file path=customXml/itemProps13.xml><?xml version="1.0" encoding="utf-8"?>
<ds:datastoreItem xmlns:ds="http://schemas.openxmlformats.org/officeDocument/2006/customXml" ds:itemID="{8124C074-490D-496C-80EF-919EF8B72CD2}">
  <ds:schemaRefs>
    <ds:schemaRef ds:uri="http://schemas.microsoft.com/edu/athena"/>
  </ds:schemaRefs>
</ds:datastoreItem>
</file>

<file path=customXml/itemProps14.xml><?xml version="1.0" encoding="utf-8"?>
<ds:datastoreItem xmlns:ds="http://schemas.openxmlformats.org/officeDocument/2006/customXml" ds:itemID="{1417AF81-4C22-442C-A38C-78D54B210043}">
  <ds:schemaRefs>
    <ds:schemaRef ds:uri="http://schemas.microsoft.com/edu/athena"/>
  </ds:schemaRefs>
</ds:datastoreItem>
</file>

<file path=customXml/itemProps15.xml><?xml version="1.0" encoding="utf-8"?>
<ds:datastoreItem xmlns:ds="http://schemas.openxmlformats.org/officeDocument/2006/customXml" ds:itemID="{3A442FD8-4AC8-4F94-800B-BB27C2BD622B}">
  <ds:schemaRefs>
    <ds:schemaRef ds:uri="http://schemas.microsoft.com/edu/athena"/>
  </ds:schemaRefs>
</ds:datastoreItem>
</file>

<file path=customXml/itemProps16.xml><?xml version="1.0" encoding="utf-8"?>
<ds:datastoreItem xmlns:ds="http://schemas.openxmlformats.org/officeDocument/2006/customXml" ds:itemID="{32A4AD5C-C673-45CB-8409-CEB4D00AC474}">
  <ds:schemaRefs>
    <ds:schemaRef ds:uri="http://schemas.microsoft.com/edu/athena"/>
  </ds:schemaRefs>
</ds:datastoreItem>
</file>

<file path=customXml/itemProps17.xml><?xml version="1.0" encoding="utf-8"?>
<ds:datastoreItem xmlns:ds="http://schemas.openxmlformats.org/officeDocument/2006/customXml" ds:itemID="{6CCA2522-4AF7-492E-8EB0-1DFAC43A4FD1}">
  <ds:schemaRefs>
    <ds:schemaRef ds:uri="http://schemas.microsoft.com/edu/athena"/>
  </ds:schemaRefs>
</ds:datastoreItem>
</file>

<file path=customXml/itemProps18.xml><?xml version="1.0" encoding="utf-8"?>
<ds:datastoreItem xmlns:ds="http://schemas.openxmlformats.org/officeDocument/2006/customXml" ds:itemID="{F6875A1C-9133-4676-A9ED-07BDEB4108E3}">
  <ds:schemaRefs>
    <ds:schemaRef ds:uri="http://schemas.microsoft.com/edu/athena"/>
  </ds:schemaRefs>
</ds:datastoreItem>
</file>

<file path=customXml/itemProps19.xml><?xml version="1.0" encoding="utf-8"?>
<ds:datastoreItem xmlns:ds="http://schemas.openxmlformats.org/officeDocument/2006/customXml" ds:itemID="{E96729B2-6529-4BBD-B2F0-336590FB8CBA}">
  <ds:schemaRefs>
    <ds:schemaRef ds:uri="http://schemas.microsoft.com/edu/athena"/>
  </ds:schemaRefs>
</ds:datastoreItem>
</file>

<file path=customXml/itemProps2.xml><?xml version="1.0" encoding="utf-8"?>
<ds:datastoreItem xmlns:ds="http://schemas.openxmlformats.org/officeDocument/2006/customXml" ds:itemID="{228396CF-397B-4866-91FB-C74EBD404FB5}">
  <ds:schemaRefs>
    <ds:schemaRef ds:uri="http://schemas.microsoft.com/edu/athena"/>
  </ds:schemaRefs>
</ds:datastoreItem>
</file>

<file path=customXml/itemProps20.xml><?xml version="1.0" encoding="utf-8"?>
<ds:datastoreItem xmlns:ds="http://schemas.openxmlformats.org/officeDocument/2006/customXml" ds:itemID="{0C10E7AD-21EE-44D6-B996-41D31CE1F29A}">
  <ds:schemaRefs>
    <ds:schemaRef ds:uri="http://schemas.microsoft.com/edu/athena"/>
  </ds:schemaRefs>
</ds:datastoreItem>
</file>

<file path=customXml/itemProps21.xml><?xml version="1.0" encoding="utf-8"?>
<ds:datastoreItem xmlns:ds="http://schemas.openxmlformats.org/officeDocument/2006/customXml" ds:itemID="{A68B351C-1404-4073-8C73-6C0F1B668C8D}">
  <ds:schemaRefs>
    <ds:schemaRef ds:uri="http://schemas.microsoft.com/edu/athena"/>
  </ds:schemaRefs>
</ds:datastoreItem>
</file>

<file path=customXml/itemProps22.xml><?xml version="1.0" encoding="utf-8"?>
<ds:datastoreItem xmlns:ds="http://schemas.openxmlformats.org/officeDocument/2006/customXml" ds:itemID="{56255F76-77CD-4689-8DEA-3094BD355722}">
  <ds:schemaRefs>
    <ds:schemaRef ds:uri="http://schemas.microsoft.com/edu/athena"/>
  </ds:schemaRefs>
</ds:datastoreItem>
</file>

<file path=customXml/itemProps23.xml><?xml version="1.0" encoding="utf-8"?>
<ds:datastoreItem xmlns:ds="http://schemas.openxmlformats.org/officeDocument/2006/customXml" ds:itemID="{235F903A-00EF-4D49-A1F9-A37DFCF4966E}">
  <ds:schemaRefs>
    <ds:schemaRef ds:uri="http://schemas.microsoft.com/edu/athena"/>
  </ds:schemaRefs>
</ds:datastoreItem>
</file>

<file path=customXml/itemProps24.xml><?xml version="1.0" encoding="utf-8"?>
<ds:datastoreItem xmlns:ds="http://schemas.openxmlformats.org/officeDocument/2006/customXml" ds:itemID="{924D779E-BB28-459F-AAA8-41A3BEA40E70}">
  <ds:schemaRefs>
    <ds:schemaRef ds:uri="http://schemas.microsoft.com/edu/athena"/>
  </ds:schemaRefs>
</ds:datastoreItem>
</file>

<file path=customXml/itemProps25.xml><?xml version="1.0" encoding="utf-8"?>
<ds:datastoreItem xmlns:ds="http://schemas.openxmlformats.org/officeDocument/2006/customXml" ds:itemID="{D492302F-F833-4E43-A02D-7E4C71BA88EA}">
  <ds:schemaRefs>
    <ds:schemaRef ds:uri="http://schemas.microsoft.com/edu/athena"/>
  </ds:schemaRefs>
</ds:datastoreItem>
</file>

<file path=customXml/itemProps26.xml><?xml version="1.0" encoding="utf-8"?>
<ds:datastoreItem xmlns:ds="http://schemas.openxmlformats.org/officeDocument/2006/customXml" ds:itemID="{369CEAA5-B448-49FE-87F2-D77059D60ADB}">
  <ds:schemaRefs>
    <ds:schemaRef ds:uri="http://schemas.microsoft.com/edu/athena"/>
  </ds:schemaRefs>
</ds:datastoreItem>
</file>

<file path=customXml/itemProps27.xml><?xml version="1.0" encoding="utf-8"?>
<ds:datastoreItem xmlns:ds="http://schemas.openxmlformats.org/officeDocument/2006/customXml" ds:itemID="{19DA79E1-7384-43D4-8D45-284E28B09F33}">
  <ds:schemaRefs>
    <ds:schemaRef ds:uri="http://schemas.microsoft.com/edu/athena"/>
  </ds:schemaRefs>
</ds:datastoreItem>
</file>

<file path=customXml/itemProps28.xml><?xml version="1.0" encoding="utf-8"?>
<ds:datastoreItem xmlns:ds="http://schemas.openxmlformats.org/officeDocument/2006/customXml" ds:itemID="{C951710F-E806-4C92-AD93-A0E46074EA54}">
  <ds:schemaRefs>
    <ds:schemaRef ds:uri="http://schemas.microsoft.com/edu/athena"/>
  </ds:schemaRefs>
</ds:datastoreItem>
</file>

<file path=customXml/itemProps29.xml><?xml version="1.0" encoding="utf-8"?>
<ds:datastoreItem xmlns:ds="http://schemas.openxmlformats.org/officeDocument/2006/customXml" ds:itemID="{9006330B-99F3-4969-ABF1-5626ACDB578F}">
  <ds:schemaRefs>
    <ds:schemaRef ds:uri="http://schemas.microsoft.com/edu/athena"/>
  </ds:schemaRefs>
</ds:datastoreItem>
</file>

<file path=customXml/itemProps3.xml><?xml version="1.0" encoding="utf-8"?>
<ds:datastoreItem xmlns:ds="http://schemas.openxmlformats.org/officeDocument/2006/customXml" ds:itemID="{195719F9-654A-4A4F-9471-052BA20D63AB}">
  <ds:schemaRefs>
    <ds:schemaRef ds:uri="http://schemas.microsoft.com/edu/athena"/>
  </ds:schemaRefs>
</ds:datastoreItem>
</file>

<file path=customXml/itemProps30.xml><?xml version="1.0" encoding="utf-8"?>
<ds:datastoreItem xmlns:ds="http://schemas.openxmlformats.org/officeDocument/2006/customXml" ds:itemID="{613C42C1-AB05-4AF4-B18D-71732DFA3E93}">
  <ds:schemaRefs>
    <ds:schemaRef ds:uri="http://schemas.microsoft.com/edu/athena"/>
  </ds:schemaRefs>
</ds:datastoreItem>
</file>

<file path=customXml/itemProps31.xml><?xml version="1.0" encoding="utf-8"?>
<ds:datastoreItem xmlns:ds="http://schemas.openxmlformats.org/officeDocument/2006/customXml" ds:itemID="{FA391064-03CB-4936-AB45-DCB70539753B}">
  <ds:schemaRefs>
    <ds:schemaRef ds:uri="http://schemas.microsoft.com/edu/athena"/>
  </ds:schemaRefs>
</ds:datastoreItem>
</file>

<file path=customXml/itemProps32.xml><?xml version="1.0" encoding="utf-8"?>
<ds:datastoreItem xmlns:ds="http://schemas.openxmlformats.org/officeDocument/2006/customXml" ds:itemID="{286C7742-6B80-4472-8362-F2F1E4CB68CC}">
  <ds:schemaRefs>
    <ds:schemaRef ds:uri="http://schemas.microsoft.com/edu/athena"/>
  </ds:schemaRefs>
</ds:datastoreItem>
</file>

<file path=customXml/itemProps33.xml><?xml version="1.0" encoding="utf-8"?>
<ds:datastoreItem xmlns:ds="http://schemas.openxmlformats.org/officeDocument/2006/customXml" ds:itemID="{F8AD55DB-E916-4BC4-9F0F-E88AFD731632}">
  <ds:schemaRefs>
    <ds:schemaRef ds:uri="http://schemas.microsoft.com/edu/athena"/>
  </ds:schemaRefs>
</ds:datastoreItem>
</file>

<file path=customXml/itemProps34.xml><?xml version="1.0" encoding="utf-8"?>
<ds:datastoreItem xmlns:ds="http://schemas.openxmlformats.org/officeDocument/2006/customXml" ds:itemID="{D3D1DD24-025A-4435-BBF5-490CD0CA7C86}">
  <ds:schemaRefs>
    <ds:schemaRef ds:uri="http://schemas.microsoft.com/edu/athena"/>
  </ds:schemaRefs>
</ds:datastoreItem>
</file>

<file path=customXml/itemProps35.xml><?xml version="1.0" encoding="utf-8"?>
<ds:datastoreItem xmlns:ds="http://schemas.openxmlformats.org/officeDocument/2006/customXml" ds:itemID="{89D27FB2-5444-4D9C-B630-A50BB4DA1D0C}">
  <ds:schemaRefs>
    <ds:schemaRef ds:uri="http://schemas.microsoft.com/edu/athena"/>
  </ds:schemaRefs>
</ds:datastoreItem>
</file>

<file path=customXml/itemProps36.xml><?xml version="1.0" encoding="utf-8"?>
<ds:datastoreItem xmlns:ds="http://schemas.openxmlformats.org/officeDocument/2006/customXml" ds:itemID="{F45C98D6-4D4C-466D-9025-9879817190CE}">
  <ds:schemaRefs>
    <ds:schemaRef ds:uri="http://schemas.microsoft.com/edu/athena"/>
  </ds:schemaRefs>
</ds:datastoreItem>
</file>

<file path=customXml/itemProps37.xml><?xml version="1.0" encoding="utf-8"?>
<ds:datastoreItem xmlns:ds="http://schemas.openxmlformats.org/officeDocument/2006/customXml" ds:itemID="{6B6CE24D-3ECD-48EB-8413-9A643BE9E586}">
  <ds:schemaRefs>
    <ds:schemaRef ds:uri="http://schemas.microsoft.com/edu/athena"/>
  </ds:schemaRefs>
</ds:datastoreItem>
</file>

<file path=customXml/itemProps38.xml><?xml version="1.0" encoding="utf-8"?>
<ds:datastoreItem xmlns:ds="http://schemas.openxmlformats.org/officeDocument/2006/customXml" ds:itemID="{C0CB3D9F-5C78-46D9-996C-B88903AD57E2}">
  <ds:schemaRefs>
    <ds:schemaRef ds:uri="http://schemas.microsoft.com/edu/athena"/>
  </ds:schemaRefs>
</ds:datastoreItem>
</file>

<file path=customXml/itemProps39.xml><?xml version="1.0" encoding="utf-8"?>
<ds:datastoreItem xmlns:ds="http://schemas.openxmlformats.org/officeDocument/2006/customXml" ds:itemID="{A5F3F3CA-87E3-481A-930E-5D04BCFC4AEE}">
  <ds:schemaRefs>
    <ds:schemaRef ds:uri="http://schemas.microsoft.com/edu/athena"/>
  </ds:schemaRefs>
</ds:datastoreItem>
</file>

<file path=customXml/itemProps4.xml><?xml version="1.0" encoding="utf-8"?>
<ds:datastoreItem xmlns:ds="http://schemas.openxmlformats.org/officeDocument/2006/customXml" ds:itemID="{40CDDDC6-B421-4824-89D1-4804ED832496}">
  <ds:schemaRefs>
    <ds:schemaRef ds:uri="http://schemas.microsoft.com/edu/athena"/>
  </ds:schemaRefs>
</ds:datastoreItem>
</file>

<file path=customXml/itemProps40.xml><?xml version="1.0" encoding="utf-8"?>
<ds:datastoreItem xmlns:ds="http://schemas.openxmlformats.org/officeDocument/2006/customXml" ds:itemID="{C7EAD2D7-7FA8-48FB-8122-495D748ADC34}">
  <ds:schemaRefs>
    <ds:schemaRef ds:uri="http://schemas.microsoft.com/edu/athena"/>
  </ds:schemaRefs>
</ds:datastoreItem>
</file>

<file path=customXml/itemProps41.xml><?xml version="1.0" encoding="utf-8"?>
<ds:datastoreItem xmlns:ds="http://schemas.openxmlformats.org/officeDocument/2006/customXml" ds:itemID="{FC824EE6-A585-4D96-82AE-75EBE180BF1F}">
  <ds:schemaRefs>
    <ds:schemaRef ds:uri="http://schemas.microsoft.com/edu/athena"/>
  </ds:schemaRefs>
</ds:datastoreItem>
</file>

<file path=customXml/itemProps42.xml><?xml version="1.0" encoding="utf-8"?>
<ds:datastoreItem xmlns:ds="http://schemas.openxmlformats.org/officeDocument/2006/customXml" ds:itemID="{D9028505-F4C0-4CD4-9ECA-81C67430C6A8}">
  <ds:schemaRefs>
    <ds:schemaRef ds:uri="http://schemas.microsoft.com/edu/athena"/>
  </ds:schemaRefs>
</ds:datastoreItem>
</file>

<file path=customXml/itemProps43.xml><?xml version="1.0" encoding="utf-8"?>
<ds:datastoreItem xmlns:ds="http://schemas.openxmlformats.org/officeDocument/2006/customXml" ds:itemID="{91E31543-B0A5-4911-8E77-EE0A19EFA958}">
  <ds:schemaRefs>
    <ds:schemaRef ds:uri="http://schemas.microsoft.com/edu/athena"/>
  </ds:schemaRefs>
</ds:datastoreItem>
</file>

<file path=customXml/itemProps44.xml><?xml version="1.0" encoding="utf-8"?>
<ds:datastoreItem xmlns:ds="http://schemas.openxmlformats.org/officeDocument/2006/customXml" ds:itemID="{6D9445AB-8FA0-43D5-BEAE-C71448A03CB7}">
  <ds:schemaRefs>
    <ds:schemaRef ds:uri="http://schemas.microsoft.com/edu/athena"/>
  </ds:schemaRefs>
</ds:datastoreItem>
</file>

<file path=customXml/itemProps45.xml><?xml version="1.0" encoding="utf-8"?>
<ds:datastoreItem xmlns:ds="http://schemas.openxmlformats.org/officeDocument/2006/customXml" ds:itemID="{8C6E47B3-6F6F-45F9-94FE-0DC846CEFFCA}">
  <ds:schemaRefs>
    <ds:schemaRef ds:uri="http://schemas.microsoft.com/edu/athena"/>
  </ds:schemaRefs>
</ds:datastoreItem>
</file>

<file path=customXml/itemProps46.xml><?xml version="1.0" encoding="utf-8"?>
<ds:datastoreItem xmlns:ds="http://schemas.openxmlformats.org/officeDocument/2006/customXml" ds:itemID="{98032927-F7BB-4036-B74B-7190862045F2}">
  <ds:schemaRefs>
    <ds:schemaRef ds:uri="http://schemas.microsoft.com/edu/athena"/>
  </ds:schemaRefs>
</ds:datastoreItem>
</file>

<file path=customXml/itemProps47.xml><?xml version="1.0" encoding="utf-8"?>
<ds:datastoreItem xmlns:ds="http://schemas.openxmlformats.org/officeDocument/2006/customXml" ds:itemID="{2318C602-96E1-4422-93C0-5C99B7541EC3}">
  <ds:schemaRefs>
    <ds:schemaRef ds:uri="http://schemas.microsoft.com/edu/athena"/>
  </ds:schemaRefs>
</ds:datastoreItem>
</file>

<file path=customXml/itemProps48.xml><?xml version="1.0" encoding="utf-8"?>
<ds:datastoreItem xmlns:ds="http://schemas.openxmlformats.org/officeDocument/2006/customXml" ds:itemID="{562BD81D-765F-42D6-9795-287B93C852CE}">
  <ds:schemaRefs>
    <ds:schemaRef ds:uri="http://schemas.microsoft.com/edu/athena"/>
  </ds:schemaRefs>
</ds:datastoreItem>
</file>

<file path=customXml/itemProps49.xml><?xml version="1.0" encoding="utf-8"?>
<ds:datastoreItem xmlns:ds="http://schemas.openxmlformats.org/officeDocument/2006/customXml" ds:itemID="{879B3C43-0665-4A0A-A13A-6D18BD76D26B}">
  <ds:schemaRefs>
    <ds:schemaRef ds:uri="http://schemas.microsoft.com/edu/athena"/>
  </ds:schemaRefs>
</ds:datastoreItem>
</file>

<file path=customXml/itemProps5.xml><?xml version="1.0" encoding="utf-8"?>
<ds:datastoreItem xmlns:ds="http://schemas.openxmlformats.org/officeDocument/2006/customXml" ds:itemID="{A4AAE32A-6988-4E99-A59F-45D51EEA9DF7}">
  <ds:schemaRefs>
    <ds:schemaRef ds:uri="http://schemas.microsoft.com/edu/athena"/>
  </ds:schemaRefs>
</ds:datastoreItem>
</file>

<file path=customXml/itemProps50.xml><?xml version="1.0" encoding="utf-8"?>
<ds:datastoreItem xmlns:ds="http://schemas.openxmlformats.org/officeDocument/2006/customXml" ds:itemID="{CFD0F4EF-E483-46D4-8A04-0D63BA24DF80}">
  <ds:schemaRefs>
    <ds:schemaRef ds:uri="http://schemas.microsoft.com/edu/athena"/>
  </ds:schemaRefs>
</ds:datastoreItem>
</file>

<file path=customXml/itemProps51.xml><?xml version="1.0" encoding="utf-8"?>
<ds:datastoreItem xmlns:ds="http://schemas.openxmlformats.org/officeDocument/2006/customXml" ds:itemID="{92F6F665-8308-47AE-B212-854CD0310935}">
  <ds:schemaRefs>
    <ds:schemaRef ds:uri="http://schemas.microsoft.com/edu/athena"/>
  </ds:schemaRefs>
</ds:datastoreItem>
</file>

<file path=customXml/itemProps52.xml><?xml version="1.0" encoding="utf-8"?>
<ds:datastoreItem xmlns:ds="http://schemas.openxmlformats.org/officeDocument/2006/customXml" ds:itemID="{FA8CF7CD-D492-4996-A170-CD457B4899A7}">
  <ds:schemaRefs>
    <ds:schemaRef ds:uri="http://schemas.microsoft.com/edu/athena"/>
  </ds:schemaRefs>
</ds:datastoreItem>
</file>

<file path=customXml/itemProps53.xml><?xml version="1.0" encoding="utf-8"?>
<ds:datastoreItem xmlns:ds="http://schemas.openxmlformats.org/officeDocument/2006/customXml" ds:itemID="{1D66B69D-5FBE-485D-9C52-1D613D6BD432}">
  <ds:schemaRefs>
    <ds:schemaRef ds:uri="http://schemas.microsoft.com/edu/athena"/>
  </ds:schemaRefs>
</ds:datastoreItem>
</file>

<file path=customXml/itemProps54.xml><?xml version="1.0" encoding="utf-8"?>
<ds:datastoreItem xmlns:ds="http://schemas.openxmlformats.org/officeDocument/2006/customXml" ds:itemID="{D44F8F2F-366C-4AA8-9D90-2C4C7F026F05}">
  <ds:schemaRefs>
    <ds:schemaRef ds:uri="http://schemas.microsoft.com/edu/athena"/>
  </ds:schemaRefs>
</ds:datastoreItem>
</file>

<file path=customXml/itemProps55.xml><?xml version="1.0" encoding="utf-8"?>
<ds:datastoreItem xmlns:ds="http://schemas.openxmlformats.org/officeDocument/2006/customXml" ds:itemID="{288EEA10-B332-465B-AA89-7DEFA0421A02}">
  <ds:schemaRefs>
    <ds:schemaRef ds:uri="http://schemas.microsoft.com/edu/athena"/>
  </ds:schemaRefs>
</ds:datastoreItem>
</file>

<file path=customXml/itemProps56.xml><?xml version="1.0" encoding="utf-8"?>
<ds:datastoreItem xmlns:ds="http://schemas.openxmlformats.org/officeDocument/2006/customXml" ds:itemID="{FFDFE8C3-2C68-42FF-966A-0DE2548FA1F0}">
  <ds:schemaRefs>
    <ds:schemaRef ds:uri="http://schemas.microsoft.com/edu/athena"/>
  </ds:schemaRefs>
</ds:datastoreItem>
</file>

<file path=customXml/itemProps57.xml><?xml version="1.0" encoding="utf-8"?>
<ds:datastoreItem xmlns:ds="http://schemas.openxmlformats.org/officeDocument/2006/customXml" ds:itemID="{985B0EB8-52B8-4D5B-96A8-E902AF78D9FC}">
  <ds:schemaRefs>
    <ds:schemaRef ds:uri="http://schemas.microsoft.com/edu/athena"/>
  </ds:schemaRefs>
</ds:datastoreItem>
</file>

<file path=customXml/itemProps58.xml><?xml version="1.0" encoding="utf-8"?>
<ds:datastoreItem xmlns:ds="http://schemas.openxmlformats.org/officeDocument/2006/customXml" ds:itemID="{156E32CB-B3AC-4F81-9DB6-B678FBD40AD5}">
  <ds:schemaRefs>
    <ds:schemaRef ds:uri="http://schemas.microsoft.com/edu/athena"/>
  </ds:schemaRefs>
</ds:datastoreItem>
</file>

<file path=customXml/itemProps6.xml><?xml version="1.0" encoding="utf-8"?>
<ds:datastoreItem xmlns:ds="http://schemas.openxmlformats.org/officeDocument/2006/customXml" ds:itemID="{9C4F40B2-8C4D-4D76-BC56-2F402E85CA95}">
  <ds:schemaRefs>
    <ds:schemaRef ds:uri="http://schemas.microsoft.com/edu/athena"/>
  </ds:schemaRefs>
</ds:datastoreItem>
</file>

<file path=customXml/itemProps7.xml><?xml version="1.0" encoding="utf-8"?>
<ds:datastoreItem xmlns:ds="http://schemas.openxmlformats.org/officeDocument/2006/customXml" ds:itemID="{776A41D5-DDB9-4DB5-96F1-68EDAC24CDC6}">
  <ds:schemaRefs>
    <ds:schemaRef ds:uri="http://schemas.microsoft.com/edu/athena"/>
  </ds:schemaRefs>
</ds:datastoreItem>
</file>

<file path=customXml/itemProps8.xml><?xml version="1.0" encoding="utf-8"?>
<ds:datastoreItem xmlns:ds="http://schemas.openxmlformats.org/officeDocument/2006/customXml" ds:itemID="{B55A7F97-40F7-4433-99D2-1507C678F36C}">
  <ds:schemaRefs>
    <ds:schemaRef ds:uri="http://schemas.microsoft.com/edu/athena"/>
  </ds:schemaRefs>
</ds:datastoreItem>
</file>

<file path=customXml/itemProps9.xml><?xml version="1.0" encoding="utf-8"?>
<ds:datastoreItem xmlns:ds="http://schemas.openxmlformats.org/officeDocument/2006/customXml" ds:itemID="{977E2006-5C63-44CB-A54D-2ECE4B4F4124}">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34727</TotalTime>
  <Words>691</Words>
  <Application>Microsoft Office PowerPoint</Application>
  <PresentationFormat>On-screen Show (4:3)</PresentationFormat>
  <Paragraphs>189</Paragraphs>
  <Slides>17</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17</vt:i4>
      </vt:variant>
    </vt:vector>
  </HeadingPairs>
  <TitlesOfParts>
    <vt:vector size="31"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V: Layer 6 Part 1  </vt:lpstr>
      <vt:lpstr>Functionality of 21 HPC-ABDS Layers</vt:lpstr>
      <vt:lpstr>Chef Ansible Puppet Salt</vt:lpstr>
      <vt:lpstr>Examples of Chef use in class</vt:lpstr>
      <vt:lpstr>Chef Ansible Puppet Salt</vt:lpstr>
      <vt:lpstr>Chef Ansible Puppet Salt</vt:lpstr>
      <vt:lpstr>Chef Ansible Puppet Salt</vt:lpstr>
      <vt:lpstr>Juju</vt:lpstr>
      <vt:lpstr>OpenStack Heat</vt:lpstr>
      <vt:lpstr>Cobbler, Xcat, Razor</vt:lpstr>
      <vt:lpstr>Ubuntu MaaS</vt:lpstr>
      <vt:lpstr>OpenStack Ironic</vt:lpstr>
      <vt:lpstr>OpenStack Ironic</vt:lpstr>
      <vt:lpstr>Part of OpenStack Ironic TripleO is a program aimed at installing, upgrading and operating OpenStack clouds using OpenStack's own cloud facilities as the foundations - building on nova, neutron and heat to automate fleet management at datacentre scale (and scaling down to as few as 2 machines)</vt:lpstr>
      <vt:lpstr>Foreman</vt:lpstr>
      <vt:lpstr>Docker</vt:lpstr>
      <vt:lpstr>Boto</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679</cp:revision>
  <dcterms:created xsi:type="dcterms:W3CDTF">2014-02-25T01:32:12Z</dcterms:created>
  <dcterms:modified xsi:type="dcterms:W3CDTF">2015-04-05T17:17:26Z</dcterms:modified>
</cp:coreProperties>
</file>