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4"/>
    <p:sldMasterId id="2147483673" r:id="rId75"/>
    <p:sldMasterId id="2147483681" r:id="rId76"/>
    <p:sldMasterId id="2147483689" r:id="rId77"/>
    <p:sldMasterId id="2147483697" r:id="rId78"/>
    <p:sldMasterId id="2147483705" r:id="rId79"/>
    <p:sldMasterId id="2147483713" r:id="rId80"/>
    <p:sldMasterId id="2147483735" r:id="rId81"/>
  </p:sldMasterIdLst>
  <p:notesMasterIdLst>
    <p:notesMasterId r:id="rId97"/>
  </p:notesMasterIdLst>
  <p:sldIdLst>
    <p:sldId id="522" r:id="rId82"/>
    <p:sldId id="802" r:id="rId83"/>
    <p:sldId id="798" r:id="rId84"/>
    <p:sldId id="800" r:id="rId85"/>
    <p:sldId id="797" r:id="rId86"/>
    <p:sldId id="799" r:id="rId87"/>
    <p:sldId id="801" r:id="rId88"/>
    <p:sldId id="804" r:id="rId89"/>
    <p:sldId id="810" r:id="rId90"/>
    <p:sldId id="805" r:id="rId91"/>
    <p:sldId id="806" r:id="rId92"/>
    <p:sldId id="811" r:id="rId93"/>
    <p:sldId id="808" r:id="rId94"/>
    <p:sldId id="814" r:id="rId95"/>
    <p:sldId id="809" r:id="rId96"/>
  </p:sldIdLst>
  <p:sldSz cx="9144000" cy="6858000" type="screen4x3"/>
  <p:notesSz cx="6858000" cy="9144000"/>
  <p:custDataLst>
    <p:tags r:id="rId9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browse showScrollbar="0"/>
    <p:sldAll/>
    <p:penClr>
      <a:prstClr val="red"/>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6" autoAdjust="0"/>
    <p:restoredTop sz="96086" autoAdjust="0"/>
  </p:normalViewPr>
  <p:slideViewPr>
    <p:cSldViewPr snapToGrid="0" snapToObjects="1">
      <p:cViewPr varScale="1">
        <p:scale>
          <a:sx n="138" d="100"/>
          <a:sy n="138" d="100"/>
        </p:scale>
        <p:origin x="1008" y="12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3.xml"/><Relationship Id="rId89" Type="http://schemas.openxmlformats.org/officeDocument/2006/relationships/slide" Target="slides/slide8.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slideMaster" Target="slideMasters/slideMaster1.xml"/><Relationship Id="rId79" Type="http://schemas.openxmlformats.org/officeDocument/2006/relationships/slideMaster" Target="slideMasters/slideMaster6.xml"/><Relationship Id="rId87" Type="http://schemas.openxmlformats.org/officeDocument/2006/relationships/slide" Target="slides/slide6.xml"/><Relationship Id="rId102"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1.xml"/><Relationship Id="rId90" Type="http://schemas.openxmlformats.org/officeDocument/2006/relationships/slide" Target="slides/slide9.xml"/><Relationship Id="rId95" Type="http://schemas.openxmlformats.org/officeDocument/2006/relationships/slide" Target="slides/slide14.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slideMaster" Target="slideMasters/slideMaster4.xml"/><Relationship Id="rId100"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slideMaster" Target="slideMasters/slideMaster7.xml"/><Relationship Id="rId85" Type="http://schemas.openxmlformats.org/officeDocument/2006/relationships/slide" Target="slides/slide4.xml"/><Relationship Id="rId93" Type="http://schemas.openxmlformats.org/officeDocument/2006/relationships/slide" Target="slides/slide12.xml"/><Relationship Id="rId98"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slideMaster" Target="slideMasters/slideMaster2.xml"/><Relationship Id="rId83" Type="http://schemas.openxmlformats.org/officeDocument/2006/relationships/slide" Target="slides/slide2.xml"/><Relationship Id="rId88" Type="http://schemas.openxmlformats.org/officeDocument/2006/relationships/slide" Target="slides/slide7.xml"/><Relationship Id="rId91" Type="http://schemas.openxmlformats.org/officeDocument/2006/relationships/slide" Target="slides/slide10.xml"/><Relationship Id="rId96"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slideMaster" Target="slideMasters/slideMaster5.xml"/><Relationship Id="rId81" Type="http://schemas.openxmlformats.org/officeDocument/2006/relationships/slideMaster" Target="slideMasters/slideMaster8.xml"/><Relationship Id="rId86" Type="http://schemas.openxmlformats.org/officeDocument/2006/relationships/slide" Target="slides/slide5.xml"/><Relationship Id="rId94" Type="http://schemas.openxmlformats.org/officeDocument/2006/relationships/slide" Target="slides/slide1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Master" Target="slideMasters/slideMaster3.xml"/><Relationship Id="rId9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176538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06127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its integrated services </a:t>
            </a:r>
            <a:r>
              <a:rPr lang="en-US" dirty="0" err="1" smtClean="0"/>
              <a:t>Cloudmesh</a:t>
            </a:r>
            <a:r>
              <a:rPr lang="en-US" dirty="0" smtClean="0"/>
              <a:t> provides the ability to be an onramp for other clouds.</a:t>
            </a:r>
          </a:p>
          <a:p>
            <a:r>
              <a:rPr lang="en-US" dirty="0" smtClean="0"/>
              <a:t>It provides information services to various system level sensors to give access to sensor and utilization data. Internally, it can be used to optimize the system usage.</a:t>
            </a:r>
          </a:p>
          <a:p>
            <a:r>
              <a:rPr lang="en-US" dirty="0" smtClean="0"/>
              <a:t>The provisioning experience from FutureGrid has taught us that we need to provide</a:t>
            </a:r>
          </a:p>
          <a:p>
            <a:pPr lvl="1"/>
            <a:r>
              <a:rPr lang="en-US" dirty="0" smtClean="0"/>
              <a:t>the creation of new clouds (rain)</a:t>
            </a:r>
          </a:p>
          <a:p>
            <a:pPr lvl="1"/>
            <a:r>
              <a:rPr lang="en-US" dirty="0" smtClean="0"/>
              <a:t>the repartitioning of resources between services (cloud shifting)</a:t>
            </a:r>
          </a:p>
          <a:p>
            <a:pPr lvl="1"/>
            <a:r>
              <a:rPr lang="en-US" dirty="0" smtClean="0"/>
              <a:t>and the integration of external cloud resources in case of over provisioning (cloud bursting)</a:t>
            </a:r>
          </a:p>
          <a:p>
            <a:r>
              <a:rPr lang="en-US" dirty="0" smtClean="0"/>
              <a:t>As we deal with many </a:t>
            </a:r>
            <a:r>
              <a:rPr lang="en-US" dirty="0" err="1" smtClean="0"/>
              <a:t>IaaS</a:t>
            </a:r>
            <a:r>
              <a:rPr lang="en-US" dirty="0" smtClean="0"/>
              <a:t> frameworks, we need an abstraction layer on top of the </a:t>
            </a:r>
            <a:r>
              <a:rPr lang="en-US" dirty="0" err="1" smtClean="0"/>
              <a:t>IaaS</a:t>
            </a:r>
            <a:r>
              <a:rPr lang="en-US" dirty="0" smtClean="0"/>
              <a:t> framework.</a:t>
            </a:r>
          </a:p>
          <a:p>
            <a:r>
              <a:rPr lang="en-US" dirty="0" smtClean="0"/>
              <a:t>Experiment management is conducted with workflows controlled in shells, Python/</a:t>
            </a:r>
            <a:r>
              <a:rPr lang="en-US" dirty="0" err="1" smtClean="0"/>
              <a:t>iPython</a:t>
            </a:r>
            <a:r>
              <a:rPr lang="en-US" dirty="0" smtClean="0"/>
              <a:t>, as well as systems such as </a:t>
            </a:r>
            <a:r>
              <a:rPr lang="en-US" dirty="0" err="1" smtClean="0"/>
              <a:t>OpenStack's</a:t>
            </a:r>
            <a:r>
              <a:rPr lang="en-US" dirty="0" smtClean="0"/>
              <a:t> Heat.</a:t>
            </a:r>
          </a:p>
          <a:p>
            <a:r>
              <a:rPr lang="en-US" dirty="0" smtClean="0"/>
              <a:t>Accounting is supported through additional services such as user management and charge rate management.</a:t>
            </a:r>
          </a:p>
          <a:p>
            <a:r>
              <a:rPr lang="en-US" dirty="0" smtClean="0"/>
              <a:t>Not all features are yet implemented. Figure shows the main functionality that we target at this time to implement.</a:t>
            </a:r>
          </a:p>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6</a:t>
            </a:fld>
            <a:endParaRPr lang="en-US"/>
          </a:p>
        </p:txBody>
      </p:sp>
    </p:spTree>
    <p:extLst>
      <p:ext uri="{BB962C8B-B14F-4D97-AF65-F5344CB8AC3E}">
        <p14:creationId xmlns:p14="http://schemas.microsoft.com/office/powerpoint/2010/main" val="75224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jpeg"/><Relationship Id="rId2" Type="http://schemas.openxmlformats.org/officeDocument/2006/relationships/hyperlink" Target="http://www.slideshare.net/Docker/aravindnarayanan-facebook140613153626phpapp02-37588997" TargetMode="Externa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hyperlink" Target="http://aws.amazon.com/opswork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cloudmesh.github.i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en.wikipedia.org/wiki/Rocks_Cluster_Distribution" TargetMode="External"/><Relationship Id="rId7" Type="http://schemas.openxmlformats.org/officeDocument/2006/relationships/hyperlink" Target="http://en.wikipedia.org/wiki/Message_Passing_Interface" TargetMode="External"/><Relationship Id="rId2" Type="http://schemas.openxmlformats.org/officeDocument/2006/relationships/hyperlink" Target="http://www.rocksclusters.org/" TargetMode="External"/><Relationship Id="rId1" Type="http://schemas.openxmlformats.org/officeDocument/2006/relationships/slideLayout" Target="../slideLayouts/slideLayout2.xml"/><Relationship Id="rId6" Type="http://schemas.openxmlformats.org/officeDocument/2006/relationships/hyperlink" Target="http://en.wikipedia.org/wiki/Anaconda_(installer)" TargetMode="External"/><Relationship Id="rId5" Type="http://schemas.openxmlformats.org/officeDocument/2006/relationships/hyperlink" Target="http://en.wikipedia.org/wiki/CentOS" TargetMode="External"/><Relationship Id="rId4" Type="http://schemas.openxmlformats.org/officeDocument/2006/relationships/hyperlink" Target="http://en.wikipedia.org/wiki/Red_Hat_Linux" TargetMode="Externa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cisco.com/c/en/us/products/cloud-systems-management/intelligent-automation-cloud/index.html" TargetMode="External"/><Relationship Id="rId2" Type="http://schemas.openxmlformats.org/officeDocument/2006/relationships/hyperlink" Target="http://blogs.cisco.com/datacenter/introducing-cisco-intelligent-automation-for-cloud-4-0"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5" y="895239"/>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VI: Layer 6 Part 2 </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5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
        <p:nvSpPr>
          <p:cNvPr id="7" name="TextBox 6"/>
          <p:cNvSpPr txBox="1"/>
          <p:nvPr/>
        </p:nvSpPr>
        <p:spPr>
          <a:xfrm>
            <a:off x="5619404" y="6194906"/>
            <a:ext cx="3245697" cy="369332"/>
          </a:xfrm>
          <a:prstGeom prst="rect">
            <a:avLst/>
          </a:prstGeom>
          <a:noFill/>
        </p:spPr>
        <p:txBody>
          <a:bodyPr wrap="none" rtlCol="0">
            <a:spAutoFit/>
          </a:bodyPr>
          <a:lstStyle/>
          <a:p>
            <a:r>
              <a:rPr lang="en-US" dirty="0" smtClean="0"/>
              <a:t>Helped by </a:t>
            </a:r>
            <a:r>
              <a:rPr lang="en-US" dirty="0" err="1" smtClean="0"/>
              <a:t>Gregor</a:t>
            </a:r>
            <a:r>
              <a:rPr lang="en-US" dirty="0" smtClean="0"/>
              <a:t> von </a:t>
            </a:r>
            <a:r>
              <a:rPr lang="en-US" dirty="0" err="1" smtClean="0"/>
              <a:t>Laszewski</a:t>
            </a:r>
            <a:r>
              <a:rPr lang="en-US" dirty="0" smtClean="0"/>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277" y="2509654"/>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3011" y="0"/>
            <a:ext cx="3200961" cy="1341021"/>
          </a:xfrm>
        </p:spPr>
        <p:txBody>
          <a:bodyPr>
            <a:normAutofit/>
          </a:bodyPr>
          <a:lstStyle/>
          <a:p>
            <a:r>
              <a:rPr lang="en-US" dirty="0" smtClean="0"/>
              <a:t>Facebook Tupperware </a:t>
            </a:r>
            <a:endParaRPr lang="en-US" dirty="0"/>
          </a:p>
        </p:txBody>
      </p:sp>
      <p:sp>
        <p:nvSpPr>
          <p:cNvPr id="3" name="Content Placeholder 2"/>
          <p:cNvSpPr>
            <a:spLocks noGrp="1"/>
          </p:cNvSpPr>
          <p:nvPr>
            <p:ph idx="1"/>
          </p:nvPr>
        </p:nvSpPr>
        <p:spPr>
          <a:xfrm>
            <a:off x="8709" y="1799891"/>
            <a:ext cx="5273039" cy="2926080"/>
          </a:xfrm>
        </p:spPr>
        <p:txBody>
          <a:bodyPr>
            <a:normAutofit/>
          </a:bodyPr>
          <a:lstStyle/>
          <a:p>
            <a:r>
              <a:rPr lang="en-US" sz="2400" dirty="0">
                <a:hlinkClick r:id="rId2"/>
              </a:rPr>
              <a:t>http://</a:t>
            </a:r>
            <a:r>
              <a:rPr lang="en-US" sz="2400" dirty="0" smtClean="0">
                <a:hlinkClick r:id="rId2"/>
              </a:rPr>
              <a:t>www.slideshare.net/Docker/aravindnarayanan-facebook140613153626phpapp02-37588997</a:t>
            </a:r>
            <a:endParaRPr lang="en-US" sz="2400" dirty="0" smtClean="0"/>
          </a:p>
          <a:p>
            <a:r>
              <a:rPr lang="en-US" sz="2400" dirty="0" smtClean="0"/>
              <a:t>Facebook uses containers not hypervisors to improve performance</a:t>
            </a:r>
          </a:p>
          <a:p>
            <a:r>
              <a:rPr lang="en-US" sz="2400" dirty="0" smtClean="0"/>
              <a:t>Tupperware predates </a:t>
            </a:r>
            <a:r>
              <a:rPr lang="en-US" sz="2400" dirty="0" err="1" smtClean="0"/>
              <a:t>Docker</a:t>
            </a:r>
            <a:endParaRPr lang="en-US" sz="2400" dirty="0" smtClean="0"/>
          </a:p>
          <a:p>
            <a:endParaRPr lang="en-US" sz="2400" dirty="0"/>
          </a:p>
        </p:txBody>
      </p:sp>
      <p:pic>
        <p:nvPicPr>
          <p:cNvPr id="4" name="Picture 3"/>
          <p:cNvPicPr>
            <a:picLocks noChangeAspect="1"/>
          </p:cNvPicPr>
          <p:nvPr/>
        </p:nvPicPr>
        <p:blipFill>
          <a:blip r:embed="rId3"/>
          <a:stretch>
            <a:fillRect/>
          </a:stretch>
        </p:blipFill>
        <p:spPr>
          <a:xfrm>
            <a:off x="13063" y="4807914"/>
            <a:ext cx="2730892" cy="2050086"/>
          </a:xfrm>
          <a:prstGeom prst="rect">
            <a:avLst/>
          </a:prstGeom>
        </p:spPr>
      </p:pic>
      <p:pic>
        <p:nvPicPr>
          <p:cNvPr id="7" name="Picture 6"/>
          <p:cNvPicPr>
            <a:picLocks noChangeAspect="1"/>
          </p:cNvPicPr>
          <p:nvPr/>
        </p:nvPicPr>
        <p:blipFill>
          <a:blip r:embed="rId4"/>
          <a:stretch>
            <a:fillRect/>
          </a:stretch>
        </p:blipFill>
        <p:spPr>
          <a:xfrm>
            <a:off x="2682240" y="4805638"/>
            <a:ext cx="2736868" cy="2052362"/>
          </a:xfrm>
          <a:prstGeom prst="rect">
            <a:avLst/>
          </a:prstGeom>
        </p:spPr>
      </p:pic>
      <p:pic>
        <p:nvPicPr>
          <p:cNvPr id="8" name="Picture 7"/>
          <p:cNvPicPr>
            <a:picLocks noChangeAspect="1"/>
          </p:cNvPicPr>
          <p:nvPr/>
        </p:nvPicPr>
        <p:blipFill>
          <a:blip r:embed="rId5"/>
          <a:stretch>
            <a:fillRect/>
          </a:stretch>
        </p:blipFill>
        <p:spPr>
          <a:xfrm>
            <a:off x="5286102" y="3964982"/>
            <a:ext cx="3857897" cy="2893018"/>
          </a:xfrm>
          <a:prstGeom prst="rect">
            <a:avLst/>
          </a:prstGeom>
        </p:spPr>
      </p:pic>
      <p:pic>
        <p:nvPicPr>
          <p:cNvPr id="9" name="Picture 8"/>
          <p:cNvPicPr>
            <a:picLocks noChangeAspect="1"/>
          </p:cNvPicPr>
          <p:nvPr/>
        </p:nvPicPr>
        <p:blipFill rotWithShape="1">
          <a:blip r:embed="rId6"/>
          <a:srcRect t="6784" b="12726"/>
          <a:stretch/>
        </p:blipFill>
        <p:spPr>
          <a:xfrm>
            <a:off x="5378294" y="1848799"/>
            <a:ext cx="3765706" cy="2272938"/>
          </a:xfrm>
          <a:prstGeom prst="rect">
            <a:avLst/>
          </a:prstGeom>
        </p:spPr>
      </p:pic>
      <p:pic>
        <p:nvPicPr>
          <p:cNvPr id="4098" name="Picture 2" descr="http://www.pagecovers.com/user-covers/04-28-2012/tupperwa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493"/>
            <a:ext cx="3593012" cy="133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7659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785264" cy="609600"/>
          </a:xfrm>
        </p:spPr>
        <p:txBody>
          <a:bodyPr>
            <a:normAutofit fontScale="90000"/>
          </a:bodyPr>
          <a:lstStyle/>
          <a:p>
            <a:r>
              <a:rPr lang="en-US" dirty="0" smtClean="0"/>
              <a:t>AWS </a:t>
            </a:r>
            <a:r>
              <a:rPr lang="en-US" dirty="0" err="1" smtClean="0"/>
              <a:t>OpsWorks</a:t>
            </a:r>
            <a:r>
              <a:rPr lang="en-US" dirty="0" smtClean="0"/>
              <a:t> I</a:t>
            </a:r>
            <a:endParaRPr lang="en-US" dirty="0"/>
          </a:p>
        </p:txBody>
      </p:sp>
      <p:sp>
        <p:nvSpPr>
          <p:cNvPr id="3" name="Content Placeholder 2"/>
          <p:cNvSpPr>
            <a:spLocks noGrp="1"/>
          </p:cNvSpPr>
          <p:nvPr>
            <p:ph idx="1"/>
          </p:nvPr>
        </p:nvSpPr>
        <p:spPr>
          <a:xfrm>
            <a:off x="0" y="497542"/>
            <a:ext cx="9144000" cy="6360458"/>
          </a:xfrm>
        </p:spPr>
        <p:txBody>
          <a:bodyPr>
            <a:normAutofit fontScale="62500" lnSpcReduction="20000"/>
          </a:bodyPr>
          <a:lstStyle/>
          <a:p>
            <a:r>
              <a:rPr lang="en-US" dirty="0">
                <a:hlinkClick r:id="rId2"/>
              </a:rPr>
              <a:t>http://aws.amazon.com/opsworks</a:t>
            </a:r>
            <a:r>
              <a:rPr lang="en-US" dirty="0" smtClean="0">
                <a:hlinkClick r:id="rId2"/>
              </a:rPr>
              <a:t>/</a:t>
            </a:r>
            <a:r>
              <a:rPr lang="en-US" dirty="0" smtClean="0"/>
              <a:t> </a:t>
            </a:r>
          </a:p>
          <a:p>
            <a:r>
              <a:rPr lang="en-US" dirty="0" smtClean="0"/>
              <a:t>You </a:t>
            </a:r>
            <a:r>
              <a:rPr lang="en-US" dirty="0"/>
              <a:t>define the stack's components by adding one or more layers. </a:t>
            </a:r>
            <a:r>
              <a:rPr lang="en-US" dirty="0" smtClean="0"/>
              <a:t/>
            </a:r>
            <a:br>
              <a:rPr lang="en-US" dirty="0" smtClean="0"/>
            </a:br>
            <a:r>
              <a:rPr lang="en-US" dirty="0" smtClean="0"/>
              <a:t>A </a:t>
            </a:r>
            <a:r>
              <a:rPr lang="en-US" dirty="0"/>
              <a:t>layer is basically a blueprint that specifies how to configure a </a:t>
            </a:r>
            <a:r>
              <a:rPr lang="en-US" dirty="0" smtClean="0"/>
              <a:t/>
            </a:r>
            <a:br>
              <a:rPr lang="en-US" dirty="0" smtClean="0"/>
            </a:br>
            <a:r>
              <a:rPr lang="en-US" dirty="0" smtClean="0"/>
              <a:t>set </a:t>
            </a:r>
            <a:r>
              <a:rPr lang="en-US" dirty="0"/>
              <a:t>of Amazon EC2 instances for a particular purpose, such as serving applications or hosting a database server. You assign each instance to at least one layer, which determines what packages are to be installed on the instance, how they are configured, whether the instance has an Elastic IP address or Amazon EBS volume, and so on.</a:t>
            </a:r>
          </a:p>
          <a:p>
            <a:r>
              <a:rPr lang="en-US" b="1" dirty="0"/>
              <a:t>AWS </a:t>
            </a:r>
            <a:r>
              <a:rPr lang="en-US" b="1" dirty="0" err="1"/>
              <a:t>OpsWorks</a:t>
            </a:r>
            <a:r>
              <a:rPr lang="en-US" b="1" dirty="0"/>
              <a:t> </a:t>
            </a:r>
            <a:r>
              <a:rPr lang="en-US" dirty="0"/>
              <a:t>includes a set of built-in layers that support the following </a:t>
            </a:r>
            <a:r>
              <a:rPr lang="en-US" dirty="0" smtClean="0"/>
              <a:t>scenarios</a:t>
            </a:r>
            <a:r>
              <a:rPr lang="en-US" dirty="0"/>
              <a:t>:</a:t>
            </a:r>
          </a:p>
          <a:p>
            <a:pPr lvl="1"/>
            <a:r>
              <a:rPr lang="en-US" dirty="0"/>
              <a:t>Application server: Java App Server, Node.js App Server, PHP App Server, Rails App Server, Static Web Server</a:t>
            </a:r>
          </a:p>
          <a:p>
            <a:pPr lvl="1"/>
            <a:r>
              <a:rPr lang="en-US" dirty="0"/>
              <a:t>Database server: Amazon RDS and MySQL</a:t>
            </a:r>
          </a:p>
          <a:p>
            <a:pPr lvl="1"/>
            <a:r>
              <a:rPr lang="en-US" dirty="0"/>
              <a:t>Load balancer: Elastic Load Balancing, </a:t>
            </a:r>
            <a:r>
              <a:rPr lang="en-US" dirty="0" err="1"/>
              <a:t>HAProxy</a:t>
            </a:r>
            <a:endParaRPr lang="en-US" dirty="0"/>
          </a:p>
          <a:p>
            <a:pPr lvl="1"/>
            <a:r>
              <a:rPr lang="en-US" dirty="0"/>
              <a:t>Monitoring server: Ganglia</a:t>
            </a:r>
          </a:p>
          <a:p>
            <a:pPr lvl="1"/>
            <a:r>
              <a:rPr lang="en-US" dirty="0"/>
              <a:t>In-memory key-value store: </a:t>
            </a:r>
            <a:r>
              <a:rPr lang="en-US" dirty="0" err="1"/>
              <a:t>Memcached</a:t>
            </a:r>
            <a:endParaRPr lang="en-US" dirty="0"/>
          </a:p>
          <a:p>
            <a:r>
              <a:rPr lang="en-US" dirty="0"/>
              <a:t>If the built-in layers don't quite meet your requirements, you can customize or extend them by modifying packages' default configurations, adding custom </a:t>
            </a:r>
            <a:r>
              <a:rPr lang="en-US" b="1" dirty="0"/>
              <a:t>Chef recipes </a:t>
            </a:r>
            <a:r>
              <a:rPr lang="en-US" dirty="0"/>
              <a:t>to perform tasks such as installing additional packages, and more</a:t>
            </a:r>
            <a:r>
              <a:rPr lang="en-US" dirty="0" smtClean="0"/>
              <a:t>.</a:t>
            </a:r>
          </a:p>
          <a:p>
            <a:r>
              <a:rPr lang="en-US" dirty="0" smtClean="0"/>
              <a:t> </a:t>
            </a:r>
            <a:r>
              <a:rPr lang="en-US" dirty="0"/>
              <a:t>You can also customize layers to work with AWS services that are not natively supported, such as using Amazon RDS as a database server. If that's still not enough, you can create a fully custom layer, which gives you complete control over which packages are installed, how they are configured, how applications are deployed, and more.</a:t>
            </a:r>
          </a:p>
          <a:p>
            <a:endParaRPr lang="en-US" dirty="0"/>
          </a:p>
        </p:txBody>
      </p:sp>
    </p:spTree>
    <p:extLst>
      <p:ext uri="{BB962C8B-B14F-4D97-AF65-F5344CB8AC3E}">
        <p14:creationId xmlns:p14="http://schemas.microsoft.com/office/powerpoint/2010/main" val="15354222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5366" y="78970"/>
            <a:ext cx="3540041" cy="1206905"/>
          </a:xfrm>
        </p:spPr>
        <p:txBody>
          <a:bodyPr>
            <a:normAutofit fontScale="90000"/>
          </a:bodyPr>
          <a:lstStyle/>
          <a:p>
            <a:r>
              <a:rPr lang="en-US" dirty="0" smtClean="0"/>
              <a:t>AWS </a:t>
            </a:r>
            <a:br>
              <a:rPr lang="en-US" dirty="0" smtClean="0"/>
            </a:br>
            <a:r>
              <a:rPr lang="en-US" dirty="0" err="1" smtClean="0"/>
              <a:t>OpsWorks</a:t>
            </a:r>
            <a:r>
              <a:rPr lang="en-US" dirty="0" smtClean="0"/>
              <a:t> II</a:t>
            </a:r>
            <a:endParaRPr lang="en-US" dirty="0"/>
          </a:p>
        </p:txBody>
      </p:sp>
      <p:pic>
        <p:nvPicPr>
          <p:cNvPr id="5124" name="Picture 4" descr="http://www.allthingsdistributed.com/images/firstru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1089"/>
            <a:ext cx="9144000" cy="51769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0" y="0"/>
            <a:ext cx="3552825" cy="1285875"/>
          </a:xfrm>
          <a:prstGeom prst="rect">
            <a:avLst/>
          </a:prstGeom>
        </p:spPr>
      </p:pic>
    </p:spTree>
    <p:extLst>
      <p:ext uri="{BB962C8B-B14F-4D97-AF65-F5344CB8AC3E}">
        <p14:creationId xmlns:p14="http://schemas.microsoft.com/office/powerpoint/2010/main" val="28949303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00"/>
            <a:ext cx="6785264" cy="737437"/>
          </a:xfrm>
        </p:spPr>
        <p:txBody>
          <a:bodyPr>
            <a:normAutofit/>
          </a:bodyPr>
          <a:lstStyle/>
          <a:p>
            <a:r>
              <a:rPr lang="en-US" dirty="0" smtClean="0"/>
              <a:t>Google </a:t>
            </a:r>
            <a:r>
              <a:rPr lang="en-US" dirty="0" err="1" smtClean="0"/>
              <a:t>Kubernetes</a:t>
            </a:r>
            <a:r>
              <a:rPr lang="en-US" dirty="0" smtClean="0"/>
              <a:t> I</a:t>
            </a:r>
            <a:endParaRPr lang="en-US" dirty="0"/>
          </a:p>
        </p:txBody>
      </p:sp>
      <p:sp>
        <p:nvSpPr>
          <p:cNvPr id="3" name="Content Placeholder 2"/>
          <p:cNvSpPr>
            <a:spLocks noGrp="1"/>
          </p:cNvSpPr>
          <p:nvPr>
            <p:ph idx="1"/>
          </p:nvPr>
        </p:nvSpPr>
        <p:spPr>
          <a:xfrm>
            <a:off x="65314" y="673711"/>
            <a:ext cx="8229600" cy="6110265"/>
          </a:xfrm>
        </p:spPr>
        <p:txBody>
          <a:bodyPr>
            <a:normAutofit fontScale="70000" lnSpcReduction="20000"/>
          </a:bodyPr>
          <a:lstStyle/>
          <a:p>
            <a:r>
              <a:rPr lang="en-US" dirty="0" err="1" smtClean="0"/>
              <a:t>DevOps</a:t>
            </a:r>
            <a:r>
              <a:rPr lang="en-US" dirty="0" smtClean="0"/>
              <a:t> Cluster management for </a:t>
            </a:r>
            <a:r>
              <a:rPr lang="en-US" dirty="0" err="1" smtClean="0"/>
              <a:t>Docker</a:t>
            </a:r>
            <a:endParaRPr lang="en-US" dirty="0" smtClean="0"/>
          </a:p>
          <a:p>
            <a:r>
              <a:rPr lang="en-US" b="1" dirty="0" err="1" smtClean="0"/>
              <a:t>Kubernetes</a:t>
            </a:r>
            <a:r>
              <a:rPr lang="en-US" b="1" dirty="0" smtClean="0"/>
              <a:t> </a:t>
            </a:r>
            <a:r>
              <a:rPr lang="en-US" dirty="0" smtClean="0"/>
              <a:t>builds</a:t>
            </a:r>
            <a:r>
              <a:rPr lang="en-US" b="1" dirty="0" smtClean="0"/>
              <a:t> Google </a:t>
            </a:r>
            <a:r>
              <a:rPr lang="en-US" b="1" dirty="0"/>
              <a:t>Container </a:t>
            </a:r>
            <a:r>
              <a:rPr lang="en-US" b="1" dirty="0" smtClean="0"/>
              <a:t>Engine</a:t>
            </a:r>
            <a:r>
              <a:rPr lang="en-US" dirty="0" smtClean="0"/>
              <a:t>, which </a:t>
            </a:r>
            <a:r>
              <a:rPr lang="en-US" dirty="0"/>
              <a:t>is a hosted container management platform, that runs and manages </a:t>
            </a:r>
            <a:r>
              <a:rPr lang="en-US" dirty="0" err="1"/>
              <a:t>Docker</a:t>
            </a:r>
            <a:r>
              <a:rPr lang="en-US" dirty="0"/>
              <a:t> containers on Google Compute Engine virtual machines. </a:t>
            </a:r>
            <a:endParaRPr lang="en-US" dirty="0" smtClean="0"/>
          </a:p>
          <a:p>
            <a:pPr lvl="1"/>
            <a:r>
              <a:rPr lang="en-US" dirty="0"/>
              <a:t>Container-optimized Google Compute Engine </a:t>
            </a:r>
            <a:r>
              <a:rPr lang="en-US" dirty="0" smtClean="0"/>
              <a:t>images pre-install </a:t>
            </a:r>
            <a:r>
              <a:rPr lang="en-US" dirty="0" err="1" smtClean="0"/>
              <a:t>Debian</a:t>
            </a:r>
            <a:r>
              <a:rPr lang="en-US" dirty="0" smtClean="0"/>
              <a:t>, </a:t>
            </a:r>
            <a:r>
              <a:rPr lang="en-US" dirty="0" err="1" smtClean="0"/>
              <a:t>Docker</a:t>
            </a:r>
            <a:r>
              <a:rPr lang="en-US" dirty="0" smtClean="0"/>
              <a:t>, </a:t>
            </a:r>
            <a:r>
              <a:rPr lang="en-US" dirty="0" err="1" smtClean="0"/>
              <a:t>Kubernetes</a:t>
            </a:r>
            <a:endParaRPr lang="en-US" dirty="0" smtClean="0"/>
          </a:p>
          <a:p>
            <a:r>
              <a:rPr lang="en-US" dirty="0" err="1"/>
              <a:t>Kubernetes</a:t>
            </a:r>
            <a:r>
              <a:rPr lang="en-US" dirty="0"/>
              <a:t> is an open source container cluster manager. It schedules any number of container replicas across a group of node instances. </a:t>
            </a:r>
            <a:endParaRPr lang="en-US" dirty="0" smtClean="0"/>
          </a:p>
          <a:p>
            <a:r>
              <a:rPr lang="en-US" dirty="0" smtClean="0"/>
              <a:t>A </a:t>
            </a:r>
            <a:r>
              <a:rPr lang="en-US" dirty="0"/>
              <a:t>master instance exposes the </a:t>
            </a:r>
            <a:r>
              <a:rPr lang="en-US" dirty="0" err="1"/>
              <a:t>Kubernetes</a:t>
            </a:r>
            <a:r>
              <a:rPr lang="en-US" dirty="0"/>
              <a:t> API, through which tasks are defined. </a:t>
            </a:r>
            <a:r>
              <a:rPr lang="en-US" dirty="0" err="1"/>
              <a:t>Kubernetes</a:t>
            </a:r>
            <a:r>
              <a:rPr lang="en-US" dirty="0"/>
              <a:t> spawns containers on nodes to handle the defined tasks.</a:t>
            </a:r>
          </a:p>
          <a:p>
            <a:r>
              <a:rPr lang="en-US" dirty="0"/>
              <a:t>The number and type of containers can be dynamically modified according to need. An agent (a </a:t>
            </a:r>
            <a:r>
              <a:rPr lang="en-US" i="1" dirty="0" err="1"/>
              <a:t>kubelet</a:t>
            </a:r>
            <a:r>
              <a:rPr lang="en-US" dirty="0"/>
              <a:t>) on each node instance monitors containers and restarts them if necessary.</a:t>
            </a:r>
          </a:p>
          <a:p>
            <a:r>
              <a:rPr lang="en-US" dirty="0" err="1"/>
              <a:t>Kubernetes</a:t>
            </a:r>
            <a:r>
              <a:rPr lang="en-US" dirty="0"/>
              <a:t> is optimized for Google Cloud Platform, </a:t>
            </a:r>
            <a:r>
              <a:rPr lang="en-US" dirty="0" smtClean="0"/>
              <a:t/>
            </a:r>
            <a:br>
              <a:rPr lang="en-US" dirty="0" smtClean="0"/>
            </a:br>
            <a:r>
              <a:rPr lang="en-US" dirty="0" smtClean="0"/>
              <a:t>but </a:t>
            </a:r>
            <a:r>
              <a:rPr lang="en-US" dirty="0"/>
              <a:t>can run on any physical or virtual machine</a:t>
            </a:r>
            <a:r>
              <a:rPr lang="en-US" dirty="0" smtClean="0"/>
              <a:t>.</a:t>
            </a:r>
            <a:endParaRPr lang="en-US" dirty="0"/>
          </a:p>
        </p:txBody>
      </p:sp>
      <p:pic>
        <p:nvPicPr>
          <p:cNvPr id="5" name="Picture 4"/>
          <p:cNvPicPr>
            <a:picLocks noChangeAspect="1"/>
          </p:cNvPicPr>
          <p:nvPr/>
        </p:nvPicPr>
        <p:blipFill>
          <a:blip r:embed="rId2"/>
          <a:stretch>
            <a:fillRect/>
          </a:stretch>
        </p:blipFill>
        <p:spPr>
          <a:xfrm>
            <a:off x="6505575" y="5124450"/>
            <a:ext cx="2638425" cy="1733550"/>
          </a:xfrm>
          <a:prstGeom prst="rect">
            <a:avLst/>
          </a:prstGeom>
        </p:spPr>
      </p:pic>
    </p:spTree>
    <p:extLst>
      <p:ext uri="{BB962C8B-B14F-4D97-AF65-F5344CB8AC3E}">
        <p14:creationId xmlns:p14="http://schemas.microsoft.com/office/powerpoint/2010/main" val="39414563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t>
            </a:r>
            <a:r>
              <a:rPr lang="en-US" dirty="0" err="1" smtClean="0"/>
              <a:t>Kubernetes</a:t>
            </a:r>
            <a:r>
              <a:rPr lang="en-US" dirty="0" smtClean="0"/>
              <a:t> II</a:t>
            </a:r>
            <a:endParaRPr lang="en-US" dirty="0"/>
          </a:p>
        </p:txBody>
      </p:sp>
      <p:pic>
        <p:nvPicPr>
          <p:cNvPr id="4" name="Picture 4" descr="http://image.slidesharecdn.com/coreosmeetup-2014-141111123431-conversion-gate01/95/kubernetes-on-cloudstack-with-coreos-26-1024.jpg?cb=14157308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5028"/>
            <a:ext cx="7750629" cy="58129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988525" y="1957251"/>
            <a:ext cx="5077097" cy="1116875"/>
          </a:xfrm>
        </p:spPr>
        <p:txBody>
          <a:bodyPr>
            <a:normAutofit lnSpcReduction="10000"/>
          </a:bodyPr>
          <a:lstStyle/>
          <a:p>
            <a:r>
              <a:rPr lang="en-US" sz="2400" dirty="0"/>
              <a:t>http://www.slideshare.net/sebastiengoasguen/kubernetes-on-cloudstack-with-coreos</a:t>
            </a:r>
          </a:p>
        </p:txBody>
      </p:sp>
    </p:spTree>
    <p:extLst>
      <p:ext uri="{BB962C8B-B14F-4D97-AF65-F5344CB8AC3E}">
        <p14:creationId xmlns:p14="http://schemas.microsoft.com/office/powerpoint/2010/main" val="27537781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918"/>
            <a:ext cx="4956464" cy="833232"/>
          </a:xfrm>
        </p:spPr>
        <p:txBody>
          <a:bodyPr>
            <a:normAutofit/>
          </a:bodyPr>
          <a:lstStyle/>
          <a:p>
            <a:r>
              <a:rPr lang="en-US" dirty="0" smtClean="0"/>
              <a:t>Buildstep</a:t>
            </a:r>
            <a:r>
              <a:rPr lang="en-US" dirty="0"/>
              <a:t>, </a:t>
            </a:r>
            <a:r>
              <a:rPr lang="en-US" dirty="0" err="1"/>
              <a:t>Gitreceive</a:t>
            </a:r>
            <a:endParaRPr lang="en-US" dirty="0"/>
          </a:p>
        </p:txBody>
      </p:sp>
      <p:sp>
        <p:nvSpPr>
          <p:cNvPr id="3" name="Content Placeholder 2"/>
          <p:cNvSpPr>
            <a:spLocks noGrp="1"/>
          </p:cNvSpPr>
          <p:nvPr>
            <p:ph idx="1"/>
          </p:nvPr>
        </p:nvSpPr>
        <p:spPr>
          <a:xfrm>
            <a:off x="239486" y="2087880"/>
            <a:ext cx="8229600" cy="4525963"/>
          </a:xfrm>
        </p:spPr>
        <p:txBody>
          <a:bodyPr>
            <a:normAutofit fontScale="92500" lnSpcReduction="20000"/>
          </a:bodyPr>
          <a:lstStyle/>
          <a:p>
            <a:r>
              <a:rPr lang="en-US" dirty="0" smtClean="0"/>
              <a:t>Used by </a:t>
            </a:r>
            <a:r>
              <a:rPr lang="en-US" b="1" dirty="0" err="1" smtClean="0"/>
              <a:t>Dokku</a:t>
            </a:r>
            <a:r>
              <a:rPr lang="en-US" dirty="0" smtClean="0"/>
              <a:t> (layer 15B) to support application hosting on </a:t>
            </a:r>
            <a:r>
              <a:rPr lang="en-US" dirty="0" err="1" smtClean="0"/>
              <a:t>Docker</a:t>
            </a:r>
            <a:r>
              <a:rPr lang="en-US" dirty="0" smtClean="0"/>
              <a:t> by understanding </a:t>
            </a:r>
            <a:r>
              <a:rPr lang="en-US" dirty="0" err="1" smtClean="0"/>
              <a:t>Heroku</a:t>
            </a:r>
            <a:r>
              <a:rPr lang="en-US" dirty="0" smtClean="0"/>
              <a:t> </a:t>
            </a:r>
            <a:r>
              <a:rPr lang="en-US" dirty="0" err="1" smtClean="0"/>
              <a:t>buildpacks</a:t>
            </a:r>
            <a:r>
              <a:rPr lang="en-US" dirty="0" smtClean="0"/>
              <a:t> and interfacing to </a:t>
            </a:r>
            <a:r>
              <a:rPr lang="en-US" dirty="0" err="1" smtClean="0"/>
              <a:t>Github</a:t>
            </a:r>
            <a:endParaRPr lang="en-US" dirty="0" smtClean="0"/>
          </a:p>
          <a:p>
            <a:r>
              <a:rPr lang="en-US" b="1" dirty="0"/>
              <a:t>Buildstep</a:t>
            </a:r>
            <a:r>
              <a:rPr lang="en-US" dirty="0"/>
              <a:t> uses </a:t>
            </a:r>
            <a:r>
              <a:rPr lang="en-US" dirty="0" err="1"/>
              <a:t>Heroku's</a:t>
            </a:r>
            <a:r>
              <a:rPr lang="en-US" dirty="0"/>
              <a:t> open source </a:t>
            </a:r>
            <a:r>
              <a:rPr lang="en-US" dirty="0" err="1"/>
              <a:t>buildpacks</a:t>
            </a:r>
            <a:r>
              <a:rPr lang="en-US" dirty="0"/>
              <a:t> and is responsible for building the base images that applications are built on. You can think of it as producing the "stack" for </a:t>
            </a:r>
            <a:r>
              <a:rPr lang="en-US" dirty="0" err="1"/>
              <a:t>Dokku</a:t>
            </a:r>
            <a:r>
              <a:rPr lang="en-US" dirty="0"/>
              <a:t>, to borrow a concept from </a:t>
            </a:r>
            <a:r>
              <a:rPr lang="en-US" dirty="0" err="1"/>
              <a:t>Heroku</a:t>
            </a:r>
            <a:r>
              <a:rPr lang="en-US" dirty="0"/>
              <a:t>.</a:t>
            </a:r>
          </a:p>
          <a:p>
            <a:r>
              <a:rPr lang="en-US" b="1" dirty="0" err="1"/>
              <a:t>Gitreceive</a:t>
            </a:r>
            <a:r>
              <a:rPr lang="en-US" dirty="0"/>
              <a:t> is a project that provides you with a </a:t>
            </a:r>
            <a:r>
              <a:rPr lang="en-US" dirty="0" err="1"/>
              <a:t>git</a:t>
            </a:r>
            <a:r>
              <a:rPr lang="en-US" dirty="0"/>
              <a:t> user that you can push repositories </a:t>
            </a:r>
            <a:r>
              <a:rPr lang="en-US" dirty="0" smtClean="0"/>
              <a:t>to and so build systems with software in </a:t>
            </a:r>
            <a:r>
              <a:rPr lang="en-US" dirty="0" err="1" smtClean="0"/>
              <a:t>Github</a:t>
            </a:r>
            <a:r>
              <a:rPr lang="en-US" dirty="0" smtClean="0"/>
              <a:t>.</a:t>
            </a:r>
            <a:endParaRPr lang="en-US" dirty="0"/>
          </a:p>
        </p:txBody>
      </p:sp>
      <p:pic>
        <p:nvPicPr>
          <p:cNvPr id="7172" name="Picture 4" descr="https://avatars3.githubusercontent.com/u/647?v=3&amp;s=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85554" cy="1985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445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b="1" dirty="0">
                <a:solidFill>
                  <a:srgbClr val="FF0000"/>
                </a:solidFill>
                <a:latin typeface="Calibri" panose="020F0502020204030204" pitchFamily="34" charset="0"/>
              </a:rPr>
              <a:t>DevOps: </a:t>
            </a:r>
            <a:r>
              <a:rPr lang="en-US" sz="1800" b="1" dirty="0" smtClean="0">
                <a:solidFill>
                  <a:srgbClr val="FF0000"/>
                </a:solidFill>
                <a:latin typeface="Calibri" panose="020F0502020204030204" pitchFamily="34" charset="0"/>
              </a:rPr>
              <a:t>Part 2</a:t>
            </a:r>
            <a:endParaRPr lang="en-US" sz="1800" b="1" dirty="0">
              <a:solidFill>
                <a:srgbClr val="FF0000"/>
              </a:solidFill>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3801152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20"/>
            <a:ext cx="8229600" cy="813383"/>
          </a:xfrm>
        </p:spPr>
        <p:txBody>
          <a:bodyPr/>
          <a:lstStyle/>
          <a:p>
            <a:r>
              <a:rPr lang="en-US" b="1" dirty="0" err="1" smtClean="0"/>
              <a:t>CloudMesh</a:t>
            </a:r>
            <a:endParaRPr lang="en-US" b="1" dirty="0"/>
          </a:p>
        </p:txBody>
      </p:sp>
      <p:sp>
        <p:nvSpPr>
          <p:cNvPr id="3" name="Content Placeholder 2"/>
          <p:cNvSpPr>
            <a:spLocks noGrp="1"/>
          </p:cNvSpPr>
          <p:nvPr>
            <p:ph idx="1"/>
          </p:nvPr>
        </p:nvSpPr>
        <p:spPr>
          <a:xfrm>
            <a:off x="0" y="700229"/>
            <a:ext cx="9144000" cy="5984149"/>
          </a:xfrm>
        </p:spPr>
        <p:txBody>
          <a:bodyPr>
            <a:normAutofit fontScale="70000" lnSpcReduction="20000"/>
          </a:bodyPr>
          <a:lstStyle/>
          <a:p>
            <a:r>
              <a:rPr lang="en-US" dirty="0" err="1" smtClean="0"/>
              <a:t>Cloudmesh</a:t>
            </a:r>
            <a:r>
              <a:rPr lang="en-US" dirty="0"/>
              <a:t> Open source </a:t>
            </a:r>
            <a:r>
              <a:rPr lang="en-US" dirty="0">
                <a:hlinkClick r:id="rId2"/>
              </a:rPr>
              <a:t>http://cloudmesh.github.io/</a:t>
            </a:r>
            <a:r>
              <a:rPr lang="en-US" dirty="0"/>
              <a:t> </a:t>
            </a:r>
            <a:r>
              <a:rPr lang="en-US" dirty="0" smtClean="0"/>
              <a:t/>
            </a:r>
            <a:br>
              <a:rPr lang="en-US" dirty="0" smtClean="0"/>
            </a:br>
            <a:r>
              <a:rPr lang="en-US" dirty="0" smtClean="0"/>
              <a:t>is </a:t>
            </a:r>
            <a:r>
              <a:rPr lang="en-US" dirty="0"/>
              <a:t>a </a:t>
            </a:r>
            <a:r>
              <a:rPr lang="en-US" b="1" dirty="0" err="1" smtClean="0"/>
              <a:t>SDDSaaS</a:t>
            </a:r>
            <a:r>
              <a:rPr lang="en-US" b="1" dirty="0" smtClean="0"/>
              <a:t> </a:t>
            </a:r>
            <a:r>
              <a:rPr lang="en-US" dirty="0" smtClean="0"/>
              <a:t>toolkit to support </a:t>
            </a:r>
          </a:p>
          <a:p>
            <a:pPr lvl="1"/>
            <a:r>
              <a:rPr lang="en-US" dirty="0" smtClean="0"/>
              <a:t>A software-defined distributed system encompassing </a:t>
            </a:r>
            <a:r>
              <a:rPr lang="en-US" b="1" dirty="0" smtClean="0"/>
              <a:t>virtualized and bare-metal </a:t>
            </a:r>
            <a:r>
              <a:rPr lang="en-US" dirty="0" smtClean="0"/>
              <a:t>infrastructure, networks, application, systems and platform software with a unifying goal of providing Computing as a Service.</a:t>
            </a:r>
          </a:p>
          <a:p>
            <a:pPr lvl="1"/>
            <a:r>
              <a:rPr lang="en-US" dirty="0" smtClean="0"/>
              <a:t>The creation of a tightly integrated mesh of services targeting </a:t>
            </a:r>
            <a:r>
              <a:rPr lang="en-US" b="1" dirty="0" smtClean="0"/>
              <a:t>multiple </a:t>
            </a:r>
            <a:r>
              <a:rPr lang="en-US" b="1" dirty="0" err="1" smtClean="0"/>
              <a:t>IaaS</a:t>
            </a:r>
            <a:r>
              <a:rPr lang="en-US" b="1" dirty="0" smtClean="0"/>
              <a:t> </a:t>
            </a:r>
            <a:r>
              <a:rPr lang="en-US" dirty="0" smtClean="0"/>
              <a:t>frameworks</a:t>
            </a:r>
          </a:p>
          <a:p>
            <a:pPr lvl="1"/>
            <a:r>
              <a:rPr lang="en-US" dirty="0"/>
              <a:t>T</a:t>
            </a:r>
            <a:r>
              <a:rPr lang="en-US" dirty="0" smtClean="0"/>
              <a:t>he ability to </a:t>
            </a:r>
            <a:r>
              <a:rPr lang="en-US" b="1" dirty="0" smtClean="0"/>
              <a:t>federate</a:t>
            </a:r>
            <a:r>
              <a:rPr lang="en-US" dirty="0" smtClean="0"/>
              <a:t> a number of </a:t>
            </a:r>
            <a:r>
              <a:rPr lang="en-US" b="1" dirty="0" smtClean="0"/>
              <a:t>resources</a:t>
            </a:r>
            <a:r>
              <a:rPr lang="en-US" dirty="0" smtClean="0"/>
              <a:t> from academia and industry. This includes existing </a:t>
            </a:r>
            <a:r>
              <a:rPr lang="en-US" dirty="0" err="1" smtClean="0">
                <a:solidFill>
                  <a:srgbClr val="FF0000"/>
                </a:solidFill>
              </a:rPr>
              <a:t>FutureSystems</a:t>
            </a:r>
            <a:r>
              <a:rPr lang="en-US" dirty="0" smtClean="0">
                <a:solidFill>
                  <a:srgbClr val="FF0000"/>
                </a:solidFill>
              </a:rPr>
              <a:t> </a:t>
            </a:r>
            <a:r>
              <a:rPr lang="en-US" dirty="0" smtClean="0"/>
              <a:t>infrastructure</a:t>
            </a:r>
            <a:r>
              <a:rPr lang="en-US" dirty="0" smtClean="0">
                <a:solidFill>
                  <a:srgbClr val="FF0000"/>
                </a:solidFill>
              </a:rPr>
              <a:t>, Amazon Web Services, Azure, HP Cloud, Karlsruhe</a:t>
            </a:r>
            <a:r>
              <a:rPr lang="en-US" dirty="0" smtClean="0"/>
              <a:t> using several </a:t>
            </a:r>
            <a:r>
              <a:rPr lang="en-US" dirty="0" err="1" smtClean="0"/>
              <a:t>IaaS</a:t>
            </a:r>
            <a:r>
              <a:rPr lang="en-US" dirty="0" smtClean="0"/>
              <a:t> frameworks </a:t>
            </a:r>
          </a:p>
          <a:p>
            <a:pPr lvl="1"/>
            <a:r>
              <a:rPr lang="en-US" dirty="0" smtClean="0"/>
              <a:t>The creation of an environment in which it becomes easier to experiment with platforms and software services while </a:t>
            </a:r>
            <a:r>
              <a:rPr lang="en-US" b="1" dirty="0" smtClean="0"/>
              <a:t>assisting with their deployment </a:t>
            </a:r>
            <a:r>
              <a:rPr lang="en-US" dirty="0" smtClean="0"/>
              <a:t>and</a:t>
            </a:r>
            <a:r>
              <a:rPr lang="en-US" b="1" dirty="0" smtClean="0"/>
              <a:t> execution. </a:t>
            </a:r>
          </a:p>
          <a:p>
            <a:pPr lvl="1"/>
            <a:r>
              <a:rPr lang="en-US" dirty="0" smtClean="0"/>
              <a:t>The exposure of information to guide the efficient utilization of resources. (</a:t>
            </a:r>
            <a:r>
              <a:rPr lang="en-US" b="1" dirty="0" smtClean="0"/>
              <a:t>Monitoring</a:t>
            </a:r>
            <a:r>
              <a:rPr lang="en-US" dirty="0" smtClean="0"/>
              <a:t>)</a:t>
            </a:r>
          </a:p>
          <a:p>
            <a:pPr lvl="1"/>
            <a:r>
              <a:rPr lang="en-US" dirty="0" smtClean="0"/>
              <a:t>Support </a:t>
            </a:r>
            <a:r>
              <a:rPr lang="en-US" b="1" dirty="0" smtClean="0"/>
              <a:t>reproducible computing environments</a:t>
            </a:r>
          </a:p>
          <a:p>
            <a:pPr lvl="1"/>
            <a:r>
              <a:rPr lang="en-US" dirty="0" err="1" smtClean="0"/>
              <a:t>IPython</a:t>
            </a:r>
            <a:r>
              <a:rPr lang="en-US" dirty="0" smtClean="0"/>
              <a:t>-based </a:t>
            </a:r>
            <a:r>
              <a:rPr lang="en-US" b="1" dirty="0" smtClean="0"/>
              <a:t>workflow </a:t>
            </a:r>
            <a:r>
              <a:rPr lang="en-US" dirty="0" smtClean="0"/>
              <a:t>as an interoperable </a:t>
            </a:r>
            <a:r>
              <a:rPr lang="en-US" b="1" dirty="0" smtClean="0"/>
              <a:t>onramp</a:t>
            </a:r>
          </a:p>
          <a:p>
            <a:r>
              <a:rPr lang="en-US" b="1" dirty="0" err="1" smtClean="0"/>
              <a:t>Cloudmesh</a:t>
            </a:r>
            <a:r>
              <a:rPr lang="en-US" b="1" dirty="0" smtClean="0"/>
              <a:t> exposes both hypervisor-based and bare-metal provisioning to users and administrators</a:t>
            </a:r>
          </a:p>
          <a:p>
            <a:r>
              <a:rPr lang="en-US" dirty="0"/>
              <a:t>A</a:t>
            </a:r>
            <a:r>
              <a:rPr lang="en-US" dirty="0" smtClean="0"/>
              <a:t>ccess through </a:t>
            </a:r>
            <a:r>
              <a:rPr lang="en-US" b="1" dirty="0" smtClean="0"/>
              <a:t>command line, API, and Web interfaces</a:t>
            </a:r>
            <a:r>
              <a:rPr lang="en-US" dirty="0" smtClean="0"/>
              <a:t>.</a:t>
            </a:r>
          </a:p>
          <a:p>
            <a:pPr lvl="1"/>
            <a:endParaRPr lang="en-US" dirty="0"/>
          </a:p>
        </p:txBody>
      </p:sp>
    </p:spTree>
    <p:extLst>
      <p:ext uri="{BB962C8B-B14F-4D97-AF65-F5344CB8AC3E}">
        <p14:creationId xmlns:p14="http://schemas.microsoft.com/office/powerpoint/2010/main" val="37736322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706"/>
            <a:ext cx="7140633" cy="1143000"/>
          </a:xfrm>
        </p:spPr>
        <p:txBody>
          <a:bodyPr/>
          <a:lstStyle/>
          <a:p>
            <a:r>
              <a:rPr lang="en-US" b="1" dirty="0" smtClean="0"/>
              <a:t>Building Blocks of </a:t>
            </a:r>
            <a:r>
              <a:rPr lang="en-US" b="1" dirty="0" err="1" smtClean="0"/>
              <a:t>Cloudmesh</a:t>
            </a:r>
            <a:endParaRPr lang="en-US" b="1" dirty="0"/>
          </a:p>
        </p:txBody>
      </p:sp>
      <p:sp>
        <p:nvSpPr>
          <p:cNvPr id="3" name="Content Placeholder 2"/>
          <p:cNvSpPr>
            <a:spLocks noGrp="1"/>
          </p:cNvSpPr>
          <p:nvPr>
            <p:ph idx="1"/>
          </p:nvPr>
        </p:nvSpPr>
        <p:spPr>
          <a:xfrm>
            <a:off x="0" y="965106"/>
            <a:ext cx="9144000" cy="5892894"/>
          </a:xfrm>
        </p:spPr>
        <p:txBody>
          <a:bodyPr>
            <a:noAutofit/>
          </a:bodyPr>
          <a:lstStyle/>
          <a:p>
            <a:r>
              <a:rPr lang="en-US" sz="2600" b="1" dirty="0" smtClean="0"/>
              <a:t>Uses internally </a:t>
            </a:r>
            <a:r>
              <a:rPr lang="en-US" sz="2600" dirty="0" smtClean="0"/>
              <a:t>Libcloud</a:t>
            </a:r>
            <a:r>
              <a:rPr lang="en-US" sz="2600" dirty="0"/>
              <a:t> </a:t>
            </a:r>
            <a:r>
              <a:rPr lang="en-US" sz="2600" dirty="0" smtClean="0"/>
              <a:t>and Cobbler</a:t>
            </a:r>
          </a:p>
          <a:p>
            <a:r>
              <a:rPr lang="en-US" sz="2600" dirty="0"/>
              <a:t>Celery Task/Query manager (AMQP - </a:t>
            </a:r>
            <a:r>
              <a:rPr lang="en-US" sz="2600" dirty="0" err="1"/>
              <a:t>RabbitMQ</a:t>
            </a:r>
            <a:r>
              <a:rPr lang="en-US" sz="2600" dirty="0"/>
              <a:t>)</a:t>
            </a:r>
          </a:p>
          <a:p>
            <a:r>
              <a:rPr lang="en-US" sz="2600" dirty="0" err="1" smtClean="0"/>
              <a:t>MongoDB</a:t>
            </a:r>
            <a:r>
              <a:rPr lang="en-US" sz="2600" dirty="0" smtClean="0"/>
              <a:t/>
            </a:r>
            <a:br>
              <a:rPr lang="en-US" sz="2600" dirty="0" smtClean="0"/>
            </a:br>
            <a:endParaRPr lang="en-US" sz="2600" dirty="0"/>
          </a:p>
          <a:p>
            <a:r>
              <a:rPr lang="en-US" sz="2600" b="1" dirty="0" smtClean="0"/>
              <a:t>Accesses via abstractions </a:t>
            </a:r>
            <a:r>
              <a:rPr lang="en-US" sz="2600" dirty="0" smtClean="0"/>
              <a:t>external systems/standards</a:t>
            </a:r>
          </a:p>
          <a:p>
            <a:r>
              <a:rPr lang="en-US" sz="2600" dirty="0" err="1" smtClean="0"/>
              <a:t>OpenPBS</a:t>
            </a:r>
            <a:r>
              <a:rPr lang="en-US" sz="2600" dirty="0" smtClean="0"/>
              <a:t>, Chef</a:t>
            </a:r>
          </a:p>
          <a:p>
            <a:r>
              <a:rPr lang="en-US" sz="2600" dirty="0" smtClean="0"/>
              <a:t>OpenStack (including tools like Heat), AWS EC2, Eucalyptus, Azure</a:t>
            </a:r>
          </a:p>
          <a:p>
            <a:r>
              <a:rPr lang="en-US" sz="2600" dirty="0" err="1" smtClean="0"/>
              <a:t>Xsede</a:t>
            </a:r>
            <a:r>
              <a:rPr lang="en-US" sz="2600" dirty="0" smtClean="0"/>
              <a:t> </a:t>
            </a:r>
            <a:r>
              <a:rPr lang="en-US" sz="2600" dirty="0"/>
              <a:t>user </a:t>
            </a:r>
            <a:r>
              <a:rPr lang="en-US" sz="2600" dirty="0" smtClean="0"/>
              <a:t>management (Amie) via </a:t>
            </a:r>
            <a:r>
              <a:rPr lang="en-US" sz="2600" dirty="0" err="1" smtClean="0"/>
              <a:t>Futuregrid</a:t>
            </a:r>
            <a:endParaRPr lang="en-US" sz="2600" dirty="0"/>
          </a:p>
          <a:p>
            <a:r>
              <a:rPr lang="en-US" sz="2600" b="1" dirty="0" smtClean="0"/>
              <a:t>Implementing</a:t>
            </a:r>
            <a:r>
              <a:rPr lang="en-US" sz="2600" dirty="0" smtClean="0"/>
              <a:t> Docker, </a:t>
            </a:r>
            <a:r>
              <a:rPr lang="en-US" sz="2600" dirty="0" err="1" smtClean="0"/>
              <a:t>Slurm</a:t>
            </a:r>
            <a:r>
              <a:rPr lang="en-US" sz="2600" dirty="0" smtClean="0"/>
              <a:t>, OCCI, </a:t>
            </a:r>
            <a:r>
              <a:rPr lang="en-US" sz="2600" dirty="0" err="1" smtClean="0"/>
              <a:t>Ansible</a:t>
            </a:r>
            <a:r>
              <a:rPr lang="en-US" sz="2600" dirty="0" smtClean="0"/>
              <a:t>, Puppet</a:t>
            </a:r>
            <a:br>
              <a:rPr lang="en-US" sz="2600" dirty="0" smtClean="0"/>
            </a:br>
            <a:endParaRPr lang="en-US" sz="2600" dirty="0"/>
          </a:p>
          <a:p>
            <a:r>
              <a:rPr lang="en-US" sz="2600" b="1" dirty="0" smtClean="0"/>
              <a:t>Evaluating </a:t>
            </a:r>
            <a:r>
              <a:rPr lang="en-US" sz="2600" dirty="0" smtClean="0"/>
              <a:t>Razor, Juju, </a:t>
            </a:r>
            <a:r>
              <a:rPr lang="en-US" sz="2600" dirty="0" err="1" smtClean="0"/>
              <a:t>Xcat</a:t>
            </a:r>
            <a:r>
              <a:rPr lang="en-US" sz="2600" dirty="0" smtClean="0"/>
              <a:t> (Original Rain used this), Foreman</a:t>
            </a:r>
            <a:r>
              <a:rPr lang="en-US" sz="2600" dirty="0"/>
              <a:t/>
            </a:r>
            <a:br>
              <a:rPr lang="en-US" sz="2600" dirty="0"/>
            </a:br>
            <a:endParaRPr lang="en-US" sz="2600" dirty="0"/>
          </a:p>
        </p:txBody>
      </p:sp>
    </p:spTree>
    <p:extLst>
      <p:ext uri="{BB962C8B-B14F-4D97-AF65-F5344CB8AC3E}">
        <p14:creationId xmlns:p14="http://schemas.microsoft.com/office/powerpoint/2010/main" val="524860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911"/>
            <a:ext cx="9041481" cy="674519"/>
          </a:xfrm>
        </p:spPr>
        <p:txBody>
          <a:bodyPr>
            <a:normAutofit/>
          </a:bodyPr>
          <a:lstStyle/>
          <a:p>
            <a:pPr algn="ctr"/>
            <a:r>
              <a:rPr lang="en-US" sz="3200" b="1" dirty="0" err="1" smtClean="0"/>
              <a:t>Cloudmesh</a:t>
            </a:r>
            <a:r>
              <a:rPr lang="en-US" sz="3200" b="1" dirty="0" smtClean="0"/>
              <a:t> and </a:t>
            </a:r>
            <a:r>
              <a:rPr lang="en-US" sz="3200" b="1" dirty="0" err="1" smtClean="0"/>
              <a:t>SDDSaaS</a:t>
            </a:r>
            <a:r>
              <a:rPr lang="en-US" sz="3200" b="1" dirty="0" smtClean="0"/>
              <a:t> Stack for HPC-ABDS</a:t>
            </a:r>
            <a:endParaRPr lang="en-US" sz="3200" b="1" dirty="0"/>
          </a:p>
        </p:txBody>
      </p:sp>
      <p:grpSp>
        <p:nvGrpSpPr>
          <p:cNvPr id="3" name="Group 2"/>
          <p:cNvGrpSpPr/>
          <p:nvPr/>
        </p:nvGrpSpPr>
        <p:grpSpPr>
          <a:xfrm>
            <a:off x="873448" y="1371600"/>
            <a:ext cx="4642713" cy="4810268"/>
            <a:chOff x="873448" y="2117868"/>
            <a:chExt cx="4642713" cy="4064000"/>
          </a:xfrm>
        </p:grpSpPr>
        <p:sp>
          <p:nvSpPr>
            <p:cNvPr id="6" name="Isosceles Triangle 5"/>
            <p:cNvSpPr/>
            <p:nvPr/>
          </p:nvSpPr>
          <p:spPr>
            <a:xfrm>
              <a:off x="873448" y="2117868"/>
              <a:ext cx="4064000" cy="4064000"/>
            </a:xfrm>
            <a:prstGeom prst="triangl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Freeform 6"/>
            <p:cNvSpPr/>
            <p:nvPr/>
          </p:nvSpPr>
          <p:spPr>
            <a:xfrm>
              <a:off x="2874561" y="3102487"/>
              <a:ext cx="2641600" cy="409797"/>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58" tIns="123458" rIns="123458" bIns="123458" numCol="1" spcCol="1270" anchor="ctr" anchorCtr="0">
              <a:noAutofit/>
            </a:bodyPr>
            <a:lstStyle/>
            <a:p>
              <a:pPr lvl="0" algn="ctr" defTabSz="1111250">
                <a:lnSpc>
                  <a:spcPct val="90000"/>
                </a:lnSpc>
                <a:spcBef>
                  <a:spcPct val="0"/>
                </a:spcBef>
                <a:spcAft>
                  <a:spcPct val="35000"/>
                </a:spcAft>
              </a:pPr>
              <a:r>
                <a:rPr lang="en-US" sz="2500" kern="1200" dirty="0" err="1" smtClean="0"/>
                <a:t>SaaS</a:t>
              </a:r>
              <a:endParaRPr lang="en-US" sz="2500" kern="1200" dirty="0"/>
            </a:p>
          </p:txBody>
        </p:sp>
        <p:sp>
          <p:nvSpPr>
            <p:cNvPr id="16" name="Freeform 15"/>
            <p:cNvSpPr/>
            <p:nvPr/>
          </p:nvSpPr>
          <p:spPr>
            <a:xfrm>
              <a:off x="2874561" y="3644856"/>
              <a:ext cx="2641600" cy="374275"/>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58" tIns="123458" rIns="123458" bIns="123458" numCol="1" spcCol="1270" anchor="ctr" anchorCtr="0">
              <a:noAutofit/>
            </a:bodyPr>
            <a:lstStyle/>
            <a:p>
              <a:pPr lvl="0" algn="ctr" defTabSz="1111250">
                <a:lnSpc>
                  <a:spcPct val="90000"/>
                </a:lnSpc>
                <a:spcBef>
                  <a:spcPct val="0"/>
                </a:spcBef>
                <a:spcAft>
                  <a:spcPct val="35000"/>
                </a:spcAft>
              </a:pPr>
              <a:r>
                <a:rPr lang="en-US" sz="2500" kern="1200" dirty="0" err="1" smtClean="0"/>
                <a:t>PaaS</a:t>
              </a:r>
              <a:endParaRPr lang="en-US" sz="2500" kern="1200" dirty="0"/>
            </a:p>
          </p:txBody>
        </p:sp>
        <p:sp>
          <p:nvSpPr>
            <p:cNvPr id="18" name="Freeform 17"/>
            <p:cNvSpPr/>
            <p:nvPr/>
          </p:nvSpPr>
          <p:spPr>
            <a:xfrm>
              <a:off x="2874561" y="4151702"/>
              <a:ext cx="2641600" cy="455655"/>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58" tIns="123458" rIns="123458" bIns="123458" numCol="1" spcCol="1270" anchor="ctr" anchorCtr="0">
              <a:noAutofit/>
            </a:bodyPr>
            <a:lstStyle/>
            <a:p>
              <a:pPr lvl="0" algn="ctr" defTabSz="1111250">
                <a:lnSpc>
                  <a:spcPct val="90000"/>
                </a:lnSpc>
                <a:spcBef>
                  <a:spcPct val="0"/>
                </a:spcBef>
                <a:spcAft>
                  <a:spcPct val="35000"/>
                </a:spcAft>
              </a:pPr>
              <a:r>
                <a:rPr lang="en-US" sz="2500" kern="1200" dirty="0" err="1" smtClean="0"/>
                <a:t>IaaS</a:t>
              </a:r>
              <a:endParaRPr lang="en-US" sz="2500" kern="1200" dirty="0"/>
            </a:p>
          </p:txBody>
        </p:sp>
        <p:sp>
          <p:nvSpPr>
            <p:cNvPr id="19" name="Freeform 18"/>
            <p:cNvSpPr/>
            <p:nvPr/>
          </p:nvSpPr>
          <p:spPr>
            <a:xfrm>
              <a:off x="2874561" y="4739928"/>
              <a:ext cx="2641600" cy="409798"/>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58" tIns="123458" rIns="123458" bIns="123458" numCol="1" spcCol="1270" anchor="ctr" anchorCtr="0">
              <a:noAutofit/>
            </a:bodyPr>
            <a:lstStyle/>
            <a:p>
              <a:pPr lvl="0" algn="ctr" defTabSz="1111250">
                <a:lnSpc>
                  <a:spcPct val="90000"/>
                </a:lnSpc>
                <a:spcBef>
                  <a:spcPct val="0"/>
                </a:spcBef>
                <a:spcAft>
                  <a:spcPct val="35000"/>
                </a:spcAft>
              </a:pPr>
              <a:r>
                <a:rPr lang="en-US" sz="2500" kern="1200" dirty="0" err="1" smtClean="0"/>
                <a:t>NaaS</a:t>
              </a:r>
              <a:endParaRPr lang="en-US" sz="2500" kern="1200" dirty="0"/>
            </a:p>
          </p:txBody>
        </p:sp>
        <p:sp>
          <p:nvSpPr>
            <p:cNvPr id="20" name="Freeform 19"/>
            <p:cNvSpPr/>
            <p:nvPr/>
          </p:nvSpPr>
          <p:spPr>
            <a:xfrm>
              <a:off x="2874561" y="5282296"/>
              <a:ext cx="2641600" cy="507786"/>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58" tIns="123458" rIns="123458" bIns="123458" numCol="1" spcCol="1270" anchor="ctr" anchorCtr="0">
              <a:noAutofit/>
            </a:bodyPr>
            <a:lstStyle/>
            <a:p>
              <a:pPr lvl="0" algn="ctr" defTabSz="1111250">
                <a:lnSpc>
                  <a:spcPct val="90000"/>
                </a:lnSpc>
                <a:spcBef>
                  <a:spcPct val="0"/>
                </a:spcBef>
                <a:spcAft>
                  <a:spcPct val="35000"/>
                </a:spcAft>
              </a:pPr>
              <a:r>
                <a:rPr lang="en-US" sz="2500" kern="1200" dirty="0" err="1" smtClean="0"/>
                <a:t>BMaaS</a:t>
              </a:r>
              <a:endParaRPr lang="en-US" sz="2500" kern="1200" dirty="0"/>
            </a:p>
          </p:txBody>
        </p:sp>
        <p:sp>
          <p:nvSpPr>
            <p:cNvPr id="21" name="Freeform 20"/>
            <p:cNvSpPr/>
            <p:nvPr/>
          </p:nvSpPr>
          <p:spPr>
            <a:xfrm>
              <a:off x="2874561" y="2530350"/>
              <a:ext cx="2641600" cy="409797"/>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58" tIns="123458" rIns="123458" bIns="123458" numCol="1" spcCol="1270" anchor="ctr" anchorCtr="0">
              <a:noAutofit/>
            </a:bodyPr>
            <a:lstStyle/>
            <a:p>
              <a:pPr lvl="0" algn="ctr" defTabSz="1111250">
                <a:lnSpc>
                  <a:spcPct val="90000"/>
                </a:lnSpc>
                <a:spcBef>
                  <a:spcPct val="0"/>
                </a:spcBef>
                <a:spcAft>
                  <a:spcPct val="35000"/>
                </a:spcAft>
              </a:pPr>
              <a:r>
                <a:rPr lang="en-US" sz="2500" kern="1200" dirty="0" smtClean="0"/>
                <a:t>Orchestration</a:t>
              </a:r>
              <a:endParaRPr lang="en-US" sz="2500" kern="1200" dirty="0"/>
            </a:p>
          </p:txBody>
        </p:sp>
      </p:grpSp>
      <p:sp>
        <p:nvSpPr>
          <p:cNvPr id="8" name="Rounded Rectangular Callout 7"/>
          <p:cNvSpPr/>
          <p:nvPr/>
        </p:nvSpPr>
        <p:spPr>
          <a:xfrm>
            <a:off x="6333282" y="2242922"/>
            <a:ext cx="2708199" cy="668432"/>
          </a:xfrm>
          <a:prstGeom prst="wedgeRoundRectCallout">
            <a:avLst>
              <a:gd name="adj1" fmla="val -80155"/>
              <a:gd name="adj2" fmla="val 3732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Mahout, </a:t>
            </a:r>
            <a:r>
              <a:rPr lang="en-US" dirty="0" err="1" smtClean="0"/>
              <a:t>MLlib</a:t>
            </a:r>
            <a:r>
              <a:rPr lang="en-US" dirty="0" smtClean="0"/>
              <a:t>, R</a:t>
            </a:r>
            <a:endParaRPr lang="en-US" dirty="0"/>
          </a:p>
        </p:txBody>
      </p:sp>
      <p:sp>
        <p:nvSpPr>
          <p:cNvPr id="9" name="Rounded Rectangular Callout 8"/>
          <p:cNvSpPr/>
          <p:nvPr/>
        </p:nvSpPr>
        <p:spPr>
          <a:xfrm>
            <a:off x="6333282" y="3060686"/>
            <a:ext cx="2708199" cy="668432"/>
          </a:xfrm>
          <a:prstGeom prst="wedgeRoundRectCallout">
            <a:avLst>
              <a:gd name="adj1" fmla="val -80720"/>
              <a:gd name="adj2" fmla="val -387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Hadoop, </a:t>
            </a:r>
            <a:r>
              <a:rPr lang="en-US" dirty="0" err="1" smtClean="0"/>
              <a:t>Giraph</a:t>
            </a:r>
            <a:r>
              <a:rPr lang="en-US" dirty="0" smtClean="0"/>
              <a:t>, Storm</a:t>
            </a:r>
            <a:endParaRPr lang="en-US" dirty="0"/>
          </a:p>
        </p:txBody>
      </p:sp>
      <p:sp>
        <p:nvSpPr>
          <p:cNvPr id="10" name="Rounded Rectangular Callout 9"/>
          <p:cNvSpPr/>
          <p:nvPr/>
        </p:nvSpPr>
        <p:spPr>
          <a:xfrm>
            <a:off x="6376414" y="3882112"/>
            <a:ext cx="2708199" cy="668432"/>
          </a:xfrm>
          <a:prstGeom prst="wedgeRoundRectCallout">
            <a:avLst>
              <a:gd name="adj1" fmla="val -78460"/>
              <a:gd name="adj2" fmla="val -19899"/>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OpenStack</a:t>
            </a:r>
            <a:r>
              <a:rPr lang="en-US" dirty="0" smtClean="0"/>
              <a:t>, Bare metal</a:t>
            </a:r>
            <a:endParaRPr lang="en-US" dirty="0"/>
          </a:p>
        </p:txBody>
      </p:sp>
      <p:sp>
        <p:nvSpPr>
          <p:cNvPr id="11" name="Rounded Rectangular Callout 10"/>
          <p:cNvSpPr/>
          <p:nvPr/>
        </p:nvSpPr>
        <p:spPr>
          <a:xfrm>
            <a:off x="6376414" y="4711443"/>
            <a:ext cx="2708199" cy="668432"/>
          </a:xfrm>
          <a:prstGeom prst="wedgeRoundRectCallout">
            <a:avLst>
              <a:gd name="adj1" fmla="val -81501"/>
              <a:gd name="adj2" fmla="val -45368"/>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OpenFlow</a:t>
            </a:r>
            <a:endParaRPr lang="en-US" dirty="0"/>
          </a:p>
        </p:txBody>
      </p:sp>
      <p:sp>
        <p:nvSpPr>
          <p:cNvPr id="12" name="TextBox 11"/>
          <p:cNvSpPr txBox="1"/>
          <p:nvPr/>
        </p:nvSpPr>
        <p:spPr>
          <a:xfrm>
            <a:off x="5429915" y="942293"/>
            <a:ext cx="3611566" cy="369332"/>
          </a:xfrm>
          <a:prstGeom prst="rect">
            <a:avLst/>
          </a:prstGeom>
          <a:noFill/>
        </p:spPr>
        <p:txBody>
          <a:bodyPr wrap="none" rtlCol="0">
            <a:spAutoFit/>
          </a:bodyPr>
          <a:lstStyle/>
          <a:p>
            <a:r>
              <a:rPr lang="en-US" dirty="0" smtClean="0"/>
              <a:t>Just examples from 150 components</a:t>
            </a:r>
            <a:endParaRPr lang="en-US" dirty="0"/>
          </a:p>
        </p:txBody>
      </p:sp>
      <p:sp>
        <p:nvSpPr>
          <p:cNvPr id="14" name="Rounded Rectangular Callout 13"/>
          <p:cNvSpPr/>
          <p:nvPr/>
        </p:nvSpPr>
        <p:spPr>
          <a:xfrm>
            <a:off x="6376414" y="5513436"/>
            <a:ext cx="2708199" cy="668432"/>
          </a:xfrm>
          <a:prstGeom prst="wedgeRoundRectCallout">
            <a:avLst>
              <a:gd name="adj1" fmla="val -80155"/>
              <a:gd name="adj2" fmla="val -63387"/>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Cobbler</a:t>
            </a:r>
            <a:endParaRPr lang="en-US" dirty="0"/>
          </a:p>
        </p:txBody>
      </p:sp>
      <p:sp>
        <p:nvSpPr>
          <p:cNvPr id="15" name="Rounded Rectangle 14"/>
          <p:cNvSpPr/>
          <p:nvPr/>
        </p:nvSpPr>
        <p:spPr>
          <a:xfrm>
            <a:off x="5526676" y="3797493"/>
            <a:ext cx="244809" cy="5207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Rounded Rectangle 16"/>
          <p:cNvSpPr/>
          <p:nvPr/>
        </p:nvSpPr>
        <p:spPr>
          <a:xfrm>
            <a:off x="5551678" y="5128588"/>
            <a:ext cx="244809" cy="5207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 name="TextBox 3"/>
          <p:cNvSpPr txBox="1"/>
          <p:nvPr/>
        </p:nvSpPr>
        <p:spPr>
          <a:xfrm>
            <a:off x="3807910" y="6152674"/>
            <a:ext cx="3654911" cy="646331"/>
          </a:xfrm>
          <a:prstGeom prst="rect">
            <a:avLst/>
          </a:prstGeom>
          <a:noFill/>
        </p:spPr>
        <p:txBody>
          <a:bodyPr wrap="none" rtlCol="0">
            <a:spAutoFit/>
          </a:bodyPr>
          <a:lstStyle/>
          <a:p>
            <a:pPr algn="ctr"/>
            <a:r>
              <a:rPr lang="en-US" b="1" dirty="0" smtClean="0"/>
              <a:t>Abstract</a:t>
            </a:r>
          </a:p>
          <a:p>
            <a:pPr algn="ctr"/>
            <a:r>
              <a:rPr lang="en-US" b="1" dirty="0" smtClean="0"/>
              <a:t>Interfaces removes tool dependency</a:t>
            </a:r>
            <a:endParaRPr lang="en-US" b="1" dirty="0"/>
          </a:p>
        </p:txBody>
      </p:sp>
      <p:sp>
        <p:nvSpPr>
          <p:cNvPr id="22" name="Rounded Rectangular Callout 21"/>
          <p:cNvSpPr/>
          <p:nvPr/>
        </p:nvSpPr>
        <p:spPr>
          <a:xfrm>
            <a:off x="6333282" y="1464619"/>
            <a:ext cx="2708199" cy="668432"/>
          </a:xfrm>
          <a:prstGeom prst="wedgeRoundRectCallout">
            <a:avLst>
              <a:gd name="adj1" fmla="val -80155"/>
              <a:gd name="adj2" fmla="val 37323"/>
              <a:gd name="adj3" fmla="val 16667"/>
            </a:avLst>
          </a:prstGeom>
          <a:solidFill>
            <a:schemeClr val="accent3">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IPython</a:t>
            </a:r>
            <a:r>
              <a:rPr lang="en-US" dirty="0" smtClean="0"/>
              <a:t>, Pegasus, Kepler, </a:t>
            </a:r>
            <a:r>
              <a:rPr lang="en-US" dirty="0" err="1" smtClean="0"/>
              <a:t>FlumeJava</a:t>
            </a:r>
            <a:r>
              <a:rPr lang="en-US" dirty="0" smtClean="0"/>
              <a:t>, </a:t>
            </a:r>
            <a:r>
              <a:rPr lang="en-US" dirty="0" err="1" smtClean="0"/>
              <a:t>Tez</a:t>
            </a:r>
            <a:r>
              <a:rPr lang="en-US" dirty="0" smtClean="0"/>
              <a:t>, Cascading</a:t>
            </a:r>
            <a:endParaRPr lang="en-US" dirty="0"/>
          </a:p>
        </p:txBody>
      </p:sp>
      <p:cxnSp>
        <p:nvCxnSpPr>
          <p:cNvPr id="13" name="Straight Arrow Connector 12"/>
          <p:cNvCxnSpPr>
            <a:stCxn id="4" idx="0"/>
          </p:cNvCxnSpPr>
          <p:nvPr/>
        </p:nvCxnSpPr>
        <p:spPr>
          <a:xfrm flipV="1">
            <a:off x="5635366" y="5731716"/>
            <a:ext cx="0" cy="42095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84220" y="2994321"/>
            <a:ext cx="2178225" cy="369332"/>
          </a:xfrm>
          <a:prstGeom prst="rect">
            <a:avLst/>
          </a:prstGeom>
          <a:noFill/>
        </p:spPr>
        <p:txBody>
          <a:bodyPr wrap="none" rtlCol="0">
            <a:spAutoFit/>
          </a:bodyPr>
          <a:lstStyle/>
          <a:p>
            <a:r>
              <a:rPr lang="en-US" b="1" dirty="0" smtClean="0"/>
              <a:t>HPC-ABDS at 4 levels</a:t>
            </a:r>
            <a:endParaRPr lang="en-US" b="1" dirty="0"/>
          </a:p>
        </p:txBody>
      </p:sp>
      <p:cxnSp>
        <p:nvCxnSpPr>
          <p:cNvPr id="25" name="Straight Arrow Connector 24"/>
          <p:cNvCxnSpPr/>
          <p:nvPr/>
        </p:nvCxnSpPr>
        <p:spPr>
          <a:xfrm flipH="1">
            <a:off x="2541847" y="1949784"/>
            <a:ext cx="16626" cy="2458405"/>
          </a:xfrm>
          <a:prstGeom prst="straightConnector1">
            <a:avLst/>
          </a:prstGeom>
          <a:ln>
            <a:solidFill>
              <a:schemeClr val="tx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6637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05" y="19523"/>
            <a:ext cx="8229600" cy="990600"/>
          </a:xfrm>
        </p:spPr>
        <p:txBody>
          <a:bodyPr/>
          <a:lstStyle/>
          <a:p>
            <a:r>
              <a:rPr lang="en-US" b="1" dirty="0" err="1" smtClean="0"/>
              <a:t>Cloudmesh</a:t>
            </a:r>
            <a:r>
              <a:rPr lang="en-US" b="1" dirty="0" smtClean="0"/>
              <a:t> Functionality</a:t>
            </a:r>
            <a:endParaRPr lang="en-US" b="1" dirty="0"/>
          </a:p>
        </p:txBody>
      </p:sp>
      <p:grpSp>
        <p:nvGrpSpPr>
          <p:cNvPr id="6" name="Diagram group"/>
          <p:cNvGrpSpPr/>
          <p:nvPr/>
        </p:nvGrpSpPr>
        <p:grpSpPr>
          <a:xfrm>
            <a:off x="2455333" y="5069101"/>
            <a:ext cx="4338236" cy="1788899"/>
            <a:chOff x="0" y="1338791"/>
            <a:chExt cx="6095999" cy="892527"/>
          </a:xfrm>
          <a:scene3d>
            <a:camera prst="perspectiveRelaxedModerately" zoom="92000"/>
            <a:lightRig rig="balanced" dir="t">
              <a:rot lat="0" lon="0" rev="12700000"/>
            </a:lightRig>
          </a:scene3d>
        </p:grpSpPr>
        <p:grpSp>
          <p:nvGrpSpPr>
            <p:cNvPr id="7" name="Group 6"/>
            <p:cNvGrpSpPr/>
            <p:nvPr/>
          </p:nvGrpSpPr>
          <p:grpSpPr>
            <a:xfrm>
              <a:off x="0" y="1338791"/>
              <a:ext cx="6095999" cy="892527"/>
              <a:chOff x="0" y="1338791"/>
              <a:chExt cx="6095999" cy="892527"/>
            </a:xfrm>
          </p:grpSpPr>
          <p:sp>
            <p:nvSpPr>
              <p:cNvPr id="8" name="Rounded Rectangle 7"/>
              <p:cNvSpPr/>
              <p:nvPr/>
            </p:nvSpPr>
            <p:spPr>
              <a:xfrm>
                <a:off x="0" y="1338791"/>
                <a:ext cx="6095999" cy="892527"/>
              </a:xfrm>
              <a:prstGeom prst="roundRect">
                <a:avLst>
                  <a:gd name="adj" fmla="val 10000"/>
                </a:avLst>
              </a:prstGeom>
              <a:sp3d prstMaterial="plastic">
                <a:bevelT w="50800" h="50800"/>
                <a:bevelB w="50800" h="50800"/>
              </a:sp3d>
            </p:spPr>
            <p:style>
              <a:lnRef idx="0">
                <a:schemeClr val="lt1">
                  <a:hueOff val="0"/>
                  <a:satOff val="0"/>
                  <a:lumOff val="0"/>
                  <a:alphaOff val="0"/>
                </a:schemeClr>
              </a:lnRef>
              <a:fillRef idx="1">
                <a:schemeClr val="accent4">
                  <a:alpha val="80000"/>
                  <a:hueOff val="0"/>
                  <a:satOff val="0"/>
                  <a:lumOff val="0"/>
                  <a:alphaOff val="0"/>
                </a:schemeClr>
              </a:fillRef>
              <a:effectRef idx="2">
                <a:schemeClr val="accent4">
                  <a:alpha val="80000"/>
                  <a:hueOff val="0"/>
                  <a:satOff val="0"/>
                  <a:lumOff val="0"/>
                  <a:alphaOff val="0"/>
                </a:schemeClr>
              </a:effectRef>
              <a:fontRef idx="minor">
                <a:schemeClr val="lt1"/>
              </a:fontRef>
            </p:style>
          </p:sp>
          <p:sp>
            <p:nvSpPr>
              <p:cNvPr id="9" name="Rounded Rectangle 4"/>
              <p:cNvSpPr/>
              <p:nvPr/>
            </p:nvSpPr>
            <p:spPr>
              <a:xfrm>
                <a:off x="26141" y="1364932"/>
                <a:ext cx="6043717" cy="8402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800" b="1" kern="1200" dirty="0" smtClean="0"/>
                  <a:t>User On-Ramp</a:t>
                </a:r>
              </a:p>
              <a:p>
                <a:pPr lvl="0" algn="ctr" defTabSz="1066800">
                  <a:lnSpc>
                    <a:spcPct val="90000"/>
                  </a:lnSpc>
                  <a:spcBef>
                    <a:spcPct val="0"/>
                  </a:spcBef>
                  <a:spcAft>
                    <a:spcPct val="35000"/>
                  </a:spcAft>
                </a:pPr>
                <a:r>
                  <a:rPr lang="en-US" b="1" kern="1200" dirty="0" smtClean="0"/>
                  <a:t>Amazon, Azure, </a:t>
                </a:r>
                <a:r>
                  <a:rPr lang="en-US" b="1" kern="1200" dirty="0" err="1" smtClean="0"/>
                  <a:t>FutureSystems</a:t>
                </a:r>
                <a:r>
                  <a:rPr lang="en-US" b="1" kern="1200" dirty="0" smtClean="0"/>
                  <a:t>,  Comet, XSEDE,  </a:t>
                </a:r>
                <a:r>
                  <a:rPr lang="en-US" b="1" kern="1200" dirty="0" err="1" smtClean="0"/>
                  <a:t>ExoGeni</a:t>
                </a:r>
                <a:r>
                  <a:rPr lang="en-US" b="1" kern="1200" dirty="0" smtClean="0"/>
                  <a:t>, Other Science Clouds</a:t>
                </a:r>
                <a:endParaRPr lang="en-US" b="1" kern="1200" dirty="0"/>
              </a:p>
            </p:txBody>
          </p:sp>
        </p:grpSp>
      </p:grpSp>
      <p:grpSp>
        <p:nvGrpSpPr>
          <p:cNvPr id="10" name="Group 9"/>
          <p:cNvGrpSpPr/>
          <p:nvPr/>
        </p:nvGrpSpPr>
        <p:grpSpPr>
          <a:xfrm>
            <a:off x="318157" y="142875"/>
            <a:ext cx="8571187" cy="5517511"/>
            <a:chOff x="318157" y="423169"/>
            <a:chExt cx="8571187" cy="5237217"/>
          </a:xfrm>
          <a:scene3d>
            <a:camera prst="perspectiveRelaxedModerately" zoom="92000"/>
            <a:lightRig rig="balanced" dir="t">
              <a:rot lat="0" lon="0" rev="12700000"/>
            </a:lightRig>
          </a:scene3d>
        </p:grpSpPr>
        <p:sp>
          <p:nvSpPr>
            <p:cNvPr id="11" name="Freeform 10"/>
            <p:cNvSpPr/>
            <p:nvPr/>
          </p:nvSpPr>
          <p:spPr>
            <a:xfrm>
              <a:off x="3383822" y="4121834"/>
              <a:ext cx="2439857" cy="1400485"/>
            </a:xfrm>
            <a:custGeom>
              <a:avLst/>
              <a:gdLst>
                <a:gd name="connsiteX0" fmla="*/ 0 w 2439857"/>
                <a:gd name="connsiteY0" fmla="*/ 700243 h 1400485"/>
                <a:gd name="connsiteX1" fmla="*/ 1219929 w 2439857"/>
                <a:gd name="connsiteY1" fmla="*/ 0 h 1400485"/>
                <a:gd name="connsiteX2" fmla="*/ 2439858 w 2439857"/>
                <a:gd name="connsiteY2" fmla="*/ 700243 h 1400485"/>
                <a:gd name="connsiteX3" fmla="*/ 1219929 w 2439857"/>
                <a:gd name="connsiteY3" fmla="*/ 1400486 h 1400485"/>
                <a:gd name="connsiteX4" fmla="*/ 0 w 2439857"/>
                <a:gd name="connsiteY4" fmla="*/ 700243 h 140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857" h="1400485">
                  <a:moveTo>
                    <a:pt x="0" y="700243"/>
                  </a:moveTo>
                  <a:cubicBezTo>
                    <a:pt x="0" y="313509"/>
                    <a:pt x="546181" y="0"/>
                    <a:pt x="1219929" y="0"/>
                  </a:cubicBezTo>
                  <a:cubicBezTo>
                    <a:pt x="1893677" y="0"/>
                    <a:pt x="2439858" y="313509"/>
                    <a:pt x="2439858" y="700243"/>
                  </a:cubicBezTo>
                  <a:cubicBezTo>
                    <a:pt x="2439858" y="1086977"/>
                    <a:pt x="1893677" y="1400486"/>
                    <a:pt x="1219929" y="1400486"/>
                  </a:cubicBezTo>
                  <a:cubicBezTo>
                    <a:pt x="546181" y="1400486"/>
                    <a:pt x="0" y="1086977"/>
                    <a:pt x="0" y="700243"/>
                  </a:cubicBezTo>
                  <a:close/>
                </a:path>
              </a:pathLst>
            </a:custGeom>
            <a:sp3d prstMaterial="plastic">
              <a:bevelT w="50800" h="50800"/>
              <a:bevelB w="50800" h="508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72549" tIns="220336" rIns="372549" bIns="220336" numCol="1" spcCol="1270" anchor="ctr" anchorCtr="0">
              <a:noAutofit/>
            </a:bodyPr>
            <a:lstStyle/>
            <a:p>
              <a:pPr lvl="0" algn="ctr" defTabSz="1066800">
                <a:lnSpc>
                  <a:spcPct val="90000"/>
                </a:lnSpc>
                <a:spcBef>
                  <a:spcPct val="0"/>
                </a:spcBef>
                <a:spcAft>
                  <a:spcPct val="35000"/>
                </a:spcAft>
              </a:pPr>
              <a:r>
                <a:rPr lang="en-US" sz="2400" b="1" kern="1200" dirty="0" err="1" smtClean="0">
                  <a:latin typeface="Arial"/>
                  <a:cs typeface="Arial"/>
                </a:rPr>
                <a:t>Cloudmesh</a:t>
              </a:r>
              <a:endParaRPr lang="en-US" sz="2400" b="1" kern="1200" dirty="0">
                <a:latin typeface="Arial"/>
                <a:cs typeface="Arial"/>
              </a:endParaRPr>
            </a:p>
          </p:txBody>
        </p:sp>
        <p:sp>
          <p:nvSpPr>
            <p:cNvPr id="12" name="Left Arrow 11"/>
            <p:cNvSpPr/>
            <p:nvPr/>
          </p:nvSpPr>
          <p:spPr>
            <a:xfrm rot="10800000">
              <a:off x="1366044" y="4507710"/>
              <a:ext cx="1906799" cy="628732"/>
            </a:xfrm>
            <a:prstGeom prst="leftArrow">
              <a:avLst>
                <a:gd name="adj1" fmla="val 60000"/>
                <a:gd name="adj2" fmla="val 50000"/>
              </a:avLst>
            </a:prstGeom>
            <a:sp3d z="-54080" prstMaterial="plastic">
              <a:bevelT w="25400" h="25400"/>
              <a:bevelB w="25400" h="25400"/>
            </a:sp3d>
          </p:spPr>
          <p:style>
            <a:lnRef idx="1">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hueOff val="0"/>
                <a:satOff val="0"/>
                <a:lumOff val="0"/>
                <a:alphaOff val="0"/>
              </a:schemeClr>
            </a:fontRef>
          </p:style>
        </p:sp>
        <p:sp>
          <p:nvSpPr>
            <p:cNvPr id="13" name="Freeform 12"/>
            <p:cNvSpPr/>
            <p:nvPr/>
          </p:nvSpPr>
          <p:spPr>
            <a:xfrm>
              <a:off x="318157" y="3983766"/>
              <a:ext cx="2095775" cy="1676620"/>
            </a:xfrm>
            <a:custGeom>
              <a:avLst/>
              <a:gdLst>
                <a:gd name="connsiteX0" fmla="*/ 0 w 2095775"/>
                <a:gd name="connsiteY0" fmla="*/ 167662 h 1676620"/>
                <a:gd name="connsiteX1" fmla="*/ 167662 w 2095775"/>
                <a:gd name="connsiteY1" fmla="*/ 0 h 1676620"/>
                <a:gd name="connsiteX2" fmla="*/ 1928113 w 2095775"/>
                <a:gd name="connsiteY2" fmla="*/ 0 h 1676620"/>
                <a:gd name="connsiteX3" fmla="*/ 2095775 w 2095775"/>
                <a:gd name="connsiteY3" fmla="*/ 167662 h 1676620"/>
                <a:gd name="connsiteX4" fmla="*/ 2095775 w 2095775"/>
                <a:gd name="connsiteY4" fmla="*/ 1508958 h 1676620"/>
                <a:gd name="connsiteX5" fmla="*/ 1928113 w 2095775"/>
                <a:gd name="connsiteY5" fmla="*/ 1676620 h 1676620"/>
                <a:gd name="connsiteX6" fmla="*/ 167662 w 2095775"/>
                <a:gd name="connsiteY6" fmla="*/ 1676620 h 1676620"/>
                <a:gd name="connsiteX7" fmla="*/ 0 w 2095775"/>
                <a:gd name="connsiteY7" fmla="*/ 1508958 h 1676620"/>
                <a:gd name="connsiteX8" fmla="*/ 0 w 2095775"/>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775" h="1676620">
                  <a:moveTo>
                    <a:pt x="0" y="167662"/>
                  </a:moveTo>
                  <a:cubicBezTo>
                    <a:pt x="0" y="75065"/>
                    <a:pt x="75065" y="0"/>
                    <a:pt x="167662" y="0"/>
                  </a:cubicBezTo>
                  <a:lnTo>
                    <a:pt x="1928113" y="0"/>
                  </a:lnTo>
                  <a:cubicBezTo>
                    <a:pt x="2020710" y="0"/>
                    <a:pt x="2095775" y="75065"/>
                    <a:pt x="2095775" y="167662"/>
                  </a:cubicBezTo>
                  <a:lnTo>
                    <a:pt x="2095775" y="1508958"/>
                  </a:lnTo>
                  <a:cubicBezTo>
                    <a:pt x="2095775" y="1601555"/>
                    <a:pt x="2020710" y="1676620"/>
                    <a:pt x="1928113" y="1676620"/>
                  </a:cubicBezTo>
                  <a:lnTo>
                    <a:pt x="167662" y="1676620"/>
                  </a:lnTo>
                  <a:cubicBezTo>
                    <a:pt x="75065" y="1676620"/>
                    <a:pt x="0" y="1601555"/>
                    <a:pt x="0" y="1508958"/>
                  </a:cubicBezTo>
                  <a:lnTo>
                    <a:pt x="0" y="167662"/>
                  </a:lnTo>
                  <a:close/>
                </a:path>
              </a:pathLst>
            </a:custGeom>
            <a:sp3d prstMaterial="plastic">
              <a:bevelT w="50800" h="50800"/>
              <a:bevelB w="50800" h="508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94827" tIns="94827" rIns="94827" bIns="94827" numCol="1" spcCol="1270" anchor="t" anchorCtr="0">
              <a:noAutofit/>
            </a:bodyPr>
            <a:lstStyle/>
            <a:p>
              <a:pPr lvl="0" algn="l" defTabSz="1066800">
                <a:lnSpc>
                  <a:spcPct val="90000"/>
                </a:lnSpc>
                <a:spcBef>
                  <a:spcPct val="0"/>
                </a:spcBef>
                <a:spcAft>
                  <a:spcPct val="35000"/>
                </a:spcAft>
              </a:pPr>
              <a:r>
                <a:rPr lang="en-US" sz="2400" b="1" kern="1200" dirty="0" smtClean="0">
                  <a:latin typeface="Arial"/>
                  <a:cs typeface="Arial"/>
                </a:rPr>
                <a:t>Information Services</a:t>
              </a:r>
              <a:endParaRPr lang="en-US" sz="2400" b="1" kern="1200" dirty="0">
                <a:latin typeface="Arial"/>
                <a:cs typeface="Arial"/>
              </a:endParaRPr>
            </a:p>
            <a:p>
              <a:pPr marL="171450" lvl="1" indent="-171450" algn="l" defTabSz="844550">
                <a:lnSpc>
                  <a:spcPct val="90000"/>
                </a:lnSpc>
                <a:spcBef>
                  <a:spcPct val="0"/>
                </a:spcBef>
                <a:spcAft>
                  <a:spcPct val="15000"/>
                </a:spcAft>
                <a:buChar char="••"/>
              </a:pPr>
              <a:r>
                <a:rPr lang="en-US" sz="1900" b="1" kern="1200" dirty="0" err="1" smtClean="0">
                  <a:latin typeface="Arial"/>
                  <a:cs typeface="Arial"/>
                </a:rPr>
                <a:t>CloudMetrics</a:t>
              </a:r>
              <a:endParaRPr lang="en-US" sz="1900" b="1" kern="1200" dirty="0">
                <a:latin typeface="Arial"/>
                <a:cs typeface="Arial"/>
              </a:endParaRPr>
            </a:p>
          </p:txBody>
        </p:sp>
        <p:sp>
          <p:nvSpPr>
            <p:cNvPr id="14" name="Left Arrow 13"/>
            <p:cNvSpPr/>
            <p:nvPr/>
          </p:nvSpPr>
          <p:spPr>
            <a:xfrm rot="13089708">
              <a:off x="1572278" y="3092967"/>
              <a:ext cx="2462373" cy="628732"/>
            </a:xfrm>
            <a:prstGeom prst="leftArrow">
              <a:avLst>
                <a:gd name="adj1" fmla="val 60000"/>
                <a:gd name="adj2" fmla="val 50000"/>
              </a:avLst>
            </a:prstGeom>
            <a:sp3d z="-54080" prstMaterial="plastic">
              <a:bevelT w="25400" h="25400"/>
              <a:bevelB w="25400" h="25400"/>
            </a:sp3d>
          </p:spPr>
          <p:style>
            <a:lnRef idx="1">
              <a:schemeClr val="lt1">
                <a:hueOff val="0"/>
                <a:satOff val="0"/>
                <a:lumOff val="0"/>
                <a:alphaOff val="0"/>
              </a:schemeClr>
            </a:lnRef>
            <a:fillRef idx="1">
              <a:schemeClr val="accent4">
                <a:hueOff val="-1116192"/>
                <a:satOff val="6725"/>
                <a:lumOff val="539"/>
                <a:alphaOff val="0"/>
              </a:schemeClr>
            </a:fillRef>
            <a:effectRef idx="2">
              <a:schemeClr val="accent4">
                <a:hueOff val="-1116192"/>
                <a:satOff val="6725"/>
                <a:lumOff val="539"/>
                <a:alphaOff val="0"/>
              </a:schemeClr>
            </a:effectRef>
            <a:fontRef idx="minor">
              <a:schemeClr val="lt1">
                <a:hueOff val="0"/>
                <a:satOff val="0"/>
                <a:lumOff val="0"/>
                <a:alphaOff val="0"/>
              </a:schemeClr>
            </a:fontRef>
          </p:style>
        </p:sp>
        <p:sp>
          <p:nvSpPr>
            <p:cNvPr id="15" name="Freeform 14"/>
            <p:cNvSpPr/>
            <p:nvPr/>
          </p:nvSpPr>
          <p:spPr>
            <a:xfrm>
              <a:off x="531827" y="1808292"/>
              <a:ext cx="2607186" cy="1676620"/>
            </a:xfrm>
            <a:custGeom>
              <a:avLst/>
              <a:gdLst>
                <a:gd name="connsiteX0" fmla="*/ 0 w 2607186"/>
                <a:gd name="connsiteY0" fmla="*/ 167662 h 1676620"/>
                <a:gd name="connsiteX1" fmla="*/ 167662 w 2607186"/>
                <a:gd name="connsiteY1" fmla="*/ 0 h 1676620"/>
                <a:gd name="connsiteX2" fmla="*/ 2439524 w 2607186"/>
                <a:gd name="connsiteY2" fmla="*/ 0 h 1676620"/>
                <a:gd name="connsiteX3" fmla="*/ 2607186 w 2607186"/>
                <a:gd name="connsiteY3" fmla="*/ 167662 h 1676620"/>
                <a:gd name="connsiteX4" fmla="*/ 2607186 w 2607186"/>
                <a:gd name="connsiteY4" fmla="*/ 1508958 h 1676620"/>
                <a:gd name="connsiteX5" fmla="*/ 2439524 w 2607186"/>
                <a:gd name="connsiteY5" fmla="*/ 1676620 h 1676620"/>
                <a:gd name="connsiteX6" fmla="*/ 167662 w 2607186"/>
                <a:gd name="connsiteY6" fmla="*/ 1676620 h 1676620"/>
                <a:gd name="connsiteX7" fmla="*/ 0 w 2607186"/>
                <a:gd name="connsiteY7" fmla="*/ 1508958 h 1676620"/>
                <a:gd name="connsiteX8" fmla="*/ 0 w 2607186"/>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7186" h="1676620">
                  <a:moveTo>
                    <a:pt x="0" y="167662"/>
                  </a:moveTo>
                  <a:cubicBezTo>
                    <a:pt x="0" y="75065"/>
                    <a:pt x="75065" y="0"/>
                    <a:pt x="167662" y="0"/>
                  </a:cubicBezTo>
                  <a:lnTo>
                    <a:pt x="2439524" y="0"/>
                  </a:lnTo>
                  <a:cubicBezTo>
                    <a:pt x="2532121" y="0"/>
                    <a:pt x="2607186" y="75065"/>
                    <a:pt x="2607186" y="167662"/>
                  </a:cubicBezTo>
                  <a:lnTo>
                    <a:pt x="2607186" y="1508958"/>
                  </a:lnTo>
                  <a:cubicBezTo>
                    <a:pt x="2607186" y="1601555"/>
                    <a:pt x="2532121" y="1676620"/>
                    <a:pt x="2439524" y="1676620"/>
                  </a:cubicBezTo>
                  <a:lnTo>
                    <a:pt x="167662" y="1676620"/>
                  </a:lnTo>
                  <a:cubicBezTo>
                    <a:pt x="75065" y="1676620"/>
                    <a:pt x="0" y="1601555"/>
                    <a:pt x="0" y="1508958"/>
                  </a:cubicBezTo>
                  <a:lnTo>
                    <a:pt x="0" y="167662"/>
                  </a:lnTo>
                  <a:close/>
                </a:path>
              </a:pathLst>
            </a:custGeom>
            <a:sp3d prstMaterial="plastic">
              <a:bevelT w="50800" h="50800"/>
              <a:bevelB w="50800" h="50800"/>
            </a:sp3d>
          </p:spPr>
          <p:style>
            <a:lnRef idx="0">
              <a:schemeClr val="lt1">
                <a:hueOff val="0"/>
                <a:satOff val="0"/>
                <a:lumOff val="0"/>
                <a:alphaOff val="0"/>
              </a:schemeClr>
            </a:lnRef>
            <a:fillRef idx="1">
              <a:schemeClr val="accent4">
                <a:hueOff val="-1116192"/>
                <a:satOff val="6725"/>
                <a:lumOff val="539"/>
                <a:alphaOff val="0"/>
              </a:schemeClr>
            </a:fillRef>
            <a:effectRef idx="2">
              <a:schemeClr val="accent4">
                <a:hueOff val="-1116192"/>
                <a:satOff val="6725"/>
                <a:lumOff val="539"/>
                <a:alphaOff val="0"/>
              </a:schemeClr>
            </a:effectRef>
            <a:fontRef idx="minor">
              <a:schemeClr val="lt1"/>
            </a:fontRef>
          </p:style>
          <p:txBody>
            <a:bodyPr spcFirstLastPara="0" vert="horz" wrap="square" lIns="94827" tIns="94827" rIns="94827" bIns="94827" numCol="1" spcCol="1270" anchor="t" anchorCtr="0">
              <a:noAutofit/>
            </a:bodyPr>
            <a:lstStyle/>
            <a:p>
              <a:pPr lvl="0" algn="l" defTabSz="1066800">
                <a:lnSpc>
                  <a:spcPct val="90000"/>
                </a:lnSpc>
                <a:spcBef>
                  <a:spcPct val="0"/>
                </a:spcBef>
                <a:spcAft>
                  <a:spcPct val="35000"/>
                </a:spcAft>
              </a:pPr>
              <a:r>
                <a:rPr lang="en-US" sz="2400" b="1" kern="1200" dirty="0" smtClean="0">
                  <a:latin typeface="Arial"/>
                  <a:cs typeface="Arial"/>
                </a:rPr>
                <a:t>Provisioning Management</a:t>
              </a:r>
              <a:endParaRPr lang="en-US" sz="2400" b="1" kern="1200" dirty="0">
                <a:latin typeface="Arial"/>
                <a:cs typeface="Arial"/>
              </a:endParaRPr>
            </a:p>
            <a:p>
              <a:pPr marL="171450" lvl="1" indent="-171450" algn="l" defTabSz="844550">
                <a:lnSpc>
                  <a:spcPct val="90000"/>
                </a:lnSpc>
                <a:spcBef>
                  <a:spcPct val="0"/>
                </a:spcBef>
                <a:spcAft>
                  <a:spcPct val="15000"/>
                </a:spcAft>
                <a:buChar char="••"/>
              </a:pPr>
              <a:r>
                <a:rPr lang="en-US" sz="1900" b="1" kern="1200" dirty="0" smtClean="0">
                  <a:latin typeface="Arial"/>
                  <a:cs typeface="Arial"/>
                </a:rPr>
                <a:t>Rain</a:t>
              </a:r>
            </a:p>
            <a:p>
              <a:pPr marL="171450" lvl="1" indent="-171450" algn="l" defTabSz="844550">
                <a:lnSpc>
                  <a:spcPct val="90000"/>
                </a:lnSpc>
                <a:spcBef>
                  <a:spcPct val="0"/>
                </a:spcBef>
                <a:spcAft>
                  <a:spcPct val="15000"/>
                </a:spcAft>
                <a:buChar char="••"/>
              </a:pPr>
              <a:r>
                <a:rPr lang="en-US" sz="1900" b="1" dirty="0" smtClean="0">
                  <a:latin typeface="Arial"/>
                  <a:cs typeface="Arial"/>
                </a:rPr>
                <a:t>Cloud Shifting</a:t>
              </a:r>
            </a:p>
            <a:p>
              <a:pPr marL="171450" lvl="1" indent="-171450" algn="l" defTabSz="844550">
                <a:lnSpc>
                  <a:spcPct val="90000"/>
                </a:lnSpc>
                <a:spcBef>
                  <a:spcPct val="0"/>
                </a:spcBef>
                <a:spcAft>
                  <a:spcPct val="15000"/>
                </a:spcAft>
                <a:buChar char="••"/>
              </a:pPr>
              <a:r>
                <a:rPr lang="en-US" sz="1900" b="1" kern="1200" dirty="0" smtClean="0">
                  <a:latin typeface="Arial"/>
                  <a:cs typeface="Arial"/>
                </a:rPr>
                <a:t>Cloud Bursting</a:t>
              </a:r>
              <a:endParaRPr lang="en-US" sz="1900" b="1" kern="1200" dirty="0">
                <a:latin typeface="Arial"/>
                <a:cs typeface="Arial"/>
              </a:endParaRPr>
            </a:p>
          </p:txBody>
        </p:sp>
        <p:sp>
          <p:nvSpPr>
            <p:cNvPr id="16" name="Left Arrow 15"/>
            <p:cNvSpPr/>
            <p:nvPr/>
          </p:nvSpPr>
          <p:spPr>
            <a:xfrm rot="16114334">
              <a:off x="3196720" y="2298664"/>
              <a:ext cx="2703942" cy="628732"/>
            </a:xfrm>
            <a:prstGeom prst="leftArrow">
              <a:avLst>
                <a:gd name="adj1" fmla="val 60000"/>
                <a:gd name="adj2" fmla="val 50000"/>
              </a:avLst>
            </a:prstGeom>
            <a:sp3d z="-54080" prstMaterial="plastic">
              <a:bevelT w="25400" h="25400"/>
              <a:bevelB w="25400" h="25400"/>
            </a:sp3d>
          </p:spPr>
          <p:style>
            <a:lnRef idx="1">
              <a:schemeClr val="lt1">
                <a:hueOff val="0"/>
                <a:satOff val="0"/>
                <a:lumOff val="0"/>
                <a:alphaOff val="0"/>
              </a:schemeClr>
            </a:lnRef>
            <a:fillRef idx="1">
              <a:schemeClr val="accent4">
                <a:hueOff val="-2232385"/>
                <a:satOff val="13449"/>
                <a:lumOff val="1078"/>
                <a:alphaOff val="0"/>
              </a:schemeClr>
            </a:fillRef>
            <a:effectRef idx="2">
              <a:schemeClr val="accent4">
                <a:hueOff val="-2232385"/>
                <a:satOff val="13449"/>
                <a:lumOff val="1078"/>
                <a:alphaOff val="0"/>
              </a:schemeClr>
            </a:effectRef>
            <a:fontRef idx="minor">
              <a:schemeClr val="lt1">
                <a:hueOff val="0"/>
                <a:satOff val="0"/>
                <a:lumOff val="0"/>
                <a:alphaOff val="0"/>
              </a:schemeClr>
            </a:fontRef>
          </p:style>
        </p:sp>
        <p:sp>
          <p:nvSpPr>
            <p:cNvPr id="17" name="Freeform 16"/>
            <p:cNvSpPr/>
            <p:nvPr/>
          </p:nvSpPr>
          <p:spPr>
            <a:xfrm>
              <a:off x="3250519" y="423169"/>
              <a:ext cx="2528972" cy="1676620"/>
            </a:xfrm>
            <a:custGeom>
              <a:avLst/>
              <a:gdLst>
                <a:gd name="connsiteX0" fmla="*/ 0 w 2528972"/>
                <a:gd name="connsiteY0" fmla="*/ 167662 h 1676620"/>
                <a:gd name="connsiteX1" fmla="*/ 167662 w 2528972"/>
                <a:gd name="connsiteY1" fmla="*/ 0 h 1676620"/>
                <a:gd name="connsiteX2" fmla="*/ 2361310 w 2528972"/>
                <a:gd name="connsiteY2" fmla="*/ 0 h 1676620"/>
                <a:gd name="connsiteX3" fmla="*/ 2528972 w 2528972"/>
                <a:gd name="connsiteY3" fmla="*/ 167662 h 1676620"/>
                <a:gd name="connsiteX4" fmla="*/ 2528972 w 2528972"/>
                <a:gd name="connsiteY4" fmla="*/ 1508958 h 1676620"/>
                <a:gd name="connsiteX5" fmla="*/ 2361310 w 2528972"/>
                <a:gd name="connsiteY5" fmla="*/ 1676620 h 1676620"/>
                <a:gd name="connsiteX6" fmla="*/ 167662 w 2528972"/>
                <a:gd name="connsiteY6" fmla="*/ 1676620 h 1676620"/>
                <a:gd name="connsiteX7" fmla="*/ 0 w 2528972"/>
                <a:gd name="connsiteY7" fmla="*/ 1508958 h 1676620"/>
                <a:gd name="connsiteX8" fmla="*/ 0 w 2528972"/>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972" h="1676620">
                  <a:moveTo>
                    <a:pt x="0" y="167662"/>
                  </a:moveTo>
                  <a:cubicBezTo>
                    <a:pt x="0" y="75065"/>
                    <a:pt x="75065" y="0"/>
                    <a:pt x="167662" y="0"/>
                  </a:cubicBezTo>
                  <a:lnTo>
                    <a:pt x="2361310" y="0"/>
                  </a:lnTo>
                  <a:cubicBezTo>
                    <a:pt x="2453907" y="0"/>
                    <a:pt x="2528972" y="75065"/>
                    <a:pt x="2528972" y="167662"/>
                  </a:cubicBezTo>
                  <a:lnTo>
                    <a:pt x="2528972" y="1508958"/>
                  </a:lnTo>
                  <a:cubicBezTo>
                    <a:pt x="2528972" y="1601555"/>
                    <a:pt x="2453907" y="1676620"/>
                    <a:pt x="2361310" y="1676620"/>
                  </a:cubicBezTo>
                  <a:lnTo>
                    <a:pt x="167662" y="1676620"/>
                  </a:lnTo>
                  <a:cubicBezTo>
                    <a:pt x="75065" y="1676620"/>
                    <a:pt x="0" y="1601555"/>
                    <a:pt x="0" y="1508958"/>
                  </a:cubicBezTo>
                  <a:lnTo>
                    <a:pt x="0" y="167662"/>
                  </a:lnTo>
                  <a:close/>
                </a:path>
              </a:pathLst>
            </a:custGeom>
            <a:sp3d prstMaterial="plastic">
              <a:bevelT w="50800" h="50800"/>
              <a:bevelB w="50800" h="50800"/>
            </a:sp3d>
          </p:spPr>
          <p:style>
            <a:lnRef idx="0">
              <a:schemeClr val="lt1">
                <a:hueOff val="0"/>
                <a:satOff val="0"/>
                <a:lumOff val="0"/>
                <a:alphaOff val="0"/>
              </a:schemeClr>
            </a:lnRef>
            <a:fillRef idx="1">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spcFirstLastPara="0" vert="horz" wrap="square" lIns="94827" tIns="94827" rIns="94827" bIns="94827" numCol="1" spcCol="1270" anchor="t" anchorCtr="0">
              <a:noAutofit/>
            </a:bodyPr>
            <a:lstStyle/>
            <a:p>
              <a:pPr lvl="0" algn="l" defTabSz="1066800">
                <a:lnSpc>
                  <a:spcPct val="90000"/>
                </a:lnSpc>
                <a:spcBef>
                  <a:spcPct val="0"/>
                </a:spcBef>
                <a:spcAft>
                  <a:spcPct val="35000"/>
                </a:spcAft>
              </a:pPr>
              <a:r>
                <a:rPr lang="en-US" sz="2400" b="1" kern="1200" dirty="0" smtClean="0">
                  <a:latin typeface="Arial"/>
                  <a:cs typeface="Arial"/>
                </a:rPr>
                <a:t>Virtual Machine</a:t>
              </a:r>
              <a:br>
                <a:rPr lang="en-US" sz="2400" b="1" kern="1200" dirty="0" smtClean="0">
                  <a:latin typeface="Arial"/>
                  <a:cs typeface="Arial"/>
                </a:rPr>
              </a:br>
              <a:r>
                <a:rPr lang="en-US" sz="2400" b="1" kern="1200" dirty="0" smtClean="0">
                  <a:latin typeface="Arial"/>
                  <a:cs typeface="Arial"/>
                </a:rPr>
                <a:t>Management</a:t>
              </a:r>
              <a:endParaRPr lang="en-US" sz="2400" b="1" kern="1200" dirty="0">
                <a:latin typeface="Arial"/>
                <a:cs typeface="Arial"/>
              </a:endParaRPr>
            </a:p>
            <a:p>
              <a:pPr marL="171450" lvl="1" indent="-171450" algn="l" defTabSz="844550">
                <a:lnSpc>
                  <a:spcPct val="90000"/>
                </a:lnSpc>
                <a:spcBef>
                  <a:spcPct val="0"/>
                </a:spcBef>
                <a:spcAft>
                  <a:spcPct val="15000"/>
                </a:spcAft>
                <a:buChar char="••"/>
              </a:pPr>
              <a:r>
                <a:rPr lang="en-US" sz="1900" b="1" dirty="0" err="1" smtClean="0">
                  <a:latin typeface="Arial"/>
                  <a:cs typeface="Arial"/>
                </a:rPr>
                <a:t>IaaS</a:t>
              </a:r>
              <a:r>
                <a:rPr lang="en-US" sz="1900" b="1" dirty="0" smtClean="0">
                  <a:latin typeface="Arial"/>
                  <a:cs typeface="Arial"/>
                </a:rPr>
                <a:t> Abstraction</a:t>
              </a:r>
              <a:endParaRPr lang="en-US" sz="1900" b="1" kern="1200" dirty="0">
                <a:latin typeface="Arial"/>
                <a:cs typeface="Arial"/>
              </a:endParaRPr>
            </a:p>
          </p:txBody>
        </p:sp>
        <p:sp>
          <p:nvSpPr>
            <p:cNvPr id="18" name="Left Arrow 17"/>
            <p:cNvSpPr/>
            <p:nvPr/>
          </p:nvSpPr>
          <p:spPr>
            <a:xfrm rot="18900000">
              <a:off x="4974359" y="3013097"/>
              <a:ext cx="2248008" cy="628732"/>
            </a:xfrm>
            <a:prstGeom prst="leftArrow">
              <a:avLst>
                <a:gd name="adj1" fmla="val 60000"/>
                <a:gd name="adj2" fmla="val 50000"/>
              </a:avLst>
            </a:prstGeom>
            <a:sp3d z="-54080" prstMaterial="plastic">
              <a:bevelT w="25400" h="25400"/>
              <a:bevelB w="25400" h="25400"/>
            </a:sp3d>
          </p:spPr>
          <p:style>
            <a:lnRef idx="1">
              <a:schemeClr val="lt1">
                <a:hueOff val="0"/>
                <a:satOff val="0"/>
                <a:lumOff val="0"/>
                <a:alphaOff val="0"/>
              </a:schemeClr>
            </a:lnRef>
            <a:fillRef idx="1">
              <a:schemeClr val="accent4">
                <a:hueOff val="-3348577"/>
                <a:satOff val="20174"/>
                <a:lumOff val="1617"/>
                <a:alphaOff val="0"/>
              </a:schemeClr>
            </a:fillRef>
            <a:effectRef idx="2">
              <a:schemeClr val="accent4">
                <a:hueOff val="-3348577"/>
                <a:satOff val="20174"/>
                <a:lumOff val="1617"/>
                <a:alphaOff val="0"/>
              </a:schemeClr>
            </a:effectRef>
            <a:fontRef idx="minor">
              <a:schemeClr val="lt1">
                <a:hueOff val="0"/>
                <a:satOff val="0"/>
                <a:lumOff val="0"/>
                <a:alphaOff val="0"/>
              </a:schemeClr>
            </a:fontRef>
          </p:style>
        </p:sp>
        <p:sp>
          <p:nvSpPr>
            <p:cNvPr id="19" name="Freeform 18"/>
            <p:cNvSpPr/>
            <p:nvPr/>
          </p:nvSpPr>
          <p:spPr>
            <a:xfrm>
              <a:off x="5845267" y="1694362"/>
              <a:ext cx="2095775" cy="1676620"/>
            </a:xfrm>
            <a:custGeom>
              <a:avLst/>
              <a:gdLst>
                <a:gd name="connsiteX0" fmla="*/ 0 w 2095775"/>
                <a:gd name="connsiteY0" fmla="*/ 167662 h 1676620"/>
                <a:gd name="connsiteX1" fmla="*/ 167662 w 2095775"/>
                <a:gd name="connsiteY1" fmla="*/ 0 h 1676620"/>
                <a:gd name="connsiteX2" fmla="*/ 1928113 w 2095775"/>
                <a:gd name="connsiteY2" fmla="*/ 0 h 1676620"/>
                <a:gd name="connsiteX3" fmla="*/ 2095775 w 2095775"/>
                <a:gd name="connsiteY3" fmla="*/ 167662 h 1676620"/>
                <a:gd name="connsiteX4" fmla="*/ 2095775 w 2095775"/>
                <a:gd name="connsiteY4" fmla="*/ 1508958 h 1676620"/>
                <a:gd name="connsiteX5" fmla="*/ 1928113 w 2095775"/>
                <a:gd name="connsiteY5" fmla="*/ 1676620 h 1676620"/>
                <a:gd name="connsiteX6" fmla="*/ 167662 w 2095775"/>
                <a:gd name="connsiteY6" fmla="*/ 1676620 h 1676620"/>
                <a:gd name="connsiteX7" fmla="*/ 0 w 2095775"/>
                <a:gd name="connsiteY7" fmla="*/ 1508958 h 1676620"/>
                <a:gd name="connsiteX8" fmla="*/ 0 w 2095775"/>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775" h="1676620">
                  <a:moveTo>
                    <a:pt x="0" y="167662"/>
                  </a:moveTo>
                  <a:cubicBezTo>
                    <a:pt x="0" y="75065"/>
                    <a:pt x="75065" y="0"/>
                    <a:pt x="167662" y="0"/>
                  </a:cubicBezTo>
                  <a:lnTo>
                    <a:pt x="1928113" y="0"/>
                  </a:lnTo>
                  <a:cubicBezTo>
                    <a:pt x="2020710" y="0"/>
                    <a:pt x="2095775" y="75065"/>
                    <a:pt x="2095775" y="167662"/>
                  </a:cubicBezTo>
                  <a:lnTo>
                    <a:pt x="2095775" y="1508958"/>
                  </a:lnTo>
                  <a:cubicBezTo>
                    <a:pt x="2095775" y="1601555"/>
                    <a:pt x="2020710" y="1676620"/>
                    <a:pt x="1928113" y="1676620"/>
                  </a:cubicBezTo>
                  <a:lnTo>
                    <a:pt x="167662" y="1676620"/>
                  </a:lnTo>
                  <a:cubicBezTo>
                    <a:pt x="75065" y="1676620"/>
                    <a:pt x="0" y="1601555"/>
                    <a:pt x="0" y="1508958"/>
                  </a:cubicBezTo>
                  <a:lnTo>
                    <a:pt x="0" y="167662"/>
                  </a:lnTo>
                  <a:close/>
                </a:path>
              </a:pathLst>
            </a:custGeom>
            <a:sp3d prstMaterial="plastic">
              <a:bevelT w="50800" h="50800"/>
              <a:bevelB w="50800" h="50800"/>
            </a:sp3d>
          </p:spPr>
          <p:style>
            <a:lnRef idx="0">
              <a:schemeClr val="lt1">
                <a:hueOff val="0"/>
                <a:satOff val="0"/>
                <a:lumOff val="0"/>
                <a:alphaOff val="0"/>
              </a:schemeClr>
            </a:lnRef>
            <a:fillRef idx="1">
              <a:schemeClr val="accent4">
                <a:hueOff val="-3348577"/>
                <a:satOff val="20174"/>
                <a:lumOff val="1617"/>
                <a:alphaOff val="0"/>
              </a:schemeClr>
            </a:fillRef>
            <a:effectRef idx="2">
              <a:schemeClr val="accent4">
                <a:hueOff val="-3348577"/>
                <a:satOff val="20174"/>
                <a:lumOff val="1617"/>
                <a:alphaOff val="0"/>
              </a:schemeClr>
            </a:effectRef>
            <a:fontRef idx="minor">
              <a:schemeClr val="lt1"/>
            </a:fontRef>
          </p:style>
          <p:txBody>
            <a:bodyPr spcFirstLastPara="0" vert="horz" wrap="square" lIns="94827" tIns="94827" rIns="94827" bIns="94827" numCol="1" spcCol="1270" anchor="t" anchorCtr="0">
              <a:noAutofit/>
            </a:bodyPr>
            <a:lstStyle/>
            <a:p>
              <a:pPr lvl="0" algn="l" defTabSz="1066800">
                <a:lnSpc>
                  <a:spcPct val="90000"/>
                </a:lnSpc>
                <a:spcBef>
                  <a:spcPct val="0"/>
                </a:spcBef>
                <a:spcAft>
                  <a:spcPct val="35000"/>
                </a:spcAft>
              </a:pPr>
              <a:r>
                <a:rPr lang="en-US" sz="2400" b="1" kern="1200" dirty="0" smtClean="0">
                  <a:latin typeface="Arial"/>
                  <a:cs typeface="Arial"/>
                </a:rPr>
                <a:t>Experiment</a:t>
              </a:r>
              <a:br>
                <a:rPr lang="en-US" sz="2400" b="1" kern="1200" dirty="0" smtClean="0">
                  <a:latin typeface="Arial"/>
                  <a:cs typeface="Arial"/>
                </a:rPr>
              </a:br>
              <a:r>
                <a:rPr lang="en-US" sz="2400" b="1" kern="1200" dirty="0" smtClean="0">
                  <a:latin typeface="Arial"/>
                  <a:cs typeface="Arial"/>
                </a:rPr>
                <a:t>Management</a:t>
              </a:r>
              <a:endParaRPr lang="en-US" sz="2400" b="1" kern="1200" dirty="0">
                <a:latin typeface="Arial"/>
                <a:cs typeface="Arial"/>
              </a:endParaRPr>
            </a:p>
            <a:p>
              <a:pPr marL="171450" lvl="1" indent="-171450" algn="l" defTabSz="844550">
                <a:lnSpc>
                  <a:spcPct val="90000"/>
                </a:lnSpc>
                <a:spcBef>
                  <a:spcPct val="0"/>
                </a:spcBef>
                <a:spcAft>
                  <a:spcPct val="15000"/>
                </a:spcAft>
                <a:buChar char="••"/>
              </a:pPr>
              <a:r>
                <a:rPr lang="en-US" sz="1900" b="1" kern="1200" dirty="0" smtClean="0">
                  <a:latin typeface="Arial"/>
                  <a:cs typeface="Arial"/>
                </a:rPr>
                <a:t>Shell</a:t>
              </a:r>
            </a:p>
            <a:p>
              <a:pPr marL="171450" lvl="1" indent="-171450" algn="l" defTabSz="844550">
                <a:lnSpc>
                  <a:spcPct val="90000"/>
                </a:lnSpc>
                <a:spcBef>
                  <a:spcPct val="0"/>
                </a:spcBef>
                <a:spcAft>
                  <a:spcPct val="15000"/>
                </a:spcAft>
                <a:buChar char="••"/>
              </a:pPr>
              <a:r>
                <a:rPr lang="en-US" sz="1900" b="1" dirty="0" err="1" smtClean="0">
                  <a:latin typeface="Arial"/>
                  <a:cs typeface="Arial"/>
                </a:rPr>
                <a:t>IPython</a:t>
              </a:r>
              <a:endParaRPr lang="en-US" sz="1900" b="1" kern="1200" dirty="0">
                <a:latin typeface="Arial"/>
                <a:cs typeface="Arial"/>
              </a:endParaRPr>
            </a:p>
          </p:txBody>
        </p:sp>
        <p:sp>
          <p:nvSpPr>
            <p:cNvPr id="20" name="Left Arrow 19"/>
            <p:cNvSpPr/>
            <p:nvPr/>
          </p:nvSpPr>
          <p:spPr>
            <a:xfrm>
              <a:off x="5934657" y="4507710"/>
              <a:ext cx="1906799" cy="628732"/>
            </a:xfrm>
            <a:prstGeom prst="leftArrow">
              <a:avLst>
                <a:gd name="adj1" fmla="val 60000"/>
                <a:gd name="adj2" fmla="val 50000"/>
              </a:avLst>
            </a:prstGeom>
            <a:sp3d z="-54080" prstMaterial="plastic">
              <a:bevelT w="25400" h="25400"/>
              <a:bevelB w="25400" h="25400"/>
            </a:sp3d>
          </p:spPr>
          <p:style>
            <a:lnRef idx="1">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hueOff val="0"/>
                <a:satOff val="0"/>
                <a:lumOff val="0"/>
                <a:alphaOff val="0"/>
              </a:schemeClr>
            </a:fontRef>
          </p:style>
        </p:sp>
        <p:sp>
          <p:nvSpPr>
            <p:cNvPr id="21" name="Freeform 20"/>
            <p:cNvSpPr/>
            <p:nvPr/>
          </p:nvSpPr>
          <p:spPr>
            <a:xfrm>
              <a:off x="6793569" y="3983766"/>
              <a:ext cx="2095775" cy="1676620"/>
            </a:xfrm>
            <a:custGeom>
              <a:avLst/>
              <a:gdLst>
                <a:gd name="connsiteX0" fmla="*/ 0 w 2095775"/>
                <a:gd name="connsiteY0" fmla="*/ 167662 h 1676620"/>
                <a:gd name="connsiteX1" fmla="*/ 167662 w 2095775"/>
                <a:gd name="connsiteY1" fmla="*/ 0 h 1676620"/>
                <a:gd name="connsiteX2" fmla="*/ 1928113 w 2095775"/>
                <a:gd name="connsiteY2" fmla="*/ 0 h 1676620"/>
                <a:gd name="connsiteX3" fmla="*/ 2095775 w 2095775"/>
                <a:gd name="connsiteY3" fmla="*/ 167662 h 1676620"/>
                <a:gd name="connsiteX4" fmla="*/ 2095775 w 2095775"/>
                <a:gd name="connsiteY4" fmla="*/ 1508958 h 1676620"/>
                <a:gd name="connsiteX5" fmla="*/ 1928113 w 2095775"/>
                <a:gd name="connsiteY5" fmla="*/ 1676620 h 1676620"/>
                <a:gd name="connsiteX6" fmla="*/ 167662 w 2095775"/>
                <a:gd name="connsiteY6" fmla="*/ 1676620 h 1676620"/>
                <a:gd name="connsiteX7" fmla="*/ 0 w 2095775"/>
                <a:gd name="connsiteY7" fmla="*/ 1508958 h 1676620"/>
                <a:gd name="connsiteX8" fmla="*/ 0 w 2095775"/>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775" h="1676620">
                  <a:moveTo>
                    <a:pt x="0" y="167662"/>
                  </a:moveTo>
                  <a:cubicBezTo>
                    <a:pt x="0" y="75065"/>
                    <a:pt x="75065" y="0"/>
                    <a:pt x="167662" y="0"/>
                  </a:cubicBezTo>
                  <a:lnTo>
                    <a:pt x="1928113" y="0"/>
                  </a:lnTo>
                  <a:cubicBezTo>
                    <a:pt x="2020710" y="0"/>
                    <a:pt x="2095775" y="75065"/>
                    <a:pt x="2095775" y="167662"/>
                  </a:cubicBezTo>
                  <a:lnTo>
                    <a:pt x="2095775" y="1508958"/>
                  </a:lnTo>
                  <a:cubicBezTo>
                    <a:pt x="2095775" y="1601555"/>
                    <a:pt x="2020710" y="1676620"/>
                    <a:pt x="1928113" y="1676620"/>
                  </a:cubicBezTo>
                  <a:lnTo>
                    <a:pt x="167662" y="1676620"/>
                  </a:lnTo>
                  <a:cubicBezTo>
                    <a:pt x="75065" y="1676620"/>
                    <a:pt x="0" y="1601555"/>
                    <a:pt x="0" y="1508958"/>
                  </a:cubicBezTo>
                  <a:lnTo>
                    <a:pt x="0" y="167662"/>
                  </a:lnTo>
                  <a:close/>
                </a:path>
              </a:pathLst>
            </a:custGeom>
            <a:sp3d prstMaterial="plastic">
              <a:bevelT w="50800" h="50800"/>
              <a:bevelB w="50800" h="50800"/>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94827" tIns="94827" rIns="94827" bIns="94827" numCol="1" spcCol="1270" anchor="t" anchorCtr="0">
              <a:noAutofit/>
            </a:bodyPr>
            <a:lstStyle/>
            <a:p>
              <a:pPr lvl="0" algn="l" defTabSz="1066800">
                <a:lnSpc>
                  <a:spcPct val="90000"/>
                </a:lnSpc>
                <a:spcBef>
                  <a:spcPct val="0"/>
                </a:spcBef>
                <a:spcAft>
                  <a:spcPct val="35000"/>
                </a:spcAft>
              </a:pPr>
              <a:r>
                <a:rPr lang="en-US" sz="2400" b="1" kern="1200" dirty="0" smtClean="0">
                  <a:latin typeface="Arial"/>
                  <a:cs typeface="Arial"/>
                </a:rPr>
                <a:t>Accounting</a:t>
              </a:r>
              <a:endParaRPr lang="en-US" sz="2400" b="1" kern="1200" dirty="0">
                <a:latin typeface="Arial"/>
                <a:cs typeface="Arial"/>
              </a:endParaRPr>
            </a:p>
            <a:p>
              <a:pPr marL="171450" lvl="1" indent="-171450" algn="l" defTabSz="844550">
                <a:lnSpc>
                  <a:spcPct val="90000"/>
                </a:lnSpc>
                <a:spcBef>
                  <a:spcPct val="0"/>
                </a:spcBef>
                <a:spcAft>
                  <a:spcPct val="15000"/>
                </a:spcAft>
                <a:buChar char="••"/>
              </a:pPr>
              <a:r>
                <a:rPr lang="en-US" sz="1900" b="1" kern="1200" dirty="0" smtClean="0">
                  <a:latin typeface="Arial"/>
                  <a:cs typeface="Arial"/>
                </a:rPr>
                <a:t>Internal</a:t>
              </a:r>
            </a:p>
            <a:p>
              <a:pPr marL="171450" lvl="1" indent="-171450" algn="l" defTabSz="844550">
                <a:lnSpc>
                  <a:spcPct val="90000"/>
                </a:lnSpc>
                <a:spcBef>
                  <a:spcPct val="0"/>
                </a:spcBef>
                <a:spcAft>
                  <a:spcPct val="15000"/>
                </a:spcAft>
                <a:buChar char="••"/>
              </a:pPr>
              <a:r>
                <a:rPr lang="en-US" sz="1900" b="1" kern="1200" dirty="0" smtClean="0">
                  <a:latin typeface="Arial"/>
                  <a:cs typeface="Arial"/>
                </a:rPr>
                <a:t>External</a:t>
              </a:r>
              <a:endParaRPr lang="en-US" sz="1900" b="1" kern="1200" dirty="0">
                <a:latin typeface="Arial"/>
                <a:cs typeface="Arial"/>
              </a:endParaRPr>
            </a:p>
          </p:txBody>
        </p:sp>
      </p:grpSp>
    </p:spTree>
    <p:extLst>
      <p:ext uri="{BB962C8B-B14F-4D97-AF65-F5344CB8AC3E}">
        <p14:creationId xmlns:p14="http://schemas.microsoft.com/office/powerpoint/2010/main" val="2396154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924" y="-5917"/>
            <a:ext cx="5006340" cy="793708"/>
          </a:xfrm>
        </p:spPr>
        <p:txBody>
          <a:bodyPr/>
          <a:lstStyle/>
          <a:p>
            <a:r>
              <a:rPr lang="en-US" dirty="0" smtClean="0"/>
              <a:t>Rocks</a:t>
            </a:r>
            <a:endParaRPr lang="en-US" dirty="0"/>
          </a:p>
        </p:txBody>
      </p:sp>
      <p:sp>
        <p:nvSpPr>
          <p:cNvPr id="3" name="Content Placeholder 2"/>
          <p:cNvSpPr>
            <a:spLocks noGrp="1"/>
          </p:cNvSpPr>
          <p:nvPr>
            <p:ph idx="1"/>
          </p:nvPr>
        </p:nvSpPr>
        <p:spPr>
          <a:xfrm>
            <a:off x="-1" y="905223"/>
            <a:ext cx="9144000" cy="3097213"/>
          </a:xfrm>
        </p:spPr>
        <p:txBody>
          <a:bodyPr>
            <a:normAutofit fontScale="92500" lnSpcReduction="10000"/>
          </a:bodyPr>
          <a:lstStyle/>
          <a:p>
            <a:r>
              <a:rPr lang="en-US" sz="2000" dirty="0" smtClean="0"/>
              <a:t>Rocks Cluster Distribution </a:t>
            </a:r>
            <a:r>
              <a:rPr lang="en-US" sz="2000" dirty="0" smtClean="0">
                <a:hlinkClick r:id="rId2"/>
              </a:rPr>
              <a:t>http</a:t>
            </a:r>
            <a:r>
              <a:rPr lang="en-US" sz="2000" dirty="0">
                <a:hlinkClick r:id="rId2"/>
              </a:rPr>
              <a:t>://www.rocksclusters.org</a:t>
            </a:r>
            <a:r>
              <a:rPr lang="en-US" sz="2000" dirty="0" smtClean="0">
                <a:hlinkClick r:id="rId2"/>
              </a:rPr>
              <a:t>/</a:t>
            </a:r>
            <a:r>
              <a:rPr lang="en-US" sz="2000" dirty="0"/>
              <a:t> </a:t>
            </a:r>
            <a:r>
              <a:rPr lang="en-US" sz="2000" dirty="0">
                <a:hlinkClick r:id="rId3"/>
              </a:rPr>
              <a:t>http://</a:t>
            </a:r>
            <a:r>
              <a:rPr lang="en-US" sz="2000" dirty="0" smtClean="0">
                <a:hlinkClick r:id="rId3"/>
              </a:rPr>
              <a:t>en.wikipedia.org/wiki/Rocks_Cluster_Distribution</a:t>
            </a:r>
            <a:r>
              <a:rPr lang="en-US" sz="2000" dirty="0" smtClean="0"/>
              <a:t> is </a:t>
            </a:r>
            <a:r>
              <a:rPr lang="en-US" sz="2000" smtClean="0"/>
              <a:t>developed </a:t>
            </a:r>
            <a:br>
              <a:rPr lang="en-US" sz="2000" smtClean="0"/>
            </a:br>
            <a:r>
              <a:rPr lang="en-US" sz="2000" smtClean="0"/>
              <a:t>at </a:t>
            </a:r>
            <a:r>
              <a:rPr lang="en-US" sz="2000" dirty="0" smtClean="0"/>
              <a:t>SDSC to automate deployment of real and virtual clusters.</a:t>
            </a:r>
          </a:p>
          <a:p>
            <a:r>
              <a:rPr lang="en-US" sz="2000" dirty="0"/>
              <a:t>Rocks was initially based on the </a:t>
            </a:r>
            <a:r>
              <a:rPr lang="en-US" sz="2000" dirty="0">
                <a:hlinkClick r:id="rId4" tooltip="Red Hat Linux"/>
              </a:rPr>
              <a:t>Red Hat Linux</a:t>
            </a:r>
            <a:r>
              <a:rPr lang="en-US" sz="2000" dirty="0"/>
              <a:t> distribution, however modern versions of Rocks were based on </a:t>
            </a:r>
            <a:r>
              <a:rPr lang="en-US" sz="2000" dirty="0">
                <a:hlinkClick r:id="rId5" tooltip="CentOS"/>
              </a:rPr>
              <a:t>CentOS</a:t>
            </a:r>
            <a:r>
              <a:rPr lang="en-US" sz="2000" dirty="0"/>
              <a:t>, with a modified </a:t>
            </a:r>
            <a:r>
              <a:rPr lang="en-US" sz="2000" dirty="0">
                <a:hlinkClick r:id="rId6" tooltip="Anaconda (installer)"/>
              </a:rPr>
              <a:t>Anaconda installer</a:t>
            </a:r>
            <a:r>
              <a:rPr lang="en-US" sz="2000" dirty="0"/>
              <a:t> that simplifies mass installation onto many computers. Rocks includes many tools (such as </a:t>
            </a:r>
            <a:r>
              <a:rPr lang="en-US" sz="2000" dirty="0">
                <a:hlinkClick r:id="rId7" tooltip="Message Passing Interface"/>
              </a:rPr>
              <a:t>MPI</a:t>
            </a:r>
            <a:r>
              <a:rPr lang="en-US" sz="2000" dirty="0"/>
              <a:t>) which are not part of CentOS but are integral components that make a group of computers into a cluster</a:t>
            </a:r>
            <a:r>
              <a:rPr lang="en-US" sz="2000" dirty="0" smtClean="0"/>
              <a:t>.</a:t>
            </a:r>
          </a:p>
          <a:p>
            <a:r>
              <a:rPr lang="en-US" sz="2000" dirty="0"/>
              <a:t>Installations can be customized with additional software packages at install-time by using special user-supplied </a:t>
            </a:r>
            <a:r>
              <a:rPr lang="en-US" sz="2000" dirty="0" smtClean="0"/>
              <a:t>packages or Rolls.</a:t>
            </a:r>
            <a:endParaRPr lang="en-US" sz="2000" dirty="0"/>
          </a:p>
        </p:txBody>
      </p:sp>
      <p:pic>
        <p:nvPicPr>
          <p:cNvPr id="1026" name="Picture 2" descr="Rocks Support Overlapping Virtual Beowulf Cluste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863181"/>
            <a:ext cx="5524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ww.rocksclusters.or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18" y="111515"/>
            <a:ext cx="2895600" cy="6762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24500" y="3718679"/>
            <a:ext cx="3619499" cy="3139321"/>
          </a:xfrm>
          <a:prstGeom prst="rect">
            <a:avLst/>
          </a:prstGeom>
        </p:spPr>
        <p:txBody>
          <a:bodyPr wrap="square">
            <a:spAutoFit/>
          </a:bodyPr>
          <a:lstStyle/>
          <a:p>
            <a:r>
              <a:rPr lang="en-US" dirty="0" smtClean="0"/>
              <a:t>The </a:t>
            </a:r>
            <a:r>
              <a:rPr lang="en-US" dirty="0"/>
              <a:t>"Rolls" extend the system by integrating seamlessly and automatically into the management and packaging mechanisms used by base software, greatly simplifying installation and configuration of large numbers of computers</a:t>
            </a:r>
            <a:r>
              <a:rPr lang="en-US" dirty="0" smtClean="0"/>
              <a:t>. </a:t>
            </a:r>
            <a:r>
              <a:rPr lang="en-US" dirty="0"/>
              <a:t>Over a dozen Rolls have been created, including the SGE roll, the Condor roll, the </a:t>
            </a:r>
            <a:r>
              <a:rPr lang="en-US" dirty="0" err="1"/>
              <a:t>Lustre</a:t>
            </a:r>
            <a:r>
              <a:rPr lang="en-US" dirty="0"/>
              <a:t> roll, the Java roll, and the Ganglia roll.</a:t>
            </a:r>
          </a:p>
        </p:txBody>
      </p:sp>
    </p:spTree>
    <p:extLst>
      <p:ext uri="{BB962C8B-B14F-4D97-AF65-F5344CB8AC3E}">
        <p14:creationId xmlns:p14="http://schemas.microsoft.com/office/powerpoint/2010/main" val="39859561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Cisco Intelligent Automation for </a:t>
            </a:r>
            <a:r>
              <a:rPr lang="en-US" dirty="0" smtClean="0"/>
              <a:t>Cloud I</a:t>
            </a:r>
            <a:endParaRPr lang="en-US" dirty="0"/>
          </a:p>
        </p:txBody>
      </p:sp>
      <p:sp>
        <p:nvSpPr>
          <p:cNvPr id="3" name="Content Placeholder 2"/>
          <p:cNvSpPr>
            <a:spLocks noGrp="1"/>
          </p:cNvSpPr>
          <p:nvPr>
            <p:ph idx="1"/>
          </p:nvPr>
        </p:nvSpPr>
        <p:spPr>
          <a:xfrm>
            <a:off x="-1" y="1046684"/>
            <a:ext cx="9144000" cy="1772055"/>
          </a:xfrm>
        </p:spPr>
        <p:txBody>
          <a:bodyPr>
            <a:normAutofit fontScale="85000" lnSpcReduction="20000"/>
          </a:bodyPr>
          <a:lstStyle/>
          <a:p>
            <a:r>
              <a:rPr lang="en-US" sz="2400" dirty="0">
                <a:hlinkClick r:id="rId2"/>
              </a:rPr>
              <a:t>http://</a:t>
            </a:r>
            <a:r>
              <a:rPr lang="en-US" sz="2400" dirty="0" smtClean="0">
                <a:hlinkClick r:id="rId2"/>
              </a:rPr>
              <a:t>blogs.cisco.com/datacenter/introducing-cisco-intelligent-automation-for-cloud-4-0</a:t>
            </a:r>
            <a:endParaRPr lang="en-US" sz="2400" dirty="0" smtClean="0"/>
          </a:p>
          <a:p>
            <a:r>
              <a:rPr lang="en-US" sz="2400" dirty="0">
                <a:hlinkClick r:id="rId3"/>
              </a:rPr>
              <a:t>http://</a:t>
            </a:r>
            <a:r>
              <a:rPr lang="en-US" sz="2400" dirty="0" smtClean="0">
                <a:hlinkClick r:id="rId3"/>
              </a:rPr>
              <a:t>www.cisco.com/c/en/us/products/cloud-systems-management/intelligent-automation-cloud/index.html</a:t>
            </a:r>
            <a:endParaRPr lang="en-US" sz="2400" dirty="0" smtClean="0"/>
          </a:p>
          <a:p>
            <a:r>
              <a:rPr lang="en-US" sz="2400" dirty="0" smtClean="0"/>
              <a:t>Supports deployment on </a:t>
            </a:r>
            <a:r>
              <a:rPr lang="en-US" sz="2400" dirty="0" err="1" smtClean="0"/>
              <a:t>OpenStack</a:t>
            </a:r>
            <a:r>
              <a:rPr lang="en-US" sz="2400" dirty="0" smtClean="0"/>
              <a:t>, Amazon, </a:t>
            </a:r>
            <a:r>
              <a:rPr lang="en-US" sz="2400" dirty="0" err="1" smtClean="0"/>
              <a:t>vCloud</a:t>
            </a:r>
            <a:r>
              <a:rPr lang="en-US" sz="2400" dirty="0" smtClean="0"/>
              <a:t>, Bare-metal</a:t>
            </a:r>
          </a:p>
          <a:p>
            <a:r>
              <a:rPr lang="en-US" sz="2400" dirty="0" smtClean="0"/>
              <a:t>Integrates Network as a Service</a:t>
            </a:r>
            <a:endParaRPr lang="en-US" sz="2400" dirty="0"/>
          </a:p>
        </p:txBody>
      </p:sp>
      <p:pic>
        <p:nvPicPr>
          <p:cNvPr id="1028" name="Picture 4" descr="http://varchitectthoughts.files.wordpress.com/2013/01/ciac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728340"/>
            <a:ext cx="6714309" cy="412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444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Cisco Intelligent Automation for </a:t>
            </a:r>
            <a:r>
              <a:rPr lang="en-US" dirty="0" smtClean="0"/>
              <a:t>Cloud II: Production Deployment</a:t>
            </a:r>
            <a:endParaRPr lang="en-US" dirty="0"/>
          </a:p>
        </p:txBody>
      </p:sp>
      <p:pic>
        <p:nvPicPr>
          <p:cNvPr id="1026" name="Picture 2" descr="http://blogs.cisco.com/wp-content/uploads/IAC1-550x393.png"/>
          <p:cNvPicPr>
            <a:picLocks noChangeAspect="1" noChangeArrowheads="1"/>
          </p:cNvPicPr>
          <p:nvPr/>
        </p:nvPicPr>
        <p:blipFill rotWithShape="1">
          <a:blip r:embed="rId2">
            <a:extLst>
              <a:ext uri="{28A0092B-C50C-407E-A947-70E740481C1C}">
                <a14:useLocalDpi xmlns:a14="http://schemas.microsoft.com/office/drawing/2010/main" val="0"/>
              </a:ext>
            </a:extLst>
          </a:blip>
          <a:srcRect b="6465"/>
          <a:stretch/>
        </p:blipFill>
        <p:spPr bwMode="auto">
          <a:xfrm>
            <a:off x="-60961" y="1137083"/>
            <a:ext cx="8577943" cy="5733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465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VI: Layer 6 Part 2  &amp;quot;&quot;/&gt;&lt;property id=&quot;20307&quot; value=&quot;522&quot;/&gt;&lt;/object&gt;&lt;object type=&quot;3&quot; unique_id=&quot;390107&quot;&gt;&lt;property id=&quot;20148&quot; value=&quot;5&quot;/&gt;&lt;property id=&quot;20300&quot; value=&quot;Slide 5 - &amp;quot;Cloudmesh and SDDSaaS Stack for HPC-ABDS&amp;quot;&quot;/&gt;&lt;property id=&quot;20307&quot; value=&quot;797&quot;/&gt;&lt;/object&gt;&lt;object type=&quot;3&quot; unique_id=&quot;390108&quot;&gt;&lt;property id=&quot;20148&quot; value=&quot;5&quot;/&gt;&lt;property id=&quot;20300&quot; value=&quot;Slide 3 - &amp;quot;CloudMesh&amp;quot;&quot;/&gt;&lt;property id=&quot;20307&quot; value=&quot;798&quot;/&gt;&lt;/object&gt;&lt;object type=&quot;3&quot; unique_id=&quot;390109&quot;&gt;&lt;property id=&quot;20148&quot; value=&quot;5&quot;/&gt;&lt;property id=&quot;20300&quot; value=&quot;Slide 4 - &amp;quot;Building Blocks of Cloudmesh&amp;quot;&quot;/&gt;&lt;property id=&quot;20307&quot; value=&quot;800&quot;/&gt;&lt;/object&gt;&lt;object type=&quot;3&quot; unique_id=&quot;390110&quot;&gt;&lt;property id=&quot;20148&quot; value=&quot;5&quot;/&gt;&lt;property id=&quot;20300&quot; value=&quot;Slide 6 - &amp;quot;Cloudmesh Functionality&amp;quot;&quot;/&gt;&lt;property id=&quot;20307&quot; value=&quot;799&quot;/&gt;&lt;/object&gt;&lt;object type=&quot;3&quot; unique_id=&quot;390169&quot;&gt;&lt;property id=&quot;20148&quot; value=&quot;5&quot;/&gt;&lt;property id=&quot;20300&quot; value=&quot;Slide 7 - &amp;quot;Rocks&amp;quot;&quot;/&gt;&lt;property id=&quot;20307&quot; value=&quot;801&quot;/&gt;&lt;/object&gt;&lt;object type=&quot;3&quot; unique_id=&quot;513123&quot;&gt;&lt;property id=&quot;20148&quot; value=&quot;5&quot;/&gt;&lt;property id=&quot;20300&quot; value=&quot;Slide 2 - &amp;quot;Functionality of 21 HPC-ABDS Layers&amp;quot;&quot;/&gt;&lt;property id=&quot;20307&quot; value=&quot;802&quot;/&gt;&lt;/object&gt;&lt;object type=&quot;3&quot; unique_id=&quot;514396&quot;&gt;&lt;property id=&quot;20148&quot; value=&quot;5&quot;/&gt;&lt;property id=&quot;20300&quot; value=&quot;Slide 8 - &amp;quot;Cisco Intelligent Automation for Cloud I&amp;quot;&quot;/&gt;&lt;property id=&quot;20307&quot; value=&quot;804&quot;/&gt;&lt;/object&gt;&lt;object type=&quot;3&quot; unique_id=&quot;514397&quot;&gt;&lt;property id=&quot;20148&quot; value=&quot;5&quot;/&gt;&lt;property id=&quot;20300&quot; value=&quot;Slide 9 - &amp;quot;Cisco Intelligent Automation for Cloud II: Production Deployment&amp;quot;&quot;/&gt;&lt;property id=&quot;20307&quot; value=&quot;810&quot;/&gt;&lt;/object&gt;&lt;object type=&quot;3&quot; unique_id=&quot;514399&quot;&gt;&lt;property id=&quot;20148&quot; value=&quot;5&quot;/&gt;&lt;property id=&quot;20300&quot; value=&quot;Slide 10 - &amp;quot;Facebook Tupperware &amp;quot;&quot;/&gt;&lt;property id=&quot;20307&quot; value=&quot;805&quot;/&gt;&lt;/object&gt;&lt;object type=&quot;3&quot; unique_id=&quot;514400&quot;&gt;&lt;property id=&quot;20148&quot; value=&quot;5&quot;/&gt;&lt;property id=&quot;20300&quot; value=&quot;Slide 11 - &amp;quot;AWS OpsWorks I&amp;quot;&quot;/&gt;&lt;property id=&quot;20307&quot; value=&quot;806&quot;/&gt;&lt;/object&gt;&lt;object type=&quot;3&quot; unique_id=&quot;514402&quot;&gt;&lt;property id=&quot;20148&quot; value=&quot;5&quot;/&gt;&lt;property id=&quot;20300&quot; value=&quot;Slide 13 - &amp;quot;Google Kubernetes I&amp;quot;&quot;/&gt;&lt;property id=&quot;20307&quot; value=&quot;808&quot;/&gt;&lt;/object&gt;&lt;object type=&quot;3&quot; unique_id=&quot;514403&quot;&gt;&lt;property id=&quot;20148&quot; value=&quot;5&quot;/&gt;&lt;property id=&quot;20300&quot; value=&quot;Slide 15 - &amp;quot;Buildstep, Gitreceive&amp;quot;&quot;/&gt;&lt;property id=&quot;20307&quot; value=&quot;809&quot;/&gt;&lt;/object&gt;&lt;object type=&quot;3&quot; unique_id=&quot;514667&quot;&gt;&lt;property id=&quot;20148&quot; value=&quot;5&quot;/&gt;&lt;property id=&quot;20300&quot; value=&quot;Slide 12 - &amp;quot;AWS  OpsWorks II&amp;quot;&quot;/&gt;&lt;property id=&quot;20307&quot; value=&quot;811&quot;/&gt;&lt;/object&gt;&lt;object type=&quot;3&quot; unique_id=&quot;514670&quot;&gt;&lt;property id=&quot;20148&quot; value=&quot;5&quot;/&gt;&lt;property id=&quot;20300&quot; value=&quot;Slide 14 - &amp;quot;Google Kubernetes II&amp;quot;&quot;/&gt;&lt;property id=&quot;20307&quot; value=&quot;814&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media streamable="true" recordStart="249111" recordEnd="311211" recordLength="1494186" start="249111" end="311211" audioFormat="{00001610-0000-0010-8000-00AA00389B71}" audioRate="44100" muted="false" volume="0.8" fadeIn="0" fadeOut="0" videoFormat="{34363248-0000-0010-8000-00AA00389B71}" videoRate="30" videoWidth="960" videoHeight="720"/>
</athena>
</file>

<file path=customXml/item10.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kAAAAaAAAABwMAAAAAAQAAACAAAAAECUlua0F0b21WMQIAAAAJBAAAAAkFAAAACQYAAAAJBwAAAAkIAAAACQkAAAAJCgAAAAkLAAAACQwAAAAJDQAAAAkOAAAACQ8AAAAJEAAAAAkRAAAACRIAAAAJEwAAAAkUAAAACRUAAAAJFgAAAAkXAAAACRgAAAAJGQAAAAkaAAAACRsAAAAJHAAAAA0HBQQAAAALUGVuU3Ryb2tlVjEEAAAACkF0dHJpYnV0ZXMFVHJhY2UJU3RhcnRUaW1lBFR5cGUEBAAED1BlbkF0dHJpYnV0ZXNWMQIAAAAKSW5rVHJhY2VWMQIAAAAQDEFjdGlvblR5cGVWMQIAAAACAAAACR0AAAAJHgAAAGkJAAAAAAAABeH///8MQWN0aW9uVHlwZVYxAQAAAAd2YWx1ZV9fAAgCAAAAAAAAAAEFAAAABAAAAAkgAAAACSEAAACtDAAAAAAAAAHe////4f///wAAAAABBgAAAAQAAAAJIwAAAAkkAAAAohMAAAAAAAAB2////+H///8AAAAAAQcAAAAEAAAACSYAAAAJJwAAAGI5AAAAAAAAAdj////h////AAAAAAEIAAAABAAAAAkpAAAACSoAAAAlQQAAAAAAAAHV////4f///wAAAAABCQAAAAQAAAAJLAAAAAktAAAAjlIAAAAAAAAB0v///+H///8AAAAAAQoAAAAEAAAACS8AAAAJMAAAAItjAAAAAAAAAc/////h////AAAAAAELAAAABAAAAAkyAAAACTMAAABIaQAAAAAAAAHM////4f///wAAAAABDAAAAAQAAAAJNQAAAAk2AAAAV28AAAAAAAAByf///+H///8AAAAAAQ0AAAAEAAAACTgAAAAJOQAAAB90AAAAAAAAAcb////h////AAAAAAEOAAAABAAAAAk7AAAACTwAAADagwAAAAAAAAHD////4f///wAAAAABDwAAAAQAAAAJPgAAAAk/AAAAfeEAAAAAAAABwP///+H///8AAAAAARAAAAAEAAAACUEAAAAJQgAAAHp1AQAAAAAAAb3////h////AAAAAAERAAAABAAAAAlEAAAACUUAAACgeAEAAAAAAAG6////4f///wAAAAABEgAAAAQAAAAJRwAAAAlIAAAAL3wBAAAAAAABt////+H///8AAAAAARMAAAAEAAAACUoAAAAJSwAAAN6AAQAAAAAAAbT////h////AAAAAAEUAAAABAAAAAlNAAAACU4AAAA+lwEAAAAAAAGx////4f///wAAAAABFQAAAAQAAAAJUAAAAAlRAAAAyJoBAAAAAAABrv///+H///8AAAAAARYAAAAEAAAACVMAAAAJVAAAAPSdAQAAAAAAAav////h////AAAAAAEXAAAABAAAAAlWAAAACVcAAABcogEAAAAAAAGo////4f///wAAAAABGAAAAAQAAAAJWQAAAAlaAAAAiqgBAAAAAAABpf///+H///8AAAAAARkAAAAEAAAACVwAAAAJXQAAABG4AQAAAAAAAaL////h////AAAAAAEaAAAABAAAAAlfAAAACWAAAADjvQEAAAAAAAGf////4f///wAAAAABGwAAAAQAAAAJYgAAAAljAAAA3dABAAAAAAABnP///+H///8AAAAABRwAAAANQ2xlYXJDYW52YXNWMQIAAAAJU3RhcnRUaW1lBFR5cGUABBAMQWN0aW9uVHlwZVYxAgAAAAIAAACi3gEAAAAAAAGb////4f///wAAAAAFHQAAAA9QZW5BdHRyaWJ1dGVzVjEKAAAAB19jb2xvckEHX2NvbG9yUgdfY29sb3JHB19jb2xvckIKRml0VG9DdXJ2ZQZIZWlnaHQOSWdub3JlUHJlc3N1cmUNSXNIaWdobGlnaHRlcgVTaGFwZQVXaWR0aAAAAAAAAAAABAACAgICAQYBAQxCcnVzaFNoYXBlVjECAAAABgIAAAD//wAAAAAAAAAAACJAAAAFmv///wxCcnVzaFNoYXBlVjEBAAAAB3ZhbHVlX18ACAIAAAABAAAAAAAAAAAAIkAFHgAAAApJbmtUcmFjZVYxAwAAAA1MaXN0YDErX2l0ZW1zDExpc3RgMStfc2l6ZQ9MaXN0YDErX3ZlcnNpb24EAAAYU2hhcmVkLklua2luZy5JbmtQb2ludFtdAgAAAAgIAgAAAAlnAAAAHwAAAB8AAAABIAAAAB0AAAD//wAAAAAAAAAAACJAAAABmP///5r///8BAAAAAAAAAAAAIkABIQAAAB4AAAAJaQAAAB0AAAAdAAAAASMAAAAdAAAA//8AAAAAAAAAAAAiQAAAAZb///+a////AQAAAAAAAAAAACJAASQAAAAeAAAACWsAAABLAAAASwAAAAEmAAAAHQAAAP//AAAAAAAAAAAAIkAAAAGU////mv///wEAAAAAAAAAAAAiQAEnAAAAHgAAAAltAAAAKQAAACkAAAABKQAAAB0AAAD//wAAAAAAAAAAACJAAAABkv///5r///8BAAAAAAAAAAAAIkABKgAAAB4AAAAJbwAAABcAAAAXAAAAASwAAAAdAAAA//8AAAAAAAAAAAAiQAAAAZD///+a////AQAAAAAAAAAAACJAAS0AAAAeAAAACXEAAABNAAAATQAAAAEvAAAAHQAAAP//AAAAAAAAAAAAIkAAAAGO////mv///wEAAAAAAAAAAAAiQAEwAAAAHgAAAAlzAAAARAAAAEQAAAABMgAAAB0AAAD//wAAAAAAAAAAACJAAAABjP///5r///8BAAAAAAAAAAAAIkABMwAAAB4AAAAJdQAAABcAAAAXAAAAATUAAAAdAAAA//8AAAAAAAAAAAAiQAAAAYr///+a////AQAAAAAAAAAAACJAATYAAAAeAAAACXcAAAAPAAAADwAAAAE4AAAAHQAAAP//AAAAAAAAAAAAIkAAAAGI////mv///wEAAAAAAAAAAAAiQAE5AAAAHgAAAAl5AAAAGQAAABkAAAABOwAAAB0AAAD//wAAAAAAAAAAACJAAAABhv///5r///8BAAAAAAAAAAAAIkABPAAAAB4AAAAJewAAAGYAAABmAAAAAT4AAAAdAAAA//8AAAAAAAAAAAAiQAAAAYT///+a////AQAAAAAAAAAAACJAAT8AAAAeAAAACX0AAABNAAAATQAAAAFBAAAAHQAAAP//AAAAAAAAAAAAIkAAAAGC////mv///wEAAAAAAAAAAAAiQAFCAAAAHgAAAAl/AAAAGAAAABgAAAABRAAAAB0AAAD//wAAAAAAAAAAACJAAAABgP///5r///8BAAAAAAAAAAAAIkABRQAAAB4AAAAJgQAAACkAAAApAAAAAUcAAAAdAAAA//8AAAAAAAAAAAAiQAAAAX7///+a////AQAAAAAAAAAAACJAAUgAAAAeAAAACYMAAAAoAAAAKAAAAAFKAAAAHQAAAP//AAAAAAAAAAAAIkAAAAF8////mv///wEAAAAAAAAAAAAiQAFLAAAAHgAAAAmFAAAAHQAAAB0AAAABTQAAAB0AAAD//wAAAAAAAAAAACJAAAABev///5r///8BAAAAAAAAAAAAIkABTgAAAB4AAAAJhwAAAA8AAAAPAAAAAVAAAAAdAAAA//8AAAAAAAAAAAAiQAAAAXj///+a////AQAAAAAAAAAAACJAAVEAAAAeAAAACYkAAAAaAAAAGgAAAAFTAAAAHQAAAP//AAAAAAAAAAAAIkAAAAF2////mv///wEAAAAAAAAAAAAiQAFUAAAAHgAAAAmLAAAANgAAADYAAAABVgAAAB0AAAD//wAAAAAAAAAAACJAAAABdP///5r///8BAAAAAAAAAAAAIkABVwAAAB4AAAAJjQAAADUAAAA1AAAAAVkAAAAdAAAA//8AAAAAAAAAAAAiQAAAAXL///+a////AQAAAAAAAAAAACJAAVoAAAAeAAAACY8AAAAvAAAALwAAAAFcAAAAHQAAAP//AAAAAAAAAAAAIkAAAAFw////mv///wEAAAAAAAAAAAAiQAFdAAAAHgAAAAmRAAAAQgAAAEIAAAABXwAAAB0AAAD//wAAAAAAAAAAACJAAAABbv///5r///8BAAAAAAAAAAAAIkABYAAAAB4AAAAJkwAAAD0AAAA9AAAAAWIAAAAdAAAA//8AAAAAAAAAAAAiQAAAAWz///+a////AQAAAAAAAAAAACJAAWMAAAAeAAAACZUAAACjAAAAowAAAAdnAAAAAAEAAAAgAAAABApJbmtQb2ludFYxAgAAAAmWAAAACZcAAAAJmAAAAAmZAAAACZoAAAAJmwAAAAmcAAAACZ0AAAAJngAAAAmfAAAACaAAAAAJoQAAAAmiAAAACaMAAAAJpAAAAAmlAAAACaYAAAAJpwAAAAmoAAAACakAAAAJqgAAAAmrAAAACawAAAAJrQAAAAmuAAAACa8AAAAJsAAAAAmxAAAACbIAAAAJswAAAAm0AAAACgdpAAAAAAEAAAAgAAAABApJbmtQb2ludFYxAgAAAAm1AAAACbYAAAAJtwAAAAm4AAAACbkAAAAJugAAAAm7AAAACbwAAAAJvQAAAAm+AAAACb8AAAAJwAAAAAnBAAAACcIAAAAJwwAAAAnEAAAACcUAAAAJxgAAAAnHAAAACcgAAAAJyQAAAAnKAAAACcsAAAAJzAAAAAnNAAAACc4AAAAJzwAAAAnQAAAACdEAAAANAwdrAAAAAAEAAACAAAAABApJbmtQb2ludFYxAg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01B20AAAAAAQAAAEAAAAAECklua1BvaW50VjECAAAACR0BAAAJHgEAAAkfAQAACSABAAAJIQEAAAkiAQAACSMBAAAJJAEAAAklAQAACSYBAAAJJwEAAAkoAQAACSkBAAAJKgEAAAkrAQAACSwBAAAJLQEAAAkuAQAACS8BAAAJMAEAAAkxAQAACTIBAAAJMwEAAAk0AQAACTUBAAAJNgEAAAk3AQAACTgBAAAJOQEAAAk6AQAACTsBAAAJPAEAAAk9AQAACT4BAAAJPwEAAAlAAQAACUEBAAAJQgEAAAlDAQAACUQBAAAJRQEAAA0XB28AAAAAAQAAACAAAAAECklua1BvaW50VjECAAAACUYBAAAJRwEAAAlIAQAACUkBAAAJSgEAAAlLAQAACUwBAAAJTQEAAAlOAQAACU8BAAAJUAEAAAlRAQAACVIBAAAJUwEAAAlUAQAACVUBAAAJVgEAAAlXAQAACVgBAAAJWQEAAAlaAQAACVsBAAAJXAEAAA0JB3EAAAAAAQAAAIAAAAAECklua1BvaW50VjECAA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0zB3MAAAAAAQAAAIAAAAAECklua1BvaW50VjECAA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08B3UAAAAAAQAAACAAAAAECklua1BvaW50VjECAAAACe4BAAAJ7wEAAAnwAQAACfEBAAAJ8gEAAAnzAQAACfQBAAAJ9QEAAAn2AQAACfcBAAAJ+AEAAAn5AQAACfoBAAAJ+wEAAAn8AQAACf0BAAAJ/gEAAAn/AQAACQACAAAJAQIAAAkCAgAACQMCAAAJBAIAAA0JB3cAAAAAAQAAABAAAAAECklua1BvaW50VjECAAAACQUCAAAJBgIAAAkHAgAACQgCAAAJCQIAAAkKAgAACQsCAAAJDAIAAAkNAgAACQ4CAAAJDwIAAAkQAgAACRECAAAJEgIAAAkTAgAACgd5AAAAAAEAAAAgAAAABApJbmtQb2ludFYxAgAAAAkUAgAACRUCAAAJFgIAAAkXAgAACRgCAAAJGQIAAAkaAgAACRsCAAAJHAIAAAkdAgAACR4CAAAJHwIAAAkgAgAACSECAAAJIgIAAAkjAgAACSQCAAAJJQIAAAkmAgAACScCAAAJKAIAAAkpAgAACSoCAAAJKwIAAAksAgAADQcHewAAAAABAAAAgAAAAAQKSW5rUG9pbnRWMQIA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NGgd9AAAAAAEAAACAAAAABApJbmtQb2ludFYxAgA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NMwd/AAAAAAEAAAAgAAAABApJbmtQb2ludFYxAgAAAAngAgAACeECAAAJ4gIAAAnjAgAACeQCAAAJ5QIAAAnmAgAACecCAAAJ6AIAAAnpAgAACeoCAAAJ6wIAAAnsAgAACe0CAAAJ7gIAAAnvAgAACfACAAAJ8QIAAAnyAgAACfMCAAAJ9AIAAAn1AgAACfYCAAAJ9wIAAA0IB4EAAAAAAQAAAEAAAAAECklua1BvaW50VjECAAAACfgCAAAJ+QIAAAn6AgAACfsCAAAJ/AIAAAn9AgAACf4CAAAJ/wIAAAkAAwAACQEDAAAJAgMAAAkDAwAACQQDAAAJBQMAAAkGAwAACQcDAAAJCAMAAAkJAwAACQoDAAAJCwMAAAkMAwAACQ0DAAAJDgMAAAkPAwAACRADAAAJEQMAAAkSAwAACRMDAAAJFAMAAAkVAwAACRYDAAAJFwMAAAkYAwAACRkDAAAJGgMAAAkbAwAACRwDAAAJHQMAAAkeAwAACR8DAAAJIAMAAA0XB4MAAAAAAQAAAEAAAAAECklua1BvaW50VjECAAAACSEDAAAJIgMAAAkjAwAACSQDAAAJJQMAAAkmAwAACScDAAAJKAMAAAkpAwAACSoDAAAJKwMAAAksAwAACS0DAAAJLgMAAAkvAwAACTADAAAJMQMAAAkyAwAACTMDAAAJNAMAAAk1AwAACTYDAAAJNwMAAAk4AwAACTkDAAAJOgMAAAk7AwAACTwDAAAJPQMAAAk+AwAACT8DAAAJQAMAAAlBAwAACUIDAAAJQwMAAAlEAwAACUUDAAAJRgMAAAlHAwAACUgDAAANGAeFAAAAAAEAAAAgAAAABApJbmtQb2ludFYxAgAAAAlJAwAACUoDAAAJSwMAAAlMAwAACU0DAAAJTgMAAAlPAwAACVADAAAJUQMAAAlSAwAACVMDAAAJVAMAAAlVAwAACVYDAAAJVwMAAAlYAwAACVkDAAAJWgMAAAlbAwAACVwDAAAJXQMAAAleAwAACV8DAAAJYAMAAAlhAwAACWIDAAAJYwMAAAlkAwAACWUDAAANAweHAAAAAAEAAAAQAAAABApJbmtQb2ludFYxAgAAAAlmAwAACWcDAAAJaAMAAAlpAwAACWoDAAAJawMAAAlsAwAACW0DAAAJbgMAAAlvAwAACXADAAAJcQMAAAlyAwAACXMDAAAJdAMAAAoHiQAAAAABAAAAIAAAAAQKSW5rUG9pbnRWMQIAAAAJdQMAAAl2AwAACXcDAAAJeAMAAAl5AwAACXoDAAAJewMAAAl8AwAACX0DAAAJfgMAAAl/AwAACYADAAAJgQMAAAmCAwAACYMDAAAJhAMAAAmFAwAACYYDAAAJhwMAAAmIAwAACYkDAAAJigMAAAmLAwAACYwDAAAJjQMAAAmOAwAADQYHiwAAAAABAAAAQAAAAAQKSW5rUG9pbnRWMQIA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NCgeNAAAAAAEAAABAAAAABApJbmtQb2ludFYxAgA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NCwePAAAAAAEAAABAAAAABApJbmtQb2ludFYxAgA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NEQeRAAAAAAEAAACAAAAABApJbmtQb2ludFYxAgAAAAkpBAAACSoEAAAJKwQAAAksBAAACS0EAAAJLgQ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0+B5MAAAAAAQAAAEAAAAAECklua1BvaW50VjECA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NAweVAAAAAAEAAAAAAQAABApJbmtQb2ludFYxAgA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DV0FlgAAAApJbmtQb2ludFYxBAAAAAFYAVkOUHJlc3N1cmVGYWN0b3IJVGltZVN0YW1wAAAAAAYGCxACAAAAleHGwxZK0j8IIKKyJSmXPwAAAD8AAAAAAAAAAAGXAAAAlgAAAK03p3hVV9I/CCCisiUplz8AAAA/EAAAAAAAAAABmAAAAJYAAADc42fi0nHSPwggorIlKZc/AAAAPyAAAAAAAAAAAZkAAACWAAAAC5AoTFCM0j8IIKKyJSmXPwAAAD8gAAAAAAAAAAGaAAAAlgAAADs86bXNptI/CCCisiUplz8AAAA/LwAAAAAAAAABmwAAAJYAAACBPorUic7SPwggorIlKZc/AAAAPz8AAAAAAAAAAZwAAACWAAAAD0PMEQIe0z8IIKKyJSmXPwAAAD8/AAAAAAAAAAGdAAAAlgAAAG2bTeX8UtM/SuyvasEhmT8AAAA/TwAAAAAAAAABngAAAJYAAAC0ne4DuXrTP4y4vSJdGps/AAAAP08AAAAAAAAAAZ8AAACWAAAAEvZv17Ov0z/MhMva+BKdPwAAAD9eAAAAAAAAAAGgAAAAlgAAAEGiMEExytM/EFHZkpQLnz8AAAA/XwAAAAAAAAABoQAAAJYAAACIpNFf7fHTP6iOcyUYgqA/AAAAP28AAAAAAAAAAaIAAACWAAAAt1CSyWoM1D/KdHoBZn6hPwAAAD9vAAAAAAAAAAGjAAAAlgAAABapE51lQdQ/2ud974z8oT8AAAA/fgAAAAAAAAABpAAAAJYAAABcq7S7IWnUPwxBiLkBd6M/AAAAP44AAAAAAAAAAaUAAACWAAAAdAGVcGB21D8etIunKPWjPwAAAD+OAAAAAAAAAAGmAAAAlgAAAItXdSWfg9Q/HrSLpyj1oz8AAAA/ngAAAAAAAAABpwAAAJYAAACjrVXa3ZDUPx60i6co9aM/AAAAPxsBAAAAAAAAAagAAACWAAAAo61V2t2Q1D8sJ4+VT3OkPwAAAD8bAQAAAAAAAAGpAAAAlgAAALsDNo8cntQ/LCePlU9zpD8AAAA/KgEAAAAAAAABqgAAAJYAAADSWRZEW6vUPz6akoN28aQ/AAAAPzoBAAAAAAAAAasAAACWAAAA6q/2+Jm41D9ODZZxnW+lPwAAAD86AQAAAAAAAAGsAAAAlgAAAAEG163YxdQ/XoCZX8TtpT8AAAA/SgEAAAAAAAABrQAAAJYAAAABBtet2MXUP3DznE3ra6Y/AAAAP0oBAAAAAAAAAa4AAACWAAAAGVy3YhfT1D+AZqA7EuqmPwAAAD9ZAQAAAAAAAAGvAAAAlgAAADGylxdW4NQ/oEynF2Dmpz8AAAA/WQEAAAAAAAABsAAAAJYAAABgXliB0/rUP7C/qgWHZKg/AAAAP2kBAAAAAAAAAbEAAACWAAAApmD5n48i1T/SpbHh1GCpPwAAAD94AQAAAAAAAAGyAAAAlgAAAL622VTOL9U/5Bi1z/veqT8AAAA/eAEAAAAAAAABswAAAJYAAADtYpq+S0rVPwT/u6tJ26o/AAAAP3gBAAAAAAAAAbQAAACWAAAABbl6c4pX1T8Wcr+ZcFmrPwAAAD+IAQAAAAAAAAG1AAAAlgAAANJZFkRbq9Q/WC58eHm9cT8AAAA/AAAAAAAAAAABtgAAAJYAAAC7AzaPHJ7UP1gufHh5vXE/AAAAPwAAAAAAAAAAAbcAAACWAAAAuwM2jxye1D9YX7NY6J95PwAAAD8fAAAAAAAAAAG4AAAAlgAAAKOtVdrdkNQ/4PfOyB+RfT8AAAA/LgAAAAAAAAABuQAAAJYAAAB0AZVwYHbUP7TgkAxjsoQ/AAAAPy4AAAAAAAAAAboAAACWAAAAXKu0uyFp1D/4rJ7E/qqGPwAAAD8+AAAAAAAAAAG7AAAAlgAAAC3/81GkTtQ/vBHI7NGUjD8AAAA/TgAAAAAAAAABvAAAAJYAAADm/FIz6CbUPyDVca4EQ5A/AAAAP04AAAAAAAAAAb0AAACWAAAAt1CSyWoM1D+Eh4ZC7jeTPwAAAD9OAAAAAAAAAAG+AAAAlgAAAIik0V/t8dM/xlOU+okwlT8AAAA/XQAAAAAAAAABvwAAAJYAAABxTvGqruTTPwggorIlKZc/AAAAP20AAAAAAAAAAcAAAACWAAAAWfgQ9m/X0z8oBqmOcyWYPwAAAD9tAAAAAAAAAAHBAAAAlgAAAEGiMEExytM/SuyvasEhmT8AAAA/bQAAAAAAAAABwgAAAJYAAABBojBBMcrTP2zStkYPHpo/AAAAP30AAAAAAAAAAcMAAACWAAAAEvZv17Ov0z+MuL0iXRqbPwAAAD99AAAAAAAAAAHEAAAAlgAAAPufjyJ1otM/rJ7E/qoWnD8AAAA/jAAAAAAAAAABxQAAAJYAAADL886494fTP/Bq0rZGD54/AAAAP4wAAAAAAAAAAcYAAACWAAAAnEcOT3pt0z+aG3A38QOgPwAAAD+cAAAAAAAAAAHHAAAAlgAAAIXxLZo7YNM/qI5zJRiCoD8AAAA/nAAAAAAAAAAByAAAAJYAAAA+74x7fzjTP9rnfe+M/KE/AAAAP6sAAAAAAAAAAckAAACWAAAAD0PMEQIe0z/8zYTL2viiPwAAAD+rAAAAAAAAAAHKAAAAlgAAALDqSj4H6dI/LCePlU9zpD8AAAA/uwAAAAAAAAABywAAAJYAAABSkslqDLTSP16AmV/E7aU/AAAAP7sAAAAAAAAAAcwAAACWAAAA9DlIlxF/0j+AZqA7EuqmPwAAAD/LAAAAAAAAAAHNAAAAlgAAAJXhxsMWStI/sL+qBYdkqD8AAAA/2gAAAAAAAAABzgAAAJYAAABmNQZamS/SP8IyrvOt4qg/AAAAP9oAAAAAAAAAAc8AAACWAAAAN4lF8BsV0j/kGLXP+96pPwAAAD/qAAAAAAAAAAHQAAAAlgAAACAzZTvdB9I/5Bi1z/veqT8AAAA/6gAAAAAAAAAB0QAAAJYAAAAgM2U73QfSP/SLuL0iXao/AAAAP/oAAAAAAAAAAdIAAACWAAAAnDWJRfAblT+gCFNhOwHFPwAAAD8AAAAAAAAAAAHTAAAAlgAAAJw1iUXwG5U/ZOXTHMUgxT8AAAA/EAAAAAAAAAAB1AAAAJYAAAAUl46T2++VP2Tl0xzFIMU/AAAAPxAAAAAAAAAAAdUAAACWAAAAjPiT4cbDlj9k5dMcxSDFPwAAAD8gAAAAAAAAAAHWAAAAlgAAAARamS+yl5c/ZOXTHMUgxT8AAAA/LwAAAAAAAAAB1wAAAJYAAACEu559nWuYP2Tl0xzFIMU/AAAAPy8AAAAAAAAAAdgAAACWAAAA/Byky4g/mT9k5dMcxSDFPwAAAD8/AAAAAAAAAAHZAAAAlgAAAHR+qRl0E5o/ZOXTHMUgxT8AAAA/PwAAAAAAAAAB2gAAAJYAAADs365nX+eaP2Tl0xzFIMU/AAAAPz8AAAAAAAAAAdsAAACWAAAA5KK5AzaPnD9k5dMcxSDFPwAAAD8/AAAAAAAAAAHcAAAAlgAAAFwEv1EhY50/ZOXTHMUgxT8AAAA/TgAAAAAAAAAB3QAAAJYAAADEKM87496fP2Tl0xzFIMU/AAAAP04AAAAAAAAAAd4AAACWAAAAmqbvklItoT9k5dMcxSDFPwAAAD9eAAAAAAAAAAHfAAAAlgAAAM6494cza6I/ZOXTHMUgxT8AAAA/XgAAAAAAAAAB4AAAAJYAAABKGv3VHj+jP2Tl0xzFIMU/AAAAP20AAAAAAAAAAeEAAACWAAAA+o0KGetQpT9k5dMcxSDFPwAAAD99AAAAAAAAAAHiAAAAlgAAAC6gEg7MjqY/ZOXTHMUgxT8AAAA/fQAAAAAAAAAB4wAAAJYAAABishoDrcynP2Tl0xzFIMU/AAAAP30AAAAAAAAAAeQAAACWAAAAVnUln4N0qT9k5dMcxSDFPwAAAD+NAAAAAAAAAAHlAAAAlgAAAE44MDtaHKs/ZOXTHMUgxT8AAAA/jQAAAAAAAAAB5gAAAJYAAACCSjgwO1qsP2Tl0xzFIMU/AAAAP5wAAAAAAAAAAecAAACWAAAAulxAJRyYrT9k5dMcxSDFPwAAAD+cAAAAAAAAAAHoAAAAlgAAAO5uSBr91a4/ZOXTHMUgxT8AAAA/rAAAAAAAAAAB6QAAAJYAAACTQKgH7wmwP2Tl0xzFIMU/AAAAP6wAAAAAAAAAAeoAAACWAAAAT/GqruRzsD9k5dMcxSDFPwAAAD+8AAAAAAAAAAHrAAAAlgAAAK1JLILfqLA/ZOXTHMUgxT8AAAA/vAAAAAAAAAAB7AAAAJYAAABr+i4p1RKxP2Tl0xzFIMU/AAAAP8sAAAAAAAAAAe0AAACWAAAAJ6sx0Mp8sT9k5dMcxSDFPwAAAD/LAAAAAAAAAAHuAAAAlgAAAIUDs6PFsbE/ZOXTHMUgxT8AAAA/2wAAAAAAAAAB7wAAAJYAAADjWzR3wOaxP2Tl0xzFIMU/AAAAP9sAAAAAAAAAAfAAAACWAAAAQbS1Srsbsj9k5dMcxSDFPwAAAD/qAAAAAAAAAAHxAAAAlgAAAP9kuPGwhbI/ZOXTHMUgxT8AAAA/6gAAAAAAAAAB8gAAAJYAAABdvTnFq7qyP2Tl0xzFIMU/AAAAP/oAAAAAAAAAAfMAAACWAAAAGW48bKEksz9k5dMcxSDFPwAAAD/6AAAAAAAAAAH0AAAAlgAAANcePxOXjrM/oAhTYTsBxT8AAAA/CgEAAAAAAAAB9QAAAJYAAACTz0G6jPizP6AIU2E7AcU/AAAAPwoBAAAAAAAAAfYAAACWAAAAT4BEYYJitD+gCFNhOwHFPwAAAD8ZAQAAAAAAAAH3AAAAlgAAAGuJyNtyAbU/oAhTYTsBxT8AAAA/GQEAAAAAAAAB+AAAAJYAAADn6s0pXtW1P9wr0qWx4cQ/AAAAPykBAAAAAAAAAfkAAACWAAAAX0zTd0mptj/cK9KlseHEPwAAAD8pAQAAAAAAAAH6AAAAlgAAANmt2MU0fbc/3CvSpbHhxD8AAAA/OQEAAAAAAAAB+wAAAJYAAABRD94TIFG4P9wr0qWx4cQ/AAAAP0gBAAAAAAAAAfwAAACWAAAAKclkNQZauT/cK9KlseHEPwAAAD9IAQAAAAAAAAH9AAAAlgAAAF/bbCrnl7o/3CvSpbHhxD8AAAA/SAEAAAAAAAAB/gAAAJYAAADZPHJ40mu7P9wr0qWx4cQ/AAAAP1gBAAAAAAAAAf8AAACWAAAAU553xr0/vD/cK9KlseHEPwAAAD9nAQAAAAAAAAEAAQAAlgAAAG2n+0Cu3rw/3CvSpbHhxD8AAAA/ZwEAAAAAAAABAQEAAJYAAADnCAGPmbK9P9wr0qWx4cQ/AAAAP3cBAAAAAAAAAQIBAACWAAAAARKFCYpRvj/cK9KlseHEPwAAAD93AQAAAAAAAAEDAQAAlgAAAGNqBt2Ehr4/3CvSpbHhxD8AAAA/hwEAAAAAAAABBAEAAJYAAAAfGwmEevC+P9wr0qWx4cQ/AAAAP4cBAAAAAAAAAQUBAACWAAAAfXOKV3Ulvz/cK9KlseHEPwAAAD+WAQAAAAAAAAEGAQAAlgAAANvLCytwWr8/GE9R6ifCxD8AAAA/lgEAAAAAAAABBwEAAJYAAAA5JI3+ao+/PxhPUeonwsQ/AAAAP6YBAAAAAAAAAQgBAACWAAAAmXwO0mXEvz8YT1HqJ8LEPwAAAD/FAQAAAAAAAAEJAQAAlgAAAPfUj6Vg+b8/GE9R6ifCxD8AAAA/1QEAAAAAAAABCgEAAJYAAACqloi8LRfAPxhPUeonwsQ/AAAAP9UBAAAAAAAAAQsBAACWAAAA2kJJJqsxwD8YT1HqJ8LEPwAAAD/kAQAAAAAAAAEMAQAAlgAAAAjvCZAoTMA/GE9R6ifCxD8AAAA/9AEAAAAAAAABDQEAAJYAAAA4m8r5pWbAPxhPUeonwsQ/AAAAP/QBAAAAAAAAAQ4BAACWAAAAZkeLYyOBwD8YT1HqJ8LEPwAAAD8EAgAAAAAAAAEPAQAAlgAAAMafDDcetsA/GE9R6ifCxD8AAAA/BAIAAAAAAAABEAEAAJYAAAD0S82gm9DAPxhPUeonwsQ/AAAAPxMCAAAAAAAAAREBAACWAAAAUqROdJYFwT8YT1HqJ8LEPwAAAD8TAgAAAAAAAAESAQAAlgAAAIJQD94TIME/GE9R6ifCxD8AAAA/LwIAAAAAAAABEwEAAJYAAACy/M9HkTrBPxhPUeonwsQ/AAAAPy8CAAAAAAAAARQBAACWAAAA4KiQsQ5VwT8YT1HqJ8LEPwAAAD9PBAAAAAAAAAEVAQAAlgAAABBVURuMb8E/GE9R6ifCxD8AAAA/TwQAAAAAAAABFgEAAJYAAAA+ARKFCYrBPxhPUeonwsQ/AAAAP14EAAAAAAAAARcBAACWAAAAbq3S7oakwT8YT1HqJ8LEPwAAAD9uBAAAAAAAAAEYAQAAlgAAAPyxFCz/88E/U3LQLp6ixD8AAAA/bgQAAAAAAAABGQEAAJYAAAAqXtWVfA7CP1Ny0C6eosQ/AAAAP34EAAAAAAAAARoBAACWAAAAuGIX0/Rdwj9TctAunqLEPwAAAD9+BAAAAAAAAAEbAQAAlgAAAOgO2DxyeMI/U3LQLp6ixD8AAAA/jQQAAAAAAAABHAEAAJYAAAAWu5im75LCP1Ny0C6eosQ/AAAAP60EAAAAAAAAAR0BAACWAAAAAGuPn4lL5z/T6QWY+UXMPwAAAD8AAAAAAAAAAAEeAQAAlgAAAAuW//koUuc/0+kFmPlFzD8AAAA/DwAAAAAAAAABHwEAAJYAAAAXwW9UyFjnPw8NhdxvJsw/AAAAP04AAAAAAAAAASABAACWAAAAR20wvkVz5z8PDYXcbybMPwAAAD9dAAAAAAAAAAEhAQAAlgAAAIFEYYJilOc/Dw2F3G8mzD8AAAA/XQAAAAAAAAABIgEAAJYAAADIRgKhHrznP0swBCHmBsw/AAAAP20AAAAAAAAAASMBAACWAAAADkmjv9rj5z9LMAQh5gbMPwAAAD9tAAAAAAAAAAEkAQAAlgAAAGJ2tDg2Eug/SzAEIeYGzD8AAAA/bQAAAAAAAAABJQEAAJYAAACoeFVX8jnoP0swBCHmBsw/AAAAP30AAAAAAAAAASYBAACWAAAAB9HWKu1u6D+HU4NlXOfLPwAAAD+MAAAAAAAAAAEnAQAAlgAAAEGoB+8JkOg/h1ODZVznyz8AAAA/jAAAAAAAAAABKAEAAJYAAACU1RhoZb7oP4dTg2Vc58s/AAAAP5wAAAAAAAAAASkBAACWAAAAz6xJLILf6D+HU4NlXOfLPwAAAD+cAAAAAAAAAAEqAQAAlgAAABWv6ko+B+k/h1ODZVznyz8AAAA/rAAAAAAAAAABKwEAAJYAAABEW6u0uyHpP8N2AqrSx8s/AAAAP6wAAAAAAAAAASwBAACWAAAAaNz7w5k16T/DdgKq0sfLPwAAAD+7AAAAAAAAAAEtAQAAlgAAAItdTNN3Sek/w3YCqtLHyz8AAAA/6gAAAAAAAAABLgEAAJYAAABJDk96bbPpP8N2AqrSx8s/AAAAP+oAAAAAAAAAAS8BAACWAAAAeLoP5OrN6T/DdgKq0sfLPwAAAD/qAAAAAAAAAAEwAQAAlgAAAKdm0E1o6Ok/w3YCqtLHyz8AAAA/+gAAAAAAAAABMQEAAJYAAADXEpG35QLqP8N2AqrSx8s/AAAAP/oAAAAAAAAAATIBAACWAAAAEerBewIk6j/DdgKq0sfLPwAAAD8JAQAAAAAAAAEzAQAAlgAAAECWguV/Puo/w3YCqtLHyz8AAAA/CQEAAAAAAAABNAEAAJYAAACHmCMEPGbqP8N2AqrSx8s/AAAAPxkBAAAAAAAAATUBAACWAAAAwm9UyFiH6j/DdgKq0sfLPwAAAD8ZAQAAAAAAAAE2AQAAlgAAAPEbFTLWoeo/w3YCqtLHyz8AAAA/KQEAAAAAAAABNwEAAJYAAAAUnWVBtLXqP4dTg2Vc58s/AAAAPykBAAAAAAAAATgBAACWAAAAOB62UJLJ6j+HU4NlXOfLPwAAAD84AQAAAAAAAAE5AQAAlgAAAFufBmBw3eo/SzAEIeYGzD8AAAA/OAEAAAAAAAABOgEAAJYAAAB/IFdvTvHqP0swBCHmBsw/AAAAP0gBAAAAAAAAATsBAACWAAAAikvHye336j9LMAQh5gbMPwAAAD9IAQAAAAAAAAE8AQAAlgAAAKKhp34sBes/SzAEIeYGzD8AAAA/ZwEAAAAAAAABPQEAAJYAAACuzBfZywvrP0swBCHmBsw/AAAAP2cBAAAAAAAAAT4BAACWAAAAufeHM2sS6z9LMAQh5gbMPwAAAD+eAQAAAAAAAAE/AQAAlgAAAMYi+I0KGes/SzAEIeYGzD8AAAA/rQEAAAAAAAABQAEAAJYAAADdeNhCSSbrP0swBCHmBsw/AAAAP60BAAAAAAAAAUEBAACWAAAA9c6494cz6z8PDYXcbybMPwAAAD+9AQAAAAAAAAFCAQAAlgAAAAwlmazGQOs/Dw2F3G8mzD8AAAA/vQEAAAAAAAABQwEAAJYAAAAke3lhBU7rPw8NhdxvJsw/AAAAP8wBAAAAAAAAAUQBAACWAAAAL6bpu6RU6z8PDYXcbybMPwAAAD/cAQAAAAAAAAFFAQAAlgAAADzRWRZEW+s/Dw2F3G8mzD8AAAA/7AEAAAAAAAABRgEAAJYAAAChDDcetlCyP/t4m+dsWs8/AAAAPwAAAAAAAAAAAUcBAACWAAAAXb05xau6sj/7eJvnbFrPPwAAAD/LAAAAAAAAAAFIAQAAlgAAAHfGvT+cWbM/+3ib52xazz8AAAA/ywAAAAAAAAABSQEAAJYAAADXHj8Tl46zP/t4m+dsWs8/AAAAP9sAAAAAAAAAAUoBAACWAAAA8SfDjYcttD/7eJvnbFrPPwAAAD/bAAAAAAAAAAFLAQAAlgAAAK3YxTR9l7Q/+3ib52xazz8AAAA/6gAAAAAAAAABTAEAAJYAAABricjbcgG1P/t4m+dsWs8/AAAAP+oAAAAAAAAAAU0BAACWAAAAJzrLgmhrtT/7eJvnbFrPPwAAAD/6AAAAAAAAAAFOAQAAlgAAAIeSTFZjoLU/+3ib52xazz8AAAA/CgEAAAAAAAABTwEAAJYAAADn6s0pXtW1P/t4m+dsWs8/AAAAPwoBAAAAAAAAAVABAACWAAAAo5vQ0FM/tj/7eJvnbFrPPwAAAD8KAQAAAAAAAAFRAQAAlgAAAAH0UaROdLY/+3ib52xazz8AAAA/KQEAAAAAAAABUgEAAJYAAAC9pFRLRN62P/t4m+dsWs8/AAAAPykBAAAAAAAAAVMBAACWAAAAG/3VHj8Ttz/7eJvnbFrPPwAAAD84AQAAAAAAAAFUAQAAlgAAAHtVV/I5SLc/+3ib52xazz8AAAA/OAEAAAAAAAABVQEAAJYAAAA3BlqZL7K3PzecGizjOs8/AAAAP0gBAAAAAAAAAVYBAACWAAAA87ZcQCUcuD83nBos4zrPPwAAAD9IAQAAAAAAAAFXAQAAlgAAAFEP3hMgUbg/N5waLOM6zz8AAAA/WAEAAAAAAAABWAEAAJYAAAAPwOC6Fbu4PzecGizjOs8/AAAAP1gBAAAAAAAAAVkBAACWAAAAy3DjYQsluT83nBos4zrPPwAAAD9nAQAAAAAAAAFaAQAAlgAAACnJZDUGWrk/N5waLOM6zz8AAAA/ZwEAAAAAAAABWwEAAJYAAADneWfc+8O5PzecGizjOs8/AAAAP3cBAAAAAAAAAVwBAACWAAAARdLor/b4uT83nBos4zrPPwAAAD+HAQAAAAAAAAFdAQAAlgAAALbB+BbNHdA/EC+vNwKZ3T8AAAA/AAAAAAAAAAABXgEAAJYAAADNF9nLCyvQPxAvrzcCmd0/AAAAPwcBAAAAAAAAAV8BAACWAAAA5W25gEo40D8QL683ApndPwAAAD8XAQAAAAAAAAFgAQAAlgAAAP3DmTWJRdA/EC+vNwKZ3T8AAAA/dQEAAAAAAAABYQEAAJYAAAAscFqfBmDQPxAvrzcCmd0/AAAAP4QBAAAAAAAAAWIBAACWAAAAWxwbCYR60D8QL683ApndPwAAAD+UAQAAAAAAAAFjAQAAlgAAAIrI23IBldA/EC+vNwKZ3T8AAAA/lAEAAAAAAAABZAEAAJYAAACiHrwnQKLQPxAvrzcCmd0/AAAAP6QBAAAAAAAAAWUBAACWAAAAuXSc3H6v0D8QL683ApndPwAAAD+kAQAAAAAAAAFmAQAAlgAAANHKfJG9vNA/EC+vNwKZ3T8AAAA/swEAAAAAAAABZwEAAJYAAAAAdz37OtfQPxAvrzcCmd0/AAAAP7MBAAAAAAAAAWgBAACWAAAALyP+ZLjx0D8QL683ApndPwAAAD/DAQAAAAAAAAFpAQAAlgAAAEd53hn3/tA/EC+vNwKZ3T8AAAA/wwEAAAAAAAABagEAAJYAAAB2JZ+DdBnRPxAvrzcCmd0/AAAAP9MBAAAAAAAAAWsBAACWAAAApdFf7fEz0T8QL683ApndPwAAAD/TAQAAAAAAAAFsAQAAlgAAANR9IFdvTtE/EC+vNwKZ3T8AAAA/4gEAAAAAAAABbQEAAJYAAAADKuHA7GjRPxAvrzcCmd0/AAAAP+IBAAAAAAAAAW4BAACWAAAAM9ahKmqD0T8QL683ApndPwAAAD/yAQAAAAAAAAFvAQAAlgAAAJIuI/5kuNE/EC+vNwKZ3T8AAAA/8gEAAAAAAAABcAEAAJYAAADwhqTRX+3RPxAvrzcCmd0/AAAAPwECAAAAAAAAAXEBAACWAAAAT98lpVoi0j9ynW8Vx6jdPwAAAD8BAgAAAAAAAAFyAQAAlgAAAJXhxsMWStI/cp1vFceo3T8AAAA/EQIAAAAAAAABcwEAAJYAAADc42fi0nHSP3KdbxXHqN0/AAAAPyECAAAAAAAAAXQBAACWAAAAOzzptc2m0j9ynW8Vx6jdPwAAAD8hAgAAAAAAAAF1AQAAlgAAAJmUaonI29I/1Asw84u43T8AAAA/IQIAAAAAAAABdgEAAJYAAADglguohAPTP9QLMPOLuN0/AAAAPzACAAAAAAAAAXcBAACWAAAAPu+Me3840z/UCzDzi7jdPwAAAD8wAgAAAAAAAAF4AQAAlgAAAG2bTeX8UtM/Nnrw0FDI3T8AAAA/QAIAAAAAAAABeQEAAJYAAADL886494fTPzZ68NBQyN0/AAAAP1ACAAAAAAAAAXoBAACWAAAAEvZv17Ov0z82evDQUMjdPwAAAD9QAgAAAAAAAAF7AQAAlgAAAFn4EPZv19M/Nnrw0FDI3T8AAAA/XwIAAAAAAAABfAEAAJYAAACg+rEULP/TP5josK4V2N0/AAAAP18CAAAAAAAAAX0BAACWAAAA/lIz6CY01D+Y6LCuFdjdPwAAAD9vAgAAAAAAAAF+AQAAlgAAAEVV1AbjW9Q/+lZxjNrn3T8AAAA/bwIAAAAAAAABfwEAAJYAAACLV3Uln4PUP/pWcYza590/AAAAP34CAAAAAAAAAYABAACWAAAA6q/2+Jm41D/6VnGM2ufdPwAAAD9+AgAAAAAAAAGBAQAAlgAAADGylxdW4NQ/XMUxap/33T8AAAA/jgIAAAAAAAABggEAAJYAAAB3tDg2EgjVP1zFMWqf990/AAAAP44CAAAAAAAAAYMBAACWAAAAvrbZVM4v1T9cxTFqn/fdPwAAAD+eAgAAAAAAAAGEAQAAlgAAABwPWyjJZNU/XMUxap/33T8AAAA/ngIAAAAAAAABhQEAAJYAAACSvbywAqfVP1zFMWqf990/AAAAP60CAAAAAAAAAYYBAACWAAAACGweOTzp1T9cxTFqn/fdPwAAAD+9AgAAAAAAAAGHAQAAlgAAAPXI4UmvbdY/XMUxap/33T8AAAA/zQIAAAAAAAABiAEAAJYAAABUIWMdqqLWP1zFMWqf990/AAAAP80CAAAAAAAAAYkBAACWAAAA4SWlWiLy1j9cxTFqn/fdPwAAAD/cAgAAAAAAAAGKAQAAlgAAAM2CaGuVdtc/vjPyR2QH3j8AAAA/7AIAAAAAAAABiwEAAJYAAAAr2+k+kKvXP74z8kdkB94/AAAAPxgDAAAAAAAAAYwBAACWAAAAFzitTwMw2D++M/JHZAfePwAAAD8YAwAAAAAAAAGNAQAAlgAAAF46Tm6/V9g/vjPyR2QH3j8AAAA/KAMAAAAAAAABjgEAAJYAAACN5g7YPHLYP74z8kdkB94/AAAAPygDAAAAAAAAAY8BAACWAAAAvJLPQbqM2D++M/JHZAfePwAAAD8oAwAAAAAAAAGQAQAAlgAAANTor/b4mdg/vjPyR2QH3j8AAAA/NwMAAAAAAAABkQEAAJYAAAADlXBgdrTYPyCisiUpF94/AAAAPzcDAAAAAAAAAZIBAACWAAAAMkExyvPO2D8gorIlKRfePwAAAD9HAwAAAAAAAAGTAQAAlgAAAHlD0uiv9tg/ghBzA+4m3j8AAAA/RwMAAAAAAAABlAEAAJYAAAC/RXMHbB7ZP4IQcwPuJt4/AAAAP1cDAAAAAAAAAZUBAACWAAAAHZ702mZT2T+CEHMD7ibePwAAAD9mAwAAAAAAAAGWAQAAlgAAAJNMVmOgldk/ghBzA+4m3j8AAAA/ZgMAAAAAAAABlwEAAJYAAAAJ+7fr2dfZP4IQcwPuJt4/AAAAP2YDAAAAAAAAAZgBAACWAAAAZ1M5v9QM2j+CEHMD7ibePwAAAD92AwAAAAAAAAGZAQAAlgAAAMerupLPQdo/ghBzA+4m3j8AAAA/dgMAAAAAAAABmgEAAJYAAAAlBDxmynbaP4IQcwPuJt4/AAAAP4UDAAAAAAAAAZsBAACWAAAAVbD8z0eR2j+CEHMD7ibePwAAAD+FAwAAAAAAAAGcAQAAlgAAAIVcvTnFq9o/ghBzA+4m3j8AAAA/lQMAAAAAAAABnQEAAJYAAACbsp3uA7naP4IQcwPuJt4/AAAAP5UDAAAAAAAAAZ4BAACWAAAAswh+o0LG2j+CEHMD7ibePwAAAD+lAwAAAAAAAAGfAQAAlgAAAMteXliB09o/ghBzA+4m3j8AAAA/tAMAAAAAAAABoAEAAJYAAADjtD4NwODaP4IQcwPuJt4/AAAAP7QDAAAAAAAAAaEBAACWAAAA+Qofwv7t2j8gorIlKRfePwAAAD/jAwAAAAAAAAGiAQAAlgAAACm33yt8CNs/vjPyR2QH3j8AAAA/8wMAAAAAAAABowEAAJYAAABBDcDguhXbP1zFMWqf990/AAAAPwIEAAAAAAAAAaQBAACWAAAAWWOglfki2z9cxTFqn/fdPwAAAD8CBAAAAAAAAAGlAQAAlgAAAG+5gEo4MNs/+lZxjNrn3T8AAAA/EgQAAAAAAAABpgEAAJYAAACHD2H/dj3bP5josK4V2N0/AAAAPyIEAAAAAAAAAacBAACWAAAAn2VBtLVK2z+Y6LCuFdjdPwAAAD8xBAAAAAAAAAGoAQAAlgAAAJ9lQbS1Sts/Nnrw0FDI3T8AAAA/DAYAAAAAAAABqQEAAJYAAAC3uyFp9FfbPzZ68NBQyN0/AAAAPxsGAAAAAAAAAaoBAACWAAAAQBluPGyh5D++M/JHZAfePwAAAD8AAAAAAAAAAAGrAQAAlgAAAFdvTvGqruQ/vjPyR2QH3j8AAAA/lgAAAAAAAAABrAEAAJYAAABvxS6m6bvkP74z8kdkB94/AAAAP5YAAAAAAAAAAa0BAACWAAAAhhsPWyjJ5D++M/JHZAfePwAAAD+mAAAAAAAAAAGuAQAAlgAAALbHz8Sl4+Q/vjPyR2QH3j8AAAA/pgAAAAAAAAABrwEAAJYAAADmc5AuI/7kPyCisiUpF94/AAAAP7YAAAAAAAAAAbABAACWAAAAIEvB8j8f5T8gorIlKRfePwAAAD+2AAAAAAAAAAGxAQAAlgAAAHN40mubTeU/ghBzA+4m3j8AAAA/xQAAAAAAAAABsgEAAJYAAACuTwMwuG7lP+R+M+GyNt4/AAAAP8UAAAAAAAAAAbMBAACWAAAAAX0UqROd5T/kfjPhsjbePwAAAD/VAAAAAAAAAAG0AQAAlgAAADAp1RKRt+U/5H4z4bI23j8AAAA/1QAAAAAAAAABtQEAAJYAAAB3K3YxTd/lP+R+M+GyNt4/AAAAP+UAAAAAAAAAAbYBAACWAAAAptc2m8r55T/kfjPhsjbePwAAAD/lAAAAAAAAAAG3AQAAlgAAANWD9wRIFOY/5H4z4bI23j8AAAA/9AAAAAAAAAABuAEAAJYAAAAPWyjJZDXmP+R+M+GyNt4/AAAAP/QAAAAAAAAAAbkBAACWAAAASzJZjYFW5j/kfjPhsjbePwAAAD8EAQAAAAAAAAG6AQAAlgAAAHreGff+cOY/5H4z4bI23j8AAAA/BAEAAAAAAAABuwEAAJYAAACpitpgfIvmP+R+M+GyNt4/AAAAPxMBAAAAAAAAAbwBAACWAAAA2Tabyvml5j/kfjPhsjbePwAAAD8TAQAAAAAAAAG9AQAAlgAAABMOzI4Wx+Y/5H4z4bI23j8AAAA/IwEAAAAAAAABvgEAAJYAAABxZk1iEfzmP+R+M+GyNt4/AAAAPyMBAAAAAAAAAb8BAACWAAAAuWjugM0j5z+CEHMD7ibePwAAAD8zAQAAAAAAAAHAAQAAlgAAAAuW//koUuc/IKKyJSkX3j8AAAA/MwEAAAAAAAABwQEAAJYAAABp7oDNI4fnP74z8kdkB94/AAAAP0IBAAAAAAAAAcIBAACWAAAAvRuSRn+15z9cxTFqn/fdPwAAAD9SAQAAAAAAAAHDAQAAlgAAAAMeM2U73ec/XMUxap/33T8AAAA/UgEAAAAAAAABxAEAAJYAAABVS0TelgvoP1zFMWqf990/AAAAP2IBAAAAAAAAAcUBAACWAAAAnE3l/FIz6D/6VnGM2ufdPwAAAD9iAQAAAAAAAAHGAQAAlgAAANgkFsFvVOg/+lZxjNrn3T8AAAA/cQEAAAAAAAABxwEAAJYAAABN03dJqZboP/pWcYza590/AAAAP78BAAAAAAAAAcgBAACWAAAA67XNpnJ+6T/6VnGM2ufdPwAAAD+/AQAAAAAAAAHJAQAAlgAAAD3j3h/OrOk/+lZxjNrn3T8AAAA/vwEAAAAAAAABygEAAJYAAACQEPCYKdvpP1zFMWqf990/AAAAP88BAAAAAAAAAcsBAACWAAAA4j0BEoUJ6j9cxTFqn/fdPwAAAD/PAQAAAAAAAAHMAQAAlgAAAEzB8j8fReo/XMUxap/33T8AAAA/3wEAAAAAAAABzQEAAJYAAACe7gO5enPqP1zFMWqf990/AAAAP98BAAAAAAAAAc4BAACWAAAA/UaFjHWo6j9cxTFqn/fdPwAAAD/uAQAAAAAAAAHPAQAAlgAAAGfKdroP5Oo/XMUxap/33T8AAAA/7gEAAAAAAAAB0AEAAJYAAAC594czaxLrP1zFMWqf990/AAAAP/4BAAAAAAAAAdEBAACWAAAAAPooUic66z9cxTFqn/fdPwAAAD/+AQAAAAAAAAHSAQAAlgAAADzRWRZEW+s/XMUxap/33T8AAAA/DQIAAAAAAAAB0wEAAJYAAACC0/o0AIPrP1zFMWqf990/AAAAPw0CAAAAAAAAAdQBAACWAAAAplRLRN6W6z9cxTFqn/fdPwAAAD8dAgAAAAAAAAHVAQAAlgAAAMnVm1O8qus/XMUxap/33T8AAAA/HQIAAAAAAAAB1gEAAJYAAADhK3wI+7frP1zFMWqf990/AAAAPy0CAAAAAAAAAdcBAACWAAAA7VbsYpq+6z9cxTFqn/fdPwAAAD8tAgAAAAAAAAHYAQAAlgAAAPiBXL05xes/XMUxap/33T8AAAA/PAIAAAAAAAAB2QEAAJYAAAAFrcwX2cvrP1zFMWqf990/AAAAPzwCAAAAAAAAAdoBAACWAAAAENg8cnjS6z9cxTFqn/fdPwAAAD9MAgAAAAAAAAHbAQAAlgAAABwDrcwX2es/XMUxap/33T8AAAA/agIAAAAAAAAB3AEAAJYAAAAnLh0nt9/rP1zFMWqf990/AAAAP3kCAAAAAAAAAd0BAACWAAAANFmNgVbm6z9cxTFqn/fdPwAAAD+JAgAAAAAAAAHeAQAAlgAAAD+E/dv17Os/XMUxap/33T8AAAA/mAIAAAAAAAAB3wEAAJYAAABX2t2QNPrrP1zFMWqf990/AAAAP6gCAAAAAAAAAeABAACWAAAAYwVO69MA7D9cxTFqn/fdPwAAAD+oAgAAAAAAAAHhAQAAlgAAAHtbLqASDuw/XMUxap/33T8AAAA/uAIAAAAAAAAB4gEAAJYAAACSsQ5VURvsP1zFMWqf990/AAAAP7gCAAAAAAAAAeMBAACWAAAAtTJfZC8v7D9cxTFqn/fdPwAAAD/HAgAAAAAAAAHkAQAAlgAAAOTeH86sSew/XMUxap/33T8AAAA/xwIAAAAAAAAB5QEAAJYAAAAIYHDdil3sP1zFMWqf990/AAAAP9cCAAAAAAAAAeYBAACWAAAANwwxRwh47D/6VnGM2ufdPwAAAD/XAgAAAAAAAAHnAQAAlgAAAGa48bCFkuw/+lZxjNrn3T8AAAA/5wIAAAAAAAAB6AEAAJYAAACKOULAY6bsP/pWcYza590/AAAAP/YCAAAAAAAAAekBAACWAAAAoI8idaKz7D+Y6LCuFdjdPwAAAD/2AgAAAAAAAAHqAQAAlgAAAMQQc4SAx+w/mOiwrhXY3T8AAAA/9gIAAAAAAAAB6wEAAJYAAADcZlM5v9TsP5josK4V2N0/AAAAPwYDAAAAAAAAAewBAACWAAAA3GZTOb/U7D82evDQUMjdPwAAAD8VAwAAAAAAAAHtAQAAlgAAAMQQc4SAx+w/mOiwrhXY3T8AAAA/0QMAAAAAAAAB7gEAAJYAAAC4030gV2/uP9QLMPOLuN0/AAAAPwAAAAAAAAAAAe8BAACWAAAAxP7tevZ17j/UCzDzi7jdPwAAAD8QAAAAAAAAAAHwAQAAlgAAAMT+7Xr2de4/cp1vFceo3T8AAAA/EAAAAAAAAAAB8QEAAJYAAADOKV7VlXzuP3KdbxXHqN0/AAAAPyAAAAAAAAAAAfIBAACWAAAA3FTOLzWD7j9ynW8Vx6jdPwAAAD8gAAAAAAAAAAHzAQAAlgAAAOZ/PorUie4/EC+vNwKZ3T8AAAA/LwAAAAAAAAAB9AEAAJYAAAD+1R4/E5fuPxAvrzcCmd0/AAAAPz8AAAAAAAAAAfUBAACWAAAAFiz/81Gk7j+uwO5ZPYndPwAAAD8/AAAAAAAAAAH2AQAAlgAAADqtTwMwuO4/rsDuWT2J3T8AAAA/TgAAAAAAAAAB9wEAAJYAAABSAzC4bsXuP0xSLnx4ed0/AAAAP04AAAAAAAAAAfgBAACWAAAAaFkQba3S7j9MUi58eHndPwAAAD9eAAAAAAAAAAH5AQAAlgAAAJgF0dYq7e4/TFIufHh53T8AAAA/XgAAAAAAAAAB+gEAAJYAAADIsZFAqAfvP+rjbZ6zad0/AAAAP24AAAAAAAAAAfsBAACWAAAADrQyX2Qv7z+Ida3A7lndPwAAAD9uAAAAAAAAAAH8AQAAlgAAAEiLYyOBUO8/iHWtwO5Z3T8AAAA/fQAAAAAAAAAB/QEAAJYAAACOjQRCPXjvP4h1rcDuWd0/AAAAP30AAAAAAAAAAf4BAACWAAAA4roVu5im7z/EmCwFZTrdPwAAAD+NAAAAAAAAAAH/AQAAlgAAAAQ8Zsp2uu8/YipsJ6Aq3T8AAAA/jQAAAAAAAAABAAIAAJYAAAAovbbZVM7vP2IqbCegKt0/AAAAP50AAAAAAAAAAQECAACWAAAAQBOXjpPb7z8AvKtJ2xrdPwAAAD+dAAAAAAAAAAECAgAAlgAAAEw+B+ky4u8/nk3raxYL3T8AAAA/rAAAAAAAAAABAwIAAJYAAAA06CY09NTvP55N62sWC90/AAAAP8MAAAAAAAAAAQQCAACWAAAAKL222VTO7z+eTetrFgvdPwAAAD/DAAAAAAAAAAEFAgAAlgAAAPwcpMuIP5k/MTfgbuIH4D8AAAA/AAAAAAAAAAABBgIAAJYAAABcBL9RIWOdPzE34G7iB+A/AAAAP40AAAAAAAAAAQcCAACWAAAAVlfyOUiXoT8xN+Bu4gfgPwAAAD+dAAAAAAAAAAEIAgAAlgAAAHLvD2fWJKY/MTfgbuIH4D8AAAA/nQAAAAAAAAABCQIAAJYAAACShy2UZLKqPzE34G7iB+A/AAAAP6wAAAAAAAAAAQoCAACWAAAAatBNaOiprz8xN+Bu4gfgPwAAAD+sAAAAAAAAAAELAgAAlgAAAP9kuPGwhbI/MTfgbuIH4D8AAAA/vAAAAAAAAAABDAIAAJYAAABricjbcgG1PzE34G7iB+A/AAAAP8wAAAAAAAAAAQ0CAACWAAAA2a3YxTR9tz8xN+Bu4gfgPwAAAD/MAAAAAAAAAAEOAgAAlgAAACnJZDUGWrk/MTfgbuIH4D8AAAA/zAAAAAAAAAABDwIAAJYAAAAdjG/R3AG7PzE34G7iB+A/AAAAP8wAAAAAAAAAARACAACWAAAAsfb4mbh0vD9ibsDdxA/gPwAAAD/bAAAAAAAAAAERAgAAlgAAAMv/fBSpE70/Ym7A3cQP4D8AAAA/2wAAAAAAAAABEgIAAJYAAACJsH+7nn29P5OloEynF+A/AAAAP+sAAAAAAAAAARMCAACWAAAA5wgBj5myvT+TpaBMpxfgPwAAAD/rAAAAAAAAAAEUAgAAlgAAAEj28sIKnMY/9RNhKmwn4D8AAAA/AAAAAAAAAAABFQIAAJYAAABI9vLCCpzGPyZLQZlOL+A/AAAAP04AAAAAAAAAARYCAACWAAAAdqKzLIi2xj8mS0GZTi/gPwAAAD9eAAAAAAAAAAEXAgAAlgAAANT6NACD68Y/WIIhCDE34D8AAAA/XgAAAAAAAAABGAIAAJYAAAAEp/VpAAbHP1iCIQgxN+A/AAAAP24AAAAAAAAAARkCAACWAAAANFO2030gxz9YgiEIMTfgPwAAAD+sAAAAAAAAAAEaAgAAlgAAALQaA63MF8k/iLkBdxM/4D8AAAA/vAAAAAAAAAABGwIAAJYAAAAaaGW+yF7OP4i5AXcTP+A/AAAAP8sAAAAAAAAAARwCAACWAAAAUHpts6mczz9YgiEIMTfgPwAAAD/LAAAAAAAAAAEdAgAAlgAAAEPGOlRFbdA/JktBmU4v4D8AAAA/2wAAAAAAAAABHgIAAJYAAABHed4Z9/7QP/UTYSpsJ+A/AAAAP9sAAAAAAAAAAR8CAACWAAAAG4DBdSt20T/1E2EqbCfgPwAAAD/rAAAAAAAAAAEgAgAAlgAAANkwxBwh4NE/k6WgTKcX4D8AAAA/+gAAAAAAAAABIQIAAJYAAABmNQZamS/SP2JuwN3ED+A/AAAAP/oAAAAAAAAAASICAACWAAAArTeneFVX0j8xN+Bu4gfgPwAAAD/6AAAAAAAAAAEjAgAAlgAAAPQ5SJcRf9I/MTfgbuIH4D8AAAA/CgEAAAAAAAABJAIAAJYAAAA7POm1zabSPzE34G7iB+A/AAAAPwoBAAAAAAAAASUCAACWAAAAUpLJagy00j8AAAAAAADgPwAAAD8ZAQAAAAAAAAEmAgAAlgAAAIE+itSJztI/AAAAAAAA4D8AAAA/KQEAAAAAAAABJwIAAJYAAACw6ko+B+nSPwAAAAAAAOA/AAAAPykBAAAAAAAAASgCAACWAAAA4JYLqIQD0z8AAAAAAADgPwAAAD8pAQAAAAAAAAEpAgAAlgAAAPfs61zDENM/npE/Ijvw3z8AAAA/OQEAAAAAAAABKgIAAJYAAAAPQ8wRAh7TP56RPyI78N8/AAAAPzkBAAAAAAAAASsCAACWAAAAJpmsxkAr0z+ekT8iO/DfPwAAAD9IAQAAAAAAAAEsAgAAlgAAAD7vjHt/ONM/npE/Ijvw3z8AAAA/WAEAAAAAAAABLQIAAJYAAABlLy+swGndP5OloEynF+A/AAAAPwAAAAAAAAAAAS4CAACWAAAAfYUPYf923T+TpaBMpxfgPwAAAD9eAAAAAAAAAAEvAgAAlgAAAMWHsH+7nt0/k6WgTKcX4D8AAAA/bgAAAAAAAAABMAIAAJYAAADzM3HpOLndP5OloEynF+A/AAAAP24AAAAAAAAAATECAACWAAAAI+AxU7bT3T+TpaBMpxfgPwAAAD99AAAAAAAAAAEyAgAAlgAAAGni0nFy+90/k6WgTKcX4D8AAAA/nAAAAAAAAAABMwIAAJYAAABVP5aC5X/ePzE34G7iB+A/AAAAP5wAAAAAAAAAATQCAACWAAAAhetW7GKa3j8xN+Bu4gfgPwAAAD+cAAAAAAAAAAE1AgAAlgAAALOXF1bgtN4/AAAAAAAA4D8AAAA/rAAAAAAAAAABNgIAAJYAAADjQ9i/Xc/ePwAAAAAAAOA/AAAAP7wAAAAAAAAAATcCAACWAAAA+5m4dJzc3j8AAAAAAADgPwAAAD/LAAAAAAAAAAE4AgAAlgAAABPwmCnb6d4/AAAAAAAA4D8AAAA/ywAAAAAAAAABOQIAAJYAAAArRnneGffePwAAAAAAAOA/AAAAP8sAAAAAAAAAAToCAACWAAAAQ5xZk1gE3z8AAAAAAADgPwAAAD/bAAAAAAAAAAE7AgAAlgAAAFnyOUiXEd8/AAAAAAAA4D8AAAA/6gAAAAAAAAABPAIAAJYAAABxSBr91R7fPwAAAAAAAOA/AAAAP+oAAAAAAAAAAT0CAACWAAAAiZ76sRQs3z8AAAAAAADgPwAAAD/6AAAAAAAAAAE+AgAAlgAAALdKuxuSRt8/AAAAAAAA4D8AAAA/+gAAAAAAAAABPwIAAJYAAAD/TFw6Tm7fPwAAAAAAAOA/AAAAPwkBAAAAAAAAAUACAACWAAAALfkcpMuI3z8AAAAAAADgPwAAAD8JAQAAAAAAAAFBAgAAlgAAAHX7vcKHsN8/AAAAAAAA4D8AAAA/GQEAAAAAAAABQgIAAJYAAAC7/V7hQ9jfPwAAAAAAAOA/AAAAPykBAAAAAAAAAUMCAACWAAAAAQAAAAAA4D8AAAAAAADgPwAAAD8pAQAAAAAAAAFEAgAAlgAAABhW4LQ+DeA/AAAAAAAA4D8AAAA/OAEAAAAAAAABRQIAAJYAAAAwrMBpfRrgPwAAAAAAAOA/AAAAPzgBAAAAAAAAAUYCAACWAAAARwKhHrwn4D8AAAAAAADgPwAAAD9IAQAAAAAAAAFHAgAAlgAAAFItEXlbLuA/npE/Ijvw3z8AAAA/SAEAAAAAAAABSAIAAJYAAABfWIHT+jTgP56RPyI78N8/AAAAP1gBAAAAAAAAAUkCAACWAAAAdq5hiDlC4D88I39EduDfPwAAAD9YAQAAAAAAAAFKAgAAlgAAAILZ0eLYSOA/PCN/RHbg3z8AAAA/ZwEAAAAAAAABSwIAAJYAAACOBEI9eE/gP9q0vmax0N8/AAAAP2cBAAAAAAAAAUwCAACWAAAAmS+ylxdW4D/atL5msdDfPwAAAD93AQAAAAAAAAFNAgAAlgAAAKZaIvK2XOA/2rS+ZrHQ3z8AAAA/hgEAAAAAAAABTgIAAJYAAACxhZJMVmPgP9q0vmax0N8/AAAAP4YBAAAAAAAAAU8CAACWAAAAvbACp/Vp4D/atL5msdDfPwAAAD+WAQAAAAAAAAFQAgAAlgAAAMjbcgGVcOA/2rS+ZrHQ3z8AAAA/pgEAAAAAAAABUQIAAJYAAADVBuNbNHfgP9q0vmax0N8/AAAAP7UBAAAAAAAAAVICAACWAAAA4DFTttN94D/atL5msdDfPwAAAD/FAQAAAAAAAAFTAgAAlgAAAOxcwxBzhOA/2rS+ZrHQ3z8AAAA/1QEAAAAAAAABVAIAAJYAAAD5hzNrEovgPzwjf0R24N8/AAAAP9UBAAAAAAAAAVUCAACWAAAABLOjxbGR4D+ekT8iO/DfPwAAAD/kAQAAAAAAAAFWAgAAlgAAABDeEyBRmOA/AAAAAAAA4D8AAAA/5AEAAAAAAAABVwIAAJYAAAAzX2QvL6zgP2JuwN3ED+A/AAAAP/QBAAAAAAAAAVgCAACWAAAAYgslmazG4D9ibsDdxA/gPwAAAD/0AQAAAAAAAAFZAgAAlgAAAIaMdaiK2uA/k6WgTKcX4D8AAAA/AwIAAAAAAAABWgIAAJYAAAC1ODYSCPXgP8TcgLuJH+A/AAAAPwMCAAAAAAAAAVsCAACWAAAA2LmGIeYI4T/E3IC7iR/gPwAAAD8TAgAAAAAAAAFcAgAAlgAAABSRt+UCKuE/xNyAu4kf4D8AAAA/EwIAAAAAAAABXQIAAJYAAABmvsheXljhP/UTYSpsJ+A/AAAAPyMCAAAAAAAAAV4CAACWAAAArMBpfRqA4T/1E2EqbCfgPwAAAD8jAgAAAAAAAAFfAgAAlgAAAADuevZ1ruE/JktBmU4v4D8AAAA/MgIAAAAAAAABYAIAAJYAAAA6xau6ks/hPyZLQZlOL+A/AAAAPzICAAAAAAAAAWECAACWAAAAdZzcfq/w4T8mS0GZTi/gPwAAAD9CAgAAAAAAAAFiAgAAlgAAALBzDUPMEeI/JktBmU4v4D8AAAA/UgIAAAAAAAABYwIAAJYAAADrSj4H6TLiPyZLQZlOL+A/AAAAP1ICAAAAAAAAAWQCAACWAAAADsyOFsdG4j8mS0GZTi/gPwAAAD9SAgAAAAAAAAFlAgAAlgAAADJN3yWlWuI/JktBmU4v4D8AAAA/YQIAAAAAAAABZgIAAJYAAABKo7/a42fiP/UTYSpsJ+A/AAAAP2ECAAAAAAAAAWcCAACWAAAAYfmfjyJ14j/1E2EqbCfgPwAAAD9xAgAAAAAAAAFoAgAAlgAAAGwkEOrBe+I/xNyAu4kf4D8AAAA/cQIAAAAAAAABaQIAAJYAAACEevCeAIniP8TcgLuJH+A/AAAAP4ACAAAAAAAAAWoCAACWAAAAkKVg+Z+P4j/E3IC7iR/gPwAAAD+QAgAAAAAAAAFrAgAAlgAAAKj7QK7enOI/xNyAu4kf4D8AAAA/kAIAAAAAAAABbAIAAJYAAACzJrEIfqPiP8TcgLuJH+A/AAAAP5ACAAAAAAAAAW0CAACWAAAAwFEhYx2q4j/E3IC7iR/gPwAAAD+gAgAAAAAAAAFuAgAAlgAAAMt8kb28sOI/xNyAu4kf4D8AAAA/rwIAAAAAAAABbwIAAJYAAADXpwEYXLfiP8TcgLuJH+A/AAAAP68CAAAAAAAAAXACAACWAAAA5NJxcvu94j/E3IC7iR/gPwAAAD/PAgAAAAAAAAFxAgAAlgAAAO/94cyaxOI/xNyAu4kf4D8AAAA/7gIAAAAAAAABcgIAAJYAAAD7KFInOsviP8TcgLuJH+A/AAAAP/0CAAAAAAAAAXMCAACWAAAAE38y3HjY4j/E3IC7iR/gPwAAAD8NAwAAAAAAAAF0AgAAlgAAACrVEpG35eI/xNyAu4kf4D8AAAA/DQMAAAAAAAABdQIAAJYAAABlrENV1AbjP8TcgLuJH+A/AAAAPw0DAAAAAAAAAXYCAACWAAAAuNlUzi814z/E3IC7iR/gPwAAAD8dAwAAAAAAAAF3AgAAlgAAAP/b9ezrXOM/xNyAu4kf4D8AAAA/LAMAAAAAAAABeAIAAJYAAABdNHfA5pHjP8TcgLuJH+A/AAAAPywDAAAAAAAAAXkCAACWAAAAu4z4k+HG4z/E3IC7iR/gPwAAAD88AwAAAAAAAAF6AgAAlgAAAAKPmbKd7uM/9RNhKmwn4D8AAAA/PAMAAAAAAAABewIAAJYAAABJkTrRWRbkP/UTYSpsJ+A/AAAAP0wDAAAAAAAAAXwCAACWAAAAaxKL4Dcq5D/1E2EqbCfgPwAAAD9MAwAAAAAAAAF9AgAAlgAAAI+T2+8VPuQ/9RNhKmwn4D8AAAA/WwMAAAAAAAABfgIAAJYAAACn6bukVEvkP/UTYSpsJ+A/AAAAP1sDAAAAAAAAAX8CAACWAAAAshQs//NR5D/1E2EqbCfgPwAAAD9rAwAAAAAAAAGAAgAAlgAAAL8/nFmTWOQ/9RNhKmwn4D8AAAA/egMAAAAAAAABgQIAAJYAAADKagy0Ml/kP/UTYSpsJ+A/AAAAP4oDAAAAAAAAAYICAACWAAAA1pV8DtJl5D/1E2EqbCfgPwAAAD+KAwAAAAAAAAGDAgAAlgAAAOHA7GhxbOQ/9RNhKmwn4D8AAAA/mgMAAAAAAAABhAIAAJYAAAD5Fs0dsHnkP/UTYSpsJ+A/AAAAP5oDAAAAAAAAAYUCAACWAAAAEW2t0u6G5D/1E2EqbCfgPwAAAD+pAwAAAAAAAAGGAgAAlgAAACjDjYctlOQ/9RNhKmwn4D8AAAA/qQMAAAAAAAABhwIAAJYAAABMRN6WC6jkP8TcgLuJH+A/AAAAP7kDAAAAAAAAAYgCAACWAAAAhhsPWyjJ5D/E3IC7iR/gPwAAAD+5AwAAAAAAAAGJAgAAlgAAALbHz8Sl4+Q/k6WgTKcX4D8AAAA/yQMAAAAAAAABigIAAJYAAADxngCJwgTlP5OloEynF+A/AAAAP8kDAAAAAAAAAYsCAACWAAAALXYxTd8l5T+TpaBMpxfgPwAAAD/YAwAAAAAAAAGMAgAAlgAAAFwi8rZcQOU/k6WgTKcX4D8AAAA/2AMAAAAAAAABjQIAAJYAAAB/o0LGOlTlP5OloEynF+A/AAAAP+gDAAAAAAAAAY4CAACWAAAArk8DMLhu5T+TpaBMpxfgPwAAAD/oAwAAAAAAAAGPAgAAlgAAALp6c4pXdeU/k6WgTKcX4D8AAAA/9wMAAAAAAAABkAIAAJYAAADFpePk9nvlP5OloEynF+A/AAAAPwcEAAAAAAAAAZECAACWAAAA0tBTP5aC5T+TpaBMpxfgPwAAAD8HBAAAAAAAAAGSAgAAlgAAAN37w5k1ieU/k6WgTKcX4D8AAAA/FwQAAAAAAAABkwIAAJYAAAAAtcH4Fs1tP9xekS6NDec/AAAAPwAAAAAAAAAAAZQCAACWAAAAYGB2tDg2cj/cXpEujQ3nPwAAAD8fAAAAAAAAAAGVAgAAlgAAAFDmi+zlhXU/3F6RLo0N5z8AAAA/PgAAAAAAAAABlgIAAJYAAAAwbKEkk9V4P9xekS6NDec/AAAAP04AAAAAAAAAAZcCAACWAAAAMPK2XEAlfD/cXpEujQ3nPwAAAD9dAAAAAAAAAAGYAgAAlgAAABB4zJTtdH8/3F6RLo0N5z8AAAA/XQAAAAAAAAABmQIAAJYAAADwwXsCJAqDP9xekS6NDec/AAAAP20AAAAAAAAAAZoCAACWAAAA4ISGnvqxhD/cXpEujQ3nPwAAAD9tAAAAAAAAAAGbAgAAlgAAANBHkTrRWYY/3F6RLo0N5z8AAAA/bQAAAAAAAAABnAIAAJYAAADACpzWpwGIP9xekS6NDec/AAAAP4wAAAAAAAAAAZ0CAACWAAAAuM2mcn6piT/cXpEujQ3nPwAAAD+cAAAAAAAAAAGeAgAAlgAAAMDsaHFsJJA/3F6RLo0N5z8AAAA/ywAAAAAAAAABnwIAAJYAAADs365nX+eaP6wnsb+qBec/AAAAP8sAAAAAAAAAAaACAACWAAAAXAS/USFjnT+sJ7G/qgXnPwAAAD/LAAAAAAAAAAGhAgAAlgAAAEzHye33Cp8/rCexv6oF5z8AAAA/2gAAAAAAAAABogIAAJYAAADe9ezrXMOgP6wnsb+qBec/AAAAP9oAAAAAAAAAAaMCAACWAAAAzrj3hzNroj+sJ7G/qgXnPwAAAD/qAAAAAAAAAAGkAgAAlgAAAAbL/3wUqaM/evDQUMj95j8AAAA/6gAAAAAAAAABpQIAAJYAAAA63Qdy9eakP3rw0FDI/eY/AAAAP/oAAAAAAAAAAaYCAACWAAAAcu8PZ9Ykpj968NBQyP3mPwAAAD/6AAAAAAAAAAGnAgAAlgAAAKYBGFy3Yqc/Sbnw4eX15j8AAAA/CQEAAAAAAAABqAIAAJYAAADeEyBRmKCoP0m58OHl9eY/AAAAPwkBAAAAAAAAAakCAACWAAAAFiYoRnneqT9JufDh5fXmPwAAAD8ZAQAAAAAAAAGqAgAAlgAAAArpMuJPhqs/GYIQcwPu5j8AAAA/GQEAAAAAAAABqwIAAJYAAAC6XEAlHJitPxmCEHMD7uY/AAAAPygBAAAAAAAAAawCAACWAAAAqh9LwfI/rz8ZghBzA+7mPwAAAD80AQAAAAAAAAGtAgAAlgAAAE/xqq7kc7A/GYIQcwPu5j8AAAA/RAEAAAAAAAABrgIAAJYAAABr+i4p1RKxPxmCEHMD7uY/AAAAP0QBAAAAAAAAAa8CAACWAAAA41s0d8DmsT8ZghBzA+7mPwAAAD9UAQAAAAAAAAGwAgAAlgAAAP9kuPGwhbI/GYIQcwPu5j8AAAA/VAEAAAAAAAABsQIAAJYAAAB3xr0/nFmzPxmCEHMD7uY/AAAAP2MBAAAAAAAAAbICAACWAAAArdjFNH2XtD8ZghBzA+7mPwAAAD9jAQAAAAAAAAGzAgAAlgAAACc6y4Joa7U/GYIQcwPu5j8AAAA/cwEAAAAAAAABtAIAAJYAAAAB9FGkTnS2PxmCEHMD7uY/AAAAP3MBAAAAAAAAAbUCAACWAAAA2a3YxTR9tz8ZghBzA+7mPwAAAD+DAQAAAAAAAAG2AgAAlgAAALFnX+cahrg/GYIQcwPu5j8AAAA/gwEAAAAAAAABtwIAAJYAAADLcONhCyW5PxmCEHMD7uY/AAAAP5IBAAAAAAAAAbgCAACWAAAARdLor/b4uT8ZghBzA+7mPwAAAD+SAQAAAAAAAAG5AgAAlgAAAF/bbCrnl7o/GYIQcwPu5j8AAAA/ogEAAAAAAAABugIAAJYAAAB75PCk1za7PxmCEHMD7uY/AAAAP6IBAAAAAAAAAbsCAACWAAAAle10H8jVuz8ZghBzA+7mPwAAAD+xAQAAAAAAAAG8AgAAlgAAALH2+Jm4dLw/GYIQcwPu5j8AAAA/sQEAAAAAAAABvQIAAJYAAADL/3wUqRO9PxmCEHMD7uY/AAAAP8EBAAAAAAAAAb4CAACWAAAA5wgBj5myvT8ZghBzA+7mPwAAAD/BAQAAAAAAAAG/AgAAlgAAAKO5AzaPHL4/GYIQcwPu5j8AAAA/0QEAAAAAAAABwAIAAJYAAAAfGwmEevC+PxmCEHMD7uY/AAAAP9EBAAAAAAAAAcECAACWAAAAmXwO0mXEvz8ZghBzA+7mPwAAAD/gAQAAAAAAAAHCAgAAlgAAAAjvCZAoTMA/GYIQcwPu5j8AAAA/4AEAAAAAAAABwwIAAJYAAAAk+I0KGevAPxmCEHMD7uY/AAAAP/ABAAAAAAAAAcQCAACWAAAAPgEShQmKwT8ZghBzA+7mPwAAAD/wAQAAAAAAAAHFAgAAlgAAACpe1ZV8DsI/GYIQcwPu5j8AAAA/AAIAAAAAAAABxgIAAJYAAADoDtg8cnjCP+dKMAQh5uY/AAAAPw8CAAAAAAAAAccCAACWAAAAdhMaeurHwj/nSjAEIebmPwAAAD8PAgAAAAAAAAHIAgAAlgAAAAIYXLdiF8M/thNQlT7e5j8AAAA/DwIAAAAAAAAByQIAAJYAAABgcN2KXUzDP7YTUJU+3uY/AAAAPx8CAAAAAAAAAcoCAACWAAAAwMheXliBwz+2E1CVPt7mPwAAAD8fAgAAAAAAAAHLAgAAlgAAAPB0H8jVm8M/thNQlT7e5j8AAAA/LgIAAAAAAAABzAIAAJYAAABOzaCb0NDDP4bcbyZc1uY/AAAAPz4CAAAAAAAAAc0CAACWAAAAfnlhBU7rwz+G3G8mXNbmPwAAAD8+AgAAAAAAAAHOAgAAlgAAAKwlIm/LBcQ/htxvJlzW5j8AAAA/PgIAAAAAAAABzwIAAJYAAADc0eLYSCDEP4bcbyZc1uY/AAAAP04CAAAAAAAAAdACAACWAAAACn6jQsY6xD+G3G8mXNbmPwAAAD9dAgAAAAAAAAHRAgAAlgAAADoqZKxDVcQ/htxvJlzW5j8AAAA/bQIAAAAAAAAB0gIAAJYAAABo1iQWwW/EP4bcbyZc1uY/AAAAP20CAAAAAAAAAdMCAACWAAAAyC6m6bukxD+G3G8mXNbmPwAAAD99AgAAAAAAAAHUAgAAlgAAAPbaZlM5v8Q/htxvJlzW5j8AAAA/fQIAAAAAAAAB1QIAAJYAAACE36iQsQ7FP4bcbyZc1uY/AAAAP4wCAAAAAAAAAdYCAACWAAAA4jcqZKxDxT+G3G8mXNbmPwAAAD+MAgAAAAAAAAHXAgAAlgAAAHA8bKEkk8U/htxvJlzW5j8AAAA/nAIAAAAAAAAB2AIAAJYAAAD+QK7enOLFP1Slj7d5zuY/AAAAP5wCAAAAAAAAAdkCAACWAAAAuvGwhZJMxj9UpY+3ec7mPwAAAD+rAgAAAAAAAAHaAgAAlgAAABhKMlmNgcY/VKWPt3nO5j8AAAA/qwIAAAAAAAAB2wIAAJYAAACmTnSWBdHGP1Slj7d5zuY/AAAAP7sCAAAAAAAAAdwCAACWAAAA1Po0AIPrxj9UpY+3ec7mPwAAAD+7AgAAAAAAAAHdAgAAlgAAAASn9WkABsc/VKWPt3nO5j8AAAA/ywIAAAAAAAAB3gIAAJYAAAA0U7bTfSDHP1Slj7d5zuY/AAAAP8sCAAAAAAAAAd8CAACWAAAAYv92Pfs6xz9UpY+3ec7mPwAAAD/aAgAAAAAAAAHgAgAAlgAAAF/VlXwO0uU/wf/uatK25j8AAAA/AAAAAAAAAAAB4QIAAJYAAABqAAbXrdjlP8H/7mrStuY/AAAAPyAAAAAAAAAAAeICAACWAAAAdyt2MU3f5T/zNs/ZtL7mPwAAAD9EAAAAAAAAAAHjAgAAlgAAAIJW5ovs5eU/I26vSJfG5j8AAAA/VAAAAAAAAAAB5AIAAJYAAACOgVbmi+zlP1Slj7d5zuY/AAAAP1QAAAAAAAAAAeUCAACWAAAAptc2m8r55T+G3G8mXNbmPwAAAD9jAAAAAAAAAAHmAgAAlgAAALECp/VpAOY/htxvJlzW5j8AAAA/YwAAAAAAAAAB5wIAAJYAAAC+LRdQCQfmP7YTUJU+3uY/AAAAP3MAAAAAAAAAAegCAACWAAAA1YP3BEgU5j8ZghBzA+7mPwAAAD9zAAAAAAAAAAHpAgAAlgAAAO3Z17mGIeY/Sbnw4eX15j8AAAA/ggAAAAAAAAAB6gIAAJYAAAAEMLhuxS7mP6wnsb+qBec/AAAAP4IAAAAAAAAAAesCAACWAAAAJ7EIfqNC5j8NlnGdbxXnPwAAAD+SAAAAAAAAAAHsAgAAlgAAAEsyWY2BVuY/oTsS6hYt5z8AAAA/kgAAAAAAAAAB7QIAAJYAAABus6mcX2rmPwKq0sfbPOc/AAAAP6IAAAAAAAAAAe4CAACWAAAAhQmKUZ535j9lGJOloEznPwAAAD+iAAAAAAAAAAHvAgAAlgAAAJ1fagbdhOY/lU9zFINU5z8AAAA/sQAAAAAAAAAB8AIAAJYAAACpitpgfIvmP/i9M/JHZOc/AAAAP7EAAAAAAAAAAfECAACWAAAAweC6FbuY5j8o9RNhKmznPwAAAD/BAAAAAAAAAAHyAgAAlgAAANk2m8r5peY/i2PUPu975z8AAAA/wQAAAAAAAAAB8wIAAJYAAADwjHt/OLPmP7uatK3Rg+c/AAAAP9EAAAAAAAAAAfQCAACWAAAACONbNHfA5j8eCXWLlpPnPwAAAD/wAAAAAAAAAAH1AgAAlgAAACpkrENV1OY/sa4V2D2r5z8AAAA/DwEAAAAAAAAB9gIAAJYAAABO5fxSM+jmPxMd1rUCu+c/AAAAPx8BAAAAAAAAAfcCAACWAAAAWhBtrdLu5j8THda1ArvnPwAAAD8uAQAAAAAAAAH4AgAAlgAAACpkrENV1OY/wf/uatK25j8AAAA/AAAAAAAAAAAB+QIAAJYAAAAqZKxDVdTmP/M2z9m0vuY/AAAAPx8AAAAAAAAAAfoCAACWAAAAHzk86bXN5j/zNs/ZtL7mPwAAAD8fAAAAAAAAAAH7AgAAlgAAAB85POm1zeY/I26vSJfG5j8AAAA/LwAAAAAAAAAB/AIAAJYAAAATDsyOFsfmP1Slj7d5zuY/AAAAPy8AAAAAAAAAAf0CAACWAAAAEw7MjhbH5j+G3G8mXNbmPwAAAD8+AAAAAAAAAAH+AgAAlgAAAAjjWzR3wOY/htxvJlzW5j8AAAA/PgAAAAAAAAAB/wIAAJYAAAAI41s0d8DmP7YTUJU+3uY/AAAAP04AAAAAAAAAAQADAACWAAAA+7fr2de55j8ZghBzA+7mPwAAAD9OAAAAAAAAAAEBAwAAlgAAAPu369nXueY/Sbnw4eX15j8AAAA/XgAAAAAAAAABAgMAAJYAAADwjHt/OLPmP3rw0FDI/eY/AAAAP20AAAAAAAAAAQMDAACWAAAA5GELJZms5j/cXpEujQ3nPwAAAD9tAAAAAAAAAAEEAwAAlgAAANk2m8r5peY/DZZxnW8V5z8AAAA/bQAAAAAAAAABBQMAAJYAAADZNpvK+aXmPz/NUQxSHec/AAAAP30AAAAAAAAAAQYDAACWAAAAzAsrcFqf5j9vBDJ7NCXnPwAAAD+NAAAAAAAAAAEHAwAAlgAAAMHguhW7mOY/oTsS6hYt5z8AAAA/jQAAAAAAAAABCAMAAJYAAAC1tUq7G5LmP9Jy8lj5NOc/AAAAP5wAAAAAAAAAAQkDAACWAAAAtbVKuxuS5j8CqtLH2zznPwAAAD+cAAAAAAAAAAEKAwAAlgAAAKmK2mB8i+Y/NOGyNr5E5z8AAAA/rAAAAAAAAAABCwMAAJYAAACpitpgfIvmP2UYk6WgTOc/AAAAP6wAAAAAAAAAAQwDAACWAAAAnV9qBt2E5j+VT3MUg1TnPwAAAD+7AAAAAAAAAAENAwAAlgAAAJ1fagbdhOY/x4ZTg2Vc5z8AAAA/ywAAAAAAAAABDgMAAJYAAACSNPqrPX7mP/i9M/JHZOc/AAAAP8sAAAAAAAAAAQ8DAACWAAAAkjT6qz1+5j8o9RNhKmznPwAAAD/LAAAAAAAAAAEQAwAAlgAAAIUJilGed+Y/KPUTYSps5z8AAAA/2wAAAAAAAAABEQMAAJYAAACFCYpRnnfmP1os9M8MdOc/AAAAP+oAAAAAAAAAARIDAACWAAAAet4Z9/5w5j+LY9Q+73vnPwAAAD8hAQAAAAAAAAETAwAAlgAAAHreGff+cOY/u5q0rdGD5z8AAAA/MQEAAAAAAAABFAMAAJYAAAB63hn3/nDmPx4JdYuWk+c/AAAAPzEBAAAAAAAAARUDAACWAAAAbrOpnF9q5j9OQFX6eJvnPwAAAD9BAQAAAAAAAAEWAwAAlgAAAGOIOULAY+Y/gHc1aVuj5z8AAAA/QQEAAAAAAAABFwMAAJYAAABjiDlCwGPmP7GuFdg9q+c/AAAAP1ABAAAAAAAAARgDAACWAAAAVl3J5yBd5j/i5fVGILPnPwAAAD9gAQAAAAAAAAEZAwAAlgAAAFZdyecgXeY/Ex3WtQK75z8AAAA/fwEAAAAAAAABGgMAAJYAAABLMlmNgVbmPxMd1rUCu+c/AAAAP64BAAAAAAAAARsDAACWAAAAM9x42EJJ5j8THda1ArvnPwAAAD/sAQAAAAAAAAEcAwAAlgAAAA9bKMlkNeY/Ex3WtQK75z8AAAA/7AEAAAAAAAABHQMAAJYAAAD4BEgUJijmPxMd1rUCu+c/AAAAP/wBAAAAAAAAAR4DAACWAAAA7dnXuYYh5j8THda1ArvnPwAAAD/8AQAAAAAAAAEfAwAAlgAAANWD9wRIFOY/Ex3WtQK75z8AAAA//AEAAAAAAAABIAMAAJYAAADJWIeqqA3mPxMd1rUCu+c/AAAAPwwCAAAAAAAAASEDAACWAAAASH+1x8/E5T/i5fVGILPnPwAAAD8AAAAAAAAAAAEiAwAAlgAAAFOqJSJvy+U/4uX1RiCz5z8AAAA/AAAAAAAAAAABIwMAAJYAAABf1ZV8DtLlP+Ll9UYgs+c/AAAAPxAAAAAAAAAAASQDAACWAAAAdyt2MU3f5T+xrhXYPavnPwAAAD8QAAAAAAAAAAElAwAAlgAAAIJW5ovs5eU/gHc1aVuj5z8AAAA/HwAAAAAAAAABJgMAAJYAAACxAqf1aQDmP05AVfp4m+c/AAAAPx8AAAAAAAAAAScDAACWAAAA1YP3BEgU5j9OQFX6eJvnPwAAAD8vAAAAAAAAAAEoAwAAlgAAAAQwuG7FLuY/Hgl1i5aT5z8AAAA/LwAAAAAAAAABKQMAAJYAAAAz3HjYQknmP+3RlBy0i+c/AAAAPz4AAAAAAAAAASoDAACWAAAAbrOpnF9q5j/t0ZQctIvnPwAAAD8+AAAAAAAAAAErAwAAlgAAAKmK2mB8i+Y/u5q0rdGD5z8AAAA/TgAAAAAAAAABLAMAAJYAAADkYQslmazmP4tj1D7ve+c/AAAAP04AAAAAAAAAAS0DAACWAAAACONbNHfA5j+LY9Q+73vnPwAAAD9eAAAAAAAAAAEuAwAAlgAAACpkrENV1OY/i2PUPu975z8AAAA/XgAAAAAAAAABLwMAAJYAAABCuoz4k+HmP4tj1D7ve+c/AAAAP20AAAAAAAAAATADAACWAAAATuX8UjPo5j9aLPTPDHTnPwAAAD9tAAAAAAAAAAExAwAAlgAAAFoQba3S7uY/Wiz0zwx05z8AAAA/fQAAAAAAAAABMgMAAJYAAABxZk1iEfzmPyj1E2EqbOc/AAAAP40AAAAAAAAAATMDAACWAAAAleedce8P5z/4vTPyR2TnPwAAAD+NAAAAAAAAAAE0AwAAlgAAALlo7oDNI+c/+L0z8kdk5z8AAAA/jQAAAAAAAAABNQMAAJYAAADc6T6QqzfnP8eGU4NlXOc/AAAAP5wAAAAAAAAAATYDAACWAAAAC5b/+ShS5z+VT3MUg1TnPwAAAD+sAAAAAAAAAAE3AwAAlgAAAEdtML5Fc+c/ZRiTpaBM5z8AAAA/rAAAAAAAAAABOAMAAJYAAACZmkE3oaHnPwKq0sfbPOc/AAAAP6wAAAAAAAAAATkDAACWAAAA9/LCCpzW5z/ScvJY+TTnPwAAAD+7AAAAAAAAAAE6AwAAlgAAAEog1IP3BOg/oTsS6hYt5z8AAAA/uwAAAAAAAAABOwMAAJYAAADL+aVm0E3oPz/NUQxSHec/AAAAP8sAAAAAAAAAATwDAACWAAAATdN3SamW6D/cXpEujQ3nPwAAAD/LAAAAAAAAAAE9AwAAlgAAAM+sSSyC3+g/rCexv6oF5z8AAAA/2wAAAAAAAAABPgMAAJYAAAB0B2weOTzpP3rw0FDI/eY/AAAAP+oAAAAAAAAAAT8DAACWAAAAAgyuW7GL6T9JufDh5fXmPwAAAD/qAAAAAAAAAAFAAwAAlgAAAIPlfz6K1Ok/GYIQcwPu5j8AAAA/+gAAAAAAAAABQQMAAJYAAADXEpG35QLqP+dKMAQh5uY/AAAAP/oAAAAAAAAAAUIDAACWAAAANWsSi+A36j+G3G8mXNbmPwAAAD8KAQAAAAAAAAFDAwAAlgAAAGQX0/RdUuo/VKWPt3nO5j8AAAA/CgEAAAAAAAABRAMAAJYAAACHmCMEPGbqPyNur0iXxuY/AAAAPxkBAAAAAAAAAUUDAACWAAAAk8OTXtts6j8jbq9Il8bmPwAAAD8ZAQAAAAAAAAFGAwAAlgAAAJPDk17bbOo/8zbP2bS+5j8AAAA/KQEAAAAAAAABRwMAAJYAAACHmCMEPGbqP/M2z9m0vuY/AAAAP9IBAAAAAAAAAUgDAACWAAAAfG2zqZxf6j/zNs/ZtL7mPwAAAD/iAQAAAAAAAAFJAwAAlgAAAIJW5ovs5eU/lU9zFINU5z8AAAA/AAAAAAAAAAABSgMAAJYAAACCVuaL7OXlP8eGU4NlXOc/AAAAP14AAAAAAAAAAUsDAACWAAAAglbmi+zl5T/4vTPyR2TnPwAAAD9eAAAAAAAAAAFMAwAAlgAAAGoABtet2OU/KPUTYSps5z8AAAA/bQAAAAAAAAABTQMAAJYAAABf1ZV8DtLlP1os9M8MdOc/AAAAP20AAAAAAAAAAU4DAACWAAAAU6olIm/L5T9aLPTPDHTnPwAAAD99AAAAAAAAAAFPAwAAlgAAAEh/tcfPxOU/u5q0rdGD5z8AAAA/jAAAAAAAAAABUAMAAJYAAAA7VEVtML7lP7uatK3Rg+c/AAAAP4wAAAAAAAAAAVEDAACWAAAAMCnVEpG35T/t0ZQctIvnPwAAAD+MAAAAAAAAAAFSAwAAlgAAACT+ZLjxsOU/Hgl1i5aT5z8AAAA/nAAAAAAAAAABUwMAAJYAAAAk/mS48bDlP05AVfp4m+c/AAAAP+oAAAAAAAAAAVQDAACWAAAAJP5kuPGw5T+AdzVpW6PnPwAAAD8JAQAAAAAAAAFVAwAAlgAAACT+ZLjxsOU/sa4V2D2r5z8AAAA/GQEAAAAAAAABVgMAAJYAAAAk/mS48bDlP+Ll9UYgs+c/AAAAPykBAAAAAAAAAVcDAACWAAAAJP5kuPGw5T8THda1ArvnPwAAAD8pAQAAAAAAAAFYAwAAlgAAACT+ZLjxsOU/RFS2JOXC5z8AAAA/OAEAAAAAAAABWQMAAJYAAAAk/mS48bDlP3WLlpPHyuc/AAAAP2cBAAAAAAAAAVoDAACWAAAAJP5kuPGw5T+mwnYCqtLnPwAAAD+GAQAAAAAAAAFbAwAAlgAAADAp1RKRt+U/1/lWcYza5z8AAAA/lgEAAAAAAAABXAMAAJYAAABTqiUib8vlPwgxN+Bu4uc/AAAAP5YBAAAAAAAAAV0DAACWAAAAglbmi+zl5T85aBdPUernPwAAAD+lAQAAAAAAAAFeAwAAlgAAALECp/VpAOY/ap/3vTPy5z8AAAA/pQEAAAAAAAABXwMAAJYAAADt2de5hiHmP8wNuJv4Aeg/AAAAP7UBAAAAAAAAAWADAACWAAAAHIaYIwQ85j/MDbib+AHoPwAAAD+1AQAAAAAAAAFhAwAAlgAAAEsyWY2BVuY//kSYCtsJ6D8AAAA/xQEAAAAAAAABYgMAAJYAAABus6mcX2rmPy98eHm9Eeg/AAAAP8UBAAAAAAAAAWMDAACWAAAAnV9qBt2E5j8vfHh5vRHoPwAAAD/UAQAAAAAAAAFkAwAAlgAAALW1SrsbkuY/X7NY6J8Z6D8AAAA/1AEAAAAAAAABZQMAAJYAAADB4LoVu5jmP1+zWOifGeg/AAAAP+QBAAAAAAAAAWYDAACWAAAA7MdSsPzP5z/4311N2tboPwAAAD8AAAAAAAAAAAFnAwAAlgAAAPfywgqc1uc/KRc+vLze6D8AAAA/fQAAAAAAAAABaAMAAJYAAAADHjNlO93nP4uF/pmB7ug/AAAAP4wAAAAAAAAAAWkDAACWAAAADkmjv9rj5z+8vN4IZPboPwAAAD+MAAAAAAAAAAFqAwAAlgAAACafg3QZ8ec/7vO+d0b+6D8AAAA/nAAAAAAAAAABawMAAJYAAAAyyvPOuPfnP09if1ULDuk/AAAAP5wAAAAAAAAAAWwDAACWAAAAVUtE3pYL6D+x0D8z0B3pPwAAAD+sAAAAAAAAAAFtAwAAlgAAAG2hJJPVGOg/FD8AEZUt6T8AAAA/rAAAAAAAAAABbgMAAJYAAACE9wRIFCboP0R24H93Nek/AAAAP7sAAAAAAAAAAW8DAACWAAAAkSJ1orMs6D92rcDuWT3pPwAAAD/LAAAAAAAAAAFwAwAAlgAAAJxN5fxSM+g/dq3A7lk96T8AAAA/ywAAAAAAAAABcQMAAJYAAACoeFVX8jnoP6fkoF08Rek/AAAAP9sAAAAAAAAAAXIDAACWAAAAtKPFsZFA6D+n5KBdPEXpPwAAAD/bAAAAAAAAAAFzAwAAlgAAALSjxbGRQOg/1xuBzB5N6T8AAAA/WAEAAAAAAAABdAMAAJYAAADAzjUMMUfoP9cbgcweTek/AAAAP7UBAAAAAAAAAXUDAACWAAAAnE3l/FIz6D/IqH3e987oPwAAAD8AAAAAAAAAAAF2AwAAlgAAAJEidaKzLOg/yKh93vfO6D8AAAA/HwAAAAAAAAABdwMAAJYAAACE9wRIFCboP8iofd73zug/AAAAPx8AAAAAAAAAAXgDAACWAAAAecyU7XQf6D/IqH3e987oPwAAAD8vAAAAAAAAAAF5AwAAlgAAAHnMlO10H+g/+N9dTdrW6D8AAAA/PgAAAAAAAAABegMAAJYAAABtoSST1RjoP/jfXU3a1ug/AAAAPz4AAAAAAAAAAXsDAACWAAAAYna0ODYS6D8pFz68vN7oPwAAAD9OAAAAAAAAAAF8AwAAlgAAAGJ2tDg2Eug/W04eK5/m6D8AAAA/TgAAAAAAAAABfQMAAJYAAABVS0TelgvoP1tOHiuf5ug/AAAAP10AAAAAAAAAAX4DAACWAAAAVUtE3pYL6D+Lhf6Zge7oPwAAAD9dAAAAAAAAAAF/AwAAlgAAAEog1IP3BOg/7vO+d0b+6D8AAAA/bQAAAAAAAAABgAMAAJYAAABKINSD9wToPx4rn+YoBuk/AAAAP30AAAAAAAAAAYEDAACWAAAAPvVjKVj+5z9PYn9VCw7pPwAAAD99AAAAAAAAAAGCAwAAlgAAAD71YylY/uc/gZlfxO0V6T8AAAA/fQAAAAAAAAABgwMAAJYAAAAyyvPOuPfnP7HQPzPQHek/AAAAP4wAAAAAAAAAAYQDAACWAAAAG3QTGnrq5z8UPwARlS3pPwAAAD+MAAAAAAAAAAGFAwAAlgAAAA5Jo7/a4+c/dq3A7lk96T8AAAA/nAAAAAAAAAABhgMAAJYAAAAOSaO/2uPnP6fkoF08Rek/AAAAP5wAAAAAAAAAAYcDAACWAAAAAx4zZTvd5z/XG4HMHk3pPwAAAD+sAAAAAAAAAAGIAwAAlgAAAPfywgqc1uc/CVNhOwFV6T8AAAA/rAAAAAAAAAABiQMAAJYAAADsx1Kw/M/nPzqKQarjXOk/AAAAP8sAAAAAAAAAAYoDAACWAAAA7MdSsPzP5z9rwSEZxmTpPwAAAD/aAAAAAAAAAAGLAwAAlgAAAOzHUrD8z+c/nPgBiKhs6T8AAAA/+gAAAAAAAAABjAMAAJYAAADsx1Kw/M/nP80v4vaKdOk/AAAAPwkBAAAAAAAAAY0DAACWAAAA35ziVV3J5z/NL+L2inTpPwAAAD8ZAQAAAAAAAAGOAwAAlgAAAN+c4lVdyec//mbCZW186T8AAAA/VwEAAAAAAAABjwMAAJYAAABp7oDNI4fnPxQ/ABGVLek/AAAAPwAAAAAAAAAAAZADAACWAAAAgURhgmKU5z8UPwARlS3pPwAAAD9eAAAAAAAAAAGRAwAAlgAAAJmaQTehoec/FD8AEZUt6T8AAAA/bQAAAAAAAAABkgMAAJYAAACw8CHs367nPxQ/ABGVLek/AAAAP20AAAAAAAAAAZMDAACWAAAAyEYCoR685z/iByCisiXpPwAAAD99AAAAAAAAAAGUAwAAlgAAAOzHUrD8z+c/4gcgorIl6T8AAAA/fQAAAAAAAAABlQMAAJYAAAAbdBMaeurnP7HQPzPQHek/AAAAP4wAAAAAAAAAAZYDAACWAAAASiDUg/cE6D+BmV/E7RXpPwAAAD+MAAAAAAAAAAGXAwAAlgAAAHnMlO10H+g/gZlfxO0V6T8AAAA/nAAAAAAAAAABmAMAAJYAAACoeFVX8jnoP4GZX8TtFek/AAAAP6wAAAAAAAAAAZkDAACWAAAA73r2da5h6D8eK5/mKAbpPwAAAD+sAAAAAAAAAAGaAwAAlgAAAClSJzrLgug/7vO+d0b+6D8AAAA/rAAAAAAAAAABmwMAAJYAAABwVMhYh6roP7y83ghk9ug/AAAAP7sAAAAAAAAAAZwDAACWAAAAw4HZ0eLY6D+8vN4IZPboPwAAAD+7AAAAAAAAAAGdAwAAlgAAACLaWqXdDek/W04eK5/m6D8AAAA/ywAAAAAAAAABngMAAJYAAABo3PvDmTXpPykXPry83ug/AAAAP8sAAAAAAAAAAZ8DAACWAAAA3opdTNN36T/4311N2tboPwAAAD/bAAAAAAAAAAGgAwAAlgAAAEkOT3pts+k/yKh93vfO6D8AAAA/DQEAAAAAAAABoQMAAJYAAACzkUCoB+/pP8iofd73zug/AAAAPxwBAAAAAAAAAaIDAACWAAAAEerBewIk6j+WcZ1vFcfoPwAAAD8sAQAAAAAAAAGjAwAAlgAAAHxts6mcX+o/ZTq9ADO/6D8AAAA/LAEAAAAAAAABpAMAAJYAAADl8KTXNpvqPzQD3ZFQt+g/AAAAPywBAAAAAAAAAaUDAACWAAAAW58GYHDd6j8DzPwibq/oPwAAAD87AQAAAAAAAAGmAwAAlgAAAMYi+I0KGes/0pQctIun6D8AAAA/OwEAAAAAAAABpwMAAJYAAAAvpum7pFTrP9KUHLSLp+g/AAAAP0sBAAAAAAAAAagDAACWAAAAj/5qj5+J6z/SlBy0i6foPwAAAD9LAQAAAAAAAAGpAwAAlgAAABDYPHJ40us/oV08Ramf6D8AAAA/WwEAAAAAAAABqgMAAJYAAACGhp76sRTsP3AmXNbGl+g/AAAAP1sBAAAAAAAAAasDAACWAAAA2bOvcw1D7D8OuJv4AYjoPwAAAD9qAQAAAAAAAAGsAwAAlgAAADcMMUcIeOw/rEnbGj146D8AAAA/agEAAAAAAAABrQMAAJYAAACWZLIaA63sP0rbGj14aOg/AAAAP3oBAAAAAAAAAa4DAACWAAAA6JHDk17b7D/obFpfs1joPwAAAD96AQAAAAAAAAGvAwAAlgAAAC6UZLIaA+0/Vce5EgxB6D8AAAA/igEAAAAAAAABsAMAAJYAAACM7OWFFTjtPySQ2aMpOeg/AAAAP4oBAAAAAAAAAbEDAACWAAAA4Bn3/nBm7T/CIRnGZCnoPwAAAD+ZAQAAAAAAAAGyAwAAlgAAADJHCHjMlO0/L3x4eb0R6D8AAAA/qQEAAAAAAAABswMAAJYAAACEdBnxJ8PtP/5EmArbCeg/AAAAP6kBAAAAAAAAAbQDAACWAAAA5MyaxCL47T9qn/e9M/LnPwAAAD+4AQAAAAAAAAG1AwAAlgAAAB6ky4g/Ge4/OWgXT1Hq5z8AAAA/uAEAAAAAAAABtgMAAJYAAABw0dwBm0fuPwgxN+Bu4uc/AAAAP8gBAAAAAAAAAbcDAACWAAAAlFItEXlb7j/X+VZxjNrnPwAAAD/IAQAAAAAAAAG4AwAAlgAAALjTfSBXb+4/1/lWcYza5z8AAAA/2AEAAAAAAAABuQMAAJYAAADOKV7VlXzuP6bCdgKq0uc/AAAAP+cBAAAAAAAAAboDAACWAAAA5n8+itSJ7j+mwnYCqtLnPwAAAD/nAQAAAAAAAAG7AwAAlgAAAP7VHj8Tl+4/psJ2AqrS5z8AAAA/5wEAAAAAAAABvAMAAJYAAAAKAY+Zsp3uP6bCdgKq0uc/AAAAP/cBAAAAAAAAAb0DAACWAAAAFiz/81Gk7j+mwnYCqtLnPwAAAD/3AQAAAAAAAAG+AwAAlgAAAC6C36iQse4/psJ2AqrS5z8AAAA/BwIAAAAAAAABvwMAAJYAAABE2L9dz77uP6bCdgKq0uc/AAAAPwcCAAAAAAAAAcADAACWAAAAUgMwuG7F7j+mwnYCqtLnPwAAAD8WAgAAAAAAAAHBAwAAlgAAAHSEgMdM2e4/dYuWk8fK5z8AAAA/JgIAAAAAAAABwgMAAJYAAACkMEExyvPuP3WLlpPHyuc/AAAAPzUCAAAAAAAAAcMDAACWAAAAsFuxi2n67j9EVLYk5cLnPwAAAD81AgAAAAAAAAHEAwAAlgAAAMixkUCoB+8/RFS2JOXC5z8AAAA/RQIAAAAAAAABxQMAAJYAAAC0INpapd3tP28EMns0Jec/AAAAPwAAAAAAAAAAAcYDAACWAAAAtCDaWqXd7T+hOxLqFi3nPwAAAD+MAAAAAAAAAAHHAwAAlgAAALQg2lql3e0/AqrSx9s85z8AAAA/nAAAAAAAAAAByAMAAJYAAACo9WkABtftPzThsja+ROc/AAAAP5wAAAAAAAAAAckDAACWAAAAnMr5pWbQ7T+VT3MUg1TnPwAAAD+rAAAAAAAAAAHKAwAAlgAAAIR0GfEnw+0/+L0z8kdk5z8AAAA/qwAAAAAAAAABywMAAJYAAABuHjk86bXtP1os9M8MdOc/AAAAP8IAAAAAAAAAAcwDAACWAAAAMkcIeMyU7T/t0ZQctIvnPwAAAD/SAAAAAAAAAAHNAwAAlgAAAAKbRw5Peu0/TkBV+nib5z8AAAA/0gAAAAAAAAABzgMAAJYAAADU7oak0V/tP+Ll9UYgs+c/AAAAP9IAAAAAAAAAAc8DAACWAAAAjOzlhRU47T91i5aTx8rnPwAAAD/hAAAAAAAAAAHQAwAAlgAAAF5AJRyYHe0/CDE34G7i5z8AAAA/8QAAAAAAAAAB0QMAAJYAAAAkafRXe/zsP2qf970z8uc/AAAAP/EAAAAAAAAAAdIDAACWAAAA3GZTOb/U7D/+RJgK2wnoPwAAAD8BAQAAAAAAAAHTAwAAlgAAALjlAirhwOw/keo4V4Ih6D8AAAA/AQEAAAAAAAAB1AMAAJYAAAB+DtJlxJ/sP/JY+TRHMeg/AAAAPwEBAAAAAAAAAdUDAACWAAAAZrjxsIWS7D8kkNmjKTnoPwAAAD8gAQAAAAAAAAHWAwAAlgAAAE9iEfxGhew/hf6Zge5I6D8AAAA/IAEAAAAAAAAB1wMAAJYAAAA3DDFHCHjsP+hsWl+zWOg/AAAAPyABAAAAAAAAAdgDAACWAAAAK+HA7Ghx7D8YpDrOlWDoPwAAAD8gAQAAAAAAAAHZAwAAlgAAABOL4DcqZOw/StsaPXho6D8AAAA/LwEAAAAAAAAB2gMAAJYAAAAIYHDdil3sP3sS+6tacOg/AAAAPz8BAAAAAAAAAdsDAACWAAAA8AmQKExQ7D/dgLuJH4DoPwAAAD8/AQAAAAAAAAHcAwAAlgAAAOTeH86sSew/Drib+AGI6D8AAAA/TwEAAAAAAAAB3QMAAJYAAADZs69zDUPsPz/ve2fkj+g/AAAAP08BAAAAAAAAAd4DAACWAAAAwV3Pvs417D9wJlzWxpfoPwAAAD9eAQAAAAAAAAHfAwAAlgAAAKoH7wmQKOw/0pQctIun6D8AAAA/XgEAAAAAAAAB4AMAAJYAAACSsQ5VURvsPwPM/CJur+g/AAAAP24BAAAAAAAAAeEDAACWAAAAe1suoBIO7D9lOr0AM7/oPwAAAD9uAQAAAAAAAAHiAwAAlgAAAGMFTuvTAOw/ZTq9ADO/6D8AAAA/fgEAAAAAAAAB4wMAAJYAAAA/hP3b9ezrP5ZxnW8Vx+g/AAAAP34BAAAAAAAAAeQDAACWAAAAJy4dJ7ff6z/IqH3e987oPwAAAD+NAQAAAAAAAAHlAwAAlgAAABwDrcwX2es/+N9dTdrW6D8AAAA/jQEAAAAAAAAB5gMAAJYAAAAQ2DxyeNLrP/jfXU3a1ug/AAAAP6wBAAAAAAAAAecDAACWAAAAJy4dJ7ff6z/4311N2tboPwAAAD8KAgAAAAAAAAHoAwAAlgAAAEuvbTaV8+s/yKh93vfO6D8AAAA/GgIAAAAAAAAB6QMAAJYAAABuML5FcwfsP8iofd73zug/AAAAPxoCAAAAAAAAAeoDAACWAAAAndx+r/Ah7D/IqH3e987oPwAAAD8pAgAAAAAAAAHrAwAAlgAAAM2IPxluPOw/yKh93vfO6D8AAAA/OQIAAAAAAAAB7AMAAJYAAAAIYHDdil3sP8iofd73zug/AAAAPzkCAAAAAAAAAe0DAACWAAAANwwxRwh47D/IqH3e987oPwAAAD85AgAAAAAAAAHuAwAAlgAAAGa48bCFkuw/yKh93vfO6D8AAAA/SQIAAAAAAAAB7wMAAJYAAACWZLIaA63sP8iofd73zug/AAAAP0kCAAAAAAAAAfADAACWAAAA0Dvj3h/O7D/IqH3e987oPwAAAD9YAgAAAAAAAAHxAwAAlgAAAPS8M+794ew/+N9dTdrW6D8AAAA/WAIAAAAAAAAB8gMAAJYAAAAMExSjPO/sP/jfXU3a1ug/AAAAP2gCAAAAAAAAAfMDAACWAAAALpRkshoD7T/4311N2tboPwAAAD9oAgAAAAAAAAH0AwAAlgAAADq/1Ay6Ce0/+N9dTdrW6D8AAAA/eAIAAAAAAAAB9QMAAJYAAABG6kRnWRDtP/jfXU3a1ug/AAAAP3gCAAAAAAAAAfYDAACWAAAAUhW1wfgW7T/4311N2tboPwAAAD+mAgAAAAAAAAH3AwAAlgAAAF5AJRyYHe0/+N9dTdrW6D8AAAA/QgMAAAAAAAAB+AMAAJYAAABqa5V2NyTtP/jfXU3a1ug/AAAAP0IDAAAAAAAAAfkDAACWAAAAgsF1K3Yx7T/4311N2tboPwAAAD9RAwAAAAAAAAH6AwAAlgAAAPKqruRzkO4/bwQyezQl5z8AAAA/AAAAAAAAAAAB+wMAAJYAAADyqq7kc5DuP6E7EuoWLec/AAAAP10AAAAAAAAAAfwDAACWAAAA5n8+itSJ7j/ScvJY+TTnPwAAAD9tAAAAAAAAAAH9AwAAlgAAANxUzi81g+4/AqrSx9s85z8AAAA/fQAAAAAAAAAB/gMAAJYAAADOKV7VlXzuPzThsja+ROc/AAAAP4wAAAAAAAAAAf8DAACWAAAAxP7tevZ17j804bI2vkTnPwAAAD+MAAAAAAAAAAEABAAAlgAAAKyoDca3aO4/lU9zFINU5z8AAAA/jAAAAAAAAAABAQQAAJYAAACgfZ1rGGLuP8eGU4NlXOc/AAAAP5wAAAAAAAAAAQIEAACWAAAAlFItEXlb7j/4vTPyR2TnPwAAAD+sAAAAAAAAAAEDBAAAlgAAAIgnvbbZVO4/KPUTYSps5z8AAAA/rAAAAAAAAAABBAQAAJYAAABw0dwBm0fuP1os9M8MdOc/AAAAP7sAAAAAAAAAAQUEAACWAAAAZqZsp/tA7j+LY9Q+73vnPwAAAD/LAAAAAAAAAAEGBAAAlgAAAFh7/ExcOu4/u5q0rdGD5z8AAAA/ywAAAAAAAAABBwQAAJYAAABCJRyYHS3uP+3RlBy0i+c/AAAAP9oAAAAAAAAAAQgEAACWAAAANvqrPX4m7j9OQFX6eJvnPwAAAD/pAAAAAAAAAAEJBAAAlgAAACrPO+PeH+4/gHc1aVuj5z8AAAA/6QAAAAAAAAABCgQAAJYAAAASeVsuoBLuP7GuFdg9q+c/AAAAP/kAAAAAAAAAAQsEAACWAAAA+iJ7eWEF7j8THda1ArvnPwAAAD/5AAAAAAAAAAEMBAAAlgAAAOTMmsQi+O0/Ex3WtQK75z8AAAA/CQEAAAAAAAABDQQAAJYAAADMdroP5OrtP3WLlpPHyuc/AAAAPwkBAAAAAAAAAQ4EAACWAAAAtCDaWqXd7T+mwnYCqtLnPwAAAD8YAQAAAAAAAAEPBAAAlgAAAJzK+aVm0O0/1/lWcYza5z8AAAA/GAEAAAAAAAABEAQAAJYAAACSn4lLx8ntPzloF09R6uc/AAAAPygBAAAAAAAAAREEAACWAAAAekmploi87T9qn/e9M/LnPwAAAD8oAQAAAAAAAAESBAAAlgAAAG4eOTzpte0/nNbXLBb65z8AAAA/OAEAAAAAAAABEwQAAJYAAABg88jhSa/tP/5EmArbCeg/AAAAPzgBAAAAAAAAARQEAACWAAAAVshYh6qo7T8vfHh5vRHoPwAAAD9HAQAAAAAAAAEVBAAAlgAAAEqd6CwLou0/L3x4eb0R6D8AAAA/RwEAAAAAAAABFgQAAJYAAABKnegsC6LtP1+zWOifGeg/AAAAP1cBAAAAAAAAARcEAACWAAAAPnJ40mub7T9fs1jonxnoPwAAAD92AQAAAAAAAAEYBAAAlgAAAD5yeNJrm+0/keo4V4Ih6D8AAAA/dgEAAAAAAAABGQQAAJYAAAA+cnjSa5vtP8IhGcZkKeg/AAAAP5UBAAAAAAAAARoEAACWAAAAMkcIeMyU7T/CIRnGZCnoPwAAAD+lAQAAAAAAAAEbBAAAlgAAADJHCHjMlO0/8lj5NEcx6D8AAAA/pQEAAAAAAAABHAQAAJYAAAAyRwh4zJTtPySQ2aMpOeg/AAAAP8QBAAAAAAAAAR0EAACWAAAAYPPI4Umv7T9Vx7kSDEHoPwAAAD9gAgAAAAAAAAEeBAAAlgAAAMBLSrVE5O0/tzV68NBQ6D8AAAA/YAIAAAAAAAABHwQAAJYAAAAepMuIPxnuP+hsWl+zWOg/AAAAP3ACAAAAAAAAASAEAACWAAAAlFItEXlb7j8YpDrOlWDoPwAAAD9wAgAAAAAAAAEhBAAAlgAAANxUzi81g+4/exL7q1pw6D8AAAA/gAIAAAAAAAABIgQAAJYAAAAWLP/zUaTuP6xJ2xo9eOg/AAAAP4ACAAAAAAAAASMEAACWAAAARNi/Xc++7j+sSdsaPXjoPwAAAD+PAgAAAAAAAAEkBAAAlgAAAHSEgMdM2e4/3YC7iR+A6D8AAAA/jwIAAAAAAAABJQQAAJYAAACM2mB8i+buP92Au4kfgOg/AAAAP58CAAAAAAAAASYEAACWAAAAmAXR1irt7j/dgLuJH4DoPwAAAD+fAgAAAAAAAAEnBAAAlgAAAKQwQTHK8+4/3YC7iR+A6D8AAAA/rwIAAAAAAAABKAQAAJYAAACwW7GLafruP92Au4kfgOg/AAAAP74CAAAAAAAAASkEAACWAAAANGU73Qdy1T9nfhG3V6TrPwAAAD8AAAAAAAAAAAEqBAAAlgAAAEy7G5JGf9U/Z34Rt1ek6z8AAAA/TwAAAAAAAAABKwQAAJYAAABjEfxGhYzVP2d+EbdXpOs/AAAAP14AAAAAAAAAASwEAACWAAAAe2fc+8OZ1T9nfhG3V6TrPwAAAD9uAAAAAAAAAAEtBAAAlgAAAJK9vLACp9U/Z34Rt1ek6z8AAAA/bgAAAAAAAAABLgQAAJYAAACqE51lQbTVP2d+EbdXpOs/AAAAP30AAAAAAAAAAS8EAACWAAAA8RU+hP3b1T9nfhG3V6TrPwAAAD99AAAAAAAAAAEwBAAAlgAAACHC/u169tU/Z34Rt1ek6z8AAAA/jQAAAAAAAAABMQQAAJYAAAB/GoDBdSvWP2d+EbdXpOs/AAAAP40AAAAAAAAAATIEAACWAAAAJHWisyyI1j9nfhG3V6TrPwAAAD+dAAAAAAAAAAEzBAAAlgAAAOElpVoi8tY/Z34Rt1ek6z8AAAA/nQAAAAAAAAABNAQAAJYAAAC1LIi2VmnXP2d+EbdXpOs/AAAAP6wAAAAAAAAAATUEAACWAAAAiTNrEovg1z9nfhG3V6TrPwAAAD+sAAAAAAAAAAE2BAAAlgAAAEbkbbmAStg/Z34Rt1ek6z8AAAA/vAAAAAAAAAABNwQAAJYAAAAyQTHK887YP2d+EbdXpOs/AAAAP8wAAAAAAAAAATgEAACWAAAAHZ702mZT2T9nfhG3V6TrPwAAAD/MAAAAAAAAAAE5BAAAlgAAAPGk1zabytk/Z34Rt1ek6z8AAAA/2wAAAAAAAAABOgQAAJYAAADHq7qSz0HaP2d+EbdXpOs/AAAAP+sAAAAAAAAAATsEAACWAAAAt7shafRX2z81RzFIdZzrPwAAAD/rAAAAAAAAAAE8BAAAlgAAAHNsJBDqwds/NUcxSHWc6z8AAAA/6wAAAAAAAAABPQQAAJYAAABHcwdsHjncPwQQUdmSlOs/AAAAP/oAAAAAAAAAAT4EAACWAAAA7c0pXtWV3D/T2HBqsIzrPwAAAD/6AAAAAAAAAAE/BAAAlgAAAHvSa5tN5dw/09hwarCM6z8AAAA/CgEAAAAAAAABQAQAAJYAAAA3g25CQ0/dP6KhkPvNhOs/AAAAPwoBAAAAAAAAAUEEAACWAAAA8zNx6Ti53T+ioZD7zYTrPwAAAD8aAQAAAAAAAAFCBAAAlgAAAK/kc5AuI94/oqGQ+82E6z8AAAA/GgEAAAAAAAABQwQAAJYAAABtlXY3JI3eP6KhkPvNhOs/AAAAPykBAAAAAAAAAUQEAACWAAAAE/CYKdvp3j+ioZD7zYTrPwAAAD8pAQAAAAAAAAFFBAAAlgAAAM+gm9DQU98/oqGQ+82E6z8AAAA/OQEAAAAAAAABRgQAAJYAAAB1+73Ch7DfP6KhkPvNhOs/AAAAP0kBAAAAAAAAAUcEAACWAAAAAQAAAAAA4D+ioZD7zYTrPwAAAD9YAQAAAAAAAAFIBAAAlgAAAI4EQj14T+A/oqGQ+82E6z8AAAA/WAEAAAAAAAABSQQAAJYAAAC9sAKn9WngP3FqsIzrfOs/AAAAP2gBAAAAAAAAAUoEAACWAAAA4DFTttN94D9AM9AdCXXrPwAAAD9oAQAAAAAAAAFLBAAAlgAAAASzo8WxkeA/QDPQHQl16z8AAAA/aAEAAAAAAAABTAQAAJYAAAAoNPTUj6XgPw/8764mbes/AAAAP3cBAAAAAAAAAU0EAACWAAAAS7VE5G254D/exA9ARGXrPwAAAD93AQAAAAAAAAFOBAAAlgAAAG82lfNLzeA/rY0v0WFd6z8AAAA/hwEAAAAAAAABTwQAAJYAAACGjHWoitrgP62NL9FhXes/AAAAP5cBAAAAAAAAAVAEAACWAAAAkbflAirh4D+tjS/RYV3rPwAAAD+XAQAAAAAAAAFRBAAAlgAAALU4NhII9eA/rY0v0WFd6z8AAAA/pgEAAAAAAAABUgQAAJYAAADYuYYh5gjhP62NL9FhXes/AAAAP6YBAAAAAAAAAVMEAACWAAAA/DrXMMQc4T+tjS/RYV3rPwAAAD+2AQAAAAAAAAFUBAAAlgAAACvnl5pBN+E/rY0v0WFd6z8AAAA/tgEAAAAAAAABVQQAAJYAAABak1gEv1HhP62NL9FhXes/AAAAP8IBAAAAAAAAAVYEAACWAAAAij8Zbjxs4T/exA9ARGXrPwAAAD/CAQAAAAAAAAFXBAAAlgAAAKzAaX0agOE/3sQPQERl6z8AAAA/0QEAAAAAAAABWAQAAJYAAADQQbqM+JPhP97ED0BEZes/AAAAP9EBAAAAAAAAAVkEAACWAAAA88IKnNan4T/exA9ARGXrPwAAAD/hAQAAAAAAAAFaBAAAlgAAAADuevZ1ruE/3sQPQERl6z8AAAA/4QEAAAAAAAABWwQAAJYAAAALGetQFbXhP97ED0BEZes/AAAAP/ABAAAAAAAAAVwEAACWAAAAF0Rbq7S74T/exA9ARGXrPwAAAD8AAgAAAAAAAAFdBAAAlgAAACJvywVUwuE/3sQPQERl6z8AAAA/LwIAAAAAAAABXgQAAJYAAAAvmjtg88jhP97ED0BEZes/AAAAPz8CAAAAAAAAAV8EAACWAAAAOsWrupLP4T/exA9ARGXrPwAAAD8/AgAAAAAAAAFgBAAAlgAAAFEbjG/R3OE/3sQPQERl6z8AAAA/TgIAAAAAAAABYQQAAJYAAABpcWwkEOrhP97ED0BEZes/AAAAP04CAAAAAAAAAWIEAACWAAAAjfK8M+794T/exA9ARGXrPwAAAD9eAgAAAAAAAAFjBAAAlgAAAKVInegsC+I/rY0v0WFd6z8AAAA/bQIAAAAAAAABZAQAAJYAAADHye33Ch/iP62NL9FhXes/AAAAP20CAAAAAAAAAWUEAACWAAAA3x/OrEks4j+tjS/RYV3rPwAAAD9tAgAAAAAAAAFmBAAAlgAAAOtKPgfpMuI/rY0v0WFd6z8AAAA/fQIAAAAAAAABZwQAAJYAAAD3da5hiDniP62NL9FhXes/AAAAP30CAAAAAAAAAWgEAACWAAAAA6EevCdA4j+tjS/RYV3rPwAAAD+NAgAAAAAAAAFpBAAAlgAAAAOhHrwnQOI/fFZPYn9V6z8AAAA/jQIAAAAAAAABagQAAJYAAAAOzI4Wx0biP3xWT2J/Ves/AAAAP9sCAAAAAAAAAWsEAACWAAAAdyt2MU3f5T9xarCM63zrPwAAAD8AAAAAAAAAAAFsBAAAlgAAAIJW5ovs5eU/cWqwjOt86z8AAAA/mwAAAAAAAAABbQQAAJYAAACarMZAK/PlP3FqsIzrfOs/AAAAP5sAAAAAAAAAAW4EAACWAAAAvi0XUAkH5j9xarCM63zrPwAAAD+rAAAAAAAAAAFvBAAAlgAAAO3Z17mGIeY/cWqwjOt86z8AAAA/ugAAAAAAAAABcAQAAJYAAAAnsQh+o0LmP3FqsIzrfOs/AAAAP7oAAAAAAAAAAXEEAACWAAAAVl3J5yBd5j9xarCM63zrPwAAAD+6AAAAAAAAAAFyBAAAlgAAAIUJilGed+Y/cWqwjOt86z8AAAA/ygAAAAAAAAABcwQAAJYAAADB4LoVu5jmP3FqsIzrfOs/AAAAP9oAAAAAAAAAAXQEAACWAAAA+7fr2de55j9AM9AdCXXrPwAAAD/aAAAAAAAAAAF1BAAAlgAAAEK6jPiT4eY/QDPQHQl16z8AAAA/2gAAAAAAAAABdgQAAJYAAACgEg7MjhbnP0Az0B0Jdes/AAAAP+kAAAAAAAAAAXcEAACWAAAA9D8fRepE5z8P/O+uJm3rPwAAAD/5AAAAAAAAAAF4BAAAlgAAAFKYoBjleec/D/zvriZt6z8AAAA/+QAAAAAAAAABeQQAAJYAAACZmkE3oaHnPw/8764mbes/AAAAPwgBAAAAAAAAAXoEAACWAAAA9/LCCpzW5z/exA9ARGXrPwAAAD8IAQAAAAAAAAF7BAAAlgAAAFVLRN6WC+g/rY0v0WFd6z8AAAA/CAEAAAAAAAABfAQAAJYAAACcTeX8UjPoP3xWT2J/Ves/AAAAPxgBAAAAAAAAAX0EAACWAAAAB9HWKu1u6D9LH2/znE3rPwAAAD8oAQAAAAAAAAF+BAAAlgAAAFn+56NIneg/GuiOhLpF6z8AAAA/KAEAAAAAAAABfwQAAJYAAACU1RhoZb7oP+mwrhXYPes/AAAAPygBAAAAAAAAAYAEAACWAAAAz6xJLILf6D/psK4V2D3rPwAAAD83AQAAAAAAAAGBBAAAlgAAAPItmjtg8+g/t3nOpvU16z8AAAA/RwEAAAAAAAABggQAAJYAAAAVr+pKPgfpP4dC7jcTLus/AAAAP0cBAAAAAAAAAYMEAACWAAAALQXL/3wU6T9WCw7JMCbrPwAAAD9HAQAAAAAAAAGEBAAAlgAAAERbq7S7Iek/VgsOyTAm6z8AAAA/VwEAAAAAAAABhQQAAJYAAABRhhsPWyjpP1YLDskwJus/AAAAP1cBAAAAAAAAAYYEAACWAAAAXLGLafou6T9WCw7JMCbrPwAAAD9mAQAAAAAAAAGHBAAAlgAAAGjc+8OZNek/VgsOyTAm6z8AAAA/dgEAAAAAAAABiAQAAJYAAAB0B2weOTzpP1YLDskwJus/AAAAP4UBAAAAAAAAAYkEAACWAAAAi11M03dJ6T9WCw7JMCbrPwAAAD+VAQAAAAAAAAGKBAAAlgAAAJiIvC0XUOk/VgsOyTAm6z8AAAA/pQEAAAAAAAABiwQAAJYAAACv3pziVV3pP1YLDskwJus/AAAAP7QBAAAAAAAAAYwEAACWAAAA01/t8TNx6T9WCw7JMCbrPwAAAD+0AQAAAAAAAAGNBAAAlgAAAOu1zaZyfuk/VgsOyTAm6z8AAAA/tAEAAAAAAAABjgQAAJYAAAACDK5bsYvpP1YLDskwJus/AAAAP8QBAAAAAAAAAY8EAACWAAAAJY3+ao+f6T+HQu43Ey7rPwAAAD/EAQAAAAAAAAGQBAAAlgAAAD3j3h/OrOk/h0LuNxMu6z8AAAA/1AEAAAAAAAABkQQAAJYAAABJDk96bbPpP4dC7jcTLus/AAAAP9QBAAAAAAAAAZIEAACWAAAAVDm/1Ay66T+3ec6m9TXrPwAAAD/jAQAAAAAAAAGTBAAAlgAAAGFkLy+swOk/t3nOpvU16z8AAAA/4wEAAAAAAAABlAQAAJYAAABsj5+JS8fpP7d5zqb1Nes/AAAAPxICAAAAAAAAAZUEAACWAAAAg+V/PorU6T+3ec6m9TXrPwAAAD8xAgAAAAAAAAGWBAAAlgAAAKdm0E1o6Ok/t3nOpvU16z8AAAA/MQIAAAAAAAABlwQAAJYAAAC/vLACp/XpP7d5zqb1Nes/AAAAPzECAAAAAAAAAZgEAACWAAAA7mhxbCQQ6j+HQu43Ey7rPwAAAD9BAgAAAAAAAAGZBAAAlgAAABHqwXsCJOo/h0LuNxMu6z8AAAA/QQIAAAAAAAABmgQAAJYAAAA1axKL4DfqP4dC7jcTLus/AAAAP1ACAAAAAAAAAZsEAACWAAAAZBfT9F1S6j+HQu43Ey7rPwAAAD9QAgAAAAAAAAGcBAAAlgAAAHxts6mcX+o/h0LuNxMu6z8AAAA/YAIAAAAAAAABnQQAAJYAAACTw5Ne22zqP4dC7jcTLus/AAAAP2ACAAAAAAAAAZ4EAACWAAAAnu4DuXpz6j+HQu43Ey7rPwAAAD9vAgAAAAAAAAGfBAAAlgAAAKsZdBMaeuo/h0LuNxMu6z8AAAA/bwIAAAAAAAABoAQAAJYAAAC2RORtuYDqP4dC7jcTLus/AAAAP48CAAAAAAAAAaEEAACWAAAAtkTkbbmA6j9WCw7JMCbrPwAAAD+uAgAAAAAAAAGiBAAAlgAAAMJvVMhYh+o/VgsOyTAm6z8AAAA/vgIAAAAAAAABowQAAJYAAADOmsQi+I3qP1YLDskwJus/AAAAP80CAAAAAAAAAaQEAACWAAAA2sU0fZeU6j9WCw7JMCbrPwAAAD/NAgAAAAAAAAGlBAAAlgAAAOXwpNc2m+o/VgsOyTAm6z8AAAA/3QIAAAAAAAABpgQAAJYAAADxGxUy1qHqP1YLDskwJus/AAAAP+wCAAAAAAAAAacEAACWAAAA/UaFjHWo6j9WCw7JMCbrPwAAAD/8AgAAAAAAAAGoBAAAlgAAAMpM2U73gcw/pAcPDYXc7z8AAAA/AAAAAAAAAAABqQQAAJYAAAD6+Jm4dJzMP6QHDw2F3O8/AAAAPz8AAAAAAAAAAaoEAACWAAAAKKVaIvK2zD+kBw8NhdzvPwAAAD8/AAAAAAAAAAGrBAAAlgAAAFhRG4xv0cw/pAcPDYXc7z8AAAA/TgAAAAAAAAABrAQAAJYAAACG/dv17OvMP3LQLp6i1O8/AAAAP14AAAAAAAAAAa0EAACWAAAAtqmcX2oGzT9y0C6eotTvPwAAAD9eAAAAAAAAAAGuBAAAlgAAABQCHjNlO80/QplOL8DM7z8AAAA/bgAAAAAAAAABrwQAAJYAAACiBmBw3YrNP0KZTi/AzO8/AAAAP30AAAAAAAAAAbAEAACWAAAAMAuirVXazT9CmU4vwMzvPwAAAD99AAAAAAAAAAGxBAAAlgAAALwP5OrNKc4/EGJuwN3E7z8AAAA/fQAAAAAAAAABsgQAAJYAAABKFCYoRnnOP+AqjlH7vO8/AAAAP40AAAAAAAAAAbMEAACWAAAANnHpOLn9zj/gKo5R+7zvPwAAAD+NAAAAAAAAAAG0BAAAlgAAACLOrEksgs8/frzNczat7z8AAAA/nAAAAAAAAAABtQQAAJYAAACeaxhijhDQP0yF7QRUpe8/AAAAP6wAAAAAAAAAAbYEAACWAAAAFBp66sdS0D8cTg2WcZ3vPwAAAD+sAAAAAAAAAAG3BAAAlgAAANHKfJG9vNA/uN9MuKyN7z8AAAA/rAAAAAAAAAABuAQAAJYAAACOe384sybRP1hxjNrnfe8/AAAAP7wAAAAAAAAAAbkEAACWAAAASyyC36iQ0T8mOqxrBXbvPwAAAD+8AAAAAAAAAAG6BAAAlgAAAMHa42fi0tE/9gLM/CJu7z8AAAA/ywAAAAAAAAABuwQAAJYAAAAI3YSGnvrRP8TL641AZu8/AAAAP8sAAAAAAAAAAbwEAACWAAAAN4lF8BsV0j/Ey+uNQGbvPwAAAD/bAAAAAAAAAAG9BAAAlgAAAE/fJaVaItI/kpQLH15e7z8AAAA/6wAAAAAAAAABvgQAAJYAAABmNQZamS/SP5KUCx9eXu8/AAAAPykBAAAAAAAAAb8EAACWAAAAfovmDtg80j+SlAsfXl7vPwAAAD85AQAAAAAAAAHABAAAlgAAAJXhxsMWStI/xMvrjUBm7z8AAAA/OQEAAAAAAAABwQQAAJYAAACtN6d4VVfSP/YCzPwibu8/AAAAP0gBAAAAAAAAAcIEAACWAAAA9DlIlxF/0j8mOqxrBXbvPwAAAD9IAQAAAAAAAAHDBAAAlgAAAFKSyWoMtNI/iKhsScqF7z8AAAA/WAEAAAAAAAABxAQAAJYAAACw6ko+B+nSP+oWLSePle8/AAAAP1gBAAAAAAAAAcUEAACWAAAAJpmsxkAr0z8cTg2WcZ3vPwAAAD9oAQAAAAAAAAHGBAAAlgAAAG2bTeX8UtM/TIXtBFSl7z8AAAA/aAEAAAAAAAABxwQAAJYAAADjSa9tNpXTP368zXM2re8/AAAAP3cBAAAAAAAAAcgEAACWAAAAKkxQjPK80z+u863iGLXvPwAAAD93AQAAAAAAAAHJBAAAlgAAAIik0V/t8dM/4CqOUfu87z8AAAA/hwEAAAAAAAABygQAAJYAAADm/FIz6CbUP+AqjlH7vO8/AAAAP4cBAAAAAAAAAcsEAACWAAAARVXUBuNb1D/gKo5R+7zvPwAAAD+WAQAAAAAAAAHMBAAAlgAAAKOtVdrdkNQ/4CqOUfu87z8AAAA/lgEAAAAAAAABzQQAAJYAAAAZXLdiF9PUP+AqjlH7vO8/AAAAP6YBAAAAAAAAAc4EAACWAAAAjwoZ61AV1T/gKo5R+7zvPwAAAD+mAQAAAAAAAAHPBAAAlgAAAAW5enOKV9U/4CqOUfu87z8AAAA/tgEAAAAAAAAB0AQAAJYAAAB7Z9z7w5nVP67zreIYte8/AAAAP7YBAAAAAAAAAdEEAACWAAAAIcL+7Xr21T9Mhe0EVKXvPwAAAD/FAQAAAAAAAAHSBAAAlgAAAJdwYHa0ONY/uN9MuKyN7z8AAAA/xQEAAAAAAAAB0wQAAJYAAAD1yOFJr23WP1hxjNrnfe8/AAAAP9UBAAAAAAAAAdQEAACWAAAAa3dD0uiv1j/2Asz8Im7vPwAAAD/VAQAAAAAAAAHVBAAAlgAAALJ55PCk19Y/kpQLH15e7z8AAAA/5QEAAAAAAAAB1gQAAJYAAAD5e4UPYf/WP2JdK7B7Vu8/AAAAP+UBAAAAAAAAAdcEAACWAAAAKChGed4Z1z8yJktBmU7vPwAAAD/0AQAAAAAAAAHYBAAAlgAAAFfUBuNbNNc/MiZLQZlO7z8AAAA/9AEAAAAAAAAB2QQAAJYAAACGgMdM2U7XPzImS0GZTu8/AAAAPwQCAAAAAAAAAdoEAACWAAAAzYJoa5V21z8A72rStkbvPwAAAD8EAgAAAAAAAAHbBAAAlgAAAPwuKdUSkdc/AO9q0rZG7z8AAAA/EwIAAAAAAAAB3AQAAJYAAABah6qoDcbXPwDvatK2Ru8/AAAAPxMCAAAAAAAAAd0EAACWAAAAoYlLx8nt1z8A72rStkbvPwAAAD8jAgAAAAAAAAHeBAAAlgAAAOiL7OWFFdg/AO9q0rZG7z8AAAA/IwIAAAAAAAAB3wQAAJYAAAAXOK1PAzDYPwDvatK2Ru8/AAAAPzMCAAAAAAAAAeAEAACWAAAARuRtuYBK2D8yJktBmU7vPwAAAD8zAgAAAAAAAAHhBAAAlgAAAF46Tm6/V9g/Yl0rsHtW7z8AAAA/QgIAAAAAAAAB4gQAAJYAAACN5g7YPHLYP5KUCx9eXu8/AAAAP0ICAAAAAAAAAeMEAACWAAAApDzvjHt/2D/Ey+uNQGbvPwAAAD9SAgAAAAAAAAHkBAAAlgAAAOs+kKs3p9g/JjqsawV27z8AAAA/UgIAAAAAAAAB5QQAAJYAAAADlXBgdrTYP1hxjNrnfe8/AAAAP2ICAAAAAAAAAeYEAACWAAAASpcRfzLc2D+IqGxJyoXvPwAAAD9iAgAAAAAAAAHnBAAAlgAAAGHt8TNx6dg/uN9MuKyN7z8AAAA/cQIAAAAAAAAB6AQAAJYAAAB5Q9Lor/bYP7jfTLisje8/AAAAP4ECAAAAAAAAAekEAACWAAAAkJmyne4D2T/qFi0nj5XvPwAAAD+BAgAAAAAAAAHqBAAAlgAAAL9FcwdsHtk/6hYtJ4+V7z8AAAA/kAIAAAAAAAAB6wQAAJYAAADXm1O8qivZP+oWLSePle8/AAAAP5ACAAAAAAAAAewEAACWAAAA7/Ezcek42T/qFi0nj5XvPwAAAD+QAgAAAAAAAAHtBAAAlgAAADX01I+lYNk/6hYtJ4+V7z8AAAA/oAIAAAAAAAAB7gQAAJYAAACTTFZjoJXZP+oWLSePle8/AAAAP6ACAAAAAAAAAe8EAACWAAAAIVGYoBjl2T+430y4rI3vPwAAAD+wAgAAAAAAAAHwBAAAlgAAAMerupLPQdo/WHGM2ud97z8AAAA/sAIAAAAAAAAB8QQAAJYAAACFXL05xavaPyY6rGsFdu8/AAAAP78CAAAAAAAAAfIEAACWAAAAWWOglfki2z/Ey+uNQGbvPwAAAD/PAgAAAAAAAAHzBAAAlgAAAC1qg/Etmts/Yl0rsHtW7z8AAAA/zwIAAAAAAAAB9AQAAJYAAAAZx0YCoR7cPzImS0GZTu8/AAAAP88CAAAAAAAAAfUEAACWAAAA1XdJqZaI3D/Qt4pj1D7vPwAAAD/fAgAAAAAAAAH2BAAAlgAAAJEoTFCM8tw/bEnKhQ8v7z8AAAA/7gIAAAAAAAAB9wQAAJYAAAAfLY6NBELdPzwS6hYtJ+8/AAAAP+4CAAAAAAAAAfgEAACWAAAAfYUPYf923T88EuoWLSfvPwAAAD/+AgAAAAAAAAH5BAAAlgAAAK0x0Mp8kd0/PBLqFi0n7z8AAAA/DQMAAAAAAAAB+gQAAJYAAADFh7B/u57dPzwS6hYtJ+8/AAAAPw0DAAAAAAAAAfsEAACWAAAA8zNx6Ti53T88EuoWLSfvPwAAAD9cAwAAAAAAAAH8BAAAlgAAAFGM8rwz7t0/bEnKhQ8v7z8AAAA/XAMAAAAAAAAB/QQAAJYAAAD35hSv6kreP9C3imPUPu8/AAAAP4oDAAAAAAAAAf4EAACWAAAAX1iB0/o04D+SlAsfXl7vPwAAAD+KAwAAAAAAAAH/BAAAlgAAAMjbcgGVcOA/kpQLH15e7z8AAAA/mgMAAAAAAAABAAUAAJYAAABLtUTkbbngP5KUCx9eXu8/AAAAP6oDAAAAAAAAAQEFAACWAAAAK+eXmkE34T+SlAsfXl7vPwAAAD+qAwAAAAAAAAECBQAAlgAAAJVqicjbcuE/kpQLH15e7z8AAAA/uQMAAAAAAAABAwUAAJYAAADol5pBN6HhP5KUCx9eXu8/AAAAP7kDAAAAAAAAAQQFAACWAAAACxnrUBW14T9iXSuwe1bvPwAAAD/JAwAAAAAAAAEFBQAAlgAAACJvywVUwuE/MiZLQZlO7z8AAAA/yQMAAAAAAAABBgUAAJYAAAAvmjtg88jhPwDvatK2Ru8/AAAAP+gDAAAAAAAAAQcFAACWAAAAOsWrupLP4T+egKr08TbvPwAAAD/oAwAAAAAAAAEIBQAAlgAAAEbwGxUy1uE/noCq9PE27z8AAAA/6AMAAAAAAAABCQUAAJYAAABRG4xv0dzhP56AqvTxNu8/AAAAPwcEAAAAAAAAAQoFAACWAAAAXkb8yXDj4T+egKr08TbvPwAAAD8XBAAAAAAAAAELBQAAlgAAAGlxbCQQ6uE/noCq9PE27z8AAAA/FwQAAAAAAAABDAUAAJYAAACN8rwz7v3hP56AqvTxNu8/AAAAPycEAAAAAAAAAQ0FAACWAAAAsHMNQ8wR4j+egKr08TbvPwAAAD8nBAAAAAAAAAEOBQAAlgAAAOtKPgfpMuI/AO9q0rZG7z8AAAA/NgQAAAAAAAABDwUAAJYAAAAyTd8lpVriPzImS0GZTu8/AAAAPzYEAAAAAAAAARAFAACWAAAAhHrwngCJ4j+SlAsfXl7vPwAAAD9GBAAAAAAAAAERBQAAlgAAAO/94cyaxOI/xMvrjUBm7z8AAAA/RgQAAAAAAAABEgUAAJYAAABx17Ovcw3jP/YCzPwibu8/AAAAP1YEAAAAAAAAARMFAACWAAAA21ql3Q1J4z8mOqxrBXbvPwAAAD9WBAAAAAAAAAEUBQAAlgAAAEXelguohOM/JjqsawV27z8AAAA/ZQQAAAAAAAABFQUAAJYAAACkNhjfornjPyY6rGsFdu8/AAAAP2UEAAAAAAAAARYFAACWAAAA6ji5/V7h4z8mOqxrBXbvPwAAAD91BAAAAAAAAAEXBQAAlgAAADE7WhwbCeQ/JjqsawV27z8AAAA/hAQAAAAAAAABGAUAAJYAAABrEovgNyrkPyY6rGsFdu8/AAAAP4QEAAAAAAAAARkFAACWAAAAymoMtDJf5D/2Asz8Im7vPwAAAD+UBAAAAAAAAAEaBQAAlgAAAPkWzR2weeQ/kpQLH15e7z8AAAA/lAQAAAAAAAABGwUAAJYAAAA07v3hzJrkPzImS0GZTu8/AAAAP6QEAAAAAAAAARwFAACWAAAAZJq+S0q15D/Qt4pj1D7vPwAAAD+kBAAAAAAAAAEdBQAAlgAAAJNGf7XHz+Q/PBLqFi0n7z8AAAA/swQAAAAAAAABHgUAAJYAAAC2x8/EpePkPwrbCahKH+8/AAAAP7MEAAAAAAAAAR8FAACWAAAA5nOQLiP+5D+obEnKhQ/vPwAAAD+zBAAAAAAAAAEgBQAAlgAAABUgUZigGOU/eDVpW6MH7z8AAAA/wwQAAAAAAAABIQUAAJYAAABEzBECHjPlPxbHqH3e9+4/AAAAP8MEAAAAAAAAASIFAACWAAAAf6NCxjpU5T8Wx6h93vfuPwAAAD/TBAAAAAAAAAEjBQAAlgAAAMWl4+T2e+U/5I/IDvzv7j8AAAA/4gQAAAAAAAABJAUAAJYAAAAMqIQDs6PlP+SPyA787+4/AAAAP+IEAAAAAAAAASUFAACWAAAAO1RFbTC+5T/kj8gO/O/uPwAAAD/yBAAAAAAAAAEmBQAAlgAAAF/VlXwO0uU/5I/IDvzv7j8AAAA/8gQAAAAAAAABJwUAAJYAAACCVuaL7OXlP+SPyA787+4/AAAAPwEFAAAAAAAAASgFAACWAAAAjoFW5ovs5T/kj8gO/O/uPwAAAD8BBQAAAAAAAAEpBQAAlgAAAJqsxkAr8+U/5I/IDvzv7j8AAAA/EQUAAAAAAAABKgUAAJYAAACm1zabyvnlP+SPyA787+4/AAAAP1AFAAAAAAAAASsFAACWAAAAvi0XUAkH5j/kj8gO/O/uPwAAAD9fBQAAAAAAAAEsBQAAlgAAANWD9wRIFOY/Fseofd737j8AAAA/bwUAAAAAAAABLQUAAJYAAAAEMLhuxS7mP0b+iOzA/+4/AAAAP28FAAAAAAAAAS4FAACWAAAAM9x42EJJ5j94NWlbowfvPwAAAD9+BQAAAAAAAAEvBQAAlgAAAG6zqZxfauY/2qMpOWgX7z8AAAA/fgUAAAAAAAABMAUAAJYAAACpitpgfIvmPwrbCahKH+8/AAAAP44FAAAAAAAAATEFAACWAAAA2Tabyvml5j9sScqFDy/vPwAAAD+OBQAAAAAAAAEyBQAAlgAAAPu369nXueY/bEnKhQ8v7z8AAAA/ngUAAAAAAAABMwUAAJYAAAAqZKxDVdTmP2xJyoUPL+8/AAAAP54FAAAAAAAAATQFAACWAAAAN48cnvTa5j9sScqFDy/vPwAAAD+tBQAAAAAAAAE1BQAAlgAAAEK6jPiT4eY/bEnKhQ8v7z8AAAA/rQUAAAAAAAABNgUAAJYAAABO5fxSM+jmP2xJyoUPL+8/AAAAP70FAAAAAAAAATcFAACWAAAAWhBtrdLu5j9sScqFDy/vPwAAAD/7BQAAAAAAAAE4BQAAlgAAAGY73Qdy9eY/bEnKhQ8v7z8AAAA/CwYAAAAAAAABOQUAAJYAAABmO90HcvXmPzwS6hYtJ+8/AAAAPwsGAAAAAAAAAToFAACWAAAAcWZNYhH85j88EuoWLSfvPwAAAD8bBgAAAAAAAAE7BQAAlgAAAH6RvbywAuc/CtsJqEof7z8AAAA/GwYAAAAAAAABPAUAAJYAAACV551x7w/nP9qjKTloF+8/AAAAPzoGAAAAAAAAAT0FAACWAAAAoBIOzI4W5z/aoyk5aBfvPwAAAD86BgAAAAAAAAE+BQAAlgAAAK09fiYuHec/2qMpOWgX7z8AAAA/OgYAAAAAAAABPwUAAJYAAAC5aO6AzSPnP6hsScqFD+8/AAAAP0oGAAAAAAAAAUAFAACWAAAAxJNe22wq5z+obEnKhQ/vPwAAAD9KBgAAAAAAAAFBBQAAlgAAANG+zjUMMec/qGxJyoUP7z8AAAA/aQYAAAAAAAABQgUAAJYAAADc6T6QqzfnP6hsScqFD+8/AAAAP8cGAAAAAAAAAUMFAACWAAAA6BSv6ko+5z+obEnKhQ/vPwAAAD/WBgAAAAAAAAFEBQAAlgAAAOgUr+pKPuc/eDVpW6MH7z8AAAA/5gYAAAAAAAABRQUAAJYAAAD0Px9F6kTnP3g1aVujB+8/AAAAP+YGAAAAAAAAAUYFAACWAAAAAGuPn4lL5z9G/ojswP/uPwAAAD/1BgAAAAAAAAFHBQAAlgAAAAuW//koUuc/Rv6I7MD/7j8AAAA/9QYAAAAAAAABSAUAAJYAAAAXwW9UyFjnP0b+iOzA/+4/AAAAPwUHAAAAAAAAAUkFAACWAAAAI+zfrmdf5z8Wx6h93vfuPwAAAD8FBwAAAAAAAAFKBQAAlgAAACPs365nX+c/5I/IDvzv7j8AAAA/NAcAAAAAAAAL</ink>
</athena>
</file>

<file path=customXml/item11.xml><?xml version="1.0" encoding="utf-8"?>
<athena xmlns="http://schemas.microsoft.com/edu/athena" version="0.1.2681.0">
  <media streamable="true" recordStart="311211" recordEnd="371121" recordLength="1494186" start="311211" end="371121" audioFormat="{00001610-0000-0010-8000-00AA00389B71}" audioRate="44100" muted="false" volume="0.8" fadeIn="0" fadeOut="0" videoFormat="{34363248-0000-0010-8000-00AA00389B71}" videoRate="30" videoWidth="960" videoHeight="720"/>
</athena>
</file>

<file path=customXml/item12.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QAAAAHAAAABwMAAAAAAQAAAAQAAAAECUlua0F0b21WMQIAAAAJBAAAAAkFAAAACQYAAAAJBwAAAAUEAAAAC1BlblN0cm9rZVYxBAAAAApBdHRyaWJ1dGVzBVRyYWNlCVN0YXJ0VGltZQRUeXBlBAQABA9QZW5BdHRyaWJ1dGVzVjECAAAACklua1RyYWNlVjECAAAAEAxBY3Rpb25UeXBlVjECAAAAAgAAAAkIAAAACQkAAAAODAAAAAAAAAX2////DEFjdGlvblR5cGVWMQEAAAAHdmFsdWVfXwAIAgAAAAAAAAABBQAAAAQAAAAJCwAAAAkMAAAAYhQAAAAAAAAB8/////b///8AAAAAAQYAAAAEAAAACQ4AAAAJDwAAAHUZAAAAAAAAAfD////2////AAAAAAUHAAAADUNsZWFyQ2FudmFzVjECAAAACVN0YXJ0VGltZQRUeXBlAAQQDEFjdGlvblR5cGVWMQIAAAACAAAAiEUAAAAAAAAB7/////b///8AAAAABQgAAAAPUGVuQXR0cmlidXRlc1YxCgAAAAdfY29sb3JBB19jb2xvclIHX2NvbG9yRwdfY29sb3JCCkZpdFRvQ3VydmUGSGVpZ2h0Dklnbm9yZVByZXNzdXJlDUlzSGlnaGxpZ2h0ZXIFU2hhcGUFV2lkdGgAAAAAAAAAAAQAAgICAgEGAQEMQnJ1c2hTaGFwZVYxAgAAAAYCAAAA//8AAAAAAAAAAAAiQAAABe7///8MQnJ1c2hTaGFwZVYxAQAAAAd2YWx1ZV9fAAgCAAAAAQAAAAAAAAAAACJABQkAAAAKSW5rVHJhY2VWMQMAAAANTGlzdGAxK19pdGVtcwxMaXN0YDErX3NpemUPTGlzdGAxK192ZXJzaW9uBAAAGFNoYXJlZC5JbmtpbmcuSW5rUG9pbnRbXQIAAAAICAIAAAAJEwAAAKIAAACiAAAAAQsAAAAIAAAA//8AAAAAAAAAAAAiQAAAAez////u////AQAAAAAAAAAAACJAAQwAAAAJAAAACRUAAAA2AAAANgAAAAEOAAAACAAAAP//AAAAAAAAAAAAIkAAAAHq////7v///wEAAAAAAAAAAAAiQAEPAAAACQAAAAkXAAAAJgAAACYAAAAHEwAAAAABAAAAAAE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NXgcVAAAAAAEAAABAAAAABApJbmtQb2ludFYxAg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0KBxcAAAAAAQAAAEAAAAAECklua1BvaW50VjECAAAACfAAAAAJ8QAAAAnyAAAACfMAAAAJ9AAAAAn1AAAACfYAAAAJ9wAAAAn4AAAACfkAAAAJ+gAAAAn7AAAACfwAAAAJ/QAAAAn+AAAACf8AAAAJAAEAAAkBAQAACQIBAAAJAwEAAAkEAQAACQUBAAAJBgEAAAkHAQAACQgBAAAJCQEAAAkKAQAACQsBAAAJDAEAAAkNAQAACQ4BAAAJDwEAAAkQAQAACREBAAAJEgEAAAkTAQAACRQBAAAJFQEAAA0aBRgAAAAKSW5rUG9pbnRWMQQAAAABWAFZDlByZXNzdXJlRmFjdG9yCVRpbWVTdGFtcAAAAAAGBgsQAgAAAOoGU+SzbtA/uF6v1+v12j8AAAA/AAAAAAAAAAABGQAAABgAAABgCFcvAobQP9hut9vtdts/AAAAPw8AAAAAAAAAARoAAAAYAAAASgtfxZ600D8Af7/f7/fbPwAAAD8PAAAAAAAAAAEbAAAAGAAAADIOZ1s749A/GI/H4/F43D8AAAA/HwAAAAAAAAABHAAAABgAAAAcEW/x1xHRPzifz+fz+dw/AAAAPy8AAAAAAAAAAR0AAAAYAAAA8BZ/HRFv0T9gr9fr9XrdPwAAAD8vAAAAAAAAAAEeAAAAGAAAAJYin3WDKdI/eL/f7/f73T8AAAA/LwAAAAAAAAABHwAAABgAAAA+Lr/N9ePSP8Df7/f7/d4/AAAAPz4AAAAAAAAAASAAAAAYAAAA/DbXj8tv0z/4///////fPwAAAD8+AAAAAAAAAAEhAAAAGAAAAKRC9+c9KtQ/EAgEAoFA4D8AAAA/TgAAAAAAAAABIgAAABgAAAA0UR/WTBPVPxwQCAQCgeA/AAAAP10AAAAAAAAAASMAAAAYAAAA2lw/Lr/N1T8sGAwGg8HgPwAAAD9dAAAAAAAAAAEkAAAAGAAAAGxrZxzOttY/LBgMBoPB4D8AAAA/XQAAAAAAAAABJQAAABgAAABye5NVK7fXP1wwGAwGg+E/AAAAP20AAAAAAAAAASYAAAAYAAAAeIu/joi32D9wOBwOh8PhPwAAAD9tAAAAAAAAAAEnAAAAGAAAAJSY4zFJidk/fEAgEAgE4j8AAAA/fQAAAAAAAAABKAAAABgAAAAmpwsgWHLaP4xIJBKJROI/AAAAP30AAAAAAAAAASkAAAAYAAAAQLQvwxhE2z+sWCwWi8XiPwAAAD+MAAAAAAAAAAEqAAAAGAAAAEbEW/x1RNw/wGAwGAwG4z8AAAA/nAAAAAAAAAABKwAAABgAAABk0X+fNhbdP9BoNBqNRuM/AAAAP5wAAAAAAAAAASwAAAAYAAAAaOGr2JMW3j/gcDgcDofjPwAAAD+cAAAAAAAAAAEtAAAAGAAAAG7x1xHxFt8/8Hg8Ho/H4z8AAAA/rAAAAAAAAAABLgAAABgAAAB0AQRLThfgPxCJRCKRSOQ/AAAAP6wAAAAAAAAAAS8AAAAYAAAAMgocDSSj4D9AoVAoFArlPwAAAD+7AAAAAAAAAAEwAAAAGAAAAKkTtvSgOuE/UKlUKpVK5T8AAAA/ywAAAAAAAAABMQAAABgAAABmHM62dsbhP3C5XC6Xy+U/AAAAP8sAAAAAAAAAATIAAAAYAAAA3yVonvNd4j+AwWAwGAzmPwAAAD/LAAAAAAAAAAEzAAAAGAAAABEwhKsXAeM/kMlkMplM5j8AAAA/2gAAAAAAAAABNAAAABgAAAD+OiLe4q/jP5DJZDKZTOY/AAAAP+oAAAAAAAAAATUAAAAYAAAAMEU+6wZT5D+QyWQymUzmPwAAAD/qAAAAAAAAAAE2AAAAGAAAAGJPWvgq9uQ/kMlkMplM5j8AAAA/+gAAAAAAAAABNwAAABgAAADZWPTfp43lP5DJZDKZTOY/AAAAP/oAAAAAAAAAATgAAAAYAAAAUmKOxyQl5j+QyWQymUzmPwAAAD8JAQAAAAAAAAE5AAAAGAAAAIRsqtRIyOY/kMlkMplM5j8AAAA/CQEAAAAAAAABOgAAABgAAAD8dUS8xV/nP5DJZDKZTOY/AAAAPxkBAAAAAAAAATsAAAAYAAAAc3/eo0L35z+g0Wg0Go3mPwAAAD8ZAQAAAAAAAAE8AAAAGAAAAKWJ+rBmmug/wOFwOBwO5z8AAAA/KQEAAAAAAAABPQAAABgAAACSlJjjMUnpP+TxeDwej+c/AAAAPykBAAAAAAAAAT4AAAAYAAAAxZ608FXs6T8UCoVCoVDoPwAAAD84AQAAAAAAAAE/AAAAGAAAALGpUiMhm+o/NBqNRqPR6D8AAAA/SAEAAAAAAAABQAAAABgAAACetPBV7EnrPzQajUaj0eg/AAAAP0gBAAAAAAAAAUEAAAAYAAAAir+OiLf46z9EIpFIJBLpPwAAAD9IAQAAAAAAAAFCAAAAGAAAALzJqpXbm+w/RCKRSCQS6T8AAAA/VwEAAAAAAAABQwAAABgAAAC/0UAyChztP0QikUgkEuk/AAAAP1cBAAAAAAAAAUQAAAAYAAAATdjSg+qE7T9EIpFIJBLpPwAAAD9nAQAAAAAAAAFFAAAAGAAAACHe4q8j4u0/RCKRSCQS6T8AAAA/dwEAAAAAAAABRgAAABgAAAAL4epFwBDuPyASiUQikeg/AAAAP3cBAAAAAAAAAUcAAAAYAAAAO+NwtrUz7j8UCoVCoVDoPwAAAD93AQAAAAAAAAFIAAAAGAAAAPXj8ttcP+4/AAKBQCAQ6D8AAAA/hgEAAAAAAAABSQAAABgAAAD14/LbXD/uP/D5fD6fz+c/AAAAP4YBAAAAAAAAAUoAAAAYAAAAr+R0AQRL7j/w+Xw+n8/nPwAAAD+WAQAAAAAAAAFLAAAAGAAAAK/kdAEES+4/5PF4PB6P5z8AAAA/lgEAAAAAAAABTAAAABgAAACv5HQBBEvuP9DpdDqdTuc/AAAAP00CAAAAAAAAAU0AAAAYAAAAr+R0AQRL7j/A4XA4HA7nPwAAAD9cAgAAAAAAAAFOAAAAGAAAAGnl9iarVu4/sNlsNpvN5j8AAAA/XAIAAAAAAAABTwAAABgAAABp5fYmq1buP6DRaDQajeY/AAAAP2wCAAAAAAAAAVAAAAAYAAAAJeZ4TFJi7j+QyWQymUzmPwAAAD98AgAAAAAAAAFRAAAAGAAAAN/m+nH5be4/cLlcLpfL5T8AAAA/fAIAAAAAAAABUgAAABgAAACZ53yXoHnuP1CpVCqVSuU/AAAAP4sCAAAAAAAAAVMAAAAYAAAAU+j+vEeF7j9AoVAoFArlPwAAAD+LAgAAAAAAAAFUAAAAGAAAAA3pgOLukO4/IJFIJBKJ5D8AAAA/iwIAAAAAAAABVQAAABgAAADJ6QIIlpzuPwCBQCAQCOQ/AAAAP5sCAAAAAAAAAVYAAAAYAAAAgeqELT2o7j/gcDgcDofjPwAAAD+rAgAAAAAAAAFXAAAAGAAAAPfriHiLv+4/0Gg0Go1G4z8AAAA/qwIAAAAAAAABWAAAABgAAACz7AqeMsvuP6BQKBQKheI/AAAAP6sCAAAAAAAAAVkAAAAYAAAAJ+4O6YDi7j98QCAQCATiPwAAAD+6AgAAAAAAAAFaAAAAGAAAAJvvEjTP+e4/XDAYDAaD4T8AAAA/ugIAAAAAAAABWwAAABgAAADL8ZikxBzvP0woFAqFQuE/AAAAP8oCAAAAAAAAAVwAAAAYAAAAP/Oc7xI07z8cEAgEAoHgPwAAAD/ZAgAAAAAAAAFdAAAAGAAAALP0oDphS+8/+P//////3z8AAAA/2QIAAAAAAAABXgAAABgAAADl9iarVm7vP8Df7/f7/d4/AAAAP+kCAAAAAAAAAV8AAAAYAAAAWfgq9qSF7z9gr9fr9XrdPwAAAD/pAgAAAAAAAAFgAAAAGAAAAM35LkHznO8/GI/H4/F43D8AAAA/+QIAAAAAAAABYQAAABgAAABD+zKMQbTvPwB/v9/v99s/AAAAP/kCAAAAAAAAAWIAAAAYAAAA//u0sei/7z+4Xq/X6/XaPwAAAD8IAwAAAAAAAAFjAAAAGAAAALf8NtePy+8/uF6v1+v12j8AAAA/CAMAAAAAAAABZAAAABgAAAC3/DbXj8vvP5hOp9PpdNo/AAAAPxgDAAAAAAAAAWUAAAAYAAAAt/w214/L7z94Pp/P5/PZPwAAAD92AwAAAAAAAAFmAAAAGAAAAEP7MoxBtO8/WC6Xy+Vy2T8AAAA/hQMAAAAAAAABZwAAABgAAADN+S5B85zvPzAej8fj8dg/AAAAP4UDAAAAAAAAAWgAAAAYAAAAnfeo0P157z/4/X6/3+/XPwAAAD+VAwAAAAAAAAFpAAAAGAAAAG/1ImAIV+8/0O12u91u1z8AAAA/lQMAAAAAAAABagAAABgAAACF8hrKayjvP5jNZrPZbNY/AAAAP6UDAAAAAAAAAWsAAAAYAAAAVfCUWXYF7z9wvV6v1+vVPwAAAD+0AwAAAAAAAAFsAAAAGAAAAGvtjMPZ1u4/WK1Wq9Vq1T8AAAA/tAMAAAAAAAABbQAAABgAAADf5vpx+W3uPzidTqfT6dQ/AAAAP7QDAAAAAAAAAW4AAAAYAAAA3d5k1crt7T8QjUaj0WjUPwAAAD/EAwAAAAAAAAFvAAAAGAAAANnWzjicbe0/+Hw+n8/n0z8AAAA/xgMAAAAAAAABcAAAABgAAACPz7rBFPnsP9hsNpvNZtM/AAAAP9UDAAAAAAAAAXEAAAAYAAAAAskocDSQ7D/YbDabzWbTPwAAAD/VAwAAAAAAAAFyAAAAGAAAAHTClh5UJ+w/sFwul8vl0j8AAAA/5QMAAAAAAAABcwAAABgAAAAsu4KnzLLrP7BcLpfL5dI/AAAAP+UDAAAAAAAAAXQAAAAYAAAAKbPsCp4y6z+wXC6Xy+XSPwAAAD/1AwAAAAAAAAF1AAAAGAAAAJusWrm9yeo/sFwul8vl0j8AAAA/9QMAAAAAAAABdgAAABgAAACYpMQcj0nqP5BMJpPJZNI/AAAAPwQEAAAAAAAAAXcAAAAYAAAAUJ2wpQfV6T94PB6Px+PRPwAAAD8EBAAAAAAAAAF4AAAAGAAAAEyVGgnZVOk/UCwWi8Vi0T8AAAA/FAQAAAAAAAABeQAAABgAAAAzkIwCRwPpPzAcDofD4dA/AAAAPxQEAAAAAAAAAXoAAAAYAAAA64h4i7+O6D8YDAaDwWDQPwAAAD8kBAAAAAAAAAF7AAAAGAAAABeDaF+GMeg/4Pf7/X6/zz8AAAA/JAQAAAAAAAABfAAAABgAAABEfVgzTdTnP+D3+/1+v88/AAAAPzMEAAAAAAAAAX0AAAAYAAAAK3jKLLuC5z+g1+v1er3OPwAAAD8zBAAAAAAAAAF+AAAAGAAAAONwtrUzDuc/oNfr9Xq9zj8AAAA/QwQAAAAAAAABfwAAABgAAABVaiRkU6XmP6DX6/V6vc4/AAAAP1IEAAAAAAAAAYAAAAAYAAAAmGEMon0Z5j9wt9vtdrvNPwAAAD9SBAAAAAAAAAGBAAAAGAAAAB9YcroAguU/cLfb7Xa7zT8AAAA/UgQAAAAAAAABggAAABgAAACnTtjSg+rkP3C32+12u80/AAAAP2IEAAAAAAAAAYMAAAAYAAAA6kXAEK5e5D9wt9vtdrvNPwAAAD9yBAAAAAAAAAGEAAAAGAAAAC09qE7Y0uM/cLfb7Xa7zT8AAAA/cgQAAAAAAAABhQAAABgAAABwNJCMAkfjP3C32+12u80/AAAAP4EEAAAAAAAAAYYAAAAYAAAAsyt4yiy74j9wt9vtdrvNPwAAAD+BBAAAAAAAAAGHAAAAGAAAALAj4i3+OuI/cLfb7Xa7zT8AAAA/gQQAAAAAAAABiAAAABgAAADyGsprKK/hP3C32+12u80/AAAAP5EEAAAAAAAAAYkAAAAYAAAA7xI0z/ku4T9wt9vtdrvNPwAAAD+RBAAAAAAAAAGKAAAAGAAAAKYLIFhyuuA/cLfb7Xa7zT8AAAA/oQQAAAAAAAABiwAAABgAAABIBxR3h3TgP3C32+12u80/AAAAP6EEAAAAAAAAAYwAAAAYAAAAdAEES04X4D8gl8vlcrnMPwAAAD+wBAAAAAAAAAGNAAAAGAAAALb464h4i98/4Ha73W63yz8AAAA/sAQAAAAAAAABjgAAABgAAAD679PGov/eP6BWq9Vqtco/AAAAP8AEAAAAAAAAAY8AAAAYAAAA3uKvI+It3j8gFovFYrHIPwAAAD/ABAAAAAAAAAGQAAAAGAAAADbXj8tvc90/oNVqtVqtxj8AAAA/zwQAAAAAAAABkQAAABgAAACQy29z/bjcP2C1Wq1Wq8U/AAAAP88EAAAAAAAAAZIAAAAYAAAA0MJXsSct3D8QlUqlUqnEPwAAAD/fBAAAAAAAAAGTAAAAGAAAAJ64O6QDits/4HQ6nU6nwz8AAAA/7wQAAAAAAAABlAAAABgAAABYsSctfBXbP6BUKpVKpcI/AAAAP+8EAAAAAAAAAZUAAAAYAAAAJqcLIFhy2j+gVCqVSqXCPwAAAD/+BAAAAAAAAAGWAAAAGAAAAGie812C5tk/UDQajUajwT8AAAA//gQAAAAAAAABlwAAABgAAAA0lNdQXkPZP1A0Go1Go8E/AAAAPw4FAAAAAAAAAZgAAAAYAAAAeIu/joi32D9QNBqNRqPBPwAAAD8OBQAAAAAAAAGZAAAAGAAAAC6EqxcBQ9g/UDQajUajwT8AAAA/LQUAAAAAAAABmgAAABgAAAAUd4d0QHHXP1A0Go1Go8E/AAAAPy0FAAAAAAAAAZsAAAAYAAAAtHJ7k1Ur1z+gVCqVSqXCPwAAAD8tBQAAAAAAAAGcAAAAGAAAAGxrZxzOttY/oFQqlUqlwj8AAAA/PQUAAAAAAAABnQAAABgAAAAMZ1s743DWP6BUKpVKpcI/AAAAPz0FAAAAAAAAAZ4AAAAYAAAArmJPWvgq1j+gVCqVSqXCPwAAAD9MBQAAAAAAAAGfAAAAGAAAAMRfR8Rb/NU/EJVKpVKpxD8AAAA/XAUAAAAAAAABoAAAABgAAADaXD8uv83VPxCVSqVSqcQ/AAAAP1wFAAAAAAAAAaEAAAAYAAAA8Fk3mCKf1T8QlUqlUqnEPwAAAD9cBQAAAAAAAAGiAAAAGAAAAHxYM03Uh9U/YLVarVarxT8AAAA/bAUAAAAAAAABowAAABgAAACSVSu3N1nVP2C1Wq1Wq8U/AAAAP2wFAAAAAAAAAaQAAAAYAAAAqFIjIZsq1T/g9Xq9Xq/HPwAAAD97BQAAAAAAAAGlAAAAGAAAAL5PG4v++9Q/4PV6vV6vxz8AAAA/ewUAAAAAAAABpgAAABgAAABgSw+qE7bUPyAWi8Viscg/AAAAP4sFAAAAAAAAAacAAAAYAAAAdkgHFHeH1D9gNpvNZrPJPwAAAD+LBQAAAAAAAAGoAAAAGAAAAIxF/33aWNQ/4Ha73W63yz8AAAA/ugUAAAAAAAABqQAAABgAAADQPOe7BM3TP6DX6/V6vc4/AAAAP7oFAAAAAAAAAaoAAAAYAAAA0DznuwTN0z/g9/v9fr/PPwAAAD/JBQAAAAAAAAGrAAAAGAAAAFo743C2tdM/GAwGg8Fg0D8AAAA/yQUAAAAAAAABrAAAABgAAABaO+NwtrXTPzAcDofD4dA/AAAAP9kFAAAAAAAAAa0AAAAYAAAA5jnfJWie0z94PB6Px+PRPwAAAD8XBgAAAAAAAAGuAAAAGAAAAFYrtzdZtdI/cL1er9fr1T8AAAA/FwYAAAAAAAABrwAAABgAAAAMJKPA0UDSP7jdbrfb7dY/AAAAPycGAAAAAAAAAbAAAAAYAAAAxByPSUrM0T8YDofD4XDYPwAAAD8nBgAAAAAAAAGxAAAAGAAAAGQYg2hfhtE/WC6Xy+Vy2T8AAAA/JwYAAAAAAAABsgAAABgAAAAGFHeHdEDRP3g+n8/n89k/AAAAPzYGAAAAAAAAAbMAAAAYAAAAHBFv8dcR0T/Ybrfb7XbbPwAAAD9GBgAAAAAAAAG0AAAAGAAAAKgPa6aJ+tA/AH+/3+/32z8AAAA/RgYAAAAAAAABtQAAABgAAAAyDmdbO+PQPxiPx+PxeNw/AAAAP1UGAAAAAAAAAbYAAAAYAAAAMg5nWzvj0D84n8/n8/ncPwAAAD+zBgAAAAAAAAG3AAAAGAAAABwRb/HXEdE/YK/X6/V63T8AAAA/wwYAAAAAAAABuAAAABgAAACSEnM8JinRP2Cv1+v1et0/AAAAP9IGAAAAAAAAAbkAAAAYAAAAfBV70sJX0T9gr9fr9XrdPwAAAD/iBgAAAAAAAAG6AAAAGAAAADRRH9ZME9U/gEQikUgkoj8AAAA/AAAAAAAAAAABuwAAABgAAAA0UR/WTBPVP0DFYrFYLKY/AAAAP04AAAAAAAAAAbwAAAAYAAAAvk8bi/771D+ARqPRaDSqPwAAAD9eAAAAAAAAAAG9AAAAGAAAANZME/VhzdQ/gMfj8Xg8rj8AAAA/bQAAAAAAAAABvgAAABgAAAB2SAcUd4fUP0ClUqlUKrU/AAAAP20AAAAAAAAAAb8AAAAYAAAApEL35z0q1D8gp9PpdDq9PwAAAD9tAAAAAAAAAAHAAAAAGAAAAEQ+6wZT5NM/oFQqlUqlwj8AAAA/fQAAAAAAAAABwQAAABgAAABwONvaGYfTP+D1er1er8c/AAAAP30AAAAAAAAAAcIAAAAYAAAAEjTP+S5B0z+gVqvVarXKPwAAAD+NAAAAAAAAAAHDAAAAGAAAALQvwxhE+9I/oNfr9Xq9zj8AAAA/jQAAAAAAAAABxAAAABgAAAA+Lr/N9ePSPxgMBoPBYNA/AAAAP5wAAAAAAAAAAcUAAAAYAAAAViu3N1m10j9QLBaLxWLRPwAAAD+cAAAAAAAAAAHGAAAAGAAAAGoor6G8htI/kEwmk8lk0j8AAAA/rAAAAAAAAAABxwAAABgAAAD2JqtWbm/SP7BcLpfL5dI/AAAAP6wAAAAAAAAAAcgAAAAYAAAADCSjwNFA0j/4fD6fz+fTPwAAAD+7AAAAAAAAAAHJAAAAGAAAAJYin3WDKdI/OJ1Op9Pp1D8AAAA/uwAAAAAAAAABygAAABgAAAAiIZsqNRLSP3C9Xq/X69U/AAAAP8sAAAAAAAAAAcsAAAAYAAAAOB6TlJjj0T/Q7Xa73W7XPwAAAD/LAAAAAAAAAAHMAAAAGAAAAE4bi/77tNE/GA6Hw+Fw2D8AAAA/2wAAAAAAAAABzQAAABgAAADaGYezrZ3RP1gul8vlctk/AAAAP9sAAAAAAAAAAc4AAAAYAAAA8BZ/HRFv0T94Pp/P5/PZPwAAAD/qAAAAAAAAAAHPAAAAGAAAAAYUd4d0QNE/uF6v1+v12j8AAAA/6gAAAAAAAAAB0AAAABgAAACSEnM8JinRP9hut9vtdts/AAAAP/oAAAAAAAAAAdEAAAAYAAAAHBFv8dcR0T8Af7/f7/fbPwAAAD/6AAAAAAAAAAHSAAAAGAAAAKgPa6aJ+tA/GI/H4/F43D8AAAA/CgEAAAAAAAAB0wAAABgAAAAyDmdbO+PQPzifz+fz+dw/AAAAPwoBAAAAAAAAAdQAAAAYAAAAMg5nWzvj0D9gr9fr9XrdPwAAAD/fAQAAAAAAAAHVAAAAGAAAADIOZ1s749A/eL/f7/f73T8AAAA/7wEAAAAAAAAB1gAAABgAAAAyDmdbO+PQP8Df7/f7/d4/AAAAP+8BAAAAAAAAAdcAAAAYAAAAMg5nWzvj0D/Y7/f7/X7fPwAAAD/vAQAAAAAAAAHYAAAAGAAAABwRb/HXEdE/EAgEAoFA4D8AAAA//wEAAAAAAAAB2QAAABgAAADwFn8dEW/RPywYDAaDweA/AAAAPw4CAAAAAAAAAdoAAAAYAAAAOB6TlJjj0T9cMBgMBoPhPwAAAD8OAgAAAAAAAAHbAAAAGAAAAMosu4KnzNI/oFAoFAqF4j8AAAA/DgIAAAAAAAAB3AAAABgAAADQPOe7BM3TPwCBQCAQCOQ/AAAAPx4CAAAAAAAAAd0AAAAYAAAAYEsPqhO21D9wuVwul8vlPwAAAD8eAgAAAAAAAAHeAAAAGAAAAJJVK7c3WdU/wOFwOBwO5z8AAAA/LgIAAAAAAAAB3wAAABgAAAA6YUsPqhPWPwACgUAgEOg/AAAAPy4CAAAAAAAAAeAAAAAYAAAA+Glj0X+f1j9EIpFIJBLpPwAAAD89AgAAAAAAAAHhAAAAGAAAAEBxd0gHFNc/dDqdTqfT6T8AAAA/TQIAAAAAAAAB4gAAABgAAACIeIu/jojXP7BarVar1eo/AAAAP00CAAAAAAAAAeMAAAAYAAAAXH6b68fl1z/gcrlcLpfrPwAAAD9cAgAAAAAAAAHkAAAAGAAAAEaBo4FkFNg/BIPBYDAY7D8AAAA/XAIAAAAAAAAB5QAAABgAAAAYh7OtnXHYPzSbzWaz2ew/AAAAP2wCAAAAAAAAAeYAAAAYAAAAAoq7Qzqg2D9Uq9VqtVrtPwAAAD9sAgAAAAAAAAHnAAAAGAAAAOyMw9nWztg/dLvdbrfb7T8AAAA/fAIAAAAAAAAB6AAAABgAAADWj8tvc/3YP4TD4XA4HO4/AAAAP3wCAAAAAAAAAekAAAAYAAAAwJLTBRAs2T+Uy+VyuVzuPwAAAD+LAgAAAAAAAAHqAAAAGAAAADSU11BeQ9k/qNPpdDqd7j8AAAA/iwIAAAAAAAAB6wAAABgAAACqldubrFrZP7Tb7Xa73e4/AAAAP5sCAAAAAAAAAewAAAAYAAAAqpXbm6xa2T+o0+l0Op3uPwAAAD/5AgAAAAAAAAHtAAAAGAAAAEqRz7rBFNk/lMvlcrlc7j8AAAA/CAMAAAAAAAAB7gAAABgAAABijsckJebYP5TL5XK5XO4/AAAAPwgDAAAAAAAAAe8AAAAYAAAAjoi3+OuI2D90u91ut9vtPwAAAD8YAwAAAAAAAAHwAAAAGAAAAICjgWQUOHo/4HA4HA6H4z8AAAA/AAAAAAAAAAAB8QAAABgAAABYAMGS0wWAP+BwOBwOh+M/AAAAPz8AAAAAAAAAAfIAAAAYAAAAmF3BU2bZhT/gcDgcDofjPwAAAD8/AAAAAAAAAAHzAAAAGAAAANC6wRT5rIs/8Hg8Ho/H4z8AAAA/PwAAAAAAAAAB9AAAABgAAAAEDOHqRcCQPwCBQCAQCOQ/AAAAP08AAAAAAAAAAfUAAAAYAAAA7FGh+/MelT8AgUAgEAjkPwAAAD9eAAAAAAAAAAH2AAAAGAAAAMDdIR1Q3J0/AIFAIBAI5D8AAAA/XgAAAAAAAAAB9wAAABgAAADMNFEf1kyjPxCJRCKRSOQ/AAAAP14AAAAAAAAAAfgAAAAYAAAABJJR4GggqT8gkUgkEonkPwAAAD9uAAAAAAAAAAH5AAAAGAAAAEjM8ZikxKw/MJlMJpPJ5D8AAAA/fQAAAAAAAAAB+gAAABgAAADCFPmsG0yxPzCZTCaTyeQ/AAAAP30AAAAAAAAAAfsAAAAYAAAAij1p4avYsz8wmUwmk8nkPwAAAD99AAAAAAAAAAH8AAAAGAAAACZs6UF1wrY/MJlMJpPJ5D8AAAA/jQAAAAAAAAAB/QAAABgAAADwlFl2BU+5PzCZTCaTyeQ/AAAAP50AAAAAAAAAAf4AAAAYAAAAjMPZ1s44vD8wmUwmk8nkPwAAAD+dAAAAAAAAAAH/AAAAGAAAACjyWTeYIr8/MJlMJpPJ5D8AAAA/ugAAAAAAAAABAAEAABgAAAB5DeU1lNfAPzCZTCaTyeQ/AAAAP7oAAAAAAAAAAQEBAAAYAAAACRwNJKPAwT8wmUwmk8nkPwAAAD/KAAAAAAAAAAECAQAAGAAAALAnLXwVe8I/MJlMJpPJ5D8AAAA/ygAAAAAAAAABAwEAABgAAABtMEU+6wbDPyCRSCQSieQ/AAAAP9oAAAAAAAAAAQQBAAAYAAAAKzldAMGSwz8gkUgkEonkPwAAAD/aAAAAAAAAAAEFAQAAGAAAANNEfVgzTcQ/IJFIJBKJ5D8AAAA/2gAAAAAAAAABBgEAABgAAACPTZUaCdnEPxCJRCKRSOQ/AAAAP+kAAAAAAAAAAQcBAAAYAAAAS1at3N5kxT8QiUQikUjkPwAAAD/5AAAAAAAAAAEIAQAAGAAAAAtfxZ608MU/EIlEIpFI5D8AAAA/+QAAAAAAAAABCQEAABgAAAD1Yc00UR/GPxCJRCKRSOQ/AAAAP/kAAAAAAAAAAQoBAAAYAAAA32TVyu1Nxj8QiUQikUjkPwAAAD8IAQAAAAAAAAELAQAAGAAAAMln3WCKfMY/EIlEIpFI5D8AAAA/NwEAAAAAAAABDAEAABgAAACzauX2JqvGPyCRSCQSieQ/AAAAP0cBAAAAAAAAAQ0BAAAYAAAAb3P9uPw2xz8wmUwmk8nkPwAAAD9XAQAAAAAAAAEOAQAAGAAAAEN5DeU1lMc/QKFQKBQK5T8AAAA/VwEAAAAAAAABDwEAABgAAAD/gSWnCyDIP1CpVCqVSuU/AAAAP2YBAAAAAAAAARABAAAYAAAAp41F/33ayD9QqVQqlUrlPwAAAD+FAQAAAAAAAAERAQAAGAAAAHuTVSu3N8k/YLFYLBaL5T8AAAA/hQEAAAAAAAABEgEAABgAAABlll3BU2bJP2CxWCwWi+U/AAAAP4UBAAAAAAAAARMBAAAYAAAATZllV/CUyT9gsVgsFovlPwAAAD+VAQAAAAAAAAEUAQAAGAAAADecbe2Mw8k/YLFYLBaL5T8AAAA/lQEAAAAAAAABFQEAABgAAAA3nG3tjMPJP3C5XC6Xy+U/AAAAP5UBAAAAAAAACw==</ink>
</athena>
</file>

<file path=customXml/item13.xml><?xml version="1.0" encoding="utf-8"?>
<athena xmlns="http://schemas.microsoft.com/edu/athena" version="0.1.2681.0">
  <timings duration="113509"/>
</athena>
</file>

<file path=customXml/item14.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cAAAAIAAAABwMAAAAAAQAAAAgAAAAECUlua0F0b21WMQIAAAAJBAAAAAkFAAAACQYAAAAJBwAAAAkIAAAACQkAAAAJCgAAAAoFBAAAAAtQZW5TdHJva2VWMQQAAAAKQXR0cmlidXRlcwVUcmFjZQlTdGFydFRpbWUEVHlwZQQEAAQPUGVuQXR0cmlidXRlc1YxAgAAAApJbmtUcmFjZVYxAgAAABAMQWN0aW9uVHlwZVYxAgAAAAIAAAAJCwAAAAkMAAAAUxMAAAAAAAAF8////wxBY3Rpb25UeXBlVjEBAAAAB3ZhbHVlX18ACAIAAAAAAAAAAQUAAAAEAAAACQ4AAAAJDwAAAHxGAAAAAAAAAfD////z////AAAAAAEGAAAABAAAAAkRAAAACRIAAAAJUwAAAAAAAAHt////8////wAAAAABBwAAAAQAAAAJFAAAAAkVAAAARnwAAAAAAAAB6v////P///8AAAAAAQgAAAAEAAAACRcAAAAJGAAAAC6nAAAAAAAAAef////z////AAAAAAEJAAAABAAAAAkaAAAACRsAAACYqwAAAAAAAAHk////8////wAAAAAFCgAAAA1DbGVhckNhbnZhc1YxAgAAAAlTdGFydFRpbWUEVHlwZQAEEAxBY3Rpb25UeXBlVjECAAAAAgAAAK/0AAAAAAAAAeP////z////AAAAAAULAAAAD1BlbkF0dHJpYnV0ZXNWMQoAAAAHX2NvbG9yQQdfY29sb3JSB19jb2xvckcHX2NvbG9yQgpGaXRUb0N1cnZlBkhlaWdodA5JZ25vcmVQcmVzc3VyZQ1Jc0hpZ2hsaWdodGVyBVNoYXBlBVdpZHRoAAAAAAAAAAAEAAICAgIBBgEBDEJydXNoU2hhcGVWMQIAAAAGAgAAAP//AAAAAAAAAAAAIkAAAAXi////DEJydXNoU2hhcGVWMQEAAAAHdmFsdWVfXwAIAgAAAAEAAAAAAAAAAAAiQAUMAAAACklua1RyYWNlVjEDAAAADUxpc3RgMStfaXRlbXMMTGlzdGAxK19zaXplD0xpc3RgMStfdmVyc2lvbgQAABhTaGFyZWQuSW5raW5nLklua1BvaW50W10CAAAACAgCAAAACR8AAADIAAAAyAAAAAEOAAAACwAAAP//AAAAAAAAAAAAIkAAAAHg////4v///wEAAAAAAAAAAAAiQAEPAAAADAAAAAkhAAAAQAAAAEAAAAABEQAAAAsAAAD//wAAAAAAAAAAACJAAAAB3v///+L///8BAAAAAAAAAAAAIkABEgAAAAwAAAAJIwAAABoAAAAaAAAAARQAAAALAAAA//8AAAAAAAAAAAAiQAAAAdz////i////AQAAAAAAAAAAACJAARUAAAAMAAAACSUAAADUAAAA1AAAAAEXAAAACwAAAP//AAAAAAAAAAAAIkAAAAHa////4v///wEAAAAAAAAAAAAiQAEYAAAADAAAAAknAAAAHAAAABwAAAABGgAAAAsAAAD//wAAAAAAAAAAACJAAAAB2P///+L///8BAAAAAAAAAAAAIkABGwAAAAwAAAAJKQAAAKwAAACsAAAABx8AAAAAAQAAAAAB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04ByEAAAAAAQAAAEAAAAAECklua1BvaW50VjEC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HIwAAAAABAAAAIAAAAAQKSW5rUG9pbnRWMQIAAAAJMgEAAAkzAQAACTQBAAAJNQEAAAk2AQAACTcBAAAJOAEAAAk5AQAACToBAAAJOwEAAAk8AQAACT0BAAAJPgEAAAk/AQAACUABAAAJQQEAAAlCAQAACUMBAAAJRAEAAAlFAQAACUYBAAAJRwEAAAlIAQAACUkBAAAJSgEAAAlLAQAADQYHJQAAAAABAAAAAAEAAAQKSW5rUG9pbnRWMQIA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DSwHJwAAAAABAAAAIAAAAAQKSW5rUG9pbnRWMQIAAAAJIAIAAAkhAgAACSICAAAJIwIAAAkkAgAACSUCAAAJJgIAAAknAgAACSgCAAAJKQIAAAkqAgAACSsCAAAJLAIAAAktAgAACS4CAAAJLwIAAAkwAgAACTECAAAJMgIAAAkzAgAACTQCAAAJNQIAAAk2AgAACTcCAAAJOAIAAAk5AgAACToCAAAJOwIAAA0EBykAAAAAAQAAAAABAAAECklua1BvaW50VjECAA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NVAUqAAAACklua1BvaW50VjEEAAAAAVgBWQ5QcmVzc3VyZUZhY3RvcglUaW1lU3RhbXAAAAAABgYLEAIAAAABAAAAAADQPwOQRi0c/aM/AAAAPwAAAAAAAAAAASsAAAAqAAAAAQAAAAAA0D8LOtn2aXikPwAAAD9nAQAAAAAAAAEsAAAAKgAAAAEAAAAAANA/EeRrwLfzpD8AAAA/ZwEAAAAAAAABLQAAACoAAAABAAAAAADQPxmO/okFb6U/AAAAP3cBAAAAAAAAAS4AAAAqAAAAAQAAAAAA0D8dOJFTU+qlPwAAAD93AQAAAAAAAAEvAAAAKgAAAAEAAAAAANA/K4y25u7gpj8AAAA/uQEAAAAAAAABMAAAACoAAAAAju7sCObPPz2KbkPYUqg/AAAAP8gBAAAAAAAAATEAAAAqAAAAAI7u7Ajmzz9L3pPWc0mpPwAAAD/IAQAAAAAAAAEyAAAAKgAAAACO7uwI5s8/XdxLM127qj8AAAA/2AEAAAAAAAABMwAAACoAAAAAju7sCObPP2/aA5BGLaw/AAAAP9gBAAAAAAAAATQAAAAqAAAAAI7u7Ajmzz99Likj4iOtPwAAAD/oAQAAAAAAAAE1AAAAKgAAAACO7uwI5s8/jyzhf8uVrj8AAAA/6AEAAAAAAAABNgAAACoAAAAAju7sCObPP5uABhNnjK8/AAAAP+gBAAAAAAAAATcAAAAqAAAAAI7u7Ajmzz9alKgcz7ywPwAAAD/3AQAAAAAAAAE4AAAAKgAAAAEAAAAAANA/YD475hw4sT8AAAA/9wEAAAAAAAABOQAAACoAAAABAAAAAADQP2boza9qs7E/AAAAPwcCAAAAAAAAAToAAAAqAAAAAbmIifsM0D9w5yleX2yyPwAAAD8HAgAAAAAAAAE7AAAAKgAAAAFyERP3GdA/euaFDFQlsz8AAAA/FgIAAAAAAAABPAAAACoAAAABchET9xnQP4Ll4bpI3rM/AAAAPxYCAAAAAAAAAT0AAAAqAAAAAiuanPIm0D+M5D1pPZe0PwAAAD8mAgAAAAAAAAE+AAAAKgAAAALkIibuM9A/luOZFzJQtT8AAAA/NgIAAAAAAAABPwAAACoAAAADnauv6UDQP6Di9cUmCbY/AAAAPzYCAAAAAAAAAUAAAAAqAAAAA1Y0OeVN0D+o4VF0G8K2PwAAAD9FAgAAAAAAAAFBAAAAKgAAAATIRUzcZ9A/suCtIhB7tz8AAAA/RQIAAAAAAAABQgAAACoAAAAEgc7V13TQP7iKQOxd9rc/AAAAP1UCAAAAAAAAAUMAAAAqAAAABfPf6M6O0D+83wnRBDS4PwAAAD9VAgAAAAAAAAFEAAAAKgAAAAZl8fvFqNA/womcmlKvuD8AAAA/ZQIAAAAAAAABRQAAACoAAAAG1wIPvcLQP8beZX/57Lg/AAAAP2UCAAAAAAAAAUYAAAAqAAAAB5CLmLjP0D/IMy9koCq5PwAAAD9lAgAAAAAAAAFHAAAAKgAAAAi7JTWr9tA/yDMvZKAquT8AAAA/dAIAAAAAAAABSAAAACoAAAAJ5r/RnR3RP8qI+EhHaLk/AAAAP4QCAAAAAAAAAUkAAAAqAAAAChFabpBE0T/O3cEt7qW5PwAAAD+EAgAAAAAAAAFKAAAAKgAAAAw89AqDa9E/0DKLEpXjuT8AAAA/hAIAAAAAAAABSwAAACoAAAANIBcxcZ/RP9AyixKV47k/AAAAP5MCAAAAAAAAAUwAAAAqAAAAEAQ6V1/T0T/Uh1T3OyG6PwAAAD+TAgAAAAAAAAFNAAAAKgAAABHoXH1NB9I/1IdU9zshuj8AAAA/owIAAAAAAAABTgAAACoAAAATzH+jOzvSP9jcHdziXro/AAAAP7MCAAAAAAAAAU8AAAAqAAAAFbCiySlv0j/aMefAiZy6PwAAAD+zAgAAAAAAAAFQAAAAKgAAABdNTnkTsNI/2jHnwImcuj8AAAA/wgIAAAAAAAABUQAAACoAAAAZ6vko/fDSP9yGsKUw2ro/AAAAP8ICAAAAAAAAAVIAAAAqAAAAG0AuYuI+0z/g23mK1xe7PwAAAD/SAgAAAAAAAAFTAAAAKgAAAB3d2RHMf9M/4Nt5itcXuz8AAAA/0gIAAAAAAAABVAAAACoAAAAewfw3urPTP+QwQ29+Vbs/AAAAP+ICAAAAAAAAAVUAAAAqAAAAIF6o56P00z/kMENvflW7PwAAAD/iAgAAAAAAAAFWAAAAKgAAACHQufqaDtQ/5DBDb35Vuz8AAAA/8QIAAAAAAAABVwAAACoAAAAi+1OXjTXUP+QwQ29+Vbs/AAAAP/ECAAAAAAAAAVgAAAAqAAAAI7TcIIlC1D/kMENvflW7PwAAAD8BAwAAAAAAAAFZAAAAKgAAACNtZaqET9Q/5DBDb35Vuz8AAAA/AQMAAAAAAAABWgAAACoAAAAkJu4zgFzUP+QwQ29+Vbs/AAAAPxADAAAAAAAAAVsAAAAqAAAAJN92vXtp1D/kMENvflW7PwAAAD8gAwAAAAAAAAFcAAAAKgAAACSY/0Z3dtQ/5DBDb35Vuz8AAAA/IAMAAAAAAAABXQAAACoAAAAlChFabpDUP+QwQ29+Vbs/AAAAPzADAAAAAAAAAV4AAAAqAAAAJnwibWWq1D/g23mK1xe7PwAAAD8wAwAAAAAAAAFfAAAAKgAAACfuM4BcxNQ/4Nt5itcXuz8AAAA/PwMAAAAAAAABYAAAACoAAAAoGc4cT+vUP9yGsKUw2ro/AAAAPz8DAAAAAAAAAWEAAAAqAAAAKf3wQj0f1T/chrClMNq6PwAAAD9PAwAAAAAAAAFiAAAAKgAAACxTJXwibdU/2jHnwImcuj8AAAA/TwMAAAAAAAABYwAAACoAAAAtN0iiEKHVP9ox58CJnLo/AAAAP18DAAAAAAAAAWQAAAAqAAAAMf+N7uwI1j/Uh1T3OyG6PwAAAD9fAwAAAAAAAAFlAAAAKgAAADScOZ7WSdY/1IdU9zshuj8AAAA/bgMAAAAAAAABZgAAACoAAAA2OeVNwIrWP87dwS3upbk/AAAAP34DAAAAAAAAAWcAAAAqAAAAONaQ/anL1j/O3cEt7qW5PwAAAD9+AwAAAAAAAAFoAAAAKgAAADosxTaPGdc/yoj4SEdouT8AAAA/jQMAAAAAAAABaQAAACoAAAA8yXDmeFrXP8beZX/57Lg/AAAAP40DAAAAAAAAAWoAAAAqAAAAPq2TDGeO1z/G3mV/+ey4PwAAAD+NAwAAAAAAAAFrAAAAKgAAAD/YLalZtdc/womcmlKvuD8AAAA/rQMAAAAAAAABbAAAACoAAABB5+prOhDYP74007Wrcbg/AAAAP60DAAAAAAAAAW0AAAAqAAAAQqBz9TUd2D++NNO1q3G4PwAAAD+8AwAAAAAAAAFuAAAAKgAAAEPLDZIoRNg/vN8J0QQ0uD8AAAA/zAMAAAAAAAABbwAAACoAAABEPR+lH17YP7zfCdEENLg/AAAAP8wDAAAAAAAAAXAAAAAqAAAARa8wuBZ42D+83wnRBDS4PwAAAD/cAwAAAAAAAAFxAAAAKgAAAEUhQssNktg/vN8J0QQ0uD8AAAA/3AMAAAAAAAABcgAAACoAAABHTNxnALnYP7iKQOxd9rc/AAAAP9wDAAAAAAAAAXMAAAAqAAAAR77tevfS2D+4ikDsXfa3PwAAAD/cAwAAAAAAAAF0AAAAKgAAAEgw/43u7Ng/uIpA7F32tz8AAAA/+wMAAAAAAAABdQAAACoAAABMsc1jxmHZP7Y1dwe3uLc/AAAAPwoEAAAAAAAAAXYAAAAqAAAATCPfdr172T+2NXcHt7i3PwAAAD8KBAAAAAAAAAF3AAAAKgAAAE2V8Im0ldk/suCtIhB7tz8AAAA/GgQAAAAAAAABeAAAACoAAABOBwKdq6/ZP7LgrSIQe7c/AAAAPxoEAAAAAAAAAXkAAAAqAAAAT3kTsKLJ2T+y4K0iEHu3PwAAAD8qBAAAAAAAAAF6AAAAKgAAAE8ynDme1tk/sIvkPWk9tz8AAAA/KgQAAAAAAAABewAAACoAAABQ6yTDmePZP7CL5D1pPbc/AAAAPzkEAAAAAAAAAXwAAAAqAAAAUKStTJXw2T+sNhtZwv+2PwAAAD+HBAAAAAAAAAF9AAAAKgAAAFBdNtaQ/dk/poyIj3SEtj8AAAA/pwQAAAAAAAABfgAAACoAAABQXTbWkP3ZP6I3v6rNRrY/AAAAP6cEAAAAAAAAAX8AAAAqAAAAUs9H6YcX2j+cjSzhf8u1PwAAAD+nBAAAAAAAAAGAAAAAKgAAAFJBWfx+Mdo/luOZFzJQtT8AAAA/tgQAAAAAAAABgQAAACoAAABUbPOYcVjaP5A5B07k1LQ/AAAAP7YEAAAAAAAAAYIAAAAqAAAAVpeNNWR/2j+GOquf7xu0PwAAAD/GBAAAAAAAAAGDAAAAKgAAAFbCJ9JWpto/guXhukjesz8AAAA/xgQAAAAAAAABhAAAACoAAABYNDnlTcDaP3rmhQxUJbM/AAAAP9YEAAAAAAAAAYUAAAAqAAAAWF/TgUDn2j9yPPNCBqqyPwAAAD/WBAAAAAAAAAGGAAAAKgAAAFrR5JQ3Ads/cOcpXl9ssj8AAAA/5QQAAAAAAAABhwAAACoAAABaQ/anLhvbP2o9l5QR8bE/AAAAP+UEAAAAAAAAAYgAAAAqAAAAWvx+MSoo2z9m6M2varOxPwAAAD/1BAAAAAAAAAGJAAAAKgAAAFy1B7slNds/ZJMEy8N1sT8AAAA/9QQAAAAAAAABigAAACoAAABcbpBEIULbP1qUqBzPvLA/AAAAPwQFAAAAAAAAAYsAAAAqAAAAXCcZzhxP2z9YP983KH+wPwAAAD8EBQAAAAAAAAGMAAAAKgAAAFzgoVcYXNs/m4AGE2eMrz8AAAA/FAUAAAAAAAABjQAAACoAAABcmSrhE2nbP5XWc0kZEa8/AAAAPyQFAAAAAAAAAY4AAAAqAAAAXFKzag922z+Jgk62fRquPwAAAD8kBQAAAAAAAAGPAAAAKgAAAFxSs2oPdts/fS4pI+IjrT8AAAA/JAUAAAAAAAABkAAAACoAAABeCzz0CoPbP2/aA5BGLaw/AAAAPzMFAAAAAAAAAZEAAAAqAAAAXgs89AqD2z9pMHHG+LGrPwAAAD8zBQAAAAAAAAGSAAAAKgAAAF4LPPQKg9s/XdxLM127qj8AAAA/QwUAAAAAAAABkwAAACoAAABeCzz0CoPbP1UyuWkPQKo/AAAAP0MFAAAAAAAAAZQAAAAqAAAAXgs89AqD2z9L3pPWc0mpPwAAAD9TBQAAAAAAAAGVAAAAKgAAAF4LPPQKg9s/QzQBDSbOqD8AAAA/UwUAAAAAAAABlgAAACoAAABeCzz0CoPbPzXg23mK16c/AAAAP2IFAAAAAAAAAZcAAAAqAAAAXgs89AqD2z8xNkmwPFynPwAAAD9iBQAAAAAAAAGYAAAAKgAAAF4LPPQKg9s/HTiRU1PqpT8AAAA/cgUAAAAAAAABmQAAACoAAABcUrNqD3bbPxHka8C386Q/AAAAP3IFAAAAAAAAAZoAAAAqAAAAXJkq4RNp2z8DkEYtHP2jPwAAAD+BBQAAAAAAAAGbAAAAKgAAAFzgoVcYXNs/8ZGO0DKLoj8AAAA/gQUAAAAAAAABnAAAACoAAABcbpBEIULbP+U9aT2XlKE/AAAAP5EFAAAAAAAAAZ0AAAAqAAAAWkP2py4b2z/Y6UOq+52gPwAAAD+RBQAAAAAAAAGeAAAAKgAAAFoYXAs89No/foPyB4lhnT8AAAA/sAUAAAAAAAABnwAAACoAAABYe7BbUrPaP2bbp+FRdJs/AAAAP7AFAAAAAAAAAaAAAAAqAAAAVpeNNWR/2j9A3zcof5CYPwAAAD+wBQAAAAAAAAGhAAAAKgAAAFKI0HKDJNo/GuPHbqyslT8AAAA/sAUAAAAAAAABogAAACoAAABQ6yTDmePZP/bmV7XZyJI/AAAAP8AFAAAAAAAAAaMAAAAqAAAATdxnALmI2T/okjIiPtKRPwAAAD/ABQAAAAAAAAGkAAAAKgAAAEqGM8fTOtk/nNXP9w3Kjz8AAAA/0AUAAAAAAAABpQAAACoAAABJ6YcX6vnYP4QthdHW3I0/AAAAP9AFAAAAAAAAAaYAAAAqAAAARpNT3gSs2D9shTqrn++LPwAAAD/fBQAAAAAAAAGnAAAAKgAAAEWvMLgWeNg/bIU6q5/viz8AAAA/7wUAAAAAAAABqAAAACoAAABDEoUILTfYP1Td74RoAoo/AAAAP+8FAAAAAAAAAakAAAAqAAAAQXXZWEP21z84NaVeMRWIPwAAAD/vBQAAAAAAAAGqAAAAKgAAAD+RtjJVwtc/ODWlXjEViD8AAAA//gUAAAAAAAABqwAAACoAAAA99AqDa4HXPyCNWjj6J4Y/AAAAPw4GAAAAAAAAAawAAAAqAAAAPMlw5nha1z8E5Q8SwzqEPwAAAD8OBgAAAAAAAAGtAAAAKgAAADue1kmGM9c/BOUPEsM6hD8AAAA/DgYAAAAAAAABrgAAACoAAAA6LMU2jxnXPwTlDxLDOoQ/AAAAPx4GAAAAAAAAAa8AAAAqAAAAOQErmpzy1j8E5Q8SwzqEPwAAAD8tBgAAAAAAAAGwAAAAKgAAADhIohCh5dY/8DzF64tNgj8AAAA/LQYAAAAAAAABsQAAACoAAAA3HQh0rr7WP/A8xeuLTYI/AAAAPz0GAAAAAAAAAbIAAAAqAAAANqv2YLek1j/wPMXri02CPwAAAD89BgAAAAAAAAGzAAAAKgAAADWAXMTEfdY/8DzF64tNgj8AAAA/TQYAAAAAAAABtAAAACoAAAAz47AU2zzWP/A8xeuLTYI/AAAAP00GAAAAAAAAAbUAAAAqAAAAL9TzUfrh1T/UlHrFVGCAPwAAAD9cBgAAAAAAAAG2AAAAKgAAACwMrgUeetU/eNlfPjvmfD8AAAA/XAYAAAAAAAABtwAAACoAAAApRGi5QRLVP3jZXz475nw/AAAAP2wGAAAAAAAAAbgAAAAqAAAAJsOZ42md1D9AicrxzAt5PwAAAD9sBgAAAAAAAAG5AAAAKgAAACJCyw2SKNQ/EDk1pV4xdT8AAAA/ewYAAAAAAAABugAAACoAAAAfMw5Lsc3TPxA5NaVeMXU/AAAAP3sGAAAAAAAAAbsAAAAqAAAAHd3ZEcx/0z/k6J9Y8FZxPwAAAD+LBgAAAAAAAAG8AAAAKgAAABrOHE/rJNM/5OifWPBWcT8AAAA/mwYAAAAAAAABvQAAACoAAAAYMXGfAeTSP+Ton1jwVnE/AAAAP5sGAAAAAAAAAb4AAAAqAAAAFD6RtjJV0j/k6J9Y8FZxPwAAAD+qBgAAAAAAAAG/AAAAKgAAABKh5QZJFNI/5OifWPBWcT8AAAA/qgYAAAAAAAABwAAAACoAAAAQBDpXX9PRP+Ton1jwVnE/AAAAP7oGAAAAAAAAAcEAAAAqAAAADPV8lH540T8QOTWlXjF1PwAAAD/KBgAAAAAAAAHCAAAAKgAAAApY0eSUN9E/EDk1pV4xdT8AAAA/ygYAAAAAAAABwwAAACoAAAAIAp2rr+nQP3jZXz475nw/AAAAP9kGAAAAAAAAAcQAAAAqAAAABaxocsqb0D/UlHrFVGCAPwAAAD/ZBgAAAAAAAAHFAAAAKgAAAAOdq6/pQNA/BOUPEsM6hD8AAAA/2QYAAAAAAAABxgAAACoAAAAAju7sCObPPyCNWjj6J4Y/AAAAP+kGAAAAAAAAAccAAAAqAAAA/FOXjTVkzz84NaVeMRWIPwAAAD/pBgAAAAAAAAHIAAAAKgAAAPgZQC5i4s4/bIU6q5/viz8AAAA/+AYAAAAAAAAByQAAACoAAAD2UfrhhXrOP2yFOquf74s/AAAAP/gGAAAAAAAAAcoAAAAqAAAA8om0lakSzj+ELYXR1tyNPwAAAD8IBwAAAAAAAAHLAAAAKgAAAPAzgFzExM0/hC2F0dbcjT8AAAA/GAcAAAAAAAABzAAAACoAAADwwW5JzarNP5zVz/cNyo8/AAAAPxgHAAAAAAAAAc0AAAAqAAAA7k9dNtaQzT/cPg2PotuQPwAAAD8nBwAAAAAAAAHOAAAAKgAAAO7dSyPfds0/ADt9SHW/kz8AAAA/dQcAAAAAAAABzwAAACoAAADsazoQ6FzNPw6PotsQtpQ/AAAAP3UHAAAAAAAAAdAAAAAqAAAA7Pko/fBCzT8oN+0BSKOWPwAAAD91BwAAAAAAAAHRAAAAKgAAAOyHF+r5KM0/MosSleOZlz8AAAA/hQcAAAAAAAAB0gAAACoAAADshxfq+SjNP0wzXbsah5k/AAAAP4UHAAAAAAAAAdMAAAAqAAAA6hUG1wIPzT9ah4JOtn2aPwAAAD+VBwAAAAAAAAHUAAAAKgAAAOoVBtcCD80/ci/NdO1qnD8AAAA/lQcAAAAAAAAB1QAAACoAAADqo/TDC/XMP4zXF5skWJ4/AAAAP6QHAAAAAAAAAdYAAAAqAAAA6qP0wwv1zD+YKz0uwE6fPwAAAD+kBwAAAAAAAAHXAAAAKgAAAOgx47AU28w/0j+x4K0ioD8AAAA/uQcAAAAAAAAB2AAAACoAAADov9GdHcHMP9+T1nNJGaE/AAAAP8kHAAAAAAAAAdkAAAAqAAAA6L/RnR3BzD/s5/sG5Q+iPwAAAD/JBwAAAAAAAAHaAAAAKgAAAOhNwIomp8w/8ZGO0DKLoj8AAAA/yQcAAAAAAAAB2wAAACoAAADoTcCKJqfMP/c7IZqABqM/AAAAP9gHAAAAAAAAAdwAAAAqAAAA6E3AiianzD8DkEYtHP2jPwAAAD/oBwAAAAAAAAHdAAAAKgAAAOhNwIomp8w/CzrZ9ml4pD8AAAA/6AcAAAAAAAAB3gAAACoAAADoTcCKJqfMPxHka8C386Q/AAAAP+gHAAAAAAAAAd8AAAAqAAAA5tuudy+NzD8dOJFTU+qlPwAAAD/3BwAAAAAAAAHgAAAAKgAAAObbrncvjcw/I+IjHaFlpj8AAAA/BwgAAAAAAAAB4QAAACoAAADm2653L43MPyuMtubu4KY/AAAAPxcIAAAAAAAAAeIAAAAqAAAA5tuudy+NzD8xNkmwPFynPwAAAD8XCAAAAAAAAAHjAAAAKgAAAObbrncvjcw/NeDbeYrXpz8AAAA/JggAAAAAAAAB5AAAACoAAADm2653L43MPz2KbkPYUqg/AAAAPzYIAAAAAAAAAeUAAAAqAAAA5mmdZDhzzD9DNAENJs6oPwAAAD9GCAAAAAAAAAHmAAAAKgAAAOZpnWQ4c8w/S96T1nNJqT8AAAA/RggAAAAAAAAB5wAAACoAAADmaZ1kOHPMP0+IJqDBxKk/AAAAP1UIAAAAAAAAAegAAAAqAAAA5mmdZDhzzD9VMrlpD0CqPwAAAD9lCAAAAAAAAAHpAAAAKgAAAOZpnWQ4c8w/XdxLM127qj8AAAA/ZQgAAAAAAAAB6gAAACoAAADk94tRQVnMP2OG3vyqNqs/AAAAP3QIAAAAAAAAAesAAAAqAAAA5PeLUUFZzD9pMHHG+LGrPwAAAD90CAAAAAAAAAHsAAAAKgAAAOT3i1FBWcw/dYSWWZSorD8AAAA/hAgAAAAAAAAB7QAAACoAAADkhXo+Sj/MP30uKSPiI60/AAAAP5QIAAAAAAAAAe4AAAAqAAAA5IV6Pko/zD+B2LvsL5+tPwAAAD+UCAAAAAAAAAHvAAAAKgAAAOSFej5KP8w/iYJOtn0arj8AAAA/owgAAAAAAAAB8AAAACoAAADkhXo+Sj/MP48s4X/Lla4/AAAAP7MIAAAAAAAAAfEAAAAqAAAA5IV6Pko/zD+V1nNJGRGvPwAAAD/iCAAAAAAAAAHyAAAAKgAAAAgCnauv6eg/ydeAb+cpzj8AAAA/AAAAAAAAAAAB8wAAACoAAAAJdK6+pgPpP8nXgG/nKc4/AAAAPwAAAAAAAAAAAfQAAAAqAAAACp9IW5kq6T/J14Bv5ynOPwAAAD8QAAAAAAAAAAH1AAAAKgAAAAvK4veLUek/ydeAb+cpzj8AAAA/EAAAAAAAAAAB9gAAACoAAAAM9XyUfnjpP8nXgG/nKc4/AAAAPx8AAAAAAAAAAfcAAAAqAAAAjnzb9e6l6T/J14Bv5ynOPwAAAD8fAAAAAAAAAAH4AAAAKgAAAJCndZLhzOk/SYLl4bpIzj8AAAA/LwAAAAAAAAAB+QAAACoAAACRi5i4zwDqP0mC5eG6SM4/AAAAPy8AAAAAAAAAAfoAAAAqAAAAk2+73r006j/NLEpUjmfOPwAAAD8+AAAAAAAAAAH7AAAAKgAAAJRT3gSsaOo/zSxKVI5nzj8AAAA/PgAAAAAAAAAB/AAAACoAAACWNwErmpzqP80sSlSOZ84/AAAAP04AAAAAAAAAAf0AAAAqAAAAlxskUYjQ6j9N167GYYbOPwAAAD9OAAAAAAAAAAH+AAAAKgAAABijgrL4/eo/TdeuxmGGzj8AAAA/XgAAAAAAAAAB/wAAACoAAACaKuETaSvrP03XrsZhhs4/AAAAP14AAAAAAAAAAQABAAAqAAAAm1V7sFtS6z9N167GYYbOPwAAAD9tAAAAAAAAAAEBAQAAKgAAAJ05ntZJhus/TdeuxmGGzj8AAAA/bQAAAAAAAAABAgEAACoAAAAfwfw3urPrP03XrsZhhs4/AAAAP30AAAAAAAAAAQMBAAAqAAAAIOyW1Kza6z9N167GYYbOPwAAAD99AAAAAAAAAAEEAQAAKgAAAKG6bKwh++s/TdeuxmGGzj8AAAA/jQAAAAAAAAABBQEAACoAAAAiQssNkijsP8+BEzk1pc4/AAAAP40AAAAAAAAAAQYBAAAqAAAAoxCh5QZJ7D/PgRM5NaXOPwAAAD+cAAAAAAAAAAEHAQAAKgAAAKT0wwv1fOw/z4ETOTWlzj8AAAA/nAAAAAAAAAABCAEAACoAAAAmw5njaZ3sP8+BEzk1pc4/AAAAP6wAAAAAAAAAAQkBAAAqAAAAJ+4zgFzE7D/PgRM5NaXOPwAAAD+sAAAAAAAAAAEKAQAAKgAAAKi8CVjR5Ow/z4ETOTWlzj8AAAA/uwAAAAAAAAABCwEAACoAAACoLhtryP7sP8+BEzk1pc4/AAAAP7sAAAAAAAAAAQwBAAAqAAAAKv3wQj0f7T/PgRM5NaXOPwAAAD/LAAAAAAAAAAENAQAAKgAAACpvAlY0Oe0/z4ETOTWlzj8AAAA/ywAAAAAAAAABDgEAACoAAAAs4RNpK1PtP03XrsZhhs4/AAAAP9sAAAAAAAAAAQ8BAAAqAAAALFMlfCJt7T9N167GYYbOPwAAAD/qAAAAAAAAAAEQAQAAKgAAAC7FNo8Zh+0/zSxKVI5nzj8AAAA/6gAAAAAAAAABEQEAACoAAACu2oPdkprtP0mC5eG6SM4/AAAAP+oAAAAAAAAAARIBAAAqAAAALvDQKwyu7T9JguXhukjOPwAAAD/6AAAAAAAAAAETAQAAKgAAALAFHnqFwe0/SYLl4bpIzj8AAAA/CgEAAAAAAAABFAEAACoAAAAwG2vI/tTtP0mC5eG6SM4/AAAAPwoBAAAAAAAAARUBAAAqAAAAsDC4Fnjo7T9JguXhukjOPwAAAD8ZAQAAAAAAAAEWAQAAKgAAALLpQKBz9e0/SYLl4bpIzj8AAAA/GQEAAAAAAAABFwEAACoAAAAy/43u7AjuP0mC5eG6SM4/AAAAPykBAAAAAAAAARgBAAAqAAAAshTbPGYc7j9JguXhukjOPwAAAD8pAQAAAAAAAAEZAQAAKgAAADIqKIvfL+4/SYLl4bpIzj8AAAA/OAEAAAAAAAABGgEAACoAAAC0P3XZWEPuP0mC5eG6SM4/AAAAPzgBAAAAAAAAARsBAAAqAAAANFXCJ9JW7j9JguXhukjOPwAAAD9IAQAAAAAAAAEcAQAAKgAAALRqD3ZLau4/SYLl4bpIzj8AAAA/SAEAAAAAAAABHQEAACoAAAA0gFzExH3uP0mC5eG6SM4/AAAAP1gBAAAAAAAAAR4BAAAqAAAAtpWpEj6R7j/J14Bv5ynOPwAAAD9YAQAAAAAAAAEfAQAAKgAAALYHuyU1q+4/ydeAb+cpzj8AAAA/ZwEAAAAAAAABIAEAACoAAAC4ecw4LMXuP8nXgG/nKc4/AAAAP2cBAAAAAAAAASEBAAAqAAAAOI8Zh6XY7j9HLRz9EwvOPwAAAD93AQAAAAAAAAEiAQAAKgAAADgBK5qc8u4/x4K3ikDszT8AAAA/dwEAAAAAAAABIwEAACoAAAA4czytkwzvP8eCt4pA7M0/AAAAP4cBAAAAAAAAASQBAAAqAAAAukEShQgt7z9F2FIYbc3NPwAAAD+HAQAAAAAAAAElAQAAKgAAALyzI5j/Ru8/RdhSGG3NzT8AAAA/lgEAAAAAAAABJgEAACoAAAC83r008m3vP0XYUhhtzc0/AAAAP5YBAAAAAAAAAScBAAAqAAAAvlDPR+mH7z9F2FIYbc3NPwAAAD+mAQAAAAAAAAEoAQAAKgAAAL7C4Frgoe8/RdhSGG3NzT8AAAA/pgEAAAAAAAABKQEAACoAAABA2C2pWbXvP0XYUhhtzc0/AAAAP7UBAAAAAAAAASoBAAAqAAAAQJG2MlXC7z9F2FIYbc3NPwAAAD+1AQAAAAAAAAErAQAAKgAAAEBKP7xQz+8/RdhSGG3NzT8AAAA/xQEAAAAAAAABLAEAACoAAABAA8hFTNzvP0XYUhhtzc0/AAAAP8UBAAAAAAAAAS0BAAAqAAAAwF+MCsri7z9F2FIYbc3NPwAAAD/VAQAAAAAAAAEuAQAAKgAAAMBfjArK4u8/QYOJM8aPzT8AAAA/LgIAAAAAAAABLwEAACoAAADAX4wKyuLvP7/YJMHycM0/AAAAPz0CAAAAAAAAATABAAAqAAAAQAPIRUzc7z+/2CTB8nDNPwAAAD89AgAAAAAAAAExAQAAKgAAAMCmA4HO1e8/v9gkwfJwzT8AAAA/TQIAAAAAAAABMgEAACoAAAA2OeVNwIrWP1MLR//Egtc/AAAAPwAAAAAAAAAAATMBAAAqAAAANjnlTcCK1j+UYHm4LpLXPwAAAD9tAAAAAAAAAAE0AQAAKgAAADbybde7l9Y/1LWrcZih1z8AAAA/bQAAAAAAAAABNQEAACoAAAA41pD9qcvWPxYL3ioCsdc/AAAAP30AAAAAAAAAATYBAAAqAAAAOQErmpzy1j9WYBDka8DXPwAAAD99AAAAAAAAAAE3AQAAKgAAADrlTcCKJtc/2Ap1Vj/f1z8AAAA/jQAAAAAAAAABOAEAACoAAAA8gvlvdGfXPxhgpw+p7tc/AAAAP40AAAAAAAAAATkBAAAqAAAAP5G2MlXC1z9ZtdnIEv7XPwAAAD+cAAAAAAAAAAE6AQAAKgAAAEOElhskUdg/WbXZyBL+1z8AAAA/nAAAAAAAAAABOwEAACoAAABIMP+N7uzYP5oKDIJ8Ddg/AAAAP6wAAAAAAAAAATwBAAAqAAAATdxnALmI2T+aCgyCfA3YPwAAAD+sAAAAAAAAAAE9AQAAKgAAAFKI0HKDJNo/mgoMgnwN2D8AAAA/vAAAAAAAAAABPgEAACoAAABYe7BbUrPaP9tfPjvmHNg/AAAAP7wAAAAAAAAAAT8BAAAqAAAAXG6QRCFC2z8btXD0TyzYPwAAAD/LAAAAAAAAAAFAAQAAKgAAAF7vXhr5tts/XAqjrbk72D8AAAA/ywAAAAAAAAABQQEAACoAAABiKbZ5zDjcP1wKo625O9g/AAAAP9sAAAAAAAAAAUIBAAAqAAAAZvH7xaig3D9cCqOtuTvYPwAAAD/bAAAAAAAAAAFDAQAAKgAAAGpyypuAFd0/XAqjrbk72D8AAAA/6gAAAAAAAAABRAEAACoAAABsOhDoXH3dP1wKo625O9g/AAAAP+oAAAAAAAAAAUUBAAAqAAAAcJBEIULL3T9cCqOtuTvYPwAAAD/6AAAAAAAAAAFGAQAAKgAAAHB0Z0cw/90/XAqjrbk72D8AAAA/+gAAAAAAAAABRwEAACoAAAByWIptHjPeP1wKo625O9g/AAAAPwoBAAAAAAAAAUgBAAAqAAAAcsqbgBVN3j9cCqOtuTvYPwAAAD8KAQAAAAAAAAFJAQAAKgAAAHSDJAoRWt4/XAqjrbk72D8AAAA/GQEAAAAAAAABSgEAACoAAAB0PK2TDGfeP1wKo625O9g/AAAAPxkBAAAAAAAAAUsBAAAqAAAAdPU1HQh03j9cCqOtuTvYPwAAAD8pAQAAAAAAAAFMAQAAKgAAABPMf6M7O9I/hE62fRoe5T8AAAA/AAAAAAAAAAABTQEAACoAAAAThQgtN0jSP4ROtn0aHuU/AAAAP04AAAAAAAAAAU4BAAAqAAAAFD6RtjJV0j+ETrZ9Gh7lPwAAAD9eAAAAAAAAAAFPAQAAKgAAABT3GUAuYtI/hE62fRoe5T8AAAA/XgAAAAAAAAABUAEAACoAAAAVsKLJKW/SP4ROtn0aHuU/AAAAP24AAAAAAAAAAVEBAAAqAAAAFSK03CCJ0j+ETrZ9Gh7lPwAAAD9uAAAAAAAAAAFSAQAAKgAAABbbPGYcltI/JHlPWs8l5T8AAAA/bgAAAAAAAAABUwEAACoAAAAWlMXvF6PSPyR5T1rPJeU/AAAAP30AAAAAAAAAAVQBAAAqAAAAFwbXAg+90j8keU9azyXlPwAAAD99AAAAAAAAAAFVAQAAKgAAABh46BUG19I/JHlPWs8l5T8AAAA/jQAAAAAAAAABVgEAACoAAAAZo4Ky+P3SPyR5T1rPJeU/AAAAP40AAAAAAAAAAVcBAAAqAAAAGhWUxe8X0z8keU9azyXlPwAAAD+cAAAAAAAAAAFYAQAAKgAAABtALmLiPtM/xKPoNoQt5T8AAAA/nAAAAAAAAAABWQEAACoAAAAca8j+1GXTP8Sj6DaELeU/AAAAP7wAAAAAAAAAAVoBAAAqAAAAHZZim8eM0z/Eo+g2hC3lPwAAAD+8AAAAAAAAAAFbAQAAKgAAAB7B/De6s9M/xKPoNoQt5T8AAAA/vAAAAAAAAAABXAEAACoAAAAg7JbUrNrTP8Sj6DaELeU/AAAAP8sAAAAAAAAAAV0BAAAqAAAAIRcxcZ8B1D9lzoETOTXlPwAAAD/LAAAAAAAAAAFeAQAAKgAAACJCyw2SKNQ/Zc6BEzk15T8AAAA/2wAAAAAAAAABXwEAACoAAAAjbWWqhE/UP2XOgRM5NeU/AAAAP9sAAAAAAAAAAWABAAAqAAAAJCbuM4Bc1D9lzoETOTXlPwAAAD/rAAAAAAAAAAFhAQAAKgAAACVRiNByg9Q/Zc6BEzk15T8AAAA/6wAAAAAAAAABYgEAACoAAAAmw5njaZ3UP2XOgRM5NeU/AAAAP+sAAAAAAAAAAWMBAAAqAAAAJjWr9mC31D9lzoETOTXlPwAAAD/6AAAAAAAAAAFkAQAAKgAAACenvAlY0dQ/Zc6BEzk15T8AAAA/CgEAAAAAAAABZQEAACoAAAAnYEWTU97UP2XOgRM5NeU/AAAAPwoBAAAAAAAAAWYBAAAqAAAAKBnOHE/r1D8G+Rrw7TzlPwAAAD8ZAQAAAAAAAAFnAQAAKgAAACjSVqZK+NQ/Bvka8O085T8AAAA/GQEAAAAAAAABaAEAACoAAAApi98vRgXVPwb5GvDtPOU/AAAAPykBAAAAAAAAAWkBAAAqAAAAKf3wQj0f1T8G+Rrw7TzlPwAAAD85AQAAAAAAAAFqAQAAKgAAACpvAlY0OdU/Bvka8O085T8AAAA/SQEAAAAAAAABawEAACoAAAAr4RNpK1PVP6UjtMyiROU/AAAAP0kBAAAAAAAAAWwBAAAqAAAALAyuBR561T+lI7TMokTlPwAAAD9YAQAAAAAAAAFtAQAAKgAAAC03SKIQodU/pSO0zKJE5T8AAAA/WAEAAAAAAAABbgEAACoAAAAvG2vI/tTVP6UjtMyiROU/AAAAP2gBAAAAAAAAAW8BAAAqAAAAMEYFZfH71T+lI7TMokTlPwAAAD9oAQAAAAAAAAFwAQAAKgAAADJxnwHkItY/pSO0zKJE5T8AAAA/eAEAAAAAAAABcQEAACoAAAA0nDme1knWP6UjtMyiROU/AAAAP3gBAAAAAAAAAXIBAAAqAAAANA5Lsc1j1j9GTk2pV0zlPwAAAD+HAQAAAAAAAAFzAQAAKgAAADbybde7l9Y/Rk5NqVdM5T8AAAA/hwEAAAAAAAABdAEAACoAAAA3ZH/qsrHWP0ZOTalXTOU/AAAAP5cBAAAAAAAAAXUBAAAqAAAAONaQ/anL1j/neOaFDFTlPwAAAD+XAQAAAAAAAAF2AQAAKgAAADkBK5qc8tY/53jmhQxU5T8AAAA/pgEAAAAAAAABdwEAACoAAAA5urMjmP/WP4ajf2LBW+U/AAAAP6YBAAAAAAAAAXgBAAAqAAAAOizFNo8Z1z+Go39iwVvlPwAAAD+2AQAAAAAAAAF5AQAAKgAAADue1kmGM9c/J84YP3Zj5T8AAAA/tgEAAAAAAAABegEAACoAAAA7V1/TgUDXPyfOGD92Y+U/AAAAP8YBAAAAAAAAAXsBAAAqAAAAO1df04FA1z/I+LEbK2vlPwAAAD/GAQAAAAAAAAF8AQAAKgAAADwQ6Fx9Tdc/yPixGytr5T8AAAA/1QEAAAAAAAABfQEAACoAAAA8gvlvdGfXP8j4sRsra+U/AAAAP9UBAAAAAAAAAX4BAAAqAAAAPTuC+W901z/I+LEbK2vlPwAAAD/lAQAAAAAAAAF/AQAAKgAAAD5mHJZim9c/yPixGytr5T8AAAA/5QEAAAAAAAABgAEAACoAAAA/2C2pWbXXP8j4sRsra+U/AAAAP/UBAAAAAAAAAYEBAAAqAAAAQAPIRUzc1z/I+LEbK2vlPwAAAD/1AQAAAAAAAAGCAQAAKgAAAEF12VhD9tc/yPixGytr5T8AAAA/BAIAAAAAAAABgwEAACoAAABCoHP1NR3YP8j4sRsra+U/AAAAPwQCAAAAAAAAAYQBAAAqAAAAQ8sNkihE2D9nI0v433LlPwAAAD8UAgAAAAAAAAGFAQAAKgAAAEWvMLgWeNg/ZyNL+N9y5T8AAAA/FAIAAAAAAAABhgEAACoAAABG2spUCZ/YP2cjS/jfcuU/AAAAPyMCAAAAAAAAAYcBAAAqAAAASHd2BPPf2D8ITuTUlHrlPwAAAD8jAgAAAAAAAAGIAQAAKgAAAEmiEKHlBtk/qXh9sUmC5T8AAAA/MwIAAAAAAAABiQEAACoAAABKzao92C3ZP6l4fbFJguU/AAAAPzMCAAAAAAAAAYoBAAAqAAAAS/hE2spU2T9JoxaO/onlPwAAAD9DAgAAAAAAAAGLAQAAKgAAAExqVu3Bbtk/SaMWjv6J5T8AAAA/UgIAAAAAAAABjAEAACoAAABNlfCJtJXZP+nNr2qzkeU/AAAAP2ICAAAAAAAAAY0BAAAqAAAAUKStTJXw2T+K+EhHaJnlPwAAAD9iAgAAAAAAAAGOAQAAKgAAAFAWv1+MCto/ivhIR2iZ5T8AAAA/YgIAAAAAAAABjwEAACoAAABSiNBygyTaP4r4SEdomeU/AAAAP5ECAAAAAAAAAZABAAAqAAAAVgmfSFuZ2j+K+EhHaJnlPwAAAD+RAgAAAAAAAAGRAQAAKgAAAFg0OeVNwNo/ivhIR2iZ5T8AAAA/oAIAAAAAAAABkgEAACoAAABYX9OBQOfaP4r4SEdomeU/AAAAP6ACAAAAAAAAAZMBAAAqAAAAWoptHjMO2z+K+EhHaJnlPwAAAD+gAgAAAAAAAAGUAQAAKgAAAFxukEQhQts/ivhIR2iZ5T8AAAA/sAIAAAAAAAABlQEAACoAAABcUrNqD3bbP4r4SEdomeU/AAAAP7ACAAAAAAAAAZYBAAAqAAAAXn1NBwKd2z+K+EhHaJnlPwAAAD/AAgAAAAAAAAGXAQAAKgAAAGCo56P0w9s/ivhIR2iZ5T8AAAA/wAIAAAAAAAABmAEAACoAAABgGvm2693bP4r4SEdomeU/AAAAP88CAAAAAAAAAZkBAAAqAAAAYkWTU94E3D+K+EhHaJnlPwAAAD/PAgAAAAAAAAGaAQAAKgAAAGIptnnMONw/ivhIR2iZ5T8AAAA/3wIAAAAAAAABmwEAACoAAABkVFAWv1/cP4r4SEdomeU/AAAAP98CAAAAAAAAAZwBAAAqAAAAZn/qsrGG3D/LTXsA0qjlPwAAAD/vAgAAAAAAAAGdAQAAKgAAAGbx+8WooNw/y017ANKo5T8AAAA/7wIAAAAAAAABngEAACoAAABmYw3Zn7rcP8tNewDSqOU/AAAAP+8CAAAAAAAAAZ8BAAAqAAAAaNUe7JbU3D9reBTdhrDlPwAAAD/+AgAAAAAAAAGgAQAAKgAAAGhHMP+N7tw/a3gU3Yaw5T8AAAA//gIAAAAAAAABoQEAACoAAABquUEShQjdP2t4FN2GsOU/AAAAPw4DAAAAAAAAAaIBAAAqAAAAanLKm4AV3T9reBTdhrDlPwAAAD8dAwAAAAAAAAGjAQAAKgAAAGorUyV8It0/a3gU3Yaw5T8AAAA/HQMAAAAAAAABpAEAACoAAABq5Nuudy/dP2t4FN2GsOU/AAAAPy0DAAAAAAAAAaUBAAAqAAAAbA92S2pW3T9reBTdhrDlPwAAAD8tAwAAAAAAAAGmAQAAKgAAAGyBh15hcN0/a3gU3Yaw5T8AAAA/PQMAAAAAAAABpwEAACoAAABurCH7U5fdP2t4FN2GsOU/AAAAPz0DAAAAAAAAAagBAAAqAAAAbte7l0a+3T9reBTdhrDlPwAAAD9JAwAAAAAAAAGpAQAAKgAAAHC73r008t0/a3gU3Yaw5T8AAAA/SQMAAAAAAAABqgEAACoAAABy5nhaJxneP2t4FN2GsOU/AAAAP1kDAAAAAAAAAasBAAAqAAAAchET9xlA3j9reBTdhrDlPwAAAD9ZAwAAAAAAAAGsAQAAKgAAAHT1NR0IdN4/a3gU3Yaw5T8AAAA/aQMAAAAAAAABrQEAACoAAAB22VhD9qfeP2t4FN2GsOU/AAAAP2kDAAAAAAAAAa4BAAAqAAAAfIXBtcBD3z9reBTdhrDlPwAAAD+XAwAAAAAAAAGvAQAAKgAAAH5p5Nuud98/a3gU3Yaw5T8AAAA/pwMAAAAAAAABsAEAACoAAAB+Im1lqoTfP2t4FN2GsOU/AAAAP6cDAAAAAAAAAbEBAAAqAAAAftv17qWR3z9reBTdhrDlPwAAAD+3AwAAAAAAAAGyAQAAKgAAAH5NBwKdq98/a3gU3Yaw5T8AAAA/1gMAAAAAAAABswEAACoAAAB+BpCLmLjfP2t4FN2GsOU/AAAAP+YDAAAAAAAAAbQBAAAqAAAAgL8YFZTF3z9reBTdhrDlPwAAAD8kBAAAAAAAAAG1AQAAKgAAAH54oZ6P0t8/a3gU3Yaw5T8AAAA/NAQAAAAAAAABtgEAACoAAACAMSooi9/fP2t4FN2GsOU/AAAAP0MEAAAAAAAAAbcBAAAqAAAAgOqysYbs3z9reBTdhrDlPwAAAD9yBAAAAAAAAAG4AQAAKgAAAIKjOzuC+d8/a3gU3Yaw5T8AAAA/cgQAAAAAAAABuQEAACoAAABALmLiPgPgP2t4FN2GsOU/AAAAP4IEAAAAAAAAAboBAAAqAAAAQefqazoQ4D9reBTdhrDlPwAAAD9dBQAAAAAAAAG7AQAAKgAAAMK1wEOvMOA/a3gU3Yaw5T8AAAA/XQUAAAAAAAABvAEAACoAAABDPR+lH17gP8tNewDSqOU/AAAAP2wFAAAAAAAAAb0BAAAqAAAAxX0GkIuY4D/LTXsA0qjlPwAAAD9sBQAAAAAAAAG+AQAAKgAAAEh3dgTz3+A/ivhIR2iZ5T8AAAA/fAUAAAAAAAABvwEAACoAAADKcOZ4WifhP0mjFo7+ieU/AAAAP3wFAAAAAAAAAcABAAAqAAAAzMYasj914T8ITuTUlHrlPwAAAD+LBQAAAAAAAAHBAQAAKgAAAM4cT+skw+E/J84YP3Zj5T8AAAA/iwUAAAAAAAABwgEAACoAAABRFr9fjAriP0ZOTalXTOU/AAAAP5sFAAAAAAAAAcMBAAAqAAAAU2zzmHFY4j8G+Rrw7TzlPwAAAD+bBQAAAAAAAAHEAQAAKgAAANVlYw3Zn+I/xKPoNoQt5T8AAAA/qwUAAAAAAAABxQEAACoAAADYSYYzx9PiP+MjHaFlFuU/AAAAP6sFAAAAAAAAAcYBAAAqAAAA2S2pWbUH4z+izurn+wblPwAAAD+6BQAAAAAAAAHHAQAAKgAAAFr8fjEqKOM/AqRRC0f/5D8AAAA/ugUAAAAAAAAByAEAACoAAABbbpBEIULjP2J5uC6S9+Q/AAAAP8oFAAAAAAAAAckBAAAqAAAA3IPdkppV4z9iebgukvfkPwAAAD/KBQAAAAAAAAHKAQAAKgAAANw8ZhyWYuM/ISSGdSjo5D8AAAA/2gUAAAAAAAABywEAACoAAABcmSrhE2njPyEkhnUo6OQ/AAAAP9oFAAAAAAAAAcwBAAAqAAAA3PXupZFv4z8hJIZ1KOjkPwAAAD/pBQAAAAAAAAHNAQAAKgAAAFxSs2oPduM/ISSGdSjo5D8AAAA/+QUAAAAAAAABzgEAACoAAABcUrNqD3bjP4H57Jhz4OQ/AAAAP/kFAAAAAAAAAc8BAAAqAAAA3a53L4184z+B+eyYc+DkPwAAAD/5BQAAAAAAAAHQAQAAKgAAAFwLPPQKg+M/gfnsmHPg5D8AAAA/CAYAAAAAAAAB0QEAACoAAADdZwC5iInjP4H57Jhz4OQ/AAAAPwgGAAAAAAAAAdIBAAAqAAAA3iCJQoSW4z+B+eyYc+DkPwAAAD8YBgAAAAAAAAHTAQAAKgAAAN7ZEcx/o+M/gfnsmHPg5D8AAAA/GAYAAAAAAAAB1AEAACoAAADekppVe7DjP4H57Jhz4OQ/AAAAPygGAAAAAAAAAdUBAAAqAAAAXqjno/TD4z+B+eyYc+DkPwAAAD8oBgAAAAAAAAHWAQAAKgAAAN8ErGhyyuM/gfnsmHPg5D8AAAA/NwYAAAAAAAAB1wEAACoAAADgvTTybdfjP4H57Jhz4OQ/AAAAPzcGAAAAAAAAAdgBAAAqAAAAXxr5tuvd4z+B+eyYc+DkPwAAAD9HBgAAAAAAAAHZAQAAKgAAAGDTgUDn6uM/gfnsmHPg5D8AAAA/VwYAAAAAAAAB2gEAACoAAABgjArK4vfjP4H57Jhz4OQ/AAAAP1cGAAAAAAAAAdsBAAAqAAAA4ejOjmD+4z+B+eyYc+DkPwAAAD9XBgAAAAAAAAHcAQAAKgAAAGBFk1PeBOQ/gfnsmHPg5D8AAAA/ZgYAAAAAAAAB3QEAACoAAABh/hvd2RHkP4H57Jhz4OQ/AAAAP3YGAAAAAAAAAd4BAAAqAAAAYbekZtUe5D+B+eyYc+DkPwAAAD92BgAAAAAAAAHfAQAAKgAAAGJwLfDQK+Q/gfnsmHPg5D8AAAA/hQYAAAAAAAAB4AEAACoAAADjhXo+Sj/kP4H57Jhz4OQ/AAAAP4UGAAAAAAAAAeEBAAAqAAAA5PeLUUFZ5D8hJIZ1KOjkPwAAAD+FBgAAAAAAAAHiAQAAKgAAAOUiJu4zgOQ/wU4fUt3v5D8AAAA/lQYAAAAAAAAB4wEAACoAAADmTcCKJqfkP8FOH1Ld7+Q/AAAAP6UGAAAAAAAAAeQBAAAqAAAAaNUe7JbU5D9iebgukvfkPwAAAD+lBgAAAAAAAAHlAQAAKgAAAGkAuYiJ++Q/AqRRC0f/5D8AAAA/tAYAAAAAAAAB5gEAACoAAABr5Nuudy/lP0P5g8SwDuU/AAAAP7QGAAAAAAAAAecBAAAqAAAA67KxhuxP5T/jIx2hZRblPwAAAD/EBgAAAAAAAAHoAQAAKgAAAG06EOhcfeU/4yMdoWUW5T8AAAA/xAYAAAAAAAAB6QEAACoAAADtCOa/0Z3lP+MjHaFlFuU/AAAAP9QGAAAAAAAAAeoBAAAqAAAA7nr30si35T/jIx2hZRblPwAAAD/UBgAAAAAAAAHrAQAAKgAAAG+QRCFCy+U/hE62fRoe5T8AAAA/4wYAAAAAAAAB7AEAACoAAABwSc2qPdjlP4ROtn0aHuU/AAAAP+MGAAAAAAAAAe0BAAAqAAAA76WRb7ve5T+ETrZ9Gh7lPwAAAD/zBgAAAAAAAAHuAQAAKgAAAO+lkW+73uU/JHlPWs8l5T8AAAA/IgcAAAAAAAAB7wEAACoAAABwAlY0OeXlPyR5T1rPJeU/AAAAPyIHAAAAAAAAAfABAAAqAAAA8F4a+bbr5T/Eo+g2hC3lPwAAAD8xBwAAAAAAAAHxAQAAKgAAAPBeGvm26+U/Zc6BEzk15T8AAAA/MQcAAAAAAAAB8gEAACoAAABxu969NPLlP2XOgRM5NeU/AAAAP0EHAAAAAAAAAfMBAAAqAAAA8BejgrL45T8G+Rrw7TzlPwAAAD9BBwAAAAAAAAH0AQAAKgAAAHF0Z0cw/+U/pSO0zKJE5T8AAAA/UQcAAAAAAAAB9QEAACoAAADx0CsMrgXmP0ZOTalXTOU/AAAAP2AHAAAAAAAAAfYBAAAqAAAA8dArDK4F5j/neOaFDFTlPwAAAD9gBwAAAAAAAAH3AQAAKgAAAHEt8NArDOY/53jmhQxU5T8AAAA/cAcAAAAAAAAB+AEAACoAAABxLfDQKwzmP4ajf2LBW+U/AAAAP3AHAAAAAAAAAfkBAAAqAAAA8Ym0lakS5j+Go39iwVvlPwAAAD+YBwAAAAAAAAH6AQAAKgAAAPGJtJWpEuY/J84YP3Zj5T8AAAA/qAcAAAAAAAAB+wEAACoAAADxQj0fpR/mPyfOGD92Y+U/AAAAP7cHAAAAAAAAAfwBAAAqAAAAcp8B5CIm5j8nzhg/dmPlPwAAAD/HBwAAAAAAAAH9AQAAKgAAAHKfAeQiJuY/yPixGytr5T8AAAA/1wcAAAAAAAAB/gEAACoAAADy+8WooCzmP8j4sRsra+U/AAAAP/YHAAAAAAAAAf8BAAAqAAAAc8qbgBVN5j9nI0v433LlPwAAAD8VCAAAAAAAAAEAAgAAKgAAAPPf6M6OYOY/ZyNL+N9y5T8AAAA/FQgAAAAAAAABAQIAACoAAAD0mHFYim3mP2cjS/jfcuU/AAAAPyUIAAAAAAAAAQICAAAqAAAAdPU1HQh05j9nI0v433LlPwAAAD8lCAAAAAAAAAEDAgAAKgAAAPRR+uGFeuY/ZyNL+N9y5T8AAAA/JQgAAAAAAAABBAIAACoAAAB1rr6mA4HmP2cjS/jfcuU/AAAAPzQIAAAAAAAAAQUCAAAqAAAA9AqDa4GH5j/I+LEbK2vlPwAAAD9ECAAAAAAAAAEGAgAAKgAAAHVnRzD/jeY/yPixGytr5T8AAAA/RAgAAAAAAAABBwIAACoAAAB1Z0cw/43mPyfOGD92Y+U/AAAAP1QIAAAAAAAAAQgCAAAqAAAA9cML9XyU5j8nzhg/dmPlPwAAAD9UCAAAAAAAAAEJAgAAKgAAAHYg0Ln6muY/hqN/YsFb5T8AAAA/cwgAAAAAAAABCgIAACoAAAD1fJR+eKHmP4ajf2LBW+U/AAAAP3MIAAAAAAAAAQsCAAAqAAAAdtlYQ/an5j+Go39iwVvlPwAAAD9zCAAAAAAAAAEMAgAAKgAAAHbZWEP2p+Y/53jmhQxU5T8AAAA/gggAAAAAAAABDQIAACoAAAD2NR0IdK7mP+d45oUMVOU/AAAAP4IIAAAAAAAAAQ4CAAAqAAAAdpLhzPG05j/neOaFDFTlPwAAAD+SCAAAAAAAAAEPAgAAKgAAAPbupZFvu+Y/Rk5NqVdM5T8AAAA/kggAAAAAAAABEAIAACoAAAD2py4ba8jmP6UjtMyiROU/AAAAP7EIAAAAAAAAARECAAAqAAAA9qcuG2vI5j8G+Rrw7TzlPwAAAD+xCAAAAAAAAAESAgAAKgAAAHcE89/ozuY/Bvka8O085T8AAAA/sQgAAAAAAAABEwIAACoAAAD3YLekZtXmP8Sj6DaELeU/AAAAP8EIAAAAAAAAARQCAAAqAAAAeL17aeTb5j/Eo+g2hC3lPwAAAD/RCAAAAAAAAAEVAgAAKgAAAPcZQC5i4uY/JHlPWs8l5T8AAAA/0QgAAAAAAAABFgIAACoAAAD40si3Xe/mPyR5T1rPJeU/AAAAP+AIAAAAAAAAARcCAAAqAAAA+NLIt13v5j+ETrZ9Gh7lPwAAAD/gCAAAAAAAAAEYAgAAKgAAAHgvjXzb9eY/hE62fRoe5T8AAAA/4AgAAAAAAAABGQIAACoAAAD5i1FBWfzmP+MjHaFlFuU/AAAAP/AIAAAAAAAAARoCAAAqAAAA+YtRQVn85j9D+YPEsA7lPwAAAD//CAAAAAAAAAEbAgAAKgAAAHnoFQbXAuc/Q/mDxLAO5T8AAAA/DwkAAAAAAAABHAIAACoAAAB56BUG1wLnP6LO6uf7BuU/AAAAPx8JAAAAAAAAAR0CAAAqAAAA+kTaylQJ5z+izurn+wblPwAAAD8uCQAAAAAAAAEeAgAAKgAAAPpE2spUCec/AqRRC0f/5D8AAAA/PgkAAAAAAAABHwIAACoAAAB5oZ6P0g/nPwKkUQtH/+Q/AAAAP04JAAAAAAAAASACAAAqAAAAhGuBh15hwD8vwE4fUt3vPwAAAD8AAAAAAAAAAAEhAgAAKgAAAP9Gd3YE878/L8BOH1Ld7z8AAAA/AAAAAAAAAAABIgIAACoAAAD7mg4EOle/P4+VtUKd1e8/AAAAPx8AAAAAAAAAASMCAAAqAAAA9e6lkW+7vj/vahxm6M3vPwAAAD8+AAAAAAAAAAEkAgAAKgAAAPUKg2uBh74/TUCDiTPG7z8AAAA/TgAAAAAAAAABJQIAACoAAADxQj0fpR++P01Ag4kzxu8/AAAAP04AAAAAAAAAASYCAAAqAAAA714a+bbrvT9NQIOJM8bvPwAAAD9OAAAAAAAAAAEnAgAAKgAAAO2W1Kzag70/rxXqrH6+7z8AAAA/TgAAAAAAAAABKAIAACoAAADpzo5g/hu9P68V6qx+vu8/AAAAP10AAAAAAAAAASkCAAAqAAAA5SIm7jOAvD+vFeqsfr7vPwAAAD9dAAAAAAAAAAEqAgAAKgAAAN92vXtp5Ls/rxXqrH6+7z8AAAA/bQAAAAAAAAABKwIAACoAAADZ5jHjsBS7P68V6qx+vu8/AAAAP20AAAAAAAAAASwCAAAqAAAA01amSvhEuj+vFeqsfr7vPwAAAD99AAAAAAAAAAEtAgAAKgAAAM3GGrI/dbk/rxXqrH6+7z8AAAA/fQAAAAAAAAABLgIAACoAAADHNo8Zh6W4P68V6qx+vu8/AAAAP4wAAAAAAAAAAS8CAAAqAAAAwaYDgc7Vtz+vFeqsfr7vPwAAAD+MAAAAAAAAAAEwAgAAKgAAALcWeOgVBrc/rxXqrH6+7z8AAAA/nAAAAAAAAAABMQIAACoAAACxhuxPXTa2Pw3rUNDJtu8/AAAAP6sAAAAAAAAAATICAAAqAAAArdqD3ZKatT9twLfzFK/vPwAAAD+rAAAAAAAAAAEzAgAAKgAAAKcuG2vI/rQ/bcC38xSv7z8AAAA/qwAAAAAAAAABNAIAACoAAACjgrL4/WK0P23At/MUr+8/AAAAP7sAAAAAAAAAATUCAAAqAAAAoZ6P0g8vtD9twLfzFK/vPwAAAD+7AAAAAAAAAAE2AgAAKgAAAKG6bKwh+7M/bcC38xSv7z8AAAA/GQEAAAAAAAABNwIAACoAAACd8iZgRZOzP23At/MUr+8/AAAAPxkBAAAAAAAAATgCAAAqAAAAmSrhE2krsz9twLfzFK/vPwAAAD8ZAQAAAAAAAAE5AgAAKgAAAJlGvu1697I/bcC38xSv7z8AAAA/KAEAAAAAAAABOgIAACoAAACXYpvHjMOyP82VHhdgp+8/AAAAPygBAAAAAAAAATsCAAAqAAAAlX54oZ6Psj/NlR4XYKfvPwAAAD84AQAAAAAAAAE8AgAAKgAAALIU2zxmHKY/S+u5pIyI7z8AAAA/AAAAAAAAAAABPQIAACoAAAC23CCJQoSmP0vruaSMiO8/AAAAP10AAAAAAAAAAT4CAAAqAAAAtqRm1R7spj9L67mkjIjvPwAAAD9tAAAAAAAAAAE/AgAAKgAAALpsrCH7U6c/S+u5pIyI7z8AAAA/fQAAAAAAAAABQAIAACoAAAC+NPJt17unP0vruaSMiO8/AAAAP30AAAAAAAAAAUECAAAqAAAAwvw3urMjqD9L67mkjIjvPwAAAD99AAAAAAAAAAFCAgAAKgAAAMLEfQaQi6g/S+u5pIyI7z8AAAA/jAAAAAAAAAABQwIAACoAAADGjMNSbPOoP0vruaSMiO8/AAAAP5wAAAAAAAAAAUQCAAAqAAAAylQJn0hbqT9L67mkjIjvPwAAAD+cAAAAAAAAAAFFAgAAKgAAAM4cT+skw6k/S+u5pIyI7z8AAAA/nAAAAAAAAAABRgIAACoAAADS5JQ3ASuqP0vruaSMiO8/AAAAP6sAAAAAAAAAAUcCAAAqAAAA2nQg0Ln6qj/rFVOBQZDvPwAAAD+rAAAAAAAAAAFIAgAAKgAAANo8ZhyWYqs/i0DsXfaX7z8AAAA/uwAAAAAAAAABSQIAACoAAADilDcBK5qsP4tA7F32l+8/AAAAP8sAAAAAAAAAAUoCAAAqAAAA5lx9TQcCrT+LQOxd9pfvPwAAAD/LAAAAAAAAAAFLAgAAKgAAAPa0TjKcOa4/LWuFOquf7z8AAAA/ywAAAAAAAAABTAIAACoAAAD6RNrKVAmvPy1rhTqrn+8/AAAAP9oAAAAAAAAAAU0CAAAqAAAAAtVlYw3Zrz8ta4U6q5/vPwAAAD/qAAAAAAAAAAFOAgAAKgAAAIOy+P1iVLA/LWuFOquf7z8AAAA/6gAAAAAAAAABTwIAACoAAACFlhskUYiwPy1rhTqrn+8/AAAAP+oAAAAAAAAAAVACAAAqAAAAi0KElhsksT8ta4U6q5/vPwAAAD/6AAAAAAAAAAFRAgAAKgAAAIsmp7wJWLE/zZUeF2Cn7z8AAAA/+gAAAAAAAAABUgIAACoAAACP7uwI5r+xP82VHhdgp+8/AAAAPwkBAAAAAAAAAVMCAAAqAAAAkbYyVcInsj/NlR4XYKfvPwAAAD8ZAQAAAAAAAAFUAgAAKgAAAJdim8eMw7I/zZUeF2Cn7z8AAAA/GQEAAAAAAAABVQIAACoAAACZRr7teveyP23At/MUr+8/AAAAPygBAAAAAAAAAVYCAAAqAAAAmw4EOldfsz9twLfzFK/vPwAAAD8oAQAAAAAAAAFXAgAAKgAAAJ/WSYYzx7M/bcC38xSv7z8AAAA/OAEAAAAAAAABWAIAACoAAAClZtUe7Ja0P23At/MUr+8/AAAAPzgBAAAAAAAAAVkCAAAqAAAAq/Zgt6RmtT9twLfzFK/vPwAAAD9IAQAAAAAAAAFaAgAAKgAAALVOMpw5nrY/bcC38xSv7z8AAAA/SAEAAAAAAAABWwIAACoAAAC/wuBa4KG3P23At/MUr+8/AAAAP1cBAAAAAAAAAVwCAAAqAAAAxzaPGYeluD9twLfzFK/vPwAAAD9XAQAAAAAAAAFdAgAAKgAAANGOYP4b3bk/bcC38xSv7z8AAAA/ZwEAAAAAAAABXgIAACoAAADXHuyW1Ky6P23At/MUr+8/AAAAP2cBAAAAAAAAAV8CAAAqAAAA35KaVXuwuz9twLfzFK/vPwAAAD93AQAAAAAAAAFgAgAAKgAAAOUiJu4zgLw/bcC38xSv7z8AAAA/dwEAAAAAAAABYQIAACoAAADpzo5g/hu9P23At/MUr+8/AAAAP4YBAAAAAAAAAWICAAAqAAAA7Xr30si3vT9twLfzFK/vPwAAAD+GAQAAAAAAAAFjAgAAKgAAAPFCPR+lH74/bcC38xSv7z8AAAA/lgEAAAAAAAABZAIAACoAAAD1CoNrgYe+P82VHhdgp+8/AAAAP5YBAAAAAAAAAWUCAAAqAAAA9e6lkW+7vj/NlR4XYKfvPwAAAD+lAQAAAAAAAAFmAgAAKgAAAPfSyLdd774/zZUeF2Cn7z8AAAA/pQEAAAAAAAABZwIAACoAAAD5tuvdSyO/P82VHhdgp+8/AAAAP7UBAAAAAAAAAWgCAAAqAAAA+5oOBDpXvz/NlR4XYKfvPwAAAD+1AQAAAAAAAAFpAgAAKgAAAP1+MSooi78/zZUeF2Cn7z8AAAA/xQEAAAAAAAABagIAACoAAAD9YlRQFr+/P82VHhdgp+8/AAAAP8UBAAAAAAAAAWsCAAAqAAAAgodeYXAtwD8ta4U6q5/vPwAAAD/UAQAAAAAAAAFsAgAAKgAAAIT5b3RnR8A/LWuFOquf7z8AAAA/1AEAAAAAAAABbQIAACoAAACE3ZKaVXvAPy1rhTqrn+8/AAAAP+QBAAAAAAAAAW4CAAAqAAAAiDPH0zrJwD8ta4U6q5/vPwAAAD/kAQAAAAAAAAFvAgAAKgAAAIgX6vko/cA/LWuFOquf7z8AAAA/9AEAAAAAAAABcAIAACoAAACK+wwgFzHBPy1rhTqrn+8/AAAAP/QBAAAAAAAAAXECAAAqAAAAjN8vRgVlwT+LQOxd9pfvPwAAAD8DAgAAAAAAAAFyAgAAKgAAAI7DUmzzmME/i0DsXfaX7z8AAAA/EwIAAAAAAAABcwIAACoAAACONWR/6rLBP4tA7F32l+8/AAAAPxMCAAAAAAAAAXQCAAAqAAAAkBmHpdjmwT/rFVOBQZDvPwAAAD8TAgAAAAAAAAF1AgAAKgAAAJCLmLjPAMI/6xVTgUGQ7z8AAAA/IgIAAAAAAAABdgIAACoAAACS4czxtE7CP+sVU4FBkO8/AAAAPyICAAAAAAAAAXcCAAAqAAAAlFPeBKxowj9L67mkjIjvPwAAAD8yAgAAAAAAAAF4AgAAKgAAAJY3ASuanMI/S+u5pIyI7z8AAAA/MgIAAAAAAAABeQIAACoAAACWGyRRiNDCP0vruaSMiO8/AAAAP0ICAAAAAAAAAXoCAAAqAAAAmP9Gd3YEwz+rwCDI14DvPwAAAD9CAgAAAAAAAAF7AgAAKgAAAJrjaZ1kOMM/C5aH6yJ57z8AAAA/UQIAAAAAAAABfAIAACoAAACcx4zDUmzDPwuWh+siee8/AAAAP2ECAAAAAAAAAX0CAAAqAAAAnquv6UCgwz9ra+4ObnHvPwAAAD9hAgAAAAAAAAF+AgAAKgAAAKAB5CIm7sM/KRa8VQRi7z8AAAA/YQIAAAAAAAABfwIAACoAAACgc/U1HQjEP+nAiZyaUu8/AAAAP3ECAAAAAAAAAYACAAAqAAAAolcYXAs8xD8HQb4GfDvvPwAAAD9xAgAAAAAAAAGBAgAAKgAAAKatTJXwicQ/x+uLTRIs7z8AAAA/gAIAAAAAAAABggIAACoAAACokW+73r3EP4aWWZSoHO8/AAAAP4ACAAAAAAAAAYMCAAAqAAAAqnWS4czxxD9FQSfbPg3vPwAAAD+QAgAAAAAAAAGEAgAAKgAAAKrno/TDC8U/BOz0IdX97j8AAAA/nwIAAAAAAAABhQIAACoAAACqWbUHuyXFP2TBW0Ug9u4/AAAAP58CAAAAAAAAAYYCAAAqAAAArMvGGrI/xT/ElsJoa+7uPwAAAD+fAgAAAAAAAAGHAgAAKgAAAKw92C2pWcU/I2wpjLbm7j8AAAA/rwIAAAAAAAABiAIAACoAAACsr+lAoHPFP+MW99JM1+4/AAAAP68CAAAAAAAAAYkCAAAqAAAAriH7U5eNxT9C7F32l8/uPwAAAD+/AgAAAAAAAAGKAgAAKgAAAK4h+1OXjcU/YWySYHm47j8AAAA/vwIAAAAAAAABiwIAACoAAACwBR56hcHFPx8XYKcPqe4/AAAAP84CAAAAAAAAAYwCAAAqAAAAsHcvjXzbxT/fwS3upZnuPwAAAD/eAgAAAAAAAAGNAgAAKgAAALDpQKBz9cU//kFiWIeC7j8AAAA/3gIAAAAAAAABjgIAACoAAACyW1Kzag/GP3yX/eWzY+4/AAAAP+4CAAAAAAAAAY8CAAAqAAAAss1jxmEpxj+bFzJQlUzuPwAAAD/uAgAAAAAAAAGQAgAAKgAAALLNY8ZhKcY/Gm3N3cEt7j8AAAA/7gIAAAAAAAABkQIAACoAAACyzWPGYSnGPzntAUijFu4/AAAAP/0CAAAAAAAAAZICAAAqAAAAss1jxmEpxj9YbTayhP/tPwAAAD8NAwAAAAAAAAGTAgAAKgAAALLNY8ZhKcY/du1qHGbo7T8AAAA/DQMAAAAAAAABlAIAACoAAACyzWPGYSnGP9bC0T+x4O0/AAAAPxwDAAAAAAAAAZUCAAAqAAAAss1jxmEpxj+VbZ+GR9HtPwAAAD8cAwAAAAAAAAGWAgAAKgAAALJbUrNqD8Y/9UIGqpLJ7T8AAAA/LAMAAAAAAAABlwIAACoAAACw6UCgc/XFP7Tt0/Aouu0/AAAAPywDAAAAAAAAAZgCAAAqAAAAsAUeeoXBxT9zmKE3v6rtPwAAAD88AwAAAAAAAAGZAgAAKgAAAK4h+1OXjcU/MkNvflWb7T8AAAA/PAMAAAAAAAABmgIAACoAAACsPdgtqVnFP/LtPMXri+0/AAAAP0sDAAAAAAAAAZsCAAAqAAAAquej9MMLxT8RbnEvzXTtPwAAAD9LAwAAAAAAAAGcAgAAKgAAAKatTJXwicQ/j8MMvflV7T8AAAA/WwMAAAAAAAABnQIAACoAAACi5QZJFCLEPw0ZqEomN+0/AAAAP1sDAAAAAAAAAZ4CAAAqAAAAnDme1kmGwz/rQ6r7nRDtPwAAAD9rAwAAAAAAAAGfAgAAKgAAAJrjaZ1kOMM/CsTeZX/57D8AAAA/igMAAAAAAAABoAIAACoAAACKifsMIBfBP4bEsA4Fnew/AAAAP8gDAAAAAAAAAaECAAAqAAAArdqD3ZKatT/iRE5NqVfsPwAAAD/IAwAAAAAAAAGiAgAAKgAAAKv2YLekZrU/4kROTalX7D8AAAA/2AMAAAAAAAABowIAACoAAACnLhtryP60P+JETk2pV+w/AAAAP9gDAAAAAAAAAaQCAAAqAAAAp0r4RNrKtD/iRE5NqVfsPwAAAD/oAwAAAAAAAAGlAgAAKgAAAKVm1R7slrQ/4kROTalX7D8AAAA/6AMAAAAAAAABpgIAACoAAACjgrL4/WK0P0EatXD0T+w/AAAAP/cDAAAAAAAAAacCAAAqAAAAoZ6P0g8vtD9BGrVw9E/sPwAAAD8HBAAAAAAAAAGoAgAAKgAAAKG6bKwh+7M/QRq1cPRP7D8AAAA/BwQAAAAAAAABqQIAACoAAACd8iZgRZOzP0EatXD0T+w/AAAAPwcEAAAAAAAAAaoCAAAqAAAAmSrhE2krsz9BGrVw9E/sPwAAAD8WBAAAAAAAAAGrAgAAKgAAAJV+eKGej7I/QRq1cPRP7D8AAAA/FgQAAAAAAAABrAIAACoAAACP7uwI5r+xP0EatXD0T+w/AAAAPyYEAAAAAAAAAa0CAAAqAAAAh3o+Sj+8sD/iRE5NqVfsPwAAAD8mBAAAAAAAAAGuAgAAKgAAAPa0TjKcOa4/gm/nKV5f7D8AAAA/NgQAAAAAAAABrwIAACoAAADWrNqD3ZKqP8PEGePHbuw/AAAAPzYEAAAAAAAAAbACAAAqAAAAvjTybde7pz9j77K/fHbsPwAAAD9FBAAAAAAAAAGxAgAAKgAAAK5MlfCJtKU/Y++yv3x27D8AAAA/VQQAAAAAAAABsgIAACoAAACm9MML9XykPwQaTJwxfuw/AAAAP1UEAAAAAAAAAbMCAAAqAAAAltSs2oPdoj+kROV45oXsPwAAAD9lBAAAAAAAAAG0AgAAKgAAAJJEIULLDaI/RG9+VZuN7D8AAAA/ZQQAAAAAAAABtQIAACoAAACOfNv17qWhP+WZFzJQlew/AAAAP3QEAAAAAAAAAbYCAAAqAAAAirSVqRI+oT/lmRcyUJXsPwAAAD90BAAAAAAAAAG3AgAAKgAAAIq0lakSPqE/hsSwDgWd7D8AAAA/hAQAAAAAAAABuAIAACoAAACK7E9dNtagPyXvSeu5pOw/AAAAP4QEAAAAAAAAAbkCAAAqAAAAgiQKEVpuoD/GGePHbqzsPwAAAD+TBAAAAAAAAAG6AgAAKgAAAPgo/fBCPZ8/Bm8Vgdi77D8AAAA/kwQAAAAAAAABuwIAACoAAAD0mHFYim2eP6eZrl2Nw+w/AAAAP6MEAAAAAAAAAbwCAAAqAAAA5HhaJxnOnD9IxEc6QsvsPwAAAD+jBAAAAAAAAAG9AgAAKgAAANTIt13vXpo/iBl686va7D8AAAA/swQAAAAAAAABvgIAACoAAADAGBWUxe+XP8lurKwV6uw/AAAAP7MEAAAAAAAAAb8CAAAqAAAAqNjmMeOwlD+q7ndCNAHtPwAAAD/CBAAAAAAAAAHAAgAAKgAAAIgILTdIopA/i25D2FIY7T8AAAA/wgQAAAAAAAABwQIAACoAAADQkP2py8aKPw0ZqEomN+0/AAAAP9IEAAAAAAAAAcICAAAqAAAAmPCJtJWpgj+Pwwy9+VXtPwAAAD/SBAAAAAAAAAHDAgAAKgAAAOAgiUKElns/cEPYUhht7T8AAAA/8QQAAAAAAAABxAIAACoAAACQYP4b3dlxP1HDo+g2hO0/AAAAP/EEAAAAAAAAAcUCAAAqAAAAAEGgc/U1bT+SGNahoJPtPwAAAD/xBAAAAAAAAAHGAgAAKgAAAABBoHP1NW0/020IWwqj7T8AAAA/AQUAAAAAAAABxwIAACoAAAAAQaBz9TVtP3OYoTe/qu0/AAAAPxAFAAAAAAAAAcgCAAAqAAAAAEGgc/U1bT8TwzoUdLLtPwAAAD8QBQAAAAAAAAHJAgAAKgAAAABBoHP1NW0/tO3T8Ci67T8AAAA/IAUAAAAAAAABygIAACoAAACwoCx+vxh1P1QYbc3dwe0/AAAAPzAFAAAAAAAAAcsCAAAqAAAAsKAsfr8YdT/1QgaqksntPwAAAD8wBQAAAAAAAAHMAgAAKgAAAMDgWuChV3g/lW2fhkfR7T8AAAA/PwUAAAAAAAABzQIAACoAAADA4FrgoVd4PzWYOGP82O0/AAAAPz8FAAAAAAAAAc4CAAAqAAAA4CCJQoSWez/WwtE/seDtPwAAAD9PBQAAAAAAAAHPAgAAKgAAAOAgiUKElns/FhgE+Rrw7T8AAAA/TwUAAAAAAAAB0AIAACoAAADwYLekZtV+P7dCndXP9+0/AAAAP18FAAAAAAAAAdECAAAqAAAA8GC3pGbVfj/3l8+OOQfuPwAAAD9fBQAAAAAAAAHSAgAAKgAAAJjwibSVqYI/Oe0BSKMW7j8AAAA/bgUAAAAAAAAB0wIAACoAAACY8Im0lamCP3lCNAENJu4/AAAAP24FAAAAAAAAAdQCAAAqAAAAsDC4FnjohT9awv+WKz3uPwAAAD9+BQAAAAAAAAHVAgAAKgAAAMhw5nhaJ4k/mxcyUJVM7j8AAAA/fgUAAAAAAAAB1gIAACoAAADgsBTbPGaMPzxCyyxKVO4/AAAAP40FAAAAAAAAAdcCAAAqAAAA+PBCPR+ljz98l/3ls2PuPwAAAD+NBQAAAAAAAAHYAgAAKgAAAIyYuM8AcpE/HcKWwmhr7j8AAAA/nQUAAAAAAAAB2QIAACoAAACcuM8AchGTP10XyXvSeu4/AAAAP50FAAAAAAAAAdoCAAAqAAAAqNjmMeOwlD/+QWJYh4LuPwAAAD+tBQAAAAAAAAHbAgAAKgAAALT4/WJUUJY/n2z7NDyK7j8AAAA/vAUAAAAAAAAB3AIAACoAAADAGBWUxe+XPz6XlBHxke4/AAAAP7wFAAAAAAAAAd0CAAAqAAAAyKigLH6/mD/fwS3upZnuPwAAAD/MBQAAAAAAAAHeAgAAKgAAANTIt13vXpo/38Et7qWZ7j8AAAA/zAUAAAAAAAAB3wIAACoAAADg6M6OYP6bP4Dsxspaoe4/AAAAP9wFAAAAAAAAAeACAAAqAAAA5HhaJxnOnD8fF2CnD6nuPwAAAD/cBQAAAAAAAAHhAgAAKgAAAOwI5r/RnZ0/Hxdgpw+p7j8AAAA/6wUAAAAAAAAB4gIAACoAAAD0mHFYim2eP8BB+YPEsO4/AAAAP+sFAAAAAAAAAeMCAAAqAAAAflzExH0GoD/AQfmDxLDuPwAAAD/rBQAAAAAAAAHkAgAAKgAAAIIkChFabqA/YWySYHm47j8AAAA/CgYAAAAAAAAB5QIAACoAAACKtJWpEj6hP6HBxBnjx+4/AAAAPxoGAAAAAAAAAeYCAAAqAAAAjnzb9e6loT+hwcQZ48fuPwAAAD8aBgAAAAAAAAHnAgAAKgAAAJJEIULLDaI/ocHEGePH7j8AAAA/SQYAAAAAAAAL</ink>
</athena>
</file>

<file path=customXml/item15.xml><?xml version="1.0" encoding="utf-8"?>
<athena xmlns="http://schemas.microsoft.com/edu/athena" version="0.1.2681.0">
  <media streamable="true" recordStart="408052" recordEnd="490475" recordLength="1494186" start="408052" end="490475" audioFormat="{00001610-0000-0010-8000-00AA00389B71}" audioRate="44100" muted="false" volume="0.8" fadeIn="0" fadeOut="0" videoFormat="{34363248-0000-0010-8000-00AA00389B71}" videoRate="30" videoWidth="960" videoHeight="720"/>
</athena>
</file>

<file path=customXml/item16.xml><?xml version="1.0" encoding="utf-8"?>
<athena xmlns="http://schemas.microsoft.com/edu/athena" version="0.1.2681.0">
  <timings duration="62639"/>
</athena>
</file>

<file path=customXml/item17.xml><?xml version="1.0" encoding="utf-8"?>
<athena xmlns="http://schemas.microsoft.com/edu/athena" version="0.1.2681.0">
  <timings duration="36931"/>
</athena>
</file>

<file path=customXml/item18.xml><?xml version="1.0" encoding="utf-8"?>
<athena xmlns="http://schemas.microsoft.com/edu/athena" version="0.1.2681.0">
  <media streamable="true" recordStart="623234" recordEnd="685873" recordLength="1494186" start="623234" end="685873" audioFormat="{00001610-0000-0010-8000-00AA00389B71}" audioRate="44100" muted="false" volume="0.8" fadeIn="0" fadeOut="0" videoFormat="{34363248-0000-0010-8000-00AA00389B71}" videoRate="30" videoWidth="960" videoHeight="720"/>
</athena>
</file>

<file path=customXml/item19.xml><?xml version="1.0" encoding="utf-8"?>
<athena xmlns="http://schemas.microsoft.com/edu/athena" version="0.1.2681.0">
  <media streamable="true" recordStart="623234" recordEnd="685873" recordLength="1494186" start="623234" end="685873" audioFormat="{00001610-0000-0010-8000-00AA00389B71}" audioRate="44100" muted="false" volume="0.8" fadeIn="0" fadeOut="0" videoFormat="{34363248-0000-0010-8000-00AA00389B71}" videoRate="30" videoWidth="960" videoHeight="720"/>
</athena>
</file>

<file path=customXml/item2.xml><?xml version="1.0" encoding="utf-8"?>
<athena xmlns="http://schemas.microsoft.com/edu/athena" version="0.1.2681.0">
  <media streamable="true" recordStart="1150719" recordEnd="1239516" recordLength="1494186" start="1150719" end="1239516" audioFormat="{00001610-0000-0010-8000-00AA00389B71}" audioRate="44100" muted="false" volume="0.8" fadeIn="0" fadeOut="0" videoFormat="{34363248-0000-0010-8000-00AA00389B71}" videoRate="30" videoWidth="960" videoHeight="720"/>
</athena>
</file>

<file path=customXml/item20.xml><?xml version="1.0" encoding="utf-8"?>
<athena xmlns="http://schemas.microsoft.com/edu/athena" version="0.1.2681.0">
  <media streamable="true" recordStart="834684" recordEnd="948193" recordLength="1494186" start="834684" end="948193" audioFormat="{00001610-0000-0010-8000-00AA00389B71}" audioRate="44100" muted="false" volume="0.8" fadeIn="0" fadeOut="0" videoFormat="{34363248-0000-0010-8000-00AA00389B71}" videoRate="30" videoWidth="960" videoHeight="720"/>
</athena>
</file>

<file path=customXml/item21.xml><?xml version="1.0" encoding="utf-8"?>
<athena xmlns="http://schemas.microsoft.com/edu/athena" version="0.1.2681.0">
  <timings duration="17800"/>
</athena>
</file>

<file path=customXml/item22.xml><?xml version="1.0" encoding="utf-8"?>
<athena xmlns="http://schemas.microsoft.com/edu/athena" version="0.1.2681.0">
  <media streamable="true" recordStart="685873" recordEnd="756320" recordLength="1494186" start="685873" end="756320" audioFormat="{00001610-0000-0010-8000-00AA00389B71}" audioRate="44100" muted="false" volume="0.8" fadeIn="0" fadeOut="0" videoFormat="{34363248-0000-0010-8000-00AA00389B71}" videoRate="30" videoWidth="960" videoHeight="720"/>
</athena>
</file>

<file path=customXml/item23.xml><?xml version="1.0" encoding="utf-8"?>
<athena xmlns="http://schemas.microsoft.com/edu/athena" version="0.1.2681.0">
  <media streamable="true" recordStart="1028189" recordEnd="1150719" recordLength="1494186" start="1028189" end="1150719" audioFormat="{00001610-0000-0010-8000-00AA00389B71}" audioRate="44100" muted="false" volume="0.8" fadeIn="0" fadeOut="0" videoFormat="{34363248-0000-0010-8000-00AA00389B71}" videoRate="30" videoWidth="960" videoHeight="720"/>
</athena>
</file>

<file path=customXml/item24.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UAAAAWAAAABwMAAAAAAQAAACAAAAAECUlua0F0b21WMQIAAAAJBAAAAAkFAAAACQYAAAAJBwAAAAkIAAAACQkAAAAJCgAAAAkLAAAACQwAAAAJDQAAAAkOAAAACQ8AAAAJEAAAAAkRAAAACRIAAAAJEwAAAAkUAAAACRUAAAAJFgAAAAkXAAAACRgAAAANCwUEAAAAC1BlblN0cm9rZVYxBAAAAApBdHRyaWJ1dGVzBVRyYWNlCVN0YXJ0VGltZQRUeXBlBAQABA9QZW5BdHRyaWJ1dGVzVjECAAAACklua1RyYWNlVjECAAAAEAxBY3Rpb25UeXBlVjECAAAAAgAAAAkZAAAACRoAAADbFAAAAAAAAAXl////DEFjdGlvblR5cGVWMQEAAAAHdmFsdWVfXwAIAgAAAAAAAAABBQAAAAQAAAAJHAAAAAkdAAAAVR4AAAAAAAAB4v///+X///8AAAAAAQYAAAAEAAAACR8AAAAJIAAAALc7AAAAAAAAAd/////l////AAAAAAEHAAAABAAAAAkiAAAACSMAAABIPwAAAAAAAAHc////5f///wAAAAABCAAAAAQAAAAJJQAAAAkmAAAAu0cAAAAAAAAB2f///+X///8AAAAAAQkAAAAEAAAACSgAAAAJKQAAAIpMAAAAAAAAAdb////l////AAAAAAEKAAAABAAAAAkrAAAACSwAAAD7WwAAAAAAAAHT////5f///wAAAAABCwAAAAQAAAAJLgAAAAkvAAAA+GoAAAAAAAAB0P///+X///8AAAAAAQwAAAAEAAAACTEAAAAJMgAAAExuAAAAAAAAAc3////l////AAAAAAENAAAABAAAAAk0AAAACTUAAAB/cQAAAAAAAAHK////5f///wAAAAABDgAAAAQAAAAJNwAAAAk4AAAAV3oAAAAAAAABx////+X///8AAAAAAQ8AAAAEAAAACToAAAAJOwAAAMd9AAAAAAAAAcT////l////AAAAAAEQAAAABAAAAAk9AAAACT4AAACwgAAAAAAAAAHB////5f///wAAAAABEQAAAAQAAAAJQAAAAAlBAAAAaYYAAAAAAAABvv///+X///8AAAAAARIAAAAEAAAACUMAAAAJRAAAABCRAAAAAAAAAbv////l////AAAAAAETAAAABAAAAAlGAAAACUcAAADvlwAAAAAAAAG4////5f///wAAAAABFAAAAAQAAAAJSQAAAAlKAAAAhKsAAAAAAAABtf///+X///8AAAAAARUAAAAEAAAACUwAAAAJTQAAAOexAAAAAAAAAbL////l////AAAAAAEWAAAABAAAAAlPAAAACVAAAACttAAAAAAAAAGv////5f///wAAAAABFwAAAAQAAAAJUgAAAAlTAAAAnrcAAAAAAAABrP///+X///8AAAAABRgAAAANQ2xlYXJDYW52YXNWMQIAAAAJU3RhcnRUaW1lBFR5cGUABBAMQWN0aW9uVHlwZVYxAgAAAAIAAACt/gAAAAAAAAGr////5f///wAAAAAFGQAAAA9QZW5BdHRyaWJ1dGVzVjEKAAAAB19jb2xvckEHX2NvbG9yUgdfY29sb3JHB19jb2xvckIKRml0VG9DdXJ2ZQZIZWlnaHQOSWdub3JlUHJlc3N1cmUNSXNIaWdobGlnaHRlcgVTaGFwZQVXaWR0aAAAAAAAAAAABAACAgICAQYBAQxCcnVzaFNoYXBlVjECAAAABgIAAAD//wAAAAAAAAAAACJAAAAFqv///wxCcnVzaFNoYXBlVjEBAAAAB3ZhbHVlX18ACAIAAAABAAAAAAAAAAAAIkAFGgAAAApJbmtUcmFjZVYxAwAAAA1MaXN0YDErX2l0ZW1zDExpc3RgMStfc2l6ZQ9MaXN0YDErX3ZlcnNpb24EAAAYU2hhcmVkLklua2luZy5JbmtQb2ludFtdAgAAAAgIAgAAAAlXAAAAnQAAAJ0AAAABHAAAABkAAAD//wAAAAAAAAAAACJAAAABqP///6r///8BAAAAAAAAAAAAIkABHQAAABoAAAAJWQAAALsAAAC7AAAAAR8AAAAZAAAA//8AAAAAAAAAAAAiQAAAAab///+q////AQAAAAAAAAAAACJAASAAAAAaAAAACVsAAAAjAAAAIwAAAAEiAAAAGQAAAP//AAAAAAAAAAAAIkAAAAGk////qv///wEAAAAAAAAAAAAiQAEjAAAAGgAAAAldAAAAGgAAABoAAAABJQAAABkAAAD//wAAAAAAAAAAACJAAAABov///6r///8BAAAAAAAAAAAAIkABJgAAABoAAAAJXwAAABYAAAAWAAAAASgAAAAZAAAA//8AAAAAAAAAAAAiQAAAAaD///+q////AQAAAAAAAAAAACJAASkAAAAaAAAACWEAAAArAAAAKwAAAAErAAAAGQAAAP//AAAAAAAAAAAAIkAAAAGe////qv///wEAAAAAAAAAAAAiQAEsAAAAGgAAAAljAAAAEwAAABMAAAABLgAAABkAAAD//wAAAAAAAAAAACJAAAABnP///6r///8BAAAAAAAAAAAAIkABLwAAABoAAAAJZQAAABIAAAASAAAAATEAAAAZAAAA//8AAAAAAAAAAAAiQAAAAZr///+q////AQAAAAAAAAAAACJAATIAAAAaAAAACWcAAAAOAAAADgAAAAE0AAAAGQAAAP//AAAAAAAAAAAAIkAAAAGY////qv///wEAAAAAAAAAAAAiQAE1AAAAGgAAAAlpAAAADgAAAA4AAAABNwAAABkAAAD//wAAAAAAAAAAACJAAAABlv///6r///8BAAAAAAAAAAAAIkABOAAAABoAAAAJawAAABUAAAAVAAAAAToAAAAZAAAA//8AAAAAAAAAAAAiQAAAAZT///+q////AQAAAAAAAAAAACJAATsAAAAaAAAACW0AAAAOAAAADgAAAAE9AAAAGQAAAP//AAAAAAAAAAAAIkAAAAGS////qv///wEAAAAAAAAAAAAiQAE+AAAAGgAAAAlvAAAAFAAAABQAAAABQAAAABkAAAD//wAAAAAAAAAAACJAAAABkP///6r///8BAAAAAAAAAAAAIkABQQAAABoAAAAJcQAAAB4AAAAeAAAAAUMAAAAZAAAA//8AAAAAAAAAAAAiQAAAAY7///+q////AQAAAAAAAAAAACJAAUQAAAAaAAAACXMAAABvAAAAbwAAAAFGAAAAGQAAAP//AAAAAAAAAAAAIkAAAAGM////qv///wEAAAAAAAAAAAAiQAFHAAAAGgAAAAl1AAAAGQAAABkAAAABSQAAABkAAAD//wAAAAAAAAAAACJAAAABiv///6r///8BAAAAAAAAAAAAIkABSgAAABoAAAAJdwAAABEAAAARAAAAAUwAAAAZAAAA//8AAAAAAAAAAAAiQAAAAYj///+q////AQAAAAAAAAAAACJAAU0AAAAaAAAACXkAAAABAAAAAQAAAAFPAAAAGQAAAP//AAAAAAAAAAAAIkAAAAGG////qv///wEAAAAAAAAAAAAiQAFQAAAAGgAAAAl7AAAAEQAAABEAAAABUgAAABkAAAD//wAAAAAAAAAAACJAAAABhP///6r///8BAAAAAAAAAAAAIkABUwAAABoAAAAJfQAAAA0AAAANAAAAB1cAAAAAAQAAAAABAAAECklua1BvaW50VjEC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NYwdZAAAAAAEAAAAAAQAABApJbmtQb2ludFYxAgA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DUUHWwAAAAABAAAAQAAAAAQKSW5rUG9pbnRWMQIAAAAJ1gEAAAnXAQAACdgBAAAJ2QEAAAnaAQAACdsBAAAJ3AEAAAndAQAACd4BAAAJ3wEAAAngAQAACeEBAAAJ4gEAAAnjAQAACeQBAAAJ5QEAAAnmAQAACecBAAAJ6AEAAAnpAQAACeoBAAAJ6wEAAAnsAQAACe0BAAAJ7gEAAAnvAQAACfABAAAJ8QEAAAnyAQAACfMBAAAJ9AEAAAn1AQAACfYBAAAJ9wEAAAn4AQAADR0HXQAAAAABAAAAIAAAAAQKSW5rUG9pbnRWMQIAAAAJ+QEAAAn6AQAACfsBAAAJ/AEAAAn9AQAACf4BAAAJ/wEAAAkAAgAACQECAAAJAgIAAAkDAgAACQQCAAAJBQIAAAkGAgAACQcCAAAJCAIAAAkJAgAACQoCAAAJCwIAAAkMAgAACQ0CAAAJDgIAAAkPAgAACRACAAAJEQIAAAkSAgAADQYHXwAAAAABAAAAIAAAAAQKSW5rUG9pbnRWMQIAAAAJEwIAAAkUAgAACRUCAAAJFgIAAAkXAgAACRgCAAAJGQIAAAkaAgAACRsCAAAJHAIAAAkdAgAACR4CAAAJHwIAAAkgAgAACSECAAAJIgIAAAkjAgAACSQCAAAJJQIAAAkmAgAACScCAAAJKAIAAA0KB2EAAAAAAQAAAEAAAAAECklua1BvaW50VjECAA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NFQdjAAAAAAEAAAAgAAAABApJbmtQb2ludFYxAgAAAAlUAgAACVUCAAAJVgIAAAlXAgAACVgCAAAJWQIAAAlaAgAACVsCAAAJXAIAAAldAgAACV4CAAAJXwIAAAlgAgAACWECAAAJYgIAAAljAgAACWQCAAAJZQIAAAlmAgAADQ0HZQAAAAABAAAAIAAAAAQKSW5rUG9pbnRWMQIAAAAJZwIAAAloAgAACWkCAAAJagIAAAlrAgAACWwCAAAJbQIAAAluAgAACW8CAAAJcAIAAAlxAgAACXICAAAJcwIAAAl0AgAACXUCAAAJdgIAAAl3AgAACXgCAAANDgdnAAAAAAEAAAAQAAAABApJbmtQb2ludFYxAgAAAAl5AgAACXoCAAAJewIAAAl8AgAACX0CAAAJfgIAAAl/AgAACYACAAAJgQIAAAmCAgAACYMCAAAJhAIAAAmFAgAACYYCAAANAgdpAAAAAAEAAAAQAAAABApJbmtQb2ludFYxAgAAAAmHAgAACYgCAAAJiQIAAAmKAgAACYsCAAAJjAIAAAmNAgAACY4CAAAJjwIAAAmQAgAACZECAAAJkgIAAAmTAgAACZQCAAANAgdrAAAAAAEAAAAgAAAABApJbmtQb2ludFYxAgAAAAmVAgAACZYCAAAJlwIAAAmYAgAACZkCAAAJmgIAAAmbAgAACZwCAAAJnQIAAAmeAgAACZ8CAAAJoAIAAAmhAgAACaICAAAJowIAAAmkAgAACaUCAAAJpgIAAAmnAgAACagCAAAJqQIAAA0LB20AAAAAAQAAABAAAAAECklua1BvaW50VjECAAAACaoCAAAJqwIAAAmsAgAACa0CAAAJrgIAAAmvAgAACbACAAAJsQIAAAmyAgAACbMCAAAJtAIAAAm1AgAACbYCAAAJtwIAAA0CB28AAAAAAQAAACAAAAAECklua1BvaW50VjECAAAACbgCAAAJuQIAAAm6AgAACbsCAAAJvAIAAAm9AgAACb4CAAAJvwIAAAnAAgAACcECAAAJwgIAAAnDAgAACcQCAAAJxQIAAAnGAgAACccCAAAJyAIAAAnJAgAACcoCAAAJywIAAA0MB3EAAAAAAQAAACAAAAAECklua1BvaW50VjECAAAACcwCAAAJzQIAAAnOAgAACc8CAAAJ0AIAAAnRAgAACdICAAAJ0wIAAAnUAgAACdUCAAAJ1gIAAAnXAgAACdgCAAAJ2QIAAAnaAgAACdsCAAAJ3AIAAAndAgAACd4CAAAJ3wIAAAngAgAACeECAAAJ4gIAAAnjAgAACeQCAAAJ5QIAAAnmAgAACecCAAAJ6AIAAAnpAgAADQIHcwAAAAABAAAAgAAAAAQKSW5rUG9pbnRWMQIA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NEQd1AAAAAAEAAAAgAAAABApJbmtQb2ludFYxAgAAAAlZAwAACVoDAAAJWwMAAAlcAwAACV0DAAAJXgMAAAlfAwAACWADAAAJYQMAAAliAwAACWMDAAAJZAMAAAllAwAACWYDAAAJZwMAAAloAwAACWkDAAAJagMAAAlrAwAACWwDAAAJbQMAAAluAwAACW8DAAAJcAMAAAlxAwAADQcHdwAAAAABAAAAIAAAAAQKSW5rUG9pbnRWMQIAAAAJcgMAAAlzAwAACXQDAAAJdQMAAAl2AwAACXcDAAAJeAMAAAl5AwAACXoDAAAJewMAAAl8AwAACX0DAAAJfgMAAAl/AwAACYADAAAJgQMAAAmCAwAADQ8HeQAAAAABAAAABAAAAAQKSW5rUG9pbnRWMQIAAAAJgwMAAA0DB3sAAAAAAQAAACAAAAAECklua1BvaW50VjECAAAACYQDAAAJhQMAAAmGAwAACYcDAAAJiAMAAAmJAwAACYoDAAAJiwMAAAmMAwAACY0DAAAJjgMAAAmPAwAACZADAAAJkQMAAAmSAwAACZMDAAAJlAMAAA0PB30AAAAAAQAAABAAAAAECklua1BvaW50VjECAAAACZUDAAAJlgMAAAmXAwAACZgDAAAJmQMAAAmaAwAACZsDAAAJnAMAAAmdAwAACZ4DAAAJnwMAAAmgAwAACaEDAAANAwV+AAAACklua1BvaW50VjEEAAAAAVgBWQ5QcmVzc3VyZUZhY3RvcglUaW1lU3RhbXAAAAAABgYLEAIAAAD2cJ5IQdPkP6SEynyHbus/AAAAPwAAAAAAAAAAAX8AAAB+AAAAp9eiih/Z5D+khMp8h27rPwAAAD9OAAAAAAAAAAGAAAAAfgAAAFk+p8z93uQ/pITKfIdu6z8AAAA/TgAAAAAAAAABgQAAAH4AAAAKpasO3OTkP6SEynyHbus/AAAAP14AAAAAAAAAAYIAAAB+AAAAvAuwULrq5D+khMp8h27rPwAAAD9eAAAAAAAAAAGDAAAAfgAAAB/ZuNR29uQ/pITKfIdu6z8AAAA/bQAAAAAAAAABhAAAAH4AAADQP70WVfzkP8JDt6keY+s/AAAAP20AAAAAAAAAAYUAAAB+AAAAgqbBWDMC5T/cAqTWtVfrPwAAAD99AAAAAAAAAAGGAAAAfgAAADMNxpoRCOU/+MGQA01M6z8AAAA/fQAAAAAAAAABhwAAAH4AAAAzDcaaEQjlPxSBfTDkQOs/AAAAP40AAAAAAAAAAYgAAAB+AAAA5XPK3O8N5T9M/1aKEirrPwAAAD+NAAAAAAAAAAGJAAAAfgAAAJbazh7OE+U/aL5Dt6ke6z8AAAA/nAAAAAAAAAABigAAAH4AAABIQdNgrBnlP548HRHYB+s/AAAAP6wAAAAAAAAAAYsAAAB+AAAASEHTYKwZ5T/WuvZqBvHqPwAAAD+sAAAAAAAAAAGMAAAAfgAAAPmn16KKH+U/EDnQxDTa6j8AAAA/rAAAAAAAAAABjQAAAH4AAAD5p9eiih/lP0a3qR5jw+o/AAAAP7sAAAAAAAAAAY4AAAB+AAAA+afXooof5T+a9G+lKKHqPwAAAD+7AAAAAAAAAAGPAAAAfgAAAKsO3ORoJeU/0nJJ/1aK6j8AAAA/ywAAAAAAAAABkAAAAH4AAACrDtzkaCXlP+wxNizufuo/AAAAP8sAAAAAAAAAAZEAAAB+AAAAqw7c5Ggl5T9Ab/yys1zqPwAAAD/bAAAAAAAAAAGSAAAAfgAAAKsO3ORoJeU/XC7p30pR6j8AAAA/2wAAAAAAAAABkwAAAH4AAACrDtzkaCXlP5Sswjl5Ouo/AAAAP+oAAAAAAAAAAZQAAAB+AAAAqw7c5Ggl5T/MKpyTpyPqPwAAAD/qAAAAAAAAAAGVAAAAfgAAAKsO3ORoJeU/IGhiGm0B6j8AAAA/+gAAAAAAAAABlgAAAH4AAACrDtzkaCXlPzonT0cE9uk/AAAAPwoBAAAAAAAAAZcAAAB+AAAAqw7c5Ggl5T9ypSihMt/pPwAAAD8KAQAAAAAAAAGYAAAAfgAAAKsO3ORoJeU/qiMC+2DI6T8AAAA/CgEAAAAAAAABmQAAAH4AAACrDtzkaCXlP+Kh21SPsek/AAAAPxkBAAAAAAAAAZoAAAB+AAAAqw7c5Ggl5T/8YMiBJqbpPwAAAD8ZAQAAAAAAAAGbAAAAfgAAAKsO3ORoJeU/NN+h21SP6T8AAAA/KQEAAAAAAAABnAAAAH4AAACrDtzkaCXlP2xdezWDeOk/AAAAPzgBAAAAAAAAAZ0AAAB+AAAAqw7c5Ggl5T+IHGhiGm3pPwAAAD84AQAAAAAAAAGeAAAAfgAAAPmn16KKH+U/wJpBvEhW6T8AAAA/SAEAAAAAAAABnwAAAH4AAAD5p9eiih/lP/YYGxZ3P+k/AAAAP0gBAAAAAAAAAaAAAAB+AAAASEHTYKwZ5T8U2AdDDjTpPwAAAD9YAQAAAAAAAAGhAAAAfgAAAJbazh7OE+U/aBXOydMR6T8AAAA/WAEAAAAAAAABogAAAH4AAADlc8rc7w3lP4LUuvZqBuk/AAAAP2cBAAAAAAAAAaMAAAB+AAAA5XPK3O8N5T+6UpRQme/oPwAAAD9nAQAAAAAAAAGkAAAAfgAAADMNxpoRCOU/1hGBfTDk6D8AAAA/dwEAAAAAAAABpQAAAH4AAACCpsFYMwLlP9YRgX0w5Og/AAAAP3cBAAAAAAAAAaYAAAB+AAAA0D+9FlX85D/y0G2qx9joPwAAAD+HAQAAAAAAAAGnAAAAfgAAAB/ZuNR29uQ/8tBtqsfY6D8AAAA/lgEAAAAAAAABqAAAAH4AAAAf2bjUdvbkPw6QWtdezeg/AAAAP6YBAAAAAAAAAakAAAB+AAAAbXK0kpjw5D8OkFrXXs3oPwAAAD+1AQAAAAAAAAGqAAAAfgAAALwLsFC66uQ/DpBa117N6D8AAAA/xQEAAAAAAAABqwAAAH4AAAAKpasO3OTkPw6QWtdezeg/AAAAP8UBAAAAAAAAAawAAAB+AAAAWT6nzP3e5D8OkFrXXs3oPwAAAD/VAQAAAAAAAAGtAAAAfgAAAPZwnkhB0+Q/DpBa117N6D8AAAA/1QEAAAAAAAABrgAAAH4AAAAw1oxAyLvkPw6QWtdezeg/AAAAP9UBAAAAAAAAAa8AAAB+AAAAG6J/ei2q5D8OkFrXXs3oPwAAAD/kAQAAAAAAAAGwAAAAfgAAAFUHbnK0kuQ/DpBa117N6D8AAAA/9AEAAAAAAAABsQAAAH4AAADyOWXu94bkPw6QWtdezeg/AAAAP/QBAAAAAAAAAbIAAAB+AAAALJ9T5n5v5D8OkFrXXs3oPwAAAD8EAgAAAAAAAAGzAAAAfgAAAMnRSmLCY+Q/DpBa117N6D8AAAA/BAIAAAAAAAABtAAAAH4AAAC0nT2cJ1LkPw6QWtdezeg/AAAAPxMCAAAAAAAAAbUAAAB+AAAAUdA0GGtG5D8OkFrXXs3oPwAAAD8jAgAAAAAAAAG2AAAAfgAAAKBpMNaMQOQ/DpBa117N6D8AAAA/IwIAAAAAAAABtwAAAH4AAADuAiyUrjrkPw6QWtdezeg/AAAAPyMCAAAAAAAAAbgAAAB+AAAAizUjEPIu5D8OkFrXXs3oPwAAAD8yAgAAAAAAAAG5AAAAfgAAANrOHs4TKeQ/DpBa117N6D8AAAA/MgIAAAAAAAABugAAAH4AAAAoaBqMNSPkPw6QWtdezeg/AAAAP0ICAAAAAAAAAbsAAAB+AAAAdwEWSlcd5D8OkFrXXs3oPwAAAD97AgAAAAAAAAG8AAAAfgAAAMWaEQh5F+Q/8tBtqsfY6D8AAAA/iwIAAAAAAAABvQAAAH4AAABizQiEvAvkP9YRgX0w5Og/AAAAP4sCAAAAAAAAAb4AAAB+AAAAsWYEQt4F5D/WEYF9MOToPwAAAD+aAgAAAAAAAAG/AAAAfgAAAP///////+M/ulKUUJnv6D8AAAA/mgIAAAAAAAABwAAAAH4AAADry/I5Ze7jP56TpyMC++g/AAAAP6oCAAAAAAAAAcEAAAB+AAAAiP7ptaji4z+C1Lr2agbpPwAAAD+qAgAAAAAAAAHCAAAAfgAAAHPK3O8N0eM/aBXOydMR6T8AAAA/ugIAAAAAAAABwwAAAH4AAAAQ/dNrUcXjP0pW4Zw8Hek/AAAAP7oCAAAAAAAAAcQAAAB+AAAArS/L55S54z8wl/RvpSjpPwAAAD/JAgAAAAAAAAHFAAAAfgAAAPzIxqW2s+M/FNgHQw406T8AAAA/yQIAAAAAAAABxgAAAH4AAABKYsJj2K3jPxTYB0MONOk/AAAAP9kCAAAAAAAAAccAAAB+AAAAmfu9Ifqn4z/2GBsWdz/pPwAAAD/ZAgAAAAAAAAHIAAAAfgAAAOeUud8bouM/9hgbFnc/6T8AAAA/6AIAAAAAAAAByQAAAH4AAADnlLnfG6LjP9xZLunfSuk/AAAAP+gCAAAAAAAAAcoAAAB+AAAANi61nT2c4z/AmkG8SFbpPwAAAD/4AgAAAAAAAAHLAAAAfgAAADYutZ09nOM/pNtUj7Fh6T8AAAA/CAMAAAAAAAABzAAAAH4AAAA2LrWdPZzjP2xdezWDeOk/AAAAPxcDAAAAAAAAAc0AAAB+AAAAhMewW1+W4z9Qno4I7IPpPwAAAD8nAwAAAAAAAAHOAAAAfgAAAITHsFtfluM/GiC1rr2a6T8AAAA/JwMAAAAAAAABzwAAAH4AAACEx7BbX5bjP+Kh21SPsek/AAAAPycDAAAAAAAAAdAAAAB+AAAAhMewW1+W4z/G4u4n+LzpPwAAAD83AwAAAAAAAAHRAAAAfgAAAITHsFtfluM/jmQVzsnT6T8AAAA/NwMAAAAAAAAB0gAAAH4AAACEx7BbX5bjP1bmO3Sb6uk/AAAAP0YDAAAAAAAAAdMAAAB+AAAAhMewW1+W4z8gaGIabQHqPwAAAD9WAwAAAAAAAAHUAAAAfgAAAITHsFtfluM/5umIwD4Y6j8AAAA/VgMAAAAAAAAB1QAAAH4AAACEx7BbX5bjP7Brr2YQL+o/AAAAP2UDAAAAAAAAAdYAAAB+AAAAhMewW1+W4z+UrMI5eTrqPwAAAD91AwAAAAAAAAHXAAAAfgAAAITHsFtfluM/eO3VDOJF6j8AAAA/dQMAAAAAAAAB2AAAAH4AAACEx7BbX5bjP1wu6d9KUeo/AAAAP3UDAAAAAAAAAdkAAAB+AAAAhMewW1+W4z8ksA+GHGjqPwAAAD+FAwAAAAAAAAHaAAAAfgAAADYutZ09nOM/7DE2LO5+6j8AAAA/hQMAAAAAAAAB2wAAAH4AAADnlLnfG6LjP9JySf9Wiuo/AAAAP5QDAAAAAAAAAdwAAAB+AAAAmfu9Ifqn4z+2s1zSv5XqPwAAAD+UAwAAAAAAAAHdAAAAfgAAAJn7vSH6p+M/fjWDeJGs6j8AAAA/pAMAAAAAAAAB3gAAAH4AAABKYsJj2K3jP2J2lkv6t+o/AAAAP6QDAAAAAAAAAd8AAAB+AAAA/MjGpbaz4z9Gt6keY8PqPwAAAD+0AwAAAAAAAAHgAAAAfgAAAK0vy+eUueM/8nnjl53l6j8AAAA/tAMAAAAAAAAB4QAAAH4AAABfls8pc7/jP7z7CT5v/Oo/AAAAP8MDAAAAAAAAAeIAAAB+AAAAEP3Ta1HF4z+ePB0R2AfrPwAAAD/DAwAAAAAAAAHjAAAAfgAAAHPK3O8N0eM/aL5Dt6ke6z8AAAA/0wMAAAAAAAAB5AAAAH4AAAAlMeEx7NbjPzBAal17Nes/AAAAP9MDAAAAAAAAAeUAAAB+AAAA1pflc8rc4z/4wZADTUzrPwAAAD/iAwAAAAAAAAHmAAAAfgAAAIj+6bWo4uM/wkO3qR5j6z8AAAA/8gMAAAAAAAAB5wAAAH4AAAA5Ze73hujjP6SEynyHbus/AAAAP/IDAAAAAAAAAegAAAB+AAAA68vyOWXu4z9uBvEiWYXrPwAAAD8CBAAAAAAAAAHpAAAAfgAAAJwy93tD9OM/UEcE9sGQ6z8AAAA/AgQAAAAAAAAB6gAAAH4AAABOmfu9IfrjPzaIF8kqnOs/AAAAPwIEAAAAAAAAAesAAAB+AAAATpn7vSH64z8aySqck6frPwAAAD8RBAAAAAAAAAHsAAAAfgAAAP///////+M//gk+b/yy6z8AAAA/EQQAAAAAAAAB7QAAAH4AAACxZgRC3gXkP8aLZBXOyes/AAAAPyEEAAAAAAAAAe4AAAB+AAAAsWYEQt4F5D+qzHfoNtXrPwAAAD8xBAAAAAAAAAHvAAAAfgAAAGLNCIS8C+Q/jg2Lu5/g6z8AAAA/QAQAAAAAAAAB8AAAAH4AAABizQiEvAvkP3ROno4I7Os/AAAAP0AEAAAAAAAAAfEAAAB+AAAAFDQNxpoR5D9Wj7FhcffrPwAAAD9QBAAAAAAAAAHyAAAAfgAAABQ0DcaaEeQ/PNDENNoC7D8AAAA/XwQAAAAAAAAB8wAAAH4AAADFmhEIeRfkPyAR2AdDDuw/AAAAP18EAAAAAAAAAfQAAAB+AAAAdwEWSlcd5D8EUuvaqxnsPwAAAD9fBAAAAAAAAAH1AAAAfgAAAChoGow1I+Q/6JL+rRQl7D8AAAA/bwQAAAAAAAAB9gAAAH4AAADazh7OEynkP8zTEYF9MOw/AAAAP28EAAAAAAAAAfcAAAB+AAAAizUjEPIu5D+yFCVU5jvsPwAAAD9/BAAAAAAAAAH4AAAAfgAAAD2cJ1LQNOQ/lFU4J09H7D8AAAA/jgQAAAAAAAAB+QAAAH4AAADuAiyUrjrkP3qWS/q3Uuw/AAAAP/gEAAAAAAAAAfoAAAB+AAAAVQducrSS5D/u2qsZxIvsPwAAAD/4BAAAAAAAAAH7AAAAfgAAAEQKmgZjzeQ/0hu/7CyX7D8AAAA/BwUAAAAAAAAB/AAAAH4AAABZPqfM/d7kP9Ibv+wsl+w/AAAAPwcFAAAAAAAAAf0AAAB+AAAAbXK0kpjw5D/SG7/sLJfsPwAAAD8XBQAAAAAAAAH+AAAAfgAAANA/vRZV/OQ/0hu/7CyX7D8AAAA/FwUAAAAAAAAB/wAAAH4AAADlc8rc7w3lP9Ibv+wsl+w/AAAAPycFAAAAAAAAAQABAAB+AAAAltrOHs4T5T/SG7/sLJfsPwAAAD82BQAAAAAAAAEBAQAAfgAAAEhB02CsGeU/7tqrGcSL7D8AAAA/NgUAAAAAAAABAgEAAH4AAAD5p9eiih/lPwqamEZbgOw/AAAAP0YFAAAAAAAAAQMBAAB+AAAAXHXgJkcr5T9AGHKgiWnsPwAAAD9GBQAAAAAAAAEEAQAAfgAAAA/c5GglMeU/epZL+rdS7D8AAAA/RgUAAAAAAAABBQEAAH4AAAC/QumqAzflP5RVOCdPR+w/AAAAP1UFAAAAAAAAAQYBAAB+AAAAcqnt7OE85T+yFCVU5jvsPwAAAD9lBQAAAAAAAAEHAQAAfgAAACIQ8i7AQuU/6JL+rRQl7D8AAAA/ZQUAAAAAAAABCAEAAH4AAAAiEPIuwELlPwRS69qrGew/AAAAP2UFAAAAAAAAAQkBAAB+AAAA1Xb2cJ5I5T8gEdgHQw7sPwAAAD91BQAAAAAAAAEKAQAAfgAAANV29nCeSOU/PNDENNoC7D8AAAA/hAUAAAAAAAABCwEAAH4AAACG3fqyfE7lP1aPsWFx9+s/AAAAP4QFAAAAAAAAAQwBAAB+AAAAht36snxO5T+ODYu7n+DrPwAAAD+UBQAAAAAAAAENAQAAfgAAADhE//RaVOU/qsx36DbV6z8AAAA/lAUAAAAAAAABDgEAAH4AAADpqgM3OVrlP8aLZBXOyes/AAAAP6QFAAAAAAAAAQ8BAAB+AAAA6aoDNzla5T/iSlFCZb7rPwAAAD+zBQAAAAAAAAEQAQAAfgAAAOmqAzc5WuU//gk+b/yy6z8AAAA/wwUAAAAAAAABEQEAAH4AAACbEQh5F2DlP/4JPm/8sus/AAAAP9IFAAAAAAAAARIBAAB+AAAAmxEIeRdg5T8aySqck6frPwAAAD/SBQAAAAAAAAETAQAAfgAAAJsRCHkXYOU/UEcE9sGQ6z8AAAA/4gUAAAAAAAABFAEAAH4AAACbEQh5F2DlP24G8SJZhes/AAAAP/IFAAAAAAAAARUBAAB+AAAAmxEIeRdg5T+khMp8h27rPwAAAD/yBQAAAAAAAAEWAQAAfgAAAEx4DLv1ZeU/wkO3qR5j6z8AAAA/AQYAAAAAAAABFwEAAH4AAABMeAy79WXlP9wCpNa1V+s/AAAAPwEGAAAAAAAAARgBAAB+AAAATHgMu/Vl5T/4wZADTUzrPwAAAD8RBgAAAAAAAAEZAQAAfgAAAEx4DLv1ZeU/FIF9MORA6z8AAAA/IQYAAAAAAAABGgEAAH4AAABMeAy79WXlPzBAal17Nes/AAAAP08GAAAAAAAAARsBAAB+AAAAJTHhMezW4z/5vPHLznLhPwAAAD8AAAAAAAAAAAEcAQAAfgAAACUx4THs1uM/3v0Enzd+4T8AAAA/DwAAAAAAAAABHQEAAH4AAAAlMeEx7NbjP8I+GHKgieE/AAAAPw8AAAAAAAAAAR4BAAB+AAAAc8rc7w3R4z+lfytFCZXhPwAAAD8fAAAAAAAAAAEfAQAAfgAAAHPK3O8N0eM/isA+GHKg4T8AAAA/LwAAAAAAAAABIAEAAH4AAABzytzvDdHjP28BUuvaq+E/AAAAPy8AAAAAAAAAASEBAAB+AAAAwmPYrS/L4z83g3iRrMLhPwAAAD8+AAAAAAAAAAEiAQAAfgAAAMJj2K0vy+M/AAWfN37Z4T8AAAA/PgAAAAAAAAABIwEAAH4AAADCY9itL8vjP8iGxd1P8OE/AAAAP04AAAAAAAAAASQBAAB+AAAAwmPYrS/L4z+tx9iwuPvhPwAAAD9OAAAAAAAAAAElAQAAfgAAAMJj2K0vy+M/kAjsgyEH4j8AAAA/XgAAAAAAAAABJgEAAH4AAADCY9itL8vjP3VJ/1aKEuI/AAAAP14AAAAAAAAAAScBAAB+AAAAwmPYrS/L4z9ZihIq8x3iPwAAAD9tAAAAAAAAAAEoAQAAfgAAAMJj2K0vy+M/PMsl/Vsp4j8AAAA/fQAAAAAAAAABKQEAAH4AAADCY9itL8vjPyEMOdDENOI/AAAAP30AAAAAAAAAASoBAAB+AAAAc8rc7w3R4z/pjV92lkviPwAAAD+MAAAAAAAAAAErAQAAfgAAAHPK3O8N0eM/zs5ySf9W4j8AAAA/nAAAAAAAAAABLAEAAH4AAAAlMeEx7NbjP7IPhhxoYuI/AAAAP5wAAAAAAAAAAS0BAAB+AAAAJTHhMezW4z+VUJnv0G3iPwAAAD+cAAAAAAAAAAEuAQAAfgAAAIj+6bWo4uM/epGswjl54j8AAAA/rAAAAAAAAAABLwEAAH4AAACI/um1qOLjP0IT02gLkOI/AAAAP7sAAAAAAAAAATABAAB+AAAAOWXu94bo4z8nVOY7dJviPwAAAD+7AAAAAAAAAAExAQAAfgAAAOvL8jll7uM/C5X5Dt2m4j8AAAA/uwAAAAAAAAABMgEAAH4AAACcMvd7Q/TjP+/VDOJFsuI/AAAAP8sAAAAAAAAAATMBAAB+AAAATpn7vSH64z/TFiC1rr3iPwAAAD/LAAAAAAAAAAE0AQAAfgAAAE6Z+70h+uM/uFcziBfJ4j8AAAA/2wAAAAAAAAABNQEAAH4AAACxZgRC3gXkP5uYRluA1OI/AAAAP+oAAAAAAAAAATYBAAB+AAAAYs0IhLwL5D+A2Vku6d/iPwAAAD/qAAAAAAAAAAE3AQAAfgAAABQ0DcaaEeQ/ZRptAVLr4j8AAAA/+gAAAAAAAAABOAEAAH4AAAB3ARZKVx3kP0hbgNS69uI/AAAAP/oAAAAAAAAAATkBAAB+AAAA2s4ezhMp5D8R3aZ6jA3jPwAAAD8JAQAAAAAAAAE6AQAAfgAAAO4CLJSuOuQ/9B26TfUY4z8AAAA/GQEAAAAAAAABOwEAAH4AAACgaTDWjEDkP/Qduk31GOM/AAAAPxkBAAAAAAAAATwBAAB+AAAAAzc5WklM5D++n+Dzxi/jPwAAAD8pAQAAAAAAAAE9AQAAfgAAALSdPZwnUuQ/vp/g88Yv4z8AAAA/KQEAAAAAAAABPgEAAH4AAAAXa0Yg5F3kP6Hg88YvO+M/AAAAPzgBAAAAAAAAAT8BAAB+AAAAydFKYsJj5D+h4PPGLzvjPwAAAD9IAQAAAAAAAAFAAQAAfgAAACyfU+Z+b+Q/hSEHmphG4z8AAAA/SAEAAAAAAAABQQEAAH4AAADdBVgoXXXkP4UhB5qYRuM/AAAAP0gBAAAAAAAAAUIBAAB+AAAAj2xcajt75D+FIQeamEbjPwAAAD9IAQAAAAAAAAFDAQAAfgAAAEDTYKwZgeQ/hSEHmphG4z8AAAA/WAEAAAAAAAABRAEAAH4AAACjoGkw1ozkP4UhB5qYRuM/AAAAP2cBAAAAAAAAAUUBAAB+AAAAVQducrSS5D+FIQeamEbjPwAAAD9nAQAAAAAAAAFGAQAAfgAAAAZucrSSmOQ/hSEHmphG4z8AAAA/dwEAAAAAAAABRwEAAH4AAABpO3s4T6TkP4UhB5qYRuM/AAAAP3cBAAAAAAAAAUgBAAB+AAAAzAiEvAuw5D+FIQeamEbjPwAAAD+GAQAAAAAAAAFJAQAAfgAAAH5viP7pteQ/oeDzxi874z8AAAA/lgEAAAAAAAABSgEAAH4AAADhPJGCpsHkP76f4PPGL+M/AAAAP5YBAAAAAAAAAUsBAAB+AAAARAqaBmPN5D++n+Dzxi/jPwAAAD+WAQAAAAAAAAFMAQAAfgAAAPZwnkhB0+Q/2V7NIF4k4z8AAAA/pgEAAAAAAAABTQEAAH4AAACn16KKH9nkP/Qduk31GOM/AAAAP6YBAAAAAAAAAU4BAAB+AAAACqWrDtzk5D/0HbpN9RjjPwAAAD+1AQAAAAAAAAFPAQAAfgAAALwLsFC66uQ/Ed2meowN4z8AAAA/tQEAAAAAAAABUAEAAH4AAAC8C7BQuurkPyyck6cjAuM/AAAAP8UBAAAAAAAAAVEBAAB+AAAAbXK0kpjw5D9IW4DUuvbiPwAAAD/FAQAAAAAAAAFSAQAAfgAAAB/ZuNR29uQ/ZRptAVLr4j8AAAA/1QEAAAAAAAABUwEAAH4AAAAf2bjUdvbkP5uYRluA1OI/AAAAP9UBAAAAAAAAAVQBAAB+AAAA0D+9FlX85D/TFiC1rr3iPwAAAD/kAQAAAAAAAAFVAQAAfgAAAIKmwVgzAuU/79UM4kWy4j8AAAA/5AEAAAAAAAABVgEAAH4AAAAzDcaaEQjlP0IT02gLkOI/AAAAP/QBAAAAAAAAAVcBAAB+AAAA5XPK3O8N5T96kazCOXniPwAAAD8DAgAAAAAAAAFYAQAAfgAAAJbazh7OE+U/sg+GHGhi4j8AAAA/AwIAAAAAAAABWQEAAH4AAABIQdNgrBnlPwZNTKMtQOI/AAAAPwMCAAAAAAAAAVoBAAB+AAAASEHTYKwZ5T9ZihIq8x3iPwAAAD8TAgAAAAAAAAFbAQAAfgAAAPmn16KKH+U/kAjsgyEH4j8AAAA/EwIAAAAAAAABXAEAAH4AAAD5p9eiih/lP+NFsgrn5OE/AAAAPyMCAAAAAAAAAV0BAAB+AAAA+afXooof5T8bxItkFc7hPwAAAD8jAgAAAAAAAAFeAQAAfgAAAKsO3ORoJeU/VEJlvkO34T8AAAA/MgIAAAAAAAABXwEAAH4AAACrDtzkaCXlP6V/K0UJleE/AAAAP0ICAAAAAAAAAWABAAB+AAAAqw7c5Ggl5T/e/QSfN37hPwAAAD9CAgAAAAAAAAFhAQAAfgAAAKsO3ORoJeU/MTvLJf1b4T8AAAA/QgIAAAAAAAABYgEAAH4AAACrDtzkaCXlP0z6t1KUUOE/AAAAP1ICAAAAAAAAAWMBAAB+AAAAqw7c5Ggl5T+FeJGswjnhPwAAAD9SAgAAAAAAAAFkAQAAfgAAAKsO3ORoJeU/vfZqBvEi4T8AAAA/YQIAAAAAAAABZQEAAH4AAACrDtzkaCXlP/N0RGAfDOE/AAAAP3ECAAAAAAAAAWYBAAB+AAAAqw7c5Ggl5T8r8x26TfXgPwAAAD9xAgAAAAAAAAFnAQAAfgAAAKsO3ORoJeU/ZHH3E3ze4D8AAAA/gAIAAAAAAAABaAEAAH4AAACrDtzkaCXlP7euvZpBvOA/AAAAP4ACAAAAAAAAAWkBAAB+AAAAqw7c5Ggl5T/uLJf0b6XgPwAAAD+QAgAAAAAAAAFqAQAAfgAAAPmn16KKH+U/QWpdezWD4D8AAAA/kAIAAAAAAAABawEAAH4AAAD5p9eiih/lP3noNtVjbOA/AAAAP5ACAAAAAAAAAWwBAAB+AAAAltrOHs4T5T/o5OmIwD7gPwAAAD+gAgAAAAAAAAFtAQAAfgAAAJbazh7OE+U/IGPD4u4n4D8AAAA/oAIAAAAAAAABbgEAAH4AAADlc8rc7w3lP1jhnDwdEeA/AAAAP68CAAAAAAAAAW8BAAB+AAAAgqbBWDMC5T9YPcaGxd3fPwAAAD+vAgAAAAAAAAFwAQAAfgAAAB/ZuNR29uQ/xDl5OiKw3z8AAAA/vwIAAAAAAAABcQEAAH4AAABtcrSSmPDkP2y0BUita98/AAAAP78CAAAAAAAAAXIBAAB+AAAAvAuwULrq5D+mMt+h21TfPwAAAD/PAgAAAAAAAAFzAQAAfgAAAAqlqw7c5OQ/3LC4+wk+3z8AAAA/3gIAAAAAAAABdAEAAH4AAABZPqfM/d7kP0qta69mEN8/AAAAP0EDAAAAAAAAAXUBAAB+AAAAk6OVxITH5D9gJKtwTp7ePwAAAD9BAwAAAAAAAAF2AQAAfgAAAOE8kYKmweQ/lqKEynyH3j8AAAA/UAMAAAAAAAABdwEAAH4AAADhPJGCpsHkP9AgXiSrcN4/AAAAP1ADAAAAAAAAAXgBAAB+AAAAMNaMQMi75D8Inzd+2VnePwAAAD9gAwAAAAAAAAF5AQAAfgAAAH5viP7pteQ/Ph0R2AdD3j8AAAA/YAMAAAAAAAABegEAAH4AAADMCIS8C7DkP3ib6jE2LN4/AAAAP3ADAAAAAAAAAXsBAAB+AAAAaTt7OE+k5D+uGcSLZBXePwAAAD9wAwAAAAAAAAF8AQAAfgAAAKOgaTDWjOQ/HhZ3P8Hn3T8AAAA/fwMAAAAAAAABfQEAAH4AAACPbFxqO3vkP1aUUJnv0N0/AAAAP38DAAAAAAAAAX4BAAB+AAAAejhPpKBp5D/GkANNTKPdPwAAAD+PAwAAAAAAAAF/AQAAfgAAABdrRiDkXeQ/xpADTUyj3T8AAAA/jwMAAAAAAAABgAEAAH4AAAC0nT2cJ1LkP/wO3aZ6jN0/AAAAP54DAAAAAAAAAYEBAAB+AAAAAzc5WklM5D/8Dt2meozdPwAAAD+eAwAAAAAAAAGCAQAAfgAAAFHQNBhrRuQ//A7dpnqM3T8AAAA/rgMAAAAAAAABgwEAAH4AAACgaTDWjEDkP/wO3aZ6jN0/AAAAP80DAAAAAAAAAYQBAAB+AAAA7gIslK465D/8Dt2meozdPwAAAD/dAwAAAAAAAAGFAQAAfgAAAD2cJ1LQNOQ//A7dpnqM3T8AAAA/7QMAAAAAAAABhgEAAH4AAACLNSMQ8i7kP/wO3aZ6jN0/AAAAP+0DAAAAAAAAAYcBAAB+AAAAKGgajDUj5D/8Dt2meozdPwAAAD/8AwAAAAAAAAGIAQAAfgAAABQ0DcaaEeQ//A7dpnqM3T8AAAA//AMAAAAAAAABiQEAAH4AAACcMvd7Q/TjP/wO3aZ6jN0/AAAAPwwEAAAAAAAAAYoBAAB+AAAAiP7ptaji4z/8Dt2meozdPwAAAD8MBAAAAAAAAAGLAQAAfgAAAHPK3O8N0eM/xpADTUyj3T8AAAA/GwQAAAAAAAABjAEAAH4AAABfls8pc7/jP4wSKvMdut0/AAAAPxsEAAAAAAAAAY0BAAB+AAAA/MjGpbaz4z+MEirzHbrdPwAAAD8rBAAAAAAAAAGOAQAAfgAAAEpiwmPYreM/VpRQme/Q3T8AAAA/KwQAAAAAAAABjwEAAH4AAADnlLnfG6LjPx4Wdz/B590/AAAAPzsEAAAAAAAAAZABAAB+AAAANi61nT2c4z8eFnc/wefdPwAAAD87BAAAAAAAAAGRAQAAfgAAAITHsFtfluM/5Jed5ZL+3T8AAAA/SgQAAAAAAAABkgEAAH4AAACEx7BbX5bjP64ZxItkFd4/AAAAP1oEAAAAAAAAAZMBAAB+AAAA02CsGYGQ4z+uGcSLZBXePwAAAD9qBAAAAAAAAAGUAQAAfgAAANNgrBmBkOM/eJvqMTYs3j8AAAA/agQAAAAAAAABlQEAAH4AAAAh+qfXoorjPz4dEdgHQ94/AAAAP4kEAAAAAAAAAZYBAAB+AAAAIfqn16KK4z8Inzd+2VnePwAAAD+JBAAAAAAAAAGXAQAAfgAAAHCTo5XEhOM/lqKEynyH3j8AAAA/iQQAAAAAAAABmAEAAH4AAAC+LJ9T5n7jP2Akq3BOnt4/AAAAP5gEAAAAAAAAAZkBAAB+AAAADcaaEQh54z8qptEWILXePwAAAD+YBAAAAAAAAAGaAQAAfgAAAFtfls8pc+M/8Cf4vPHL3j8AAAA/qAQAAAAAAAABmwEAAH4AAACq+JGNS23jP4IrRQmV+d4/AAAAP6gEAAAAAAAAAZwBAAB+AAAAqviRjUtt4z9KrWuvZhDfPwAAAD+4BAAAAAAAAAGdAQAAfgAAAPiRjUttZ+M/Ei+SVTgn3z8AAAA/uAQAAAAAAAABngEAAH4AAAD4kY1LbWfjP9ywuPsJPt8/AAAAP8cEAAAAAAAAAZ8BAAB+AAAA+JGNS21n4z+mMt+h21TfPwAAAD/HBAAAAAAAAAGgAQAAfgAAAEcriQmPYeM/bLQFSK1r3z8AAAA/1wQAAAAAAAABoQEAAH4AAABHK4kJj2HjPzY2LO5+gt8/AAAAP+cEAAAAAAAAAaIBAAB+AAAARyuJCY9h4z/+t1KUUJnfPwAAAD/2BAAAAAAAAAGjAQAAfgAAAEcriQmPYeM/xDl5OiKw3z8AAAA/BgUAAAAAAAABpAEAAH4AAABHK4kJj2HjP1g9xobF3d8/AAAAPxUFAAAAAAAAAaUBAAB+AAAARyuJCY9h4z8ev+wsl/TfPwAAAD8VBQAAAAAAAAGmAQAAfgAAAEcriQmPYeM/WOGcPB0R4D8AAAA/JQUAAAAAAAABpwEAAH4AAABHK4kJj2HjPyBjw+LuJ+A/AAAAPzUFAAAAAAAAAagBAAB+AAAARyuJCY9h4z/o5OmIwD7gPwAAAD81BQAAAAAAAAGpAQAAfgAAAEcriQmPYeM/sWYQL5JV4D8AAAA/SwUAAAAAAAABqgEAAH4AAACVxITHsFvjP14pSqjMd+A/AAAAP0sFAAAAAAAAAasBAAB+AAAAlcSEx7Bb4z9Bal17NYPgPwAAAD9bBQAAAAAAAAGsAQAAfgAAAJXEhMewW+M/7iyX9G+l4D8AAAA/WwUAAAAAAAABrQEAAH4AAACVxITHsFvjP9JtqsfYsOA/AAAAP2sFAAAAAAAAAa4BAAB+AAAAlcSEx7Bb4z+a79BtqsfgPwAAAD9rBQAAAAAAAAGvAQAAfgAAAJXEhMewW+M/fzDkQBPT4D8AAAA/egUAAAAAAAABsAEAAH4AAACVxITHsFvjP0eyCufk6eA/AAAAP3oFAAAAAAAAAbEBAAB+AAAAlcSEx7Bb4z8r8x26TfXgPwAAAD+KBQAAAAAAAAGyAQAAfgAAAJXEhMewW+M/83REYB8M4T8AAAA/igUAAAAAAAABswEAAH4AAABHK4kJj2HjP9i1VzOIF+E/AAAAP5kFAAAAAAAAAbQBAAB+AAAARyuJCY9h4z+99moG8SLhPwAAAD+ZBQAAAAAAAAG1AQAAfgAAAEcriQmPYeM/oDd+2Vku4T8AAAA/qQUAAAAAAAABtgEAAH4AAAD4kY1LbWfjP4V4kazCOeE/AAAAP6kFAAAAAAAAAbcBAAB+AAAA+JGNS21n4z9puaR/K0XhPwAAAD+5BQAAAAAAAAG4AQAAfgAAAKr4kY1LbeM/TPq3UpRQ4T8AAAA/uQUAAAAAAAABuQEAAH4AAACq+JGNS23jPzE7yyX9W+E/AAAAP8gFAAAAAAAAAboBAAB+AAAAqviRjUtt4z8WfN74ZWfhPwAAAD/IBQAAAAAAAAG7AQAAfgAAAFtfls8pc+M/+bzxy85y4T8AAAA/2AUAAAAAAAABvAEAAH4AAABbX5bPKXPjP979BJ83fuE/AAAAP9gFAAAAAAAAAb0BAAB+AAAADcaaEQh54z+lfytFCZXhPwAAAD/oBQAAAAAAAAG+AQAAfgAAAA3GmhEIeeM/isA+GHKg4T8AAAA/6AUAAAAAAAABvwEAAH4AAAC+LJ9T5n7jP28BUuvaq+E/AAAAP/cFAAAAAAAAAcABAAB+AAAAcJOjlcSE4z83g3iRrMLhPwAAAD/3BQAAAAAAAAHBAQAAfgAAACH6p9eiiuM/G8SLZBXO4T8AAAA/BwYAAAAAAAABwgEAAH4AAAAh+qfXoorjP+NFsgrn5OE/AAAAPwcGAAAAAAAAAcMBAAB+AAAA02CsGYGQ4z/IhsXdT/DhPwAAAD8WBgAAAAAAAAHEAQAAfgAAADYutZ09nOM/kAjsgyEH4j8AAAA/FgYAAAAAAAABxQEAAH4AAADnlLnfG6LjP1mKEirzHeI/AAAAPyYGAAAAAAAAAcYBAAB+AAAAmfu9Ifqn4z88yyX9WyniPwAAAD8mBgAAAAAAAAHHAQAAfgAAAJn7vSH6p+M/IQw50MQ04j8AAAA/NgYAAAAAAAAByAEAAH4AAABKYsJj2K3jPwZNTKMtQOI/AAAAPzYGAAAAAAAAAckBAAB+AAAASmLCY9it4z/pjV92lkviPwAAAD9FBgAAAAAAAAHKAQAAfgAAAPzIxqW2s+M/zs5ySf9W4j8AAAA/RQYAAAAAAAABywEAAH4AAAD8yMaltrPjP7IPhhxoYuI/AAAAP1UGAAAAAAAAAcwBAAB+AAAArS/L55S54z+VUJnv0G3iPwAAAD9lBgAAAAAAAAHNAQAAfgAAAK0vy+eUueM/epGswjl54j8AAAA/ZQYAAAAAAAABzgEAAH4AAACtL8vnlLnjP1/Sv5WihOI/AAAAP3QGAAAAAAAAAc8BAAB+AAAAX5bPKXO/4z9f0r+VooTiPwAAAD+TBgAAAAAAAAHQAQAAfgAAAF+Wzylzv+M/QhPTaAuQ4j8AAAA/kwYAAAAAAAAB0QEAAH4AAAAQ/dNrUcXjP0IT02gLkOI/AAAAPxAHAAAAAAAAAdIBAAB+AAAAwmPYrS/L4z9CE9NoC5DiPwAAAD8gBwAAAAAAAAHTAQAAfgAAAHPK3O8N0eM/QhPTaAuQ4j8AAAA/MAcAAAAAAAAB1AEAAH4AAABzytzvDdHjP1/Sv5WihOI/AAAAPzAHAAAAAAAAAdUBAAB+AAAAJTHhMezW4z96kazCOXniPwAAAD8/BwAAAAAAAAHWAQAAfgAAAC/L55S53+c/piihMt+h4z8AAAA/AAAAAAAAAAAB1wEAAH4AAADgMezWl+XnP6YooTLfoeM/AAAAPy8AAAAAAAAAAdgBAAB+AAAA9WX5nDL35z+mKKEy36HjPwAAAD9dAAAAAAAAAAHZAQAAfgAAAAmaBmPNCOg/piihMt+h4z8AAAA/XQAAAAAAAAAB2gEAAH4AAABsZw/niRToP6YooTLfoeM/AAAAP10AAAAAAAAAAdsBAAB+AAAAgZscrSQm6D+mKKEy36HjPwAAAD9tAAAAAAAAAAHcAQAAfgAAAJXPKXO/N+g/piihMt+h4z8AAAA/bQAAAAAAAAAB3QEAAH4AAAD4nDL3e0PoP6YooTLfoeM/AAAAP3wAAAAAAAAAAd4BAAB+AAAAW2o7ezhP6D+mKKEy36HjPwAAAD+MAAAAAAAAAAHfAQAAfgAAACEFTYOxZug/jGm0BUit4z8AAAA/jAAAAAAAAAAB4AEAAH4AAAA2OVpJTHjoP4xptAVIreM/AAAAP5sAAAAAAAAAAeEBAAB+AAAASm1nD+eJ6D+MabQFSK3jPwAAAD+bAAAAAAAAAAHiAQAAfgAAAK06cJOjleg/cKrH2LC44z8AAAA/qwAAAAAAAAAB4wEAAH4AAADDbn1ZPqfoP3Cqx9iwuOM/AAAAP6sAAAAAAAAAAeQBAAB+AAAA2KKKH9m46D9wqsfYsLjjPwAAAD+7AAAAAAAAAAHlAQAAfgAAAJ49nCdS0Og/cKrH2LC44z8AAAA/uwAAAAAAAAAB5gEAAH4AAABk2K0vy+foP3Cqx9iwuOM/AAAAP8oAAAAAAAAAAecBAAB+AAAA29nDeSIF6T9wqsfYsLjjPwAAAD/KAAAAAAAAAAHoAQAAfgAAAFPb2cN5Iuk/cKrH2LC44z8AAAA/2gAAAAAAAAAB6QEAAH4AAAAtqviRjUvpP3Cqx9iwuOM/AAAAP9oAAAAAAAAAAeoBAAB+AAAApasO3ORo6T9wqsfYsLjjPwAAAD/qAAAAAAAAAAHrAQAAfgAAABytJCY8huk/VOvaqxnE4z8AAAA/6gAAAAAAAAAB7AEAAH4AAACUrjpwk6PpP1Tr2qsZxOM/AAAAP/kAAAAAAAAAAe0BAAB+AAAAC7BQuurA6T9U69qrGcTjPwAAAD/5AAAAAAAAAAHuAQAAfgAAANFKYsJj2Ok/OCzufoLP4z8AAAA/CQEAAAAAAAAB7wEAAH4AAABJTHgMu/XpPzgs7n6Cz+M/AAAAPwkBAAAAAAAAAfABAAB+AAAAXYCF0lUH6j84LO5+gs/jPwAAAD8YAQAAAAAAAAHxAQAAfgAAACMbl9rOHuo/OCzufoLP4z8AAAA/GAEAAAAAAAAB8gEAAH4AAAA4T6SgaTDqPzgs7n6Cz+M/AAAAPygBAAAAAAAAAfMBAAB+AAAAr1C66sBN6j8cbQFS69rjPwAAAD8oAQAAAAAAAAH0AQAAfgAAABIew259Weo/Aq4UJVTm4z8AAAA/OAEAAAAAAAAB9QEAAH4AAAAnUtA0GGvqPwKuFCVU5uM/AAAAPzgBAAAAAAAAAfYBAAB+AAAAih/ZuNR26j8CrhQlVObjPwAAAD9HAQAAAAAAAAH3AQAAfgAAAO3s4TyRguo/Aq4UJVTm4z8AAAA/RwEAAAAAAAAB+AEAAH4AAACeU+Z+b4jqPwKuFCVU5uM/AAAAP1cBAAAAAAAAAfkBAAB+AAAA2s4ezhMp7D8CrhQlVObjPwAAAD8AAAAAAAAAAAH6AQAAfgAAAD2cJ1LQNOw/Aq4UJVTm4z8AAAA/fQAAAAAAAAAB+wEAAH4AAACgaTDWjEDsPwKuFCVU5uM/AAAAP30AAAAAAAAAAfwBAAB+AAAAZgRC3gVY7D8CrhQlVObjPwAAAD+NAAAAAAAAAAH9AQAAfgAAAN4FWChddew/Aq4UJVTm4z8AAAA/jQAAAAAAAAAB/gEAAH4AAAAHbnK0kpjsPwKuFCVU5uM/AAAAP50AAAAAAAAAAf8BAAB+AAAA4jyRgqbB7D8CrhQlVObjPwAAAD+dAAAAAAAAAAEAAgAAfgAAANE/vRZV/Ow/Aq4UJVTm4z8AAAA/rAAAAAAAAAABAQIAAH4AAABxqe3s4TztPwKuFCVU5uM/AAAAP6wAAAAAAAAAAQICAAB+AAAAEhMew2597T84LO5+gs/jPwAAAD+8AAAAAAAAAAEDAgAAfgAAAGTjUtvZw+0/VOvaqxnE4z8AAAA/vAAAAAAAAAABBAIAAH4AAABnGow1IxDuP3Cqx9iwuOM/AAAAP8wAAAAAAAAAAQUCAAB+AAAACIS8C7BQ7j+MabQFSK3jPwAAAD/bAAAAAAAAAAEGAgAAfgAAAKnt7OE8ke4/piihMt+h4z8AAAA/2wAAAAAAAAABBwIAAH4AAADmiRQ0DcbuP6YooTLfoeM/AAAAP+sAAAAAAAAAAQgCAAB+AAAAFCloGow17z/E541fdpbjPwAAAD/8AAAAAAAAAAEJAgAAfgAAAKBeiyp+ZO8/xOeNX3aW4z8AAAA/DAEAAAAAAAABCgIAAH4AAACilcSEx7DvP8TnjV92luM/AAAAPxwBAAAAAAAAAQsCAAB+AAAABmPNCIS87z/E541fdpbjPwAAAD8cAQAAAAAAAAEMAgAAfgAAALjJ0Upiwu8/xOeNX3aW4z8AAAA/SwEAAAAAAAABDQIAAH4AAABoMNaMQMjvP8TnjV92luM/AAAAP7gBAAAAAAAAAQ4CAAB+AAAAaDDWjEDI7z+mKKEy36HjPwAAAD/2AQAAAAAAAAEPAgAAfgAAABqX2s4ezu8/piihMt+h4z8AAAA/BgIAAAAAAAABEAIAAH4AAAAal9rOHs7vP4xptAVIreM/AAAAPxYCAAAAAAAAARECAAB+AAAAzP3eEP3T7z+MabQFSK3jPwAAAD81AgAAAAAAAAESAgAAfgAAAH5k41Lb2e8/jGm0BUit4z8AAAA/wgIAAAAAAAABEwIAAH4AAAB29nCeSEHbP9ZoC5Ba1+Y/AAAAPwAAAAAAAAAAARQCAAB+AAAAdvZwnkhB2z+6qR5jw+LmPwAAAD8QAAAAAAAAAAEVAgAAfgAAAD2RgqbBWNs/uqkeY8Pi5j8AAAA/EAAAAAAAAAABFgIAAH4AAAADLJSuOnDbP7qpHmPD4uY/AAAAPyAAAAAAAAAAARcCAAB+AAAAycaltrOH2z+6qR5jw+LmPwAAAD8gAAAAAAAAAAEYAgAAfgAAAPIuwELpqts/uqkeY8Pi5j8AAAA/LwAAAAAAAAABGQIAAH4AAAAcl9rOHs7bP5zqMTYs7uY/AAAAPy8AAAAAAAAAARoCAAB+AAAARf/0WlTx2z+c6jE2LO7mPwAAAD8/AAAAAAAAAAEbAgAAfgAAAG5nD+eJFNw/nOoxNizu5j8AAAA/TgAAAAAAAAABHAIAAH4AAAA0AiHvAizcP5zqMTYs7uY/AAAAP04AAAAAAAAAAR0CAAB+AAAAwDdE//Ra3D+c6jE2LO7mPwAAAD9OAAAAAAAAAAEeAgAAfgAAAOmfXosqftw/nOoxNizu5j8AAAA/XgAAAAAAAAABHwIAAH4AAACvOnCTo5XcP5zqMTYs7uY/AAAAP14AAAAAAAAAASACAAB+AAAA2KKKH9m43D+c6jE2LO7mPwAAAD9uAAAAAAAAAAEhAgAAfgAAAJ49nCdS0Nw/nOoxNizu5j8AAAA/bgAAAAAAAAABIgIAAH4AAADHpbazh/PcP5zqMTYs7uY/AAAAP30AAAAAAAAAASMCAAB+AAAAtqjiRzYu3T+c6jE2LO7mPwAAAD99AAAAAAAAAAEkAgAAfgAAAELeBVgoXd0/nOoxNizu5j8AAAA/jQAAAAAAAAABJQIAAH4AAADOEyloGozdP9ZoC5Ba1+Y/AAAAP40AAAAAAAAAASYCAAB+AAAAvRZV/MjG3T/WaAuQWtfmPwAAAD/4AAAAAAAAAAEnAgAAfgAAABdV/MjGpd4/RGW+Q7ep5j8AAAA/BwEAAAAAAAABKAIAAH4AAADd7w3RP73eP0RlvkO3qeY/AAAAPwcBAAAAAAAAASkCAAB+AAAAih/ZuNR26j9W5jt0m+rpPwAAAD8AAAAAAAAAAAEqAgAAfgAAADuG3fqyfOo/VuY7dJvq6T8AAAA/PAAAAAAAAAABKwIAAH4AAACeU+Z+b4jqP3KlKKEy3+k/AAAAPzwAAAAAAAAAASwCAAB+AAAAZe73huif6j9ypSihMt/pPwAAAD9MAAAAAAAAAAEtAgAAfgAAACuJCY9ht+o/cqUooTLf6T8AAAA/TAAAAAAAAAABLgIAAH4AAACiih/ZuNTqP3KlKKEy3+k/AAAAP1sAAAAAAAAAAS8CAAB+AAAAy/I5Ze736j+OZBXOydPpPwAAAD9bAAAAAAAAAAEwAgAAfgAAAPRaVPEjG+s/qiMC+2DI6T8AAAA/awAAAAAAAAABMQIAAH4AAAAdw259WT7rP6ojAvtgyOk/AAAAP2sAAAAAAAAAATICAAB+AAAAlcSEx7Bb6z+qIwL7YMjpPwAAAD97AAAAAAAAAAEzAgAAfgAAAG+To5XEhOs/qiMC+2DI6T8AAAA/igAAAAAAAAABNAIAAH4AAADBY9itL8vrP6ojAvtgyOk/AAAAP5oAAAAAAAAAATUCAAB+AAAAh/7ptaji6z+qIwL7YMjpPwAAAD+aAAAAAAAAAAE2AgAAfgAAAE2Z+70h+us/qiMC+2DI6T8AAAA/mgAAAAAAAAABNwIAAH4AAAATNA3GmhHsP6ojAvtgyOk/AAAAP6oAAAAAAAAAATgCAAB+AAAAdgEWSlcd7D+qIwL7YMjpPwAAAD+qAAAAAAAAAAE5AgAAfgAAAD2cJ1LQNOw/qiMC+2DI6T8AAAA/uQAAAAAAAAABOgIAAH4AAAADNzlaSUzsP6ojAvtgyOk/AAAAP8kAAAAAAAAAATsCAAB+AAAAydFKYsJj7D+qIwL7YMjpPwAAAD/JAAAAAAAAAAE8AgAAfgAAAI9sXGo7e+w/qiMC+2DI6T8AAAA/yQAAAAAAAAABPQIAAH4AAABWB25ytJLsP8bi7if4vOk/AAAAP9gAAAAAAAAAAT4CAAB+AAAAajt7OE+k7D/iodtUj7HpPwAAAD/YAAAAAAAAAAE/AgAAfgAAADDWjEDIu+w/4qHbVI+x6T8AAAA/6AAAAAAAAAABQAIAAH4AAABFCpoGY83sP+Kh21SPsek/AAAAP+gAAAAAAAAAAUECAAB+AAAAWT6nzP3e7D/8YMiBJqbpPwAAAD/4AAAAAAAAAAFCAgAAfgAAALwLsFC66uw//GDIgSam6T8AAAA/+AAAAAAAAAABQwIAAH4AAAAf2bjUdvbsP/xgyIEmpuk/AAAAPwcBAAAAAAAAAUQCAAB+AAAANA3GmhEI7T/8YMiBJqbpPwAAAD8HAQAAAAAAAAFFAgAAfgAAAOVzytzvDe0//GDIgSam6T8AAAA/FwEAAAAAAAABRgIAAH4AAACX2s4ezhPtP/xgyIEmpuk/AAAAPycBAAAAAAAAAUcCAAB+AAAA+qfXooof7T/8YMiBJqbpPwAAAD8nAQAAAAAAAAFIAgAAfgAAAKsO3ORoJe0//GDIgSam6T8AAAA/JwEAAAAAAAABSQIAAH4AAABddeAmRyvtP/xgyIEmpuk/AAAAPzYBAAAAAAAAAUoCAAB+AAAADtzkaCUx7T/8YMiBJqbpPwAAAD82AQAAAAAAAAFLAgAAfgAAAMBC6aoDN+0//GDIgSam6T8AAAA/RgEAAAAAAAABTAIAAH4AAAAjEPIuwELtP/xgyIEmpuk/AAAAP0YBAAAAAAAAAU0CAAB+AAAA1Hb2cJ5I7T/8YMiBJqbpPwAAAD9VAQAAAAAAAAFOAgAAfgAAAIbd+rJ8Tu0//GDIgSam6T8AAAA/VQEAAAAAAAABTwIAAH4AAAA3RP/0WlTtP/xgyIEmpuk/AAAAP2UBAAAAAAAAAVACAAB+AAAA6aoDNzla7T/8YMiBJqbpPwAAAD91AQAAAAAAAAFRAgAAfgAAAJoRCHkXYO0//GDIgSam6T8AAAA/wwEAAAAAAAABUgIAAH4AAABMeAy79WXtP/xgyIEmpuk/AAAAP9IBAAAAAAAAAVMCAAB+AAAA/d4Q/dNr7T/8YMiBJqbpPwAAAD/yAQAAAAAAAAFUAgAAfgAAABqMNSMQ8uo/AFwpSqjM7z8AAAA/AAAAAAAAAAABVQIAAH4AAAAuwELpqgPrPwBcKUqozO8/AAAAP9sAAAAAAAAAAVYCAAB+AAAA9FpU8SMb6z8AXClKqMzvPwAAAD/rAAAAAAAAAAFXAgAAfgAAAGxcajt7OOs/AFwpSqjM7z8AAAA/6wAAAAAAAAABWAIAAH4AAABGK4kJj2HrPwBcKUqozO8/AAAAP/oAAAAAAAAAAVkCAAB+AAAAIfqn16KK6z8cGxZ3P8HvPwAAAD/6AAAAAAAAAAFaAgAAfgAAAPvIxqW2s+s/ONoCpNa17z8AAAA/CgEAAAAAAAABWwIAAH4AAAAkMeEx7NbrP1KZ79Btqu8/AAAAPwoBAAAAAAAAAVwCAAB+AAAATZn7vSH66z+KF8kqnJPvPwAAAD8ZAQAAAAAAAAFdAgAAfgAAAHYBFkpXHew/pta1VzOI7z8AAAA/GQEAAAAAAAABXgIAAH4AAABS0DQYa0bsP6bWtVcziO8/AAAAPykBAAAAAAAAAV8CAAB+AAAAydFKYsJj7D/ElaKEynzvPwAAAD8pAQAAAAAAAAFgAgAAfgAAAI9sXGo7e+w/3lSPsWFx7z8AAAA/OQEAAAAAAAABYQIAAH4AAABWB25ytJLsP95Uj7Fhce8/AAAAPzkBAAAAAAAAAWICAAB+AAAAajt7OE+k7D/eVI+xYXHvPwAAAD9IAQAAAAAAAAFjAgAAfgAAAM0IhLwLsOw/+hN83vhl7z8AAAA/WAEAAAAAAAABZAIAAH4AAAAw1oxAyLvsP/oTfN74Ze8/AAAAP1gBAAAAAAAAAWUCAAB+AAAA4jyRgqbB7D/6E3ze+GXvPwAAAD9oAQAAAAAAAAFmAgAAfgAAAJOjlcSEx+w/+hN83vhl7z8AAAA/lgEAAAAAAAABZwIAAH4AAADgMezWl+XnPwZNTKMtQNo/AAAAPwAAAAAAAAAAAWgCAAB+AAAAkpjwGHbr5z+WUJnv0G3aPwAAAD9oAAAAAAAAAAFpAgAAfgAAAKbM/d4Q/ec/XtK/laKE2j8AAAA/eAAAAAAAAAABagIAAH4AAAC7AAulqw7oP+7VDOJFsto/AAAAP3gAAAAAAAAAAWsCAAB+AAAAMgIh7wIs6D+C2Vku6d/aPwAAAD+IAAAAAAAAAAFsAgAAfgAAAFtqO3s4T+g/EN2meowN2z8AAAA/iAAAAAAAAAABbQIAAH4AAACE0lUHbnLoP6Tg88YvO9s/AAAAP6cAAAAAAAAAAW4CAAB+AAAAEgh5F2Ch6D805EAT02jbPwAAAD+nAAAAAAAAAAFvAgAAfgAAALJxqe3s4eg/wueNX3aW2z8AAAA/pwAAAAAAAAABcAIAAH4AAAC2qOJHNi7pP1br2qsZxNs/AAAAP6cAAAAAAAAAAXECAAB+AAAACHkXYKF06T8cbQFS69rbPwAAAD+2AAAAAAAAAAFyAgAAfgAAAKjiRzYutek/5u4n+Lzx2z8AAAA/tgAAAAAAAAABcwIAAH4AAAD6snxOmfvpP65wTp6OCNw/AAAAP8YAAAAAAAAAAXQCAAB+AAAA6bWo4kc26j+ucE6ejgjcPwAAAD/GAAAAAAAAAAF1AgAAfgAAACdS0DQYa+o/rnBOno4I3D8AAAA/1gAAAAAAAAABdgIAAH4AAADt7OE8kYLqP65wTp6OCNw/AAAAP9YAAAAAAAAAAXcCAAB+AAAAULrqwE2O6j+ucE6ejgjcPwAAAD/lAAAAAAAAAAF4AgAAfgAAAAIh7wIslOo/rnBOno4I3D8AAAA/5QAAAAAAAAABeQIAAH4AAACAkHcBFkrrP6Tg88YvO9s/AAAAPwAAAAAAAAAAAXoCAAB+AAAA412AhdJV6z+k4PPGLzvbPwAAAD+cAAAAAAAAAAF7AgAAfgAAAEYriQmPYes/pODzxi872z8AAAA/nAAAAAAAAAABfAIAAH4AAABbX5bPKXPrP6Tg88YvO9s/AAAAP6wAAAAAAAAAAX0CAAB+AAAANS61nT2c6z/aXs0gXiTbPwAAAD+sAAAAAAAAAAF+AgAAfgAAAMFj2K0vy+s/2l7NIF4k2z8AAAA/uwAAAAAAAAABfwIAAH4AAADqy/I5Ze7rPxDdpnqMDds/AAAAP8sAAAAAAAAAAYACAAB+AAAAxpoRCHkX7D8Q3aZ6jA3bPwAAAD/LAAAAAAAAAAGBAgAAfgAAAKBpMNaMQOw/SFuA1Lr22j8AAAA/2gAAAAAAAAABggIAAH4AAADJ0UpiwmPsP0hbgNS69to/AAAAP9oAAAAAAAAAAYMCAAB+AAAAQdNgrBmB7D+C2Vku6d/aPwAAAD/qAAAAAAAAAAGEAgAAfgAAAFYHbnK0kuw/gtlZLunf2j8AAAA/6gAAAAAAAAABhQIAAH4AAAC51Hb2cJ7sP7hXM4gXydo/AAAAP/oAAAAAAAAAAYYCAAB+AAAAajt7OE+k7D+4VzOIF8naPwAAAD/6AAAAAAAAAAGHAgAAfgAAANvkaCUx4e0/2l7NIF4k2z8AAAA/AAAAAAAAAAABiAIAAH4AAACNS21nD+ftP9pezSBeJNs/AAAAP6wAAAAAAAAAAYkCAAB+AAAAoX96Lar47T/aXs0gXiTbPwAAAD+sAAAAAAAAAAGKAgAAfgAAABmBkHcBFu4/2l7NIF4k2z8AAAA/uwAAAAAAAAABiwIAAH4AAACQgqbBWDPuPxDdpnqMDds/AAAAP7sAAAAAAAAAAYwCAAB+AAAAuerATY5W7j8Q3aZ6jA3bPwAAAD/LAAAAAAAAAAGNAgAAfgAAADHs1pflc+4/EN2meowN2z8AAAA/2wAAAAAAAAABjgIAAH4AAACp7ezhPJHuP4LZWS7p39o/AAAAP9sAAAAAAAAAAY8CAAB+AAAAIO8CLJSu7j+4VzOIF8naPwAAAD/bAAAAAAAAAAGQAgAAfgAAADUjEPIuwO4/uFcziBfJ2j8AAAA/6gAAAAAAAAABkQIAAH4AAAD7vSH6p9fuP+7VDOJFsto/AAAAP+oAAAAAAAAAAZICAAB+AAAAXosqfmTj7j/u1QziRbLaPwAAAD/6AAAAAAAAAAGTAgAAfgAAAMFYMwIh7+4/XtK/laKE2j8AAAA/+gAAAAAAAAABlAIAAH4AAABeiyp+ZOPuP87Ockn/Vto/AAAAP1gBAAAAAAAAAZUCAAB+AAAAKnO/N0T/6D98jA2Lu5/QPwAAAD8AAAAAAAAAAAGWAgAAfgAAAI1AyLsAC+k/fIwNi7uf0D8AAAA/fQAAAAAAAAABlwIAAH4AAABT29nDeSLpPwyQWtdezdA/AAAAP40AAAAAAAAAAZgCAAB+AAAA3xD902tR6T/WEYF9MOTQPwAAAD+NAAAAAAAAAAGZAgAAfgAAABytJCY8huk/npOnIwL70D8AAAA/nQAAAAAAAAABmgIAAH4AAAC9FlX8yMbpP2YVzsnTEdE/AAAAP6wAAAAAAAAAAZsCAAB+AAAAXYCF0lUH6j8ul/RvpSjRPwAAAD/rAAAAAAAAAAGcAgAAfgAAAFtfls8pc+s/Lpf0b6Uo0T8AAAA/6wAAAAAAAAABnQIAAH4AAAAh+qfXoorrPy6X9G+lKNE/AAAAP+sAAAAAAAAAAZ4CAAB+AAAAhMewW1+W6z9mFc7J0xHRPwAAAD/rAAAAAAAAAAGfAgAAfgAAADUutZ09nOs/ZhXOydMR0T8AAAA/ugEAAAAAAAABoAIAAH4AAACY+70h+qfrP2YVzsnTEdE/AAAAP7oBAAAAAAAAAaECAAB+AAAA+8jGpbaz6z9mFc7J0xHRPwAAAD/KAQAAAAAAAAGiAgAAfgAAAF6Wzylzv+s/ZhXOydMR0T8AAAA/ygEAAAAAAAABowIAAH4AAADBY9itL8vrP2YVzsnTEdE/AAAAP9oBAAAAAAAAAaQCAAB+AAAAc8rc7w3R6z9mFc7J0xHRPwAAAD/pAQAAAAAAAAGlAgAAfgAAACQx4THs1us/ZhXOydMR0T8AAAA/+QEAAAAAAAABpgIAAH4AAADWl+VzytzrP2YVzsnTEdE/AAAAPxgCAAAAAAAAAacCAAB+AAAAOWXu94bo6z8ul/RvpSjRPwAAAD8YAgAAAAAAAAGoAgAAfgAAAOrL8jll7us/9hgbFnc/0T8AAAA/KAIAAAAAAAABqQIAAH4AAABNmfu9IfrrP76aQbxIVtE/AAAAPygCAAAAAAAAAaoCAAB+AAAApKBpMNaM7D+ek6cjAvvQPwAAAD8AAAAAAAAAAAGrAgAAfgAAAKSgaTDWjOw/1hGBfTDk0D8AAAA/DwAAAAAAAAABrAIAAH4AAACkoGkw1ozsPwyQWtdezdA/AAAAP4oAAAAAAAAAAa0CAAB+AAAAB25ytJKY7D8MkFrXXs3QPwAAAD+KAAAAAAAAAAGuAgAAfgAAAGo7ezhPpOw/RA40MY220D8AAAA/mgAAAAAAAAABrwIAAH4AAACTo5XEhMfsP7QK5+TpiNA/AAAAP5oAAAAAAAAAAbACAAB+AAAAvAuwULrq7D/siMA+GHLQPwAAAD+pAAAAAAAAAAGxAgAAfgAAADQNxpoRCO0/7IjAPhhy0D8AAAA/qQAAAAAAAAABsgIAAH4AAAAO3ORoJTHtPyQHmphGW9A/AAAAP7kAAAAAAAAAAbMCAAB+AAAAN0T/9FpU7T9ahXPydETQPwAAAD/JAAAAAAAAAAG0AgAAfgAAAEx4DLv1Ze0/WoVz8nRE0D8AAAA/yQAAAAAAAAABtQIAAH4AAAASEx7Dbn3tP5IDTUyjLdA/AAAAP8kAAAAAAAAAAbYCAAB+AAAAdeAmRyuJ7T+SA01Moy3QPwAAAD/YAAAAAAAAAAG3AgAAfgAAANitL8vnlO0/kgNNTKMt0D8AAAA/2AAAAAAAAAABuAIAAH4AAADOHs4TKWjuP1D1GBsWd88/AAAAPwAAAAAAAAAAAbkCAAB+AAAAf4XSVQdu7j9Q9RgbFnfPPwAAAD9eAAAAAAAAAAG6AgAAfgAAADHs1pflc+4/UPUYGxZ3zz8AAAA/fQAAAAAAAAABuwIAAH4AAADiUtvZw3nuP1D1GBsWd88/AAAAP4wAAAAAAAAAAbwCAAB+AAAARiDkXYCF7j9Q9RgbFnfPPwAAAD+MAAAAAAAAAAG9AgAAfgAAAFpU8SMbl+4/UPUYGxZ3zz8AAAA/jAAAAAAAAAABvgIAAH4AAABviP7ptajuP1D1GBsWd88/AAAAP5wAAAAAAAAAAb8CAAB+AAAAg7wLsFC67j9Q9RgbFnfPPwAAAD+sAAAAAAAAAAHAAgAAfgAAAElXHbjJ0e4/wPHLznJJzz8AAAA/rAAAAAAAAAABwQIAAH4AAABeiyp+ZOPuPyzufoLPG88/AAAAP7sAAAAAAAAAAcICAAB+AAAAJCY8ht367j+c6jE2LO7OPwAAAD+7AAAAAAAAAAHDAgAAfgAAAOrATY5WEu8/DOfk6YjAzj8AAAA/ywAAAAAAAAABxAIAAH4AAACwW1+WzynvP3zjl53lks4/AAAAP8sAAAAAAAAAAcUCAAB+AAAAKF114CZH7z/s30pRQmXOPwAAAD/bAAAAAAAAAAHGAgAAfgAAAIoqfmTjUu8/XNz9BJ83zj8AAAA/2wAAAAAAAAABxwIAAH4AAADu94bon17vP8jYsLj7Cc4/AAAAP+oAAAAAAAAAAcgCAAB+AAAAUMWPbFxq7z/I2LC4+wnOPwAAAD/qAAAAAAAAAAHJAgAAfgAAAAIslK46cO8/yNiwuPsJzj8AAAA/+gAAAAAAAAABygIAAH4AAAACLJSuOnDvPzjVY2xY3M0/AAAAPwkBAAAAAAAAAcsCAAB+AAAAoF6LKn5k7z841WNsWNzNPwAAAD84AQAAAAAAAAHMAgAAfgAAAJ9T5n5viNY/GHc/weeNvz8AAAA/AAAAAAAAAAABzQIAAH4AAAACIe8CLJTWPxh3P8Hnjb8/AAAAPx8AAAAAAAAAAc4CAAB+AAAAK4kJj2G31j8Ydz/B542/PwAAAD8fAAAAAAAAAAHPAgAAfgAAALe+LJ9T5tY/GHc/weeNvz8AAAA/HwAAAAAAAAAB0AIAAH4AAAAJj2G3vizXPxh3P8Hnjb8/AAAAPy4AAAAAAAAAAdECAAB+AAAASmLCY9it1z8Ydz/B542/PwAAAD8+AAAAAAAAAAHSAgAAfgAAACpoGow1I9g/+G+lKKEyvz8AAAA/PgAAAAAAAAAB0wIAAH4AAABrO3s4T6TYP9hoC5Ba174/AAAAP04AAAAAAAAAAdQCAAB+AAAAD9zkaCUx2T/YaAuQWte+PwAAAD9OAAAAAAAAAAHVAgAAfgAAAFCvRRU/stk/2GgLkFrXvj8AAAA/XQAAAAAAAAAB1gIAAH4AAABXHbjJ0UraP9hoC5Ba174/AAAAP10AAAAAAAAAAdcCAAB+AAAA+70h+qfX2j/YaAuQWte+PwAAAD9tAAAAAAAAAAHYAgAAfgAAAKBeiyp+ZNs/2GgLkFrXvj8AAAA/bQAAAAAAAAAB2QIAAH4AAACozP3eEP3bPzh+2Vku6b8/AAAAP4wAAAAAAAAAAdoCAAB+AAAAtqjiRzYu3T/QydMRgX3APwAAAD+7AAAAAAAAAAHbAgAAfgAAAKoDNzlaSeA/5OmIwD4Ywj8AAAA/ywAAAAAAAAAB3AIAAH4AAADr1pflc8rgP3Tt1QziRcI/AAAAP8sAAAAAAAAAAd0CAAB+AAAAKXO/N0T/4D907dUM4kXCPwAAAD/LAAAAAAAAAAHeAgAAfgAAALWo4kc2LuE/CPEiWYVzwj8AAAA/2gAAAAAAAAAB3wIAAH4AAACQdwEWSlfhPwjxIlmFc8I/AAAAP9oAAAAAAAAAAeACAAB+AAAAB3kXYKF04T8I8SJZhXPCPwAAAD/qAAAAAAAAAAHhAgAAfgAAAOJHNi61neE/CPEiWYVzwj8AAAA/6gAAAAAAAAAB4gIAAH4AAACo4kc2LrXhPwjxIlmFc8I/AAAAP/oAAAAAAAAAAeMCAAB+AAAAH+RdgIXS4T+Y9G+lKKHCPwAAAD8JAQAAAAAAAAHkAgAAfgAAAA/niRQ0DeI/mPRvpSihwj8AAAA/CQEAAAAAAAAB5QIAAH4AAADVgZscrSTiPyz4vPHLzsI/AAAAPxkBAAAAAAAAAeYCAAB+AAAA6rWo4kc24j8s+Lzxy87CPwAAAD8oAQAAAAAAAAHnAgAAfgAAAJscrSQmPOI/LPi88cvOwj8AAAA/KAEAAAAAAAAB6AIAAH4AAABNg7FmBELiPyz4vPHLzsI/AAAAPygBAAAAAAAAAekCAAB+AAAA/um1qOJH4j8s+Lzxy87CPwAAAD84AQAAAAAAAAHqAgAAfgAAAFPxIxuX2s4/sGuvZhAvoj8AAAA/AAAAAAAAAAAB6wIAAH4AAADJuwALpavOP7Brr2YQL6I/AAAAP04AAAAAAAAAAewCAAB+AAAAO4bd+rJ8zj+wa69mEC+iPwAAAD9OAAAAAAAAAAHtAgAAfgAAAK9QuurATc4/sGuvZhAvoj8AAAA/XQAAAAAAAAAB7gIAAH4AAAAjG5fazh7OP7Brr2YQL6I/AAAAP20AAAAAAAAAAe8CAAB+AAAAXYCF0lUHzj+wa69mEC+iPwAAAD9tAAAAAAAAAAHwAgAAfgAAAJflc8rc780/sGuvZhAvoj8AAAA/fQAAAAAAAAAB8QIAAH4AAADRSmLCY9jNP7Brr2YQL6I/AAAAP30AAAAAAAAAAfICAAB+AAAAC7BQuurAzT+wa69mEC+iPwAAAD+MAAAAAAAAAAHzAgAAfgAAAEUVP7Jxqc0/sGuvZhAvoj8AAAA/jAAAAAAAAAAB9AIAAH4AAAB/ei2q+JHNP7Brr2YQL6I/AAAAP5wAAAAAAAAAAfUCAAB+AAAAud8bon96zT8wiBfJKpyjPwAAAD+rAAAAAAAAAAH2AgAAfgAAAC2q+JGNS80/eJZL+rdSpD8AAAA/qwAAAAAAAAAB9wIAAH4AAAChdNWBmxzNP/iys1zSv6U/AAAAP6sAAAAAAAAAAfgCAAB+AAAAT6SgaTDWzD8I7IMhB5qoPwAAAD+7AAAAAAAAAAH5AgAAfgAAAIgJj2G3vsw/ECVU5jt0qz8AAAA/uwAAAAAAAAAB+gIAAH4AAAD802tRxY/MPyheJKtwTq4/AAAAP8sAAAAAAAAAAfsCAAB+AAAAcJ5IQdNgzD+4UpRQme+wPwAAAD/LAAAAAAAAAAH8AgAAfgAAAHCeSEHTYMw/YHaWS/q3sj8AAAA/2gAAAAAAAAAB/QIAAH4AAABwnkhB02DMP+SS/q0UJbQ/AAAAP9oAAAAAAAAAAf4CAAB+AAAAqgM3OVpJzD/UxDTaAqS2PwAAAD/qAAAAAAAAAAH/AgAAfgAAAKoDNzlaScw/nO/QbarHuD8AAAA/+gAAAAAAAAABAAMAAH4AAACqAzc5WknMP4QhB5qYRrs/AAAAP/oAAAAAAAAAAQEDAAB+AAAAqgM3OVpJzD8wRQmV+Q69PwAAAD/6AAAAAAAAAAECAwAAfgAAAKoDNzlaScw/GHc/weeNvz8AAAA/CQEAAAAAAAABAwMAAH4AAACqAzc5WknMP/DQbarH2MA/AAAAPwkBAAAAAAAAAQQDAAB+AAAAqgM3OVpJzD907dUM4kXCPwAAAD8ZAQAAAAAAAAEFAwAAfgAAAKoDNzlaScw//Ak+b/yywz8AAAA/GQEAAAAAAAABBgMAAH4AAAA2OVpJTHjMP4QmptEWIMU/AAAAPygBAAAAAAAAAQcDAAB+AAAANjlaSUx4zD+YRluA1LrGPwAAAD8oAQAAAAAAAAEIAwAAfgAAAMJufVk+p8w/RGpdezWDyD8AAAA/OAEAAAAAAAABCQMAAH4AAACICY9ht77MPziDeJGswsk/AAAAPzgBAAAAAAAAAQoDAAB+AAAAT6SgaTDWzD/An+Dzxi/LPwAAAD9IAQAAAAAAAAELAwAAfgAAANvZw3kiBc0/RLxIVuGczD8AAAA/SAEAAAAAAAABDAMAAH4AAAChdNWBmxzNPzjVY2xY3M0/AAAAP1cBAAAAAAAAAQ0DAAB+AAAAZw/niRQ0zT/A8cvOcknPPwAAAD9XAQAAAAAAAAEOAwAAfgAAAC2q+JGNS80/JAeamEZb0D8AAAA/ZwEAAAAAAAABDwMAAH4AAAC53xuif3rNP56TpyMC+9A/AAAAP2cBAAAAAAAAARADAAB+AAAAud8bon96zT9Qno4I7IPRPwAAAD93AQAAAAAAAAERAwAAfgAAAH96Lar4kc0/OidPRwT20T8AAAA/hgEAAAAAAAABEgMAAH4AAABFFT+ycanNP+wxNizuftI/AAAAP4YBAAAAAAAAARMDAAB+AAAARRU/snGpzT/WuvZqBvHSPwAAAD+GAQAAAAAAAAEUAwAAfgAAAEUVP7Jxqc0/iMXdT/B50z8AAAA/lgEAAAAAAAABFQMAAH4AAABFFT+ycanNPwJS69qrGdQ/AAAAP6UBAAAAAAAAARYDAAB+AAAARRU/snGpzT8O4kWyCufUPwAAAD+lAQAAAAAAAAEXAwAAfgAAAEUVP7Jxqc0/UvB545ed1T8AAAA/tQEAAAAAAAABGAMAAH4AAABFFT+ycanNPyYC+2DIgdY/AAAAP7UBAAAAAAAAARkDAAB+AAAARRU/snGpzT8yklU4J0/XPwAAAD+1AQAAAAAAAAEaAwAAfgAAAEUVP7Jxqc0/PCKwD4Yc2D8AAAA/xQEAAAAAAAABGwMAAH4AAABFFT+ycanNP9i1VzOIF9k/AAAAP9QBAAAAAAAAARwDAAB+AAAARRU/snGpzT+sx9iwuPvZPwAAAD/UAQAAAAAAAAEdAwAAfgAAAEUVP7Jxqc0/7tUM4kWy2j8AAAA/5AEAAAAAAAABHgMAAH4AAABFFT+ycanNP/xlZ7mkf9s/AAAAP+QBAAAAAAAAAR8DAAB+AAAARRU/snGpzT+ucE6ejgjcPwAAAD/kAQAAAAAAAAEgAwAAfgAAAEUVP7Jxqc0/8H6Czxu/3D8AAAA/9AEAAAAAAAABIQMAAH4AAABFFT+ycanNP2wLkFrXXt0/AAAAP/QBAAAAAAAAASIDAAB+AAAARRU/snGpzT8eFnc/wefdPwAAAD8DAgAAAAAAAAEjAwAAfgAAAEUVP7Jxqc0/0CBeJKtw3j8AAAA/EwIAAAAAAAABJAMAAH4AAABFFT+ycanNP7qpHmPD4t4/AAAAPxMCAAAAAAAAASUDAAB+AAAARRU/snGpzT/csLj7CT7fPwAAAD8iAgAAAAAAAAEmAwAAfgAAAEUVP7Jxqc0/NjYs7n6C3z8AAAA/IgIAAAAAAAABJwMAAH4AAAALsFC66sDNP1g9xobF3d8/AAAAPzICAAAAAAAAASgDAAB+AAAA0UpiwmPYzT9Y4Zw8HRHgPwAAAD8yAgAAAAAAAAEpAwAAfgAAANFKYsJj2M0/6OTpiMA+4D8AAAA/QgIAAAAAAAABKgMAAH4AAABdgIXSVQfOP0FqXXs1g+A/AAAAP1ECAAAAAAAAASsDAAB+AAAAXYCF0lUHzj+a79BtqsfgPwAAAD9RAgAAAAAAAAEsAwAAfgAAACMbl9rOHs4/EDQxjbYA4T8AAAA/UQIAAAAAAAABLQMAAH4AAAAjG5fazh7OP0z6t1KUUOE/AAAAP2ECAAAAAAAAAS4DAAB+AAAAIxuX2s4ezj/CPhhyoInhPwAAAD9hAgAAAAAAAAEvAwAAfgAAACMbl9rOHs4/G8SLZBXO4T8AAAA/cQIAAAAAAAABMAMAAH4AAAAjG5fazh7OP1mKEirzHeI/AAAAP3ECAAAAAAAAATEDAAB+AAAAIxuX2s4ezj/OznJJ/1biPwAAAD+AAgAAAAAAAAEyAwAAfgAAACMbl9rOHs4/QhPTaAuQ4j8AAAA/gAIAAAAAAAABMwMAAH4AAAAjG5fazh7OP7hXM4gXyeI/AAAAP5ACAAAAAAAAATQDAAB+AAAAIxuX2s4ezj9IW4DUuvbiPwAAAD+QAgAAAAAAAAE1AwAAfgAAAJflc8rc780/9B26TfUY4z8AAAA/nwIAAAAAAAABNgMAAH4AAADRSmLCY9jNP76f4PPGL+M/AAAAP58CAAAAAAAAATcDAAB+AAAAC7BQuurAzT+FIQeamEbjPwAAAD+vAgAAAAAAAAE4AwAAfgAAAEUVP7Jxqc0/TaMtQGpd4z8AAAA/rwIAAAAAAAABOQMAAH4AAAB/ei2q+JHNP02jLUBqXeM/AAAAP78CAAAAAAAAAToDAAB+AAAAud8bon96zT8y5EAT02jjPwAAAD+/AgAAAAAAAAE7AwAAfgAAAPNECpoGY80/MuRAE9No4z8AAAA/zgIAAAAAAAABPAMAAH4AAAAtqviRjUvNPzLkQBPTaOM/AAAAP94CAAAAAAAAAT0DAAB+AAAARRU/snGpzT8XJVTmO3TjPwAAAD88AwAAAAAAAAE+AwAAfgAAAF2AhdJVB84/+mVnuaR/4z8AAAA/SwMAAAAAAAABPwMAAH4AAAA7ht36snzOP/plZ7mkf+M/AAAAP0sDAAAAAAAAAUADAAB+AAAAU/EjG5fazj/fpnqMDYvjPwAAAD9bAwAAAAAAAAFBAwAAfgAAAGtcajt7OM8/xOeNX3aW4z8AAAA/WwMAAAAAAAABQgMAAH4AAAD3kY1LbWfPP4xptAVIreM/AAAAP2sDAAAAAAAAAUMDAAB+AAAASWLCY9itzz9wqsfYsLjjPwAAAD96AwAAAAAAAAFEAwAAfgAAAJsy93tD9M8/VOvaqxnE4z8AAAA/egMAAAAAAAABRQMAAH4AAACyZgRC3gXQPzgs7n6Cz+M/AAAAP3oDAAAAAAAAAUYDAAB+AAAAFTQNxpoR0D8cbQFS69rjPwAAAD+KAwAAAAAAAAFHAwAAfgAAAHgBFkpXHdA/HG0BUuva4z8AAAA/igMAAAAAAAABSAMAAH4AAAB4ARZKVx3QPwKuFCVU5uM/AAAAP5kDAAAAAAAAAUkDAAB+AAAA284ezhMp0D8CrhQlVObjPwAAAD+ZAwAAAAAAAAFKAwAAfgAAAD6cJ1LQNNA/5O4n+Lzx4z8AAAA/uQMAAAAAAAABSwMAAH4AAAChaTDWjEDQP+TuJ/i88eM/AAAAP+QDAAAAAAAAAUwDAAB+AAAABDc5WklM0D/k7if4vPHjPwAAAD/0AwAAAAAAAAFNAwAAfgAAAGcEQt4FWNA/5O4n+Lzx4z8AAAA/9AMAAAAAAAABTgMAAH4AAADK0UpiwmPQP8gvO8sl/eM/AAAAPwQEAAAAAAAAAU8DAAB+AAAALZ9T5n5v0D/ILzvLJf3jPwAAAD8EBAAAAAAAAAFQAwAAfgAAAJBsXGo7e9A/yC87yyX94z8AAAA/EwQAAAAAAAABUQMAAH4AAADzOWXu94bQP8gvO8sl/eM/AAAAPyMEAAAAAAAAAVIDAAB+AAAAVgducrSS0D+ucE6ejgjkPwAAAD8jBAAAAAAAAAFTAwAAfgAAALnUdvZwntA/rnBOno4I5D8AAAA/QgQAAAAAAAABVAMAAH4AAAAcon96LarQP5CxYXH3E+Q/AAAAP0IEAAAAAAAAAVUDAAB+AAAAf2+I/um10D+QsWFx9xPkPwAAAD9SBAAAAAAAAAFWAwAAfgAAAPM5Ze73htA/rnBOno4I5D8AAAA/zwQAAAAAAAABVwMAAH4AAADbzh7OEynQPxxtAVLr2uM/AAAAP94EAAAAAAAAAVgDAAB+AAAAg8ewW1+Wzz+mKKEy36HjPwAAAD/eBAAAAAAAAAFZAwAAfgAAANAezhMpaGo/BKTWtVcz2D8AAAA/AAAAAAAAAAABWgMAAH4AAAAoaBqMNSNwPwSk1rVXM9g/AAAAP04AAAAAAAAAAVsDAAB+AAAAbHK0kpjweD8EpNa1VzPYPwAAAD9eAAAAAAAAAAFcAwAAfgAAABqX2s4ezoM/BKTWtVcz2D8AAAA/XgAAAAAAAAABXQMAAH4AAAAe+qfXooqPP84l/VspStg/AAAAP20AAAAAAAAAAV4DAAB+AAAAw4THsFtflj+WpyMC+2DYPwAAAD9tAAAAAAAAAAFfAwAAfgAAADll7veG6J8/XilKqMx32D8AAAA/fQAAAAAAAAABYAMAAH4AAADuDdE/vRalP14pSqjMd9g/AAAAP30AAAAAAAAAAWEDAAB+AAAAiip+ZONSqz8oq3BOno7YPwAAAD+NAAAAAAAAAAFiAwAAfgAAAB/ZuNR29rA/7iyX9G+l2D8AAAA/nAAAAAAAAAABYwMAAH4AAACdPZwnUtC0P+4sl/Rvpdg/AAAAP5wAAAAAAAAAAWQDAAB+AAAAAzc5WklMuD+2rr2aQbzYPwAAAD+sAAAAAAAAAAFlAwAAfgAAANz6snxOmbs/tq69mkG82D8AAAA/rAAAAAAAAAABZgMAAH4AAAASHsNufVm+P7auvZpBvNg/AAAAP6wAAAAAAAAAAWcDAAB+AAAAGGtGIORdwD+2rr2aQbzYPwAAAD+7AAAAAAAAAAFoAwAAfgAAAJoRCHkXYME/tq69mkG82D8AAAA/ywAAAAAAAAABaQMAAH4AAAB4F2ChdNXBP7auvZpBvNg/AAAAP8sAAAAAAAAAAWoDAAB+AAAAyueUud8bwj/uLJf0b6XYPwAAAD/bAAAAAAAAAAFrAwAAfgAAAJCCpsFYM8I/7iyX9G+l2D8AAAA/2wAAAAAAAAABbAMAAH4AAACQgqbBWDPCPyircE6ejtg/AAAAPzIBAAAAAAAAAW0DAAB+AAAAyueUud8bwj9eKUqozHfYPwAAAD9CAQAAAAAAAAFuAwAAfgAAAD6ycant7ME/XilKqMx32D8AAAA/UgEAAAAAAAABbwMAAH4AAAB4F2ChdNXBP5anIwL7YNg/AAAAP1IBAAAAAAAAAXADAAB+AAAA7OE8kYKmwT/OJf1bKUrYPwAAAD9hAQAAAAAAAAFxAwAAfgAAACZHK4kJj8E/ziX9WylK2D8AAAA/YQEAAAAAAAABcgMAAH4AAADFj2xcajvnP/iys1zSv6U/AAAAPwAAAAAAAAAAAXMDAAB+AAAAKF114CZH5z9AweeNX3amPwAAAD9gAgAAAAAAAAF0AwAAfgAAAIsqfmTjUuc/gM8bv+wspz8AAAA/cAIAAAAAAAABdQMAAH4AAADu94bon17nP4DPG7/sLKc/AAAAP54CAAAAAAAAAXYDAAB+AAAAqgM3OVpJ6D/A3U/weeOnPwAAAD+eAgAAAAAAAAF3AwAAfgAAAPzTa1HFj+g/wN1P8Hnjpz8AAAA/ngIAAAAAAAABeAMAAH4AAACePZwnUtDoP4DPG7/sLKc/AAAAP64CAAAAAAAAAXkDAAB+AAAA8A3RP70W6T9AweeNX3amPwAAAD+uAgAAAAAAAAF6AwAAfgAAAELeBVgoXek/uKR/K0UJpT8AAAA/vgIAAAAAAAABewMAAH4AAAB/ei2q+JHpP3iWS/q3UqQ/AAAAP80CAAAAAAAAAXwDAAB+AAAAC7BQuurA6T/weeOXneWiPwAAAD/NAgAAAAAAAAF9AwAAfgAAAJflc8rc7+k/aF17NYN4oT8AAAA/zQIAAAAAAAABfgMAAH4AAAAP54kUNA3qP2hdezWDeKE/AAAAP90CAAAAAAAAAX8DAAB+AAAAIxuX2s4e6j8oT0cE9sGgPwAAAD/tAgAAAAAAAAGAAwAAfgAAADhPpKBpMOo/6EAT02gLoD8AAAA/7QIAAAAAAAABgQMAAH4AAADptajiRzbqP+hAE9NoC6A/AAAAP/wCAAAAAAAAAYIDAAB+AAAAmxytJCY86j/oQBPTaAugPwAAAD8bAwAAAAAAAAGDAwAAfgAAAAducrSSmOw/gHPydERgfz8AAAA/AAAAAAAAAAABhAMAAH4AAABsXGo7ezjrP8BIVuGcPJ0/AAAAPwAAAAAAAAAAAYUDAAB+AAAAHcNufVk+6z9AZb5Dt6mePwAAAD8/AAAAAAAAAAGGAwAAfgAAAICQdwEWSus/6EAT02gLoD8AAAA/TgAAAAAAAAABhwMAAH4AAACVxITHsFvrP+hAE9NoC6A/AAAAP04AAAAAAAAAAYgDAAB+AAAAviyfU+Z+6z/oQBPTaAugPwAAAD9eAAAAAAAAAAGJAwAAfgAAAJj7vSH6p+s/6EAT02gLoD8AAAA/XgAAAAAAAAABigMAAH4AAAA5Ze73hujrP+hAE9NoC6A/AAAAP24AAAAAAAAAAYsDAAB+AAAAPZwnUtA07D9AZb5Dt6mePwAAAD9uAAAAAAAAAAGMAwAAfgAAAEHTYKwZgew/wEhW4Zw8nT8AAAA/fQAAAAAAAAABjQMAAH4AAABFCpoGY83sP0As7n6Cz5s/AAAAP40AAAAAAAAAAY4DAAB+AAAAl9rOHs4T7T8w8x26TfWYPwAAAD+NAAAAAAAAAAGPAwAAfgAAADdE//RaVO0/ELpN9Rgblj8AAAA/nQAAAAAAAAABkAMAAH4AAADYrS/L55TtP6Cd5ZL+rZQ/AAAAP50AAAAAAAAAAZEDAAB+AAAAZONS29nD7T8ggX0w5ECTPwAAAD+dAAAAAAAAAAGSAwAAfgAAAD6ycant7O0/EEita69mkD8AAAA/vAAAAAAAAAABkwMAAH4AAAChf3otqvjtPxBIrWuvZpA/AAAAP8sAAAAAAAAAAZQDAAB+AAAAU+Z+b4j+7T8QSK1rr2aQPwAAAD/LAAAAAAAAAAGVAwAAfgAAANJVB25ytO4/EEita69mkD8AAAA/AAAAAAAAAAABlgMAAH4AAAA1IxDyLsDuPxBIrWuvZpA/AAAAP24AAAAAAAAAAZcDAAB+AAAAmPAYduvL7j8QSK1rr2aQPwAAAD99AAAAAAAAAAGYAwAAfgAAAPu9Ifqn1+4/EEita69mkD8AAAA/fQAAAAAAAAABmQMAAH4AAAByvzdE//TuP+Aduk31GIs/AAAAP40AAAAAAAAAAZoDAAB+AAAA/vRaVPEj7z/gHbpN9RiLPwAAAD+NAAAAAAAAAAGbAwAAfgAAADyRgqbBWO8/4OTpiMA+iD8AAAA/nQAAAAAAAAABnAMAAH4AAAAWYKF01YHvP8CrGcSLZIU/AAAAP50AAAAAAAAAAZ0DAAB+AAAAQMi7AAul7z/Ackn/VoqCPwAAAD+sAAAAAAAAAAGeAwAAfgAAALjJ0Upiwu8/gHPydERgfz8AAAA/rAAAAAAAAAABnwMAAH4AAADM/d4Q/dPvP4Bz8nREYH8/AAAAP7wAAAAAAAAAAaADAAB+AAAALsvnlLnf7z+Ac/J0RGB/PwAAAD+8AAAAAAAAAAGhAwAAfgAAAOAx7NaX5e8/QAFS69qreT8AAAA/ywAAAAAAAAAL</ink>
</athena>
</file>

<file path=customXml/item25.xml><?xml version="1.0" encoding="utf-8"?>
<athena xmlns="http://schemas.microsoft.com/edu/athena" version="0.1.2681.0">
  <media streamable="true" recordStart="1239516" recordEnd="1304713" recordLength="1494186" start="1239516" end="1304713" audioFormat="{00001610-0000-0010-8000-00AA00389B71}" audioRate="44100" muted="false" volume="0.8" fadeIn="0" fadeOut="0" videoFormat="{34363248-0000-0010-8000-00AA00389B71}" videoRate="30" videoWidth="960" videoHeight="720"/>
</athena>
</file>

<file path=customXml/item26.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8AAAAQ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CsKAAAAAAAABev///8MQWN0aW9uVHlwZVYxAQAAAAd2YWx1ZV9fAAgCAAAAAAAAAAEFAAAABAAAAAkWAAAACRcAAABBJQAAAAAAAAHo////6////wAAAAABBgAAAAQAAAAJGQAAAAkaAAAAQy0AAAAAAAAB5f///+v///8AAAAAAQcAAAAEAAAACRwAAAAJHQAAABA6AAAAAAAAAeL////r////AAAAAAEIAAAABAAAAAkfAAAACSAAAAAwXwAAAAAAAAHf////6////wAAAAABCQAAAAQAAAAJIgAAAAkjAAAAdXcAAAAAAAAB3P///+v///8AAAAAAQoAAAAEAAAACSUAAAAJJgAAACuZAAAAAAAAAdn////r////AAAAAAELAAAABAAAAAkoAAAACSkAAADDnQAAAAAAAAHW////6////wAAAAABDAAAAAQAAAAJKwAAAAksAAAAl6sAAAAAAAAB0////+v///8AAAAAAQ0AAAAEAAAACS4AAAAJLwAAAHK9AAAAAAAAAdD////r////AAAAAAEOAAAABAAAAAkxAAAACTIAAABIygAAAAAAAAHN////6////wAAAAABDwAAAAQAAAAJNAAAAAk1AAAAvtcAAAAAAAAByv///+v///8AAAAAARAAAAAEAAAACTcAAAAJOAAAAErrAAAAAAAAAcf////r////AAAAAAERAAAABAAAAAk6AAAACTsAAADfFQEAAAAAAAHE////6////wAAAAAFEgAAAA1DbGVhckNhbnZhc1YxAgAAAAlTdGFydFRpbWUEVHlwZQAEEAxBY3Rpb25UeXBlVjECAAAAAgAAAPdBAQAAAAAAAcP////r////AAAAAAUTAAAAD1BlbkF0dHJpYnV0ZXNWMQoAAAAHX2NvbG9yQQdfY29sb3JSB19jb2xvckcHX2NvbG9yQgpGaXRUb0N1cnZlBkhlaWdodA5JZ25vcmVQcmVzc3VyZQ1Jc0hpZ2hsaWdodGVyBVNoYXBlBVdpZHRoAAAAAAAAAAAEAAICAgIBBgEBDEJydXNoU2hhcGVWMQIAAAAGAgAAAP//AAAAAAAAAAAAIkAAAAXC////DEJydXNoU2hhcGVWMQEAAAAHdmFsdWVfXwAIAgAAAAEAAAAAAAAAAAAiQAUUAAAACklua1RyYWNlVjEDAAAADUxpc3RgMStfaXRlbXMMTGlzdGAxK19zaXplD0xpc3RgMStfdmVyc2lvbgQAABhTaGFyZWQuSW5raW5nLklua1BvaW50W10CAAAACAgCAAAACT8AAACgAAAAoAAAAAEWAAAAEwAAAP//AAAAAAAAAAAAIkAAAAHA////wv///wEAAAAAAAAAAAAiQAEXAAAAFAAAAAlBAAAAQgAAAEIAAAABGQAAABMAAAD//wAAAAAAAAAAACJAAAABvv///8L///8BAAAAAAAAAAAAIkABGgAAABQAAAAJQwAAACIAAAAiAAAAARwAAAATAAAA//8AAAAAAAAAAAAiQAAAAbz////C////AQAAAAAAAAAAACJAAR0AAAAUAAAACUUAAADGAAAAxgAAAAEfAAAAEwAAAP//AAAAAAAAAAAAIkAAAAG6////wv///wEAAAAAAAAAAAAiQAEgAAAAFAAAAAlHAAAAJQAAACUAAAABIgAAABMAAAD//wAAAAAAAAAAACJAAAABuP///8L///8BAAAAAAAAAAAAIkABIwAAABQAAAAJSQAAAAEAAAABAAAAASUAAAATAAAA//8AAAAAAAAAAAAiQAAAAbb////C////AQAAAAAAAAAAACJAASYAAAAUAAAACUsAAAAeAAAAHgAAAAEoAAAAEwAAAP//AAAAAAAAAAAAIkAAAAG0////wv///wEAAAAAAAAAAAAiQAEpAAAAFAAAAAlNAAAAHQAAAB0AAAABKwAAABMAAAD//wAAAAAAAAAAACJAAAABsv///8L///8BAAAAAAAAAAAAIkABLAAAABQAAAAJTwAAAEsAAABLAAAAAS4AAAATAAAA//8AAAAAAAAAAAAiQAAAAbD////C////AQAAAAAAAAAAACJAAS8AAAAUAAAACVEAAABAAAAAQAAAAAExAAAAEwAAAP//AAAAAAAAAAAAIkAAAAGu////wv///wEAAAAAAAAAAAAiQAEyAAAAFAAAAAlTAAAAIAAAACAAAAABNAAAABMAAAD//wAAAAAAAAAAACJAAAABrP///8L///8BAAAAAAAAAAAAIkABNQAAABQAAAAJVQAAADoAAAA6AAAAATcAAAATAAAA//8AAAAAAAAAAAAiQAAAAar////C////AQAAAAAAAAAAACJAATgAAAAUAAAACVcAAAAbAAAAGwAAAAE6AAAAEwAAAP//AAAAAAAAAAAAIkAAAAGo////wv///wEAAAAAAAAAAAAiQAE7AAAAFAAAAAlZAAAALAAAACwAAAAHPwAAAAABAAAAAAE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1gB0EAAAAAAQAAAIAAAAAECklua1BvaW50VjEC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DT4HQwAAAAABAAAAQAAAAAQKSW5rUG9pbnRWMQIAAAAJPAEAAAk9AQAACT4BAAAJPwEAAAlAAQAACUEBAAAJQgEAAAlDAQAACUQBAAAJRQEAAAlGAQAACUcBAAAJSAEAAAlJAQAACUoBAAAJSwEAAAlMAQAACU0BAAAJTgEAAAlPAQAACVABAAAJUQEAAAlSAQAACVMBAAAJVAEAAAlVAQAACVYBAAAJVwEAAAlYAQAACVkBAAAJWgEAAAlbAQAACVwBAAAJXQEAAA0eB0UAAAAAAQAAAAABAAAECklua1BvaW50VjECAA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DToHRwAAAAABAAAAQAAAAAQKSW5rUG9pbnRWMQIAAAAJJAIAAAklAgAACSYCAAAJJwIAAAkoAgAACSkCAAAJKgIAAAkrAgAACSwCAAAJLQIAAAkuAgAACS8CAAAJMAIAAAkxAgAACTICAAAJMwIAAAk0AgAACTUCAAAJNgIAAAk3AgAACTgCAAAJOQIAAAk6AgAACTsCAAAJPAIAAAk9AgAACT4CAAAJPwIAAAlAAgAACUECAAAJQgIAAAlDAgAACUQCAAAJRQIAAAlGAgAACUcCAAAJSAIAAA0bB0kAAAAAAQAAAAQAAAAECklua1BvaW50VjECAAAACUkCAAANAwdLAAAAAAEAAAAgAAAABApJbmtQb2ludFYxAgAAAAlKAgAACUsCAAAJTAIAAAlNAgAACU4CAAAJTwIAAAlQAgAACVECAAAJUgIAAAlTAgAACVQCAAAJVQIAAAlWAgAACVcCAAAJWAIAAAlZAgAACVoCAAAJWwIAAAlcAgAACV0CAAAJXgIAAAlfAgAACWACAAAJYQIAAAliAgAACWMCAAAJZAIAAAllAgAACWYCAAAJZwIAAA0CB00AAAAAAQAAACAAAAAECklua1BvaW50VjECAAAACWgCAAAJaQIAAAlqAgAACWsCAAAJbAIAAAltAgAACW4CAAAJbwIAAAlwAgAACXECAAAJcgIAAAlzAgAACXQCAAAJdQIAAAl2AgAACXcCAAAJeAIAAAl5AgAACXoCAAAJewIAAAl8AgAACX0CAAAJfgIAAAl/AgAACYACAAAJgQIAAAmCAgAACYMCAAAJhAIAAA0DB08AAAAAAQAAAIAAAAAECklua1BvaW50VjECAA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DTUHUQAAAAABAAAAQAAAAAQKSW5rUG9pbnRWMQIA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dTAAAAAAEAAAAgAAAABApJbmtQb2ludFYxAgAAAAkQAwAACREDAAAJEgMAAAkTAwAACRQDAAAJFQMAAAkWAwAACRcDAAAJGAMAAAkZAwAACRoDAAAJGwMAAAkcAwAACR0DAAAJHgMAAAkfAwAACSADAAAJIQMAAAkiAwAACSMDAAAJJAMAAAklAwAACSYDAAAJJwMAAAkoAwAACSkDAAAJKgMAAAkrAwAACSwDAAAJLQMAAAkuAwAACS8DAAAHVQAAAAABAAAAQAAAAAQKSW5rUG9pbnRWMQIA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0GB1cAAAAAAQAAACAAAAAECklua1BvaW50VjECAAAACWoDAAAJawMAAAlsAwAACW0DAAAJbgMAAAlvAwAACXADAAAJcQMAAAlyAwAACXMDAAAJdAMAAAl1AwAACXYDAAAJdwMAAAl4AwAACXkDAAAJegMAAAl7AwAACXwDAAAJfQMAAAl+AwAACX8DAAAJgAMAAAmBAwAACYIDAAAJgwMAAAmEAwAADQUHWQAAAAABAAAAQAAAAAQKSW5rUG9pbnRWMQIA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DRQFWgAAAApJbmtQb2ludFYxBAAAAAFYAVkOUHJlc3N1cmVGYWN0b3IJVGltZVN0YW1wAAAAAAYGCxACAAAAe31y2k2K5j9nbCDttibAPwAAAD8AAAAAAAAAAAFbAAAAWgAAAC8Zh3f1mOY/Z2wg7bYmwD8AAAA/kgAAAAAAAAABXAAAAFoAAACZULCxRLbmP2dsIO22JsA/AAAAP6IAAAAAAAAAAV0AAABaAAAA3dVjuufa5j9nbCDttibAPwAAAD+iAAAAAAAAAAFeAAAAWgAAACJbF8OK/+Y/Z2wg7bYmwD8AAAA/sQAAAAAAAAABXwAAAFoAAAAbfN9o1TLnP2dsIO22JsA/AAAAP7EAAAAAAAAAAWAAAABaAAAAXwGTcXhX5z9nbCDttibAPwAAAD/BAAAAAAAAAAFhAAAAWgAAAFkiWxfDiuc/Z2wg7bYmwD8AAAA/wQAAAAAAAAABYgAAAFoAAAB39ZjuubbnP2dsIO22JsA/AAAAP9EAAAAAAAAAAWMAAABaAAAAcBZhlATq5z9nbCDttibAPwAAAD/RAAAAAAAAAAFkAAAAWgAAAEOFswijJOg/Z2wg7bYmwD8AAAA/4AAAAAAAAAABZQAAAFoAAAA9pnuu7VfoP2dsIO22JsA/AAAAP+AAAAAAAAAAAWYAAABaAAAAEBXOIoyS6D9nbCDttibAPwAAAD/wAAAAAAAAAAFnAAAAWgAAAAk2lsjWxeg/Z2wg7bYmwD8AAAA/8AAAAAAAAAABaAAAAFoAAAC38nILyQfpP2dsIO22JsA/AAAAPwABAAAAAAAAAWkAAABaAAAAsBM7sRM76T9nbCDttibAPwAAAD8AAQAAAAAAAAFqAAAAWgAAAIWCjSWydek/e+JsL74HwD8AAAA/DwEAAAAAAAABawAAAFoAAAB9o1XL/KjpP3vibC++B8A/AAAAPw8BAAAAAAAAAWwAAABaAAAAURKoP5vj6T974mwvvgfAPwAAAD8fAQAAAAAAAAFtAAAAWgAAAEozcOXlFuo/ILFy44rRvz8AAAA/HwEAAAAAAAABbgAAAFoAAAAeosJZhFHqP0idC2iZk78/AAAAPy4BAAAAAAAAAW8AAABaAAAAiNnrk9Nu6j9wiaTsp1W/PwAAAD8uAQAAAAAAAAFwAAAAWgAAAMten5x2k+o/mnU9cbYXvz8AAAA/PgEAAAAAAAABcQAAAFoAAABbSD4IcqnqP5p1PXG2F78/AAAAPz4BAAAAAAAAAXIAAABaAAAAEORSpRm46j/CYdb1xNm+PwAAAD9OAQAAAAAAAAFzAAAAWgAAAJ/N8RAVzuo/wmHW9cTZvj8AAAA/TgEAAAAAAAABdAAAAFoAAAB6G3zfaNXqPxI6CP/hXb4/AAAAP10BAAAAAAAAAXUAAABaAAAAL7eQfBDk6j88JqGD8B++PwAAAD9dAQAAAAAAAAF2AAAAWgAAAORSpRm48uo/ZBI6CP/hvT8AAAA/bQEAAAAAAAABdwAAAFoAAAC9oC/oC/rqP4z+0owNpL0/AAAAP30BAAAAAAAAAXgAAABaAAAAcjxEhbMI6z+26msRHGa9PwAAAD+cAQAAAAAAAAF5AAAAWgAAALfB941WLes/qnMBLXPyuz8AAAA/ywEAAAAAAAABegAAAFoAAAD7RquW+VHrPxjBYdb1xLk/AAAAP8sBAAAAAAAAAXsAAABaAAAA+0arlvlR6z9ArfpaBIe5PwAAAD/LAQAAAAAAAAF8AAAAWgAAAPtGq5b5Ues/koUsZCELuT8AAAA/2gEAAAAAAAABfQAAAFoAAAD7RquW+VHrP+JdXm0+j7g/AAAAP9oBAAAAAAAAAX4AAABaAAAA1pQ1ZU1Z6z80NpB2WxO4PwAAAD/aAQAAAAAAAAF/AAAAWgAAANaUNWVNWes/rvpaBIdZtz8AAAA/6gEAAAAAAAABgAAAAFoAAADWlDVlTVnrP9bm84iVG7c/AAAAP/oBAAAAAAAAAYEAAABaAAAA1pQ1ZU1Z6z8A04wNpN22PwAAAD/6AQAAAAAAAAGCAAAAWgAAANaUNWVNWes/UKu+FsFhtj8AAAA/CQIAAAAAAAABgwAAAFoAAADWlDVlTVnrP6KD8B/e5bU/AAAAPwkCAAAAAAAAAYQAAABaAAAA+0arlvlR6z/yWyIp+2m1PwAAAD8ZAgAAAAAAAAGFAAAAWgAAACH5IMilSus/RDRUMhjutD8AAAA/GQIAAAAAAAABhgAAAFoAAABsXQwr/jvrP5YMhjs1crQ/AAAAPygCAAAAAAAAAYcAAABaAAAAkQ+CXKo06z8Q0VDJYLizPwAAAD8oAgAAAAAAAAGIAAAAWgAAALfB941WLes/ipUbV4z+sj8AAAA/OAIAAAAAAAABiQAAAFoAAAACJuPwrh7rPwRa5uS3RLI/AAAAPzgCAAAAAAAAAYoAAABaAAAAJ9hYIlsX6z9+HrFy44qxPwAAAD9IAgAAAAAAAAGLAAAAWgAAAE2KzlMHEOs/IM8UhR2TsD8AAAA/SAIAAAAAAAABjAAAAFoAAABNis5TBxDrP4X/8C6vNq8/AAAAP1cCAAAAAAAAAY0AAABaAAAAcjxEhbMI6z95iIZKBsOtPwAAAD9XAgAAAAAAAAGOAAAAWgAAAHI8RIWzCOs/YZqxgbTbqj8AAAA/ZwIAAAAAAAABjwAAAFoAAAByPESFswjrP0ms3Lhi9Kc/AAAAP2cCAAAAAAAAAZAAAABaAAAAcjxEhbMI6z+Cljn5LZGkPwAAAD93AgAAAAAAAAGRAAAAWgAAAJjuubZfAes/DFnIQhayoD8AAAA/dwIAAAAAAAABkgAAAFoAAAC9oC/oC/rqP+jV5vOIlZs/AAAAP4YCAAAAAAAAAZMAAABaAAAA5FKlGbjy6j9YqqB0H8+UPwAAAD+GAgAAAAAAAAGUAAAAWgAAAC+3kHwQ5Oo/DDsmoYPwjz8AAAA/lgIAAAAAAAABlQAAAFoAAACfzfEQFc7qPyLAQzRUMog/AAAAP5YCAAAAAAAAAZYAAABaAAAA6jHdc22/6j+sgtJ9PFOEPwAAAD+lAgAAAAAAAAGXAAAAWgAAABDkUqUZuOo/8OOZorBjgj8AAAA/pQIAAAAAAAABmAAAAFoAAABbSD4IcqnqP/RMUdgxCX0/AAAAP7UCAAAAAAAAAZkAAABaAAAAgPqzOR6i6j/0TFHYMQl9PwAAAD+1AgAAAAAAAAGaAAAAWgAAAMten5x2k+o/hA/gIRoqeT8AAAA/xQIAAAAAAAABmwAAAFoAAAAWw4r/zoTqP4QP4CEaKnk/AAAAP8UCAAAAAAAAAZwAAABaAAAAPXUAMXt96j+ED+AhGip5PwAAAD/UAgAAAAAAAAGdAAAAWgAAAGEndmInduo/hA/gIRoqeT8AAAA/1AIAAAAAAAABngAAAFoAAADTPdf2K2DqP4QP4CEaKnk/AAAAP+QCAAAAAAAAAZ8AAABaAAAA+O9MKNhY6j+ED+AhGip5PwAAAD/kAgAAAAAAAAGgAAAAWgAAAGkGrrzcQuo/hA/gIRoqeT8AAAA/9AIAAAAAAAABoQAAAFoAAAC0apkfNTTqP4QP4CEaKnk/AAAAP/QCAAAAAAAAAaIAAABaAAAASjNw5eUW6j+ED+AhGip5PwAAAD8DAwAAAAAAAAGjAAAAWgAAALpJ0XnqAOo/hA/gIRoqeT8AAAA/AwMAAAAAAAABpAAAAFoAAABREqg/m+PpP4QP4CEaKnk/AAAAPxMDAAAAAAAAAaUAAABaAAAA59p+BUzG6T+ED+AhGip5PwAAAD8TAwAAAAAAAAGmAAAAWgAAAH2jVcv8qOk/hA/gIRoqeT8AAAA/IgMAAAAAAAABpwAAAFoAAAA6HqLCWYTpP4QP4CEaKnk/AAAAPyIDAAAAAAAAAagAAABaAAAA9ZjuubZf6T+ED+AhGip5PwAAAD8yAwAAAAAAAAGpAAAAWgAAAIthxX9nQuk/hA/gIRoqeT8AAAA/MgMAAAAAAAABqgAAAFoAAABsjoeocBbpP4QP4CEaKnk/AAAAP0IDAAAAAAAAAasAAABaAAAAA1debiH56D+ED+AhGip5PwAAAD9RAwAAAAAAAAGsAAAAWgAAAJkfNTTS2+g/DNJuawJLdT8AAAA/UQMAAAAAAAABrQAAAFoAAAAv6Av6gr7oPwzSbmsCS3U/AAAAP2EDAAAAAAAAAa4AAABaAAAAn/5sjoeo6D8M0m5rAkt1PwAAAD9hAwAAAAAAAAGvAAAAWgAAABAVziKMkug/lJT9tOprcT8AAAA/cQMAAAAAAAABsAAAAFoAAACAKy+3kHzoP5SU/bTqa3E/AAAAP3EDAAAAAAAAAbEAAABaAAAA8kGQS5Vm6D+UlP206mtxPwAAAD+AAwAAAAAAAAGyAAAAWgAAAD2me67tV+g/lJT9tOprcT8AAAA/gAMAAAAAAAABswAAAFoAAABiWPHfmVDoP5SU/bTqa3E/AAAAP4ADAAAAAAAAAbQAAABaAAAA025SdJ466D+UlP206mtxPwAAAD+QAwAAAAAAAAG1AAAAWgAAAPggyKVKM+g/lJT9tOprcT8AAAA/nwMAAAAAAAABtgAAAFoAAABpNyk6Tx3oP5SU/bTqa3E/AAAAP58DAAAAAAAAAbcAAABaAAAAtZsUnacO6D+UlP206mtxPwAAAD+vAwAAAAAAAAG4AAAAWgAAACWydTGs+Oc/DNJuawJLdT8AAAA/rwMAAAAAAAABuQAAAFoAAAC7ekz3XNvnPwzSbmsCS3U/AAAAP78DAAAAAAAAAboAAABaAAAAUUMjvQ2+5z+ED+AhGip5PwAAAD/eAwAAAAAAAAG7AAAAWgAAAIWzCKMkUOc/9ExR2DEJfT8AAAA/3gMAAAAAAAABvAAAAFoAAAAbfN9o1TLnPzZFYcckdIA/AAAAP+4DAAAAAAAAAb0AAABaAAAAZuDKyy0k5z82RWHHJHSAPwAAAD/uAwAAAAAAAAG+AAAAWgAAALJEti6GFec/8OOZorBjgj8AAAA//QMAAAAAAAABvwAAAFoAAADX9itgMg7nP/DjmaKwY4I/AAAAP/0DAAAAAAAAAcAAAABaAAAA/aihkd4G5z+sgtJ9PFOEPwAAAD8NBAAAAAAAAAHBAAAAWgAAACJbF8OK/+Y/rILSfTxThD8AAAA/DQQAAAAAAAABwgAAAFoAAABHDY30NvjmP2YhC1nIQoY/AAAAPxwEAAAAAAAAAcMAAABaAAAAbb8CJuPw5j9mIQtZyEKGPwAAAD8sBAAAAAAAAAHEAAAAWgAAAG2/Aibj8OY/IsBDNFQyiD8AAAA/PAQAAAAAAAABxQAAAFoAAACScXhXj+nmPyLAQzRUMog/AAAAP0sEAAAAAAAAAcYAAABaAAAAuCPuiDvi5j/cXnwP4CGKPwAAAD9LBAAAAAAAAAHHAAAAWgAAAN3VY7rn2uY/lv206msRjD8AAAA/WwQAAAAAAAAByAAAAFoAAAADiNnrk9PmPww7JqGD8I8/AAAAP2sEAAAAAAAAAckAAABaAAAAKDpPHUDM5j9AvMurzeeRPwAAAD9rBAAAAAAAAAHKAAAAWgAAAHOeOoCYveY/ngtomZPfkj8AAAA/egQAAAAAAAABywAAAFoAAAC+Aibj8K7mP1iqoHQfz5Q/AAAAP3oEAAAAAAAAAcwAAABaAAAACWcRRkmg5j9ymHU9cbaXPwAAAD+TBAAAAAAAAAHNAAAAWgAAAFTL/KihkeY/LDeuGP2lmT8AAAA/kwQAAAAAAAABzgAAAFoAAACgL+gL+oLmP0Ylg+FOjZw/AAAAP6IEAAAAAAAAAc8AAABaAAAA65PTblJ05j/+w7u82nyePwAAAD+yBAAAAAAAAAHQAAAAWgAAABFGSaD+bOY/XTH6SzM2oD8AAAA/sgQAAAAAAAAB0QAAAFoAAAA2+L7RqmXmP7qAljn5LaE/AAAAP7IEAAAAAAAAAdIAAABaAAAAXKo0A1de5j9pqGQw3KmhPwAAAD/CBAAAAAAAAAHTAAAAWgAAAKcOIGavT+Y/x/cAHqKhoj8AAAA/wgQAAAAAAAAB1AAAAFoAAACnDiBmr0/mPyRHnQtomaM/AAAAP9EEAAAAAAAAAdUAAABaAAAAzMCVl1tI5j/TbmsCSxWkPwAAAD/RBAAAAAAAAAHWAAAAWgAAAMzAlZdbSOY/gpY5+S2RpD8AAAA/4QQAAAAAAAAB1wAAAFoAAADMwJWXW0jmPzG+B/AQDaU/AAAAP+EEAAAAAAAAAdgAAABaAAAA8nILyQdB5j/f5dXm84ilPwAAAD/xBAAAAAAAAAHZAAAAWgAAAPJyC8kHQeY/PDVy1LmApj8AAAA/AAUAAAAAAAAB2gAAAFoAAADycgvJB0HmP+tcQMuc/KY/AAAAPwAFAAAAAAAAAdsAAABaAAAA8nILyQdB5j+ahA7Cf3inPwAAAD8ABQAAAAAAAAHcAAAAWgAAAPJyC8kHQeY/p/t4pijsqD8AAAA/EAUAAAAAAAAB3QAAAFoAAADycgvJB0HmP7Fy44rRX6o/AAAAPxAFAAAAAAAAAd4AAABaAAAA8nILyQdB5j8Pwn94l1erPwAAAD8fBQAAAAAAAAHfAAAAWgAAAPJyC8kHQeY/yWC4UyNHrT8AAAA/HwUAAAAAAAAB4AAAAFoAAADycgvJB0HmP4X/8C6vNq8/AAAAPy8FAAAAAAAAAeEAAABaAAAA8nILyQdB5j/44nsAD9GwPwAAAD8/BQAAAAAAAAHiAAAAWgAAAPJyC8kHQeY/LEZ/acYGsj8AAAA/PwUAAAAAAAAB4wAAAFoAAADycgvJB0HmP2KpgtJ9PLM/AAAAP04FAAAAAAAAAeQAAABaAAAA8nILyQdB5j+++B7AQzS0PwAAAD9OBQAAAAAAAAHlAAAAWgAAAMzAlZdbSOY/HEi7rQkstT8AAAA/TgUAAAAAAAAB5gAAAFoAAACnDiBmr0/mP3qXV5vPI7Y/AAAAP14FAAAAAAAAAecAAABaAAAApw4gZq9P5j+u+loEh1m3PwAAAD9uBQAAAAAAAAHoAAAAWgAAAIFcqjQDV+Y/NDaQdlsTuD8AAAA/bgUAAAAAAAAB6QAAAFoAAABcqjQDV17mP7pxxegvzbg/AAAAP30FAAAAAAAAAeoAAABaAAAANvi+0apl5j90EP7Du7y6PwAAAD+cBQAAAAAAAAHrAAAAWgAAABFGSaD+bOY/JDjMup44uz8AAAA/nAUAAAAAAAAB7AAAAFoAAAARRkmg/mzmP6pzAS1z8rs/AAAAP6wFAAAAAAAAAe0AAABaAAAA65PTblJ05j9am88jVm68PwAAAD+sBQAAAAAAAAHuAAAAWgAAAMbhXT2me+Y/4NYElioovT8AAAA/vAUAAAAAAAAB7wAAAFoAAADG4V09pnvmP2QSOgj/4b0/AAAAP7wFAAAAAAAAAfAAAABaAAAAoC/oC/qC5j/qTW9605u+PwAAAD/LBQAAAAAAAAHxAAAAWgAAAKAv6Av6guY/wmHW9cTZvj8AAAA/ywUAAAAAAAAB8gAAAFoAAABUy/yooZHmPyCxcuOK0b8/AAAAP9sFAAAAAAAAAfMAAABaAAAAVMv8qKGR5j9nbCDttibAPwAAAD/bBQAAAAAAAAH0AAAAWgAAAC8Zh3f1mOY/PoCHaKhkwD8AAAA/6wUAAAAAAAAB9QAAAFoAAAAvGYd39ZjmPyoKOyahg8A/AAAAP+sFAAAAAAAAAfYAAABaAAAACWcRRkmg5j8WlO7jmaLAPwAAAD/6BQAAAAAAAAH3AAAAWgAAAAlnEUZJoOY/AR6ioZLBwD8AAAA/+gUAAAAAAAAB+AAAAFoAAADktJsUnafmP+2nVV+L4MA/AAAAPwoGAAAAAAAAAfkAAABaAAAAvgIm4/Cu5j/tp1Vfi+DAPwAAAD8gBwAAAAAAAAH6AAAAWgAAAGXrYljx36k/CQ6zrifOxj8AAAA/AAAAAAAAAAAB+wAAAFoAAABl62JY8d+pP/WXZmwg7cY/AAAAPxAAAAAAAAAAAfwAAABaAAAAZetiWPHfqT/hIRoqGQzHPwAAAD8QAAAAAAAAAAH9AAAAWgAAAL0Nvm+0aqk/4SEaKhkMxz8AAAA/IAAAAAAAAAAB/gAAAFoAAAC9Db5vtGqpP8yrzecRK8c/AAAAPyAAAAAAAAAAAf8AAABaAAAAZetiWPHfqT/Mq83nESvHPwAAAD/lAAAAAAAAAAEAAQAAWgAAAAvJB0EuVao/zKvN5xErxz8AAAA/5QAAAAAAAAABAQEAAFoAAACzpqwpa8qqP8yrzecRK8c/AAAAP/UAAAAAAAAAAQIBAABaAAAAAWL2+uS0qz/Mq83nESvHPwAAAD/1AAAAAAAAAAEDAQAAWgAAAE8dQMxen6w/zKvN5xErxz8AAAA/BAEAAAAAAAABBAEAAFoAAAD1+uS0mxStP8yrzecRK8c/AAAAPwQBAAAAAAAAAQUBAABaAAAA65PTblJ0rj/Mq83nESvHPwAAAD8UAQAAAAAAAAEGAQAAWgAAAOMswigJ1K8/zKvN5xErxz8AAAA/FAEAAAAAAAABBwEAAFoAAADA0aplftSwP8yrzecRK8c/AAAAPyQBAAAAAAAAAQgBAABaAAAAOh6iwlmEsT/Mq83nESvHPwAAAD8kAQAAAAAAAAEJAQAAWgAAALRqmR81NLI/zKvN5xErxz8AAAA/MwEAAAAAAAABCgEAAFoAAABcSD4IcqmyP8yrzecRK8c/AAAAPzMBAAAAAAAAAQsBAABaAAAAqgOI2euTsz/Mq83nESvHPwAAAD9DAQAAAAAAAAEMAQAAWgAAAPq+0aplfrQ/zKvN5xErxz8AAAA/QwEAAAAAAAABDQEAAFoAAADCxhLZuhi2P8yrzecRK8c/AAAAP1MBAAAAAAAAAQ4BAABaAAAA5PCuHtM9tz/Mq83nESvHPwAAAD9TAQAAAAAAAAEPAQAAWgAAAKz470wo2Lg/zKvN5xErxz8AAAA/YgEAAAAAAAABEAEAAFoAAACikd4G3ze6P8yrzecRK8c/AAAAP2IBAAAAAAAAAREBAABaAAAAxLt6TPdcuz/Mq83nESvHPwAAAD9yAQAAAAAAAAESAQAAWgAAAOblFpIPgrw/zKvN5xErxz8AAAA/cgEAAAAAAAABEwEAAFoAAACMw7t6TPe8P8yrzecRK8c/AAAAP4EBAAAAAAAAARQBAABaAAAABhCz1yenvT/Mq83nESvHPwAAAD+RAQAAAAAAAAEVAQAAWgAAALDtV8BkHL4/zKvN5xErxz8AAAA/kQEAAAAAAAABFgEAAFoAAABWy/yooZG+P7g1gaUKSsc/AAAAP5EBAAAAAAAAARcBAABaAAAAKjpPHUDMvj+4NYGlCkrHPwAAAD+hAQAAAAAAAAEYAQAAWgAAAPyooZHeBr8/pL80YwNpxz8AAAA/oQEAAAAAAAABGQEAAFoAAACkhkZ6G3y/P6S/NGMDacc/AAAAP7ABAAAAAAAAARoBAABaAAAAdvWY7rm2vz+kvzRjA2nHPwAAAD+wAQAAAAAAAAEbAQAAWgAAAI/pnmv7FcA/pL80YwNpxz8AAAA/wAEAAAAAAAABHAEAAFoAAADNjxoa6W3AP6S/NGMDacc/AAAAP8ABAAAAAAAAAR0BAABaAAAACzaWyNbFwD+kvzRjA2nHPwAAAD/QAQAAAAAAAAEeAQAAWgAAALITO7ETO8E/pL80YwNpxz8AAAA/DgIAAAAAAAABHwEAAFoAAAAWkg+CXKrEP6S/NGMDacc/AAAAPx4CAAAAAAAAASABAABaAAAA6gBi9vrkxD+kvzRjA2nHPwAAAD8eAgAAAAAAAAEhAQAAWgAAAL9vtGqZH8U/pL80YwNpxz8AAAA/HgIAAAAAAAABIgEAAFoAAACS3gbfN1rFP6S/NGMDacc/AAAAPy0CAAAAAAAAASMBAABaAAAA/BUwGYd3xT+kvzRjA2nHPwAAAD8tAgAAAAAAAAEkAQAAWgAAAGZNWVPWlMU/pL80YwNpxz8AAAA/TQIAAAAAAAABJQEAAFoAAADQhIKNJbLFP6S/NGMDacc/AAAAP00CAAAAAAAAASYBAABaAAAAo/PUAcTsxT+kvzRjA2nHPwAAAD9NAgAAAAAAAAEnAQAAWgAAAA0r/jsTCsY/pL80YwNpxz8AAAA/XAIAAAAAAAABKAEAAFoAAADgmVCwsUTGP6S/NGMDacc/AAAAP2wCAAAAAAAAASkBAABaAAAAtAijJFB/xj+PSegg/IfHPwAAAD9sAgAAAAAAAAEqAQAAWgAAAPGuHtM918Y/j0noIPyHxz8AAAA/ewIAAAAAAAABKwEAAFoAAAAuVZqBKy/HP49J6CD8h8c/AAAAP3sCAAAAAAAAASwBAABaAAAAbPsVMBmHxz9705ve9KbHPwAAAD+LAgAAAAAAAAEtAQAAWgAAAD9qaKS3wcc/e9Ob3vSmxz8AAAA/iwIAAAAAAAABLgEAAFoAAAAT2boYVvzHP3vTm970psc/AAAAP5sCAAAAAAAAAS8BAABaAAAAfBDkUqUZyD9705ve9KbHPwAAAD+bAgAAAAAAAAEwAQAAWgAAAOZHDY30Nsg/e9Ob3vSmxz8AAAA/6QIAAAAAAAABMQEAAFoAAABQfzbHQ1TIP3vTm970psc/AAAAP/gCAAAAAAAAATIBAABaAAAAurZfAZNxyD9705ve9KbHPwAAAD/4AgAAAAAAAAEzAQAAWgAAAI0lsnUxrMg/e9Ob3vSmxz8AAAA/CAMAAAAAAAABNAEAAFoAAABhlATqz+bIP3vTm970psc/AAAAPwgDAAAAAAAAATUBAABaAAAAnjqAmL0+yT9705ve9KbHPwAAAD8nAwAAAAAAAAE2AQAAWgAAAK9PTrtJ0ck/e9Ob3vSmxz8AAAA/JwMAAAAAAAABNwEAAFoAAACEvqAv6AvKP3vTm970psc/AAAAPycDAAAAAAAAATgBAABaAAAA7fXJaTcpyj9705ve9KbHPwAAAD83AwAAAAAAAAE5AQAAWgAAAFgt86OGRso/e9Ob3vSmxz8AAAA/RwMAAAAAAAABOgEAAFoAAADt9clpNynKP3vTm970psc/AAAAP38EAAAAAAAAATsBAABaAAAAhL6gL+gLyj9705ve9KbHPwAAAD+PBAAAAAAAAAE8AQAAWgAAADuAmL0+Od0/UucCWubkxz8AAAA/AAAAAAAAAAABPQEAAFoAAADvG61a5kfdP1LnAlrm5Mc/AAAAP50AAAAAAAAAAT4BAABaAAAAWVPWlDVl3T9S5wJa5uTHPwAAAD+dAAAAAAAAAAE/AQAAWgAAAA/v6jHdc90/UucCWubkxz8AAAA/rAAAAAAAAAABQAEAAFoAAAAtwigJ1J/dP1LnAlrm5Mc/AAAAP6wAAAAAAAAAAUEBAABaAAAAATF7fXLa3T9S5wJa5uTHPwAAAD/IAAAAAAAAAAFCAQAAWgAAAIk74o64I94/UucCWubkxz8AAAA/yAAAAAAAAAABQwEAAFoAAAB7fXLaTYreP1LnAlrm5Mc/AAAAP9cAAAAAAAAAAUQBAABaAAAAA4jZ65PT3j9S5wJa5uTHPwAAAD/XAAAAAAAAAAFFAQAAWgAAAIuSQP3ZHN8/UucCWubkxz8AAAA/5wAAAAAAAAABRgEAAFoAAAAVnacOIGbfP1LnAlrm5Mc/AAAAP+cAAAAAAAAAAUcBAABaAAAA5wv6gr6g3z9S5wJa5uTHPwAAAD/3AAAAAAAAAAFIAQAAWgAAAHEWYZQE6t8/UucCWubkxz8AAAA/9wAAAAAAAAABSQEAAFoAAAChwlmEURLgP1LnAlrm5Mc/AAAAPwYBAAAAAAAAAUoBAABaAAAA5kcNjfQ24D9S5wJa5uTHPwAAAD8WAQAAAAAAAAFLAQAAWgAAAAQbS2TrYuA/Z11PnO3Fxz8AAAA/FgEAAAAAAAABTAEAAFoAAAD9OxMKNpbgP2ddT5ztxcc/AAAAPxYBAAAAAAAAAU0BAABaAAAAHA9R4SzC4D9nXU+c7cXHPwAAAD8mAQAAAAAAAAFOAQAAWgAAABYwGYd39eA/Z11PnO3Fxz8AAAA/JgEAAAAAAAABTwEAAFoAAAA0A1debiHhP3vTm970psc/AAAAPzUBAAAAAAAAAVABAABaAAAAvQ2+b7Rq4T9705ve9KbHPwAAAD9FAQAAAAAAAAFRAQAAWgAAALYuhhX/neE/j0noIPyHxz8AAAA/RQEAAAAAAAABUgEAAFoAAACvT067SdHhP49J6CD8h8c/AAAAP0UBAAAAAAAAAVMBAABaAAAAgr6gL+gL4j+PSegg/IfHPwAAAD9UAQAAAAAAAAFUAQAAWgAAAFYt86OGRuI/j0noIPyHxz8AAAA/VAEAAAAAAAABVQEAAFoAAAB0ADF7fXLiP49J6CD8h8c/AAAAP2QBAAAAAAAAAVYBAABaAAAAbiH5IMil4j+PSegg/IfHPwAAAD90AQAAAAAAAAFXAQAAWgAAAIz0Nvi+0eI/j0noIPyHxz8AAAA/dAEAAAAAAAABWAEAAFoAAAD2K2AyDu/iP49J6CD8h8c/AAAAP4MBAAAAAAAAAVkBAABaAAAAYGOJbF0M4z+PSegg/IfHPwAAAD+DAQAAAAAAAAFaAQAAWgAAAMmasqasKeM/j0noIPyHxz8AAAA/kwEAAAAAAAABWwEAAFoAAAB+NsdDVDjjP49J6CD8h8c/AAAAP5MBAAAAAAAAAVwBAABaAAAAM9Lb4PtG4z+PSegg/IfHPwAAAD+jAQAAAAAAAAFdAQAAWgAAAA4gZq9PTuM/j0noIPyHxz8AAAA/owEAAAAAAAABXgEAAFoAAABvg+8brVrWP7JjEjoI/9E/AAAAPwAAAAAAAAAAAV8BAABaAAAAb4PvG61a1j+nKOyYhA7SPwAAAD9JAAAAAAAAAAFgAQAAWgAAAG+D7xutWtY/ne3F9wAe0j8AAAA/SQAAAAAAAAABYQEAAFoAAAAkHwS5VGnWP5Oyn1Z9LdI/AAAAP1kAAAAAAAAAAWIBAABaAAAA2boYVvx31j+Jd3m1+TzSPwAAAD9ZAAAAAAAAAAFjAQAAWgAAAI5WLfOjhtY/iXd5tfk80j8AAAA/aAAAAAAAAAABZAEAAFoAAABC8kGQS5XWP4l3ebX5PNI/AAAAP3gAAAAAAAAAAWUBAABaAAAAQvJBkEuV1j9+PFMUdkzSPwAAAD+IAAAAAAAAAAFmAQAAWgAAAPeNVi3zo9Y/fjxTFHZM0j8AAAA/iAAAAAAAAAABZwEAAFoAAACsKWvKmrLWP348UxR2TNI/AAAAP5cAAAAAAAAAAWgBAABaAAAArClrypqy1j91AS1z8lvSPwAAAD+nAAAAAAAAAAFpAQAAWgAAAGHFf2dCwdY/dQEtc/Jb0j8AAAA/pwAAAAAAAAABagEAAFoAAAAWYZQE6s/WP3UBLXPyW9I/AAAAP7YAAAAAAAAAAWsBAABaAAAAy/yooZHe1j9qxgbSbmvSPwAAAD/GAAAAAAAAAAFsAQAAWgAAAICYvT457dY/asYG0m5r0j8AAAA/1gAAAAAAAAABbQEAAFoAAABTBxCz1yfXP2CL4DDretI/AAAAP9YAAAAAAAAAAW4BAABaAAAAJ3ZiJ3Zi1z9gi+Aw63rSPwAAAD/WAAAAAAAAAAFvAQAAWgAAAPrktJsUndc/YIvgMOt60j8AAAA/5QAAAAAAAAABcAEAAFoAAACD7xutWubXP2CL4DDretI/AAAAPwUBAAAAAAAAAXEBAABaAAAAaHM8RIWz2D9gi+Aw63rSPwAAAD8UAQAAAAAAAAFyAQAAWgAAAB0PUeEswtg/YIvgMOt60j8AAAA/FAEAAAAAAAABcwEAAFoAAACHRnobfN/YP2CL4DDretI/AAAAPyQBAAAAAAAAAXQBAABaAAAAPOKOuCPu2D9gi+Aw63rSPwAAAD8kAQAAAAAAAAF1AQAAWgAAAPF9o1XL/Ng/YIvgMOt60j8AAAA/JAEAAAAAAAABdgEAAFoAAACmGbjycgvZP2CL4DDretI/AAAAP0MBAAAAAAAAAXcBAABaAAAAWrXMjxoa2T9gi+Aw63rSPwAAAD9TAQAAAAAAAAF4AQAAWgAAAA9R4SzCKNk/YIvgMOt60j8AAAA/UwEAAAAAAAABeQEAAFoAAADE7PXJaTfZP2CL4DDretI/AAAAP2IBAAAAAAAAAXoBAABaAAAAmFtIPghy2T9gi+Aw63rSPwAAAD9iAQAAAAAAAAF7AQAAWgAAAGvKmrKmrNk/YIvgMOt60j8AAAA/cgEAAAAAAAABfAEAAFoAAACKndiJndjZP2CL4DDretI/AAAAP3IBAAAAAAAAAX0BAABaAAAAXQwr/jsT2j9gi+Aw63rSPwAAAD+CAQAAAAAAAAF+AQAAWgAAAHzfaNUyP9o/YIvgMOt60j8AAAA/ggEAAAAAAAABfwEAAFoAAADmFpIPglzaP2CL4DDretI/AAAAP5EBAAAAAAAAAYABAABaAAAAT067SdF52j9gi+Aw63rSPwAAAD+RAQAAAAAAAAGBAQAAWgAAAATqz+Z4iNo/YIvgMOt60j8AAAA/oQEAAAAAAAABggEAAFoAAAC5heSDIJfaP2CL4DDretI/AAAAP/8BAAAAAAAAAYMBAABaAAAAbiH5IMil2j9gi+Aw63rSPwAAAD8eAgAAAAAAAAGEAQAAWgAAAG4h+SDIpdo/asYG0m5r0j8AAAA/LQIAAAAAAAABhQEAAFoAAAAjvQ2+b7TaP2rGBtJua9I/AAAAP4kCAAAAAAAAAYYBAABaAAAA2FgiWxfD2j9qxgbSbmvSPwAAAD+JAgAAAAAAAAGHAQAAWgAAAI30Nvi+0do/asYG0m5r0j8AAAA/mQIAAAAAAAABiAEAAFoAAABCkEuVZuDaP2rGBtJua9I/AAAAP4MDAAAAAAAAAYkBAABaAAAA9ytgMg7v2j9qxgbSbmvSPwAAAD+iAwAAAAAAAAGKAQAAWgAAAKvHdM+1/do/asYG0m5r0j8AAAA/4QMAAAAAAAABiwEAAFoAAABgY4lsXQzbP2rGBtJua9I/AAAAP/EDAAAAAAAAAYwBAABaAAAAFf+dCQUb2z9qxgbSbmvSPwAAAD8ABAAAAAAAAAGNAQAAWgAAAMqasqasKds/asYG0m5r0j8AAAA/HwQAAAAAAAABjgEAAFoAAAB/NsdDVDjbP2rGBtJua9I/AAAAPx8EAAAAAAAAAY8BAABaAAAANNLb4PtG2z91AS1z8lvSPwAAAD8vBAAAAAAAAAGQAQAAWgAAAOlt8H2jVds/dQEtc/Jb0j8AAAA/PwQAAAAAAAABkQEAAFoAAACeCQUbS2TbP3UBLXPyW9I/AAAAP04EAAAAAAAAAZIBAABaAAAAB0EuVZqB2z91AS1z8lvSPwAAAD9OBAAAAAAAAAGTAQAAWgAAACYUbCyRrds/dQEtc/Jb0j8AAAA/TgQAAAAAAAABlAEAAFoAAABF56kDiNnbP3UBLXPyW9I/AAAAP14EAAAAAAAAAZUBAABaAAAArh7TPdf22z91AS1z8lvSPwAAAD9tBAAAAAAAAAGWAQAAWgAAABhW/HcmFNw/dQEtc/Jb0j8AAAA/jAQAAAAAAAABlwEAAFoAAADsxE7sxE7cP3UBLXPyW9I/AAAAP5wEAAAAAAAAAZgBAABaAAAAoGBjiWxd3D9+PFMUdkzSPwAAAD8pBQAAAAAAAAGZAQAAWgAAAFX8dyYUbNw/iXd5tfk80j8AAAA/KQUAAAAAAAABmgEAAFoAAABV/HcmFGzcP5Oyn1Z9LdI/AAAAPzgFAAAAAAAAAZsBAABaAAAAvzOhYGOJ3D+d7cX3AB7SPwAAAD9IBQAAAAAAAAGcAQAAWgAAAL8zoWBjidw/pyjsmIQO0j8AAAA/SAUAAAAAAAABnQEAAFoAAAB0z7X9CpjcP6co7JiEDtI/AAAAP1gFAAAAAAAAAZ4BAABaAAAAdM+1/QqY3D+yYxI6CP/RPwAAAD9YBQAAAAAAAAGfAQAAWgAAAHTPtf0KmNw/u54424vv0T8AAAA/ZwUAAAAAAAABoAEAAFoAAAApa8qasqbcP8bZXnwP4NE/AAAAP2cFAAAAAAAAAaEBAABaAAAAKWvKmrKm3D/PFIUdk9DRPwAAAD93BQAAAAAAAAGiAQAAWgAAAN4G3zdatdw/zxSFHZPQ0T8AAAA/hgUAAAAAAAABowEAAFoAAADeBt83WrXcP9pPq74WwdE/AAAAP4YFAAAAAAAAAaQBAABaAAAA3gbfN1q13D/kitFfmrHRPwAAAD+WBQAAAAAAAAGlAQAAWgAAAN4G3zdatdw/7sX3AB6i0T8AAAA/pgUAAAAAAAABpgEAAFoAAADeBt83WrXcP/gAHqKhktE/AAAAP7UFAAAAAAAAAacBAABaAAAA3gbfN1q13D8DPERDJYPRPwAAAD+1BQAAAAAAAAGoAQAAWgAAAN4G3zdatdw/DHdq5Khz0T8AAAA/xQUAAAAAAAABqQEAAFoAAADeBt83WrXcPxeykIUsZNE/AAAAP8UFAAAAAAAAAaoBAABaAAAA3gbfN1q13D8rKN3HM0XRPwAAAD/VBQAAAAAAAAGrAQAAWgAAAN4G3zdatdw/NWMDabc10T8AAAA/1QUAAAAAAAABrAEAAFoAAADeBt83WrXcP0CeKQo7JtE/AAAAP/QFAAAAAAAAAa0BAABaAAAA3gbfN1q13D9J2U+rvhbRPwAAAD/0BQAAAAAAAAGuAQAAWgAAAN4G3zdatdw/VBR2TEIH0T8AAAA/AwYAAAAAAAABrwEAAFoAAAApa8qasqbcP1QUdkxCB9E/AAAAPyMGAAAAAAAAAbABAABaAAAAdM+1/QqY3D9eT5ztxffQPwAAAD9rBgAAAAAAAAGxAQAAWgAAAHTPtf0KmNw/aIrCjkno0D8AAAA/ewYAAAAAAAABsgEAAFoAAAC/M6FgY4ncP3LF6C/N2NA/AAAAP4oGAAAAAAAAAbMBAABaAAAAvzOhYGOJ3D99AA/RUMnQPwAAAD+aBgAAAAAAAAG0AQAAWgAAAAqYjMO7etw/hjs1ctS50D8AAAA/mgYAAAAAAAABtQEAAFoAAABV/HcmFGzcP5uxgbTbmtA/AAAAP6oGAAAAAAAAAbYBAABaAAAAoGBjiWxd3D+vJ8724nvQPwAAAD+qBgAAAAAAAAG3AQAAWgAAAOzETuzETtw/uWL0l2Zs0D8AAAA/uQYAAAAAAAABuAEAAFoAAADsxE7sxE7cP8OdGjnqXNA/AAAAP7kGAAAAAAAAAbkBAABaAAAA7MRO7MRO3D/O2EDabU3QPwAAAD/JBgAAAAAAAAG6AQAAWgAAADcpOk8dQNw/zthA2m1N0D8AAAA/2QYAAAAAAAABuwEAAFoAAAA3KTpPHUDcP9cTZ3vxPdA/AAAAP/gGAAAAAAAAAbwBAABaAAAAgo0lsnUx3D/XE2d78T3QPwAAAD8XBwAAAAAAAAG9AQAAWgAAAIKNJbJ1Mdw/4k6NHHUu0D8AAAA/FwcAAAAAAAABvgEAAFoAAADN8RAVziLcP+JOjRx1LtA/AAAAPycHAAAAAAAAAb8BAABaAAAAGFb8dyYU3D/sibO9+B7QPwAAAD82BwAAAAAAAAHAAQAAWgAAAGO659p+Bdw/9sTZXnwP0D8AAAA/RgcAAAAAAAABwQEAAFoAAACuHtM91/bbP/bE2V58D9A/AAAAP1YHAAAAAAAAAcIBAABaAAAArh7TPdf22z8AAAAAAADQPwAAAD9WBwAAAAAAAAHDAQAAWgAAAPmCvqAv6Ns/AAAAAAAA0D8AAAA/ZQcAAAAAAAABxAEAAFoAAAD5gr6gL+jbPxZ2TEIH4c8/AAAAP3UHAAAAAAAAAcUBAABaAAAAReepA4jZ2z8o7JiEDsLPPwAAAD+EBwAAAAAAAAHGAQAAWgAAAJBLlWbgyts/KOyYhA7Czz8AAAA/hAcAAAAAAAABxwEAAFoAAAAmFGwska3bPz5i5cYVo88/AAAAP5QHAAAAAAAAAcgBAABaAAAAcXhXj+me2z8+YuXGFaPPPwAAAD+UBwAAAAAAAAHJAQAAWgAAALzcQvJBkNs/UtgxCR2Ezz8AAAA/pAcAAAAAAAABygEAAFoAAAAHQS5VmoHbP1LYMQkdhM8/AAAAP6QHAAAAAAAAAcsBAABaAAAAngkFG0tk2z9S2DEJHYTPPwAAAD+zBwAAAAAAAAHMAQAAWgAAAOlt8H2jVds/aE5+SyRlzz8AAAA/swcAAAAAAAABzQEAAFoAAAA00tvg+0bbP2hOfkskZc8/AAAAP8MHAAAAAAAAAc4BAABaAAAAfzbHQ1Q42z9oTn5LJGXPPwAAAD/TBwAAAAAAAAHPAQAAWgAAAMqasqasKds/aE5+SyRlzz8AAAA/0wcAAAAAAAAB0AEAAFoAAAAV/50JBRvbP2hOfkskZc8/AAAAP/IHAAAAAAAAAdEBAABaAAAAYGOJbF0M2z9oTn5LJGXPPwAAAD8BCAAAAAAAAAHSAQAAWgAAAKvHdM+1/do/aE5+SyRlzz8AAAA/EQgAAAAAAAAB0wEAAFoAAAD3K2AyDu/aP2hOfkskZc8/AAAAPxEIAAAAAAAAAdQBAABaAAAAQpBLlWbg2j9oTn5LJGXPPwAAAD8RCAAAAAAAAAHVAQAAWgAAAI30Nvi+0do/aE5+SyRlzz8AAAA/IQgAAAAAAAAB1gEAAFoAAADYWCJbF8PaP2hOfkskZc8/AAAAPyEIAAAAAAAAAdcBAABaAAAAbiH5IMil2j98xMqNK0bPPwAAAD9ACAAAAAAAAAHYAQAAWgAAAHzfaNUyP9o/kDoX0DInzz8AAAA/QAgAAAAAAAAB2QEAAFoAAAA/Oe0mRefZP5A6F9AyJ88/AAAAP0AIAAAAAAAAAdoBAABaAAAAAZNxeFeP2T/MnPyWSMrOPwAAAD9QCAAAAAAAAAHbAQAAWgAAAHmICmcRRtk/4BJJ2U+rzj8AAAA/XwgAAAAAAAAB3AEAAFoAAACmGbjycgvZPwr/4V1ebc4/AAAAP18IAAAAAAAAAd0BAABaAAAA0qplftTQ2D8K/+FdXm3OPwAAAD+LCAAAAAAAAAHeAQAAWgAAAHYxrPjvTNg/Mut64mwvzj8AAAA/iwgAAAAAAAAB3wEAAFoAAADBlZdbSD7YP0ZhxyR0EM4/AAAAP5sIAAAAAAAAAeABAABaAAAAV15uIfkg2D9GYcckdBDOPwAAAD+bCAAAAAAAAAHhAQAAWgAAAO4mReepA9g/RmHHJHQQzj8AAAA/qwgAAAAAAAAB4gEAAFoAAAA4izBKAvXXP0ZhxyR0EM4/AAAAP6sIAAAAAAAAAeMBAABaAAAAGbjycgvJ1z9GYcckdBDOPwAAAD+6CAAAAAAAAAHkAQAAWgAAAGQc3tVjutc/RmHHJHQQzj8AAAA/uggAAAAAAAAB5QEAAFoAAAD65LSbFJ3XP0ZhxyR0EM4/AAAAP8oIAAAAAAAAAeYBAABaAAAAkK2LYcV/1z9GYcckdBDOPwAAAD/aCAAAAAAAAAHnAQAAWgAAAHLaTYrOU9c/RmHHJHQQzj8AAAA/6QgAAAAAAAAB6AEAAFoAAABTBxCz1yfXP0ZhxyR0EM4/AAAAP+kIAAAAAAAAAekBAABaAAAANTTS2+D71j9GYcckdBDOPwAAAD/pCAAAAAAAAAHqAQAAWgAAABZhlATqz9Y/RmHHJHQQzj8AAAA/6QgAAAAAAAAB6wEAAFoAAACsKWvKmrLWP0ZhxyR0EM4/AAAAP/kIAAAAAAAAAewBAABaAAAA2boYVvx31j9GYcckdBDOPwAAAD/5CAAAAAAAAAHtAQAAWgAAAG+D7xutWtY/RmHHJHQQzj8AAAA/CAkAAAAAAAAB7gEAAFoAAABQsLFEti7WP0ZhxyR0EM4/AAAAPwgJAAAAAAAAAe8BAABaAAAA53iICmcR1j9GYcckdBDOPwAAAD8YCQAAAAAAAAHwAQAAWgAAAMilSjNw5dU/RmHHJHQQzj8AAAA/KAkAAAAAAAAB8QEAAFoAAABebiH5IMjVP0ZhxyR0EM4/AAAAPygJAAAAAAAAAfIBAABaAAAAqdIMXHm51T9GYcckdBDOPwAAAD8oCQAAAAAAAAHzAQAAWgAAAPQ2+L7RqtU/RmHHJHQQzj8AAAA/NwkAAAAAAAAB9AEAAFoAAABAm+MhKpzVP0ZhxyR0EM4/AAAAP9QJAAAAAAAAAfUBAABaAAAAQJvjISqc1T8y63ribC/OPwAAAD/zCQAAAAAAAAH2AQAAWgAAAECb4yEqnNU/HnUuoGVOzj8AAAA/EgoAAAAAAAAB9wEAAFoAAABAm+MhKpzVPwr/4V1ebc4/AAAAPyIKAAAAAAAAAfgBAABaAAAAQJvjISqc1T/2iJUbV4zOPwAAAD8xCgAAAAAAAAH5AQAAWgAAAECb4yEqnNU/4BJJ2U+rzj8AAAA/QQoAAAAAAAAB+gEAAFoAAABAm+MhKpzVP8yc/JZIys4/AAAAP1EKAAAAAAAAAfsBAABaAAAAQJvjISqc1T+4JrBUQenOPwAAAD9RCgAAAAAAAAH8AQAAWgAAAECb4yEqnNU/pLBjEjoIzz8AAAA/YAoAAAAAAAAB/QEAAFoAAABAm+MhKpzVP5A6F9AyJ88/AAAAP2AKAAAAAAAAAf4BAABaAAAAQJvjISqc1T9oTn5LJGXPPwAAAD9wCgAAAAAAAAH/AQAAWgAAAECb4yEqnNU/KOyYhA7Czz8AAAA/cAoAAAAAAAABAAIAAFoAAABAm+MhKpzVPxZ2TEIH4c8/AAAAP38KAAAAAAAAAQECAABaAAAAQJvjISqc1T8AAAAAAADQPwAAAD9/CgAAAAAAAAECAgAAWgAAAPQ2+L7RqtU/7Imzvfge0D8AAAA/jwoAAAAAAAABAwIAAFoAAAD0Nvi+0arVP+JOjRx1LtA/AAAAP48KAAAAAAAAAQQCAABaAAAAqdIMXHm51T/XE2d78T3QPwAAAD+PCgAAAAAAAAEFAgAAWgAAAKnSDFx5udU/zthA2m1N0D8AAAA/nwoAAAAAAAABBgIAAFoAAACp0gxcebnVP8OdGjnqXNA/AAAAP58KAAAAAAAAAQcCAABaAAAAXm4h+SDI1T+5YvSXZmzQPwAAAD+/CgAAAAAAAAEIAgAAWgAAAF5uIfkgyNU/ryfO9uJ70D8AAAA/zgoAAAAAAAABCQIAAFoAAABebiH5IMjVP6Xsp1Vfi9A/AAAAP94KAAAAAAAAAQoCAABaAAAAXm4h+SDI1T+bsYG025rQPwAAAD/tCgAAAAAAAAELAgAAWgAAAF5uIfkgyNU/kXZbE1iq0D8AAAA/7QoAAAAAAAABDAIAAFoAAABebiH5IMjVP4Y7NXLUudA/AAAAP/0KAAAAAAAAAQ0CAABaAAAAEwo2lsjW1T9yxegvzdjQPwAAAD/9CgAAAAAAAAEOAgAAWgAAABMKNpbI1tU/aIrCjkno0D8AAAA/DQsAAAAAAAABDwIAAFoAAAATCjaWyNbVP15PnO3F99A/AAAAPw0LAAAAAAAAARACAABaAAAAEwo2lsjW1T9UFHZMQgfRPwAAAD8cCwAAAAAAAAERAgAAWgAAABMKNpbI1tU/SdlPq74W0T8AAAA/LAsAAAAAAAABEgIAAFoAAAATCjaWyNbVP0CeKQo7JtE/AAAAPywLAAAAAAAAARMCAABaAAAAEwo2lsjW1T8rKN3HM0XRPwAAAD88CwAAAAAAAAEUAgAAWgAAABMKNpbI1tU/Ie22JrBU0T8AAAA/SwsAAAAAAAABFQIAAFoAAAATCjaWyNbVPxeykIUsZNE/AAAAP0sLAAAAAAAAARYCAABaAAAAEwo2lsjW1T8Md2rkqHPRPwAAAD9bCwAAAAAAAAEXAgAAWgAAABMKNpbI1tU/AzxEQyWD0T8AAAA/agsAAAAAAAABGAIAAFoAAAATCjaWyNbVP/gAHqKhktE/AAAAP4oLAAAAAAAAARkCAABaAAAAEwo2lsjW1T/uxfcAHqLRPwAAAD+pCwAAAAAAAAEaAgAAWgAAABMKNpbI1tU/5IrRX5qx0T8AAAA/qQsAAAAAAAABGwIAAFoAAAATCjaWyNbVP9pPq74WwdE/AAAAP7kLAAAAAAAAARwCAABaAAAAEwo2lsjW1T/PFIUdk9DRPwAAAD+5CwAAAAAAAAEdAgAAWgAAABMKNpbI1tU/xtlefA/g0T8AAAA/yAsAAAAAAAABHgIAAFoAAADIpUozcOXVP7ueONuL79E/AAAAP8gLAAAAAAAAAR8CAABaAAAAyKVKM3Dl1T+yYxI6CP/RPwAAAD/YCwAAAAAAAAEgAgAAWgAAAMilSjNw5dU/pyjsmIQO0j8AAAA/5wsAAAAAAAABIQIAAFoAAADIpUozcOXVP53txfcAHtI/AAAAPwcMAAAAAAAAASICAABaAAAAfUFf0Bf01T+d7cX3AB7SPwAAAD+3DAAAAAAAAAEjAgAAWgAAADLdc22/AtY/ne3F9wAe0j8AAAA/xwwAAAAAAAABJAIAAFoAAAAOIGavT07LP1eM/tKMDdQ/AAAAPwAAAAAAAAAAASUCAABaAAAAeFeP6Z5ryz9XjP7SjA3UPwAAAD8gAAAAAAAAAAEmAgAAWgAAAOKOuCPuiMs/V4z+0owN1D8AAAA/LwAAAAAAAAABJwIAAFoAAABMxuFdPabLP1eM/tKMDdQ/AAAAPy8AAAAAAAAAASgCAABaAAAAIDU00tvgyz9OUdgxCR3UPwAAAD8/AAAAAAAAAAEpAgAAWgAAAIpsXQwr/ss/TlHYMQkd1D8AAAA/TwAAAAAAAAABKgIAAFoAAAD0o4ZGehvMP05R2DEJHdQ/AAAAP08AAAAAAAAAASsCAABaAAAAXNuvgMk4zD9OUdgxCR3UPwAAAD9eAAAAAAAAAAEsAgAAWgAAAMYS2boYVsw/TlHYMQkd1D8AAAA/XgAAAAAAAAABLQIAAFoAAAAEuVRpBq7MP05R2DEJHdQ/AAAAP24AAAAAAAAAAS4CAABaAAAAQl/QF/QFzT9DFrKQhSzUPwAAAD9uAAAAAAAAAAEvAgAAWgAAABTOIoySQM0/QxaykIUs1D8AAAA/fQAAAAAAAAABMAIAAFoAAAC8q8d0z7XNPznbi+8BPNQ/AAAAP30AAAAAAAAAATECAABaAAAAoC/oC/qCzj8524vvATzUPwAAAD+NAAAAAAAAAAEyAgAAWgAAABx832jVMs8/OduL7wE81D8AAAA/jQAAAAAAAAABMwIAAFoAAAAf0z3X9ivQPznbi+8BPNQ/AAAAP50AAAAAAAAAATQCAABaAAAAXHm5heSD0D8voGVOfkvUPwAAAD+dAAAAAAAAAAE1AgAAWgAAAIthxX9nQtE/JWU/rfpa1D8AAAA/vAAAAAAAAAABNgIAAFoAAADJB0EuVZrRPxoqGQx3atQ/AAAAP7wAAAAAAAAAATcCAABaAAAA59p+BUzG0T8aKhkMd2rUPwAAAD+8AAAAAAAAAAE4AgAAWgAAAFISqD+b49E/GioZDHdq1D8AAAA/zAAAAAAAAAABOQIAAFoAAAC8SdF56gDSPxoqGQx3atQ/AAAAP8wAAAAAAAAAAToCAABaAAAAcOXlFpIP0j8aKhkMd2rUPwAAAD/bAAAAAAAAAAE7AgAAWgAAACWB+rM5HtI/GioZDHdq1D8AAAA/+gAAAAAAAAABPAIAAFoAAADaHA9R4SzSPxoqGQx3atQ/AAAAPxoBAAAAAAAAAT0CAABaAAAAj7gj7og70j8aKhkMd2rUPwAAAD8aAQAAAAAAAAE+AgAAWgAAAPnvTCjYWNI/GioZDHdq1D8AAAA/KQEAAAAAAAABPwIAAFoAAABiJ3ZiJ3bSPxoqGQx3atQ/AAAAPykBAAAAAAAAAUACAABaAAAAgfqzOR6i0j8aKhkMd2rUPwAAAD85AQAAAAAAAAFBAgAAWgAAAAkFG0tk69I/GioZDHdq1D8AAAA/OQEAAAAAAAABQgIAAFoAAACTD4JcqjTTPxoqGQx3atQ/AAAAP0kBAAAAAAAAAUMCAABaAAAAGxrpbfB90z8aKhkMd2rUPwAAAD9JAQAAAAAAAAFEAgAAWgAAADrtJkXnqdM/GioZDHdq1D8AAAA/WAEAAAAAAAABRQIAAFoAAAANXHm5heTTPxoqGQx3atQ/AAAAP1gBAAAAAAAAAUYCAABaAAAALC+3kHwQ1D8aKhkMd2rUPwAAAD9oAQAAAAAAAAFHAgAAWgAAAOHKyy0kH9Q/GioZDHdq1D8AAAA/aAEAAAAAAAABSAIAAFoAAABKAvVnczzUPxoqGQx3atQ/AAAAP3cBAAAAAAAAAUkCAABaAAAAZxFGSaD+5D+Jd3m1+TzSPwAAAD8AAAAAAAAAAAFKAgAAWgAAADe8q8d0z+0/tduawFIF1T8AAAA/AAAAAAAAAAABSwIAAFoAAAATCjaWyNbtP7XbmsBSBdU/AAAAPzkBAAAAAAAAAUwCAABaAAAAofPUAcTs7T+hZU5+SyTVPwAAAD9IAQAAAAAAAAFNAgAAWgAAAFaP6Z5r++0/eHm1+Txi1T8AAAA/SAEAAAAAAAABTgIAAFoAAADmeIgKZxHuP0ZS9tOqr9U/AAAAP1gBAAAAAAAAAU8CAABaAAAA3plQsLFE7j8SKzeuGP3VPwAAAD9cAQAAAAAAAAFQAgAAWgAAAGikt8H3je4/zI0rRn9p1j8AAAA/bAEAAAAAAAABUQIAAFoAAADwrh7TPdfuP3q1+Txi5dY/AAAAP2wBAAAAAAAAAVICAABaAAAAeLmF5IMg7z8zGO7UyFHXPwAAAD97AQAAAAAAAAFTAgAAWgAAAHLaTYrOU+8/APEurzaf1z8AAAA/ewEAAAAAAAABVAIAAFoAAABs+xUwGYfvP87Jb4mk7Nc/AAAAP4sBAAAAAAAAAVUCAABaAAAA+uS0mxSd7z+vGP2lGRvYPwAAAD+LAQAAAAAAAAFWAgAAWgAAAIrOUwcQs+8/pd3WBJYq2D8AAAA/mwEAAAAAAAABVwIAAFoAAABkHN7VY7rvP5qisGMSOtg/AAAAP5sBAAAAAAAAAVgCAABaAAAAZBze1WO67z+GLGQhC1nYPwAAAD8IAgAAAAAAAAFZAgAAWgAAAGQc3tVjuu8/fPE9gIdo2D8AAAA/JwIAAAAAAAABWgIAAFoAAABkHN7VY7rvP3K2F98DeNg/AAAAPzcCAAAAAAAAAVsCAABaAAAAZBze1WO67z9oe/E9gIfYPwAAAD9GAgAAAAAAAAFcAgAAWgAAAGQc3tVjuu8/XUDLnPyW2D8AAAA/RgIAAAAAAAABXQIAAFoAAAA+amikt8HvP1QFpft4ptg/AAAAP1YCAAAAAAAAAV4CAABaAAAAPmpopLfB7z9Jyn5a9bXYPwAAAD9WAgAAAAAAAAFfAgAAWgAAABi48nILye8/P49YuXHF2D8AAAA/ZgIAAAAAAAABYAIAAFoAAAAYuPJyC8nvPzVUMhju1Ng/AAAAP3UCAAAAAAAAAWECAABaAAAA9AV9QV/Q7z81VDIY7tTYPwAAAD+FAgAAAAAAAAFiAgAAWgAAAM5TBxCz1+8/KxkMd2rk2D8AAAA/hQIAAAAAAAABYwIAAFoAAACooZHeBt/vPysZDHdq5Ng/AAAAP8MCAAAAAAAAAWQCAABaAAAAqKGR3gbf7z81VDIY7tTYPwAAAD/jAgAAAAAAAAFlAgAAWgAAAKihkd4G3+8/P49YuXHF2D8AAAA/4wIAAAAAAAABZgIAAFoAAACooZHeBt/vP0nKflr1tdg/AAAAP/ICAAAAAAAAAWcCAABaAAAAqKGR3gbf7z9dQMuc/JbYPwAAAD8CAwAAAAAAAAFoAgAAWgAAALw+Oe0mRe8/eHm1+Txi1T8AAAA/AAAAAAAAAAABaQIAAFoAAADi8K4e0z3vP3h5tfk8YtU/AAAAP24AAAAAAAAAAWoCAABaAAAALlWagSsv7z94ebX5PGLVPwAAAD99AAAAAAAAAAFrAgAAWgAAAFIHELPXJ+8/ZANptzWB1T8AAAA/fQAAAAAAAAABbAIAAFoAAACea/sVMBnvP0ZS9tOqr9U/AAAAP5wAAAAAAAAAAW0CAABaAAAAEIJcqjQD7z8noYPwH97VPwAAAD+cAAAAAAAAAAFuAgAAWgAAAICYvT457e4//rTqaxEc1j8AAAA/nAAAAAAAAAABbwIAAFoAAADwrh7TPdfuP+ADeIiGStY/AAAAP5wAAAAAAAAAAXACAABaAAAAhnf1mO657j+t3Lhi9JfWPwAAAD+sAAAAAAAAAAFxAgAAWgAAANLb4PtGq+4/mWZsIO221j8AAAA/rAAAAAAAAAABcgIAAFoAAABC8kGQS5XuP2U/rfpaBNc/AAAAP7wAAAAAAAAAAXMCAABaAAAA2LoYVvx37j9HjjoX0DLXPwAAAD/LAAAAAAAAAAF0AgAAWgAAAErReeoAYu4/H6KhksFw1z8AAAA/2wAAAAAAAAABdQIAAFoAAAAFTMbhXT3uP/a1CA6zrtc/AAAAP9sAAAAAAAAAAXYCAABaAAAAULCxRLYu7j/XBJYqKN3XPwAAAD/rAAAAAAAAAAF3AgAAWgAAAJsUnacOIO4/w45J6CD81z8AAAA/6wAAAAAAAAABeAIAAFoAAADAxhLZuhjuP7lTI0edC9g/AAAAP/oAAAAAAAAAAXkCAABaAAAA5niICmcR7j+l3dYElirYPwAAAD/6AAAAAAAAAAF6AgAAWgAAADHdc22/Au4/mqKwYxI62D8AAAA/CgEAAAAAAAABewIAAFoAAABWj+mea/vtP4YsZCELWdg/AAAAPwoBAAAAAAAAAXwCAABaAAAAofPUAcTs7T9ythffA3jYPwAAAD8ZAQAAAAAAAAF9AgAAWgAAAMelSjNw5e0/XUDLnPyW2D8AAAA/GQEAAAAAAAABfgIAAFoAAADsV8BkHN7tP1QFpft4ptg/AAAAPxkBAAAAAAAAAX8CAABaAAAAN7yrx3TP7T81VDIY7tTYPwAAAD8pAQAAAAAAAAGAAgAAWgAAAF5uIfkgyO0/KxkMd2rk2D8AAAA/KQEAAAAAAAABgQIAAFoAAACDIJcqzcDtPyDe5dXm89g/AAAAPzkBAAAAAAAAAYICAABaAAAAqdIMXHm57T8MaJmT3xLZPwAAAD85AQAAAAAAAAGDAgAAWgAAAM6Ego0lsu0/Ay1z8lsi2T8AAAA/SAEAAAAAAAABhAIAAFoAAADOhIKNJbLtP/jxTFHYMdk/AAAAP1gBAAAAAAAAAYUCAABaAAAA1OZ4iApngT8lVm5cMfrbPwAAAD8AAAAAAAAAAAGGAgAAWgAAAGjgysstJH8/JVZuXDH62z8AAAA/AAAAAAAAAAABhwIAAFoAAAAo86OGRnp7Py+RlP206ts/AAAAPxAAAAAAAAAAAYgCAABaAAAADNSfzfEQhT8vkZT9tOrbPwAAAD+8AAAAAAAAAAGJAgAAWgAAANpNis5TB5A/L5GU/bTq2z8AAAA/zAAAAAAAAAABigIAAFoAAABOKNhYIluXPy+RlP206ts/AAAAP8wAAAAAAAAAAYsCAABaAAAAvgIm4/Cunj8vkZT9tOrbPwAAAD/bAAAAAAAAAAGMAgAAWgAAAJnuubZfAaM/L5GU/bTq2z8AAAA/2wAAAAAAAAABjQIAAFoAAAB5uYXkgyCnPznMup4429s/AAAAP+sAAAAAAAAAAY4CAABaAAAAs6asKWvKqj85zLqeONvbPwAAAD/rAAAAAAAAAAGPAgAAWgAAADtPHUDMXq8/QwfhP7zL2z8AAAA/+gAAAAAAAAABkAIAAFoAAACSQP3ZHA+xP01CB+E/vNs/AAAAP/oAAAAAAAAAAZECAABaAAAA4PtGq5b5sT9NQgfhP7zbPwAAAD8KAQAAAAAAAAGSAgAAWgAAAC63kHwQ5LI/V30tgsOs2z8AAAA/CgEAAAAAAAABkwIAAFoAAACqA4jZ65OzP1d9LYLDrNs/AAAAPxoBAAAAAAAAAZQCAABaAAAAfHLaTYrOsz9XfS2Cw6zbPwAAAD8aAQAAAAAAAAGVAgAAWgAAAFDhLMIoCbQ/V30tgsOs2z8AAAA/KQEAAAAAAAABlgIAAFoAAAD6vtGqZX60P1d9LYLDrNs/AAAAPykBAAAAAAAAAZcCAABaAAAAzC0kHwS5tD9XfS2Cw6zbPwAAAD85AQAAAAAAAAGYAgAAWgAAAKCcdpOi87Q/YrhTI0ed2z8AAAA/OQEAAAAAAAABmQIAAFoAAAB0C8kHQS61P2K4UyNHnds/AAAAP0kBAAAAAAAAAZoCAABaAAAAGult8H2jtT9iuFMjR53bPwAAAD9JAQAAAAAAAAGbAgAAWgAAAJY1ZU1ZU7Y/YrhTI0ed2z8AAAA/WAEAAAAAAAABnAIAAFoAAADk8K4e0z23P2vzecTKjds/AAAAP1gBAAAAAAAAAZ0CAABaAAAABBtLZOtiuD9r83nEyo3bPwAAAD9oAQAAAAAAAAGeAgAAWgAAAM4ijJJA/bk/a/N5xMqN2z8AAAA/aAEAAAAAAAABnwIAAFoAAADEu3pM91y7P2vzecTKjds/AAAAP3cBAAAAAAAAAaACAABaAAAAjMO7ekz3vD9r83nEyo3bPwAAAD93AQAAAAAAAAGhAgAAWgAAAIJcqjQDV74/a/N5xMqN2z8AAAA/dwEAAAAAAAABogIAAFoAAACP6Z5r+xXAP2vzecTKjds/AAAAP4cBAAAAAAAAAaMCAABaAAAACzaWyNbFwD9r83nEyo3bPwAAAD+HAQAAAAAAAAGkAgAAWgAAAIWCjSWydcE/a/N5xMqN2z8AAAA/hwEAAAAAAAABpQIAAFoAAACWl1tIPgjCP2vzecTKjds/AAAAP5YBAAAAAAAAAaYCAABaAAAA0z3X9itgwj9r83nEyo3bPwAAAD+WAQAAAAAAAAGnAgAAWgAAAKesKWvKmsI/a/N5xMqN2z8AAAA/pgEAAAAAAAABqAIAAFoAAAB6G3zfaNXCP2vzecTKjds/AAAAP6YBAAAAAAAAAakCAABaAAAATorOUwcQwz9r83nEyo3bPwAAAD+2AQAAAAAAAAGqAgAAWgAAACH5IMilSsM/a/N5xMqN2z8AAAA/tgEAAAAAAAABqwIAAFoAAABfn5x2k6LDP2vzecTKjds/AAAAP8UBAAAAAAAAAawCAABaAAAAnEUYJYH6wz9r83nEyo3bPwAAAD/VAQAAAAAAAAGtAgAAWgAAAK1a5kcNjcQ/a/N5xMqN2z8AAAA/1QEAAAAAAAABrgIAAFoAAAAop92k6DzFP3YuoGVOfts/AAAAP+QBAAAAAAAAAa8CAABaAAAAd2IndmInxj+AacYG0m7bPwAAAD/kAQAAAAAAAAGwAgAAWgAAAMUdcUfcEcc/iqTsp1Vf2z8AAAA/9AEAAAAAAAABsQIAAFoAAAB8EORSpRnIP5TfEknZT9s/AAAAP/QBAAAAAAAAAbICAABaAAAAysstJB8EyT+fGjnqXEDbPwAAAD/0AQAAAAAAAAGzAgAAWgAAAO31yWk3Kco/nxo56lxA2z8AAAA/BAIAAAAAAAABtAIAAFoAAABoQsHGEtnKP58aOepcQNs/AAAAPwQCAAAAAAAAAbUCAABaAAAAeFeP6Z5ryz+fGjnqXEDbPwAAAD8TAgAAAAAAAAG2AgAAWgAAAPSjhkZ6G8w/nxo56lxA2z8AAAA/EwIAAAAAAAABtwIAAFoAAAAwSgL1Z3PMP58aOepcQNs/AAAAPyMCAAAAAAAAAbgCAABaAAAAbvB9o1XLzD+fGjnqXEDbPwAAAD8jAgAAAAAAAAG5AgAAWgAAAEJf0Bf0Bc0/nxo56lxA2z8AAAA/MwIAAAAAAAABugIAAFoAAACqlvlRQyPNP58aOepcQNs/AAAAP0ICAAAAAAAAAbsCAABaAAAAFM4ijJJAzT+fGjnqXEDbPwAAAD9xAgAAAAAAAAG8AgAAWgAAAH4FTMbhXc0/lN8SSdlP2z8AAAA/kAIAAAAAAAABvQIAAFoAAADoPHUAMXvNP5TfEknZT9s/AAAAP6ACAAAAAAAAAb4CAABaAAAAUnSeOoCYzT+U3xJJ2U/bPwAAAD/+AgAAAAAAAAG/AgAAWgAAALyrx3TPtc0/lN8SSdlP2z8AAAA/ewMAAAAAAAABwAIAAFoAAAAm4/CuHtPNP5TfEknZT9s/AAAAP6IDAAAAAAAAAcECAABaAAAAkBoa6W3wzT+U3xJJ2U/bPwAAAD/BAwAAAAAAAAHCAgAAWgAAAPpRQyO9Dc4/lN8SSdlP2z8AAAA/0QMAAAAAAAABwwIAAFoAAABiiWxdDCvOP5TfEknZT9s/AAAAP+ADAAAAAAAAAcQCAABaAAAAzMCVl1tIzj+U3xJJ2U/bPwAAAD/wAwAAAAAAAAHFAgAAWgAAADb4vtGqZc4/lN8SSdlP2z8AAAA/AAQAAAAAAAABxgIAAFoAAACgL+gL+oLOP5TfEknZT9s/AAAAPwAEAAAAAAAAAccCAABaAAAAdJ46gJi9zj+U3xJJ2U/bPwAAAD8ABAAAAAAAAAHIAgAAWgAAAEgNjfQ2+M4/lN8SSdlP2z8AAAA/DwQAAAAAAAAByQIAAFoAAADw6jHdc23PP5TfEknZT9s/AAAAPx8EAAAAAAAAAcoCAABaAAAAlsjWxbDizz+U3xJJ2U/bPwAAAD8fBAAAAAAAAAHLAgAAWgAAAGo3KTpPHdA/lN8SSdlP2z8AAAA/LwQAAAAAAAABzAIAAFoAAADUblJ0njrQP5TfEknZT9s/AAAAP04EAAAAAAAAAc0CAABaAAAA8kGQS5Vm0D+U3xJJ2U/bPwAAAD99BAAAAAAAAAHOAgAAWgAAAKfdpOg8ddA/lN8SSdlP2z8AAAA/fQQAAAAAAAABzwIAAFoAAABcebmF5IPQP5TfEknZT9s/AAAAP5wEAAAAAAAAAdACAABaAAAAGCWB+rM5jj82kHZbE1jiPwAAAD8AAAAAAAAAAAHRAgAAWgAAACgJ1J/N8ZA/NpB2WxNY4j8AAAA/lAAAAAAAAAAB0gIAAFoAAADGf2dCwcaSPzaQdlsTWOI/AAAAP6QAAAAAAAAAAdMCAABaAAAAYvb65LSblD82kHZbE1jiPwAAAD+kAAAAAAAAAAHUAgAAWgAAAE4o2FgiW5c/NpB2WxNY4j8AAAA/swAAAAAAAAAB1QIAAFoAAAA2WrXMjxqaPzaQdlsTWOI/AAAAP7MAAAAAAAAAAdYCAABaAAAAvgIm4/Cunj82kHZbE1jiPwAAAD/DAAAAAAAAAAHXAgAAWgAAAKNVy/yooaE/NpB2WxNY4j8AAAA/wwAAAAAAAAAB2AIAAFoAAACNh6hwFmGkPzaQdlsTWOI/AAAAP9MAAAAAAAAAAdkCAABaAAAA09vg+0arpj82kHZbE1jiPwAAAD/iAAAAAAAAAAHaAgAAWgAAABUwGYd39ag/NpB2WxNY4j8AAAA/4gAAAAAAAAAB2wIAAFoAAABZhFESqD+rPzaQdlsTWOI/AAAAP+IAAAAAAAAAAdwCAABaAAAAQ7YuhhX/rT82kHZbE1jiPwAAAD/yAAAAAAAAAAHdAgAAWgAAAOMswigJ1K8/NpB2WxNY4j8AAAA/AgEAAAAAAAAB3gIAAFoAAACSQP3ZHA+xPzaQdlsTWOI/AAAAPwIBAAAAAAAAAd8CAABaAAAADo30Nvi+sT82kHZbE1jiPwAAAD8CAQAAAAAAAAHgAgAAWgAAAIjZ65PTbrI/NpB2WxNY4j8AAAA/EQEAAAAAAAAB4QIAAFoAAAACJuPwrh6zPzaQdlsTWOI/AAAAPxEBAAAAAAAAAeICAABaAAAAfHLaTYrOsz82kHZbE1jiPwAAAD8hAQAAAAAAAAHjAgAAWgAAAPq+0aplfrQ/NpB2WxNY4j8AAAA/IQEAAAAAAAAB5AIAAFoAAAB0C8kHQS61PzaQdlsTWOI/AAAAPzABAAAAAAAAAeUCAABaAAAAwsYS2boYtj82kHZbE1jiPwAAAD9AAQAAAAAAAAHmAgAAWgAAABCCXKo0A7c/NpB2WxNY4j8AAAA/QAEAAAAAAAAB5wIAAFoAAABePaZ7ru23PzaQdlsTWOI/AAAAP1ABAAAAAAAAAegCAABaAAAArPjvTCjYuD82kHZbE1jiPwAAAD9QAQAAAAAAAAHpAgAAWgAAAPyzOR6iwrk/NpB2WxNY4j8AAAA/XwEAAAAAAAAB6gIAAFoAAABKb4PvG626PzaQdlsTWOI/AAAAP18BAAAAAAAAAesCAABaAAAAapkfNTTSuz82kHZbE1jiPwAAAD9vAQAAAAAAAAHsAgAAWgAAALhUaQauvLw/NpB2WxNY4j8AAAA/bwEAAAAAAAAB7QIAAFoAAAAGELPXJ6e9PzaQdlsTWOI/AAAAP28BAAAAAAAAAe4CAABaAAAAVsv8qKGRvj82kHZbE1jiPwAAAD9/AQAAAAAAAAHvAgAAWgAAANAX9AV9Qb8/NpB2WxNY4j8AAAA/jgEAAAAAAAAB8AIAAFoAAABKZOtiWPG/PzaQdlsTWOI/AAAAP44BAAAAAAAAAfECAABaAAAA+SDIpUozwD82kHZbE1jiPwAAAD+eAQAAAAAAAAHyAgAAWgAAAM2PGhrpbcA/NpB2WxNY4j8AAAA/ngEAAAAAAAAB8wIAAFoAAAA3x0NUOIvAPzaQdlsTWOI/AAAAP60BAAAAAAAAAfQCAABaAAAAof5sjoeowD82kHZbE1jiPwAAAD/sAQAAAAAAAAH1AgAAWgAAAAs2lsjWxcA/NpB2WxNY4j8AAAA//AEAAAAAAAAB9gIAAFoAAABI3BF3xB3BPzaQdlsTWOI/AAAAP/wBAAAAAAAAAfcCAABaAAAAG0tk62JYwT+xcuOK0V/iPwAAAD8qAgAAAAAAAAH4AgAAWgAAAPVnczxEhcM/LVVQuo9n4j8AAAA/KgIAAAAAAAAB+QIAAFoAAACcRRglgfrDPy1VULqPZ+I/AAAAPyoCAAAAAAAAAfoCAABaAAAA2euT025SxD8tVVC6j2fiPwAAAD86AgAAAAAAAAH7AgAAWgAAABaSD4JcqsQ/LVVQuo9n4j8AAAA/OgIAAAAAAAAB/AIAAFoAAADqAGL2+uTEPy1VULqPZ+I/AAAAP0oCAAAAAAAAAf0CAABaAAAAVDiLMEoCxT8tVVC6j2fiPwAAAD9KAgAAAAAAAAH+AgAAWgAAAL9vtGqZH8U/LVVQuo9n4j8AAAA/WQIAAAAAAAAB/wIAAFoAAAAop92k6DzFPy1VULqPZ+I/AAAAP1kCAAAAAAAAAQADAABaAAAAkt4G3zdaxT8tVVC6j2fiPwAAAD95AgAAAAAAAAEBAwAAWgAAAPwVMBmHd8U/LVVQuo9n4j8AAAA/eQIAAAAAAAABAgMAAFoAAABmTVlT1pTFPy1VULqPZ+I/AAAAP4kCAAAAAAAAAQMDAABaAAAA0ISCjSWyxT8tVVC6j2fiPwAAAD+YAgAAAAAAAAEEAwAAWgAAAKPz1AHE7MU/LVVQuo9n4j8AAAA/mAIAAAAAAAABBQMAAFoAAAB3Yid2YifGPy1VULqPZ+I/AAAAP6gCAAAAAAAAAQYDAABaAAAAStF56gBixj8tVVC6j2fiPwAAAD+oAgAAAAAAAAEHAwAAWgAAALQIoyRQf8Y/LVVQuo9n4j8AAAA/uAIAAAAAAAABCAMAAFoAAACHd/WY7rnGPy1VULqPZ+I/AAAAP7gCAAAAAAAAAQkDAABaAAAA8a4e0z3Xxj8tVVC6j2fiPwAAAD+4AgAAAAAAAAEKAwAAWgAAAFvmRw2N9MY/LVVQuo9n4j8AAAA/JQMAAAAAAAABCwMAAFoAAADFHXFH3BHHPy1VULqPZ+I/AAAAPzUDAAAAAAAAAQwDAABaAAAALlWagSsvxz8tVVC6j2fiPwAAAD9EAwAAAAAAAAENAwAAWgAAAJiMw7t6TMc/LVVQuo9n4j8AAAA/VAMAAAAAAAABDgMAAFoAAACYjMO7ekzHP7Fy44rRX+I/AAAAP2QDAAAAAAAAAQ8DAABaAAAAAsTs9clpxz+xcuOK0V/iPwAAAD+SAwAAAAAAAAEQAwAAWgAAAIArL7eQfHA/CP/hXV5t5j8AAAA/AAAAAAAAAAABEQMAAFoAAAC4GFb8dyZ0P4ThTo0cdeY/AAAAP20AAAAAAAAAARIDAABaAAAAKPOjhkZ6ez//w7u82nzmPwAAAD99AAAAAAAAAAETAwAAWgAAAHBdDCv+O4M//8O7vNp85j8AAAA/fQAAAAAAAAABFAMAAFoAAAAYJYH6szmOP//Du7zafOY/AAAAP40AAAAAAAAAARUDAABaAAAA/myOh6hwlj//w7u82nzmPwAAAD+NAAAAAAAAAAEWAwAAWgAAAL4CJuPwrp4/eaYo7JiE5j8AAAA/nAAAAAAAAAABFwMAAFoAAACNh6hwFmGkP/SIlRtXjOY/AAAAP6wAAAAAAAAAARgDAABaAAAAb1J0njqAqD/0iJUbV4zmPwAAAD+sAAAAAAAAAAEZAwAAWgAAAKc/m+MhKqw/cGsCSxWU5j8AAAA/rAAAAAAAAAABGgMAAFoAAAA7Tx1AzF6vP3BrAksVlOY/AAAAP7wAAAAAAAAAARsDAABaAAAAwNGqZX7UsD9wawJLFZTmPwAAAD/bAAAAAAAAAAEcAwAAWgAAAIjZ65PTbrI/cGsCSxWU5j8AAAA/6gAAAAAAAAABHQMAAFoAAAB8ctpNis6zP3BrAksVlOY/AAAAP+oAAAAAAAAAAR4DAABaAAAAUOEswigJtD9wawJLFZTmPwAAAD/qAAAAAAAAAAEfAwAAWgAAAKCcdpOi87Q/cGsCSxWU5j8AAAA/+gAAAAAAAAABIAMAAFoAAABIeht832i1P3BrAksVlOY/AAAAP/oAAAAAAAAAASEDAABaAAAAwsYS2boYtj9wawJLFZTmPwAAAD/6AAAAAAAAAAEiAwAAWgAAABCCXKo0A7c/cGsCSxWU5j8AAAA/CgEAAAAAAAABIwMAAFoAAADYiZ3YiZ24P/SIlRtXjOY/AAAAPxkBAAAAAAAAASQDAABaAAAASm+D7xutuj/0iJUbV4zmPwAAAD8ZAQAAAAAAAAElAwAAWgAAALhUaQauvLw/eaYo7JiE5j8AAAA/KQEAAAAAAAABJgMAAFoAAADQF/QFfUG/P3mmKOyYhOY/AAAAPykBAAAAAAAAAScDAABaAAAASNwRd8QdwT//w7u82nzmPwAAAD8pAQAAAAAAAAEoAwAAWgAAAD11ADF7fcI//8O7vNp85j8AAAA/OQEAAAAAAAABKQMAAFoAAAAyDu/qMd3DP//Du7zafOY/AAAAP0gBAAAAAAAAASoDAABaAAAAVDiLMEoCxT//w7u82nzmPwAAAD9IAQAAAAAAAAErAwAAWgAAAA0r/jsTCsY//8O7vNp85j8AAAA/WAEAAAAAAAABLAMAAFoAAADxrh7TPdfGP//Du7zafOY/AAAAP1gBAAAAAAAAAS0DAABaAAAAAsTs9clpxz//w7u82nzmPwAAAD9nAQAAAAAAAAEuAwAAWgAAAD9qaKS3wcc//8O7vNp85j8AAAA/ZwEAAAAAAAABLwMAAFoAAAAT2boYVvzHP//Du7zafOY/AAAAP3cBAAAAAAAAATADAABaAAAA+3cmFGwsoT/jbC++B/DoPwAAAD8AAAAAAAAAAAExAwAAWgAAAPt3JhRsLKE/aIrCjkno6D8AAAA/PgAAAAAAAAABMgMAAFoAAACjVcv8qKGhP2iKwo5J6Og/AAAAP4AAAAAAAAAAATMDAABaAAAA8xAVziKMoj9oisKOSejoPwAAAD+AAAAAAAAAAAE0AwAAWgAAAOepA4jZ66M/aIrCjkno6D8AAAA/jwAAAAAAAAABNQMAAFoAAADdQvJBkEulP2iKwo5J6Og/AAAAP48AAAAAAAAAATYDAABaAAAAebmF5IMgpz9oisKOSejoPwAAAD+fAAAAAAAAAAE3AwAAWgAAAG9SdJ46gKg/aIrCjkno6D8AAAA/nwAAAAAAAAABOAMAAFoAAAALyQdBLlWqP2iKwo5J6Og/AAAAP68AAAAAAAAAATkDAABaAAAAndiJndiJrT9oisKOSejoPwAAAD+vAAAAAAAAAAE6AwAAWgAAAGavT067SbE/aIrCjkno6D8AAAA/vgAAAAAAAAABOwMAAFoAAAB8ctpNis6zP2iKwo5J6Og/AAAAP74AAAAAAAAAATwDAABaAAAA7lfAZBzetT9oisKOSejoPwAAAD/OAAAAAAAAAAE9AwAAWgAAAIrOUwcQs7c/aIrCjkno6D8AAAA/zgAAAAAAAAABPgMAAFoAAADOIoySQP25P2iKwo5J6Og/AAAAP94AAAAAAAAAAT8DAABaAAAAapkfNTTSuz9oisKOSejoPwAAAD/eAAAAAAAAAAFAAwAAWgAAADShYGOJbL0/aIrCjkno6D8AAAA/7QAAAAAAAAABQQMAAFoAAAD8qKGR3ga/P2iKwo5J6Og/AAAAP+0AAAAAAAAAAUIDAABaAAAAzY8aGultwD9oisKOSejoPwAAAD/9AAAAAAAAAAFDAwAAWgAAAEjcEXfEHcE/aIrCjkno6D8AAAA//QAAAAAAAAABRAMAAFoAAAAsYDIO7+rBP2iKwo5J6Og/AAAAPwwBAAAAAAAAAUUDAABaAAAAp6wpa8qawj9oisKOSejoPwAAAD8MAQAAAAAAAAFGAwAAWgAAACH5IMilSsM/7adVX4vg6D8AAAA/HAEAAAAAAAABRwMAAFoAAADI1sWw4r/DP+2nVV+L4Og/AAAAPxwBAAAAAAAAAUgDAABaAAAAb7RqmR81xD9yxegvzdjoPwAAAD8sAQAAAAAAAAFJAwAAWgAAABaSD4JcqsQ/csXoL83Y6D8AAAA/LAEAAAAAAAABSgMAAFoAAABUOIswSgLFP3LF6C/N2Og/AAAAPzsBAAAAAAAAAUsDAABaAAAAkt4G3zdaxT9yxegvzdjoPwAAAD87AQAAAAAAAAFMAwAAWgAAANCEgo0lssU/csXoL83Y6D8AAAA/SwEAAAAAAAABTQMAAFoAAACj89QBxOzFP3LF6C/N2Og/AAAAP0sBAAAAAAAAAU4DAABaAAAA4JlQsLFExj9yxegvzdjoPwAAAD9bAQAAAAAAAAFPAwAAWgAAAId39ZjuucY/csXoL83Y6D8AAAA/WwEAAAAAAAABUAMAAFoAAAAuVZqBKy/HP3LF6C/N2Og/AAAAP2oBAAAAAAAAAVEDAABaAAAAP2popLfBxz9yxegvzdjoPwAAAD9qAQAAAAAAAAFSAwAAWgAAAOZHDY30Nsg/csXoL83Y6D8AAAA/egEAAAAAAAABUwMAAFoAAAD3XNuvgMnIP/jiewAP0eg/AAAAP3oBAAAAAAAAAVQDAABaAAAACHKp0gxcyT/44nsAD9HoPwAAAD+JAQAAAAAAAAFVAwAAWgAAAEUYJYH6s8k/+OJ7AA/R6D8AAAA/iQEAAAAAAAABVgMAAFoAAADt9clpNynKP/jiewAP0eg/AAAAP5kBAAAAAAAAAVcDAABaAAAAwGQc3tVjyj/44nsAD9HoPwAAAD+ZAQAAAAAAAAFYAwAAWgAAAP4KmIzDu8o/+OJ7AA/R6D8AAAA/qQEAAAAAAAABWQMAAFoAAABoQsHGEtnKP/jiewAP0eg/AAAAP6kBAAAAAAAAAVoDAABaAAAA0nnqAGL2yj/44nsAD9HoPwAAAD+4AQAAAAAAAAFbAwAAWgAAADyxEzuxE8s/+OJ7AA/R6D8AAAA/2AEAAAAAAAABXAMAAFoAAACm6Dx1ADHLP/jiewAP0eg/AAAAP9gBAAAAAAAAAV0DAABaAAAADiBmr09Oyz/44nsAD9HoPwAAAD/nAQAAAAAAAAFeAwAAWgAAAOKOuCPuiMs/+OJ7AA/R6D8AAAA/5wEAAAAAAAABXwMAAFoAAAAgNTTS2+DLP/jiewAP0eg/AAAAP/cBAAAAAAAAAWADAABaAAAAMEoC9WdzzD/44nsAD9HoPwAAAD8GAgAAAAAAAAFhAwAAWgAAABTOIoySQM0/+OJ7AA/R6D8AAAA/BgIAAAAAAAABYgMAAFoAAABiiWxdDCvOP/jiewAP0eg/AAAAPxYCAAAAAAAAAWMDAABaAAAA3tVjuufazj/44nsAD9HoPwAAAD8WAgAAAAAAAAFkAwAAWgAAAMJZhFESqM8/+OJ7AA/R6D8AAAA/JgIAAAAAAAABZQMAAFoAAAAf0z3X9ivQP/jiewAP0eg/AAAAPyYCAAAAAAAAAWYDAABaAAAA8kGQS5Vm0D/44nsAD9HoPwAAAD81AgAAAAAAAAFnAwAAWgAAAFx5uYXkg9A/+OJ7AA/R6D8AAAA/NQIAAAAAAAABaAMAAFoAAAARFc4ijJLQP/jiewAP0eg/AAAAPzUCAAAAAAAAAWkDAABaAAAAxrDivzOh0D/44nsAD9HoPwAAAD+wAgAAAAAAAAFqAwAAWgAAABglgfqzOY4/vvgewEM07D8AAAA/AAAAAAAAAAABawMAAFoAAAAoCdSfzfGQP774HsBDNOw/AAAAP80BAAAAAAAAAWwDAABaAAAAFjuxEzuxkz+++B7AQzTsPwAAAD/cAQAAAAAAAAFtAwAAWgAAANbQSG+D75s/vvgewEM07D8AAAA/3AEAAAAAAAABbgMAAFoAAACZ7rm2XwGjP774HsBDNOw/AAAAP+wBAAAAAAAAAW8DAABaAAAAb1J0njqAqD+++B7AQzTsPwAAAD/sAQAAAAAAAAFwAwAAWgAAAEO2LoYV/60/vvgewEM07D8AAAA//AEAAAAAAAABcQMAAFoAAAA6HqLCWYSxP774HsBDNOw/AAAAPwsCAAAAAAAAAXIDAABaAAAA+r7RqmV+tD+++B7AQzTsPwAAAD8LAgAAAAAAAAFzAwAAWgAAAOTwrh7TPbc/OduL7wE87D8AAAA/CwIAAAAAAAABdAMAAFoAAABU1pQ1ZU25Pznbi+8BPOw/AAAAPxsCAAAAAAAAAXUDAABaAAAAHN7VY7rnuj+0vfgewEPsPwAAAD8bAgAAAAAAAAF2AwAAWgAAAD4IcqnSDLw/tL34HsBD7D8AAAA/KgIAAAAAAAABdwMAAFoAAAC4VGkGrry8Py+gZU5+S+w/AAAAPyoCAAAAAAAAAXgDAABaAAAAYDIO7+oxvT8voGVOfkvsPwAAAD86AgAAAAAAAAF5AwAAWgAAADShYGOJbL0/L6BlTn5L7D8AAAA/OgIAAAAAAAABegMAAFoAAAAGELPXJ6e9Py+gZU5+S+w/AAAAP0oCAAAAAAAAAXsDAABaAAAA2n4FTMbhvT+qgtJ9PFPsPwAAAD9ZAgAAAAAAAAF8AwAAWgAAALDtV8BkHL4/JWU/rfpa7D8AAAA/aQIAAAAAAAABfQMAAFoAAACCXKo0A1e+PyVlP636Wuw/AAAAP3kCAAAAAAAAAX4DAABaAAAAKjpPHUDMvj+gR6zcuGLsPwAAAD95AgAAAAAAAAF/AwAAWgAAAKSGRnobfL8/GyoZDHdq7D8AAAA/iAIAAAAAAAABgAMAAFoAAACP6Z5r+xXAPxsqGQx3auw/AAAAP4gCAAAAAAAAAYEDAABaAAAAN8dDVDiLwD8bKhkMd2rsPwAAAD+YAgAAAAAAAAGCAwAAWgAAAAs2lsjWxcA/GyoZDHdq7D8AAAA/mAIAAAAAAAABgwMAAFoAAADepOg8dQDBPxsqGQx3auw/AAAAP6cCAAAAAAAAAYQDAABaAAAASNwRd8QdwT8bKhkMd2rsPwAAAD+nAgAAAAAAAAGFAwAAWgAAANpNis5TB5A/1wSWKijd7z8AAAA/AAAAAAAAAAABhgMAAFoAAAAoCdSfzfGQP9cElioo3e8/AAAAP30AAAAAAAAAAYcDAABaAAAAesQdcUfckT/XBJYqKN3vPwAAAD99AAAAAAAAAAGIAwAAWgAAABY7sRM7sZM/1wSWKijd7z8AAAA/fQAAAAAAAAABiQMAAFoAAACysUS2LoaVP9cElioo3e8/AAAAP40AAAAAAAAAAYoDAABaAAAAmuMhKpxFmD9dIin7adXvPwAAAD+cAAAAAAAAAAGLAwAAWgAAAIYV/50JBZs/XSIp+2nV7z8AAAA/nAAAAAAAAAABjAMAAFoAAAC+Aibj8K6eP+E/vMurze8/AAAAP6wAAAAAAAAAAY0DAABaAAAA+3cmFGwsoT/hP7zLq83vPwAAAD+sAAAAAAAAAAGOAwAAWgAAAD/MXp+cdqM/4T+8y6vN7z8AAAA/rAAAAAAAAAABjwMAAFoAAAAr/jsTCjamP+E/vMurze8/AAAAP7wAAAAAAAAAAZADAABaAAAAb1J0njqAqD/hP7zLq83vPwAAAD+8AAAAAAAAAAGRAwAAWgAAAAvJB0EuVao/4T+8y6vN7z8AAAA/ywAAAAAAAAABkgMAAFoAAACnP5vjISqsP+E/vMurze8/AAAAP9sAAAAAAAAAAZMDAABaAAAAndiJndiJrT/hP7zLq83vPwAAAD/bAAAAAAAAAAGUAwAAWgAAAJNxeFeP6a4/Z11PnO3F7z8AAAA/6wAAAAAAAAABlQMAAFoAAAA7Tx1AzF6vP2ddT5ztxe8/AAAAP+sAAAAAAAAAAZYDAABaAAAA4yzCKAnUrz9nXU+c7cXvPwAAAD/6AAAAAAAAAAGXAwAAWgAAABj0BX1BX7A/Z11PnO3F7z8AAAA/CgEAAAAAAAABmAMAAFoAAADsYljx35mwP2ddT5ztxe8/AAAAPwoBAAAAAAAAAZkDAABaAAAAwNGqZX7UsD9nXU+c7cXvPwAAAD8KAQAAAAAAAAGaAwAAWgAAAJJA/dkcD7E/63ribC++7z8AAAA/CgEAAAAAAAABmwMAAFoAAABmr09Ou0mxP+t64mwvvu8/AAAAPxkBAAAAAAAAAZwDAABaAAAADo30Nvi+sT/reuJsL77vPwAAAD8pAQAAAAAAAAGdAwAAWgAAAOD7RquW+bE/63ribC++7z8AAAA/KQEAAAAAAAABngMAAFoAAABcSD4IcqmyP+t64mwvvu8/AAAAPzkBAAAAAAAAAZ8DAABaAAAAqgOI2euTsz/reuJsL77vPwAAAD85AQAAAAAAAAGgAwAAWgAAAPq+0aplfrQ/cZh1PXG27z8AAAA/SAEAAAAAAAABoQMAAFoAAABIeht832i1P3GYdT1xtu8/AAAAP0gBAAAAAAAAAaIDAABaAAAAljVlTVlTtj9xmHU9cbbvPwAAAD9YAQAAAAAAAAGjAwAAWgAAAOTwrh7TPbc/cZh1PXG27z8AAAA/WAEAAAAAAAABpAMAAFoAAABePaZ7ru23P3GYdT1xtu8/AAAAP2gBAAAAAAAAAaUDAABaAAAABBtLZOtiuD9xmHU9cbbvPwAAAD9oAQAAAAAAAAGmAwAAWgAAAKz470wo2Lg/cZh1PXG27z8AAAA/dwEAAAAAAAABpwMAAFoAAAAoReepA4i5P3GYdT1xtu8/AAAAP3cBAAAAAAAAAagDAABaAAAA/LM5HqLCuT9xmHU9cbbvPwAAAD+HAQAAAAAAAAGpAwAAWgAAAHYAMXt9cro/cZh1PXG27z8AAAA/hwEAAAAAAAABqgMAAFoAAAAc3tVjuue6P3GYdT1xtu8/AAAAP5YBAAAAAAAAAasDAABaAAAAxLt6TPdcuz9xmHU9cbbvPwAAAD+WAQAAAAAAAAGsAwAAWgAAAGqZHzU00rs/cZh1PXG27z8AAAA/pgEAAAAAAAABrQMAAFoAAAA+CHKp0gy8P3GYdT1xtu8/AAAAP6YBAAAAAAAAAa4DAABaAAAAEnfEHXFHvD9xmHU9cbbvPwAAAD+2AQAAAAAAAAGvAwAAWgAAAOblFpIPgrw/97UIDrOu7z8AAAA/xQEAAAAAAAABsAMAAFoAAAC4VGkGrry8P/e1CA6zru8/AAAAP9UBAAAAAAAACw==</ink>
</athena>
</file>

<file path=customXml/item27.xml><?xml version="1.0" encoding="utf-8"?>
<athena xmlns="http://schemas.microsoft.com/edu/athena" version="0.1.2681.0">
  <timings duration="70447"/>
</athena>
</file>

<file path=customXml/item28.xml><?xml version="1.0" encoding="utf-8"?>
<athena xmlns="http://schemas.microsoft.com/edu/athena" version="0.1.2681.0">
  <media streamable="true" recordStart="19021" recordEnd="36821" recordLength="1494186" start="19021" end="36821" audioFormat="{00001610-0000-0010-8000-00AA00389B71}" audioRate="44100" muted="false" volume="0.8" fadeIn="0" fadeOut="0" videoFormat="{34363248-0000-0010-8000-00AA00389B71}" videoRate="30" videoWidth="960" videoHeight="720"/>
</athena>
</file>

<file path=customXml/item29.xml><?xml version="1.0" encoding="utf-8"?>
<athena xmlns="http://schemas.microsoft.com/edu/athena" version="0.1.2681.0">
  <timings duration="82423"/>
</athena>
</file>

<file path=customXml/item3.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AfCwAAAAAAAAXx////DEFjdGlvblR5cGVWMQEAAAAHdmFsdWVfXwAIAgAAAAAAAAABBQAAAAQAAAAJEAAAAAkRAAAA7BsAAAAAAAAB7v////H///8AAAAAAQYAAAAEAAAACRMAAAAJFAAAAF0jAAAAAAAAAev////x////AAAAAAEHAAAABAAAAAkWAAAACRcAAAA/PQAAAAAAAAHo////8f///wAAAAABCAAAAAQAAAAJGQAAAAkaAAAAFFIAAAAAAAAB5f////H///8AAAAAAQkAAAAEAAAACRwAAAAJHQAAANN6AAAAAAAAAeL////x////AAAAAAEKAAAABAAAAAkfAAAACSAAAAA/gAAAAAAAAAHf////8f///wAAAAABCwAAAAQAAAAJIgAAAAkjAAAASKAAAAAAAAAB3P////H///8AAAAABQwAAAANQ2xlYXJDYW52YXNWMQIAAAAJU3RhcnRUaW1lBFR5cGUABBAMQWN0aW9uVHlwZVYxAgAAAAIAAACU8gAAAAAAAAHb////8f///wAAAAAFDQAAAA9QZW5BdHRyaWJ1dGVzVjEKAAAAB19jb2xvckEHX2NvbG9yUgdfY29sb3JHB19jb2xvckIKRml0VG9DdXJ2ZQZIZWlnaHQOSWdub3JlUHJlc3N1cmUNSXNIaWdobGlnaHRlcgVTaGFwZQVXaWR0aAAAAAAAAAAABAACAgICAQYBAQxCcnVzaFNoYXBlVjECAAAABgIAAAD//wAAAAAAAAAAACJAAAAF2v///wxCcnVzaFNoYXBlVjEBAAAAB3ZhbHVlX18ACAIAAAABAAAAAAAAAAAAIkAFDgAAAApJbmtUcmFjZVYxAwAAAA1MaXN0YDErX2l0ZW1zDExpc3RgMStfc2l6ZQ9MaXN0YDErX3ZlcnNpb24EAAAYU2hhcmVkLklua2luZy5JbmtQb2ludFtdAgAAAAgIAgAAAAknAAAAKQAAACkAAAABEAAAAA0AAAD//wAAAAAAAAAAACJAAAAB2P///9r///8BAAAAAAAAAAAAIkABEQAAAA4AAAAJKQAAAF4AAABeAAAAARMAAAANAAAA//8AAAAAAAAAAAAiQAAAAdb////a////AQAAAAAAAAAAACJAARQAAAAOAAAACSsAAABpAAAAaQAAAAEWAAAADQAAAP//AAAAAAAAAAAAIkAAAAHU////2v///wEAAAAAAAAAAAAiQAEXAAAADgAAAAktAAAAMgAAADIAAAABGQAAAA0AAAD//wAAAAAAAAAAACJAAAAB0v///9r///8BAAAAAAAAAAAAIkABGgAAAA4AAAAJLwAAAEoAAABKAAAAARwAAAANAAAA//8AAAAAAAAAAAAiQAAAAdD////a////AQAAAAAAAAAAACJAAR0AAAAOAAAACTEAAAAYAAAAGAAAAAEfAAAADQAAAP//AAAAAAAAAAAAIkAAAAHO////2v///wEAAAAAAAAAAAAiQAEgAAAADgAAAAkzAAAA1QAAANUAAAABIgAAAA0AAAD//wAAAAAAAAAAACJAAAABzP///9r///8BAAAAAAAAAAAAIkABIwAAAA4AAAAJNQAAAAIBAAACAQAABycAAAAAAQAAAEAA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0XBykAAAAAAQAAAIAAAAAECklua1BvaW50VjEC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NIgcrAAAAAAEAAACAAAAABApJbmtQb2ludFYxAg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0XBy0AAAAAAQAAAEAAAAAECklua1BvaW50VjECAA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0OBy8AAAAAAQAAAIAAAAAECklua1BvaW50VjECAA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02BzEAAAAAAQAAACAAAAAECklua1BvaW50VjECAAAACaIBAAAJowEAAAmkAQAACaUBAAAJpgEAAAmnAQAACagBAAAJqQEAAAmqAQAACasBAAAJrAEAAAmtAQAACa4BAAAJrwEAAAmwAQAACbEBAAAJsgEAAAmzAQAACbQBAAAJtQEAAAm2AQAACbcBAAAJuAEAAAm5AQAADQgHMwAAAAABAAAAAAEAAAQKSW5rUG9pbnRWMQIA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NKwc1AAAAAAEAAAAAAgAABApJbmtQb2ludFYxAgA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3+BTYAAAAKSW5rUG9pbnRWMQQAAAABWAFZDlByZXNzdXJlRmFjdG9yCVRpbWVTdGFtcAAAAAAGBgsQAgAAACb74P5uE8w/uLLPITXBmD8AAAA/AAAAAAAAAAABNwAAADYAAAA64yBIG3PMP7iyzyE1wZg/AAAAPwAAAAAAAAAAATgAAAA2AAAAVMWwo7LqzD+4ss8hNcGYPwAAAD8PAAAAAAAAAAE5AAAANgAAAH6VMDYLqs0/uLLPITXBmD8AAAA/DwAAAAAAAAABOgAAADYAAACccRCkjTnOP7iyzyE1wZg/AAAAPx8AAAAAAAAAATsAAAA2AAAA1i+AbadAzz+4ss8hNcGYPwAAAD8vAAAAAAAAAAE8AAAANgAAAAj3d5vgI9A/uLLPITXBmD8AAAA/LwAAAAAAAAABPQAAADYAAAAk1i+AbafQP7iyzyE1wZg/AAAAPzUAAAAAAAAAAT4AAAA2AAAARLIP7u820T+4ss8hNcGYPwAAAD9EAAAAAAAAAAE/AAAANgAAAGSO71tyxtE/uLLPITXBmD8AAAA/VAAAAAAAAAABQAAAADYAAACBbadA/0nSP0hqgvFW9pk/AAAAP1QAAAAAAAAAAUEAAAA2AAAAnUxfJYzN0j9IaoLxVvaZPwAAAD9kAAAAAAAAAAFCAAAANgAAALorFwoZUdM/SGqC8Vb2mT8AAAA/ZAAAAAAAAAABQwAAADYAAADXCs/updTTP9AhNcF4K5s/AAAAP6IAAAAAAAAAAUQAAAA2AAAAljA2C6o91z/QITXBeCubPwAAAD+yAAAAAAAAAAFFAAAANgAAALgJPgIi2dc/0CE1wXgrmz8AAAA/sgAAAAAAAAABRgAAADYAAADc322Cj4DYP9AhNcF4K5s/AAAAP7IAAAAAAAAAAUcAAAA2AAAA/rh1eQcc2T/QITXBeCubPwAAAD/BAAAAAAAAAAFIAAAANgAAAB6VVeeJq9k/SGqC8Vb2mT8AAAA/wQAAAAAAAAABSQAAADYAAAA9cTVVDDvaP0hqgvFW9pk/AAAAP9EAAAAAAAAAAUoAAAA2AAAAXU0Vw47K2j9IaoLxVvaZPwAAAD/RAAAAAAAAAAFLAAAANgAAAHkszacbTts/uLLPITXBmD8AAAA/4QAAAAAAAAABTAAAADYAAACXC4WMqNHbPyj7HFITjJc/AAAAP+EAAAAAAAAAAU0AAAA2AAAAs+o8cTVV3D8YjLeyzyGVPwAAAD/wAAAAAAAAAAFOAAAANgAAAM/J9FXC2Nw/AB1SE4y3kj8AAAA/8AAAAAAAAAABTwAAADYAAADnrlwoZETdP+it7HNITZA/AAAAPwABAAAAAAAAAVAAAAA2AAAA/ZaccRCk3T+w7HNITTCOPwAAAD8PAQAAAAAAAAFRAAAANgAAABl2VFadJ94/gA6pCcZbiT8AAAA/DwEAAAAAAAABUgAAADYAAAAzWOSxNJ/eP1Aw3so+h4Q/AAAAPw8BAAAAAAAAAVMAAAA2AAAARUP8cevy3j9AwXgr+xyCPwAAAD8fAQAAAAAAAAFUAAAANgAAAFsrPLuXUt8/YKQmGG9lfz8AAAA/HwEAAAAAAAABVQAAADYAAABvE3wERLLfPyDGW9nnkHo/AAAAPy8BAAAAAAAAAVYAAAA2AAAAwv3dJvgI4D8gxlvZ55B6PwAAAD8vAQAAAAAAAAFXAAAANgAAAEr2wf3dJuA/4OeQmmC8dT8AAAA/PgEAAAAAAAABWAAAADYAAABO8BEQyT7gP+DnkJpgvHU/AAAAPz4BAAAAAAAAAVkAAAA2AAAAVOphIrRW4D/g55CaYLx1PwAAAD9OAQAAAAAAAAFaAAAANgAAAFjksTSfbuA/4OeQmmC8dT8AAAA/TgEAAAAAAAABWwAAADYAAABc4dm9lHrgP+DnkJpgvHU/AAAAP14BAAAAAAAAAVwAAAA2AAAA3N9tgo+A4D/g55CaYLx1PwAAAD9eAQAAAAAAAAFdAAAANgAAAF7eAUeKhuA/4OeQmmC8dT8AAAA/bQEAAAAAAAABXgAAADYAAADc322Cj4DgP+DnkJpgvHU/AAAAP+oBAAAAAAAAAV8AAAA2AAAAjxQN8cet2z8oGG9ln0PUPwAAAD8AAAAAAAAAAAFgAAAANgAAAJERNXq9uds/KBhvZZ9D1D8AAAA/XAAAAAAAAAABYQAAADYAAACbBdWek+nbPygYb2WfQ9Q/AAAAP2wAAAAAAAAAAWIAAAA2AAAApfl0w2kZ3D+gQ2qC8VbUPwAAAD9sAAAAAAAAAAFjAAAANgAAALfkjIMgbdw/oENqgvFW1D8AAAA/fAAAAAAAAAABZAAAADYAAADNzMzMzMzcPxhvZZ9DatQ/AAAAP3wAAAAAAAAAAWUAAAA2AAAA4bQMFnks3T+SmmC8lX3UPwAAAD+LAAAAAAAAAAFmAAAANgAAAPWfJNYvgN0/CsZb2eeQ1D8AAAA/iwAAAAAAAAABZwAAADYAAAAPgrQxx/fdPwrGW9nnkNQ/AAAAP5sAAAAAAAAAAWgAAAA2AAAAI2r0enNX3j8KxlvZ55DUPwAAAD+bAAAAAAAAAAFpAAAANgAAADdSNMQft94/CsZb2eeQ1D8AAAA/qwAAAAAAAAABagAAADYAAABPN5yWwSLfPwrGW9nnkNQ/AAAAP6sAAAAAAAAAAWsAAAA2AAAAXyWMzYJq3z8KxlvZ55DUPwAAAD+6AAAAAAAAAAFsAAAANgAAAHMQpI05vt8/CsZb2eeQ1D8AAAA/ygAAAAAAAAABbQAAADYAAABC/0li/QLgPwrGW9nnkNQ/AAAAP8oAAAAAAAAAAW4AAAA2AAAAyvRVwtgs4D8KxlvZ55DUPwAAAD/ZAAAAAAAAAAFvAAAANgAAANLrzV25UOA/CsZb2eeQ1D8AAAA/2QAAAAAAAAABcAAAADYAAABY5LE0n27gPwrGW9nnkNQ/AAAAP9kAAAAAAAAAAXEAAAA2AAAA4tm9lHqY4D8KxlvZ55DUPwAAAD/pAAAAAAAAAAFyAAAANgAAAGjSoWtgtuA/CsZb2eeQ1D8AAAA/6QAAAAAAAAABcwAAADYAAADwx63LO+DgPwrGW9nnkNQ/AAAAP/kAAAAAAAAAAXQAAAA2AAAAer25KxcK4T8KxlvZ55DUPwAAAD/5AAAAAAAAAAF1AAAANgAAAISxWVDtOeE/CsZb2eeQ1D8AAAA/CAEAAAAAAAABdgAAADYAAACQpfl0w2nhPwrGW9nnkNQ/AAAAPwgBAAAAAAAAAXcAAAA2AAAAmpmZmZmZ4T8KxlvZ55DUPwAAAD8YAQAAAAAAAAF4AAAANgAAAKSNOb5vyeE/CsZb2eeQ1D8AAAA/GAEAAAAAAAABeQAAADYAAACugdniRfnhPwrGW9nnkNQ/AAAAPygBAAAAAAAAAXoAAAA2AAAANnq9uSsX4j8KxlvZ55DUPwAAAD83AQAAAAAAAAF7AAAANgAAALxyoZARNeI/CsZb2eeQ1D8AAAA/NwEAAAAAAAABfAAAADYAAADEaRks8ljiPwrGW9nnkNQ/AAAAP0cBAAAAAAAAAX0AAAA2AAAAyGNpPt1w4j8KxlvZ55DUPwAAAD9HAQAAAAAAAAF+AAAANgAAAE5fJYzNguI/CsZb2eeQ1D8AAAA/RwEAAAAAAAABfwAAADYAAABSWXWeuJriPwrGW9nnkNQ/AAAAP1YBAAAAAAAAAYAAAAA2AAAA1lQx7Kis4j8KxlvZ55DUPwAAAD9mAQAAAAAAAAGBAAAANgAAANpOgf6TxOI/CsZb2eeQ1D8AAAA/ZgEAAAAAAAABggAAADYAAADgSNEQf9ziPwrGW9nnkNQ/AAAAP3YBAAAAAAAAAYMAAAA2AAAAZESNXm/u4j8KxlvZ55DUPwAAAD92AQAAAAAAAAGEAAAANgAAAOo8cTVVDOM/CsZb2eeQ1D8AAAA/hQEAAAAAAAABhQAAADYAAAByNVUMOyrjPwrGW9nnkNQ/AAAAP4UBAAAAAAAAAYYAAAA2AAAAdi+lHiZC4z8KxlvZ55DUPwAAAD+VAQAAAAAAAAGHAAAANgAAAPwnifULYOM/CsZb2eeQ1D8AAAA/lQEAAAAAAAABiAAAADYAAACEIG3M8X3jPwrGW9nnkNQ/AAAAP6UBAAAAAAAAAYkAAAA2AAAADhZ5LM2n4z8KxlvZ55DUPwAAAD+lAQAAAAAAAAGKAAAANgAAAJQOXQOzxeM/CsZb2eeQ1D8AAAA/tAEAAAAAAAABiwAAADYAAACYCK0Vnt3jP5KaYLyVfdQ/AAAAP7QBAAAAAAAAAYwAAAA2AAAAngL9J4n14z+SmmC8lX3UPwAAAD/EAQAAAAAAAAGNAAAANgAAACL+uHV5B+Q/kppgvJV91D8AAAA/xAEAAAAAAAABjgAAADYAAAAk++D+bhPkPxhvZZ9DatQ/AAAAP9MBAAAAAAAAAY8AAAA2AAAAKPgIiGQf5D8Yb2WfQ2rUPwAAAD/TAQAAAAAAAAGQAAAANgAAAKj2nExfJeQ/GG9ln0Nq1D8AAAA/4wEAAAAAAAABkQAAADYAAACq88TVVDHkPxhvZZ9DatQ/AAAAP+MBAAAAAAAAAZIAAAA2AAAALPJYmk835D8Yb2WfQ2rUPwAAAD/zAQAAAAAAAAGTAAAANgAAAK7w7F5KPeQ/GG9ln0Nq1D8AAAA/8wEAAAAAAAABlAAAADYAAACw7RToP0nkPxhvZZ9DatQ/AAAAPwICAAAAAAAAAZUAAAA2AAAAsuo8cTVV5D8Yb2WfQ2rUPwAAAD8CAgAAAAAAAAGWAAAANgAAALbnZPoqYeQ/GG9ln0Nq1D8AAAA/EgIAAAAAAAABlwAAADYAAAA64yBIG3PkPxhvZZ9DatQ/AAAAPxICAAAAAAAAAZgAAAA2AAAAvt7clQuF5D8Yb2WfQ2rUPwAAAD8iAgAAAAAAAAGZAAAANgAAAMLYLKj2nOQ/GG9ln0Nq1D8AAAA/IgIAAAAAAAABmgAAADYAAABK0RB/3LrkPxhvZZ9DatQ/AAAAPzECAAAAAAAAAZsAAAA2AAAA0Mn0VcLY5D8Yb2WfQ2rUPwAAAD8xAgAAAAAAAAGcAAAANgAAANTDRGit8OQ/GG9ln0Nq1D8AAAA/QQIAAAAAAAABnQAAADYAAADcurwDjhTlPxhvZZ9DatQ/AAAAP0ECAAAAAAAAAZ4AAAA2AAAAZLOg2nMy5T8Yb2WfQ2rUPwAAAD9QAgAAAAAAAAGfAAAANgAAAGyqGHZUVuU/GG9ln0Nq1D8AAAA/UAIAAAAAAAABoAAAADYAAAB2nriaKoblPxhvZZ9DatQ/AAAAP2ACAAAAAAAAAaEAAAA2AAAA/JaccRCk5T8Yb2WfQ2rUPwAAAD9gAgAAAAAAAAGiAAAANgAAAAKR7IP7u+U/GG9ln0Nq1D8AAAA/cAIAAAAAAAABowAAADYAAACGjKjR683lPxhvZZ9DatQ/AAAAP3ACAAAAAAAAAaQAAAA2AAAAiInQWuHZ5T+gQ2qC8VbUPwAAAD9/AgAAAAAAAAGlAAAANgAAAAyFjKjR6+U/oENqgvFW1D8AAAA/fwIAAAAAAAABpgAAADYAAAASf9y6vAPmP6BDaoLxVtQ/AAAAP48CAAAAAAAAAacAAAA2AAAAFnkszacb5j+gQ2qC8VbUPwAAAD+PAgAAAAAAAAGoAAAANgAAAJp06BqYLeY/oENqgvFW1D8AAAA/nwIAAAAAAAABqQAAADYAAAAibczxfUvmP6BDaoLxVtQ/AAAAP64CAAAAAAAAAaoAAAA2AAAApGiIP25d5j+gQ2qC8VbUPwAAAD+uAgAAAAAAAAGrAAAANgAAAChkRI1eb+Y/oENqgvFW1D8AAAA/rgIAAAAAAAABrAAAADYAAACsXwDbToHmP6BDaoLxVtQ/AAAAP74CAAAAAAAAAa0AAAA2AAAALl6Un0mH5j+gQ2qC8VbUPwAAAD/NAgAAAAAAAAGuAAAANgAAAK5cKGREjeY/oENqgvFW1D8AAAA/zQIAAAAAAAABrwAAADYAAAAwW7woP5PmP6BDaoLxVtQ/AAAAP80CAAAAAAAAAbAAAAA2AAAAsllQ7TmZ5j+gQ2qC8VbUPwAAAD8MAwAAAAAAAAGxAAAANgAAADRY5LE0n+Y/oENqgvFW1D8AAAA/HAMAAAAAAAABsgAAADYAAAA2VQw7KqvmP6BDaoLxVtQ/AAAAPysDAAAAAAAAAbMAAAA2AAAAPkyE1grP5j+gQ2qC8VbUPwAAAD87AwAAAAAAAAG0AAAANgAAAMJHQCT74OY/oENqgvFW1D8AAAA/OwMAAAAAAAABtQAAADYAAABGQ/xx6/LmP6BDaoLxVtQ/AAAAPzsDAAAAAAAAAbYAAAA2AAAASj1MhNYK5z8Yb2WfQ2rUPwAAAD9KAwAAAAAAAAG3AAAANgAAAFA3nJbBIuc/GG9ln0Nq1D8AAAA/WgMAAAAAAAABuAAAADYAAABSNMQfty7nPxhvZZ9DatQ/AAAAP1oDAAAAAAAAAbkAAAA2AAAA1i+AbadA5z8Yb2WfQ2rUPwAAAD9aAwAAAAAAAAG6AAAANgAAANgsqPacTOc/GG9ln0Nq1D8AAAA/agMAAAAAAAABuwAAADYAAADcKdB/kljnP5KaYLyVfdQ/AAAAP2oDAAAAAAAAAbwAAAA2AAAAXihkRI1e5z+SmmC8lX3UPwAAAD/HAwAAAAAAAAG9AAAANgAAAMvPpEPXwNw/JxhvZZ9Dzj8AAAA/AAAAAAAAAAABvgAAADYAAADLz6RD18DcPxlvZZ9Das4/AAAAP04AAAAAAAAAAb8AAAA2AAAA1cNEaK3w3D8Zb2WfQ2rOPwAAAD9eAAAAAAAAAAHAAAAANgAAAOurhLFZUN0/C8Zb2eeQzj8AAAA/XgAAAAAAAAABwQAAADYAAAAHizyW5tPdP/scUhOMt84/AAAAP20AAAAAAAAAAcIAAAA2AAAAJ2ccBGlj3j/fyj6H1ATPPwAAAD9tAAAAAAAAAAHDAAAANgAAAE06dA3MFt8/w3gr+xxSzz8AAAA/fQAAAAAAAAABxAAAADYAAABzEKSNOb7fP7XPITXBeM8/AAAAP30AAAAAAAAAAcUAAAA2AAAATPPphtMy4D+1zyE1wXjPPwAAAD+NAAAAAAAAAAHGAAAANgAAANzfbYKPgOA/pSYYb2Wfzz8AAAA/nAAAAAAAAAABxwAAADYAAABuzPF9S87gP6UmGG9ln88/AAAAP5wAAAAAAAAAAcgAAAA2AAAAfrrhtAwW4T+XfQ6pCcbPPwAAAD+cAAAAAAAAAAHJAAAANgAAAAqqPSfTV+E/l30OqQnGzz8AAAA/rAAAAAAAAAABygAAADYAAAAWnt1LqYfhP4nUBOOt7M8/AAAAP7sAAAAAAAAAAcsAAAA2AAAAoJPpq4Sx4T+8lX0OqQnQPwAAAD+7AAAAAAAAAAHMAAAANgAAACaMzYJqz+E/NsF4K/sc0D8AAAA/uwAAAAAAAAABzQAAADYAAACshLFZUO3hP67sc0hNMNA/AAAAP7sAAAAAAAAAAc4AAAA2AAAAsn4BbDsF4j8mGG9ln0PQPwAAAD+7AAAAAAAAAAHPAAAANgAAADh35UIhI+I/oENqgvFW0D8AAAA/ywAAAAAAAAAB0AAAADYAAAA+cTVVDDviPxhvZZ9DatA/AAAAP9oAAAAAAAAAAdEAAAA2AAAARmit8Oxe4j+QmmC8lX3QPwAAAD/aAAAAAAAAAAHSAAAANgAAAMxgkcfSfOI/CsZb2eeQ0D8AAAA/2gAAAAAAAAAB0wAAADYAAADWVDHsqKziP4LxVvY5pNA/AAAAP+oAAAAAAAAAAdQAAAA2AAAAYkdl1Xni4j/8HFITjLfQPwAAAD/6AAAAAAAAAAHVAAAANgAAAG44LYNFHuM/dEhNMN7K0D8AAAA/+gAAAAAAAAAB1gAAADYAAAD8J4n1C2DjP+5zSE0w3tA/AAAAP/oAAAAAAAAAAdcAAAA2AAAADhZ5LM2n4z9mn0NqgvHQPwAAAD8JAQAAAAAAAAHYAAAANgAAAB4EaWOO7+M/Zp9DaoLx0D8AAAA/GQEAAAAAAAAB2QAAADYAAAAs8liaTzfkP2afQ2qC8dA/AAAAPxkBAAAAAAAAAdoAAAA2AAAAuuG0DBZ55D/gyj6H1ATRPwAAAD8oAQAAAAAAAAHbAAAANgAAAMjSfLrhtOQ/4Mo+h9QE0T8AAAA/KAEAAAAAAAAB3AAAADYAAADSxhzft+TkP+DKPofUBNE/AAAAPzgBAAAAAAAAAd0AAAA2AAAAWL8Atp0C5T/gyj6H1ATRPwAAAD9IAQAAAAAAAAHeAAAANgAAAF65UMiIGuU/4Mo+h9QE0T8AAAA/SAEAAAAAAAAB3wAAADYAAABgtnhRfiblP+DKPofUBNE/AAAAP0gBAAAAAAAAAeAAAAA2AAAA5LE0n2445T/gyj6H1ATRPwAAAD9XAQAAAAAAAAHhAAAANgAAAGawyGNpPuU/4Mo+h9QE0T8AAAA/VwEAAAAAAAAB4gAAADYAAABorfDsXkrlP+DKPofUBNE/AAAAP2cBAAAAAAAAAeMAAAA2AAAAbKoYdlRW5T/gyj6H1ATRPwAAAD9nAQAAAAAAAAHkAAAANgAAAG6nQP9JYuU/4Mo+h9QE0T8AAAA/dwEAAAAAAAAB5QAAADYAAABwpGiIP27lP+DKPofUBNE/AAAAP3cBAAAAAAAAAeYAAAA2AAAAdp64miqG5T/gyj6H1ATRPwAAAD+GAQAAAAAAAAHnAAAANgAAAHqYCK0VnuU/4Mo+h9QE0T8AAAA/hgEAAAAAAAAB6AAAADYAAACAkli/ALblP+DKPofUBNE/AAAAP5YBAAAAAAAAAekAAAA2AAAAhoyo0evN5T/gyj6H1ATRPwAAAD+WAQAAAAAAAAHqAAAANgAAAIqG+OPW5eU/4Mo+h9QE0T8AAAA/pQEAAAAAAAAB6wAAADYAAAASf9y6vAPmP+DKPofUBNE/AAAAP7UBAAAAAAAAAewAAAA2AAAAlHqYCK0V5j/gyj6H1ATRPwAAAD+1AQAAAAAAAAHtAAAANgAAAJp06BqYLeY/4Mo+h9QE0T8AAAA/tQEAAAAAAAAB7gAAADYAAACccRCkjTnmP+DKPofUBNE/AAAAP8UBAAAAAAAAAe8AAAA2AAAAoG44LYNF5j/gyj6H1ATRPwAAAD/FAQAAAAAAAAHwAAAANgAAACJtzPF9S+Y/4Mo+h9QE0T8AAAA/1AEAAAAAAAAB8QAAADYAAACia2C2eFHmP+DKPofUBNE/AAAAP+QBAAAAAAAAAfIAAAA2AAAAJGr0enNX5j/gyj6H1ATRPwAAAD/0AQAAAAAAAAHzAAAANgAAAKRoiD9uXeY/4Mo+h9QE0T8AAAA/AwIAAAAAAAAB9AAAADYAAAAmZxwEaWPmP+DKPofUBNE/AAAAPwMCAAAAAAAAAfUAAAA2AAAAKGREjV5v5j9mn0NqgvHQPwAAAD8TAgAAAAAAAAH2AAAANgAAACxhbBZUe+Y/Zp9DaoLx0D8AAAA/EwIAAAAAAAAB9wAAADYAAAAuXpSfSYfmP+5zSE0w3tA/AAAAPyICAAAAAAAAAfgAAAA2AAAAsllQ7TmZ5j90SE0w3srQPwAAAD8iAgAAAAAAAAH5AAAANgAAALRWeHYvpeY/dEhNMN7K0D8AAAA/MgIAAAAAAAAB+gAAADYAAAA4UjTEH7fmP3RITTDeytA/AAAAPzICAAAAAAAAAfsAAAA2AAAAvE3wERDJ5j90SE0w3srQPwAAAD9CAgAAAAAAAAH8AAAANgAAAL5KGJsF1eY//BxSE4y30D8AAAA/UQIAAAAAAAAB/QAAADYAAADCR0Ak++DmP/wcUhOMt9A/AAAAP2ECAAAAAAAAAf4AAAA2AAAAxERorfDs5j/8HFITjLfQPwAAAD9hAgAAAAAAAAH/AAAANgAAAEo9TITWCuc/gvFW9jmk0D8AAAA/cQIAAAAAAAABAAEAADYAAABOOnQNzBbnP5CaYLyVfdA/AAAAP4ACAAAAAAAAAQEBAAA2AAAAzjgI0sYc5z8Yb2WfQ2rQPwAAAD+AAgAAAAAAAAECAQAANgAAAFI0xB+3Luc/GG9ln0Nq0D8AAAA/ngIAAAAAAAABAwEAADYAAADUMljksTTnP6BDaoLxVtA/AAAAP54CAAAAAAAAAQQBAAA2AAAAWC4UMqJG5z8mGG9ln0PQPwAAAD+tAgAAAAAAAAEFAQAANgAAAF4oZESNXuc/ruxzSE0w0D8AAAA/rQIAAAAAAAABBgEAADYAAADiIEgbc3znP7yVfQ6pCdA/AAAAP70CAAAAAAAAAQcBAAA2AAAAaBwEaWOO5z+J1ATjrezPPwAAAD+9AgAAAAAAAAEIAQAANgAAAGwWVHtOpuc/idQE463szz8AAAA/zQIAAAAAAAABCQEAADYAAAD2C2DbKdDnP4nUBOOt7M8/AAAAP80CAAAAAAAAAQoBAAA2AAAAfAREsg/u5z+J1ATjrezPPwAAAD/cAgAAAAAAAAELAQAANgAAAAT9J4n1C+g/idQE463szz8AAAA/3AIAAAAAAAABDAEAADYAAAAI93eb4CPoP4nUBOOt7M8/AAAAP+wCAAAAAAAAAQ0BAAA2AAAAjPIz6dA16D+J1ATjrezPPwAAAD/sAgAAAAAAAAEOAQAANgAAAJLsg/u7Teg/idQE463szz8AAAA//AIAAAAAAAABDwEAADYAAACU6auEsVnoP4nUBOOt7M8/AAAAP/wCAAAAAAAAARABAAA2AAAAlubTDadl6D+J1ATjrezPPwAAAD8LAwAAAAAAAAERAQAANgAAABjlZ9Kha+g/idQE463szz8AAAA/GwMAAAAAAAABEgEAADYAAAAY5WfSoWvoP5d9DqkJxs8/AAAAPzoDAAAAAAAAARMBAAA2AAAAmOP7lpxx6D+XfQ6pCcbPPwAAAD9pAwAAAAAAAAEUAQAANgAAAJjj+5acceg/idQE463szz8AAAA/xwMAAAAAAAABFQEAADYAAACY4/uWnHHoP7yVfQ6pCdA/AAAAP+YDAAAAAAAAARYBAAA2AAAAGuKPW5d36D+8lX0OqQnQPwAAAD/mAwAAAAAAAAEXAQAANgAAAJzgIyCSfeg/vJV9DqkJ0D8AAAA/FQQAAAAAAAABGAEAADYAAAAe37fkjIPoP7yVfQ6pCdA/AAAAPyQEAAAAAAAAARkBAAA2AAAAnt1LqYeJ6D+8lX0OqQnQPwAAAD9EBAAAAAAAAAEaAQAANgAAACDc322Cj+g/vJV9DqkJ0D8AAAA/UwQAAAAAAAABGwEAADYAAACg2nMyfZXoP7yVfQ6pCdA/AAAAP1MEAAAAAAAAARwBAAA2AAAAItkH93eb6D+8lX0OqQnQPwAAAD9jBAAAAAAAAAEdAQAANgAAACbWL4Btp+g/vJV9DqkJ0D8AAAA/cwQAAAAAAAABHgEAADYAAAAo01cJY7PoP7yVfQ6pCdA/AAAAP3MEAAAAAAAAAR8BAAA2AAAAKtB/kli/6D+8lX0OqQnQPwAAAD+CBAAAAAAAAAEgAQAANgAAACzNpxtOy+g/vJV9DqkJ0D8AAAA/ggQAAAAAAAABIQEAADYAAAAwys+kQ9foP7yVfQ6pCdA/AAAAP4IEAAAAAAAAASIBAAA2AAAAsMhjaT7d6D+8lX0OqQnQPwAAAD+SBAAAAAAAAAEjAQAANgAAADLH9y054+g/vJV9DqkJ0D8AAAA/kgQAAAAAAAABJAEAADYAAACyxYvyM+noP7yVfQ6pCdA/AAAAP6EEAAAAAAAAASUBAAA2AAAANMQfty7v6D+8lX0OqQnQPwAAAD+xBAAAAAAAAAEmAQAANgAAAPYwEVorPMs/fw6pCcZb4j8AAAA/AAAAAAAAAAABJwEAADYAAAD8KmFsFlTLP38OqQnGW+I/AAAAP10AAAAAAAAAASgBAAA2AAAABh8BkeyDyz9/DqkJxlviPwAAAD9tAAAAAAAAAAEpAQAANgAAABATobXCs8s/fw6pCcZb4j8AAAA/bQAAAAAAAAABKgEAADYAAAAgAZHsg/vLP38OqQnGW+I/AAAAP30AAAAAAAAAASsBAAA2AAAAOuMgSBtzzD9/DqkJxlviPwAAAD99AAAAAAAAAAEsAQAANgAAAE7LYJHH0sw/fw6pCcZb4j8AAAA/jAAAAAAAAAABLQEAADYAAABorfDsXkrNP38OqQnGW+I/AAAAP4wAAAAAAAAAAS4BAAA2AAAAfpUwNguqzT/CeCv7HFLiPwAAAD+cAAAAAAAAAAEvAQAANgAAAJh3wJGiIc4/wngr+xxS4j8AAAA/nAAAAAAAAAABMAEAADYAAACsXwDbToHOP8J4K/scUuI/AAAAP6sAAAAAAAAAATEBAAA2AAAAwkdAJPvgzj/CeCv7HFLiPwAAAD+rAAAAAAAAAAEyAQAANgAAANwp0H+SWM8/wngr+xxS4j8AAAA/uwAAAAAAAAABMwEAADYAAAD2C2DbKdDPP8J4K/scUuI/AAAAP7sAAAAAAAAAATQBAAA2AAAABfpPEusX0D/CeCv7HFLiPwAAAD/LAAAAAAAAAAE1AQAANgAAABXoP0msX9A/wngr+xxS4j8AAAA/ywAAAAAAAAABNgEAADYAAAAi2Qf3d5vQP8J4K/scUuI/AAAAP9oAAAAAAAAAATcBAAA2AAAAN8FHQCT70D/CeCv7HFLiPwAAAD/aAAAAAAAAAAE4AQAANgAAAEevN3flQtE/wngr+xxS4j8AAAA/6gAAAAAAAAABOQEAADYAAABflJ9Jh67RP8J4K/scUuI/AAAAP+oAAAAAAAAAAToBAAA2AAAAeXYvpR4m0j/CeCv7HFLiPwAAAD/6AAAAAAAAAAE7AQAANgAAAJVV54mrqdI/wngr+xxS4j8AAAA/CQEAAAAAAAABPAEAADYAAACoQP9JYv3SP8J4K/scUuI/AAAAPwkBAAAAAAAAAT0BAAA2AAAAuisXChlR0z/CeCv7HFLiPwAAAD8ZAQAAAAAAAAE+AQAANgAAAMoZB0HamNM/wngr+xxS4j8AAAA/GQEAAAAAAAABPwEAADYAAADXCs/updTTP8J4K/scUuI/AAAAPxkBAAAAAAAAAUABAAA2AAAA3gFHiob40z/CeCv7HFLiPwAAAD87AQAAAAAAAAFBAQAANgAAAOT7lpxxENQ/wngr+xxS4j8AAAA/OwEAAAAAAAABQgEAADYAAADp9eauXCjUP8J4K/scUuI/AAAAP0sBAAAAAAAAAUMBAAA2AAAA6/IOOFI01D/CeCv7HFLiPwAAAD9LAQAAAAAAAAFEAQAANgAAAO7vNsFHQNQ/wngr+xxS4j8AAAA/WwEAAAAAAAABRQEAADYAAADx7F5KPUzUP8J4K/scUuI/AAAAP2oBAAAAAAAAAUYBAAA2AAAA8+mG0zJY1D/CeCv7HFLiPwAAAD+KAQAAAAAAAAFHAQAANgAAAPPphtMyWNQ/BeOt7HNI4j8AAAA/mQEAAAAAAAABSAEAADYAAAD25q5cKGTUPwXjrexzSOI/AAAAP/cBAAAAAAAAAUkBAAA2AAAA++D+bhN81D8F463sc0jiPwAAAD8HAgAAAAAAAAFKAQAANgAAAAPYdgr0n9Q/BeOt7HNI4j8AAAA/FgIAAAAAAAABSwEAADYAAAAI0sYc37fUPwXjrexzSOI/AAAAPyYCAAAAAAAAAUwBAAA2AAAADcwWL8rP1D8F463sc0jiPwAAAD8mAgAAAAAAAAFNAQAANgAAABDJPri/29Q/BeOt7HNI4j8AAAA/NQIAAAAAAAABTgEAADYAAAAVw47KqvPUP0pNMN7KPuI/AAAAPzUCAAAAAAAAAU8BAAA2AAAAGMC2U6D/1D9KTTDeyj7iPwAAAD9FAgAAAAAAAAFQAQAANgAAABq93tyVC9U/Sk0w3so+4j8AAAA/dAIAAAAAAAABUQEAADYAAAAfty7vgCPVP0pNMN7KPuI/AAAAP4QCAAAAAAAAAVIBAAA2AAAAIrRWeHYv1T9KTTDeyj7iPwAAAD+TAgAAAAAAAAFTAQAANgAAACaxfgFsO9U/Sk0w3so+4j8AAAA/kwIAAAAAAAABVAEAADYAAAAorqaKYUfVP0pNMN7KPuI/AAAAP6MCAAAAAAAAAVUBAAA2AAAAK6vOE1dT1T9KTTDeyj7iPwAAAD+jAgAAAAAAAAFWAQAANgAAAC6o9pxMX9U/Sk0w3so+4j8AAAA/wgIAAAAAAAABVwEAADYAAAAwpR4mQmvVP0pNMN7KPuI/AAAAP9ICAAAAAAAAAVgBAAA2AAAA4EX5mXToaj/uc0hNMN7jPwAAAD8AAAAAAAAAAAFZAQAANgAAAOBF+Zl06Go/Md7KPofU4z8AAAA/XQAAAAAAAAABWgEAADYAAABAJPvg/m5zPzHeyj6H1OM/AAAAP30AAAAAAAAAAVsBAAA2AAAAkKX5dMNpeT90SE0w3srjPwAAAD99AAAAAAAAAAFcAQAANgAAADDm+L4lZ3w/dEhNMN7K4z8AAAA/fQAAAAAAAAABXQEAADYAAAAQVHtOpq+CP3RITTDeyuM/AAAAP4wAAAAAAAAAAV4BAAA2AAAAaPR6c1cuhD90SE0w3srjPwAAAD+MAAAAAAAAAAFfAQAANgAAAGDVeeJqqog/dEhNMN7K4z8AAAA/nAAAAAAAAAABYAEAADYAAAAQFnkszaeLP3RITTDeyuM/AAAAP5wAAAAAAAAAAWEBAAA2AAAAhPu7TfARkD90SE0w3srjPwAAAD+sAAAAAAAAAAFiAQAANgAAAABsOwX6T5I/dEhNMN7K4z8AAAA/uwAAAAAAAAABYwEAADYAAACorDpPXE2VP3RITTDeyuM/AAAAP7sAAAAAAAAAAWQBAAA2AAAAUO05mb5KmD90SE0w3srjPwAAAD+7AAAAAAAAAAFlAQAANgAAAPQtOeMgSJs/dEhNMN7K4z8AAAA/ywAAAAAAAAABZgEAADYAAAB4nriaKoadP3RITTDeyuM/AAAAP9oAAAAAAAAAAWcBAAA2AAAA9A44UjTEnz90SE0w3srjPwAAAD/aAAAAAAAAAAFoAQAANgAAALi/2wQfAaE/dEhNMN7K4z8AAAA/6gAAAAAAAAABaQEAADYAAAAMYNsp0H+iP3RITTDeyuM/AAAAP+oAAAAAAAAAAWoBAAA2AAAAYADbToH+oz90SE0w3srjPwAAAD/6AAAAAAAAAAFrAQAANgAAALKg2nMyfaU/dEhNMN7K4z8AAAA/CQEAAAAAAAABbAEAADYAAAAcKRrij1unP3RITTDeyuM/AAAAPwkBAAAAAAAAAW0BAAA2AAAAmpmZmZmZqT+5ss8hNcHjPwAAAD8JAQAAAAAAAAFuAQAANgAAAAQi2Qf3d6s/ubLPITXB4z8AAAA/GQEAAAAAAAABbwEAADYAAACsYthRWXWuP7myzyE1weM/AAAAPyMBAAAAAAAAAXABAAA2AAAAkumrhLFZsD+5ss8hNcHjPwAAAD8zAQAAAAAAAAFxAQAANgAAAMqtyzvgSLE/ubLPITXB4z8AAAA/MwEAAAAAAAABcgEAADYAAAASWis8u5eyP7myzyE1weM/AAAAP0IBAAAAAAAAAXMBAAA2AAAARh5L8+mGsz+5ss8hNcHjPwAAAD9CAQAAAAAAAAF0AQAANgAAAI7KqvPE1bQ/ubLPITXB4z8AAAA/UgEAAAAAAAABdQEAADYAAAC4miqGHZW1P7myzyE1weM/AAAAP1IBAAAAAAAAAXYBAAA2AAAA4mqqGHZUtj+5ss8hNcHjPwAAAD9hAQAAAAAAAAF3AQAANgAAAAw7KqvOE7c/ubLPITXB4z8AAAA/YQEAAAAAAAABeAEAADYAAAAsFwoZUaO3P7myzyE1weM/AAAAP3EBAAAAAAAAAXkBAAA2AAAASvPphtMyuD+5ss8hNcHjPwAAAD9xAQAAAAAAAAF6AQAANgAAAGDbKdB/krg/ubLPITXB4z8AAAA/gQEAAAAAAAABewEAADYAAAB0w2kZLPK4P7myzyE1weM/AAAAP5ABAAAAAAAAAXwBAAA2AAAAgLcJPgIiuT+5ss8hNcHjPwAAAD+QAQAAAAAAAAF9AQAANgAAAJafSYeugbk/ubLPITXB4z8AAAA/kAEAAAAAAAABfgEAADYAAACqh4nQWuG5P7myzyE1weM/AAAAP6ABAAAAAAAAAX8BAAA2AAAAtHsp9TARuj+5ss8hNcHjPwAAAD+gAQAAAAAAAAGAAQAANgAAANRXCWOzoLo/dEhNMN7K4z8AAAA/sAEAAAAAAAABgQEAADYAAADoP0msXwC7P3RITTDeyuM/AAAAP7ABAAAAAAAAAYIBAAA2AAAACBwpGuKPuz8x3so+h9TjPwAAAD+/AQAAAAAAAAGDAQAANgAAADzgSNEQf7w/7nNITTDe4z8AAAA/vwEAAAAAAAABhAEAADYAAAB6mAitFZ69P6kJxlvZ5+M/AAAAP88BAAAAAAAAAYUBAAA2AAAArlwoZESNvj+pCcZb2efjPwAAAD/PAQAAAAAAAAGGAQAANgAAAO4U6D9JrL8/IzXBeCv74z8AAAA/3gEAAAAAAAABhwEAADYAAACW5tMNp2XAPyM1wXgr++M/AAAAP94BAAAAAAAAAYgBAAA2AAAAschjaT7dwD/eyj6H1ATkPwAAAD/uAQAAAAAAAAGJAQAANgAAAMawo7LqPME/m2C8lX0O5D8AAAA/7gEAAAAAAAABigEAADYAAADbmOP7lpzBP5tgvJV9DuQ/AAAAP/4BAAAAAAAAAYsBAAA2AAAA6obTMljkwT+bYLyVfQ7kPwAAAD/+AQAAAAAAAAGMAQAANgAAAPp0w2kZLMI/FIy3ss8h5D8AAAA/DQIAAAAAAAABjQEAADYAAAAKY7Og2nPCPxSMt7LPIeQ/AAAAPw0CAAAAAAAAAY4BAAA2AAAAFFdTxbCjwj8UjLeyzyHkPwAAAD8dAgAAAAAAAAGPAQAANgAAABlRo9ebu8I/FIy3ss8h5D8AAAA/HQIAAAAAAAABkAEAADYAAAAeS/PphtPCPxSMt7LPIeQ/AAAAPy0CAAAAAAAAAZEBAAA2AAAAJEVD/HHrwj8UjLeyzyHkPwAAAD8tAgAAAAAAAAGSAQAANgAAACk/kw5dA8M/FIy3ss8h5D8AAAA/PAIAAAAAAAABkwEAADYAAAAuOeMgSBvDPxSMt7LPIeQ/AAAAP0wCAAAAAAAAAZQBAAA2AAAAMzMzMzMzwz8UjLeyzyHkPwAAAD9bAgAAAAAAAAGVAQAANgAAADgtg0UeS8M/FIy3ss8h5D8AAAA/WwIAAAAAAAABlgEAADYAAAA+J9NXCWPDPxSMt7LPIeQ/AAAAP2sCAAAAAAAAAZcBAAA2AAAAQyEjavR6wz8UjLeyzyHkPwAAAD9rAgAAAAAAAAGYAQAANgAAAE0Vw47KqsM/FIy3ss8h5D8AAAA/ewIAAAAAAAABmQEAADYAAABYCWOzoNrDPxSMt7LPIeQ/AAAAP3sCAAAAAAAAAZoBAAA2AAAAXQOzxYvywz8UjLeyzyHkPwAAAD+KAgAAAAAAAAGbAQAANgAAAGL9Ath2CsQ/FIy3ss8h5D8AAAA/mgIAAAAAAAABnAEAADYAAABn91LqYSLEPxSMt7LPIeQ/AAAAP5oCAAAAAAAAAZ0BAAA2AAAAbPGi/Ew6xD8UjLeyzyHkPwAAAD+qAgAAAAAAAAGeAQAANgAAAHLr8g44UsQ/FIy3ss8h5D8AAAA/qgIAAAAAAAABnwEAADYAAAB35UIhI2rEPxSMt7LPIeQ/AAAAP6oCAAAAAAAAAaABAAA2AAAAfd+SMw6CxD8UjLeyzyHkPwAAAD/JAgAAAAAAAAGhAQAANgAAAILZ4kX5mcQ/FIy3ss8h5D8AAAA/FwMAAAAAAAABogEAADYAAAAAbDsF+k+SP6/sc0hNMOk/AAAAPwAAAAAAAAAAAaMBAAA2AAAALDy7l1IPkz+v7HNITTDpPwAAAD8+AAAAAAAAAAGkAQAANgAAAFQMOyqrzpM/r+xzSE0w6T8AAAA/TgAAAAAAAAABpQEAADYAAACA3Lq8A46UP6/sc0hNMOk/AAAAP20AAAAAAAAAAaYBAAA2AAAAqKw6T1xNlT+v7HNITTDpPwAAAD9tAAAAAAAAAAGnAQAANgAAANR8uuG0DJY/r+xzSE0w6T8AAAA/fQAAAAAAAAABqAEAADYAAAAkHboGZouXP6/sc0hNMOk/AAAAP30AAAAAAAAAAakBAAA2AAAAzF25UMiImj+v7HNITTDpPwAAAD+MAAAAAAAAAAGqAQAANgAAAEzOOAjSxpw/r+xzSE0w6T8AAAA/jAAAAAAAAAABqwEAADYAAACO71tyxkGgP6/sc0hNMOk/AAAAP5wAAAAAAAAAAawBAAA2AAAADGDbKdB/oj+v7HNITTDpPwAAAD+cAAAAAAAAAAGtAQAANgAAAHToGpgtXqQ/r+xzSE0w6T8AAAA/nAAAAAAAAAABrgEAADYAAAAIQdqY4/umP6/sc0hNMOk/AAAAP6wAAAAAAAAAAa8BAAA2AAAAhrFZUO05qT+v7HNITTDpPwAAAD+7AAAAAAAAAAGwAQAANgAAAOw5mb5KGKs/r+xzSE0w6T8AAAA/uwAAAAAAAAABsQEAADYAAACAkli/ALatP6/sc0hNMOk/AAAAP8sAAAAAAAAAAbIBAAA2AAAA6BqYLV6Urz+v7HNITTDpPwAAAD/LAAAAAAAAAAGzAQAANgAAAJLpq4SxWbA/r+xzSE0w6T8AAAA/2wAAAAAAAAABtAEAADYAAACyxYvyM+mwP6/sc0hNMOk/AAAAP9sAAAAAAAAAAbUBAAA2AAAAvLkrFwoZsT+v7HNITTDpPwAAAD9IAQAAAAAAAAG2AQAANgAAAMqtyzvgSLE/r+xzSE0w6T8AAAA/WAEAAAAAAAABtwEAADYAAADUoWtgtnixP6/sc0hNMOk/AAAAP2cBAAAAAAAAAbgBAAA2AAAA3pULhYyosT+v7HNITTDpPwAAAD+yAQAAAAAAAAG5AQAANgAAAOiJq6li2LE/r+xzSE0w6T8AAAA/wQEAAAAAAAABugEAADYAAAA7dA3MFi/aP+St7HNITek/AAAAPwAAAAAAAAAAAbsBAAA2AAAAUll1nria2j/krexzSE3pPwAAAD8QAAAAAAAAAAG8AQAANgAAAGo+3XBaBts/oENqgvFW6T8AAAA/EAAAAAAAAAABvQEAADYAAAB/Jh26BmbbP6BDaoLxVuk/AAAAPxAAAAAAAAAAAb4BAAA2AAAAlwuFjKjR2z9d2eeQmmDpPwAAAD8fAAAAAAAAAAG/AQAANgAAAKvzxNVUMdw/XdnnkJpg6T8AAAA/LwAAAAAAAAABwAEAADYAAAC/2wQfAZHcP13Z55CaYOk/AAAAPy8AAAAAAAAAAcEBAAA2AAAA0cYc37fk3D9d2eeQmmDpPwAAAD8/AAAAAAAAAAHCAQAANgAAAN+35IyDIN0/GW9ln0Nq6T8AAAA/PwAAAAAAAAABwwEAADYAAADrq4SxWVDdPxlvZZ9Dauk/AAAAPz8AAAAAAAAAAcQBAAA2AAAA86L8TDp03T/VBOOt7HPpPwAAAD9ZAAAAAAAAAAHFAQAANgAAAP2WnHEQpN0/1QTjrexz6T8AAAA/WQAAAAAAAAABxgEAADYAAAABkeyD+7vdP9UE463sc+k/AAAAP1kAAAAAAAAAAccBAAA2AAAACYhkH9zf3T+SmmC8lX3pPwAAAD9pAAAAAAAAAAHIAQAANgAAABF/3Lq8A94/kppgvJV96T8AAAA/aQAAAAAAAAAByQEAADYAAAAbc3zfkjPeP04w3so+h+k/AAAAP7cAAAAAAAAAAcoBAAA2AAAAWOSxNJ9u4D9OMN7KPofpPwAAAD/GAAAAAAAAAAHLAQAANgAAAOLZvZR6mOA/TjDeyj6H6T8AAAA/xgAAAAAAAAABzAEAADYAAADm0w2nZbDgP04w3so+h+k/AAAAP9YAAAAAAAAAAc0BAAA2AAAAas/J9FXC4D9OMN7KPofpPwAAAD/WAAAAAAAAAAHOAQAANgAAAO7KhUJG1OA/TjDeyj6H6T8AAAA/5gAAAAAAAAABzwEAADYAAAByxkGQNubgP5KaYLyVfek/AAAAP/UAAAAAAAAAAdABAAA2AAAAeMCRoiH+4D+SmmC8lX3pPwAAAD/1AAAAAAAAAAHRAQAANgAAAPi+JWccBOE/kppgvJV96T8AAAA/BQEAAAAAAAAB0gEAADYAAAD8u03wERDhP5KaYLyVfek/AAAAPxQBAAAAAAAAAdMBAAA2AAAA/rh1eQcc4T+SmmC8lX3pPwAAAD8UAQAAAAAAAAHUAQAANgAAAAC2nQL9J+E/kppgvJV96T8AAAA/FAEAAAAAAAAB1QEAADYAAACCtDHH9y3hP5KaYLyVfek/AAAAPyQBAAAAAAAAAdYBAAA2AAAABLPFi/Iz4T+SmmC8lX3pPwAAAD8kAQAAAAAAAAHXAQAANgAAAAaw7RToP+E/kppgvJV96T8AAAA/NAEAAAAAAAAB2AEAADYAAACIroHZ4kXhP5KaYLyVfek/AAAAPzQBAAAAAAAAAdkBAAA2AAAAiqupYthR4T+SmmC8lX3pPwAAAD9DAQAAAAAAAAHaAQAANgAAAIyo0evNXeE/kppgvJV96T8AAAA/QwEAAAAAAAAB2wEAADYAAACQpfl0w2nhP5KaYLyVfek/AAAAP1MBAAAAAAAAAdwBAAA2AAAAkqIh/rh14T+SmmC8lX3pPwAAAD9TAQAAAAAAAAHdAQAANgAAABKhtcKze+E/kppgvJV96T8AAAA/cgEAAAAAAAAB3gEAADYAAACUn0mHroHhP5KaYLyVfek/AAAAP3IBAAAAAAAAAd8BAAA2AAAAFp7dS6mH4T/VBOOt7HPpPwAAAD+CAQAAAAAAAAHgAQAANgAAAJiccRCkjeE/1QTjrexz6T8AAAA/kQEAAAAAAAAB4QEAADYAAAAYmwXVnpPhP9UE463sc+k/AAAAP5EBAAAAAAAAAeIBAAA2AAAAmpmZmZmZ4T/VBOOt7HPpPwAAAD+hAQAAAAAAAAHjAQAANgAAAJyWwSKPpeE/1QTjrexz6T8AAAA/oQEAAAAAAAAB5AEAADYAAAAelVXniavhP9UE463sc+k/AAAAP7EBAAAAAAAAAeUBAAA2AAAAoJPpq4Sx4T/VBOOt7HPpPwAAAD+xAQAAAAAAAAHmAQAANgAAAKKQETV6veE/1QTjrexz6T8AAAA/wAEAAAAAAAAB5wEAADYAAACkjTm+b8nhPxlvZZ9Dauk/AAAAP9ABAAAAAAAAAegBAAA2AAAAJozNgmrP4T8Zb2WfQ2rpPwAAAD/QAQAAAAAAAAHpAQAANgAAAKaKYUdl1eE/GW9ln0Nq6T8AAAA/4AEAAAAAAAAB6gEAADYAAACqh4nQWuHhPxlvZZ9Dauk/AAAAP+ABAAAAAAAAAesBAAA2AAAALIYdlVXn4T8Zb2WfQ2rpPwAAAD/vAQAAAAAAAAHsAQAANgAAAKyEsVlQ7eE/GW9ln0Nq6T8AAAA/7wEAAAAAAAAB7QEAADYAAACugdniRfnhP13Z55CaYOk/AAAAP/8BAAAAAAAAAe4BAAA2AAAAMIBtp0D/4T9d2eeQmmDpPwAAAD//AQAAAAAAAAHvAQAANgAAALJ+AWw7BeI/XdnnkJpg6T8AAAA//wEAAAAAAAAB8AEAADYAAAA0fZUwNgviP13Z55CaYOk/AAAAPw4CAAAAAAAAAfEBAAA2AAAAtHsp9TAR4j9d2eeQmmDpPwAAAD8eAgAAAAAAAAHyAQAANgAAADZ6vbkrF+I/XdnnkJpg6T8AAAA/LgIAAAAAAAAB8wEAADYAAAC2eFF+Jh3iP13Z55CaYOk/AAAAPz0CAAAAAAAAAfQBAAA2AAAAOHflQiEj4j9d2eeQmmDpPwAAAD89AgAAAAAAAAH1AQAANgAAALp1eQccKeI/XdnnkJpg6T8AAAA/TQIAAAAAAAAB9gEAADYAAAA6dA3MFi/iP13Z55CaYOk/AAAAP00CAAAAAAAAAfcBAAA2AAAAPnE1VQw74j9d2eeQmmDpPwAAAD9aAgAAAAAAAAH4AQAANgAAAL5vyRkHQeI/XdnnkJpg6T8AAAA/aQIAAAAAAAAB+QEAADYAAABAbl3eAUfiP13Z55CaYOk/AAAAP5gCAAAAAAAAAfoBAAA2AAAAwGzxovxM4j9d2eeQmmDpPwAAAD+3AgAAAAAAAAH7AQAANgAAAEJrhWf3UuI/XdnnkJpg6T8AAAA/xwIAAAAAAAAB/AEAADYAAADEaRks8ljiP13Z55CaYOk/AAAAP+YCAAAAAAAAAf0BAAA2AAAAxmZBtedk4j9d2eeQmmDpPwAAAD8FAwAAAAAAAAH+AQAANgAAAEhl1XniauI/XdnnkJpg6T8AAAA/FQMAAAAAAAAB/wEAADYAAADIY2k+3XDiP13Z55CaYOk/AAAAPxUDAAAAAAAAAQACAAA2AAAATl8ljM2C4j9d2eeQmmDpPwAAAD8lAwAAAAAAAAEBAgAANgAAAFBcTRXDjuI/XdnnkJpg6T8AAAA/JQMAAAAAAAABAgIAADYAAABSWXWeuJriP13Z55CaYOk/AAAAPzQDAAAAAAAAAQMCAAA2AAAAWFPFsKOy4j9d2eeQmmDpPwAAAD80AwAAAAAAAAEEAgAANgAAANpOgf6TxOI/XdnnkJpg6T8AAAA/RAMAAAAAAAABBQIAADYAAABgSj1MhNbiP13Z55CaYOk/AAAAP0QDAAAAAAAAAQYCAAA2AAAA4kX5mXTo4j9d2eeQmmDpPwAAAD9UAwAAAAAAAAEHAgAANgAAAOZCISNq9OI/XdnnkJpg6T8AAAA/YwMAAAAAAAABCAIAADYAAADoP0msXwDjP13Z55CaYOk/AAAAP2MDAAAAAAAAAQkCAAA2AAAAaj7dcFoG4z9d2eeQmmDpPwAAAD9zAwAAAAAAAAEKAgAANgAAAOo8cTVVDOM/XdnnkJpg6T8AAAA/GAUAAAAAAAABCwIAADYAAABsOwX6TxLjP13Z55CaYOk/AAAAPxgFAAAAAAAAAQwCAAA2AAAA7jmZvkoY4z9d2eeQmmDpPwAAAD8YBQAAAAAAAAENAgAANgAAAG44LYNFHuM/XdnnkJpg6T8AAAA/KAUAAAAAAAABDgIAADYAAADwNsFHQCTjP13Z55CaYOk/AAAAPygFAAAAAAAAAQ8CAAA2AAAAcjVVDDsq4z9d2eeQmmDpPwAAAD83BQAAAAAAAAEQAgAANgAAAPIz6dA1MOM/XdnnkJpg6T8AAAA/NwUAAAAAAAABEQIAADYAAAB0Mn2VMDbjP13Z55CaYOk/AAAAP0cFAAAAAAAAARICAAA2AAAAdi+lHiZC4z9d2eeQmmDpPwAAAD9XBQAAAAAAAAETAgAANgAAAHwp9TARWuM/XdnnkJpg6T8AAAA/VwUAAAAAAAABFAIAADYAAAB+Jh26BmbjP13Z55CaYOk/AAAAP1cFAAAAAAAAARUCAAA2AAAAgiNFQ/xx4z9d2eeQmmDpPwAAAD9mBQAAAAAAAAEWAgAANgAAAAQfAZHsg+M/XdnnkJpg6T8AAAA/ZgUAAAAAAAABFwIAADYAAAAIHCka4o/jP13Z55CaYOk/AAAAP3YFAAAAAAAAARgCAAA2AAAAChlRo9eb4z9d2eeQmmDpPwAAAD+FBQAAAAAAAAEZAgAANgAAAI4UDfHHreM/XdnnkJpg6T8AAAA/hQUAAAAAAAABGgIAADYAAACQETV6vbnjP13Z55CaYOk/AAAAP4UFAAAAAAAAARsCAAA2AAAAlA5dA7PF4z9d2eeQmmDpPwAAAD+VBQAAAAAAAAEcAgAANgAAAJYLhYyo0eM/XdnnkJpg6T8AAAA/pQUAAAAAAAABHQIAADYAAAAYChlRo9fjP13Z55CaYOk/AAAAP6UFAAAAAAAAAR4CAAA2AAAAmAitFZ7d4z9d2eeQmmDpPwAAAD+0BQAAAAAAAAEfAgAANgAAABoHQdqY4+M/GW9ln0Nq6T8AAAA/8wUAAAAAAAABIAIAADYAAACcBdWek+njPxlvZZ9Dauk/AAAAP/MFAAAAAAAAASECAAA2AAAAHgRpY47v4z8Zb2WfQ2rpPwAAAD8CBgAAAAAAAAEiAgAANgAAACABkeyD++M/GW9ln0Nq6T8AAAA/AgYAAAAAAAABIwIAADYAAACk/Ew6dA3kPxlvZZ9Dauk/AAAAPxIGAAAAAAAAASQCAAA2AAAApvl0w2kZ5D8Zb2WfQ2rpPwAAAD8SBgAAAAAAAAElAgAANgAAAKrzxNVUMeQ/GW9ln0Nq6T8AAAA/EgYAAAAAAAABJgIAADYAAAAw74AjRUPkPxlvZZ9Dauk/AAAAPyIGAAAAAAAAAScCAAA2AAAAsO0U6D9J5D8Zb2WfQ2rpPwAAAD8xBgAAAAAAAAEoAgAANgAAALLqPHE1VeQ/1QTjrexz6T8AAAA/MQYAAAAAAAABKQIAADYAAAA06dA1MFvkP9UE463sc+k/AAAAP0EGAAAAAAAAASoCAAA2AAAAOOb4viVn5D/VBOOt7HPpPwAAAD9BBgAAAAAAAAErAgAANgAAALjkjIMgbeQ/1QTjrexz6T8AAAA/UQYAAAAAAAABLAIAADYAAAA64yBIG3PkP9UE463sc+k/AAAAP2AGAAAAAAAAAS0CAAA2AAAAuuG0DBZ55D/VBOOt7HPpPwAAAD9wBgAAAAAAAAEuAgAANgAAADzgSNEQf+Q/1QTjrexz6T8AAAA/fwYAAAAAAAABLwIAADYAAAA+3XBaBovkP9UE463sc+k/AAAAP38GAAAAAAAAATACAAA2AAAAQtqY4/uW5D/VBOOt7HPpPwAAAD+PBgAAAAAAAAExAgAANgAAAETXwGzxouQ/1QTjrexz6T8AAAA/jwYAAAAAAAABMgIAADYAAADI0ny64bTkP9UE463sc+k/AAAAP58GAAAAAAAAATMCAAA2AAAAys+kQ9fA5D/VBOOt7HPpPwAAAD+fBgAAAAAAAAE0AgAANgAAAMzMzMzMzOQ/1QTjrexz6T8AAAA/rgYAAAAAAAABNQIAADYAAADQyfRVwtjkP9UE463sc+k/AAAAP64GAAAAAAAAATYCAAA2AAAAVMWwo7Lq5D/VBOOt7HPpPwAAAD++BgAAAAAAAAE3AgAANgAAANTDRGit8OQ/1QTjrexz6T8AAAA/vgYAAAAAAAABOAIAADYAAADYwGzxovzkP9UE463sc+k/AAAAP84GAAAAAAAAATkCAAA2AAAA2r2UepgI5T/VBOOt7HPpPwAAAD/OBgAAAAAAAAE6AgAANgAAAF65UMiIGuU/1QTjrexz6T8AAAA/3QYAAAAAAAABOwIAADYAAADitAwWeSzlP9UE463sc+k/AAAAP+0GAAAAAAAAATwCAAA2AAAAZrDIY2k+5T/VBOOt7HPpPwAAAD/tBgAAAAAAAAE9AgAANgAAAGit8OxeSuU/1QTjrexz6T8AAAA//AYAAAAAAAABPgIAADYAAABsqhh2VFblP9UE463sc+k/AAAAP/wGAAAAAAAAAT8CAAA2AAAA7qXUw0Ro5T/VBOOt7HPpPwAAAD/8BgAAAAAAAAFAAgAANgAAAHCkaIg/buU/1QTjrexz6T8AAAA/DAcAAAAAAAABQQIAADYAAADyovxMOnTlP9UE463sc+k/AAAAPwwHAAAAAAAAAUICAAA2AAAAdKGQETV65T/VBOOt7HPpPwAAAD8cBwAAAAAAAAFDAgAANgAAAHaeuJoqhuU/1QTjrexz6T8AAAA/HAcAAAAAAAABRAIAADYAAAD2nExfJYzlP9UE463sc+k/AAAAPysHAAAAAAAAAUUCAAA2AAAA+pl06BqY5T/VBOOt7HPpPwAAAD8rBwAAAAAAAAFGAgAANgAAAHqYCK0VnuU/1QTjrexz6T8AAAA/OwcAAAAAAAABRwIAADYAAAD8lpxxEKTlP9UE463sc+k/AAAAP0sHAAAAAAAAAUgCAAA2AAAAfpUwNguq5T/VBOOt7HPpPwAAAD9LBwAAAAAAAAFJAgAANgAAAACUxPoFsOU/1QTjrexz6T8AAAA/SwcAAAAAAAABSgIAADYAAACAkli/ALblP9UE463sc+k/AAAAP1oHAAAAAAAAAUsCAAA2AAAAApHsg/u75T/VBOOt7HPpPwAAAD9aBwAAAAAAAAFMAgAANgAAAIKPgEj2weU/1QTjrexz6T8AAAA/agcAAAAAAAABTQIAADYAAAAEjhQN8cflPxlvZZ9Dauk/AAAAP2oHAAAAAAAAAU4CAAA2AAAAhoyo0evN5T8Zb2WfQ2rpPwAAAD95BwAAAAAAAAFPAgAANgAAAIiJ0Frh2eU/GW9ln0Nq6T8AAAA/iQcAAAAAAAABUAIAADYAAACKhvjj1uXlPxlvZZ9Dauk/AAAAP4kHAAAAAAAAAVECAAA2AAAAjoMgbczx5T8Zb2WfQ2rpPwAAAD+ZBwAAAAAAAAFSAgAANgAAABJ/3Lq8A+Y/XdnnkJpg6T8AAAA/mQcAAAAAAAABUwIAADYAAACYd8CRoiHmP13Z55CaYOk/AAAAP5kHAAAAAAAAAVQCAAA2AAAAoG44LYNF5j/krexzSE3pPwAAAD+oBwAAAAAAAAFVAgAANgAAACZnHARpY+Y/5K3sc0hN6T8AAAA/uAcAAAAAAAABVgIAADYAAACuXChkRI3mPycYb2WfQ+k/AAAAP7gHAAAAAAAAAVcCAAA2AAAANlUMOyqr5j8nGG9ln0PpPwAAAD/IBwAAAAAAAAFYAgAANgAAALxN8BEQyeY/JxhvZZ9D6T8AAAA/yAcAAAAAAAABWQIAADYAAADERGit8OzmPycYb2WfQ+k/AAAAP8gHAAAAAAAAAVoCAAA2AAAAyD64v9sE5z8nGG9ln0PpPwAAAD/XBwAAAAAAAAFbAgAANgAAAM44CNLGHOc/JxhvZZ9D6T8AAAA/5wcAAAAAAAABXAIAADYAAABSNMQfty7nPycYb2WfQ+k/AAAAP+cHAAAAAAAAAV0CAAA2AAAA1i+AbadA5z8nGG9ln0PpPwAAAD/2BwAAAAAAAAFeAgAANgAAANgsqPacTOc/JxhvZZ9D6T8AAAA/9gcAAAAAAAABXwIAADYAAABeKGREjV7nPycYb2WfQ+k/AAAAPwYIAAAAAAAAAWACAAA2AAAA4CMgkn1w5z8nGG9ln0PpPwAAAD8GCAAAAAAAAAFhAgAANgAAAGQf3N9tguc/JxhvZZ9D6T8AAAA/FggAAAAAAAABYgIAADYAAABoHARpY47nPycYb2WfQ+k/AAAAPxYIAAAAAAAAAWMCAAA2AAAA7BfAtlOg5z8nGG9ln0PpPwAAAD8lCAAAAAAAAAFkAgAANgAAAO4U6D9JrOc/JxhvZZ9D6T8AAAA/JQgAAAAAAAABZQIAADYAAADyERDJPrjnPycYb2WfQ+k/AAAAPzUIAAAAAAAAAWYCAAA2AAAA9A44UjTE5z8nGG9ln0PpPwAAAD81CAAAAAAAAAFnAgAANgAAAHgK9J8k1uc/a4LxVvY56T8AAAA/RQgAAAAAAAABaAIAADYAAAB8BESyD+7nP6/sc0hNMOk/AAAAP1QIAAAAAAAAAWkCAAA2AAAAAAAAAAAA6D/yVvY5pCbpPwAAAD+yCAAAAAAAAAFqAgAANgAAACzNpxtOy+g/vZV9DqkJ6T8AAAA/sggAAAAAAAABawIAADYAAAAwys+kQ9foP72VfQ6pCek/AAAAP7IIAAAAAAAAAWwCAAA2AAAAsMhjaT7d6D+9lX0OqQnpPwAAAD/RCAAAAAAAAAFtAgAANgAAALLFi/Iz6eg/vZV9DqkJ6T8AAAA/4AgAAAAAAAABbgIAADYAAAC2wrN7KfXoP72VfQ6pCek/AAAAP/AIAAAAAAAAAW8CAAA2AAAAOr5vyRkH6T+9lX0OqQnpPwAAAD/wCAAAAAAAAAFwAgAANgAAAMC2U6D/JOk/vZV9DqkJ6T8AAAA/8AgAAAAAAAABcQIAADYAAADGsKOy6jzpP72VfQ6pCek/AAAAPwAJAAAAAAAAAXICAAA2AAAASqxfANtO6T+9lX0OqQnpPwAAAD8ACQAAAAAAAAFzAgAANgAAAMynG07LYOk/vZV9DqkJ6T8AAAA/DwkAAAAAAAABdAIAADYAAADQpEPXwGzpP72VfQ6pCek/AAAAPw8JAAAAAAAAAXUCAAA2AAAA0qFrYLZ46T8AAAAAAADpPwAAAD8fCQAAAAAAAAF2AgAANgAAAFSg/ySxfuk/AAAAAAAA6T8AAAA/TgkAAAAAAAABdwIAADYAAADUnpPpq4TpPwAAAAAAAOk/AAAAP5wJAAAAAAAAAXgCAAA2AAAA4o9bl3fA6T8AAAAAAADpPwAAAD+sCQAAAAAAAAF5AgAANgAAAPJ9S844COo/AAAAAAAA6T8AAAA/ywkAAAAAAAABegIAADYAAADyfUvOOAjqP0VqgvFW9ug/AAAAP9oJAAAAAAAAAXsCAAA2AAAAdHzfkjMO6j9FaoLxVvboPwAAAD/qCQAAAAAAAAF8AgAANgAAAPZ6c1cuFOo/RWqC8Vb26D8AAAA/CQoAAAAAAAABfQIAADYAAAB2eQccKRrqP0VqgvFW9ug/AAAAPwkKAAAAAAAAAX4CAAA2AAAA+Heb4CMg6j9FaoLxVvboPwAAAD8JCgAAAAAAAAF/AgAANgAAAHh2L6UeJuo/RWqC8Vb26D8AAAA/GQoAAAAAAAABgAIAADYAAAB8c1cuFDLqP0VqgvFW9ug/AAAAPxkKAAAAAAAAAYECAAA2AAAAAG8TfARE6j9FaoLxVvboPwAAAD8pCgAAAAAAAAGCAgAANgAAAIBtp0D/Seo/RWqC8Vb26D8AAAA/KQoAAAAAAAABgwIAADYAAACCas/J9FXqP0VqgvFW9ug/AAAAPzgKAAAAAAAAAYQCAAA2AAAABGljju9b6j9FaoLxVvboPwAAAD84CgAAAAAAAAGFAgAANgAAAAhmixflZ+o/RWqC8Vb26D8AAAA/SAoAAAAAAAABhgIAADYAAACIZB/c323qP0VqgvFW9ug/AAAAP1cKAAAAAAAAAYcCAAA2AAAAimFHZdV56j9FaoLxVvboPwAAAD9XCgAAAAAAAAGIAgAANgAAAAxg2ynQf+o/RWqC8Vb26D8AAAA/ZwoAAAAAAAABiQIAADYAAACOXm/uyoXqP0VqgvFW9ug/AAAAP3cKAAAAAAAAAYoCAAA2AAAAEF0Ds8WL6j9FaoLxVvboPwAAAD+GCgAAAAAAAAGLAgAANgAAAJBbl3fAkeo/RWqC8Vb26D8AAAA/lgoAAAAAAAABjAIAADYAAAASWis8u5fqP0VqgvFW9ug/AAAAP6YKAAAAAAAAAY0CAAA2AAAAFFdTxbCj6j9FaoLxVvboPwAAAD+mCgAAAAAAAAGOAgAANgAAAJZV54mrqeo/RWqC8Vb26D8AAAA/tgoAAAAAAAABjwIAADYAAAC0Vnh2L6XmP72VfQ6pCe8/AAAAPwAAAAAAAAAAAZACAAA2AAAAtFZ4di+l5j95K/scUhPvPwAAAD99AAAAAAAAAAGRAgAANgAAALRWeHYvpeY/N8F4K/sc7z8AAAA/nQAAAAAAAAABkgIAADYAAAA2VQw7KqvmPzfBeCv7HO8/AAAAP6wAAAAAAAAAAZMCAAA2AAAAtlOg/ySx5j+v7HNITTDvPwAAAD+sAAAAAAAAAAGUAgAANgAAADhSNMQft+Y/r+xzSE0w7z8AAAA/vAAAAAAAAAABlQIAADYAAAC6UMiIGr3mP2uC8Vb2Oe8/AAAAP7wAAAAAAAAAAZYCAAA2AAAAvE3wERDJ5j8nGG9ln0PvPwAAAD+8AAAAAAAAAAGXAgAANgAAAEBJrF8A2+Y/oUNqgvFW7z8AAAA/ywAAAAAAAAABmAIAADYAAADGQZA25vjmPxlvZZ9Dau8/AAAAP9sAAAAAAAAAAZkCAAA2AAAAzDvgSNEQ5z/XBOOt7HPvPwAAAD/bAAAAAAAAAAGaAgAANgAAAFA3nJbBIuc/TzDeyj6H7z8AAAA/6wAAAAAAAAABmwIAADYAAABWMeyorDrnPwvGW9nnkO8/AAAAP/oAAAAAAAAAAZwCAAA2AAAA2Cyo9pxM5z/HW9nnkJrvPwAAAD/6AAAAAAAAAAGdAgAANgAAAF4oZESNXuc/g/FW9jmk7z8AAAA/+gAAAAAAAAABngIAADYAAABgJYzNgmrnP4PxVvY5pO8/AAAAPwoBAAAAAAAAAZ8CAAA2AAAA4CMgkn1w5z9Bh9QE463vPwAAAD8KAQAAAAAAAAGgAgAANgAAAGQf3N9tguc/QYfUBOOt7z8AAAA/FAEAAAAAAAABoQIAADYAAABoHARpY47nP7myzyE1we8/AAAAPxQBAAAAAAAAAaICAAA2AAAA7BfAtlOg5z+5ss8hNcHvPwAAAD8jAQAAAAAAAAGjAgAANgAAAHATfAREsuc/dUhNMN7K7z8AAAA/IwEAAAAAAAABpAIAADYAAAByEKSNOb7nP3VITTDeyu8/AAAAPzMBAAAAAAAAAaUCAAA2AAAAeAr0nyTW5z91SE0w3srvPwAAAD8zAQAAAAAAAAGmAgAANgAAAHwERLIP7uc/dUhNMN7K7z8AAAA/QgEAAAAAAAABpwIAADYAAAAAAAAAAADoPzHeyj6H1O8/AAAAP0IBAAAAAAAAAagCAAA2AAAABvpPEusX6D8x3so+h9TvPwAAAD9SAQAAAAAAAAGpAgAANgAAAAz0nyTWL+g/Md7KPofU7z8AAAA/UgEAAAAAAAABqgIAADYAAAAQ7u82wUfoPzHeyj6H1O8/AAAAP2IBAAAAAAAAAasCAAA2AAAAFug/Saxf6D8x3so+h9TvPwAAAD9iAQAAAAAAAAGsAgAANgAAABrij1uXd+g/Md7KPofU7z8AAAA/cQEAAAAAAAABrQIAADYAAAAg3N9tgo/oPzHeyj6H1O8/AAAAP3EBAAAAAAAAAa4CAAA2AAAApNebu3Kh6D8x3so+h9TvPwAAAD+BAQAAAAAAAAGvAgAANgAAAKjR681dueg/Md7KPofU7z8AAAA/gQEAAAAAAAABsAIAADYAAACszhNXU8XoPzHeyj6H1O8/AAAAP5EBAAAAAAAAAbECAAA2AAAAMMrPpEPX6D8x3so+h9TvPwAAAD+RAQAAAAAAAAGyAgAANgAAALLFi/Iz6eg/Md7KPofU7z8AAAA/oAEAAAAAAAABswIAADYAAAA4wUdAJPvoPzHeyj6H1O8/AAAAP6ABAAAAAAAAAbQCAAA2AAAAurwDjhQN6T8x3so+h9TvPwAAAD+wAQAAAAAAAAG1AgAANgAAAMC2U6D/JOk/Md7KPofU7z8AAAA/sAEAAAAAAAABtgIAADYAAADGsKOy6jzpPzHeyj6H1O8/AAAAP78BAAAAAAAAAbcCAAA2AAAAzKcbTstg6T8x3so+h9TvPwAAAD+/AQAAAAAAAAG4AgAANgAAAFSg/ySxfuk/Md7KPofU7z8AAAA/zwEAAAAAAAABuQIAADYAAABcl3fAkaLpPzHeyj6H1O8/AAAAP88BAAAAAAAAAboCAAA2AAAAZI7vW3LG6T8x3so+h9TvPwAAAD/fAQAAAAAAAAG7AgAANgAAAGyFZ/dS6uk/dUhNMN7K7z8AAAA/3wEAAAAAAAABvAIAADYAAAD2enNXLhTqP7myzyE1we8/AAAAP+4BAAAAAAAAAb0CAAA2AAAA/HHr8g446j+5ss8hNcHvPwAAAD/uAQAAAAAAAAG+AgAANgAAAIZn91LqYeo/+xxSE4y37z8AAAA//gEAAAAAAAABvwIAADYAAACOXm/uyoXqP/scUhOMt+8/AAAAPw4CAAAAAAAAAcACAAA2AAAAFlR7Tqav6j9Bh9QE463vPwAAAD8OAgAAAAAAAAHBAgAANgAAAB5L8+mG0+o/QYfUBOOt7z8AAAA/DgIAAAAAAAABwgIAADYAAAAqP5MOXQPrP4PxVvY5pO8/AAAAPx0CAAAAAAAAAcMCAAA2AAAAsjSfbjgt6z8LxlvZ55DvPwAAAD8tAgAAAAAAAAHEAgAANgAAALorFwoZUes/TzDeyj6H7z8AAAA/LQIAAAAAAAABxQIAADYAAABEISNq9HrrP5GaYLyVfe8/AAAAPy0CAAAAAAAAAcYCAAA2AAAASBtzfN+S6z+RmmC8lX3vPwAAAD88AgAAAAAAAAHHAgAANgAAANATV1PFsOs/GW9ln0Nq7z8AAAA/TAIAAAAAAAAByAIAADYAAABSDxOhtcLrPxlvZZ9Dau8/AAAAP0wCAAAAAAAAAckCAAA2AAAAWAljs6Da6z8Zb2WfQ2rvPwAAAD9cAgAAAAAAAAHKAgAANgAAAF4Ds8WL8us/XdnnkJpg7z8AAAA/XAIAAAAAAAABywIAADYAAADi/m4TfATsP6FDaoLxVu8/AAAAP1wCAAAAAAAAAcwCAAA2AAAA5vi+JWcc7D/lrexzSE3vPwAAAD9rAgAAAAAAAAHNAgAANgAAAGr0enNXLuw/5a3sc0hN7z8AAAA/awIAAAAAAAABzgIAADYAAABw7sqFQkbsPycYb2WfQ+8/AAAAP3sCAAAAAAAAAc8CAAA2AAAAdOgamC1e7D9rgvFW9jnvPwAAAD97AgAAAAAAAAHQAgAANgAAAHriaqoYduw/a4LxVvY57z8AAAA/iwIAAAAAAAAB0QIAADYAAAD+3Sb4CIjsP2uC8Vb2Oe8/AAAAP4sCAAAAAAAAAdICAAA2AAAAhNYKz+6l7D9rgvFW9jnvPwAAAD+aAgAAAAAAAAHTAgAANgAAAIzNgmrPyew/a4LxVvY57z8AAAA/qgIAAAAAAAAB1AIAADYAAAAUxmZBtefsP2uC8Vb2Oe8/AAAAP6oCAAAAAAAAAdUCAAA2AAAAGMC2U6D/7D+v7HNITTDvPwAAAD+qAgAAAAAAAAHWAgAANgAAAJ64miqGHe0/r+xzSE0w7z8AAAA/uQIAAAAAAAAB1wIAADYAAACksuo8cTXtP/NW9jmkJu8/AAAAP8kCAAAAAAAAAdgCAAA2AAAAqKw6T1xN7T/zVvY5pCbvPwAAAD/JAgAAAAAAAAHZAgAANgAAALCjsuo8ce0/N8F4K/sc7z8AAAA/2QIAAAAAAAAB2gIAADYAAAA6mb5KGJvtP72VfQ6pCe8/AAAAP9kCAAAAAAAAAdsCAAA2AAAAwJGiIf647T+9lX0OqQnvPwAAAD/oAgAAAAAAAAHcAgAANgAAAEaKhvjj1u0/RWqC8Vb27j8AAAA/6AIAAAAAAAAB3QIAADYAAADOgmrPyfTtP4nUBOOt7O4/AAAAP/gCAAAAAAAAAd4CAAA2AAAA1Hy64bQM7j/LPofUBOPuPwAAAD/4AgAAAAAAAAHfAgAANgAAANpzMn2VMO4/UxOMt7LP7j8AAAA/CAMAAAAAAAAB4AIAADYAAADgbYKPgEjuP1MTjLeyz+4/AAAAPwgDAAAAAAAAAeECAAA2AAAA4mqqGHZU7j+XfQ6pCcbuPwAAAD8XAwAAAAAAAAHiAgAANgAAAGZmZmZmZu4/l30OqQnG7j8AAAA/IQMAAAAAAAAB4wIAADYAAADoZPoqYWzuP9vnkJpgvO4/AAAAPzEDAAAAAAAAAeQCAAA2AAAA6mEitFZ47j8dUhOMt7LuPwAAAD8xAwAAAAAAAAHlAgAANgAAAGxgtnhRfu4/HVITjLey7j8AAAA/QAMAAAAAAAAB5gIAADYAAADuXko9TITuPx1SE4y3su4/AAAAP1ADAAAAAAAAAecCAAA2AAAAbl3eAUeK7j9hvJV9DqnuPwAAAD9QAwAAAAAAAAHoAgAANgAAAPBbcsZBkO4/YbyVfQ6p7j8AAAA/YAMAAAAAAAAB6QIAADYAAABwWgaLPJbuP6UmGG9ln+4/AAAAP2ADAAAAAAAAAeoCAAA2AAAA8liaTzec7j+lJhhvZZ/uPwAAAD9vAwAAAAAAAAHrAgAANgAAAHRXLhQyou4/6ZCaYLyV7j8AAAA/bwMAAAAAAAAB7AIAADYAAAD0VcLYLKjuP+mQmmC8le4/AAAAP38DAAAAAAAAAe0CAAA2AAAA9FXC2Cyo7j8r+xxSE4zuPwAAAD9/AwAAAAAAAAHuAgAANgAAAPhS6mEitO4/s88hNcF47j8AAAA/jwMAAAAAAAAB7wIAADYAAAB4UX4mHbruP7PPITXBeO4/AAAAP80DAAAAAAAAAfACAAA2AAAAmiqGHZVV7z/RITXBeCvuPwAAAD/NAwAAAAAAAAHxAgAANgAAAKAk1i+Abe8/FYy3ss8h7j8AAAA/zQMAAAAAAAAB8gIAADYAAAAmHboGZovvP1f2OaQmGO4/AAAAP90DAAAAAAAAAfMCAAA2AAAAqhh2VFad7z9X9jmkJhjuPwAAAD/dAwAAAAAAAAH0AgAANgAAAK4Vnt1Lqe8/m2C8lX0O7j8AAAA/7AMAAAAAAAAB9QIAADYAAAAuFDKiRq/vP5tgvJV9Du4/AAAAP+wDAAAAAAAAAfYCAAA2AAAALhQyokav7z/fyj6H1ATuPwAAAD8bBAAAAAAAAAH3AgAANgAAAC4UMqJGr+8/IzXBeCv77T8AAAA/GwQAAAAAAAAB+AIAADYAAACwEsZmQbXvPyM1wXgr++0/AAAAPysEAAAAAAAAAfkCAAA2AAAAsBLGZkG17z9nn0NqgvHtPwAAAD86BAAAAAAAAAH6AgAANgAAADARWis8u+8/7XNITTDe7T8AAAA/OgQAAAAAAAAB+wIAADYAAAAwEVorPLvvPzHeyj6H1O0/AAAAP0oEAAAAAAAAAfwCAAA2AAAANA6CtDHH7z91SE0w3srtPwAAAD9KBAAAAAAAAAH9AgAANgAAADQOgrQxx+8/ubLPITXB7T8AAAA/SgQAAAAAAAAB/gIAADYAAAC2DBZ5LM3vP/0cUhOMt+0/AAAAP1oEAAAAAAAAAf8CAAA2AAAANguqPSfT7z+D8Vb2OaTtPwAAAD9pBAAAAAAAAAEAAwAANgAAADYLqj0n0+8/x1vZ55Ca7T8AAAA/aQQAAAAAAAABAQMAADYAAAC4CT4CItnvPwvGW9nnkO0/AAAAP3kEAAAAAAAAAQIDAAA2AAAAuAk+AiLZ7z9NMN7KPoftPwAAAD95BAAAAAAAAAEDAwAANgAAALgJPgIi2e8/k5pgvJV97T8AAAA/iQQAAAAAAAABBAMAADYAAAC4CT4CItnvP9UE463sc+0/AAAAP5gEAAAAAAAAAQUDAAA2AAAAOAjSxhzf7z9d2eeQmmDtPwAAAD+YBAAAAAAAAAEGAwAANgAAALoGZosX5e8/463sc0hN7T8AAAA/qAQAAAAAAAABBwMAADYAAAC6BmaLF+XvP2uC8Vb2Oe0/AAAAP6gEAAAAAAAAAQgDAAA2AAAAugZmixfl7z+v7HNITTDtPwAAAD+3BAAAAAAAAAEJAwAANgAAALoGZosX5e8/N8F4K/sc7T8AAAA/xwQAAAAAAAABCgMAADYAAAC6BmaLF+XvP72VfQ6pCe0/AAAAP8cEAAAAAAAAAQsDAAA2AAAAugZmixfl7z9FaoLxVvbsPwAAAD/XBAAAAAAAAAEMAwAANgAAALoGZosX5e8/zT6H1ATj7D8AAAA/1wQAAAAAAAABDQMAADYAAAC6BmaLF+XvP5d9DqkJxuw/AAAAP+YEAAAAAAAAAQ4DAAA2AAAAuAk+AiLZ7z9hvJV9DqnsPwAAAD/mBAAAAAAAAAEPAwAANgAAADQOgrQxx+8/LfscUhOM7D8AAAA/9gQAAAAAAAABEAMAADYAAACwEsZmQbXvP38OqQnGW+w/AAAAP/YEAAAAAAAAAREDAAA2AAAAJh26BmaL7z/RITXBeCvsPwAAAD8GBQAAAAAAAAESAwAANgAAAJwnrqaKYe8/Z59DaoLx6z8AAAA/BgUAAAAAAAABEwMAADYAAAAWL8rPpEPvPzHeyj6H1Os/AAAAPxUFAAAAAAAAARQDAAA2AAAADjhSNMQf7z/9HFITjLfrPwAAAD8VBQAAAAAAAAEVAwAANgAAAIZCRtTo9e4/TTDeyj6H6z8AAAA/JQUAAAAAAAABFgMAADYAAAD8TDp0DczuP9UE463sc+s/AAAAPyUFAAAAAAAAARcDAAA2AAAA9FXC2Cyo7j+hQ2qC8VbrPwAAAD80BQAAAAAAAAEYAwAANgAAAGxgtnhRfu4/JxhvZZ9D6z8AAAA/NAUAAAAAAAABGQMAADYAAADmZ9Kha2DuP2uC8Vb2Oes/AAAAPz8FAAAAAAAAARoDAAA2AAAA4G2Cj4BI7j9rgvFW9jnrPwAAAD8/BQAAAAAAAAEbAwAANgAAAFxyxkGQNu4/a4LxVvY56z8AAAA/TwUAAAAAAAABHAMAADYAAABWeHYvpR7uP2uC8Vb2Oes/AAAAP14FAAAAAAAAAR0DAAA2AAAA1Hy64bQM7j+v7HNITTDrPwAAAD9eBQAAAAAAAAEeAwAANgAAAE6B/pPE+u0/r+xzSE0w6z8AAAA/XgUAAAAAAAABHwMAADYAAADMhUJG1OjtP6/sc0hNMOs/AAAAP24FAAAAAAAAASADAAA2AAAARoqG+OPW7T+v7HNITTDrPwAAAD9uBQAAAAAAAAEhAwAANgAAAEKQNub4vu0/r+xzSE0w6z8AAAA/fgUAAAAAAAABIgMAADYAAAA8lubTDaftP6/sc0hNMOs/AAAAP34FAAAAAAAAASMDAAA2AAAAOJyWwSKP7T+v7HNITTDrPwAAAD+NBQAAAAAAAAEkAwAANgAAADKiRq83d+0/r+xzSE0w6z8AAAA/jQUAAAAAAAABJQMAADYAAACorDpPXE3tP6/sc0hNMOs/AAAAP50FAAAAAAAAASYDAAA2AAAAIrRWeHYv7T9rgvFW9jnrPwAAAD+dBQAAAAAAAAEnAwAANgAAAJy7cqGQEe0/a4LxVvY56z8AAAA/rAUAAAAAAAABKAMAADYAAAAWw47KqvPsP2uC8Vb2Oes/AAAAP6wFAAAAAAAAASkDAAA2AAAAjM2Cas/J7D9rgvFW9jnrPwAAAD+8BQAAAAAAAAEqAwAANgAAAADbToH+k+w/a4LxVvY56z8AAAA/vAUAAAAAAAABKwMAADYAAAD25q5cKGTsPycYb2WfQ+s/AAAAP8wFAAAAAAAAASwDAAA2AAAAavR6c1cu7D8nGG9ln0PrPwAAAD/MBQAAAAAAAAEtAwAANgAAAOL+bhN8BOw/JxhvZZ9D6z8AAAA/2wUAAAAAAAABLgMAADYAAABaBos8lubrP+Ot7HNITes/AAAAP9sFAAAAAAAAAS8DAAA2AAAAUg8TobXC6z+hQ2qC8VbrPwAAAD/rBQAAAAAAAAEwAwAANgAAAE4Vw47Kqus/oUNqgvFW6z8AAAA/+wUAAAAAAAABMQMAADYAAABGHkvz6YbrP13Z55CaYOs/AAAAP/sFAAAAAAAAATIDAAA2AAAAPifTVwlj6z9d2eeQmmDrPwAAAD8KBgAAAAAAAAEzAwAANgAAADYwW7woP+s/XdnnkJpg6z8AAAA/CgYAAAAAAAABNAMAADYAAAAqP5MOXQPrP13Z55CaYOs/AAAAPwoGAAAAAAAAATUDAAA2AAAAmk83nJbB6j+hQ2qC8VbrPwAAAD8aBgAAAAAAAAE2AwAANgAAAApjs6Dac+o/463sc0hN6z8AAAA/KQYAAAAAAAABNwMAADYAAAB4di+lHibqP2uC8Vb2Oes/AAAAPykGAAAAAAAAATgDAAA2AAAAbIVn91Lq6T9rgvFW9jnrPwAAAD8pBgAAAAAAAAE5AwAANgAAAGSO71tyxuk/a4LxVvY56z8AAAA/OQYAAAAAAAABOgMAADYAAABelJ9Jh67pP2uC8Vb2Oes/AAAAP0kGAAAAAAAAATsDAAA2AAAA3Jjj+5ac6T9rgvFW9jnrPwAAAD9JBgAAAAAAAAE8AwAANgAAAFqaTzecluk/a4LxVvY56z8AAAA/WAYAAAAAAAABPQMAADYAAADYm7tyoZDpP2uC8Vb2Oes/AAAAP1gGAAAAAAAAAT4DAAA2AAAA1J6T6auE6T9rgvFW9jnrPwAAAD9oBgAAAAAAAAE/AwAANgAAAFSg/ySxfuk/a4LxVvY56z8AAAA/aAYAAAAAAAABQAMAADYAAABSo9ebu3LpP2uC8Vb2Oes/AAAAP3gGAAAAAAAAAUEDAAA2AAAATqavEsZm6T9rgvFW9jnrPwAAAD94BgAAAAAAAAFCAwAANgAAAMqq88TVVOk/a4LxVvY56z8AAAA/hwYAAAAAAAABQwMAADYAAADIrcs74EjpP2uC8Vb2Oes/AAAAP4cGAAAAAAAAAUQDAAA2AAAARLIP7u826T9rgvFW9jnrPwAAAD+XBgAAAAAAAAFFAwAANgAAAEC4v9sEH+k/a4LxVvY56z8AAAA/lwYAAAAAAAABRgMAADYAAAC6vAOOFA3pP2uC8Vb2Oes/AAAAP6YGAAAAAAAAAUcDAAA2AAAAOMFHQCT76D9rgvFW9jnrPwAAAD+mBgAAAAAAAAFIAwAANgAAADTEH7cu7+g/a4LxVvY56z8AAAA/tgYAAAAAAAABSQMAADYAAACwyGNpPt3oP2uC8Vb2Oes/AAAAP7YGAAAAAAAAAUoDAAA2AAAALM2nG07L6D9rgvFW9jnrPwAAAD/GBgAAAAAAAAFLAwAANgAAAKjR681dueg/a4LxVvY56z8AAAA/xgYAAAAAAAABTAMAADYAAAAm1i+AbafoP2uC8Vb2Oes/AAAAP9UGAAAAAAAAAU0DAAA2AAAAItkH93eb6D9rgvFW9jnrPwAAAD/VBgAAAAAAAAFOAwAANgAAACDc322Cj+g/a4LxVvY56z8AAAA/5QYAAAAAAAABTwMAADYAAACe3Uuph4noP2uC8Vb2Oes/AAAAP+UGAAAAAAAAAVADAAA2AAAAnOAjIJJ96D9rgvFW9jnrPwAAAD/1BgAAAAAAAAFRAwAANgAAABrij1uXd+g/a4LxVvY56z8AAAA/9QYAAAAAAAABUgMAADYAAACY4/uWnHHoPycYb2WfQ+s/AAAAPwQHAAAAAAAAAVMDAAA2AAAAGOVn0qFr6D8nGG9ln0PrPwAAAD8UBwAAAAAAAAFUAwAANgAAAJbm0w2nZeg/JxhvZZ9D6z8AAAA/FAcAAAAAAAABVQMAADYAAACS7IP7u03oP+Ot7HNITes/AAAAPyMHAAAAAAAAAVYDAAA2AAAAju9bcsZB6D+hQ2qC8VbrPwAAAD8jBwAAAAAAAAFXAwAANgAAAAz0nyTWL+g/oUNqgvFW6z8AAAA/IwcAAAAAAAABWAMAADYAAAAG+k8S6xfoP6FDaoLxVus/AAAAPzMHAAAAAAAAAVkDAAA2AAAAAAAAAAAA6D9d2eeQmmDrPwAAAD8zBwAAAAAAAAFaAwAANgAAAHwERLIP7uc/GW9ln0Nq6z8AAAA/QwcAAAAAAAABWwMAADYAAAB4CvSfJNbnPxlvZZ9Daus/AAAAP0MHAAAAAAAAAVwDAAA2AAAA9A44UjTE5z8Zb2WfQ2rrPwAAAD9SBwAAAAAAAAFdAwAANgAAAPIREMk+uOc/1QTjrexz6z8AAAA/YgcAAAAAAAABXgMAADYAAADuFOg/SaznP9UE463sc+s/AAAAP4EHAAAAAAAAAV8DAAA2AAAAahks8lia5z/VBOOt7HPrPwAAAD/PBwAAAAAAAAFgAwAANgAAAFYx7KisOuc/C8Zb2eeQ6z8AAAA/7wcAAAAAAAABYQMAADYAAABOOnQNzBbnP7myzyE1wes/AAAAP+8HAAAAAAAAAWIDAAA2AAAAzDvgSNEQ5z91SE0w3srrPwAAAD/vBwAAAAAAAAFjAwAANgAAAMg+uL/bBOc/Md7KPofU6z8AAAA/7wcAAAAAAAABZAMAADYAAADGQZA25vjmP6kJxlvZ5+s/AAAAP/4HAAAAAAAAAWUDAAA2AAAAxERorfDs5j8jNcF4K/vrPwAAAD8OCAAAAAAAAAFmAwAANgAAAEBJrF8A2+Y/m2C8lX0O7D8AAAA/DggAAAAAAAABZwMAADYAAAA+TITWCs/mPxOMt7LPIew/AAAAPx0IAAAAAAAAAWgDAAA2AAAAPE9cTRXD5j9JTTDeyj7sPwAAAD8dCAAAAAAAAAFpAwAANgAAALZToP8kseY/w3gr+xxS7D8AAAA/LQgAAAAAAAABagMAADYAAAC0Vnh2L6XmPzukJhhvZew/AAAAPy0IAAAAAAAAAWsDAAA2AAAANFjksTSf5j9xZZ9DaoLsPwAAAD89CAAAAAAAAAFsAwAANgAAADBbvCg/k+Y/6ZCaYLyV7D8AAAA/PQgAAAAAAAABbQMAADYAAACuXChkRI3mP2G8lX0Oqew/AAAAPz0IAAAAAAAAAW4DAAA2AAAALl6Un0mH5j+XfQ6pCcbsPwAAAD9MCAAAAAAAAAFvAwAANgAAAKxfANtOgeY/UxOMt7LP7D8AAAA/XAgAAAAAAAABcAMAADYAAACsXwDbToHmP80+h9QE4+w/AAAAP1wIAAAAAAAAAXEDAAA2AAAArF8A206B5j+H1ATjrezsPwAAAD9sCAAAAAAAAAFyAwAANgAAAKxfANtOgeY/RWqC8Vb27D8AAAA/ewgAAAAAAAABcwMAADYAAACsXwDbToHmPwEAAAAAAO0/AAAAP4sIAAAAAAAAAXQDAAA2AAAArF8A206B5j+9lX0OqQntPwAAAD+LCAAAAAAAAAF1AwAANgAAAKxfANtOgeY/eSv7HFIT7T8AAAA/mggAAAAAAAABdgMAADYAAAAsYWwWVHvmPzfBeCv7HO0/AAAAP5oIAAAAAAAAAXcDAAA2AAAALGFsFlR75j9rgvFW9jntPwAAAD+qCAAAAAAAAAF4AwAANgAAAKpi2FFZdeY/463sc0hN7T8AAAA/uggAAAAAAAABeQMAADYAAAAoZESNXm/mP9UE463sc+0/AAAAP7oIAAAAAAAAAXoDAAA2AAAAqGWwyGNp5j8LxlvZ55DtPwAAAD+6CAAAAAAAAAF7AwAANgAAACZnHARpY+Y/P4fUBOOt7T8AAAA/yQgAAAAAAAABfAMAADYAAACkaIg/bl3mP3VITTDeyu0/AAAAP8kIAAAAAAAAAX0DAAA2AAAApGiIP25d5j+rCcZb2eftPwAAAD/ZCAAAAAAAAAF+AwAANgAAACRq9HpzV+Y/Z59DaoLx7T8AAAA/6QgAAAAAAAABfwMAADYAAAAkavR6c1fmP5tgvJV9Du4/AAAAP/gIAAAAAAAAAYADAAA2AAAAJGr0enNX5j/RITXBeCvuPwAAAD/4CAAAAAAAAAGBAwAANgAAACRq9HpzV+Y/jbeyzyE17j8AAAA/+AgAAAAAAAABggMAADYAAAAkavR6c1fmP0lNMN7KPu4/AAAAPwgJAAAAAAAAAYMDAAA2AAAAJGr0enNX5j8H463sc0juPwAAAD8XCQAAAAAAAAGEAwAANgAAACRq9HpzV+Y/wXgr+xxS7j8AAAA/RgkAAAAAAAABhQMAADYAAAAkavR6c1fmP38OqQnGW+4/AAAAP0YJAAAAAAAAAYYDAAA2AAAAJGr0enNX5j87pCYYb2XuPwAAAD9WCQAAAAAAAAGHAwAANgAAAKRoiD9uXeY/9zmkJhhv7j8AAAA/VgkAAAAAAAABiAMAADYAAACkaIg/bl3mP3Fln0Nqgu4/AAAAP2MJAAAAAAAAAYkDAAA2AAAAJmccBGlj5j8r+xxSE4zuPwAAAD9yCQAAAAAAAAGKAwAANgAAACZnHARpY+Y/6ZCaYLyV7j8AAAA/cgkAAAAAAAABiwMAADYAAACoZbDIY2nmP6UmGG9ln+4/AAAAP3IJAAAAAAAAAYwDAAA2AAAAKGREjV5v5j9hvJV9DqnuPwAAAD+CCQAAAAAAAAGNAwAANgAAAChkRI1eb+Y/HVITjLey7j8AAAA/kQkAAAAAAAABjgMAADYAAACqYthRWXXmPx1SE4y3su4/AAAAP8AJAAAAAAAAAY8DAAA2AAAAqmLYUVl15j/b55CaYLzuPwAAAD/vCQAAAAAAAAGQAwAANgAAAKpi2FFZdeY/l30OqQnG7j8AAAA//wkAAAAAAAAL</ink>
</athena>
</file>

<file path=customXml/item30.xml><?xml version="1.0" encoding="utf-8"?>
<athena xmlns="http://schemas.microsoft.com/edu/athena" version="0.1.2681.0">
  <media streamable="true" recordStart="36821" recordEnd="249111" recordLength="1494186" start="36821" end="249111" audioFormat="{00001610-0000-0010-8000-00AA00389B71}" audioRate="44100" muted="false" volume="0.8" fadeIn="0" fadeOut="0" videoFormat="{34363248-0000-0010-8000-00AA00389B71}" videoRate="30" videoWidth="960" videoHeight="720"/>
</athena>
</file>

<file path=customXml/item31.xml><?xml version="1.0" encoding="utf-8"?>
<athena xmlns="http://schemas.microsoft.com/edu/athena" version="0.1.2681.0">
  <media streamable="true" recordStart="948193" recordEnd="1028189" recordLength="1494186" start="948193" end="1028189" audioFormat="{00001610-0000-0010-8000-00AA00389B71}" audioRate="44100" muted="false" volume="0.8" fadeIn="0" fadeOut="0" videoFormat="{34363248-0000-0010-8000-00AA00389B71}" videoRate="30" videoWidth="960" videoHeight="720"/>
</athena>
</file>

<file path=customXml/item32.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N0KAAAAAAAABfD///8MQWN0aW9uVHlwZVYxAQAAAAd2YWx1ZV9fAAgCAAAAAAAAAAEFAAAABAAAAAkRAAAACRIAAACZGwAAAAAAAAHt////8P///wAAAAABBgAAAAQAAAAJFAAAAAkVAAAAXzIAAAAAAAAB6v////D///8AAAAAAQcAAAAEAAAACRcAAAAJGAAAAJNDAAAAAAAAAef////w////AAAAAAEIAAAABAAAAAkaAAAACRsAAAAqfQAAAAAAAAHk////8P///wAAAAABCQAAAAQAAAAJHQAAAAkeAAAAhYEAAAAAAAAB4f////D///8AAAAAAQoAAAAEAAAACSAAAAAJIQAAAEiFAAAAAAAAAd7////w////AAAAAAELAAAABAAAAAkjAAAACSQAAABVnAAAAAAAAAHb////8P///wAAAAABDAAAAAQAAAAJJgAAAAknAAAAMrEAAAAAAAAB2P////D///8AAAAABQ0AAAANQ2xlYXJDYW52YXNWMQIAAAAJU3RhcnRUaW1lBFR5cGUABBAMQWN0aW9uVHlwZVYxAgAAAAIAAAAvEwEAAAAAAAHX////8P///wAAAAAFDgAAAA9QZW5BdHRyaWJ1dGVzVjEKAAAAB19jb2xvckEHX2NvbG9yUgdfY29sb3JHB19jb2xvckIKRml0VG9DdXJ2ZQZIZWlnaHQOSWdub3JlUHJlc3N1cmUNSXNIaWdobGlnaHRlcgVTaGFwZQVXaWR0aAAAAAAAAAAABAACAgICAQYBAQxCcnVzaFNoYXBlVjECAAAABgIAAAD//wAAAAAAAAAAACJAAAAF1v///wxCcnVzaFNoYXBlVjEBAAAAB3ZhbHVlX18ACAIAAAABAAAAAAAAAAAAIkAFDwAAAApJbmtUcmFjZVYxAwAAAA1MaXN0YDErX2l0ZW1zDExpc3RgMStfc2l6ZQ9MaXN0YDErX3ZlcnNpb24EAAAYU2hhcmVkLklua2luZy5JbmtQb2ludFtdAgAAAAgIAgAAAAkrAAAARgAAAEYAAAABEQAAAA4AAAD//wAAAAAAAAAAACJAAAAB1P///9b///8BAAAAAAAAAAAAIkABEgAAAA8AAAAJLQAAAA0BAAANAQAAARQAAAAOAAAA//8AAAAAAAAAAAAiQAAAAdL////W////AQAAAAAAAAAAACJAARUAAAAPAAAACS8AAAAXAAAAFwAAAAEXAAAADgAAAP//AAAAAAAAAAAAIkAAAAHQ////1v///wEAAAAAAAAAAAAiQAEYAAAADwAAAAkxAAAAbAAAAGwAAAABGgAAAA4AAAD//wAAAAAAAAAAACJAAAABzv///9b///8BAAAAAAAAAAAAIkABGwAAAA8AAAAJMwAAABkAAAAZAAAAAR0AAAAOAAAA//8AAAAAAAAAAAAiQAAAAcz////W////AQAAAAAAAAAAACJAAR4AAAAPAAAACTUAAAAaAAAAGgAAAAEgAAAADgAAAP//AAAAAAAAAAAAIkAAAAHK////1v///wEAAAAAAAAAAAAiQAEhAAAADwAAAAk3AAAADgAAAA4AAAABIwAAAA4AAAD//wAAAAAAAAAAACJAAAAByP///9b///8BAAAAAAAAAAAAIkABJAAAAA8AAAAJOQAAABkAAAAZAAAAASYAAAAOAAAA//8AAAAAAAAAAAAiQAAAAcb////W////AQAAAAAAAAAAACJAAScAAAAPAAAACTsAAAA3AAAANwAAAAcrAAAAAAEAAACAAA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DToHLQAAAAABAAAAAAIAAAQKSW5rUG9pbnRWMQI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DfMHLwAAAAABAAAAIAAAAAQKSW5rUG9pbnRWMQIAAAAJjwEAAAmQAQAACZEBAAAJkgEAAAmTAQAACZQBAAAJlQEAAAmWAQAACZcBAAAJmAEAAAmZAQAACZoBAAAJmwEAAAmcAQAACZ0BAAAJngEAAAmfAQAACaABAAAJoQEAAAmiAQAACaMBAAAJpAEAAAmlAQAADQkHMQAAAAABAAAAgAAAAAQKSW5rUG9pbnRWMQIA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NFAczAAAAAAEAAAAgAAAABApJbmtQb2ludFYxAgAAAAkSAgAACRMCAAAJFAIAAAkVAgAACRYCAAAJFwIAAAkYAgAACRkCAAAJGgIAAAkbAgAACRwCAAAJHQIAAAkeAgAACR8CAAAJIAIAAAkhAgAACSICAAAJIwIAAAkkAgAACSUCAAAJJgIAAAknAgAACSgCAAAJKQIAAAkqAgAADQcHNQAAAAABAAAAIAAAAAQKSW5rUG9pbnRWMQIAAAAJKwIAAAksAgAACS0CAAAJLgIAAAkvAgAACTACAAAJMQIAAAkyAgAACTMCAAAJNAIAAAk1AgAACTYCAAAJNwIAAAk4AgAACTkCAAAJOgIAAAk7AgAACTwCAAAJPQIAAAk+AgAACT8CAAAJQAIAAAlBAgAACUICAAAJQwIAAAlEAgAADQYHNwAAAAABAAAAEAAAAAQKSW5rUG9pbnRWMQIAAAAJRQIAAAlGAgAACUcCAAAJSAIAAAlJAgAACUoCAAAJSwIAAAlMAgAACU0CAAAJTgIAAAlPAgAACVACAAAJUQIAAAlSAgAADQIHOQAAAAABAAAAIAAAAAQKSW5rUG9pbnRWMQIAAAAJUwIAAAlUAgAACVUCAAAJVgIAAAlXAgAACVgCAAAJWQIAAAlaAgAACVsCAAAJXAIAAAldAgAACV4CAAAJXwIAAAlgAgAACWECAAAJYgIAAAljAgAACWQCAAAJZQIAAAlmAgAACWcCAAAJaAIAAAlpAgAACWoCAAAJawIAAA0HBzsAAAAAAQAAAEAAAAAECklua1BvaW50VjECAA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NCQU8AAAACklua1BvaW50VjEEAAAAAVgBWQ5QcmVzc3VyZUZhY3RvcglUaW1lU3RhbXAAAAAABgYLEAIAAAA8S9jNbyHgP7BDhQedcpE/AAAAPwAAAAAAAAAAAT0AAAA8AAAASFrQwx8o4D+wQ4UHnXKRPwAAAD9tAAAAAAAAAAE+AAAAPAAAAGuHuKUvPOA/sEOFB51ykT8AAAA/fQAAAAAAAAABPwAAADwAAACn0pBzn13gPyC75tunppI/AAAAP30AAAAAAAAAAUAAAAA8AAAA1w5xS1944D8gu+bbp6aSPwAAAD+NAAAAAAAAAAFBAAAAPAAAAB5pQQ9/oOA/ILvm26emkj8AAAA/jQAAAAAAAAABQgAAADwAAAB94QG//tXgPyC75tunppI/AAAAP5wAAAAAAAAAAUMAAAA8AAAA3FnCbn4L4T8gu+bbp6aSPwAAAD+cAAAAAAAAAAFEAAAAPAAAADzSgh7+QOE/ILvm26emkj8AAAA/rAAAAAAAAAABRQAAADwAAACnWTvELX3hPyC75tunppI/AAAAP7sAAAAAAAAAAUYAAAA8AAAAEuHzaV254T8gu+bbp6aSPwAAAD+7AAAAAAAAAAFHAAAAPAAAAIl3pAU9/OE/ILvm26emkj8AAAA/uwAAAAAAAAABSAAAADwAAAD1/lyrbDjiPyC75tunppI/AAAAP8sAAAAAAAAAAUkAAAA8AAAAPFktb4xg4j+wQ4UHnXKRPwAAAD/LAAAAAAAAAAFKAAAAPAAAALPv3Qpso+I/UMwjM5I+kD8AAAA/2wAAAAAAAAABSwAAADwAAAD7Sa7Oi8viP1DMIzOSPpA/AAAAP9sAAAAAAAAAAUwAAAA8AAAAWsJufgsB4z/AqYS9DhWOPwAAAD/qAAAAAAAAAAFNAAAAPAAAALk6Ly6LNuM/wKmEvQ4Vjj8AAAA/6gAAAAAAAAABTgAAADwAAAANpPfnWmXjP8CphL0OFY4/AAAAP/oAAAAAAAAAAU8AAAA8AAAAYA3AoSqU4z/gusEU+ayLPwAAAD/6AAAAAAAAAAFQAAAAPAAAAKdnkGVKvOM/4LrBFPmsiz8AAAA/CgEAAAAAAAABUQAAADwAAADvwWApauTjP+C6wRT5rIs/AAAAPxkBAAAAAAAAAVIAAAA8AAAAQysp4zkT5D/gusEU+ayLPwAAAD8ZAQAAAAAAAAFTAAAAPAAAAH52AbGpNOQ/4LrBFPmsiz8AAAA/GQEAAAAAAAABVAAAADwAAAC6wdl+GVbkP+C6wRT5rIs/AAAAPykBAAAAAAAAAVUAAAA8AAAA9QyyTIl35D/gusEU+ayLPwAAAD84AQAAAAAAAAFWAAAAPAAAAD1nghCpn+Q/4LrBFPmsiz8AAAA/OAEAAAAAAAABVwAAADwAAABto2LoaLrkP+C6wRT5rIs/AAAAPzgBAAAAAAAAAVgAAAA8AAAAnN9CwCjV5D8AzP5r40SJPwAAAD9IAQAAAAAAAAFZAAAAPAAAAMAMK6I46eQ/IN07w83chj8AAAA/SAEAAAAAAAABWgAAADwAAADvSAt6+APlP0DueBq4dIQ/AAAAP1gBAAAAAAAAAVsAAAA8AAAAFHbzWwgY5T+A/7VxogyCPwAAAD9nAQAAAAAAAAFcAAAAPAAAADej2z0YLOU/QCHmkRlJfz8AAAA/ZwEAAAAAAAABXQAAADwAAABb0MMfKEDlP0Ah5pEZSX8/AAAAP3cBAAAAAAAAAV4AAAA8AAAAc+6zC4hN5T+AQ2BA7nh6PwAAAD93AQAAAAAAAAFfAAAAPAAAAIsMpPfnWuU/gENgQO54ej8AAAA/hwEAAAAAAAABYAAAADwAAACiKpTjR2jlP4BDYEDueHo/AAAAP5YBAAAAAAAAAWEAAAA8AAAArjmM2fdu5T+AQ2BA7nh6PwAAAD/RAQAAAAAAAAFiAAAAPAAAACXQPHXXseU/wGXa7sKodT8AAAA/0QEAAAAAAAABYwAAADwAAABUDB1Nl8zlP8Bl2u7CqHU/AAAAP9EBAAAAAAAAAWQAAAA8AAAAeTkFL6fg5T/AZdruwqh1PwAAAD/hAQAAAAAAAAFlAAAAPAAAALSE3fwWAuY/wGXa7sKodT8AAAA/4QEAAAAAAAABZgAAADwAAADwz7XKhiPmP4BDYEDueHo/AAAAP/EBAAAAAAAAAWcAAAA8AAAAHwyWokY+5j9AIeaRGUl/PwAAAD/xAQAAAAAAAAFoAAAAPAAAAE9IdnoGWeY/gP+1caIMgj8AAAA/AAIAAAAAAAABaQAAADwAAABnZmZmZmbmP0DueBq4dIQ/AAAAPwACAAAAAAAAAWoAAAA8AAAAlqJGPiaB5j9A7ngauHSEPwAAAD8QAgAAAAAAAAFrAAAAPAAAAKKxPjTWh+Y/IN07w83chj8AAAA/EAIAAAAAAAABbAAAADwAAAC6zy4gNpXmPyDdO8PN3IY/AAAAPx8CAAAAAAAAAW0AAAA8AAAAus8uIDaV5j8AzP5r40SJPwAAAD8vAgAAAAAAAAFuAAAAPAAAAMbeJhbmm+Y/AMz+a+NEiT8AAAA/PwIAAAAAAAABbwAAADwAAADR7R4MlqLmPwDM/mvjRIk/AAAAP6wCAAAAAAAAAXAAAAA8AAAA3vwWAkap5j8AzP5r40SJPwAAAD/LAgAAAAAAAAFxAAAAPAAAAN78FgJGqeY/4LrBFPmsiz8AAAA/ywIAAAAAAAABcgAAADwAAAABKv/jVb3mP+C6wRT5rIs/AAAAP9sCAAAAAAAAAXMAAAA8AAAAGUjvz7XK5j/gusEU+ayLPwAAAD/bAgAAAAAAAAF0AAAAPAAAAD1117HF3uY/4LrBFPmsiz8AAAA/6wIAAAAAAAABdQAAADwAAABtsbeJhfnmP+C6wRT5rIs/AAAAP+sCAAAAAAAAAXYAAAA8AAAAkd6fa5UN5z/gusEU+ayLPwAAAD/6AgAAAAAAAAF3AAAAPAAAAKn8j1f1Guc/4LrBFPmsiz8AAAA/CgMAAAAAAAABeAAAADwAAADMKXg5BS/nP+C6wRT5rIs/AAAAPwoDAAAAAAAAAXkAAAA8AAAA8FZgGxVD5z/gusEU+ayLPwAAAD8ZAwAAAAAAAAF6AAAAPAAAABOESP0kV+c/4LrBFPmsiz8AAAA/GQMAAAAAAAABewAAADwAAAArojjphGTnP+C6wRT5rIs/AAAAPykDAAAAAAAAAXwAAAA8AAAAT88gy5R45z/gusEU+ayLPwAAAD8pAwAAAAAAAAF9AAAAPAAAAHP8CK2kjOc/4LrBFPmsiz8AAAA/KQMAAAAAAAABfgAAADwAAACXKfGOtKDnP+C6wRT5rIs/AAAAPzkDAAAAAAAAAX8AAAA8AAAAojjphGSn5z/gusEU+ayLPwAAAD9IAwAAAAAAAAGAAAAAPAAAAK9H4XoUruc/4LrBFPmsiz8AAAA/SAMAAAAAAAABgQAAADwAAAC6VtlwxLTnP+C6wRT5rIs/AAAAP1gDAAAAAAAAAYIAAAA8AAAAsLVD3NIXbj8UrKz2hOLFPwAAAD8AAAAAAAAAAAGDAAAAPAAAAMhgKWrkY3I/FKys9oTixT8AAAA/nAAAAAAAAAABhAAAADwAAACYeEda0MN/PxSsrPaE4sU/AAAAP5wAAAAAAAAAAYUAAAA8AAAASH8nq+WNgT8UrKz2hOLFPwAAAD+sAAAAAAAAAAGGAAAAPAAAADwFL6fg5YQ/FKys9oTixT8AAAA/vAAAAAAAAAABhwAAADwAAAA0izaj2z2IPxSsrPaE4sU/AAAAP7wAAAAAAAAAAYgAAAA8AAAAJNRBHdRBjT8UrKz2hOLFPwAAAD/LAAAAAAAAAAGJAAAAPAAAAIJRqsnjzpI/FKys9oTixT8AAAA/ywAAAAAAAAABigAAADwAAADyuLOE3fyWPyR9IJwDvMU/AAAAP9sAAAAAAAAAAYsAAAA8AAAA3sTCfNOsnT8kfSCcA7zFPwAAAD/rAAAAAAAAAAGMAAAAPAAAAKX351plw6E/JH0gnAO8xT8AAAA/6wAAAAAAAAABjQAAADwAAACZfe9WYBulPyR9IJwDvMU/AAAAP+sAAAAAAAAAAY4AAAA8AAAA0RJ281sIqD8kfSCcA7zFPwAAAD/6AAAAAAAAAAGPAAAAPAAAAMOYfe9WYKs/JH0gnAO8xT8AAAA/+gAAAAAAAAABkAAAADwAAAD5LQSMUk2uPyR9IJwDvMU/AAAAPwoBAAAAAAAAAZEAAAA8AAAA2nDEtCcysD8kfSCcA7zFPwAAAD8KAQAAAAAAAAGSAAAAPAAAAFhSxnMmCLE/JH0gnAO8xT8AAAA/GQEAAAAAAAABkwAAADwAAAB0uweDpaixPyR9IJwDvMU/AAAAPxkBAAAAAAAAAZQAAAA8AAAANKyI4qQTsj8kfSCcA7zFPwAAAD8pAQAAAAAAAAGVAAAAPAAAAPKcCUKkfrI/JH0gnAO8xT8AAAA/KQEAAAAAAAABlgAAADwAAACwjYqho+myPyR9IJwDvMU/AAAAPzkBAAAAAAAAAZcAAAA8AAAADgZLUSMfsz8kfSCcA7zFPwAAAD85AQAAAAAAAAGYAAAAPAAAAM72y7AiirM/JH0gnAO8xT8AAAA/SAEAAAAAAAABmQAAADwAAACO50wQIvWzPyR9IJwDvMU/AAAAP0gBAAAAAAAAAZoAAAA8AAAAqlCOH6GVtD8kfSCcA7zFPwAAAD9YAQAAAAAAAAGbAAAAPAAAAGpBD3+gALU/JH0gnAO8xT8AAAA/WAEAAAAAAAABnAAAADwAAACGqlCOH6G1PyR9IJwDvMU/AAAAP2gBAAAAAAAAAZ0AAAA8AAAABIxSTR53tj8kfSCcA7zFPwAAAD9oAQAAAAAAAAGeAAAAPAAAAIBtVAwdTbc/JH0gnAO8xT8AAAA/dwEAAAAAAAABnwAAADwAAAC+P9cqG464PxSsrPaE4sU/AAAAP3cBAAAAAAAAAaAAAAA8AAAA+BFaSRnPuT8UrKz2hOLFPwAAAD+HAQAAAAAAAAGhAAAAPAAAAHjzWwgYpbo/FKys9oTixT8AAAA/hwEAAAAAAAABogAAADwAAAD01F3HFnu7PwDbOFEGCcY/AAAAP5YBAAAAAAAAAaMAAAA8AAAAEj6f1pUbvD/sCcWrhy/GPwAAAD+WAQAAAAAAAAGkAAAAPAAAADCn4OUUvLw/7AnFq4cvxj8AAAA/pgEAAAAAAAABpQAAADwAAACOH6GVlPG8P+wJxauHL8Y/AAAAP7oBAAAAAAAAAaYAAAA8AAAA7pdhRRQnvT/sCcWrhy/GPwAAAD/JAQAAAAAAAAGnAAAAPAAAAE4QIvWTXL0/7AnFq4cvxj8AAAA/CAIAAAAAAAABqAAAADwAAAAMAaNUk8e9P+wJxauHL8Y/AAAAPwgCAAAAAAAAAakAAAA8AAAAyvEjtJIyvj/sCcWrhy/GPwAAAD8XAgAAAAAAAAGqAAAAPAAAAOhaZcMR074/7AnFq4cvxj8AAAA/FwIAAAAAAAABqwAAADwAAABkPGeCEKm/P+wJxauHL8Y/AAAAPycCAAAAAAAAAawAAAA8AAAA8Y60oIc/wD/sCcWrhy/GPwAAAD83AgAAAAAAAAGtAAAAPAAAAIBDVSjHj8A/7AnFq4cvxj8AAAA/NwIAAAAAAAABrgAAADwAAABucLZfhhXBP+wJxauHL8Y/AAAAPzcCAAAAAAAAAa8AAAA8AAAA/SRX58VlwT/sCcWrhy/GPwAAAD9GAgAAAAAAAAGwAAAAPAAAAI3Z924FtsE/7AnFq4cvxj8AAAA/VgIAAAAAAAABsQAAADwAAADsUbgehevBP+wJxauHL8Y/AAAAP1YCAAAAAAAAAbIAAAA8AAAAS8p4zgQhwj/sCcWrhy/GPwAAAD9mAgAAAAAAAAGzAAAAPAAAAKpCOX6EVsI/7AnFq4cvxj8AAAA/ZgIAAAAAAAABtAAAADwAAAAKu/ktBIzCPwDbOFEGCcY/AAAAP3UCAAAAAAAAAbUAAAA8AAAAOffZBcSmwj8A2zhRBgnGPwAAAD91AgAAAAAAAAG2AAAAPAAAAGkzut2DwcI/ANs4UQYJxj8AAAA/hQIAAAAAAAABtwAAADwAAACZb5q1Q9zCPwDbOFEGCcY/AAAAP4UCAAAAAAAAAbgAAAA8AAAAyKt6jQP3wj8A2zhRBgnGPwAAAD/DAgAAAAAAAAG5AAAAPAAAACckOz2DLMM/ANs4UQYJxj8AAAA/0wIAAAAAAAABugAAADwAAACHnPvsAmLDPwDbOFEGCcY/AAAAP9MCAAAAAAAAAbsAAAA8AAAA5hS8nIKXwz8A2zhRBgnGPwAAAD/TAgAAAAAAAAG8AAAAPAAAAHXJXCTC58M/FKys9oTixT8AAAA/4wIAAAAAAAABvQAAADwAAAAzut2DwVLEPxSsrPaE4sU/AAAAP+MCAAAAAAAAAb4AAAA8AAAAwm5+CwGjxD8UrKz2hOLFPwAAAD/yAgAAAAAAAAG/AAAAPAAAAFEjH5NA88Q/FKys9oTixT8AAAA/AgMAAAAAAAABwAAAADwAAADg178agEPFPxSsrPaE4sU/AAAAPwIDAAAAAAAAAcEAAAA8AAAAnshAen+uxT8kfSCcA7zFPwAAAD8CAwAAAAAAAAHCAAAAPAAAAC194QG//sU/JH0gnAO8xT8AAAA/EQMAAAAAAAABwwAAADwAAACO9aGxPjTGPyR9IJwDvMU/AAAAPxEDAAAAAAAAAcQAAAA8AAAA7W1iYb5pxj8kfSCcA7zFPwAAAD8hAwAAAAAAAAHFAAAAPAAAAByqQjl+hMY/JH0gnAO8xT8AAAA/IQMAAAAAAAABxgAAADwAAABM5iIRPp/GPyR9IJwDvMU/AAAAPzEDAAAAAAAAAccAAAA8AAAAfCID6f25xj8kfSCcA7zFPwAAAD9AAwAAAAAAAAHIAAAAPAAAAKte48C91MY/JH0gnAO8xT8AAAA/UAMAAAAAAAAByQAAADwAAADbmsOYfe/GPyR9IJwDvMU/AAAAP2ADAAAAAAAAAcoAAAA8AAAAak9kIL0/xz8kfSCcA7zFPwAAAD9vAwAAAAAAAAHLAAAAPAAAAMnHJNA8dcc/JH0gnAO8xT8AAAA/bwMAAAAAAAABzAAAADwAAABYfMVXfMXHPyR9IJwDvMU/AAAAP38DAAAAAAAAAc0AAAA8AAAA5zBm37sVyD8kfSCcA7zFPwAAAD9/AwAAAAAAAAHOAAAAPAAAAASap+46tsg/OE6UQYKVxT8AAAA/jgMAAAAAAAABzwAAADwAAADzxggm+jvJP0ofCOcAb8U/AAAAP44DAAAAAAAAAdAAAAA8AAAA4fNpXbnByT9KHwjnAG/FPwAAAD+eAwAAAAAAAAHRAAAAPAAAAM8gy5R4R8o/XPB7jH9IxT8AAAA/ngMAAAAAAAAB0gAAADwAAADtiQyk9+fKP1zwe4x/SMU/AAAAP64DAAAAAAAAAdMAAAA8AAAAC/NNs3aIyz9c8HuMf0jFPwAAAD/DAwAAAAAAAAHUAAAAPAAAAPkfr+o1Dsw/XPB7jH9IxT8AAAA/wwMAAAAAAAAB1QAAADwAAAAXifD5tK7MP1zwe4x/SMU/AAAAP9MDAAAAAAAAAdYAAAA8AAAA1XlxWbQZzT9c8HuMf0jFPwAAAD/TAwAAAAAAAAHXAAAAPAAAAGUuEuHzac0/XPB7jH9IxT8AAAA/4wMAAAAAAAAB2AAAADwAAADDptKQc5/NP1zwe4x/SMU/AAAAP+MDAAAAAAAAAdkAAAA8AAAAIx+TQPPUzT9c8HuMf0jFPwAAAD/yAwAAAAAAAAHaAAAAPAAAAFNbcxiz780/bsHvMf4hxT8AAAA/8gMAAAAAAAAB2wAAADwAAACx0zPIMiXOP27B7zH+IcU/AAAAP/IDAAAAAAAAAdwAAAA8AAAA4Q8UoPI/zj+CkmPXfPvEPwAAAD8CBAAAAAAAAAHdAAAAPAAAAEGI1E9ydc4/gpJj13z7xD8AAAA/EQQAAAAAAAAB3gAAADwAAABxxLQnMpDOP4KSY9d8+8Q/AAAAPxEEAAAAAAAAAd8AAAA8AAAA/3hVr3Hgzj+CkmPXfPvEPwAAAD8hBAAAAAAAAAHgAAAAPAAAAC+1NYcx+84/gpJj13z7xD8AAAA/IQQAAAAAAAAB4QAAADwAAACPLfY2sTDPP4KSY9d8+8Q/AAAAPyEEAAAAAAAAAeIAAAA8AAAA76W25jBmzz+CkmPXfPvEPwAAAD8xBAAAAAAAAAHjAAAAPAAAAB/ilr7wgM8/gpJj13z7xD8AAAA/QAQAAAAAAAAB5AAAADwAAABNHneWsJvPP4KSY9d8+8Q/AAAAP0AEAAAAAAAAAeUAAAA8AAAAfVpXbnC2zz+CkmPXfPvEPwAAAD9QBAAAAAAAAAHmAAAAPAAAAH1aV25wts8/kmPXfPvUxD8AAAA/UAQAAAAAAAAB5wAAADwAAACtljdGMNHPP5Jj13z71MQ/AAAAP54EAAAAAAAAAegAAAA8AAAA3dIXHvDrzz+SY9d8+9TEPwAAAD+uBAAAAAAAAAHpAAAAPAAAAIYH/PpXA9A/kmPXfPvUxD8AAAA/rgQAAAAAAAAB6gAAADwAAACeJezmtxDQP5Jj13z71MQ/AAAAP70EAAAAAAAAAesAAAA8AAAAzWHMvncr0D+SY9d8+9TEPwAAAD+9BAAAAAAAAAHsAAAAPAAAAP2drJY3RtA/kmPXfPvUxD8AAAA/zQQAAAAAAAAB7QAAADwAAAAt2oxu92DQP5Jj13z71MQ/AAAAP80EAAAAAAAAAe4AAAA8AAAAdDRdMheJ0D+SY9d8+9TEPwAAAD/dBAAAAAAAAAHvAAAAPAAAAKRwPQrXo9A/kmPXfPvUxD8AAAA/7AQAAAAAAAAB8AAAADwAAADVrB3ilr7QP5Jj13z71MQ/AAAAP+wEAAAAAAAAAfEAAAA8AAAABOn9uVbZ0D+SY9d8+9TEPwAAAD/sBAAAAAAAAAHyAAAAPAAAAExDzn12AdE/kmPXfPvUxD8AAAA//AQAAAAAAAAB8wAAADwAAAB7f65VNhzRP5Jj13z71MQ/AAAAP/wEAAAAAAAAAfQAAAA8AAAAq7uOLfY20T+SY9d8+9TEPwAAAD8LBQAAAAAAAAH1AAAAPAAAANr3bgW2UdE/pjRLInquxD8AAAA/CwUAAAAAAAAB9gAAADwAAAAKNE/ddWzRP6Y0SyJ6rsQ/AAAAPxsFAAAAAAAAAfcAAAA8AAAAIlI/ydV50T+mNEsieq7EPwAAAD8bBQAAAAAAAAH4AAAAPAAAAFKOH6GVlNE/pjRLInquxD8AAAA/KwUAAAAAAAAB+QAAADwAAABprA+N9aHRP6Y0SyJ6rsQ/AAAAPzoFAAAAAAAAAfoAAAA8AAAAgcr/eFWv0T+mNEsieq7EPwAAAD9KBQAAAAAAAAH7AAAAPAAAAJno72S1vNE/pjRLInquxD8AAAA/WgUAAAAAAAAB/AAAADwAAACxBuBQFcrRP6Y0SyJ6rsQ/AAAAP2kFAAAAAAAAAf0AAAA8AAAAySTQPHXX0T+mNEsieq7EPwAAAD+IBQAAAAAAAAH+AAAAPAAAAOBCwCjV5NE/pjRLInquxD8AAAA/mAUAAAAAAAAB/wAAADwAAAD4YLAUNfLRP6Y0SyJ6rsQ/AAAAP5gFAAAAAAAAAQABAAA8AAAAQLuA2FQa0j+4Bb/H+IfEPwAAAD+oBQAAAAAAAAEBAQAAPAAAAJ8zQYjUT9I/uAW/x/iHxD8AAAA/qAUAAAAAAAABAgEAADwAAAD+qwE4VIXSP7gFv8f4h8Q/AAAAP7cFAAAAAAAAAQMBAAA8AAAAXSTC59O60j/K1jJtd2HEPwAAAD/HBQAAAAAAAAEEAQAAPAAAAKV+kqvz4tI/ytYybXdhxD8AAAA/xwUAAAAAAAABBQEAADwAAADs2GJvEwvTP8rWMm13YcQ/AAAAP9cFAAAAAAAAAQYBAAA8AAAANDMzMzMz0z/K1jJtd2HEPwAAAD/XBQAAAAAAAAEHAQAAPAAAAEtRIx+TQNM/ytYybXdhxD8AAAA/5gUAAAAAAAABCAEAADwAAABjbxML803TP9ynphL2OsQ/AAAAP+YFAAAAAAAAAQkBAAA8AAAAe40D91Jb0z/cp6YS9jrEPwAAAD/2BQAAAAAAAAEKAQAAPAAAAKvJ484SdtM/3KemEvY6xD8AAAA/lggAAAAAAAABCwEAADwAAADbExlI78/VP8rWMm13YcQ/AAAAP6UIAAAAAAAAAQwBAAA8AAAAmgSap+461j/K1jJtd2HEPwAAAD+lCAAAAAAAAAENAQAAPAAAAEDXKhuOmNY/ytYybXdhxD8AAAA/pQgAAAAAAAABDgEAADwAAAD/x6t6jQPXP8rWMm13YcQ/AAAAP7UIAAAAAAAAAQ8BAAA8AAAAppo87ixh1z/K1jJtd2HEPwAAAD/FCAAAAAAAAAEQAQAAPAAAADRP3XVssdc/ytYybXdhxD8AAAA/xQgAAAAAAAABEQEAADwAAADDA379qwHYP8rWMm13YcQ/AAAAP9QIAAAAAAAAARIBAAA8AAAAI3w+rSs32D/K1jJtd2HEPwAAAD/UCAAAAAAAAAETAQAAPAAAAIL0/lyrbNg/ytYybXdhxD8AAAA/1AgAAAAAAAABFAEAADwAAACxMN80a4fYP8rWMm13YcQ/AAAAP+QIAAAAAAAAARUBAAA8AAAA4Wy/DCui2D/K1jJtd2HEPwAAAD/kCAAAAAAAAAEWAQAAPAAAABGpn+TqvNg/ytYybXdhxD8AAAA/8wgAAAAAAAABFwEAADwAAABA5X+8qtfYP8rWMm13YcQ/AAAAP/MIAAAAAAAAARgBAAA8AAAAWANwqArl2D/K1jJtd2HEPwAAAD8DCQAAAAAAAAEZAQAAPAAAAHAhYJRq8tg/ytYybXdhxD8AAAA/EwkAAAAAAAABGgEAADwAAACIP1CAyv/YP8rWMm13YcQ/AAAAPxMJAAAAAAAAARsBAAA8AAAAn11AbCoN2T/K1jJtd2HEPwAAAD8iCQAAAAAAAAEcAQAAPAAAALd7MFiKGtk/ytYybXdhxD8AAAA/IgkAAAAAAAABHQEAADwAAADPmSBE6ifZP8rWMm13YcQ/AAAAPzIJAAAAAAAAAR4BAAA8AAAA57cQMEo12T/K1jJtd2HEPwAAAD9CCQAAAAAAAAEfAQAAPAAAAP/VAByqQtk/ytYybXdhxD8AAAA/QgkAAAAAAAABIAEAADwAAAAuEuHzaV3ZP8rWMm13YcQ/AAAAP1EJAAAAAAAAASEBAAA8AAAAXk7Byyl42T/K1jJtd2HEPwAAAD9RCQAAAAAAAAEiAQAAPAAAAI+KoaPpktk/ytYybXdhxD8AAAA/YQkAAAAAAAABIwEAADwAAADW5HFnCbvZP8rWMm13YcQ/AAAAP2EJAAAAAAAAASQBAAA8AAAANV0yF4nw2T+4Bb/H+IfEPwAAAD9wCQAAAAAAAAElAQAAPAAAAMQR057IQNo/pjRLInquxD8AAAA/gAkAAAAAAAABJgEAADwAAABTxnMmCJHaP6Y0SyJ6rsQ/AAAAP4AJAAAAAAAAAScBAAA8AAAAErf0hQf82j+mNEsieq7EPwAAAD+QCQAAAAAAAAEoAQAAPAAAANCndeUGZ9s/pjRLInquxD8AAAA/kAkAAAAAAAABKQEAADwAAACPmPZEBtLbP5Jj13z71MQ/AAAAP58JAAAAAAAAASoBAAA8AAAAHU2XzEUi3D+SY9d8+9TEPwAAAD+fCQAAAAAAAAErAQAAPAAAAMQfKEDlf9w/kmPXfPvUxD8AAAA/nwkAAAAAAAABLAEAADwAAAA8ttjbxMLcP5Jj13z71MQ/AAAAP68JAAAAAAAAAS0BAAA8AAAAmi6Zi0T43D+SY9d8+9TEPwAAAD+/CQAAAAAAAAEuAQAAPAAAAPqmWTvELd0/kmPXfPvUxD8AAAA/vwkAAAAAAAABLwEAADwAAABCASr/41XdP5Jj13z71MQ/AAAAP84JAAAAAAAAATABAAA8AAAAiFv6wgN+3T+SY9d8+9TEPwAAAD/OCQAAAAAAAAExAQAAPAAAAKB56q5ji90/kmPXfPvUxD8AAAA/3gkAAAAAAAABMgEAADwAAADo07pyg7PdP4KSY9d8+8Q/AAAAP94JAAAAAAAAATMBAAA8AAAAAPKqXuPA3T+CkmPXfPvEPwAAAD/tCQAAAAAAAAE0AQAAPAAAADAuizaj290/gpJj13z7xD8AAAA/7QkAAAAAAAABNQEAADwAAAB4iFv6wgPeP4KSY9d8+8Q/AAAAP/0JAAAAAAAAATYBAAA8AAAAwOIrvuIr3j+CkmPXfPvEPwAAAD/9CQAAAAAAAAE3AQAAPAAAAAY9/IECVN4/gpJj13z7xD8AAAA//QkAAAAAAAABOAEAADwAAABmtbwxgoneP4KSY9d8+8Q/AAAAPw0KAAAAAAAAATkBAAA8AAAA3EttzWHM3j+CkmPXfPvEPwAAAD8NCgAAAAAAAAE6AQAAPAAAADzELX3hAd8/gpJj13z7xD8AAAA/HAoAAAAAAAABOwEAADwAAACcPO4sYTffP4KSY9d8+8Q/AAAAPywKAAAAAAAAATwBAAA8AAAA+rSu3OBs3z+CkmPXfPvEPwAAAD8sCgAAAAAAAAE9AQAAPAAAAFotb4xgot8/gpJj13z7xD8AAAA/PAoAAAAAAAABPgEAADwAAAByS194wK/fP4KSY9d8+8Q/AAAAPzwKAAAAAAAAAT8BAAA8AAAAooc/UIDK3z+CkmPXfPvEPwAAAD9LCgAAAAAAAAFAAQAAPAAAAOjhDxSg8t8/gpJj13z7xD8AAAA/SwoAAAAAAAABQQEAADwAAAAMD/j1rwbgP4KSY9d8+8Q/AAAAP1sKAAAAAAAAAUIBAAA8AAAAJC3o4Q8U4D+CkmPXfPvEPwAAAD9bCgAAAAAAAAFDAQAAPAAAADA84Ne/GuA/gpJj13z7xD8AAAA/agoAAAAAAAABRAEAADwAAABIWtDDHyjgP4KSY9d8+8Q/AAAAP2oKAAAAAAAAAUUBAAA8AAAAYHjAr3814D+CkmPXfPvEPwAAAD96CgAAAAAAAAFGAQAAPAAAAGuHuKUvPOA/gpJj13z7xD8AAAA/egoAAAAAAAABRwEAADwAAACDpaiRj0ngP4KSY9d8+8Q/AAAAP4oKAAAAAAAAAUgBAAA8AAAAm8OYfe9W4D+CkmPXfPvEPwAAAD+KCgAAAAAAAAFJAQAAPAAAAKfSkHOfXeA/gpJj13z7xD8AAAA/qQoAAAAAAAABSgEAADwAAACz4YhpT2TgP4KSY9d8+8Q/AAAAP6kKAAAAAAAAAUsBAAA8AAAAs+GIaU9k4D+SY9d8+9TEPwAAAD8HCwAAAAAAAAFMAQAAPAAAAL/wgF//auA/kmPXfPvUxD8AAAA/FgsAAAAAAAABTQEAADwAAADL/3hVr3HgP5Jj13z71MQ/AAAAPyYLAAAAAAAAAU4BAAA8AAAA1w5xS1944D+SY9d8+9TEPwAAAD82CwAAAAAAAAFPAQAAPAAAAOIdaUEPf+A/kmPXfPvUxD8AAAA/NgsAAAAAAAABUAEAADwAAADuLGE3v4XgP5Jj13z71MQ/AAAAP0ULAAAAAAAAAVEBAAA8AAAA+jtZLW+M4D+SY9d8+9TEPwAAAD9FCwAAAAAAAAFSAQAAPAAAAAZLUSMfk+A/pjRLInquxD8AAAA/VQsAAAAAAAABUwEAADwAAAASWkkZz5ngP6Y0SyJ6rsQ/AAAAP1ULAAAAAAAAAVQBAAA8AAAAHmlBD3+g4D+mNEsieq7EPwAAAD9kCwAAAAAAAAFVAQAAPAAAADaHMfvereA/pjRLInquxD8AAAA/dAsAAAAAAAABVgEAADwAAABatBnd7sHgP6Y0SyJ6rsQ/AAAAP3QLAAAAAAAAAVcBAAA8AAAAcdIJyU7P4D+mNEsieq7EPwAAAD+ECwAAAAAAAAFYAQAAPAAAAKEO6qAO6uA/pjRLInquxD8AAAA/hAsAAAAAAAABWQEAADwAAADRSsp4zgThP6Y0SyJ6rsQ/AAAAP4QLAAAAAAAAAVoBAAA8AAAADJaiRj4m4T+mNEsieq7EPwAAAD+TCwAAAAAAAAFbAQAAPAAAAFTwcgpeTuE/pjRLInquxD8AAAA/owsAAAAAAAABXAEAADwAAACQO0vYzW/hP7gFv8f4h8Q/AAAAP6MLAAAAAAAAAV0BAAA8AAAAv3crsI2K4T/K1jJtd2HEPwAAAD+jCwAAAAAAAAFeAQAAPAAAAO+zC4hNpeE/3KemEvY6xD8AAAA/swsAAAAAAAABXwEAADwAAAAf8OtfDcDhP/B4Grh0FMQ/AAAAP7MLAAAAAAAAAWABAAA8AAAAZkq8Iy3o4T8ASo5d8+3DPwAAAD/CCwAAAAAAAAFhAQAAPAAAAIl3pAU9/OE/AEqOXfPtwz8AAAA/0gsAAAAAAAABYgEAADwAAACtpIznTBDiPwBKjl3z7cM/AAAAP9ILAAAAAAAAAWMBAAA8AAAA0NF0yVwk4j8ASo5d8+3DPwAAAD/hCwAAAAAAAAFkAQAAPAAAAOjvZLW8MeI/AEqOXfPtwz8AAAA/4QsAAAAAAAABZQEAADwAAAD1/lyrbDjiPwBKjl3z7cM/AAAAP/ELAAAAAAAAAWYBAAA8AAAAAA5VoRw/4j8ASo5d8+3DPwAAAD/xCwAAAAAAAAFnAQAAPAAAAA0dTZfMReI/AEqOXfPtwz8AAAA/AQwAAAAAAAABaAEAADwAAAAkOz2DLFPiPwBKjl3z7cM/AAAAPwEMAAAAAAAAAWkBAAA8AAAAPFktb4xg4j8ASo5d8+3DPwAAAD8QDAAAAAAAAAFqAQAAPAAAAFR3HVvsbeI/AEqOXfPtwz8AAAA/EAwAAAAAAAABawEAADwAAAB4pAU9/IHiPwBKjl3z7cM/AAAAPyAMAAAAAAAAAWwBAAA8AAAAm9HtHgyW4j8ASo5d8+3DPwAAAD8gDAAAAAAAAAFtAQAAPAAAAMsNzvbLsOI/AEqOXfPtwz8AAAA/MAwAAAAAAAABbgEAADwAAAD7Sa7Oi8viPwBKjl3z7cM/AAAAP08MAAAAAAAAAW8BAAA8AAAAoRw/Qisp4z8UGwIDcsfDPwAAAD9uDAAAAAAAAAFwAQAAPAAAAOl2DwZLUeM/FBsCA3LHwz8AAAA/bgwAAAAAAAABcQEAADwAAAD1hQf8+lfjPxQbAgNyx8M/AAAAP34MAAAAAAAAAXIBAAA8AAAAAZX/8ape4z8UGwIDcsfDPwAAAD+dDAAAAAAAAAFzAQAAPAAAAA2k9+daZeM/FBsCA3LHwz8AAAA/rQwAAAAAAAABdAEAADwAAAAYs+/dCmzjPxQbAgNyx8M/AAAAP7wMAAAAAAAAAXUBAAA8AAAAJcLn07py4z8UGwIDcsfDPwAAAD/MDAAAAAAAAAF2AQAAPAAAADDR38lqeeM/FBsCA3LHwz8AAAA/2wwAAAAAAAABdwEAADwAAAA94Ne/GoDjPxQbAgNyx8M/AAAAP0kNAAAAAAAAAXgBAAA8AAAASO/PtcqG4z8UGwIDcsfDPwAAAD9YDQAAAAAAAAF5AQAAPAAAAFX+x6t6jeM/FBsCA3LHwz8AAAA/WA0AAAAAAAABegEAADwAAABgDcChKpTjPxQbAgNyx8M/AAAAP2gNAAAAAAAAAXsBAAA8AAAAeCuwjYqh4z8UGwIDcsfDPwAAAD94DQAAAAAAAAF8AQAAPAAAAI9JoHnqruM/FBsCA3LHwz8AAAA/eA0AAAAAAAABfQEAADwAAACnZ5BlSrzjPxQbAgNyx8M/AAAAP3gNAAAAAAAAAX4BAAA8AAAAv4WAUarJ4z8UGwIDcsfDPwAAAD+HDQAAAAAAAAF/AQAAPAAAAOOyaDO63eM/FBsCA3LHwz8AAAA/hw0AAAAAAAABgAEAADwAAAAH4FAVyvHjPyjsdajwoMM/AAAAP5cNAAAAAAAAAYEBAAA8AAAAKw0599kF5D8o7HWo8KDDPwAAAD+nDQAAAAAAAAGCAQAAPAAAAFpJGc+ZIOQ/KOx1qPCgwz8AAAA/pw0AAAAAAAABgwEAADwAAACKhfmmWTvkPzi96U1vesM/AAAAP7YNAAAAAAAAAYQBAAA8AAAAoqPpkrlI5D84velNb3rDPwAAAD+2DQAAAAAAAAGFAQAAPAAAALrB2X4ZVuQ/OL3pTW96wz8AAAA/xg0AAAAAAAABhgEAADwAAADS38lqeWPkP0yOXfPtU8M/AAAAP8YNAAAAAAAAAYcBAAA8AAAA3e7BYClq5D9Mjl3z7VPDPwAAAD/VDQAAAAAAAAGIAQAAPAAAAOn9uVbZcOQ/TI5d8+1Twz8AAAA/5Q0AAAAAAAABiQEAADwAAAD1DLJMiXfkP0yOXfPtU8M/AAAAPyQOAAAAAAAAAYoBAAA8AAAAARyqQjl+5D9Mjl3z7VPDPwAAAD8zDgAAAAAAAAGLAQAAPAAAABk6mi6Zi+Q/TI5d8+1Twz8AAAA/Mw4AAAAAAAABjAEAADwAAAAkSZIkSZLkP0yOXfPtU8M/AAAAP0MOAAAAAAAAAY0BAAA8AAAAMViKGvmY5D9eX9GYbC3DPwAAAD9DDgAAAAAAAAGOAQAAPAAAACRJkiRJkuQ/Xl/RmGwtwz8AAAA/8hAAAAAAAAABjwEAADwAAADIMiXekRbUP1o0JlvLtM0/AAAAPwAAAAAAAAAAAZABAAA8AAAAyDIl3pEW1D9GY7K1TNvNPwAAAD9uAAAAAAAAAAGRAQAAPAAAAD/J1XlxWdQ/RmOytUzbzT8AAAA/bgAAAAAAAAABkgEAADwAAAAW2EbF0NHUP0ZjsrVM280/AAAAP30AAAAAAAAAAZMBAAA8AAAABQWo/I9X1T9GY7K1TNvNPwAAAD99AAAAAAAAAAGUAQAAPAAAAMP1KFyPwtU/RmOytUzbzT8AAAA/jQAAAAAAAAABlQEAADwAAACaBJqn7jrWP0ZjsrVM280/AAAAP40AAAAAAAAAAZYBAAA8AAAAcBML802z1j9GY7K1TNvNPwAAAD+cAAAAAAAAAAGXAQAAPAAAAF5AbCoNOdc/RmOytUzbzT8AAAA/rAAAAAAAAAABmAEAADwAAAAdMe2JDKTXP0ZjsrVM280/AAAAP6wAAAAAAAAAAZkBAAA8AAAAq+WNEUz01z9GY7K1TNvNPwAAAD+sAAAAAAAAAAGaAQAAPAAAAFK4HoXrUdg/RmOytUzbzT8AAAA/vAAAAAAAAAABmwEAADwAAADJTs8gy5TYP0ZjsrVM280/AAAAP7wAAAAAAAAAAZwBAAA8AAAAQOV/vKrX2D9GY7K1TNvNPwAAAD/LAAAAAAAAAAGdAQAAPAAAAJ9dQGwqDdk/RmOytUzbzT8AAAA/2wAAAAAAAAABngEAADwAAAAuEuHzaV3ZP0ZjsrVM280/AAAAP9sAAAAAAAAAAZ8BAAA8AAAAp6iRj0mg2T9GY7K1TNvNPwAAAD8pAQAAAAAAAAGgAQAAPAAAAB1Nl8xFItw/WjQmW8u0zT8AAAA/aAEAAAAAAAABoQEAADwAAADo07pyg7PdP2oFmgBKjs0/AAAAP2gBAAAAAAAAAaIBAAA8AAAAAPKqXuPA3T9+1g2myGfNPwAAAD9oAQAAAAAAAAGjAQAAPAAAABgQm0pDzt0/ftYNpshnzT8AAAA/dwEAAAAAAAABpAEAADwAAAAYEJtKQ87dP5KngUtHQc0/AAAAP6sBAAAAAAAAAaUBAAA8AAAAMC6LNqPb3T+Sp4FLR0HNPwAAAD+rAQAAAAAAAAGmAQAAPAAAALpIhM+ndeU/zUj6QDgH2D8AAAA/AAAAAAAAAAABpwEAADwAAADGV3zFV3zlP81I+kA4B9g/AAAAP94AAAAAAAAAAagBAAA8AAAA0mZ0uweD5T/NSPpAOAfYPwAAAD8dAQAAAAAAAAGpAQAAPAAAANJmdLsHg+U/VzG0k/fz1z8AAAA/LAEAAAAAAAABqgEAADwAAADqhGSnZ5DlP1cxtJP389c/AAAAPywBAAAAAAAAAasBAAA8AAAAAqNUk8ed5T9pAig5ds3XPwAAAD8sAQAAAAAAAAGsAQAAPAAAABnBRH8nq+U/8erhizW61z8AAAA/PAEAAAAAAAABrQEAADwAAAA97ixhN7/lP/Hq4Ys1utc/AAAAP0wBAAAAAAAAAa4BAAA8AAAAVAwdTZfM5T8DvFUxtJPXPwAAAD9MAQAAAAAAAAGvAQAAPAAAAGwqDTn32eU/A7xVMbST1z8AAAA/WwEAAAAAAAABsAEAADwAAACodeUGZ/vlP42kD4RzgNc/AAAAP1sBAAAAAAAAAbEBAAA8AAAA48C91NYc5j8VjcnWMm3XPwAAAD9rAQAAAAAAAAGyAQAAPAAAAB8MlqJGPuY/FY3J1jJt1z8AAAA/awEAAAAAAAABswEAADwAAACKk05IdnrmP591gynyWdc/AAAAP2sBAAAAAAAAAbQBAAA8AAAA9hoH7qW25j+fdYMp8lnXPwAAAD96AQAAAAAAAAG1AQAAPAAAAG2xt4mF+eY/n3WDKfJZ1z8AAAA/igEAAAAAAAABtgEAADwAAADYOHAvtTXnP591gynyWdc/AAAAP4oBAAAAAAAAAbcBAAA8AAAAT88gy5R45z+fdYMp8lnXPwAAAD+aAQAAAAAAAAG4AQAAPAAAALpW2XDEtOc/n3WDKfJZ1z8AAAA/mgEAAAAAAAABuQEAADwAAAAm3pEW9PDnP591gynyWdc/AAAAP6kBAAAAAAAAAboBAAA8AAAAhVZSxnMm6D+fdYMp8lnXPwAAAD+5AQAAAAAAAAG7AQAAPAAAAOTOEnbzW+g/n3WDKfJZ1z8AAAA/uQEAAAAAAAABvAEAADwAAABDR9Mlc5HoP591gynyWdc/AAAAP7kBAAAAAAAAAb0BAAA8AAAAi6Gj6ZK56D+fdYMp8lnXPwAAAD/JAQAAAAAAAAG+AQAAPAAAANL7c62y4eg/n3WDKfJZ1z8AAAA/yQEAAAAAAAABvwEAADwAAAANR0x7IgPpP591gynyWdc/AAAAP9gBAAAAAAAAAcABAAA8AAAAPoMsU+Id6T+fdYMp8lnXPwAAAD/YAQAAAAAAAAHBAQAAPAAAAG6/DCuiOOk/n3WDKfJZ1z8AAAA/6AEAAAAAAAABwgEAADwAAACR7PQMskzpP591gynyWdc/AAAAP+gBAAAAAAAAAcMBAAA8AAAAqQrl+BFa6T+fdYMp8lnXPwAAAD/3AQAAAAAAAAHEAQAAPAAAAMAo1eRxZ+k/n3WDKfJZ1z8AAAA/9wEAAAAAAAABxQEAADwAAADlVb3GgXvpP591gynyWdc/AAAAPwcCAAAAAAAAAcYBAAA8AAAA/XOtsuGI6T+fdYMp8lnXPwAAAD8HAgAAAAAAAAHHAQAAPAAAACChlZTxnOk/n3WDKfJZ1z8AAAA/FwIAAAAAAAAByAEAADwAAAA3v4WAUarpP591gynyWdc/AAAAPxcCAAAAAAAAAckBAAA8AAAAXOxtYmG+6T+fdYMp8lnXPwAAAD8mAgAAAAAAAAHKAQAAPAAAAH8ZVkRx0uk/n3WDKfJZ1z8AAAA/JgIAAAAAAAABywEAADwAAADGcyYIkfrpP591gynyWdc/AAAAPzYCAAAAAAAAAcwBAAA8AAAA66AO6qAO6j8VjcnWMm3XPwAAAD82AgAAAAAAAAHNAQAAPAAAABrd7sFgKeo/FY3J1jJt1z8AAAA/RgIAAAAAAAABzgEAADwAAABVKMeP0ErqPxWNydYybdc/AAAAP0YCAAAAAAAAAc8BAAA8AAAAhWSnZ5Bl6j8VjcnWMm3XPwAAAD9VAgAAAAAAAAHQAQAAPAAAAMy+dyuwjeo/jaQPhHOA1z8AAAA/VQIAAAAAAAAB0QEAADwAAAAgKEDlf7zqP42kD4RzgNc/AAAAP2UCAAAAAAAAAdIBAAA8AAAAUGQgvT/X6j+NpA+Ec4DXPwAAAD9lAgAAAAAAAAHTAQAAPAAAAIuv+Iqv+Oo/A7xVMbST1z8AAAA/dAIAAAAAAAAB1AEAADwAAAC669hibxPrPwO8VTG0k9c/AAAAP3QCAAAAAAAAAdUBAAA8AAAA9jaxMN806z8DvFUxtJPXPwAAAD+EAgAAAAAAAAHWAQAAPAAAABtkmRLvSOs/A7xVMbST1z8AAAA/hAIAAAAAAAAB1wEAADwAAAA+kYH0/lzrPwO8VTG0k9c/AAAAP5QCAAAAAAAAAdgBAAA8AAAAVq9x4F5q6z8DvFUxtJPXPwAAAD+jAgAAAAAAAAHZAQAAPAAAAG7NYcy+d+s/A7xVMbST1z8AAAA/owIAAAAAAAAB2gEAADwAAACF61G4HoXrPwO8VTG0k9c/AAAAP6MCAAAAAAAAAdsBAAA8AAAAkvpJrs6L6z8DvFUxtJPXPwAAAD/bAgAAAAAAAAHcAQAAPAAAAJ0JQqR+kus/A7xVMbST1z8AAAA/2wIAAAAAAAAB3QEAADwAAACqGDqaLpnrPwO8VTG0k9c/AAAAP+sCAAAAAAAAAd4BAAA8AAAAtScykN6f6z8DvFUxtJPXPwAAAD/rAgAAAAAAAAHfAQAAPAAAAME2KoaOpus/A7xVMbST1z8AAAA/+gIAAAAAAAAB4AEAADwAAADNRSJ8Pq3rPwO8VTG0k9c/AAAAP/oCAAAAAAAAAeEBAAA8AAAA5WMSaJ666z8DvFUxtJPXPwAAAD8KAwAAAAAAAAHiAQAAPAAAAPFyCl5Owes/A7xVMbST1z8AAAA/CgMAAAAAAAAB4wEAADwAAAAhr+o1DtzrPwO8VTG0k9c/AAAAPxkDAAAAAAAAAeQBAAA8AAAARNzSFx7w6z8DvFUxtJPXPwAAAD8ZAwAAAAAAAAHlAQAAPAAAAIAnq+WNEew/A7xVMbST1z8AAAA/KQMAAAAAAAAB5gEAADwAAAC7coOz/TLsPwO8VTG0k9c/AAAAPykDAAAAAAAAAecBAAA8AAAAAs1Tdx1b7D8DvFUxtJPXPwAAAD85AwAAAAAAAAHoAQAAPAAAAGJFFCedkOw/A7xVMbST1z8AAAA/SAMAAAAAAAAB6QEAADwAAADZ28TCfNPsPwO8VTG0k9c/AAAAP0gDAAAAAAAAAeoBAAA8AAAAXIFtVAwd7T8DvFUxtJPXPwAAAD9YAwAAAAAAAAHrAQAAPAAAANMXHvDrX+0/e9Ob3vSm1z8AAAA/WAMAAAAAAAAB7AEAADwAAABXvcaBe6ntP3vTm970ptc/AAAAP1gDAAAAAAAAAe0BAAA8AAAAtjWHMfve7T9705ve9KbXPwAAAD9oAwAAAAAAAAHuAQAAPAAAAAmfT+vKDe4/e9Ob3vSm1z8AAAA/hwMAAAAAAAAB7wEAADwAAADercA2KobuP3vTm970ptc/AAAAP5YDAAAAAAAAAfABAAA8AAAAHPmYBJqn7j9705ve9KbXPwAAAD+mAwAAAAAAAAHxAQAAPAAAADIXifD5tO4/e9Ob3vSm1z8AAAA/pgMAAAAAAAAB8gEAADwAAAA+JoHmqbvuP3vTm970ptc/AAAAP7YDAAAAAAAAAfMBAAA8AAAASjV53FnC7j9705ve9KbXPwAAAD+2AwAAAAAAAAH0AQAAPAAAAFZEcdIJye4/e9Ob3vSm1z8AAAA/xQMAAAAAAAAB9QEAADwAAABiU2nIuc/uP3vTm970ptc/AAAAP8UDAAAAAAAAAfYBAAA8AAAAbmJhvmnW7j9705ve9KbXPwAAAD/VAwAAAAAAAAH3AQAAPAAAAHpxWbQZ3e4/e9Ob3vSm1z8AAAA/5QMAAAAAAAAB+AEAADwAAACSj0mgeeruP3vTm970ptc/AAAAP/QDAAAAAAAAAfkBAAA8AAAAnp5Blinx7j9705ve9KbXPwAAAD/0AwAAAAAAAAH6AQAAPAAAALa8MYKJ/u4/e9Ob3vSm1z8AAAA/BAQAAAAAAAAB+wEAADwAAADa6RlkmRLvP3vTm970ptc/AAAAPwQEAAAAAAAAAfwBAAA8AAAA8gcKUPkf7z9705ve9KbXPwAAAD8TBAAAAAAAAAH9AQAAPAAAABQ18jEJNO8/e9Ob3vSm1z8AAAA/IwQAAAAAAAAB/gEAADwAAAAsU+IdaUHvP3vTm970ptc/AAAAPyMEAAAAAAAAAf8BAAA8AAAARHHSCclO7z9705ve9KbXPwAAAD8jBAAAAAAAAAEAAgAAPAAAAFyPwvUoXO8/e9Ob3vSm1z8AAAA/MwQAAAAAAAABAQIAADwAAAB0rbLhiGnvP3vTm970ptc/AAAAPzMEAAAAAAAAAQICAAA8AAAAgLyq1zhw7z9705ve9KbXPwAAAD9CBAAAAAAAAAEDAgAAPAAAAIzLos3odu8/e9Ob3vSm1z8AAAA/QgQAAAAAAAABBAIAADwAAACY2prDmH3vP3vTm970ptc/AAAAP1IEAAAAAAAAAQUCAAA8AAAApOmSuUiE7z9705ve9KbXPwAAAD9SBAAAAAAAAAEGAgAAPAAAALD4iq/4iu8/8erhizW61z8AAAA/YgQAAAAAAAABBwIAADwAAAC8B4OlqJHvP/Hq4Ys1utc/AAAAP2IEAAAAAAAAAQgCAAA8AAAA0iVzkQif7z/x6uGLNbrXPwAAAD9xBAAAAAAAAAEJAgAAPAAAAOA0a4e4pe8/8erhizW61z8AAAA/cQQAAAAAAAABCgIAADwAAADqQ2N9aKzvP/Hq4Ys1utc/AAAAP4EEAAAAAAAAAQsCAAA8AAAA+FJbcxiz7z/x6uGLNbrXPwAAAD+BBAAAAAAAAAEMAgAAPAAAAARiU2nIue8/8erhizW61z8AAAA/kAQAAAAAAAABDQIAADwAAAAQcUtfeMDvP/Hq4Ys1utc/AAAAP5AEAAAAAAAAAQ4CAAA8AAAAHIBDVSjH7z/x6uGLNbrXPwAAAD+/BAAAAAAAAAEPAgAAPAAAADSeM0GI1O8/8erhizW61z8AAAA/2gQAAAAAAAABEAIAADwAAAA+rSs3ONvvP/Hq4Ys1utc/AAAAP+kEAAAAAAAAARECAAA8AAAATLwjLejh7z/x6uGLNbrXPwAAAD/5BAAAAAAAAAESAgAAPAAAABQL802zdug/WjeYIp914z8AAAA/AAAAAAAAAAABEwIAADwAAAAsKeM5E4ToP1o3mCKfdeM/AAAAPx8AAAAAAAAAARQCAAA8AAAAW2XDEdOe6D9aN5gin3XjPwAAAD8fAAAAAAAAAAEVAgAAPAAAAKO/k9Xyxug/WjeYIp914z8AAAA/LwAAAAAAAAABFgIAADwAAAD1KFyPwvXoP1o3mCKfdeM/AAAAPy8AAAAAAAAAARcCAAA8AAAAec4EIVI/6T9aN5gin3XjPwAAAD8+AAAAAAAAAAEYAgAAPAAAAAiDpaiRj+k/WjeYIp914z8AAAA/PgAAAAAAAAABGQIAADwAAACXN0Yw0d/pP1o3mCKfdeM/AAAAP04AAAAAAAAAARoCAAA8AAAAShnPmSBE6j9aN5gin3XjPwAAAD9OAAAAAAAAAAEbAgAAPAAAAPHrXw3Aoeo/WjeYIp914z8AAAA/XgAAAAAAAAABHAIAADwAAACXvvCAX//qP1o3mCKfdeM/AAAAP14AAAAAAAAAAR0CAAA8AAAAJnORCJ9P6z9aN5gin3XjPwAAAD9tAAAAAAAAAAEeAgAAPAAAAKoYOpoumes/WjeYIp914z8AAAA/bQAAAAAAAAABHwIAADwAAAAUoPI/XtXrP1o3mCKfdeM/AAAAP30AAAAAAAAAASACAAA8AAAAizaj2z0Y7D9aN5gin3XjPwAAAD99AAAAAAAAAAEhAgAAPAAAANOQc59dQOw/WjeYIp914z8AAAA/jQAAAAAAAAABIgIAADwAAAAyCTRP3XXsP1o3mCKfdeM/AAAAP6wAAAAAAAAAASMCAAA8AAAA8Pm0rtzg7D9aN5gin3XjPwAAAD/LAAAAAAAAAAEkAgAAPAAAAPZEBtL7c+0/KBSvHr5Y4z8AAAA/2wAAAAAAAAABJQIAADwAAAB66q5ji73tP7L8aHF9ReM/AAAAP9sAAAAAAAAAASYCAAA8AAAAqSaPO0vY7T/28MUa3TvjPwAAAD/qAAAAAAAAAAEnAgAAPAAAAMFEfyer5e0/OuUixDwy4z8AAAA/6gAAAAAAAAABKAIAADwAAADmcWcJu/ntPzrlIsQ8MuM/AAAAP/oAAAAAAAAAASkCAAA8AAAA2WJvEwvz7T865SLEPDLjPwAAAD84AQAAAAAAAAEqAgAAPAAAALY1hzH73u0/OuUixDwy4z8AAAA/SAEAAAAAAAABKwIAADwAAADC59O6coPTP8bQTt7P3+g/AAAAPwAAAAAAAAAAASwCAAA8AAAA8iO0kjKe0z/G0E7ez9/oPwAAAD8fAAAAAAAAAAEtAgAAPAAAACJglGryuNM/xtBO3s/f6D8AAAA/LwAAAAAAAAABLgIAADwAAACB2FQacu7TP8bQTt7P3+g/AAAAPy8AAAAAAAAAAS8CAAA8AAAA+G4FtlEx1D/G0E7ez9/oPwAAAD8+AAAAAAAAAAEwAgAAPAAAALZfhhVRnNQ/xtBO3s/f6D8AAAA/TgAAAAAAAAABMQIAADwAAACNbvdgsBTVP4Lc8TRw6eg/AAAAP04AAAAAAAAAATICAAA8AAAArNc4cC+11T886JSLEPPoPwAAAD9OAAAAAAAAAAEzAgAAPAAAAMlAen+uVdY/+PM34rD86D8AAAA/eAAAAAAAAAABNAIAADwAAADnqbuOLfbWP/jzN+Kw/Og/AAAAP4cAAAAAAAAAATUCAAA8AAAABRP9nayW1z/48zfisPzoPwAAAD+HAAAAAAAAAAE2AgAAPAAAAAteTsHLKdg/+PM34rD86D8AAAA/lwAAAAAAAAABNwIAADwAAAARqZ/k6rzYP/jzN+Kw/Og/AAAAP5cAAAAAAAAAATgCAAA8AAAAF/TwBwpQ2T/48zfisPzoPwAAAD+XAAAAAAAAAAE5AgAAPAAAADVdMheJ8Nk/POiUixDz6D8AAAA/pgAAAAAAAAABOgIAADwAAAA7qIM6qIPaP8bQTt7P3+g/AAAAP7YAAAAAAAAAATsCAAA8AAAAcS+1NYcx2z9QuQgxj8zoPwAAAD+2AAAAAAAAAAE8AgAAPAAAAHd6BlmmxNs/2KHCg0656D8AAAA/tgAAAAAAAAABPQIAADwAAACsAThUhXLcPx6WHy2ur+g/AAAAP8YAAAAAAAAAAT4CAAA8AAAAghCpn+Tq3D8elh8trq/oPwAAAD/GAAAAAAAAAAE/AgAAPAAAAFgfGutDY90/Yop81g2m6D8AAAA/1QAAAAAAAAABQAIAADwAAABGTHsiA+ndP2KKfNYNpug/AAAAP+UAAAAAAAAAAUECAAA8AAAA2AAcqkI53j+mftl/bZzoPwAAAD/lAAAAAAAAAAFCAgAAPAAAADZ53FnCbt4/pn7Zf22c6D8AAAA/9QAAAAAAAAABQwIAADwAAAB+06wd4pbeP6Z+2X9tnOg/AAAAP/UAAAAAAAAAAUQCAAA8AAAAlvGcCUKk3j+mftl/bZzoPwAAAD8EAQAAAAAAAAFFAgAAPAAAABPvSAt6+OM/DhUedMpF6D8AAAA/AAAAAAAAAAABRgIAADwAAAC6wdl+GVbkPw4VHnTKReg/AAAAP20AAAAAAAAAAUcCAAA8AAAAFHbzWwgY5T8OFR50ykXoPwAAAD99AAAAAAAAAAFIAgAAPAAAALpIhM+ndeU/DhUedMpF6D8AAAA/fQAAAAAAAAABSQIAADwAAABsKg0599nlPw4VHnTKReg/AAAAP30AAAAAAAAAAUoCAAA8AAAAHwyWokY+5j9UCXsdKjzoPwAAAD+MAAAAAAAAAAFLAgAAPAAAANHtHgyWouY/3PE0cOko6D8AAAA/jAAAAAAAAAABTAIAADwAAAB5wK9/NQDnP2ba7sKoFeg/AAAAP5wAAAAAAAAAAU0CAAA8AAAACHVQB3VQ5z/wwqgVaALoPwAAAD+cAAAAAAAAAAFOAgAAPAAAAIoa+ZgEmuc/NLcFv8f45z8AAAA/rAAAAAAAAAABTwIAADwAAADeg8FS1MjnP3irYmgn7+c/AAAAP7sAAAAAAAAAAVACAAA8AAAADsChKpTj5z++n78Rh+XnPwAAAD+7AAAAAAAAAAFRAgAAPAAAAAGxqTTk3Oc/vp+/EYfl5z8AAAA/QQEAAAAAAAABUgIAADwAAAD2obE+NNbnP76fvxGH5ec/AAAAP1EBAAAAAAAAAVMCAAA8AAAA1EEd1EEdxD82SyJ6rtTvPwAAAD8AAAAAAAAAAAFUAgAAPAAAAAR+/asBOMQ/Nksieq7U7z8AAAA/XgAAAAAAAAABVQIAADwAAABj9r1bgW3EPzZLInqu1O8/AAAAP14AAAAAAAAAAVYCAAA8AAAAUSMfk0DzxD82SyJ6rtTvPwAAAD9uAAAAAAAAAAFXAgAAPAAAAA8UoPI/XsU/Nksieq7U7z8AAAA/bgAAAAAAAAABWAIAADwAAAAtfeEBv/7FPzZLInqu1O8/AAAAP30AAAAAAAAAAVkCAAA8AAAATOYiET6fxj82SyJ6rtTvPwAAAD+NAAAAAAAAAAFaAgAAPAAAAChA5X+8qsc/ej9/Iw7L7z8AAAA/jQAAAAAAAAABWwIAADwAAABkEmieuuvIPwQoOXbNt+8/AAAAP40AAAAAAAAAAVwCAAA8AAAA/1yrbDhiyj9IHJYfLa7vPwAAAD+sAAAAAAAAAAFdAgAAPAAAAMnjzhJ288s/jBDzyIyk7z8AAAA/vAAAAAAAAAABXgIAADwAAABcFm1Gt3vQP57hZm4Lfu8/AAAAP8sAAAAAAAAAAV8CAAA8AAAAw9l+GVZE0T/k1cMXa3TvPwAAAD/LAAAAAAAAAAFgAgAAPAAAABB/oACV/9E/5NXDF2t07z8AAAA/ywAAAAAAAAABYQIAADwAAAAWyvEjtJLSPyjKIMHKau8/AAAAP9sAAAAAAAAAAWICAAA8AAAAHBVDR9Ml0z8oyiDBymrvPwAAAD/bAAAAAAAAAAFjAgAAPAAAANoFxKbSkNM/KMogwcpq7z8AAAA/6wAAAAAAAAABZAIAADwAAACZ9kQG0vvTPyjKIMHKau8/AAAAP+sAAAAAAAAAAWUCAAA8AAAAP8nVeXFZ1D8oyiDBymrvPwAAAD/6AAAAAAAAAAFmAgAAPAAAAM59dgGxqdQ/KMogwcpq7z8AAAA/+gAAAAAAAAABZwIAADwAAABFFCedkOzUPyjKIMHKau8/AAAAPwoBAAAAAAAAAWgCAAA8AAAA1cjHJNA81T8oyiDBymrvPwAAAD8KAQAAAAAAAAFpAgAAPAAAAB0jmOjvZNU/bL59aiph7z8AAAA/GgEAAAAAAAABagIAADwAAAA1QYjUT3LVP2y+fWoqYe8/AAAAPykBAAAAAAAAAWsCAAA8AAAATF94wK9/1T9svn1qKmHvPwAAAD8pAQAAAAAAAAFsAgAAPAAAAMDmMGbfu3U/7AnFq4cvxj8AAAA/AAAAAAAAAAABbQIAADwAAADA5jBm37t1PwDbOFEGCcY/AAAAP+gAAAAAAAAAAW4CAAA8AAAAwOYwZt+7dT8UrKz2hOLFPwAAAD/oAAAAAAAAAAFvAgAAPAAAAMDmMGbfu3U/JH0gnAO8xT8AAAA/+AAAAAAAAAABcAIAADwAAADA5jBm37t1PzhOlEGClcU/AAAAP/gAAAAAAAAAAXECAAA8AAAAwOYwZt+7dT9KHwjnAG/FPwAAAD8IAQAAAAAAAAFyAgAAPAAAAMDmMGbfu3U/XPB7jH9IxT8AAAA/CAEAAAAAAAABcwIAADwAAADA5jBm37t1P27B7zH+IcU/AAAAPxcBAAAAAAAAAXQCAAA8AAAAsGw4YtoTeT+CkmPXfPvEPwAAAD8XAQAAAAAAAAF1AgAAPAAAALBsOGLaE3k/pjRLInquxD8AAAA/JwEAAAAAAAABdgIAADwAAACwbDhi2hN5P9ynphL2OsQ/AAAAPycBAAAAAAAAAXcCAAA8AAAAsGw4YtoTeT8ASo5d8+3DPwAAAD83AQAAAAAAAAF4AgAAPAAAALBsOGLaE3k/KOx1qPCgwz8AAAA/NwEAAAAAAAABeQIAADwAAACwbDhi2hN5P15f0ZhsLcM/AAAAP0YBAAAAAAAAAXoCAAA8AAAAsGw4YtoTeT+CAbnjaeDCPwAAAD9GAQAAAAAAAAF7AgAAPAAAALBsOGLaE3k/pqOgLmeTwj8AAAA/VgEAAAAAAAABfAIAADwAAACwbDhi2hN5P8pFiHlkRsI/AAAAP1YBAAAAAAAAAX0CAAA8AAAAsGw4YtoTeT/w52/EYfnBPwAAAD9lAQAAAAAAAAF+AgAAPAAAALBsOGLaE3k/FIpXD1+swT8AAAA/ZQEAAAAAAAABfwIAADwAAACwbDhi2hN5Pyhby7TdhcE/AAAAP3UBAAAAAAAAAYACAAA8AAAAsGw4YtoTeT9M/bL/2jjBPwAAAD91AQAAAAAAAAGBAgAAPAAAALBsOGLaE3k/YM4mpVkSwT8AAAA/hQEAAAAAAAABggIAADwAAACwbDhi2hN5P3CfmkrY68A/AAAAP4UBAAAAAAAAAYMCAAA8AAAAsGw4YtoTeT+WQYKV1Z7APwAAAD+UAQAAAAAAAAGEAgAAPAAAALBsOGLaE3k/phL2OlR4wD8AAAA/lAEAAAAAAAABhQIAADwAAACwbDhi2hN5P7rjaeDSUcA/AAAAP6QBAAAAAAAAAYYCAAA8AAAAsGw4YtoTeT/OtN2FUSvAPwAAAD+kAQAAAAAAAAGHAgAAPAAAALBsOGLaE3k/3oVRK9AEwD8AAAA/tAEAAAAAAAABiAIAADwAAACwbDhi2hN5P+StiqGdvL8/AAAAP8MBAAAAAAAAAYkCAAA8AAAAsGw4YtoTeT8IUHLsmm+/PwAAAD/TAQAAAAAAAAGKAgAAPAAAALBsOGLaE3k/LPJZN5givz8AAAA/0wEAAAAAAAABiwIAADwAAACwbDhi2hN5P1CUQYKV1b4/AAAAP+IBAAAAAAAAAYwCAAA8AAAAsGw4YtoTeT+Y2BAYkDu+PwAAAD/iAQAAAAAAAAGNAgAAPAAAALBsOGLaE3k/wHr4Yo3uvT8AAAA/8gEAAAAAAAABjgIAADwAAACwbDhi2hN5P+Ac4K2Kob0/AAAAPwICAAAAAAAAAY8CAAA8AAAAsGw4YtoTeT8Iv8f4h1S9PwAAAD8CAgAAAAAAAAGQAgAAPAAAALBsOGLaE3k/LGGvQ4UHvT8AAAA/EQIAAAAAAAABkQIAADwAAACwbDhi2hN5P1ADl46Curw/AAAAP18CAAAAAAAAAZICAAA8AAAAsGw4YtoTeT90pX7Zf228PwAAAD9/AgAAAAAAAAGTAgAAPAAAALBsOGLaE3k/nEdmJH0gvD8AAAA/mwIAAAAAAAABlAIAADwAAACwbDhi2hN5P7zpTW9607s/AAAAP6sCAAAAAAAAAZUCAAA8AAAAsGw4YtoTeT/kizW6d4a7PwAAAD/5AgAAAAAAAAGWAgAAPAAAALBsOGLaE3k/DC4dBXU5uz8AAAA/GAMAAAAAAAABlwIAADwAAACwbDhi2hN5PyzQBFBy7Lo/AAAAP2YDAAAAAAAAAZgCAAA8AAAAsGw4YtoTeT9Ucuyab5+6PwAAAD9mAwAAAAAAAAGZAgAAPAAAALBsOGLaE3k/eBTU5WxSuj8AAAA/dgMAAAAAAAABmgIAADwAAACwbDhi2hN5P5i2uzBqBbo/AAAAP5UDAAAAAAAAAZsCAAA8AAAAsGw4YtoTeT/AWKN7Z7i5PwAAAD+lAwAAAAAAAAGcAgAAPAAAALBsOGLaE3k/6PqKxmRruT8AAAA/tAMAAAAAAAABnQIAADwAAACwbDhi2hN5PwidchFiHrk/AAAAP9MDAAAAAAAAAZ4CAAA8AAAAsGw4YtoTeT8wP1pcX9G4PwAAAD/zAwAAAAAAAAGfAgAAPAAAALBsOGLaE3k/VOFBp1yEuD8AAAA/EgQAAAAAAAABoAIAADwAAACwbDhi2hN5P3iDKfJZN7g/AAAAPyIEAAAAAAAAAaECAAA8AAAAwOYwZt+7dT94gynyWTe4PwAAAD8pBwAAAAAAAAGiAgAAPAAAAMDmMGbfu3U/nCURPVfqtz8AAAA/SAcAAAAAAAAL</ink>
</athena>
</file>

<file path=customXml/item33.xml><?xml version="1.0" encoding="utf-8"?>
<athena xmlns="http://schemas.microsoft.com/edu/athena" version="0.1.2681.0">
  <media streamable="true" recordStart="1304713" recordEnd="1384001" recordLength="1494186" start="1304713" end="1384001" audioFormat="{00001610-0000-0010-8000-00AA00389B71}" audioRate="44100" muted="false" volume="0.8" fadeIn="0" fadeOut="0" videoFormat="{34363248-0000-0010-8000-00AA00389B71}" videoRate="30" videoWidth="960" videoHeight="720"/>
</athena>
</file>

<file path=customXml/item34.xml><?xml version="1.0" encoding="utf-8"?>
<athena xmlns="http://schemas.microsoft.com/edu/athena" version="0.1.2681.0">
  <timings duration="62100"/>
</athena>
</file>

<file path=customXml/item35.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AsCwAAAAAAAAXu////DEFjdGlvblR5cGVWMQEAAAAHdmFsdWVfXwAIAgAAAAAAAAABBQAAAAQAAAAJEwAAAAkUAAAAJj0AAAAAAAAB6////+7///8AAAAAAQYAAAAEAAAACRYAAAAJFwAAAGxGAAAAAAAAAej////u////AAAAAAEHAAAABAAAAAkZAAAACRoAAACcTAAAAAAAAAHl////7v///wAAAAABCAAAAAQAAAAJHAAAAAkdAAAA34gAAAAAAAAB4v///+7///8AAAAAAQkAAAAEAAAACR8AAAAJIAAAAKiXAAAAAAAAAd/////u////AAAAAAEKAAAABAAAAAkiAAAACSMAAAD6twAAAAAAAAHc////7v///wAAAAABCwAAAAQAAAAJJQAAAAkmAAAAh8AAAAAAAAAB2f///+7///8AAAAAAQwAAAAEAAAACSgAAAAJKQAAAADGAAAAAAAAAdb////u////AAAAAAENAAAABAAAAAkrAAAACSwAAABr2gAAAAAAAAHT////7v///wAAAAABDgAAAAQAAAAJLgAAAAkvAAAA7PQAAAAAAAAB0P///+7///8AAAAABQ8AAAANQ2xlYXJDYW52YXNWMQIAAAAJU3RhcnRUaW1lBFR5cGUABBAMQWN0aW9uVHlwZVYxAgAAAAIAAAAcMgEAAAAAAAHP////7v///wAAAAAFEAAAAA9QZW5BdHRyaWJ1dGVzVjEKAAAAB19jb2xvckEHX2NvbG9yUgdfY29sb3JHB19jb2xvckIKRml0VG9DdXJ2ZQZIZWlnaHQOSWdub3JlUHJlc3N1cmUNSXNIaWdobGlnaHRlcgVTaGFwZQVXaWR0aAAAAAAAAAAABAACAgICAQYBAQxCcnVzaFNoYXBlVjECAAAABgIAAAD//wAAAAAAAAAAACJAAAAFzv///wxCcnVzaFNoYXBlVjEBAAAAB3ZhbHVlX18ACAIAAAABAAAAAAAAAAAAIkAFEQAAAApJbmtUcmFjZVYxAwAAAA1MaXN0YDErX2l0ZW1zDExpc3RgMStfc2l6ZQ9MaXN0YDErX3ZlcnNpb24EAAAYU2hhcmVkLklua2luZy5JbmtQb2ludFtdAgAAAAgIAgAAAAkzAAAAvQAAAL0AAAABEwAAABAAAAD//wAAAAAAAAAAACJAAAABzP///87///8BAAAAAAAAAAAAIkABFAAAABEAAAAJNQAAAF8AAABfAAAAARYAAAAQAAAA//8AAAAAAAAAAAAiQAAAAcr////O////AQAAAAAAAAAAACJAARcAAAARAAAACTcAAABBAAAAQQAAAAEZAAAAEAAAAP//AAAAAAAAAAAAIkAAAAHI////zv///wEAAAAAAAAAAAAiQAEaAAAAEQAAAAk5AAAAcQAAAHEAAAABHAAAABAAAAD//wAAAAAAAAAAACJAAAABxv///87///8BAAAAAAAAAAAAIkABHQAAABEAAAAJOwAAACQAAAAkAAAAAR8AAAAQAAAA//8AAAAAAAAAAAAiQAAAAcT////O////AQAAAAAAAAAAACJAASAAAAARAAAACT0AAABRAAAAUQAAAAEiAAAAEAAAAP//AAAAAAAAAAAAIkAAAAHC////zv///wEAAAAAAAAAAAAiQAEjAAAAEQAAAAk/AAAAIwAAACMAAAABJQAAABAAAAD//wAAAAAAAAAAACJAAAABwP///87///8BAAAAAAAAAAAAIkABJgAAABEAAAAJQQAAABUAAAAVAAAAASgAAAAQAAAA//8AAAAAAAAAAAAiQAAAAb7////O////AQAAAAAAAAAAACJAASkAAAARAAAACUMAAAAQAAAAEAAAAAErAAAAEAAAAP//AAAAAAAAAAAAIkAAAAG8////zv///wEAAAAAAAAAAAAiQAEsAAAAEQAAAAlFAAAAIwAAACMAAAABLgAAABAAAAD//wAAAAAAAAAAACJAAAABuv///87///8BAAAAAAAAAAAAIkABLwAAABEAAAAJRwAAAA4BAAAOAQAABzMAAAAAAQAAAAAB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DUMHNQAAAAABAAAAgAAAAAQKSW5rUG9pbnRWMQIA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DSEHNwAAAAABAAAAgAAAAAQKSW5rUG9pbnRWMQIA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DT8HOQAAAAABAAAAgAAAAAQKSW5rUG9pbnRWMQIA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DQ8HOwAAAAABAAAAQAAAAAQKSW5rUG9pbnRWMQIAAAAJFgIAAAkXAgAACRgCAAAJGQIAAAkaAgAACRsCAAAJHAIAAAkdAgAACR4CAAAJHwIAAAkgAgAACSECAAAJIgIAAAkjAgAACSQCAAAJJQIAAAkmAgAACScCAAAJKAIAAAkpAgAACSoCAAAJKwIAAAksAgAACS0CAAAJLgIAAAkvAgAACTACAAAJMQIAAAkyAgAACTMCAAAJNAIAAAk1AgAACTYCAAAJNwIAAAk4AgAACTkCAAANHAc9AAAAAAEAAACAAAAABApJbmtQb2ludFYxAgA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0vBz8AAAAAAQAAAEAAAAAECklua1BvaW50VjECAAAACYsCAAAJjAIAAAmNAgAACY4CAAAJjwIAAAmQAgAACZECAAAJkgIAAAmTAgAACZQCAAAJlQIAAAmWAgAACZcCAAAJmAIAAAmZAgAACZoCAAAJmwIAAAmcAgAACZ0CAAAJngIAAAmfAgAACaACAAAJoQIAAAmiAgAACaMCAAAJpAIAAAmlAgAACaYCAAAJpwIAAAmoAgAACakCAAAJqgIAAAmrAgAACawCAAAJrQIAAA0dB0EAAAAAAQAAACAAAAAECklua1BvaW50VjECAAAACa4CAAAJrwIAAAmwAgAACbECAAAJsgIAAAmzAgAACbQCAAAJtQIAAAm2AgAACbcCAAAJuAIAAAm5AgAACboCAAAJuwIAAAm8AgAACb0CAAAJvgIAAAm/AgAACcACAAAJwQIAAAnCAgAADQsHQwAAAAABAAAAEAAAAAQKSW5rUG9pbnRWMQIAAAAJwwIAAAnEAgAACcUCAAAJxgIAAAnHAgAACcgCAAAJyQIAAAnKAgAACcsCAAAJzAIAAAnNAgAACc4CAAAJzwIAAAnQAgAACdECAAAJ0gIAAAdFAAAAAAEAAABAAAAABApJbmtQb2ludFYxAgAAAAnTAgAACdQCAAAJ1QIAAAnWAgAACdcCAAAJ2AIAAAnZAgAACdoCAAAJ2wIAAAncAgAACd0CAAAJ3gIAAAnfAgAACeACAAAJ4QIAAAniAgAACeMCAAAJ5AIAAAnlAgAACeYCAAAJ5wIAAAnoAgAACekCAAAJ6gIAAAnrAgAACewCAAAJ7QIAAAnuAgAACe8CAAAJ8AIAAAnxAgAACfICAAAJ8wIAAAn0AgAACfUCAAANHQdHAAAAAAEAAAAAAgAABApJbmtQb2ludFYxAgA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3yBUgAAAAKSW5rUG9pbnRWMQQAAAABWAFZDlByZXNzdXJlRmFjdG9yCVRpbWVTdGFtcAAAAAAGBgsQAgAAAIEZ6WReG9M//iddR+6xjT8AAAA/AAAAAAAAAAABSQAAAEgAAACpDMT9cw/TP/4nXUfusY0/AAAAPxAAAAAAAAAAAUoAAABIAAAA9/J5L5/30j/+J11H7rGNPwAAAD8QAAAAAAAAAAFLAAAASAAAAG3MCvrf09I//iddR+6xjT8AAAA/HwAAAAAAAAABTAAAAEgAAAC8ssArC7zSP/4nXUfusY0/AAAAPx8AAAAAAAAAAU0AAABIAAAACpl2XTak0j/+J11H7rGNPwAAAD8vAAAAAAAAAAFOAAAASAAAADKMUfZLmNI/8raUv2Ccjz8AAAA/LwAAAAAAAAABTwAAAEgAAACAcgcod4DSP/K2lL9gnI8/AAAAPz8AAAAAAAAAAVAAAABIAAAAp2XiwIx00j/3IuabacOQPwAAAD8/AAAAAAAAAAFRAAAASAAAAM9YvVmiaNI/9yLmm2nDkD8AAAA/TgAAAAAAAAABUgAAAEgAAAD2S5jyt1zSP/ci5ptpw5A/AAAAP04AAAAAAAAAAVMAAABIAAAAHT9zi81Q0j9z6gHYoriRPwAAAD9eAAAAAAAAAAFUAAAASAAAAGwlKb34ONI/77EdFNytkj8AAAA/XgAAAAAAAAABVQAAAEgAAACTGARWDi3SP++xHRTcrZI/AAAAP24AAAAAAAAAAVYAAABIAAAA4v65hzkV0j9peTlQFaOTPwAAAD9uAAAAAAAAAAFXAAAASAAAAAnylCBPCdI/aXk5UBWjkz8AAAA/fQAAAAAAAAABWAAAAEgAAAB/yyXrj+XRP+VAVYxOmJQ/AAAAP30AAAAAAAAAAVkAAABIAAAAQ4ts5/up0T/dz4wEwYKWPwAAAD+NAAAAAAAAAAFaAAAASAAAALlk/bE8htE/1V7EfDNtmD8AAAA/jQAAAAAAAAABWwAAAEgAAABXMWkVk1bRP0m1FzHfTJs/AAAAP5wAAAAAAAAAAVwAAABIAAAAG/GvEf8a0T8/RE+pUTedPwAAAD+cAAAAAAAAAAFdAAAASAAAAN+w9g1r39A/N9OGIcQhnz8AAAA/rAAAAAAAAAABXgAAAEgAAABViofYq7vQP9YU7eq3AKE/AAAAP6wAAAAAAAAAAV8AAABIAAAAy2MYo+yX0D9S3Agn8fWhPwAAAD+8AAAAAAAAAAFgAAAASAAAABpKztQXgNA/zKMkYyrroj8AAAA/vAAAAAAAAAABYQAAAEgAAABoMIQGQ2jQP0prQJ9j4KM/AAAAP8sAAAAAAAAAAWIAAABIAAAAkCNfn1hc0D/EMlzbnNWkPwAAAD/LAAAAAAAAAAFjAAAASAAAALcWOjhuUNA/QPp3F9bKpT8AAAA/2wAAAAAAAAABZAAAAEgAAADeCRXRg0TQP7zBk1MPwKY/AAAAP+sAAAAAAAAAAWUAAABIAAAA3gkV0YNE0D/2bL0t5S+oPwAAAD/rAAAAAAAAAAFmAAAASAAAAAb972mZONA/MBjnB7ufqT8AAAA/6wAAAAAAAAABZwAAAEgAAAAt8MoCryzQP2jDEOKQD6s/AAAAP/oAAAAAAAAAAWgAAABIAAAALfDKAq8s0D9gUkhaA/qsPwAAAD/6AAAAAAAAAAFpAAAASAAAAC3wygKvLNA/1KibDq/Zrz8AAAA/+gAAAAAAAAABagAAAEgAAAAt8MoCryzQP6R/d2GtXLE/AAAAPwkBAAAAAAAAAWsAAABIAAAALfDKAq8s0D+8HKiK0QmzPwAAAD8JAQAAAAAAAAFsAAAASAAAAC3wygKvLNA/1bnYs/W2tD8AAAA/CQEAAAAAAAABbQAAAEgAAAAt8MoCryzQP81IECxoobY/AAAAPxkBAAAAAAAAAW4AAABIAAAALfDKAq8s0D/E10ek2ou4PwAAAD8ZAQAAAAAAAAFvAAAASAAAAC3wygKvLNA//oJxfrD7uT8AAAA/KQEAAAAAAAABcAAAAEgAAAAt8MoCryzQPxcgoqfUqLs/AAAAPykBAAAAAAAAAXEAAABIAAAABv3vaZk40D9x2cQyXNu8PwAAAD84AQAAAAAAAAFyAAAASAAAAN4JFdGDRNA/zZLnveMNvj8AAAA/OAEAAAAAAAABcwAAAEgAAACQI1+fWFzQP0laA/ocA78/AAAAP0gBAAAAAAAAAXQAAABIAAAAQT2pbS100D/FIR82Vvi/PwAAAD9IAQAAAAAAAAF1AAAASAAAAPNW8zsCjNA/oHQducd2wD8AAAA/WAEAAAAAAAABdgAAAEgAAAB9fWJxwa/QP15YK1dk8cA/AAAAP2cBAAAAAAAAAXcAAABIAAAAB6TRpoDT0D8cPDn1AGzBPwAAAD9nAQAAAAAAAAF4AAAASAAAAJHKQNw/99A/2h9Hk53mwT8AAAA/ZwEAAAAAAAABeQAAAEgAAAClFx9Hvj7RP5gDVTE6YcI/AAAAP4YBAAAAAAAAAXoAAABIAAAAuWT9sTyG0T9FYOb2ffrCPwAAAD+GAQAAAAAAAAF7AAAASAAAAM6x2xy7zdE/FMtwbXNWwz8AAAA/hgEAAAAAAAABfAAAAEgAAADi/rmHORXSP+I1++NossM/AAAAP5YBAAAAAAAAAX0AAABIAAAAgHIHKHeA0j+woIVaXg7EPwAAAD+WAQAAAAAAAAF+AAAASAAAAPfyeS+f99I/fwsQ0VNqxD8AAAA/pgEAAAAAAAABfwAAAEgAAACVZsfP3GLTP179FiCip8Q/AAAAP7UBAAAAAAAAAYAAAABIAAAA5fNePu/l0z9OdppHScbEPwAAAD/FAQAAAAAAAAGBAAAASAAAAErO1BeAsNQ/TnaaR0nGxD8AAAA/xQEAAAAAAAABggAAAEgAAAAQNf1Q0w/VP052mkdJxsQ/AAAAP9UBAAAAAAAAAYMAAABIAAAA1ZsliiZv1T9OdppHScbEPwAAAD/VAQAAAAAAAAGEAAAASAAAAJsCTsN5ztU/TnaaR0nGxD8AAAA/1QEAAAAAAAABhQAAAEgAAABhaXb8zC3WP052mkdJxsQ/AAAAP+QBAAAAAAAAAYYAAABIAAAAJtCeNSCN1j9OdppHScbEPwAAAD/kAQAAAAAAAAGHAAAASAAAAOw2x25z7NY/TnaaR0nGxD8AAAA/9AEAAAAAAAABiAAAAEgAAAAAhKXZ8TPXP052mkdJxsQ/AAAAP/QBAAAAAAAAAYkAAABIAAAAxurNEkWT1z9OdppHScbEPwAAAD8DAgAAAAAAAAGKAAAASAAAAItR9kuY8tc/TnaaR0nGxD8AAAA/AwIAAAAAAAABiwAAAEgAAAArxUPs1V3YP052mkdJxsQ/AAAAPxMCAAAAAAAAAYwAAABIAAAA8StsJSm92D9OdppHScbEPwAAAD8TAgAAAAAAAAGNAAAASAAAALaSlF58HNk/boST+PqIxD8AAAA/IwIAAAAAAAABjgAAAEgAAABUBuL+uYfZP5CSjKmsS8Q/AAAAPyMCAAAAAAAAAY8AAABIAAAAGm0KOA3n2T+woIVaXg7EPwAAAD8yAgAAAAAAAAGQAAAASAAAAJHtfD81Xto/4jX742iywz8AAAA/QgIAAAAAAAABkQAAAEgAAAAvYcrfcsnaPyRS7UXMN8M/AAAAP0ICAAAAAAAAAZIAAABIAAAAztQXgLA02z9FYOb2ffrCPwAAAD9CAgAAAAAAAAGTAAAASAAAAEVViofYq9s/Z27fpy+9wj8AAAA/UgIAAAAAAAABlAAAAEgAAADkyNcnFhfcP4d82Fjhf8I/AAAAP1ICAAAAAAAAAZUAAABIAAAANFZvliia3D+5EU7i6yPCPwAAAD9hAgAAAAAAAAGWAAAASAAAAPq8l897+dw/ypjKukQFwj8AAAA/cQIAAAAAAAABlwAAAEgAAACYMOVvuWTdP+qmw2v2x8E/AAAAP3ECAAAAAAAAAZgAAABIAAAAhYroQSK43T/7LUBET6nBPwAAAD9xAgAAAAAAAAGZAAAASAAAAJnXxqyg/90/DLW8HKiKwT8AAAA/gAIAAAAAAAABmgAAAEgAAACGMcp+CVPePxw8OfUAbME/AAAAP4ACAAAAAAAAAZsAAABIAAAAwnGDgp2O3j8sw7XNWU3BPwAAAD+QAgAAAAAAAAGcAAAASAAAACSlFx9Hvt4/PkoyprIuwT8AAAA/kAIAAAAAAAABnQAAAEgAAACuy4ZUBuLeP15YK1dk8cA/AAAAP6ACAAAAAAAAAZ4AAABIAAAAOPL1icUF3z9/ZiQIFrTAPwAAAD+gAgAAAAAAAAGfAAAASAAAAOoLQFiaHd8/oHQducd2wD8AAAA/rwIAAAAAAAABoAAAAEgAAADCGGW/hCnfP8GCFmp5OcA/AAAAP68CAAAAAAAAAaEAAABIAAAAnCWKJm813z/FIR82Vvi/PwAAAD+/AgAAAAAAAAGiAAAASAAAAHQyr41ZQd8/J0wKSWtAvz8AAAA/vwIAAAAAAAABowAAAEgAAAB0Mq+NWUHfP2lo/KrOxb4/AAAAP88CAAAAAAAAAaQAAABIAAAAdDKvjVlB3z/toOBuldC9PwAAAD/PAgAAAAAAAAGlAAAASAAAAHQyr41ZQd8/T8vLgaoYvT8AAAA/3gIAAAAAAAABpgAAAEgAAABMP9T0Q03fP9UDsEVxI7w/AAAAP94CAAAAAAAAAacAAABIAAAATD/U9ENN3z8XIKKn1Ki7PwAAAD8FAwAAAAAAAAGoAAAASAAAAEw/1PRDTd8/WTyUCTguuz8AAAA/BQMAAAAAAAABqQAAAEgAAABMP9T0Q03fP7xmfxxNdro/AAAAPxQDAAAAAAAAAaoAAABIAAAATD/U9ENN3z/+gnF+sPu5PwAAAD8UAwAAAAAAAAGrAAAASAAAAEw/1PRDTd8/Ya1ckcVDuT8AAAA/JAMAAAAAAAABrAAAAEgAAABMP9T0Q03fP4K7VUJ3Brk/AAAAPyQDAAAAAAAAAa0AAABIAAAATD/U9ENN3z/E10ek2ou4PwAAAD80AwAAAAAAAAGuAAAASAAAAEw/1PRDTd8/BvQ5Bj4RuD8AAAA/NAMAAAAAAAABrwAAAEgAAABMP9T0Q03fP0kQLGihlrc/AAAAP0MDAAAAAAAAAbAAAABIAAAATD/U9ENN3z+LLB7KBBy3PwAAAD9TAwAAAAAAAAGxAAAASAAAAEw/1PRDTd8/rDoXe7betj8AAAA/UwMAAAAAAAABsgAAAEgAAAB0Mq+NWUHfPw5lAo7LJrY/AAAAP1MDAAAAAAAAAbMAAABIAAAAdDKvjVlB3z9yj+2g4G61PwAAAD9jAwAAAAAAAAG0AAAASAAAAMIYZb+EKd8/98fRZKd5tD8AAAA/ggMAAAAAAAABtQAAAEgAAADoZF4bs4LePweqYnTCpLA/AAAAP5EDAAAAAAAAAbYAAABIAAAAI/414l8j3j8eNlb4n3StPwAAAD+hAwAAAAAAAAG3AAAASAAAAITjBgU7Hd0/CE9OPQBbpD8AAAA/sQMAAAAAAAABuAAAAEgAAABwliiavNXcPxDAFsWNcKI/AAAAP7EDAAAAAAAAAbkAAABIAAAA5W+5ZP2x3D/WFO3qtwChPwAAAD+xAwAAAAAAAAG6AAAASAAAADRWb5Yomtw/N9OGIcQhnz8AAAA/wAMAAAAAAAABuwAAAEgAAACDPCXIU4LcP7sLa+WKLJ4/AAAAP8ADAAAAAAAAAbwAAABIAAAA0SLb+X5q3D/FfDNtGEKcPwAAAD/QAwAAAAAAAAG9AAAASAAAACAJkSuqUtw/ze379KVXmj8AAAA/4AMAAAAAAAABvgAAAEgAAABu70Zd1TrcP1mXqED6d5c/AAAAP+ADAAAAAAAAAb8AAABIAAAAvdX8jgAj3D9hCHHIh42VPwAAAD/vAwAAAAAAAAHAAAAASAAAAAy8ssArC9w/YQhxyIeNlT8AAAA/7wMAAAAAAAABwQAAAEgAAABZomjyVvPbP+VAVYxOmJQ/AAAAP/8DAAAAAAAAAcIAAABIAAAAz3v5vJfP2z9peTlQFaOTPwAAAD//AwAAAAAAAAHDAAAASAAAAB5ir+7Ct9s/c+oB2KK4kT8AAAA/DgQAAAAAAAABxAAAAEgAAACTO0C5A5TbP3PqAdiiuJE/AAAAPw4EAAAAAAAAAcUAAABIAAAA4iH26i582z/ytpS/YJyPPwAAAD8eBAAAAAAAAAHGAAAASAAAAFj7hrVvWNs//iddR+6xjT8AAAA/HgQAAAAAAAABxwAAAEgAAACn4TznmkDbPwaZJc97x4s/AAAAPy4EAAAAAAAAAcgAAABIAAAARK6oSvEQ2z8OCu5WCd2JPwAAAD8uBAAAAAAAAAHJAAAASAAAAJKUXnwc+do/Fnu23pbyhz8AAAA/PQQAAAAAAAABygAAAEgAAAAvYcrfcsnaPyDsfmYkCIY/AAAAPz0EAAAAAAAAAcsAAABIAAAAfkeAEZ6x2j8mXUfusR2EPwAAAD9NBAAAAAAAAAHMAAAASAAAAPQgEdzejdo/Jl1H7rEdhD8AAAA/TQQAAAAAAAABzQAAAEgAAABDB8cNCnbaPyZdR+6xHYQ/AAAAP10EAAAAAAAAAc4AAABIAAAAke18PzVe2j8wzg92PzOCPwAAAD9dBAAAAAAAAAHPAAAASAAAALjgV9hKUto/MM4Pdj8zgj8AAAA/bAQAAAAAAAAB0AAAAEgAAADg0zJxYEbaPzDOD3Y/M4I/AAAAP2wEAAAAAAAAAdEAAABIAAAALrrooosu2j8wzg92PzOCPwAAAD98BAAAAAAAAAHSAAAASAAAAFatwzuhIto/OD/Y/cxIgD8AAAA/fAQAAAAAAAAB0wAAAEgAAACkk3ltzAraPzg/2P3MSIA/AAAAP4sEAAAAAAAAAdQAAABIAAAA83kvn/fy2T+EYEELtbx8PwAAAD+LBAAAAAAAAAHVAAAASAAAAGlTwGk4z9k/hGBBC7W8fD8AAAA/mwQAAAAAAAAB1gAAAEgAAADfLFE0eavZP4RgQQu1vHw/AAAAP5sEAAAAAAAAAdcAAABIAAAAfPm8l8972T+QQtIa0Od4PwAAAD+rBAAAAAAAAAHYAAAASAAAAGis3ixRNNk/kELSGtDneD8AAAA/qwQAAAAAAAAB2QAAAEgAAAAsbCUpvfjYP6QkYyrrEnU/AAAAP7oEAAAAAAAAAdoAAABIAAAA8StsJSm92D+kJGMq6xJ1PwAAAD+6BAAAAAAAAAHbAAAASAAAAATSaFPAadg/pCRjKusSdT8AAAA/ygQAAAAAAAAB3AAAAEgAAADvhIroQSLYP6QkYyrrEnU/AAAAP8oEAAAAAAAAAd0AAABIAAAAASuHFtnO1z+0BvQ5Bj5xPwAAAD/aBAAAAAAAAAHeAAAASAAAAMbqzRJFk9c/tAb0OQY+cT8AAAA/2gQAAAAAAAAB3wAAAEgAAABjtzl2m2PXP7QG9DkGPnE/AAAAP+kEAAAAAAAAAeAAAABIAAAAKHeAcgco1z+0BvQ5Bj5xPwAAAD/pBAAAAAAAAAHhAAAASAAAAHZdNqQyENc/tAb0OQY+cT8AAAA/+QQAAAAAAAAB4gAAAEgAAADFQ+zVXfjWP7QG9DkGPnE/AAAAP/kEAAAAAAAAAeMAAABIAAAAEyqiB4ng1j+0BvQ5Bj5xPwAAAD8IBQAAAAAAAAHkAAAASAAAADsdfaCe1NY/tAb0OQY+cT8AAAA/CAUAAAAAAAAB5QAAAEgAAABiEFg5tMjWP7QG9DkGPnE/AAAAPxgFAAAAAAAAAeYAAABIAAAAsPYNa9+w1j+0BvQ5Bj5xPwAAAD8YBQAAAAAAAAHnAAAASAAAANjp6AP1pNY/pCRjKusSdT8AAAA/GAUAAAAAAAAB6AAAAEgAAAD/3MOcCpnWP6QkYyrrEnU/AAAAPycFAAAAAAAAAekAAABIAAAATsN5zjWB1j+kJGMq6xJ1PwAAAD8nBQAAAAAAAAHqAAAASAAAAJypLwBhadY/kELSGtDneD8AAAA/NwUAAAAAAAAB6wAAAEgAAADrj+UxjFHWP5BC0hrQ53g/AAAAPzcFAAAAAAAAAewAAABIAAAAiFxRleIh1j+EYEELtbx8PwAAAD83BQAAAAAAAAHtAAAASAAAAE0cmJFO5tU/hGBBC7W8fD8AAAA/RwUAAAAAAAAB7gAAAEgAAACHtW9Y+4bVP4RgQQu1vHw/AAAAP0cFAAAAAAAAAe8AAABIAAAAmltshpIz1T+EYEELtbx8PwAAAD9WBQAAAAAAAAHwAAAASAAAAIYOjhsU7NQ/OD/Y/cxIgD8AAAA/ZgUAAAAAAAAB8QAAAEgAAACZtIpJq5jUPzg/2P3MSIA/AAAAP2YFAAAAAAAAAfIAAABIAAAANoH2rAFp1D84P9j9zEiAPwAAAD91BQAAAAAAAAHzAAAASAAAANNNYhBYOdQ/MM4Pdj8zgj8AAAA/dQUAAAAAAAAB9AAAAEgAAAAiNBhCgyHUPzDOD3Y/M4I/AAAAP4UFAAAAAAAAAfUAAABIAAAASSfz2pgV1D8mXUfusR2EPwAAAD+FBQAAAAAAAAH2AAAASAAAAG8aznOuCdQ/Jl1H7rEdhD8AAAA/lQUAAAAAAAAB9wAAAEgAAACXDakMxP3TPyDsfmYkCIY/AAAAP/IFAAAAAAAAAfgAAABIAAAAvgCEpdnx0z8g7H5mJAiGPwAAAD8CBgAAAAAAAAH5AAAASAAAAOXzXj7v5dM/IOx+ZiQIhj8AAAA/EgYAAAAAAAAB+gAAAEgAAAA02hRwGs7TPyDsfmYkCIY/AAAAPxIGAAAAAAAAAfsAAABIAAAANNoUcBrO0z8We7belvKHPwAAAD8hBgAAAAAAAAH8AAAASAAAAFvN7wgwwtM/Fnu23pbyhz8AAAA/IQYAAAAAAAAB/QAAAEgAAACCwMqhRbbTPxZ7tt6W8oc/AAAAPzEGAAAAAAAAAf4AAABIAAAAgsDKoUW20z8OCu5WCd2JPwAAAD8xBgAAAAAAAAH/AAAASAAAAKqzpTpbqtM/DgruVgndiT8AAAA/QQYAAAAAAAABAAEAAEgAAADRpoDTcJ7TPw4K7lYJ3Yk/AAAAP0EGAAAAAAAAAQEBAABIAAAA+JlbbIaS0z8GmSXPe8eLPwAAAD9QBgAAAAAAAAECAQAASAAAACCNNgWchtM/Bpklz3vHiz8AAAA/UAYAAAAAAAABAwEAAEgAAAAgjTYFnIbTP/4nXUfusY0/AAAAP2AGAAAAAAAAAQQBAABIAAAAR4ARnrF60z/+J11H7rGNPwAAAD9gBgAAAAAAAAEFAQAASAAAANejcD0K1+M/BDO379OXzj8AAAA/AAAAAAAAAAABBgEAAEgAAAAwhAZDaDDkPyRBsKCFWs4/AAAAP4oAAAAAAAAAAQcBAABIAAAATiTjRDJO5D80yCx53jvOPwAAAD+KAAAAAAAAAAEIAQAASAAAALFXd+HbfeQ/NMgsed47zj8AAAA/mQAAAAAAAAABCQEAAEgAAACnBHlKkKfkPzTILHneO84/AAAAP5kAAAAAAAAAAQoBAABIAAAACjgN5znX5D80yCx53jvOPwAAAD+pAAAAAAAAAAELAQAASAAAANrxM7fYDOU/NMgsed47zj8AAAA/uQAAAAAAAAABDAEAAEgAAACCuH/uYU7lPzTILHneO84/AAAAP7kAAAAAAAAAAQ0BAABIAAAAKX/LJeuP5T80yCx53jvOPwAAAD+5AAAAAAAAAAEOAQAASAAAAD7MqZBp1+U/NMgsed47zj8AAAA/yAAAAAAAAAABDwEAAEgAAAC/nxov3STmPzTILHneO84/AAAAP9gAAAAAAAAAARABAABIAAAArPkdAUZ45j80yCx53jvOPwAAAD/YAAAAAAAAAAERAQAASAAAAATaswak0eY/NMgsed47zj8AAAA/2AAAAAAAAAABEgEAAEgAAADyM7fYDCXnPxS6M8gsec4/AAAAP+cAAAAAAAAAARMBAABIAAAAcgcod4By5z8EM7fv05fOPwAAAD/nAAAAAAAAAAEUAQAASAAAAMznvXzey+c/BDO379OXzj8AAAA/9wAAAAAAAAABFQEAAEgAAABMuy4bUhnoP/KrOhd7ts4/AAAAPwcBAAAAAAAAARYBAABIAAAAppvEILBy6D/yqzoXe7bOPwAAAD8HAQAAAAAAAAEXAQAASAAAACZvNb8jwOg/4iS+PiLVzj8AAAA/FgEAAAAAAAABGAEAAEgAAADONYH2rAHpP+Ikvj4i1c4/AAAAPxYBAAAAAAAAARkBAABIAAAA44JfYStJ6T/SnUFmyfPOPwAAAD8WAQAAAAAAAAEaAQAASAAAAItJq5i0iuk/0p1BZsnzzj8AAAA/JgEAAAAAAAABGwEAAEgAAADufD81XrrpP9KdQWbJ884/AAAAPzYBAAAAAAAAARwBAABIAAAAvTZmBf3v6T/SnUFmyfPOPwAAAD82AQAAAAAAAAEdAQAASAAAAEdd1Tq8E+o/wBbFjXASzz8AAAA/RQEAAAAAAAABHgEAAEgAAACpkGnXZUPqP8AWxY1wEs8/AAAAP0UBAAAAAAAAAR8BAABIAAAANLfYDCVn6j/AFsWNcBLPPwAAAD9FAQAAAAAAAAEgAQAASAAAAFJXtQ7vhOo/wBbFjXASzz8AAAA/VQEAAAAAAAABIQEAAEgAAABv95EQuaLqP8AWxY1wEs8/AAAAP2QBAAAAAAAAASIBAABIAAAAtYpJq5i06j/AFsWNcBLPPwAAAD9kAQAAAAAAAAEjAQAASAAAAPkdAUZ4xuo/wBbFjXASzz8AAAA/dAEAAAAAAAABJAEAAEgAAAA/sbjgV9jqP8AWxY1wEs8/AAAAP3QBAAAAAAAAASUBAABIAAAAhERwezfq6j+wj0i1FzHPPwAAAD+EAQAAAAAAAAEmAQAASAAAAF1RleIh9uo/sI9ItRcxzz8AAAA/hAEAAAAAAAABJwEAAEgAAACi5Ex9AQjrP7CPSLUXMc8/AAAAP5MBAAAAAAAAASgBAABIAAAAevFx5OsT6z+wj0i1FzHPPwAAAD+TAQAAAAAAAAEpAQAASAAAAMCEKX/LJes/sI9ItRcxzz8AAAA/owEAAAAAAAABKgEAAEgAAABxnnNNoD3rP54IzNy+T88/AAAAP6MBAAAAAAAAASsBAABIAAAAI7i9G3VV6z+eCMzcvk/PPwAAAD+zAQAAAAAAAAEsAQAASAAAAK3eLFE0ees/kIFPBGZuzz8AAAA/swEAAAAAAAABLQEAAEgAAADKfglT/pbrP3760isNjc8/AAAAP8IBAAAAAAAAAS4BAABIAAAAVKV4iL266z9++tIrDY3PPwAAAD/CAQAAAAAAAAEvAQAASAAAAEtSevFx5Os/fvrSKw2Nzz8AAAA/0gEAAAAAAAABMAEAAEgAAACuhQ6OGxTsP3760isNjc8/AAAAP9IBAAAAAAAAATEBAABIAAAAOKx9w9o37D9++tIrDY3PPwAAAD/hAQAAAAAAAAEyAQAASAAAAJvfEWCEZ+w/fvrSKw2Nzz8AAAA/4QEAAAAAAAABMwEAAEgAAAC4f+5hToXsP3760isNjc8/AAAAP/EBAAAAAAAAATQBAABIAAAAryzwygKv7D9++tIrDY3PPwAAAD/xAQAAAAAAAAE1AQAASAAAAGFGOpnXxuw/fvrSKw2Nzz8AAAA/AQIAAAAAAAABNgEAAEgAAAASYIRnrN7sP3760isNjc8/AAAAPwECAAAAAAAAATcBAABIAAAAWPM7Aozw7D9++tIrDY3PPwAAAD8QAgAAAAAAAAE4AQAASAAAAJyG85xrAu0/fvrSKw2Nzz8AAAA/EAIAAAAAAAABOQEAAEgAAAAJDYbQYAjtP3760isNjc8/AAAAPyACAAAAAAAAAToBAABIAAAA4hmrN0sU7T9++tIrDY3PPwAAAD8gAgAAAAAAAAE7AQAASAAAAE2gPWtAGu0/bnNWU7Srzz8AAAA/MAIAAAAAAAABPAEAAEgAAAC6JtCeNSDtP25zVlO0q88/AAAAPzACAAAAAAAAAT0BAABIAAAAJq1i0iom7T9uc1ZTtKvPPwAAAD8/AgAAAAAAAAE+AQAASAAAAJMz9QUgLO0/bnNWU7Srzz8AAAA/PwIAAAAAAAABPwEAAEgAAAD/uYc5FTLtP25zVlO0q88/AAAAP08CAAAAAAAAAUABAABIAAAAbEAabQo47T9uc1ZTtKvPPwAAAD9PAgAAAAAAAAFBAQAASAAAAERNP9T0Q+0/bnNWU7Srzz8AAAA/XgIAAAAAAAABQgEAAEgAAACJ4PZu1FXtP25zVlO0q88/AAAAP14CAAAAAAAAAUMBAABIAAAAz3OuCbRn7T9uc1ZTtKvPPwAAAD9uAgAAAAAAAAFEAQAASAAAAICN+NeIf+0/bnNWU7Srzz8AAAA/bgIAAAAAAAABRQEAAEgAAADFILByaJHtP25zVlO0q88/AAAAP4wCAAAAAAAAAUYBAABIAAAAdjr6QD2p7T9uc1ZTtKvPPwAAAD+bAgAAAAAAAAFHAQAASAAAACdURA8Swe0/bnNWU7Srzz8AAAA/mwIAAAAAAAABSAEAAEgAAADZbY7d5tjtP25zVlO0q88/AAAAP5sCAAAAAAAAAUkBAABIAAAAsXqzRNHk7T9uc1ZTtKvPPwAAAD+rAgAAAAAAAAFKAQAASAAAAIqH2Ku78O0/bnNWU7Srzz8AAAA/uwIAAAAAAAABSwEAAEgAAAD3DWvfsPbtP3760isNjc8/AAAAP7sCAAAAAAAAAUwBAABIAAAA0BqQRpsC7j9++tIrDY3PPwAAAD+7AgAAAAAAAAFNAQAASAAAADyhInqQCO4/fvrSKw2Nzz8AAAA/ygIAAAAAAAABTgEAAEgAAAAUrkfhehTuP3760isNjc8/AAAAP9oCAAAAAAAAAU8BAABIAAAAgTTaFHAa7j+QgU8EZm7PPwAAAD/aAgAAAAAAAAFQAQAASAAAAO26bEhlIO4/kIFPBGZuzz8AAAA/2gIAAAAAAAABUQEAAEgAAABaQf97WibuP5CBTwRmbs8/AAAAP+kCAAAAAAAAAVIBAABIAAAAM04k40Qy7j+QgU8EZm7PPwAAAD/pAgAAAAAAAAFTAQAASAAAAJ7UthY6OO4/ngjM3L5Pzz8AAAA/+QIAAAAAAAABVAEAAEgAAAB34dt9JETuP54IzNy+T88/AAAAPwkDAAAAAAAAAVUBAABIAAAAUO4A5Q5Q7j+wj0i1FzHPPwAAAD8JAwAAAAAAAAFWAQAASAAAAJWBuH/uYe4/wBbFjXASzz8AAAA/GAMAAAAAAAABVwEAAEgAAABujt3m2G3uP8AWxY1wEs8/AAAAPxgDAAAAAAAAAVgBAABIAAAAsyGVgbh/7j/SnUFmyfPOPwAAAD8oAwAAAAAAAAFZAQAASAAAAGQ730+Nl+4/4iS+PiLVzj8AAAA/KAMAAAAAAAABWgEAAEgAAAAVVSkeYq/uP+Ikvj4i1c4/AAAAPzgDAAAAAAAAAVsBAABIAAAAW+jguEHB7j/iJL4+ItXOPwAAAD84AwAAAAAAAAFcAQAASAAAAJ97mFMh0+4/8qs6F3u2zj8AAAA/RwMAAAAAAAABXQEAAEgAAADlDlDuAOXuPwQzt+/Tl84/AAAAP0cDAAAAAAAAAV4BAABIAAAAvht1Vevw7j8EM7fv05fOPwAAAD9XAwAAAAAAAAFfAQAASAAAACuiB4ng9u4/FLozyCx5zj8AAAA/VwMAAAAAAAABYAEAAEgAAACWKJq81fzuPxS6M8gsec4/AAAAP2YDAAAAAAAAAWEBAABIAAAAA68s8MoC7z8UujPILHnOPwAAAD9mAwAAAAAAAAFiAQAASAAAAJYomrzV/O4/FLozyCx5zj8AAAA/MgQAAAAAAAABYwEAAEgAAABSleIh9uruPxS6M8gsec4/AAAAPzIEAAAAAAAAAWQBAABIAAAAXBZ4ZYFXdj/T4TX742jSPwAAAD8AAAAAAAAAAAFlAQAASAAAAOS4QcFOR38/0+E1++No0j8AAAA/rAAAAAAAAAABZgEAAEgAAADOSCfz2piFP9PhNfvjaNI/AAAAP7wAAAAAAAAAAWcBAABIAAAAWuvwTqiIjj/T4TX742jSPwAAAD+8AAAAAAAAAAFoAQAASAAAAB19oJ7UtpY/0+E1++No0j8AAAA/zAAAAAAAAAABaQEAAEgAAAAdUhmI++eeP9PhNfvjaNI/AAAAP8wAAAAAAAAAAWoBAABIAAAAAkZ4xurNoj/T4TX742jSPwAAAD/bAAAAAAAAAAFrAQAASAAAAEgXXXTRRac/0+E1++No0j8AAAA/2wAAAAAAAAABbAEAAEgAAADGgRnpZF6rP9PhNfvjaNI/AAAAP+sAAAAAAAAAAW0BAABIAAAAgIWtJKUXrz/T4TX742jSPwAAAD/rAAAAAAAAAAFuAQAASAAAAHMqZNp12bA/XCV0Z5BZ0j8AAAA/+gAAAAAAAAABbwEAAEgAAACKxQW/wlayP1wldGeQWdI/AAAAP/oAAAAAAAAAAXABAABIAAAAPy0TB2aksz/laLLTPErSPwAAAD8KAQAAAAAAAAFxAQAASAAAAC0u+BW2krQ/5Wiy0zxK0j8AAAA/CgEAAAAAAAABcgEAAEgAAAC4+0iIXFG1P+VostM8StI/AAAAPxoBAAAAAAAAAXMBAABIAAAAQ8mZ+gIQtj/laLLTPErSPwAAAD8aAQAAAAAAAAF0AQAASAAAANCW6mypzrY/5Wiy0zxK0j8AAAA/KQEAAAAAAAABdQEAAEgAAABbZDvfT423P+VostM8StI/AAAAPykBAAAAAAAAAXYBAABIAAAAg/73tEwcuD/laLLTPErSPwAAAD85AQAAAAAAAAF3AQAASAAAAHL/3MOcCrk/5Wiy0zxK0j8AAAA/OQEAAAAAAAABeAEAAEgAAAD8zC02Q8m5P+VostM8StI/AAAAP0kBAAAAAAAAAXkBAABIAAAATgGn4Tznuj/laLLTPErSPwAAAD9JAQAAAAAAAAF6AQAASAAAADwCjPCM1bs/5Wiy0zxK0j8AAAA/WAEAAAAAAAABewEAAEgAAABUnS3V2VK9P+VostM8StI/AAAAP1gBAAAAAAAAAXwBAABIAAAAajjPuSbQvj9cJXRnkFnSPwAAAD9oAQAAAAAAAAF9AQAASAAAAMFpOM+5JsA/XCV0Z5BZ0j8AAAA/dwEAAAAAAAABfgEAAEgAAABMN4lBYOXAP9PhNfvjaNI/AAAAP3cBAAAAAAAAAX8BAABIAAAA1wTaswakwT9MnveON3jSPwAAAD93AQAAAAAAAAGAAQAASAAAABXsdPSBesI/TJ73jjd40j8AAAA/hwEAAAAAAAABgQEAAEgAAADvn3uYUyHDP8NauSKLh9I/AAAAP5cBAAAAAAAAAYIBAABIAAAAem3MCvrfwz87F3u23pbSPwAAAD+XAQAAAAAAAAGDAQAASAAAAKIHieD2bsQ/Oxd7tt6W0j8AAAA/lwEAAAAAAAABhAEAAEgAAAB8u4+EyBXFP7PTPEoyptI/AAAAP6YBAAAAAAAAAYUBAABIAAAApVVMWsWkxT+z0zxKMqbSPwAAAD+mAQAAAAAAAAGGAQAASAAAAIAJU/6WS8Y/okzAcdnE0j8AAAA/pgEAAAAAAAABhwEAAEgAAACoow/Uk9rGPxoJggUt1NI/AAAAP7YBAAAAAAAAAYgBAABIAAAAglcWeGWBxz+RxUOZgOPSPwAAAD+2AQAAAAAAAAGJAQAASAAAAFwLHRw3KMg/CYIFLdTy0j8AAAA/xQEAAAAAAAABigEAAEgAAAA2vyPACM/IPwmCBS3U8tI/AAAAP8UBAAAAAAAAAYsBAABIAAAAXlnglQVeyT8JggUt1PLSPwAAAD/VAQAAAAAAAAGMAQAASAAAADgN5znXBMo/CYIFLdTy0j8AAAA/1QEAAAAAAAABjQEAAEgAAACwjVlB/3vKPwmCBS3U8tI/AAAAP+QBAAAAAAAAAY4BAABIAAAAJw7MSCfzyj8JggUt1PLSPwAAAD/kAQAAAAAAAAGPAQAASAAAAJ6OPlBPass/CYIFLdTy0j8AAAA/9AEAAAAAAAABkAEAAEgAAAABwtLs+JnLPwmCBS3U8tI/AAAAP/QBAAAAAAAAAZEBAABIAAAAFQ+xV3fhyz8JggUt1PLSPwAAAD8EAgAAAAAAAAGSAQAASAAAAHhCRfQgEcw/CYIFLdTy0j8AAAA/BAIAAAAAAAABkwEAAEgAAACMjyNfn1jMPwmCBS3U8tI/AAAAPxMCAAAAAAAAAZQBAABIAAAAPaltLXRwzD8JggUt1PLSPwAAAD8TAgAAAAAAAAGVAQAASAAAAKHcAcodoMw/CYIFLdTy0j8AAAA/IwIAAAAAAAABlgEAAEgAAABR9kuY8rfMPwmCBS3U8tI/AAAAPyMCAAAAAAAAAZcBAABIAAAAAxCWZsfPzD8JggUt1PLSPwAAAD8zAgAAAAAAAAGYAQAASAAAALUp4DSc58w/CYIFLdTy0j8AAAA/cQIAAAAAAAABmQEAAEgAAABnQyoDcf/MPwmCBS3U8tI/AAAAP4ECAAAAAAAAAZoBAABIAAAAyXa+nxovzT8JggUt1PLSPwAAAD+BAgAAAAAAAAGbAQAASAAAAI/d5thtjs0/kcVDmYDj0j8AAAA/gQIAAAAAAAABnAEAAEgAAAC3d6Ouah3OPxoJggUt1NI/AAAAP5ACAAAAAAAAAZ0BAABIAAAA4RFghGeszj+iTMBx2cTSPwAAAD+QAgAAAAAAAAGeAQAASAAAAGvfsPYNa88/okzAcdnE0j8AAAA/oAIAAAAAAAABnwEAAEgAAACTeW3MCvrPPyqQ/t2FtdI/AAAAP6ACAAAAAAAAAaABAABIAAAAkCNfn1hc0D+z0zxKMqbSPwAAAD+wAgAAAAAAAAGhAQAASAAAAKRwPQrXo9A/s9M8SjKm0j8AAAA/vwIAAAAAAAABogEAAEgAAABC5IqqFA/RPzsXe7beltI/AAAAP88CAAAAAAAAAaMBAABIAAAA9P3UeOkm0T87F3u23pbSPwAAAD/PAgAAAAAAAAGkAQAASAAAAMwK+t/TMtE/Oxd7tt6W0j8AAAA/zwIAAAAAAAABpQEAAEgAAACiRbbz/dTYP30zbRhCHNI/AAAAPwAAAAAAAAAAAaYBAABIAAAAyTiRjBPJ2D99M20YQhzSPwAAAD8AAAAAAAAAAAGnAQAASAAAAMk4kYwTydg/9e8urJUr0j8AAAA/ywAAAAAAAAABqAEAAEgAAACiRbbz/dTYP/XvLqyVK9I/AAAAP9oAAAAAAAAAAakBAABIAAAALGwlKb342D/17y6slSvSPwAAAD/aAAAAAAAAAAGqAQAASAAAAI+fucVmKNk/9e8urJUr0j8AAAA/2gAAAAAAAAABqwEAAEgAAACj7Jcw5W/ZP/XvLqyVK9I/AAAAP+oAAAAAAAAAAawBAABIAAAA3yxRNHmr2T/17y6slSvSPwAAAD/qAAAAAAAAAAGtAQAASAAAAKSTeW3MCto/bKzwP+k60j8AAAA/+gAAAAAAAAABrgEAAEgAAABq+qGmH2raP2ys8D/pOtI/AAAAPwkBAAAAAAAAAa8BAABIAAAAuoc5FTLt2j/laLLTPErSPwAAAD8JAQAAAAAAAAGwAQAASAAAAOIh9uoufNs/5Wiy0zxK0j8AAAA/CQEAAAAAAAABsQEAAEgAAAAMvLLAKwvcP+VostM8StI/AAAAPxkBAAAAAAAAAbIBAABIAAAADWOU/RKm3D/laLLTPErSPwAAAD8oAQAAAAAAAAGzAQAASAAAADX9UNMPNd0/5Wiy0zxK0j8AAAA/KAEAAAAAAAABtAEAAEgAAAAPsVd34dvdP+VostM8StI/AAAAPzgBAAAAAAAAAbUBAABIAAAAXj7v5fNe3j/laLLTPErSPwAAAD84AQAAAAAAAAG2AQAASAAAAP6xPIYxyt4/5Wiy0zxK0j8AAAA/OAEAAAAAAAABtwEAAEgAAABMP9T0Q03fP+VostM8StI/AAAAP0gBAAAAAAAAAbgBAABIAAAAYoyyX8KU3z/laLLTPErSPwAAAD9IAQAAAAAAAAG5AQAASAAAACbz2pgV9N8/5Wiy0zxK0j8AAAA/VwEAAAAAAAABugEAAEgAAAAeoNwByh3gP+VostM8StI/AAAAP2cBAAAAAAAAAbsBAABIAAAAPEC5A5Q74D/laLLTPErSPwAAAD9nAQAAAAAAAAG8AQAASAAAAIHTcJ5zTeA/5Wiy0zxK0j8AAAA/dwEAAAAAAAABvQEAAEgAAAAy7bpsSGXgP+VostM8StI/AAAAP3cBAAAAAAAAAb4BAABIAAAAd4ByByh34D/laLLTPErSPwAAAD+GAQAAAAAAAAG/AQAASAAAAE+Nl24Sg+A/5Wiy0zxK0j8AAAA/hgEAAAAAAAABwAEAAEgAAAAomrzV/I7gP1wldGeQWdI/AAAAP5YBAAAAAAAAAcEBAABIAAAAlSBPCfKU4D9cJXRnkFnSPwAAAD+WAQAAAAAAAAHCAQAASAAAAG4tdHDcoOA/XCV0Z5BZ0j8AAAA/pQEAAAAAAAABwwEAAEgAAABGOpnXxqzgP9PhNfvjaNI/AAAAP6UBAAAAAAAAAcQBAABIAAAAH0e+PrG44D/T4TX742jSPwAAAD+1AQAAAAAAAAHFAQAASAAAAPhT46WbxOA/0+E1++No0j8AAAA/tQEAAAAAAAABxgEAAEgAAADRYAgNhtDgP9PhNfvjaNI/AAAAP8UBAAAAAAAAAccBAABIAAAAFfS/p2Xi4D/T4TX742jSPwAAAD/FAQAAAAAAAAHIAQAASAAAAO4A5Q5Q7uA/0+E1++No0j8AAAA/1AEAAAAAAAAByQEAAEgAAACgGi/dJAbhP9PhNfvjaNI/AAAAP9QBAAAAAAAAAcoBAABIAAAA5a3mdwQY4T9cJXRnkFnSPwAAAD/kAQAAAAAAAAHLAQAASAAAAJbHMEbZL+E/5Wiy0zxK0j8AAAA/5AEAAAAAAAABzAEAAEgAAAC0Zw1Io03hP+VostM8StI/AAAAP/QBAAAAAAAAAc0BAABIAAAAZoFXFnhl4T/laLLTPErSPwAAAD/0AQAAAAAAAAHOAQAASAAAAIMhNBhCg+E/5Wiy0zxK0j8AAAA/AwIAAAAAAAABzwEAAEgAAAA0O37mFpvhP+VostM8StI/AAAAPwMCAAAAAAAAAdABAABIAAAAU9ta6OC44T/laLLTPErSPwAAAD8TAgAAAAAAAAHRAQAASAAAAN0Byh2g3OE/5Wiy0zxK0j8AAAA/EwIAAAAAAAAB0gEAAEgAAAD6oaYfavrhP+VostM8StI/AAAAPyICAAAAAAAAAdMBAABIAAAAGEKDITQY4j/laLLTPErSPwAAAD8iAgAAAAAAAAHUAQAASAAAADbiXyP+NeI/XCV0Z5BZ0j8AAAA/MgIAAAAAAAAB1QEAAEgAAADn+6nx0k3iP1wldGeQWdI/AAAAP0ICAAAAAAAAAdYBAABIAAAABZyG85xr4j9cJXRnkFnSPwAAAD9CAgAAAAAAAAHXAQAASAAAAEovPo58feI/XCV0Z5BZ0j8AAAA/QgIAAAAAAAAB2AEAAEgAAAAjPGP1ZoniP1wldGeQWdI/AAAAP1ECAAAAAAAAAdkBAABIAAAA+0iIXFGV4j9cJXRnkFnSPwAAAD9RAgAAAAAAAAHaAQAASAAAANRVrcM7oeI/XCV0Z5BZ0j8AAAA/YQIAAAAAAAAB2wEAAEgAAAAa6WReG7PiP1wldGeQWdI/AAAAP2ECAAAAAAAAAdwBAABIAAAA8vWJxQW/4j9cJXRnkFnSPwAAAD9xAgAAAAAAAAHdAQAASAAAADeJQWDl0OI/XCV0Z5BZ0j8AAAA/cQIAAAAAAAAB3gEAAEgAAAB8HPn6xOLiP1wldGeQWdI/AAAAP4ACAAAAAAAAAd8BAABIAAAAm7zV/I4A4z9cJXRnkFnSPwAAAD+QAgAAAAAAAAHgAQAASAAAALhcsv5YHuM/0+E1++No0j8AAAA/kAIAAAAAAAAB4QEAAEgAAADW/I4AIzzjP9PhNfvjaNI/AAAAP5ACAAAAAAAAAeIBAABIAAAAYCP+NeJf4z9MnveON3jSPwAAAD+fAgAAAAAAAAHjAQAASAAAAOpJbWuhg+M/TJ73jjd40j8AAAA/nwIAAAAAAAAB5AEAAEgAAAB1cNygYKfjP0ye9443eNI/AAAAP68CAAAAAAAAAeUBAABIAAAA/5ZL1h/L4z9MnveON3jSPwAAAD+vAgAAAAAAAAHmAQAASAAAABw3KNjp6OM/TJ73jjd40j8AAAA/vwIAAAAAAAAB5wEAAEgAAAAT5ClBnhLkP0ye9443eNI/AAAAP84CAAAAAAAAAegBAABIAAAAMIQGQ2gw5D9MnveON3jSPwAAAD/OAgAAAAAAAAHpAQAASAAAAE4k40QyTuQ/TJ73jjd40j8AAAA/zgIAAAAAAAAB6gEAAEgAAADYSlJ68XHkP0ye9443eNI/AAAAP94CAAAAAAAAAesBAABIAAAA9uoufLuP5D9MnveON3jSPwAAAD/eAgAAAAAAAAHsAQAASAAAAKcEeUqQp+Q/TJ73jjd40j8AAAA/7gIAAAAAAAAB7QEAAEgAAADtlzDlb7nkP0ye9443eNI/AAAAP+4CAAAAAAAAAe4BAABIAAAAMSvof0/L5D9MnveON3jSPwAAAD/9AgAAAAAAAAHvAQAASAAAAAo4Dec51+Q/TJ73jjd40j8AAAA//QIAAAAAAAAB8AEAAEgAAADjRDJOJOPkP0ye9443eNI/AAAAPw0DAAAAAAAAAfEBAABIAAAAUMvEgRnp5D9MnveON3jSPwAAAD8cAwAAAAAAAAHyAQAASAAAALtRV7UO7+Q/TJ73jjd40j8AAAA/HAMAAAAAAAAB8wEAAEgAAACVXnwc+frkP9PhNfvjaNI/AAAAPxwDAAAAAAAAAfQBAABIAAAAbmuhg+MG5T/T4TX742jSPwAAAD8sAwAAAAAAAAH1AQAASAAAAEd4xurNEuU/0+E1++No0j8AAAA/LAMAAAAAAAAB9gEAAEgAAACLC36FrSTlP9PhNfvjaNI/AAAAPzwDAAAAAAAAAfcBAABIAAAAPCXIU4I85T/T4TX742jSPwAAAD9LAwAAAAAAAAH4AQAASAAAAO4+EiJXVOU/0+E1++No0j8AAAA/SwMAAAAAAAAB+QEAAEgAAAB4ZYFXFnjlP9PhNfvjaNI/AAAAP1sDAAAAAAAAAfoBAABIAAAAbxKDwMqh5T/T4TX742jSPwAAAD9bAwAAAAAAAAH7AQAASAAAAD7MqZBp1+U/0+E1++No0j8AAAA/WwMAAAAAAAAB/AEAAEgAAADI8hjGKPvlP9PhNfvjaNI/AAAAP2sDAAAAAAAAAf0BAABIAAAAKiatYtIq5j/T4TX742jSPwAAAD9rAwAAAAAAAAH+AQAASAAAAI1ZQf97WuY/0+E1++No0j8AAAA/egMAAAAAAAAB/wEAAEgAAACs+R0BRnjmP9PhNfvjaNI/AAAAP4oDAAAAAAAAAQACAABIAAAAXRNozxqQ5j/T4TX742jSPwAAAD+KAwAAAAAAAAEBAgAASAAAAA4tsp3vp+Y/0+E1++No0j8AAAA/mQMAAAAAAAABAgIAAEgAAAB6s0TR5K3mP9PhNfvjaNI/AAAAP5kDAAAAAAAAAQMCAABIAAAA5znXBNqz5j/T4TX742jSPwAAAD9fBAAAAAAAAAEEAgAASAAAAFPAaTjPueY/0+E1++No0j8AAAA/fgQAAAAAAAABBQIAAEgAAADARvxrxL/mP9PhNfvjaNI/AAAAP40EAAAAAAAAAQYCAABIAAAALM2On7nF5j/T4TX742jSPwAAAD+dBAAAAAAAAAEHAgAASAAAAJlTIdOuy+Y/0+E1++No0j8AAAA/vAQAAAAAAAABCAIAAEgAAAAE2rMGpNHmP1wldGeQWdI/AAAAP9wEAAAAAAAAAQkCAABIAAAAcWBGOpnX5j9cJXRnkFnSPwAAAD/cBAAAAAAAAAEKAgAASAAAAN3m2G2O3eY/5Wiy0zxK0j8AAAA/6wQAAAAAAAABCwIAAEgAAABKbWuhg+PmP+VostM8StI/AAAAP+sEAAAAAAAAAQwCAABIAAAAtvP91Hjp5j9srPA/6TrSPwAAAD/7BAAAAAAAAAENAgAASAAAAJAAIzxj9eY/bKzwP+k60j8AAAA/+wQAAAAAAAABDgIAAEgAAABoDUijTQHnP2ys8D/pOtI/AAAAPwoFAAAAAAAAAQ8CAABIAAAAraD/PS0T5z/17y6slSvSPwAAAD8KBQAAAAAAAAEQAgAASAAAAPIzt9gMJec/9e8urJUr0j8AAAA/GgUAAAAAAAABEQIAAEgAAAA3x25z7DbnP/XvLqyVK9I/AAAAPyoFAAAAAAAAARICAABIAAAAfFomDsxI5z99M20YQhzSPwAAAD8qBQAAAAAAAAETAgAASAAAAFVnS3W2VOc/fTNtGEIc0j8AAAA/KgUAAAAAAAABFAIAAEgAAAAudHDcoGDnP30zbRhCHNI/AAAAPzkFAAAAAAAAARUCAABIAAAAmvoCEJZm5z99M20YQhzSPwAAAD9JBQAAAAAAAAEWAgAASAAAAFJXtQ7vhOo/bPbH0WSn2T8AAAA/AAAAAAAAAAABFwIAAEgAAAC+3UdC5IrqP2z2x9Fkp9k/AAAAP30AAAAAAAAAARgCAABIAAAAA3H/3MOc6j9s9sfRZKfZPwAAAD99AAAAAAAAAAEZAgAASAAAACER3N6Nuuo/5LKJZbi22T8AAAA/jQAAAAAAAAABGgIAAEgAAADwygKvLPDqP+SyiWW4ttk/AAAAP40AAAAAAAAAARsCAABIAAAAcZ5zTaA96z9bb0v5C8bZPwAAAD+cAAAAAAAAAAEcAgAASAAAAIbrUbgehes/0ysNjV/V2T8AAAA/nAAAAAAAAAABHQIAAEgAAAAtsp3vp8brP9MrDY1f1dk/AAAAP6wAAAAAAAAAAR4CAABIAAAAQf97WiYO7D/DpJC0BvTZPwAAAD+sAAAAAAAAAAEfAgAASAAAAMLS7PiZW+w/w6SQtAb02T8AAAA/vAAAAAAAAAABIAIAAEgAAADWH8tjGKPsPzphUkhaA9o/AAAAP7wAAAAAAAAAASECAABIAAAApdnxM7fY7D+yHRTcrRLaPwAAAD/LAAAAAAAAAAEiAgAASAAAAE2gPWtAGu0/sh0U3K0S2j8AAAA/ywAAAAAAAAABIwIAAEgAAACw09EH6kntP7IdFNytEto/AAAAP9sAAAAAAAAAASQCAABIAAAAgI3414h/7T8q2tVvASLaPwAAAD/bAAAAAAAAAAElAgAASAAAAHY6+kA9qe0/KtrVbwEi2j8AAAA/6gAAAAAAAAABJgIAAEgAAADZbY7d5tjtP6KWlwNVMdo/AAAAP+oAAAAAAAAAAScCAABIAAAAPKEiepAI7j+ilpcDVTHaPwAAAD/6AAAAAAAAAAEoAgAASAAAAFpB/3taJu4/opaXA1Ux2j8AAAA//wAAAAAAAAABKQIAAEgAAADkZ26xGUruP6KWlwNVMdo/AAAAPw8BAAAAAAAAASoCAABIAAAAbo7d5tht7j+ilpcDVTHaPwAAAD8eAQAAAAAAAAErAgAASAAAAB+oJ7Wthe4/opaXA1Ux2j8AAAA/HgEAAAAAAAABLAIAAEgAAADRwXGDgp3uP6KWlwNVMdo/AAAAPx4BAAAAAAAAAS0CAABIAAAA7mFOhUy77j+ilpcDVTHaPwAAAD8uAQAAAAAAAAEuAgAASAAAAOUOUO4A5e4/opaXA1Ux2j8AAAA/LgEAAAAAAAABLwIAAEgAAAADryzwygLvP6KWlwNVMdo/AAAAPz4BAAAAAAAAATACAABIAAAAjtWbJYom7z+ilpcDVTHaPwAAAD8+AQAAAAAAAAExAgAASAAAAISCnY4+UO8/opaXA1Ux2j8AAAA/TQEAAAAAAAABMgIAAEgAAAAOqQzE/XPvP6KWlwNVMdo/AAAAP10BAAAAAAAAATMCAABIAAAAmM97+byX7z+ilpcDVTHaPwAAAD9dAQAAAAAAAAE0AgAASAAAAErpxceRr+8/opaXA1Ux2j8AAAA/XQEAAAAAAAABNQIAAEgAAACOfH1iccHvP6KWlwNVMdo/AAAAP2wBAAAAAAAAATYCAABIAAAAaImiyVvN7z+ilpcDVTHaPwAAAD9sAQAAAAAAAAE3AgAASAAAAKwcWmQ73+8/opaXA1Ux2j8AAAA/fAEAAAAAAAABOAIAAEgAAAAYo+yXMOXvP6KWlwNVMdo/AAAAP3wBAAAAAAAAATkCAABIAAAAGKPslzDl7z8q2tVvASLaPwAAAD92AgAAAAAAAAE6AgAASAAAAJjnXBNoz2o/M20YQhzy4T8AAAA/AAAAAAAAAAABOwIAAEgAAAD8qfHSTWJwPzNtGEIc8uE/AAAAPz8AAAAAAAAAATwCAABIAAAAhEy7LhtSeT8zbRhCHPLhPwAAAD9OAAAAAAAAAAE9AgAASAAAAJ4S5ClBnoI/M20YQhzy4T8AAAA/TgAAAAAAAAABPgIAAEgAAAASGgyhwRCKPzNtGEIc8uE/AAAAP04AAAAAAAAAAT8CAABIAAAA2au78O0+kj9vS/kLxvnhPwAAAD9eAAAAAAAAAAFAAgAASAAAAB19oJ7UtpY/qyna1W8B4j8AAAA/XgAAAAAAAAABQQIAAEgAAACPhMgVVSmeP6sp2tVvAeI/AAAAP24AAAAAAAAAAUICAABIAAAAyKyg/z0toz+rKdrVbwHiPwAAAD9uAAAAAAAAAAFDAgAASAAAAAx+ha0kpac/qyna1W8B4j8AAAA/fQAAAAAAAAABRAIAAEgAAAAWtpKUXnysP6sp2tVvAeI/AAAAP30AAAAAAAAAAUUCAABIAAAArsM7oSJ6sD+rKdrVbwHiPwAAAD+NAAAAAAAAAAFGAgAASAAAAFEsLvgVtrI/qyna1W8B4j8AAAA/nQAAAAAAAAABRwIAAEgAAABVyLTrsiG1P6sp2tVvAeI/AAAAP50AAAAAAAAAAUgCAABIAAAA0JbqbKnOtj+rKdrVbwHiPwAAAD+sAAAAAAAAAAFJAgAASAAAAA7MSCfz2rg/qyna1W8B4j8AAAA/rAAAAAAAAAABSgIAAEgAAABOAafhPOe6P6sp2tVvAeI/AAAAP7wAAAAAAAAAAUsCAABIAAAALANx/9zDvD+rKdrVbwHiPwAAAD+8AAAAAAAAAAFMAgAASAAAAKbRpoDTcL4/qyna1W8B4j8AAAA/ywAAAAAAAAABTQIAAEgAAAByg4Kdjj7AP29L+QvG+eE/AAAAP8sAAAAAAAAAAU4CAABIAAAAEp6xerNEwT8zbRhCHPLhPwAAAD/bAAAAAAAAAAFPAgAASAAAAACflokDM8I/+I43eHLq4T8AAAA/2wAAAAAAAAABUAIAAEgAAACgucVmKDnDP7uwVq7I4uE/AAAAP+sAAAAAAAAAAVECAABIAAAA8e0+EiJXxD9/0nXkHtvhPwAAAD/rAAAAAAAAAAFSAgAASAAAAEIiuL0bdcU/f9J15B7b4T8AAAA/+gAAAAAAAAABUwIAAEgAAABFcHs36qrGP3/SdeQe2+E/AAAAP/oAAAAAAAAAAVQCAABIAAAASL4+sbjgxz9/0nXkHtvhPwAAAD8KAQAAAAAAAAFVAgAASAAAAPslTPlbLsk/RPSUGnXT4T8AAAA/CgEAAAAAAAABVgIAAEgAAABhp6MP1JPKP0T0lBp10+E/AAAAPxoBAAAAAAAAAVcCAABIAAAAeEJF9CARzD9E9JQaddPhPwAAAD8aAQAAAAAAAAFYAgAASAAAACuqUjzEXs0/RPSUGnXT4T8AAAA/KQEAAAAAAAABWQIAAEgAAADhEWCEZ6zOP0T0lBp10+E/AAAAPykBAAAAAAAAAVoCAABIAAAAoslbze8I0D9E9JQaddPhPwAAAD85AQAAAAAAAAFbAgAASAAAAH19YnHBr9A/RPSUGnXT4T8AAAA/OQEAAAAAAAABXAIAAEgAAAClFx9Hvj7RP0T0lBp10+E/AAAAP0gBAAAAAAAAAV0CAABIAAAA9aS2tdDB0T9E9JQaddPhPwAAAD9IAQAAAAAAAAFeAgAASAAAAJMYBFYOLdI/RPSUGnXT4T8AAAA/WAEAAAAAAAABXwIAAEgAAABZfyyPYYzSPwgWtFDLy+E/AAAAP1gBAAAAAAAAAWACAABIAAAARtkvYcrf0j+QWfK8d7zhPwAAAD9oAQAAAAAAAAFhAgAASAAAAIEZ6WReG9M/VHsR88204T8AAAA/aAEAAAAAAAABYgIAAEgAAAC9WaJo8lbTP1R7EfPNtOE/AAAAP3cBAAAAAAAAAWMCAABIAAAAII02BZyG0z/dvk9feqXhPwAAAD93AQAAAAAAAAFkAgAASAAAADTaFHAaztM/3b5PX3ql4T8AAAA/hwEAAAAAAAABZQIAAEgAAACXDakMxP3TP6HgbpXQneE/AAAAP4cBAAAAAAAAAWYCAABIAAAA+0A9qW0t1D9kAo7LJpbhPwAAAD+XAQAAAAAAAAFnAgAASAAAAIVnrN4sUdQ/ZAKOyyaW4T8AAAA/lwEAAAAAAAABaAIAAEgAAAAPjhsU7HTUP2QCjssmluE/AAAAP6YBAAAAAAAAAWkCAABIAAAAcsGvsJWk1D9kAo7LJpbhPwAAAD+mAQAAAAAAAAFqAgAASAAAAPznHuZUyNQ/ZAKOyyaW4T8AAAA/tgEAAAAAAAABawIAAEgAAACGDo4bFOzUPykkrQF9juE/AAAAP7YBAAAAAAAAAWwCAABIAAAAXhuzgv731D8pJK0BfY7hPwAAAD/FAQAAAAAAAAFtAgAASAAAAOlBIri9G9U/KSStAX2O4T8AAAA/xQEAAAAAAAABbgIAAEgAAADBTkcfqCfVPykkrQF9juE/AAAAP9UBAAAAAAAAAW8CAABIAAAAc2iR7Xw/1T/tRcw304bhPwAAAD/lAQAAAAAAAAFwAgAASAAAAP2OACM8Y9U/7UXMN9OG4T8AAAA/5QEAAAAAAAABcQIAAEgAAADVmyWKJm/VP+1FzDfThuE/AAAAP+UBAAAAAAAAAXICAABIAAAAh7VvWPuG1T+xZ+ttKX/hPwAAAD/0AQAAAAAAAAFzAgAASAAAAGDClL/lktU/sWfrbSl/4T8AAAA/9AEAAAAAAAABdAIAAEgAAAA4z7km0J7VP7Fn620pf+E/AAAAPwQCAAAAAAAAAXUCAABIAAAAEdzejbqq1T+xZ+ttKX/hPwAAAD8EAgAAAAAAAAF2AgAASAAAAML1KFyPwtU/sWfrbSl/4T8AAAA/FAIAAAAAAAABdwIAAEgAAAB0D3MqZNrVP7Fn620pf+E/AAAAPxQCAAAAAAAAAXgCAABIAAAA/jXiXyP+1T+xZ+ttKX/hPwAAAD8jAgAAAAAAAAF5AgAASAAAADl2m2O3OdY/sWfrbSl/4T8AAAA/IwIAAAAAAAABegIAAEgAAABOw3nONYHWP7Fn620pf+E/AAAAPzMCAAAAAAAAAXsCAABIAAAA7DbHbnPs1j+xZ+ttKX/hPwAAAD9CAgAAAAAAAAF8AgAASAAAALKd76fGS9c/sWfrbSl/4T8AAAA/QgIAAAAAAAABfQIAAEgAAAABK4cW2c7XP7Fn620pf+E/AAAAP0ICAAAAAAAAAX4CAABIAAAAeav5HQFG2D+xZ+ttKX/hPwAAAD9SAgAAAAAAAAF/AgAASAAAABgfR74+sdg/sWfrbSl/4T8AAAA/UgIAAAAAAAABgAIAAEgAAAC2kpRefBzZP3aJCqR/d+E/AAAAP2ICAAAAAAAAAYECAABIAAAAfPm8l8972T85qyna1W/hPwAAAD9xAgAAAAAAAAGCAgAASAAAAEFg5dAi29k/Oasp2tVv4T8AAAA/cQIAAAAAAAABgwIAAEgAAAB9oJ7UthbaP/3MSBAsaOE/AAAAP4ECAAAAAAAAAYQCAABIAAAAke18PzVe2j/9zEgQLGjhPwAAAD+BAgAAAAAAAAGFAgAASAAAABsU7HT0gdo//cxIECxo4T8AAAA/kQIAAAAAAAABhgIAAEgAAADNLTZDyZnaP8LuZ0aCYOE/AAAAP5ECAAAAAAAAAYcCAABIAAAApTpbqrOl2j/C7mdGgmDhPwAAAD+gAgAAAAAAAAGIAgAASAAAAH5HgBGesdo/wu5nRoJg4T8AAAA/sAIAAAAAAAABiQIAAEgAAAClOluqs6XaP8LuZ0aCYOE/AAAAP64DAAAAAAAAAYoCAABIAAAAzS02Q8mZ2j/C7mdGgmDhPwAAAD++AwAAAAAAAAGLAgAASAAAACRErqhK8aA/ZExlXaIC6T8AAAA/AAAAAAAAAAABjAIAAEgAAACwEf8a8a+hP2RMZV2iAuk/AAAAP30AAAAAAAAAAY0CAABIAAAAdngnVEQPoj9kTGVdogLpPwAAAD+MAAAAAAAAAAGOAgAASAAAAAJGeMbqzaI/ZExlXaIC6T8AAAA/jAAAAAAAAAABjwIAAEgAAADIrKD/PS2jP2RMZV2iAuk/AAAAP5wAAAAAAAAAAZACAABIAAAAGOEZqzdLpD9kTGVdogLpPwAAAD+cAAAAAAAAAAGRAgAASAAAAGgVk1YxaaU/ZExlXaIC6T8AAAA/qwAAAAAAAAABkgIAAEgAAAC8SQwCK4emP2RMZV2iAuk/AAAAP6sAAAAAAAAAAZMCAABIAAAAmEvWH8tjqD9kTGVdogLpPwAAAD+7AAAAAAAAAAGUAgAASAAAADq0yHa+n6o/ZExlXaIC6T8AAAA/uwAAAAAAAAABlQIAAEgAAABQT2pbCx2sP2RMZV2iAuk/AAAAP8sAAAAAAAAAAZYCAABIAAAAauoLQFiarT8pboST+ProPwAAAD/LAAAAAAAAAAGXAgAASAAAAApT/pZL1q8/7I+jyU7z6D8AAAA/2gAAAAAAAAABmAIAAEgAAADWXfh2HwmxP+yPo8lO8+g/AAAAP9oAAAAAAAAAAZkCAABIAAAAJ5JxIhknsj910+E1++PoPwAAAD/qAAAAAAAAAAGaAgAASAAAABaTVjFpFbM/OfUAbFHc6D8AAAA/6gAAAAAAAAABmwIAAEgAAADK+mN5DGO0P/0WIKKn1Og/AAAAP/oAAAAAAAAAAZwCAABIAAAAVci067IhtT/9FiCip9ToPwAAAD8WAQAAAAAAAAGdAgAASAAAAEPJmfoCELY//RYgoqfU6D8AAAA/JgEAAAAAAAABngIAAEgAAACV/RKm/C23P/0WIKKn1Og/AAAAPyYBAAAAAAAAAZ8CAABIAAAAIctjGKPstz/BOD/Y/czoPwAAAD8mAQAAAAAAAAGgAgAASAAAAEllIO6fe7g/wTg/2P3M6D8AAAA/NQEAAAAAAAABoQIAAEgAAADUMnFgRjq5P8E4P9j9zOg/AAAAPzUBAAAAAAAAAaICAABIAAAA/MwtNkPJuT/BOD/Y/czoPwAAAD9FAQAAAAAAAAGjAgAASAAAACZn6gtAWLo/wTg/2P3M6D8AAAA/RQEAAAAAAAABpAIAAEgAAACImn6o6Ye6P8E4P9j9zOg/AAAAP1UBAAAAAAAAAaUCAABIAAAATgGn4Tznuj/BOD/Y/czoPwAAAD9kAQAAAAAAAAGmAgAASAAAALI0O37mFrs/wTg/2P3M6D8AAAA/dAEAAAAAAAABpwIAAEgAAAB2m2O3OXa7P/0WIKKn1Og/AAAAP3QBAAAAAAAAAagCAABIAAAA2M73U+Oluz/9FiCip9ToPwAAAD90AQAAAAAAAAGpAgAASAAAAJ41II02Bbw//RYgoqfU6D8AAAA/hAEAAAAAAAABqgIAAEgAAAACabQp4DS8P/0WIKKn1Og/AAAAP4QBAAAAAAAAAasCAABIAAAAxs/cYjOUvD/9FiCip9ToPwAAAD+TAQAAAAAAAAGsAgAASAAAACwDcf/cw7w//RYgoqfU6D8AAAA/kwEAAAAAAAABrQIAAEgAAACONgWchvO8P/0WIKKn1Og/AAAAP6MBAAAAAAAAAa4CAABIAAAA9ihcj8L16D/Z1W8BInrqPwAAAD8AAAAAAAAAAAGvAgAASAAAAGOv7sK3++g/2dVvASJ66j8AAAA/ugAAAAAAAAABsAIAAEgAAAA7vBMqogfpP9nVbwEieuo/AAAAP7oAAAAAAAAAAbECAABIAAAA7dVd+HYf6T+e9443eHLqPwAAAD/KAAAAAAAAAAGyAgAASAAAAAp2OvpAPek/JjvNoyRj6j8AAAA/ygAAAAAAAAABswIAAEgAAACUnKkvAGHpP+tc7Nl6W+o/AAAAP9kAAAAAAAAAAbQCAABIAAAAi0mrmLSK6T9yoCpGJ0zqPwAAAD/ZAAAAAAAAAAG1AgAASAAAAKjph5p+qOk/cqAqRidM6j8AAAA/6QAAAAAAAAABtgIAAEgAAAALHRw3KNjpP/vjaLLTPOo/AAAAP+kAAAAAAAAAAbcCAABIAAAAblCw09EH6j+DJ6cegC3qPwAAAD/4AAAAAAAAAAG4AgAASAAAAD4K16NwPeo/R0nGVNYl6j8AAAA/+AAAAAAAAAABuQIAAEgAAACgPWtAGm3qP9CMBMGCFuo/AAAAPwgBAAAAAAAAAboCAABIAAAAA3H/3MOc6j/QjATBghbqPwAAAD8IAQAAAAAAAAG7AgAASAAAAPkdAUZ4xuo/0IwEwYIW6j8AAAA/GAEAAAAAAAABvAIAAEgAAAAYvt1HQuTqP5SuI/fYDuo/AAAAPxgBAAAAAAAAAb0CAABIAAAANl66SQwC6z+UriP32A7qPwAAAD8nAQAAAAAAAAG+AgAASAAAAHrxceTrE+s/lK4j99gO6j8AAAA/JwEAAAAAAAABvwIAAEgAAADAhCl/yyXrP5SuI/fYDuo/AAAAPzcBAAAAAAAAAcACAABIAAAALAu8ssAr6z9X0EItLwfqPwAAAD83AQAAAAAAAAHBAgAASAAAAJmRTua1Mes/V9BCLS8H6j8AAAA/RwEAAAAAAAABwgIAAEgAAAAEGOEZqzfrP1fQQi0vB+o/AAAAP6QBAAAAAAAAAcMCAABIAAAAMABhaXb87D9HScZU1iXqPwAAAD8AAAAAAAAAAAHEAgAASAAAADAAYWl2/Ow/gyenHoAt6j8AAAA/jQAAAAAAAAABxQIAAEgAAACchvOcawLtP4Mnpx6ALeo/AAAAP5wAAAAAAAAAAcYCAABIAAAAdZMYBFYO7T+DJ6cegC3qPwAAAD+cAAAAAAAAAAHHAgAASAAAALom0J41IO0/gyenHoAt6j8AAAA/rAAAAAAAAAAByAIAAEgAAAD/uYc5FTLtP4Mnpx6ALeo/AAAAP7wAAAAAAAAAAckCAABIAAAAieD2btRV7T+DJ6cegC3qPwAAAD+8AAAAAAAAAAHKAgAASAAAAOwTiwt+he0/gyenHoAt6j8AAAA/ywAAAAAAAAABywIAAEgAAAB2OvpAPantP4Mnpx6ALeo/AAAAP8sAAAAAAAAAAcwCAABIAAAAlNrWQgfH7T+DJ6cegC3qPwAAAD/LAAAAAAAAAAHNAgAASAAAAEb0IBHc3u0/gyenHoAt6j8AAAA/2wAAAAAAAAABzgIAAEgAAAD3DWvfsPbtP0dJxlTWJeo/AAAAP9sAAAAAAAAAAc8CAABIAAAA0BqQRpsC7j9HScZU1iXqPwAAAD/rAAAAAAAAAAHQAgAASAAAADyhInqQCO4/R0nGVNYl6j8AAAA/+gAAAAAAAAAB0QIAAEgAAAA8oSJ6kAjuPwtr5YosHuo/AAAAP2IBAAAAAAAAAdICAABIAAAAqCe1rYUO7j8La+WKLB7qPwAAAD9yAQAAAAAAAAHTAgAASAAAAD5rQBptCtg/TSzDtc1Z7T8AAAA/AAAAAAAAAAAB1AIAAEgAAAAXeGWBVxbYP00sw7XNWe0/AAAAP20AAAAAAAAAAdUCAABIAAAA74SK6EEi2D9NLMO1zVntPwAAAD99AAAAAAAAAAHWAgAASAAAAMiRr08sLtg/TSzDtc1Z7T8AAAA/jQAAAAAAAAAB1wIAAEgAAAB5q/kdAUbYP00sw7XNWe0/AAAAP40AAAAAAAAAAdgCAABIAAAAK8VD7NVd2D+JCqR/d2HtPwAAAD+cAAAAAAAAAAHZAgAASAAAALXrsiGVgdg/iQqkf3dh7T8AAAA/nAAAAAAAAAAB2gIAAEgAAADJOJGME8nYP4kKpH93Ye0/AAAAP6wAAAAAAAAAAdsCAABIAAAAj5+5xWYo2T+JCqR/d2HtPwAAAD+sAAAAAAAAAAHcAgAASAAAAFQG4v65h9k/iQqkf3dh7T8AAAA/vAAAAAAAAAAB3QIAAEgAAAAabQo4DefZP4kKpH93Ye0/AAAAP7wAAAAAAAAAAd4CAABIAAAAuOBX2EpS2j+JCqR/d2HtPwAAAD/LAAAAAAAAAAHfAgAASAAAAC9hyt9yydo/iQqkf3dh7T8AAAA/ywAAAAAAAAAB4AIAAEgAAAAcu82x2xzbP4kKpH93Ye0/AAAAP9sAAAAAAAAAAeECAABIAAAAbEhlIO6f2z+JCqR/d2HtPwAAAD/bAAAAAAAAAAHiAgAASAAAAL3V/I4AI9w/iQqkf3dh7T8AAAA/6gAAAAAAAAAB4wIAAEgAAADlb7lk/bHcP4kKpH93Ye0/AAAAP+oAAAAAAAAAAeQCAABIAAAANf1Q0w813T+JCqR/d2HtPwAAAD/6AAAAAAAAAAHlAgAASAAAAIWK6EEiuN0/iQqkf3dh7T8AAAA/+gAAAAAAAAAB5gIAAEgAAADUF4CwNDveP4kKpH93Ye0/AAAAPwoBAAAAAAAAAecCAABIAAAA1r5h7RvW3j+JCqR/d2HtPwAAAD8KAQAAAAAAAAHoAgAASAAAACZM+VsuWd8/iQqkf3dh7T8AAAA/GQEAAAAAAAAB6QIAAEgAAAAm89qYFfTfP4kKpH93Ye0/AAAAPxkBAAAAAAAAAeoCAABIAAAAgdNwnnNN4D/G6IRJIWntPwAAAD8pAQAAAAAAAAHrAgAASAAAAG4tdHDcoOA/xuiESSFp7T8AAAA/KQEAAAAAAAAB7AIAAEgAAABbh3dCRfTgP8bohEkhae0/AAAAPzkBAAAAAAAAAe0CAABIAAAASOF6FK5H4T/G6IRJIWntPwAAAD9SAQAAAAAAAAHuAgAASAAAAFwuWX8sj+E/xuiESSFp7T8AAAA/UgEAAAAAAAAB7wIAAEgAAAAE9aS2tdDhP8bohEkhae0/AAAAP1IBAAAAAAAAAfACAABIAAAAZyg5U18A4j/G6IRJIWntPwAAAD9iAQAAAAAAAAHxAgAASAAAAF3VOrwTKuI/xuiESSFp7T8AAAA/cQEAAAAAAAAB8gIAAEgAAAB7dRe+3UfiP4kKpH93Ye0/AAAAP3EBAAAAAAAAAfMCAABIAAAAwAjPWL1Z4j+JCqR/d2HtPwAAAD9xAQAAAAAAAAH0AgAASAAAAC2PYYyyX+I/TSzDtc1Z7T8AAAA/gQEAAAAAAAAB9QIAAEgAAACYFfS/p2XiP00sw7XNWe0/AAAAP8ABAAAAAAAAAfYCAABIAAAACEuz42du0T+M4kY4ia/vPwAAAD8AAAAAAAAAAAH3AgAASAAAALlk/bE8htE/jOJGOImv7z8AAAA/TgAAAAAAAAAB+AIAAEgAAAAcmJFO5rXRP4ziRjiJr+8/AAAAP14AAAAAAAAAAfkCAABIAAAAMOVvuWT90T+M4kY4ia/vPwAAAD9eAAAAAAAAAAH6AgAASAAAAKdl4sCMdNI/jOJGOImv7z8AAAA/XgAAAAAAAAAB+wIAAEgAAAD38nkvn/fSP4ziRjiJr+8/AAAAP20AAAAAAAAAAfwCAABIAAAAII02BZyG0z+M4kY4ia/vPwAAAD9tAAAAAAAAAAH9AgAASAAAACI0GEKDIdQ/xsAnAjO37z8AAAA/fQAAAAAAAAAB/gIAAEgAAAAj2/l+arzUPwKfCMzcvu8/AAAAP30AAAAAAAAAAf8CAABIAAAA1ZsliiZv1T8CnwjM3L7vPwAAAD+NAAAAAAAAAAEAAwAASAAAADl2m2O3OdY/Pn3plYbG7z8AAAA/jQAAAAAAAAABAQMAAEgAAADFQ+zVXfjWP3pbyl8wzu8/AAAAP5wAAAAAAAAAAQIDAABIAAAAUBE9SAS31z+2Oasp2tXvPwAAAD+cAAAAAAAAAAEDAwAASAAAALXrsiGVgdg/tjmrKdrV7z8AAAA/rAAAAAAAAAABBAMAAEgAAABAuQOUO0DZP/IXjPOD3e8/AAAAP6wAAAAAAAAAAQUDAABIAAAA83kvn/fy2T/yF4zzg93vPwAAAD+7AAAAAAAAAAEGAwAASAAAAM0tNkPJmdo/8heM84Pd7z8AAAA/uwAAAAAAAAABBwMAAEgAAADO1BeAsDTbP/IXjPOD3e8/AAAAP8sAAAAAAAAAAQgDAABIAAAA9m7UVa3D2z/yF4zzg93vPwAAAD/bAAAAAAAAAAEJAwAASAAAAEf8a8S/Rtw/8heM84Pd7z8AAAA/2wAAAAAAAAABCgMAAEgAAABwliiavNXcP/IXjPOD3e8/AAAAP9sAAAAAAAAAAQsDAABIAAAAmDDlb7lk3T/yF4zzg93vPwAAAD/qAAAAAAAAAAEMAwAASAAAAMDKoUW2890/8heM84Pd7z8AAAA/6gAAAAAAAAABDQMAAEgAAADoZF4bs4LeP/IXjPOD3e8/AAAAP/oAAAAAAAAAAQ4DAABIAAAAEv8a8a8R3z/yF4zzg93vPwAAAD8KAQAAAAAAAAEPAwAASAAAADqZ18asoN8/8heM84Pd7z8AAAA/CgEAAAAAAAABEAMAAEgAAADZDCVn6gvgP/IXjPOD3e8/AAAAPxkBAAAAAAAAAREDAABIAAAA7VkD0mhT4D+2Oasp2tXvPwAAAD8ZAQAAAAAAAAESAwAASAAAAJUgTwnylOA/tjmrKdrV7z8AAAA/KQEAAAAAAAABEwMAAEgAAAA855pAe9bgP3pbyl8wzu8/AAAAPykBAAAAAAAAARQDAABIAAAAUjR5q/kd4T8+femVhsbvPwAAAD8pAQAAAAAAAAEVAwAASAAAAPn6xOKCX+E/Ap8IzNy+7z8AAAA/OAEAAAAAAAABFgMAAEgAAAANSKNNAafhP4ziRjiJr+8/AAAAPzgBAAAAAAAAARcDAABIAAAAtg7vhIro4T9QBGZu36fvPwAAAD9IAQAAAAAAAAEYAwAASAAAAPFOqIgeJOI/2Eek2ouY7z8AAAA/WAEAAAAAAAABGQMAAEgAAAAtj2GMsl/iP5xpwxDikO8/AAAAP1gBAAAAAAAAARoDAABIAAAAj8L1KFyP4j+cacMQ4pDvPwAAAD9YAQAAAAAAAAEbAwAASAAAABrpZF4bs+I/YIviRjiJ7z8AAAA/ZwEAAAAAAAABHAMAAEgAAADLAq8s8MriP2CL4kY4ie8/AAAAP3cBAAAAAAAAAR0DAABIAAAAfBz5+sTi4j9gi+JGOInvPwAAAD93AQAAAAAAAAEeAwAASAAAAC42Q8mZ+uI/JK0BfY6B7z8AAAA/dwEAAAAAAAABHwMAAEgAAABzyfpjeQzjPyStAX2Oge8/AAAAP5cBAAAAAAAAASADAABIAAAA30+Nl24S4z8krQF9joHvPwAAAD+mAQAAAAAAAAEhAwAASAAAALhcsv5YHuM/JK0BfY6B7z8AAAA/pgEAAAAAAAABIgMAAEgAAACRaddlQyrjPyStAX2Oge8/AAAAP7YBAAAAAAAAASMDAABIAAAA/e9pmTgw4z8krQF9joHvPwAAAD+2AQAAAAAAAAEkAwAASAAAAEKDITQYQuM/JK0BfY6B7z8AAAA/xQEAAAAAAAABJQMAAEgAAACIFtnO91PjPyStAX2Oge8/AAAAP8UBAAAAAAAAASYDAABIAAAAzKmQaddl4z8krQF9joHvPwAAAD/VAQAAAAAAAAEnAwAASAAAAOpJbWuhg+M/JK0BfY6B7z8AAAA/1QEAAAAAAAABKAMAAEgAAABNfQEIS7PjPyStAX2Oge8/AAAAP+UBAAAAAAAAASkDAABIAAAAah3eCRXR4z8krQF9joHvPwAAAD/lAQAAAAAAAAEqAwAASAAAAGHK33LJ+uM/JK0BfY6B7z8AAAA/9AEAAAAAAAABKwMAAEgAAADs8E6oiB7kPyStAX2Oge8/AAAAP/QBAAAAAAAAASwDAABIAAAA4Z1QET1I5D8krQF9joHvPwAAAD8EAgAAAAAAAAEtAwAASAAAAAA+LRMHZuQ/JK0BfY6B7z8AAAA/BAIAAAAAAAABLgMAAEgAAAAd3gkV0YPkPyStAX2Oge8/AAAAPxQCAAAAAAAAAS8DAABIAAAApwR5SpCn5D8krQF9joHvPwAAAD8UAgAAAAAAAAEwAwAASAAAAMWkVUxaxeQ/JK0BfY6B7z8AAAA/IwIAAAAAAAABMQMAAEgAAABQy8SBGenkPyStAX2Oge8/AAAAPyMCAAAAAAAAATIDAABIAAAA2vEzt9gM5T8krQF9joHvPwAAAD8zAgAAAAAAAAEzAwAASAAAAPiRELmiKuU/JK0BfY6B7z8AAAA/MwIAAAAAAAABNAMAAEgAAACpq1qHd0LlPyStAX2Oge8/AAAAP0ICAAAAAAAAATUDAABIAAAA7j4SIldU5T8krQF9joHvPwAAAD9CAgAAAAAAAAE2AwAASAAAAMdLN4lBYOU/JK0BfY6B7z8AAAA/UgIAAAAAAAABNwMAAEgAAACfWFzwK2zlPyStAX2Oge8/AAAAP1ICAAAAAAAAATgDAABIAAAADN/uIyFy5T8krQF9joHvPwAAAD9iAgAAAAAAAAE5AwAASAAAAHhlgVcWeOU/6M4gs+R57z8AAAA/cQIAAAAAAAABOgMAAEgAAADl6xOLC37lP+jOILPkee8/AAAAP3ECAAAAAAAAATsDAABIAAAAUXKmvgCE5T+s8D/pOnLvPwAAAD+BAgAAAAAAAAE8AwAASAAAAL74OPL1ieU/rPA/6Tpy7z8AAAA/gQIAAAAAAAABPQMAAEgAAACWBV5Z4JXlP3ESXx+Rau8/AAAAP5ECAAAAAAAAAT4DAABIAAAAAozwjNWb5T9xEl8fkWrvPwAAAD+RAgAAAAAAAAE/AwAASAAAANuYFfS/p+U/+FWdiz1b7z8AAAA/oAIAAAAAAAABQAMAAEgAAAAgLM2On7nlP/hVnYs9W+8/AAAAP7ACAAAAAAAAAUEDAABIAAAAZb+EKX/L5T/4VZ2LPVvvPwAAAD+/AgAAAAAAAAFCAwAASAAAAKpSPMRe3eU/vXe8wZNT7z8AAAA/vwIAAAAAAAABQwMAAEgAAABcbIaSM/XlP713vMGTU+8/AAAAP78CAAAAAAAAAUQDAABIAAAAoP89LRMH5j+9d7zBk1PvPwAAAD+/AgAAAAAAAAFFAwAASAAAAA2G0GAIDeY/vXe8wZNT7z8AAAA/zwIAAAAAAAABRgMAAEgAAADmkvXH8hjmP4GZ2/fpS+8/AAAAP88CAAAAAAAAAUcDAABIAAAAUhmI++ce5j+Bmdv36UvvPwAAAD/fAgAAAAAAAAFIAwAASAAAAL+fGi/dJOY/gZnb9+lL7z8AAAA/3wIAAAAAAAABSQMAAEgAAAAqJq1i0irmP4GZ2/fpS+8/AAAAP+4CAAAAAAAAAUoDAABIAAAAl6w/lscw5j+Bmdv36UvvPwAAAD88AwAAAAAAAAFLAwAASAAAAAMz0sm8NuY/gZnb9+lL7z8AAAA/TAMAAAAAAAABTAMAAEgAAAADM9LJvDbmP0W7+i1ARO8/AAAAP7wDAAAAAAAAAU0DAABIAAAAAzPSybw25j8J3RlkljzvPwAAAD/MAwAAAAAAAAFOAwAASAAAAAMz0sm8NuY/zf44muw07z8AAAA/zAMAAAAAAAABTwMAAEgAAAADM9LJvDbmP5EgWNBCLe8/AAAAP9wDAAAAAAAAAVADAABIAAAAAzPSybw25j9WQncGmSXvPwAAAD/rAwAAAAAAAAFRAwAASAAAAAMz0sm8NuY/GmSWPO8d7z8AAAA/+wMAAAAAAAABUgMAAEgAAACXrD+WxzDmP92FtXJFFu8/AAAAP/sDAAAAAAAAAVMDAABIAAAAl6w/lscw5j9myfPe8QbvPwAAAD8KBAAAAAAAAAFUAwAASAAAAJesP5bHMOY/KusSFUj/7j8AAAA/CgQAAAAAAAABVQMAAEgAAAAqJq1i0irmP+8MMkue9+4/AAAAPxoEAAAAAAAAAVYDAABIAAAAKiatYtIq5j92UHC3SujuPwAAAD8aBAAAAAAAAAFXAwAASAAAAL+fGi/dJOY//5OuI/fY7j8AAAA/KgQAAAAAAAABWAMAAEgAAAC/nxov3STmP8O1zVlN0e4/AAAAPyoEAAAAAAAAAVkDAABIAAAAUhmI++ce5j8PGyv8T7ruPwAAAD85BAAAAAAAAAFaAwAASAAAAOaS9cfyGOY/0zxKMqay7j8AAAA/OQQAAAAAAAABWwMAAEgAAADmkvXH8hjmPx+ip9Som+4/AAAAP0kEAAAAAAAAAVwDAABIAAAADYbQYAgN5j/kw8YK/5PuPwAAAD9JBAAAAAAAAAFdAwAASAAAADV5q/kdAeY/uGxiGa5t7j8AAAA/WQQAAAAAAAABXgMAAEgAAABcbIaSM/XlP0GwoIVaXu4/AAAAP1kEAAAAAAAAAV8DAABIAAAA7+XzXj7v5T/J897xBk/uPwAAAD9oBAAAAAAAAAFgAwAASAAAAINfYStJ6eU/UTcdXrM/7j8AAAA/aAQAAAAAAAABYQMAAEgAAAAW2c73U+PlPxZZPJQJOO4/AAAAP3gEAAAAAAAAAWIDAABIAAAAFtnO91Pj5T/aelvKXzDuPwAAAD94BAAAAAAAAAFjAwAASAAAAD7MqZBp1+U/nZx6ALYo7j8AAAA/hwQAAAAAAAABZAMAAEgAAADSRRdddNHlPybguGxiGe4/AAAAP4cEAAAAAAAAAWUDAABIAAAAZb+EKX/L5T/qAdiiuBHuPwAAAD+XBAAAAAAAAAFmAwAASAAAAGW/hCl/y+U/ryP32A4K7j8AAAA/pwQAAAAAAAABZwMAAEgAAAD5OPL1icXlP68j99gOCu4/AAAAP7YEAAAAAAAAAWgDAABIAAAA+Tjy9YnF5T9yRRYPZQLuPwAAAD+2BAAAAAAAAAFpAwAASAAAAIyyX8KUv+U/ckUWD2UC7j8AAAA/xgQAAAAAAAABagMAAEgAAAAgLM2On7nlPzZnNUW7+u0/AAAAP8YEAAAAAAAAAWsDAABIAAAASB+oJ7Wt5T82ZzVFu/rtPwAAAD/WBAAAAAAAAAFsAwAASAAAAG8Sg8DKoeU/+4hUexHz7T8AAAA/1gQAAAAAAAABbQMAAEgAAACWBV5Z4JXlP/uIVHsR8+0/AAAAP+UEAAAAAAAAAW4DAABIAAAAUXKmvgCE5T/7iFR7EfPtPwAAAD/lBAAAAAAAAAFvAwAASAAAAAzf7iMhcuU/v6pzsWfr7T8AAAA/9QQAAAAAAAABcAMAAEgAAACpq1qHd0LlP7+qc7Fn6+0/AAAAP/UEAAAAAAAAAXEDAABIAAAAlV58HPn65D+/qnOxZ+vtPwAAAD8EBQAAAAAAAAFyAwAASAAAAIARnrF6s+Q/v6pzsWfr7T8AAAA/BAUAAAAAAAABcwMAAEgAAABE0eSt5nfkP4PMkue94+0/AAAAPxQFAAAAAAAAAXQDAABIAAAA4Z1QET1I5D+DzJLnvePtPwAAAD8UBQAAAAAAAAF1AwAASAAAAMT9cw9zKuQ/g8yS573j7T8AAAA/JAUAAAAAAAABdgMAAEgAAACmXZcNqQzkP4PMkue94+0/AAAAPyQFAAAAAAAAAXcDAABIAAAAib26C9/u4z+DzJLnvePtPwAAAD8zBQAAAAAAAAF4AwAASAAAAEMqA3H/3OM/g8yS573j7T8AAAA/MwUAAAAAAAABeQMAAEgAAACSELmiKsXjP0fusR0U3O0/AAAAP0MFAAAAAAAAAXoDAABIAAAAuQOUO0C54z9H7rEdFNztPwAAAD9TBQAAAAAAAAF7AwAASAAAAHVw3KBgp+M/R+6xHRTc7T8AAAA/UwUAAAAAAAABfAMAAEgAAABW0P+elonjP88x8InAzO0/AAAAP2IFAAAAAAAAAX0DAABIAAAAzKmQaddl4z+UUw/AFsXtPwAAAD9iBQAAAAAAAAF+AwAASAAAAEKDITQYQuM/lFMPwBbF7T8AAAA/cgUAAAAAAAABfwMAAEgAAADfT42XbhLjP5RTD8AWxe0/AAAAP3IFAAAAAAAAAYADAABIAAAAfBz5+sTi4j+UUw/AFsXtPwAAAD+BBQAAAAAAAAGBAwAASAAAABrpZF4bs+I/lFMPwBbF7T8AAAA/gQUAAAAAAAABggMAAEgAAACPwvUoXI/iP5RTD8AWxe0/AAAAP5EFAAAAAAAAAYMDAABIAAAALY9hjLJf4j+UUw/AFsXtPwAAAD+RBQAAAAAAAAGEAwAASAAAADbiXyP+NeI/lFMPwBbF7T8AAAA/lQUAAAAAAAABhQMAAEgAAAAYQoMhNBjiP5RTD8AWxe0/AAAAP5UFAAAAAAAAAYYDAABIAAAAjhsU7HT04T+UUw/AFsXtPwAAAD+kBQAAAAAAAAGHAwAASAAAAN0Byh2g3OE/lFMPwBbF7T8AAAA/pAUAAAAAAAABiAMAAEgAAAC/Ye0b1r7hP5RTD8AWxe0/AAAAP7QFAAAAAAAAAYkDAABIAAAAocEQGgyh4T+UUw/AFsXtPwAAAD+0BQAAAAAAAAGKAwAASAAAAIMhNBhCg+E/WHUu9my97T8AAAA/xAUAAAAAAAABiwMAAEgAAAD5+sTigl/hP1h1LvZsve0/AAAAP8QFAAAAAAAAAYwDAABIAAAAlscwRtkv4T/guGxiGa7tPwAAAD/TBQAAAAAAAAGNAwAASAAAAFuHd0JF9OA/pNqLmG+m7T8AAAA/0wUAAAAAAAABjgMAAEgAAACLzVBypr7gP6Tai5hvpu0/AAAAP+MFAAAAAAAAAY8DAABIAAAAvBMqogeJ4D9o/KrOxZ7tPwAAAD/jBQAAAAAAAAGQAwAASAAAAIHTcJ5zTeA/LR7KBByX7T8AAAA/8gUAAAAAAAABkQMAAEgAAACyGUrO1BfgPy0eygQcl+0/AAAAP/IFAAAAAAAAAZIDAABIAAAAnMxrY1bQ3z8tHsoEHJftPwAAAD8CBgAAAAAAAAGTAwAASAAAAEw/1PRDTd8/LR7KBByX7T8AAAA/AgYAAAAAAAABlAMAAEgAAACI2Ku78O3ePy0eygQcl+0/AAAAPxIGAAAAAAAAAZUDAABIAAAA6GReG7OC3j8tHsoEHJftPwAAAD8SBgAAAAAAAAGWAwAASAAAACP+NeJfI94/8T/pOnKP7T8AAAA/IQYAAAAAAAABlwMAAEgAAACFiuhBIrjdP/E/6Tpyj+0/AAAAPyEGAAAAAAAAAZgDAABIAAAAvyPACM9Y3T/xP+k6co/tPwAAAD8xBgAAAAAAAAGZAwAASAAAAPq8l897+dw/tGEIcciH7T8AAAA/MQYAAAAAAAABmgMAAEgAAAA0Vm+WKJrcP3mDJ6cegO0/AAAAP0EGAAAAAAAAAZsDAABIAAAAR/xrxL9G3D89pUbddHjtPwAAAD9BBgAAAAAAAAGcAwAASAAAADOvjVlB/9s/PaVG3XR47T8AAAA/UAYAAAAAAAABnQMAAEgAAABFVYqH2KvbPz2lRt10eO0/AAAAP2AGAAAAAAAAAZ4DAABIAAAAMQisHFpk2z89pUbddHjtPwAAAD9vBgAAAAAAAAGfAwAASAAAAPXH8hjGKNs/AcdlE8tw7T8AAAA/bwYAAAAAAAABoAMAAEgAAADhehSuR+HaPwHHZRPLcO0/AAAAP28GAAAAAAAAAaEDAABIAAAAfkeAEZ6x2j8Bx2UTy3DtPwAAAD9vBgAAAAAAAAGiAwAASAAAAEMHxw0Kdto/AcdlE8tw7T8AAAA/fwYAAAAAAAABowMAAEgAAAAuuuiiiy7aP8bohEkhae0/AAAAP38GAAAAAAAAAaQDAABIAAAAQWDl0CLb2T/G6IRJIWntPwAAAD+PBgAAAAAAAAGlAwAASAAAAHz5vJfPe9k/xuiESSFp7T8AAAA/jwYAAAAAAAABpgMAAEgAAAC2kpRefBzZP8bohEkhae0/AAAAP54GAAAAAAAAAacDAABIAAAAokW28/3U2D/G6IRJIWntPwAAAD+eBgAAAAAAAAGoAwAASAAAACvFQ+zVXdg/xuiESSFp7T8AAAA/rgYAAAAAAAABqQMAAEgAAACLUfZLmPLXP4kKpH93Ye0/AAAAP74GAAAAAAAAAaoDAABIAAAA7d2oq1qH1z9NLMO1zVntPwAAAD++BgAAAAAAAAGrAwAASAAAAMVD7NVd+NY/EU7i6yNS7T8AAAA/vgYAAAAAAAABrAMAAEgAAABOw3nONYHWP9ZvASJ6Su0/AAAAP80GAAAAAAAAAa0DAABIAAAAr08sLvgV1j+akSBY0ELtPwAAAD/dBgAAAAAAAAGuAwAASAAAAOroA/WkttU/mpEgWNBC7T8AAAA/3QYAAAAAAAABrwMAAEgAAAAkgtu7UVfVP5qRIFjQQu0/AAAAP90GAAAAAAAAAbADAABIAAAAEDX9UNMP1T+akSBY0ELtPwAAAD/sBgAAAAAAAAGxAwAASAAAACPb+X5qvNQ/XbM/jiY77T8AAAA/7AYAAAAAAAABsgMAAEgAAABddNFFF13UP12zP44mO+0/AAAAP/wGAAAAAAAAAbMDAABIAAAAIjQYQoMh1D9dsz+OJjvtPwAAAD8MBwAAAAAAAAG0AwAASAAAAFvN7wgwwtM/XbM/jiY77T8AAAA/DAcAAAAAAAABtQMAAEgAAAAgjTYFnIbTP12zP44mO+0/AAAAPwwHAAAAAAAAAbYDAABIAAAAMzMzMzMz0z9dsz+OJjvtPwAAAD8bBwAAAAAAAAG3AwAASAAAAPfyeS+f99I/XbM/jiY77T8AAAA/KwcAAAAAAAABuAMAAEgAAAC8ssArC7zSP12zP44mO+0/AAAAPysHAAAAAAAAAbkDAABIAAAAz1i9WaJo0j9dsz+OJjvtPwAAAD8rBwAAAAAAAAG6AwAASAAAAJMYBFYOLdI/XbM/jiY77T8AAAA/OwcAAAAAAAABuwMAAEgAAABY2EpSevHRP12zP44mO+0/AAAAPzsHAAAAAAAAAbwDAABIAAAAHJiRTua10T9dsz+OJjvtPwAAAD9KBwAAAAAAAAG9AwAASAAAAAhLs+NnbtE/ItVexHwz7T8AAAA/WgcAAAAAAAABvgMAAEgAAAClFx9Hvj7RPyLVXsR8M+0/AAAAP1oHAAAAAAAAAb8DAABIAAAAatdlQyoD0T8i1V7EfDPtPwAAAD+lBwAAAAAAAAHAAwAASAAAAAek0aaA09A/ItVexHwz7T8AAAA/pQcAAAAAAAABwQMAAEgAAACkcD0K16PQP+b2ffrSK+0/AAAAP7UHAAAAAAAAAcIDAABIAAAAQT2pbS100D/m9n360ivtPwAAAD+1BwAAAAAAAAHDAwAASAAAAN4JFdGDRNA/qhidMCkk7T8AAAA/xQcAAAAAAAABxAMAAEgAAAB61oA02hTQP6oYnTApJO0/AAAAP8UHAAAAAAAAAcUDAABIAAAAk3ltzAr6zz+qGJ0wKSTtPwAAAD/UBwAAAAAAAAHGAwAASAAAADFG2S9hys8/qhidMCkk7T8AAAA/1AcAAAAAAAABxwMAAEgAAAB/LI9hjLLPP6oYnTApJO0/AAAAP+QHAAAAAAAAAcgDAABIAAAAzRJFk7eazz+qGJ0wKSTtPwAAAD/kBwAAAAAAAAHJAwAASAAAAH8sj2GMss8/5vZ9+tIr7T8AAAA/cQgAAAAAAAABygMAAEgAAAAxRtkvYcrPPyLVXsR8M+0/AAAAP4AIAAAAAAAAAcsDAABIAAAA4V8j/jXizz+akSBY0ELtPwAAAD+ACAAAAAAAAAHMAwAASAAAAKLJW83vCNA/1m8BInpK7T8AAAA/kAgAAAAAAAABzQMAAEgAAAB61oA02hTQPxFO4usjUu0/AAAAP5AIAAAAAAAAAc4DAABIAAAAVOOlm8Qg0D+JCqR/d2HtPwAAAD+fCAAAAAAAAAHPAwAASAAAAC3wygKvLNA/iQqkf3dh7T8AAAA/rwgAAAAAAAAB0AMAAEgAAADeCRXRg0TQPwHHZRPLcO0/AAAAP68IAAAAAAAAAdEDAABIAAAAtxY6OG5Q0D89pUbddHjtPwAAAD+/CAAAAAAAAAHSAwAASAAAAJAjX59YXNA/eYMnpx6A7T8AAAA/vwgAAAAAAAAB0wMAAEgAAABoMIQGQ2jQP7RhCHHIh+0/AAAAP84IAAAAAAAAAdQDAABIAAAAQT2pbS100D/xP+k6co/tPwAAAD/eCAAAAAAAAAHVAwAASAAAAPNW8zsCjNA/LR7KBByX7T8AAAA/3ggAAAAAAAAB1gMAAEgAAADLYxij7JfQP6Tai5hvpu0/AAAAP+4IAAAAAAAAAdcDAABIAAAApHA9Ctej0D/guGxiGa7tPwAAAD/uCAAAAAAAAAHYAwAASAAAAH19YnHBr9A/G5dNLMO17T8AAAA/7ggAAAAAAAAB2QMAAEgAAABViofYq7vQP1h1LvZsve0/AAAAP/0IAAAAAAAAAdoDAABIAAAALpesP5bH0D/PMfCJwMztPwAAAD/9CAAAAAAAAAHbAwAASAAAAAek0aaA09A/CxDRU2rU7T8AAAA/DQkAAAAAAAAB3AMAAEgAAAAHpNGmgNPQP4PMkue94+0/AAAAPw0JAAAAAAAAAd0DAABIAAAA37D2DWvf0D/7iFR7EfPtPwAAAD8cCQAAAAAAAAHeAwAASAAAAN+w9g1r39A/Nmc1Rbv67T8AAAA/HAkAAAAAAAAB3wMAAEgAAAC4vRt1VevQP3JFFg9lAu4/AAAAPywJAAAAAAAAAeADAABIAAAAkcpA3D/30D8m4LhsYhnuPwAAAD88CQAAAAAAAAHhAwAASAAAAJHKQNw/99A/Yr6ZNgwh7j8AAAA/PAkAAAAAAAAB4gMAAEgAAACRykDcP/fQP9p6W8pfMO4/AAAAPzwJAAAAAAAAAeMDAABIAAAAkcpA3D/30D8WWTyUCTjuPwAAAD9LCQAAAAAAAAHkAwAASAAAAJHKQNw/99A/jRX+J11H7j8AAAA/SwkAAAAAAAAB5QMAAEgAAACRykDcP/fQP8nz3vEGT+4/AAAAP1sJAAAAAAAAAeYDAABIAAAAkcpA3D/30D8F0r+7sFbuPwAAAD9bCQAAAAAAAAHnAwAASAAAAJHKQNw/99A/QbCghVpe7j8AAAA/awkAAAAAAAAB6AMAAEgAAABq12VDKgPRP32OgU8EZu4/AAAAP3oJAAAAAAAAAekDAABIAAAAatdlQyoD0T+4bGIZrm3uPwAAAD96CQAAAAAAAAHqAwAASAAAAELkiqoUD9E/MSkkrQF97j8AAAA/igkAAAAAAAAB6wMAAEgAAABC5IqqFA/RP2wHBXerhO4/AAAAP4oJAAAAAAAAAewDAABIAAAAQuSKqhQP0T+o5eVAVYzuPwAAAD+ZCQAAAAAAAAHtAwAASAAAAELkiqoUD9E/H6Kn1Kib7j8AAAA/mQkAAAAAAAAB7gMAAEgAAABC5IqqFA/RP1yAiJ5So+4/AAAAP6kJAAAAAAAAAe8DAABIAAAAQuSKqhQP0T+YXmlo/KruPwAAAD+pCQAAAAAAAAHwAwAASAAAAELkiqoUD9E/0zxKMqay7j8AAAA/qQkAAAAAAAAB8QMAAEgAAABC5IqqFA/RPw8bK/xPuu4/AAAAP7gJAAAAAAAAAfIDAABIAAAAQuSKqhQP0T9L+QvG+cHuPwAAAD/ICQAAAAAAAAHzAwAASAAAAELkiqoUD9E/htfsj6PJ7j8AAAA/yAkAAAAAAAAB9AMAAEgAAABC5IqqFA/RP8O1zVlN0e4/AAAAP9gJAAAAAAAAAfUDAABIAAAAQuSKqhQP0T//k64j99juPwAAAD/nCQAAAAAAAAH2AwAASAAAAELkiqoUD9E/O3KP7aDg7j8AAAA/FgoAAAAAAAAB9wMAAEgAAABC5IqqFA/RP3ZQcLdK6O4/AAAAPzUKAAAAAAAAAfgDAABIAAAAQuSKqhQP0T+zLlGB9O/uPwAAAD9VCgAAAAAAAAH5AwAASAAAABvxrxH/GtE/7wwyS5737j8AAAA/sgoAAAAAAAAB+gMAAEgAAAAb8a8R/xrRP2bJ897xBu8/AAAAP7IKAAAAAAAAAfsDAABIAAAA9P3UeOkm0T+ip9Somw7vPwAAAD+yCgAAAAAAAAH8AwAASAAAAMwK+t/TMtE/3YW1ckUW7z8AAAA/wgoAAAAAAAAB/QMAAEgAAADMCvrf0zLRPxpkljzvHe8/AAAAP8IKAAAAAAAAAf4DAABIAAAApRcfR74+0T9WQncGmSXvPwAAAD/SCgAAAAAAAAH/AwAASAAAAKUXH0e+PtE/kSBY0EIt7z8AAAA/0goAAAAAAAABAAQAAEgAAAB+JESuqErRP83+OJrsNO8/AAAAP+EKAAAAAAAAAQEEAABIAAAAfiRErqhK0T8J3RlkljzvPwAAAD/xCgAAAAAAAAECBAAASAAAAFcxaRWTVtE/Rbv6LUBE7z8AAAA/8QoAAAAAAAABAwQAAEgAAAAvPo58fWLRP4GZ2/fpS+8/AAAAPxALAAAAAAAACw==</ink>
</athena>
</file>

<file path=customXml/item36.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CIJAAAAAAAABe3///8MQWN0aW9uVHlwZVYxAQAAAAd2YWx1ZV9fAAgCAAAAAAAAAAEFAAAABAAAAAkUAAAACRUAAACRLAAAAAAAAAHq////7f///wAAAAABBgAAAAQAAAAJFwAAAAkYAAAAeTAAAAAAAAAB5////+3///8AAAAAAQcAAAAEAAAACRoAAAAJGwAAAJk0AAAAAAAAAeT////t////AAAAAAEIAAAABAAAAAkdAAAACR4AAABXNwAAAAAAAAHh////7f///wAAAAABCQAAAAQAAAAJIAAAAAkhAAAAmTsAAAAAAAAB3v///+3///8AAAAAAQoAAAAEAAAACSMAAAAJJAAAAIM+AAAAAAAAAdv////t////AAAAAAELAAAABAAAAAkmAAAACScAAAAkRgAAAAAAAAHY////7f///wAAAAABDAAAAAQAAAAJKQAAAAkqAAAAekkAAAAAAAAB1f///+3///8AAAAAAQ0AAAAEAAAACSwAAAAJLQAAAGlPAAAAAAAAAdL////t////AAAAAAEOAAAABAAAAAkvAAAACTAAAAA7UwAAAAAAAAHP////7f///wAAAAABDwAAAAQAAAAJMgAAAAkzAAAAtWQAAAAAAAABzP///+3///8AAAAABRAAAAANQ2xlYXJDYW52YXNWMQIAAAAJU3RhcnRUaW1lBFR5cGUABBAMQWN0aW9uVHlwZVYxAgAAAAIAAABDkAAAAAAAAAHL////7f///wAAAAAFEQAAAA9QZW5BdHRyaWJ1dGVzVjEKAAAAB19jb2xvckEHX2NvbG9yUgdfY29sb3JHB19jb2xvckIKRml0VG9DdXJ2ZQZIZWlnaHQOSWdub3JlUHJlc3N1cmUNSXNIaWdobGlnaHRlcgVTaGFwZQVXaWR0aAAAAAAAAAAABAACAgICAQYBAQxCcnVzaFNoYXBlVjECAAAABgIAAAD//wAAAAAAAAAAACJAAAAFyv///wxCcnVzaFNoYXBlVjEBAAAAB3ZhbHVlX18ACAIAAAABAAAAAAAAAAAAIkAFEgAAAApJbmtUcmFjZVYxAwAAAA1MaXN0YDErX2l0ZW1zDExpc3RgMStfc2l6ZQ9MaXN0YDErX3ZlcnNpb24EAAAYU2hhcmVkLklua2luZy5JbmtQb2ludFtdAgAAAAgIAgAAAAk3AAAAGQEAABkBAAABFAAAABEAAAD//wAAAAAAAAAAACJAAAAByP///8r///8BAAAAAAAAAAAAIkABFQAAABIAAAAJOQAAABQAAAAUAAAAARcAAAARAAAA//8AAAAAAAAAAAAiQAAAAcb////K////AQAAAAAAAAAAACJAARgAAAASAAAACTsAAAAYAAAAGAAAAAEaAAAAEQAAAP//AAAAAAAAAAAAIkAAAAHE////yv///wEAAAAAAAAAAAAiQAEbAAAAEgAAAAk9AAAAGwAAABsAAAABHQAAABEAAAD//wAAAAAAAAAAACJAAAABwv///8r///8BAAAAAAAAAAAAIkABHgAAABIAAAAJPwAAABYAAAAWAAAAASAAAAARAAAA//8AAAAAAAAAAAAiQAAAAcD////K////AQAAAAAAAAAAACJAASEAAAASAAAACUEAAAASAAAAEgAAAAEjAAAAEQAAAP//AAAAAAAAAAAAIkAAAAG+////yv///wEAAAAAAAAAAAAiQAEkAAAAEgAAAAlDAAAAIgAAACIAAAABJgAAABEAAAD//wAAAAAAAAAAACJAAAABvP///8r///8BAAAAAAAAAAAAIkABJwAAABIAAAAJRQAAABUAAAAVAAAAASkAAAARAAAA//8AAAAAAAAAAAAiQAAAAbr////K////AQAAAAAAAAAAACJAASoAAAASAAAACUcAAAAaAAAAGgAAAAEsAAAAEQAAAP//AAAAAAAAAAAAIkAAAAG4////yv///wEAAAAAAAAAAAAiQAEtAAAAEgAAAAlJAAAAGAAAABgAAAABLwAAABEAAAD//wAAAAAAAAAAACJAAAABtv///8r///8BAAAAAAAAAAAAIkABMAAAABIAAAAJSwAAAB4AAAAeAAAAATIAAAARAAAA//8AAAAAAAAAAAAiQAAAAbT////K////AQAAAAAAAAAAACJAATMAAAASAAAACU0AAAA7AAAAOwAAAAc3AAAAAAEAAAAAAg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N5wc5AAAAAAEAAAAgAAAABApJbmtQb2ludFYxAgAAAAlnAQAACWgBAAAJaQEAAAlqAQAACWsBAAAJbAEAAAltAQAACW4BAAAJbwEAAAlwAQAACXEBAAAJcgEAAAlzAQAACXQBAAAJdQEAAAl2AQAACXcBAAAJeAEAAAl5AQAACXoBAAANDAc7AAAAAAEAAAAgAAAABApJbmtQb2ludFYxAgAAAAl7AQAACXwBAAAJfQEAAAl+AQAACX8BAAAJgAEAAAmBAQAACYIBAAAJgwEAAAmEAQAACYUBAAAJhgEAAAmHAQAACYgBAAAJiQEAAAmKAQAACYsBAAAJjAEAAAmNAQAACY4BAAAJjwEAAAmQAQAACZEBAAAJkgEAAA0IBz0AAAAAAQAAACAAAAAECklua1BvaW50VjECAAAACZMBAAAJlAEAAAmVAQAACZYBAAAJlwEAAAmYAQAACZkBAAAJmgEAAAmbAQAACZwBAAAJnQEAAAmeAQAACZ8BAAAJoAEAAAmhAQAACaIBAAAJowEAAAmkAQAACaUBAAAJpgEAAAmnAQAACagBAAAJqQEAAAmqAQAACasBAAAJrAEAAAmtAQAADQUHPwAAAAABAAAAIAAAAAQKSW5rUG9pbnRWMQIAAAAJrgEAAAmvAQAACbABAAAJsQEAAAmyAQAACbMBAAAJtAEAAAm1AQAACbYBAAAJtwEAAAm4AQAACbkBAAAJugEAAAm7AQAACbwBAAAJvQEAAAm+AQAACb8BAAAJwAEAAAnBAQAACcIBAAAJwwEAAA0KB0EAAAAAAQAAACAAAAAECklua1BvaW50VjECAAAACcQBAAAJxQEAAAnGAQAACccBAAAJyAEAAAnJAQAACcoBAAAJywEAAAnMAQAACc0BAAAJzgEAAAnPAQAACdABAAAJ0QEAAAnSAQAACdMBAAAJ1AEAAAnVAQAADQ4HQwAAAAABAAAAQAAAAAQKSW5rUG9pbnRWMQIAAAAJ1gEAAAnXAQAACdgBAAAJ2QEAAAnaAQAACdsBAAAJ3AEAAAndAQAACd4BAAAJ3wEAAAngAQAACeEBAAAJ4gEAAAnjAQAACeQBAAAJ5QEAAAnmAQAACecBAAAJ6AEAAAnpAQAACeoBAAAJ6wEAAAnsAQAACe0BAAAJ7gEAAAnvAQAACfABAAAJ8QEAAAnyAQAACfMBAAAJ9AEAAAn1AQAACfYBAAAJ9wEAAA0eB0UAAAAAAQAAACAAAAAECklua1BvaW50VjECAAAACfgBAAAJ+QEAAAn6AQAACfsBAAAJ/AEAAAn9AQAACf4BAAAJ/wEAAAkAAgAACQECAAAJAgIAAAkDAgAACQQCAAAJBQIAAAkGAgAACQcCAAAJCAIAAAkJAgAACQoCAAAJCwIAAAkMAgAADQsHRwAAAAABAAAAIAAAAAQKSW5rUG9pbnRWMQIAAAAJDQIAAAkOAgAACQ8CAAAJEAIAAAkRAgAACRICAAAJEwIAAAkUAgAACRUCAAAJFgIAAAkXAgAACRgCAAAJGQIAAAkaAgAACRsCAAAJHAIAAAkdAgAACR4CAAAJHwIAAAkgAgAACSECAAAJIgIAAAkjAgAACSQCAAAJJQIAAAkmAgAADQYHSQAAAAABAAAAIAAAAAQKSW5rUG9pbnRWMQIAAAAJJwIAAAkoAgAACSkCAAAJKgIAAAkrAgAACSwCAAAJLQIAAAkuAgAACS8CAAAJMAIAAAkxAgAACTICAAAJMwIAAAk0AgAACTUCAAAJNgIAAAk3AgAACTgCAAAJOQIAAAk6AgAACTsCAAAJPAIAAAk9AgAACT4CAAANCAdLAAAAAAEAAAAgAAAABApJbmtQb2ludFYxAgAAAAk/AgAACUACAAAJQQIAAAlCAgAACUMCAAAJRAIAAAlFAgAACUYCAAAJRwIAAAlIAgAACUkCAAAJSgIAAAlLAgAACUwCAAAJTQIAAAlOAgAACU8CAAAJUAIAAAlRAgAACVICAAAJUwIAAAlUAgAACVUCAAAJVgIAAAlXAgAACVgCAAAJWQIAAAlaAgAACVsCAAAJXAIAAA0CB00AAAAAAQAAAEAAAAAECklua1BvaW50VjECAA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0FBU4AAAAKSW5rUG9pbnRWMQQAAAABWAFZDlByZXNzdXJlRmFjdG9yCVRpbWVTdGFtcAAAAAAGBgsQAgAAAD264dU/0+s/pOXTzqgLwT8AAAA/AAAAAAAAAAABTwAAAE4AAAAeQ1Jnx93rP6Tl086oC8E/AAAAPw8AAAAAAAAAAVAAAABOAAAAHkNSZ8fd6z806kJcGizBPwAAAD8fAAAAAAAAAAFRAAAATgAAAAHMwvhO6Os/NOpCXBoswT8AAAA/HwAAAAAAAAABUgAAAE4AAADlVDOK1vLrPzTqQlwaLME/AAAAPy4AAAAAAAAAAVMAAABOAAAAxt2jG1796z/E7rHpi0zBPwAAAD8+AAAAAAAAAAFUAAAATgAAAKlmFK3lB+w/xO6x6YtMwT8AAAA/TgAAAAAAAAABVQAAAE4AAACL74Q+bRLsP1PzIHf9bME/AAAAP10AAAAAAAAAAVYAAABOAAAAbnj1z/Qc7D9T8yB3/WzBPwAAAD9dAAAAAAAAAAFXAAAATgAAABQTR4SLPOw/U/Mgd/1swT8AAAA/XQAAAAAAAAABWAAAAE4AAADaJCinmlHsP1PzIHf9bME/AAAAP20AAAAAAAAAAVkAAABOAAAAYkjq7Lh77D9T8yB3/WzBPwAAAD9tAAAAAAAAAAFaAAAATgAAAOxrrDLXpew/U/Mgd/1swT8AAAA/fAAAAAAAAAABWwAAAE4AAAAeKsAsjO/sP1PzIHf9bME/AAAAP4wAAAAAAAAAAVwAAABOAAAAbF9jlbku7T/E7rHpi0zBPwAAAD+MAAAAAAAAAAFdAAAATgAAAH6m5yD2gu0/NOpCXBoswT8AAAA/jAAAAAAAAAABXgAAAE4AAABW/0zPQeztP6Tl086oC8E/AAAAP5wAAAAAAAAAAV8AAABOAAAAhr1gyfY17j+E3PWzxcrAPwAAAD+rAAAAAAAAAAFgAAAATgAAAJoE5VQziu4/hNz1s8XKwD8AAAA/qwAAAAAAAAABYQAAAE4AAADoOYi9YMnuP/TXhiZUqsA/AAAAP7sAAAAAAAAAAWIAAABOAAAAcF1KA3/z7j/014YmVKrAPwAAAD+7AAAAAAAAAAFjAAAATgAAABj4m7cVE+8/ZNMXmeKJwD8AAAA/ywAAAAAAAAABZAAAAE4AAAD6gAxJnR3vP2TTF5niicA/AAAAP8sAAAAAAAAAAWUAAABOAAAA3gl92iQo7z/UzqgLcWnAPwAAAD/aAAAAAAAAAAFmAAAATgAAAMCS7WusMu8/tMXK8I0owD8AAAA/6gAAAAAAAAABZwAAAE4AAACiG179Mz3vPyXBW2McCMA/AAAAP+oAAAAAAAAAAWgAAABOAAAAohte/TM97z8oedmrVc+/PwAAAD/5AAAAAAAAAAFpAAAATgAAAKIbXv0zPe8/6mYddo9Nvz8AAAA/+QAAAAAAAAABagAAAE4AAACEpM6Ou0fvP6hUYUDJy74/AAAAPwkBAAAAAAAAAWsAAABOAAAAaC0/IENS7z9IOcfvHwm+PwAAAD8JAQAAAAAAAAFsAAAATgAAAEi2r7HKXO8/yBRPhJMFvT8AAAA/GQEAAAAAAAABbQAAAE4AAAAsPyBDUmfvP2j5tDPqQrw/AAAAPxkBAAAAAAAAAW4AAABOAAAAEMiQ1Nlx7z8I3hrjQIC7PwAAAD8oAQAAAAAAAAFvAAAATgAAABDIkNTZce8/iLmid7R8uj8AAAA/KAEAAAAAAAABcAAAAE4AAADwUAFmYXzvP0qn5kHu+rk/AAAAPzgBAAAAAAAAAXEAAABOAAAA8FABZmF87z/qi0zxRDi5PwAAAD84AQAAAAAAAAFyAAAATgAAALZi4ohwke8/inCyoJt1uD8AAAA/SAEAAAAAAAABcwAAAE4AAACY61Ia+JvvP0pe9mrV87c/AAAAP0gBAAAAAAAAAXQAAABOAAAAmOtSGvib7z8KTDo1D3K3PwAAAD9XAQAAAAAAAAF1AAAATgAAAHp0w6t/pu8/6kJcGiwxtz8AAAA/VwEAAAAAAAABdgAAAE4AAABe/TM9B7HvP6owoORlr7Y/AAAAP2cBAAAAAAAAAXcAAABOAAAAPoakzo677z+KJ8LJgm62PwAAAD9nAQAAAAAAAAF4AAAATgAAACIPFWAWxu8/ShUGlLzstT8AAAA/dgEAAAAAAAABeQAAAE4AAAAiDxVgFsbvPyoMKHnZq7U/AAAAP3YBAAAAAAAAAXoAAABOAAAABJiF8Z3Q7z/q+WtDEyq1PwAAAD+GAQAAAAAAAAF7AAAATgAAAASYhfGd0O8/yvCNKDDptD8AAAA/hgEAAAAAAAABfAAAAE4AAAAEmIXxndDvP2zV89eGJrQ/AAAAP5YBAAAAAAAAAX0AAABOAAAABJiF8Z3Q7z8swzeiwKSzPwAAAD+WAQAAAAAAAAF+AAAATgAAAASYhfGd0O8/zKedURfisj8AAAA/pQEAAAAAAAABfwAAAE4AAAAEmIXxndDvP2yMAwFuH7I/AAAAP6UBAAAAAAAAAYAAAABOAAAABJiF8Z3Q7z8McWmwxFyxPwAAAD+1AQAAAAAAAAGBAAAATgAAAASYhfGd0O8/rFXPXxuasD8AAAA/xQEAAAAAAAABggAAAE4AAAAEmIXxndDvP2xDEypVGLA/AAAAP8UBAAAAAAAAAYMAAABOAAAABJiF8Z3Q7z8XUPKyV6uuPwAAAD/UAQAAAAAAAAGEAAAATgAAAASYhfGd0O8/mSt6R8unrT8AAAA/1AEAAAAAAAABhQAAAE4AAAA+hqTOjrvvP5niiXCyoKs/AAAAP+QBAAAAAAAAAYYAAABOAAAAXv0zPQex7z8ZvhEFJp2qPwAAAD/kAQAAAAAAAAGHAAAATgAAAHp0w6t/pu8/26tVz18bqj8AAAA/8wEAAAAAAAABiAAAAE4AAAB6dMOrf6bvP5uZmZmZmak/AAAAP/MBAAAAAAAAAYkAAABOAAAAmOtSGvib7z8bdSEuDZaoPwAAAD/zAQAAAAAAAAGKAAAATgAAALZi4ohwke8/2WJl+EYUqD8AAAA/AwIAAAAAAAABiwAAAE4AAADU2XH36IbvP1s+7Yy6EKc/AAAAPwMCAAAAAAAAAYwAAABOAAAA8FABZmF87z/bGXUhLg2mPwAAAD8SAgAAAAAAAAGNAAAATgAAABDIkNTZce8/W/X8taEJpT8AAAA/EgIAAAAAAAABjgAAAE4AAAAQyJDU2XHvP9vQhEoVBqQ/AAAAPzICAAAAAAAAAY8AAABOAAAAaC0/IENS7z8bUWDSqXmgPwAAAD8yAgAAAAAAAAGQAAAATgAAAKIbXv0zPe8/OlnQzTrsnj8AAAA/UQIAAAAAAAABkQAAAE4AAAAY+Ju3FRPvPzp+/0jw1pg/AAAAP2ACAAAAAAAAAZIAAABOAAAANm8rJo4I7z86NQ9y18+WPwAAAD+PAgAAAAAAAAGTAAAATgAAAPJpk6Ccau4/OqMuxKXBkj8AAAA/rwIAAAAAAAABlAAAAE4AAAD8mZ6D2AvuPzqjLsSlwZI/AAAAP68CAAAAAAAAAZUAAABOAAAAdHbcPbrh7T86oy7EpcGSPwAAAD+vAgAAAAAAAAGWAAAATgAAAM7biokjwu0/OqMuxKXBkj8AAAA/vgIAAAAAAAABlwAAAE4AAAAkQTnVjKLtP7x+tlgZvpE/AAAAP74CAAAAAAAAAZgAAABOAAAAnB13j2547T+8frZYGb6RPwAAAD/OAgAAAAAAAAGZAAAATgAAABL6tElQTu0/Olo+7Yy6kD8AAAA/zgIAAAAAAAABmgAAAE4AAACI1vIDMiTtP3hrjAMBbo8/AAAAP90CAAAAAAAAAZsAAABOAAAAWBjfCX3a7D942atVz1+LPwAAAD/dAgAAAAAAAAGcAAAATgAAAArjO6FPm+w/eJC7frZYiT8AAAA/7QIAAAAAAAABnQAAAE4AAADaJCinmlHsP3iQu362WIk/AAAAP+0CAAAAAAAAAZ4AAABOAAAAxt2jG1796z98/trQhEqFPwAAAD/9AgAAAAAAAAGfAAAATgAAAHioALMwvus/fLXq+WtDgz8AAAA//QIAAAAAAAABoAAAAE4AAABG6uy4e3TrP3xs+iJTPIE/AAAAPwwDAAAAAAAAAaEAAABOAAAA2z264dU/6z98bPoiUzyBPwAAAD8MAwAAAAAAAAGiAAAATgAAAG6RhwowC+s/fGz6IlM8gT8AAAA/HAMAAAAAAAABowAAAE4AAADI9jVWmevqP/BGFJh0an4/AAAAPxwDAAAAAAAAAaQAAABOAAAAP9NzEHvB6j/wRhSYdGp+PwAAAD8cAwAAAAAAAAGlAAAATgAAAJg4Ilzkoeo/+LQz6kJcej8AAAA/LAMAAAAAAAABpgAAAE4AAADxndCnTYLqP/i0M+pCXHo/AAAAPzsDAAAAAAAAAacAAABOAAAALIzvhD5t6j/4tDPqQlx6PwAAAD87AwAAAAAAAAGoAAAATgAAAGd6DmIvWOo/+LQz6kJcej8AAAA/SwMAAAAAAAABqQAAAE4AAADA37ytmDjqP/i0M+pCXHo/AAAAP0sDAAAAAAAAAaoAAABOAAAAGEVr+QEZ6j/4IlM8EU52PwAAAD9aAwAAAAAAAAGrAAAATgAAAHGqGUVr+ek/+CJTPBFOdj8AAAA/WgMAAAAAAAABrAAAAE4AAADKD8iQ1NnpP/giUzwRTnY/AAAAP2oDAAAAAAAAAa0AAABOAAAAI3V23D266T/4kHKO3z9yPwAAAD9qAwAAAAAAAAGuAAAATgAAALfIQwWYhek/+JByjt8/cj8AAAA/egMAAAAAAAABrwAAAE4AAABLHBEu8lDpP/iQco7fP3I/AAAAP3oDAAAAAAAAAbAAAABOAAAA32/eVkwc6T/4kHKO3z9yPwAAAD+JAwAAAAAAAAGxAAAATgAAAFVMHBEu8ug/+JByjt8/cj8AAAA/iQMAAAAAAAABsgAAAE4AAADMKFrLD8joP/iQco7fP3I/AAAAP5kDAAAAAAAAAbMAAABOAAAAQgWYhfGd6D/4kHKO3z9yPwAAAD+ZAwAAAAAAAAG0AAAATgAAAJtqRtFafug/+JByjt8/cj8AAAA/qQMAAAAAAAABtQAAAE4AAAD0z/QcxF7oP/iQco7fP3I/AAAAP7gDAAAAAAAAAbYAAABOAAAAML4T+rRJ6D/4kHKO3z9yPwAAAD+4AwAAAAAAAAG3AAAATgAAAGusMtelNOg/+JByjt8/cj8AAAA/uAMAAAAAAAABuAAAAE4AAACII8JFHiroP/iQco7fP3I/AAAAP8gDAAAAAAAAAbkAAABOAAAApppRtJYf6D/4kHKO3z9yPwAAAD/IAwAAAAAAAAG6AAAATgAAAMQR4SIPFeg/+JByjt8/cj8AAAA/1wMAAAAAAAABuwAAAE4AAADhiHCRhwroP/iQco7fP3I/AAAAP+cDAAAAAAAAAbwAAABOAAAA////////5z/4kHKO3z9yPwAAAD/nAwAAAAAAAAG9AAAATgAAAB13j2549ec/+JByjt8/cj8AAAA/9wMAAAAAAAABvgAAAE4AAABYZa5LaeDnP/iQco7fP3I/AAAAP/4DAAAAAAAAAb8AAABOAAAAk1PNKFrL5z/4kHKO3z9yPwAAAD8NBAAAAAAAAAHAAAAATgAAAM5B7AVLtuc/+JByjt8/cj8AAAA/HQQAAAAAAAABwQAAAE4AAAAnp5pRtJbnP/giUzwRTnY/AAAAPx0EAAAAAAAAAcIAAABOAAAAYpW5LqWB5z/4tDPqQlx6PwAAAD8dBAAAAAAAAAHDAAAATgAAAJ6D2AuWbOc/8EYUmHRqfj8AAAA/LQQAAAAAAAABxAAAAE4AAADZcffohlfnP3xs+iJTPIE/AAAAPzwEAAAAAAAAAcUAAABOAAAA9+iGV/9M5z98bPoiUzyBPwAAAD88BAAAAAAAAAHGAAAATgAAADLXpTTwN+c/fLXq+WtDgz8AAAA/PAQAAAAAAAABxwAAAE4AAABtxcQR4SLnP3y16vlrQ4M/AAAAP0wEAAAAAAAAAcgAAABOAAAAizxUgFkY5z98/trQhEqFPwAAAD9bBAAAAAAAAAHJAAAATgAAAKiz4+7RDec/fP7a0IRKhT8AAAA/WwQAAAAAAAABygAAAE4AAADGKnNdSgPnP3z+2tCESoU/AAAAP2sEAAAAAAAAAcsAAABOAAAA5KECzML45j98/trQhEqFPwAAAD9rBAAAAAAAAAHMAAAATgAAAAEZkjo77uY/fP7a0IRKhT8AAAA/ewQAAAAAAAABzQAAAE4AAAAfkCGps+PmP3xHy6edUYc/AAAAP3sEAAAAAAAAAc4AAABOAAAAWn5AhqTO5j98R8unnVGHPwAAAD+KBAAAAAAAAAHPAAAATgAAAJVsX2OVueY/fEfLp51Rhz8AAAA/igQAAAAAAAAB0AAAAE4AAACz4+7RDa/mP3xHy6edUYc/AAAAP5oEAAAAAAAAAdEAAABOAAAA7tENr/6Z5j94kLt+tliJPwAAAD+aBAAAAAAAAAHSAAAATgAAACnALIzvhOY/eJC7frZYiT8AAAA/qgQAAAAAAAAB0wAAAE4AAACBJdvXWGXmP3jZq1XPX4s/AAAAP6oEAAAAAAAAAdQAAABOAAAAn5xqRtFa5j942atVz1+LPwAAAD+5BAAAAAAAAAHVAAAATgAAANqKiSPCReY/eNmrVc9fiz8AAAA/uQQAAAAAAAAB1gAAAE4AAAAWeagAszDmP3ginCzoZo0/AAAAP8kEAAAAAAAAAdcAAABOAAAAM/A3bysm5j94Ipws6GaNPwAAAD/JBAAAAAAAAAHYAAAATgAAAFFnx92jG+Y/eCKcLOhmjT8AAAA/2AQAAAAAAAAB2QAAAE4AAABu3lZMHBHmP3ginCzoZo0/AAAAP9gEAAAAAAAAAdoAAABOAAAAjFXmupQG5j94Ipws6GaNPwAAAD/4BAAAAAAAAAHbAAAATgAAAKrMdSkN/OU/eCKcLOhmjT8AAAA/BwUAAAAAAAAB3AAAAE4AAADlupQG/ublP3hrjAMBbo8/AAAAPxcFAAAAAAAAAd0AAABOAAAAIKmz4+7R5T94a4wDAW6PPwAAAD8nBQAAAAAAAAHeAAAATgAAAFuX0sDfvOU/eGuMAwFujz8AAAA/JwUAAAAAAAAB3wAAAE4AAAC0/IAMSZ3lP3hrjAMBbo8/AAAAPzYFAAAAAAAAAeAAAABOAAAADWIvWLJ95T94a4wDAW6PPwAAAD82BQAAAAAAAAHhAAAATgAAAGbH3aMbXuU/eGuMAwFujz8AAAA/RgUAAAAAAAAB4gAAAE4AAAChtfyADEnlP3hrjAMBbo8/AAAAP1UFAAAAAAAAAeMAAABOAAAA+hqrzHUp5T94a4wDAW6PPwAAAD9VBQAAAAAAAAHkAAAATgAAAFOAWRjfCeU/eGuMAwFujz8AAAA/VQUAAAAAAAAB5QAAAE4AAABx9+iGV//kP3hrjAMBbo8/AAAAP2UFAAAAAAAAAeYAAABOAAAArOUHZEjq5D94a4wDAW6PPwAAAD91BQAAAAAAAAHnAAAATgAAAMpcl9LA3+Q/eGuMAwFujz8AAAA/dQUAAAAAAAAB6AAAAE4AAADn0yZBOdXkP3hrjAMBbo8/AAAAP4QFAAAAAAAAAekAAABOAAAABUu2r7HK5D94a4wDAW6PPwAAAD+EBQAAAAAAAAHqAAAATgAAACLCRR4qwOQ/eGuMAwFujz8AAAA/lAUAAAAAAAAB6wAAAE4AAABAOdWMorXkP3hrjAMBbo8/AAAAP6QFAAAAAAAAAewAAABOAAAAeyf0aZOg5D94a4wDAW6PPwAAAD+zBQAAAAAAAAHtAAAATgAAALcVE0eEi+Q/eGuMAwFujz8AAAA/swUAAAAAAAAB7gAAAE4AAAAQe8GS7WvkP3hrjAMBbo8/AAAAP8MFAAAAAAAAAe8AAABOAAAAS2ngb95W5D94a4wDAW6PPwAAAD/DBQAAAAAAAAHwAAAATgAAAMFFHirALOQ/eGuMAwFujz8AAAA/0gUAAAAAAAAB8QAAAE4AAAD9Mz0HsRfkP3hrjAMBbo8/AAAAP+IFAAAAAAAAAfIAAABOAAAAGqvMdSkN5D94a4wDAW6PPwAAAD/iBQAAAAAAAAHzAAAATgAAADgiXOShAuQ/eGuMAwFujz8AAAA/8gUAAAAAAAAB9AAAAE4AAABVmetSGvjjP3hrjAMBbo8/AAAAPwEGAAAAAAAAAfUAAABOAAAAcxB7wZLt4z+8frZYGb6RPwAAAD+JBgAAAAAAAAH2AAAATgAAAHMQe8GS7eM/OqMuxKXBkj8AAAA/mQYAAAAAAAAB9wAAAE4AAABzEHvBku3jP7rHpi8yxZM/AAAAP6kGAAAAAAAAAfgAAABOAAAAcxB7wZLt4z+6EJcGS8yVPwAAAD+pBgAAAAAAAAH5AAAATgAAAJGHCjAL4+M/OjUPctfPlj8AAAA/qQYAAAAAAAAB+gAAAE4AAACRhwowC+PjPzp+/0jw1pg/AAAAP7gGAAAAAAAAAfsAAABOAAAAkYcKMAvj4z+6one0fNqZPwAAAD+4BgAAAAAAAAH8AAAATgAAAJGHCjAL4+M/uutni5Xhmz8AAAA/yAYAAAAAAAAB/QAAAE4AAACRhwowC+PjPzoQ4PYh5Zw/AAAAP8gGAAAAAAAAAf4AAABOAAAAkYcKMAvj4z+2NFhiruidPwAAAD/XBgAAAAAAAAH/AAAATgAAAJGHCjAL4+M/OlnQzTrsnj8AAAA/1wYAAAAAAAABAAEAAE4AAACRhwowC+PjP7Z9SDnH758/AAAAP+cGAAAAAAAAAQEBAABOAAAAkYcKMAvj4z8bUWDSqXmgPwAAAD/nBgAAAAAAAAECAQAATgAAAJGHCjAL4+M/XWMcCHD7oD8AAAA/9wYAAAAAAAABAwEAAE4AAACRhwowC+PjP5t12D02faE/AAAAP/cGAAAAAAAAAQQBAABOAAAAkYcKMAvj4z/dh5Rz/P6hPwAAAD8GBwAAAAAAAAEFAQAATgAAAJGHCjAL4+M/W6wM34gCoz8AAAA/BgcAAAAAAAABBgEAAE4AAACRhwowC+PjP5u+yBRPhKM/AAAAPxYHAAAAAAAAAQcBAABOAAAAcxB7wZLt4z/b0IRKFQakPwAAAD8WBwAAAAAAAAEIAQAATgAAAHMQe8GS7eM/W/X8taEJpT8AAAA/JgcAAAAAAAABCQEAAE4AAABzEHvBku3jP5sHuetni6U/AAAAPyYHAAAAAAAAAQoBAABOAAAAcxB7wZLt4z8bLDFX9I6mPwAAAD81BwAAAAAAAAELAQAATgAAAHMQe8GS7eM/m1CpwoCSpz8AAAA/RQcAAAAAAAABDAEAAE4AAABzEHvBku3jPxt1IS4Nlqg/AAAAP0UHAAAAAAAAAQ0BAABOAAAAcxB7wZLt4z9Zh91j0xepPwAAAD9FBwAAAAAAAAEOAQAATgAAAFWZ61Ia+OM/26tVz18bqj8AAAA/VAcAAAAAAAABDwEAAE4AAABVmetSGvjjPxm+EQUmnao/AAAAP2QHAAAAAAAAARABAABOAAAAOCJc5KEC5D9b0M067B6rPwAAAD9kBwAAAAAAAAERAQAATgAAADgiXOShAuQ/meKJcLKgqz8AAAA/dAcAAAAAAAABEgEAAE4AAAAaq8x1KQ3kP5niiXCyoKs/AAAAP3QHAAAAAAAAARMBAABOAAAAGqvMdSkN5D/Z9EWmeCKsPwAAAD+DBwAAAAAAAAEUAQAATgAAAP0zPQexF+Q/GQcC3D6krD8AAAA/gwcAAAAAAAABFQEAAE4AAAD9Mz0HsRfkP1kZvhEFJq0/AAAAP5MHAAAAAAAAARYBAABOAAAA37ytmDgi5D+ZK3pHy6etPwAAAD+TBwAAAAAAAAEXAQAATgAAAMFFHirALOQ/2T02fZEprj8AAAA/owcAAAAAAAABGAEAAE4AAADBRR4qwCzkP1lirugdLa8/AAAAP7IHAAAAAAAAARkBAABOAAAApM6Ou0c35D9sQxMqVRiwPwAAAD+yBwAAAAAAAAEaAQAATgAAAIZX/0zPQeQ/jEzxRDhZsD8AAAA/sgcAAAAAAAABGwEAAE4AAABo4G/eVkzkP8xerXr+2rA/AAAAP8IHAAAAAAAAARwBAABOAAAAaOBv3lZM5D8McWmwxFyxPwAAAD/CBwAAAAAAAAEdAQAATgAAAEtp4G/eVuQ/TIMl5oresT8AAAA/0QcAAAAAAAABHgEAAE4AAABLaeBv3lbkP4yV4RtRYLI/AAAAP9EHAAAAAAAAAR8BAABOAAAALfJQAWZh5D+snr82NKGyPwAAAD/hBwAAAAAAAAEgAQAATgAAAC3yUAFmYeQ/zKedURfisj8AAAA/4QcAAAAAAAABIQEAAE4AAAAt8lABZmHkP+ywe2z6IrM/AAAAP/EHAAAAAAAAASIBAABOAAAALfJQAWZh5D8MulmH3WOzPwAAAD/xBwAAAAAAAAEjAQAATgAAABB7wZLta+Q/DLpZh91jsz8AAAA/AAgAAAAAAAABJAEAAE4AAAAQe8GS7WvkP0rMFb2j5bM/AAAAPwAIAAAAAAAAASUBAABOAAAAEHvBku1r5D9s1fPXhia0PwAAAD8QCAAAAAAAAAEmAQAATgAAABB7wZLta+Q/jN7R8mlntD8AAAA/KggAAAAAAAABJwEAAE4AAAAQe8GS7WvkP6znrw1NqLQ/AAAAPzkIAAAAAAAAASgBAABOAAAAEHvBku1r5D/q+WtDEyq1PwAAAD85CAAAAAAAAAEpAQAATgAAAPIDMiR1duQ/CgNKXvZqtT8AAAA/SQgAAAAAAAABKgEAAE4AAADyAzIkdXbkP0oVBpS87LU/AAAAP0kIAAAAAAAAASsBAABOAAAA1IyitfyA5D+KJ8LJgm62PwAAAD9JCAAAAAAAAAEsAQAATgAAALcVE0eEi+Q/yjl+/0jwtj8AAAA/WAgAAAAAAAABLQEAAE4AAACZnoPYC5bkPwpMOjUPcrc/AAAAP2gIAAAAAAAAAS4BAABOAAAAXrBk+xqr5D9qZ9SFuDS4PwAAAD9oCAAAAAAAAAEvAQAATgAAACLCRR4qwOQ/yoJu1mH3uD8AAAA/eAgAAAAAAAABMAEAAE4AAADn0yZBOdXkPyqeCCcLurk/AAAAP3gIAAAAAAAAATEBAABOAAAAjm549c/05D+IuaJ3tHy6PwAAAD+HCAAAAAAAAAEyAQAATgAAAFOAWRjfCeU/qsKAkpe9uj8AAAA/lwgAAAAAAAABMwEAAE4AAAA1CcqpZhTlP+jUPMhdP7s/AAAAP5cIAAAAAAAAATQBAABOAAAA+hqrzHUp5T8I3hrjQIC7PwAAAD+XCAAAAAAAAAE1AQAATgAAAN2jG179M+U/SPDWGAcCvD8AAAA/pwgAAAAAAAABNgEAAE4AAAC/LIzvhD7lP2j5tDPqQrw/AAAAP6cIAAAAAAAAATcBAABOAAAAobX8gAxJ5T9o+bQz6kK8PwAAAD+2CAAAAAAAAAE4AQAATgAAAIQ+bRKUU+U/aPm0M+pCvD8AAAA/tggAAAAAAAABOQEAAE4AAABIUE41o2jlP4oCk07Ng7w/AAAAP8YIAAAAAAAAAToBAABOAAAAK9m+xipz5T+KApNOzYO8PwAAAD/GCAAAAAAAAAE7AQAATgAAANJzEHvBkuU/igKTTs2DvD8AAAA/1QgAAAAAAAABPAEAAE4AAAB5DmIvWLLlP4oCk07Ng7w/AAAAP9UIAAAAAAAAAT0BAABOAAAA5bqUBv7m5T+qC3FpsMS8PwAAAD/lCAAAAAAAAAE+AQAATgAAAFFnx92jG+Y/yBRPhJMFvT8AAAA/5QgAAAAAAAABPwEAAE4AAABkrktp4G/mP+gdLZ92Rr0/AAAAP/UIAAAAAAAAAUABAABOAAAAePXP9BzE5j8KJwu6WYe9PwAAAD/1CAAAAAAAAAFBAQAATgAAAG3FxBHhIuc/KDDp1DzIvT8AAAA/BAkAAAAAAAABQgEAAE4AAAAKMAvjO6HnP0g5x+8fCb4/AAAAPwQJAAAAAAAAAUMBAABOAAAAiCPCRR4q6D+IS4Ml5oq+PwAAAD8UCQAAAAAAAAFEAQAATgAAAEIFmIXxneg/yF0/W6wMvz8AAAA/FAkAAAAAAAABRQEAAE4AAADfb95WTBzpPyh52atVz78/AAAAPyQJAAAAAAAAAUYBAABOAAAAmVG0lh+Q6T8lwVtjHAjAPwAAAD8kCQAAAAAAAAFHAQAATgAAAFMzitbyA+o/RMo5fv9IwD8AAAA/MwkAAAAAAAABSAEAAE4AAABneg5iL1jqP0TKOX7/SMA/AAAAPzMJAAAAAAAAAUkBAABOAAAAta+xylyX6j/UzqgLcWnAPwAAAD9DCQAAAAAAAAFKAQAATgAAAATlVDOK1uo/1M6oC3FpwD8AAAA/QwkAAAAAAAABSwEAAE4AAABukYcKMAvrP9TOqAtxacA/AAAAP1IJAAAAAAAAAUwBAABOAAAA+LRJUE416z/UzqgLcWnAPwAAAD9SCQAAAAAAAAFNAQAATgAAAKBPmwTlVOs/1M6oC3FpwD8AAAA/YgkAAAAAAAABTgEAAE4AAABG6uy4e3TrP9TOqAtxacA/AAAAP2IJAAAAAAAAAU8BAABOAAAA0A2v/pme6z/UzqgLcWnAPwAAAD9yCQAAAAAAAAFQAQAATgAAAHioALMwvus/1M6oC3FpwD8AAAA/cgkAAAAAAAABUQEAAE4AAAAeQ1Jnx93rP0TKOX7/SMA/AAAAP4EJAAAAAAAAAVIBAABOAAAAxt2jG1796z9Eyjl+/0jAPwAAAD+RCQAAAAAAAAFTAQAATgAAAFABZmF8J+w/RMo5fv9IwD8AAAA/kQkAAAAAAAABVAEAAE4AAADaJCinmlHsP0TKOX7/SMA/AAAAP5EJAAAAAAAAAVUBAABOAAAARtFafkCG7D9Eyjl+/0jAPwAAAD+hCQAAAAAAAAFWAQAATgAAAND0HMResOw/RMo5fv9IwD8AAAA/sAkAAAAAAAABVwEAAE4AAABYGN8JfdrsP0TKOX7/SMA/AAAAP7AJAAAAAAAAAVgBAABOAAAA4juhT5sE7T9Eyjl+/0jAPwAAAD/ACQAAAAAAAAFZAQAATgAAAGxfY5W5Lu0/RMo5fv9IwD8AAAA/wAkAAAAAAAABWgEAAE4AAAAS+rRJUE7tP0TKOX7/SMA/AAAAP8AJAAAAAAAAAVsBAABOAAAA1guWbF9j7T9Eyjl+/0jAPwAAAD/PCQAAAAAAAAFcAQAATgAAAJwdd49ueO0/RMo5fv9IwD8AAAA/zwkAAAAAAAABXQEAAE4AAAB+pucg9oLtP0TKOX7/SMA/AAAAP+8JAAAAAAAAAV4BAABOAAAAYC9Ysn2N7T9Eyjl+/0jAPwAAAD8OCgAAAAAAAAFfAQAATgAAAES4yEMFmO0/RMo5fv9IwD8AAAA/DgoAAAAAAAABYAEAAE4AAAAIyqlmFK3tP9TOqAtxacA/AAAAPw4KAAAAAAAAAWEBAABOAAAAztuKiSPC7T/UzqgLcWnAPwAAAD8eCgAAAAAAAAFiAQAATgAAAHR23D264e0/ZNMXmeKJwD8AAAA/PQoAAAAAAAABYwEAAE4AAACkNPA3byvuP/TXhiZUqsA/AAAAP1AKAAAAAAAAAWQBAABOAAAA8mmToJxq7j/014YmVKrAPwAAAD9QCgAAAAAAAAFlAQAATgAAAJoE5VQziu4/hNz1s8XKwD8AAAA/UAoAAAAAAAABZgEAAE4AAAB8jVXmupTuP4Tc9bPFysA/AAAAP2AKAAAAAAAAAWcBAABOAAAAGMResGT7mj+97NWq56/dPwAAAD8AAAAAAAAAAAFoAQAATgAAAGjgb95WTJw/vezVquev3T8AAAA/PgAAAAAAAAABaQEAAE4AAACw/IAMSZ2dP73s1arnr90/AAAAP04AAAAAAAAAAWoBAABOAAAAsPyADEmdnT8Fb41xIMDdPwAAAD9OAAAAAAAAAAFrAQAATgAAAAAZkjo77p4/TfFEOFnQ3T8AAAA/XgAAAAAAAAABbAEAAE4AAACkmlG0lh+gP5Vz/P6R4N0/AAAAP14AAAAAAAAAAW0BAABOAAAA8LZi4ohwoT/d9bPFyvDdPwAAAD9tAAAAAAAAAAFuAQAATgAAABxFa/kBGaI/bfoiUzwR3j8AAAA/bQAAAAAAAAABbwEAAE4AAABA03MQe8GiP7V82hl1Id4/AAAAP30AAAAAAAAAAXABAABOAAAA2AuWbF9jpT+NAwFuH1LePwAAAD99AAAAAAAAAAFxAQAATgAAAHBEuMhDBag/HQhw+5By3j8AAAA/jAAAAAAAAAABcgEAAE4AAADk7tENr/6pP60M34gCk94/AAAAP5wAAAAAAAAAAXMBAABOAAAAMAvjO6FPqz89EU4WdLPePwAAAD+cAAAAAAAAAAF0AQAATgAAAHwn9GmToKw/zRW9o+XT3j8AAAA/rAAAAAAAAAABdQEAAE4AAAB8J/Rpk6CsP10aLDFX9N4/AAAAP6wAAAAAAAAAAXYBAABOAAAAyEMFmIXxrT/tHpu+yBTfPwAAAD+sAAAAAAAAAAF3AQAATgAAAOzRDa/+ma4/NaFShQEl3z8AAAA/uwAAAAAAAAABeAEAAE4AAADs0Q2v/pmuP30jCkw6Nd8/AAAAP7sAAAAAAAAAAXkBAABOAAAAFGAWxndCrz/FpcESc0XfPwAAAD/LAAAAAAAAAAF6AQAATgAAABRgFsZ3Qq8/DSh52atV3z8AAAA/6gAAAAAAAAABewEAAE4AAAAwvhP6tEmwPw/fiAKTTt0/AAAAPwAAAAAAAAAAAXwBAABOAAAAFGAWxndCrz8P34gCk07dPwAAAD8+AAAAAAAAAAF9AQAATgAAAOzRDa/+ma4/D9+IApNO3T8AAAA/TgAAAAAAAAABfgEAAE4AAADIQwWYhfGtP1VhQMnLXt0/AAAAP14AAAAAAAAAAX8BAABOAAAAoLX8gAxJrT9VYUDJy17dPwAAAD9eAAAAAAAAAAGAAQAATgAAAHwn9GmToKw/neP3jwRv3T8AAAA/bQAAAAAAAAABgQEAAE4AAAB8J/Rpk6CsP+dlr1Y9f90/AAAAP30AAAAAAAAAAYIBAABOAAAAVJnrUhr4qz8t6GYddo/dPwAAAD99AAAAAAAAAAGDAQAATgAAAAh92iQop6o/dWoe5K6f3T8AAAA/fQAAAAAAAAABhAEAAE4AAAAIfdokKKeqPwVvjXEgwN0/AAAAP40AAAAAAAAAAYUBAABOAAAA5O7RDa/+qT/d9bPFyvDdPwAAAD+NAAAAAAAAAAGGAQAATgAAALxgyfY1Vqk/JXhrjAMB3j8AAAA/nAAAAAAAAAABhwEAAE4AAABMtq+xylynP/3+keCtMd4/AAAAP6wAAAAAAAAAAYgBAABOAAAAAJqeg9gLpj/Vhbg0WGLePwAAAD+sAAAAAAAAAAGJAQAATgAAAGhhfCf0aaM/9Y6WTzuj3j8AAAA/uwAAAAAAAAABigEAAE4AAAAcRWv5ARmiP80VvaPl094/AAAAP7sAAAAAAAAAAYsBAABOAAAApJpRtJYfoD9dGiwxV/TePwAAAD+7AAAAAAAAAAGMAQAATgAAALD8gAxJnZ0/fSMKTDo13z8AAAA/ywAAAAAAAAABjQEAAE4AAADQp02CcqqZPw0oedmrVd8/AAAAP9sAAAAAAAAAAY4BAABOAAAAgIs8VIBZmD9VqjCg5GXfPwAAAD/bAAAAAAAAAAGPAQAATgAAAOhSGvibt5U/5a6fLVaG3z8AAAA/2wAAAAAAAAABkAEAAE4AAACgNgnKqWaUPy0xV/SOlt8/AAAAP+oAAAAAAAAAAZEBAABOAAAAoDYJyqlmlD91sw67x6bfPwAAAD/qAAAAAAAAAAGSAQAATgAAAFAa+Ju3FZM/vTXGgQC33z8AAAA/+gAAAAAAAAABkwEAAE4AAABQ/TM9B7F3P7IyfCMKTOI/AAAAPwAAAAAAAAAAAZQBAABOAAAAUP0zPQexdz/V89eGJlTiPwAAAD9uAAAAAAAAAAGVAQAATgAAAFD9Mz0HsXc/HnaPTV9k4j8AAAA/bgAAAAAAAAABlgEAAE4AAABQ/TM9B7F3P0E367B7bOI/AAAAP30AAAAAAAAAAZcBAABOAAAA6G/eVkwcgT+uev7a0ITiPwAAAD99AAAAAAAAAAGYAQAATgAAAICoALMwvoM/9vy1oQmV4j8AAAA/jQAAAAAAAAABmQEAAE4AAACwGUVr+QGJP2JAyctereI/AAAAP40AAAAAAAAAAZoBAABOAAAAuOHVP9NzkD+pwoCSl73iPwAAAD+NAAAAAAAAAAGbAQAATgAAAFAa+Ju3FZM/8kQ4WdDN4j8AAAA/nQAAAAAAAAABnAEAAE4AAADoUhr4m7eVP16IS4Ml5uI/AAAAP6wAAAAAAAAAAZ0BAABOAAAAOG8rJo4Ilz+lCgNKXvbiPwAAAD+sAAAAAAAAAAGeAQAATgAAADhvKyaOCJc/7Yy6EJcG4z8AAAA/vAAAAAAAAAABnwEAAE4AAACAizxUgFmYP1nQzTrsHuM/AAAAP7wAAAAAAAAAAaABAABOAAAA0KdNgnKqmT99kSmeCCfjPwAAAD/MAAAAAAAAAAGhAQAATgAAANCnTYJyqpk/olKFASUv4z8AAAA/zAAAAAAAAAABogEAAE4AAADQp02CcqqZP8UT4WRBN+M/AAAAP9sAAAAAAAAAAaMBAABOAAAAGMResGT7mj/FE+FkQTfjPwAAAD/rAAAAAAAAAAGkAQAATgAAABjEXrBk+5o/6dQ8yF0/4z8AAAA/+gAAAAAAAAABpQEAAE4AAABo4G/eVkycPw6WmCt6R+M/AAAAP/oAAAAAAAAAAaYBAABOAAAAsPyADEmdnT8OlpgrekfjPwAAAD8KAQAAAAAAAAGnAQAATgAAAAAZkjo77p4/MVf0jpZP4z8AAAA/CgEAAAAAAAABqAEAAE4AAAAAGZI6O+6eP1UYUPKyV+M/AAAAPxoBAAAAAAAAAakBAABOAAAApJpRtJYfoD962atVz1/jPwAAAD8aAQAAAAAAAAGqAQAATgAAABxFa/kBGaI/nZoHuetn4z8AAAA/KQEAAAAAAAABqwEAAE4AAABA03MQe8GiP52aB7nrZ+M/AAAAPzkBAAAAAAAAAawBAABOAAAAQNNzEHvBoj/BW2McCHDjPwAAAD85AQAAAAAAAAGtAQAATgAAAGhhfCf0aaM/wVtjHAhw4z8AAAA/SQEAAAAAAAABrgEAAE4AAAAkKKeaUbSmP2JAyctereI/AAAAPwAAAAAAAAAAAa8BAABOAAAAAJqeg9gLpj9iQMnLXq3iPwAAAD8AAAAAAAAAAAGwAQAATgAAANgLlmxfY6U/YkDJy16t4j8AAAA/bQAAAAAAAAABsQEAAE4AAAC0fY1V5rqkP4YBJS97teI/AAAAP30AAAAAAAAAAbIBAABOAAAAjO+EPm0SpD+pwoCSl73iPwAAAD+NAAAAAAAAAAGzAQAATgAAAGhhfCf0aaM/FQaUvOzV4j8AAAA/jQAAAAAAAAABtAEAAE4AAAAcRWv5ARmiP16IS4Ml5uI/AAAAP5wAAAAAAAAAAbUBAABOAAAA8LZi4ohwoT+BSafmQe7iPwAAAD+cAAAAAAAAAAG2AQAATgAAAKSaUbSWH6A/7Yy6EJcG4z8AAAA/rAAAAAAAAAABtwEAAE4AAAAAGZI6O+6ePzYPctfPFuM/AAAAP6wAAAAAAAAAAbgBAABOAAAAaOBv3lZMnD9Z0M067B7jPwAAAD+7AAAAAAAAAAG5AQAATgAAABjEXrBk+5o/fZEpnggn4z8AAAA/uwAAAAAAAAABugEAAE4AAADQp02CcqqZP8UT4WRBN+M/AAAAP8sAAAAAAAAAAbsBAABOAAAAgIs8VIBZmD/p1DzIXT/jPwAAAD/LAAAAAAAAAAG8AQAATgAAADhvKyaOCJc/MVf0jpZP4z8AAAA/2wAAAAAAAAABvQEAAE4AAADoUhr4m7eVP1UYUPKyV+M/AAAAP+oAAAAAAAAAAb4BAABOAAAAoDYJyqlmlD962atVz1/jPwAAAD/qAAAAAAAAAAG/AQAATgAAAFAa+Ju3FZM/nZoHuetn4z8AAAA/6gAAAAAAAAABwAEAAE4AAABQGvibtxWTP+Ycv38keOM/AAAAP/oAAAAAAAAAAcEBAABOAAAAUBr4m7cVkz8J3hrjQIDjPwAAAD8KAQAAAAAAAAHCAQAATgAAAAj+5m3FxJE/Cd4a40CA4z8AAAA/aAEAAAAAAAABwwEAAE4AAAC44dU/03OQPwneGuNAgOM/AAAAP2gBAAAAAAAAAcQBAABOAAAAzChayw/IoD/5/SPBW2PkPwAAAD8AAAAAAAAAAAHFAQAATgAAAPC2YuKIcKE/+f0jwVtj5D8AAAA/XgAAAAAAAAABxgEAAE4AAAAcRWv5ARmiPx2/fyR4a+Q/AAAAP14AAAAAAAAAAccBAABOAAAAaGF8J/Rpoz9BgNuHlHPkPwAAAD9uAAAAAAAAAAHIAQAATgAAANgLlmxfY6U/rcPusemL5D8AAAA/fQAAAAAAAAAByQEAAE4AAAAkKKeaUbSmP9GEShUGlOQ/AAAAP30AAAAAAAAAAcoBAABOAAAAmNLA37ytqD89yF0/W6zkPwAAAD+NAAAAAAAAAAHLAQAATgAAADAL4zuhT6s/hUoVBpS85D8AAAA/jQAAAAAAAAABzAEAAE4AAAB8J/Rpk6CsP83MzMzMzOQ/AAAAP50AAAAAAAAAAc0BAABOAAAAyEMFmIXxrT8VT4STBd3kPwAAAD+dAAAAAAAAAAHOAQAATgAAAOzRDa/+ma4/FU+EkwXd5D8AAAA/rAAAAAAAAAABzwEAAE4AAAAUYBbGd0KvPzkQ4PYh5eQ/AAAAP7wAAAAAAAAAAdABAABOAAAAPO4e3fDqrz9d0TtaPu3kPwAAAD+8AAAAAAAAAAHRAQAATgAAADzuHt3w6q8/gJKXvVr15D8AAAA/vAAAAAAAAAAB0gEAAE4AAAA87h7d8OqvP6VT8yB3/eQ/AAAAPwUBAAAAAAAAAdMBAABOAAAAML4T+rRJsD+lU/Mgd/3kPwAAAD8FAQAAAAAAAAHUAQAATgAAADC+E/q0SbA/yRRPhJMF5T8AAAA/FQEAAAAAAAAB1QEAAE4AAAAwvhP6tEmwP+zVquevDeU/AAAAPyUBAAAAAAAAAdYBAABOAAAA3D264dU/sz8mL3u16vnjPwAAAD8AAAAAAAAAAAHXAQAATgAAAMj2NVaZ67I/SfDWGAcC5D8AAAA/BQAAAAAAAAAB2AEAAE4AAAC2r7HKXJeyP22xMnwjCuQ/AAAAPxQAAAAAAAAAAdkBAABOAAAAkCGps+PusT+Sco7fPxLkPwAAAD8UAAAAAAAAAAHaAQAATgAAAJAhqbPj7rE/tTPqQlwa5D8AAAA/JAAAAAAAAAAB2wEAAE4AAAB82iQop5qxP9n0RaZ4IuQ/AAAAPyQAAAAAAAAAAdwBAABOAAAAapOgnGpGsT/+taEJlSrkPwAAAD8zAAAAAAAAAAHdAQAATgAAAFZMHBEu8rA//rWhCZUq5D8AAAA/MwAAAAAAAAAB3gEAAE4AAABWTBwRLvKwPyF3/WyxMuQ/AAAAP0MAAAAAAAAAAd8BAABOAAAARAWYhfGdsD9q+bQz6kLkPwAAAD9DAAAAAAAAAAHgAQAATgAAADC+E/q0SbA/jboQlwZL5D8AAAA/UwAAAAAAAAAB4QEAAE4AAAAwvhP6tEmwP9Y8yF0/W+Q/AAAAP1MAAAAAAAAAAeIBAABOAAAAPO4e3fDqrz/WPMhdP1vkPwAAAD9iAAAAAAAAAAHjAQAATgAAABRgFsZ3Qq8/Hb9/JHhr5D8AAAA/YgAAAAAAAAAB5AEAAE4AAAAUYBbGd0KvP0GA24eUc+Q/AAAAP3IAAAAAAAAAAeUBAABOAAAA7NENr/6Zrj9lQTfrsHvkPwAAAD9yAAAAAAAAAAHmAQAATgAAAMhDBZiF8a0/rcPusemL5D8AAAA/ggAAAAAAAAAB5wEAAE4AAACgtfyADEmtP/VFpnginOQ/AAAAP5EAAAAAAAAAAegBAABOAAAAfCf0aZOgrD8ZBwLcPqTkPwAAAD+RAAAAAAAAAAHpAQAATgAAAFSZ61Ia+Ks/PchdP1us5D8AAAA/kQAAAAAAAAAB6gEAAE4AAAAwC+M7oU+rP4VKFQaUvOQ/AAAAP6EAAAAAAAAAAesBAABOAAAAMAvjO6FPqz+pC3FpsMTkPwAAAD+hAAAAAAAAAAHsAQAATgAAAAh92iQop6o/zczMzMzM5D8AAAA/sAAAAAAAAAAB7QEAAE4AAADk7tENr/6pP/GNKDDp1OQ/AAAAP8AAAAAAAAAAAe4BAABOAAAA5O7RDa/+qT85EOD2IeXkPwAAAD/AAAAAAAAAAAHvAQAATgAAALxgyfY1Vqk/ORDg9iHl5D8AAAA/wAAAAAAAAAAB8AEAAE4AAAC8YMn2NVapP13RO1o+7eQ/AAAAP9AAAAAAAAAAAfEBAABOAAAAmNLA37ytqD9d0TtaPu3kPwAAAD/QAAAAAAAAAAHyAQAATgAAAJjSwN+8rag/gJKXvVr15D8AAAA/3wAAAAAAAAAB8wEAAE4AAACY0sDfvK2oP6VT8yB3/eQ/AAAAP/8AAAAAAAAAAfQBAABOAAAAcES4yEMFqD+lU/Mgd/3kPwAAAD8OAQAAAAAAAAH1AQAATgAAAHBEuMhDBag/yRRPhJMF5T8AAAA/HgEAAAAAAAAB9gEAAE4AAABMtq+xylynP+zVquevDeU/AAAAPy0BAAAAAAAAAfcBAABOAAAATLavscpcpz8RlwZLzBXlPwAAAD89AQAAAAAAAAH4AQAATgAAALD8gAxJnZ0/aUKlCgNK5j8AAAA/AAAAAAAAAAAB+QEAAE4AAACw/IAMSZ2dP4wDAW4fUuY/AAAAP40AAAAAAAAAAfoBAABOAAAAsPyADEmdnT+xxFzRO1rmPwAAAD+NAAAAAAAAAAH7AQAATgAAAKSaUbSWH6A/scRc0Tta5j8AAAA/jQAAAAAAAAAB/AEAAE4AAACkmlG0lh+gP9WFuDRYYuY/AAAAP50AAAAAAAAAAf0BAABOAAAAzChayw/IoD/Vhbg0WGLmPwAAAD+sAAAAAAAAAAH+AQAATgAAAMwoWssPyKA/+EYUmHRq5j8AAAA/rAAAAAAAAAAB/wEAAE4AAADwtmLiiHChP0HJy16teuY/AAAAP7wAAAAAAAAAAQACAABOAAAAHEVr+QEZoj9kiifCyYLmPwAAAD+8AAAAAAAAAAEBAgAATgAAABxFa/kBGaI/rQzfiAKT5j8AAAA/vAAAAAAAAAABAgIAAE4AAABA03MQe8GiP9DNOuwem+Y/AAAAP8wAAAAAAAAAAQMCAABOAAAAaGF8J/Rpoz88EU4WdLPmPwAAAD/bAAAAAAAAAAEEAgAATgAAAACanoPYC6Y/zBW9o+XT5j8AAAA/2wAAAAAAAAABBQIAAE4AAACY0sDfvK2oPzhZ0M067OY/AAAAP+sAAAAAAAAAAQYCAABOAAAACH3aJCinqj/JXT9brAznPwAAAD/rAAAAAAAAAAEHAgAATgAAAKC1/IAMSa0/NaFShQEl5z8AAAA/+gAAAAAAAAABCAIAAE4AAADs0Q2v/pmuP3wjCkw6Nec/AAAAP/oAAAAAAAAAAQkCAABOAAAAFGAWxndCrz+h5GWvVj3nPwAAAD8KAQAAAAAAAAEKAgAATgAAADzuHt3w6q8/xaXBEnNF5z8AAAA/GgEAAAAAAAABCwIAAE4AAAAwvhP6tEmwP+hmHXaPTec/AAAAPykBAAAAAAAAAQwCAABOAAAAPO4e3fDqrz/oZh12j03nPwAAAD/VAQAAAAAAAAENAgAATgAAAGqToJxqRrE/+EYUmHRq5j8AAAA/AAAAAAAAAAABDgIAAE4AAABWTBwRLvKwP/hGFJh0auY/AAAAPxAAAAAAAAAAAQ8CAABOAAAARAWYhfGdsD/4RhSYdGrmPwAAAD8QAAAAAAAAAAEQAgAATgAAADzuHt3w6q8/+EYUmHRq5j8AAAA/HwAAAAAAAAABEQIAAE4AAAAUYBbGd0KvPx0IcPuQcuY/AAAAPy8AAAAAAAAAARICAABOAAAA7NENr/6Zrj8dCHD7kHLmPwAAAD8/AAAAAAAAAAETAgAATgAAAMhDBZiF8a0/QcnLXq165j8AAAA/PwAAAAAAAAABFAIAAE4AAACgtfyADEmtP4hLgyXmiuY/AAAAP04AAAAAAAAAARUCAABOAAAAfCf0aZOgrD+IS4Ml5ormPwAAAD9OAAAAAAAAAAEWAgAATgAAAFSZ61Ia+Ks/rQzfiAKT5j8AAAA/XgAAAAAAAAABFwIAAE4AAAAwC+M7oU+rP9DNOuwem+Y/AAAAP14AAAAAAAAAARgCAABOAAAACH3aJCinqj/0jpZPO6PmPwAAAD9uAAAAAAAAAAEZAgAATgAAAOTu0Q2v/qk/PBFOFnSz5j8AAAA/fQAAAAAAAAABGgIAAE4AAAC8YMn2NVapP2DSqXmQu+Y/AAAAP5wAAAAAAAAAARsCAABOAAAATLavscpcpz/x1hgHAtzmPwAAAD+cAAAAAAAAAAEcAgAATgAAANgLlmxfY6U/OFnQzTrs5j8AAAA/rAAAAAAAAAABHQIAAE4AAACM74Q+bRKkP10aLDFX9OY/AAAAP6wAAAAAAAAAAR4CAABOAAAAHEVr+QEZoj+B24eUc/zmPwAAAD+sAAAAAAAAAAEfAgAATgAAAMwoWssPyKA/yV0/W6wM5z8AAAA/rAAAAAAAAAABIAIAAE4AAAAAGZI6O+6eP+0em77IFOc/AAAAP7wAAAAAAAAAASECAABOAAAA0KdNgnKqmT81oVKFASXnPwAAAD+8AAAAAAAAAAEiAgAATgAAAICLPFSAWZg/WWKu6B0t5z8AAAA/ywAAAAAAAAABIwIAAE4AAACgNgnKqWaUP1lirugdLec/AAAAP9sAAAAAAAAAASQCAABOAAAAUBr4m7cVkz98IwpMOjXnPwAAAD/bAAAAAAAAAAElAgAATgAAAAj+5m3FxJE/oeRlr1Y95z8AAAA/2wAAAAAAAAABJgIAAE4AAAC44dU/03OQP6HkZa9WPec/AAAAP+sAAAAAAAAAAScCAABOAAAAUBr4m7cVkz+5fUg5x+/nPwAAAD8AAAAAAAAAAAEoAgAATgAAAKA2CcqpZpQ/3D6knOP35z8AAAA/fQAAAAAAAAABKQIAAE4AAADoUhr4m7eVPyTBW2McCOg/AAAAP4wAAAAAAAAAASoCAABOAAAA6FIa+Ju3lT9IgrfGOBDoPwAAAD+MAAAAAAAAAAErAgAATgAAADhvKyaOCJc/kARvjXEg6D8AAAA/nAAAAAAAAAABLAIAAE4AAACAizxUgFmYP7TFyvCNKOg/AAAAP5wAAAAAAAAAAS0CAABOAAAAgIs8VIBZmD/8R4K3xjjoPwAAAD+sAAAAAAAAAAEuAgAATgAAANCnTYJyqpk/IAneGuNA6D8AAAA/rAAAAAAAAAABLwIAAE4AAADQp02CcqqZP2iLleEbUeg/AAAAP7sAAAAAAAAAATACAABOAAAAGMResGT7mj+MTPFEOFnoPwAAAD+7AAAAAAAAAAExAgAATgAAAGjgb95WTJw/sA1NqFRh6D8AAAA/ywAAAAAAAAABMgIAAE4AAABo4G/eVkycP9TOqAtxaeg/AAAAP8sAAAAAAAAAATMCAABOAAAAsPyADEmdnT/5jwRvjXHoPwAAAD/aAAAAAAAAAAE0AgAATgAAAAAZkjo77p4/+Y8Eb41x6D8AAAA/+gAAAAAAAAABNQIAAE4AAAAAGZI6O+6ePxxRYNKpeeg/AAAAPwkBAAAAAAAAATYCAABOAAAApJpRtJYfoD8cUWDSqXnoPwAAAD8ZAQAAAAAAAAE3AgAATgAAAKSaUbSWH6A/QBK8NcaB6D8AAAA/GQEAAAAAAAABOAIAAE4AAADMKFrLD8igP4iUc/z+keg/AAAAPykBAAAAAAAAATkCAABOAAAA8LZi4ohwoT/RFivDN6LoPwAAAD8pAQAAAAAAAAE6AgAATgAAAEDTcxB7waI/9NeGJlSq6D8AAAA/OAEAAAAAAAABOwIAAE4AAABA03MQe8GiPxiZ4olwsug/AAAAPzgBAAAAAAAAATwCAABOAAAAaGF8J/Rpoz9gG5pQqcLoPwAAAD9IAQAAAAAAAAE9AgAATgAAAIzvhD5tEqQ/YBuaUKnC6D8AAAA/gwEAAAAAAAABPgIAAE4AAACM74Q+bRKkP4Tc9bPFyug/AAAAP5MBAAAAAAAAAT8CAABOAAAATLavscpcpz+8NcaBALfnPwAAAD8AAAAAAAAAAAFAAgAATgAAACQop5pRtKY/vDXGgQC35z8AAAA/DwAAAAAAAAABQQIAAE4AAAAAmp6D2AumP7w1xoEAt+c/AAAAPx8AAAAAAAAAAUICAABOAAAA2AuWbF9jpT+8NcaBALfnPwAAAD8fAAAAAAAAAAFDAgAATgAAALR9jVXmuqQ/vDXGgQC35z8AAAA/PgAAAAAAAAABRAIAAE4AAACM74Q+bRKkP+H2IeUcv+c/AAAAPz4AAAAAAAAAAUUCAABOAAAAaGF8J/Rpoz/h9iHlHL/nPwAAAD9OAAAAAAAAAAFGAgAATgAAAGhhfCf0aaM/BLh9SDnH5z8AAAA/TgAAAAAAAAABRwIAAE4AAAAcRWv5ARmiPwS4fUg5x+c/AAAAP10AAAAAAAAAAUgCAABOAAAAHEVr+QEZoj8oedmrVc/nPwAAAD9dAAAAAAAAAAFJAgAATgAAAPC2YuKIcKE/TTo1D3LX5z8AAAA/bQAAAAAAAAABSgIAAE4AAACkmlG0lh+gP3D7kHKO3+c/AAAAP20AAAAAAAAAAUsCAABOAAAAABmSOjvunj+5fUg5x+/nPwAAAD99AAAAAAAAAAFMAgAATgAAAGjgb95WTJw/3D6knOP35z8AAAA/fQAAAAAAAAABTQIAAE4AAAAYxF6wZPuaPyTBW2McCOg/AAAAP4wAAAAAAAAAAU4CAABOAAAAOG8rJo4Ilz9sQxMqVRjoPwAAAD+MAAAAAAAAAAFPAgAATgAAAKA2CcqpZpQ/tMXK8I0o6D8AAAA/nAAAAAAAAAABUAIAAE4AAAAI/uZtxcSRP9iGJlSqMOg/AAAAP5wAAAAAAAAAAVECAABOAAAAuOHVP9NzkD/8R4K3xjjoPwAAAD+rAAAAAAAAAAFSAgAATgAAAOCKiSPCRY4/IAneGuNA6D8AAAA/qwAAAAAAAAABUwIAAE4AAABAUmfH3aOLPyAJ3hrjQOg/AAAAP7sAAAAAAAAAAVQCAABOAAAAsBlFa/kBiT9Eyjl+/0joPwAAAD/LAAAAAAAAAAFVAgAATgAAALAZRWv5AYk/aIuV4RtR6D8AAAA/2gAAAAAAAAABVgIAAE4AAAAQ4SIPFWCGP2iLleEbUeg/AAAAP9oAAAAAAAAAAVcCAABOAAAAEOEiDxVghj+MTPFEOFnoPwAAAD/qAAAAAAAAAAFYAgAATgAAAICoALMwvoM/jEzxRDhZ6D8AAAA/+gAAAAAAAAABWQIAAE4AAACAqACzML6DP7ANTahUYeg/AAAAP0gBAAAAAAAAAVoCAABOAAAAgKgAszC+gz/5jwRvjXHoPwAAAD9XAQAAAAAAAAFbAgAATgAAAICoALMwvoM/HFFg0ql56D8AAAA/VwEAAAAAAAABXAIAAE4AAAAQ4SIPFWCGP0ASvDXGgeg/AAAAP2cBAAAAAAAAAV0CAABOAAAASFBONaNo3T/i0mCJuaLvPwAAAD8AAAAAAAAAAAFeAgAATgAAAEhQTjWjaN0/vhEFJp2a7z8AAAA/jQAAAAAAAAABXwIAAE4AAAAMYi9Ysn3dP74RBSadmu8/AAAAP50AAAAAAAAAAWACAABOAAAA0nMQe8GS3T++EQUmnZrvPwAAAD+dAAAAAAAAAAFhAgAATgAAACCps+Pu0d0/mlCpwoCS7z8AAAA/vAAAAAAAAAABYgIAAE4AAACms+Pu0Q3fP5pQqcKAku8/AAAAP8sAAAAAAAAAAWMCAABOAAAAgAxJnR133z+aUKnCgJLvPwAAAD/bAAAAAAAAAAFkAgAATgAAABx3j2549d8/mlCpwoCS7z8AAAA/2wAAAAAAAAABZQIAAE4AAAD6Z3oOYi/gP5pQqcKAku8/AAAAP9sAAAAAAAAAAWYCAABOAAAAZhSt5Qdk4D+aUKnCgJLvPwAAAD/rAAAAAAAAAAFnAgAATgAAANLA37ytmOA/mlCpwoCS7z8AAAA/6wAAAAAAAAABaAIAAE4AAAADf/O2YuLgP5pQqcKAku8/AAAAP/oAAAAAAAAAAWkCAABOAAAAbismjggX4T+aUKnCgJLvPwAAAD/6AAAAAAAAAAFqAgAATgAAAJ/pOYi9YOE/mlCpwoCS7z8AAAA/CgEAAAAAAAABawIAAE4AAAALlmxfY5XhP5pQqcKAku8/AAAAPwoBAAAAAAAAAWwCAABOAAAAlLkupYG/4T+aUKnCgJLvPwAAAD8aAQAAAAAAAAFtAgAATgAAAB7d8Oqf6eE/mlCpwoCS7z8AAAA/KQEAAAAAAAABbgIAAE4AAAAxJHV23D3iP5pQqcKAku8/AAAAPykBAAAAAAAAAW8CAABOAAAA2L7GKnNd4j+aUKnCgJLvPwAAAD85AQAAAAAAAAFwAgAATgAAAGHiiHCRh+I/vhEFJp2a7z8AAAA/OQEAAAAAAAABcQIAAE4AAACwFyzZvsbiP74RBSadmu8/AAAAP0gBAAAAAAAAAXICAABOAAAAOTvuHt3w4j/i0mCJuaLvPwAAAD9YAQAAAAAAAAFzAgAATgAAAIhwkYcKMOM/BpS87NWq7z8AAAA/aAEAAAAAAAABdAIAAE4AAADMdSkN/M3jPypVGFDysu8/AAAAP2gBAAAAAAAAAXUCAABOAAAA37ytmDgi5D9OFnSzDrvvPwAAAD9oAQAAAAAAAAF2AgAATgAAANSMorX8gOQ/ThZ0sw677z8AAAA/dwEAAAAAAAABdwIAAE4AAADKXJfSwN/kP04WdLMOu+8/AAAAP3cBAAAAAAAAAXgCAABOAAAAobX8gAxJ5T9OFnSzDrvvPwAAAD+HAQAAAAAAAAF5AgAATgAAAJeF8Z3Qp+U/ThZ0sw677z8AAAA/hwEAAAAAAAABegIAAE4AAADHQwWYhfHlP04WdLMOu+8/AAAAP6YBAAAAAAAAAXsCAABOAAAAKcAsjO+E5j9OFnSzDrvvPwAAAD+2AQAAAAAAAAF8AgAATgAAAB+QIamz4+Y/ThZ0sw677z8AAAA/xQEAAAAAAAABfQIAAE4AAAAy16U08DfnP04WdLMOu+8/AAAAP+UBAAAAAAAAAX4CAABOAAAAJ6eaUbSW5z9y188WK8PvPwAAAD/lAQAAAAAAAAF/AgAATgAAALHKXJfSwOc/ctfPFivD7z8AAAA/9AEAAAAAAAABgAIAAE4AAAA67h7d8OrnP5aYK3pHy+8/AAAAP/QBAAAAAAAAAYECAABOAAAApppRtJYf6D+WmCt6R8vvPwAAAD8UAgAAAAAAAAGCAgAATgAAABAu8lABZuk/ulmH3WPT7z8AAAA/QgIAAAAAAAABgwIAAE4AAACqf6bnIPbqP5aYK3pHy+8/AAAAP0ICAAAAAAAAAYQCAABOAAAAUhr4m7cV6z+WmCt6R8vvPwAAAD9CAgAAAAAAAAGFAgAATgAAAPi0SVBONes/ctfPFivD7z8AAAA/UgIAAAAAAAABhgIAAE4AAADbPbrh1T/rP3LXzxYrw+8/AAAAP2ICAAAAAAAAAYcCAABOAAAAoE+bBOVU6z9y188WK8PvPwAAAD9xAgAAAAAAAAGIAgAATgAAAIHYC5ZsX+s/ctfPFivD7z8AAAA/vwIAAAAAAAABiQIAAE4AAAAqc11KA3/rP3LXzxYrw+8/AAAAP88CAAAAAAAAAYoCAABOAAAAC/zN24qJ6z9y188WK8PvPwAAAD/uAgAAAAAAAAGLAgAATgAAAO6EPm0SlOs/ctfPFivD7z8AAAA/HQMAAAAAAAABjAIAAE4AAADQDa/+mZ7rP3LXzxYrw+8/AAAAPzwDAAAAAAAAAY0CAABOAAAAeKgAszC+6z+WmCt6R8vvPwAAAD97AwAAAAAAAAGOAgAATgAAAOxrrDLXpew/3hrjQIDb7z8AAAA/ewMAAAAAAAABjwIAAE4AAAB2j2549c/sP94a40CA2+8/AAAAP4sDAAAAAAAAAZACAABOAAAAOqFPmwTl7D/eGuNAgNvvPwAAAD+5AwAAAAAAAAGRAgAATgAAAB4qwCyM7+w/3hrjQIDb7z8AAAA/yQMAAAAAAAABkgIAAE4AAADiO6FPmwTtP94a40CA2+8/AAAAP8kDAAAAAAAAAZMCAABOAAAAqE2CcqoZ7T/eGuNAgNvvPwAAAD/ZAwAAAAAAAAGUAgAATgAAAGxfY5W5Lu0/3hrjQIDb7z8AAAA/2QMAAAAAAAABlQIAAE4AAABO6NMmQTntP94a40CA2+8/AAAAP+gDAAAAAAAAAZYCAABOAAAAMHFEuMhD7T/eGuNAgNvvPwAAAD/4AwAAAAAAAAGXAgAATgAAABL6tElQTu0/3hrjQIDb7z8AAAA/hQQAAAAAAAAL</ink>
</athena>
</file>

<file path=customXml/item37.xml><?xml version="1.0" encoding="utf-8"?>
<athena xmlns="http://schemas.microsoft.com/edu/athena" version="0.1.2681.0">
  <media streamable="true" recordStart="490475" recordEnd="623234" recordLength="1494186" start="490475" end="623234" audioFormat="{00001610-0000-0010-8000-00AA00389B71}" audioRate="44100" muted="false" volume="0.8" fadeIn="0" fadeOut="0" videoFormat="{34363248-0000-0010-8000-00AA00389B71}" videoRate="30" videoWidth="960" videoHeight="720"/>
</athena>
</file>

<file path=customXml/item38.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IAAAATAAAABwMAAAAAAQAAACAAAAAECUlua0F0b21WMQIAAAAJBAAAAAkFAAAACQYAAAAJBwAAAAkIAAAACQkAAAAJCgAAAAkLAAAACQwAAAAJDQAAAAkOAAAACQ8AAAAJEAAAAAkRAAAACRIAAAAJEwAAAAkUAAAACRUAAAANDgUEAAAAC1BlblN0cm9rZVYxBAAAAApBdHRyaWJ1dGVzBVRyYWNlCVN0YXJ0VGltZQRUeXBlBAQABA9QZW5BdHRyaWJ1dGVzVjECAAAACklua1RyYWNlVjECAAAAEAxBY3Rpb25UeXBlVjECAAAAAgAAAAkWAAAACRcAAABYCgAAAAAAAAXo////DEFjdGlvblR5cGVWMQEAAAAHdmFsdWVfXwAIAgAAAAAAAAABBQAAAAQAAAAJGQAAAAkaAAAAm1wAAAAAAAAB5f///+j///8AAAAAAQYAAAAEAAAACRwAAAAJHQAAAOFvAAAAAAAAAeL////o////AAAAAAEHAAAABAAAAAkfAAAACSAAAAAb+wAAAAAAAAHf////6P///wAAAAABCAAAAAQAAAAJIgAAAAkjAAAAwgQBAAAAAAAB3P///+j///8AAAAAAQkAAAAEAAAACSUAAAAJJgAAABAtAQAAAAAAAdn////o////AAAAAAEKAAAABAAAAAkoAAAACSkAAADTPwEAAAAAAAHW////6P///wAAAAABCwAAAAQAAAAJKwAAAAksAAAAJY8BAAAAAAAB0////+j///8AAAAAAQwAAAAEAAAACS4AAAAJLwAAACfFAQAAAAAAAdD////o////AAAAAAENAAAABAAAAAkxAAAACTIAAADQ3wEAAAAAAAHN////6P///wAAAAABDgAAAAQAAAAJNAAAAAk1AAAA4jkCAAAAAAAByv///+j///8AAAAAAQ8AAAAEAAAACTcAAAAJOAAAALRBAgAAAAAAAcf////o////AAAAAAEQAAAABAAAAAk6AAAACTsAAAAFXAIAAAAAAAHE////6P///wAAAAABEQAAAAQAAAAJPQAAAAk+AAAAG2YCAAAAAAABwf///+j///8AAAAAARIAAAAEAAAACUAAAAAJQQAAALihAgAAAAAAAb7////o////AAAAAAETAAAABAAAAAlDAAAACUQAAADpAgMAAAAAAAG7////6P///wAAAAABFAAAAAQAAAAJRgAAAAlHAAAAYw0DAAAAAAABuP///+j///8AAAAABRUAAAANQ2xlYXJDYW52YXNWMQIAAAAJU3RhcnRUaW1lBFR5cGUABBAMQWN0aW9uVHlwZVYxAgAAAAIAAABCPQMAAAAAAAG3////6P///wAAAAAFFgAAAA9QZW5BdHRyaWJ1dGVzVjEKAAAAB19jb2xvckEHX2NvbG9yUgdfY29sb3JHB19jb2xvckIKRml0VG9DdXJ2ZQZIZWlnaHQOSWdub3JlUHJlc3N1cmUNSXNIaWdobGlnaHRlcgVTaGFwZQVXaWR0aAAAAAAAAAAABAACAgICAQYBAQxCcnVzaFNoYXBlVjECAAAABgIAAAD//wAAAAAAAAAAACJAAAAFtv///wxCcnVzaFNoYXBlVjEBAAAAB3ZhbHVlX18ACAIAAAABAAAAAAAAAAAAIkAFFwAAAApJbmtUcmFjZVYxAwAAAA1MaXN0YDErX2l0ZW1zDExpc3RgMStfc2l6ZQ9MaXN0YDErX3ZlcnNpb24EAAAYU2hhcmVkLklua2luZy5JbmtQb2ludFtdAgAAAAgIAgAAAAlLAAAAlAEAAJQBAAABGQAAABYAAAD//wAAAAAAAAAAACJAAAABtP///7b///8BAAAAAAAAAAAAIkABGgAAABcAAAAJTQAAAJgAAACYAAAAARwAAAAWAAAA//8AAAAAAAAAAAAiQAAAAbL///+2////AQAAAAAAAAAAACJAAR0AAAAXAAAACU8AAAC6AAAAugAAAAEfAAAAFgAAAP//AAAAAAAAAAAAIkAAAAGw////tv///wEAAAAAAAAAAAAiQAEgAAAAFwAAAAlRAAAAoQAAAKEAAAABIgAAABYAAAD//wAAAAAAAAAAACJAAAABrv///7b///8BAAAAAAAAAAAAIkABIwAAABcAAAAJUwAAAJ8AAACfAAAAASUAAAAWAAAA//8AAAAAAAAAAAAiQAAAAaz///+2////AQAAAAAAAAAAACJAASYAAAAXAAAACVUAAACbAAAAmwAAAAEoAAAAFgAAAP//AAAAAAAAAAAAIkAAAAGq////tv///wEAAAAAAAAAAAAiQAEpAAAAFwAAAAlXAAAAxgAAAMYAAAABKwAAABYAAAD//wAAAAAAAAAAACJAAAABqP///7b///8BAAAAAAAAAAAAIkABLAAAABcAAAAJWQAAAEoAAABKAAAAAS4AAAAWAAAA//8AAAAAAAAAAAAiQAAAAab///+2////AQAAAAAAAAAAACJAAS8AAAAXAAAACVsAAAAkAAAAJAAAAAExAAAAFgAAAP//AAAAAAAAAAAAIkAAAAGk////tv///wEAAAAAAAAAAAAiQAEyAAAAFwAAAAldAAAAEgAAABIAAAABNAAAABYAAAD//wAAAAAAAAAAACJAAAABov///7b///8BAAAAAAAAAAAAIkABNQAAABcAAAAJXwAAACkAAAApAAAAATcAAAAWAAAA//8AAAAAAAAAAAAiQAAAAaD///+2////AQAAAAAAAAAAACJAATgAAAAXAAAACWEAAAA3AAAANwAAAAE6AAAAFgAAAP//AAAAAAAAAAAAIkAAAAGe////tv///wEAAAAAAAAAAAAiQAE7AAAAFwAAAAljAAAAEwAAABMAAAABPQAAABYAAAD//wAAAAAAAAAAACJAAAABnP///7b///8BAAAAAAAAAAAAIkABPgAAABcAAAAJZQAAAB8AAAAfAAAAAUAAAAAWAAAA//8AAAAAAAAAAAAiQAAAAZr///+2////AQAAAAAAAAAAACJAAUEAAAAXAAAACWcAAAAZAAAAGQAAAAFDAAAAFgAAAP//AAAAAAAAAAAAIkAAAAGY////tv///wEAAAAAAAAAAAAiQAFEAAAAFwAAAAlpAAAAAQAAAAEAAAABRgAAABYAAAD//wAAAAAAAAAAACJAAAABlv///7b///8BAAAAAAAAAAAAIkABRwAAABcAAAAJawAAAGUAAABlAAAAB0sAAAAAAQAAAAACAAAECklua1BvaW50VjEC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1sB00AAAAAAQAAAAABAAAECklua1BvaW50VjECAA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1oB08AAAAAAQAAAAABAAAECklua1BvaW50VjECAA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DUYHUQAAAAABAAAAAAEAAAQKSW5rUG9pbnRWMQIA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DV8HUwAAAAABAAAAAAEAAAQKSW5rUG9pbnRWMQIA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NYQdVAAAAAAEAAAAAAQAABApJbmtQb2ludFYxAgA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NZQdXAAAAAAEAAAAAAQAABApJbmtQb2ludFYxAgA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CVsFAAAJXAUAAAldBQAACV4FAAAJXwUAAAlgBQAACWEFAAAJYgUAAAljBQAACWQFAAAJZQUAAAlmBQAACWcFAAAJaAUAAAlpBQAACWoFAAAJawUAAAlsBQAACW0FAAAJbgUAAAlvBQAACXAFAAAJcQUAAAlyBQAACXMFAAAJdAUAAAl1BQAACXYFAAAJdwUAAAl4BQAACXkFAAAJegUAAAl7BQAACXwFAAAJfQUAAAl+BQAACX8FAAAJgAUAAAmBBQAACYIFAAAJgwUAAAmEBQAACYUFAAAJhgUAAAmHBQAACYgFAAAJiQUAAAmKBQAACYsFAAAJjAUAAAmNBQAACY4FAAAJjwUAAAmQBQAACZEFAAAJkgUAAAmTBQAACZQFAAAJlQUAAAmWBQAACZcFAAAJmAUAAAmZBQAACZoFAAAJmwUAAAmcBQAACZ0FAAAJngUAAAmfBQAACaAFAAAJoQUAAAmiBQAACaMFAAAJpAUAAAmlBQAACaYFAAAJpwUAAAmoBQAACakFAAAJqgUAAAmrBQAACawFAAAJrQUAAAmuBQAACa8FAAAJsAUAAAmxBQAACbIFAAAJswUAAAm0BQAACbUFAAAJtgUAAAm3BQAACbgFAAAJuQUAAAm6BQAACbsFAAAJvAUAAAm9BQAACb4FAAAJvwUAAAnABQAACcEFAAAJwgUAAAnDBQAACcQFAAAJxQUAAAnGBQAACccFAAAJyAUAAAnJBQAACcoFAAAJywUAAAnMBQAACc0FAAAJzgUAAAnPBQAACdAFAAAJ0QUAAAnSBQAACdMFAAAJ1AUAAAnVBQAACdYFAAAJ1wUAAAnYBQAACdkFAAAJ2gUAAAnbBQAACdwFAAAJ3QUAAAneBQAACd8FAAAJ4AUAAAnhBQAACeIFAAAJ4wUAAAnkBQAACeUFAAAJ5gUAAAnnBQAACegFAAAJ6QUAAAnqBQAACesFAAAJ7AUAAAntBQAACe4FAAAJ7wUAAAnwBQAACfEFAAAJ8gUAAA06B1kAAAAAAQAAAIAAAAAECklua1BvaW50VjECAAAACfMFAAAJ9AUAAAn1BQAACfYFAAAJ9wUAAAn4BQAACfkFAAAJ+gUAAAn7BQAACfwFAAAJ/QUAAAn+BQAACf8FAAAJAAYAAAkBBgAACQIGAAAJAwYAAAkEBgAACQUGAAAJBgYAAAkHBgAACQgGAAAJCQYAAAkKBgAACQsGAAAJDAYAAAkNBgAACQ4GAAAJDwYAAAkQBgAACREGAAAJEgYAAAkTBgAACRQGAAAJFQYAAAkWBgAACRcGAAAJGAYAAAkZBgAACRoGAAAJGwYAAAkcBgAACR0GAAAJHgYAAAkfBgAACSAGAAAJIQYAAAkiBgAACSMGAAAJJAYAAAklBgAACSYGAAAJJwYAAAkoBgAACSkGAAAJKgYAAAkrBgAACSwGAAAJLQYAAAkuBgAACS8GAAAJMAYAAAkxBgAACTIGAAAJMwYAAAk0BgAACTUGAAAJNgYAAAk3BgAACTgGAAAJOQYAAAk6BgAACTsGAAAJPAYAAA02B1sAAAAAAQAAAEAAAAAECklua1BvaW50VjECAAAACT0GAAAJPgYAAAk/BgAACUAGAAAJQQYAAAlCBgAACUMGAAAJRAYAAAlFBgAACUYGAAAJRwYAAAlIBgAACUkGAAAJSgYAAAlLBgAACUwGAAAJTQYAAAlOBgAACU8GAAAJUAYAAAlRBgAACVIGAAAJUwYAAAlUBgAACVUGAAAJVgYAAAlXBgAACVgGAAAJWQYAAAlaBgAACVsGAAAJXAYAAAldBgAACV4GAAAJXwYAAAlgBgAADRwHXQAAAAABAAAAIAAAAAQKSW5rUG9pbnRWMQIAAAAJYQYAAAliBgAACWMGAAAJZAYAAAllBgAACWYGAAAJZwYAAAloBgAACWkGAAAJagYAAAlrBgAACWwGAAAJbQYAAAluBgAACW8GAAAJcAYAAAlxBgAACXIGAAANDgdfAAAAAAEAAABAAAAABApJbmtQb2ludFYxAgAAAAlzBgAACXQGAAAJdQYAAAl2BgAACXcGAAAJeAYAAAl5BgAACXoGAAAJewYAAAl8BgAACX0GAAAJfgYAAAl/BgAACYAGAAAJgQYAAAmCBgAACYMGAAAJhAYAAAmFBgAACYYGAAAJhwYAAAmIBgAACYkGAAAJigYAAAmLBgAACYwGAAAJjQYAAAmOBgAACY8GAAAJkAYAAAmRBgAACZIGAAAJkwYAAAmUBgAACZUGAAAJlgYAAAmXBgAACZgGAAAJmQYAAAmaBgAACZsGAAANFwdhAAAAAAEAAABAAAAABApJbmtQb2ludFYxAgAAAAmcBgAACZ0GAAAJngYAAAmfBgAACaAGAAAJoQYAAAmiBgAACaMGAAAJpAYAAAmlBgAACaYGAAAJpwYAAAmoBgAACakGAAAJqgYAAAmrBgAACawGAAAJrQYAAAmuBgAACa8GAAAJsAYAAAmxBgAACbIGAAAJswYAAAm0BgAACbUGAAAJtgYAAAm3BgAACbgGAAAJuQYAAAm6BgAACbsGAAAJvAYAAAm9BgAACb4GAAAJvwYAAAnABgAACcEGAAAJwgYAAAnDBgAACcQGAAAJxQYAAAnGBgAACccGAAAJyAYAAAnJBgAACcoGAAAJywYAAAnMBgAACc0GAAAJzgYAAAnPBgAACdAGAAAJ0QYAAAnSBgAADQkHYwAAAAABAAAAIAAAAAQKSW5rUG9pbnRWMQIAAAAJ0wYAAAnUBgAACdUGAAAJ1gYAAAnXBgAACdgGAAAJ2QYAAAnaBgAACdsGAAAJ3AYAAAndBgAACd4GAAAJ3wYAAAngBgAACeEGAAAJ4gYAAAnjBgAACeQGAAAJ5QYAAA0NB2UAAAAAAQAAACAAAAAECklua1BvaW50VjECAAAACeYGAAAJ5wYAAAnoBgAACekGAAAJ6gYAAAnrBgAACewGAAAJ7QYAAAnuBgAACe8GAAAJ8AYAAAnxBgAACfIGAAAJ8wYAAAn0BgAACfUGAAAJ9gYAAAn3BgAACfgGAAAJ+QYAAAn6BgAACfsGAAAJ/AYAAAn9BgAACf4GAAAJ/wYAAAkABwAACQEHAAAJAgcAAAkDBwAACQQHAAAKB2cAAAAAAQAAACAAAAAECklua1BvaW50VjECAAAACQUHAAAJBgcAAAkHBwAACQgHAAAJCQcAAAkKBwAACQsHAAAJDAcAAAkNBwAACQ4HAAAJDwcAAAkQBwAACREHAAAJEgcAAAkTBwAACRQHAAAJFQcAAAkWBwAACRcHAAAJGAcAAAkZBwAACRoHAAAJGwcAAAkcBwAACR0HAAANBwdpAAAAAAEAAAAEAAAABApJbmtQb2ludFYxAgAAAAkeBwAADQMHawAAAAABAAAAgAAAAAQKSW5rUG9pbnRWMQIAAAAJHwcAAAkgBwAACSEHAAAJIgcAAAkjBwAACSQHAAAJJQcAAAkmBwAACScHAAAJKAcAAAkpBwAACSoHAAAJKwcAAAksBwAACS0HAAAJLgcAAAkvBwAACTAHAAAJMQcAAAkyBwAACTMHAAAJNAcAAAk1BwAACTYHAAAJNwcAAAk4BwAACTkHAAAJOgcAAAk7BwAACTwHAAAJPQcAAAk+BwAACT8HAAAJQAcAAAlBBwAACUIHAAAJQwcAAAlEBwAACUUHAAAJRgcAAAlHBwAACUgHAAAJSQcAAAlKBwAACUsHAAAJTAcAAAlNBwAACU4HAAAJTwcAAAlQBwAACVEHAAAJUgcAAAlTBwAACVQHAAAJVQcAAAlWBwAACVcHAAAJWAcAAAlZBwAACVoHAAAJWwcAAAlcBwAACV0HAAAJXgcAAAlfBwAACWAHAAAJYQcAAAliBwAACWMHAAAJZAcAAAllBwAACWYHAAAJZwcAAAloBwAACWkHAAAJagcAAAlrBwAACWwHAAAJbQcAAAluBwAACW8HAAAJcAcAAAlxBwAACXIHAAAJcwcAAAl0BwAACXUHAAAJdgcAAAl3BwAACXgHAAAJeQcAAAl6BwAACXsHAAAJfAcAAAl9BwAACX4HAAAJfwcAAAmABwAACYEHAAAJggcAAAmDBwAADRsFbAAAAApJbmtQb2ludFYxBAAAAAFYAVkOUHJlc3N1cmVGYWN0b3IJVGltZVN0YW1wAAAAAAYGCxACAAAAiiaaaKKJtj8Q83aGxLy9PwAAAD8AAAAAAAAAAAFtAAAAbAAAALbWWmuttbY/EPN2hsS8vT8AAAA/LwAAAAAAAAABbgAAAGwAAAAON9xwww23PxDzdobEvL0/AAAAPz8AAAAAAAAAAW8AAABsAAAAkkceeeSRtz8+tb2Z8vi9PwAAAD8/AAAAAAAAAAFwAAAAbAAAAL733nvvvbc/bHcErSA1vj8AAAA/TwAAAAAAAAABcQAAAGwAAAAXWGCBBRa4P2x3BK0gNb4/AAAAP08AAAAAAAAAAXIAAABsAAAAm2iiiSaauD9sdwStIDW+PwAAAD9eAAAAAAAAAAFzAAAAbAAAAB955JFHHrk/ljlLwE5xvj8AAAA/XgAAAAAAAAABdAAAAGwAAADPOeecc865P8T7kdN8rb4/AAAAP24AAAAAAAAAAXUAAABsAAAA11prrbXWuj/yvdjmqum+PwAAAD9uAAAAAAAAAAF2AAAAbAAAAAwssMACC7w/8r3Y5qrpvj8AAAA/fQAAAAAAAAABdwAAAGwAAACYXXbZZZe9PxyAH/rYJb8/AAAAP30AAAAAAAAAAXgAAABsAAAAUT/99NNPvz8cgB/62CW/PwAAAD+NAAAAAAAAAAF5AAAAbAAAAJtoookmmsA/SkJmDQdivz8AAAA/jQAAAAAAAAABegAAAGwAAACjiSaaaKLBP0pCZg0HYr8/AAAAP50AAAAAAAAAAXsAAABsAAAAlVJKKaWUwj9KQmYNB2K/PwAAAD+dAAAAAAAAAAF8AAAAbAAAAJ1zzjnnnMM/dgStIDWevz8AAAA/rAAAAAAAAAABfQAAAGwAAACQPPLII4/EP3YErSA1nr8/AAAAP6wAAAAAAAAAAX4AAABsAAAAggUWWGCBxT+ixvMzY9q/PwAAAD+8AAAAAAAAAAF/AAAAbAAAAEgeeeSRR8Y/osbzM2Pavz8AAAA/vAAAAAAAAAABgAAAAGwAAAD43nvvvffGP2hEnaNIC8A/AAAAP8wAAAAAAAAAAYEAAABsAAAAfO+99957xz9oRJ2jSAvAPwAAAD/MAAAAAAAAAAGCAAAAbAAAAOunn3766cc/aESdo0gLwD8AAAA/2wAAAAAAAAABgwAAAGwAAABDCCGEEELIP2hEnaNIC8A/AAAAP9sAAAAAAAAAAYQAAABsAAAAm2iiiSaayD9oRJ2jSAvAPwAAAD/rAAAAAAAAAAGFAAAAbAAAAN1www033Mg/aESdo0gLwD8AAAA/6wAAAAAAAAABhgAAAGwAAAAJIYQQQgjJP2hEnaNIC8A/AAAAP/oAAAAAAAAAAYcAAABsAAAASymllFJKyT9oRJ2jSAvAPwAAAD/6AAAAAAAAAAGIAAAAbAAAAKOJJppoosk/aESdo0gLwD8AAAA/CgEAAAAAAAABiQAAAGwAAAD76aeffvrJP2hEnaNIC8A/AAAAPwoBAAAAAAAAAYoAAABsAAAAaaKJJppoyj9oRJ2jSAvAPwAAAD8aAQAAAAAAAAGLAAAAbAAAANdaa6211so/aESdo0gLwD8AAAA/KQEAAAAAAAABjAAAAGwAAACIG2644YbLP2hEnaNIC8A/AAAAPykBAAAAAAAAAY0AAABsAAAADCywwAILzD9oRJ2jSAvAPwAAAD85AQAAAAAAAAGOAAAAbAAAALzssssuu8w/osbzM2Pavz8AAAA/OQEAAAAAAAABjwAAAGwAAACCBRZYYIHNP6LG8zNj2r8/AAAAPzkBAAAAAAAAAZAAAABsAAAAMsYYY4wxzj+ixvMzY9q/PwAAAD9JAQAAAAAAAAGRAAAAbAAAAPjee++9984/osbzM2Pavz8AAAA/SQEAAAAAAAABkgAAAGwAAADVTz/99NPPP6LG8zNj2r8/AAAAP1gBAAAAAAAAAZMAAABsAAAATTTRRBNN0D+ixvMzY9q/PwAAAD9YAQAAAAAAAAGUAAAAbAAAAMcYY4wxxtA/osbzM2Pavz8AAAA/aAEAAAAAAAABlQAAAGwAAABA/fTTTz/RP6LG8zNj2r8/AAAAP3cBAAAAAAAAAZYAAABsAAAAueGGG2640T9oRJ2jSAvAPwAAAD93AQAAAAAAAAGXAAAAbAAAADLGGGOMMdI/fqVArV8pwD8AAAA/dwEAAAAAAAABmAAAAGwAAAC21lprrbXSP36lQK1fKcA/AAAAP4cBAAAAAAAAAZkAAABsAAAAL7vssssu0z+UBuS2dkfAPwAAAD+HAQAAAAAAAAGaAAAAbAAAAKiffvrpp9M/lAbktnZHwD8AAAA/lwEAAAAAAAABmwAAAGwAAAALLLDAAgvUP6tnh8CNZcA/AAAAP5cBAAAAAAAAAZwAAABsAAAAZIwxxhhj1D+rZ4fAjWXAPwAAAD+mAQAAAAAAAAGdAAAAbAAAALzssssuu9Q/q2eHwI1lwD8AAAA/pgEAAAAAAAABngAAAGwAAAAUTTTRRBPVP6tnh8CNZcA/AAAAP7YBAAAAAAAAAZ8AAABsAAAAbK211lpr1T+rZ4fAjWXAPwAAAD+2AQAAAAAAAAGgAAAAbAAAAMQNN9xww9U/lAbktnZHwD8AAAA/xgEAAAAAAAABoQAAAGwAAAAcbrjhhhvWP5QG5LZ2R8A/AAAAP8YBAAAAAAAAAaIAAABsAAAAdM4555xz1j9oRJ2jSAvAPwAAAD/VAQAAAAAAAAGjAAAAbAAAAMECCyywwNY/osbzM2Pavz8AAAA/1QEAAAAAAAABpAAAAGwAAAAvu+yyyy7XP3YErSA1nr8/AAAAP+UBAAAAAAAAAaUAAABsAAAAhxtuuOGG1z9KQmYNB2K/PwAAAD/0AQAAAAAAAAGmAAAAbAAAAOB777333tc/8r3Y5qrpvj8AAAA/9AEAAAAAAAABpwAAAGwAAAAtsMACCyzYP/K92Oaq6b4/AAAAP/QBAAAAAAAAAagAAABsAAAAm2iiiSaa2D/E+5HTfK2+PwAAAD8EAgAAAAAAAAGpAAAAbAAAAPPII4888tg/xPuR03ytvj8AAAA/FAIAAAAAAAABqgAAAGwAAABLKaWUUkrZP8T7kdN8rb4/AAAAPxQCAAAAAAAAAasAAABsAAAAueGGG2642T/E+5HTfK2+PwAAAD8UAgAAAAAAAAGsAAAAbAAAABFCCCGEENo/xPuR03ytvj8AAAA/IwIAAAAAAAABrQAAAGwAAABedtlll13aP8T7kdN8rb4/AAAAPzMCAAAAAAAAAa4AAABsAAAAttZaa6212j/E+5HTfK2+PwAAAD8zAgAAAAAAAAGvAAAAbAAAAAMLLLDAAts/ljlLwE5xvj8AAAA/MwIAAAAAAAABsAAAAGwAAABFE0000UTbP5Y5S8BOcb4/AAAAP0MCAAAAAAAAAbEAAABsAAAAnnPOOeec2z9sdwStIDW+PwAAAD+RAgAAAAAAAAGyAAAAbAAAAPvpp59++t0/uG7pX2hEvT8AAAA/kQIAAAAAAAABswAAAGwAAABedtlll13eP4qsokw6CL0/AAAAP5ECAAAAAAAAAbQAAABsAAAAttZaa6213j9e6ls5DMy8PwAAAD+gAgAAAAAAAAG1AAAAbAAAACSPPPLII98/XupbOQzMvD8AAAA/oAIAAAAAAAABtgAAAGwAAAByww033HDfPzIoFSbej7w/AAAAP7ACAAAAAAAAAbcAAABsAAAAv/fee++93z8GZs4SsFO8PwAAAD+wAgAAAAAAAAG4AAAAbAAAAAAAAAAAAOA/BmbOErBTvD8AAAA/wAIAAAAAAAABuQAAAGwAAAAhhBBCCCHgP9ijh/+BF7w/AAAAP8ACAAAAAAAAAboAAABsAAAAN9xwww034D/Yo4f/gRe8PwAAAD/PAgAAAAAAAAG7AAAAbAAAAFNKKaWUUuA/2KOH/4EXvD8AAAA/zwIAAAAAAAABvAAAAGwAAABpookmmmjgP9ijh/+BF7w/AAAAP98CAAAAAAAAAb0AAABsAAAAf/rpp59+4D/Yo4f/gRe8PwAAAD/fAgAAAAAAAAG+AAAAbAAAAJVSSimllOA/2KOH/4EXvD8AAAA/7gIAAAAAAAABvwAAAGwAAAC21lprrbXgP9ijh/+BF7w/AAAAP+4CAAAAAAAAAcAAAABsAAAA0kQTTTTR4D/Yo4f/gRe8PwAAAD/+AgAAAAAAAAHBAAAAbAAAAO2yyy677OA/2KOH/4EXvD8AAAA//gIAAAAAAAABwgAAAGwAAAAJIYQQQgjhP9ijh/+BF7w/AAAAPw4DAAAAAAAAAcMAAABsAAAAKqWUUkop4T+s4UDsU9u7PwAAAD8OAwAAAAAAAAHEAAAAbAAAAEUTTTTRROE/rOFA7FPbuz8AAAA/HQMAAAAAAAABxQAAAGwAAABml1122WXhP6zhQOxT27s/AAAAPx0DAAAAAAAAAcYAAABsAAAAhxtuuOGG4T+s4UDsU9u7PwAAAD8tAwAAAAAAAAHHAAAAbAAAAKiffvrpp+E/rOFA7FPbuz8AAAA/PQMAAAAAAAAByAAAAGwAAADqp59++unhP6zhQOxT27s/AAAAPz0DAAAAAAAAAckAAABsAAAACyywwAIL4j/Yo4f/gRe8PwAAAD9MAwAAAAAAAAHKAAAAbAAAACeaaKKJJuI/2KOH/4EXvD8AAAA/TAMAAAAAAAABywAAAGwAAABCCCGEEELiPwZmzhKwU7w/AAAAP1wDAAAAAAAAAcwAAABsAAAAU0oppZRS4j8yKBUm3o+8PwAAAD9cAwAAAAAAAAHNAAAAbAAAAG+44YYbbuI/MigVJt6PvD8AAAA/awMAAAAAAAABzgAAAGwAAAB65JFHHnniP17qWzkMzLw/AAAAP2sDAAAAAAAAAc8AAABsAAAAkDzyyCOP4j+KrKJMOgi9PwAAAD97AwAAAAAAAAHQAAAAbAAAAKB++umnn+I/iqyiTDoIvT8AAAA/iwMAAAAAAAAB0QAAAGwAAACrqqqqqqriP4qsokw6CL0/AAAAP4sDAAAAAAAAAdIAAABsAAAAttZaa6214j+KrKJMOgi9PwAAAD+LAwAAAAAAAAHTAAAAbAAAAMcYY4wxxuI/iqyiTDoIvT8AAAA/mgMAAAAAAAAB1AAAAGwAAADSRBNNNNHiP4qsokw6CL0/AAAAP6oDAAAAAAAAAdUAAABsAAAA4oYbbrjh4j+KrKJMOgi9PwAAAD+qAwAAAAAAAAHWAAAAbAAAAOicc8455+I/iqyiTDoIvT8AAAA/ugMAAAAAAAAB1wAAAGwAAADzyCOPPPLiP4qsokw6CL0/AAAAP7oDAAAAAAAAAdgAAABsAAAA/vTTTz/94j+KrKJMOgi9PwAAAD/JAwAAAAAAAAHZAAAAbAAAAAkhhBBCCOM/iqyiTDoIvT8AAAA/yQMAAAAAAAAB2gAAAGwAAAAUTTTRRBPjP4qsokw6CL0/AAAAP9kDAAAAAAAAAdsAAABsAAAAH3nkkUce4z+KrKJMOgi9PwAAAD/ZAwAAAAAAAAHcAAAAbAAAADXRRBNNNOM/iqyiTDoIvT8AAAA/2QMAAAAAAAAB3QAAAGwAAABLKaWUUkrjP7hu6V9oRL0/AAAAP+gDAAAAAAAAAd4AAABsAAAAYYEFFlhg4z/kMDBzloC9PwAAAD/4AwAAAAAAAAHfAAAAbAAAAHzvvffee+M/5DAwc5aAvT8AAAA/+AMAAAAAAAAB4AAAAGwAAACYXXbZZZfjP+QwMHOWgL0/AAAAPwgEAAAAAAAAAeEAAABsAAAAvvfee++94z8Q83aGxLy9PwAAAD8IBAAAAAAAAAHiAAAAbAAAAPC999577+M/PrW9mfL4vT8AAAA/CAQAAAAAAAAB4wAAAGwAAAAhhBBCCCHkPz61vZny+L0/AAAAPxcEAAAAAAAAAeQAAABsAAAAWWCBBRZY5D8+tb2Z8vi9PwAAAD8nBAAAAAAAAAHlAAAAbAAAAIommmiiieQ/PrW9mfL4vT8AAAA/JwQAAAAAAAAB5gAAAGwAAADBAgsssMDkPz61vZny+L0/AAAAPzcEAAAAAAAAAecAAABsAAAA6Jxzzjnn5D8Q83aGxLy9PwAAAD83BAAAAAAAAAHoAAAAbAAAAA433HDDDeU/5DAwc5aAvT8AAAA/RgQAAAAAAAAB6QAAAGwAAAAfeeSRRx7lP7hu6V9oRL0/AAAAP1YEAAAAAAAAAeoAAABsAAAAL7vssssu5T+KrKJMOgi9PwAAAD9WBAAAAAAAAAHrAAAAbAAAAED99NNPP+U/MigVJt6PvD8AAAA/VgQAAAAAAAAB7AAAAGwAAABLKaWUUkrlPwZmzhKwU7w/AAAAP1YEAAAAAAAAAe0AAABsAAAAVlVVVVVV5T/Yo4f/gRe8PwAAAD9lBAAAAAAAAAHuAAAAbAAAAGGBBRZYYOU/2KOH/4EXvD8AAAA/dQQAAAAAAAAB7wAAAGwAAABml1122WXlP9ijh/+BF7w/AAAAP3UEAAAAAAAAAfAAAABsAAAAccMNN9xw5T+s4UDsU9u7PwAAAD+FBAAAAAAAAAHxAAAAbAAAAHfZZZddduU/rOFA7FPbuz8AAAA/hQQAAAAAAAAB8gAAAGwAAAB877333nvlP6zhQOxT27s/AAAAP5QEAAAAAAAAAfMAAABsAAAAggUWWGCB5T+AH/rYJZ+7PwAAAD+UBAAAAAAAAAH0AAAAbAAAAIcbbrjhhuU/gB/62CWfuz8AAAA/pAQAAAAAAAAB9QAAAGwAAACNMcYYY4zlP1Jds8X3Yrs/AAAAP6QEAAAAAAAAAfYAAABsAAAAmF122WWX5T8mm2yyySa7PwAAAD+0BAAAAAAAAAH3AAAAbAAAAKiffvrpp+U/zBbfi22uuj8AAAA/tAQAAAAAAAAB+AAAAGwAAACutdZaa63lP6BUmHg/cro/AAAAP8MEAAAAAAAAAfkAAABsAAAAs8suu+yy5T90klFlETa6PwAAAD/DBAAAAAAAAAH6AAAAbAAAAL733nvvveU/Gg7EPrW9uT8AAAA/0wQAAAAAAAAB+wAAAGwAAADEDTfccMPlP8KJNhhZRbk/AAAAP9MEAAAAAAAAAfwAAABsAAAAzznnnHPO5T9oBanx/My4PwAAAD/iBAAAAAAAAAH9AAAAbAAAANRPP/300+U/DoEby6BUuD8AAAA/4gQAAAAAAAAB/gAAAGwAAADaZZdddtnlP7T8jaRE3Lc/AAAAP/IEAAAAAAAAAf8AAABsAAAA33vvvffe5T+IOkeRFqC3PwAAAD/yBAAAAAAAAAEAAQAAbAAAAOWRRx555OU/Lra5arontz8AAAA/AgUAAAAAAAABAQEAAGwAAADqp59++unlPwL0cleM67Y/AAAAPwIFAAAAAAAAAQIBAABsAAAA6qeffvrp5T98rZ4dAje2PwAAAD8RBQAAAAAAAAEDAQAAbAAAAPC999577+U/UOtXCtT6tT8AAAA/EQUAAAAAAAABBAEAAGwAAADwvffee+/lPyQpEfelvrU/AAAAPyEFAAAAAAAAAQUBAABsAAAA8L333nvv5T/KpIPQSUa1PwAAAD8hBQAAAAAAAAEGAQAAbAAAAPC999577+U/nuI8vRsKtT8AAAA/MQUAAAAAAAABBwEAAGwAAADwvffee+/lP3Ag9qntzbQ/AAAAP0AFAAAAAAAAAQgBAABsAAAA8L333nvv5T/q2SFwYxm0PwAAAD9ABQAAAAAAAAEJAQAAbAAAAOWRRx555OU/kFWUSQehsz8AAAA/QAUAAAAAAAABCgEAAGwAAADaZZdddtnlP2STTTbZZLM/AAAAP1AFAAAAAAAAAQsBAABsAAAAzznnnHPO5T8KD8APfeyyPwAAAD9QBQAAAAAAAAEMAQAAbAAAAMQNN9xww+U/sooy6SB0sj8AAAA/XwUAAAAAAAABDQEAAGwAAAC54YYbbrjlPyxEXq+Wv7E/AAAAP28FAAAAAAAAAQ4BAABsAAAAqJ9++umn5T/Sv9CIOkexPwAAAD9vBQAAAAAAAAEPAQAAbAAAAJ1zzjnnnOU/ejtDYt7OsD8AAAA/bwUAAAAAAAABEAEAAGwAAACNMcYYY4zlPyC3tTuCVrA/AAAAP38FAAAAAAAAAREBAABsAAAAggUWWGCB5T+NZVAqTLyvPwAAAD9/BQAAAAAAAAESAQAAbAAAAGyttdZaa+U/KVQakNvarT8AAAA/jgUAAAAAAAABEwEAAGwAAABhgQUWWGDlP3VL/0Ij6qw/AAAAP54FAAAAAAAAARQBAABsAAAAVlVVVVVV5T9pvlbPDoGrPwAAAD+eBQAAAAAAAAEVAQAAbAAAAEUTTTTRROU/t7U7glaQqj8AAAA/rgUAAAAAAAABFgEAAGwAAAA655xzzjnlPwOtIDWen6k/AAAAP64FAAAAAAAAARcBAABsAAAANdFEE0005T9RpAXo5a6oPwAAAD+uBQAAAAAAAAEYAQAAbAAAACqllFJKKeU/RRdddNFFpz8AAAA/vQUAAAAAAAABGQEAAGwAAAAfeeSRRx7lP5MOQicZVaY/AAAAP70FAAAAAAAAARoBAABsAAAADjfccMMN5T/gBSfaYGSlPwAAAD/DBQAAAAAAAAEbAQAAbAAAAP70008//eQ/1Hh+Zkz7oz8AAAA/0gUAAAAAAAABHAEAAGwAAADtsssuu+zkPyFwYxmUCqM/AAAAP9IFAAAAAAAAAR0BAABsAAAA11prrbXW5D9vZ0jM2xmiPwAAAD/iBQAAAAAAAAEeAQAAbAAAAMcYY4wxxuQ/vF4tfyMpoT8AAAA/4gUAAAAAAAABHwEAAGwAAACrqqqqqqrkPwpWEjJrOKA/AAAAP/IFAAAAAAAAASABAABsAAAAoH766aef5D8KVhIyazigPwAAAD/yBQAAAAAAAAEhAQAAbAAAAJtoookmmuQ/YKMJFx6Anz8AAAA/8gUAAAAAAAABIgEAAGwAAACVUkoppZTkP2CjCRcegJ8/AAAAPwEGAAAAAAAAASMBAABsAAAAkDzyyCOP5D9gowkXHoCfPwAAAD8RBgAAAAAAAAEkAQAAbAAAAIommmiiieQ/rpruyWWPnj8AAAA/IQYAAAAAAAABJQEAAGwAAACFEEIIIYTkP66a7sllj54/AAAAPzAGAAAAAAAAASYBAABsAAAAhRBCCCGE5D/6kdN8rZ6dPwAAAD9ABgAAAAAAAAEnAQAAbAAAAHrkkUceeeQ/Som4L/WtnD8AAAA/XwYAAAAAAAABKAEAAGwAAABIHnnkkUfkP5aAneI8vZs/AAAAP18GAAAAAAAAASkBAABsAAAALLDAAgss5D+WgJ3iPL2bPwAAAD9fBgAAAAAAAAEqAQAAbAAAAAsssMACC+Q/5HeClYTMmj8AAAA/bwYAAAAAAAABKwEAAGwAAADfe++9997jP+R3gpWEzJo/AAAAP28GAAAAAAAAASwBAABsAAAAs8suu+yy4z/kd4KVhMyaPwAAAD9+BgAAAAAAAAEtAQAAbAAAAJhddtlll+M/5HeClYTMmj8AAAA/fgYAAAAAAAABLgEAAGwAAAB32WWXXXbjP+R3gpWEzJo/AAAAP44GAAAAAAAAAS8BAABsAAAAYYEFFlhg4z/kd4KVhMyaPwAAAD+OBgAAAAAAAAEwAQAAbAAAAEsppZRSSuM/5HeClYTMmj8AAAA/ngYAAAAAAAABMQEAAGwAAAA655xzzjnjP+R3gpWEzJo/AAAAP54GAAAAAAAAATIBAABsAAAAKqWUUkop4z/kd4KVhMyaPwAAAD+tBgAAAAAAAAEzAQAAbAAAAB955JFHHuM/loCd4jy9mz8AAAA/rQYAAAAAAAABNAEAAGwAAAAON9xwww3jP5aAneI8vZs/AAAAP70GAAAAAAAAATUBAABsAAAAAwsssMAC4z+WgJ3iPL2bPwAAAD+9BgAAAAAAAAE2AQAAbAAAAPjee++99+I/loCd4jy9mz8AAAA/zAYAAAAAAAABNwEAAGwAAADtsssuu+ziP5aAneI8vZs/AAAAP8wGAAAAAAAAATgBAABsAAAA0kQTTTTR4j+WgJ3iPL2bPwAAAD/cBgAAAAAAAAE5AQAAbAAAALbWWmutteI/Som4L/WtnD8AAAA/3AYAAAAAAAABOgEAAGwAAACVUkoppZTiP0qJuC/1rZw/AAAAP+wGAAAAAAAAATsBAABsAAAAXnbZZZdd4j9Kibgv9a2cPwAAAD/sBgAAAAAAAAE8AQAAbAAAADLGGGOMMeI/Som4L/WtnD8AAAA/+wYAAAAAAAABPQEAAGwAAADwvffee+/hP/qR03ytnp0/AAAAP/sGAAAAAAAAAT4BAABsAAAAs8suu+yy4T/6kdN8rZ6dPwAAAD8LBwAAAAAAAAE/AQAAbAAAAHHDDTfccOE/+pHTfK2enT8AAAA/CwcAAAAAAAABQAEAAGwAAAA10UQTTTThP66a7sllj54/AAAAPxsHAAAAAAAAAUEBAABsAAAA+N5777334D+umu7JZY+ePwAAAD8bBwAAAAAAAAFCAQAAbAAAAMcYY4wxxuA/rpruyWWPnj8AAAA/KgcAAAAAAAABQwEAAGwAAACbaKKJJprgP66a7sllj54/AAAAPyoHAAAAAAAAAUQBAABsAAAAbrjhhhtu4D+umu7JZY+ePwAAAD86BwAAAAAAAAFFAQAAbAAAAD3yyCOPPOA/rpruyWWPnj8AAAA/OgcAAAAAAAABRgEAAGwAAAAcbrjhhhvgP66a7sllj54/AAAAP0kHAAAAAAAAAUcBAABsAAAA4Hvvvffe3z+umu7JZY+ePwAAAD9JBwAAAAAAAAFIAQAAbAAAAIgbbrjhht8/rpruyWWPnj8AAAA/WQcAAAAAAAABSQEAAGwAAAA755xzzjnfP66a7sllj54/AAAAP1kHAAAAAAAAAUoBAABsAAAA7bLLLrvs3j+umu7JZY+ePwAAAD9pBwAAAAAAAAFLAQAAbAAAAJVSSimllN4/YKMJFx6Anz8AAAA/aQcAAAAAAAABTAEAAGwAAABTSimllFLePwpWEjJrOKA/AAAAP3gHAAAAAAAAAU0BAABsAAAABhZYYIEF3j9i2p9Yx7CgPwAAAD94BwAAAAAAAAFOAQAAbAAAALnhhhtuuN0/YtqfWMewoD8AAAA/iAcAAAAAAAABTwEAAGwAAABhgQUWWGDdP7xeLX8jKaE/AAAAP5gHAAAAAAAAAVABAABsAAAAH3nkkUce3T8W47qlf6GhPwAAAD+YBwAAAAAAAAFRAQAAbAAAANJEE0000dw/FuO6pX+hoT8AAAA/mAcAAAAAAAABUgEAAGwAAACbaKKJJprcPxbjuqV/oaE/AAAAP6cHAAAAAAAAAVMBAABsAAAAZIwxxhhj3D9vZ0jM2xmiPwAAAD+3BwAAAAAAAAFUAQAAbAAAADjccMMNN9w/b2dIzNsZoj8AAAA/twcAAAAAAAABVQEAAGwAAAAXWGCBBRbcP29nSMzbGaI/AAAAP8YHAAAAAAAAAVYBAABsAAAA66effvrp2z9vZ0jM2xmiPwAAAD/GBwAAAAAAAAFXAQAAbAAAANVPP/3009s/b2dIzNsZoj8AAAA/xgcAAAAAAAABWAEAAGwAAAC/9957773bP29nSMzbGaI/AAAAP9YHAAAAAAAAAVkBAABsAAAAnnPOOeec2z9vZ0jM2xmiPwAAAD/0BwAAAAAAAAFaAQAAbAAAAHHDDTfccNs/b2dIzNsZoj8AAAA/9AcAAAAAAAABWwEAAGwAAABFE0000UTbPxbjuqV/oaE/AAAAPwMIAAAAAAAAAVwBAABsAAAAAwsssMAC2z8W47qlf6GhPwAAAD8DCAAAAAAAAAFdAQAAbAAAALbWWmuttdo/vF4tfyMpoT8AAAA/EwgAAAAAAAABXgEAAGwAAABedtlll13aP2Lan1jHsKA/AAAAPxMIAAAAAAAAAV8BAABsAAAA++mnn3762T8KVhIyazigPwAAAD8jCAAAAAAAAAFgAQAAbAAAAIIFFlhggdk/YKMJFx6Anz8AAAA/IwgAAAAAAAABYQEAAGwAAAAJIYQQQgjZP2CjCRcegJ8/AAAAPzIIAAAAAAAAAWIBAABsAAAAkDzyyCOP2D/6kdN8rZ6dPwAAAD9CCAAAAAAAAAFjAQAAbAAAAC2wwAILLNg/+pHTfK2enT8AAAA/QggAAAAAAAABZAEAAGwAAAC+9957773XP5aAneI8vZs/AAAAP1EIAAAAAAAAAWUBAABsAAAAZpdddtll1z/kd4KVhMyaPwAAAD9RCAAAAAAAAAFmAQAAbAAAACSPPPLII9c/5HeClYTMmj8AAAA/UQgAAAAAAAABZwEAAGwAAADihhtuuOHWP35mTPsT65g/AAAAP2EIAAAAAAAAAWgBAABsAAAAq6qqqqqq1j/MXTGuW/qXPwAAAD9hCAAAAAAAAAFpAQAAbAAAAIommmiiidY/zF0xrlv6lz8AAAA/gAgAAAAAAAABagEAAGwAAABTSimllFLWPxpVFmGjCZc/AAAAP4AIAAAAAAAAAWsBAABsAAAAPfLII4881j8aVRZhowmXPwAAAD+ACAAAAAAAAAFsAQAAbAAAABFCCCGEENY/GlUWYaMJlz8AAAA/kAgAAAAAAAABbQEAAGwAAADwvffee+/VP2ZM+xPrGJY/AAAAP5AIAAAAAAAAAW4BAABsAAAAxA033HDD1T9mTPsT6xiWPwAAAD+gCAAAAAAAAAFvAQAAbAAAAI0xxhhjjNU/skPgxjIolT8AAAA/oAgAAAAAAAABcAEAAGwAAABWVVVVVVXVP7JD4MYyKJU/AAAAP68IAAAAAAAAAXEBAABsAAAACSGEEEII1T+yQ+DGMiiVPwAAAD+vCAAAAAAAAAFyAQAAbAAAAMcYY4wxxtQ/skPgxjIolT8AAAA/vwgAAAAAAAABcwEAAGwAAABvuOGGG27UP7JD4MYyKJU/AAAAP78IAAAAAAAAAXQBAABsAAAAFlhggQUW1D+yQ+DGMiiVPwAAAD/OCAAAAAAAAAF1AQAAbAAAAL733nvvvdM/skPgxjIolT8AAAA/zggAAAAAAAABdgEAAGwAAABba6211lrTPwA7xXl6N5Q/AAAAP94IAAAAAAAAAXcBAABsAAAAAwsssMAC0z9OMqoswkaTPwAAAD/eCAAAAAAAAAF4AQAAbAAAAJVSSimllNI/nCmP3wlWkj8AAAA/7ggAAAAAAAABeQEAAGwAAAAyxhhjjDHSP+ggdJJRZZE/AAAAP+4IAAAAAAAAAXoBAABsAAAAzznnnHPO0T82GFlFmXSQPwAAAD/9CAAAAAAAAAF7AQAAbAAAAGGBBRZYYNE/CB988MEHjz8AAAA//QgAAAAAAAABfAEAAGwAAAD+9NNPP/3QP6INRlZRJo0/AAAAPw0JAAAAAAAAAX0BAABsAAAAppRSSiml0D+iDUZWUSaNPwAAAD8NCQAAAAAAAAF+AQAAbAAAAGOMMcYYY9A/PPwPvOBEiz8AAAA/HQkAAAAAAAABfwEAAGwAAAAhhBBCCCHQPzz8D7zgRIs/AAAAPx0JAAAAAAAAAYABAABsAAAA66effvrpzz88/A+84ESLPwAAAD8sCQAAAAAAAAGBAQAAbAAAANVPP/30088/PPwPvOBEiz8AAAA/LAkAAAAAAAABggEAAGwAAACpn3766afPPzz8D7zgRIs/AAAAPzwJAAAAAAAAAYMBAABsAAAAk0ceeeSRzz88/A+84ESLPwAAAD9LCQAAAAAAAAGEAQAAbAAAAH3vvffee88/PPwPvOBEiz8AAAA/WwkAAAAAAAABhQEAAGwAAABnl1122WXPPzz8D7zgRIs/AAAAP2sJAAAAAAAAAYYBAABsAAAADjfccMMNzz/W6tkhcGOJPwAAAD9rCQAAAAAAAAGHAQAAbAAAALbWWmuttc4/ctmjh/+Bhz8AAAA/egkAAAAAAAABiAEAAGwAAAAGFlhggQXOP3LZo4f/gYc/AAAAP3oJAAAAAAAAAYkBAABsAAAAQP30008/zT8MyG3tjqCFPwAAAD+KCQAAAAAAAAGKAQAAbAAAADjccMMNN8w/DMht7Y6ghT8AAAA/igkAAAAAAAABiwEAAGwAAAAZY4wxxhjLP6i2N1Mev4M/AAAAP5oJAAAAAAAAAYwBAABsAAAA5ZFHHnnkyT+otjdTHr+DPwAAAD+aCQAAAAAAAAGNAQAAbAAAAMcYY4wxxsg/qLY3Ux6/gz8AAAA/qQkAAAAAAAABjgEAAGwAAACSRx555JHHP6i2N1Mev4M/AAAAP6kJAAAAAAAAAY8BAABsAAAAiiaaaKKJxj+otjdTHr+DPwAAAD+5CQAAAAAAAAGQAQAAbAAAAGyttdZaa8U/qLY3Ux6/gz8AAAA/yAkAAAAAAAABkQEAAGwAAACQPPLII4/EP6i2N1Mev4M/AAAAP8gJAAAAAAAAAZIBAABsAAAA9dNPP/30wz+otjdTHr+DPwAAAD/ICQAAAAAAAAGTAQAAbAAAAHHDDTfccMM/qLY3Ux6/gz8AAAA/2AkAAAAAAAABlAEAAGwAAAAZY4wxxhjDP6i2N1Mev4M/AAAAP9gJAAAAAAAAAZUBAABsAAAA7bLLLrvswj+otjdTHr+DPwAAAD/oCQAAAAAAAAGWAQAAbAAAAKuqqqqqqsI/qLY3Ux6/gz8AAAA/9wkAAAAAAAABlwEAAGwAAACVUkoppZTCP6i2N1Mev4M/AAAAP/cJAAAAAAAAAZgBAABsAAAAaaKJJppowj+otjdTHr+DPwAAAD8HCgAAAAAAAAGZAQAAbAAAAD3yyCOPPMI/qLY3Ux6/gz8AAAA/BwoAAAAAAAABmgEAAGwAAAARQgghhBDCP6i2N1Mev4M/AAAAPxcKAAAAAAAAAZsBAABsAAAA5ZFHHnnkwT+otjdTHr+DPwAAAD82CgAAAAAAAAGcAQAAbAAAADXRRBNNNME/DMht7Y6ghT8AAAA/VQoAAAAAAAABnQEAAGwAAAAAAAAAAADAPwzIbe2OoIU/AAAAP3QKAAAAAAAAAZ4BAABsAAAAoH766aefvj8MyG3tjqCFPwAAAD90CgAAAAAAAAGfAQAAbAAAAHTOOeecc74/DMht7Y6ghT8AAAA/owoAAAAAAAABoAEAAGwAAABIHnnkkUe+PwzIbe2OoIU/AAAAP7MKAAAAAAAAAaEBAABsAAAAHG644YYbvj8MyG3tjqCFPwAAAD/CCgAAAAAAAAGiAQAAbAAAABxuuOGGG74/ctmjh/+Bhz8AAAA/wgoAAAAAAAABowEAAGwAAADEDTfccMO9P9bq2SFwY4k/AAAAP8IKAAAAAAAAAaQBAABsAAAAmF122WWXvT/W6tkhcGOJPwAAAD/SCgAAAAAAAAGlAQAAbAAAAGyttdZaa70/og1GVlEmjT8AAAA/0goAAAAAAAABpgEAAGwAAAAUTTTRRBO9PwgffPDBB48/AAAAP+IKAAAAAAAAAacBAABsAAAAkDzyyCOPvD/oIHSSUWWRPwAAAD/iCgAAAAAAAAGoAQAAbAAAAAwssMACC7w/nCmP3wlWkj8AAAA/8QoAAAAAAAABqQEAAGwAAABba6211lq7PwA7xXl6N5Q/AAAAP/EKAAAAAAAAAaoBAABsAAAA11prrbXWuj9mTPsT6xiWPwAAAD8BCwAAAAAAAAGrAQAAbAAAAPvpp59++rk/GlUWYaMJlz8AAAA/EQsAAAAAAAABrAEAAGwAAAAfeeSRRx65P8xdMa5b+pc/AAAAPxELAAAAAAAAAa0BAABsAAAAb7jhhhtuuD9+Zkz7E+uYPwAAAD8RCwAAAAAAAAGuAQAAbAAAAL733nvvvbc/fmZM+xPrmD8AAAA/IAsAAAAAAAABrwEAAGwAAADihhtuuOG2PzBvZ0jM25k/AAAAPyALAAAAAAAAAbABAABsAAAAXnbZZZddtj8wb2dIzNuZPwAAAD8wCwAAAAAAAAGxAQAAbAAAANpll1122bU/5HeClYTMmj8AAAA/PwsAAAAAAAABsgEAAGwAAACutdZaa621P+R3gpWEzJo/AAAAPz8LAAAAAAAAAbMBAABsAAAAVlVVVVVVtT/kd4KVhMyaPwAAAD9PCwAAAAAAAAG0AQAAbAAAACqllFJKKbU/5HeClYTMmj8AAAA/TwsAAAAAAAABtQEAAGwAAAD+9NNPP/20P5aAneI8vZs/AAAAP18LAAAAAAAAAbYBAABsAAAA0kQTTTTRtD+WgJ3iPL2bPwAAAD+8CwAAAAAAAAG3AQAAbAAAANJEE0000bQ/Som4L/WtnD8AAAA/3AsAAAAAAAABuAEAAGwAAACmlFJKKaW0P0qJuC/1rZw/AAAAP9wLAAAAAAAAAbkBAABsAAAAeuSRRx55tD9Kibgv9a2cPwAAAD8LDAAAAAAAAAG6AQAAbAAAAHrkkUceebQ/+pHTfK2enT8AAAA/CwwAAAAAAAABuwEAAGwAAABONNFEE020P66a7sllj54/AAAAPxsMAAAAAAAAAbwBAABsAAAATjTRRBNNtD9gowkXHoCfPwAAAD8bDAAAAAAAAAG9AQAAbAAAAE400UQTTbQ/ClYSMms4oD8AAAA/KgwAAAAAAAABvgEAAGwAAAAhhBBCCCG0P2Lan1jHsKA/AAAAPzoMAAAAAAAAAb8BAABsAAAAIYQQQgghtD+8Xi1/IymhPwAAAD86DAAAAAAAAAHAAQAAbAAAACGEEEIIIbQ/b2dIzNsZoj8AAAA/SgwAAAAAAAABwQEAAGwAAAAhhBBCCCG0PyFwYxmUCqM/AAAAP0oMAAAAAAAAAcIBAABsAAAAIYQQQgghtD8u/QuNqHOkPwAAAD9ZDAAAAAAAAAHDAQAAbAAAAPXTTz/99LM/4AUn2mBkpT8AAAA/WQwAAAAAAAABxAEAAGwAAADJI4888sizP+ySz011zaY/AAAAP2kMAAAAAAAAAcUBAABsAAAAySOPPPLIsz/5H3jBiTaoPwAAAD9pDAAAAAAAAAHGAQAAbAAAAJ1zzjnnnLM/qyiTDkInqT8AAAA/eQwAAAAAAAABxwEAAGwAAACdc84555yzP18xrlv6F6o/AAAAP3kMAAAAAAAAAcgBAABsAAAAnXPOOeecsz8bx3Ecx3GsPwAAAD+IDAAAAAAAAAHJAQAAbAAAAHHDDTfccLM/KVQakNvarT8AAAA/iAwAAAAAAAABygEAAGwAAABFE0000USzP9lcNd2Ty64/AAAAP5gMAAAAAAAAAcsBAABsAAAARRNNNNFEsz+NZVAqTLyvPwAAAD+YDAAAAAAAAAHMAQAAbAAAAEUTTTTRRLM/ILe1O4JWsD8AAAA/pwwAAAAAAAABzQEAAGwAAABFE0000USzP3o7Q2LezrA/AAAAP6cMAAAAAAAAAc4BAABsAAAARRNNNNFEsz+m/Yl1DAuxPwAAAD+3DAAAAAAAAAHPAQAAbAAAAEUTTTTRRLM/0r/QiDpHsT8AAAA/xwwAAAAAAAAB0AEAAGwAAABFE0000USzPwCCF5xog7E/AAAAP+YMAAAAAAAAAdEBAABsAAAARRNNNNFEsz8sRF6vlr+xPwAAAD/mDAAAAAAAAAHSAQAAbAAAAEUTTTTRRLM/WAalwsT7sT8AAAA/5gwAAAAAAAAB0wEAAGwAAABFE0000USzP4bI69XyN7I/AAAAP/YMAAAAAAAAAdQBAABsAAAARRNNNNFEsz+yijLpIHSyPwAAAD/2DAAAAAAAAAHVAQAAbAAAAEUTTTTRRLM/3kx5/E6wsj8AAAA/BQ0AAAAAAAAB1gEAAGwAAABFE0000USzPzjRBiOrKLM/AAAAPxUNAAAAAAAAAdcBAABsAAAARRNNNNFEsz+QVZRJB6GzPwAAAD8VDQAAAAAAAAHYAQAAbAAAAEUTTTTRRLM/vhfbXDXdsz8AAAA/FQ0AAAAAAAAB2QEAAGwAAABFE0000USzP+rZIXBjGbQ/AAAAPyQNAAAAAAAAAdoBAABsAAAARRNNNNFEsz9EXq+Wv5G0PwAAAD80DQAAAAAAAAHbAQAAbAAAAEUTTTTRRLM/cCD2qe3NtD8AAAA/NA0AAAAAAAAB3AEAAGwAAABFE0000USzP57iPL0bCrU/AAAAPzQNAAAAAAAAAd0BAABsAAAARRNNNNFEsz/KpIPQSUa1PwAAAD9EDQAAAAAAAAHeAQAAbAAAAEUTTTTRRLM/9mbK43eCtT8AAAA/RA0AAAAAAAAB3wEAAGwAAABFE0000USzP1DrVwrU+rU/AAAAP1MNAAAAAAAAAeABAABsAAAARRNNNNFEsz98rZ4dAje2PwAAAD9jDQAAAAAAAAHhAQAAbAAAAEUTTTTRRLM/qG/lMDBztj8AAAA/Yw0AAAAAAAAB4gEAAGwAAABxww033HCzP9YxLERer7Y/AAAAP3MNAAAAAAAAAeMBAABsAAAAccMNN9xwsz8C9HJXjOu2PwAAAD9zDQAAAAAAAAHkAQAAbAAAAHHDDTfccLM/Lra5arontz8AAAA/gg0AAAAAAAAB5QEAAGwAAABxww033HCzP1x4AH7oY7c/AAAAP4INAAAAAAAAAeYBAABsAAAAccMNN9xwsz+0/I2kRNy3PwAAAD+CDQAAAAAAAAHnAQAAbAAAAHHDDTfccLM/4r7Ut3IYuD8AAAA/oQ0AAAAAAAAB6AEAAGwAAABxww033HCzPw6BG8ugVLg/AAAAP6ENAAAAAAAAAekBAABsAAAAccMNN9xwsz88Q2LezpC4PwAAAD/QDQAAAAAAAAHqAQAAbAAAAJ1zzjnnnLM/PENi3s6QuD8AAAA/4A0AAAAAAAAB6wEAAGwAAADJI4888sizP2gFqfH8zLg/AAAAP/ANAAAAAAAAAewBAABsAAAA9dNPP/30sz+Ux+8EKwm5PwAAAD/wDQAAAAAAAAHtAQAAbAAAAPXTTz/99LM/wok2GFlFuT8AAAA//w0AAAAAAAAB7gEAAGwAAAAhhBBCCCG0PxoOxD61vbk/AAAAP/8NAAAAAAAAAe8BAABsAAAAIYQQQgghtD9G0ApS4/m5PwAAAD8PDgAAAAAAAAHwAQAAbAAAACGEEEIIIbQ/dJJRZRE2uj8AAAA/Dw4AAAAAAAAB8QEAAGwAAAAhhBBCCCG0P6BUmHg/cro/AAAAPzQOAAAAAAAAAfIBAABsAAAAIYQQQgghtD/62CWfm+q6PwAAAD80DgAAAAAAAAHzAQAAbAAAACGEEEIIIbQ/Ul2zxfdiuz8AAAA/RA4AAAAAAAAB9AEAAGwAAAAhhBBCCCG0P4Af+tgln7s/AAAAP0QOAAAAAAAAAfUBAABsAAAAIYQQQgghtD/Yo4f/gRe8PwAAAD9UDgAAAAAAAAH2AQAAbAAAACGEEEIIIbQ/BmbOErBTvD8AAAA/VA4AAAAAAAAB9wEAAGwAAAAhhBBCCCG0PzIoFSbej7w/AAAAP2MOAAAAAAAAAfgBAABsAAAATjTRRBNNtD9e6ls5DMy8PwAAAD8ADwAAAAAAAAH5AQAAbAAAAHrkkUceebQ/XupbOQzMvD8AAAA/Tg8AAAAAAAAB+gEAAGwAAACmlFJKKaW0P17qWzkMzLw/AAAAP20PAAAAAAAAAfsBAABsAAAA0kQTTTTRtD+4bulfaES9PwAAAD9tDwAAAAAAAAH8AQAAbAAAAP70008//bQ/EPN2hsS8vT8AAAA/fQ8AAAAAAAAB/QEAAGwAAAAqpZRSSim1Pz61vZny+L0/AAAAP30PAAAAAAAAAf4BAABsAAAAVlVVVVVVtT9sdwStIDW+PwAAAD+MDwAAAAAAAAH/AQAAbAAAAFZVVVVVVbU/ljlLwE5xvj8AAAA/jA8AAAAAAAABAAIAAGwAAACYXXbZZZfZPyiTDkInGcU/AAAAPwAAAAAAAAAAAQECAABsAAAAo4kmmmii2T8okw5CJxnFPwAAAD9tAAAAAAAAAAECAgAAbAAAALnhhhtuuNk/KJMOQicZxT8AAAA/fQAAAAAAAAABAwIAAGwAAADlkUceeeTZPyiTDkInGcU/AAAAP30AAAAAAAAAAQQCAABsAAAAEUIIIYQQ2j8okw5CJxnFPwAAAD+MAAAAAAAAAAEFAgAAbAAAAMECCyywwNo/KJMOQicZxT8AAAA/nAAAAAAAAAABBgIAAGwAAAADCyywwALbPyiTDkInGcU/AAAAP5wAAAAAAAAAAQcCAABsAAAARRNNNNFE2z8okw5CJxnFPwAAAD+cAAAAAAAAAAEIAgAAbAAAAHzvvffee9s/KJMOQicZxT8AAAA/rAAAAAAAAAABCQIAAGwAAADKI4888sjbPyiTDkInGcU/AAAAP7sAAAAAAAAAAQoCAABsAAAADCywwAIL3D8okw5CJxnFPwAAAD+7AAAAAAAAAAELAgAAbAAAAFlggQUWWNw/KJMOQicZxT8AAAA/ywAAAAAAAAABDAIAAGwAAACbaKKJJprcPyiTDkInGcU/AAAAP8sAAAAAAAAAAQ0CAABsAAAA3XDDDTfc3D8okw5CJxnFPwAAAD/bAAAAAAAAAAEOAgAAbAAAABRNNNFEE90//NDHLvncxD8AAAA/2wAAAAAAAAABDwIAAGwAAABWVVVVVVXdP+VvJCXivsQ/AAAAP+oAAAAAAAAAARACAABsAAAAo4kmmmii3T/lbyQl4r7EPwAAAD/qAAAAAAAAAAERAgAAbAAAANpll1122d0/ua3dEbSCxD8AAAA/+gAAAAAAAAABEgIAAGwAAAAnmmiiiSbeP7mt3RG0gsQ/AAAAP/oAAAAAAAAAARMCAABsAAAAXnbZZZdd3j+iTDoInWTEPwAAAD8JAQAAAAAAAAEUAgAAbAAAAJVSSimllN4/okw6CJ1kxD8AAAA/IgEAAAAAAAABFQIAAGwAAADMLrvsssveP4zrlv6FRsQ/AAAAPzIBAAAAAAAAARYCAABsAAAADjfccMMN3z+M65b+hUbEPwAAAD8yAQAAAAAAAAEXAgAAbAAAADvnnHPOOd8/jOuW/oVGxD8AAAA/QgEAAAAAAAABGAIAAGwAAAByww033HDfP4zrlv6FRsQ/AAAAP0IBAAAAAAAAARkCAABsAAAAnnPOOeec3z+M65b+hUbEPwAAAD9RAQAAAAAAAAEaAgAAbAAAAL/33nvvvd8/jOuW/oVGxD8AAAA/YQEAAAAAAAABGwIAAGwAAADVTz/99NPfP4zrlv6FRsQ/AAAAP2EBAAAAAAAAARwCAABsAAAA9tNPP/303z+M65b+hUbEPwAAAD9hAQAAAAAAAAEdAgAAbAAAAAsssMACC+A/jOuW/oVGxD8AAAA/cQEAAAAAAAABHgIAAGwAAAAcbrjhhhvgP4zrlv6FRsQ/AAAAP3EBAAAAAAAAAR8CAABsAAAAJ5poookm4D+M65b+hUbEPwAAAD+AAQAAAAAAAAEgAgAAbAAAADfccMMNN+A/jOuW/oVGxD8AAAA/gAEAAAAAAAABIQIAAGwAAABNNNFEE03gP4zrlv6FRsQ/AAAAP5ABAAAAAAAAASICAABsAAAAXnbZZZdd4D+M65b+hUbEPwAAAD+QAQAAAAAAAAEjAgAAbAAAAHTOOeecc+A/jOuW/oVGxD8AAAA/nwEAAAAAAAABJAIAAGwAAACKJppooongP4zrlv6FRsQ/AAAAP58BAAAAAAAAASUCAABsAAAAppRSSiml4D+M65b+hUbEPwAAAD+vAQAAAAAAAAEmAgAAbAAAALzssssuu+A/jOuW/oVGxD8AAAA/rwEAAAAAAAABJwIAAGwAAADdcMMNN9zgP4zrlv6FRsQ/AAAAP78BAAAAAAAAASgCAABsAAAA/vTTTz/94D+M65b+hUbEPwAAAD+/AQAAAAAAAAEpAgAAbAAAABRNNNFEE+E/jOuW/oVGxD8AAAA/zgEAAAAAAAABKgIAAGwAAAAqpZRSSinhP3WK8/RuKMQ/AAAAP94BAAAAAAAAASsCAABsAAAAOuecc8454T91ivP0bijEPwAAAD/eAQAAAAAAAAEsAgAAbAAAAFA//fTTT+E/dYrz9G4oxD8AAAA/3gEAAAAAAAABLQIAAGwAAABba6211lrhP3WK8/RuKMQ/AAAAP+4BAAAAAAAAAS4CAABsAAAAZpdddtll4T91ivP0bijEPwAAAD/9AQAAAAAAAAEvAgAAbAAAAHHDDTfccOE/dYrz9G4oxD8AAAA//QEAAAAAAAABMAIAAGwAAAB877333nvhP3WK8/RuKMQ/AAAAPw0CAAAAAAAAATECAABsAAAAggUWWGCB4T91ivP0bijEPwAAAD8NAgAAAAAAAAEyAgAAbAAAAI0xxhhjjOE/dYrz9G4oxD8AAAA/DQIAAAAAAAABMwIAAGwAAACYXXbZZZfhP3WK8/RuKMQ/AAAAPxwCAAAAAAAAATQCAABsAAAAo4kmmmii4T91ivP0bijEPwAAAD8cAgAAAAAAAAE1AgAAbAAAALPLLrvssuE/XylQ61cKxD8AAAA/LAIAAAAAAAABNgIAAGwAAAC+9957773hP18pUOtXCsQ/AAAAPywCAAAAAAAAATcCAABsAAAAzznnnHPO4T9fKVDrVwrEPwAAAD88AgAAAAAAAAE4AgAAbAAAAN9777333uE/XylQ61cKxD8AAAA/PAIAAAAAAAABOQIAAGwAAAD76aeffvrhP18pUOtXCsQ/AAAAP0sCAAAAAAAAAToCAABsAAAAFlhggQUW4j9fKVDrVwrEPwAAAD9bAgAAAAAAAAE7AgAAbAAAAEIIIYQQQuI/Scis4UDswz8AAAA/WwIAAAAAAAABPAIAAGwAAAB65JFHHnniPzJnCdgpzsM/AAAAP2sCAAAAAAAAAT0CAABsAAAAoH766aef4j8yZwnYKc7DPwAAAD9rAgAAAAAAAAE+AgAAbAAAAMwuu+yyy+I/MmcJ2CnOwz8AAAA/egIAAAAAAAABPwIAAGwAAAADCyywwALjPzJnCdgpzsM/AAAAP3oCAAAAAAAAAUACAABsAAAANdFEE0004z8yZwnYKc7DPwAAAD96AgAAAAAAAAFBAgAAbAAAAFtrrbXWWuM/MmcJ2CnOwz8AAAA/igIAAAAAAAABQgIAAGwAAAB877333nvjPzJnCdgpzsM/AAAAP4oCAAAAAAAAAUMCAABsAAAAmF122WWX4z9JyKzhQOzDPwAAAD+ZAgAAAAAAAAFEAgAAbAAAAK611lprreM/XylQ61cKxD8AAAA/qQIAAAAAAAABRQIAAGwAAADEDTfccMPjP3WK8/RuKMQ/AAAAP6kCAAAAAAAAAUYCAABsAAAA2mWXXXbZ4z91ivP0bijEPwAAAD+5AgAAAAAAAAFHAgAAbAAAAOWRRx555OM/dYrz9G4oxD8AAAA/uQIAAAAAAAABSAIAAGwAAADwvffee+/jP3WK8/RuKMQ/AAAAP8gCAAAAAAAAAUkCAABsAAAA++mnn3764z91ivP0bijEPwAAAD/IAgAAAAAAAAFKAgAAbAAAAAYWWGCBBeQ/dYrz9G4oxD8AAAA/2AIAAAAAAAABSwIAAGwAAAAcbrjhhhvkP4zrlv6FRsQ/AAAAP9gCAAAAAAAAAUwCAABsAAAAJ5poookm5D+M65b+hUbEPwAAAD/oAgAAAAAAAAFNAgAAbAAAADLGGGOMMeQ/jOuW/oVGxD8AAAA/6AIAAAAAAAABTgIAAGwAAAA98sgjjzzkP4zrlv6FRsQ/AAAAP/cCAAAAAAAAAU8CAABsAAAAQwghhBBC5D+M65b+hUbEPwAAAD/3AgAAAAAAAAFQAgAAbAAAAE400UQTTeQ/jOuW/oVGxD8AAAA/BwMAAAAAAAABUQIAAGwAAABTSimllFLkP4zrlv6FRsQ/AAAAPwcDAAAAAAAAAVICAABsAAAAWWCBBRZY5D+M65b+hUbEPwAAAD8WAwAAAAAAAAFTAgAAbAAAAF522WWXXeQ/jOuW/oVGxD8AAAA/JgMAAAAAAAABVAIAAGwAAABpookmmmjkP4zrlv6FRsQ/AAAAPzQDAAAAAAAAAVUCAABsAAAAb7jhhhtu5D+M65b+hUbEPwAAAD9EAwAAAAAAAAFWAgAAbAAAAHrkkUceeeQ/jOuW/oVGxD8AAAA/RAMAAAAAAAABVwIAAGwAAACQPPLII4/kP6JMOgidZMQ/AAAAP1MDAAAAAAAAAVgCAABsAAAAoH766aef5D+iTDoInWTEPwAAAD9TAwAAAAAAAAFZAgAAbAAAALbWWmutteQ/okw6CJ1kxD8AAAA/YwMAAAAAAAABWgIAAGwAAADHGGOMMcbkP6JMOgidZMQ/AAAAP2MDAAAAAAAAAVsCAABsAAAA6Jxzzjnn5D+iTDoInWTEPwAAAD9zAwAAAAAAAAFcAgAAbAAAAAMLLLDAAuU/ua3dEbSCxD8AAAA/cwMAAAAAAAABXQIAAGwAAAAkjzzyyCPlP7mt3RG0gsQ/AAAAP4IDAAAAAAAAAV4CAABsAAAAOuecc8455T/ODoEby6DEPwAAAD+CAwAAAAAAAAFfAgAAbAAAAFZVVVVVVeU/zg6BG8ugxD8AAAA/kgMAAAAAAAABYAIAAGwAAABsrbXWWmvlP84OgRvLoMQ/AAAAP5IDAAAAAAAAAWECAABsAAAAd9lll1125T/lbyQl4r7EPwAAAD+hAwAAAAAAAAFiAgAAbAAAAIIFFlhggeU/5W8kJeK+xD8AAAA/oQMAAAAAAAABYwIAAGwAAACNMcYYY4zlP+VvJCXivsQ/AAAAP7EDAAAAAAAAAWQCAABsAAAAkkceeeSR5T/lbyQl4r7EPwAAAD+xAwAAAAAAAAFlAgAAbAAAAJ1zzjnnnOU/5W8kJeK+xD8AAAA/wQMAAAAAAAABZgIAAGwAAACdc84555zlP/zQxy753MQ/AAAAP8EDAAAAAAAAAWcCAABsAAAAo4kmmmii5T/80Mcu+dzEPwAAAD/QAwAAAAAAAAFoAgAAbAAAAKiffvrpp+U//NDHLvncxD8AAAA/0AMAAAAAAAABaQIAAGwAAACzyy677LLlP/zQxy753MQ/AAAAP+ADAAAAAAAAAWoCAABsAAAAvvfee++95T/80Mcu+dzEPwAAAD/gAwAAAAAAAAFrAgAAbAAAAMQNN9xww+U//NDHLvncxD8AAAA/8AMAAAAAAAABbAIAAGwAAADUTz/99NPlP/zQxy753MQ/AAAAP/ADAAAAAAAAAW0CAABsAAAA2mWXXXbZ5T/80Mcu+dzEPwAAAD//AwAAAAAAAAFuAgAAbAAAAOWRRx555OU//NDHLvncxD8AAAA/DwQAAAAAAAABbwIAAGwAAADwvffee+/lP/zQxy753MQ/AAAAPw8EAAAAAAAAAXACAABsAAAA9dNPP/305T/80Mcu+dzEPwAAAD8PBAAAAAAAAAFxAgAAbAAAAAYWWGCBBeY//NDHLvncxD8AAAA/HgQAAAAAAAABcgIAAGwAAAARQgghhBDmP/zQxy753MQ/AAAAPx4EAAAAAAAAAXMCAABsAAAAIoQQQggh5j/80Mcu+dzEPwAAAD8uBAAAAAAAAAF0AgAAbAAAACeaaKKJJuY//NDHLvncxD8AAAA/LgQAAAAAAAABdQIAAGwAAAAtsMACCyzmP/zQxy753MQ/AAAAPz4EAAAAAAAAAXYCAABsAAAAMsYYY4wx5j/80Mcu+dzEPwAAAD8+BAAAAAAAAAF3AgAAbAAAADjccMMNN+Y//NDHLvncxD8AAAA/TQQAAAAAAAABeAIAAGwAAAA98sgjjzzmP/zQxy753MQ/AAAAP10EAAAAAAAAAXkCAABsAAAAQwghhBBC5j/80Mcu+dzEPwAAAD9tBAAAAAAAAAF6AgAAbAAAAEgeeeSRR+Y//NDHLvncxD8AAAA/bQQAAAAAAAABewIAAGwAAABONNFEE03mP/zQxy753MQ/AAAAP3wEAAAAAAAAAXwCAABsAAAAU0oppZRS5j/80Mcu+dzEPwAAAD+MBAAAAAAAAAF9AgAAbAAAAFlggQUWWOY/5W8kJeK+xD8AAAA/jAQAAAAAAAABfgIAAGwAAABedtlll13mP+VvJCXivsQ/AAAAP5sEAAAAAAAAAX8CAABsAAAAaaKJJppo5j/ODoEby6DEPwAAAD+bBAAAAAAAAAGAAgAAbAAAAHTOOeecc+Y/ua3dEbSCxD8AAAA/qwQAAAAAAAABgQIAAGwAAAB/+umnn37mP7mt3RG0gsQ/AAAAP6sEAAAAAAAAAYICAABsAAAAiiaaaKKJ5j+5rd0RtILEPwAAAD+7BAAAAAAAAAGDAgAAbAAAAJtoookmmuY/ua3dEbSCxD8AAAA/uwQAAAAAAAABhAIAAGwAAACxwAILLLDmP7mt3RG0gsQ/AAAAP8oEAAAAAAAAAYUCAABsAAAAxxhjjDHG5j+5rd0RtILEPwAAAD/KBAAAAAAAAAGGAgAAbAAAAN1www033OY/ua3dEbSCxD8AAAA/2gQAAAAAAAABhwIAAGwAAADzyCOPPPLmP+VvJCXivsQ/AAAAP9oEAAAAAAAAAYgCAABsAAAACSGEEEII5z/lbyQl4r7EPwAAAD/qBAAAAAAAAAGJAgAAbAAAABljjDHGGOc//NDHLvncxD8AAAA/6gQAAAAAAAABigIAAGwAAAAqpZRSSinnP/zQxy753MQ/AAAAP/kEAAAAAAAAAYsCAABsAAAANdFEE0005z/80Mcu+dzEPwAAAD/5BAAAAAAAAAGMAgAAbAAAADrnnHPOOec//NDHLvncxD8AAAA/CQUAAAAAAAABjQIAAGwAAABA/fTTTz/nP/zQxy753MQ/AAAAPwkFAAAAAAAAAY4CAABsAAAARRNNNNFE5z/80Mcu+dzEPwAAAD+OCwAAAAAAAAGPAgAAbAAAAEsppZRSSuc//NDHLvncxD8AAAA/ngsAAAAAAAABkAIAAGwAAABWVVVVVVXnP/zQxy753MQ/AAAAP54LAAAAAAAAAZECAABsAAAAYYEFFlhg5z/80Mcu+dzEPwAAAD+tCwAAAAAAAAGSAgAAbAAAAGaXXXbZZec//NDHLvncxD8AAAA/rQsAAAAAAAABkwIAAGwAAABml1122WXnP+VvJCXivsQ/AAAAP0QNAAAAAAAAAZQCAABsAAAAYYEFFlhg5z/lbyQl4r7EPwAAAD9TDQAAAAAAAAGVAgAAbAAAAFZVVVVVVec/zg6BG8ugxD8AAAA/Uw0AAAAAAAABlgIAAGwAAABQP/3000/nP7mt3RG0gsQ/AAAAP2MNAAAAAAAAAZcCAABsAAAASymllFJK5z+5rd0RtILEPwAAAD9jDQAAAAAAAAGYAgAAbAAAAFhggQUWWLA/pzDxfuQ0zz8AAAA/AAAAAAAAAAABmQIAAGwAAADdcMMNN9ywP6cw8X7kNM8/AAAAP30AAAAAAAAAAZoCAABsAAAANdFEE000sT+nMPF+5DTPPwAAAD99AAAAAAAAAAGbAgAAbAAAALnhhhtuuLE/pzDxfuQ0zz8AAAA/jAAAAAAAAAABnAIAAGwAAACVUkoppZSyP6cw8X7kNM8/AAAAP4wAAAAAAAAAAZ0CAABsAAAAySOPPPLIsz+nMPF+5DTPPwAAAD+cAAAAAAAAAAGeAgAAbAAAANJEE0000bQ/pzDxfuQ0zz8AAAA/rAAAAAAAAAABnwIAAGwAAACutdZaa621P6cw8X7kNM8/AAAAP6wAAAAAAAAAAaACAABsAAAAttZaa621tj+nMPF+5DTPPwAAAD+7AAAAAAAAAAGhAgAAbAAAAGaXXXbZZbc/pzDxfuQ0zz8AAAA/uwAAAAAAAAABogIAAGwAAAAXWGCBBRa4P5HPTXXNFs8/AAAAP8sAAAAAAAAAAaMCAABsAAAAxxhjjDHGuD+Rz011zRbPPwAAAD/LAAAAAAAAAAGkAgAAbAAAAEsppZRSSrk/kc9Ndc0Wzz8AAAA/ywAAAAAAAAABpQIAAGwAAADPOeecc865P5HPTXXNFs8/AAAAP9sAAAAAAAAAAaYCAABsAAAAU0oppZRSuj+Rz011zRbPPwAAAD/bAAAAAAAAAAGnAgAAbAAAANdaa6211ro/fW6qa7b4zj8AAAA/6gAAAAAAAAABqAIAAGwAAAAvu+yyyy67P31uqmu2+M4/AAAAP+oAAAAAAAAAAakCAABsAAAAiBtuuOGGuz99bqprtvjOPwAAAD/6AAAAAAAAAAGqAgAAbAAAAOB777333rs/ZQ0HYp/azj8AAAA/+gAAAAAAAAABqwIAAGwAAAA43HDDDTe8P0+sY1iIvM4/AAAAPwkBAAAAAAAAAawCAABsAAAAkDzyyCOPvD9PrGNYiLzOPwAAAD8ZAQAAAAAAAAGtAgAAbAAAABRNNNFEE70/T6xjWIi8zj8AAAA/GQEAAAAAAAABrgIAAGwAAACYXXbZZZe9P0+sY1iIvM4/AAAAPykBAAAAAAAAAa8CAABsAAAA8L333nvvvT9PrGNYiLzOPwAAAD8pAQAAAAAAAAGwAgAAbAAAAHTOOeecc74/T6xjWIi8zj8AAAA/KQEAAAAAAAABsQIAAGwAAADMLrvsssu+P0+sY1iIvM4/AAAAPzgBAAAAAAAAAbICAABsAAAAUT/99NNPvz9PrGNYiLzOPwAAAD9IAQAAAAAAAAGzAgAAbAAAAKmffvrpp78/T6xjWIi8zj8AAAA/SAEAAAAAAAABtAIAAGwAAAAAAAAAAADAP0+sY1iIvM4/AAAAP1gBAAAAAAAAAbUCAABsAAAALLDAAgsswD9PrGNYiLzOPwAAAD9YAQAAAAAAAAG2AgAAbAAAAFhggQUWWMA/T6xjWIi8zj8AAAA/ZwEAAAAAAAABtwIAAGwAAABuuOGGG27AP0+sY1iIvM4/AAAAP2cBAAAAAAAAAbgCAABsAAAAm2iiiSaawD9PrGNYiLzOPwAAAD93AQAAAAAAAAG5AgAAbAAAALHAAgsssMA/T6xjWIi8zj8AAAA/dwEAAAAAAAABugIAAGwAAADHGGOMMcbAP0+sY1iIvM4/AAAAP4YBAAAAAAAAAbsCAABsAAAA88gjjzzywD9PrGNYiLzOPwAAAD+GAQAAAAAAAAG8AgAAbAAAAAkhhBBCCME/T6xjWIi8zj8AAAA/lgEAAAAAAAABvQIAAGwAAAAfeeSRRx7BP0+sY1iIvM4/AAAAP5YBAAAAAAAAAb4CAABsAAAAYYEFFlhgwT9PrGNYiLzOPwAAAD+mAQAAAAAAAAG/AgAAbAAAAI0xxhhjjME/T6xjWIi8zj8AAAA/pgEAAAAAAAABwAIAAGwAAADPOeecc87BP0+sY1iIvM4/AAAAP7UBAAAAAAAAAcECAABsAAAAJ5poookmwj9PrGNYiLzOPwAAAD+1AQAAAAAAAAHCAgAAbAAAAH/66aeffsI/T6xjWIi8zj8AAAA/xQEAAAAAAAABwwIAAGwAAADtsssuu+zCP0+sY1iIvM4/AAAAP8UBAAAAAAAAAcQCAABsAAAAhxtuuOGGwz9PrGNYiLzOPwAAAD/VAQAAAAAAAAHFAgAAbAAAAPXTTz/99MM/T6xjWIi8zj8AAAA/1QEAAAAAAAABxgIAAGwAAAB65JFHHnnEP0+sY1iIvM4/AAAAP+QBAAAAAAAAAccCAABsAAAA/vTTTz/9xD9PrGNYiLzOPwAAAD/kAQAAAAAAAAHIAgAAbAAAAGyttdZaa8U/T6xjWIi8zj8AAAA/9AEAAAAAAAAByQIAAGwAAADEDTfccMPFP0+sY1iIvM4/AAAAPwMCAAAAAAAAAcoCAABsAAAAHG644YYbxj9PrGNYiLzOPwAAAD8DAgAAAAAAAAHLAgAAbAAAAF522WWXXcY/T6xjWIi8zj8AAAA/AwIAAAAAAAABzAIAAGwAAAB0zjnnnHPGP0+sY1iIvM4/AAAAPxMCAAAAAAAAAc0CAABsAAAAiiaaaKKJxj9PrGNYiLzOPwAAAD8TAgAAAAAAAAHOAgAAbAAAAKB++umnn8Y/T6xjWIi8zj8AAAA/IwIAAAAAAAABzwIAAGwAAAC21lprrbXGP0+sY1iIvM4/AAAAP0ICAAAAAAAAAdACAABsAAAAzC677LLLxj9PrGNYiLzOPwAAAD9SAgAAAAAAAAHRAgAAbAAAAOKGG2644cY/T6xjWIi8zj8AAAA/cQIAAAAAAAAB0gIAAGwAAADrp59++unHP0+sY1iIvM4/AAAAP4ACAAAAAAAAAdMCAABsAAAAQwghhBBCyD9PrGNYiLzOPwAAAD+AAgAAAAAAAAHUAgAAbAAAAJtoookmmsg/T6xjWIi8zj8AAAA/kAIAAAAAAAAB1QIAAGwAAADzyCOPPPLIP0+sY1iIvM4/AAAAP5ACAAAAAAAAAdYCAABsAAAASymllFJKyT9PrGNYiLzOPwAAAD+gAgAAAAAAAAHXAgAAbAAAAKOJJppoosk/T6xjWIi8zj8AAAA/oAIAAAAAAAAB2AIAAGwAAAD76aeffvrJP0+sY1iIvM4/AAAAP6ACAAAAAAAAAdkCAABsAAAAPfLII488yj9PrGNYiLzOPwAAAD+vAgAAAAAAAAHaAgAAbAAAAGmiiSaaaMo/T6xjWIi8zj8AAAA/vwIAAAAAAAAB2wIAAGwAAACVUkoppZTKP0+sY1iIvM4/AAAAP78CAAAAAAAAAdwCAABsAAAAq6qqqqqqyj9PrGNYiLzOPwAAAD/PAgAAAAAAAAHdAgAAbAAAANdaa6211so/T6xjWIi8zj8AAAA/LAMAAAAAAAAB3gIAAGwAAADtsssuu+zKP0+sY1iIvM4/AAAAPywDAAAAAAAAAd8CAABsAAAAL7vssssuyz9PrGNYiLzOPwAAAD88AwAAAAAAAAHgAgAAbAAAAHHDDTfccMs/ZQ0HYp/azj8AAAA/PAMAAAAAAAAB4QIAAGwAAAC0yy677LLLP2UNB2Kf2s4/AAAAP0wDAAAAAAAAAeICAABsAAAA9tNPP/30yz99bqprtvjOPwAAAD9MAwAAAAAAAAHjAgAAbAAAACKEEEIIIcw/fW6qa7b4zj8AAAA/WwMAAAAAAAAB5AIAAGwAAABONNFEE03MP31uqmu2+M4/AAAAP1sDAAAAAAAAAeUCAABsAAAAZIwxxhhjzD99bqprtvjOPwAAAD9rAwAAAAAAAAHmAgAAbAAAAHrkkUceecw/kc9Ndc0Wzz8AAAA/awMAAAAAAAAB5wIAAGwAAACQPPLII4/MP5HPTXXNFs8/AAAAP3oDAAAAAAAAAegCAABsAAAAvOyyyy67zD+Rz011zRbPPwAAAD96AwAAAAAAAAHpAgAAbAAAANJEE0000cw/kc9Ndc0Wzz8AAAA/igMAAAAAAAAB6gIAAGwAAADonHPOOefMP6cw8X7kNM8/AAAAP5oDAAAAAAAAAesCAABsAAAA/vTTTz/9zD+nMPF+5DTPPwAAAD+aAwAAAAAAAAHsAgAAbAAAACqllFJKKc0/v5GUiPtSzz8AAAA/qQMAAAAAAAAB7QIAAGwAAABWVVVVVVXNP7+RlIj7Us8/AAAAP6kDAAAAAAAAAe4CAABsAAAAggUWWGCBzT+/kZSI+1LPPwAAAD+5AwAAAAAAAAHvAgAAbAAAAMQNN9xww80/v5GUiPtSzz8AAAA/uQMAAAAAAAAB8AIAAGwAAAAGFlhggQXOP9XyN5IScc8/AAAAP8kDAAAAAAAAAfECAABsAAAAXnbZZZddzj/V8jeSEnHPPwAAAD/JAwAAAAAAAAHyAgAAbAAAAKB++umnn84/1fI3khJxzz8AAAA/2AMAAAAAAAAB8wIAAGwAAAD43nvvvffOP9XyN5IScc8/AAAAP9gDAAAAAAAAAfQCAABsAAAAUT/99NNPzz/V8jeSEnHPPwAAAD/oAwAAAAAAAAH1AgAAbAAAAJNHHnnkkc8/1fI3khJxzz8AAAA/6AMAAAAAAAAB9gIAAGwAAADrp59++unPP9XyN5IScc8/AAAAP/cDAAAAAAAAAfcCAABsAAAACyywwAIL0D/V8jeSEnHPPwAAAD/3AwAAAAAAAAH4AgAAbAAAABZYYIEFFtA/1fI3khJxzz8AAAA/BwQAAAAAAAAB+QIAAGwAAAAhhBBCCCHQP9XyN5IScc8/AAAAPwcEAAAAAAAAAfoCAABsAAAALLDAAgss0D/V8jeSEnHPPwAAAD8XBAAAAAAAAAH7AgAAbAAAADfccMMNN9A/1fI3khJxzz8AAAA/VQQAAAAAAAAB/AIAAGwAAABNNNFEE03QP9XyN5IScc8/AAAAP2UEAAAAAAAAAf0CAABsAAAAWGCBBRZY0D/V8jeSEnHPPwAAAD9lBAAAAAAAAAH+AgAAbAAAAIQQQgghhNA/1fI3khJxzz8AAAA/dAQAAAAAAAAB/wIAAGwAAADSRBNNNNHQP9XyN5IScc8/AAAAP3QEAAAAAAAAAQADAABsAAAACSGEEEII0T/V8jeSEnHPPwAAAD+EBAAAAAAAAAEBAwAAbAAAAFZVVVVVVdE/1fI3khJxzz8AAAA/lAQAAAAAAAABAgMAAGwAAACNMcYYY4zRP7+RlIj7Us8/AAAAP6MEAAAAAAAAAQMDAABsAAAAxA033HDD0T+nMPF+5DTPPwAAAD+jBAAAAAAAAAEEAwAAbAAAAPvpp59++tE/kc9Ndc0Wzz8AAAA/owQAAAAAAAABBQMAAGwAAAAyxhhjjDHSP5HPTXXNFs8/AAAAP6MEAAAAAAAAAQYDAABsAAAAU0oppZRS0j+Rz011zRbPPwAAAD+zBAAAAAAAAAEHAwAAbAAAAHTOOeecc9I/kc9Ndc0Wzz8AAAA/swQAAAAAAAABCAMAAGwAAACKJppooonSP5HPTXXNFs8/AAAAP8MEAAAAAAAAAQkDAABsAAAAlVJKKaWU0j+Rz011zRbPPwAAAD/DBAAAAAAAAAEKAwAAbAAAAKB++umnn9I/kc9Ndc0Wzz8AAAA/yQQAAAAAAAABCwMAAGwAAACrqqqqqqrSP5HPTXXNFs8/AAAAP9kEAAAAAAAAAQwDAABsAAAAttZaa6210j+Rz011zRbPPwAAAD/ZBAAAAAAAAAENAwAAbAAAAMECCyywwNI/kc9Ndc0Wzz8AAAA/6AQAAAAAAAABDgMAAGwAAADXWmuttdbSP5HPTXXNFs8/AAAAP+gEAAAAAAAAAQ8DAABsAAAA4oYbbrjh0j+Rz011zRbPPwAAAD/4BAAAAAAAAAEQAwAAbAAAAAMLLLDAAtM/kc9Ndc0Wzz8AAAA/+AQAAAAAAAABEQMAAGwAAAAkjzzyyCPTP5HPTXXNFs8/AAAAP/gEAAAAAAAAARIDAABsAAAAW2uttdZa0z+Rz011zRbPPwAAAD8IBQAAAAAAAAETAwAAbAAAAIcbbrjhhtM/kc9Ndc0Wzz8AAAA/FwUAAAAAAAABFAMAAGwAAAC+9957773TP5HPTXXNFs8/AAAAPxcFAAAAAAAAARUDAABsAAAA6qeffvrp0z+Rz011zRbPPwAAAD8nBQAAAAAAAAEWAwAAbAAAABZYYIEFFtQ/kc9Ndc0Wzz8AAAA/JwUAAAAAAAABFwMAAGwAAAA43HDDDTfUP5HPTXXNFs8/AAAAPzcFAAAAAAAAARgDAABsAAAATjTRRBNN1D+Rz011zRbPPwAAAD83BQAAAAAAAAEZAwAAbAAAAG+44YYbbtQ/kc9Ndc0Wzz8AAAA/NwUAAAAAAAABGgMAAGwAAAB65JFHHnnUP5HPTXXNFs8/AAAAP0YFAAAAAAAAARsDAABsAAAAkDzyyCOP1D+Rz011zRbPPwAAAD9WBQAAAAAAAAEcAwAAbAAAAJtoookmmtQ/kc9Ndc0Wzz8AAAA/VgUAAAAAAAABHQMAAGwAAACmlFJKKaXUP5HPTXXNFs8/AAAAP3UFAAAAAAAAAR4DAABsAAAAscACCyyw1D+Rz011zRbPPwAAAD+UBQAAAAAAAAEfAwAAbAAAALzssssuu9Q/kc9Ndc0Wzz8AAAA/lAUAAAAAAAABIAMAAGwAAADonHPOOefUP7+RlIj7Us8/AAAAP5QFAAAAAAAAASEDAABsAAAAFE000UQT1T+/kZSI+1LPPwAAAD+0BQAAAAAAAAEiAwAAbAAAAEsppZRSStU/1fI3khJxzz8AAAA/tAUAAAAAAAABIwMAAGwAAACCBRZYYIHVP+tT25spj88/AAAAP7QFAAAAAAAAASQDAABsAAAAHG644YYb1j8DtX6lQK3PPwAAAD/DBQAAAAAAAAElAwAAbAAAAGmiiSaaaNY/A7V+pUCtzz8AAAA/wwUAAAAAAAABJgMAAGwAAAC21lprrbXWPwO1fqVArc8/AAAAP9MFAAAAAAAAAScDAABsAAAA+N5777331j8DtX6lQK3PPwAAAD/TBQAAAAAAAAEoAwAAbAAAAC+77LLLLtc/A7V+pUCtzz8AAAA/4gUAAAAAAAABKQMAAGwAAABQP/3000/XPwO1fqVArc8/AAAAP+IFAAAAAAAAASoDAABsAAAAZpdddtll1z8DtX6lQK3PPwAAAD/yBQAAAAAAAAErAwAAbAAAAHHDDTfccNc/A7V+pUCtzz8AAAA/8gUAAAAAAAABLAMAAGwAAAB877333nvXPwO1fqVArc8/AAAAP28GAAAAAAAAAS0DAABsAAAAhxtuuOGG1z8DtX6lQK3PPwAAAD+eBgAAAAAAAAEuAwAAbAAAAJJHHnnkkdc/A7V+pUCtzz8AAAA/2AYAAAAAAAABLwMAAGwAAACon3766afXPwO1fqVArc8/AAAAP9gGAAAAAAAAATADAABsAAAAvvfee++91z8DtX6lQK3PPwAAAD/oBgAAAAAAAAExAwAAbAAAAOB777333tc/A7V+pUCtzz8AAAA/+AYAAAAAAAABMgMAAGwAAAABAAAAAADYPwO1fqVArc8/AAAAP/gGAAAAAAAAATMDAABsAAAAIoQQQggh2D8DtX6lQK3PPwAAAD8HBwAAAAAAAAE0AwAAbAAAAEMIIYQQQtg/A7V+pUCtzz8AAAA/BwcAAAAAAAABNQMAAGwAAABvuOGGG27YPwO1fqVArc8/AAAAPxcHAAAAAAAAATYDAABsAAAAhRBCCCGE2D8DtX6lQK3PPwAAAD8XBwAAAAAAAAE3AwAAbAAAALHAAgsssNg/A7V+pUCtzz8AAAA/FwcAAAAAAAABOAMAAGwAAADHGGOMMcbYPwO1fqVArc8/AAAAPycHAAAAAAAAATkDAABsAAAA88gjjzzy2D8DtX6lQK3PPwAAAD82BwAAAAAAAAE6AwAAbAAAABRNNNFEE9k/A7V+pUCtzz8AAAA/RgcAAAAAAAABOwMAAGwAAAA10UQTTTTZPwO1fqVArc8/AAAAP0YHAAAAAAAAATwDAABsAAAAQP30008/2T8DtX6lQK3PPwAAAD9GBwAAAAAAAAE9AwAAbAAAAEsppZRSStk/A7V+pUCtzz8AAAA/VQcAAAAAAAABPgMAAGwAAABWVVVVVVXZPwO1fqVArc8/AAAAP7MHAAAAAAAAAT8DAABsAAAAYYEFFlhg2T8DtX6lQK3PPwAAAD/DBwAAAAAAAAFAAwAAbAAAAGyttdZaa9k/A7V+pUCtzz8AAAA/4gcAAAAAAAABQQMAAGwAAAB32WWXXXbZPwO1fqVArc8/AAAAPyEIAAAAAAAAAUIDAABsAAAAjTHGGGOM2T8DtX6lQK3PPwAAAD8wCAAAAAAAAAFDAwAAbAAAAKOJJppootk/A7V+pUCtzz8AAAA/QAgAAAAAAAABRAMAAGwAAADEDTfccMPZPwO1fqVArc8/AAAAP0AIAAAAAAAAAUUDAABsAAAA2mWXXXbZ2T8DtX6lQK3PPwAAAD9PCAAAAAAAAAFGAwAAbAAAAPvpp59++tk/A7V+pUCtzz8AAAA/TwgAAAAAAAABRwMAAGwAAAARQgghhBDaPwO1fqVArc8/AAAAP18IAAAAAAAAAUgDAABsAAAAJ5poookm2j8DtX6lQK3PPwAAAD9fCAAAAAAAAAFJAwAAbAAAADLGGGOMMdo/A7V+pUCtzz8AAAA/bwgAAAAAAAABSgMAAGwAAAA98sgjjzzaPwO1fqVArc8/AAAAP34IAAAAAAAAAUsDAABsAAAASB555JFH2j8DtX6lQK3PPwAAAD9nCQAAAAAAAAFMAwAAbAAAAFNKKaWUUto/A7V+pUCtzz8AAAA/1AkAAAAAAAABTQMAAGwAAABTSimllFLaP+tT25spj88/AAAAP/MJAAAAAAAAAU4DAABsAAAAXnbZZZdd2j/rU9ubKY/PPwAAAD8DCgAAAAAAAAFPAwAAbAAAAF522WWXXdo/1fI3khJxzz8AAAA/OQsAAAAAAAABUAMAAGwAAABedtlll13aP7+RlIj7Us8/AAAAP2gLAAAAAAAAAVEDAABsAAAAU0oppZRS2j+/kZSI+1LPPwAAAD9oCwAAAAAAAAFSAwAAbAAAANpll1122ek/erX8jaREzD8AAAA/AAAAAAAAAAABUwMAAGwAAADPOeecc87pP5AWoJe7Ysw/AAAAPwAAAAAAAAAAAVQDAABsAAAAxA033HDD6T+92Oaq6Z7MPwAAAD8QAAAAAAAAAAFVAwAAbAAAALnhhhtuuOk/6potvhfbzD8AAAA/EAAAAAAAAAABVgMAAGwAAACon3766afpPy2+F9tcNc0/AAAAPyAAAAAAAAAAAVcDAABsAAAAnXPOOeec6T9w4QH4oY/NPwAAAD8gAAAAAAAAAAFYAwAAbAAAAJJHHnnkkek/swTsFOfpzT8AAAA/LwAAAAAAAAABWQMAAGwAAACHG2644YbpP/Un1jEsRM4/AAAAPy8AAAAAAAAAAVoDAABsAAAAfO+999576T85S8BOcZ7OPwAAAD8/AAAAAAAAAAFbAwAAbAAAAHHDDTfccOk/v5GUiPtSzz8AAAA/PwAAAAAAAAABXAMAAGwAAABml1122WXpPwO1fqVArc8/AAAAP08AAAAAAAAAAV0DAABsAAAAW2uttdZa6T+uHAZmzhLQPwAAAD9PAAAAAAAAAAFeAwAAbAAAAFZVVVVVVek/Ty579PA/0D8AAAA/XgAAAAAAAAABXwMAAGwAAABQP/3000/pP/E/8IITbdA/AAAAP14AAAAAAAAAAWADAABsAAAASymllFJK6T+SUWURNprQPwAAAD9uAAAAAAAAAAFhAwAAbAAAAEsppZRSSuk/NGPan1jH0D8AAAA/bgAAAAAAAAABYgMAAGwAAABFE0000UTpP9V0Ty579NA/AAAAP30AAAAAAAAAAWMDAABsAAAARRNNNNFE6T93hsS8nSHRPwAAAD99AAAAAAAAAAFkAwAAbAAAAEUTTTTRROk/GJg5S8BO0T8AAAA/jQAAAAAAAAABZQMAAGwAAABFE0000UTpP9AKUuP5mdE/AAAAP40AAAAAAAAAAWYDAABsAAAARRNNNNFE6T9xHMdxHMfRPwAAAD+dAAAAAAAAAAFnAwAAbAAAAEUTTTTRROk/Ko/fCVYS0j8AAAA/nQAAAAAAAAABaAMAAGwAAABFE0000UTpP4MTbTCyitI/AAAAP6wAAAAAAAAAAWkDAABsAAAASymllFJK6T9R5yjSAvTSPwAAAD+sAAAAAAAAAAFqAwAAbAAAAFA//fTTT+k/qmu2+F5s0z8AAAA/vAAAAAAAAAABawMAAGwAAABhgQUWWGDpP4+gFaTG89M/AAAAP7wAAAAAAAAAAWwDAABsAAAAd9lll1126T9ddNFFF13UPwAAAD/bAAAAAAAAAAFtAwAAbAAAAM8555xzzuk/Jt6PnOZr1T8AAAA/2wAAAAAAAAABbgMAAGwAAADrp59++unpP8jvBCsJmdU/AAAAP+sAAAAAAAAAAW8DAABsAAAAAQAAAAAA6j9pAXq5K8bVPwAAAD/rAAAAAAAAAAFwAwAAbAAAABdYYIEFFuo/gGIdw0Lk1T8AAAA/+gAAAAAAAAABcQMAAGwAAAAnmmiiiSbqPwsT70dO89U/AAAAP/oAAAAAAAAAAXIDAABsAAAALbDAAgss6j+Vw8DMWQLWPwAAAD8KAQAAAAAAAAFzAwAAbAAAADLGGGOMMeo/lcPAzFkC1j8AAAA/GgEAAAAAAAABdAMAAGwAAAA43HDDDTfqP5XDwMxZAtY/AAAAPxoBAAAAAAAAAXUDAABsAAAAPfLII4886j+Vw8DMWQLWPwAAAD8aAQAAAAAAAAF2AwAAbAAAAEMIIYQQQuo/lcPAzFkC1j8AAAA/KQEAAAAAAAABdwMAAGwAAABIHnnkkUfqPyF0klFlEdY/AAAAPykBAAAAAAAAAXgDAABsAAAATjTRRBNN6j+sJGTWcCDWPwAAAD85AQAAAAAAAAF5AwAAbAAAAFlggQUWWOo/rCRk1nAg1j8AAAA/OQEAAAAAAAABegMAAGwAAABkjDHGGGPqPzfVNVt8L9Y/AAAAP0kBAAAAAAAAAXsDAABsAAAAdM4555xz6j9NNtlkk03WPwAAAD9JAQAAAAAAAAF8AwAAbAAAAJA88sgjj+o/TTbZZJNN1j8AAAA/WAEAAAAAAAABfQMAAGwAAACmlFJKKaXqP9jmqumeXNY/AAAAP1gBAAAAAAAAAX4DAABsAAAAwQILLLDA6j9kl3xuqmvWPwAAAD9oAQAAAAAAAAF/AwAAbAAAANdaa6211uo/70dO87V61j8AAAA/aAEAAAAAAAABgAMAAGwAAADzyCOPPPLqP+9HTvO1etY/AAAAP3cBAAAAAAAAAYEDAABsAAAACSGEEEII6z/vR07ztXrWPwAAAD93AQAAAAAAAAGCAwAAbAAAACSPPPLII+s/70dO87V61j8AAAA/hwEAAAAAAAABgwMAAGwAAAAvu+yyyy7rP+9HTvO1etY/AAAAP5cBAAAAAAAAAYQDAABsAAAAOuecc8456z96+B94wYnWPwAAAD+XAQAAAAAAAAGFAwAAbAAAAED99NNPP+s/evgfeMGJ1j8AAAA/lwEAAAAAAAABhgMAAGwAAABFE0000UTrP3r4H3jBidY/AAAAP3ICAAAAAAAAAYcDAABsAAAAVlVVVVVV6z96+B94wYnWPwAAAD+CAgAAAAAAAAGIAwAAbAAAAGaXXXbZZes/evgfeMGJ1j8AAAA/ggIAAAAAAAABiQMAAGwAAACCBRZYYIHrP3r4H3jBidY/AAAAP5ECAAAAAAAAAYoDAABsAAAAo4kmmmii6z96+B94wYnWPwAAAD+RAgAAAAAAAAGLAwAAbAAAAM8555xzzus/evgfeMGJ1j8AAAA/oQIAAAAAAAABjAMAAGwAAAD2008//fTrP3r4H3jBidY/AAAAP6ECAAAAAAAAAY0DAABsAAAALbDAAgss7D/vR07ztXrWPwAAAD+wAgAAAAAAAAGOAwAAbAAAAFlggQUWWOw/ZJd8bqpr1j8AAAA/sAIAAAAAAAABjwMAAGwAAACVUkoppZTsP2SXfG6qa9Y/AAAAP8ACAAAAAAAAAZADAABsAAAAwQILLLDA7D/Y5qrpnlzWPwAAAD/AAgAAAAAAAAGRAwAAbAAAAOicc8455+w/TTbZZJNN1j8AAAA/0AIAAAAAAAABkgMAAGwAAAAON9xwww3tP0022WSTTdY/AAAAP9ACAAAAAAAAAZMDAABsAAAAL7vssssu7T9NNtlkk03WPwAAAD/fAgAAAAAAAAGUAwAAbAAAAEsppZRSSu0/TTbZZJNN1j8AAAA/3wIAAAAAAAABlQMAAGwAAABWVVVVVVXtP0022WSTTdY/AAAAP+8CAAAAAAAAAZYDAABsAAAAYYEFFlhg7T9NNtlkk03WPwAAAD/vAgAAAAAAAAGXAwAAbAAAAGeXXXbZZe0/TTbZZJNN1j8AAAA//wIAAAAAAAABmAMAAGwAAABsrbXWWmvtP0022WSTTdY/AAAAPw4DAAAAAAAAAZkDAABsAAAAd9lll1127T9NNtlkk03WPwAAAD8OAwAAAAAAAAGaAwAAbAAAAH3vvffee+0/TTbZZJNN1j8AAAA/DgMAAAAAAAABmwMAAGwAAACNMcYYY4ztP0022WSTTdY/AAAAPx4DAAAAAAAAAZwDAABsAAAAmF122WWX7T9NNtlkk03WPwAAAD8tAwAAAAAAAAGdAwAAbAAAAKmffvrpp+0/w4UH4Ic+1j8AAAA/LQMAAAAAAAABngMAAGwAAAC54YYbbrjtP8OFB+CHPtY/AAAAPz0DAAAAAAAAAZ8DAABsAAAAyiOPPPLI7T/DhQfghz7WPwAAAD89AwAAAAAAAAGgAwAAbAAAAOB777333u0/w4UH4Ic+1j8AAAA/TQMAAAAAAAABoQMAAGwAAAD76aeffvrtPzfVNVt8L9Y/AAAAP00DAAAAAAAAAaIDAABsAAAADCywwAIL7j+sJGTWcCDWPwAAAD9cAwAAAAAAAAGjAwAAbAAAABxuuOGGG+4/rCRk1nAg1j8AAAA/XAMAAAAAAAABpAMAAGwAAAAtsMACCyzuP6wkZNZwINY/AAAAP2wDAAAAAAAAAaUDAABsAAAAQwghhBBC7j+sJGTWcCDWPwAAAD9sAwAAAAAAAAGmAwAAbAAAAFNKKaWUUu4/rCRk1nAg1j8AAAA/fAMAAAAAAAABpwMAAGwAAABpookmmmjuP6wkZNZwINY/AAAAP3wDAAAAAAAAAagDAABsAAAAf/rpp59+7j+sJGTWcCDWPwAAAD+LAwAAAAAAAAGpAwAAbAAAAJtoookmmu4/rCRk1nAg1j8AAAA/ygMAAAAAAAABqgMAAGwAAADtsssuu+zuP8jvBCsJmdU/AAAAP9kDAAAAAAAAAasDAABsAAAA88gjjzzy7j89PzOm/YnVPwAAAD/ZAwAAAAAAAAGsAwAAbAAAAPPII4888u4/sY5hIfJ61T8AAAA/2QMAAAAAAAABrQMAAGwAAADzyCOPPPLuP5otvhfbXNU/AAAAP+kDAAAAAAAAAa4DAABsAAAA88gjjzzy7j+FzBoOxD7VPwAAAD/tAwAAAAAAAAGvAwAAbAAAAPPII4888u4/+RtJibgv1T8AAAA//QMAAAAAAAABsAMAAGwAAADzyCOPPPLuP25rdwStINU/AAAAP/0DAAAAAAAAAbEDAABsAAAA88gjjzzy7j/juqV/oRHVPwAAAD8MBAAAAAAAAAGyAwAAbAAAAPPII4888u4/zVkCdorz1D8AAAA/DAQAAAAAAAABswMAAGwAAAD43nvvvffuP0KpMPF+5NQ/AAAAPxwEAAAAAAAAAbQDAABsAAAA+N5777337j+2+F5sc9XUPwAAAD8cBAAAAAAAAAG1AwAAbAAAAPjee++99+4/K0iN52fG1D8AAAA/KwQAAAAAAAABtgMAAGwAAAD+9NNPP/3uP4o2GFlFmdQ/AAAAPysEAAAAAAAAAbcDAABsAAAA/vTTTz/97j//hUbUOYrUPwAAAD87BAAAAAAAAAG4AwAAbAAAAP70008//e4/XXTRRRdd1D8AAAA/OwQAAAAAAAABuQMAAGwAAAAJIYQQQgjvP0cTLjwAP9Q/AAAAP0sEAAAAAAAAAboDAABsAAAACSGEEEII7z+lAbmt3RHUPwAAAD9aBAAAAAAAAAG7AwAAbAAAAA433HDDDe8/BPBDH7vk0z8AAAA/WgQAAAAAAAABvAMAAGwAAAAON9xwww3vP9ct/QuNqNM/AAAAP1oEAAAAAAAAAb0DAABsAAAADjfccMMN7z81HIh9anvTPwAAAD9qBAAAAAAAAAG+AwAAbAAAAA433HDDDe8/lAoT70dO0z8AAAA/agQAAAAAAAABvwMAAGwAAAAON9xwww3vP36pb+UwMNM/AAAAP3oEAAAAAAAAAcADAABsAAAADjfccMMN7z/dl/pWDgPTPwAAAD96BAAAAAAAAAHBAwAAbAAAAA433HDDDe8/xjZXTffk0j8AAAA/iQQAAAAAAAABwgMAAGwAAAAON9xwww3vP6/Vs0PgxtI/AAAAP4kEAAAAAAAAAcMDAABsAAAADjfccMMN7z+ZdBA6yajSPwAAAD+ZBAAAAAAAAAHEAwAAbAAAAA433HDDDe8/DsQ+tb2Z0j8AAAA/mQQAAAAAAAABxQMAAGwAAAAON9xwww3vP/dim6ume9I/AAAAP6gEAAAAAAAAAcYDAABsAAAADjfccMMN7z9ssskmm2zSPwAAAD+4BAAAAAAAAAHHAwAAbAAAAA433HDDDe8/VlEmHYRO0j8AAAA/uAQAAAAAAAAByAMAAGwAAAAON9xwww3vP8ugVJh4P9I/AAAAP7gEAAAAAAAAAckDAABsAAAACSGEEEII7z9A8IITbTDSPwAAAD/IBAAAAAAAAAHKAwAAbAAAAAkhhBBCCO8/Ko/fCVYS0j8AAAA/yAQAAAAAAAABywMAAGwAAAAJIYQQQgjvPxMuPAA/9NE/AAAAP9cEAAAAAAAAAcwDAABsAAAACSGEEEII7z/9zJj2J9bRPwAAAD/XBAAAAAAAAAHNAwAAbAAAAAkhhBBCCO8/cRzHcRzH0T8AAAA/5wQAAAAAAAABzgMAAGwAAAADCyywwALvP1y7I2gFqdE/AAAAP+cEAAAAAAAAAc8DAABsAAAAAwsssMAC7z9FWoBe7orRPwAAAD/3BAAAAAAAAAHQAwAAbAAAAP70008//e4/L/ncVNds0T8AAAA/9wQAAAAAAAAB0QMAAGwAAAD+9NNPP/3uPxiYOUvATtE/AAAAPwYFAAAAAAAAAdIDAABsAAAA+N5777337j+N52fGtD/RPwAAAD8GBQAAAAAAAAHTAwAAbAAAAPjee++99+4/d4bEvJ0h0T8AAAA/FgUAAAAAAAAB1AMAAGwAAADzyCOPPPLuP+zV8jeSEtE/AAAAPxYFAAAAAAAAAdUDAABsAAAA88gjjzzy7j/VdE8ue/TQPwAAAD8lBQAAAAAAAAHWAwAAbAAAAO2yyy677O4/SsR9qW/l0D8AAAA/NQUAAAAAAAAB1wMAAGwAAADonHPOOefuP6myCBtNuNA/AAAAPzUFAAAAAAAAAdgDAABsAAAA4oYbbrjh7j+SUWURNprQPwAAAD9FBQAAAAAAAAHZAwAAbAAAAN1www033O4/ffDBBx980D8AAAA/RQUAAAAAAAAB2gMAAGwAAADSRBNNNNHuP2aPHv4HXtA/AAAAP1QFAAAAAAAAAdsDAABsAAAAzC677LLL7j/Efalv5TDQPwAAAD9UBQAAAAAAAAHcAwAAbAAAAMECCyywwO4/I2w04cID0D8AAAA/ZAUAAAAAAAAB3QMAAGwAAAC87LLLLrvuPwO1fqVArc8/AAAAP2QFAAAAAAAAAd4DAABsAAAAq6qqqqqq7j/V8jeSEnHPPwAAAD90BQAAAAAAAAHfAwAAbAAAAJtoookmmu4/ZQ0HYp/azj8AAAA/dAUAAAAAAAAB4AMAAGwAAACQPPLII4/uPzlLwE5xns4/AAAAP4MFAAAAAAAAAeEDAABsAAAAdM4555xz7j/fxjIoFSbOPwAAAD+DBQAAAAAAAAHiAwAAbAAAAGSMMcYYY+4/nKNIC9DLzT8AAAA/kwUAAAAAAAAB4wMAAGwAAABIHnnkkUfuP1mAXu6Kcc0/AAAAP5MFAAAAAAAAAeQDAABsAAAAMsYYY4wx7j8WXXTRRRfNPwAAAD+iBQAAAAAAAAHlAwAAbAAAABFCCCGEEO4/6potvhfbzD8AAAA/ogUAAAAAAAAB5gMAAGwAAADwvffee+/tP6d3Q6HSgMw/AAAAP7IFAAAAAAAAAecDAABsAAAA2mWXXXbZ7T96tfyNpETMPwAAAD+yBQAAAAAAAAHoAwAAbAAAAMQNN9xww+0/erX8jaREzD8AAAA/wgUAAAAAAAAB6QMAAGwAAACec84555ztP2RUWYSNJsw/AAAAP9EFAAAAAAAAAeoDAABsAAAAiBtuuOGG7T9N87V6dgjMPwAAAD/RBQAAAAAAAAHrAwAAbAAAAHfZZZdddu0/N5IScV/qyz8AAAA/0QUAAAAAAAAB7AMAAGwAAABba6211lrtPzeSEnFf6ss/AAAAP+EFAAAAAAAAAe0DAABsAAAARRNNNNFE7T8L0MtdMa7LPwAAAD/hBQAAAAAAAAHuAwAAbAAAAB955JFHHu0/9G4oVBqQyz8AAAA/8QUAAAAAAAAB7wMAAGwAAADzyCOPPPLsP/RuKFQakMs/AAAAP/EFAAAAAAAAAfADAABsAAAAwQILLLDA7D/IrOFA7FPLPwAAAD/1BQAAAAAAAAHxAwAAbAAAAIUQQgghhOw/muqaLb4Xyz8AAAA/9QUAAAAAAAAB8gMAAGwAAAA98sgjjzzsP24oVBqQ28o/AAAAPwUGAAAAAAAAAfMDAABsAAAAoH766aefzj/Y5qrpnlzWPwAAAD8AAAAAAAAAAAH0AwAAbAAAAPjee++9984/ZJd8bqpr1j8AAAA/DwAAAAAAAAAB9QMAAGwAAABnl1122WXPP+9HTvO1etY/AAAAPw8AAAAAAAAAAfYDAABsAAAA1U8//fTTzz96+B94wYnWPwAAAD8fAAAAAAAAAAH3AwAAbAAAAE000UQTTdA/Bqnx/MyY1j8AAAA/HwAAAAAAAAAB+AMAAGwAAADdcMMNN9zQP5BZw4HYp9Y/AAAAPz4AAAAAAAAAAfkDAABsAAAAGWOMMcYY0z8yazgQ+9TWPwAAAD9OAAAAAAAAAAH6AwAAbAAAALPLLrvsstM/Mms4EPvU1j8AAAA/TgAAAAAAAAAB+wMAAGwAAAA43HDDDTfUPzJrOBD71NY/AAAAP14AAAAAAAAAAfwDAABsAAAAscACCyyw1D8yazgQ+9TWPwAAAD9eAAAAAAAAAAH9AwAAbAAAAAkhhBBCCNU/Mms4EPvU1j8AAAA/bQAAAAAAAAAB/gMAAGwAAABhgQUWWGDVPzJrOBD71NY/AAAAP30AAAAAAAAAAf8DAABsAAAAHG644YYb1j8GqfH8zJjWPwAAAD+MAAAAAAAAAAEABAAAbAAAAF522WWXXdY/evgfeMGJ1j8AAAA/jAAAAAAAAAABAQQAAGwAAAB/+umnn37WP+9HTvO1etY/AAAAP5wAAAAAAAAAAQIEAABsAAAAq6qqqqqq1j/Y5qrpnlzWPwAAAD+cAAAAAAAAAAEDBAAAbAAAAMwuu+yyy9Y/TTbZZJNN1j8AAAA/rAAAAAAAAAABBAQAAGwAAADihhtuuOHWP6wkZNZwINY/AAAAP6wAAAAAAAAAAQUEAABsAAAADjfccMMN1z+Vw8DMWQLWPwAAAD+7AAAAAAAAAAEGBAAAbAAAADrnnHPOOdc/aQF6uSvG1T8AAAA/ywAAAAAAAAABBwQAAGwAAABba6211lrXP8jvBCsJmdU/AAAAP8sAAAAAAAAAAQgEAABsAAAAfO+999571z+aLb4X21zVPwAAAD/LAAAAAAAAAAEJBAAAbAAAAJJHHnnkkdc/+RtJibgv1T8AAAA/2wAAAAAAAAABCgQAAGwAAACzyy677LLXP0KpMPF+5NQ/AAAAP9sAAAAAAAAAAQsEAABsAAAAySOPPPLI1z+gl7tiXLfUPwAAAD/qAAAAAAAAAAEMBAAAbAAAAOB777333tc/c9V0Ty571D8AAAA/6gAAAAAAAAABDQQAAGwAAADrp59++unXP9LD/8ALTtQ/AAAAP/oAAAAAAAAAAQ4EAABsAAAA66effvrp1z+lAbmt3RHUPwAAAD/6AAAAAAAAAAEPBAAAbAAAAOunn3766dc/BPBDH7vk0z8AAAA/CQEAAAAAAAABEAQAAGwAAADrp59++unXP+2OoBWkxtM/AAAAPwkBAAAAAAAAAREEAABsAAAA66effvrp1z9MfSuHgZnTPwAAAD8ZAQAAAAAAAAESBAAAbAAAAOunn3766dc/NRyIfWp70z8AAAA/KQEAAAAAAAABEwQAAGwAAADrp59++unXPyC75HNTXdM/AAAAPykBAAAAAAAAARQEAABsAAAA4Hvvvffe1z9+qW/lMDDTPwAAAD84AQAAAAAAAAEVBAAAbAAAANRPP/3009c/8vidYCUh0z8AAAA/OAEAAAAAAAABFgQAAGwAAAC+9957773XP92X+lYOA9M/AAAAPzgBAAAAAAAAARcEAABsAAAAs8suu+yy1z/GNldN9+TSPwAAAD9IAQAAAAAAAAEYBAAAbAAAAJ1zzjnnnNc/O4aFyOvV0j8AAAA/WAEAAAAAAAABGQQAAGwAAACHG2644YbXPyUl4r7Ut9I/AAAAP1gBAAAAAAAAARoEAABsAAAAW2uttdZa1z8OxD61vZnSPwAAAD9nAQAAAAAAAAEbBAAAbAAAAC+77LLLLtc/92Kbq6Z70j8AAAA/ZwEAAAAAAAABHAQAAGwAAADihhtuuOHWP+IB+KGPXdI/AAAAP3cBAAAAAAAAAR0EAABsAAAAf/rpp59+1j9WUSYdhE7SPwAAAD93AQAAAAAAAAEeBAAAbAAAADLGGGOMMdY/QPCCE20w0j8AAAA/hgEAAAAAAAABHwQAAGwAAAC54YYbbrjVPyqP3wlWEtI/AAAAP4YBAAAAAAAAASAEAABsAAAAQP30008/1T+f3g2FSgPSPwAAAD+WAQAAAAAAAAEhBAAAbAAAAOicc84559Q/iH1qezPl0T8AAAA/lgEAAAAAAAABIgQAAGwAAABvuOGGG27UP/3MmPYn1tE/AAAAP6YBAAAAAAAAASMEAABsAAAACyywwAIL1D9xHMdxHMfRPwAAAD+mAQAAAAAAAAEkBAAAbAAAAKiffvrpp9M/cRzHcRzH0T8AAAA/tQEAAAAAAAABJQQAAGwAAAA655xzzjnTP+dr9ewQuNE/AAAAP7UBAAAAAAAAASYEAABsAAAA11prrbXW0j/na/XsELjRPwAAAD/FAQAAAAAAAAEnBAAAbAAAAH/66aefftI/52v17BC40T8AAAA/xQEAAAAAAAABKAQAAGwAAAAcbrjhhhvSP+dr9ewQuNE/AAAAP9UBAAAAAAAAASkEAABsAAAAxA033HDD0T/na/XsELjRPwAAAD/0AQAAAAAAAAEqBAAAbAAAAHnkkUceedA/52v17BC40T8AAAA/AwIAAAAAAAABKwQAAGwAAADMLrvsssvOP+dr9ewQuNE/AAAAPyMCAAAAAAAAASwEAABsAAAAjTHGGGOMyT/na/XsELjRPwAAAD8jAgAAAAAAAAEtBAAAbAAAAC2wwAILLMg/52v17BC40T8AAAA/IwIAAAAAAAABLgQAAGwAAADihhtuuOHGP+dr9ewQuNE/AAAAPzICAAAAAAAAAS8EAABsAAAAmF122WWXxT/na/XsELjRPwAAAD8yAgAAAAAAAAEwBAAAbAAAAGSMMcYYY8Q/cRzHcRzH0T8AAAA/QgIAAAAAAAABMQQAAGwAAABba6211lrDP/3MmPYn1tE/AAAAP0ICAAAAAAAAATIEAABsAAAAaaKJJppowj/9zJj2J9bRPwAAAD9SAgAAAAAAAAEzBAAAbAAAAHfZZZdddsE//cyY9ifW0T8AAAA/YQIAAAAAAAABNAQAAGwAAACbaKKJJprAP/3MmPYn1tE/AAAAP2ECAAAAAAAAATUEAABsAAAAqZ9++umnvz/9zJj2J9bRPwAAAD9hAgAAAAAAAAE2BAAAbAAAAMQNN9xww70//cyY9ifW0T8AAAA/cQIAAAAAAAABNwQAAGwAAADge++99967P/3MmPYn1tE/AAAAP4ACAAAAAAAAATgEAABsAAAA++mnn376uT/9zJj2J9bRPwAAAD+AAgAAAAAAAAE5BAAAbAAAAOunn3766bc//cyY9ifW0T8AAAA/kAIAAAAAAAABOgQAAGwAAAAGFlhggQW2P/3MmPYn1tE/AAAAP5ACAAAAAAAAATsEAABsAAAAIYQQQgghtD/9zJj2J9bRPwAAAD+QAgAAAAAAAAE8BAAAbAAAALnhhhtuuLE//cyY9ifW0T8AAAA/oAIAAAAAAAABPQQAAGwAAACpn3766aevP4h9ansz5dE/AAAAP6ACAAAAAAAAAT4EAABsAAAA4Hvvvffeqz8TLjwAP/TRPwAAAD+vAgAAAAAAAAE/BAAAbAAAABdYYIEFFqg/n94NhUoD0j8AAAA/rwIAAAAAAAABQAQAAGwAAAD+9NNPP/2kP5/eDYVKA9I/AAAAP78CAAAAAAAAAUEEAABsAAAA5ZFHHnnkoT8qj98JVhLSPwAAAD+/AgAAAAAAAAFCBAAAbAAAAOicc84555w/tD+xjmEh0j8AAAA/zwIAAAAAAAABQwQAAGwAAABml1122WWXP7Q/sY5hIdI/AAAAP94CAAAAAAAAAUQEAABsAAAANdFEE000kT+0P7GOYSHSPwAAAD/eAgAAAAAAAAFFBAAAbAAAAGaXXXbZZYc/tD+xjmEh0j8AAAA/3gIAAAAAAAABRgQAAGwAAADHGGOMMcZ4P7Q/sY5hIdI/AAAAP+4CAAAAAAAAAUcEAABsAAAABhZYYIEFRj+0P7GOYSHSPwAAAD/9AgAAAAAAAAFIBAAAbAAAAAYWWGCBBWa/QPCCE20w0j8AAAA//QIAAAAAAAABSQQAAGwAAACIG2644YZ7v8ugVJh4P9I/AAAAPw0DAAAAAAAAAUoEAABsAAAARRNNNNFEg7/LoFSYeD/SPwAAAD8dAwAAAAAAAAFLBAAAbAAAAOicc84554y/VlEmHYRO0j8AAAA/HQMAAAAAAAABTAQAAGwAAACEEEIIIYSQv2yyySabbNI/AAAAPx0DAAAAAAAAAU0EAABsAAAA9dNPP/30k7/3YpurpnvSPwAAAD8dAwAAAAAAAAFOBAAAbAAAAAYWWGCBBZa/gxNtMLKK0j8AAAA/LAMAAAAAAAABTwQAAGwAAADHGGOMMcaYvw7EPrW9mdI/AAAAPywDAAAAAAAAAVAEAABsAAAAJ5poookmmr+ZdBA6yajSPwAAAD88AwAAAAAAAAFRBAAAbAAAAIgbbrjhhpu/JSXivtS30j8AAAA/TAMAAAAAAAABUgQAAGwAAACYXXbZZZedv6/Vs0PgxtI/AAAAP0wDAAAAAAAAAVMEAABsAAAA+N577733nr87hoXI69XSPwAAAD9bAwAAAAAAAAFUBAAAbAAAAPjee++9956/xjZXTffk0j8AAAA/WwMAAAAAAAABVQQAAGwAAACpn3766aefv8Y2V0335NI/AAAAP2sDAAAAAAAAAVYEAABsAAAAqZ9++umnn79R5yjSAvTSPwAAAD9rAwAAAAAAAAFXBAAAbAAAAKmffvrpp5+/3Zf6Vg4D0z8AAAA/egMAAAAAAAABWAQAAGwAAACpn3766aefv2dIzNsZEtM/AAAAP3oDAAAAAAAAAVkEAABsAAAAqZ9++umnn7/y+J1gJSHTPwAAAD+KAwAAAAAAAAFaBAAAbAAAAKmffvrpp5+/CVpBajw/0z8AAAA/igMAAAAAAAABWwQAAGwAAAD43nvvvfeev6prtvhebNM/AAAAP5oDAAAAAAAAAVwEAABsAAAA+N577733nr9MfSuHgZnTPwAAAD+aAwAAAAAAAAFdBAAAbAAAAEgeeeSRR56/7Y6gFaTG0z8AAAA/qQMAAAAAAAABXgQAAGwAAADonHPOOeecv4+gFaTG89M/AAAAP6kDAAAAAAAAAV8EAABsAAAAONxwww03nL+8Yly39C/UPwAAAD+5AwAAAAAAAAFgBAAAbAAAANdaa6211pq/6CSjyiJs1D8AAAA/uQMAAAAAAAABYQQAAGwAAAAnmmiiiSaav4o2GFlFmdQ/AAAAP8kDAAAAAAAAAWIEAABsAAAAxxhjjDHGmL+2+F5sc9XUPwAAAD/YAwAAAAAAAAFjBAAAbAAAAGaXXXbZZZe/bmt3BK0g1T8AAAA/2AMAAAAAAAABZAQAAGwAAABWVVVVVVWVvxB97JLPTdU/AAAAP9gDAAAAAAAAAWUEAABsAAAAppRSSimllL8m3o+c5mvVPwAAAD/oAwAAAAAAAAFmBAAAbAAAAJVSSimllJK/yO8EKwmZ1T8AAAA/6AMAAAAAAAABZwQAAGwAAACEEEIIIYSQv2kBerkrxtU/AAAAP/cDAAAAAAAAAWgEAABsAAAAJ5poookmir+AYh3DQuTVPwAAAD/3AwAAAAAAAAFpBAAAbAAAAOWRRx555IG/IXSSUWUR1j8AAAA/BwQAAAAAAAABagQAAGwAAAAGFlhggQVmvzfVNVt8L9Y/AAAAPwcEAAAAAAAAAWsEAABsAAAARRNNNNFEcz/DhQfghz7WPwAAAD8XBAAAAAAAAAFsBAAAbAAAAEgeeeSRR44/2Oaq6Z5c1j8AAAA/FwQAAAAAAAABbQQAAGwAAAB32WWXXXaZP+9HTvO1etY/AAAAPzYEAAAAAAAAAW4EAABsAAAAH3nkkUceqT96+B94wYnWPwAAAD82BAAAAAAAAAFvBAAAbAAAAFE//fTTT68/evgfeMGJ1j8AAAA/NgQAAAAAAAABcAQAAGwAAAAZY4wxxhizP3r4H3jBidY/AAAAP0YEAAAAAAAAAXEEAABsAAAAttZaa621tj96+B94wYnWPwAAAD9GBAAAAAAAAAFyBAAAbAAAAPvpp59++rk/evgfeMGJ1j8AAAA/VQQAAAAAAAABcwQAAGwAAAC87LLLLru8P3r4H3jBidY/AAAAP2UEAAAAAAAAAXQEAABsAAAAfe+99957vz96+B94wYnWPwAAAD9lBAAAAAAAAAF1BAAAbAAAAN1www033MA/evgfeMGJ1j8AAAA/ZQQAAAAAAAABdgQAAGwAAADPOeecc87BP2SXfG6qa9Y/AAAAP3QEAAAAAAAAAXcEAABsAAAAwQILLLDAwj/Y5qrpnlzWPwAAAD90BAAAAAAAAAF4BAAAbAAAAJ1zzjnnnMM/TTbZZJNN1j8AAAA/hAQAAAAAAAABeQQAAGwAAABkjDHGGGPEP0022WSTTdY/AAAAP4QEAAAAAAAAAXoEAABsAAAAQP30008/xT9NNtlkk03WPwAAAD+UBAAAAAAAAAF7BAAAbAAAADLGGGOMMcY/TTbZZJNN1j8AAAA/lAQAAAAAAAABfAQAAGwAAAA655xzzjnHP9jmqumeXNY/AAAAP6MEAAAAAAAAAX0EAABsAAAAb7jhhhtuyD96+B94wYnWPwAAAD+jBAAAAAAAAAF+BAAAbAAAAI0xxhhjjMk/GwqVBuS21j8AAAA/swQAAAAAAAABfwQAAGwAAADXWmuttdbKP70bCpUG5NY/AAAAP7MEAAAAAAAAAYAEAABsAAAAONxwww03zD9fLX8jKRHXPwAAAD/DBAAAAAAAAAGBBAAAbAAAAIIFFlhggc0/6t1QqDQg1z8AAAA/wwQAAAAAAAABggQAAGwAAADMLrvsssvOP3WOIi1AL9c/AAAAP9IEAAAAAAAAAYMEAABsAAAAAAAAAAAA0D91jiItQC/XPwAAAD/iBAAAAAAAAAGEBAAAbAAAAJA88sgjj9A/dY4iLUAv1z8AAAA/4gQAAAAAAAABhQQAAGwAAAAqpZRSSinRP3WOIi1AL9c/AAAAP+IEAAAAAAAAAYYEAABsAAAAjTHGGGOM0T/q3VCoNCDXPwAAAD/xBAAAAAAAAAGHBAAAbAAAAOWRRx555NE/SMzbGRLz1j8AAAA/8QQAAAAAAAABiAQAAGwAAAAcbrjhhhvSPzJrOBD71NY/AAAAPwEFAAAAAAAAAYkEAABsAAAASB555JFH0j8bCpUG5LbWPwAAAD8RBQAAAAAAAAGKBAAAbAAAAGmiiSaaaNI/Bqnx/MyY1j8AAAA/EQUAAAAAAAABiwQAAGwAAAB/+umnn37SP+9HTvO1etY/AAAAPyAFAAAAAAAAAYwEAABsAAAAiiaaaKKJ0j9kl3xuqmvWPwAAAD8gBQAAAAAAAAGNBAAAbAAAAJVSSimllNI/2Oaq6Z5c1j8AAAA/MAUAAAAAAAABjgQAAGwAAACgfvrpp5/SP0022WSTTdY/AAAAPzAFAAAAAAAAAY8EAABsAAAAq6qqqqqq0j9NNtlkk03WPwAAAD9ABQAAAAAAAAGQBAAAbAAAAKuqqqqqqtI/w4UH4Ic+1j8AAAA/XwUAAAAAAAABkQQAAGwAAAC21lprrbXSP8OFB+CHPtY/AAAAP24FAAAAAAAAAZIEAABsAAAAHG644YYb2j8HYp/a3kzZPwAAAD8AAAAAAAAAAAGTBAAAbAAAACeaaKKJJto/B2Kf2t5M2T8AAAA/EAAAAAAAAAABlAQAAGwAAAAyxhhjjDHaPwdin9reTNk/AAAAPx8AAAAAAAAAAZUEAABsAAAAPfLII4882j8HYp/a3kzZPwAAAD8fAAAAAAAAAAGWBAAAbAAAAEgeeeSRR9o/B2Kf2t5M2T8AAAA/LwAAAAAAAAABlwQAAGwAAABTSimllFLaPwdin9reTNk/AAAAPy8AAAAAAAAAAZgEAABsAAAAXnbZZZdd2j8HYp/a3kzZPwAAAD8+AAAAAAAAAAGZBAAAbAAAAGmiiSaaaNo/B2Kf2t5M2T8AAAA/PgAAAAAAAAABmgQAAGwAAAB0zjnnnHPaPwdin9reTNk/AAAAP04AAAAAAAAAAZsEAABsAAAAf/rpp59+2j8HYp/a3kzZPwAAAD9OAAAAAAAAAAGcBAAAbAAAAIommmiiido/B2Kf2t5M2T8AAAA/XgAAAAAAAAABnQQAAGwAAACVUkoppZTaPwdin9reTNk/AAAAP14AAAAAAAAAAZ4EAABsAAAAoH766aef2j8HYp/a3kzZPwAAAD9tAAAAAAAAAAGfBAAAbAAAALbWWmuttdo/B2Kf2t5M2T8AAAA/bQAAAAAAAAABoAQAAGwAAADBAgsssMDaPwdin9reTNk/AAAAP30AAAAAAAAAAaEEAABsAAAA11prrbXW2j8HYp/a3kzZPwAAAD99AAAAAAAAAAGiBAAAbAAAAOKGG2644do/B2Kf2t5M2T8AAAA/jQAAAAAAAAABowQAAGwAAAD43nvvvffaPwdin9reTNk/AAAAP7sAAAAAAAAAAaQEAABsAAAAZpdddtll2z8HYp/a3kzZPwAAAD/bAAAAAAAAAAGlBAAAbAAAAIgbbrjhhts/B2Kf2t5M2T8AAAA/2wAAAAAAAAABpgQAAGwAAACTRx555JHbPwdin9reTNk/AAAAP9sAAAAAAAAAAacEAABsAAAAqZ9++umn2z8HYp/a3kzZPwAAAD/qAAAAAAAAAAGoBAAAbAAAALTLLrvssts/B2Kf2t5M2T8AAAA//QAAAAAAAAABqQQAAGwAAADVTz/99NPbPwdin9reTNk/AAAAPw0BAAAAAAAAAaoEAABsAAAA9tNPP/302z8HYp/a3kzZPwAAAD8dAQAAAAAAAAGrBAAAbAAAABdYYIEFFtw/B2Kf2t5M2T8AAAA/HQEAAAAAAAABrAQAAGwAAAAtsMACCyzcPwdin9reTNk/AAAAPx0BAAAAAAAAAa0EAABsAAAAQwghhBBC3D8HYp/a3kzZPwAAAD8sAQAAAAAAAAGuBAAAbAAAAE400UQTTdw/B2Kf2t5M2T8AAAA/LAEAAAAAAAABrwQAAGwAAABZYIEFFljcPwdin9reTNk/AAAAP0sBAAAAAAAAAbAEAABsAAAAZIwxxhhj3D8HYp/a3kzZPwAAAD96AQAAAAAAAAGxBAAAbAAAAHrkkUceedw/B2Kf2t5M2T8AAAA/igEAAAAAAAABsgQAAGwAAACFEEIIIYTcPwdin9reTNk/AAAAP5oBAAAAAAAAAbMEAABsAAAAkDzyyCOP3D8HYp/a3kzZPwAAAD+aAQAAAAAAAAG0BAAAbAAAAJtoookmmtw/B2Kf2t5M2T8AAAA/uQEAAAAAAAABtQQAAGwAAACmlFJKKaXcPwdin9reTNk/AAAAP7kBAAAAAAAAAbYEAABsAAAAscACCyyw3D8HYp/a3kzZPwAAAD/IAQAAAAAAAAG3BAAAbAAAALzssssuu9w/B2Kf2t5M2T8AAAA/yAEAAAAAAAABuAQAAGwAAADdcMMNN9zcPwdin9reTNk/AAAAP9gBAAAAAAAAAbkEAABsAAAA88gjjzzy3D8HYp/a3kzZPwAAAD/YAQAAAAAAAAG6BAAAbAAAAAkhhBBCCN0/B2Kf2t5M2T8AAAA/6AEAAAAAAAABuwQAAGwAAAAfeeSRRx7dPwdin9reTNk/AAAAP+gBAAAAAAAAAbwEAABsAAAAKqWUUkop3T8HYp/a3kzZPwAAAD/3AQAAAAAAAAG9BAAAbAAAAED99NNPP90/B2Kf2t5M2T8AAAA/9wEAAAAAAAABvgQAAGwAAABLKaWUUkrdP5IScV/qW9k/AAAAPwcCAAAAAAAAAb8EAABsAAAAYYEFFlhg3T+SEnFf6lvZPwAAAD8HAgAAAAAAAAHABAAAbAAAAGyttdZaa90/khJxX+pb2T8AAAA/FwIAAAAAAAABwQQAAGwAAAB32WWXXXbdP5IScV/qW9k/AAAAPxcCAAAAAAAAAcIEAABsAAAAggUWWGCB3T+SEnFf6lvZPwAAAD8mAgAAAAAAAAHDBAAAbAAAAJhddtlll90/khJxX+pb2T8AAAA/JgIAAAAAAAABxAQAAGwAAACjiSaaaKLdP5IScV/qW9k/AAAAPzYCAAAAAAAAAcUEAABsAAAArrXWWmut3T+SEnFf6lvZPwAAAD82AgAAAAAAAAHGBAAAbAAAALnhhhtuuN0/khJxX+pb2T8AAAA/RQIAAAAAAAABxwQAAGwAAADaZZdddtndP5IScV/qW9k/AAAAP0UCAAAAAAAAAcgEAABsAAAA5ZFHHnnk3T+SEnFf6lvZPwAAAD9VAgAAAAAAAAHJBAAAbAAAAPvpp59++t0/khJxX+pb2T8AAAA/VQIAAAAAAAABygQAAGwAAAARQgghhBDeP5IScV/qW9k/AAAAP2UCAAAAAAAAAcsEAABsAAAAJ5poookm3j+SEnFf6lvZPwAAAD9lAgAAAAAAAAHMBAAAbAAAAEgeeeSRR94/khJxX+pb2T8AAAA/dAIAAAAAAAABzQQAAGwAAABedtlll13eP5IScV/qW9k/AAAAP3QCAAAAAAAAAc4EAABsAAAAaaKJJppo3j+SEnFf6lvZPwAAAD+EAgAAAAAAAAHPBAAAbAAAAH/66aefft4/khJxX+pb2T8AAAA/hAIAAAAAAAAB0AQAAGwAAACKJppoooneP5IScV/qW9k/AAAAP5QCAAAAAAAAAdEEAABsAAAAlVJKKaWU3j+SEnFf6lvZPwAAAD+UAgAAAAAAAAHSBAAAbAAAAKB++umnn94/khJxX+pb2T8AAAA/owIAAAAAAAAB0wQAAGwAAACrqqqqqqreP5IScV/qW9k/AAAAP7MCAAAAAAAAAdQEAABsAAAAttZaa6213j+SEnFf6lvZPwAAAD/SAgAAAAAAAAHVBAAAbAAAAMECCyywwN4/khJxX+pb2T8AAAA/8QIAAAAAAAAB1gQAAGwAAADMLrvsssveP5IScV/qW9k/AAAAPxEDAAAAAAAAAdcEAABsAAAA11prrbXW3j+SEnFf6lvZPwAAAD8RAwAAAAAAAAHYBAAAbAAAAOKGG2644d4/khJxX+pb2T8AAAA/GgMAAAAAAAAB2QQAAGwAAAD43nvvvffeP5IScV/qW9k/AAAAPxoDAAAAAAAAAdoEAABsAAAADjfccMMN3z+SEnFf6lvZPwAAAD8qAwAAAAAAAAHbBAAAbAAAAC+77LLLLt8/khJxX+pb2T8AAAA/KgMAAAAAAAAB3AQAAGwAAABRP/3000/fP5IScV/qW9k/AAAAPzkDAAAAAAAAAd0EAABsAAAAfe+999573z+SEnFf6lvZPwAAAD85AwAAAAAAAAHeBAAAbAAAAKmffvrpp98/khJxX+pb2T8AAAA/SQMAAAAAAAAB3wQAAGwAAADge++9997fPx3DQuT1atk/AAAAP0kDAAAAAAAAAeAEAABsAAAACyywwAIL4D8dw0Lk9WrZPwAAAD9ZAwAAAAAAAAHhBAAAbAAAACGEEEIIIeA/HcNC5PVq2T8AAAA/WQMAAAAAAAAB4gQAAGwAAAA98sgjjzzgPx3DQuT1atk/AAAAP2gDAAAAAAAAAeMEAABsAAAAWGCBBRZY4D8dw0Lk9WrZPwAAAD94AwAAAAAAAAHkBAAAbAAAAHTOOeecc+A/HcNC5PVq2T8AAAA/eAMAAAAAAAAB5QQAAGwAAACKJppooongP6lzFGkBetk/AAAAP4gDAAAAAAAAAeYEAABsAAAAlVJKKaWU4D+pcxRpAXrZPwAAAD+IAwAAAAAAAAHnBAAAbAAAAKB++umnn+A/qXMUaQF62T8AAAA/lwMAAAAAAAAB6AQAAGwAAACrqqqqqqrgP6lzFGkBetk/AAAAP5cDAAAAAAAAAekEAABsAAAAscACCyyw4D+pcxRpAXrZPwAAAD+2AwAAAAAAAAHqBAAAbAAAALbWWmutteA/qXMUaQF62T8AAAA/BQQAAAAAAAAB6wQAAGwAAAC87LLLLrvgP6lzFGkBetk/AAAAPyQEAAAAAAAAAewEAABsAAAAwQILLLDA4D+pcxRpAXrZPwAAAD9DBAAAAAAAAAHtBAAAbAAAAMcYY4wxxuA/qXMUaQF62T8AAAA/UwQAAAAAAAAB7gQAAGwAAADMLrvsssvgP6lzFGkBetk/AAAAP1MEAAAAAAAAAe8EAABsAAAA0kQTTTTR4D+pcxRpAXrZPwAAAD9iBAAAAAAAAAHwBAAAbAAAAN1www033OA/qXMUaQF62T8AAAA/YgQAAAAAAAAB8QQAAGwAAADtsssuu+zgP6lzFGkBetk/AAAAP3IEAAAAAAAAAfIEAABsAAAAAwsssMAC4T+pcxRpAXrZPwAAAD9yBAAAAAAAAAHzBAAAbAAAABljjDHGGOE/qXMUaQF62T8AAAA/ggQAAAAAAAAB9AQAAGwAAAA655xzzjnhP6lzFGkBetk/AAAAP4IEAAAAAAAAAfUEAABsAAAAVlVVVVVV4T+pcxRpAXrZPwAAAD+RBAAAAAAAAAH2BAAAbAAAAHHDDTfccOE/qXMUaQF62T8AAAA/kQQAAAAAAAAB9wQAAGwAAACHG2644YbhP6lzFGkBetk/AAAAP6EEAAAAAAAAAfgEAABsAAAAqJ9++umn4T+pcxRpAXrZPwAAAD+wBAAAAAAAAAH5BAAAbAAAAL733nvvveE/qXMUaQF62T8AAAA/sAQAAAAAAAAB+gQAAGwAAADUTz/99NPhP6lzFGkBetk/AAAAP7AEAAAAAAAAAfsEAABsAAAA6qeffvrp4T+pcxRpAXrZPwAAAD/ABAAAAAAAAAH8BAAAbAAAAPXTTz/99OE/qXMUaQF62T8AAAA/0AQAAAAAAAAB/QQAAGwAAAAGFlhggQXiP6lzFGkBetk/AAAAP9AEAAAAAAAAAf4EAABsAAAAEUIIIYQQ4j+pcxRpAXrZPwAAAD/QBAAAAAAAAAH/BAAAbAAAACGEEEIIIeI/qXMUaQF62T8AAAA/3wQAAAAAAAABAAUAAGwAAAAnmmiiiSbiP6lzFGkBetk/AAAAP+8EAAAAAAAAAQEFAABsAAAALLDAAgss4j+pcxRpAXrZPwAAAD/vBAAAAAAAAAECBQAAbAAAADLGGGOMMeI/qXMUaQF62T8AAAA//wQAAAAAAAABAwUAAGwAAAA33HDDDTfiP6lzFGkBetk/AAAAP/8EAAAAAAAAAQQFAABsAAAAPfLII4884j+pcxRpAXrZPwAAAD//BAAAAAAAAAEFBQAAbAAAAEIIIYQQQuI/qXMUaQF62T8AAAA/DgUAAAAAAAABBgUAAGwAAABIHnnkkUfiP6lzFGkBetk/AAAAPzkFAAAAAAAAAQcFAABsAAAAU0oppZRS4j+pcxRpAXrZPwAAAD85BQAAAAAAAAEIBQAAbAAAAFhggQUWWOI/qXMUaQF62T8AAAA/SQUAAAAAAAABCQUAAGwAAABedtlll13iPx3DQuT1atk/AAAAP0kFAAAAAAAAAQoFAABsAAAAdM4555xz4j8dw0Lk9WrZPwAAAD9YBQAAAAAAAAELBQAAbAAAAJVSSimllOI/khJxX+pb2T8AAAA/aAUAAAAAAAABDAUAAGwAAACrqqqqqqriP5IScV/qW9k/AAAAP2gFAAAAAAAAAQ0FAABsAAAA11prrbXW4j8HYp/a3kzZPwAAAD94BQAAAAAAAAEOBQAAbAAAAPjee++99+I/B2Kf2t5M2T8AAAA/eAUAAAAAAAABDwUAAGwAAAAfeeSRRx7jPwdin9reTNk/AAAAP4cFAAAAAAAAARAFAABsAAAASymllFJK4z8HYp/a3kzZPwAAAD+HBQAAAAAAAAERBQAAbAAAAGaXXXbZZeM/B2Kf2t5M2T8AAAA/lwUAAAAAAAABEgUAAGwAAACHG2644YbjPwdin9reTNk/AAAAP5cFAAAAAAAAARMFAABsAAAAnXPOOeec4z8HYp/a3kzZPwAAAD+mBQAAAAAAAAEUBQAAbAAAALPLLrvssuM/B2Kf2t5M2T8AAAA/tgUAAAAAAAABFQUAAGwAAAC+9957773jPwdin9reTNk/AAAAP7YFAAAAAAAAARYFAABsAAAAySOPPPLI4z8HYp/a3kzZPwAAAD+2BQAAAAAAAAEXBQAAbAAAAM8555xzzuM/B2Kf2t5M2T8AAAA/xgUAAAAAAAABGAUAAGwAAADUTz/99NPjPwdin9reTNk/AAAAP8YFAAAAAAAAARkFAABsAAAA2mWXXXbZ4z8HYp/a3kzZPwAAAD/VBQAAAAAAAAEaBQAAbAAAAN9777333uM/B2Kf2t5M2T8AAAA/5QUAAAAAAAABGwUAAGwAAADlkUceeeTjPwdin9reTNk/AAAAP/UFAAAAAAAAARwFAABsAAAA6qeffvrp4z8HYp/a3kzZPwAAAD/1BQAAAAAAAAEdBQAAbAAAAPXTTz/99OM/B2Kf2t5M2T8AAAA/BAYAAAAAAAABHgUAAGwAAAD76aeffvrjPwdin9reTNk/AAAAPwQGAAAAAAAAAR8FAABsAAAABhZYYIEF5D8HYp/a3kzZPwAAAD8UBgAAAAAAAAEgBQAAbAAAABFCCCGEEOQ/B2Kf2t5M2T8AAAA/FAYAAAAAAAABIQUAAGwAAAAnmmiiiSbkPwdin9reTNk/AAAAPyMGAAAAAAAAASIFAABsAAAAONxwww035D8HYp/a3kzZPwAAAD8jBgAAAAAAAAEjBQAAbAAAAE400UQTTeQ/B2Kf2t5M2T8AAAA/MwYAAAAAAAABJAUAAGwAAABvuOGGG27kPwdin9reTNk/AAAAPzMGAAAAAAAAASUFAABsAAAAiiaaaKKJ5D8HYp/a3kzZPwAAAD9DBgAAAAAAAAEmBQAAbAAAAKB++umnn+Q/khJxX+pb2T8AAAA/QwYAAAAAAAABJwUAAGwAAADBAgsssMDkP5IScV/qW9k/AAAAP1IGAAAAAAAAASgFAABsAAAA11prrbXW5D+SEnFf6lvZPwAAAD9iBgAAAAAAAAEpBQAAbAAAAOicc8455+Q/HcNC5PVq2T8AAAA/YgYAAAAAAAABKgUAAGwAAADzyCOPPPLkP6lzFGkBetk/AAAAP2IGAAAAAAAAASsFAABsAAAA+N5777335D+pcxRpAXrZPwAAAD9yBgAAAAAAAAEsBQAAbAAAAPPII4888uQ/qXMUaQF62T8AAAA/FggAAAAAAAABLQUAAGwAAAADCyywwALpPz0/M6b9idU/AAAAPwAAAAAAAAAAAS4FAABsAAAAAwsssMAC6T/I7wQrCZnVPwAAAD8AAAAAAAAAAAEvBQAAbAAAAAMLLLDAAuk/UqDWrxSo1T8AAAA/DwAAAAAAAAABMAUAAGwAAAADCyywwALpP2kBerkrxtU/AAAAPy8AAAAAAAAAATEFAABsAAAAAwsssMAC6T/0sUs+N9XVPwAAAD8+AAAAAAAAAAEyBQAAbAAAAAMLLLDAAuk/gGIdw0Lk1T8AAAA/PgAAAAAAAAABMwUAAGwAAAADCyywwALpPwsT70dO89U/AAAAP04AAAAAAAAAATQFAABsAAAAAwsssMAC6T+Vw8DMWQLWPwAAAD9OAAAAAAAAAAE1BQAAbAAAAAMLLLDAAuk/IXSSUWUR1j8AAAA/XgAAAAAAAAABNgUAAGwAAAADCyywwALpP6wkZNZwINY/AAAAP14AAAAAAAAAATcFAABsAAAAAwsssMAC6T831TVbfC/WPwAAAD9tAAAAAAAAAAE4BQAAbAAAAAMLLLDAAuk/w4UH4Ic+1j8AAAA/bQAAAAAAAAABOQUAAGwAAAADCyywwALpP9jmqumeXNY/AAAAP30AAAAAAAAAAToFAABsAAAAAwsssMAC6T9kl3xuqmvWPwAAAD+MAAAAAAAAAAE7BQAAbAAAAAMLLLDAAuk/evgfeMGJ1j8AAAA/jAAAAAAAAAABPAUAAGwAAAADCyywwALpP5BZw4HYp9Y/AAAAP4wAAAAAAAAAAT0FAABsAAAAAwsssMAC6T+numaL78XWPwAAAD+cAAAAAAAAAAE+BQAAbAAAAAMLLLDAAuk/SMzbGRLz1j8AAAA/nAAAAAAAAAABPwUAAGwAAAADCyywwALpP18tfyMpEdc/AAAAP6wAAAAAAAAAAUAFAABsAAAAAwsssMAC6T91jiItQC/XPwAAAD+sAAAAAAAAAAFBBQAAbAAAAAkhhBBCCOk/i+/FNldN1z8AAAA/uwAAAAAAAAABQgUAAGwAAAAON9xwww3pPy0BO8V5etc/AAAAP7sAAAAAAAAAAUMFAABsAAAAFE000UQT6T9DYt7OkJjXPwAAAD/LAAAAAAAAAAFEBQAAbAAAABljjDHGGOk/WcOB2Ke21z8AAAA/ywAAAAAAAAABRQUAAGwAAAAkjzzyyCPpP3AkJeK+1Nc/AAAAP9sAAAAAAAAAAUYFAABsAAAAKqWUUkop6T+Ghcjr1fLXPwAAAD/bAAAAAAAAAAFHBQAAbAAAAC+77LLLLuk/nOZr9ewQ2D8AAAA/6gAAAAAAAAABSAUAAGwAAAA10UQTTTTpPyiXPXr4H9g/AAAAP+oAAAAAAAAAAUkFAABsAAAAQP30008/6T89+OCDDz7YPwAAAD8IAQAAAAAAAAFKBQAAbAAAAEUTTTTRROk/yaiyCBtN2D8AAAA/CAEAAAAAAAABSwUAAGwAAABLKaWUUkrpP+AJVhIya9g/AAAAPxcBAAAAAAAAAUwFAABsAAAAUD/99NNP6T9ruieXPXrYPwAAAD8XAQAAAAAAAAFNBQAAbAAAAFZVVVVVVek/gRvLoFSY2D8AAAA/JwEAAAAAAAABTgUAAGwAAABhgQUWWGDpPwzMnCVgp9g/AAAAPycBAAAAAAAAAU8FAABsAAAAZpdddtll6T8jLUAvd8XYPwAAAD83AQAAAAAAAAFQBQAAbAAAAGyttdZaa+k/rt0RtILU2D8AAAA/NwEAAAAAAAABUQUAAGwAAABsrbXWWmvpPziO4ziO49g/AAAAP0YBAAAAAAAAAVIFAABsAAAAccMNN9xw6T/EPrW9mfLYPwAAAD9GAQAAAAAAAAFTBQAAbAAAAHHDDTfccOk/T++GQqUB2T8AAAA/VgEAAAAAAAABVAUAAGwAAAB32WWXXXbpP9qfWMewENk/AAAAP3UBAAAAAAAAAVUFAABsAAAAd9lll1126T9mUCpMvB/ZPwAAAD+FAQAAAAAAAAFWBQAAbAAAAHzvvffee+k/8AD80Mcu2T8AAAA/lAEAAAAAAAABVwUAAGwAAACCBRZYYIHpP/AA/NDHLtk/AAAAP7QBAAAAAAAAAVgFAABsAAAAkkceeeSR6T/wAPzQxy7ZPwAAAD+0AQAAAAAAAAFZBQAAbAAAAJhddtlll+k/8AD80Mcu2T8AAAA/wwEAAAAAAAABWgUAAGwAAACdc84555zpP/AA/NDHLtk/AAAAP8MBAAAAAAAAAVsFAABsAAAAqJ9++umn6T/wAPzQxy7ZPwAAAD/DAQAAAAAAAAFcBQAAbAAAALTLLrvssuk/8AD80Mcu2T8AAAA/4wEAAAAAAAABXQUAAGwAAAC/9957773pP/AA/NDHLtk/AAAAP+MBAAAAAAAAAV4FAABsAAAA66effvrp6T/wAPzQxy7ZPwAAAD/yAQAAAAAAAAFfBQAAbAAAAPvpp59++uk/8AD80Mcu2T8AAAA/8gEAAAAAAAABYAUAAGwAAAARQgghhBDqP/AA/NDHLtk/AAAAP/IBAAAAAAAAAWEFAABsAAAAIoQQQggh6j/wAPzQxy7ZPwAAAD8CAgAAAAAAAAFiBQAAbAAAADLGGGOMMeo/8AD80Mcu2T8AAAA/EQIAAAAAAAABYwUAAGwAAABDCCGEEELqP/AA/NDHLtk/AAAAPxECAAAAAAAAAWQFAABsAAAAWWCBBRZY6j/wAPzQxy7ZPwAAAD8hAgAAAAAAAAFlBQAAbAAAAGmiiSaaaOo/8AD80Mcu2T8AAAA/IQIAAAAAAAABZgUAAGwAAAB0zjnnnHPqP/AA/NDHLtk/AAAAPzECAAAAAAAAAWcFAABsAAAAf/rpp59+6j/wAPzQxy7ZPwAAAD8xAgAAAAAAAAFoBQAAbAAAAIommmiiieo/8AD80Mcu2T8AAAA/QAIAAAAAAAABaQUAAGwAAACVUkoppZTqP/AA/NDHLtk/AAAAP0ACAAAAAAAAAWoFAABsAAAAm2iiiSaa6j/wAPzQxy7ZPwAAAD9QAgAAAAAAAAFrBQAAbAAAAKB++umnn+o/8AD80Mcu2T8AAAA/YAIAAAAAAAABbAUAAGwAAACrqqqqqqrqP/AA/NDHLtk/AAAAP2ACAAAAAAAAAW0FAABsAAAAscACCyyw6j/wAPzQxy7ZPwAAAD9gAgAAAAAAAAFuBQAAbAAAALbWWmutteo/8AD80Mcu2T8AAAA/bwIAAAAAAAABbwUAAGwAAADHGGOMMcbqP/AA/NDHLtk/AAAAP28CAAAAAAAAAXAFAABsAAAA0kQTTTTR6j9mUCpMvB/ZPwAAAD9/AgAAAAAAAAFxBQAAbAAAAOKGG2644eo/ZlAqTLwf2T8AAAA/fwIAAAAAAAABcgUAAGwAAADtsssuu+zqP9qfWMewENk/AAAAP44CAAAAAAAAAXMFAABsAAAA+N5777336j/an1jHsBDZPwAAAD+OAgAAAAAAAAF0BQAAbAAAAAMLLLDAAus/T++GQqUB2T8AAAA/ngIAAAAAAAABdQUAAGwAAAAON9xwww3rP0/vhkKlAdk/AAAAP54CAAAAAAAAAXYFAABsAAAAGWOMMcYY6z9P74ZCpQHZPwAAAD+uAgAAAAAAAAF3BQAAbAAAACSPPPLII+s/T++GQqUB2T8AAAA/rgIAAAAAAAABeAUAAGwAAAAqpZRSSinrP0/vhkKlAdk/AAAAP70CAAAAAAAAAXkFAABsAAAAL7vssssu6z9P74ZCpQHZPwAAAD+9AgAAAAAAAAF6BQAAbAAAADXRRBNNNOs/xD61vZny2D8AAAA/zQIAAAAAAAABewUAAGwAAAA655xzzjnrP8Q+tb2Z8tg/AAAAP90CAAAAAAAAAXwFAABsAAAARRNNNNFE6z/EPrW9mfLYPwAAAD/sAgAAAAAAAAF9BQAAbAAAAEsppZRSSus/xD61vZny2D8AAAA/7AIAAAAAAAABfgUAAGwAAABQP/3000/rP8Q+tb2Z8tg/AAAAP/wCAAAAAAAAAX8FAABsAAAAVlVVVVVV6z/EPrW9mfLYPwAAAD/8AgAAAAAAAAGABQAAbAAAAGGBBRZYYOs/xD61vZny2D8AAAA/CwMAAAAAAAABgQUAAGwAAABsrbXWWmvrPziO4ziO49g/AAAAPxsDAAAAAAAAAYIFAABsAAAAfO+999576z84juM4juPYPwAAAD8bAwAAAAAAAAGDBQAAbAAAAIgbbrjhhus/OI7jOI7j2D8AAAA/KwMAAAAAAAABhAUAAGwAAACYXXbZZZfrPziO4ziO49g/AAAAPysDAAAAAAAAAYUFAABsAAAAo4kmmmii6z84juM4juPYPwAAAD86AwAAAAAAAAGGBQAAbAAAAK611lprres/OI7jOI7j2D8AAAA/OgMAAAAAAAABhwUAAGwAAAC/9957773rPziO4ziO49g/AAAAPzoDAAAAAAAAAYgFAABsAAAAyiOPPPLI6z84juM4juPYPwAAAD9KAwAAAAAAAAGJBQAAbAAAANVPP/300+s/OI7jOI7j2D8AAAA/WgMAAAAAAAABigUAAGwAAADge++9997rPziO4ziO49g/AAAAP1oDAAAAAAAAAYsFAABsAAAA5ZFHHnnk6z84juM4juPYPwAAAD9pAwAAAAAAAAGMBQAAbAAAAOunn3766es/OI7jOI7j2D8AAAA/iAMAAAAAAAABjQUAAGwAAADwvffee+/rPziO4ziO49g/AAAAP5gDAAAAAAAAAY4FAABsAAAA8L333nvv6z+u3RG0gtTYPwAAAD+YAwAAAAAAAAGPBQAAbAAAAPbTTz/99Os/rt0RtILU2D8AAAA/twMAAAAAAAABkAUAAGwAAAD2008//fTrPyMtQC93xdg/AAAAP7cDAAAAAAAAAZEFAABsAAAA++mnn3766z8jLUAvd8XYPwAAAD/HAwAAAAAAAAGSBQAAbAAAAAEAAAAAAOw/Iy1AL3fF2D8AAAA/xwMAAAAAAAABkwUAAGwAAAAGFlhggQXsPyMtQC93xdg/AAAAP9cDAAAAAAAAAZQFAABsAAAADCywwAIL7D8jLUAvd8XYPwAAAD/XAwAAAAAAAAGVBQAAbAAAABdYYIEFFuw/Iy1AL3fF2D8AAAA/5gMAAAAAAAABlgUAAGwAAAAcbrjhhhvsPyMtQC93xdg/AAAAP+YDAAAAAAAAAZcFAABsAAAAIoQQQggh7D8jLUAvd8XYPwAAAD/2AwAAAAAAAAGYBQAAbAAAACeaaKKJJuw/Iy1AL3fF2D8AAAA/9gMAAAAAAAABmQUAAGwAAAAtsMACCyzsPyMtQC93xdg/AAAAPwUEAAAAAAAAAZoFAABsAAAAMsYYY4wx7D+XfG6qa7bYPwAAAD8FBAAAAAAAAAGbBQAAbAAAADjccMMNN+w/DMycJWCn2D8AAAA/FQQAAAAAAAABnAUAAGwAAAA98sgjjzzsP4Eby6BUmNg/AAAAPyUEAAAAAAAAAZ0FAABsAAAAPfLII4887D/1avkbSYnYPwAAAD80BAAAAAAAAAGeBQAAbAAAAEMIIYQQQuw/9Wr5G0mJ2D8AAAA/NAQAAAAAAAABnwUAAGwAAABDCCGEEELsP2u6J5c9etg/AAAAP0QEAAAAAAAAAaAFAABsAAAAQwghhBBC7D/gCVYSMmvYPwAAAD9jBAAAAAAAAAGhBQAAbAAAAEgeeeSRR+w/VFmEjSZc2D8AAAA/ggQAAAAAAAABogUAAGwAAABIHnnkkUfsP8mosggbTdg/AAAAP4IEAAAAAAAAAaMFAABsAAAASB555JFH7D+zRw//Ay/YPwAAAD+CBAAAAAAAAAGkBQAAbAAAAE400UQTTew/nOZr9ewQ2D8AAAA/kgQAAAAAAAABpQUAAGwAAABTSimllFLsPxE2mnDhAdg/AAAAP5IEAAAAAAAAAaYFAABsAAAAU0oppZRS7D/61PZmyuPXPwAAAD+iBAAAAAAAAAGnBQAAbAAAAFNKKaWUUuw/cCQl4r7U1z8AAAA/ogQAAAAAAAABqAUAAGwAAABZYIEFFljsP1nDgdinttc/AAAAP7EEAAAAAAAAAakFAABsAAAAWWCBBRZY7D9DYt7OkJjXPwAAAD+xBAAAAAAAAAGqBQAAbAAAAFlggQUWWOw/uLEMSoWJ1z8AAAA/wQQAAAAAAAABqwUAAGwAAABZYIEFFljsP6JQaUBua9c/AAAAP8EEAAAAAAAAAawFAABsAAAAWWCBBRZY7D8WoJe7YlzXPwAAAD/RBAAAAAAAAAGtBQAAbAAAAFlggQUWWOw/i+/FNldN1z8AAAA/0QQAAAAAAAABrgUAAGwAAABZYIEFFljsP3WOIi1AL9c/AAAAP+AEAAAAAAAAAa8FAABsAAAAWWCBBRZY7D9fLX8jKRHXPwAAAD/gBAAAAAAAAAGwBQAAbAAAAFlggQUWWOw/03ytnh0C1z8AAAA/8AQAAAAAAAABsQUAAGwAAABZYIEFFljsP70bCpUG5NY/AAAAP/8EAAAAAAAAAbIFAABsAAAAU0oppZRS7D+numaL78XWPwAAAD//BAAAAAAAAAGzBQAAbAAAAE400UQTTew/kFnDgdin1j8AAAA//wQAAAAAAAABtAUAAGwAAABIHnnkkUfsP+9HTvO1etY/AAAAPw8FAAAAAAAAAbUFAABsAAAAQwghhBBC7D/Y5qrpnlzWPwAAAD8PBQAAAAAAAAG2BQAAbAAAAD3yyCOPPOw/w4UH4Ic+1j8AAAA/HwUAAAAAAAABtwUAAGwAAAA43HDDDTfsPyF0klFlEdY/AAAAPx8FAAAAAAAAAbgFAABsAAAALbDAAgss7D8LE+9HTvPVPwAAAD8uBQAAAAAAAAG5BQAAbAAAACeaaKKJJuw/9LFLPjfV1T8AAAA/PgUAAAAAAAABugUAAGwAAAAcbrjhhhvsP95QqDQgt9U/AAAAPz4FAAAAAAAAAbsFAABsAAAAF1hggQUW7D9SoNavFKjVPwAAAD9OBQAAAAAAAAG8BQAAbAAAABdYYIEFFuw/PT8zpv2J1T8AAAA/fAUAAAAAAAABvQUAAGwAAAD76aeffvrrP/kbSYm4L9U/AAAAP6sFAAAAAAAAAb4FAABsAAAAzznnnHPO6z/NWQJ2ivPUPwAAAD+rBQAAAAAAAAG/BQAAbAAAAMQNN9xww+s/Qqkw8X7k1D8AAAA/uwUAAAAAAAABwAUAAGwAAAC54YYbbrjrP0KpMPF+5NQ/AAAAP7sFAAAAAAAAAcEFAABsAAAAqZ9++umn6z9CqTDxfuTUPwAAAD/LBQAAAAAAAAHCBQAAbAAAAJhddtlll+s/Qqkw8X7k1D8AAAA/ywUAAAAAAAABwwUAAGwAAACTRx555JHrP0KpMPF+5NQ/AAAAP8sFAAAAAAAAAcQFAABsAAAAiBtuuOGG6z9CqTDxfuTUPwAAAD/aBQAAAAAAAAHFBQAAbAAAAHzvvffee+s/Qqkw8X7k1D8AAAA/2gUAAAAAAAABxgUAAGwAAABxww033HDrP0KpMPF+5NQ/AAAAP+oFAAAAAAAAAccFAABsAAAAbK211lpr6z9CqTDxfuTUPwAAAD/qBQAAAAAAAAHIBQAAbAAAAGGBBRZYYOs/Qqkw8X7k1D8AAAA/+QUAAAAAAAAByQUAAGwAAABQP/3000/rP0KpMPF+5NQ/AAAAP/kFAAAAAAAAAcoFAABsAAAARRNNNNFE6z9CqTDxfuTUPwAAAD8JBgAAAAAAAAHLBQAAbAAAADrnnHPOOes/Qqkw8X7k1D8AAAA/CQYAAAAAAAABzAUAAGwAAAAqpZRSSinrP0KpMPF+5NQ/AAAAPxkGAAAAAAAAAc0FAABsAAAAGWOMMcYY6z9CqTDxfuTUPwAAAD8ZBgAAAAAAAAHOBQAAbAAAAAMLLLDAAus/Qqkw8X7k1D8AAAA/KAYAAAAAAAABzwUAAGwAAADzyCOPPPLqP0KpMPF+5NQ/AAAAPygGAAAAAAAAAdAFAABsAAAA3XDDDTfc6j9CqTDxfuTUPwAAAD84BgAAAAAAAAHRBQAAbAAAAMwuu+yyy+o/Qqkw8X7k1D8AAAA/OAYAAAAAAAAB0gUAAGwAAAC21lprrbXqP0KpMPF+5NQ/AAAAP1cGAAAAAAAAAdMFAABsAAAAkDzyyCOP6j9CqTDxfuTUPwAAAD9XBgAAAAAAAAHUBQAAbAAAAIUQQgghhOo/zVkCdorz1D8AAAA/VwYAAAAAAAAB1QUAAGwAAAB0zjnnnHPqP1cK1PqVAtU/AAAAP2cGAAAAAAAAAdYFAABsAAAAZIwxxhhj6j9XCtT6lQLVPwAAAD9nBgAAAAAAAAHXBQAAbAAAAE400UQTTeo/VwrU+pUC1T8AAAA/dgYAAAAAAAAB2AUAAGwAAABDCCGEEELqP1cK1PqVAtU/AAAAP3YGAAAAAAAAAdkFAABsAAAAMsYYY4wx6j9XCtT6lQLVPwAAAD+GBgAAAAAAAAHaBQAAbAAAACKEEEIIIeo/VwrU+pUC1T8AAAA/lgYAAAAAAAAB2wUAAGwAAAARQgghhBDqP1cK1PqVAtU/AAAAP5YGAAAAAAAAAdwFAABsAAAAAQAAAAAA6j/juqV/oRHVPwAAAD+WBgAAAAAAAAHdBQAAbAAAAPbTTz/99Ok/47qlf6ER1T8AAAA/pQYAAAAAAAAB3gUAAGwAAADlkUceeeTpP+O6pX+hEdU/AAAAP6UGAAAAAAAAAd8FAABsAAAA2mWXXXbZ6T/juqV/oRHVPwAAAD+1BgAAAAAAAAHgBQAAbAAAAM8555xzzuk/47qlf6ER1T8AAAA/xQYAAAAAAAAB4QUAAGwAAAC/9957773pP+O6pX+hEdU/AAAAP8UGAAAAAAAAAeIFAABsAAAAo4kmmmii6T/juqV/oRHVPwAAAD/FBgAAAAAAAAHjBQAAbAAAAI0xxhhjjOk/47qlf6ER1T8AAAA/1AYAAAAAAAAB5AUAAGwAAAB32WWXXXbpP+O6pX+hEdU/AAAAP9QGAAAAAAAAAeUFAABsAAAAVlVVVVVV6T/juqV/oRHVPwAAAD/kBgAAAAAAAAHmBQAAbAAAAED99NNPP+k/47qlf6ER1T8AAAA/5AYAAAAAAAAB5wUAAGwAAAAfeeSRRx7pP+O6pX+hEdU/AAAAP/MGAAAAAAAAAegFAABsAAAADjfccMMN6T/juqV/oRHVPwAAAD/zBgAAAAAAAAHpBQAAbAAAAPjee++99+g/47qlf6ER1T8AAAA/AwcAAAAAAAAB6gUAAGwAAADihhtuuOHoP25rdwStINU/AAAAPwMHAAAAAAAAAesFAABsAAAA11prrbXW6D/5G0mJuC/VPwAAAD8TBwAAAAAAAAHsBQAAbAAAAMwuu+yyy+g/+RtJibgv1T8AAAA/EwcAAAAAAAAB7QUAAGwAAADBAgsssMDoP/kbSYm4L9U/AAAAPyIHAAAAAAAAAe4FAABsAAAAttZaa6216D/5G0mJuC/VPwAAAD8iBwAAAAAAAAHvBQAAbAAAALHAAgsssOg/+RtJibgv1T8AAAA/QgcAAAAAAAAB8AUAAGwAAACrqqqqqqroP/kbSYm4L9U/AAAAP4AHAAAAAAAAAfEFAABsAAAAq6qqqqqq6D+FzBoOxD7VPwAAAD8NCAAAAAAAAAHyBQAAbAAAAKuqqqqqqug/EH3sks9N1T8AAAA/LAgAAAAAAAAB8wUAAGwAAACbaKKJJprQP59Yx7AQed0/AAAAPwAAAAAAAAAAAfQFAABsAAAAkDzyyCOP0D+fWMewEHndPwAAAD+hAgAAAAAAAAH1BQAAbAAAAIQQQgghhNA/n1jHsBB53T8AAAA/sAIAAAAAAAAB9gUAAGwAAAB55JFHHnnQP59Yx7AQed0/AAAAP88CAAAAAAAAAfcFAABsAAAAeeSRRx550D8UqPUrBWrdPwAAAD/PAgAAAAAAAAH4BQAAbAAAAG644YYbbtA/FKj1KwVq3T8AAAA/zwIAAAAAAAAB+QUAAGwAAABjjDHGGGPQPxSo9SsFat0/AAAAP+8CAAAAAAAAAfoFAABsAAAAWGCBBRZY0D8UqPUrBWrdPwAAAD/vAgAAAAAAAAH7BQAAbAAAAE000UQTTdA/FKj1KwVq3T8AAAA//gIAAAAAAAAB/AUAAGwAAABCCCGEEELQPxSo9SsFat0/AAAAPw4DAAAAAAAAAf0FAABsAAAALLDAAgss0D+K9yOn+VrdPwAAAD8eAwAAAAAAAAH+BQAAbAAAACGEEEIIIdA/ivcjp/la3T8AAAA/HgMAAAAAAAAB/wUAAGwAAAALLLDAAgvQP4r3I6f5Wt0/AAAAPy0DAAAAAAAAAQAGAABsAAAA1U8//fTTzz+K9yOn+VrdPwAAAD89AwAAAAAAAAEBBgAAbAAAAH3vvffee88//kZSIu5L3T8AAAA/PQMAAAAAAAABAgYAAGwAAAA755xzzjnPP/5GUiLuS90/AAAAP0wDAAAAAAAAAQMGAABsAAAA+N577733zj9zloCd4jzdPwAAAD9MAwAAAAAAAAEEBgAAbAAAAMwuu+yyy84/c5aAneI83T8AAAA/TAMAAAAAAAABBQYAAGwAAACKJppooonOP3OWgJ3iPN0/AAAAP1wDAAAAAAAAAQYGAABsAAAAdM4555xzzj9zloCd4jzdPwAAAD9sAwAAAAAAAAEHBgAAbAAAAF522WWXXc4/c5aAneI83T8AAAA/bAMAAAAAAAABCAYAAGwAAABIHnnkkUfOP3OWgJ3iPN0/AAAAP3sDAAAAAAAAAQkGAABsAAAAMsYYY4wxzj9zloCd4jzdPwAAAD+LAwAAAAAAAAEKBgAAbAAAABxuuOGGG84/c5aAneI83T8AAAA/iwMAAAAAAAABCwYAAGwAAAAGFlhggQXOP3OWgJ3iPN0/AAAAP5sDAAAAAAAAAQwGAABsAAAA8L333nvvzT9zloCd4jzdPwAAAD+bAwAAAAAAAAENBgAAbAAAAMQNN9xww80/c5aAneI83T8AAAA/ugMAAAAAAAABDgYAAGwAAABWVVVVVVXNP3OWgJ3iPN0/AAAAP7oDAAAAAAAAAQ8GAABsAAAAFE000UQTzT9zloCd4jzdPwAAAD+6AwAAAAAAAAEQBgAAbAAAAOicc84558w/c5aAneI83T8AAAA/yQMAAAAAAAABEQYAAGwAAAC87LLLLrvMP3OWgJ3iPN0/AAAAP8kDAAAAAAAAARIGAABsAAAAkDzyyCOPzD9zloCd4jzdPwAAAD/ZAwAAAAAAAAETBgAAbAAAAGSMMcYYY8w/c5aAneI83T8AAAA/2QMAAAAAAAABFAYAAGwAAABONNFEE03MP3OWgJ3iPN0/AAAAP+kDAAAAAAAAARUGAABsAAAAIoQQQgghzD9zloCd4jzdPwAAAD/pAwAAAAAAAAEWBgAAbAAAAAwssMACC8w/c5aAneI83T8AAAA/+AMAAAAAAAABFwYAAGwAAAD2008//fTLP3OWgJ3iPN0/AAAAPycEAAAAAAAAARgGAABsAAAA4Hvvvffeyz9zloCd4jzdPwAAAD9GBAAAAAAAAAEZBgAAbAAAALTLLrvssss/c5aAneI83T8AAAA/RgQAAAAAAAABGgYAAGwAAACIG2644YbLP3OWgJ3iPN0/AAAAP0YEAAAAAAAAARsGAABsAAAAW2uttdZayz9zloCd4jzdPwAAAD9WBAAAAAAAAAEcBgAAbAAAABljjDHGGMs/c5aAneI83T8AAAA/VgQAAAAAAAABHQYAAGwAAADtsssuu+zKP3OWgJ3iPN0/AAAAP2YEAAAAAAAAAR4GAABsAAAAwQILLLDAyj9zloCd4jzdPwAAAD9mBAAAAAAAAAEfBgAAbAAAAKuqqqqqqso/c5aAneI83T8AAAA/dQQAAAAAAAABIAYAAGwAAACVUkoppZTKP3OWgJ3iPN0/AAAAP3UEAAAAAAAAASEGAABsAAAAf/rpp59+yj9zloCd4jzdPwAAAD+FBAAAAAAAAAEiBgAAbAAAAGmiiSaaaMo/c5aAneI83T8AAAA/hQQAAAAAAAABIwYAAGwAAABTSimllFLKP3OWgJ3iPN0/AAAAP6QEAAAAAAAAASQGAABsAAAAPfLII488yj9zloCd4jzdPwAAAD/DBAAAAAAAAAElBgAAbAAAACeaaKKJJso/c5aAneI83T8AAAA/0wQAAAAAAAABJgYAAGwAAAARQgghhBDKP3OWgJ3iPN0/AAAAP+MEAAAAAAAAAScGAABsAAAA++mnn376yT9zloCd4jzdPwAAAD/jBAAAAAAAAAEoBgAAbAAAAM8555xzzsk/c5aAneI83T8AAAA/8gQAAAAAAAABKQYAAGwAAACjiSaaaKLJP3OWgJ3iPN0/AAAAP/IEAAAAAAAAASoGAABsAAAAjTHGGGOMyT9zloCd4jzdPwAAAD8CBQAAAAAAAAErBgAAbAAAAEsppZRSSsk/c5aAneI83T8AAAA/AgUAAAAAAAABLAYAAGwAAAAfeeSRRx7JP/5GUiLuS90/AAAAPxIFAAAAAAAAAS0GAABsAAAA88gjjzzyyD/+RlIi7kvdPwAAAD8SBQAAAAAAAAEuBgAAbAAAAMcYY4wxxsg//kZSIu5L3T8AAAA/IQUAAAAAAAABLwYAAGwAAACbaKKJJprIP/5GUiLuS90/AAAAPyEFAAAAAAAAATAGAABsAAAAb7jhhhtuyD/+RlIi7kvdPwAAAD8xBQAAAAAAAAExBgAAbAAAAFlggQUWWMg//kZSIu5L3T8AAAA/QAUAAAAAAAABMgYAAGwAAABDCCGEEELIP/5GUiLuS90/AAAAP1AFAAAAAAAAATMGAABsAAAALbDAAgssyD/+RlIi7kvdPwAAAD9vBQAAAAAAAAE0BgAAbAAAABdYYIEFFsg/ivcjp/la3T8AAAA/fwUAAAAAAAABNQYAAGwAAADrp59++unHP4r3I6f5Wt0/AAAAP38FAAAAAAAAATYGAABsAAAA1E8//fTTxz+K9yOn+VrdPwAAAD+PBQAAAAAAAAE3BgAAbAAAAL733nvvvcc/ivcjp/la3T8AAAA/jwUAAAAAAAABOAYAAGwAAACon3766afHP4r3I6f5Wt0/AAAAP54FAAAAAAAAATkGAABsAAAAkkceeeSRxz+K9yOn+VrdPwAAAD+9BQAAAAAAAAE6BgAAbAAAAHzvvffee8c/ivcjp/la3T8AAAA//AUAAAAAAAABOwYAAGwAAABml1122WXHP4r3I6f5Wt0/AAAAP5YGAAAAAAAAATwGAABsAAAAUD/99NNPxz+K9yOn+VrdPwAAAD/FBgAAAAAAAAE9BgAAbAAAABxuuOGGG9o/Nppw4QH44T8AAAA/AAAAAAAAAAABPgYAAGwAAAAcbrjhhhvaP/DBBx988OE/AAAAPx8AAAAAAAAAAT8GAABsAAAAPfLII4882j/wwQcffPDhPwAAAD+7AAAAAAAAAAFABgAAbAAAAFNKKaWUUto/8MEHH3zw4T8AAAA/ywAAAAAAAAABQQYAAGwAAAB0zjnnnHPaP/DBBx988OE/AAAAP9sAAAAAAAAAAUIGAABsAAAAoH766aef2j/wwQcffPDhPwAAAD/bAAAAAAAAAAFDBgAAbAAAAAMLLLDAAts/8MEHH3zw4T8AAAA/2wAAAAAAAAABRAYAAGwAAABba6211lrbP/DBBx988OE/AAAAP+oAAAAAAAAAAUUGAABsAAAAtMsuu+yy2z/wwQcffPDhPwAAAD/qAAAAAAAAAAFGBgAAbAAAAAwssMACC9w/8MEHH3zw4T8AAAA/+gAAAAAAAAABRwYAAGwAAABkjDHGGGPcP6rpnlz26OE/AAAAPwUBAAAAAAAAAUgGAABsAAAAppRSSiml3D+q6Z5c9ujhPwAAAD8UAQAAAAAAAAFJBgAAbAAAAPPII4888tw/ZRE2mnDh4T8AAAA/JAEAAAAAAAABSgYAAGwAAAA10UQTTTTdP2URNppw4eE/AAAAPyQBAAAAAAAAAUsGAABsAAAAjTHGGGOM3T9lETaacOHhPwAAAD8kAQAAAAAAAAFMBgAAbAAAANpll1122d0/HznN1+rZ4T8AAAA/NAEAAAAAAAABTQYAAGwAAAAcbrjhhhvePx85zdfq2eE/AAAAPzQBAAAAAAAAAU4GAABsAAAAaaKJJppo3j8fOc3X6tnhPwAAAD9DAQAAAAAAAAFPBgAAbAAAAKB++umnn94/HznN1+rZ4T8AAAA/QwEAAAAAAAABUAYAAGwAAADXWmuttdbePx85zdfq2eE/AAAAP1MBAAAAAAAAAVEGAABsAAAADjfccMMN3z8fOc3X6tnhPwAAAD9TAQAAAAAAAAFSBgAAbAAAAC+77LLLLt8/HznN1+rZ4T8AAAA/YwEAAAAAAAABUwYAAGwAAABGE0000UTfPx85zdfq2eE/AAAAP2MBAAAAAAAAAVQGAABsAAAAXGuttdZa3z8fOc3X6tnhPwAAAD9yAQAAAAAAAAFVBgAAbAAAAGeXXXbZZd8/HznN1+rZ4T8AAAA/cgEAAAAAAAABVgYAAGwAAAByww033HDfPx85zdfq2eE/AAAAP0IDAAAAAAAAAVcGAABsAAAAiBtuuOGG3z8fOc3X6tnhPwAAAD9CAwAAAAAAAAFYBgAAbAAAAJ5zzjnnnN8/HznN1+rZ4T8AAAA/UQMAAAAAAAABWQYAAGwAAAC0yy677LLfPx85zdfq2eE/AAAAP1EDAAAAAAAAAVoGAABsAAAA1U8//fTT3z/ZYGQVZdLhPwAAAD9hAwAAAAAAAAFbBgAAbAAAAAAAAAAAAOA/lIj7Ut/K4T8AAAA/YQMAAAAAAAABXAYAAGwAAAARQgghhBDgP06wkpBZw+E/AAAAP3EDAAAAAAAAAV0GAABsAAAAIYQQQggh4D9OsJKQWcPhPwAAAD9xAwAAAAAAAAFeBgAAbAAAACywwAILLOA/CNgpztO74T8AAAA/gAMAAAAAAAABXwYAAGwAAAAyxhhjjDHgP8P/wAtOtOE/AAAAP5ADAAAAAAAAAWAGAABsAAAAN9xwww034D/D/8ALTrThPwAAAD+QAwAAAAAAAAFhBgAAbAAAAM8555xzzus/rZ4dAjeW4T8AAAA/AAAAAAAAAAABYgYAAGwAAADge++9997rP/N2hsS8neE/AAAAP04AAAAAAAAAAWMGAABsAAAA9tNPP/306z/zdobEvJ3hPwAAAD9eAAAAAAAAAAFkBgAAbAAAACKEEEIIIew/OE/vhkKl4T8AAAA/XgAAAAAAAAABZQYAAGwAAABONNFEE03sP30nWEnIrOE/AAAAP20AAAAAAAAAAWYGAABsAAAAiiaaaKKJ7D8I2CnO07vhPwAAAD9tAAAAAAAAAAFnBgAAbAAAAMcYY4wxxuw/CNgpztO74T8AAAA/fQAAAAAAAAABaAYAAGwAAAADCyywwALtPwjYKc7Tu+E/AAAAP30AAAAAAAAAAWkGAABsAAAAKqWUUkop7T8I2CnO07vhPwAAAD+MAAAAAAAAAAFqBgAAbAAAAFZVVVVVVe0/CNgpztO74T8AAAA/nAAAAAAAAAABawYAAGwAAACIG2644YbtPwjYKc7Tu+E/AAAAP5wAAAAAAAAAAWwGAABsAAAArrXWWmut7T/D/8ALTrThPwAAAD+cAAAAAAAAAAFtBgAAbAAAAMQNN9xww+0/fSdYScis4T8AAAA/rAAAAAAAAAABbgYAAGwAAADPOeecc87tP/N2hsS8neE/AAAAP6wAAAAAAAAAAW8GAABsAAAA2mWXXXbZ7T+tnh0CN5bhPwAAAD+/AAAAAAAAAAFwBgAAbAAAAOB777333u0/Z8a0P7GO4T8AAAA/zwAAAAAAAAABcQYAAGwAAADge++9997tPyLuS30rh+E/AAAAP+4AAAAAAAAAAXIGAABsAAAA2mWXXXbZ7T8i7kt9K4fhPwAAAD+qAQAAAAAAAAFzBgAAbAAAAOB777333tc/aEBua3cE7T8AAAA/AAAAAAAAAAABdAYAAGwAAAD2008//fTXP2hAbmt3BO0/AAAAP24AAAAAAAAAAXUGAABsAAAADCywwAIL2D9oQG5rdwTtPwAAAD99AAAAAAAAAAF2BgAAbAAAAC2wwAILLNg/I2gFqfH87D8AAAA/fQAAAAAAAAABdwYAAGwAAAB65JFHHnnYP92PnOZr9ew/AAAAP40AAAAAAAAAAXgGAABsAAAAvOyyyy672D/dj5zma/XsPwAAAD+NAAAAAAAAAAF5BgAAbAAAAAkhhBBCCNk/3Y+c5mv17D8AAAA/nQAAAAAAAAABegYAAGwAAABLKaWUUkrZP92PnOZr9ew/AAAAP50AAAAAAAAAAXsGAABsAAAAggUWWGCB2T+XtzMk5u3sPwAAAD+sAAAAAAAAAAF8BgAAbAAAAMQNN9xww9k/l7czJObt7D8AAAA/rAAAAAAAAAABfQYAAGwAAAARQgghhBDaP1PfymFg5uw/AAAAP7wAAAAAAAAAAX4GAABsAAAAXnbZZZdd2j9T38phYObsPwAAAD+8AAAAAAAAAAF/BgAAbAAAAKB++umnn9o/U9/KYWDm7D8AAAA/vAAAAAAAAAABgAYAAGwAAADihhtuuOHaP1PfymFg5uw/AAAAP8wAAAAAAAAAAYEGAABsAAAAGWOMMcYY2z8NB2Kf2t7sPwAAAD/bAAAAAAAAAAGCBgAAbAAAAGaXXXbZZds/xy753FTX7D8AAAA/2wAAAAAAAAABgwYAAGwAAACec84555zbP8cu+dxU1+w/AAAAP/sAAAAAAAAAAYQGAABsAAAA66effvrp2z/HLvncVNfsPwAAAD/7AAAAAAAAAAGFBgAAbAAAACKEEEIIIdw/xy753FTX7D8AAAA/CgEAAAAAAAABhgYAAGwAAABkjDHGGGPcP8cu+dxU1+w/AAAAPwoBAAAAAAAAAYcGAABsAAAAm2iiiSaa3D/HLvncVNfsPwAAAD8aAQAAAAAAAAGIBgAAbAAAAMcYY4wxxtw/xy753FTX7D8AAAA/GgEAAAAAAAABiQYAAGwAAAD+9NNPP/3cP8cu+dxU1+w/AAAAPyoBAAAAAAAAAYoGAABsAAAAKqWUUkop3T/HLvncVNfsPwAAAD8qAQAAAAAAAAGLBgAAbAAAAGGBBRZYYN0/DQdin9re7D8AAAA/OQEAAAAAAAABjAYAAGwAAACYXXbZZZfdPw0HYp/a3uw/AAAAPzkBAAAAAAAAAY0GAABsAAAAzznnnHPO3T8NB2Kf2t7sPwAAAD9JAQAAAAAAAAGOBgAAbAAAAPC99957790/DQdin9re7D8AAAA/SQEAAAAAAAABjwYAAGwAAAARQgghhBDeP1PfymFg5uw/AAAAP1kBAAAAAAAAAZAGAABsAAAAJ5poookm3j9T38phYObsPwAAAD+HAQAAAAAAAAGRBgAAbAAAAGmiiSaaaN4/l7czJObt7D8AAAA/lwEAAAAAAAABkgYAAGwAAABpookmmmjeP92PnOZr9ew/AAAAP9YBAAAAAAAAAZMGAABsAAAAdM4555xz3j8jaAWp8fzsPwAAAD/lAQAAAAAAAAGUBgAAbAAAAH/66aefft4/aEBua3cE7T8AAAA/5QEAAAAAAAABlQYAAGwAAACKJppoooneP2hAbmt3BO0/AAAAP/UBAAAAAAAAAZYGAABsAAAAiiaaaKKJ3j+uGNct/QvtPwAAAD8EAgAAAAAAAAGXBgAAbAAAAJVSSimllN4/rhjXLf0L7T8AAAA/BAIAAAAAAAABmAYAAGwAAACrqqqqqqreP64Y1y39C+0/AAAAPzMCAAAAAAAAAZkGAABsAAAAwQILLLDA3j+uGNct/QvtPwAAAD8zAgAAAAAAAAGaBgAAbAAAAMwuu+yyy94/rhjXLf0L7T8AAAA/YgIAAAAAAAABmwYAAGwAAADXWmuttdbeP64Y1y39C+0/AAAAP2ICAAAAAAAAAZwGAABsAAAABhZYYIEFtj8YlAoT70fuPwAAAD8AAAAAAAAAAAGdBgAAbAAAAF522WWXXbY/GJQKE+9H7j8AAAA/XgAAAAAAAAABngYAAGwAAAC21lprrbW2PxiUChPvR+4/AAAAP24AAAAAAAAAAZ8GAABsAAAADjfccMMNtz8YlAoT70fuPwAAAD9uAAAAAAAAAAGgBgAAbAAAAL733nvvvbc/GJQKE+9H7j8AAAA/fQAAAAAAAAABoQYAAGwAAABDCCGEEEK4PxiUChPvR+4/AAAAP30AAAAAAAAAAaIGAABsAAAAH3nkkUceuT8YlAoT70fuPwAAAD+NAAAAAAAAAAGjBgAAbAAAAKOJJppoork/GJQKE+9H7j8AAAA/jQAAAAAAAAABpAYAAGwAAAAnmmiiiSa6PxiUChPvR+4/AAAAP50AAAAAAAAAAaUGAABsAAAAq6qqqqqquj8YlAoT70fuPwAAAD+dAAAAAAAAAAGmBgAAbAAAAFtrrbXWWrs/GJQKE+9H7j8AAAA/rAAAAAAAAAABpwYAAGwAAAC0yy677LK7PxiUChPvR+4/AAAAP6wAAAAAAAAAAagGAABsAAAAZIwxxhhjvD8YlAoT70fuPwAAAD+8AAAAAAAAAAGpBgAAbAAAAOicc84557w/GJQKE+9H7j8AAAA/vAAAAAAAAAABqgYAAGwAAACYXXbZZZe9PxiUChPvR+4/AAAAP8wAAAAAAAAAAasGAABsAAAASB555JFHvj9ebHPVdE/uPwAAAD/MAAAAAAAAAAGsBgAAbAAAAPjee++9974/Xmxz1XRP7j8AAAA/2wAAAAAAAAABrQYAAGwAAACpn3766ae/P15sc9V0T+4/AAAAP9sAAAAAAAAAAa4GAABsAAAALLDAAgsswD9ebHPVdE/uPwAAAD/rAAAAAAAAAAGvBgAAbAAAAMcYY4wxxsA/Xmxz1XRP7j8AAAA/6wAAAAAAAAABsAYAAGwAAAAfeeSRRx7BP15sc9V0T+4/AAAAP/oAAAAAAAAAAbEGAABsAAAAjTHGGGOMwT9ebHPVdE/uPwAAAD/6AAAAAAAAAAGyBgAAbAAAAOWRRx555ME/Xmxz1XRP7j8AAAA/CgEAAAAAAAABswYAAGwAAABTSimllFLCP15sc9V0T+4/AAAAPwoBAAAAAAAAAbQGAABsAAAAlVJKKaWUwj8YlAoT70fuPwAAAD8aAQAAAAAAAAG1BgAAbAAAAAMLLLDAAsM/GJQKE+9H7j8AAAA/GgEAAAAAAAABtgYAAGwAAABFE0000UTDPxiUChPvR+4/AAAAPykBAAAAAAAAAbcGAABsAAAAhxtuuOGGwz8YlAoT70fuPwAAAD85AQAAAAAAAAG4BgAAbAAAAJ1zzjnnnMM/GJQKE+9H7j8AAAA/OQEAAAAAAAABuQYAAGwAAADJI4888sjDP9K7oVBpQO4/AAAAP0kBAAAAAAAAAboGAABsAAAA33vvvffewz/Su6FQaUDuPwAAAD9JAQAAAAAAAAG7BgAAbAAAAAsssMACC8Q/0ruhUGlA7j8AAAA/WAEAAAAAAAABvAYAAGwAAAAhhBBCCCHEP9K7oVBpQO4/AAAAP2gBAAAAAAAAAb0GAABsAAAATjTRRBNNxD/Su6FQaUDuPwAAAD9oAQAAAAAAAAG+BgAAbAAAAGSMMcYYY8Q/0ruhUGlA7j8AAAA/dwEAAAAAAAABvwYAAGwAAACQPPLII4/EP9K7oVBpQO4/AAAAP3kBAAAAAAAAAcAGAABsAAAAvOyyyy67xD/Su6FQaUDuPwAAAD+JAQAAAAAAAAHBBgAAbAAAAED99NNPP8U/0ruhUGlA7j8AAAA/mQEAAAAAAAABwgYAAGwAAABsrbXWWmvFP9K7oVBpQO4/AAAAP5kBAAAAAAAAAcMGAABsAAAAggUWWGCBxT/Su6FQaUDuPwAAAD+oAQAAAAAAAAHEBgAAbAAAAJhddtlll8U/0ruhUGlA7j8AAAA/qAEAAAAAAAABxQYAAGwAAACutdZaa63FP9K7oVBpQO4/AAAAPwYCAAAAAAAAAcYGAABsAAAAxA033HDDxT/Su6FQaUDuPwAAAD8WAgAAAAAAAAHHBgAAbAAAANpll1122cU/0ruhUGlA7j8AAAA/JQIAAAAAAAAByAYAAGwAAADwvffee+/FP9K7oVBpQO4/AAAAPyUCAAAAAAAAAckGAABsAAAAHG644YYbxj/Su6FQaUDuPwAAAD81AgAAAAAAAAHKBgAAbAAAAEgeeeSRR8Y/0ruhUGlA7j8AAAA/NQIAAAAAAAABywYAAGwAAACKJppooonGP9K7oVBpQO4/AAAAP0UCAAAAAAAAAcwGAABsAAAAzC677LLLxj/Su6FQaUDuPwAAAD9FAgAAAAAAAAHNBgAAbAAAAPjee++998Y/0ruhUGlA7j8AAAA/VAIAAAAAAAABzgYAAGwAAAAkjzzyyCPHP9K7oVBpQO4/AAAAP1QCAAAAAAAAAc8GAABsAAAAOuecc845xz/Su6FQaUDuPwAAAD9kAgAAAAAAAAHQBgAAbAAAAFA//fTTT8c/0ruhUGlA7j8AAAA/ZAIAAAAAAAAB0QYAAGwAAAB877333nvHP9K7oVBpQO4/AAAAP3MCAAAAAAAAAdIGAABsAAAAkkceeeSRxz/Su6FQaUDuPwAAAD9zAgAAAAAAAAHTBgAAbAAAAPC9995778U/VJh4P3Ka7z8AAAA/AAAAAAAAAAAB1AYAAGwAAAAcbrjhhhvGP1SYeD9ymu8/AAAAP08AAAAAAAAAAdUGAABsAAAAMsYYY4wxxj9UmHg/cprvPwAAAD9eAAAAAAAAAAHWBgAAbAAAAF522WWXXcY/VJh4P3Ka7z8AAAA/XgAAAAAAAAAB1wYAAGwAAACKJppooonGP1SYeD9ymu8/AAAAP24AAAAAAAAAAdgGAABsAAAAoH766aefxj9UmHg/cprvPwAAAD9uAAAAAAAAAAHZBgAAbAAAAOKGG2644cY/VJh4P3Ka7z8AAAA/bgAAAAAAAAAB2gYAAGwAAAAON9xwww3HP1SYeD9ymu8/AAAAP30AAAAAAAAAAdsGAABsAAAAUD/99NNPxz9UmHg/cprvPwAAAD+NAAAAAAAAAAHcBgAAbAAAAKiffvrpp8c/VJh4P3Ka7z8AAAA/jQAAAAAAAAAB3QYAAGwAAAABAAAAAADIP1SYeD9ymu8/AAAAP50AAAAAAAAAAd4GAABsAAAAb7jhhhtuyD9UmHg/cprvPwAAAD+dAAAAAAAAAAHfBgAAbAAAAMcYY4wxxsg/VJh4P3Ka7z8AAAA/rAAAAAAAAAAB4AYAAGwAAAAfeeSRRx7JP1SYeD9ymu8/AAAAP6wAAAAAAAAAAeEGAABsAAAAYYEFFlhgyT9UmHg/cprvPwAAAD+8AAAAAAAAAAHiBgAAbAAAAI0xxhhjjMk/VJh4P3Ka7z8AAAA/vAAAAAAAAAAB4wYAAGwAAACjiSaaaKLJP1SYeD9ymu8/AAAAP8wAAAAAAAAAAeQGAABsAAAAueGGG264yT9UmHg/cprvPwAAAD/MAAAAAAAAAAHlBgAAbAAAAM8555xzzsk/DsAPfeyS7z8AAAA/2wAAAAAAAAAB5gYAAGwAAAAyxhhjjDHaP8YyKBUm3u8/AAAAPwAAAAAAAAAAAecGAABsAAAASB555JFH2j/GMigVJt7vPwAAAD99AAAAAAAAAAHoBgAAbAAAADrnnHPOOds/xjIoFSbe7z8AAAA/fQAAAAAAAAAB6QYAAGwAAAB877333nvbP8YyKBUm3u8/AAAAP40AAAAAAAAAAeoGAABsAAAAqZ9++umn2z/GMigVJt7vPwAAAD+cAAAAAAAAAAHrBgAAbAAAAPbTTz/99Ns/xjIoFSbe7z8AAAA/nAAAAAAAAAAB7AYAAGwAAAAtsMACCyzcP8YyKBUm3u8/AAAAP5wAAAAAAAAAAe0GAABsAAAAZIwxxhhj3D/GMigVJt7vPwAAAD+cAAAAAAAAAAHuBgAAbAAAAJtoookmmtw/gFq/UqDW7z8AAAA/rAAAAAAAAAAB7wYAAGwAAADonHPOOefcPzqCVpAaz+8/AAAAP6wAAAAAAAAAAfAGAABsAAAAH3nkkUce3T86glaQGs/vPwAAAD/LAAAAAAAAAAHxBgAAbAAAAFZVVVVVVd0/9qntzZTH7z8AAAA/ywAAAAAAAAAB8gYAAGwAAACNMcYYY4zdP/ap7c2Ux+8/AAAAP8sAAAAAAAAAAfMGAABsAAAAueGGG2643T/2qe3NlMfvPwAAAD/LAAAAAAAAAAH0BgAAbAAAANpll1122d0/sNGECw/A7z8AAAA/2wAAAAAAAAAB9QYAAGwAAADwvffee+/dP7DRhAsPwO8/AAAAP9sAAAAAAAAAAfYGAABsAAAAEUIIIYQQ3j+w0YQLD8DvPwAAAD/qAAAAAAAAAAH3BgAAbAAAABxuuOGGG94/sNGECw/A7z8AAAA/6gAAAAAAAAAB+AYAAGwAAAA98sgjjzzeP7DRhAsPwO8/AAAAP/oAAAAAAAAAAfkGAABsAAAAU0oppZRS3j+w0YQLD8DvPwAAAD8KAQAAAAAAAAH6BgAAbAAAAGmiiSaaaN4/sNGECw/A7z8AAAA/GQEAAAAAAAAB+wYAAGwAAAB/+umnn37eP7DRhAsPwO8/AAAAPxkBAAAAAAAAAfwGAABsAAAAq6qqqqqq3j+w0YQLD8DvPwAAAD8ZAQAAAAAAAAH9BgAAbAAAAO2yyy677N4/sNGECw/A7z8AAAA/KQEAAAAAAAAB/gYAAGwAAAAkjzzyyCPfP7DRhAsPwO8/AAAAPykBAAAAAAAAAf8GAABsAAAAXGuttdZa3z+w0YQLD8DvPwAAAD84AQAAAAAAAAEABwAAbAAAAIgbbrjhht8/sNGECw/A7z8AAAA/OAEAAAAAAAABAQcAAGwAAACpn3766affP7DRhAsPwO8/AAAAP0gBAAAAAAAAAQIHAABsAAAAyiOPPPLI3z+w0YQLD8DvPwAAAD9IAQAAAAAAAAEDBwAAbAAAANVPP/30098/avkbSYm47z8AAAA/WAEAAAAAAAABBAcAAGwAAADge++9997fP2r5G0mJuO8/AAAAP1gBAAAAAAAAAQUHAABsAAAAGWOMMcYY3z+Kcd3Sv9DoPwAAAD8AAAAAAAAAAAEGBwAAbAAAACSPPPLII98/inHd0r/Q6D8AAAA/LwAAAAAAAAABBwcAAGwAAAAvu+yyyy7fP4px3dK/0Og/AAAAPz4AAAAAAAAAAQgHAABsAAAARhNNNNFE3z+Kcd3Sv9DoPwAAAD9OAAAAAAAAAAEJBwAAbAAAAFxrrbXWWt8/RJl0EDrJ6D8AAAA/TgAAAAAAAAABCgcAAGwAAAB977333nvfP0SZdBA6yeg/AAAAP14AAAAAAAAAAQsHAABsAAAAtMsuu+yy3z+56KKLLrroPwAAAD9eAAAAAAAAAAEMBwAAbAAAAPbTTz/99N8/ueiiiy666D8AAAA/bQAAAAAAAAABDQcAAGwAAAAWWGCBBRbgP3QQOsmosug/AAAAP20AAAAAAAAAAQ4HAABsAAAAMsYYY4wx4D8uONEGI6voPwAAAD99AAAAAAAAAAEPBwAAbAAAAE000UQTTeA/6V9oRJ2j6D8AAAA/fQAAAAAAAAABEAcAAGwAAAB0zjnnnHPgP6OH/4EXnOg/AAAAP40AAAAAAAAAAREHAABsAAAAlVJKKaWU4D8Y1y39C43oPwAAAD+NAAAAAAAAAAESBwAAbAAAALbWWmutteA/0v7EOoaF6D8AAAA/nAAAAAAAAAABEwcAAGwAAADSRBNNNNHgP9L+xDqGheg/AAAAP5wAAAAAAAAAARQHAABsAAAA6Jxzzjnn4D+MJlx4AH7oPwAAAD+sAAAAAAAAAAEVBwAAbAAAAP70008//eA/jCZceAB+6D8AAAA/rAAAAAAAAAABFgcAAGwAAAAUTTTRRBPhP0dO87V6dug/AAAAP7sAAAAAAAAAARcHAABsAAAAJI888sgj4T9HTvO1enboPwAAAD+7AAAAAAAAAAEYBwAAbAAAADXRRBNNNOE/R07ztXp26D8AAAA/ywAAAAAAAAABGQcAAGwAAABFE0000UThP0dO87V6dug/AAAAP9sAAAAAAAAAARoHAABsAAAASymllFJK4T9HTvO1enboPwAAAD/bAAAAAAAAAAEbBwAAbAAAAFZVVVVVVeE/R07ztXp26D8AAAA/2wAAAAAAAAABHAcAAGwAAABba6211lrhP0dO87V6dug/AAAAP+oAAAAAAAAAAR0HAABsAAAAYYEFFlhg4T9HTvO1enboPwAAAD/qAAAAAAAAAAEeBwAAbAAAADXRRBNNNNk/kJzma/XscD8AAAA/AAAAAAAAAAABHwcAAGwAAAA10UQTTTTZP5Cc5mv17HA/AAAAPwAAAAAAAAAAASAHAABsAAAAKqWUUkop2T+QnOZr9exwPwAAAD+sAAAAAAAAAAEhBwAAbAAAAB955JFHHtk/XL9SoNavdD8AAAA/2wAAAAAAAAABIgcAAGwAAAAUTTTRRBPZP1y/UqDWr3Q/AAAAP9sAAAAAAAAAASMHAABsAAAACSGEEEII2T8o4r7Ut3J4PwAAAD/6AAAAAAAAAAEkBwAAbAAAAP70008//dg/KOK+1LdyeD8AAAA/+gAAAAAAAAABJQcAAGwAAAD+9NNPP/3YP/AEKwmZNXw/AAAAPwoBAAAAAAAAASYHAABsAAAA88gjjzzy2D/wBCsJmTV8PwAAAD8KAQAAAAAAAAEnBwAAbAAAAOicc84559g/8AQrCZk1fD8AAAA/GQEAAAAAAAABKAcAAGwAAADdcMMNN9zYP7wnlz16+H8/AAAAPzkBAAAAAAAAASkHAABsAAAA0kQTTTTR2D+8J5c9evh/PwAAAD9YAQAAAAAAAAEqBwAAbAAAAMcYY4wxxtg/QqUBua3dgT8AAAA/ZwEAAAAAAAABKwcAAGwAAAC87LLLLrvYP0KlAbmt3YE/AAAAP3cBAAAAAAAAASwHAABsAAAAscACCyyw2D+otjdTHr+DPwAAAD93AQAAAAAAAAEtBwAAbAAAAJtoookmmtg/qLY3Ux6/gz8AAAA/hwEAAAAAAAABLgcAAGwAAACFEEIIIYTYP6i2N1Mev4M/AAAAP4cBAAAAAAAAAS8HAABsAAAAb7jhhhtu2D+otjdTHr+DPwAAAD+WAQAAAAAAAAEwBwAAbAAAAGSMMcYYY9g/qLY3Ux6/gz8AAAA/lgEAAAAAAAABMQcAAGwAAABONNFEE03YPwzIbe2OoIU/AAAAP6YBAAAAAAAAATIHAABsAAAAQwghhBBC2D8MyG3tjqCFPwAAAD+mAQAAAAAAAAEzBwAAbAAAADjccMMNN9g/DMht7Y6ghT8AAAA/tgEAAAAAAAABNAcAAGwAAAAtsMACCyzYPwzIbe2OoIU/AAAAP7YBAAAAAAAAATUHAABsAAAAIoQQQggh2D9y2aOH/4GHPwAAAD/FAQAAAAAAAAE2BwAAbAAAABdYYIEFFtg/ctmjh/+Bhz8AAAA/1QEAAAAAAAABNwcAAGwAAAAMLLDAAgvYP3LZo4f/gYc/AAAAPwQCAAAAAAAAATgHAABsAAAAAQAAAAAA2D/W6tkhcGOJPwAAAD9SAgAAAAAAAAE5BwAAbAAAAPbTTz/99Nc/1urZIXBjiT8AAAA/kAIAAAAAAAABOgcAAGwAAADrp59++unXPzz8D7zgRIs/AAAAP5ACAAAAAAAAATsHAABsAAAA4Hvvvffe1z88/A+84ESLPwAAAD+gAgAAAAAAAAE8BwAAbAAAANRPP/3009c/PPwPvOBEiz8AAAA/sAIAAAAAAAABPQcAAGwAAADJI4888sjXP6INRlZRJo0/AAAAP78CAAAAAAAAAT4HAABsAAAAvvfee++91z+iDUZWUSaNPwAAAD+/AgAAAAAAAAE/BwAAbAAAALPLLrvsstc/og1GVlEmjT8AAAA/zwIAAAAAAAABQAcAAGwAAACon3766afXPwgffPDBB48/AAAAP94CAAAAAAAAAUEHAABsAAAAnXPOOeec1z8IH3zwwQePPwAAAD/eAgAAAAAAAAFCBwAAbAAAAJJHHnnkkdc/CB988MEHjz8AAAA/3gIAAAAAAAABQwcAAGwAAACHG2644YbXPwgffPDBB48/AAAAP+4CAAAAAAAAAUQHAABsAAAAfO+999571z82GFlFmXSQPwAAAD/uAgAAAAAAAAFFBwAAbAAAAGaXXXbZZdc/NhhZRZl0kD8AAAA//gIAAAAAAAABRgcAAGwAAABba6211lrXP+ggdJJRZZE/AAAAPw0DAAAAAAAAAUcHAABsAAAAUD/99NNP1z/oIHSSUWWRPwAAAD97AwAAAAAAAAFIBwAAbAAAAEUTTTTRRNc/6CB0klFlkT8AAAA/bQUAAAAAAAABSQcAAGwAAAA655xzzjnXP+ggdJJRZZE/AAAAP30FAAAAAAAAAUoHAABsAAAAL7vssssu1z/oIHSSUWWRPwAAAD+MBQAAAAAAAAFLBwAAbAAAACSPPPLII9c/6CB0klFlkT8AAAA/nAUAAAAAAAABTAcAAGwAAAAZY4wxxhjXP+ggdJJRZZE/AAAAP6sFAAAAAAAAAU0HAABsAAAADjfccMMN1z/oIHSSUWWRPwAAAD+7BQAAAAAAAAFOBwAAbAAAAAMLLLDAAtc/6CB0klFlkT8AAAA/ywUAAAAAAAABTwcAAGwAAAD43nvvvffWP+ggdJJRZZE/AAAAP9oFAAAAAAAAAVAHAABsAAAA7bLLLrvs1j/oIHSSUWWRPwAAAD/aBQAAAAAAAAFRBwAAbAAAAOKGG2644dY/6CB0klFlkT8AAAA/6gUAAAAAAAABUgcAAGwAAADMLrvsssvWP+ggdJJRZZE/AAAAP+oFAAAAAAAAAVMHAABsAAAAwQILLLDA1j/oIHSSUWWRPwAAAD/6BQAAAAAAAAFUBwAAbAAAAKuqqqqqqtY/6CB0klFlkT8AAAA/+gUAAAAAAAABVQcAAGwAAACgfvrpp5/WP+ggdJJRZZE/AAAAPwkGAAAAAAAAAVYHAABsAAAAlVJKKaWU1j/oIHSSUWWRPwAAAD8ZBgAAAAAAAAFXBwAAbAAAAIommmiiidY/6CB0klFlkT8AAAA/KAYAAAAAAAABWAcAAGwAAAB/+umnn37WP+ggdJJRZZE/AAAAP0gGAAAAAAAAAVkHAABsAAAAdM4555xz1j/oIHSSUWWRPwAAAD9XBgAAAAAAAAFaBwAAbAAAAGmiiSaaaNY/6CB0klFlkT8AAAA/ZwYAAAAAAAABWwcAAGwAAABedtlll13WP+ggdJJRZZE/AAAAP5YGAAAAAAAAAVwHAABsAAAASB555JFH1j/oIHSSUWWRPwAAAD/UBgAAAAAAAAFdBwAAbAAAAD3yyCOPPNY/NhhZRZl0kD8AAAA/5AYAAAAAAAABXgcAAGwAAAAnmmiiiSbWPzYYWUWZdJA/AAAAP/QGAAAAAAAAAV8HAABsAAAAHG644YYb1j82GFlFmXSQPwAAAD/0BgAAAAAAAAFgBwAAbAAAABFCCCGEENY/CB988MEHjz8AAAA/9AYAAAAAAAABYQcAAGwAAAAGFlhggQXWPwgffPDBB48/AAAAPwMHAAAAAAAAAWIHAABsAAAA++mnn3761T8IH3zwwQePPwAAAD8TBwAAAAAAAAFjBwAAbAAAAPC9995779U/CB988MEHjz8AAAA/IgcAAAAAAAABZAcAAGwAAADlkUceeeTVP6INRlZRJo0/AAAAP4YHAAAAAAAAAWUHAABsAAAA2mWXXXbZ1T+iDUZWUSaNPwAAAD+WBwAAAAAAAAFmBwAAbAAAAM8555xzztU/og1GVlEmjT8AAAA/lgcAAAAAAAABZwcAAGwAAAC54YYbbrjVP6INRlZRJo0/AAAAP6UHAAAAAAAAAWgHAABsAAAAo4kmmmii1T88/A+84ESLPwAAAD+lBwAAAAAAAAFpBwAAbAAAAHfZZZdddtU/PPwPvOBEiz8AAAA/tQcAAAAAAAABagcAAGwAAABWVVVVVVXVPzz8D7zgRIs/AAAAP7UHAAAAAAAAAWsHAABsAAAANdFEE0001T/W6tkhcGOJPwAAAD/EBwAAAAAAAAFsBwAAbAAAABRNNNFEE9U/1urZIXBjiT8AAAA/xAcAAAAAAAABbQcAAGwAAAD+9NNPP/3UP9bq2SFwY4k/AAAAP9QHAAAAAAAAAW4HAABsAAAA6Jxzzjnn1D/W6tkhcGOJPwAAAD/kBwAAAAAAAAFvBwAAbAAAAN1www033NQ/1urZIXBjiT8AAAA/UQgAAAAAAAABcAcAAGwAAADSRBNNNNHUP9bq2SFwY4k/AAAAP2EIAAAAAAAAAXEHAABsAAAAxxhjjDHG1D/W6tkhcGOJPwAAAD9wCAAAAAAAAAFyBwAAbAAAALzssssuu9Q/1urZIXBjiT8AAAA/kAgAAAAAAAABcwcAAGwAAACmlFJKKaXUP9bq2SFwY4k/AAAAP58IAAAAAAAAAXQHAABsAAAAm2iiiSaa1D/W6tkhcGOJPwAAAD+vCAAAAAAAAAF1BwAAbAAAAIUQQgghhNQ/1urZIXBjiT8AAAA/rwgAAAAAAAABdgcAAGwAAABvuOGGG27UP9bq2SFwY4k/AAAAP68IAAAAAAAAAXcHAABsAAAAZIwxxhhj1D/W6tkhcGOJPwAAAD++CAAAAAAAAAF4BwAAbAAAAE400UQTTdQ/1urZIXBjiT8AAAA/vggAAAAAAAABeQcAAGwAAAA43HDDDTfUP9bq2SFwY4k/AAAAP94IAAAAAAAAAXoHAABsAAAACyywwAIL1D/W6tkhcGOJPwAAAD/eCAAAAAAAAAF7BwAAbAAAAPXTTz/99NM/1urZIXBjiT8AAAA/3ggAAAAAAAABfAcAAGwAAADfe++9997TP9bq2SFwY4k/AAAAP+0IAAAAAAAAAX0HAABsAAAAs8suu+yy0z/W6tkhcGOJPwAAAD/tCAAAAAAAAAF+BwAAbAAAAJ1zzjnnnNM/1urZIXBjiT8AAAA//QgAAAAAAAABfwcAAGwAAACHG2644YbTP9bq2SFwY4k/AAAAP/0IAAAAAAAAAYAHAABsAAAAZpdddtll0z/W6tkhcGOJPwAAAD8cCQAAAAAAAAGBBwAAbAAAAFtrrbXWWtM/1urZIXBjiT8AAAA/HAkAAAAAAAABggcAAGwAAABQP/3000/TP9bq2SFwY4k/AAAAPxwJAAAAAAAAAYMHAABsAAAARRNNNNFE0z/W6tkhcGOJPwAAAD+rCQAAAAAAAAs=</ink>
</athena>
</file>

<file path=customXml/item39.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8AAAAQ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O4KAAAAAAAABev///8MQWN0aW9uVHlwZVYxAQAAAAd2YWx1ZV9fAAgCAAAAAAAAAAEFAAAABAAAAAkWAAAACRcAAAAsEwAAAAAAAAHo////6////wAAAAABBgAAAAQAAAAJGQAAAAkaAAAA4DMAAAAAAAAB5f///+v///8AAAAAAQcAAAAEAAAACRwAAAAJHQAAAMZCAAAAAAAAAeL////r////AAAAAAEIAAAABAAAAAkfAAAACSAAAACLTgAAAAAAAAHf////6////wAAAAABCQAAAAQAAAAJIgAAAAkjAAAASWMAAAAAAAAB3P///+v///8AAAAAAQoAAAAEAAAACSUAAAAJJgAAAL6bAAAAAAAAAdn////r////AAAAAAELAAAABAAAAAkoAAAACSkAAABesgAAAAAAAAHW////6////wAAAAABDAAAAAQAAAAJKwAAAAksAAAANOEAAAAAAAAB0////+v///8AAAAAAQ0AAAAEAAAACS4AAAAJLwAAAMEKAQAAAAAAAdD////r////AAAAAAEOAAAABAAAAAkxAAAACTIAAABsFwEAAAAAAAHN////6////wAAAAABDwAAAAQAAAAJNAAAAAk1AAAAeFMBAAAAAAAByv///+v///8AAAAAARAAAAAEAAAACTcAAAAJOAAAAA12AQAAAAAAAcf////r////AAAAAAERAAAABAAAAAk6AAAACTsAAAD7fAEAAAAAAAHE////6////wAAAAAFEgAAAA1DbGVhckNhbnZhc1YxAgAAAAlTdGFydFRpbWUEVHlwZQAEEAxBY3Rpb25UeXBlVjECAAAAAgAAAGW7AQAAAAAAAcP////r////AAAAAAUTAAAAD1BlbkF0dHJpYnV0ZXNWMQoAAAAHX2NvbG9yQQdfY29sb3JSB19jb2xvckcHX2NvbG9yQgpGaXRUb0N1cnZlBkhlaWdodA5JZ25vcmVQcmVzc3VyZQ1Jc0hpZ2hsaWdodGVyBVNoYXBlBVdpZHRoAAAAAAAAAAAEAAICAgIBBgEBDEJydXNoU2hhcGVWMQIAAAAGAgAAAP//AAAAAAAAAAAAIkAAAAXC////DEJydXNoU2hhcGVWMQEAAAAHdmFsdWVfXwAIAgAAAAEAAAAAAAAAAAAiQAUUAAAACklua1RyYWNlVjEDAAAADUxpc3RgMStfaXRlbXMMTGlzdGAxK19zaXplD0xpc3RgMStfdmVyc2lvbgQAABhTaGFyZWQuSW5raW5nLklua1BvaW50W10CAAAACAgCAAAACT8AAAA2AAAANgAAAAEWAAAAEwAAAP//AAAAAAAAAAAAIkAAAAHA////wv///wEAAAAAAAAAAAAiQAEXAAAAFAAAAAlBAAAAHgAAAB4AAAABGQAAABMAAAD//wAAAAAAAAAAACJAAAABvv///8L///8BAAAAAAAAAAAAIkABGgAAABQAAAAJQwAAABAAAAAQAAAAARwAAAATAAAA//8AAAAAAAAAAAAiQAAAAbz////C////AQAAAAAAAAAAACJAAR0AAAAUAAAACUUAAAAfAAAAHwAAAAEfAAAAEwAAAP//AAAAAAAAAAAAIkAAAAG6////wv///wEAAAAAAAAAAAAiQAEgAAAAFAAAAAlHAAAA8AAAAPAAAAABIgAAABMAAAD//wAAAAAAAAAAACJAAAABuP///8L///8BAAAAAAAAAAAAIkABIwAAABQAAAAJSQAAADAAAAAwAAAAASUAAAATAAAA//8AAAAAAAAAAAAiQAAAAbb////C////AQAAAAAAAAAAACJAASYAAAAUAAAACUsAAACdAAAAnQAAAAEoAAAAEwAAAP//AAAAAAAAAAAAIkAAAAG0////wv///wEAAAAAAAAAAAAiQAEpAAAAFAAAAAlNAAAAOQAAADkAAAABKwAAABMAAAD//wAAAAAAAAAAACJAAAABsv///8L///8BAAAAAAAAAAAAIkABLAAAABQAAAAJTwAAAEMAAABDAAAAAS4AAAATAAAA//8AAAAAAAAAAAAiQAAAAbD////C////AQAAAAAAAAAAACJAAS8AAAAUAAAACVEAAAARAAAAEQAAAAExAAAAEwAAAP//AAAAAAAAAAAAIkAAAAGu////wv///wEAAAAAAAAAAAAiQAEyAAAAFAAAAAlTAAAA0gAAANIAAAABNAAAABMAAAD//wAAAAAAAAAAACJAAAABrP///8L///8BAAAAAAAAAAAAIkABNQAAABQAAAAJVQAAAEkAAABJAAAAATcAAAATAAAA//8AAAAAAAAAAAAiQAAAAar////C////AQAAAAAAAAAAACJAATgAAAAUAAAACVcAAAAoAAAAKAAAAAE6AAAAEwAAAP//AAAAAAAAAAAAIkAAAAGo////wv///wEAAAAAAAAAAAAiQAE7AAAAFAAAAAlZAAAAIQAAACEAAAAHPwAAAAABAAAAQAA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NCgdBAAAAAAEAAAAgAAAABApJbmtQb2ludFYxAgAAAAmQAAAACZEAAAAJkgAAAAmTAAAACZQAAAAJlQAAAAmWAAAACZcAAAAJmAAAAAmZAAAACZoAAAAJmwAAAAmcAAAACZ0AAAAJngAAAAmfAAAACaAAAAAJoQAAAAmiAAAACaMAAAAJpAAAAAmlAAAACaYAAAAJpwAAAAmoAAAACakAAAAJqgAAAAmrAAAACawAAAAJrQAAAA0CB0MAAAAAAQAAABAAAAAECklua1BvaW50VjECAAAACa4AAAAJrwAAAAmwAAAACbEAAAAJsgAAAAmzAAAACbQAAAAJtQAAAAm2AAAACbcAAAAJuAAAAAm5AAAACboAAAAJuwAAAAm8AAAACb0AAAAHRQAAAAABAAAAIAAAAAQKSW5rUG9pbnRWMQIAAAAJvgAAAAm/AAAACcAAAAAJwQAAAAnCAAAACcMAAAAJxAAAAAnFAAAACcYAAAAJxwAAAAnIAAAACckAAAAJygAAAAnLAAAACcwAAAAJzQAAAAnOAAAACc8AAAAJ0AAAAAnRAAAACdIAAAAJ0wAAAAnUAAAACdUAAAAJ1gAAAAnXAAAACdgAAAAJ2QAAAAnaAAAACdsAAAAJ3AAAAAoHRwAAAAABAAAAAAEAAAQKSW5rUG9pbnRWMQI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NEAdJAAAAAAEAAABAAAAABApJbmtQb2ludFYxAgA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0QB0sAAAAAAQAAAAABAAAECklua1BvaW50VjECAA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NYwdNAAAAAAEAAABAAAAABApJbmtQb2ludFYxAgA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0HB08AAAAAAQAAAIAAAAAECklua1BvaW50VjECAA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NPQdRAAAAAAEAAAAgAAAABApJbmtQb2ludFYxAgAAAAkWAwAACRcDAAAJGAMAAAkZAwAACRoDAAAJGwMAAAkcAwAACR0DAAAJHgMAAAkfAwAACSADAAAJIQMAAAkiAwAACSMDAAAJJAMAAAklAwAACSYDAAANDwdTAAAAAAEAAAAAAQAABApJbmtQb2ludFYxAgA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0uB1UAAAAAAQAAAIAAAAAECklua1BvaW50VjECAA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NNwdXAAAAAAEAAABAAAAABApJbmtQb2ludFYxAgAAAAlCBAAACUMEAAAJRAQAAAlFBAAACUYEAAAJRwQAAAlIBAAACUkEAAAJSgQAAAlLBAAACUwEAAAJTQQAAAlOBAAACU8EAAAJUAQAAAlRBAAACVIEAAAJUwQAAAlUBAAACVUEAAAJVgQAAAlXBAAACVgEAAAJWQQAAAlaBAAACVsEAAAJXAQAAAldBAAACV4EAAAJXwQAAAlgBAAACWEEAAAJYgQAAAljBAAACWQEAAAJZQQAAAlmBAAACWcEAAAJaAQAAAlpBAAADRgHWQAAAAABAAAAQAAAAAQKSW5rUG9pbnRWMQIAAAAJagQAAAlrBAAACWwEAAAJbQQAAAluBAAACW8EAAAJcAQAAAlxBAAACXIEAAAJcwQAAAl0BAAACXUEAAAJdgQAAAl3BAAACXgEAAAJeQQAAAl6BAAACXsEAAAJfAQAAAl9BAAACX4EAAAJfwQAAAmABAAACYEEAAAJggQAAAmDBAAACYQEAAAJhQQAAAmGBAAACYcEAAAJiAQAAAmJBAAACYoEAAANHwVaAAAACklua1BvaW50VjEEAAAAAVgBWQ5QcmVzc3VyZUZhY3RvcglUaW1lU3RhbXAAAAAABgYLEAIAAACQVQ5ArjrGP3CQfdjwe3M/AAAAPwAAAAAAAAAAAVsAAABaAAAAlnVlXVlXxj9wkH3Y8HtzPwAAAD9tAAAAAAAAAAFcAAAAWgAAAJ6VvHoEdMY/cJB92PB7cz8AAAA/bQAAAAAAAAABXQAAAFoAAACktROYr5DGP3CQfdjwe3M/AAAAP4wAAAAAAAAAAV4AAABaAAAArNVqtVqtxj9wkH3Y8HtzPwAAAD+MAAAAAAAAAAFfAAAAWgAAALoVGfCw5sY/cJB92PB7cz8AAAA/jAAAAAAAAAABYAAAAFoAAADWlXVlXVnHP3CQfdjwe3M/AAAAP5wAAAAAAAAAAWEAAABaAAAA+jUp+LToxz9wkH3Y8HtzPwAAAD+cAAAAAAAAAAFiAAAAWgAAACb2M6i3lMg/cJB92PB7cz8AAAA/nAAAAAAAAAABYwAAAFoAAABY1pV1ZV3JP3CQfdjwe3M/AAAAP6wAAAAAAAAAAWQAAABaAAAAktZOYL5Cyj9wkH3Y8HtzPwAAAD+7AAAAAAAAAAFlAAAAWgAAANL2XmjCRMs/4AV9QV/Qdz8AAAA/uwAAAAAAAAABZgAAAFoAAAAod3TIx5zMP+AFfUFf0Hc/AAAAP7sAAAAAAAAAAWcAAABaAAAAhBfhRXgRzj9ge3yqzSR8PwAAAD/pAAAAAAAAAAFoAAAAWgAAACAsXaBsfdA/aPi9CZ48gD8AAAA/6QAAAAAAAAABaQAAAFoAAABSDL9tGkbRP2j4vQmePIA/AAAAP/kAAAAAAAAAAWoAAABaAAAAgVx1rHIA0j9o+L0JnjyAPwAAAD/5AAAAAAAAAAFrAAAAWgAAAK+sK+vKutI/aPi9CZ48gD8AAAA/+QAAAAAAAAABbAAAAFoAAADd/OEpI3XTP2j4vQmePIA/AAAAPwkBAAAAAAAAAW0AAABaAAAACL3s2SUh1D9o+L0JnjyAPwAAAD8YAQAAAAAAAAFuAAAAWgAAADN994kozdQ/aPi9CZ48gD8AAAA/GAEAAAAAAAABbwAAAFoAAABYHascgFzVP2j4vQmePIA/AAAAPygBAAAAAAAAAXAAAABaAAAAeC2zIILd1T9o+L0JnjyAPwAAAD8oAQAAAAAAAAFxAAAAWgAAAJg9uySEXtY/aPi9CZ48gD8AAAA/OAEAAAAAAAABcgAAAFoAAADAbRpGMfzWP2j4vQmePIA/AAAAPzgBAAAAAAAAAXMAAABaAAAA4w3O2IiL1z9o+L0JnjyAPwAAAD9HAQAAAAAAAAF0AAAAWgAAAACOKk41/tc/GLM9PtVmgj8AAAA/RwEAAAAAAAABdQAAAFoAAAAV7i+mNlTYP9htvXIMkYQ/AAAAP1cBAAAAAAAAAXYAAABaAAAAJ76Jb+Kb2D+QKD2nQ7uGPwAAAD9XAQAAAAAAAAF3AAAAWgAAAECuOlY5ANk/UOO823rliD8AAAA/ZgEAAAAAAAABeAAAAFoAAABWDkCuOlbZP1DjvNt65Yg/AAAAP2YBAAAAAAAAAXkAAABaAAAAa25FBjys2T9Q47zbeuWIPwAAAD92AQAAAAAAAAF6AAAAWgAAAH4+n8/n89k/UOO823rliD8AAAA/dgEAAAAAAAABewAAAFoAAACMfk0KPi3aP1DjvNt65Yg/AAAAP4YBAAAAAAAAAXwAAABaAAAAlJ6kJ+lJ2j9Q47zbeuWIPwAAAD+GAQAAAAAAAAF9AAAAWgAAAJu++0SUZto/UOO823rliD8AAAA/lQEAAAAAAAABfgAAAFoAAACeTqfT6XTaP1DjvNt65Yg/AAAAP5UBAAAAAAAAAX8AAABaAAAAot5SYj+D2j9Q47zbeuWIPwAAAD/EAQAAAAAAAAGAAAAAWgAAAKVu/vCUkdo/UOO823rliD8AAAA/4wEAAAAAAAABgQAAAFoAAAC0rqwr68raP1DjvNt65Yg/AAAAP+MBAAAAAAAAAYIAAABaAAAAxn4G9ZYS2z9Q47zbeuWIPwAAAD/zAQAAAAAAAAGDAAAAWgAAANS+tC/tS9s/UOO823rliD8AAAA/8wEAAAAAAAABhAAAAFoAAADi/mJqQ4XbP1DjvNt65Yg/AAAAPwMCAAAAAAAAAYUAAABaAAAA8D4RpZm+2z+QKD2nQ7uGPwAAAD8DAgAAAAAAAAGGAAAAWgAAAP5+v9/v99s/kCg9p0O7hj8AAAA/EgIAAAAAAAABhwAAAFoAAAAMv20aRjHcP5AoPadDu4Y/AAAAPxICAAAAAAAAAYgAAABaAAAAGG9wxkZc3D/Ybb1yDJGEPwAAAD8iAgAAAAAAAAGJAAAAWgAAABz/G1Wcatw/2G29cgyRhD8AAAA/IgIAAAAAAAABigAAAFoAAAAej8fj8XjcP9htvXIMkYQ/AAAAPzICAAAAAAAAAYsAAABaAAAAIh9zckeH3D/Ybb1yDJGEPwAAAD9wAgAAAAAAAAGMAAAAWgAAACo/yo/yo9w/2G29cgyRhD8AAAA/gAIAAAAAAAABjQAAAFoAAAAwXyGtncDcP9htvXIMkYQ/AAAAP48CAAAAAAAAAY4AAABaAAAANO/MO/PO3D/Ybb1yDJGEPwAAAD+PAgAAAAAAAAGPAAAAWgAAADh/eMpI3dw/2G29cgyRhD8AAAA/nwIAAAAAAAABkAAAAFoAAAAbuAaugWvgP3CQfdjwe3M/AAAAPwAAAAAAAAAAAZEAAABaAAAAH0iyPNd54D9wkH3Y8HtzPwAAAD+sAAAAAAAAAAGSAAAAWgAAACvACrACrOA/cJB92PB7cz8AAAA/vAAAAAAAAAABkwAAAFoAAAA2cA1cA9fgP3CQfdjwe3M/AAAAP7wAAAAAAAAAAZQAAABaAAAAQuhlzy4J4T9wkH3Y8HtzPwAAAD/MAAAAAAAAAAGVAAAAWgAAAFPwadGvSeE/cJB92PB7cz8AAAA/zAAAAAAAAAABlgAAAFoAAABhMBgMBoPhP3CQfdjwe3M/AAAAP9sAAAAAAAAAAZcAAABaAAAAb3DGRly84T9wkH3Y8HtzPwAAAD/bAAAAAAAAAAGYAAAAWgAAAIB4ykjd/OE/cJB92PB7cz8AAAA/6wAAAAAAAAABmQAAAFoAAACM8CK8CC/iP3CQfdjwe3M/AAAAP+sAAAAAAAAAAZoAAABaAAAAl6AlaAla4j9wkH3Y8HtzPwAAAD/6AAAAAAAAAAGbAAAAWgAAAJ+I0kzffeI/cJB92PB7cz8AAAA/+gAAAAAAAAABnAAAAFoAAACpcH8xtaHiP3CQfdjwe3M/AAAAPwoBAAAAAAAAAZ0AAABaAAAArsiAhzW34j9wkH3Y8HtzPwAAAD8KAQAAAAAAAAGeAAAAWgAAALCQ1k5gvuI/cJB92PB7cz8AAAA/GgEAAAAAAAABnwAAAFoAAACxWCwWi8XiP3CQfdjwe3M/AAAAPxoBAAAAAAAAAaAAAABaAAAAtCCC3bXM4j9wkH3Y8HtzPwAAAD9YAQAAAAAAAAGhAAAAWgAAALXo16Tg0+I/cJB92PB7cz8AAAA/aAEAAAAAAAABogAAAFoAAAC4eIMzNuLiP3CQfdjwe3M/AAAAP3cBAAAAAAAAAaMAAABaAAAAvtCEibb34j/gBX1BX9B3PwAAAD93AQAAAAAAAAGkAAAAWgAAAMXw26ZhFOM/4AV9QV/Qdz8AAAA/hwEAAAAAAAABpQAAAFoAAADNEDPEDDHjP2B7fKrNJHw/AAAAP4cBAAAAAAAAAaYAAABaAAAA1vjfqOJU4z9ge3yqzSR8PwAAAD+XAQAAAAAAAAGnAAAAWgAAAN7gjI24eOM/aPi9CZ48gD8AAAA/lwEAAAAAAAABqAAAAFoAAADmAOSqY5XjPxizPT7VZoI/AAAAP6YBAAAAAAAAAakAAABaAAAA7FjlAOSq4z8Ysz0+1WaCPwAAAD+mAQAAAAAAAAGqAAAAWgAAAO/okI85ueM/GLM9PtVmgj8AAAA/tgEAAAAAAAABqwAAAFoAAAD0QJLluc7jPxizPT7VZoI/AAAAP7YBAAAAAAAAAawAAABaAAAA9gjorOTV4z8Ysz0+1WaCPwAAAD/GAQAAAAAAAAGtAAAAWgAAAPfQPXQP3eM/GLM9PtVmgj8AAAA/BAIAAAAAAAABrgAAAFoAAADoyDlyjpzjP2B7fKrNJHw/AAAAPwAAAAAAAAAAAa8AAABaAAAA6ZCPObmj4z9ge3yqzSR8PwAAAD+MAAAAAAAAAAGwAAAAWgAAAOxY5QDkquM/YHt8qs0kfD8AAAA/jAAAAAAAAAABsQAAAFoAAADv6JCPObnjP2B7fKrNJHw/AAAAP5EAAAAAAAAAAbIAAABaAAAA83g8Ho/H4z9ge3yqzSR8PwAAAD+hAAAAAAAAAAGzAAAAWgAAAPYI6Kzk1eM/YHt8qs0kfD8AAAA/oQAAAAAAAAABtAAAAFoAAAD/8JSRuvnjP2B7fKrNJHw/AAAAP7AAAAAAAAAAAbUAAABaAAAACNlBdpAd5D9ge3yqzSR8PwAAAD+wAAAAAAAAAAG2AAAAWgAAABOJRCKRSOQ/YHt8qs0kfD8AAAA/wAAAAAAAAAABtwAAAFoAAAAaqZs/PGXkP2B7fKrNJHw/AAAAP8AAAAAAAAAAAbgAAABaAAAAIcnyXOeB5D9ge3yqzSR8PwAAAD/AAAAAAAAAAAG5AAAAWgAAACYh9LJnl+Q/YHt8qs0kfD8AAAA/zwAAAAAAAAABugAAAFoAAAApsZ9BvaXkP2B7fKrNJHw/AAAAP98AAAAAAAAAAbsAAABaAAAALUFL0BK05D9ge3yqzSR8PwAAAD/fAAAAAAAAAAG8AAAAWgAAAC8JoZc9u+Q/YHt8qs0kfD8AAAA/7wAAAAAAAAABvQAAAFoAAAAvCaGXPbvkP+AFfUFf0Hc/AAAAP3gGAAAAAAAAAb4AAABaAAAAAAQCgUAgcD/PF/QFfUG/PwAAAD8AAAAAAAAAAAG/AAAAWgAAAPAE5iuktXM/dyBkHzb8vj8AAAA/gwAAAAAAAAABwAAAAFoAAADABq6Ba+B6P3cgZB82/L4/AAAAP5IAAAAAAAAAAcEAAABaAAAAuAQtQUvQgj93IGQfNvy+PwAAAD+SAAAAAAAAAAHCAAAAWgAAAIAG9ZYS+4k/IynUOO+2vj8AAAA/kgAAAAAAAAABwwAAAFoAAAAkhF727JKQPyMp1Djvtr4/AAAAP6IAAAAAAAAAAcQAAABaAAAAQIX7i6kNlT8jKdQ477a+PwAAAD+yAAAAAAAAAAHFAAAAWgAAAGSGmCFmiJk/yzFEUqhxvj8AAAA/sgAAAAAAAAABxgAAAFoAAAD0h6eM1M2fP3M6tGthLL4/AAAAP8EAAAAAAAAAAccAAABaAAAApsR+BvWWoj9zOrRrYSy+PwAAAD/BAAAAAAAAAAHIAAAAWgAAAFTFqcb/RqU/HUMkhRrnvT8AAAA/0QAAAAAAAAAByQAAAFoAAABURurmD0+pPx1DJIUa570/AAAAP+EAAAAAAAAAAcoAAABaAAAAyEZcvMEZqz8dQySFGue9PwAAAD/wAAAAAAAAAAHLAAAAWgAAADhHzpFz5Kw/HUMkhRrnvT8AAAA/DwEAAAAAAAABzAAAAFoAAABYZMDDmluxPx1DJIUa570/AAAAPz4BAAAAAAAAAc0AAABaAAAA9CQ9SU/Ssz8dQySFGue9PwAAAD8+AQAAAAAAAAHOAAAAWgAAABKlmb77RLQ/HUMkhRrnvT8AAAA/TgEAAAAAAAABzwAAAFoAAAAg5Uf5UX60Px1DJIUa570/AAAAP5wBAAAAAAAAAdAAAABaAAAALiX2M6i3tD8dQySFGue9PwAAAD/6AQAAAAAAAAHRAAAAWgAAAD5lpG7+8LQ/HUMkhRrnvT8AAAA/+gEAAAAAAAAB0gAAAFoAAABKpVKpVCq1Px1DJIUa570/AAAAPwkCAAAAAAAAAdMAAABaAAAAZiWvHgGdtT8dQySFGue9PwAAAD9PAgAAAAAAAAHUAAAAWgAAAISlC5StD7Y/HUMkhRrnvT8AAAA/TwIAAAAAAAAB1QAAAFoAAACwZRZEsLu2P3M6tGthLL4/AAAAP18CAAAAAAAAAdYAAABaAAAA3CUh9LJntz9zOrRrYSy+PwAAAD9fAgAAAAAAAAHXAAAAWgAAAAbmK6S1E7g/czq0a2Esvj8AAAA/bgIAAAAAAAAB2AAAAFoAAAAiZogZYoa4P8sxRFKocb4/AAAAP24CAAAAAAAAAdkAAABaAAAAMqY2VLi/uD/LMURSqHG+PwAAAD9+AgAAAAAAAAHaAAAAWgAAAE4mk8lkMrk/yzFEUqhxvj8AAAA/fgIAAAAAAAAB2wAAAFoAAABcZkEEu2u5P8sxRFKocb4/AAAAP44CAAAAAAAAAdwAAABaAAAAaqbvPhGluT8jKdQ477a+PwAAAD+dAgAAAAAAAAHdAAAAWgAAAPQV0toJzMc/kH3Y8HsTzD8AAAA/AAAAAAAAAAAB3gAAAFoAAAD0FdLaCczHP+aBkH3Y8Ms/AAAAP30AAAAAAAAAAd8AAABaAAAA+jUp+LToxz/mgZB92PDLPwAAAD+NAAAAAAAAAAHgAAAAWgAAAAJWgBVgBcg/5oGQfdjwyz8AAAA/tgAAAAAAAAAB4QAAAFoAAAAIdtcyCyLIPziGSAo1zss/AAAAP7YAAAAAAAAAAeIAAABaAAAAEJYuULY+yD84hkgKNc7LPwAAAD+2AAAAAAAAAAHjAAAAWgAAABa2hW1hW8g/jooAl5Gryz8AAAA/xgAAAAAAAAAB5AAAAFoAAAAe1tyKDHjIP46KAJeRq8s/AAAAP9YAAAAAAAAAAeUAAABaAAAAJvYzqLeUyD+OigCXkavLPwAAAD/lAAAAAAAAAAHmAAAAWgAAACb2M6i3lMg/5I64I+6Iyz8AAAA/BQEAAAAAAAAB5wAAAFoAAAAsFovFYrHIP+SOuCPuiMs/AAAAPxQBAAAAAAAAAegAAABaAAAANDbi4g3OyD/kjrgj7ojLPwAAAD8zAQAAAAAAAAHpAAAAWgAAAFjWlXVlXck/5I64I+6Iyz8AAAA/QwEAAAAAAAAB6gAAAFoAAAB2VvLqEdDJP+SOuCPuiMs/AAAAP0MBAAAAAAAAAesAAABaAAAAirb3QhMmyj/kjrgj7ojLPwAAAD9TAQAAAAAAAAHsAAAAWgAAAJj2pX1pX8o/5I64I+6Iyz8AAAA/UwEAAAAAAAAB7QAAAFoAAACuVqvVarXKP+SOuCPuiMs/AAAAP1MBAAAAAAAAAe4AAABaAAAAxLawLWwLyz/kjrgj7ojLPwAAAD9iAQAAAAAAAAHvAAAAWgAAANL2XmjCRMs/5I64I+6Iyz8AAAA/cgEAAAAAAAAB8AAAAFoAAADoVmTAw5rLP+SOuCPuiMs/AAAAP3IBAAAAAAAAAfEAAABaAAAA/LZpGMXwyz/kjrgj7ojLPwAAAD9yAQAAAAAAAAHyAAAAWgAAABIXb3DGRsw/5I64I+6Iyz8AAAA/ggEAAAAAAAAB8wAAAFoAAAAod3TIx5zMP+SOuCPuiMs/AAAAP4IBAAAAAAAAAfQAAABaAAAARPfQPXQPzT/kjrgj7ojLPwAAAD+RAQAAAAAAAAH1AAAAWgAAAFI3f3jKSM0/5I64I+6Iyz8AAAA/oQEAAAAAAAAB9gAAAFoAAABgdy2zIILNP+SOuCPuiMs/AAAAP6EBAAAAAAAAAfcAAABaAAAAdtcyCyLYzT/kjrgj7ojLPwAAAD+hAQAAAAAAAAH4AAAAWgAAAIQX4UV4Ec4/5I64I+6Iyz8AAAA/sAEAAAAAAAAB+QAAAFoAAACSV4+AzkrOP+SOuCPuiMs/AAAAP7ABAAAAAAAAAfoAAABaAAAAqreU2M+gzj/kjrgj7ojLPwAAAD/AAQAAAAAAAAH7AAAAWgAAAL4XmjDR9s4/5I64I+6Iyz8AAAA/wAEAAAAAAAAB/AAAAFoAAADUd5+I0kzPP+SOuCPuiMs/AAAAP9ABAAAAAAAAAf0AAABaAAAA6Nek4NOizz/kjrgj7ojLPwAAAD/fAQAAAAAAAAH+AAAAWgAAAP43qjjV+M8/5I64I+6Iyz8AAAA/3wEAAAAAAAAB/wAAAFoAAAAKzFdIayfQP+SOuCPuiMs/AAAAP98BAAAAAAAAAQABAABaAAAAFHxa9GtS0D/kjrgj7ojLPwAAAD/vAQAAAAAAAAEBAQAAWgAAAB2csREXb9A/5I64I+6Iyz8AAAA/7wEAAAAAAAABAgEAAFoAAAAkvAgvwovQP+SOuCPuiMs/AAAAP/8BAAAAAAAAAQMBAABaAAAAK9xfTG2o0D/kjrgj7ojLPwAAAD8OAgAAAAAAAAEEAQAAWgAAADL8tmkYxdA/5I64I+6Iyz8AAAA/DgIAAAAAAAABBQEAAFoAAAA5HA6Hw+HQP+SOuCPuiMs/AAAAPw4CAAAAAAAAAQYBAABaAAAAPay5FRnw0D/kjrgj7ojLPwAAAD8eAgAAAAAAAAEHAQAAWgAAAEA8ZaRu/tA/5I64I+6Iyz8AAAA/LQIAAAAAAAABCAEAAFoAAABEzBAzxAzRP+SOuCPuiMs/AAAAPy0CAAAAAAAAAQkBAABaAAAAS+xnUG8p0T/kjrgj7ojLPwAAAD89AgAAAAAAAAEKAQAAWgAAAE98E9/EN9E/5I64I+6Iyz8AAAA/PQIAAAAAAAABCwEAAFoAAABWnGr8b1TRP+SOuCPuiMs/AAAAP00CAAAAAAAAAQwBAABaAAAAWSwWi8Vi0T/kjrgj7ojLPwAAAD9NAgAAAAAAAAENAQAAWgAAAGTcGDfGjdE/5I64I+6Iyz8AAAA/XAIAAAAAAAABDgEAAFoAAABr/G9UcarRP+SOuCPuiMs/AAAAP1wCAAAAAAAAAQ8BAABaAAAAchzHcRzH0T+OigCXkavLPwAAAD9sAgAAAAAAAAEQAQAAWgAAAIFcdaxyANI/jooAl5Gryz8AAAA/bAIAAAAAAAABEQEAAFoAAACLDHhYcyvSPziGSAo1zss/AAAAP3wCAAAAAAAAARIBAABaAAAAlrx6BHRW0j84hkgKNc7LPwAAAD98AgAAAAAAAAETAQAAWgAAAKFsfbB0gdI/OIZICjXOyz8AAAA/iwIAAAAAAAABFAEAAFoAAACrHIBcdazSPziGSAo1zss/AAAAP4sCAAAAAAAAARUBAABaAAAAtsyCCHbX0j84hkgKNc7LPwAAAD+bAgAAAAAAAAEWAQAAWgAAAL3s2SUh9NI/5oGQfdjwyz8AAAA/mwIAAAAAAAABFwEAAFoAAADEDDFDzBDTP+aBkH3Y8Ms/AAAAP6oCAAAAAAAAARgBAABaAAAAzCyIYHct0z/mgZB92PDLPwAAAD+qAgAAAAAAAAEZAQAAWgAAAM+8M+/MO9M/5oGQfdjwyz8AAAA/ugIAAAAAAAABGgEAAFoAAADTTN99IkrTP+aBkH3Y8Ms/AAAAP8oCAAAAAAAAARsBAABaAAAA2mw2m81m0z/mgZB92PDLPwAAAD/KAgAAAAAAAAEcAQAAWgAAAN384SkjddM/kH3Y8HsTzD8AAAA/ygIAAAAAAAABHQEAAFoAAADlHDlHzpHTP5B92PB7E8w/AAAAP9kCAAAAAAAAAR4BAABaAAAA6Kzk1SOg0z+QfdjwexPMPwAAAD/ZAgAAAAAAAAEfAQAAWgAAAO/MO/POvNM/kH3Y8HsTzD8AAAA/6QIAAAAAAAABIAEAAFoAAADzXOeBJMvTP5B92PB7E8w/AAAAP+kCAAAAAAAAASEBAABaAAAA+nw+n8/n0z+QfdjwexPMPwAAAD/5AgAAAAAAAAEiAQAAWgAAAAGdlbx6BNQ/kH3Y8HsTzD8AAAA/+QIAAAAAAAABIwEAAFoAAAAMTZhoey/UP5B92PB7E8w/AAAAPwgDAAAAAAAAASQBAABaAAAAE23vhSZM1D88eSBkHzbMPwAAAD8IAwAAAAAAAAElAQAAWgAAAB4d8jEnd9Q/PHkgZB82zD8AAAA/GAMAAAAAAAABJgEAAFoAAAAozfTdJ6LUP+h0aNfCWMw/AAAAPxgDAAAAAAAAAScBAABaAAAAMO1L+9K+1D/odGjXwljMPwAAAD8nAwAAAAAAAAEoAQAAWgAAADcNoxh+29Q/6HRo18JYzD8AAAA/NwMAAAAAAAABKQEAAFoAAAA6nU6n0+nUP+h0aNfCWMw/AAAAPzcDAAAAAAAAASoBAABaAAAAPi36NSn41D/odGjXwljMPwAAAD9HAwAAAAAAAAErAQAAWgAAAEG9pcR+BtU/6HRo18JYzD8AAAA/RwMAAAAAAAABLAEAAFoAAABFTVFT1BTVP+h0aNfCWMw/AAAAP1YDAAAAAAAAAS0BAABaAAAASd384Skj1T/odGjXwljMPwAAAD9mAwAAAAAAAAEuAQAAWgAAAE1tqHB/MdU/6HRo18JYzD8AAAA/ZgMAAAAAAAABLwEAAFoAAABR/VP/1D/VP+h0aNfCWMw/AAAAP3YDAAAAAAAAATABAABaAAAAVY3/jSpO1T/odGjXwljMPwAAAD+VAwAAAAAAAAExAQAAWgAAAGPNrciAh9U/6HRo18JYzD8AAAA/lQMAAAAAAAABMgEAAFoAAABq7QTmK6TVP+h0aNfCWMw/AAAAP5UDAAAAAAAAATMBAABaAAAAcQ1cA9fA1T/odGjXwljMPwAAAD+VAwAAAAAAAAE0AQAAWgAAAHgtsyCC3dU/6HRo18JYzD8AAAA/pAMAAAAAAAABNQEAAFoAAAB/TQo+LfrVP+h0aNfCWMw/AAAAP6QDAAAAAAAAATYBAABaAAAAiv0M6i0l1j/odGjXwljMPwAAAD+0AwAAAAAAAAE3AQAAWgAAAI6NuHiDM9Y/6HRo18JYzD8AAAA/xAMAAAAAAAABOAEAAFoAAACVrQ+WLlDWP5RwsEpme8w/AAAAP8QDAAAAAAAAATkBAABaAAAAnM1ms9ls1j+UcLBKZnvMPwAAAD/EAwAAAAAAAAE6AQAAWgAAAKPtvdCEidY/lHCwSmZ7zD8AAAA/0wMAAAAAAAABOwEAAFoAAACnfWlf2pfWP5RwsEpme8w/AAAAP+MDAAAAAAAAATwBAABaAAAAqg0V7i+m1j+UcLBKZnvMPwAAAD/zAwAAAAAAAAE9AQAAWgAAAK6dwHyFtNY/lHCwSmZ7zD8AAAA/AgQAAAAAAAABPgEAAFoAAACxLWwL28LWP5RwsEpme8w/AAAAPxIEAAAAAAAAAT8BAABaAAAAtb0XmjDR1j+UcLBKZnvMPwAAAD8hBAAAAAAAAAFAAQAAWgAAALhNwyiG39Y/lHCwSmZ7zD8AAAA/MQQAAAAAAAABQQEAAFoAAAC83W632+3WP5RwsEpme8w/AAAAP0EEAAAAAAAAAUIBAABaAAAAx41xY9wY1z+UcLBKZnvMPwAAAD9BBAAAAAAAAAFDAQAAWgAAAM6tyICHNdc/lHCwSmZ7zD8AAAA/UAQAAAAAAAABRAEAAFoAAADVzR+eMlLXP5RwsEpme8w/AAAAP1AEAAAAAAAAAUUBAABaAAAA4H0iSjN91z8+bPi9CZ7MPwAAAD9gBAAAAAAAAAFGAQAAWgAAAO690ISJttc/Pmz4vQmezD8AAAA/YAQAAAAAAAABRwEAAFoAAAD13SeiNNPXP+xnQDGtwMw/AAAAP3AEAAAAAAAAAUgBAABaAAAA/P1+v9/v1z/sZ0AxrcDMPwAAAD9wBAAAAAAAAAFJAQAAWgAAAAMe1tyKDNg/7GdAMa3AzD8AAAA/fwQAAAAAAAABSgEAAFoAAAALPi36NSnYP+xnQDGtwMw/AAAAP38EAAAAAAAAAUsBAABaAAAADs7YiIs32D/sZ0AxrcDMPwAAAD+PBAAAAAAAAAFMAQAAWgAAABJehBfhRdg/7GdAMa3AzD8AAAA/jwQAAAAAAAABTQEAAFoAAAAV7i+mNlTYP+xnQDGtwMw/AAAAP54EAAAAAAAAAU4BAABaAAAAGX7bNIxi2D/sZ0AxrcDMPwAAAD/dBAAAAAAAAAFPAQAAWgAAABwOh8PhcNg/7GdAMa3AzD8AAAA/DAUAAAAAAAABUAEAAFoAAAAgnjJSN3/YP+xnQDGtwMw/AAAAPysFAAAAAAAAAVEBAABaAAAALt7gjI242D/sZ0AxrcDMPwAAAD8rBQAAAAAAAAFSAQAAWgAAADmO4ziO49g/7GdAMa3AzD8AAAA/KwUAAAAAAAABUwEAAFoAAABArjpWOQDZP+xnQDGtwMw/AAAAPzsFAAAAAAAAAVQBAABaAAAAR86Rc+Qc2T/sZ0AxrcDMPwAAAD87BQAAAAAAAAFVAQAAWgAAAFJ+lB/lR9k/7GdAMa3AzD8AAAA/SgUAAAAAAAABVgEAAFoAAABgvkJaO4HZP+xnQDGtwMw/AAAAP0oFAAAAAAAAAVcBAABaAAAAa25FBjys2T/sZ0AxrcDMPwAAAD9aBQAAAAAAAAFYAQAAWgAAAHmu80CS5dk/7GdAMa3AzD8AAAA/agUAAAAAAAABWQEAAFoAAACJ7qF76B7aP+xnQDGtwMw/AAAAP2oFAAAAAAAAAVoBAABaAAAAly5Qtj5Y2j/sZ0AxrcDMPwAAAD9qBQAAAAAAAAFbAQAAWgAAAKVu/vCUkdo/7GdAMa3AzD8AAAA/eQUAAAAAAAABXAEAAFoAAAC0rqwr68raP+xnQDGtwMw/AAAAP3kFAAAAAAAAAV0BAABaAAAAvl6v1+v12j/sZ0AxrcDMPwAAAD+JBQAAAAAAAAFeAQAAWgAAAMoOsoPsINs/Pmz4vQmezD8AAAA/mAUAAAAAAAABXwEAAFoAAADQLgmhlz3bPz5s+L0Jnsw/AAAAP5gFAAAAAAAAAWABAABaAAAA1L60L+1L2z8+bPi9CZ7MPwAAAD+oBQAAAAAAAAFhAQAAWgAAANhOYL5CWts/Pmz4vQmezD8AAAA/qAUAAAAAAAABYgEAAFoAAADa3gtNmGjbPz5s+L0Jnsw/AAAAP9cFAAAAAAAAAWMBAABaAAAA3m632+122z8+bPi9CZ7MPwAAAD/nBQAAAAAAAAFkAQAAWgAAAOaODvmYk9s/Pmz4vQmezD8AAAA/9gUAAAAAAAABZQEAAFoAAADqHrqH7qHbPz5s+L0Jnsw/AAAAPwYGAAAAAAAAAWYBAABaAAAA8D4RpZm+2z+UcLBKZnvMPwAAAD8GBgAAAAAAAAFnAQAAWgAAAPzuE1Ga6ds/6HRo18JYzD8AAAA/FQYAAAAAAAABaAEAAFoAAAAKL8KL8CLcP+h0aNfCWMw/AAAAPxUGAAAAAAAAAWkBAABaAAAAGG9wxkZc3D/odGjXwljMPwAAAD8lBgAAAAAAAAFqAQAAWgAAACavHgGdldw/6HRo18JYzD8AAAA/JQYAAAAAAAABawEAAFoAAAA078w7887cP+h0aNfCWMw/AAAAPzUGAAAAAAAAAWwBAABaAAAAQi97dkkI3T/odGjXwljMPwAAAD81BgAAAAAAAAFtAQAAWgAAAE7ffSJKM90/6HRo18JYzD8AAAA/RAYAAAAAAAABbgEAAFoAAABU/9Q/9U/dP+h0aNfCWMw/AAAAP0QGAAAAAAAAAW8BAABaAAAAXB8sXaBs3T/odGjXwljMPwAAAD9UBgAAAAAAAAFwAQAAWgAAAF6v1+v1et0/6HRo18JYzD8AAAA/VAYAAAAAAAABcQEAAFoAAABiP4N6S4ndP+h0aNfCWMw/AAAAP2QGAAAAAAAAAXIBAABaAAAAZs8uCaGX3T/odGjXwljMPwAAAD/wBgAAAAAAAAFzAQAAWgAAAGpf2pf2pd0/6HRo18JYzD8AAAA/AAcAAAAAAAABdAEAAFoAAABu74UmTLTdP+h0aNfCWMw/AAAAPy8HAAAAAAAAAXUBAABaAAAAcH8xtaHC3T/odGjXwljMPwAAAD9tBwAAAAAAAAF2AQAAWgAAAHifiNJM390/6HRo18JYzD8AAAA/fQcAAAAAAAABdwEAAFoAAACCT4t+TQreP+h0aNfCWMw/AAAAP30HAAAAAAAAAXgBAABaAAAAjv+NKk413j/odGjXwljMPwAAAD+MBwAAAAAAAAF5AQAAWgAAAJw/PGWkbt4/6HRo18JYzD8AAAA/jAcAAAAAAAABegEAAFoAAACm7z4RpZneP+h0aNfCWMw/AAAAP5wHAAAAAAAAAXsBAABaAAAAti/tS/vS3j/odGjXwljMPwAAAD+cBwAAAAAAAAF8AQAAWgAAAMRvm4ZRDN8/6HRo18JYzD8AAAA/rAcAAAAAAAABfQEAAFoAAADSr0nBp0XfP5RwsEpme8w/AAAAP6wHAAAAAAAAAX4BAABaAAAA6A9PGamb3z8+bPi9CZ7MPwAAAD+7BwAAAAAAAAF/AQAAWgAAAPK/UcWpxt8/lmOIpFDjzD8AAAA/uwcAAAAAAAABgAEAAFoAAAACyFXHKgfgP5ZjiKRQ48w/AAAAP8sHAAAAAAAAAYEBAABaAAAABlgBVoAV4D9AX9AX9AXNPwAAAD/LBwAAAAAAAAGCAQAAWgAAAA14WHMrMuA/QF/QF/QFzT8AAAA/2wcAAAAAAAABgwEAAFoAAAAS0FnJq0fgP0Bf0Bf0Bc0/AAAAP9sHAAAAAAAAAYQBAABaAAAAFmAFWAFW4D/uWhiLlyjNPwAAAD/qBwAAAAAAAAGFAQAAWgAAABnwsOZWZOA/7loYi5cozT8AAAA/+gcAAAAAAAABhgEAAFoAAAAbuAaugWvgP+5aGIuXKM0/AAAAP/oHAAAAAAAAAYcBAABaAAAAHYBcdaxy4D+YVmD+OkvNPwAAAD8JCAAAAAAAAAGIAQAAWgAAAB9IsjzXeeA/mFZg/jpLzT8AAAA/CQgAAAAAAAABiQEAAFoAAAAhEAgEAoHgP5hWYP46S80/AAAAPxkIAAAAAAAAAYoBAABaAAAAIthdyyyI4D+YVmD+OkvNPwAAAD9YCAAAAAAAAAGLAQAAWgAAACSgs5JXj+A/mFZg/jpLzT8AAAA/ZwgAAAAAAAABjAEAAFoAAAAmaAlagpbgP5hWYP46S80/AAAAP3cIAAAAAAAAAY0BAABaAAAAKfi06Nek4D+YVmD+OkvNPwAAAD+WCAAAAAAAAAGOAQAAWgAAACvACrACrOA/mFZg/jpLzT8AAAA/lggAAAAAAAABjwEAAFoAAAAvULY+WLrgP5hWYP46S80/AAAAP6YIAAAAAAAAAZABAABaAAAAMuBhza3I4D+YVmD+OkvNPwAAAD+mCAAAAAAAAAGRAQAAWgAAADZwDVwD1+A/mFZg/jpLzT8AAAA/tQgAAAAAAAABkgEAAFoAAAA6ALnqWOXgP5hWYP46S80/AAAAP7UIAAAAAAAAAZMBAABaAAAAO8gOsoPs4D+YVmD+OkvNPwAAAD/FCAAAAAAAAAGUAQAAWgAAAEEgEAgEAuE/mFZg/jpLzT8AAAA/xQgAAAAAAAABlQEAAFoAAABC6GXPLgnhP+5aGIuXKM0/AAAAP9UIAAAAAAAAAZYBAABaAAAARngRXoQX4T/uWhiLlyjNPwAAAD/kCAAAAAAAAAGXAQAAWgAAAEhAZyWvHuE/7loYi5cozT8AAAA/5AgAAAAAAAABmAEAAFoAAABKCL3s2SXhP+5aGIuXKM0/AAAAP/QIAAAAAAAAAZkBAABaAAAAS9AStAQt4T9AX9AX9AXNPwAAAD/0CAAAAAAAAAGaAQAAWgAAAE2YaHsvNOE/QF/QF/QFzT8AAAA/9AgAAAAAAAABmwEAAFoAAABPYL5CWjvhP0Bf0Bf0Bc0/AAAAP/QIAAAAAAAAAZwBAABaAAAAUSgUCoVC4T9AX9AX9AXNPwAAAD8UCQAAAAAAAAGdAQAAWgAAAFEoFAqFQuE/lmOIpFDjzD8AAAA/IgsAAAAAAAABngEAAFoAAABT8GnRr0nhP5ZjiKRQ48w/AAAAPyILAAAAAAAAAZ8BAABaAAAAU/Bp0a9J4T/sZ0AxrcDMPwAAAD9gCwAAAAAAAAGgAQAAWgAAAFS4v5jaUOE/7GdAMa3AzD8AAAA/YAsAAAAAAAABoQEAAFoAAABUuL+Y2lDhPz5s+L0Jnsw/AAAAP4ALAAAAAAAAAaIBAABaAAAAVoAVYAVY4T8+bPi9CZ7MPwAAAD+fCwAAAAAAAAGjAQAAWgAAAFaAFWAFWOE/lHCwSmZ7zD8AAAA/nwsAAAAAAAABpAEAAFoAAABWgBVgBVjhP+h0aNfCWMw/AAAAP74LAAAAAAAAAaUBAABaAAAAWEhrJzBf4T88eSBkHzbMPwAAAD++CwAAAAAAAAGmAQAAWgAAAFhIaycwX+E/kH3Y8HsTzD8AAAA/zgsAAAAAAAABpwEAAFoAAABYSGsnMF/hP+aBkH3Y8Ms/AAAAP90LAAAAAAAAAagBAABaAAAAWhDB7lpm4T84hkgKNc7LPwAAAD/dCwAAAAAAAAGpAQAAWgAAAFoQwe5aZuE/5I64I+6Iyz8AAAA/7QsAAAAAAAABqgEAAFoAAABb2Ba2hW3hPzaTcLBKZss/AAAAP+0LAAAAAAAAAasBAABaAAAAW9gWtoVt4T+Mlyg9p0PLPwAAAD/9CwAAAAAAAAGsAQAAWgAAAF2gbH2wdOE/4JvgyQMhyz8AAAA//QsAAAAAAAABrQEAAFoAAABfaMJE23vhPzSgmFZg/so/AAAAPwwMAAAAAAAAAa4BAABaAAAAX2jCRNt74T+IpFDjvNvKPwAAAD8MDAAAAAAAAAGvAQAAWgAAAF9owkTbe+E/3qgIcBm5yj8AAAA/HAwAAAAAAAABsAEAAFoAAABfaMJE23vhPzKtwPx1lso/AAAAP0sMAAAAAAAAAbEBAABaAAAAX2jCRNt74T/ctTAWL1HKPwAAAD9aDAAAAAAAAAGyAQAAWgAAAF9owkTbe+E/hL6gL+gLyj8AAAA/agwAAAAAAAABswEAAFoAAABfaMJE23vhP9bCWLxE6ck/AAAAP2oMAAAAAAAAAbQBAABaAAAAX2jCRNt74T8sxxBJocbJPwAAAD96DAAAAAAAAAG1AQAAWgAAAF9owkTbe+E/gsvI1f2jyT8AAAA/egwAAAAAAAABtgEAAFoAAABfaMJE23vhPyrUOO+2Xsk/AAAAP4kMAAAAAAAAAbcBAABaAAAAX2jCRNt74T9+2PB7EzzJPwAAAD+JDAAAAAAAAAG4AQAAWgAAAF9owkTbe+E/0tyoCHAZyT8AAAA/mQwAAAAAAAABuQEAAFoAAABfaMJE23vhPybhYJXM9sg/AAAAP5kMAAAAAAAAAboBAABaAAAAX2jCRNt74T/O6dCuhbHIPwAAAD+pDAAAAAAAAAG7AQAAWgAAAF9owkTbe+E/JO6IO+KOyD8AAAA/uAwAAAAAAAABvAEAAFoAAABfaMJE23vhP3jyQMg+bMg/AAAAP9oMAAAAAAAAAb0BAABaAAAAX2jCRNt74T92/2huVATIPwAAAD/qDAAAAAAAAAG+AQAAWgAAAF9owkTbe+E/ygMh+7Dhxz8AAAA/CQ0AAAAAAAABvwEAAFoAAABfaMJE23vhPx4I2YcNv8c/AAAAPzgNAAAAAAAAAcABAABaAAAAYTAYDAaD4T9yDJEUapzHPwAAAD84DQAAAAAAAAHBAQAAWgAAAGEwGAwGg+E/xhBJocZ5xz8AAAA/SA0AAAAAAAABwgEAAFoAAABj+G3TMIrhP8YQSaHGecc/AAAAP1cNAAAAAAAAAcMBAABaAAAAY/ht0zCK4T8cFQEuI1fHPwAAAD9nDQAAAAAAAAHEAQAAWgAAAGP4bdMwiuE/cBm5un80xz8AAAA/hg0AAAAAAAABxQEAAFoAAABkwMOaW5HhP8QdcUfcEcc/AAAAP5YNAAAAAAAAAcYBAABaAAAAZogZYoaY4T8aIinUOO/GPwAAAD+mDQAAAAAAAAHHAQAAWgAAAGaIGWKGmOE/bibhYJXMxj8AAAA/tQ0AAAAAAAAByAEAAFoAAABoUG8psZ/hP24m4WCVzMY/AAAAP8UNAAAAAAAAAckBAABaAAAAahjF8Num4T9uJuFglczGPwAAAD/FDQAAAAAAAAHKAQAAWgAAAGoYxfDbpuE/wiqZ7fGpxj8AAAA/1A0AAAAAAAABywEAAFoAAABoUG8psZ/hP8Iqme3xqcY/AAAAPxAQAAAAAAAAAcwBAABaAAAAZogZYoaY4T/CKpnt8anGPwAAAD8vEAAAAAAAAAHNAQAAWgAAACwWi8Viscg/kH3Y8HsTzD8AAAA/AAAAAAAAAAABzgEAAFoAAAAsFovFYrHIP+aBkH3Y8Ms/AAAAPzIBAAAAAAAAAc8BAABaAAAALBaLxWKxyD84hkgKNc7LPwAAAD8yAQAAAAAAAAHQAQAAWgAAACwWi8Viscg/jooAl5Gryz8AAAA/QgEAAAAAAAAB0QEAAFoAAAAsFovFYrHIPzaTcLBKZss/AAAAP0IBAAAAAAAAAdIBAABaAAAALBaLxWKxyD/gm+DJAyHLPwAAAD9RAQAAAAAAAAHTAQAAWgAAADQ24uINzsg/iKRQ47zbyj8AAAA/UQEAAAAAAAAB1AEAAFoAAAA6VjkAuerIP96oCHAZuco/AAAAP2EBAAAAAAAAAdUBAABaAAAAOlY5ALnqyD+GsXiJ0nPKPwAAAD9hAQAAAAAAAAHWAQAAWgAAADpWOQC56sg/3LUwFi9Ryj8AAAA/cAEAAAAAAAAB1wEAAFoAAAA6VjkAuerIP4S+oC/oC8o/AAAAP3ABAAAAAAAAAdgBAABaAAAAOlY5ALnqyD/Wwli8ROnJPwAAAD+AAQAAAAAAAAHZAQAAWgAAADpWOQC56sg/LMcQSaHGyT8AAAA/gAEAAAAAAAAB2gEAAFoAAABCdpAdZAfJPyzHEEmhxsk/AAAAP5ABAAAAAAAAAdsBAABaAAAAQnaQHWQHyT/Uz4BiWoHJPwAAAD+QAQAAAAAAAAHcAQAAWgAAAEJ2kB1kB8k/KtQ477ZeyT8AAAA/nwEAAAAAAAAB3QEAAFoAAABCdpAdZAfJP37Y8HsTPMk/AAAAP68BAAAAAAAAAd4BAABaAAAAQnaQHWQHyT/S3KgIcBnJPwAAAD+vAQAAAAAAAAHfAQAAWgAAAEJ2kB1kB8k/JuFglcz2yD8AAAA/vwEAAAAAAAAB4AEAAFoAAABCdpAdZAfJP3zlGCIp1Mg/AAAAP78BAAAAAAAAAeEBAABaAAAAQnaQHWQHyT8k7og74o7IPwAAAD/OAQAAAAAAAAHiAQAAWgAAAEJ2kB1kB8k/ePJAyD5syD8AAAA/3gEAAAAAAAAB4wEAAFoAAABCdpAdZAfJP872+FSbScg/AAAAP94BAAAAAAAAAeQBAABaAAAAQnaQHWQHyT8i+7Dh9ybIPwAAAD/eAQAAAAAAAAHlAQAAWgAAAEJ2kB1kB8k/dv9oblQEyD8AAAA/7QEAAAAAAAAB5gEAAFoAAABCdpAdZAfJP8oDIfuw4cc/AAAAP+0BAAAAAAAAAecBAABaAAAAQnaQHWQHyT8eCNmHDb/HPwAAAD8NAgAAAAAAAAHoAQAAWgAAAEJ2kB1kB8k/cgyRFGqcxz8AAAA/HAIAAAAAAAAB6QEAAFoAAABCdpAdZAfJP8YQSaHGecc/AAAAPywCAAAAAAAAAeoBAABaAAAAQnaQHWQHyT8cFQEuI1fHPwAAAD88AgAAAAAAAAHrAQAAWgAAAEJ2kB1kB8k/cBm5un80xz8AAAA/SwIAAAAAAAAB7AEAAFoAAABCdpAdZAfJP8QdcUfcEcc/AAAAP1sCAAAAAAAAAe0BAABaAAAAQnaQHWQHyT8aIinUOO/GPwAAAD9bAgAAAAAAAAHuAQAAWgAAAEJ2kB1kB8k/bibhYJXMxj8AAAA/agIAAAAAAAAB7wEAAFoAAABCdpAdZAfJP8Iqme3xqcY/AAAAP2oCAAAAAAAAAfABAABaAAAAOlY5ALnqyD8WL1F6TofGPwAAAD96AgAAAAAAAAHxAQAAWgAAADpWOQC56sg/bDMJB6tkxj8AAAA/mwQAAAAAAAAB8gEAAFoAAAA0NuLiDc7IP2wzCQerZMY/AAAAP5sEAAAAAAAAAfMBAABaAAAANDbi4g3OyD/AN8GTB0LGPwAAAD+bBAAAAAAAAAH0AQAAWgAAACwWi8Viscg/wDfBkwdCxj8AAAA/ugQAAAAAAAAB9QEAAFoAAAAsFovFYrHIPxQ8eSBkH8Y/AAAAP8oEAAAAAAAAAfYBAABaAAAALBaLxWKxyD9oQDGtwPzFPwAAAD/ZBAAAAAAAAAH3AQAAWgAAACwWi8Viscg/vETpOR3axT8AAAA/+QQAAAAAAAAB+AEAAFoAAAAsFovFYrHIPxBJocZ5t8U/AAAAP2YFAAAAAAAAAfkBAABaAAAALBaLxWKxyD9mTVlT1pTFPwAAAD9mBQAAAAAAAAH6AQAAWgAAACwWi8Viscg/ulER4DJyxT8AAAA/dgUAAAAAAAAB+wEAAFoAAAAsFovFYrHIPw5WyWyPT8U/AAAAP5UFAAAAAAAAAfwBAABaAAAAJvYzqLeUyD8OVslsj0/FPwAAAD8oBwAAAAAAAAH9AQAAWgAAACvACrACrOA/oC/oC/qCzj8AAAA/AAAAAAAAAAAB/gEAAFoAAAAtiGB3LbPgP6Av6Av6gs4/AAAAPz8AAAAAAAAAAf8BAABaAAAAL1C2Pli64D/2M6CYVmDOPwAAAD9OAAAAAAAAAAEAAgAAWgAAADEYDAaDweA/9jOgmFZgzj8AAAA/TgAAAAAAAAABAQIAAFoAAAAy4GHNrcjgP0o4WCWzPc4/AAAAP14AAAAAAAAAAQICAABaAAAANnANXAPX4D/0QMg+bPjNPwAAAD9eAAAAAAAAAAEDAgAAWgAAADvIDrKD7OA/SEWAy8jVzT8AAAA/bgAAAAAAAAABBAIAAFoAAAA9kGR5rvPgP5xJOFgls80/AAAAP24AAAAAAAAAAQUCAABaAAAAQSAQCAQC4T+cSThYJbPNPwAAAD99AAAAAAAAAAEGAgAAWgAAAESwu5ZZEOE/8E3w5IGQzT8AAAA/jQAAAAAAAAABBwIAAFoAAABGeBFehBfhP0ZSqHHebc0/AAAAP40AAAAAAAAAAQgCAABaAAAAS9AStAQt4T+YVmD+OkvNPwAAAD+NAAAAAAAAAAEJAgAAWgAAAE9gvkJaO+E/7loYi5cozT8AAAA/nAAAAAAAAAABCgIAAFoAAABT8GnRr0nhP0Bf0Bf0Bc0/AAAAP5wAAAAAAAAAAQsCAABaAAAAVoAVYAVY4T9AX9AX9AXNPwAAAD+sAAAAAAAAAAEMAgAAWgAAAFoQwe5aZuE/lmOIpFDjzD8AAAA/rAAAAAAAAAABDQIAAFoAAABdoGx9sHThP+xnQDGtwMw/AAAAP7wAAAAAAAAAAQ4CAABaAAAAYTAYDAaD4T8+bPi9CZ7MPwAAAD+8AAAAAAAAAAEPAgAAWgAAAGTAw5pbkeE/lHCwSmZ7zD8AAAA/ywAAAAAAAAABEAIAAFoAAABoUG8psZ/hP+h0aNfCWMw/AAAAP8sAAAAAAAAAARECAABaAAAAbOAauAau4T88eSBkHzbMPwAAAD/bAAAAAAAAAAESAgAAWgAAAHI4HA6Hw+E/5oGQfdjwyz8AAAA/6wAAAAAAAAABEwIAAFoAAAB1yMec3NHhPziGSAo1zss/AAAAP+sAAAAAAAAAARQCAABaAAAAeVhzKzLg4T+OigCXkavLPwAAAD/rAAAAAAAAAAEVAgAAWgAAAHzoHrqH7uE/NpNwsEpmyz8AAAA/+gAAAAAAAAABFgIAAFoAAACAeMpI3fzhPzaTcLBKZss/AAAAP/oAAAAAAAAAARcCAABaAAAAgkAgEAgE4j+Mlyg9p0PLPwAAAD8KAQAAAAAAAAEYAgAAWgAAAIMIdtcyC+I/jJcoPadDyz8AAAA/CgEAAAAAAAABGQIAAFoAAACF0MueXRLiP+Cb4MkDIcs/AAAAPxkBAAAAAAAAARoCAABaAAAAh5ghZogZ4j80oJhWYP7KPwAAAD8pAQAAAAAAAAEbAgAAWgAAAIlgdy2zIOI/iKRQ47zbyj8AAAA/OQEAAAAAAAABHAIAAFoAAACLKM303SfiP96oCHAZuco/AAAAPzkBAAAAAAAAAR0CAABaAAAAjrh4gzM24j+GsXiJ0nPKPwAAAD9UAQAAAAAAAAEeAgAAWgAAAJCAzkpePeI/3LUwFi9Ryj8AAAA/VAEAAAAAAAABHwIAAFoAAACRSCQSiUTiPy666KKLLso/AAAAP2QBAAAAAAAAASACAABaAAAAkxB62bNL4j/Wwli8ROnJPwAAAD9kAQAAAAAAAAEhAgAAWgAAAJXYz6DeUuI/LMcQSaHGyT8AAAA/dAEAAAAAAAABIgIAAFoAAACXoCVoCVriP4LLyNX9o8k/AAAAP4MBAAAAAAAAASMCAABaAAAAl6AlaAla4j8q1Djvtl7JPwAAAD+DAQAAAAAAAAEkAgAAWgAAAJhoey80YeI/0tyoCHAZyT8AAAA/gwEAAAAAAAABJQIAAFoAAACYaHsvNGHiPybhYJXM9sg/AAAAP5MBAAAAAAAAASYCAABaAAAAmzDR9l5o4j/O6dCuhbHIPwAAAD+iAQAAAAAAAAEnAgAAWgAAAJsw0fZeaOI/ePJAyD5syD8AAAA/ogEAAAAAAAABKAIAAFoAAACbMNH2XmjiP872+FSbScg/AAAAP7IBAAAAAAAAASkCAABaAAAAmzDR9l5o4j/KAyH7sOHHPwAAAD+yAQAAAAAAAAEqAgAAWgAAAJsw0fZeaOI/cgyRFGqcxz8AAAA/sgEAAAAAAAABKwIAAFoAAACbMNH2XmjiP8YQSaHGecc/AAAAP8IBAAAAAAAAASwCAABaAAAAmzDR9l5o4j9wGbm6fzTHPwAAAD/RAQAAAAAAAAEtAgAAWgAAAJsw0fZeaOI/GiIp1Djvxj8AAAA/0QEAAAAAAAABLgIAAFoAAACbMNH2XmjiP8Iqme3xqcY/AAAAP+EBAAAAAAAAAS8CAABaAAAAmzDR9l5o4j9sMwkHq2TGPwAAAD/hAQAAAAAAAAEwAgAAWgAAAJsw0fZeaOI/wDfBkwdCxj8AAAA/8QEAAAAAAAABMQIAAFoAAACbMNH2XmjiP7xE6Tkd2sU/AAAAPxACAAAAAAAAATICAABaAAAAkIDOSl494j+yeInSczrEPwAAAD9uAgAAAAAAAAEzAgAAWgAAAC9Qtj5YuuA/7PGpNpNwwD8AAAA/bgIAAAAAAAABNAIAAFoAAAAi2F3LLIjgP5b6GVBMK8A/AAAAP30CAAAAAAAAATUCAABaAAAAH0iyPNd54D+W+hlQTCvAPwAAAD99AgAAAAAAAAE2AgAAWgAAABu4Bq6Ba+A/6v7R3KgIwD8AAAA/fQIAAAAAAAABNwIAAFoAAAAYKFsfLF3gP30GFNMKzL8/AAAAP40CAAAAAAAAATgCAABaAAAAEtBZyatH4D99BhTTCsy/PwAAAD+NAgAAAAAAAAE5AgAAWgAAAAnorOTVI+A/fQYU0wrMvz8AAAA/nAIAAAAAAAABOgIAAFoAAAAAAAAAAADgP88X9AV9Qb8/AAAAP5wCAAAAAAAAATsCAABaAAAA6A9PGamb3z93IGQfNvy+PwAAAD+sAgAAAAAAAAE8AgAAWgAAANKvScGnRd8/dyBkHzb8vj8AAAA/vAIAAAAAAAABPQIAAFoAAAC2L+1L+9LeP8sxRFKocb4/AAAAP7wCAAAAAAAAAT4CAABaAAAAmK+Q1k5g3j9zOrRrYSy+PwAAAD/LAgAAAAAAAAE/AgAAWgAAAHQP3UP30N0/xUuUntOhvT8AAAA/2wIAAAAAAAABQAIAAFoAAABO330iSjPdPxdddNFFF70/AAAAP9sCAAAAAAAAAUECAABaAAAALM91Hkiy3D9pblQEuIy8PwAAAD/rAgAAAAAAAAFCAgAAWgAAAMZ+BvWWEts/tZmEg1Uyuz8AAAA/+gIAAAAAAAABQwIAAFoAAACp/ql/6p/aP7WZhINVMrs/AAAAP/oCAAAAAAAAAUQCAABaAAAAlJ6kJ+lJ2j+1mYSDVTK7PwAAAD/6AgAAAAAAAAFFAgAAWgAAAIVe9uySENo/XaL0nA7tuj8AAAA/CgMAAAAAAAABRgIAAFoAAAByjpwj58jZP12i9JwO7bo/AAAAPwoDAAAAAAAAAUcCAABaAAAAZ96Zd+ad2T9dovScDu26PwAAAD8ZAwAAAAAAAAFIAgAAWgAAAF0ul8vlctk/XaL0nA7tuj8AAAA/GQMAAAAAAAABSQIAAFoAAABO7uiQjznZP12i9JwO7bo/AAAAPykDAAAAAAAAAUoCAABaAAAARD7m5I4O2T9dovScDu26PwAAAD85AwAAAAAAAAFLAgAAWgAAADmO4ziO49g/XaL0nA7tuj8AAAA/OQMAAAAAAAABTAIAAFoAAAAu3uCMjbjYPwWrZLbHp7o/AAAAPzkDAAAAAAAAAU0CAABaAAAAGX7bNIxi2D8Fq2S2x6e6PwAAAD9IAwAAAAAAAAFOAgAAWgAAAAs+Lfo1Kdg/Batktsenuj8AAAA/SAMAAAAAAAABTwIAAFoAAAD5bdMwiuHXPwWrZLbHp7o/AAAAP1gDAAAAAAAAAVACAABaAAAA4w3O2IiL1z+xs9TPgGK6PwAAAD9oAwAAAAAAAAFRAgAAWgAAANE9dA/dQ9c/sbPUz4Biuj8AAAA/aAMAAAAAAAABUgIAAFoAAADAbRpGMfzWP7Gz1M+AYro/AAAAP3cDAAAAAAAAAVMCAABaAAAAsS1sC9vC1j+xs9TPgGK6PwAAAD93AwAAAAAAAAFUAgAAWgAAAKd9aV/al9Y/sbPUz4Biuj8AAAA/hwMAAAAAAAABVQIAAFoAAACczWaz2WzWPwWrZLbHp7o/AAAAP4cDAAAAAAAAAVYCAABaAAAAmD27JIRe1j8Fq2S2x6e6PwAAAD+HAwAAAAAAAAFXAgAAWgAAAJWtD5YuUNY/XaL0nA7tuj8AAAA/lgMAAAAAAAABWAIAAFoAAACRHWQH2UHWP12i9JwO7bo/AAAAP5YDAAAAAAAAAVkCAABaAAAAkR1kB9lB1j+1mYSDVTK7PwAAAD+mAwAAAAAAAAFaAgAAWgAAAI6NuHiDM9Y/C5EUapx3uz8AAAA/tgMAAAAAAAABWwIAAFoAAACK/QzqLSXWP2OIpFDjvLs/AAAAP7YDAAAAAAAAAVwCAABaAAAAiv0M6i0l1j8Rd8QdcUe8PwAAAD/FAwAAAAAAAAFdAgAAWgAAAIdtYVvYFtY/aW5UBLiMvD8AAAA/1QMAAAAAAAABXgIAAFoAAACD3bXMggjWP79l5Or+0bw/AAAAP9UDAAAAAAAAAV8CAABaAAAAf00KPi361T9tVAS4jFy9PwAAAD/lAwAAAAAAAAFgAgAAWgAAAHy9Xq/X69U/HUMkhRrnvT8AAAA/5QMAAAAAAAABYQIAAFoAAAB1nQeSLM/VPyMp1Djvtr4/AAAAP/QDAAAAAAAAAWICAABaAAAAbn2wdIGy1T/PF/QFfUG/PwAAAD/0AwAAAAAAAAFjAgAAWgAAAGrtBOYrpNU/lvoZUEwrwD8AAAA/BAQAAAAAAAABZAIAAFoAAABmXVlX1pXVP/DkgZB92MA/AAAAPwQEAAAAAAAAAWUCAABaAAAAXz0COit51T+e06FdC2PBPwAAAD8TBAAAAAAAAAFmAgAAWgAAAFgdqxyAXNU/+L0JnjwQwj8AAAA/EwQAAAAAAAABZwIAAFoAAABVjf+NKk7VP6asKWvKmsI/AAAAPyMEAAAAAAAAAWgCAABaAAAAUf1T/9Q/1T9Um0k4WCXDPwAAAD8jBAAAAAAAAAFpAgAAWgAAAE1tqHB/MdU/sIWxeInSwz8AAAA/MwQAAAAAAAABagIAAFoAAABJ3fzhKSPVP1x00UUXXcQ/AAAAPzMEAAAAAAAAAWsCAABaAAAASd384Skj1T8MY/ESpefEPwAAAD9CBAAAAAAAAAFsAgAAWgAAAEnd/OEpI9U/DlbJbI9PxT8AAAA/QgQAAAAAAAABbQIAAFoAAABJ3fzhKSPVPxBJocZ5t8U/AAAAP1IEAAAAAAAAAW4CAABaAAAASd384Skj1T8UPHkgZB/GPwAAAD9SBAAAAAAAAAFvAgAAWgAAAEnd/OEpI9U/Fi9Rek6Hxj8AAAA/YgQAAAAAAAABcAIAAFoAAABJ3fzhKSPVPxoiKdQ478Y/AAAAP2IEAAAAAAAAAXECAABaAAAASd384Skj1T9wGbm6fzTHPwAAAD9xBAAAAAAAAAFyAgAAWgAAAEnd/OEpI9U/xhBJocZ5xz8AAAA/gQQAAAAAAAABcwIAAFoAAABJ3fzhKSPVP3IMkRRqnMc/AAAAP4EEAAAAAAAAAXQCAABaAAAASd384Skj1T/KAyH7sOHHPwAAAD+QBAAAAAAAAAF1AgAAWgAAAEnd/OEpI9U/Ivuw4fcmyD8AAAA/kAQAAAAAAAABdgIAAFoAAABJ3fzhKSPVP872+FSbScg/AAAAP5AEAAAAAAAAAXcCAABaAAAASd384Skj1T948kDIPmzIPwAAAD+gBAAAAAAAAAF4AgAAWgAAAE1tqHB/MdU/JO6IO+KOyD8AAAA/oAQAAAAAAAABeQIAAFoAAABNbahwfzHVP87p0K6Fscg/AAAAP78EAAAAAAAAAXoCAABaAAAAUf1T/9Q/1T985RgiKdTIPwAAAD/PBAAAAAAAAAF7AgAAWgAAAFH9U//UP9U/0tyoCHAZyT8AAAA/3wQAAAAAAAABfAIAAFoAAABVjf+NKk7VP9LcqAhwGck/AAAAP+4EAAAAAAAAAX0CAABaAAAAWB2rHIBc1T9+2PB7EzzJPwAAAD8NBQAAAAAAAAF+AgAAWgAAAFytVqvVatU/KtQ477ZeyT8AAAA/HQUAAAAAAAABfwIAAFoAAABcrVar1WrVP9TPgGJagck/AAAAPy0FAAAAAAAAAYACAABaAAAAY82tyICH1T+Cy8jV/aPJPwAAAD8tBQAAAAAAAAGBAgAAWgAAAGZdWVfWldU/gsvI1f2jyT8AAAA/LQUAAAAAAAABggIAAFoAAABq7QTmK6TVPyzHEEmhxsk/AAAAPzcFAAAAAAAAAYMCAABaAAAAcQ1cA9fA1T/Wwli8ROnJPwAAAD9HBQAAAAAAAAGEAgAAWgAAAHWdB5Isz9U/1sJYvETpyT8AAAA/RwUAAAAAAAABhQIAAFoAAAB4LbMggt3VPy666KKLLso/AAAAP0cFAAAAAAAAAYYCAABaAAAAfL1er9fr1T8uuuiiiy7KPwAAAD9XBQAAAAAAAAGHAgAAWgAAAH9NCj4t+tU/Lrrooosuyj8AAAA/7QYAAAAAAAABiAIAAFoAAACD3bXMggjWPy666KKLLso/AAAAPxwHAAAAAAAAAYkCAABaAAAAg921zIII1j+GsXiJ0nPKPwAAAD/ABwAAAAAAAAGKAgAAWgAAAIPdtcyCCNY/Mq3A/HWWyj8AAAA/wAcAAAAAAAABiwIAAFoAAACD3bXMggjWPzSgmFZg/so/AAAAP9AHAAAAAAAAAYwCAABaAAAAg921zIII1j+Mlyg9p0PLPwAAAD/QBwAAAAAAAAGNAgAAWgAAAIdtYVvYFtY/5I64I+6Iyz8AAAA/3wcAAAAAAAABjgIAAFoAAACK/QzqLSXWPziGSAo1zss/AAAAP98HAAAAAAAAAY8CAABaAAAAjo24eIMz1j/mgZB92PDLPwAAAD/+BwAAAAAAAAGQAgAAWgAAAJEdZAfZQdY/5oGQfdjwyz8AAAA/DggAAAAAAAABkQIAAFoAAACVrQ+WLlDWP+aBkH3Y8Ms/AAAAPw4IAAAAAAAAAZICAABaAAAAnM1ms9ls1j/mgZB92PDLPwAAAD8eCAAAAAAAAAGTAgAAWgAAAJ9dEkIve9Y/5oGQfdjwyz8AAAA/HggAAAAAAAABlAIAAFoAAACj7b3QhInWP+aBkH3Y8Ms/AAAAPy0IAAAAAAAAAZUCAABaAAAAp31pX9qX1j/mgZB92PDLPwAAAD8tCAAAAAAAAAGWAgAAWgAAAK6dwHyFtNY/5oGQfdjwyz8AAAA/PQgAAAAAAAABlwIAAFoAAACxLWwL28LWP+aBkH3Y8Ms/AAAAP00IAAAAAAAAAZgCAABaAAAAtb0XmjDR1j/mgZB92PDLPwAAAD97CAAAAAAAAAGZAgAAWgAAALhNwyiG39Y/5oGQfdjwyz8AAAA/qggAAAAAAAABmgIAAFoAAABIh3zMyR2dP9nwexM8edA/AAAAPwAAAAAAAAAAAZsCAABaAAAAgIc1tyIDnj/Z8HsTPHnQPwAAAD9PAAAAAAAAAAGcAgAAWgAAALyH7qF76J4/2fB7Ezx50D8AAAA/XgAAAAAAAAABnQIAAFoAAAAWRLC7llmgP6/uH82NitA/AAAAP14AAAAAAAAAAZ4CAABaAAAANMQMMUPMoD+v7h/NjYrQPwAAAD9uAAAAAAAAAAGfAgAAWgAAAFBEaabvPqE/r+4fzY2K0D8AAAA/bgAAAAAAAAABoAIAAFoAAACIRCKRSCSiP4Tsw4bfm9A/AAAAP30AAAAAAAAAAaECAABaAAAAwkTbe6EJoz+E7MOG35vQPwAAAD99AAAAAAAAAAGiAgAAWgAAABjF8NumYaQ/WupnQDGt0D8AAAA/jQAAAAAAAAABowIAAFoAAACMxWKxWCymPzDoC/qCvtA/AAAAP40AAAAAAAAAAaQCAABaAAAAOMaNcWPcqD8w6Av6gr7QPwAAAD+dAAAAAAAAAAGlAgAAWgAAAABHFaca/6s/Beavs9TP0D8AAAA/nQAAAAAAAAABpgIAAFoAAADoR/lRfpSvPwXmr7PUz9A/AAAAP6wAAAAAAAAAAacCAABaAAAAZqRu/vCUsT/c41NtJuHQPwAAAD+sAAAAAAAAAAGoAgAAWgAAAMpkMplMJrM/seH3Jnjy0D8AAAA/vAAAAAAAAAABqQIAAFoAAAA+ZaRu/vC0P4ffm+DJA9E/AAAAP7wAAAAAAAAAAaoCAABaAAAAzuVyuVwutz9d3T+aGxXRPwAAAD/MAAAAAAAAAAGrAgAAWgAAAE4mk8lkMrk/Xd0/mhsV0T8AAAA/zAAAAAAAAAABrAIAAFoAAADAJgWfFv26PzLb41NtJtE/AAAAP9sAAAAAAAAAAa0CAABaAAAAXOeBJMtzvT8I2YcNvzfRPwAAAD/rAAAAAAAAAAGuAgAAWgAAAN4nojTTd78/CNmHDb830T8AAAA/6wAAAAAAAAABrwIAAFoAAAApFAqFQqHAPwjZhw2/N9E/AAAAP/oAAAAAAAAAAbACAABaAAAAcFRxqvG/wT8I2YcNvzfRPwAAAD/6AAAAAAAAAAGxAgAAWgAAAJsUfFr0a8I/CNmHDb830T8AAAA/CgEAAAAAAAABsgIAAFoAAADcNIxi+G3DPwjZhw2/N9E/AAAAPwoBAAAAAAAAAbMCAABaAAAA/9Q/9U/9wz8I2YcNvzfRPwAAAD8KAQAAAAAAAAG0AgAAWgAAACqVSqVSqcQ/CNmHDb830T8AAAA/FQEAAAAAAAABtQIAAFoAAABB9U/9U//EPwjZhw2/N9E/AAAAPyQBAAAAAAAAAbYCAABaAAAAVlVVVVVVxT8I2YcNvzfRPwAAAD8kAQAAAAAAAAG3AgAAWgAAAGSVA5CrjsU/CNmHDb830T8AAAA/JAEAAAAAAAABuAIAAFoAAAB69QjorOTFPwjZhw2/N9E/AAAAPzQBAAAAAAAAAbkCAABaAAAAiDW3IgMexj8I2YcNvzfRPwAAAD80AQAAAAAAAAG6AgAAWgAAAJBVDkCuOsY/CNmHDb830T8AAAA/RAEAAAAAAAABuwIAAFoAAACWdWVdWVfGPwjZhw2/N9E/AAAAP1MBAAAAAAAAAbwCAABaAAAAnpW8egR0xj8I2YcNvzfRPwAAAD9jAQAAAAAAAAG9AgAAWgAAAKS1E5ivkMY/CNmHDb830T8AAAA/wQEAAAAAAAABvgIAAFoAAAC09cHSBcrGPwjZhw2/N9E/AAAAP9ABAAAAAAAAAb8CAABaAAAAuhUZ8LDmxj8I2YcNvzfRPwAAAD/gAQAAAAAAAAHAAgAAWgAAAMI1cA1cA8c/CNmHDb830T8AAAA/4AEAAAAAAAABwQIAAFoAAADIVccqByDHPwjZhw2/N9E/AAAAP+8BAAAAAAAAAcICAABaAAAA3rXMggh2xz8I2YcNvzfRPwAAAD/vAQAAAAAAAAHDAgAAWgAAAPQV0toJzMc/CNmHDb830T8AAAA//wEAAAAAAAABxAIAAFoAAAAQli5Qtj7IPwjZhw2/N9E/AAAAP/8BAAAAAAAAAcUCAABaAAAAJvYzqLeUyD8I2YcNvzfRPwAAAD8PAgAAAAAAAAHGAgAAWgAAADpWOQC56sg/MtvjU20m0T8AAAA/HgIAAAAAAAABxwIAAFoAAABIluc6DyTJP13dP5obFdE/AAAAPx4CAAAAAAAAAcgCAABaAAAAZhZEsLuWyT9d3T+aGxXRPwAAAD8eAgAAAAAAAAHJAgAAWgAAAHx2SQi97Mk/h9+b4MkD0T8AAAA/LgIAAAAAAAABygIAAFoAAACS1k5gvkLKP7Hh9yZ48tA/AAAAPy4CAAAAAAAAAcsCAABaAAAAqDZUuL+Yyj+x4fcmePLQPwAAAD8+AgAAAAAAAAHMAgAAWgAAALyWWRDB7so/3ONTbSbh0D8AAAA/PgIAAAAAAAABzQIAAFoAAADK1gdLFyjLP9zjU20m4dA/AAAAP00CAAAAAAAAAc4CAABaAAAA4DYNoxh+yz/c41NtJuHQPwAAAD9NAgAAAAAAAAHPAgAAWgAAAPaWEvsZ1Ms/Beavs9TP0D8AAAA/XQIAAAAAAAAB0AIAAFoAAAD8tmkYxfDLPzDoC/qCvtA/AAAAP10CAAAAAAAAAdECAABaAAAACvcXUxsqzD8w6Av6gr7QPwAAAD9sAgAAAAAAAAHSAgAAWgAAABIXb3DGRsw/MOgL+oK+0D8AAAA/bAIAAAAAAAAB0wIAAFoAAAA6nU6n0+nUPzod2rUwFt8/AAAAPwAAAAAAAAAAAdQCAABaAAAAQb2lxH4G1T8QG35vgiffPwAAAD9OAAAAAAAAAAHVAgAAWgAAAEnd/OEpI9U/EBt+b4In3z8AAAA/XgAAAAAAAAAB1gIAAFoAAABVjf+NKk7VP+YYIinUON8/AAAAP14AAAAAAAAAAdcCAABaAAAAZl1ZV9aV1T/mGCIp1DjfPwAAAD9tAAAAAAAAAAHYAgAAWgAAAHy9Xq/X69U/5hgiKdQ43z8AAAA/bQAAAAAAAAAB2QIAAFoAAACRHWQH2UHWP+YYIinUON8/AAAAP30AAAAAAAAAAdoCAABaAAAAqg0V7i+m1j/mGCIp1DjfPwAAAD99AAAAAAAAAAHbAgAAWgAAAMeNcWPcGNc/5hgiKdQ43z8AAAA/jAAAAAAAAAAB3AIAAFoAAADc7Xa73W7XP+YYIinUON8/AAAAP4wAAAAAAAAAAd0CAABaAAAA+W3TMIrh1z/mGCIp1DjfPwAAAD+cAAAAAAAAAAHeAgAAWgAAABl+2zSMYtg/uhbG4iVK3z8AAAA/nAAAAAAAAAAB3wIAAFoAAAA9Ho/H4/HYP5IUapx3W98/AAAAP6wAAAAAAAAAAeACAABaAAAAWZ7rPJBk2T9oEg5WyWzfPwAAAD+sAAAAAAAAAAHhAgAAWgAAAHmu80CS5dk/PBCyDxt+3z8AAAA/uwAAAAAAAAAB4gIAAFoAAACXLlC2PljaPzwQsg8bft8/AAAAP7sAAAAAAAAAAeMCAABaAAAAtz5YukDZ2j88ELIPG37fPwAAAD/LAAAAAAAAAAHkAgAAWgAAANS+tC/tS9s/PBCyDxt+3z8AAAA/ywAAAAAAAAAB5QIAAFoAAADwPhGlmb7bPzwQsg8bft8/AAAAP9sAAAAAAAAAAeYCAABaAAAABp8W/ZoU3D88ELIPG37fPwAAAD/bAAAAAAAAAAHnAgAAWgAAABhvcMZGXNw/PBCyDxt+3z8AAAA/6gAAAAAAAAAB6AIAAFoAAAAsz3UeSLLcPzwQsg8bft8/AAAAP+oAAAAAAAAAAekCAABaAAAAPA8kWZ7r3D88ELIPG37fPwAAAD/6AAAAAAAAAAHqAgAAWgAAAEa/JgWfFt0/aBIOVsls3z8AAAA/+gAAAAAAAAAB6wIAAFoAAABQbymxn0HdP2gSDlbJbN8/AAAAPwkBAAAAAAAAAewCAABaAAAAWI+Azkpe3T9oEg5WyWzfPwAAAD8JAQAAAAAAAAHtAgAAWgAAAGpf2pf2pd0/aBIOVsls3z8AAAA/GQEAAAAAAAAB7gIAAFoAAABwfzG1ocLdP2gSDlbJbN8/AAAAPxkBAAAAAAAAAe8CAABaAAAAfC80YaLt3T9oEg5WyWzfPwAAAD8pAQAAAAAAAAHwAgAAWgAAAIbfNg2jGN4/aBIOVsls3z8AAAA/KQEAAAAAAAAB8QIAAFoAAACQjzm5o0PeP2gSDlbJbN8/AAAAPzgBAAAAAAAAAfICAABaAAAAnD88ZaRu3j9oEg5WyWzfPwAAAD84AQAAAAAAAAHzAgAAWgAAAKp/6p/6p94/aBIOVsls3z8AAAA/SAEAAAAAAAAB9AIAAFoAAAC6v5jaUOHeP2gSDlbJbN8/AAAAP0gBAAAAAAAAAfUCAABaAAAAyP9GFaca3z9oEg5WyWzfPwAAAD9YAQAAAAAAAAH2AgAAWgAAANrPoN5SYt8/aBIOVsls3z8AAAA/ZwEAAAAAAAAB9wIAAFoAAADsn/qn/qnfP2gSDlbJbN8/AAAAP3cBAAAAAAAAAfgCAABaAAAAAshVxyoH4D9oEg5WyWzfPwAAAD93AQAAAAAAAAH5AgAAWgAAAA14WHMrMuA/aBIOVsls3z8AAAA/dwEAAAAAAAAB+gIAAFoAAAAYKFsfLF3gP2gSDlbJbN8/AAAAP4YBAAAAAAAAAfsCAABaAAAAIthdyyyI4D9oEg5WyWzfPwAAAD+WAQAAAAAAAAH8AgAAWgAAADLgYc2tyOA/aBIOVsls3z8AAAA/lgEAAAAAAAAB/QIAAFoAAAA7yA6yg+zgP2gSDlbJbN8/AAAAP6YBAAAAAAAAAf4CAABaAAAAQSAQCAQC4T9oEg5WyWzfPwAAAD+1AQAAAAAAAAH/AgAAWgAAAFEoFAqFQuE/aBIOVsls3z8AAAA/xQEAAAAAAAABAAMAAFoAAABWgBVgBVjhP2gSDlbJbN8/AAAAP8UBAAAAAAAAAQEDAABaAAAAWhDB7lpm4T9oEg5WyWzfPwAAAD/FAQAAAAAAAAECAwAAWgAAAF9owkTbe+E/aBIOVsls3z8AAAA/1QEAAAAAAAABAwMAAFoAAABj+G3TMIrhP2gSDlbJbN8/AAAAP+QBAAAAAAAAAQQDAABaAAAAZogZYoaY4T9oEg5WyWzfPwAAAD/kAQAAAAAAAAEFAwAAWgAAAGhQbymxn+E/PBCyDxt+3z8AAAA/5AEAAAAAAAABBgMAAFoAAABqGMXw26bhPzwQsg8bft8/AAAAP+QBAAAAAAAAAQcDAABaAAAAbOAauAau4T88ELIPG37fPwAAAD/zAQAAAAAAAAEIAwAAWgAAAG2ocH8xteE/PBCyDxt+3z8AAAA/IgIAAAAAAAABCQMAAFoAAABvcMZGXLzhPzwQsg8bft8/AAAAPzICAAAAAAAAAQoDAABaAAAAcwBy1bHK4T88ELIPG37fPwAAAD9RAgAAAAAAAAELAwAAWgAAAHlYcysy4OE/PBCyDxt+3z8AAAA/YQIAAAAAAAABDAMAAFoAAACAeMpI3fzhPxIOVslsj98/AAAAP2ECAAAAAAAAAQ0DAABaAAAAiWB3LbMg4j8SDlbJbI/fPwAAAD9wAgAAAAAAAAEOAwAAWgAAAI64eIMzNuI/6gv6gr6g3z8AAAA/cAIAAAAAAAABDwMAAFoAAACV2M+g3lLiP+oL+oK+oN8/AAAAP4ACAAAAAAAAARADAABaAAAAnPgmvolv4j/qC/qCvqDfPwAAAD+AAgAAAAAAAAERAwAAWgAAAKMYfts0jOI/6gv6gr6g3z8AAAA/kAIAAAAAAAABEgMAAFoAAACpcH8xtaHiP+oL+oK+oN8/AAAAP5ACAAAAAAAAARMDAABaAAAAqjjV+N+o4j/qC/qCvqDfPwAAAD+fAgAAAAAAAAEUAwAAWgAAAKwAK8AKsOI/6gv6gr6g3z8AAAA/nwIAAAAAAAABFQMAAFoAAACuyICHNbfiP+oL+oK+oN8/AAAAP78CAAAAAAAAARYDAABaAAAAhUKhUCgU6j+IpFDjvNviPwAAAD8AAAAAAAAAAAEXAwAAWgAAAIcK9xdTG+o/iKRQ47zb4j8AAAA/fQAAAAAAAAABGAMAAFoAAACfMlI3f3jqP4ikUOO82+I/AAAAP40AAAAAAAAAARkDAABaAAAAssoByFXH6j+IpFDjvNviPwAAAD+NAAAAAAAAAAEaAwAAWgAAAMryXOeBJOs/iKRQ47zb4j8AAAA/nAAAAAAAAAABGwMAAFoAAADoOg8kWZ7rP4ikUOO82+I/AAAAP5wAAAAAAAAAARwDAABaAAAAB4PBYDAY7D+IpFDjvNviPwAAAD+sAAAAAAAAAAEdAwAAWgAAAC3ryrqyruw/iKRQ47zb4j8AAAA/vAAAAAAAAAABHgMAAFoAAABQi35NCj7tP4ikUOO82+I/AAAAP7wAAAAAAAAAAR8DAABaAAAAcJuGUQy/7T+IpFDjvNviPwAAAD+8AAAAAAAAAAEgAwAAWgAAAI7jOI7jOO4/iKRQ47zb4j8AAAA/vAAAAAAAAAABIQMAAFoAAACqmz88ZaTuP4ikUOO82+I/AAAAP8sAAAAAAAAAASIDAABaAAAAwsOaW5EB7z+IpFDjvNviPwAAAD/LAAAAAAAAAAEjAwAAWgAAANRbSuxnUO8/nqV+BhTT4j8AAAA/2wAAAAAAAAABJAMAAFoAAADeQ/fQPXTvP56lfgYU0+I/AAAAP9sAAAAAAAAAASUDAABaAAAA4pv4Jr6J7z+epX4GFNPiPwAAAD/qAAAAAAAAAAEmAwAAWgAAAOYrpLUTmO8/nqV+BhTT4j8AAAA/6gAAAAAAAAABJwMAAFoAAAAYKFsfLF3gPwhC9mHD7+U/AAAAPwAAAAAAAAAAASgDAABaAAAAGfCw5lZk4D8dQySFGuflPwAAAD9uAAAAAAAAAAEpAwAAWgAAAB2AXHWscuA/HUMkhRrn5T8AAAA/bgAAAAAAAAABKgMAAFoAAAAkoLOSV4/gPx1DJIUa5+U/AAAAP30AAAAAAAAAASsDAABaAAAALYhgdy2z4D8dQySFGuflPwAAAD99AAAAAAAAAAEsAwAAWgAAADvIDrKD7OA/HUMkhRrn5T8AAAA/jQAAAAAAAAABLQMAAFoAAABKCL3s2SXhPx1DJIUa5+U/AAAAP40AAAAAAAAAAS4DAABaAAAAVoAVYAVY4T8dQySFGuflPwAAAD+dAAAAAAAAAAEvAwAAWgAAAGaIGWKGmOE/HUMkhRrn5T8AAAA/rAAAAAAAAAABMAMAAFoAAAB3kB1kB9nhPwhC9mHD7+U/AAAAP6wAAAAAAAAAATEDAABaAAAAiyjN9N0n4j/eP5obFQHmPwAAAD+8AAAAAAAAAAEyAwAAWgAAAJ7AfIW0duI/sz0+1WYS5j8AAAA/vAAAAAAAAAABMwMAAFoAAACxWCwWi8XiP548ELIPG+Y/AAAAP7wAAAAAAAAAATQDAABaAAAAxfDbpmEU4z90OrRrYSzmPwAAAD/MAAAAAAAAAAE1AwAAWgAAAN0YN8aNceM/XzmGSAo15j8AAAA/zAAAAAAAAAABNgMAAFoAAADtIDvIDrLjP185hkgKNeY/AAAAP9sAAAAAAAAAATcDAABaAAAA/Sg/yo/y4z9KOFglsz3mPwAAAD/rAAAAAAAAAAE4AwAAWgAAAAxp7QTmK+Q/SjhYJbM95j8AAAA/6wAAAAAAAAABOQMAAFoAAAAaqZs/PGXkP0o4WCWzPeY/AAAAP/oAAAAAAAAAAToDAABaAAAAIcnyXOeB5D9KOFglsz3mPwAAAD/6AAAAAAAAAAE7AwAAWgAAACmxn0G9peQ/SjhYJbM95j8AAAA/CgEAAAAAAAABPAMAAFoAAAAw0fZeaMLkP0o4WCWzPeY/AAAAPwoBAAAAAAAAAT0DAABaAAAANin4tOjX5D9KOFglsz3mPwAAAD8nAQAAAAAAAAE+AwAAWgAAADuB+Qpp7eQ/SjhYJbM95j8AAAA/NgEAAAAAAAABPwMAAFoAAABCoVAoFArlP0o4WCWzPeY/AAAAPzYBAAAAAAAAAUADAABaAAAAScGnRb8m5T9KOFglsz3mPwAAAD9GAQAAAAAAAAFBAwAAWgAAAE8ZqZs/POU/SjhYJbM95j8AAAA/RgEAAAAAAAABQgMAAFoAAABXOQC56ljlPzQ3KgJcRuY/AAAAP1YBAAAAAAAAAUMDAABaAAAAYCGtncB85T80NyoCXEbmPwAAAD9WAQAAAAAAAAFEAwAAWgAAAG5hW9gWtuU/Hzb83gRP5j8AAAA/ZQEAAAAAAAABRQMAAFoAAAB5EV6EF+HlPx82/N4ET+Y/AAAAP3UBAAAAAAAAAUYDAABaAAAAk8lkMplM5j8LNc67rVfmPwAAAD91AQAAAAAAAAFHAwAAWgAAAJrpu09EaeY/CzXOu61X5j8AAAA/hAEAAAAAAAABSAMAAFoAAACiCRNt74XmPws1zrutV+Y/AAAAP4QBAAAAAAAAAUkDAABaAAAAqGEUw2+b5j8LNc67rVfmPwAAAD+UAQAAAAAAAAFKAwAAWgAAAKvxv1HFqeY/CzXOu61X5j8AAAA/lAEAAAAAAAABSwMAAFoAAACvgWvgGrjmPws1zrutV+Y/AAAAP6QBAAAAAAAAAUwDAABaAAAAsEnBp0W/5j8LNc67rVfmPwAAAD/yAQAAAAAAAAFNAwAAWgAAALBJwadFv+Y/Hzb83gRP5j8AAAA/AQIAAAAAAAABTgMAAFoAAACyERdvcMbmPx82/N4ET+Y/AAAAPwECAAAAAAAAAU8DAABaAAAAs9lsNpvN5j8fNvzeBE/mPwAAAD8RAgAAAAAAAAFQAwAAWgAAALPZbDabzeY/NDcqAlxG5j8AAAA/QAIAAAAAAAABUQMAAFoAAAC3aRjF8NvmPzQ3KgJcRuY/AAAAP34CAAAAAAAAAVIDAABaAAAAt2kYxfDb5j9KOFglsz3mPwAAAD+OAgAAAAAAAAFTAwAAWgAAALkxbowb4+Y/SjhYJbM95j8AAAA/jgIAAAAAAAABVAMAAFoAAAC7+cNTRurmP185hkgKNeY/AAAAP54CAAAAAAAAAVUDAABaAAAAvcEZG3Hx5j90OrRrYSzmPwAAAD+eAgAAAAAAAAFWAwAAWgAAAL6Jb+Kb+OY/njwQsg8b5j8AAAA/vQIAAAAAAAABVwMAAFoAAADBUcWpxv/mP548ELIPG+Y/AAAAP80CAAAAAAAAAVgDAABaAAAAwVHFqcb/5j+zPT7VZhLmPwAAAD/NAgAAAAAAAAFZAwAAWgAAAMIZG3HxBuc/sz0+1WYS5j8AAAA/3AIAAAAAAAABWgMAAFoAAADCGRtx8QbnP8k+bPi9CeY/AAAAP9wCAAAAAAAAAVsDAABaAAAAxOFwOBwO5z/JPmz4vQnmPwAAAD8/BAAAAAAAAAFcAwAAWgAAAMWpxv9GFec/8kDIPmz45T8AAAA/TgQAAAAAAAABXQMAAFoAAADIcRzHcRznP/JAyD5s+OU/AAAAP14EAAAAAAAAAV4DAABaAAAAyTlyjpwj5z8dQySFGuflPwAAAD9eBAAAAAAAAAFfAwAAWgAAAMsByFXHKuc/MkRSqHHe5T8AAAA/bQQAAAAAAAABYAMAAFoAAADPkXPkHDnnP1xGru4fzeU/AAAAP20EAAAAAAAAAWEDAABaAAAA0iEfc3JH5z9xR9wRd8TlPwAAAD99BAAAAAAAAAFiAwAAWgAAANTpdDqdTuc/h0gKNc675T8AAAA/jQQAAAAAAAABYwMAAFoAAADWscoByFXnP7BKZnt8quU/AAAAP40EAAAAAAAAAWQDAABaAAAA13kgyfJc5z/GS5Se06HlPwAAAD+NBAAAAAAAAAFlAwAAWgAAANpBdpAdZOc/8E3w5IGQ5T8AAAA/nAQAAAAAAAABZgMAAFoAAADbCcxXSGvnPxpQTCswf+U/AAAAP5wEAAAAAAAAAWcDAABaAAAA3dEhH3Ny5z8vUXpOh3blPwAAAD+sBAAAAAAAAAFoAwAAWgAAAN3RIR9zcuc/WlPWlDVl5T8AAAA/rAQAAAAAAAABaQMAAFoAAADd0SEfc3LnP25UBLiMXOU/AAAAP7wEAAAAAAAAAWoDAABaAAAA3pl35p155z+EVTLb41PlPwAAAD+8BAAAAAAAAAFrAwAAWgAAAN6Zd+adeec/mVZg/jpL5T8AAAA/ywQAAAAAAAABbAMAAFoAAADemXfmnXnnP65XjiGSQuU/AAAAP8sEAAAAAAAAAW0DAABaAAAA4WHNrciA5z/YWepnQDHlPwAAAD/bBAAAAAAAAAFuAwAAWgAAAOIpI3Xzh+c/A1xGru4f5T8AAAA/2wQAAAAAAAABbwMAAFoAAADiKSN184fnPyxeovScDuU/AAAAP+oEAAAAAAAAAXADAABaAAAA4ikjdfOH5z9BX9AX9AXlPwAAAD/6BAAAAAAAAAFxAwAAWgAAAOTxeDwej+c/bGEsXqL05D8AAAA/+gQAAAAAAAABcgMAAFoAAADk8Xg8Ho/nP4BiWoH56+Q/AAAAPwoFAAAAAAAAAXMDAABaAAAA5PF4PB6P5z+WY4ikUOPkPwAAAD8KBQAAAAAAAAF0AwAAWgAAAOTxeDwej+c/q2S2x6fa5D8AAAA/GQUAAAAAAAABdQMAAFoAAADk8Xg8Ho/nP8Bl5Or+0eQ/AAAAPxkFAAAAAAAAAXYDAABaAAAA5PF4PB6P5z/WZhIOVsnkPwAAAD8pBQAAAAAAAAF3AwAAWgAAAOTxeDwej+c/6mdAMa3A5D8AAAA/KQUAAAAAAAABeAMAAFoAAADk8Xg8Ho/nP/9oblQEuOQ/AAAAPzkFAAAAAAAAAXkDAABaAAAA5PF4PB6P5z8Vapx3W6/kPwAAAD9JBQAAAAAAAAF6AwAAWgAAAOTxeDwej+c/KmvKmrKm5D8AAAA/SQUAAAAAAAABewMAAFoAAADk8Xg8Ho/nPz9s+L0JnuQ/AAAAP2gFAAAAAAAAAXwDAABaAAAA5PF4PB6P5z9UbSbhYJXkPwAAAD94BQAAAAAAAAF9AwAAWgAAAOTxeDwej+c/aW5UBLiM5D8AAAA/hwUAAAAAAAABfgMAAFoAAADk8Xg8Ho/nP35vgicPhOQ/AAAAP6cFAAAAAAAAAX8DAABaAAAA5PF4PB6P5z+UcLBKZnvkPwAAAD+2BQAAAAAAAAGAAwAAWgAAAOTxeDwej+c/qHHebb1y5D8AAAA/xgUAAAAAAAABgQMAAFoAAADk8Xg8Ho/nP71yDJEUauQ/AAAAP9UFAAAAAAAAAYIDAABaAAAA5PF4PB6P5z/Tczq0a2HkPwAAAD/lBQAAAAAAAAGDAwAAWgAAAOTxeDwej+c/6HRo18JY5D8AAAA/9QUAAAAAAAABhAMAAFoAAADk8Xg8Ho/nP/11lvoZUOQ/AAAAPwQGAAAAAAAAAYUDAABaAAAA5PF4PB6P5z8Sd8QdcUfkPwAAAD8EBgAAAAAAAAGGAwAAWgAAAOTxeDwej+c/J3jyQMg+5D8AAAA/FAYAAAAAAAABhwMAAFoAAADk8Xg8Ho/nPzx5IGQfNuQ/AAAAPyQGAAAAAAAAAYgDAABaAAAA5PF4PB6P5z9Sek6Hdi3kPwAAAD8zBgAAAAAAAAGJAwAAWgAAAOIpI3Xzh+c/Z3t8qs0k5D8AAAA/MwYAAAAAAAABigMAAFoAAADiKSN184fnP3t8qs0kHOQ/AAAAP0MGAAAAAAAAAYsDAABaAAAA3pl35p155z+RfdjwexPkPwAAAD9SBgAAAAAAAAGMAwAAWgAAAN3RIR9zcuc/pn4GFNMK5D8AAAA/UgYAAAAAAAABjQMAAFoAAADbCcxXSGvnP7t/NDcqAuQ/AAAAP1IGAAAAAAAAAY4DAABaAAAA2kF2kB1k5z/QgGJagfnjPwAAAD9iBgAAAAAAAAGPAwAAWgAAANaxygHIVec/5YGQfdjw4z8AAAA/YgYAAAAAAAABkAMAAFoAAADQWcmrR0DnP/qCvqAv6OM/AAAAP3IGAAAAAAAAAZEDAABaAAAAyTlyjpwj5z8lhRrn3dbjPwAAAD+BBgAAAAAAAAGSAwAAWgAAAMIZG3HxBuc/OYZICjXO4z8AAAA/gQYAAAAAAAABkwMAAFoAAAC7+cNTRurmP0+Hdi2MxeM/AAAAP5EGAAAAAAAAAZQDAABaAAAAshEXb3DG5j9kiKRQ47zjPwAAAD+RBgAAAAAAAAGVAwAAWgAAAKvxv1HFqeY/ZIikUOO84z8AAAA/kQYAAAAAAAABlgMAAFoAAACk0Wg0Go3mP2SIpFDjvOM/AAAAP6EGAAAAAAAAAZcDAABaAAAAmum7T0Rp5j9kiKRQ47zjPwAAAD+hBgAAAAAAAAGYAwAAWgAAAJIBD2tuReY/ZIikUOO84z8AAAA/sAYAAAAAAAABmQMAAFoAAACL4bdNwyjmP2SIpFDjvOM/AAAAP7AGAAAAAAAAAZoDAABaAAAAhMFgMBgM5j9kiKRQ47zjPwAAAD/ABgAAAAAAAAGbAwAAWgAAAHkRXoQX4eU/ZIikUOO84z8AAAA/wAYAAAAAAAABnAMAAFoAAABwKbGfQb3lP2SIpFDjvOM/AAAAP88GAAAAAAAAAZ0DAABaAAAAZ0EEu2uZ5T9kiKRQ47zjPwAAAD/fBgAAAAAAAAGeAwAAWgAAAFrJq0dAZ+U/ZIikUOO84z8AAAA/3wYAAAAAAAABnwMAAFoAAABPGambPzzlPzmGSAo1zuM/AAAAP98GAAAAAAAAAaADAABaAAAAQqFQKBQK5T8lhRrn3dbjPwAAAD/vBgAAAAAAAAGhAwAAWgAAADRhou290OQ/JYUa593W4z8AAAA//gYAAAAAAAABogMAAFoAAAApsZ9BvaXkPyWFGufd1uM/AAAAP/4GAAAAAAAAAaMDAABaAAAAG3HxBmds5D8lhRrn3dbjPwAAAD8OBwAAAAAAAAGkAwAAWgAAAA0xQ8wQM+Q/JYUa593W4z8AAAA/DgcAAAAAAAABpQMAAFoAAAACgUAgEAjkPyWFGufd1uM/AAAAPw4HAAAAAAAAAaYDAABaAAAA9ECS5bnO4z8lhRrn3dbjPwAAAD9oBwAAAAAAAAGnAwAAWgAAALCQ1k5gvuI/OYZICjXO4z8AAAA/aAcAAAAAAAABqAMAAFoAAACpcH8xtaHiPzmGSAo1zuM/AAAAP2gHAAAAAAAAAakDAABaAAAAolAoFAqF4j9Ph3YtjMXjPwAAAD94BwAAAAAAAAGqAwAAWgAAAJhoey80YeI/ZIikUOO84z8AAAA/eAcAAAAAAAABqwMAAFoAAACTEHrZs0viP2SIpFDjvOM/AAAAP4cHAAAAAAAAAawDAABaAAAAjrh4gzM24j95idJzOrTjPwAAAD+HBwAAAAAAAAGtAwAAWgAAAIlgdy2zIOI/eYnSczq04z8AAAA/lwcAAAAAAAABrgMAAFoAAACDCHbXMgviP4+KAJeRq+M/AAAAP5cHAAAAAAAAAa8DAABaAAAAfrB0gbL14T+PigCXkavjPwAAAD+nBwAAAAAAAAGwAwAAWgAAAHogyfJc5+E/j4oAl5Gr4z8AAAA/pwcAAAAAAAABsQMAAFoAAAB1yMec3NHhP4+KAJeRq+M/AAAAP7YHAAAAAAAAAbIDAABaAAAAcjgcDofD4T+jiy666KLjPwAAAD+2BwAAAAAAAAGzAwAAWgAAAG2ocH8xteE/o4suuuii4z8AAAA/xgcAAAAAAAABtAMAAFoAAABoUG8psZ/hP7iMXN0/muM/AAAAP8YHAAAAAAAAAbUDAABaAAAAY/ht0zCK4T+4jFzdP5rjPwAAAD/VBwAAAAAAAAG2AwAAWgAAAF2gbH2wdOE/uIxc3T+a4z8AAAA/1QcAAAAAAAABtwMAAFoAAABYSGsnMF/hP86NigCXkeM/AAAAP+UHAAAAAAAAAbgDAABaAAAAUSgUCoVC4T/jjrgj7ojjPwAAAD/lBwAAAAAAAAG5AwAAWgAAAEoIvezZJeE/4464I+6I4z8AAAA/9QcAAAAAAAABugMAAFoAAAA9kGR5rvPgP/eP5kZFgOM/AAAAP/UHAAAAAAAAAbsDAABaAAAANKi3lNjP4D/3j+ZGRYDjPwAAAD8ECAAAAAAAAAG8AwAAWgAAACvACrACrOA/94/mRkWA4z8AAAA/BAgAAAAAAAABvQMAAFoAAAAfSLI813ngP/eP5kZFgOM/AAAAPxQIAAAAAAAAAb4DAABaAAAAGChbHyxd4D/3j+ZGRYDjPwAAAD8UCAAAAAAAAAG/AwAAWgAAAA9ArjpWOeA/4464I+6I4z8AAAA/JAgAAAAAAAABwAMAAFoAAAAJ6Kzk1SPgP+OOuCPuiOM/AAAAPyQIAAAAAAAAAcEDAABaAAAABJCrjlUO4D/jjrgj7ojjPwAAAD8zCAAAAAAAAAHCAwAAWgAAAAAAAAAAAOA/4464I+6I4z8AAAA/MwgAAAAAAAABwwMAAFoAAAD+b1RxqvHfP+OOuCPuiOM/AAAAP0MIAAAAAAAAAcQDAABaAAAA+t+o4lTj3z/jjrgj7ojjPwAAAD9DCAAAAAAAAAHFAwAAWgAAAPZP/VP/1N8/zo2KAJeR4z8AAAA/UggAAAAAAAABxgMAAFoAAADyv1HFqcbfP86NigCXkeM/AAAAP1IIAAAAAAAAAccDAABaAAAA8r9RxanG3z+4jFzdP5rjPwAAAD8OCQAAAAAAAAHIAwAAWgAAAPK/UcWpxt8/o4suuuii4z8AAAA/HgkAAAAAAAAByQMAAFoAAADyv1HFqcbfP4+KAJeRq+M/AAAAPy0JAAAAAAAAAcoDAABaAAAA8r9RxanG3z95idJzOrTjPwAAAD89CQAAAAAAAAHLAwAAWgAAAPK/UcWpxt8/ZIikUOO84z8AAAA/PQkAAAAAAAABzAMAAFoAAADyv1HFqcbfP0+Hdi2MxeM/AAAAP0wJAAAAAAAAAc0DAABaAAAA8r9RxanG3z8lhRrn3dbjPwAAAD9MCQAAAAAAAAHOAwAAWgAAAPK/UcWpxt8/EITsw4bf4z8AAAA/TAkAAAAAAAABzwMAAFoAAADyv1HFqcbfP/qCvqAv6OM/AAAAP1wJAAAAAAAAAdADAABaAAAA8r9RxanG3z/lgZB92PDjPwAAAD9sCQAAAAAAAAHRAwAAWgAAAPK/UcWpxt8/u380NyoC5D8AAAA/bAkAAAAAAAAB0gMAAFoAAADyv1HFqcbfP5F92PB7E+Q/AAAAP3sJAAAAAAAAAdMDAABaAAAA8r9RxanG3z9ne3yqzSTkPwAAAD97CQAAAAAAAAHUAwAAWgAAAPK/UcWpxt8/J3jyQMg+5D8AAAA/iwkAAAAAAAAB1QMAAFoAAADyv1HFqcbfP+h0aNfCWOQ/AAAAP4sJAAAAAAAAAdYDAABaAAAA8r9RxanG3z+UcLBKZnvkPwAAAD+bCQAAAAAAAAHXAwAAWgAAAPK/UcWpxt8/aW5UBLiM5D8AAAA/mwkAAAAAAAAB2AMAAFoAAADyv1HFqcbfPz9s+L0JnuQ/AAAAP6oJAAAAAAAAAdkDAABaAAAA8r9RxanG3z//aG5UBLjkPwAAAD+qCQAAAAAAAAHaAwAAWgAAAPK/UcWpxt8/1mYSDlbJ5D8AAAA/ugkAAAAAAAAB2wMAAFoAAADyv1HFqcbfP6tktsen2uQ/AAAAP7oJAAAAAAAAAdwDAABaAAAA8r9RxanG3z+WY4ikUOPkPwAAAD/JCQAAAAAAAAHdAwAAWgAAAPK/UcWpxt8/bGEsXqL05D8AAAA/yQkAAAAAAAAB3gMAAFoAAADyv1HFqcbfP0Ff0Bf0BeU/AAAAP9kJAAAAAAAAAd8DAABaAAAA9k/9U//U3z8sXqL0nA7lPwAAAD/ZCQAAAAAAAAHgAwAAWgAAAPrfqOJU498/A1xGru4f5T8AAAA/6QkAAAAAAAAB4QMAAFoAAAD636jiVOPfP9hZ6mdAMeU/AAAAP+kJAAAAAAAAAeIDAABaAAAA/m9Ucarx3z+uV44hkkLlPwAAAD/4CQAAAAAAAAHjAwAAWgAAAP5vVHGq8d8/mVZg/jpL5T8AAAA/+AkAAAAAAAAB5AMAAFoAAAAAAAAAAADgP25UBLiMXOU/AAAAPwgKAAAAAAAAAeUDAABaAAAAAAAAAAAA4D9aU9aUNWXlPwAAAD8YCgAAAAAAAAHmAwAAWgAAAAAAAAAAAOA/L1F6Tod25T8AAAA/GAoAAAAAAAAB5wMAAFoAAAACyFXHKgfgPxpQTCswf+U/AAAAPycKAAAAAAAAAegDAABaAAAAAshVxyoH4D8GTx4I2YflPwAAAD83CgAAAAAAAAHpAwAAWgAAAALIVccqB+A/8E3w5IGQ5T8AAAA/NwoAAAAAAAAB6gMAAFoAAAAEkKuOVQ7gP9tMwsEqmeU/AAAAPzcKAAAAAAAAAesDAABaAAAABJCrjlUO4D/GS5Se06HlPwAAAD9GCgAAAAAAAAHsAwAAWgAAAAZYAVaAFeA/sEpme3yq5T8AAAA/VgoAAAAAAAAB7QMAAFoAAAAGWAFWgBXgP4dICjXOu+U/AAAAP1YKAAAAAAAAAe4DAABaAAAACCBXHasc4D+HSAo1zrvlPwAAAD9mCgAAAAAAAAHvAwAAWgAAAAnorOTVI+A/cUfcEXfE5T8AAAA/ZgoAAAAAAAAB8AMAAFoAAAAJ6Kzk1SPgP1xGru4fzeU/AAAAP3UKAAAAAAAAAfEDAABaAAAAC7ACrAAr4D9IRYDLyNXlPwAAAD+FCgAAAAAAAAHyAwAAWgAAAAuwAqwAK+A/MkRSqHHe5T8AAAA/lQoAAAAAAAAB8wMAAFoAAAANeFhzKzLgPzJEUqhx3uU/AAAAP5UKAAAAAAAAAfQDAABaAAAADXhYcysy4D8dQySFGuflPwAAAD+VCgAAAAAAAAH1AwAAWgAAAA9ArjpWOeA/CEL2YcPv5T8AAAA/tAoAAAAAAAAB9gMAAFoAAAARCAQCgUDgPwhC9mHD7+U/AAAAP28LAAAAAAAAAfcDAABaAAAAEtBZyatH4D8IQvZhw+/lPwAAAD9/CwAAAAAAAAH4AwAAWgAAABSYr5DWTuA/CEL2YcPv5T8AAAA/fwsAAAAAAAAB+QMAAFoAAAAhEAgEAoHgP6HGebf1yuk/AAAAPwAAAAAAAAAAAfoDAABaAAAAIthdyyyI4D+hxnm39crpPwAAAD8fAAAAAAAAAAH7AwAAWgAAACSgs5JXj+A/ocZ5t/XK6T8AAAA/HwAAAAAAAAAB/AMAAFoAAAAmaAlagpbgP6HGebf1yuk/AAAAPz4AAAAAAAAAAf0DAABaAAAAK8AKsAKs4D+MxUuUntPpPwAAAD8+AAAAAAAAAAH+AwAAWgAAAC2IYHcts+A/jMVLlJ7T6T8AAAA/PgAAAAAAAAAB/wMAAFoAAAAxGAwGg8HgP4zFS5Se0+k/AAAAPz4AAAAAAAAAAQAEAABaAAAAODhjIy7e4D+MxUuUntPpPwAAAD9OAAAAAAAAAAEBBAAAWgAAAD9YukDZ+uA/jMVLlJ7T6T8AAAA/XgAAAAAAAAABAgQAAFoAAABEsLuWWRDhP4zFS5Se0+k/AAAAP14AAAAAAAAAAQMEAABaAAAASgi97Nkl4T+MxUuUntPpPwAAAD9tAAAAAAAAAAEEBAAAWgAAAFEoFAqFQuE/jMVLlJ7T6T8AAAA/fQAAAAAAAAABBQQAAFoAAABT8GnRr0nhP4zFS5Se0+k/AAAAP4wAAAAAAAAAAQYEAABaAAAAZMDDmluR4T+MxUuUntPpPwAAAD+cAAAAAAAAAAEHBAAAWgAAAGoYxfDbpuE/jMVLlJ7T6T8AAAA/nAAAAAAAAAABCAQAAFoAAABvcMZGXLzhP4zFS5Se0+k/AAAAP5wAAAAAAAAAAQkEAABaAAAAdcjHnNzR4T93xB1xR9zpPwAAAD+sAAAAAAAAAAEKBAAAWgAAAHogyfJc5+E/d8QdcUfc6T8AAAA/uwAAAAAAAAABCwQAAFoAAACAeMpI3fzhP3fEHXFH3Ok/AAAAP7sAAAAAAAAAAQwEAABaAAAAhdDLnl0S4j93xB1xR9zpPwAAAD/LAAAAAAAAAAENBAAAWgAAAIsozfTdJ+I/d8QdcUfc6T8AAAA/ywAAAAAAAAABDgQAAFoAAACM8CK8CC/iP3fEHXFH3Ok/AAAAP9sAAAAAAAAAAQ8EAABaAAAAkUgkEolE4j93xB1xR9zpPwAAAD/bAAAAAAAAAAEQBAAAWgAAAJegJWgJWuI/d8QdcUfc6T8AAAA/6gAAAAAAAAABEQQAAFoAAACYaHsvNGHiP3fEHXFH3Ok/AAAAP+oAAAAAAAAAARIEAABaAAAAnPgmvolv4j93xB1xR9zpPwAAAD/6AAAAAAAAAAETBAAAWgAAAJ7AfIW0duI/d8QdcUfc6T8AAAA/+gAAAAAAAAABFAQAAFoAAACiUCgUCoXiP3fEHXFH3Ok/AAAAPwkBAAAAAAAAARUEAABaAAAApeDTol+T4j93xB1xR9zpPwAAAD8JAQAAAAAAAAEWBAAAWgAAAKaoKWqKmuI/jMVLlJ7T6T8AAAA/GQEAAAAAAAABFwQAAFoAAACqONX436jiP4zFS5Se0+k/AAAAPxkBAAAAAAAAARgEAABaAAAArsiAhzW34j+MxUuUntPpPwAAAD8pAQAAAAAAAAEZBAAAWgAAALQggt21zOI/jMVLlJ7T6T8AAAA/KQEAAAAAAAABGgQAAFoAAAC4eIMzNuLiP4zFS5Se0+k/AAAAPzgBAAAAAAAAARsEAABaAAAAvtCEibb34j+hxnm39crpPwAAAD84AQAAAAAAAAEcBAAAWgAAAMi4MW6MG+M/ocZ5t/XK6T8AAAA/SAEAAAAAAAABHQQAAFoAAADP2IiLNzjjP6HGebf1yuk/AAAAP0gBAAAAAAAAAR4EAABaAAAA18A1cA1c4z+hxnm39crpPwAAAD9YAQAAAAAAAAEfBAAAWgAAAN7gjI24eOM/ocZ5t/XK6T8AAAA/WAEAAAAAAAABIAQAAFoAAADkOI7jOI7jP6HGebf1yuk/AAAAP2cBAAAAAAAAASEEAABaAAAA6ZCPObmj4z+3x6faTMLpPwAAAD9nAQAAAAAAAAEiBAAAWgAAAOxY5QDkquM/t8en2kzC6T8AAAA/dwEAAAAAAAABIwQAAFoAAADwsOZWZMDjP7fHp9pMwuk/AAAAP3cBAAAAAAAAASQEAABaAAAA9ECS5bnO4z+3x6faTMLpPwAAAD+GAQAAAAAAAAElBAAAWgAAAPfQPXQP3eM/t8en2kzC6T8AAAA/hgEAAAAAAAABJgQAAFoAAAD7YOkCZevjP7fHp9pMwuk/AAAAP5YBAAAAAAAAAScEAABaAAAA//CUkbr54z+3x6faTMLpPwAAAD+WAQAAAAAAAAEoBAAAWgAAAAKBQCAQCOQ/t8en2kzC6T8AAAA/pgEAAAAAAAABKQQAAFoAAAAI2UF2kB3kP7fHp9pMwuk/AAAAP6YBAAAAAAAAASoEAABaAAAADGntBOYr5D+3x6faTMLpPwAAAD+1AQAAAAAAAAErBAAAWgAAABDB7lpmQeQ/t8en2kzC6T8AAAA/xQEAAAAAAAABLAQAAFoAAAAWGfCw5lbkP7fHp9pMwuk/AAAAP8UBAAAAAAAAAS0EAABaAAAAHjlHzpFz5D+3x6faTMLpPwAAAD/FAQAAAAAAAAEuBAAAWgAAACVZnus8kOQ/t8en2kzC6T8AAAA/1QEAAAAAAAABLwQAAFoAAAAo6Ul6kp7kP7fHp9pMwuk/AAAAP/QBAAAAAAAAATAEAABaAAAANin4tOjX5D/MyNX9o7npPwAAAD8DAgAAAAAAAAExBAAAWgAAADq5o0M+5uQ/zMjV/aO56T8AAAA/IwIAAAAAAAABMgQAAFoAAABB2fpg6QLlP8zI1f2juek/AAAAPyMCAAAAAAAAATMEAABaAAAAQqFQKBQK5T/MyNX9o7npPwAAAD8jAgAAAAAAAAE0BAAAWgAAAEVppu8+EeU/zMjV/aO56T8AAAA/MgIAAAAAAAABNQQAAFoAAABI+VF+lB/lP8zI1f2juek/AAAAP0ICAAAAAAAAATYEAABaAAAAScGnRb8m5T/MyNX9o7npPwAAAD9SAgAAAAAAAAE3BAAAWgAAAE1RU9QUNeU/zMjV/aO56T8AAAA/UgIAAAAAAAABOAQAAFoAAABR4f5iakPlP8zI1f2juek/AAAAP1ICAAAAAAAAATkEAABaAAAAU6lUKpVK5T/MyNX9o7npPwAAAD9hAgAAAAAAAAE6BAAAWgAAAFkBVoAVYOU/zMjV/aO56T8AAAA/cQIAAAAAAAABOwQAAFoAAABgIa2dwHzlP8zI1f2juek/AAAAP4ACAAAAAAAAATwEAABaAAAAYekCZeuD5T/MyNX9o7npPwAAAD+AAgAAAAAAAAE9BAAAWgAAAGSxWCwWi+U/zMjV/aO56T8AAAA/kAIAAAAAAAABPgQAAFoAAABlea7zQJLlP8zI1f2juek/AAAAP68CAAAAAAAAAT8EAABaAAAAZ0EEu2uZ5T/MyNX9o7npPwAAAD/PAgAAAAAAAAFABAAAWgAAAGgJWoKWoOU/zMjV/aO56T8AAAA/7gIAAAAAAAABQQQAAFoAAABr0a9JwaflP8zI1f2juek/AAAAP0wDAAAAAAAAAUIEAABaAAAA1rHKAchV5z80CQerZLbvPwAAAD8AAAAAAAAAAAFDBAAAWgAAANd5IMnyXOc/NAkHq2S27z8AAAA/TgAAAAAAAAABRAQAAFoAAADbCcxXSGvnPzQJB6tktu8/AAAAP14AAAAAAAAAAUUEAABaAAAA4WHNrciA5z80CQerZLbvPwAAAD9uAAAAAAAAAAFGBAAAWgAAAOiBJMtznec/NAkHq2S27z8AAAA/bgAAAAAAAAABRwQAAFoAAADvoXvoHrrnPzQJB6tktu8/AAAAP24AAAAAAAAAAUgEAABaAAAA9sHSBcrW5z80CQerZLbvPwAAAD99AAAAAAAAAAFJBAAAWgAAAACqf+qf+uc/NAkHq2S27z8AAAA/jQAAAAAAAAABSgQAAFoAAAAKWoKWoCXoPzQJB6tktu8/AAAAP40AAAAAAAAAAUsEAABaAAAAD7KD7CA76D80CQerZLbvPwAAAD+cAAAAAAAAAAFMBAAAWgAAABUKhUKhUOg/NAkHq2S27z8AAAA/nAAAAAAAAAABTQQAAFoAAAAcKtxfTG3oPzQJB6tktu8/AAAAP5wAAAAAAAAAAU4EAABaAAAAILqH7qF76D8eCNmHDb/vPwAAAD+sAAAAAAAAAAFPBAAAWgAAACNKM333ieg/HgjZhw2/7z8AAAA/rAAAAAAAAAABUAQAAFoAAAAraoqaoqboPwoHq2S2x+8/AAAAP7wAAAAAAAAAAVEEAABaAAAALDLgYc2t6D8KB6tktsfvPwAAAD/LAAAAAAAAAAFSBAAAWgAAADKK4bdNw+g/CgerZLbH7z8AAAA/ywAAAAAAAAABUwQAAFoAAAA5qjjV+N/oP/QFfUFf0O8/AAAAP8sAAAAAAAAAAVQEAABaAAAAPDrkY07u6D/0BX1BX9DvPwAAAD/bAAAAAAAAAAFVBAAAWgAAAEDKj/Kj/Og/9AV9QV/Q7z8AAAA/2wAAAAAAAAABVgQAAFoAAABFIpFIJBLpP/QFfUFf0O8/AAAAP+sAAAAAAAAAAVcEAABaAAAASLI813kg6T/0BX1BX9DvPwAAAD/6AAAAAAAAAAFYBAAAWgAAAE4KPi36Nek/9AV9QV/Q7z8AAAA/+gAAAAAAAAABWQQAAFoAAABTYj+DekvpP/QFfUFf0O8/AAAAPwoBAAAAAAAAAVoEAABaAAAAWbpA2fpg6T/0BX1BX9DvPwAAAD8KAQAAAAAAAAFbBAAAWgAAAFxK7GdQb+k/9AV9QV/Q7z8AAAA/GQEAAAAAAAABXAQAAFoAAABg2pf2pX3pP/QFfUFf0O8/AAAAPxkBAAAAAAAAAV0EAABaAAAAZGpDhfuL6T/0BX1BX9DvPwAAAD8pAQAAAAAAAAFeBAAAWgAAAGUymUwmk+k/9AV9QV/Q7z8AAAA/KQEAAAAAAAABXwQAAFoAAABn+u4TUZrpP/QFfUFf0O8/AAAAPzkBAAAAAAAAAWAEAABaAAAAaMJE23uh6T/gBE8eCNnvPwAAAD85AQAAAAAAAAFhBAAAWgAAAGuKmqKmqOk/4ARPHgjZ7z8AAAA/SAEAAAAAAAABYgQAAFoAAABsUvBp0a/pP+AETx4I2e8/AAAAP0gBAAAAAAAAAWMEAABaAAAAbhpGMfy26T/gBE8eCNnvPwAAAD9oAQAAAAAAAAFkBAAAWgAAAG/im/gmvuk/4ARPHgjZ7z8AAAA/hwEAAAAAAAABZQQAAFoAAAByqvG/UcXpP+AETx4I2e8/AAAAP5YBAAAAAAAAAWYEAABaAAAAc3JHh3zM6T/gBE8eCNnvPwAAAD/FAQAAAAAAAAFnBAAAWgAAAHU6nU6n0+k/4ARPHgjZ7z8AAAA/gQIAAAAAAAABaAQAAFoAAAB3AvMV0trpP+AETx4I2e8/AAAAP7ACAAAAAAAAAWkEAABaAAAAecpI3fzh6T/0BX1BX9DvPwAAAD+wAgAAAAAAAAFqBAAAWgAAAGQjLt7gjO0/ng7tWhiL7z8AAAA/AAAAAAAAAAABawQAAFoAAABm64OlC5TtP54O7VoYi+8/AAAAP08AAAAAAAAAAWwEAABaAAAAaLPZbDab7T+eDu1aGIvvPwAAAD9eAAAAAAAAAAFtBAAAWgAAAGp7LzRhou0/ng7tWhiL7z8AAAA/bgAAAAAAAAABbgQAAFoAAABqQ4X7i6ntP54O7VoYi+8/AAAAP30AAAAAAAAAAW8EAABaAAAAbgvbwraw7T+eDu1aGIvvPwAAAD99AAAAAAAAAAFwBAAAWgAAAHCbhlEMv+0/ng7tWhiL7z8AAAA/jQAAAAAAAAABcQQAAFoAAAByY9wYN8btP54O7VoYi+8/AAAAP40AAAAAAAAAAXIEAABaAAAAdCsy4GHN7T+eDu1aGIvvPwAAAD+sAAAAAAAAAAFzBAAAWgAAAHiDMzbi4u0/ng7tWhiL7z8AAAA/rAAAAAAAAAABdAQAAFoAAACAo4pTjf/tP54O7VoYi+8/AAAAP6wAAAAAAAAAAXUEAABaAAAAilON/40q7j+yDxt+b4LvPwAAAD+8AAAAAAAAAAF2BAAAWgAAAJJz5Bw5R+4/yBBJocZ57z8AAAA/vAAAAAAAAAABdwQAAFoAAACcW5EBD2vuP8gQSaHGee8/AAAAP8wAAAAAAAAAAXgEAABaAAAAonvoHrqH7j/IEEmhxnnvPwAAAD/MAAAAAAAAAAF5BAAAWgAAAKqbPzxlpO4/yBBJocZ57z8AAAA/2wAAAAAAAAABegQAAFoAAACu80CS5bnuP8gQSaHGee8/AAAAP9sAAAAAAAAAAXsEAABaAAAAtEtC6GXP7j/IEEmhxnnvPwAAAD/rAAAAAAAAAAF8BAAAWgAAALqjQz7m5O4/yBBJocZ57z8AAAA/6wAAAAAAAAABfQQAAFoAAAC+M+/MO/PuP8gQSaHGee8/AAAAP/oAAAAAAAAAAX4EAABaAAAAwovwIrwI7z/IEEmhxnnvPwAAAD/6AAAAAAAAAAF/BAAAWgAAAMYbnLERF+8/yBBJocZ57z8AAAA/CgEAAAAAAAABgAQAAFoAAADMc50HkizvP9wRd8Qdce8/AAAAPwoBAAAAAAAAAYEEAABaAAAA0MueXRJC7z/cEXfEHXHvPwAAAD8aAQAAAAAAAAGCBAAAWgAAANYjoLOSV+8/3BF3xB1x7z8AAAA/KQEAAAAAAAABgwQAAFoAAADce6EJE23vP9wRd8Qdce8/AAAAPykBAAAAAAAAAYQEAABaAAAA4tOiX5OC7z/cEXfEHXHvPwAAAD8pAQAAAAAAAAGFBAAAWgAAAOjz+Xw+n+8/3BF3xB1x7z8AAAA/OQEAAAAAAAABhgQAAFoAAADuS/vSvrTvP9wRd8Qdce8/AAAAPzkBAAAAAAAAAYcEAABaAAAA8tumYRTD7z/cEXfEHXHvPwAAAD9JAQAAAAAAAAGIBAAAWgAAAPRrUvBp0e8/3BF3xB1x7z8AAAA/SQEAAAAAAAABiQQAAFoAAAD4M6i3lNjvP9wRd8Qdce8/AAAAP1gBAAAAAAAAAYoEAABaAAAA+Pv9fr/f7z/cEXfEHXHvPwAAAD+HAQAAAAAAAAs=</ink>
</athena>
</file>

<file path=customXml/item4.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C9VwAAAAAAAAXx////DEFjdGlvblR5cGVWMQEAAAAHdmFsdWVfXwAIAgAAAAAAAAABBQAAAAQAAAAJEAAAAAkRAAAA9H4AAAAAAAAB7v////H///8AAAAAAQYAAAAEAAAACRMAAAAJFAAAAHSsAAAAAAAAAev////x////AAAAAAEHAAAABAAAAAkWAAAACRcAAADKyAAAAAAAAAHo////8f///wAAAAABCAAAAAQAAAAJGQAAAAkaAAAAS/cAAAAAAAAB5f////H///8AAAAAAQkAAAAEAAAACRwAAAAJHQAAAKz8AAAAAAAAAeL////x////AAAAAAEKAAAABAAAAAkfAAAACSAAAADwEAEAAAAAAAHf////8f///wAAAAABCwAAAAQAAAAJIgAAAAkjAAAANxUBAAAAAAAB3P////H///8AAAAABQwAAAANQ2xlYXJDYW52YXNWMQIAAAAJU3RhcnRUaW1lBFR5cGUABBAMQWN0aW9uVHlwZVYxAgAAAAIAAAA2rgEAAAAAAAHb////8f///wAAAAAFDQAAAA9QZW5BdHRyaWJ1dGVzVjEKAAAAB19jb2xvckEHX2NvbG9yUgdfY29sb3JHB19jb2xvckIKRml0VG9DdXJ2ZQZIZWlnaHQOSWdub3JlUHJlc3N1cmUNSXNIaWdobGlnaHRlcgVTaGFwZQVXaWR0aAAAAAAAAAAABAACAgICAQYBAQxCcnVzaFNoYXBlVjECAAAABgIAAAD//wAAAAAAAAAAACJAAAAF2v///wxCcnVzaFNoYXBlVjEBAAAAB3ZhbHVlX18ACAIAAAABAAAAAAAAAAAAIkAFDgAAAApJbmtUcmFjZVYxAwAAAA1MaXN0YDErX2l0ZW1zDExpc3RgMStfc2l6ZQ9MaXN0YDErX3ZlcnNpb24EAAAYU2hhcmVkLklua2luZy5JbmtQb2ludFtdAgAAAAgIAgAAAAknAAAAjAAAAIwAAAABEAAAAA0AAAD//wAAAAAAAAAAACJAAAAB2P///9r///8BAAAAAAAAAAAAIkABEQAAAA4AAAAJKQAAALYAAAC2AAAAARMAAAANAAAA//8AAAAAAAAAAAAiQAAAAdb////a////AQAAAAAAAAAAACJAARQAAAAOAAAACSsAAACgAAAAoAAAAAEWAAAADQAAAP//AAAAAAAAAAAAIkAAAAHU////2v///wEAAAAAAAAAAAAiQAEXAAAADgAAAAktAAAAKQEAACkBAAABGQAAAA0AAAD//wAAAAAAAAAAACJAAAAB0v///9r///8BAAAAAAAAAAAAIkABGgAAAA4AAAAJLwAAAFgAAABYAAAAARwAAAANAAAA//8AAAAAAAAAAAAiQAAAAdD////a////AQAAAAAAAAAAACJAAR0AAAAOAAAACTEAAAB+AAAAfgAAAAEfAAAADQAAAP//AAAAAAAAAAAAIkAAAAHO////2v///wEAAAAAAAAAAAAiQAEgAAAADgAAAAkzAAAAFgAAABYAAAABIgAAAA0AAAD//wAAAAAAAAAAACJAAAABzP///9r///8BAAAAAAAAAAAAIkABIwAAAA4AAAAJNQAAACcAAAAnAAAABycAAAAAAQAAAAAB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10BykAAAAAAQAAAAABAAAECklua1BvaW50VjEC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1KBysAAAAAAQAAAAABAAAECklua1BvaW50VjECAA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NYActAAAAAAEAAAAAAgAABApJbmtQb2ludFYxAgA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3XBy8AAAAAAQAAAIAAAAAECklua1BvaW50VjECAA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NKAcxAAAAAAEAAACAAAAABApJbmtQb2ludFYxAgA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0CBzMAAAAAAQAAACAAAAAECklua1BvaW50VjECAAAACRcEAAAJGAQAAAkZBAAACRoEAAAJGwQAAAkcBAAACR0EAAAJHgQAAAkfBAAACSAEAAAJIQQAAAkiBAAACSMEAAAJJAQAAAklBAAACSYEAAAJJwQAAAkoBAAACSkEAAAJKgQAAAkrBAAACSwEAAANCgc1AAAAAAEAAABAAAAABApJbmtQb2ludFYxAgAAAAktBAAACS4EAAAJLwQAAAkwBAAACTEEAAAJMgQAAAkzBAAACTQEAAAJNQQAAAk2BAAACTcEAAAJOAQAAAk5BAAACToEAAAJOwQAAAk8BAAACT0EAAAJPgQAAAk/BAAACUAEAAAJQQQAAAlCBAAACUMEAAAJRAQAAAlFBAAACUYEAAAJRwQAAAlIBAAACUkEAAAJSgQAAAlLBAAACUwEAAAJTQQAAAlOBAAACU8EAAAJUAQAAAlRBAAACVIEAAAJUwQAAA0ZBTYAAAAKSW5rUG9pbnRWMQQAAAABWAFZDlByZXNzdXJlRmFjdG9yCVRpbWVTdGFtcAAAAAAGBgsQAgAAAB4OSekE+Nw/vBjm9u4AfD8AAAA/AAAAAAAAAAABNwAAADYAAAAeDknpBPjcP/wKSY/KvH8/AAAAP14AAAAAAAAAATgAAAA2AAAAHg5J6QT43D+4dwfgQJqDPwAAAD9uAAAAAAAAAAE5AAAANgAAAFaTEMVf5Nw/1PA4rC54hT8AAAA/fQAAAAAAAAABOgAAADYAAABWkxDFX+TcPxDjm0QKNIk/AAAAP30AAAAAAAAAATsAAAA2AAAAjhjYoLrQ3D9K1f7c5e+MPwAAAD99AAAAAAAAAAE8AAAANgAAAI4Y2KC60Nw/xOOwuuBVkD8AAAA/jQAAAAAAAAABPQAAADYAAACOGNigutDcP28Z+2zFIpM/AAAAP40AAAAAAAAAAT4AAAA2AAAAjhjYoLrQ3D8bT0Ufqu+VPwAAAD+dAAAAAAAAAAE/AAAANgAAAMadn3wVvdw/WUGot4WrmT8AAAA/nQAAAAAAAAABQAAAADYAAADGnZ98Fb3cPwN38mlqeJw/AAAAP6wAAAAAAAAAAUEAAAA2AAAA/iJnWHCp3D+gtCoBIxqgPwAAAD+8AAAAAAAAAAFCAAAANgAAAP4iZ1hwqdw/LnFD5xkJoT8AAAA/vAAAAAAAAAABQwAAADYAAAD+ImdYcKncPwSMaECMb6I/AAAAP88AAAAAAAAAAUQAAAA2AAAA/iJnWHCp3D/apo2Z/tWjPwAAAD/PAAAAAAAAAAFFAAAANgAAADaoLjTLldw/ssGy8nA8pT8AAAA/3wAAAAAAAAABRgAAADYAAAA2qC40y5XcP1z3/KRVCag/AAAAP98AAAAAAAAAAUcAAAA2AAAANqguNMuV3D80EiL+x2+pPwAAAD/vAAAAAAAAAAFIAAAANgAAADaoLjTLldw/mOlfPTHFqz8AAAA/7wAAAAAAAAABSQAAADYAAAA2qC40y5XcP24EhZajK60/AAAAP+8AAAAAAAAAAUoAAAA2AAAANqguNMuV3D9GH6rvFZKuPwAAAD/+AAAAAAAAAAFLAAAANgAAADaoLjTLldw/Mczt3QE4sD8AAAA/DgEAAAAAAAABTAAAADYAAAA2qC40y5XcP8CIBsT4JrE/AAAAPw4BAAAAAAAAAU0AAAA2AAAANqguNMuV3D8rFpnwMdqxPwAAAD8eAQAAAAAAAAFOAAAANgAAADaoLjTLldw/lqMrHWuNsj8AAAA/HgEAAAAAAAABTwAAADYAAAA2qC40y5XcP94BOJDmBLM/AAAAPy0BAAAAAAAAAVAAAAA2AAAANqguNMuV3D9Jj8q8H7izPwAAAD8tAQAAAAAAAAFRAAAANgAAADaoLjTLldw/bL5Qdt3zsz8AAAA/PQEAAAAAAAABUgAAADYAAAA2qC40y5XcP7QcXelYa7Q/AAAAPz0BAAAAAAAAAVMAAAA2AAAANqguNMuV3D/YS+OiFqe0PwAAAD9cAQAAAAAAAAFUAAAANgAAAP4iZ1hwqdw/+3ppXNTitD8AAAA/XAEAAAAAAAABVQAAADYAAAD+ImdYcKncPx+q7xWSHrU/AAAAP2wBAAAAAAAAAVYAAAA2AAAAxp2ffBW93D8fqu8Vkh61PwAAAD+LAQAAAAAAAAFXAAAANgAAAFaTEMVf5Nw/H6rvFZIetT8AAAA/qgEAAAAAAAABWAAAADYAAAA++Sp6mUbdP2YI/IgNlrU/AAAAP6oBAAAAAAAAAVkAAAA2AAAAJl9FL9Oo3T+LN4JCy9G1PwAAAD+6AQAAAAAAAAFaAAAANgAAAEpKJ8Bn990/rmYI/IgNtj8AAAA/ugEAAAAAAAABWwAAADYAAADCpbK964DeP/bEFG8EhbY/AAAAP8kBAAAAAAAAAVwAAAA2AAAAcoYFl8r23j8Z9JoowsC2PwAAAD/JAQAAAAAAAAFdAAAANgAAAOzhkJROgN8/PSMh4n/8tj8AAAA/2QEAAAAAAAABXgAAADYAAACcwuNtLfbfP2BSp5s9OLc/AAAAP9kBAAAAAAAAAV8AAAA2AAAAbszTR6tJ4D9gUqebPTi3PwAAAD/pAQAAAAAAAAFgAAAANgAAALtvCo+3teA/YFKnmz04tz8AAAA/6QEAAAAAAAABYQAAADYAAAAIE0HWwyHhP2BSp5s9OLc/AAAAP/gBAAAAAAAAAWIAAAA2AAAAuPOTr6KX4T9gUqebPTi3PwAAAD/4AQAAAAAAAAFjAAAANgAAAAWXyvauA+I/YFKnmz04tz8AAAA/CAIAAAAAAAABZAAAADYAAAAbtTliYIPiPz0jIeJ//LY/AAAAPwgCAAAAAAAAAWUAAAA2AAAAZ1hwqWzv4j/2xBRvBIW2PwAAAD8nAgAAAAAAAAFmAAAANgAAAOyAbszTR+M/0ZWOtUZJtj8AAAA/ZgIAAAAAAAABZwAAADYAAADw2X1TeLzlP4s3gkLL0bU/AAAAP3UCAAAAAAAAAWgAAAA2AAAAgM/um8Lj5T/RlY61Rkm2PwAAAD91AgAAAAAAAAFpAAAANgAAABHFX+QMC+Y/0ZWOtUZJtj8AAAA/hQIAAAAAAAABagAAADYAAADZP5gIsh7mP9GVjrVGSbY/AAAAP4UCAAAAAAAAAWsAAAA2AAAABfjsvik85j/RlY61Rkm2PwAAAD+VAgAAAAAAAAFsAAAANgAAADCwQXWhWeY/0ZWOtUZJtj8AAAA/lQIAAAAAAAABbQAAADYAAAAl485PvormP9GVjrVGSbY/AAAAP6QCAAAAAAAAAW4AAAA2AAAA4ZCUToDP5j/RlY61Rkm2PwAAAD+kAgAAAAAAAAFvAAAANgAAAGa5knHnJ+c/0ZWOtUZJtj8AAAA/tAIAAAAAAAABcAAAADYAAACHpHQCfHbnP65mCPyIDbY/AAAAP7QCAAAAAAAAAXEAAAA2AAAAbwqPt7XY5z+LN4JCy9G1PwAAAD/DAgAAAAAAAAFyAAAANgAAAPUyjdocMeg/Zgj8iA2WtT8AAAA/wwIAAAAAAAABcwAAADYAAAAVHm9rsX/oP2YI/IgNlrU/AAAAP9MCAAAAAAAAAXQAAAA2AAAAbY4Y2KC66D9mCPyIDZa1PwAAAD/TAgAAAAAAAAF1AAAANgAAACk83tZi/+g/Zgj8iA2WtT8AAAA/4wIAAAAAAAABdgAAADYAAACBrIdDUjrpP2YI/IgNlrU/AAAAP/ICAAAAAAAAAXcAAAA2AAAA2hwxsEF16T9mCPyIDZa1PwAAAD/yAgAAAAAAAAF4AAAANgAAAAfVhWa5kuk/Zgj8iA2WtT8AAAA/8gIAAAAAAAABeQAAADYAAADPT76KXqbpP2YI/IgNlrU/AAAAPwIDAAAAAAAAAXoAAAA2AAAAl8r2rgO66T9mCPyIDZa1PwAAAD8CAwAAAAAAAAF7AAAANgAAAPsHE0HWw+k/Zgj8iA2WtT8AAAA/3QMAAAAAAAABfAAAADYAAAD7BxNB1sPpP0PZdc9PWrU/AAAAP90DAAAAAAAAAX0AAAA2AAAAw4JLZXvX6T/YS+OiFqe0PwAAAD/dAwAAAAAAAAF+AAAANgAAAIv9g4kg6+k/SY/KvB+4sz8AAAA/7AMAAAAAAAABfwAAADYAAABTeLytxf7pP94BOJDmBLM/AAAAP+wDAAAAAAAAAYAAAAA2AAAAG/P00WoS6j8rFpnwMdqxPwAAAD/8AwAAAAAAAAGBAAAANgAAAH8wEWQ9HOo/nFmACjvrsD8AAAA//AMAAAAAAAABggAAADYAAABHq0mI4i/qPxw6z0iI+K8/AAAAPwwEAAAAAAAAAYMAAAA2AAAADyaCrIdD6j/+wJ18mhquPwAAAD8bBAAAAAAAAAGEAAAANgAAAHNjnj5aTeo/4EdssKw8rD8AAAA/GwQAAAAAAAABhQAAADYAAAA73tZi/2DqP8LOOuS+Xqo/AAAAPysEAAAAAAAAAYYAAAA2AAAAnxvz9NFq6j+kVQkY0YCoPwAAAD8rBAAAAAAAAAGHAAAANgAAAJ8b8/TRauo/FpnwMdqRpz8AAAA/KwQAAAAAAAABiAAAADYAAACfG/P00WrqP4bc10vjoqY/AAAAPzoEAAAAAAAAAYkAAAA2AAAAnxvz9NFq6j9AfsvYZyumPwAAAD86BAAAAAAAAAGKAAAANgAAAJ8b8/TRauo/ssGy8nA8pT8AAAA/SgQAAAAAAAABiwAAADYAAAAFWQ+HpHTqP2pjpn/1xKQ/AAAAP1oEAAAAAAAAAYwAAAA2AAAABVkPh6R06j8iBZoMek2kPwAAAD9aBAAAAAAAAAGNAAAANgAAAAVZD4ekdOo/2qaNmf7Voz8AAAA/WgQAAAAAAAABjgAAADYAAACfG/P00WrqP9qmjZn+1aM/AAAAP6gEAAAAAAAAAY8AAAA2AAAA16C60CxX6j+USIEmg16jPwAAAD+oBAAAAAAAAAGQAAAANgAAAHNjnj5aTeo/lEiBJoNeoz8AAAA/twQAAAAAAAABkQAAADYAAABHq0mI4i/qP0zqdLMH56I/AAAAP9kEAAAAAAAAAZIAAAA2AAAAG/P00WoS6j8EjGhAjG+iPwAAAD/pBAAAAAAAAAGTAAAANgAAAO86oBvz9Ok/vC1czRD4oT8AAAA/+QQAAAAAAAABlAAAADYAAABfRS/TqM3pPy5xQ+cZCaE/AAAAP/kEAAAAAAAAAZUAAAA2AAAAahKi+Iuc6T/mEjd0npGgPwAAAD/5BAAAAAAAAAGWAAAANgAAAHffFB5va+k/r6w8HE9Fnz8AAAA/CAUAAAAAAAABlwAAADYAAAC5MU8frSbpPyPwIzZYVp4/AAAAPwgFAAAAAAAAAZgAAAA2AAAANglR/EXO6D91utmDc4mbPwAAAD8YBQAAAAAAAAGZAAAANgAAAE2jNkcMbOg/WUGot4WrmT8AAAA/GAUAAAAAAAABmgAAADYAAADIejgkpRPoP6sLXgWh3pY/AAAAPygFAAAAAAAAAZsAAAA2AAAAfNcB3Zin5z+Nkiw5swCVPwAAAD8oBQAAAAAAAAGcAAAANgAAAPeuA7oxT+c//9UTU7wRlD8AAAA/NwUAAAAAAAABnQAAADYAAADWwyEpnQDnP//VE1O8EZQ/AAAAPzcFAAAAAAAAAZ4AAAA2AAAAttg/mAiy5j9vGftsxSKTPwAAAD9HBQAAAAAAAAGfAAAANgAAADCwQXWhWeY/bxn7bMUikz8AAAA/RwUAAAAAAAABoAAAADYAAAARxV/kDAvmP28Z+2zFIpM/AAAAP1YFAAAAAAAAAaEAAAA2AAAA8Nl9U3i85T9vGftsxSKTPwAAAD9WBQAAAAAAAAGiAAAANgAAAKM2RwxsUOU/4Vzihs4zkj8AAAA/ZgUAAAAAAAABowAAADYAAAAeDknpBPjkP1KgyaDXRJE/AAAAP2YFAAAAAAAAAaQAAAA2AAAA/iJnWHCp5D9SoMmg10SRPwAAAD92BQAAAAAAAAGlAAAANgAAAN03hcfbWuQ/xOOwuuBVkD8AAAA/dgUAAAAAAAABpgAAADYAAAAhir/IGRbkP2hOMKnTzY4/AAAAP4UFAAAAAAAAAacAAAA2AAAAyRkWXCrb4z9K1f7c5e+MPwAAAD+FBQAAAAAAAAGoAAAANgAAANTmiIENquM/EOObRAo0iT8AAAA/lQUAAAAAAAABqQAAADYAAAAYOcOCS2XjPxDjm0QKNIk/AAAAP5UFAAAAAAAAAaoAAAA2AAAAJAY2qC404z/U8DisLniFPwAAAD+lBQAAAAAAAAGrAAAANgAAAC/TqM0RA+M/uHcH4ECagz8AAAA/pQUAAAAAAAABrAAAADYAAABzJePOT77iP5r+1RNTvIE/AAAAP7QFAAAAAAAAAa0AAAA2AAAAf/JV9DKN4j/8CkmPyrx/PwAAAD+0BQAAAAAAAAGuAAAANgAAAO785KvoZeI/vBjm9u4AfD8AAAA/xAUAAAAAAAABrwAAADYAAAD6yVfRyzTiP4Amg14TRXg/AAAAP9MFAAAAAAAAAbAAAAA2AAAAoVmuZNz54T+AJoNeE0V4PwAAAD/TBQAAAAAAAAGxAAAANgAAAEnpBPjsvuE/gCaDXhNFeD8AAAA/0wUAAAAAAAABsgAAADYAAABUtncd0I3hP4Amg14TRXg/AAAAP+MFAAAAAAAAAbMAAAA2AAAAmAiyHg5J4T+AJoNeE0V4PwAAAD/jBQAAAAAAAAG0AAAANgAAAKTVJETxF+E/gCaDXhNFeD8AAAA/8wUAAAAAAAABtQAAADYAAADnJ19FL9PgP4Amg14TRXg/AAAAP/MFAAAAAAAAAbYAAAA2AAAA8/TRahKi4D+AJoNeE0V4PwAAAD8CBgAAAAAAAAG3AAAANgAAAP/BRJD1cOA/gCaDXhNFeD8AAAA/AgYAAAAAAAABuAAAADYAAAAKj7e12D/gP4Amg14TRXg/AAAAPxIGAAAAAAAAAbkAAAA2AAAAeplGbY4Y4D+AJoNeE0V4PwAAAD8iBgAAAAAAAAG6AAAANgAAANRHq0mI4t8/gCaDXhNFeD8AAAA/IgYAAAAAAAABuwAAADYAAAC0XMm485PfP4Amg14TRXg/AAAAP2AGAAAAAAAAAbwAAAA2AAAAPvkqeplG3T9INCDGN4l0PwAAAD9gBgAAAAAAAAG9AAAANgAAAP4iZ1hwqdw/DEK9LVzNcD8AAAA/YAYAAAAAAAABvgAAADYAAACmsr3rgG7cPwxCvS1czXA/AAAAP3AGAAAAAAAAAb8AAAA2AAAAFL1MozZH3D8MQr0tXM1wPwAAAD9wBgAAAAAAAAHAAAAANgAAAExCFH+RM9w/DEK9LVzNcD8AAAA/fwYAAAAAAAABwQAAADYAAACEx9ta7B/cPwxCvS1czXA/AAAAP38GAAAAAAAAAcIAAAA2AAAAylfRyzRqwz9d8CoI9bbQPwAAAD8AAAAAAAAAAAHDAAAANgAAAFpNQhR/kcM/XfAqCPW20D8AAAA/lwAAAAAAAAABxAAAADYAAACcIwY2qC7EP13wKgj1ttA/AAAAP6YAAAAAAAAAAcUAAAA2AAAATARZD4ekxD9d8CoI9bbQPwAAAD+mAAAAAAAAAAHGAAAANgAAAIzaHDGwQcU/XfAqCPW20D8AAAA/pgAAAAAAAAABxwAAADYAAADOsOBS2d7FP13wKgj1ttA/AAAAP7YAAAAAAAAAAcgAAAA2AAAADoekdAJ8xj9d8CoI9bbQPwAAAD/FAAAAAAAAAAHJAAAANgAAAOBS2d51QMc/XfAqCPW20D8AAAA/xQAAAAAAAAABygAAADYAAAAiKZ0An93HP13wKgj1ttA/AAAAP9UAAAAAAAAAAcsAAAA2AAAAZP9gIsh6yD9d8CoI9bbQPwAAAD/VAAAAAAAAAAHMAAAANgAAABTgs/um8Mg/XfAqCPW20D8AAAA/5QAAAAAAAAABzQAAADYAAADEwAbVhWbJP13wKgj1ttA/AAAAP+UAAAAAAAAAAc4AAAA2AAAAdqFZrmTcyT9d8CoI9bbQPwAAAD/0AAAAAAAAAAHPAAAANgAAAJaMOz/5Kso/XfAqCPW20D8AAAA/9AAAAAAAAAAB0AAAADYAAAAmgqyHQ1LKP13wKgj1ttA/AAAAPwQBAAAAAAAAAdEAAAA2AAAAtncd0I15yj9d8CoI9bbQPwAAAD8EAQAAAAAAAAHSAAAANgAAAEZtjhjYoMo/XfAqCPW20D8AAAA/FAEAAAAAAAAB0wAAADYAAADWYv9gIsjKP13wKgj1ttA/AAAAPxQBAAAAAAAAAdQAAAA2AAAAaFhwqWzvyj9d8CoI9bbQPwAAAD8jAQAAAAAAAAHVAAAANgAAAIhDUjoBPss/XfAqCPW20D8AAAA/IwEAAAAAAAAB1gAAADYAAAAYOcOCS2XLP13wKgj1ttA/AAAAPzMBAAAAAAAAAdcAAAA2AAAAyBkWXCrbyz9d8CoI9bbQPwAAAD8zAQAAAAAAAAHYAAAANgAAAHr6aDUJUcw/XfAqCPW20D8AAAA/QgEAAAAAAAAB2QAAADYAAAAq27sO6MbMP13wKgj1ttA/AAAAP0IBAAAAAAAAAdoAAAA2AAAAarF/MBFkzT9d8CoI9bbQPwAAAD9SAQAAAAAAAAHbAAAANgAAAByS0gnw2c0/lWTJmQWo0D8AAAA/UgEAAAAAAAAB3AAAADYAAADOciXjzk/OP5VkyZkFqNA/AAAAP2IBAAAAAAAAAd0AAAA2AAAADknpBPjszj+VZMmZBajQPwAAAD9iAQAAAAAAAAHeAAAANgAAAFAfrSYhis8/lWTJmQWo0D8AAAA/cQEAAAAAAAAB3wAAADYAAAD+///////PP5VkyZkFqNA/AAAAP4EBAAAAAAAAAeAAAAA2AAAAWHCpbO860D/L2GcrFpnQPwAAAD+BAQAAAAAAAAHhAAAANgAAAEDWwyEpndA/y9hnKxaZ0D8AAAA/gQEAAAAAAAAB4gAAADYAAACaRm2OGNjQP8vYZysWmdA/AAAAP5EBAAAAAAAAAeMAAAA2AAAA87YW+wcT0T/L2GcrFpnQPwAAAD+RAQAAAAAAAAHkAAAANgAAAIOsh0NSOtE/y9hnKxaZ0D8AAAA/oAEAAAAAAAAB5QAAADYAAADbHDGwQXXRP8vYZysWmdA/AAAAP6ABAAAAAAAAAeYAAAA2AAAAaxKi+Iuc0T/L2GcrFpnQPwAAAD+wAQAAAAAAAAHnAAAANgAAAPwHE0HWw9E/y9hnKxaZ0D8AAAA/sAEAAAAAAAAB6AAAADYAAABUeLytxf7RP8vYZysWmdA/AAAAP78BAAAAAAAAAekAAAA2AAAAHPP00WoS0j/L2GcrFpnQPwAAAD/PAQAAAAAAAAHqAAAANgAAAHRjnj5aTdI/y9hnKxaZ0D8AAAA/zwEAAAAAAAAB6wAAADYAAAAFWQ+HpHTSP8vYZysWmdA/AAAAP98BAAAAAAAAAewAAAA2AAAAlU6Az+6b0j8DTQa9JorQPwAAAD/fAQAAAAAAAAHtAAAANgAAACVE8Rc5w9I/A00GvSaK0D8AAAA/3wEAAAAAAAAB7gAAADYAAAC1OWJgg+rSPwNNBr0mitA/AAAAP+4BAAAAAAAAAe8AAAA2AAAARi/TqM0R0z8DTQa9JorQPwAAAD/uAQAAAAAAAAHwAAAANgAAAJ6ffBW9TNM/A00GvSaK0D8AAAA//gEAAAAAAAAB8QAAADYAAAC+il6mUZvTPwNNBr0mitA/AAAAPw4CAAAAAAAAAfIAAAA2AAAAFvsHE0HW0z8DTQa9JorQPwAAAD8OAgAAAAAAAAHzAAAANgAAAG5rsX8wEdQ/OsGkTjd70D8AAAA/HQIAAAAAAAAB9AAAADYAAADI21rsH0zUPzrBpE43e9A/AAAAPx0CAAAAAAAAAfUAAAA2AAAA6MY8fbSa1D86waRON3vQPwAAAD8dAgAAAAAAAAH2AAAANgAAAAiyHg5J6dQ/OsGkTjd70D8AAAA/LQIAAAAAAAAB9wAAADYAAAAonQCf3TfVP3A1Q+BHbNA/AAAAPzwCAAAAAAAAAfgAAAA2AAAAgA2qC81y1T9wNUPgR2zQPwAAAD9PAgAAAAAAAAH5AAAANgAAAKL4i5xhwdU/cDVD4Eds0D8AAAA/bwIAAAAAAAAB+gAAADYAAAAaVBea5UrWP3A1Q+BHbNA/AAAAP34CAAAAAAAAAfsAAAA2AAAA4s5Pvope1j9wNUPgR2zQPwAAAD+OAgAAAAAAAAH8AAAANgAAACSlE+Cz+9Y/cDVD4Eds0D8AAAA/jgIAAAAAAAAB/QAAADYAAAC0moQo/iLXP3A1Q+BHbNA/AAAAP44CAAAAAAAAAf4AAAA2AAAARJD1cEhK1z9wNUPgR2zQPwAAAD+eAgAAAAAAAAH/AAAANgAAAGZ71wHdmNc/qKnhcVhd0D8AAAA/rQIAAAAAAAABAAEAADYAAAC+64BuzNPXP6ip4XFYXdA/AAAAP70CAAAAAAAAAQEBAAA2AAAAbszTR6tJ2D+oqeFxWF3QPwAAAD+9AgAAAAAAAAECAQAANgAAAMg8fbSahNg/qKnhcVhd0D8AAAA/zAIAAAAAAAABAwEAADYAAAAgrSYhir/YP6ip4XFYXdA/AAAAP8wCAAAAAAAAAQQBAAA2AAAAeB3QjXn62D+oqeFxWF3QPwAAAD/cAgAAAAAAAAEFAQAANgAAAJgIsh4OSdk/qKnhcVhd0D8AAAA/3AIAAAAAAAABBgEAADYAAADweFuL/YPZP6ip4XFYXdA/AAAAPwsDAAAAAAAAAQcBAAA2AAAAUjoBPrtv2j+oqeFxWF3QPwAAAD8LAwAAAAAAAAEIAQAANgAAAHIl485Pvto/qKnhcVhd0D8AAAA/CwMAAAAAAAABCQEAADYAAACSEMVf5AzbP6ip4XFYXdA/AAAAPyoDAAAAAAAAAQoBAAA2AAAADGxQXWiW2z+oqeFxWF3QPwAAAD8qAwAAAAAAAAELAQAANgAAACxXMu785Ns/qKnhcVhd0D8AAAA/KgMAAAAAAAABDAEAADYAAABMQhR/kTPcP6ip4XFYXdA/AAAAPyoDAAAAAAAAAQ0BAAA2AAAA/iJnWHCp3D+oqeFxWF3QPwAAAD86AwAAAAAAAAEOAQAANgAAAOaIgQ2qC90/cDVD4Eds0D8AAAA/OgMAAAAAAAABDwEAADYAAAAGdGOePlrdP3A1Q+BHbNA/AAAAP0kDAAAAAAAAARABAAA2AAAAJl9FL9Oo3T9wNUPgR2zQPwAAAD9JAwAAAAAAAAERAQAANgAAAEpKJ8Bn990/OsGkTjd70D8AAAA/WQMAAAAAAAABEgEAADYAAAD6KnqZRm3ePwNNBr0mitA/AAAAP1kDAAAAAAAAARMBAAA2AAAA4pCUToDP3j8DTQa9JorQPwAAAD9pAwAAAAAAAAEUAQAANgAAAAJ8dt8UHt8/A00GvSaK0D8AAAA/eAMAAAAAAAABFQEAADYAAACyHg5J6QTgPwNNBr0mitA/AAAAP4gDAAAAAAAAARYBAAA2AAAAm4Qo/iJn4D/L2GcrFpnQPwAAAD+IAwAAAAAAAAEXAQAANgAAAI+3tdg/mOA/y9hnKxaZ0D8AAAA/mAMAAAAAAAABGAEAADYAAACD6kKzXMngP8vYZysWmdA/AAAAP5gDAAAAAAAAARkBAAA2AAAAE+Cz+6bw4D/L2GcrFpnQPwAAAD+nAwAAAAAAAAEaAQAANgAAAECYCLIeDuE/y9hnKxaZ0D8AAAA/pwMAAAAAAAABGwEAADYAAAAIE0HWwyHhP8vYZysWmdA/AAAAP7cDAAAAAAAAARwBAAA2AAAA0I15+mg14T/L2GcrFpnQPwAAAD+3AwAAAAAAAAEdAQAANgAAAJgIsh4OSeE/y9hnKxaZ0D8AAAA/xgMAAAAAAAABHgEAADYAAAD8Rc6w4FLhP5VkyZkFqNA/AAAAP8YDAAAAAAAAAR8BAAA2AAAAYIPqQrNc4T+VZMmZBajQPwAAAD/WAwAAAAAAAAEgAQAANgAAAMTABtWFZuE/lWTJmQWo0D8AAAA/1gMAAAAAAAABIQEAADYAAACMOz/5KnrhP5VkyZkFqNA/AAAAP+YDAAAAAAAAASIBAAA2AAAA8Hhbi/2D4T+VZMmZBajQPwAAAD/1AwAAAAAAAAEjAQAANgAAAOWr6GUateE/lWTJmQWo0D8AAAA/BQQAAAAAAAABJAEAADYAAAB1oVmuZNzhP5VkyZkFqNA/AAAAPwUEAAAAAAAAASUBAAA2AAAAMU8frSYh4j9d8CoI9bbQPwAAAD8FBAAAAAAAAAEmAQAANgAAAFI6AT67b+I/XfAqCPW20D8AAAA/FQQAAAAAAAABJwEAADYAAADXYv9gIsjiP13wKgj1ttA/AAAAPyQEAAAAAAAAASgBAAA2AAAAW4v9g4kg4z9d8CoI9bbQPwAAAD8kBAAAAAAAAAEpAQAANgAAAETxFznDguM/XfAqCPW20D8AAAA/JAQAAAAAAAABKgEAADYAAADJGRZcKtvjP13wKgj1ttA/AAAAP0MEAAAAAAAAASsBAAA2AAAApbK964Bu5D9d8CoI9bbQPwAAAD9DBAAAAAAAAAEsAQAANgAAAP4iZ1hwqeQ/XfAqCPW20D8AAAA/UwQAAAAAAAABLQEAADYAAAC60CxXMu7kP5VkyZkFqNA/AAAAP1MEAAAAAAAAAS4BAAA2AAAAd37yVfQy5T+VZMmZBajQPwAAAD9jBAAAAAAAAAEvAQAANgAAAM/um8LjbeU/y9hnKxaZ0D8AAAA/YwQAAAAAAAABMAEAADYAAABg5AwLLpXlP8vYZysWmdA/AAAAP30EAAAAAAAAATEBAAA2AAAA8Nl9U3i85T8DTQa9JorQPwAAAD+NBAAAAAAAAAEyAQAANgAAABHFX+QMC+Y/OsGkTjd70D8AAAA/jQQAAAAAAAABMwEAADYAAAAF+Oy+KTzmP3A1Q+BHbNA/AAAAP50EAAAAAAAAATQBAAA2AAAAwKWyveuA5j+oqeFxWF3QPwAAAD+dBAAAAAAAAAE1AQAANgAAALbYP5gIsuY/FpIelXk/0D8AAAA/rAQAAAAAAAABNgEAADYAAABxhgWXyvbmP4V6W7iaIdA/AAAAP6wEAAAAAAAAATcBAAA2AAAAZrmScecn5z+77vlJqxLQPwAAAD+8BAAAAAAAAAE4AQAANgAAAIekdAJ8duc/Ua5t2pjpzz8AAAA/vAQAAAAAAAABOQEAADYAAAB81wHdmKfnP7+Wqv25y88/AAAAP8sEAAAAAAAAAToBAAA2AAAAN4XH21rs5z+/lqr9ucvPPwAAAD/bBAAAAAAAAAE7AQAANgAAAPUyjdocMeg/m2ckRPyPzz8AAAA/2wQAAAAAAAABPAEAADYAAABNozZHDGzoP5tnJET8j88/AAAAP9sEAAAAAAAAAT0BAAA2AAAAQNbDISmd6D+bZyRE/I/PPwAAAD/6BAAAAAAAAAE+AQAANgAAADYJUfxFzug/CVBhZx1yzz8AAAA/+gQAAAAAAAABPwEAADYAAAApPN7WYv/oPwlQYWcdcs8/AAAAP/oEAAAAAAAAAUABAAA2AAAAVvQyjdoc6T8JUGFnHXLPPwAAAD/6BAAAAAAAAAFBAQAANgAAAIGsh0NSOuk/CVBhZx1yzz8AAAA/CgUAAAAAAAABQgEAADYAAABJJ8Bn903pPwlQYWcdcs8/AAAAPxoFAAAAAAAAAUMBAAA2AAAArmTc+clX6T8JUGFnHXLPPwAAAD8aBQAAAAAAAAFEAQAANgAAABKi+IucYek/CVBhZx1yzz8AAAA/GgUAAAAAAAABRQEAADYAAAB33xQeb2vpPwlQYWcdcs8/AAAAPykFAAAAAAAAAUYBAAA2AAAA2hwxsEF16T8JUGFnHXLPPwAAAD85BQAAAAAAAAFHAQAANgAAAD9aTUIUf+k/CVBhZx1yzz8AAAA/SAUAAAAAAAABSAEAADYAAAAH1YVmuZLpPwlQYWcdcs8/AAAAP1gFAAAAAAAAAUkBAAA2AAAAz0++il6m6T8JUGFnHXLPPwAAAD9YBQAAAAAAAAFKAQAANgAAAF9FL9Oozek/CVBhZx1yzz8AAAA/aAUAAAAAAAABSwEAADYAAACL/YOJIOvpPwlQYWcdcs8/AAAAP2gFAAAAAAAAAUwBAAA2AAAAG/P00WoS6j8JUGFnHXLPPwAAAD93BQAAAAAAAAFNAQAANgAAAHNjnj5aTeo/CVBhZx1yzz8AAAA/hwUAAAAAAAABTgEAADYAAAAFWQ+HpHTqPwlQYWcdcs8/AAAAP5cFAAAAAAAAAU8BAAA2AAAAwQbVhWa56j8JUGFnHXLPPwAAAD+XBQAAAAAAAAFQAQAANgAAALU5YmCD6uo/CVBhZx1yzz8AAAA/lwUAAAAAAAABUQEAADYAAADXJETxFznrPwlQYWcdcs8/AAAAP5cFAAAAAAAAAVIBAAA2AAAAkdIJ8Nl96z+bZyRE/I/PPwAAAD+mBQAAAAAAAAFTAQAANgAAAOlCs1zJuOs/m2ckRPyPzz8AAAA/pgUAAAAAAAABVAEAADYAAACn8Hhbi/3rP5tnJET8j88/AAAAP7YFAAAAAAAAAVUBAAA2AAAAmyMGNqgu7D+bZyRE/I/PPwAAAD+2BQAAAAAAAAFWAQAANgAAAI9WkxDFX+w/m2ckRPyPzz8AAAA/xQUAAAAAAAABVwEAADYAAAAfTARZD4fsP5tnJET8j88/AAAAP9UFAAAAAAAAAVgBAAA2AAAASwRZD4ek7D+bZyRE/I/PPwAAAD/lBQAAAAAAAAFZAQAANgAAAAmyHg5J6ew/m2ckRPyPzz8AAAA/9AUAAAAAAAABWgEAADYAAADRLFcy7vzsP5tnJET8j88/AAAAP/QFAAAAAAAAAVsBAAA2AAAAM2pzxMAG7T+bZyRE/I/PPwAAAD/0BQAAAAAAAAFcAQAANgAAAJmnj1aTEO0/m2ckRPyPzz8AAAA/FAYAAAAAAAABXQEAADYAAABhIsh6OCTtP5tnJET8j88/AAAAP0IGAAAAAAAAAV4BAAA2AAAAVVVVVVVV7T8JUGFnHXLPPwAAAD+LBgAAAAAAAAFfAQAANgAAAM+w4FLZ3u0/5SDbrV82zz8AAAA/mwYAAAAAAAABYAEAADYAAABT2d51QDfuP1UJGNGAGM8/AAAAP5sGAAAAAAAAAWEBAAA2AAAA485Pvope7j9VCRjRgBjPPwAAAD+bBgAAAAAAAAFiAQAANgAAANcB3Zinj+4/VQkY0YAYzz8AAAA/mwYAAAAAAAABYwEAADYAAAADujFPH63uP1UJGNGAGM8/AAAAP6oGAAAAAAAAAWQBAAA2AAAAMXKGBZfK7j9VCRjRgBjPPwAAAD+qBgAAAAAAAAFlAQAANgAAAFsq27sO6O4/VQkY0YAYzz8AAAA/ugYAAAAAAAABZgEAADYAAACJ4i9yhgXvP1UJGNGAGM8/AAAAP8oGAAAAAAAAAWcBAAA2AAAA6x9MBFkP7z9VCRjRgBjPPwAAAD/KBgAAAAAAAAFoAQAANgAAALOahCj+Iu8/VQkY0YAYzz8AAAA/2QYAAAAAAAABaQEAADYAAAAZ2KC60CzvP1UJGNGAGM8/AAAAP9kGAAAAAAAAAWoBAAA2AAAAexW9TKM27z9VCRjRgBjPPwAAAD/pBgAAAAAAAAFrAQAANgAAAOFS2d51QO8/VQkY0YAYzz8AAAA/GAcAAAAAAAABbAEAADYAAABFkPVwSErvP1UJGNGAGM8/AAAAP1YHAAAAAAAAAW0BAAA2AAAAqc0RAxtU7z9VCRjRgBjPPwAAAD9mBwAAAAAAAAFuAQAANgAAAA0LLpXtXe8/VQkY0YAYzz8AAAA/lQcAAAAAAAABbwEAADYAAADVhWa5knHvP1UJGNGAGM8/AAAAP6QHAAAAAAAAAXABAAA2AAAAOcOCS2V77z9VCRjRgBjPPwAAAD+0BwAAAAAAAAFxAQAANgAAAGV71wHdmO8/VQkY0YAYzz8AAAA/xAcAAAAAAAABcgEAADYAAADJuPOTr6LvP1UJGNGAGM8/AAAAP8QHAAAAAAAAAXMBAAA2AAAALfYPJoKs7z9VCRjRgBjPPwAAAD/TBwAAAAAAAAF0AQAANgAAAJEzLLhUtu8/VQkY0YAYzz8AAAA/0wcAAAAAAAABdQEAADYAAAD1cEhKJ8DvP1UJGNGAGM8/AAAAP+MHAAAAAAAAAXYBAAA2AAAAWa5k3PnJ7z9VCRjRgBjPPwAAAD/jBwAAAAAAAAF3AQAANgAAAL3rgG7M0+8/VQkY0YAYzz8AAAA/8wcAAAAAAAABeAEAADYAAACCS2V71wHlPxWgws465N4/AAAAPwAAAAAAAAAAAXkBAAA2AAAAgktle9cB5T/fKyQ9KvPePwAAAD89AAAAAAAAAAF6AQAANgAAAB4OSekE+OQ/3yskPSrz3j8AAAA/TQAAAAAAAAABewEAADYAAAAeDknpBPjkP6i3hasZAt8/AAAAP10AAAAAAAAAAXwBAAA2AAAAutAsVzLu5D+ot4WrGQLfPwAAAD9sAAAAAAAAAAF9AQAANgAAALrQLFcy7uQ/cUPnGQkR3z8AAAA/bAAAAAAAAAABfgEAADYAAABWkxDFX+TkPzrPSIj4H98/AAAAP3wAAAAAAAAAAX8BAAA2AAAA8lX0Mo3a5D8CW6r25y7fPwAAAD+MAAAAAAAAAAGAAQAANgAAAI4Y2KC60OQ/zOYLZdc93z8AAAA/mwAAAAAAAAABgQEAADYAAAAq27sO6MbkP5RybdPGTN8/AAAAP6sAAAAAAAAAAYIBAAA2AAAAKtu7DujG5D9e/s5BtlvfPwAAAD+6AAAAAAAAAAGDAQAANgAAAMadn3wVveQ/Xv7OQbZb3z8AAAA/ugAAAAAAAAABhAEAADYAAADGnZ98Fb3kPyaKMLClat8/AAAAP8oAAAAAAAAAAYUBAAA2AAAAYmCD6kKz5D/wFZIelXnfPwAAAD/aAAAAAAAAAAGGAQAANgAAAGJgg+pCs+Q/uKHzjISI3z8AAAA/6QAAAAAAAAABhwEAADYAAABiYIPqQrPkP4ItVftzl98/AAAAP+kAAAAAAAAAAYgBAAA2AAAA/iJnWHCp5D9KubZpY6bfPwAAAD/5AAAAAAAAAAGJAQAANgAAAP4iZ1hwqeQ/FEUY2FK13z8AAAA/+QAAAAAAAAABigEAADYAAAD+ImdYcKnkP9zQeUZCxN8/AAAAPwkBAAAAAAAAAYsBAAA2AAAA/iJnWHCp5D+kXNu0MdPfPwAAAD8JAQAAAAAAAAGMAQAANgAAAJrlSsadn+Q/NnSekRDx3z8AAAA/GAEAAAAAAAABjQEAADYAAACa5UrGnZ/kPwAAAAAAAOA/AAAAPxgBAAAAAAAAAY4BAAA2AAAANqguNMuV5D/lxTC3dwfgPwAAAD8oAQAAAAAAAAGPAQAANgAAADaoLjTLleQ/yIthbu8O4D8AAAA/NwEAAAAAAAABkAEAADYAAADSahKi+IvkP61RkiVnFuA/AAAAPzcBAAAAAAAAAZEBAAA2AAAA0moSoviL5D+SF8Pc3h3gPwAAAD83AQAAAAAAAAGSAQAANgAAANJqEqL4i+Q/dt3zk1Yl4D8AAAA/RwEAAAAAAAABkwEAADYAAADSahKi+IvkP1qjJEvOLOA/AAAAP1cBAAAAAAAAAZQBAAA2AAAA0moSoviL5D8/aVUCRjTgPwAAAD9mAQAAAAAAAAGVAQAANgAAANJqEqL4i+Q/Iy+Gub074D8AAAA/ZgEAAAAAAAABlgEAADYAAADSahKi+IvkPwj1tnA1Q+A/AAAAP3YBAAAAAAAAAZcBAAA2AAAA0moSoviL5D/QgBjfJFLgPwAAAD92AQAAAAAAAAGYAQAANgAAANJqEqL4i+Q/tUZJlpxZ4D8AAAA/hgEAAAAAAAABmQEAADYAAADSahKi+IvkP5oMek0UYeA/AAAAP4YBAAAAAAAAAZoBAAA2AAAANqguNMuV5D9+0qoEjGjgPwAAAD+VAQAAAAAAAAGbAQAANgAAAJrlSsadn+Q/R14Mc3t34D8AAAA/lQEAAAAAAAABnAEAADYAAACa5UrGnZ/kPyskPSrzfuA/AAAAP6UBAAAAAAAAAZ0BAAA2AAAA/iJnWHCp5D/1r56Y4o3gPwAAAD+lAQAAAAAAAAGeAQAANgAAAGJgg+pCs+Q/2nXPT1qV4D8AAAA/tAEAAAAAAAABnwEAADYAAAAq27sO6MbkP6IBMb5JpOA/AAAAP8QBAAAAAAAAAaABAAA2AAAAjhjYoLrQ5D+Hx2F1wavgPwAAAD/EAQAAAAAAAAGhAQAANgAAAI4Y2KC60OQ/a42SLDmz4D8AAAA/1AEAAAAAAAABogEAADYAAADyVfQyjdrkP09Tw+OwuuA/AAAAP9QBAAAAAAAAAaMBAAA2AAAAVpMQxV/k5D80GfSaKMLgPwAAAD/jAQAAAAAAAAGkAQAANgAAAFaTEMVf5OQ/GN8kUqDJ4D8AAAA/4wEAAAAAAAABpQEAADYAAAC60CxXMu7kP/2kVQkY0eA/AAAAP/MBAAAAAAAAAaYBAAA2AAAAutAsVzLu5D/iaobAj9jgPwAAAD8DAgAAAAAAAAGnAQAANgAAAB4OSekE+OQ/xTC3dwfg4D8AAAA/EgIAAAAAAAABqAEAADYAAADmiIENqgvlP6r25y5/5+A/AAAAPyoCAAAAAAAAAakBAAA2AAAASsadn3wV5T+PvBjm9u7gPwAAAD8qAgAAAAAAAAGqAQAANgAAAK4DujFPH+U/WEh6VOb94D8AAAA/OQIAAAAAAAABqwEAADYAAADbuw7oxjzlPzwOqwteBeE/AAAAP0kCAAAAAAAAAawBAAA2AAAAozZHDGxQ5T8g1NvC1QzhPwAAAD9JAgAAAAAAAAGtAQAANgAAAGuxfzARZOU/6l89McUb4T8AAAA/SQIAAAAAAAABrgEAADYAAACYadTmiIHlP80lbug8I+E/AAAAP0kCAAAAAAAAAa8BAAA2AAAAxCEpnQCf5T+y656ftCrhPwAAAD9ZAgAAAAAAAAGwAQAANgAAAIycYcGlsuU/l7HPViwy4T8AAAA/aAIAAAAAAAABsQEAADYAAABUF5rlSsblP3t3AA6kOeE/AAAAP2gCAAAAAAAAAbIBAAA2AAAAHJLSCfDZ5T9gPTHFG0HhPwAAAD94AgAAAAAAAAGzAQAANgAAAOQMCy6V7eU/YD0xxRtB4T8AAAA/eAIAAAAAAAABtAEAADYAAACth0NSOgHmP2A9McUbQeE/AAAAP4gCAAAAAAAAAbUBAAA2AAAAEcVf5AwL5j9EA2J8k0jhPwAAAD+IAgAAAAAAAAG2AQAANgAAANk/mAiyHuY/RANifJNI4T8AAAA/lwIAAAAAAAABtwEAADYAAAA9fbSahCjmP0QDYnyTSOE/AAAAP5cCAAAAAAAAAbgBAAA2AAAAoLrQLFcy5j9EA2J8k0jhPwAAAD+nAgAAAAAAAAG5AQAANgAAAAX47L4pPOY/RANifJNI4T8AAAA/pwIAAAAAAAABugEAADYAAADNciXjzk/mP0QDYnyTSOE/AAAAP7YCAAAAAAAAAbsBAAA2AAAAle1dB3Rj5j9EA2J8k0jhPwAAAD+2AgAAAAAAAAG8AQAANgAAAF1olisZd+Y/RANifJNI4T8AAAA/xgIAAAAAAAABvQEAADYAAACJIOvhkJTmP2A9McUbQeE/AAAAP8YCAAAAAAAAAb4BAAA2AAAAttg/mAiy5j97dwAOpDnhPwAAAD/WAgAAAAAAAAG/AQAANgAAAOGQlE6Az+Y/l7HPViwy4T8AAAA/1gIAAAAAAAABwAEAADYAAACpC81yJePmP7Lrnp+0KuE/AAAAP+UCAAAAAAAAAcEBAAA2AAAAcYYFl8r25j/NJW7oPCPhPwAAAD/lAgAAAAAAAAHCAQAANgAAADkBPrtvCuc/6l89McUb4T8AAAA/9QIAAAAAAAABwwEAADYAAAABfHbfFB7nPwWaDHpNFOE/AAAAP/UCAAAAAAAAAcQBAAA2AAAAZrmScecn5z8g1NvC1QzhPwAAAD8FAwAAAAAAAAHFAQAANgAAAMv2rgO6Mec/PA6rC14F4T8AAAA/BQMAAAAAAAABxgEAADYAAAAuNMuVjDvnP1hIelTm/eA/AAAAPxQDAAAAAAAAAccBAAA2AAAAk3HnJ19F5z9YSHpU5v3gPwAAAD8UAwAAAAAAAAHIAQAANgAAAPeuA7oxT+c/c4JJnW724D8AAAA/JAMAAAAAAAAByQEAADYAAABb7B9MBFnnP3OCSZ1u9uA/AAAAPyQDAAAAAAAAAcoBAAA2AAAAvyk83tZi5z+PvBjm9u7gPwAAAD8zAwAAAAAAAAHLAQAANgAAACRnWHCpbOc/qvbnLn/n4D8AAAA/UwMAAAAAAAABzAEAADYAAACHpHQCfHbnP8Uwt3cH4OA/AAAAP1MDAAAAAAAAAc0BAAA2AAAATx+tJiGK5z/iaobAj9jgPwAAAD9TAwAAAAAAAAHOAQAANgAAALRcybjzk+c//aRVCRjR4D8AAAA/YgMAAAAAAAABzwEAADYAAAB81wHdmKfnPzQZ9JoowuA/AAAAP2IDAAAAAAAAAdABAAA2AAAARFI6AT675z9PU8PjsLrgPwAAAD9iAwAAAAAAAAHRAQAANgAAAAzNciXjzuc/a42SLDmz4D8AAAA/cgMAAAAAAAAB0gEAADYAAABvCo+3tdjnP6IBMb5JpOA/AAAAP3IDAAAAAAAAAdMBAAA2AAAAN4XH21rs5z/adc9PWpXgPwAAAD+CAwAAAAAAAAHUAQAANgAAAJzC420t9uc/EOpt4WqG4D8AAAA/ggMAAAAAAAAB1QEAADYAAABkPRyS0gnoP0deDHN7d+A/AAAAP5EDAAAAAAAAAdYBAAA2AAAALbhUtncd6D+aDHpNFGHgPwAAAD+hAwAAAAAAAAHXAQAANgAAAPUyjdocMeg/0IAY3yRS4D8AAAA/oQMAAAAAAAAB2AEAADYAAABYcKls7zroP+265yetSuA/AAAAP7ADAAAAAAAAAdkBAAA2AAAAva3F/sFE6D8jL4a5vTvgPwAAAD+wAwAAAAAAAAHaAQAANgAAACDr4ZCUTug/P2lVAkY04D8AAAA/sAMAAAAAAAAB2wEAADYAAACFKP4iZ1joP1qjJEvOLOA/AAAAP8ADAAAAAAAAAdwBAAA2AAAAhSj+ImdY6D923fOTViXgPwAAAD/QAwAAAAAAAAHdAQAANgAAAIUo/iJnWOg/rVGSJWcW4D8AAAA/0AMAAAAAAAAB3gEAADYAAACFKP4iZ1joP8iLYW7vDuA/AAAAP98DAAAAAAAAAd8BAAA2AAAAhSj+ImdY6D8AAAAAAADgPwAAAD/fAwAAAAAAAAHgAQAANgAAAIUo/iJnWOg/NnSekRDx3z8AAAA/3wMAAAAAAAAB4QEAADYAAACFKP4iZ1joP9zQeUZCxN8/AAAAP+8DAAAAAAAAAeIBAAA2AAAAhSj+ImdY6D9KubZpY6bfPwAAAD//AwAAAAAAAAHjAQAANgAAAIUo/iJnWOg/uKHzjISI3z8AAAA//wMAAAAAAAAB5AEAADYAAACFKP4iZ1joP/AVkh6Ved8/AAAAP/8DAAAAAAAAAeUBAAA2AAAAhSj+ImdY6D8mijCwpWrfPwAAAD8OBAAAAAAAAAHmAQAANgAAACDr4ZCUTug/Xv7OQbZb3z8AAAA/HgQAAAAAAAAB5wEAADYAAAC9rcX+wUToP17+zkG2W98/AAAAPy0EAAAAAAAAAegBAAA2AAAAWHCpbO866D+Ucm3TxkzfPwAAAD8tBAAAAAAAAAHpAQAANgAAAPUyjdocMeg/lHJt08ZM3z8AAAA/PAQAAAAAAAAB6gEAADYAAACQ9XBISifoP5RybdPGTN8/AAAAPzwEAAAAAAAAAesBAAA2AAAALbhUtncd6D/M5gtl1z3fPwAAAD9MBAAAAAAAAAHsAQAANgAAAMh6OCSlE+g/Aluq9ucu3z8AAAA/TAQAAAAAAAAB7QEAADYAAAAAAAAAAADoPwJbqvbnLt8/AAAAP1sEAAAAAAAAAe4BAAA2AAAA1EerSYji5z86z0iI+B/fPwAAAD9bBAAAAAAAAAHvAQAANgAAAKePVpMQxec/Os9IiPgf3z8AAAA/awQAAAAAAAAB8AEAADYAAAAXmuVKxp3nP6i3hasZAt8/AAAAP2sEAAAAAAAAAfEBAAA2AAAAh6R0Anx25z+ot4WrGQLfPwAAAD97BAAAAAAAAAHyAQAANgAAAFvsH0wEWec/3yskPSrz3j8AAAA/ewQAAAAAAAAB8wEAADYAAAAuNMuVjDvnPxWgws465N4/AAAAP4oEAAAAAAAAAfQBAAA2AAAAAXx23xQe5z8VoMLOOuTePwAAAD+aBAAAAAAAAAH1AQAANgAAADkBPrtvCuc/TRRhYEvV3j8AAAA/mgQAAAAAAAAB9gEAADYAAADWwyEpnQDnP00UYWBL1d4/AAAAP5oEAAAAAAAAAfcBAAA2AAAAcYYFl8r25j9NFGFgS9XePwAAAD+pBAAAAAAAAAH4AQAANgAAAA5J6QT47OY/TRRhYEvV3j8AAAA/qQQAAAAAAAAB+QEAADYAAACpC81yJePmP00UYWBL1d4/AAAAP7kEAAAAAAAAAfoBAAA2AAAARs6w4FLZ5j9NFGFgS9XePwAAAD/JBAAAAAAAAAH7AQAANgAAAOGQlE6Az+Y/TRRhYEvV3j8AAAA/yQQAAAAAAAAB/AEAADYAAAB+U3i8rcXmP00UYWBL1d4/AAAAP9gEAAAAAAAAAf0BAAA2AAAAttg/mAiy5j9NFGFgS9XePwAAAD/oBAAAAAAAAAH+AQAANgAAAIkg6+GQlOY/TRRhYEvV3j8AAAA/6AQAAAAAAAAB/wEAADYAAAD4KnqZRm3mP00UYWBL1d4/AAAAP+gEAAAAAAAAAQACAAA2AAAAaDUJUfxF5j9NFGFgS9XePwAAAD/4BAAAAAAAAAEBAgAANgAAANk/mAiyHuY/TRRhYEvV3j8AAAA/+AQAAAAAAAABAgIAADYAAABJSifAZ/flP00UYWBL1d4/AAAAPwcFAAAAAAAAAQMCAAA2AAAA8Nl9U3i85T8VoMLOOuTePwAAAD8HBQAAAAAAAAEEAgAANgAAAGDkDAsuleU/3yskPSrz3j8AAAA/FwUAAAAAAAABBQIAADYAAADP7pvC423lP6i3hasZAt8/AAAAPxcFAAAAAAAAAQYCAAA2AAAAa7F/MBFk5T9xQ+cZCRHfPwAAAD8mBQAAAAAAAAEHAgAANgAAAKM2RwxsUOU/cUPnGQkR3z8AAAA/JgUAAAAAAAABCAIAADYAAAA/+Sp6mUblP3FD5xkJEd8/AAAAPzYFAAAAAAAAAQkCAAA2AAAAP/kqeplG5T86z0iI+B/fPwAAAD82BQAAAAAAAAEKAgAANgAAANu7DujGPOU/Os9IiPgf3z8AAAA/RgUAAAAAAAABCwIAADYAAADbuw7oxjzlPwJbqvbnLt8/AAAAP1UFAAAAAAAAAQwCAAA2AAAAd37yVfQy5T8CW6r25y7fPwAAAD9lBQAAAAAAAAENAgAANgAAABJB1sMhKeU/zOYLZdc93z8AAAA/ZQUAAAAAAAABDgIAADYAAACuA7oxTx/lP5RybdPGTN8/AAAAP3UFAAAAAAAAAQ8CAAA2AAAA5oiBDaoL5T9e/s5BtlvfPwAAAD91BQAAAAAAAAEQAgAANgAAAB4OSekE+OQ/JoowsKVq3z8AAAA/hAUAAAAAAAABEQIAADYAAABWkxDFX+TkP/AVkh6Ved8/AAAAP4QFAAAAAAAAARICAAA2AAAAKtu7DujG5D+4ofOMhIjfPwAAAD+UBQAAAAAAAAETAgAANgAAAMadn3wVveQ/uKHzjISI3z8AAAA/owUAAAAAAAABFAIAADYAAAD+ImdYcKnkP4ItVftzl98/AAAAP6MFAAAAAAAAARUCAAA2AAAAmuVKxp2f5D+CLVX7c5ffPwAAAD+jBQAAAAAAAAEWAgAANgAAADaoLjTLleQ/gi1V+3OX3z8AAAA/EQYAAAAAAAABFwIAADYAAADSahKi+IvkP4ItVftzl98/AAAAPyAGAAAAAAAAARgCAAA2AAAAYSLIejgk7T/C1QyBH7HhPwAAAD8AAAAAAAAAAAEZAgAANgAAAGEiyHo4JO0/3g/cyaep4T8AAAA/WAAAAAAAAAABGgIAADYAAAD75KvoZRrtP94P3MmnqeE/AAAAP2cAAAAAAAAAARsCAAA2AAAAmaePVpMQ7T/eD9zJp6nhPwAAAD93AAAAAAAAAAEcAgAANgAAADNqc8TABu0/3g/cyaep4T8AAAA/hgAAAAAAAAABHQIAADYAAADRLFcy7vzsP94P3MmnqeE/AAAAP5YAAAAAAAAAAR4CAAA2AAAAa+86oBvz7D/eD9zJp6nhPwAAAD+WAAAAAAAAAAEfAgAANgAAAAmyHg5J6ew/3g/cyaep4T8AAAA/pgAAAAAAAAABIAIAADYAAACjdAJ8dt/sP94P3MmnqeE/AAAAP7UAAAAAAAAAASECAAA2AAAAQTfm6aPV7D/eD9zJp6nhPwAAAD/FAAAAAAAAAAEiAgAANgAAANv5yVfRy+w/3g/cyaep4T8AAAA/5AAAAAAAAAABIwIAADYAAAB5vK3F/sHsP94P3MmnqeE/AAAAPwMBAAAAAAAAASQCAAA2AAAAE3+RMyy47D/eD9zJp6nhPwAAAD8TAQAAAAAAAAElAgAANgAAALFBdaFZruw/3g/cyaep4T8AAAA/MgEAAAAAAAABJgIAADYAAACxQXWhWa7sP8LVDIEfseE/AAAAPzIBAAAAAAAAAScCAAA2AAAASwRZD4ek7D/C1QyBH7HhPwAAAD9CAQAAAAAAAAEoAgAANgAAAOnGPH20muw/wtUMgR+x4T8AAAA/YQEAAAAAAAABKQIAADYAAADpxjx9tJrsP6ebPTiXuOE/AAAAP6ABAAAAAAAAASoCAAA2AAAAg4kg6+GQ7D+nmz04l7jhPwAAAD+gAQAAAAAAAAErAgAANgAAAIOJIOvhkOw/i2Fu7w7A4T8AAAA/rwEAAAAAAAABLAIAADYAAAAfTARZD4fsP3Ann6aGx+E/AAAAP68BAAAAAAAAAS0CAAA2AAAAuw7oxjx97D84swAVdtbhPwAAAD+/AQAAAAAAAAEuAgAANgAAAPOTr6KXaew/HXkxzO3d4T8AAAA/vwEAAAAAAAABLwIAADYAAADzk6+il2nsPwI/YoNl5eE/AAAAP88BAAAAAAAAATACAAA2AAAAj1aTEMVf7D/LysPxVPThPwAAAD/PAQAAAAAAAAExAgAANgAAAMfbWuwfTOw/XeKGzjMS4j8AAAA/MQIAAAAAAAABMgIAADYAAADH21rsH0zsPyVu6DwjIeI/AAAAP1ECAAAAAAAAATMCAAA2AAAAx9ta7B9M7D8KNBn0mijiPwAAAD9RAgAAAAAAAAE0AgAANgAAAMfbWuwfTOw/0796Yoo34j8AAAA/YAIAAAAAAAABNQIAADYAAADH21rsH0zsP7eFqxkCP+I/AAAAP3ACAAAAAAAAATYCAAA2AAAAx9ta7B9M7D+cS9zQeUbiPwAAAD+AAgAAAAAAAAE3AgAANgAAAMfbWuwfTOw/gBENiPFN4j8AAAA/jwIAAAAAAAABOAIAADYAAADH21rsH0zsP2XXPT9pVeI/AAAAP64CAAAAAAAAATkCAAA2AAAAx9ta7B9M7D+kQJNBr4niPwAAAD/dAgAAAAAAAAE6AgAANgAAAMfbWuwfTOw/46noQ/W94j8AAAA/3QIAAAAAAAABOwIAADYAAADH21rsH0zsP8hvGftsxeI/AAAAP+0CAAAAAAAAATwCAAA2AAAAKxl3fvJV7D91wasg1NviPwAAAD/tAgAAAAAAAAE9AgAANgAAACsZd37yVew/Pk0Nj8Pq4j8AAAA/7QIAAAAAAAABPgIAADYAAAArGXd+8lXsPwfZbv2y+eI/AAAAP/0CAAAAAAAAAT8CAAA2AAAAKxl3fvJV7D/rnp+0KgHjPwAAAD8MAwAAAAAAAAFAAgAANgAAACsZd37yVew/tSoBIxoQ4z8AAAA/DAMAAAAAAAABQQIAADYAAAArGXd+8lXsP322YpEJH+M/AAAAPxwDAAAAAAAAAUICAAA2AAAAKxl3fvJV7D8qCPW2cDXjPwAAAD8cAwAAAAAAAAFDAgAANgAAACsZd37yVew/9JNWJWBE4z8AAAA/KwMAAAAAAAABRAIAADYAAAArGXd+8lXsP70fuJNPU+M/AAAAPysDAAAAAAAAAUUCAAA2AAAAKxl3fvJV7D+h5ehKx1rjPwAAAD87AwAAAAAAAAFGAgAANgAAACsZd37yVew/anFKubZp4z8AAAA/OwMAAAAAAAABRwIAADYAAAArGXd+8lXsPxfD3N4dgOM/AAAAP0sDAAAAAAAAAUgCAAA2AAAAKxl3fvJV7D/8iA2WlYfjPwAAAD9LAwAAAAAAAAFJAgAANgAAACsZd37yVew/xRRvBIWW4z8AAAA/WgMAAAAAAAABSgIAADYAAAArGXd+8lXsP42g0HJ0peM/AAAAP1oDAAAAAAAAAUsCAAA2AAAAKxl3fvJV7D9yZgEq7KzjPwAAAD9qAwAAAAAAAAFMAgAANgAAAMfbWuwfTOw/O/JimNu74z8AAAA/agMAAAAAAAABTQIAADYAAADH21rsH0zsPwR+xAbLyuM/AAAAP3oDAAAAAAAAAU4CAAA2AAAAx9ta7B9M7D/NCSZ1utnjPwAAAD96AwAAAAAAAAFPAgAANgAAAMfbWuwfTOw/elu4miHw4z8AAAA/iQMAAAAAAAABUAIAADYAAABjnj5aTULsP0PnGQkR/+M/AAAAP4kDAAAAAAAAAVECAAA2AAAAY54+Wk1C7D8Mc3t3AA7kPwAAAD+ZAwAAAAAAAAFSAgAANgAAAP9gIsh6OOw/usQNnWck5D8AAAA/mQMAAAAAAAABUwIAADYAAAD/YCLIejjsP4JQbwtXM+Q/AAAAP6gDAAAAAAAAAVQCAAA2AAAAmyMGNqgu7D8wogExvknkPwAAAD+oAwAAAAAAAAFVAgAANgAAAJsjBjaoLuw/FGgy6DVR5D8AAAA/uAMAAAAAAAABVgIAADYAAACbIwY2qC7sP93zk1YlYOQ/AAAAP7gDAAAAAAAAAVcCAAA2AAAAmyMGNqgu7D+mf/XEFG/kPwAAAD/IAwAAAAAAAAFYAgAANgAAAJsjBjaoLuw/ikUmfIx25D8AAAA/yAMAAAAAAAABWQIAADYAAACbIwY2qC7sP1PRh+p7heQ/AAAAP9cDAAAAAAAAAVoCAAA2AAAAmyMGNqgu7D8dXelYa5TkPwAAAD/XAwAAAAAAAAFbAgAANgAAAJsjBjaoLuw/ASMaEOOb5D8AAAA/5wMAAAAAAAABXAIAADYAAACbIwY2qC7sP+XoSsdao+Q/AAAAP+cDAAAAAAAAAV0CAAA2AAAAmyMGNqgu7D/Krnt+0qrkPwAAAD/3AwAAAAAAAAFeAgAANgAAAJsjBjaoLuw/kjrd7MG55D8AAAA/9wMAAAAAAAABXwIAADYAAACbIwY2qC7sP3cADqQ5weQ/AAAAPwYEAAAAAAAAAWACAAA2AAAAmyMGNqgu7D9cxj5bscjkPwAAAD8WBAAAAAAAAAFhAgAANgAAAJsjBjaoLuw/QIxvEinQ5D8AAAA/FgQAAAAAAAABYgIAADYAAAA35umj1STsP+3dATiQ5uQ/AAAAPxYEAAAAAAAAAWMCAAA2AAAAN+bpo9Uk7D/SozLvB+7kPwAAAD8lBAAAAAAAAAFkAgAANgAAADfm6aPVJOw/f/XEFG8E5T8AAAA/JQQAAAAAAAABZQIAADYAAAA35umj1STsP2S79cvmC+U/AAAAPzUEAAAAAAAAAWYCAAA2AAAAN+bpo9Uk7D8SDYjxTSLlPwAAAD81BAAAAAAAAAFnAgAANgAAADfm6aPVJOw/2pjpXz0x5T8AAAA/RQQAAAAAAAABaAIAADYAAADTqM0RAxvsP79eGhe1OOU/AAAAP0UEAAAAAAAAAWkCAAA2AAAA06jNEQMb7D+jJEvOLEDlPwAAAD9FBAAAAAAAAAFqAgAANgAAANOozREDG+w/h+p7haRH5T8AAAA/RQQAAAAAAAABawIAADYAAADTqM0RAxvsP2ywrDwcT+U/AAAAP1UEAAAAAAAAAWwCAAA2AAAA06jNEQMb7D9Qdt3zk1blPwAAAD9VBAAAAAAAAAFtAgAANgAAANOozREDG+w/NTwOqwte5T8AAAA/ZQQAAAAAAAABbgIAADYAAABva7F/MBHsPzU8DqsLXuU/AAAAP2UEAAAAAAAAAW8CAAA2AAAAb2uxfzAR7D8aAj9ig2XlPwAAAD90BAAAAAAAAAFwAgAANgAAAG9rsX8wEew/4o2g0HJ05T8AAAA/dAQAAAAAAAABcQIAADYAAABva7F/MBHsP6sZAj9ig+U/AAAAP4QEAAAAAAAAAXICAAA2AAAAb2uxfzAR7D90pWOtUZLlPwAAAD+TBAAAAAAAAAFzAgAANgAAAG9rsX8wEew/PTHFG0Gh5T8AAAA/owQAAAAAAAABdAIAADYAAABva7F/MBHsP+qCV0Got+U/AAAAP6MEAAAAAAAAAXUCAAA2AAAACy6V7V0H7D+Y1OlmD87lPwAAAD+zBAAAAAAAAAF2AgAANgAAAKfweFuL/es/YGBL1f7c5T8AAAA/swQAAAAAAAABdwIAADYAAACn8Hhbi/3rPw+y3fpl8+U/AAAAP7MEAAAAAAAAAXgCAAA2AAAAp/B4W4v96z+8A3AgzQnmPwAAAD/SBAAAAAAAAAF5AgAANgAAAEOzXMm48+s/MuFjtCMv5j8AAAA/0gQAAAAAAAABegIAADYAAABDs1zJuPPrPxenlGubNuY/AAAAP+IEAAAAAAAAAXsCAAA2AAAAQ7Ncybjz6z/6bMUiEz7mPwAAAD/iBAAAAAAAAAF8AgAANgAAAEOzXMm48+s/3zL22YpF5j8AAAA/8QQAAAAAAAABfQIAADYAAABDs1zJuPPrP6i+V0h6VOY/AAAAP/EEAAAAAAAAAX4CAAA2AAAAQ7Ncybjz6z+NhIj/8VvmPwAAAD8BBQAAAAAAAAF/AgAANgAAAEOzXMm48+s/VRDqbeFq5j8AAAA/AQUAAAAAAAABgAIAADYAAABDs1zJuPPrPx+cS9zQeeY/AAAAPxAFAAAAAAAAAYECAAA2AAAAQ7Ncybjz6z/nJ61KwIjmPwAAAD8gBQAAAAAAAAGCAgAANgAAAN91QDfm6es/QsvRlY615j8AAAA/IAUAAAAAAAABgwIAADYAAADfdUA35unrP9TilHJt0+Y/AAAAPzAFAAAAAAAAAYQCAAA2AAAA33VAN+bp6z+CNCeY1OnmPwAAAD8wBQAAAAAAAAGFAgAANgAAAHs4JKUT4Os/E0zqdLMH5z8AAAA/PwUAAAAAAAABhgIAADYAAAB7OCSlE+DrP8CdfJoaHuc/AAAAPz8FAAAAAAAAAYcCAAA2AAAAezgkpRPg6z9t7w7AgTTnPwAAAD9PBQAAAAAAAAGIAgAANgAAAHs4JKUT4Os/N3twLnFD5z8AAAA/TwUAAAAAAAABiQIAADYAAAB7OCSlE+DrPwAH0pxgUuc/AAAAP18FAAAAAAAAAYoCAAA2AAAAezgkpRPg6z/JkjMLUGHnPwAAAD9fBQAAAAAAAAGLAgAANgAAAHs4JKUT4Os/rVhkwsdo5z8AAAA/bgUAAAAAAAABjAIAADYAAAB7OCSlE+DrP5IelXk/cOc/AAAAP24FAAAAAAAAAY0CAAA2AAAAezgkpRPg6z935MUwt3fnPwAAAD9+BQAAAAAAAAGOAgAANgAAAHs4JKUT4Os/P3Ann6aG5z8AAAA/fgUAAAAAAAABjwIAADYAAAB7OCSlE+DrPwj8iA2Wlec/AAAAP40FAAAAAAAAAZACAAA2AAAAezgkpRPg6z/twbnEDZ3nPwAAAD+NBQAAAAAAAAGRAgAANgAAAHs4JKUT4Os/mhNM6nSz5z8AAAA/nQUAAAAAAAABkgIAADYAAAB7OCSlE+DrP2KfrVhkwuc/AAAAP50FAAAAAAAAAZMCAAA2AAAAezgkpRPg6z8Q8T9+y9jnPwAAAD+tBQAAAAAAAAGUAgAANgAAABf7BxNB1us/2Xyh7Lrn5z8AAAA/rQUAAAAAAAABlQIAADYAAAAX+wcTQdbrP4fOMxIi/uc/AAAAP7wFAAAAAAAAAZYCAAA2AAAAF/sHE0HW6z8Y5vbuABzoPwAAAD+8BQAAAAAAAAGXAgAANgAAALG964BuzOs/qv25y9856D8AAAA/zAUAAAAAAAABmAIAADYAAABPgM/um8LrP3OJGzrPSOg/AAAAP8wFAAAAAAAAAZkCAAA2AAAAT4DP7pvC6z8g261fNl/oPwAAAD/cBQAAAAAAAAGaAgAANgAAAE+Az+6bwus/zSxAhZ116D8AAAA/3AUAAAAAAAABmwIAADYAAADpQrNcybjrP5e4ofOMhOg/AAAAP+sFAAAAAAAAAZwCAAA2AAAA6UKzXMm46z97ftKqBIzoPwAAAD/rBQAAAAAAAAGdAgAANgAAAIcFl8r2rus/YEQDYnyT6D8AAAA/+wUAAAAAAAABngIAADYAAACHBZfK9q7rP0QKNBn0mug/AAAAPyMGAAAAAAAAAZ8CAAA2AAAAhwWXyvau6z8o0GTQa6LoPwAAAD8jBgAAAAAAAAGgAgAANgAAAIcFl8r2rus/DZaVh+Op6D8AAAA/IwYAAAAAAAABoQIAADYAAAAhyHo4JKXrP9ch9/XSuOg/AAAAPzMGAAAAAAAAAaICAAA2AAAAIch6OCSl6z+65yetSsDoPwAAAD8zBgAAAAAAAAGjAgAANgAAACHIejgkpes/n61YZMLH6D8AAAA/QwYAAAAAAAABpAIAADYAAAAhyHo4JKXrP4RziRs6z+g/AAAAP1IGAAAAAAAAAaUCAAA2AAAAIch6OCSl6z9oObrSsdboPwAAAD9SBgAAAAAAAAGmAgAANgAAAL+KXqZRm+s/FYtM+Bjt6D8AAAA/UgYAAAAAAAABpwIAADYAAAC/il6mUZvrP98WrmYI/Og/AAAAP2IGAAAAAAAAAagCAAA2AAAAWU1CFH+R6z+MaECMbxLpPwAAAD9yBgAAAAAAAAGpAgAANgAAAPcPJoKsh+s/AkY0IMY36T8AAAA/cgYAAAAAAAABqgIAADYAAAD3DyaCrIfrP5Rd9/ykVek/AAAAP4EGAAAAAAAAAasCAAA2AAAAL5XtXQd06z9Br4kiDGzpPwAAAD+BBgAAAAAAAAGsAgAANgAAAC+V7V0HdOs/t4x9tmKR6T8AAAA/kQYAAAAAAAABrQIAADYAAADJV9HLNGrrP2XeD9zJp+k/AAAAP5EGAAAAAAAAAa4CAAA2AAAAZxq1OWJg6z8tanFKubbpPwAAAD+gBgAAAAAAAAGvAgAANgAAAGcatTliYOs/9/XSuKjF6T8AAAA/oAYAAAAAAAABsAIAADYAAAAB3Zinj1brP6RHZd4P3Ok/AAAAP7AGAAAAAAAAAbECAAA2AAAAAd2Yp49W6z+IDZaVh+PpPwAAAD+wBgAAAAAAAAGyAgAANgAAAJ+ffBW9TOs/Upn3A3fy6T8AAAA/wAYAAAAAAAABswIAADYAAACfn3wVvUzrPxolWXJmAeo/AAAAP8AGAAAAAAAAAbQCAAA2AAAAOWJgg+pC6z/ksLrgVRDqPwAAAD/PBgAAAAAAAAG1AgAANgAAADliYIPqQus/yHbrl80X6j8AAAA/zwYAAAAAAAABtgIAADYAAADXJETxFznrP6w8HE9FH+o/AAAAP98GAAAAAAAAAbcCAAA2AAAA1yRE8Rc56z9ajq50rDXqPwAAAD/fBgAAAAAAAAG4AgAANgAAAHHnJ19FL+s/IhoQ45tE6j8AAAA/7wYAAAAAAAABuQIAADYAAABx5ydfRS/rP9BroggDW+o/AAAAP+8GAAAAAAAAAboCAAA2AAAADaoLzXIl6z99vTQuanHqPwAAAD/+BgAAAAAAAAG7AgAANgAAAKls7zqgG+s/Kg/HU9GH6j8AAAA//gYAAAAAAAABvAIAADYAAABFL9OozRHrP9hgWXk4nuo/AAAAPw4HAAAAAAAAAb0CAAA2AAAARS/TqM0R6z+Fsuuen7TqPwAAAD8OBwAAAAAAAAG+AgAANgAAAOHxthb7B+s/F8que37S6j8AAAA/HQcAAAAAAAABvwIAADYAAAB9tJqEKP7qP8UbQaHl6Oo/AAAAPx0HAAAAAAAAAcACAAA2AAAAGXd+8lX06j+p4XFYXfDqPwAAAD8tBwAAAAAAAAHBAgAANgAAALU5YmCD6uo/VzMEfsQG6z8AAAA/LQcAAAAAAAABwgIAADYAAABR/EXOsODqPzv5NDU8Dus/AAAAPz0HAAAAAAAAAcMCAAA2AAAAUfxFzrDg6j8fv2XssxXrPwAAAD89BwAAAAAAAAHEAgAANgAAAO2+KTze1uo/BIWWoysd6z8AAAA/TAcAAAAAAAABxQIAADYAAADtvik83tbqP+hKx1qjJOs/AAAAP0wHAAAAAAAAAcYCAAA2AAAA7b4pPN7W6j/NEPgRGyzrPwAAAD9cBwAAAAAAAAHHAgAANgAAAO2+KTze1uo/stYoyZIz6z8AAAA/XAcAAAAAAAAByAIAADYAAACJgQ2qC83qP3piijeCQus/AAAAP2wHAAAAAAAAAckCAAA2AAAAiYENqgvN6j9D7uulcVHrPwAAAD9sBwAAAAAAAAHKAgAANgAAAImBDaoLzeo/8T9+y9hn6z8AAAA/ewcAAAAAAAABywIAADYAAACJgQ2qC83qP4JXQai3hes/AAAAP3sHAAAAAAAAAcwCAAA2AAAAJUTxFznD6j8wqdPNHpzrPwAAAD+LBwAAAAAAAAHNAgAANgAAAMEG1YVmueo/wsCWqv256z8AAAA/iwcAAAAAAAABzgIAADYAAADBBtWFZrnqP28SKdBk0Os/AAAAP5oHAAAAAAAAAc8CAAA2AAAAXcm485Ov6j8cZLv1y+brPwAAAD+aBwAAAAAAAAHQAgAANgAAAF3JuPOTr+o/yrVNGzP96z8AAAA/qgcAAAAAAAAB0QIAADYAAAD5i5xhwaXqP5JBr4kiDOw/AAAAP7oHAAAAAAAAAdICAAA2AAAA+YucYcGl6j9czRD4ERvsPwAAAD+6BwAAAAAAAAHTAgAANgAAAPmLnGHBpeo/CR+jHXkx7D8AAAA/yQcAAAAAAAAB1AIAADYAAACVToDP7pvqP+3k09TwOOw/AAAAP8kHAAAAAAAAAdUCAAA2AAAAlU6Az+6b6j/SqgSMaEDsPwAAAD/JBwAAAAAAAAHWAgAANgAAAJVOgM/um+o/mjZm+ldP7D8AAAA/2QcAAAAAAAAB1wIAADYAAACVToDP7pvqP3/8lrHPVuw/AAAAP9kHAAAAAAAAAdgCAAA2AAAAMRFkPRyS6j9kwsdoR17sPwAAAD/pBwAAAAAAAAHZAgAANgAAADERZD0ckuo/SIj4H79l7D8AAAA/6QcAAAAAAAAB2gIAADYAAAAxEWQ9HJLqPy1OKdc2bew/AAAAP/gHAAAAAAAAAdsCAAA2AAAAMRFkPRyS6j/12YpFJnzsPwAAAD8ICAAAAAAAAAHcAgAANgAAADERZD0ckuo/oysda42S7D8AAAA/CAgAAAAAAAAB3QIAADYAAAAxEWQ9HJLqPzVD4EdssOw/AAAAPxcIAAAAAAAAAd4CAAA2AAAAMRFkPRyS6j/ilHJt08bsPwAAAD8XCAAAAAAAAAHfAgAANgAAADERZD0ckuo/PTiXuKHz7D8AAAA/FwgAAAAAAAAB4AIAADYAAAAxEWQ9HJLqP+qJKd4ICu0/AAAAPycIAAAAAAAAAeECAAA2AAAAMRFkPRyS6j+Y27sDcCDtPwAAAD83CAAAAAAAAAHiAgAANgAAADERZD0ckuo/KvN+4E4+7T8AAAA/NwgAAAAAAAAB4wIAADYAAAAxEWQ9HJLqP/J+4E4+Te0/AAAAPzcIAAAAAAAAAeQCAAA2AAAAMRFkPRyS6j+8CkK9LVztPwAAAD9GCAAAAAAAAAHlAgAANgAAADERZD0ckuo/oNBydKVj7T8AAAA/RggAAAAAAAAB5gIAADYAAAAxEWQ9HJLqP2lc1OKUcu0/AAAAP2YIAAAAAAAAAecCAAA2AAAAlU6Az+6b6j9NIgWaDHrtPwAAAD9mCAAAAAAAAAHoAgAANgAAAJVOgM/um+o/Mug1UYSB7T8AAAA/dQgAAAAAAAAB6QIAADYAAACVToDP7pvqPxeuZgj8iO0/AAAAP3UIAAAAAAAAAeoCAAA2AAAAlU6Az+6b6j/6c5e/c5DtPwAAAD+FCAAAAAAAAAHrAgAANgAAAJVOgM/um+o/3znIduuX7T8AAAA/hQgAAAAAAAAB7AIAADYAAAD5i5xhwaXqP985yHbrl+0/AAAAP5QIAAAAAAAAAe0CAAA2AAAA+YucYcGl6j/E//gtY5/tPwAAAD+UCAAAAAAAAAHuAgAANgAAAPmLnGHBpeo/jYtanFKu7T8AAAA/pAgAAAAAAAAB7wIAADYAAAD5i5xhwaXqP3FRi1PKte0/AAAAP6QIAAAAAAAAAfACAAA2AAAAXcm485Ov6j9VF7wKQr3tPwAAAD+0CAAAAAAAAAHxAgAANgAAAF3JuPOTr+o/Ot3swbnE7T8AAAA/tAgAAAAAAAAB8gIAADYAAADBBtWFZrnqP+cuf+cg2+0/AAAAP8MIAAAAAAAAAfMCAAA2AAAAJUTxFznD6j95RkLE//jtPwAAAD/DCAAAAAAAAAH0AgAANgAAAImBDaoLzeo/J5jU6WYP7j8AAAA/0wgAAAAAAAAB9QIAADYAAADtvik83tbqP9TpZg/OJe4/AAAAP9MIAAAAAAAAAfYCAAA2AAAAUfxFzrDg6j9mASrsrEPuPwAAAD/jCAAAAAAAAAH3AgAANgAAALU5YmCD6uo/FFO8ERRa7j8AAAA/4wgAAAAAAAAB+AIAADYAAAC1OWJgg+rqP8GkTjd7cO4/AAAAP/IIAAAAAAAAAfkCAAA2AAAAtTliYIPq6j+lan/u8nfuPwAAAD/yCAAAAAAAAAH6AgAANgAAALU5YmCD6uo/ijCwpWp/7j8AAAA/AgkAAAAAAAAB+wIAADYAAAC1OWJgg+rqP2724Fzihu4/AAAAPwIJAAAAAAAAAfwCAAA2AAAAGXd+8lX06j9u9uBc4obuPwAAAD8hCQAAAAAAAAH9AgAANgAAAH20moQo/uo/bvbgXOKG7j8AAAA/IQkAAAAAAAAB/gIAADYAAADh8bYW+wfrPzeCQsvRle4/AAAAPzEJAAAAAAAAAf8CAAA2AAAA4fG2FvsH6z/k09TwOKzuPwAAAD9ACQAAAAAAAAEAAwAANgAAAOHxthb7B+s/rV82Xyi77j8AAAA/QAkAAAAAAAABAQMAADYAAACpbO86oBvrP1qxyISP0e4/AAAAP1AJAAAAAAAAAQIDAAA2AAAAqWzvOqAb6z/syIthbu/uPwAAAD9QCQAAAAAAAAEDAwAANgAAAKls7zqgG+s/YqZ/9cQU7z8AAAA/YAkAAAAAAAABBAMAADYAAACpbO86oBvrPxD4ERssK+8/AAAAP2AJAAAAAAAAAQUDAAA2AAAAqWzvOqAb6z+9SaRAk0HvPwAAAD9vCQAAAAAAAAEGAwAANgAAAKls7zqgG+s/h9UFr4JQ7z8AAAA/bwkAAAAAAAABBwMAADYAAACpbO86oBvrP09hZx1yX+8/AAAAP38JAAAAAAAAAQgDAAA2AAAAqWzvOqAb6z80J5jU6WbvPwAAAD9/CQAAAAAAAAEJAwAANgAAAA2qC81yJes/NCeY1Olm7z8AAAA/ngkAAAAAAAABCgMAADYAAAANqgvNciXrPxjtyIthbu8/AAAAP90JAAAAAAAAAQsDAAA2AAAA1yRE8Rc56z/heCr6UH3vPwAAAD/sCQAAAAAAAAEMAwAANgAAADliYIPqQus/4Xgq+lB97z8AAAA//AkAAAAAAAABDQMAADYAAACfn3wVvUzrP6oEjGhAjO8/AAAAP/wJAAAAAAAAAQ4DAAA2AAAAAd2Yp49W6z+PyrwfuJPvPwAAAD/8CQAAAAAAAAEPAwAANgAAAMlX0cs0aus/j8q8H7iT7z8AAAA/CwoAAAAAAAABEAMAADYAAAAvle1dB3TrP4/KvB+4k+8/AAAAPwsKAAAAAAAAAREDAAA2AAAAkdIJ8Nl96z9zkO3WL5vvPwAAAD8bCgAAAAAAAAESAwAANgAAAFlNQhR/kes/c5Dt1i+b7z8AAAA/KwoAAAAAAAABEwMAADYAAAC/il6mUZvrP3OQ7dYvm+8/AAAAPysKAAAAAAAAARQDAAA2AAAAIch6OCSl6z9zkO3WL5vvPwAAAD8rCgAAAAAAAAEVAwAANgAAAIcFl8r2rus/V1Yejqei7z8AAAA/OgoAAAAAAAABFgMAADYAAADpQrNcybjrP1dWHo6nou8/AAAAP0oKAAAAAAAAARcDAAA2AAAAT4DP7pvC6z9XVh6Op6LvPwAAAD9KCgAAAAAAAAEYAwAANgAAALG964BuzOs/V1Yejqei7z8AAAA/aQoAAAAAAAABGQMAADYAAAAX+wcTQdbrP1dWHo6nou8/AAAAP5gKAAAAAAAAARoDAAA2AAAACy6V7V0H7D8FqLCzDrnvPwAAAD+oCgAAAAAAAAEbAwAANgAAANOozREDG+w/6W3haobA7z8AAAA/twoAAAAAAAABHAMAADYAAACbIwY2qC7sP+lt4WqGwO8/AAAAP7cKAAAAAAAAAR0DAAA2AAAA/2AiyHo47D/pbeFqhsDvPwAAAD/HCgAAAAAAAAEeAwAANgAAAGOePlpNQuw/6W3haobA7z8AAAA/1woAAAAAAAABHwMAADYAAADH21rsH0zsP+lt4WqGwO8/AAAAP+YKAAAAAAAAASADAAA2AAAAKxl3fvJV7D/PMxIi/sfvPwAAAD/2CgAAAAAAAAEhAwAANgAAAPOTr6KXaew/zzMSIv7H7z8AAAA/9goAAAAAAAABIgMAADYAAABX0cs0anPsP88zEiL+x+8/AAAAPwULAAAAAAAAASMDAAA2AAAAg4kg6+GQ7D+z+ULZdc/vPwAAAD8FCwAAAAAAAAEkAwAANgAAAEsEWQ+HpOw/s/lC2XXP7z8AAAA/FQsAAAAAAAABJQMAADYAAAB5vK3F/sHsP7P5Qtl1z+8/AAAAPxULAAAAAAAAASYDAAA2AAAAo3QCfHbf7D+Xv3OQ7dbvPwAAAD8lCwAAAAAAAAEnAwAANgAAANEsVzLu/Ow/l79zkO3W7z8AAAA/JQsAAAAAAAABKAMAADYAAAD75KvoZRrtP5e/c5Dt1u8/AAAAPzQLAAAAAAAAASkDAAA2AAAAxV/kDAsu7T97haRHZd7vPwAAAD80CwAAAAAAAAEqAwAANgAAAPEXOcOCS+0/e4WkR2Xe7z8AAAA/RAsAAAAAAAABKwMAADYAAABVVVVVVVXtP3uFpEdl3u8/AAAAP1QLAAAAAAAAASwDAAA2AAAAuZJx5ydf7T97haRHZd7vPwAAAD9UCwAAAAAAAAEtAwAANgAAAB3QjXn6aO0/e4WkR2Xe7z8AAAA/sQsAAAAAAAABLgMAADYAAACBDaoLzXLtP3uFpEdl3u8/AAAAP7ELAAAAAAAAAS8DAAA2AAAA5UrGnZ987T97haRHZd7vPwAAAD+xCwAAAAAAAAEwAwAANgAAAEmI4i9yhu0/e4WkR2Xe7z8AAAA/wQsAAAAAAAABMQMAADYAAACtxf7BRJDtP3uFpEdl3u8/AAAAP9ELAAAAAAAAATIDAAA2AAAAEQMbVBea7T97haRHZd7vPwAAAD/RCwAAAAAAAAEzAwAANgAAABEDG1QXmu0/l79zkO3W7z8AAAA/0QsAAAAAAAABNAMAADYAAAB1QDfm6aPtP5e/c5Dt1u8/AAAAP+ALAAAAAAAAATUDAAA2AAAA2X1TeLyt7T+Xv3OQ7dbvPwAAAD8uDAAAAAAAAAE2AwAANgAAAKH4i5xhwe0/l79zkO3W7z8AAAA/PgwAAAAAAAABNwMAADYAAAAHNqguNMvtP5e/c5Dt1u8/AAAAPz4MAAAAAAAAATgDAAA2AAAAaXPEwAbV7T+Xv3OQ7dbvPwAAAD9ODAAAAAAAAAE5AwAANgAAAM+w4FLZ3u0/l79zkO3W7z8AAAA/TgwAAAAAAAABOgMAADYAAACXKxl3fvLtP5e/c5Dt1u8/AAAAP10MAAAAAAAAATsDAAA2AAAA+2g1CVH87T+Xv3OQ7dbvPwAAAD9dDAAAAAAAAAE8AwAANgAAAF+mUZsjBu4/l79zkO3W7z8AAAA/bQwAAAAAAAABPQMAADYAAADD420t9g/uP5e/c5Dt1u8/AAAAP20MAAAAAAAAAT4DAAA2AAAAJyGKv8gZ7j+Xv3OQ7dbvPwAAAD9tDAAAAAAAAAE/AwAANgAAAIteplGbI+4/l79zkO3W7z8AAAA/vAwAAAAAAAABQAMAADYAAADvm8LjbS3uP5e/c5Dt1u8/AAAAP8sMAAAAAAAAAUEDAAA2AAAAaFBdaJYrmT98mhoeh9XlPwAAAD8AAAAAAAAAAAFCAwAANgAAAPCj1SRE8Zc/fJoaHofV5T8AAAA/DwAAAAAAAAABQwMAADYAAABo903h8baWP3yaGh6H1eU/AAAAPx8AAAAAAAAAAUQDAAA2AAAAaJ4+Wk1ClD98mhoeh9XlPwAAAD8uAAAAAAAAAAFFAwAANgAAAGBFL9OozZE/fJoaHofV5T8AAAA/LgAAAAAAAAABRgMAADYAAADYmKePVpOQP3yaGh6H1eU/AAAAPz4AAAAAAAAAAUcDAAA2AAAAsH8wEWQ9jD9gYEvV/tzlPwAAAD8+AAAAAAAAAAFIAwAANgAAALDNEQMbVIc/RSZ8jHbk5T8AAAA/TgAAAAAAAAABSQMAADYAAACgdAJ8dt+EPyrsrEPu6+U/AAAAP10AAAAAAAAAAUoDAAA2AAAAoBvz9NFqgj8Pst36ZfPlPwAAAD9tAAAAAAAAAAFLAwAANgAAAECFx9ta7H8/8ncOst365T8AAAA/fQAAAAAAAAABTAMAADYAAABAhcfbWux/P9c9P2lVAuY/AAAAP4wAAAAAAAAAAU0DAAA2AAAAQNOozREDez/XPT9pVQLmPwAAAD+MAAAAAAAAAAFOAwAANgAAAEDTqM0RA3s/vANwIM0J5j8AAAA/nAAAAAAAAAABTwMAADYAAAAgIYq/yBl2P6DJoNdEEeY/AAAAP5wAAAAAAAAAAVADAAA2AAAAICGKv8gZdj+Fj9GOvBjmPwAAAD+rAAAAAAAAAAFRAwAANgAAACAhir/IGXY/TRsz/asn5j8AAAA/qwAAAAAAAAABUgMAADYAAAAgIYq/yBl2PzLhY7QjL+Y/AAAAP7sAAAAAAAAAAVMDAAA2AAAAICGKv8gZdj8Xp5RrmzbmPwAAAD+7AAAAAAAAAAFUAwAANgAAACAhir/IGXY/+mzFIhM+5j8AAAA/ywAAAAAAAAABVQMAADYAAAAgIYq/yBl2P98y9tmKReY/AAAAP8sAAAAAAAAAAVYDAAA2AAAAICGKv8gZdj/E+CaRAk3mPwAAAD/aAAAAAAAAAAFXAwAANgAAACAhir/IGXY/qL5XSHpU5j8AAAA/2gAAAAAAAAABWAMAADYAAAAgIYq/yBl2P42EiP/xW+Y/AAAAP+oAAAAAAAAAAVkDAAA2AAAAICGKv8gZdj9VEOpt4WrmPwAAAD/qAAAAAAAAAAFaAwAANgAAAEDTqM0RA3s/OtYaJVly5j8AAAA/+gAAAAAAAAABWwMAADYAAABA06jNEQN7Px+cS9zQeeY/AAAAP/oAAAAAAAAAAVwDAAA2AAAAQNOozREDez8DYnyTSIHmPwAAAD8JAQAAAAAAAAFdAwAANgAAAECFx9ta7H8/5yetSsCI5j8AAAA/CQEAAAAAAAABXgMAADYAAABAhcfbWux/P8zt3QE4kOY/AAAAPygBAAAAAAAAAV8DAAA2AAAAoBvz9NFqgj+VeT9wJ5/mPwAAAD8oAQAAAAAAAAFgAwAANgAAAKAb8/TRaoI/ej9wJ5+m5j8AAAA/OAEAAAAAAAABYQMAADYAAACgG/P00WqCP0LL0ZWOteY/AAAAPzgBAAAAAAAAAWIDAAA2AAAAsM0RAxtUhz8nkQJNBr3mPwAAAD9IAQAAAAAAAAFjAwAANgAAALAmIYq/yIk/C1czBH7E5j8AAAA/SAEAAAAAAAABZAMAADYAAACwfzARZD2MP9TilHJt0+Y/AAAAP1cBAAAAAAAAAWUDAAA2AAAA2Jinj1aTkD+dbvbgXOLmPwAAAD9XAQAAAAAAAAFmAwAANgAAAGBFL9OozZE/ZfpXT0zx5j8AAAA/ZwEAAAAAAAABZwMAADYAAABonj5aTUKUP0rAiAbE+OY/AAAAP2cBAAAAAAAAAWgDAAA2AAAA6ErGnZ98lT8vhrm9OwDnPwAAAD93AQAAAAAAAAFpAwAANgAAAGj3TeHxtpY/E0zqdLMH5z8AAAA/dwEAAAAAAAABagMAADYAAABo903h8baWP/gRGywrD+c/AAAAP4YBAAAAAAAAAWsDAAA2AAAA8KPVJETxlz/4ERssKw/nPwAAAD+GAQAAAAAAAAFsAwAANgAAAPCj1SRE8Zc/3NdL46IW5z8AAAA/lgEAAAAAAAABbQMAADYAAABoUF1oliuZP9zXS+OiFuc/AAAAP6UBAAAAAAAAAW4DAAA2AAAAaFBdaJYrmT/AnXyaGh7nPwAAAD+lAQAAAAAAAAFvAwAANgAAAOj85KvoZZo/wJ18mhoe5z8AAAA/tQEAAAAAAAABcAMAADYAAABoqWzvOqCbP6VjrVGSJec/AAAAP7UBAAAAAAAAAXEDAAA2AAAA8FX0Mo3anD+lY61RkiXnPwAAAD/FAQAAAAAAAAFyAwAANgAAAHACfHbfFJ4/pWOtUZIl5z8AAAA/xQEAAAAAAAABcwMAADYAAAC4rcX+wUSgP6VjrVGSJec/AAAAP9QBAAAAAAAAAXQDAAA2AAAARFpNQhR/oT+KKd4ICi3nPwAAAD/kAQAAAAAAAAF1AwAANgAAAMQG1YVmuaI/iineCAot5z8AAAA/5AEAAAAAAAABdgMAADYAAABEs1zJuPOjP23vDsCBNOc/AAAAP+QBAAAAAAAAAXcDAAA2AAAAyF/kDAsupT9t7w7AgTTnPwAAAD/0AQAAAAAAAAF4AwAANgAAAIziL3KGBac/UrU/d/k75z8AAAA/9AEAAAAAAAABeQMAADYAAAAMj7e12D+oPzd7cC5xQ+c/AAAAPwMCAAAAAAAAAXoDAAA2AAAA0BEDG1QXqj8bQaHl6ErnPwAAAD8TAgAAAAAAAAF7AwAANgAAAFC+il6mUas/G0Gh5ehK5z8AAAA/EwIAAAAAAAABfAMAADYAAADQahKi+IusP+TMAlTYWec/AAAAPxMCAAAAAAAAAX0DAAA2AAAAmO1dB3Rjrj/kzAJU2FnnPwAAAD8iAgAAAAAAAAF+AwAANgAAANjDISmdAK8/yZIzC1Bh5z8AAAA/MgIAAAAAAAABfwMAADYAAAAYmuVKxp2vP8mSMwtQYec/AAAAPzICAAAAAAAAAYADAAA2AAAALLhUtncdsD/JkjMLUGHnPwAAAD9CAgAAAAAAAAGBAwAANgAAAEyjNkcMbLA/yZIzC1Bh5z8AAAA/QgIAAAAAAAABggMAADYAAABsjhjYoLqwP8mSMwtQYec/AAAAP1ECAAAAAAAAAYMDAAA2AAAArGTc+clXsT/JkjMLUGHnPwAAAD9hAgAAAAAAAAGEAwAANgAAANBPvopeprE/5MwCVNhZ5z8AAAA/YQIAAAAAAAABhQMAADYAAAAQJoKsh0OyPxtBoeXoSuc/AAAAP2ECAAAAAAAAAYYDAAA2AAAAMBFkPRySsj9t7w7AgTTnPwAAAD9hAgAAAAAAAAGHAwAANgAAAHDnJ19FL7M/wJ18mhoe5z8AAAA/cQIAAAAAAAABiAMAADYAAACQ0gnw2X2zPy+Gub07AOc/AAAAP3ECAAAAAAAAAYkDAAA2AAAAkNIJ8Nl9sz+CNCeY1OnmPwAAAD+AAgAAAAAAAAGKAwAANgAAAJDSCfDZfbM/7xxku/XL5j8AAAA/kAIAAAAAAAABiwMAADYAAACQ0gnw2X2zP10Fod4WruY/AAAAP5ACAAAAAAAAAYwDAAA2AAAAkNIJ8Nl9sz+wsw65r5fmPwAAAD+fAgAAAAAAAAGNAwAANgAAAHDnJ19FL7M/A2J8k0iB5j8AAAA/nwIAAAAAAAABjgMAADYAAABQ/EXOsOCyP1UQ6m3hauY/AAAAP68CAAAAAAAAAY8DAAA2AAAAECaCrIdDsj+NhIj/8VvmPwAAAD+vAgAAAAAAAAGQAwAANgAAAPA6oBvz9LE/xPgmkQJN5j8AAAA/vwIAAAAAAAABkQMAADYAAADwOqAb8/SxP98y9tmKReY/AAAAP78CAAAAAAAAAZIDAAA2AAAA0E++il6msT8Xp5RrmzbmPwAAAD/OAgAAAAAAAAGTAwAANgAAANBPvopeprE/TRsz/asn5j8AAAA/zgIAAAAAAAABlAMAADYAAADQT76KXqaxP2lVAkY0IOY/AAAAP94CAAAAAAAAAZUDAAA2AAAArGTc+clXsT+Fj9GOvBjmPwAAAD/eAgAAAAAAAAGWAwAANgAAAKxk3PnJV7E/vANwIM0J5j8AAAA/7gIAAAAAAAABlwMAADYAAACsZNz5yVexP/J3DrLd+uU/AAAAPw0DAAAAAAAAAZgDAAA2AAAAxAbVhWa5oj/9x28Z+2zlPwAAAD9nAwAAAAAAAAGZAwAANgAAADRqc8TABrU/sLMOua+X5j8AAAA/AAAAAAAAAAABmgMAADYAAAAUf5EzLLi0P7CzDrmvl+Y/AAAAP14AAAAAAAAAAZsDAAA2AAAA9JOvopdptD+wsw65r5fmPwAAAD9uAAAAAAAAAAGcAwAANgAAANCozREDG7Q/sLMOua+X5j8AAAA/fQAAAAAAAAABnQMAADYAAACwveuAbsyzP5V5P3Ann+Y/AAAAP5wAAAAAAAAAAZ4DAAA2AAAAkNIJ8Nl9sz96P3Ann6bmPwAAAD+sAAAAAAAAAAGfAwAANgAAAHDnJ19FL7M/XQWh3hau5j8AAAA/rAAAAAAAAAABoAMAADYAAABQ/EXOsOCyP0LL0ZWOteY/AAAAP7wAAAAAAAAAAaEDAAA2AAAAUPxFzrDgsj/vHGS79cvmPwAAAD+8AAAAAAAAAAGiAwAANgAAADARZD0ckrI/uKjFKeXa5j8AAAA/ywAAAAAAAAABowMAADYAAAAwEWQ9HJKyP4I0J5jU6eY/AAAAP8sAAAAAAAAAAaQDAAA2AAAAECaCrIdDsj9KwIgGxPjmPwAAAD/bAAAAAAAAAAGlAwAANgAAAPA6oBvz9LE/E0zqdLMH5z8AAAA/2wAAAAAAAAABpgMAADYAAADwOqAb8/SxP8CdfJoaHuc/AAAAP+sAAAAAAAAAAacDAAA2AAAA0E++il6msT+KKd4ICi3nPwAAAD/rAAAAAAAAAAGoAwAANgAAAKxk3PnJV7E/UrU/d/k75z8AAAA/+gAAAAAAAAABqQMAADYAAACMefpoNQmxPxtBoeXoSuc/AAAAP/oAAAAAAAAAAaoDAAA2AAAAjHn6aDUJsT/JkjMLUGHnPwAAAD8KAQAAAAAAAAGrAwAANgAAAGyOGNigurA/rVhkwsdo5z8AAAA/CgEAAAAAAAABrAMAADYAAABsjhjYoLqwP1qq9ucuf+c/AAAAPxkBAAAAAAAAAa0DAAA2AAAAbI4Y2KC6sD8/cCefpobnPwAAAD8ZAQAAAAAAAAGuAwAANgAAAEyjNkcMbLA/CPyIDZaV5z8AAAA/KQEAAAAAAAABrwMAADYAAABMozZHDGywP9GH6nuFpOc/AAAAPzkBAAAAAAAAAbADAAA2AAAALLhUtncdsD+aE0zqdLPnPwAAAD9IAQAAAAAAAAGxAwAANgAAABia5UrGna8/Yp+tWGTC5z8AAAA/SAEAAAAAAAABsgMAADYAAAAYmuVKxp2vP0dl3g/cyec/AAAAP0gBAAAAAAAAAbMDAAA2AAAAGJrlSsadrz/1tnA1Q+DnPwAAAD9IAQAAAAAAAAG0AwAANgAAABia5UrGna8/oggDW6r25z8AAAA/WAEAAAAAAAABtQMAADYAAAAYmuVKxp2vP2uUZMmZBeg/AAAAP2gBAAAAAAAAAbYDAAA2AAAAGJrlSsadrz8Y5vbuABzoPwAAAD9oAQAAAAAAAAG3AwAANgAAABia5UrGna8//asnpngj6D8AAAA/dwEAAAAAAAABuAMAADYAAAAYmuVKxp2vP6r9ucvfOeg/AAAAP3cBAAAAAAAAAbkDAAA2AAAAGJrlSsadrz9ziRs6z0joPwAAAD93AQAAAAAAAAG6AwAANgAAABia5UrGna8/V09M8UZQ6D8AAAA/hwEAAAAAAAABuwMAADYAAAAYmuVKxp2vPwWh3hauZug/AAAAP4cBAAAAAAAAAbwDAAA2AAAAGJrlSsadrz/qZg/OJW7oPwAAAD+WAQAAAAAAAAG9AwAANgAAABia5UrGna8/svJwPBV96D8AAAA/lgEAAAAAAAABvgMAADYAAAAYmuVKxp2vP5e4ofOMhOg/AAAAP6YBAAAAAAAAAb8DAAA2AAAAGJrlSsadrz97ftKqBIzoPwAAAD+2AQAAAAAAAAHAAwAANgAAABia5UrGna8/YEQDYnyT6D8AAAA/tgEAAAAAAAABwQMAADYAAAAYmuVKxp2vP0QKNBn0mug/AAAAP7YBAAAAAAAAAcIDAAA2AAAAGJrlSsadrz8NlpWH46noPwAAAD/FAQAAAAAAAAHDAwAANgAAABia5UrGna8/1yH39dK46D8AAAA/xQEAAAAAAAABxAMAADYAAAAsuFS2dx2wP7rnJ61KwOg/AAAAP9UBAAAAAAAAAcUDAAA2AAAATKM2RwxssD+Ec4kbOs/oPwAAAD/VAQAAAAAAAAHGAwAANgAAAEyjNkcMbLA/TP/qiSne6D8AAAA/5QEAAAAAAAABxwMAADYAAABMozZHDGywP/pQfa+Q9Og/AAAAP+UBAAAAAAAAAcgDAAA2AAAAbI4Y2KC6sD/C3N4dgAPpPwAAAD/0AQAAAAAAAAHJAwAANgAAAIx5+mg1CbE/cC5xQ+cZ6T8AAAA/BAIAAAAAAAABygMAADYAAACsZNz5yVexP1X0ofpeIek/AAAAPwQCAAAAAAAAAcsDAAA2AAAArGTc+clXsT8CRjQgxjfpPwAAAD8TAgAAAAAAAAHMAwAANgAAANBPvopeprE/5wtl1z0/6T8AAAA/EwIAAAAAAAABzQMAADYAAADwOqAb8/SxP8rRlY61Ruk/AAAAPyMCAAAAAAAAAc4DAAA2AAAAECaCrIdDsj+UXff8pFXpPwAAAD8jAgAAAAAAAAHPAwAANgAAAFD8Rc6w4LI/eCMotBxd6T8AAAA/IwIAAAAAAAAB0AMAADYAAABQ/EXOsOCyP13pWGuUZOk/AAAAPzMCAAAAAAAAAdEDAAA2AAAAcOcnX0Uvsz9d6VhrlGTpPwAAAD8zAgAAAAAAAAHSAwAANgAAAHDnJ19FL7M/Qa+JIgxs6T8AAAA/QgIAAAAAAAAB0wMAADYAAACQ0gnw2X2zP0GviSIMbOk/AAAAP1ICAAAAAAAAAdQDAAA2AAAAkNIJ8Nl9sz8ldbrZg3PpPwAAAD9SAgAAAAAAAAHVAwAANgAAALC964BuzLM/JXW62YNz6T8AAAA/YgIAAAAAAAAB1gMAADYAAACwveuAbsyzPwo765D7euk/AAAAP2ICAAAAAAAAAdcDAAA2AAAA0KjNEQMbtD/Txkz/6onpPwAAAD9xAgAAAAAAAAHYAwAANgAAAPSTr6KXabQ/t4x9tmKR6T8AAAA/cQIAAAAAAAAB2QMAADYAAAA0anPEwAa1P5xSrm3amOk/AAAAP3ECAAAAAAAAAdoDAAA2AAAANGpzxMAGtT+AGN8kUqDpPwAAAD+BAgAAAAAAAAHbAwAANgAAAFhVVVVVVbU/SqRAk0Gv6T8AAAA/gQIAAAAAAAAB3AMAADYAAACYKxl3fvK1Py1qcUq5tuk/AAAAP5ACAAAAAAAAAd0DAAA2AAAAuBb7BxNBtj/39dK4qMXpPwAAAD+gAgAAAAAAAAHeAwAANgAAANgB3Zinj7Y/27sDcCDN6T8AAAA/oAIAAAAAAAAB3wMAADYAAAAY2KC60Cy3P7+BNCeY1Ok/AAAAP7ACAAAAAAAAAeADAAA2AAAAXK5k3PnJtz+/gTQnmNTpPwAAAD+wAgAAAAAAAAHhAwAANgAAALxvCo+3tbg/v4E0J5jU6T8AAAA/vwIAAAAAAAAB4gMAADYAAAAcMbBBdaG5P7+BNCeY1Ok/AAAAP78CAAAAAAAAAeMDAAA2AAAAgPJV9DKNuj+/gTQnmNTpPwAAAD/PAgAAAAAAAAHkAwAANgAAAOCz+6bweLs/pEdl3g/c6T8AAAA/zwIAAAAAAAAB5QMAADYAAABAdaFZrmS8P6RHZd4P3Ok/AAAAP98CAAAAAAAAAeYDAAA2AAAApDZHDGxQvT+kR2XeD9zpPwAAAD/uAgAAAAAAAAHnAwAANgAAAMQhKZ0An70/pEdl3g/c6T8AAAA/7gIAAAAAAAAB6AMAADYAAAAE+Oy+KTy+P6RHZd4P3Ok/AAAAP+4CAAAAAAAAAekDAAA2AAAAJOPOT76Kvj+kR2XeD9zpPwAAAD/+AgAAAAAAAAHqAwAANgAAAETOsOBS2b4/pEdl3g/c6T8AAAA//gIAAAAAAAAB6wMAADYAAABkuZJx5ye/P6RHZd4P3Ok/AAAAPw0DAAAAAAAAAewDAAA2AAAAqI9WkxDFvz+/gTQnmNTpPwAAAD8dAwAAAAAAAAHtAwAANgAAAPQyjdocMcA/9/XSuKjF6T8AAAA/HQMAAAAAAAAB7gMAADYAAACkE+Cz+6bAPxIwogExvuk/AAAAPy0DAAAAAAAAAe8DAAA2AAAAVvQyjdocwT9l3g/cyafpPwAAAD8tAwAAAAAAAAHwAwAANgAAAJjK9q4DusE/08ZM/+qJ6T8AAAA/PAMAAAAAAAAB8QMAADYAAABIq0mI4i/CPwo765D7euk/AAAAPzwDAAAAAAAAAfIDAAA2AAAAaJYrGXd+wj9d6VhrlGTpPwAAAD9MAwAAAAAAAAHzAwAANgAAAIqBDaoLzcI/lF33/KRV6T8AAAA/TAMAAAAAAAAB9AMAADYAAACqbO86oBvDP+cLZdc9P+k/AAAAP1wDAAAAAAAAAfUDAAA2AAAAOmJgg+pCwz8CRjQgxjfpPwAAAD9cAwAAAAAAAAH2AwAANgAAAMpX0cs0asM/ObrSsdYo6T8AAAA/awMAAAAAAAAB9wMAADYAAADKV9HLNGrDP3AucUPnGek/AAAAP2sDAAAAAAAAAfgDAAA2AAAAWk1CFH+Rwz/C3N4dgAPpPwAAAD97AwAAAAAAAAH5AwAANgAAAFpNQhR/kcM/+lB9r5D06D8AAAA/ewMAAAAAAAAB+gMAADYAAADqQrNcybjDP0z/6okp3ug/AAAAP5oDAAAAAAAAAfsDAAA2AAAA6kKzXMm4wz+frVhkwsfoPwAAAD+aAwAAAAAAAAH8AwAANgAAAOpCs1zJuMM/8lvGPlux6D8AAAA/mgMAAAAAAAAB/QMAADYAAAB6OCSlE+DDPyjQZNBroug/AAAAP6oDAAAAAAAAAf4DAAA2AAAADC6V7V0HxD+y8nA8FX3oPwAAAD+qAwAAAAAAAAH/AwAANgAAAAwule1dB8Q/INutXzZf6D8AAAA/sQMAAAAAAAABAAQAADYAAAAMLpXtXQfEP3OJGzrPSOg/AAAAP8ADAAAAAAAAAQEEAAA2AAAAnCMGNqguxD/icVhd8CroPwAAAD/AAwAAAAAAAAECBAAANgAAACwZd37yVcQ/a5RkyZkF6D8AAAA/0AMAAAAAAAABAwQAADYAAAAsGXd+8lXEP9l8oey65+c/AAAAP9ADAAAAAAAAAQQEAAA2AAAALBl3fvJVxD9HZd4P3MnnPwAAAD/gAwAAAAAAAAEFBAAANgAAACwZd37yVcQ/tU0bM/2r5z8AAAA/7wMAAAAAAAABBgQAADYAAAAsGXd+8lXEPz9wJ5+mhuc/AAAAP+8DAAAAAAAAAQcEAAA2AAAALBl3fvJVxD+SHpV5P3DnPwAAAD/vAwAAAAAAAAEIBAAANgAAACwZd37yVcQ/AAfSnGBS5z8AAAA//wMAAAAAAAABCQQAADYAAAAsGXd+8lXEP1K1P3f5O+c/AAAAPw4EAAAAAAAAAQoEAAA2AAAAnCMGNqguxD/c10vjohbnPwAAAD8eBAAAAAAAAAELBAAANgAAAJwjBjaoLsQ/L4a5vTsA5z8AAAA/HgQAAAAAAAABDAQAADYAAACcIwY2qC7EP4I0J5jU6eY/AAAAPx4EAAAAAAAAAQ0EAAA2AAAADC6V7V0HxD+dbvbgXOLmPwAAAD8uBAAAAAAAAAEOBAAANgAAAAwule1dB8Q/uKjFKeXa5j8AAAA/PQQAAAAAAAABDwQAADYAAAAMLpXtXQfEP9TilHJt0+Y/AAAAPz0EAAAAAAAAARAEAAA2AAAAejgkpRPgwz/vHGS79cvmPwAAAD9NBAAAAAAAAAERBAAANgAAAOpCs1zJuMM/C1czBH7E5j8AAAA/bAQAAAAAAAABEgQAADYAAABaTUIUf5HDPyeRAk0GveY/AAAAP2wEAAAAAAAAARMEAAA2AAAAylfRyzRqwz9Cy9GVjrXmPwAAAD98BAAAAAAAAAEUBAAANgAAADpiYIPqQsM/QsvRlY615j8AAAA/fAQAAAAAAAABFQQAADYAAACqbO86oBvDP0LL0ZWOteY/AAAAP5sEAAAAAAAAARYEAAA2AAAAGnd+8lX0wj9Cy9GVjrXmPwAAAD+6BAAAAAAAAAEXBAAANgAAAIJLZXvXAeU/3fpl84Wy6z8AAAA/AAAAAAAAAAABGAQAADYAAADmiIENqgvlP936ZfOFsus/AAAAP30AAAAAAAAAARkEAAA2AAAArgO6MU8f5T/d+mXzhbLrPwAAAD+cAAAAAAAAAAEaBAAANgAAAAd0Y54+WuU/3fpl84Wy6z8AAAA/uwAAAAAAAAABGwQAADYAAADkDAsule3lP936ZfOFsus/AAAAP8sAAAAAAAAAARwEAAA2AAAAzXIl485P5j/d+mXzhbLrPwAAAD/LAAAAAAAAAAEdBAAANgAAAMClsr3rgOY/3fpl84Wy6z8AAAA/ywAAAAAAAAABHgQAADYAAAC22D+YCLLmP936ZfOFsus/AAAAP9oAAAAAAAAAAR8EAAA2AAAARs6w4FLZ5j/d+mXzhbLrPwAAAD/aAAAAAAAAAAEgBAAANgAAANbDISmdAOc/3fpl84Wy6z8AAAA/6gAAAAAAAAABIQQAADYAAAABfHbfFB7nP936ZfOFsus/AAAAP+oAAAAAAAAAASIEAAA2AAAALjTLlYw75z/5NDU8DqvrPwAAAD/6AAAAAAAAAAEjBAAANgAAAFvsH0wEWec/+TQ1PA6r6z8AAAA/+gAAAAAAAAABJAQAADYAAAAkZ1hwqWznP/k0NTwOq+s/AAAAPwkBAAAAAAAAASUEAAA2AAAATx+tJiGK5z/5NDU8DqvrPwAAAD8JAQAAAAAAAAEmBAAANgAAALRcybjzk+c/+TQ1PA6r6z8AAAA/GQEAAAAAAAABJwQAADYAAAB81wHdmKfnP/k0NTwOq+s/AAAAPxkBAAAAAAAAASgEAAA2AAAA3xQeb2ux5z/5NDU8DqvrPwAAAD8oAQAAAAAAAAEpBAAANgAAAERSOgE+u+c/+TQ1PA6r6z8AAAA/KAEAAAAAAAABKgQAADYAAACnj1aTEMXnPxRvBIWWo+s/AAAAPzgBAAAAAAAAASsEAAA2AAAADM1yJePO5z8UbwSFlqPrPwAAAD84AQAAAAAAAAEsBAAANgAAAG8Kj7e12Oc/FG8EhZaj6z8AAAA/ZwEAAAAAAAABLQQAADYAAADIejgkpRPoPye0HF3pWOs/AAAAPwAAAAAAAAAAAS4EAAA2AAAAZD0cktIJ6D8ntBxd6VjrPwAAAD8vAAAAAAAAAAEvBAAANgAAAAAAAAAAAOg/DHpNFGFg6z8AAAA/LwAAAAAAAAABMAQAADYAAACcwuNtLfbnP/E/fsvYZ+s/AAAAPy8AAAAAAAAAATEEAAA2AAAA1EerSYji5z/VBa+CUG/rPwAAAD8/AAAAAAAAAAEyBAAANgAAAG8Kj7e12Oc/usvfOch26z8AAAA/TwAAAAAAAAABMwQAADYAAACnj1aTEMXnP56REPE/fus/AAAAP14AAAAAAAAAATQEAAA2AAAAp49WkxDF5z+CV0Got4XrPwAAAD9uAAAAAAAAAAE1BAAANgAAAN8UHm9rsec/Zx1yXy+N6z8AAAA/bgAAAAAAAAABNgQAADYAAAB81wHdmKfnP2cdcl8vjes/AAAAP30AAAAAAAAAATcEAAA2AAAAfNcB3Zin5z9M46IWp5TrPwAAAD99AAAAAAAAAAE4BAAANgAAABea5UrGnec/TOOiFqeU6z8AAAA/jQAAAAAAAAABOQQAADYAAAC0XMm485PnPzCp080enOs/AAAAP50AAAAAAAAAAToEAAA2AAAATx+tJiGK5z8wqdPNHpzrPwAAAD+dAAAAAAAAAAE7BAAANgAAAOzhkJROgOc/FG8EhZaj6z8AAAA/rAAAAAAAAAABPAQAADYAAACHpHQCfHbnPxRvBIWWo+s/AAAAP6wAAAAAAAAAAT0EAAA2AAAAJGdYcKls5z/5NDU8DqvrPwAAAD+8AAAAAAAAAAE+BAAANgAAAL8pPN7WYuc/+TQ1PA6r6z8AAAA/vAAAAAAAAAABPwQAADYAAABb7B9MBFnnP/k0NTwOq+s/AAAAP+sAAAAAAAAAAUAEAAA2AAAAW+wfTARZ5z/d+mXzhbLrPwAAAD8KAQAAAAAAAAFBBAAANgAAAFvsH0wEWec/wsCWqv256z8AAAA/dwEAAAAAAAABQgQAADYAAAAkZ1hwqWznP8LAlqr9ues/AAAAP3cBAAAAAAAAAUMEAAA2AAAAh6R0Anx25z/CwJaq/bnrPwAAAD+HAQAAAAAAAAFEBAAANgAAAOzhkJROgOc/wsCWqv256z8AAAA/hwEAAAAAAAABRQQAADYAAABPH60mIYrnP8LAlqr9ues/AAAAP5cBAAAAAAAAAUYEAAA2AAAAtFzJuPOT5z/CwJaq/bnrPwAAAD+XAQAAAAAAAAFHBAAANgAAABea5UrGnec/wsCWqv256z8AAAA/pgEAAAAAAAABSAQAADYAAAB81wHdmKfnP6eGx2F1wes/AAAAP/QBAAAAAAAAAUkEAAA2AAAA3xQeb2ux5z+nhsdhdcHrPwAAAD8jAgAAAAAAAAFKBAAANgAAAN8UHm9rsec/ikz4GO3I6z8AAAA/UgIAAAAAAAABSwQAADYAAABEUjoBPrvnP4pM+BjtyOs/AAAAP2ICAAAAAAAAAUwEAAA2AAAAp49WkxDF5z+KTPgY7cjrPwAAAD9xAgAAAAAAAAFNBAAANgAAAAzNciXjzuc/bxIp0GTQ6z8AAAA/gQIAAAAAAAABTgQAADYAAADUR6tJiOLnP1TYWYfc1+s/AAAAP4ECAAAAAAAAAU8EAAA2AAAAnMLjbS325z9U2FmH3NfrPwAAAD+RAgAAAAAAAAFQBAAANgAAAAAAAAAAAOg/OJ6KPlTf6z8AAAA/kQIAAAAAAAABUQQAADYAAABkPRyS0gnoPzieij5U3+s/AAAAP6ACAAAAAAAAAVIEAAA2AAAAyHo4JKUT6D84noo+VN/rPwAAAD+wAgAAAAAAAAFTBAAANgAAAC24VLZ3Heg/OJ6KPlTf6z8AAAA/sAIAAAAAAAAL</ink>
</athena>
</file>

<file path=customXml/item40.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QAAAAV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SxUAAAAAAAAF5v///wxBY3Rpb25UeXBlVjEBAAAAB3ZhbHVlX18ACAIAAAAAAAAAAQUAAAAEAAAACRsAAAAJHAAAAOEgAAAAAAAAAeP////m////AAAAAAEGAAAABAAAAAkeAAAACR8AAADIIwAAAAAAAAHg////5v///wAAAAABBwAAAAQAAAAJIQAAAAkiAAAAaygAAAAAAAAB3f///+b///8AAAAAAQgAAAAEAAAACSQAAAAJJQAAANUtAAAAAAAAAdr////m////AAAAAAEJAAAABAAAAAknAAAACSgAAADfMQAAAAAAAAHX////5v///wAAAAABCgAAAAQAAAAJKgAAAAkrAAAAM2EAAAAAAAAB1P///+b///8AAAAAAQsAAAAEAAAACS0AAAAJLgAAAACEAAAAAAAAAdH////m////AAAAAAEMAAAABAAAAAkwAAAACTEAAAA9jwAAAAAAAAHO////5v///wAAAAABDQAAAAQAAAAJMwAAAAk0AAAANJIAAAAAAAABy////+b///8AAAAAAQ4AAAAEAAAACTYAAAAJNwAAAMKeAAAAAAAAAcj////m////AAAAAAEPAAAABAAAAAk5AAAACToAAABtvwAAAAAAAAHF////5v///wAAAAABEAAAAAQAAAAJPAAAAAk9AAAAXMoAAAAAAAABwv///+b///8AAAAAAREAAAAEAAAACT8AAAAJQAAAACrZAAAAAAAAAb/////m////AAAAAAESAAAABAAAAAlCAAAACUMAAABb9AAAAAAAAAG8////5v///wAAAAABEwAAAAQAAAAJRQAAAAlGAAAAkQsBAAAAAAABuf///+b///8AAAAAARQAAAAEAAAACUgAAAAJSQAAAGMRAQAAAAAAAbb////m////AAAAAAEVAAAABAAAAAlLAAAACUwAAACFGQEAAAAAAAGz////5v///wAAAAABFgAAAAQAAAAJTgAAAAlPAAAAQSwBAAAAAAABsP///+b///8AAAAABRcAAAANQ2xlYXJDYW52YXNWMQIAAAAJU3RhcnRUaW1lBFR5cGUABBAMQWN0aW9uVHlwZVYxAgAAAAIAAAC4NQEAAAAAAAGv////5v///wAAAAAFGAAAAA9QZW5BdHRyaWJ1dGVzVjEKAAAAB19jb2xvckEHX2NvbG9yUgdfY29sb3JHB19jb2xvckIKRml0VG9DdXJ2ZQZIZWlnaHQOSWdub3JlUHJlc3N1cmUNSXNIaWdobGlnaHRlcgVTaGFwZQVXaWR0aAAAAAAAAAAABAACAgICAQYBAQxCcnVzaFNoYXBlVjECAAAABgIAAAD//wAAAAAAAAAAACJAAAAFrv///wxCcnVzaFNoYXBlVjEBAAAAB3ZhbHVlX18ACAIAAAABAAAAAAAAAAAAIkAFGQAAAApJbmtUcmFjZVYxAwAAAA1MaXN0YDErX2l0ZW1zDExpc3RgMStfc2l6ZQ9MaXN0YDErX3ZlcnNpb24EAAAYU2hhcmVkLklua2luZy5JbmtQb2ludFtdAgAAAAgIAgAAAAlTAAAAzAAAAMwAAAABGwAAABgAAAD//wAAAAAAAAAAACJAAAABrP///67///8BAAAAAAAAAAAAIkABHAAAABkAAAAJVQAAABQAAAAUAAAAAR4AAAAYAAAA//8AAAAAAAAAAAAiQAAAAar///+u////AQAAAAAAAAAAACJAAR8AAAAZAAAACVcAAAAXAAAAFwAAAAEhAAAAGAAAAP//AAAAAAAAAAAAIkAAAAGo////rv///wEAAAAAAAAAAAAiQAEiAAAAGQAAAAlZAAAANAAAADQAAAABJAAAABgAAAD//wAAAAAAAAAAACJAAAABpv///67///8BAAAAAAAAAAAAIkABJQAAABkAAAAJWwAAAAEAAAABAAAAAScAAAAYAAAA//8AAAAAAAAAAAAiQAAAAaT///+u////AQAAAAAAAAAAACJAASgAAAAZAAAACV0AAAAvAAAALwAAAAEqAAAAGAAAAP//AAAAAAAAAAAAIkAAAAGi////rv///wEAAAAAAAAAAAAiQAErAAAAGQAAAAlfAAAAFgAAABYAAAABLQAAABgAAAD//wAAAAAAAAAAACJAAAABoP///67///8BAAAAAAAAAAAAIkABLgAAABkAAAAJYQAAAB4AAAAeAAAAATAAAAAYAAAA//8AAAAAAAAAAAAiQAAAAZ7///+u////AQAAAAAAAAAAACJAATEAAAAZAAAACWMAAAADAAAAAwAAAAEzAAAAGAAAAP//AAAAAAAAAAAAIkAAAAGc////rv///wEAAAAAAAAAAAAiQAE0AAAAGQAAAAllAAAAqgAAAKoAAAABNgAAABgAAAD//wAAAAAAAAAAACJAAAABmv///67///8BAAAAAAAAAAAAIkABNwAAABkAAAAJZwAAANwAAADcAAAAATkAAAAYAAAA//8AAAAAAAAAAAAiQAAAAZj///+u////AQAAAAAAAAAAACJAAToAAAAZAAAACWkAAADIAAAAyAAAAAE8AAAAGAAAAP//AAAAAAAAAAAAIkAAAAGW////rv///wEAAAAAAAAAAAAiQAE9AAAAGQAAAAlrAAAALgAAAC4AAAABPwAAABgAAAD//wAAAAAAAAAAACJAAAABlP///67///8BAAAAAAAAAAAAIkABQAAAABkAAAAJbQAAAOQAAADkAAAAAUIAAAAYAAAA//8AAAAAAAAAAAAiQAAAAZL///+u////AQAAAAAAAAAAACJAAUMAAAAZAAAACW8AAABiAAAAYgAAAAFFAAAAGAAAAP//AAAAAAAAAAAAIkAAAAGQ////rv///wEAAAAAAAAAAAAiQAFGAAAAGQAAAAlxAAAARwAAAEcAAAABSAAAABgAAAD//wAAAAAAAAAAACJAAAABjv///67///8BAAAAAAAAAAAAIkABSQAAABkAAAAJcwAAAHMAAABzAAAAAUsAAAAYAAAA//8AAAAAAAAAAAAiQAAAAYz///+u////AQAAAAAAAAAAACJAAUwAAAAZAAAACXUAAABcAAAAXAAAAAFOAAAAGAAAAP//AAAAAAAAAAAAIkAAAAGK////rv///wEAAAAAAAAAAAAiQAFPAAAAGQAAAAl3AAAAkwAAAJMAAAAHUwAAAAABAAAAAAEAAAQKSW5rUG9pbnRWMQI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NNAdVAAAAAAEAAAAgAAAABApJbmtQb2ludFYxAgAAAAlEAQAACUUBAAAJRgEAAAlHAQAACUgBAAAJSQEAAAlKAQAACUsBAAAJTAEAAAlNAQAACU4BAAAJTwEAAAlQAQAACVEBAAAJUgEAAAlTAQAACVQBAAAJVQEAAAlWAQAACVcBAAANDAdXAAAAAAEAAAAgAAAABApJbmtQb2ludFYxAgAAAAlYAQAACVkBAAAJWgEAAAlbAQAACVwBAAAJXQEAAAleAQAACV8BAAAJYAEAAAlhAQAACWIBAAAJYwEAAAlkAQAACWUBAAAJZgEAAAlnAQAACWgBAAAJaQEAAAlqAQAACWsBAAAJbAEAAAltAQAACW4BAAANCQdZAAAAAAEAAABAAAAABApJbmtQb2ludFYxAgA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DQwHWwAAAAABAAAABAAAAAQKSW5rUG9pbnRWMQIAAAAJowEAAA0DB10AAAAAAQAAAEAAAAAECklua1BvaW50VjECAA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0RB18AAAAAAQAAACAAAAAECklua1BvaW50VjECAAAACdMBAAAJ1AEAAAnVAQAACdYBAAAJ1wEAAAnYAQAACdkBAAAJ2gEAAAnbAQAACdwBAAAJ3QEAAAneAQAACd8BAAAJ4AEAAAnhAQAACeIBAAAJ4wEAAAnkAQAACeUBAAAJ5gEAAAnnAQAACegBAAANCgdhAAAAAAEAAAAgAAAABApJbmtQb2ludFYxAgAAAAnpAQAACeoBAAAJ6wEAAAnsAQAACe0BAAAJ7gEAAAnvAQAACfABAAAJ8QEAAAnyAQAACfMBAAAJ9AEAAAn1AQAACfYBAAAJ9wEAAAn4AQAACfkBAAAJ+gEAAAn7AQAACfwBAAAJ/QEAAAn+AQAACf8BAAAJAAIAAAkBAgAACQICAAAJAwIAAAkEAgAACQUCAAAJBgIAAA0CB2MAAAAAAQAAAAQAAAAECklua1BvaW50VjECAAAACQcCAAAJCAIAAAkJAgAACgdlAAAAAAEAAAAAAQAABApJbmtQb2ludFYxAgA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NVgdnAAAAAAEAAAAAAQAABApJbmtQb2ludFYxAgA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DSQHaQAAAAABAAAAAAEAAAQKSW5rUG9pbnRWMQIA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DTgHawAAAAABAAAAQAAAAAQKSW5rUG9pbnRWMQIA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0SB20AAAAAAQAAAAABAAAECklua1BvaW50VjECA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CVsFAAAJXAUAAAldBQAACV4FAAAJXwUAAAlgBQAACWEFAAAJYgUAAAljBQAACWQFAAAJZQUAAAlmBQAACWcFAAAJaAUAAAlpBQAADRwHbwAAAAABAAAAgAAAAAQKSW5rUG9pbnRWMQIA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JvgUAAAm/BQAACcAFAAAJwQUAAAnCBQAACcMFAAAJxAUAAAnFBQAACcYFAAAJxwUAAAnIBQAACckFAAAJygUAAAnLBQAADR4HcQAAAAABAAAAgAAAAAQKSW5rUG9pbnRWMQIA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DTkHcwAAAAABAAAAgAAAAAQKSW5rUG9pbnRWMQIAAAAJEwYAAAkUBgAACRUGAAAJFgYAAAkXBgAACRgGAAAJGQYAAAkaBgAACRsGAAAJHAYAAAkdBgAACR4GAAAJHwYAAAkgBgAACSEGAAAJIgYAAAkjBgAACSQGAAAJJQYAAAkmBgAACScGAAAJKAYAAAkpBgAACSoGAAAJKwYAAAksBgAACS0GAAAJLgYAAAkvBgAACTAGAAAJMQYAAAkyBgAACTMGAAAJNAYAAAk1BgAACTYGAAAJNwYAAAk4BgAACTkGAAAJOgYAAAk7BgAACTwGAAAJPQYAAAk+BgAACT8GAAAJQAYAAAlBBgAACUIGAAAJQwYAAAlEBgAACUUGAAAJRgYAAAlHBgAACUgGAAAJSQYAAAlKBgAACUsGAAAJTAYAAAlNBgAACU4GAAAJTwYAAAlQBgAACVEGAAAJUgYAAAlTBgAACVQGAAAJVQYAAAlWBgAACVcGAAAJWAYAAAlZBgAACVoGAAAJWwYAAAlcBgAACV0GAAAJXgYAAAlfBgAACWAGAAAJYQYAAAliBgAACWMGAAAJZAYAAAllBgAACWYGAAAJZwYAAAloBgAACWkGAAAJagYAAAlrBgAACWwGAAAJbQYAAAluBgAACW8GAAAJcAYAAAlxBgAACXIGAAAJcwYAAAl0BgAACXUGAAAJdgYAAAl3BgAACXgGAAAJeQYAAAl6BgAACXsGAAAJfAYAAAl9BgAACX4GAAAJfwYAAAmABgAACYEGAAAJggYAAAmDBgAACYQGAAAJhQYAAA0NB3UAAAAAAQAAAIAAAAAECklua1BvaW50VjECAAAACYYGAAAJhwYAAAmIBgAACYkGAAAJigYAAAmLBgAACYwGAAAJjQYAAAmOBgAACY8GAAAJkAYAAAmRBgAACZIGAAAJkwYAAAmUBgAACZUGAAAJlgYAAAmXBgAACZgGAAAJmQYAAAmaBgAACZsGAAAJnAYAAAmdBgAACZ4GAAAJnwYAAAmgBgAACaEGAAAJogYAAAmjBgAACaQGAAAJpQYAAAmmBgAACacGAAAJqAYAAAmpBgAACaoGAAAJqwYAAAmsBgAACa0GAAAJrgYAAAmvBgAACbAGAAAJsQYAAAmyBgAACbMGAAAJtAYAAAm1BgAACbYGAAAJtwYAAAm4BgAACbkGAAAJugYAAAm7BgAACbwGAAAJvQYAAAm+BgAACb8GAAAJwAYAAAnBBgAACcIGAAAJwwYAAAnEBgAACcUGAAAJxgYAAAnHBgAACcgGAAAJyQYAAAnKBgAACcsGAAAJzAYAAAnNBgAACc4GAAAJzwYAAAnQBgAACdEGAAAJ0gYAAAnTBgAACdQGAAAJ1QYAAAnWBgAACdcGAAAJ2AYAAAnZBgAACdoGAAAJ2wYAAAncBgAACd0GAAAJ3gYAAAnfBgAACeAGAAAJ4QYAAA0kB3cAAAAAAQAAAAABAAAECklua1BvaW50VjECAAAACeIGAAAJ4wYAAAnkBgAACeUGAAAJ5gYAAAnnBgAACegGAAAJ6QYAAAnqBgAACesGAAAJ7AYAAAntBgAACe4GAAAJ7wYAAAnwBgAACfEGAAAJ8gYAAAnzBgAACfQGAAAJ9QYAAAn2BgAACfcGAAAJ+AYAAAn5BgAACfoGAAAJ+wYAAAn8BgAACf0GAAAJ/gYAAAn/BgAACQAHAAAJAQcAAAkCBwAACQMHAAAJBAcAAAkFBwAACQYHAAAJBwcAAAkIBwAACQkHAAAJCgcAAAkLBwAACQwHAAAJDQcAAAkOBwAACQ8HAAAJEAcAAAkRBwAACRIHAAAJEwcAAAkUBwAACRUHAAAJFgcAAAkXBwAACRgHAAAJGQcAAAkaBwAACRsHAAAJHAcAAAkdBwAACR4HAAAJHwcAAAkgBwAACSEHAAAJIgcAAAkjBwAACSQHAAAJJQcAAAkmBwAACScHAAAJKAcAAAkpBwAACSoHAAAJKwcAAAksBwAACS0HAAAJLgcAAAkvBwAACTAHAAAJMQcAAAkyBwAACTMHAAAJNAcAAAk1BwAACTYHAAAJNwcAAAk4BwAACTkHAAAJOgcAAAk7BwAACTwHAAAJPQcAAAk+BwAACT8HAAAJQAcAAAlBBwAACUIHAAAJQwcAAAlEBwAACUUHAAAJRgcAAAlHBwAACUgHAAAJSQcAAAlKBwAACUsHAAAJTAcAAAlNBwAACU4HAAAJTwcAAAlQBwAACVEHAAAJUgcAAAlTBwAACVQHAAAJVQcAAAlWBwAACVcHAAAJWAcAAAlZBwAACVoHAAAJWwcAAAlcBwAACV0HAAAJXgcAAAlfBwAACWAHAAAJYQcAAAliBwAACWMHAAAJZAcAAAllBwAACWYHAAAJZwcAAAloBwAACWkHAAAJagcAAAlrBwAACWwHAAAJbQcAAAluBwAACW8HAAAJcAcAAAlxBwAACXIHAAAJcwcAAAl0BwAADW0FeAAAAApJbmtQb2ludFYxBAAAAAFYAVkOUHJlc3N1cmVGYWN0b3IJVGltZVN0YW1wAAAAAAYGCxACAAAAnllsIU2euT/aDbDSipnUPwAAAD8AAAAAAAAAAAF5AAAAeAAAAPxZ471T/Lk/2g2w0oqZ1D8AAAA/DwAAAAAAAAABegAAAHgAAACk2/p9caO7P6ZrjRp8vtQ/AAAAPw8AAAAAAAAAAXsAAAB4AAAAMFytaHswvD+NGny+9NDUPwAAAD8fAAAAAAAAAAF8AAAAeAAAABrd1u+LG70/c8lqYm3j1D8AAAA/HwAAAAAAAAABfQAAAHgAAADW3cQomde9P0AnSKpeCNU/AAAAPy4AAAAAAAAAAX4AAAB4AAAAwl7ur6nCvj9AJ0iqXgjVPwAAAD8uAAAAAAAAAAF/AAAAeAAAAH5f3Oi2fr8/JtY2Ttca1T8AAAA/PgAAAAAAAAABgAAAAHgAAABkcD4G52PAP/MzFJbIP9U/AAAAPz4AAAAAAAAAAYEAAAB4AAAA2jDTSW/ZwD/zMxSWyD/VPwAAAD9OAAAAAAAAAAGCAAAAeAAAAGaxhTR5ZsE/2eICOkFS1T8AAAA/TgAAAAAAAAABgwAAAHgAAAAL8lXGBAvCP9niAjpBUtU/AAAAP10AAAAAAAAAAYQAAAB4AAAAgLLqCY2Awj+/kfHduWTVPwAAAD9dAAAAAAAAAAGFAAAAeAAAAPZyf00V9sI/v5Hx3blk1T8AAAA/bQAAAAAAAAABhgAAAHgAAABUc/bpG1TDP7+R8d25ZNU/AAAAP20AAAAAAAAAAYcAAAB4AAAAsnNthiKywz+mQOCBMnfVPwAAAD99AAAAAAAAAAGIAAAAeAAAACg0AsqqJ8Q/pkDggTJ31T8AAAA/fQAAAAAAAAABiQAAAHgAAACd9JYNM53EP6ZA4IEyd9U/AAAAP4wAAAAAAAAAAYoAAAB4AAAA+/QNqjn7xD+mQOCBMnfVPwAAAD+MAAAAAAAAAAGLAAAAeAAAAEI1Z5++QcU/pkDggTJ31T8AAAA/nAAAAAAAAAABjAAAAHgAAACgNd47xZ/FP6ZA4IEyd9U/AAAAP5wAAAAAAAAAAY0AAAB4AAAA5nU3MUrmxT+mQOCBMnfVPwAAAD+rAAAAAAAAAAGOAAAAeAAAAER2rs1QRMY/pkDggTJ31T8AAAA/qwAAAAAAAAABjwAAAHgAAACidiVqV6LGP6ZA4IEyd9U/AAAAP7sAAAAAAAAAAZAAAAB4AAAAAHecBl4Axz+mQOCBMnfVPwAAAD+7AAAAAAAAAAGRAAAAeAAAAI33TvFnjcc/pkDggTJ31T8AAAA/ywAAAAAAAAABkgAAAHgAAADs98WNbuvHP6ZA4IEyd9U/AAAAP8sAAAAAAAAAAZMAAAB4AAAAMjgfg/MxyD+mQOCBMnfVPwAAAD/aAAAAAAAAAAGUAAAAeAAAAJA4lh/6j8g/pkDggTJ31T8AAAA/2gAAAAAAAAABlQAAAHgAAADXeO8Uf9bIP6ZA4IEyd9U/AAAAP+oAAAAAAAAAAZYAAAB4AAAANXlmsYU0yT+mQOCBMnfVPwAAAD/qAAAAAAAAAAGXAAAAeAAAAHu5v6YKe8k/pkDggTJ31T8AAAA/+gAAAAAAAAABmAAAAHgAAADZuTZDEdnJP6ZA4IEyd9U/AAAAP/oAAAAAAAAAAZkAAAB4AAAAN7qt3xc3yj+mQOCBMnfVPwAAAD8JAQAAAAAAAAGaAAAAeAAAAH76BtWcfco/pkDggTJ31T8AAAA/KAEAAAAAAAABmwAAAHgAAACwu4lRMq/LP6ZA4IEyd9U/AAAAPygBAAAAAAAAAZwAAAB4AAAADrwA7jgNzD+mQOCBMnfVPwAAAD8oAQAAAAAAAAGdAAAAeAAAAJo8s9hCmsw/pkDggTJ31T8AAAA/OAEAAAAAAAABngAAAHgAAAD4PCp1SfjMP7+R8d25ZNU/AAAAPzgBAAAAAAAAAZ8AAAB4AAAAVj2hEVBWzT+/kfHduWTVPwAAAD9IAQAAAAAAAAGgAAAAeAAAALY9GK5WtM0/v5Hx3blk1T8AAAA/VwEAAAAAAAABoQAAAHgAAAAUPo9KXRLOP7+R8d25ZNU/AAAAP1cBAAAAAAAAAaIAAAB4AAAAWn7oP+JYzj/Z4gI6QVLVPwAAAD9nAQAAAAAAAAGjAAAAeAAAANA+fYNqzs4/8zMUlsg/1T8AAAA/ZwEAAAAAAAABpAAAAHgAAAAWf9Z47xTPP/MzFJbIP9U/AAAAP2cBAAAAAAAAAaUAAAB4AAAAdH9NFfZyzz/zMxSWyD/VPwAAAD93AQAAAAAAAAGmAAAAeAAAALq/pgp7uc8/8zMUlsg/1T8AAAA/dwEAAAAAAAABpwAAAHgAAADoP+JYfujPPwyFJfJPLdU/AAAAP4YBAAAAAAAAAagAAAB4AAAADOCO08AL0D8MhSXyTy3VPwAAAD+GAQAAAAAAAAGpAAAAeAAAABjAHaeBF9A/JtY2Ttca1T8AAAA/lgEAAAAAAAABqgAAAHgAAAAjoKx6QiPQPybWNk7XGtU/AAAAP6UBAAAAAAAAAasAAAB4AAAAL4A7TgMv0D8m1jZO1xrVPwAAAD+lAQAAAAAAAAGsAAAAeAAAADtgyiHEOtA/JtY2Ttca1T8AAAA/xQEAAAAAAAABrQAAAHgAAAA7YMohxDrQP0AnSKpeCNU/AAAAP8UBAAAAAAAAAa4AAAB4AAAAR0BZ9YRG0D9AJ0iqXgjVPwAAAD/UAQAAAAAAAAGvAAAAeAAAAFIg6MhFUtA/WXhZBub11D8AAAA/1AEAAAAAAAABsAAAAHgAAABeAHecBl7QP3PJamJt49Q/AAAAP+QBAAAAAAAAAbEAAAB4AAAAauAFcMdp0D+NGny+9NDUPwAAAD/0AQAAAAAAAAGyAAAAeAAAAI2AsuoJjdA/wLyedgOs1D8AAAA/9AEAAAAAAAABswAAAHgAAAClQNCRi6TQP9oNsNKKmdQ/AAAAPwMCAAAAAAAAAbQAAAB4AAAAsCBfZUyw0D/aDbDSipnUPwAAAD8DAgAAAAAAAAG1AAAAeAAAAMjgfAzOx9A/817BLhKH1D8AAAA/EwIAAAAAAAABtgAAAHgAAADfoJqzT9/QPw2w0oqZdNQ/AAAAPyICAAAAAAAAAbcAAAB4AAAA64AphxDr0D8mAeTmIGLUPwAAAD8iAgAAAAAAAAG4AAAAeAAAAPdguFrR9tA/QFL1QqhP1D8AAAA/MgIAAAAAAAABuQAAAHgAAAAOIdYBUw7RP1ujBp8vPdQ/AAAAPzICAAAAAAAAAboAAAB4AAAAGgFl1RMa0T9z9Bf7tirUPwAAAD8yAgAAAAAAAAG7AAAAeAAAACbh86jUJdE/qJY6s8UF1D8AAAA/QgIAAAAAAAABvAAAAHgAAAAywYJ8lTHRP8HnSw9N89M/AAAAP0ICAAAAAAAAAb0AAAB4AAAAPaERUFY90T/1iW7HW87TPwAAAD9RAgAAAAAAAAG+AAAAeAAAAEmBoCMXSdE/Dtt/I+O70z8AAAA/UQIAAAAAAAABvwAAAHgAAABVYS/311TRP0J9otvxltM/AAAAP3ECAAAAAAAAAcAAAAB4AAAAVWEv99dU0T9bzrM3eYTTPwAAAD9xAgAAAAAAAAHBAAAAeAAAAGBBvsqYYNE/dR/FkwBy0z8AAAA/cQIAAAAAAAABwgAAAHgAAABgQb7KmGDRP49w1u+HX9M/AAAAP3ECAAAAAAAAAcMAAAB4AAAAbCFNnlls0T+owedLD03TPwAAAD+AAgAAAAAAAAHEAAAAeAAAAGwhTZ5ZbNE/3GMKBB4o0z8AAAA/gAIAAAAAAAABxQAAAHgAAAB4AdxxGnjRP/W0G2ClFdM/AAAAP5ACAAAAAAAAAcYAAAB4AAAAhOFqRduD0T8pVz4YtPDSPwAAAD+QAgAAAAAAAAHHAAAAeAAAAIThakXbg9E/XPlg0MLL0j8AAAA/rwIAAAAAAAAByAAAAHgAAACE4WpF24PRP3ZKcixKudI/AAAAP88CAAAAAAAAAckAAAB4AAAAj8H5GJyP0T/cjrecZ2/SPwAAAD/PAgAAAAAAAAHKAAAAeAAAAI/B+Ricj9E/9t/I+O5c0j8AAAA/zwIAAAAAAAABywAAAHgAAACPwfkYnI/RPymC67D9N9I/AAAAP94CAAAAAAAAAcwAAAB4AAAAj8H5GJyP0T9cJA5pDBPSPwAAAD/eAgAAAAAAAAHNAAAAeAAAAI/B+Ricj9E/d3UfxZMA0j8AAAA//gIAAAAAAAABzgAAAHgAAAB4AdxxGnjRPxFch+2/kdE/AAAAP/4CAAAAAAAAAc8AAAB4AAAAbCFNnlls0T9eT7sBVlrRPwAAAD8NAwAAAAAAAAHQAAAAeAAAAGBBvsqYYNE/xZMAcnMQ0T8AAAA/DQMAAAAAAAAB0QAAAHgAAABJgaAjF0nRPyvYReKQxtA/AAAAPx0DAAAAAAAAAdIAAAB4AAAAMsGCfJUx0T+rbZyuNWrQPwAAAD8dAwAAAAAAAAHTAAAAeAAAABoBZdUTGtE/E7LhHlMg0D8AAAA/LAMAAAAAAAAB1AAAAHgAAAD3YLha0fbQPyaPcNbvh88/AAAAPywDAAAAAAAAAdUAAAB4AAAA1MAL4I7T0D/Addj+GxnPPwAAAD88AwAAAAAAAAHWAAAAeAAAALAgX2VMsNA/jv5i31aFzj8AAAA/TAMAAAAAAAAB1wAAAHgAAAClQNCRi6TQPyjlygeDFs4/AAAAP0wDAAAAAAAAAdgAAAB4AAAAjYCy6gmN0D/CyzIwr6fNPwAAAD9MAwAAAAAAAAHZAAAAeAAAAHbAlEOIddA/KBB4oMxdzT8AAAA/WwMAAAAAAAAB2gAAAHgAAABSIOjIRVLQP45UvRDqE80/AAAAP2sDAAAAAAAAAdsAAAB4AAAAO2DKIcQ60D/2mAKBB8rMPwAAAD+aAwAAAAAAAAHcAAAAeAAAAJx9+gbVnM0/xnfnktXEyj8AAAA/qQMAAAAAAAAB3QAAAHgAAAAmvWXDTCfNP/gZCkvkn8o/AAAAP6kDAAAAAAAAAd4AAAB4AAAAsPzQf8SxzD9gXk+7AVbKPwAAAD+5AwAAAAAAAAHfAAAAeAAAAA68AO44Dcw/YF5PuwFWyj8AAAA/yQMAAAAAAAAB4AAAAHgAAACAO04DL4DLP8ailCsfDMo/AAAAP8kDAAAAAAAAAeEAAAB4AAAA3Pp9caPbyj8s59mbPMLJPwAAAD/YAwAAAAAAAAHiAAAAeAAAAGY66S0bZso/LOfZmzzCyT8AAAA/6AMAAAAAAAAB4wAAAHgAAACqOfv0DarJP5QrHwxaeMk/AAAAP+gDAAAAAAAAAeQAAAB4AAAA7jgNvADuyD/6b2R8dy7JPwAAAD/4AwAAAAAAAAHlAAAAeAAAAGG4WtH2YMg/LhKHNIYJyT8AAAA/+AMAAAAAAAAB5gAAAHgAAADs98WNbuvHP8r47lyymsg/AAAAPxcEAAAAAAAAAecAAAB4AAAARHauzVBExj+WgXk97QbIPwAAAD8mBAAAAAAAAAHoAAAAeAAAAOZ1NzFK5sU/loF5Pe0GyD8AAAA/NgQAAAAAAAAB6QAAAHgAAABudFu/L27EP8ojnPX74cc/AAAAP1UEAAAAAAAAAeoAAAB4AAAA3rJhppPewj/KI5z1++HHPwAAAD9VBAAAAAAAAAHrAAAAeAAAAICy6gmNgMI/yiOc9fvhxz8AAAA/VQQAAAAAAAAB7AAAAHgAAAAisnNthiLCP8ojnPX74cc/AAAAP2UEAAAAAAAAAe0AAAB4AAAAxLH80H/EwT/KI5z1++HHPwAAAD91BAAAAAAAAAHuAAAAeAAAAH5xo9v6fcE/yiOc9fvhxz8AAAA/dQQAAAAAAAAB7wAAAHgAAAAgcSw/9B/BP8ojnPX74cc/AAAAP4QEAAAAAAAAAfAAAAB4AAAAwnC1ou3BwD/KI5z1++HHPwAAAD+EBAAAAAAAAAHxAAAAeAAAAHwwXK1oe8A/yiOc9fvhxz8AAAA/hAQAAAAAAAAB8gAAAHgAAAAeMOUQYh3AP5aBeT3tBsg/AAAAP5QEAAAAAAAAAfMAAAB4AAAArN8XN7qtvz+WgXk97QbIPwAAAD+UBAAAAAAAAAH0AAAAeAAAAPDeKf6s8b4/ZN9Whd4ryD8AAAA/owQAAAAAAAAB9QAAAHgAAACS3rJhppO+P2TfVoXeK8g/AAAAP6MEAAAAAAAAAfYAAAB4AAAABl4Ad5wGvj8wPTTNz1DIPwAAAD+zBAAAAAAAAAH3AAAAeAAAAKhdidqVqL0/+poRFcF1yD8AAAA/swQAAAAAAAAB+AAAAHgAAAAa3dbvixu9P8r47lyymsg/AAAAP8MEAAAAAAAAAfkAAAB4AAAAjlwkBYKOvD9gtKnslOTIPwAAAD/SBAAAAAAAAAH6AAAAeAAAADBcrWh7MLw/LhKHNIYJyT8AAAA/0gQAAAAAAAAB+wAAAHgAAACk2/p9caO7P8bNQcRoU8k/AAAAP+IEAAAAAAAAAfwAAAB4AAAAFltIk2cWuz+UKx8MWnjJPwAAAD/iBAAAAAAAAAH9AAAAeAAAAIralahdibo/YIn8U0udyT8AAAA/4gQAAAAAAAAB/gAAAHgAAAAs2h4MVyu6Pyzn2Zs8wsk/AAAAP/IEAAAAAAAAAf8AAAB4AAAAnllsIU2euT/GopQrHwzKPwAAAD/yBAAAAAAAAAEAAQAAeAAAAEBZ9YRGQLk/kgBycxAxyj8AAAA/AQUAAAAAAAABAQEAAHgAAAC02EKaPLO4P5IAcnMQMco/AAAAPwEFAAAAAAAAAQIBAAB4AAAAVtjL/TVVuD9gXk+7AVbKPwAAAD8RBQAAAAAAAAEDAQAAeAAAAPbXVGEv97c/LLwsA/N6yj8AAAA/IAUAAAAAAAABBAEAAHgAAABoV6J2JWq3P/gZCkvkn8o/AAAAPyAFAAAAAAAAAQUBAAB4AAAAOtdmKCI7tz/4GQpL5J/KPwAAAD8gBQAAAAAAAAEGAQAAeAAAAApXK9oeDLc/xnfnktXEyj8AAAA/MAUAAAAAAAABBwEAAHgAAACuVrQ9GK62P5LVxNrG6co/AAAAPzAFAAAAAAAAAQgBAAB4AAAAgNZ47xR/tj+S1cTaxunKPwAAAD9ABQAAAAAAAAEJAQAAeAAAACLWAVMOIbY/LJF/aqkzyz8AAAA/TwUAAAAAAAABCgEAAHgAAADC1Yq2B8O1P/juXLKaWMs/AAAAP08FAAAAAAAAAQsBAAB4AAAANlXYy/01tT+SqhdCfaLLPwAAAD9PBQAAAAAAAAEMAQAAeAAAANhUYS/317Q/LGbS0V/syz8AAAA/XwUAAAAAAAABDQEAAHgAAABK1K5E7Uq0P/jDrxlREcw/AAAAP18FAAAAAAAAAQ4BAAB4AAAA7tM3qObssz9c3UfxJIDMPwAAAD9vBQAAAAAAAAEPAQAAeAAAAJDTwAvgjrM/9pgCgQfKzD8AAAA/bwUAAAAAAAABEAEAAHgAAAAy00lv2TCzP8L238j47sw/AAAAP34FAAAAAAAAAREBAAB4AAAAAlMOIdYBsz9csppY2zjNPwAAAD+OBQAAAAAAAAESAQAAeAAAAKRSl4TPo7I/KBB4oMxdzT8AAAA/jgUAAAAAAAABEwEAAHgAAAB20ls2zHSyP/RtVei9gs0/AAAAP50FAAAAAAAAARQBAAB4AAAARlIg6MhFsj+OKRB4oMzNPwAAAD+dBQAAAAAAAAEVAQAAeAAAAEZSIOjIRbI/KOXKB4MWzj8AAAA/rQUAAAAAAAABFgEAAHgAAADoUalLwuexP/RCqE90O84/AAAAP60FAAAAAAAAARcBAAB4AAAA6FGpS8LnsT+O/mLfVoXOPwAAAD+9BQAAAAAAAAEYAQAAeAAAALjRbf2+uLE/9Bf7tir0zj8AAAA/vQUAAAAAAAABGQEAAHgAAACKUTKvu4mxP8B12P4bGc8/AAAAP8wFAAAAAAAAARoBAAB4AAAAWtH2YLhasT8mj3DW74fPPwAAAD/MBQAAAAAAAAEbAQAAeAAAACxRuxK1K7E/jKgIrsP2zz8AAAA/3AUAAAAAAAABHAEAAHgAAAAsUbsStSuxP+APv2ZERdA/AAAAP+wFAAAAAAAAAR0BAAB4AAAA/NB/xLH8sD94y3n2Jo/QPwAAAD/sBQAAAAAAAAEeAQAAeAAAAJ7QCCirnrA/+DUjKoLr0D8AAAA/7AUAAAAAAAABHwEAAHgAAACe0Agoq56wP3igzF3dR9E/AAAAP/sFAAAAAAAAASABAAB4AAAAcFDN2advsD/euWQ1sbbRPwAAAD8LBgAAAAAAAAEhAQAAeAAAAEDQkYukQLA/d3UfxZMA0j8AAAA/CwYAAAAAAAABIgEAAHgAAABA0JGLpECwPw8x2lR2StI/AAAAPwsGAAAAAAAAASMBAAB4AAAAQNCRi6RAsD+p7JTkWJTSPwAAAD8aBgAAAAAAAAEkAQAAeAAAAEDQkYukQLA/XPlg0MLL0j8AAAA/GgYAAAAAAAABJQEAAHgAAABA0JGLpECwPw8GLbwsA9M/AAAAPyoGAAAAAAAAASYBAAB4AAAAQNCRi6RAsD/cYwoEHijTPwAAAD8qBgAAAAAAAAEnAQAAeAAAAHBQzdmnb7A/j3DW74df0z8AAAA/OgYAAAAAAAABKAEAAHgAAACe0Agoq56wP0J9otvxltM/AAAAPzoGAAAAAAAAASkBAAB4AAAAzlBEdq7NsD/1iW7HW87TPwAAAD9JBgAAAAAAAAEqAQAAeAAAAPzQf8Sx/LA/c/QX+7Yq1D8AAAA/SQYAAAAAAAABKwEAAHgAAABa0fZguFqxPw2w0oqZdNQ/AAAAP1kGAAAAAAAAASwBAAB4AAAAuNFt/b64sT/AvJ52A6zUPwAAAD9ZBgAAAAAAAAEtAQAAeAAAAEZSIOjIRbI/QCdIql4I1T8AAAA/aQYAAAAAAAABLgEAAHgAAAACUw4h1gGzP9niAjpBUtU/AAAAP2kGAAAAAAAAAS8BAAB4AAAAvlP8WeO9sz8//JoRFcHVPwAAAD94BgAAAAAAAAEwAQAAeAAAAKjUJeHzqLQ/v2ZERXAd1j8AAAA/eAYAAAAAAAABMQEAAHgAAADyVcYEC/K1Pz7R7XjLedY/AAAAP4gGAAAAAAAAATIBAAB4AAAAClcr2h4Mtz/XjKgIrsPWPwAAAD+IBgAAAAAAAAEzAQAAeAAAAPbXVGEv97c/cEhjmJAN1z8AAAA/lwYAAAAAAAABNAEAAHgAAADiWH7oP+K4PzymQOCBMtc/AAAAP5cGAAAAAAAAATUBAAB4AAAA/FnjvVP8uT8KBB4oc1fXPwAAAD+nBgAAAAAAAAE2AQAAeAAAAIralahdibo/8LIMzOtp1z8AAAA/pwYAAAAAAAABNwEAAHgAAAAWW0iTZxa7P/CyDMzradc/AAAAP7cGAAAAAAAAATgBAAB4AAAAdFu/L250uz/wsgzM62nXPwAAAD+3BgAAAAAAAAE5AQAAeAAAAALccRp4Abw/8LIMzOtp1z8AAAA/xgYAAAAAAAABOgEAAHgAAABg3Oi2fl+8P/CyDMzradc/AAAAP8YGAAAAAAAAATsBAAB4AAAAvtxfU4W9vD/wsgzM62nXPwAAAD/WBgAAAAAAAAE8AQAAeAAAAOxcm6GI7Lw/CgQeKHNX1z8AAAA/1gYAAAAAAAABPQEAAHgAAAAa3dbvixu9PwoEHihzV9c/AAAAP+YGAAAAAAAAAT4BAAB4AAAAGt3W74sbvT8iVS+E+kTXPwAAAD/mBgAAAAAAAAE/AQAAeAAAAEpdEj6PSr0/IlUvhPpE1z8AAAA/9QYAAAAAAAABQAEAAHgAAABKXRI+j0q9PzymQOCBMtc/AAAAPwUHAAAAAAAAAUEBAAB4AAAASl0SPo9KvT9Y91E8CSDXPwAAAD8UBwAAAAAAAAFCAQAAeAAAAEpdEj6PSr0/cEhjmJAN1z8AAAA/JAcAAAAAAAABQwEAAHgAAABKXRI+j0q9P4qZdPQX+9Y/AAAAPzQHAAAAAAAAAUQBAAB4AAAAx/JD/xHHwj9xcxAx2lTWPwAAAD8AAAAAAAAAAAFFAQAAeAAAAN6yYaaT3sI/cXMQMdpU1j8AAAA/EAAAAAAAAAABRgEAAHgAAAD2cn9NFfbCP3FzEDHaVNY/AAAAPy8AAAAAAAAAAUcBAAB4AAAADTOd9JYNwz9xcxAx2lTWPwAAAD9OAAAAAAAAAAFIAQAAeAAAACXzupsYJcM/cXMQMdpU1j8AAAA/TgAAAAAAAAABSQEAAHgAAAA8s9hCmjzDP3FzEDHaVNY/AAAAP14AAAAAAAAAAUoBAAB4AAAAVHP26RtUwz8+0e14y3nWPwAAAD9eAAAAAAAAAAFLAQAAeAAAAIPzMTgfg8M/JIDcHESM1j8AAAA/bgAAAAAAAAABTAEAAHgAAACas0/foJrDP/HduWQ1sdY/AAAAP24AAAAAAAAAAU0BAAB4AAAAyTOLLaTJwz/XjKgIrsPWPwAAAD99AAAAAAAAAAFOAQAAeAAAAOLzqNQl4cM/ipl09Bf71j8AAAA/fQAAAAAAAAABTwEAAHgAAAARdOQiKRDEP1j3UTwJINc/AAAAP40AAAAAAAAAAVABAAB4AAAAQPQfcSw/xD88pkDggTLXPwAAAD+NAAAAAAAAAAFRAQAAeAAAAIY0eWaxhcQ/8LIMzOtp1z8AAAA/nQAAAAAAAAABUgEAAHgAAACd9JYNM53EP7wQ6hPdjtc/AAAAP50AAAAAAAAAAVMBAAB4AAAA5DTwArjjxD+IbsdbzrPXPwAAAD+sAAAAAAAAAAFUAQAAeAAAABO1K1G7EsU/Vsyko7/Y1z8AAAA/rAAAAAAAAAABVQEAAHgAAAAqdUn4PCrFPyIqguuw/dc/AAAAP7wAAAAAAAAAAVYBAAB4AAAAQjVnn75BxT8iKoLrsP3XPwAAAD+8AAAAAAAAAAFXAQAAeAAAAEI1Z5++QcU/CNlwjykQ2D8AAAA/ywAAAAAAAAABWAEAAHgAAAANM530lg3DPzx7k0c469c/AAAAPwAAAAAAAAAAAVkBAAB4AAAAJfO6mxglwz88e5NHOOvXPwAAAD9uAAAAAAAAAAFaAQAAeAAAADyz2EKaPMM/Vsyko7/Y1z8AAAA/fQAAAAAAAAABWwEAAHgAAABUc/bpG1TDP3Adtv9Gxtc/AAAAP40AAAAAAAAAAVwBAAB4AAAAazMUkZ1rwz+IbsdbzrPXPwAAAD+fAAAAAAAAAAFdAQAAeAAAAIPzMTgfg8M/or/Yt1Wh1z8AAAA/rwAAAAAAAAABXgEAAHgAAACyc22GIrLDP7wQ6hPdjtc/AAAAP+0AAAAAAAAAAV8BAAB4AAAAnfSWDTOdxD8KL8vAvJ7WPwAAAD8MAQAAAAAAAAFgAQAAeAAAALW0tLS0tMQ/PtHteMt51j8AAAA/DAEAAAAAAAABYQEAAHgAAADMdNJbNszEP1ci/9RSZ9Y/AAAAPywBAAAAAAAAAWIBAAB4AAAA5DTwArjjxD9xcxAx2lTWPwAAAD87AQAAAAAAAAFjAQAAeAAAAPv0Dao5+8Q/jMQhjWFC1j8AAAA/SwEAAAAAAAABZAEAAHgAAAD79A2qOfvEP6QVM+noL9Y/AAAAP1oBAAAAAAAAAWUBAAB4AAAAE7UrUbsSxT+/ZkRFcB3WPwAAAD9aAQAAAAAAAAFmAQAAeAAAACp1Sfg8KsU/v2ZERXAd1j8AAAA/agEAAAAAAAABZwEAAHgAAAAqdUn4PCrFP9e3VaH3CtY/AAAAP2oBAAAAAAAAAWgBAAB4AAAAQjVnn75BxT/Xt1Wh9wrWPwAAAD96AQAAAAAAAAFpAQAAeAAAAEI1Z5++QcU/8ghn/X741T8AAAA/egEAAAAAAAABagEAAHgAAABCNWefvkHFPwxaeFkG5tU/AAAAP4kBAAAAAAAAAWsBAAB4AAAAWfWERkBZxT8MWnhZBubVPwAAAD+ZAQAAAAAAAAFsAQAAeAAAAFn1hEZAWcU/JauJtY3T1T8AAAA/qQEAAAAAAAABbQEAAHgAAABxtaLtwXDFPyWribWN09U/AAAAP7gBAAAAAAAAAW4BAAB4AAAAcbWi7cFwxT8//JoRFcHVPwAAAD/IAQAAAAAAAAFvAQAAeAAAAA0znfSWDcM/PKZA4IEy1z8AAAA/AAAAAAAAAAABcAEAAHgAAAA8s9hCmjzDPzymQOCBMtc/AAAAP2YAAAAAAAAAAXEBAAB4AAAAVHP26RtUwz88pkDggTLXPwAAAD91AAAAAAAAAAFyAQAAeAAAAJqzT9+gmsM/PKZA4IEy1z8AAAA/dQAAAAAAAAABcwEAAHgAAADJM4stpMnDPzymQOCBMtc/AAAAP4UAAAAAAAAAAXQBAAB4AAAAEXTkIikQxD88pkDggTLXPwAAAD+FAAAAAAAAAAF1AQAAeAAAAED0H3EsP8Q/PKZA4IEy1z8AAAA/lAAAAAAAAAABdgEAAHgAAABudFu/L27EPzymQOCBMtc/AAAAP5QAAAAAAAAAAXcBAAB4AAAAzHTSWzbMxD88pkDggTLXPwAAAD+kAAAAAAAAAAF4AQAAeAAAAHG1ou3BcMU/PKZA4IEy1z8AAAA/tAAAAAAAAAABeQEAAHgAAAD+NVXYy/3FPzymQOCBMtc/AAAAP7QAAAAAAAAAAXoBAAB4AAAAujZDEdm5xj88pkDggTLXPwAAAD+0AAAAAAAAAAF7AQAAeAAAAHU3MUrmdcc/PKZA4IEy1z8AAAA/wwAAAAAAAAABfAEAAHgAAABhuFrR9mDIPyJVL4T6RNc/AAAAP8MAAAAAAAAAAX0BAAB4AAAAZPmh/4hjyT8KBB4oc1fXPwAAAD/TAAAAAAAAAAF+AQAAeAAAAGY66S0bZso/8LIMzOtp1z8AAAA/0wAAAAAAAAABfwEAAHgAAACAO04DL4DLP7wQ6hPdjtc/AAAAP+MAAAAAAAAAAYABAAB4AAAAVPxZ471TzD+8EOoT3Y7XPwAAAD/jAAAAAAAAAAGBAQAAeAAAAFY9oRFQVs0/iG7HW86z1z8AAAA/8gAAAAAAAAABggEAAHgAAABCvsqYYEHOP3Adtv9Gxtc/AAAAP/IAAAAAAAAAAYMBAAB4AAAA5v6aKuzlzj9WzKSjv9jXPwAAAD8CAQAAAAAAAAGEAQAAeAAAAKL/iGP5oc8/PHuTRzjr1z8AAAA/AgEAAAAAAAABhQEAAHgAAAAjoKx6QiPQPzx7k0c469c/AAAAPxEBAAAAAAAAAYYBAAB4AAAAR0BZ9YRG0D8I2XCPKRDYPwAAAD8RAQAAAAAAAAGHAQAAeAAAAGrgBXDHadA/CNlwjykQ2D8AAAA/IQEAAAAAAAABiAEAAHgAAAB2wJRDiHXQPwjZcI8pENg/AAAAPzEBAAAAAAAAAYkBAAB4AAAAgaAjF0mB0D8I2XCPKRDYPwAAAD8xAQAAAAAAAAGKAQAAeAAAAI2AsuoJjdA/CNlwjykQ2D8AAAA/UAEAAAAAAAABiwEAAHgAAACNgLLqCY3QP/CHXzOiItg/AAAAP1ABAAAAAAAAAYwBAAB4AAAAmWBBvsqY0D/wh18zoiLYPwAAAD9gAQAAAAAAAAGNAQAAeAAAAKVA0JGLpNA/1jZO1xo12D8AAAA/fwEAAAAAAAABjgEAAHgAAAC8AO44DbzQP9Y2TtcaNdg/AAAAP38BAAAAAAAAAY8BAAB4AAAAyOB8DM7H0D/WNk7XGjXYPwAAAD+OAQAAAAAAAAGQAQAAeAAAANTAC+CO09A/1jZO1xo12D8AAAA/ngEAAAAAAAABkQEAAHgAAADfoJqzT9/QP9Y2TtcaNdg/AAAAP54BAAAAAAAAAZIBAAB4AAAA92C4WtH20D/WNk7XGjXYPwAAAD+uAQAAAAAAAAGTAQAAeAAAAANBRy6SAtE/1jZO1xo12D8AAAA/vQEAAAAAAAABlAEAAHgAAAAaAWXVExrRP9Y2TtcaNdg/AAAAP80BAAAAAAAAAZUBAAB4AAAAGgFl1RMa0T/wh18zoiLYPwAAAD/NAQAAAAAAAAGWAQAAeAAAACbh86jUJdE/8IdfM6Ii2D8AAAA//AEAAAAAAAABlwEAAHgAAAAywYJ8lTHRPwjZcI8pENg/AAAAPxsCAAAAAAAAAZgBAAB4AAAAPaERUFY90T8iKoLrsP3XPwAAAD9ZAgAAAAAAAAGZAQAAeAAAAEmBoCMXSdE/IiqC67D91z8AAAA/WQIAAAAAAAABmgEAAHgAAABJgaAjF0nRPzx7k0c469c/AAAAP1kCAAAAAAAAAZsBAAB4AAAAVWEv99dU0T88e5NHOOvXPwAAAD9ZAgAAAAAAAAGcAQAAeAAAAGBBvsqYYNE/Vsyko7/Y1z8AAAA/aQIAAAAAAAABnQEAAHgAAABsIU2eWWzRP3Adtv9Gxtc/AAAAP2kCAAAAAAAAAZ4BAAB4AAAAeAHccRp40T9wHbb/RsbXPwAAAD94AgAAAAAAAAGfAQAAeAAAAIThakXbg9E/iG7HW86z1z8AAAA/eAIAAAAAAAABoAEAAHgAAACPwfkYnI/RP4hux1vOs9c/AAAAP4gCAAAAAAAAAaEBAAB4AAAAm6GI7Fyb0T+IbsdbzrPXPwAAAD+IAgAAAAAAAAGiAQAAeAAAAKeBF8Adp9E/iG7HW86z1z8AAAA/lwIAAAAAAAABowEAAHgAAACNgLLqCY3QP7wQ6hPdjtc/AAAAPwAAAAAAAAAAAaQBAAB4AAAA64AphxDr0D8iVS+E+kTXPwAAAD8AAAAAAAAAAAGlAQAAeAAAAN+gmrNP39A/IlUvhPpE1z8AAAA/bQAAAAAAAAABpgEAAHgAAADUwAvgjtPQPyJVL4T6RNc/AAAAP20AAAAAAAAAAacBAAB4AAAAvADuOA280D8iVS+E+kTXPwAAAD99AAAAAAAAAAGoAQAAeAAAALAgX2VMsNA/IlUvhPpE1z8AAAA/fQAAAAAAAAABqQEAAHgAAACZYEG+ypjQPwoEHihzV9c/AAAAP40AAAAAAAAAAaoBAAB4AAAAjYCy6gmN0D8KBB4oc1fXPwAAAD+NAAAAAAAAAAGrAQAAeAAAAIGgIxdJgdA/8LIMzOtp1z8AAAA/nAAAAAAAAAABrAEAAHgAAAB2wJRDiHXQP/CyDMzradc/AAAAP+gAAAAAAAAAAa0BAAB4AAAAauAFcMdp0D+8EOoT3Y7XPwAAAD/oAAAAAAAAAAGuAQAAeAAAAFIg6MhFUtA/vBDqE92O1z8AAAA/6AAAAAAAAAABrwEAAHgAAABHQFn1hEbQP6K/2LdVodc/AAAAP/cAAAAAAAAAAbABAAB4AAAAO2DKIcQ60D+IbsdbzrPXPwAAAD/3AAAAAAAAAAGxAQAAeAAAAC+AO04DL9A/iG7HW86z1z8AAAA/BwEAAAAAAAABsgEAAHgAAAAYwB2ngRfQP3Adtv9Gxtc/AAAAPwcBAAAAAAAAAbMBAAB4AAAADOCO08AL0D9WzKSjv9jXPwAAAD8mAQAAAAAAAAG0AQAAeAAAAAAAAAAAANA/Vsyko7/Y1z8AAAA/JgEAAAAAAAABtQEAAHgAAAAAAAAAAADQPzx7k0c469c/AAAAPzYBAAAAAAAAAbYBAAB4AAAA6D/iWH7ozz88e5NHOOvXPwAAAD9GAQAAAAAAAAG3AQAAeAAAAOg/4lh+6M8/IiqC67D91z8AAAA/VQEAAAAAAAABuAEAAHgAAADSf8Sx/NDPPyIqguuw/dc/AAAAP1UBAAAAAAAAAbkBAAB4AAAAur+mCnu5zz8I2XCPKRDYPwAAAD90AQAAAAAAAAG6AQAAeAAAAKL/iGP5oc8/8IdfM6Ii2D8AAAA/hAEAAAAAAAABuwEAAHgAAACi/4hj+aHPP9Y2TtcaNdg/AAAAPwECAAAAAAAAAbwBAAB4AAAAur+mCnu5zz+ilCsfDFrYPwAAAD8RAgAAAAAAAAG9AQAAeAAAAOg/4lh+6M8/opQrHwxa2D8AAAA/IAIAAAAAAAABvgEAAHgAAAAAAAAAAADQP4hDGsOEbNg/AAAAPyACAAAAAAAAAb8BAAB4AAAAGMAdp4EX0D+IQxrDhGzYPwAAAD8wAgAAAAAAAAHAAQAAeAAAACOgrHpCI9A/bvIIZ/1+2D8AAAA/MAIAAAAAAAABwQEAAHgAAAAvgDtOAy/QP27yCGf9ftg/AAAAP0ACAAAAAAAAAcIBAAB4AAAAO2DKIcQ60D9u8ghn/X7YPwAAAD9+AgAAAAAAAAHDAQAAeAAAAF4Ad5wGXtA/PFDmru6j2D8AAAA/nQIAAAAAAAABxAEAAHgAAABq4AVwx2nQPzxQ5q7uo9g/AAAAP50CAAAAAAAAAcUBAAB4AAAAdsCUQ4h10D8i/9RSZ7bYPwAAAD/MAgAAAAAAAAHGAQAAeAAAAIGgIxdJgdA/Iv/UUme22D8AAAA/3AIAAAAAAAABxwEAAHgAAACZYEG+ypjQP+5csppY29g/AAAAP9wCAAAAAAAAAcgBAAB4AAAApUDQkYuk0D/UC6E+0e3YPwAAAD/cAgAAAAAAAAHJAQAAeAAAALAgX2VMsNA/vLqP4kkA2T8AAAA/6wIAAAAAAAABygEAAHgAAAC8AO44DbzQP7y6j+JJANk/AAAAP/sCAAAAAAAAAcsBAAB4AAAA1MAL4I7T0D+iaX6GwhLZPwAAAD/7AgAAAAAAAAHMAQAAeAAAAPdguFrR9tA/oml+hsIS2T8AAAA/+wIAAAAAAAABzQEAAHgAAAAaAWXVExrRP4YYbSo7Jdk/AAAAPwsDAAAAAAAAAc4BAAB4AAAAPaERUFY90T9ux1vOszfZPwAAAD8aAwAAAAAAAAHPAQAAeAAAAFVhL/fXVNE/bsdbzrM32T8AAAA/GgMAAAAAAAAB0AEAAHgAAABsIU2eWWzRP27HW86zN9k/AAAAPyoDAAAAAAAAAdEBAAB4AAAAeAHccRp40T9ux1vOszfZPwAAAD8qAwAAAAAAAAHSAQAAeAAAAHgB3HEaeNE/VHZKcixK2T8AAAA/OgMAAAAAAAAB0wEAAHgAAACvMiZYkK/CP1Ig8ECZu9o/AAAAPwAAAAAAAAAAAdQBAAB4AAAA3rJhppPewj9SIPBAmbvaPwAAAD8vAAAAAAAAAAHVAQAAeAAAADyz2EKaPMM/IH7NiIrg2j8AAAA/PgAAAAAAAAAB1gEAAHgAAAARdOQiKRDEP9KKmXT0F9s/AAAAP04AAAAAAAAAAdcBAAB4AAAAhjR5ZrGFxD+4OYgYbSrbPwAAAD9OAAAAAAAAAAHYAQAAeAAAABO1K1G7EsU/hpdlYF5P2z8AAAA/bQAAAAAAAAAB2QEAAHgAAADR9mC4WtHGP2pGVATXYds/AAAAP30AAAAAAAAAAdoBAAB4AAAAXncTo2Rexz9qRlQE12HbPwAAAD99AAAAAAAAAAHbAQAAeAAAANQ3qObs08c/akZUBNdh2z8AAAA/fQAAAAAAAAAB3AEAAHgAAABK+DwqdUnIP2pGVATXYds/AAAAP4wAAAAAAAAAAd0BAAB4AAAA13jvFH/WyD9qRlQE12HbPwAAAD+MAAAAAAAAAAHeAQAAeAAAAEw5hFgHTMk/akZUBNdh2z8AAAA/nAAAAAAAAAAB3wEAAHgAAADC+Ricj8HJP2pGVATXYds/AAAAP6wAAAAAAAAAAeABAAB4AAAACDpykRQIyj9qRlQE12HbPwAAAD+sAAAAAAAAAAHhAQAAeAAAAGY66S0bZso/akZUBNdh2z8AAAA/rAAAAAAAAAAB4gEAAHgAAADEOmDKIcTKP2pGVATXYds/AAAAP7sAAAAAAAAAAeMBAAB4AAAA8rqbGCXzyj9qRlQE12HbPwAAAD+7AAAAAAAAAAHkAQAAeAAAACI712YoIss/akZUBNdh2z8AAAA/ywAAAAAAAAAB5QEAAHgAAABQuxK1K1HLP2pGVATXYds/AAAAP9oAAAAAAAAAAeYBAAB4AAAAaHswXK1oyz9qRlQE12HbPwAAAD/aAAAAAAAAAAHnAQAAeAAAAIA7TgMvgMs/akZUBNdh2z8AAAA/2gAAAAAAAAAB6AEAAHgAAACY+2uqsJfLP2pGVATXYds/AAAAP1EBAAAAAAAAAekBAAB4AAAAPBiuVrQ9iD813GMKBB7oPwAAAD8AAAAAAAAAAAHqAQAAeAAAALQZisjOtYk/qTNbXEAn6D8AAAA/XQAAAAAAAAAB6wEAAHgAAAAgHh4eHh6OP6kzW1xAJ+g/AAAAP20AAAAAAAAAAewBAAB4AAAA/hHH8kP/kT+pM1tcQCfoPwAAAD9tAAAAAAAAAAHtAQAAeAAAACIXSYGgI5c/qTNbXEAn6D8AAAA/fQAAAAAAAAAB7gEAAHgAAADCHaeBF8CdPxyLUq58MOg/AAAAP4wAAAAAAAAAAe8BAAB4AAAA6ZLweVTqoj+P4kkAuTnoPwAAAD+cAAAAAAAAAAHwAQAAeAAAANecffoG1aw/dpE4pDFM6D8AAAA/nAAAAAAAAAAB8QEAAHgAAABa0fZguFqxP3aROKQxTOg/AAAAP5wAAAAAAAAAAfIBAAB4AAAAHFRz9ukbtD92kTikMUzoPwAAAD+sAAAAAAAAAAHzAQAAeAAAAApXK9oeDLc/6Ogv9m1V6D8AAAA/rAAAAAAAAAAB9AEAAHgAAACeWWwhTZ65P+joL/ZtVeg/AAAAP7sAAAAAAAAAAfUBAAB4AAAAAtxxGngBvD/o6C/2bVXoPwAAAD+7AAAAAAAAAAH2AQAAeAAAADTeO8WfNb4/6Ogv9m1V6D8AAAA/ywAAAAAAAAAB9wEAAHgAAAAeMOUQYh3AP+joL/ZtVeg/AAAAP8sAAAAAAAAAAfgBAAB4AAAA2jDTSW/ZwD/o6C/2bVXoPwAAAD/aAAAAAAAAAAH5AQAAeAAAAGaxhTR5ZsE/6Ogv9m1V6D8AAAA/2gAAAAAAAAAB+gEAAHgAAADzMTgfg/PBP+joL/ZtVeg/AAAAP+oAAAAAAAAAAfsBAAB4AAAAUTKvu4lRwj/o6C/2bVXoPwAAAD/qAAAAAAAAAAH8AQAAeAAAAK8yJliQr8I/dpE4pDFM6D8AAAA/+gAAAAAAAAAB/QEAAHgAAADesmGmk97CPwI6QVL1Qug/AAAAP/oAAAAAAAAAAf4BAAB4AAAAJfO6mxglwz8COkFS9ULoPwAAAD8ZAQAAAAAAAAH/AQAAeAAAAIPzMTgfg8M/AjpBUvVC6D8AAAA/GQEAAAAAAAABAAIAAHgAAACGNHlmsYXEPwI6QVL1Qug/AAAAPykBAAAAAAAAAQECAAB4AAAA+/QNqjn7xD8COkFS9ULoPwAAAD8pAQAAAAAAAAECAgAAeAAAALf1++JGt8U/AjpBUvVC6D8AAAA/OAEAAAAAAAABAwIAAHgAAABcNsx00lvGPwI6QVL1Qug/AAAAPzgBAAAAAAAAAQQCAAB4AAAAujZDEdm5xj8COkFS9ULoPwAAAD9IAQAAAAAAAAEFAgAAeAAAAAB3nAZeAMc/AjpBUvVC6D8AAAA/SAEAAAAAAAABBgIAAHgAAAAv99dUYS/HP4/iSQC5Oeg/AAAAP1cBAAAAAAAAAQcCAAB4AAAA7jgNvADuyD/PwssyMK/nPwAAAD8AAAAAAAAAAAEIAgAAeAAAAAb5KmOCBck/z8LLMjCv5z8AAAA/xwAAAAAAAAABCQIAAHgAAAAduUgKBB3JP11r1ODzpec/AAAAP+YAAAAAAAAAAQoCAAB4AAAAeXh4eHh4yD/2Jo9w1u/nPwAAAD8AAAAAAAAAAAELAgAAeAAAAKj4s8Z7p8g/9iaPcNbv5z8AAAA/LwAAAAAAAAABDAIAAHgAAADXeO8Uf9bIPxB4oMxd3ec/AAAAPy8AAAAAAAAAAQ0CAAB4AAAA7jgNvADuyD+cIKl6IdTnPwAAAD8vAAAAAAAAAAEOAgAAeAAAADV5ZrGFNMk/t3G61qjB5z8AAAA/LwAAAAAAAAABDwIAAHgAAABk+aH/iGPJP11r1ODzpec/AAAAPz8AAAAAAAAAARACAAB4AAAAk3ndTYySyT92vOU8e5PnPwAAAD8/AAAAAAAAAAERAgAAeAAAAML5GJyPwck/kA33mAKB5z8AAAA/TgAAAAAAAAABEgIAAHgAAADweVTqkvDJP8OvGVERXOc/AAAAP04AAAAAAAAAARMCAAB4AAAACDpykRQIyj/dACutmEnnPwAAAD9eAAAAAAAAAAEUAgAAeAAAADe6rd8XN8o/hPpEt+Mt5z8AAAA/bgAAAAAAAAABFQIAAHgAAABmOuktG2bKPyr0XsEuEuc/AAAAP24AAAAAAAAAARYCAAB4AAAAlLokfB6Vyj9dloF5Pe3mPwAAAD99AAAAAAAAAAEXAgAAeAAAAMQ6YMohxMo/qom1jdO15j8AAAA/fQAAAAAAAAABGAIAAHgAAADyupsYJfPKP/h86aFpfuY/AAAAP30AAAAAAAAAARkCAAB4AAAAOvv0Dao5yz/RGCZkwz3mPwAAAD+NAAAAAAAAAAEaAgAAeAAAAIA7TgMvgMs/xQV0gqTq5T8AAAA/jQAAAAAAAAABGwIAAHgAAACwu4lRMq/LPyxKufLBoOU/AAAAP50AAAAAAAAAARwCAAB4AAAA9vviRrf1yz8gNwcRo03lPwAAAD+dAAAAAAAAAAEdAgAAeAAAACZ8HpW6JMw/+dJD0/wM5T8AAAA/rAAAAAAAAAABHgIAAHgAAAAmfB6VuiTMP2EXiUMaw+Q/AAAAP6wAAAAAAAAAAR8CAAB4AAAAPDw8PDw8zD+uCr1XsIvkPwAAAD+8AAAAAAAAAAEgAgAAeAAAADw8PDw8PMw/FE8CyM1B5D8AAAA/vAAAAAAAAAABIQIAAHgAAAA8PDw8PDzMP+7qPoonAeQ/AAAAP8sAAAAAAAAAASICAAB4AAAAPDw8PDw8zD863nKevcnjPwAAAD/bAAAAAAAAAAEjAgAAeAAAACZ8HpW6JMw/+yieBJCb4z8AAAA/2wAAAAAAAAABJAIAAHgAAAAOvADuOA3MPy7LwLyeduM/AAAAP+sAAAAAAAAAASUCAAB4AAAA9vviRrf1yz/vFewicUjjPwAAAD/rAAAAAAAAAAEmAgAAeAAAAMh7p/izxss/IrgO238j4z8AAAA/+gAAAAAAAAABJwIAAHgAAACwu4lRMq/LP8ixKOXKB+M/AAAAP/oAAAAAAAAAASgCAAB4AAAAsLuJUTKvyz/iAjpBUvXiPwAAAD8KAQAAAAAAAAEpAgAAeAAAAJj7a6qwl8s/ifxTS53Z4j8AAAA/CgEAAAAAAAABKgIAAHgAAACAO04DL4DLPy/2bVXoveI/AAAAPxoBAAAAAAAAASsCAAB4AAAAaHswXK1oyz/wQJm7uo/iPwAAAD8aAQAAAAAAAAEsAgAAeAAAAFC7ErUrUcs/I+O7c8lq4j8AAAA/KQEAAAAAAAABLQIAAHgAAAAiO9dmKCLLP1aF3ivYReI/AAAAPykBAAAAAAAAAS4CAAB4AAAACnu5v6YKyz+JJwHk5iDiPwAAAD85AQAAAAAAAAEvAgAAeAAAANz6fXGj28o/vckjnPX74T8AAAA/SAEAAAAAAAABMAIAAHgAAACsekIjoKzKP/BrRlQE1+E/AAAAP0gBAAAAAAAAATECAAB4AAAAZjrpLRtmyj8jDmkME7LhPwAAAD9IAQAAAAAAAAEyAgAAeAAAADe6rd8XN8o/PV96aJqf4T8AAAA/WAEAAAAAAAABMwIAAHgAAAAIOnKRFAjKP1iwi8QhjeE/AAAAP1gBAAAAAAAAATQCAAB4AAAA2bk2QxHZyT9wAZ0gqXrhPwAAAD9oAQAAAAAAAAE1AgAAeAAAAML5GJyPwck//qmlzmxx4T8AAAA/aAEAAAAAAAABNgIAAHgAAACqOfv0DarJP4tSrnwwaOE/AAAAP4cBAAAAAAAAATcCAAB4AAAAk3ndTYySyT8X+7Yq9F7hPwAAAD+HAQAAAAAAAAE4AgAAeAAAAHu5v6YKe8k/paO/2LdV4T8AAAA/lwEAAAAAAAABOQIAAHgAAABk+aH/iGPJPzFMyIZ7TOE/AAAAP5cBAAAAAAAAAToCAAB4AAAAHblICgQdyT++9NA0P0PhPwAAAD+lAQAAAAAAAAE7AgAAeAAAAKj4s8Z7p8g/2EXikMYw4T8AAAA/tQEAAAAAAAABPAIAAHgAAAAbeAHccRrIP34//JoRFeE/AAAAP7UBAAAAAAAAAT0CAAB4AAAAjfdO8WeNxz+YkA33mALhPwAAAD+1AQAAAAAAAAE+AgAAeAAAANH2YLha0cY/seEeUyDw4D8AAAA/xAEAAAAAAAABPwIAAHgAAABcNsx00lvGPz+KJwHk5uA/AAAAP8QBAAAAAAAAAUACAAB4AAAAz7UZisjOxT9Y2zhda9TgPwAAAD/UAQAAAAAAAAFBAgAAeAAAAEI1Z5++QcU/5oNBCy/L4D8AAAA/1AEAAAAAAAABQgIAAHgAAADkNPACuOPEP+aDQQsvy+A/AAAAP+QBAAAAAAAAAUMCAAB4AAAAhjR5ZrGFxD/+1FJntrjgPwAAAD/kAQAAAAAAAAFEAgAAeAAAACg0AsqqJ8Q/jH1bFXqv4D8AAAA/8wEAAAAAAAABRQIAAHgAAADi86jUJeHDP4x9WxV6r+A/AAAAP/MBAAAAAAAAAUYCAAB4AAAAmrNP36Cawz+MfVsVeq/gPwAAAD8DAgAAAAAAAAFHAgAAeAAAADyz2EKaPMM/jH1bFXqv4D8AAAA/AwIAAAAAAAABSAIAAHgAAAD2cn9NFfbCPxkmZMM9puA/AAAAPxMCAAAAAAAAAUkCAAB4AAAAgLLqCY2Awj8ZJmTDPabgPwAAAD8TAgAAAAAAAAFKAgAAeAAAACKyc22GIsI/GSZkwz2m4D8AAAA/IgIAAAAAAAABSwIAAHgAAADEsfzQf8TBPxkmZMM9puA/AAAAPzICAAAAAAAAAUwCAAB4AAAA2jDTSW/ZwD8zd3UfxZPgPwAAAD9BAgAAAAAAAAFNAgAAeAAAADXwArjjNMA/TMiGe0yB4D8AAAA/QQIAAAAAAAABTgIAAHgAAAB+X9zotn6/P0zIhntMgeA/AAAAP0ECAAAAAAAAAU8CAAB4AAAANN47xZ81vj9mGZjX027gPwAAAD9RAgAAAAAAAAFQAgAAeAAAABrd1u+LG70/ZhmY19Nu4D8AAAA/UQIAAAAAAAABUQIAAHgAAAAwXK1oezC8P2YZmNfTbuA/AAAAP2ECAAAAAAAAAVICAAB4AAAAFltIk2cWuz/ywaCFl2XgPwAAAD9wAgAAAAAAAAFTAgAAeAAAAFpaWlpaWro/8sGghZdl4D8AAAA/cAIAAAAAAAABVAIAAHgAAADO2advUM25P/LBoIWXZeA/AAAAP4ACAAAAAAAAAVUCAAB4AAAAQFn1hEZAuT/ywaCFl2XgPwAAAD+AAgAAAAAAAAFWAgAAeAAAAOJYfug/4rg/8sGghZdl4D8AAAA/kAIAAAAAAAABVwIAAHgAAABW2Mv9NVW4P2YZmNfTbuA/AAAAP5ACAAAAAAAAAVgCAAB4AAAAmNfdxCiZtz9mGZjX027gPwAAAD+QAgAAAAAAAAFZAgAAeAAAAApXK9oeDLc/ZhmY19Nu4D8AAAA/nwIAAAAAAAABWgIAAHgAAACA1njvFH+2P2YZmNfTbuA/AAAAP68CAAAAAAAAAVsCAAB4AAAAwtWKtgfDtT9mGZjX027gPwAAAD+vAgAAAAAAAAFcAgAAeAAAANhUYS/317Q/ZhmY19Nu4D8AAAA/rwIAAAAAAAABXQIAAHgAAAAcVHP26Ru0P2YZmNfTbuA/AAAAP74CAAAAAAAAAV4CAAB4AAAAAlMOIdYBsz9mGZjX027gPwAAAD/OAgAAAAAAAAFfAgAAeAAAABjS5JnFFrI/ZhmY19Nu4D8AAAA/zgIAAAAAAAABYAIAAHgAAAAsUbsStSuxP2YZmNfTbuA/AAAAP94CAAAAAAAAAWECAAB4AAAAQNCRi6RAsD9mGZjX027gPwAAAD/eAgAAAAAAAAFiAgAAeAAAAKue0Agoq64/ZhmY19Nu4D8AAAA/7QIAAAAAAAABYwIAAHgAAAA1nfSWDTOtP2YZmNfTbuA/AAAAP+0CAAAAAAAAAWQCAAB4AAAAu5sYJfO6qz9mGZjX027gPwAAAD/9AgAAAAAAAAFlAgAAeAAAAKGas0/foKo/ZhmY19Nu4D8AAAA//QIAAAAAAAABZgIAAHgAAACHmU56y4apP2YZmNfTbuA/AAAAPw0DAAAAAAAAAWcCAAB4AAAAbZjppLdsqD9mGZjX027gPwAAAD8NAwAAAAAAAAFoAgAAeAAAAFOXhM+jUqc/ZhmY19Nu4D8AAAA/HAMAAAAAAAABaQIAAHgAAACXlpaWlpamP2YZmNfTbuA/AAAAPywDAAAAAAAAAWoCAAB4AAAA25WoXYnapT9mGZjX027gPwAAAD8sAwAAAAAAAAFrAgAAeAAAAH2VMcGCfKU/ZhmY19Nu4D8AAAA/LAMAAAAAAAABbAIAAHgAAABhlMzrbmKkP9hwjykQeOA/AAAAPzsDAAAAAAAAAW0CAAB4AAAAA5RVT2gEpD/YcI8pEHjgPwAAAD87AwAAAAAAAAFuAgAAeAAAAOmS8HlU6qI/TMiGe0yB4D8AAAA/SwMAAAAAAAABbwIAAHgAAACLknndTYyiP78ffs2IiuA/AAAAP0sDAAAAAAAAAXACAAB4AAAAz5GLpEDQoT+lzmxxAZ3gPwAAAD9bAwAAAAAAAAFxAgAAeAAAABWRnWszFKE/GSZkwz2m4D8AAAA/WwMAAAAAAAABcgIAAHgAAABZkK8yJligP/7UUme2uOA/AAAAP2oDAAAAAAAAAXMCAAB4AAAAOh+D8zE4nz9Y2zhda9TgPwAAAD9qAwAAAAAAAAF0AgAAeAAAAAYduUgKBJ0/P4onAeTm4D8AAAA/egMAAAAAAAABdQIAAHgAAACOG93W74ubPwvoBEnVC+E/AAAAP3oDAAAAAAAAAXYCAAB4AAAAVhkTLMhXmT9k7uo+iifhPwAAAD+KAwAAAAAAAAF3AgAAeAAAAN4XN7qt35c/S53Z4gI64T8AAAA/mQMAAAAAAAABeAIAAHgAAADuFH/WeO+UP4tSrnwwaOE/AAAAP7gDAAAAAAAAAXkCAAB4AAAAMhSRnWszlD89X3pomp/hPwAAAD+4AwAAAAAAAAF6AgAAeAAAADIUkZ1rM5Q/Iw5pDBOy4T8AAAA/uAMAAAAAAAABewIAAHgAAAAyFJGdazOUPwu9V7CLxOE/AAAAP8gDAAAAAAAAAXwCAAB4AAAAMhSRnWszlD/wa0ZUBNfhPwAAAD/IAwAAAAAAAAF9AgAAeAAAAHYTo2Red5M/SnIsSrny4T8AAAA/2AMAAAAAAAABfgIAAHgAAAB2E6NkXneTP6N4EkBuDuI/AAAAP9gDAAAAAAAAAX8CAAB4AAAAuhK1K1G7kj9w1u+HXzPiPwAAAD/nAwAAAAAAAAGAAgAAeAAAAP4Rx/JD/5E/I+O7c8lq4j8AAAA/5wMAAAAAAAABgQIAAHgAAACYH/qPOJaPP9bvh18zouI/AAAAP/cDAAAAAAAAAYICAAB4AAAAIB4eHh4ejj9vq0LvFeziPwAAAD/3AwAAAAAAAAGDAgAAeAAAADwYrla0PYg/CWf9fvg14z8AAAA/BwQAAAAAAAABhAIAAHgAAADUExoBZdWDP6IiuA7bf+M/AAAAPxYEAAAAAAAAAYUCAAB4AAAA2B4MVyvafj863nKevcnjPwAAAD8WBAAAAAAAAAGGAgAAeAAAAAgW5KuMCXY/e5NHOOv34z8AAAA/FgQAAAAAAAABhwIAAHgAAAAoEHTkIilwP9SZLS6gE+Q/AAAAPyYEAAAAAAAAAYgCAAB4AAAAcBp4Adxxaj+6SBzSGCbkPwAAAD8mBAAAAAAAAAGJAgAAeAAAAHAaeAHccWo/ofcKdpE45D8AAAA/NQQAAAAAAAABigIAAHgAAABwGngB3HFqP4em+RkKS+Q/AAAAPzUEAAAAAAAAAYsCAAB4AAAAcBp4Adxxaj/7/fBrRlTkPwAAAD9FBAAAAAAAAAGMAgAAeAAAAHAaeAHccWo/4azfD79m5D8AAAA/VQQAAAAAAAABjQIAAHgAAABwGngB3HFqP1QE12H7b+Q/AAAAP1UEAAAAAAAAAY4CAAB4AAAAcBp4Adxxaj+uCr1XsIvkPwAAAD9kBAAAAAAAAAGPAgAAeAAAACgQdOQiKXA/IGK0qeyU5D8AAAA/ZAQAAAAAAAABkAIAAHgAAAAoEHTkIilwP+2/kfHdueQ/AAAAP3QEAAAAAAAAAZECAAB4AAAAGBMsyFcZcz+6HW85z97kPwAAAD90BAAAAAAAAAGSAgAAeAAAAAAZnI/B+Xg/bSo7JTkW5T8AAAA/hAQAAAAAAAABkwIAAHgAAAAAGZyPwfl4PyA3BxGjTeU/AAAAP4QEAAAAAAAAAZQCAAB4AAAA6BtUc/bpez9Gm8pOSY7lPwAAAD+TBAAAAAAAAAGVAgAAeAAAANgeDFcr2n4/U658MGjh5T8AAAA/kwQAAAAAAAABlgIAAHgAAADYHgxXK9p+P+tpN8BKK+Y/AAAAP6MEAAAAAAAAAZcCAAB4AAAA2B4MVyvafj/4fOmhaX7mPwAAAD+jBAAAAAAAAAGYAgAAeAAAANgeDFcr2n4/BJCbg4jR5j8AAAA/owQAAAAAAAABmQIAAHgAAADYHgxXK9p+P51LVhNrG+c/AAAAP7IEAAAAAAAAAZoCAAB4AAAA2B4MVyvafj9RWCL/1FLnPwAAAD/CBAAAAAAAAAGbAgAAeAAAANgeDFcr2n4/Hbb/RsZ35z8AAAA/wgQAAAAAAAABnAIAAHgAAADYHgxXK9p+P3a85Tx7k+c/AAAAP9IEAAAAAAAAAZ0CAAB4AAAA2B4MVyvafj/PwssyMK/nPwAAAD/SBAAAAAAAAAGeAgAAeAAAANgeDFcr2n4/t3G61qjB5z8AAAA/4QQAAAAAAAABnwIAAHgAAADYHgxXK9p+PxB4oMxd3ec/AAAAP+EEAAAAAAAAAaACAAB4AAAA2B4MVyvafj/2Jo9w1u/nPwAAAD/xBAAAAAAAAAGhAgAAeAAAANgeDFcr2n4/Ty11ZosL6D8AAAA/8QQAAAAAAAABogIAAHgAAADYHgxXK9p+PzXcYwoEHug/AAAAPwEFAAAAAAAAAaMCAAB4AAAA2B4MVyvafj8ci1KufDDoPwAAAD8BBQAAAAAAAAGkAgAAeAAAANgeDFcr2n4/dpE4pDFM6D8AAAA/EAUAAAAAAAABpQIAAHgAAADYHgxXK9p+P0LvFewiceg/AAAAPxAFAAAAAAAAAaYCAAB4AAAA5BBiHTDlgD+b9fvh14zoPwAAAD8gBQAAAAAAAAGnAgAAeAAAAOQQYh0w5YA/9Pvh14yo6D8AAAA/IAUAAAAAAAABqAIAAHgAAADkEGIdMOWAP9yq0HsFu+g/AAAAPy8FAAAAAAAAAakCAAB4AAAAXBI+j0pdgj81sbZxutboPwAAAD8vBQAAAAAAAAGqAgAAeAAAANQTGgFl1YM/G2ClFTPp6D8AAAA/PwUAAAAAAAABqwIAAHgAAADUExoBZdWDP463nGdv8ug/AAAAPz8FAAAAAAAAAawCAAB4AAAA1BMaAWXVgz8CD5S5q/voPwAAAD9PBQAAAAAAAAGtAgAAeAAAAEwV9nJ/TYU/Ag+Uuav76D8AAAA/rAUAAAAAAAABrgIAAHgAAADEFtLkmcWGPwIPlLmr++g/AAAAP7wFAAAAAAAAAa8CAAB4AAAAPBiuVrQ9iD+Ot5xnb/LoPwAAAD/MBQAAAAAAAAGwAgAAeAAAALQZisjOtYk/jrecZ2/y6D8AAAA/zAUAAAAAAAABsQIAAHgAAACoHEKsA6aMPxtgpRUz6eg/AAAAP9sFAAAAAAAAAbICAAB4AAAAiBDrgCmHkD8bYKUVM+noPwAAAD/rBQAAAAAAAAGzAgAAeAAAALoStStRu5I/G2ClFTPp6D8AAAA/6wUAAAAAAAABtAIAAHgAAACIh4eHh4fXPxTBddj+G6k/AAAAPwAAAAAAAAAAAbUCAAB4AAAAfKf4s8Z71z8UwXXY/hupPwAAAD8fAAAAAAAAAAG2AgAAeAAAAHDHaeAFcNc/eK9gF4lDqj8AAAA/LwAAAAAAAAABtwIAAHgAAABwx2ngBXDXP6wm1jZO16o/AAAAPz8AAAAAAAAAAbgCAAB4AAAAZefaDEVk1z8QFcF12P6rPwAAAD8/AAAAAAAAAAG5AgAAeAAAAGXn2gxFZNc/RIw2lZ2SrD8AAAA/TgAAAAAAAAABugIAAHgAAABl59oMRWTXP9jxlvPsTa4/AAAAP04AAAAAAAAAAbsCAAB4AAAAZefaDEVk1z884IEyd3WvPwAAAD9eAAAAAAAAAAG8AgAAeAAAAFkHTDmEWNc/7CJxSGOYsD8AAAA/XgAAAAAAAAABvQIAAHgAAABNJ71lw0zXP+rMFhfQCbI/AAAAP20AAAAAAAAAAb4CAAB4AAAATSe9ZcNM1z/odrzlPHuzPwAAAD9tAAAAAAAAAAG/AgAAeAAAAE0nvWXDTNc/GJjX026AtT8AAAA/fQAAAAAAAAABwAIAAHgAAABNJ71lw0zXP+J0rVGDz7c/AAAAP40AAAAAAAAAAcECAAB4AAAATSe9ZcNM1z9EDT5femi6PwAAAD+NAAAAAAAAAAHCAgAAeAAAAE0nvWXDTNc/QGGJ/FNLvT8AAAA/jQAAAAAAAAABwwIAAHgAAABNJ71lw0zXP2y4xxQIPMA/AAAAP5wAAAAAAAAAAcQCAAB4AAAAQUcukgJB1z82wEorZtLBPwAAAD+cAAAAAAAAAAHFAgAAeAAAAEFHLpICQdc/AsjNQcRowz8AAAA/rAAAAAAAAAABxgIAAHgAAAA2Z5++QTXXP8zPUFgi/8Q/AAAAP6wAAAAAAAAAAccCAAB4AAAAKocQ64Ap1z9mYF5PuwHGPwAAAD+8AAAAAAAAAAHIAgAAeAAAACqHEOuAKdc/ZAoEHihzxz8AAAA/vAAAAAAAAAAByQIAAHgAAAAqhxDrgCnXP8r47lyymsg/AAAAP8sAAAAAAAAAAcoCAAB4AAAAKocQ64Ap1z8s59mbPMLJPwAAAD/LAAAAAAAAAAHLAgAAeAAAACqHEOuAKdc/+BkKS+Sfyj8AAAA/2wAAAAAAAAABzAIAAHgAAAAqhxDrgCnXPyyRf2qpM8s/AAAAP9sAAAAAAAAAAc0CAAB4AAAAKocQ64Ap1z9eCPWJbsfLPwAAAD/qAAAAAAAAAAHOAgAAeAAAADZnn75BNdc/wiGNYUI2zD8AAAA/+gAAAAAAAAABzwIAAHgAAABBRy6SAkHXP1zdR/EkgMw/AAAAP/oAAAAAAAAAAdACAAB4AAAAWQdMOYRY1z/C9t/I+O7MPwAAAD/6AAAAAAAAAAHRAgAAeAAAAGXn2gxFZNc/jlS9EOoTzT8AAAA/CgEAAAAAAAAB0gIAAHgAAACUZxZbSJPXP/RtVei9gs0/AAAAPxkBAAAAAAAAAdMCAAB4AAAAw+dRqUvC1z+OKRB4oMzNPwAAAD8pAQAAAAAAAAHUAgAAeAAAABUIOnKRFNg/jv5i31aFzj8AAAA/KQEAAAAAAAAB1QIAAHgAAABQaASUVU/YPyi6HW85z84/AAAAPykBAAAAAAAAAdYCAAB4AAAArWh7MFyt2D/Addj+GxnPPwAAAD85AQAAAAAAAAHXAgAAeAAAAAtp8sxiC9k/Jo9w1u+Hzz8AAAA/OQEAAAAAAAAB2AIAAHgAAACBKYcQ64DZP4yoCK7D9s8/AAAAPzkBAAAAAAAAAdkCAAB4AAAA3yn+rPHe2T/4YNDCyzLQPwAAAD9IAQAAAAAAAAHaAgAAeAAAAD0qdUn4PNo/4A+/ZkRF0D8AAAA/WAEAAAAAAAAB2wIAAHgAAACcKuzl/praP6ttnK41atA/AAAAP1gBAAAAAAAAAdwCAAB4AAAA7krUrkTt2j+SHItSrnzQPwAAAD9nAQAAAAAAAAHdAgAAeAAAAExLS0tLS9s/eMt59iaP0D8AAAA/ZwEAAAAAAAAB3gIAAHgAAACeazMUkZ3bP156aJqfodA/AAAAP3cBAAAAAAAAAd8CAAB4AAAACEw5hFgH3D9eemian6HQPwAAAD93AQAAAAAAAAHgAgAAeAAAAGZMsCBfZdw/Xnpomp+h0D8AAAA/hwEAAAAAAAAB4QIAAHgAAADPLLaQJs/cP156aJqfodA/AAAAP4cBAAAAAAAAAeICAAB4AAAALS0tLS0t3T9eemian6HQPwAAAD+WAQAAAAAAAAHjAgAAeAAAAKPtwXC1ot0/Xnpomp+h0D8AAAA/lgEAAAAAAAAB5AIAAHgAAAAB7jgNvADeP156aJqfodA/AAAAP6YBAAAAAAAAAeUCAAB4AAAAa84+fYNq3j94y3n2Jo/QPwAAAD+2AQAAAAAAAAHmAgAAeAAAANWuRO1K1N4/xb6tCr1X0D8AAAA/tgEAAAAAAAAB5wIAAHgAAABLb9kw00nfP+APv2ZERdA/AAAAP7YBAAAAAAAAAegCAAB4AAAAs0/foJqz3z8TsuEeUyDQPwAAAD/FAQAAAAAAAAHpAgAAeAAAAAkoq57QCOA/LQPzetoN0D8AAAA/xQEAAAAAAAAB6gIAAHgAAAAsyFcZEyzgP8BKK2bS0c8/AAAAP9UBAAAAAAAAAesCAAB4AAAAUGgElFVP4D8mj3DW74fPPwAAAD/VAQAAAAAAAAHsAgAAeAAAAGgoIjvXZuA/WjGTjv5izz8AAAA/5AEAAAAAAAAB7QIAAHgAAAB5eHh4eHjgP47TtUYNPs8/AAAAP+QBAAAAAAAAAe4CAAB4AAAAkDiWH/qP4D+O07VGDT7PPwAAAD/0AQAAAAAAAAHvAgAAeAAAAKOI7FyboeA/wHXY/hsZzz8AAAA/9AEAAAAAAAAB8AIAAHgAAAC02EKaPLPgP8B12P4bGc8/AAAAPwQCAAAAAAAAAfECAAB4AAAAxiiZ193E4D/Addj+GxnPPwAAAD8EAgAAAAAAAAHyAgAAeAAAAONYfug/4uA/wHXY/hsZzz8AAAA/EwIAAAAAAAAB8wIAAHgAAAD6GJyPwfngP8B12P4bGc8/AAAAPxMCAAAAAAAAAfQCAAB4AAAAEtm5NkMR4T/Addj+GxnPPwAAAD8jAgAAAAAAAAH1AgAAeAAAADV5ZrGFNOE/wHXY/hsZzz8AAAA/IwIAAAAAAAAB9gIAAHgAAABk+aH/iGPhP/QX+7Yq9M4/AAAAPzMCAAAAAAAAAfcCAAB4AAAAk3ndTYyS4T9aXEAnSKrOPwAAAD8zAgAAAAAAAAH4AgAAeAAAAMhp4AVwx+E/WlxAJ0iqzj8AAAA/QgIAAAAAAAAB+QIAAHgAAAAIOnKRFAjiP/RCqE90O84/AAAAP1ICAAAAAAAAAfoCAAB4AAAAopqzT9+g4j8oEHigzF3NPwAAAD9hAgAAAAAAAAH7AgAAeAAAAL/KmGBBvuI/XLKaWNs4zT8AAAA/cQIAAAAAAAAB/AIAAHgAAADd+n1xo9viP8L238j47sw/AAAAP4ECAAAAAAAAAf0CAAB4AAAA7krUrkTt4j/2mAKBB8rMPwAAAD+BAgAAAAAAAAH+AgAAeAAAAACbKuzl/uI/KDslORalzD8AAAA/gQIAAAAAAAAB/wIAAHgAAAAMe7m/pgrjP1zdR/EkgMw/AAAAP5ACAAAAAAAAAQADAAB4AAAAF1tIk2cW4z9c3UfxJIDMPwAAAD+QAgAAAAAAAAEBAwAAeAAAAB3LD/1HHOM/kn9qqTNbzD8AAAA/kAIAAAAAAAABAgMAAHgAAAAjO9dmKCLjP5J/aqkzW8w/AAAAP6ACAAAAAAAAAQMDAAB4AAAAKKue0Ago4z/CIY1hQjbMPwAAAD+wAgAAAAAAAAEEAwAAeAAAAC8bZjrpLeM/+MOvGVERzD8AAAA/HQMAAAAAAAABBQMAAHgAAACSi6RA0JHjP/pvZHx3Lsk/AAAAPzwDAAAAAAAAAQYDAAB4AAAA5KuMCRbk4z9kNbG2cbrGPwAAAD9MAwAAAAAAAAEHAwAAeAAAAPCLG93W7+M/AEfGd+eSxT8AAAA/TAMAAAAAAAABCAMAAHgAAADwixvd1u/jP5gtLqATJMU/AAAAP1sDAAAAAAAAAQkDAAB4AAAA9vviRrf14z9mtriATpDEPwAAAD9bAwAAAAAAAAEKAwAAeAAAAPxrqrCX++M/moOI0aaywz8AAAA/awMAAAAAAAABCwMAAHgAAAD8a6qwl/vjPzRq8PnSQ8M/AAAAP2sDAAAAAAAAAQwDAAB4AAAAAtxxGngB5D/QewW7SBzCPwAAAD9rAwAAAAAAAAENAwAAeAAAAALccRp4AeQ/BEnVC6E+wT8AAAA/awMAAAAAAAABDgMAAHgAAAAC3HEaeAHkP6Ba6swWF8A/AAAAP5oDAAAAAAAAAQ8DAAB4AAAAAtxxGngB5D/eyPjuXLK6PwAAAD+aAwAAAAAAAAEQAwAAeAAAAPxrqrCX++M/SGOYkA33uD8AAAA/mgMAAAAAAAABEQMAAHgAAAD2++JGt/XjP3wwaOFlGbg/AAAAP5oDAAAAAAAAARIDAAB4AAAA6xtUc/bp4z8WQn2i2/G2PwAAAD+pAwAAAAAAAAETAwAAeAAAAN87xZ813uM/slOSY1HKtT8AAAA/qQMAAAAAAAABFAMAAHgAAADZy/01VdjjP0xlpyTHorQ/AAAAP7kDAAAAAAAAARUDAAB4AAAA01s2zHTS4z+AMnd1H8WzPwAAAD+5AwAAAAAAAAEWAwAAeAAAAMd7p/izxuM/tP9Gxnfnsj8AAAA/yAMAAAAAAAABFwMAAHgAAADHe6f4s8bjP+rMFhfQCbI/AAAAP8gDAAAAAAAAARgDAAB4AAAAwQvgjtPA4z+4VaH3CnaxPwAAAD/YAwAAAAAAAAEZAwAAeAAAALybGCXzuuM/7CJxSGOYsD8AAAA/2AMAAAAAAAABGgMAAHgAAAC1K1G7ErXjPzzggTJ3da8/AAAAP+gDAAAAAAAAARsDAAB4AAAAsLuJUTKv4z94A6y0YiatPwAAAD/oAwAAAAAAAAEcAwAAeAAAAKpLwudRqeM/rCbWNk7Xqj8AAAA/9wMAAAAAAAABHQMAAHgAAACeazMUkZ3jP+BJALk5iKg/AAAAP/cDAAAAAAAAAR4DAAB4AAAAmPtrqrCX4z8UbSo7JTmmPwAAAD8HBAAAAAAAAAEfAwAAeAAAAI0b3dbvi+M/HBnfnUtWoz8AAAA/BwQAAAAAAAABIAMAAHgAAACBO04DL4DjP1A8CSA3B6E/AAAAPxcEAAAAAAAAASEDAAB4AAAAe8uGmU564z9wrVGDz5eePwAAAD8XBAAAAAAAAAEiAwAAeAAAAG/r98WNbuM/qNB7BbtInD8AAAA/JgQAAAAAAAABIwMAAHgAAABqezBcrWjjP9jzpYem+Zk/AAAAPyYEAAAAAAAAASQDAAB4AAAAYwtp8sxi4z8YF9AJkqqXPwAAAD82BAAAAAAAAAElAwAAeAAAAF6boYjsXOM/sCjlygeDlj8AAAA/RQQAAAAAAAABJgMAAHgAAABXK9oeDFfjP0g6+ot9W5U/AAAAP0UEAAAAAAAAAScDAAB4AAAAUrsStStR4z/oSw9N8zOUPwAAAD9FBAAAAAAAAAEoAwAAeAAAAExLS0tLS+M/gF0kDmkMkz8AAAA/VQQAAAAAAAABKQMAAHgAAAA7+/QNqjnjPxhvOc/e5JE/AAAAP2UEAAAAAAAAASoDAAB4AAAANIstpMkz4z8YbznP3uSRPwAAAD9lBAAAAAAAAAErAwAAeAAAACM712YoIuM/sIBOkFS9kD8AAAA/dAQAAAAAAAABLAMAAHgAAAAR64AphxDjP7CATpBUvZA/AAAAP3QEAAAAAAAAAS0DAAB4AAAAAJsq7OX+4j+gJMeilCuPPwAAAD+EBAAAAAAAAAEuAwAAeAAAAOjaDEVk5+I/4EfxJIDcjD8AAAA/hAQAAAAAAAABLwMAAHgAAADKqic0AsriP+BH8SSA3Iw/AAAAP5QEAAAAAAAAATADAAB4AAAApwp7ub+m4j/gR/EkgNyMPwAAAD+UBAAAAAAAAAExAwAAeAAAAIRqzj59g+I/EGsbp2uNij8AAAA/owQAAAAAAAABMgMAAHgAAABV6pLweVTiP0CORSlXPog/AAAAP6MEAAAAAAAAATMDAAB4AAAAIPqPOJYf4j9AjkUpVz6IPwAAAD+zBAAAAAAAAAE0AwAAeAAAAPF5VOqS8OE/QI5FKVc+iD8AAAA/swQAAAAAAAABNQMAAHgAAAC2GYrIzrXhP3Cxb6tC74U/AAAAP8IEAAAAAAAAATYDAAB4AAAAh5lOesuG4T9wsW+rQu+FPwAAAD/SBAAAAAAAAAE3AwAAeAAAAF6J2pWoXeE/cLFvq0LvhT8AAAA/0gQAAAAAAAABOAMAAHgAAAAkKRB05CLhP3Cxb6tC74U/AAAAP9IEAAAAAAAAATkDAAB4AAAA9ajUJeHz4D+w1JktLqCDPwAAAD/iBAAAAAAAAAE6AwAAeAAAAMYomdfdxOA/sNSZLS6ggz8AAAA/4gQAAAAAAAABOwMAAHgAAACcGCXzupvgP7DUmS0uoIM/AAAAP/EEAAAAAAAAATwDAAB4AAAAXEiTZxZb4D+w1JktLqCDPwAAAD/xBAAAAAAAAAE9AwAAeAAAACDoyEVSIOA/8PfDrxlRgT8AAAA/AQUAAAAAAAABPgMAAHgAAACzT9+gmrPfP/D3w68ZUYE/AAAAPwEFAAAAAAAAAT8DAAB4AAAAJ88stpAm3z9ANtxjCgR+PwAAAD8RBQAAAAAAAAFAAwAAeAAAAJtOesuGmd4/oHwwaOFleT8AAAA/IAUAAAAAAAABQQMAAHgAAAD1Dao5+/TdP6B8MGjhZXk/AAAAPyAFAAAAAAAAAUIDAAB4AAAAOQ28AO443T8Aw4RsuMd0PwAAAD8wBQAAAAAAAAFDAwAAeAAAAJXM625ilNw/AMOEbLjHdD8AAAA/PwUAAAAAAAABRAMAAHgAAADkq4wJFuTbPwDDhGy4x3Q/AAAAPz8FAAAAAAAAAUUDAAB4AAAANIstpMkz2z8Aw4RsuMd0PwAAAD8/BQAAAAAAAAFGAwAAeAAAAJwq7OX+mto/AMOEbLjHdD8AAAA/TwUAAAAAAAABRwMAAHgAAAACyqonNALaPwDDhGy4x3Q/AAAAP08FAAAAAAAAAUgDAAB4AAAAgSmHEOuA2T8Aw4RsuMd0PwAAAD9PBQAAAAAAAAFJAwAAeAAAAACJY/mh/9g/oHwwaOFleT8AAAA/XwUAAAAAAAABSgMAAHgAAAB+6D/iWH7YP0A23GMKBH4/AAAAP24FAAAAAAAAAUsDAAB4AAAACSirntAI2D+w1JktLqCDPwAAAD9uBQAAAAAAAAFMAwAAeAAAAKsnNALKqtc/cLFvq0LvhT8AAAA/bgUAAAAAAAABTQMAAHgAAABl59oMRWTXPxBrG6drjYo/AAAAP24FAAAAAAAAAU4DAAB4AAAAB+djcD4G1z8Qaxuna42KPwAAAD9+BQAAAAAAAAFPAwAAeAAAALXGe6f4s9Y/4EfxJIDcjD8AAAA/fgUAAAAAAAABUAMAAHgAAABthiKyc23WP7CATpBUvZA/AAAAP40FAAAAAAAAAVEDAAB4AAAAMiZYkK8y1j+wgE6QVL2QPwAAAD+NBQAAAAAAAAFSAwAAeAAAAOzl/poq7NU/sIBOkFS9kD8AAAA/nQUAAAAAAAABUwMAAHgAAACxhTR5ZrHVPxhvOc/e5JE/AAAAP50FAAAAAAAAAVQDAAB4AAAAggX5KmOC1T8YbznP3uSRPwAAAD+sBQAAAAAAAAFVAwAAeAAAAFOFvdxfU9U/GG85z97kkT8AAAA/rAUAAAAAAAABVgMAAHgAAAAw5RBiHTDVPxhvOc/e5JE/AAAAP7wFAAAAAAAAAVcDAAB4AAAAGSXzupsY1T8YbznP3uSRPwAAAD+8BQAAAAAAAAFYAwAAeAAAAPWERkBZ9dQ/GG85z97kkT8AAAA/zAUAAAAAAAABWQMAAHgAAADexCiZ193UPxhvOc/e5JE/AAAAP8wFAAAAAAAAAVoDAAB4AAAAxgQL8lXG1D8YbznP3uSRPwAAAD/bBQAAAAAAAAFbAwAAeAAAALskfB6VutQ/GG85z97kkT8AAAA/2wUAAAAAAAABXAMAAHgAAACvRO1K1K7UPxhvOc/e5JE/AAAAP+sFAAAAAAAAAV0DAAB4AAAAo2RedxOj1D8YbznP3uSRPwAAAD/7BQAAAAAAAAFeAwAAeAAAAKNkXncTo9Q/gF0kDmkMkz8AAAA/CgYAAAAAAAABXwMAAHgAAACXhM+jUpfUP4BdJA5pDJM/AAAAPwoGAAAAAAAAAWADAAB4AAAAl4TPo1KX1D/oSw9N8zOUPwAAAD+2BgAAAAAAAAFhAwAAeAAAAKNkXncTo9Q/6EsPTfMzlD8AAAA/tgYAAAAAAAABYgMAAHgAAACvRO1K1K7UP0g6+ot9W5U/AAAAP7YGAAAAAAAAAWMDAAB4AAAAuyR8HpW61D+wKOXKB4OWPwAAAD/GBgAAAAAAAAFkAwAAeAAAAMYEC/JVxtQ/sCjlygeDlj8AAAA/xgYAAAAAAAABZQMAAHgAAADS5JnFFtLUP4AFu0gc0pg/AAAAP9UGAAAAAAAAAWYDAAB4AAAA3sQomdfd1D+ABbtIHNKYPwAAAD/VBgAAAAAAAAFnAwAAeAAAAOqkt2yY6dQ/QOKQxjAhmz8AAAA/5QYAAAAAAAABaAMAAHgAAAD1hEZAWfXUP6jQewW7SJw/AAAAP/UGAAAAAAAAAWkDAAB4AAAA9YRGQFn11D8Iv2ZERXCdPwAAAD/1BgAAAAAAAAFqAwAAeAAAAAFl1RMaAdU/2Js8wlm/nz8AAAA/BAcAAAAAAAABawMAAHgAAAANRWTn2gzVP1A8CSA3B6E/AAAAPwQHAAAAAAAAAWwDAAB4AAAAGSXzupsY1T+0KvRewS6iPwAAAD8UBwAAAAAAAAFtAwAAeAAAACQFgo5cJNU/UJBUvRDqoz8AAAA/FAcAAAAAAAABbgMAAHgAAAA8xZ813jvVP7B+P/yaEaU/AAAAPyMHAAAAAAAAAW8DAAB4AAAASKUuCZ9H1T9I5J9a6symPwAAAD8jBwAAAAAAAAFwAwAAeAAAAFOFvdxfU9U/4EkAuTmIqD8AAAA/YgcAAAAAAAABcQMAAHgAAABfZUywIF/VP0g46/fDr6k/AAAAP2IHAAAAAAAAAXIDAAB4AAAAdyVqV6J21T/gnUtWE2urPwAAAD9yBwAAAAAAAAFzAwAAeAAAAIIF+SpjgtU/RIw2lZ2SrD8AAAA/cgcAAAAAAAABdAMAAHgAAACO5Yf+I47VP6R6IdQnuq0/AAAAP3IHAAAAAAAAAXUDAAB4AAAAmsUW0uSZ1T8MaQwTsuGuPwAAAD+BBwAAAAAAAAF2AwAAeAAAAKWlpaWlpdU/uKv7KJ4EsD8AAAA/kQcAAAAAAAABdwMAAHgAAACxhTR5ZrHVP1JntriATrA/AAAAP5EHAAAAAAAAAXgDAAB4AAAAsYU0eWax1T/sInFIY5iwPwAAAD+hBwAAAAAAAAF5AwAAeAAAAL1lw0wnvdU/hN4r2EXisD8AAAA/oQcAAAAAAAABegMAAHgAAADUJeHzqNTVP7hVofcKdrE/AAAAP7AHAAAAAAAAAXsDAAB4AAAA4AVwx2ng1T9QEVyH7b+xPwAAAD+wBwAAAAAAAAF8AwAAeAAAAOzl/poq7NU/hIjRprJTsj8AAAA/wAcAAAAAAAABfQMAAHgAAADs5f6aKuzVP7T/RsZ357I/AAAAP8AHAAAAAAAAAX4DAAB4AAAAA6YcQqwD1j/odrzlPHuzPwAAAD/PBwAAAAAAAAF/AwAAeAAAAA+GqxVtD9Y/tKnslORYtD8AAAA/zwcAAAAAAAABgAMAAHgAAAAnRsm87ibWP0xlpyTHorQ/AAAAP98HAAAAAAAAAYEDAAB4AAAAMiZYkK8y1j+A3BxEjDa1PwAAAD/fBwAAAAAAAAGCAwAAeAAAAD4G52NwPtY/GJjX026AtT8AAAA/7wcAAAAAAAABgwMAAHgAAABK5nU3MUrWP7JTkmNRyrU/AAAAP+8HAAAAAAAAAYQDAAB4AAAAVsYEC/JV1j9MD03zMxS2PwAAAD/+BwAAAAAAAAGFAwAAeAAAAGGmk96yYdY/TA9N8zMUtj8AAAA/bAgAAAAAAAABhgMAAHgAAABhppPesmHWP+LKB4MWXrY/AAAAP2wIAAAAAAAAAYcDAAB4AAAAbYYisnNt1j/iygeDFl62PwAAAD97CAAAAAAAAAGIAwAAeAAAAHlmsYU0edY/4soHgxZetj8AAAA/iwgAAAAAAAABiQMAAHgAAACFRkBZ9YTWP+LKB4MWXrY/AAAAPwgJAAAAAAAAAYoDAAB4AAAAkCbPLLaQ1j/iygeDFl62PwAAAD83CQAAAAAAAAGLAwAAeAAAAKnm7NM3qNY/4soHgxZetj8AAAA/RgkAAAAAAAABjAMAAHgAAAC1xnun+LPWP+LKB4MWXrY/AAAAP0YJAAAAAAAAAY0DAAB4AAAAzIaZTnrL1j/iygeDFl62PwAAAD9WCQAAAAAAAAGOAwAAeAAAANhmKCI719Y/4soHgxZetj8AAAA/ZgkAAAAAAAABjwMAAHgAAADYZigiO9fWP3yGwhL5p7Y/AAAAP3UJAAAAAAAAAZADAAB4AAAA8Isb3dbv4z8g1Ce6HW/ZPwAAAD8AAAAAAAAAAAGRAwAAeAAAAPb74ka39eM/INQnuh1v2T8AAAA/DwAAAAAAAAABkgMAAHgAAAAC3HEaeAHkPyDUJ7odb9k/AAAAPx8AAAAAAAAAAZMDAAB4AAAAEyzIVxkT5D8g1Ce6HW/ZPwAAAD8fAAAAAAAAAAGUAwAAeAAAACzs5f6aKuQ/INQnuh1v2T8AAAA/LwAAAAAAAAABlQMAAHgAAAA9PDw8PDzkPyDUJ7odb9k/AAAAPy8AAAAAAAAAAZYDAAB4AAAAVPxZ471T5D8g1Ce6HW/ZPwAAAD8+AAAAAAAAAAGXAwAAeAAAAHIsP/QfceQ/INQnuh1v2T8AAAA/PgAAAAAAAAABmAMAAHgAAACPXCQFgo7kPwaDFl6Wgdk/AAAAP04AAAAAAAAAAZkDAAB4AAAAuWyY6aS35D/uMQUCD5TZPwAAAD9OAAAAAAAAAAGaAwAAeAAAAOjs0zeo5uQ/uo/iSQC52T8AAAA/XQAAAAAAAAABmwMAAHgAAAAXbQ+GqxXlP4btv5Hx3dk/AAAAP10AAAAAAAAAAZwDAAB4AAAAOg28AO445T9snK41avDZPwAAAD9tAAAAAAAAAAGdAwAAeAAAAGmN907xZ+U/OvqLfVsV2j8AAAA/bQAAAAAAAAABngMAAHgAAACYDTOd9JblPyCpeiHUJ9o/AAAAP30AAAAAAAAAAZ8DAAB4AAAAx41u6/fF5T8GWGnFTDraPwAAAD+MAAAAAAAAAAGgAwAAeAAAAPYNqjn79OU/7AZYacVM2j8AAAA/jAAAAAAAAAABoQMAAHgAAAAfHh4eHh7mP9K1Rg0+X9o/AAAAP4wAAAAAAAAAAaIDAAB4AAAATp5ZbCFN5j/StUYNPl/aPwAAAD+cAAAAAAAAAAGjAwAAeAAAAIn+I47lh+Y/0rVGDT5f2j8AAAA/rAAAAAAAAAABpAMAAHgAAADJzrUZisjmP9K1Rg0+X9o/AAAAP6wAAAAAAAAAAaUDAAB4AAAA/r640W395j/StUYNPl/aPwAAAD+7AAAAAAAAAAGmAwAAeAAAAC0/9B9xLOc/0rVGDT5f2j8AAAA/uwAAAAAAAAABpwMAAHgAAABiL/fXVGHnP7pkNbG2cdo/AAAAP8sAAAAAAAAAAagDAAB4AAAAnI/B+Ric5z+6ZDWxtnHaPwAAAD/LAAAAAAAAAAGpAwAAeAAAANfvixvd1uc/umQ1sbZx2j8AAAA/ywAAAAAAAAABqgMAAHgAAAAYwB2ngRfoP7pkNbG2cdo/AAAAP9oAAAAAAAAAAasDAAB4AAAAWZCvMiZY6D+gEyRVL4TaPwAAAD/aAAAAAAAAAAGsAwAAeAAAAI6AsuoJjeg/hsIS+aeW2j8AAAA/6gAAAAAAAAABrQMAAHgAAADI4HwMzsfoP4bCEvmnlto/AAAAP/oAAAAAAAAAAa4DAAB4AAAA/tB/xLH86D+GwhL5p5baPwAAAD/6AAAAAAAAAAGvAwAAeAAAADLBgnyVMek/hsIS+aeW2j8AAAA/+gAAAAAAAAABsAMAAHgAAABhQb7KmGDpP4bCEvmnlto/AAAAPwkBAAAAAAAAAbEDAAB4AAAAkMH5GJyP6T+GwhL5p5baPwAAAD8ZAQAAAAAAAAGyAwAAeAAAAL9BNWefvuk/umQ1sbZx2j8AAAA/GQEAAAAAAAABswMAAHgAAADuwXC1ou3pP+wGWGnFTNo/AAAAP0kBAAAAAAAAAbQDAAB4AAAADPJVxgQL6j8gqXoh1CfaPwAAAD9oAQAAAAAAAAG1AwAAeAAAAHBilMzrbuo/oD7R7XjL2T8AAAA/hwEAAAAAAAABtgMAAHgAAAACUw4h1gHrP7y6j+JJANk/AAAAP6YBAAAAAAAAAbcDAAB4AAAAcqPb+n1x6z+85Tx7k0fYPwAAAD+mAQAAAAAAAAG4AwAAeAAAAJuzT9+gmus/Vsyko7/Y1z8AAAA/pgEAAAAAAAABuQMAAHgAAADFw8PDw8PrP7wQ6hPdjtc/AAAAP7YBAAAAAAAAAboDAAB4AAAA7dM3qObs6z8iVS+E+kTXPwAAAD+2AQAAAAAAAAG7AwAAeAAAABfkq4wJFuw/pOqFUJ/o1j8AAAA/xgEAAAAAAAABvAMAAHgAAAA6hFgHTDnsPz7R7XjLedY/AAAAP8YBAAAAAAAAAb0DAAB4AAAAWLQ9GK5W7D+kFTPp6C/WPwAAAD/VAQAAAAAAAAG+AwAAeAAAAGkElFVPaOw/DFp4WQbm1T8AAAA/1QEAAAAAAAABvwMAAHgAAAB7VOqS8HnsP4zvziWridU/AAAAP+UBAAAAAAAAAcADAAB4AAAAgMSx/NB/7D8m1jZO1xrVPwAAAD/0AQAAAAAAAAHBAwAAeAAAAIc0eWaxhew/jRp8vvTQ1D8AAAA/9AEAAAAAAAABwgMAAHgAAACMpEDQkYvsP1ujBp8vPdQ/AAAAPwQCAAAAAAAAAcMDAAB4AAAAkxQIOnKR7D/bOF1r1ODTPwAAAD8EAgAAAAAAAAHEAwAAeAAAAJMUCDpykew/dR/FkwBy0z8AAAA/BAIAAAAAAAABxQMAAHgAAACTFAg6cpHsP0KoT3Q73tI/AAAAPxQCAAAAAAAAAcYDAAB4AAAAkxQIOnKR7D+p7JTkWJTSPwAAAD8UAgAAAAAAAAHHAwAAeAAAAJMUCDpykew/XCQOaQwT0j8AAAA/IwIAAAAAAAAByAMAAHgAAACTFAg6cpHsP/cKdpE4pNE/AAAAPyMCAAAAAAAAAckDAAB4AAAAjKRA0JGL7D94oMxd3UfRPwAAAD8zAgAAAAAAAAHKAwAAeAAAAIc0eWaxhew/K9hF4pDG0D8AAAA/MwIAAAAAAAABywMAAHgAAAB7VOqS8HnsP8W+rQq9V9A/AAAAP0MCAAAAAAAAAcwDAAB4AAAAb3Rbvy9u7D/07E0e4azPPwAAAD9DAgAAAAAAAAHNAwAAeAAAAF0kBYKOXOw/9Bf7tir0zj8AAAA/UgIAAAAAAAABzgMAAHgAAABRRHauzVDsP/RCqE90O84/AAAAP1ICAAAAAAAAAc8DAAB4AAAARmTn2gxF7D9csppY2zjNPwAAAD9iAgAAAAAAAAHQAwAAeAAAAC6kyTOLLew/kn9qqTNbzD8AAAA/cQIAAAAAAAAB0QMAAHgAAAAGlFVPaATsP/juXLKaWMs/AAAAP3ECAAAAAAAAAdIDAAB4AAAA4fOo1CXh6z8svCwD83rKPwAAAD9xAgAAAAAAAAHTAwAAeAAAAL5T/Fnjves/YIn8U0udyT8AAAA/gQIAAAAAAAAB1AMAAHgAAACP08AL4I7rP8r47lyymsg/AAAAP4ECAAAAAAAAAdUDAAB4AAAAbDMUkZ1r6z+WgXk97QbIPwAAAD+gAgAAAAAAAAHWAwAAeAAAACCD8zE4H+s/MJOO/mLfxj8AAAA/oAIAAAAAAAAB1wMAAHgAAAD3cn9NFfbqP/4bGd+dS8Y/AAAAP7ACAAAAAAAAAdgDAAB4AAAAzmILafLM6j+YAoEHytzFPwAAAD+wAgAAAAAAAAHZAwAAeAAAAJ/izxrvneo/ZosL6ARJxT8AAAA/wAIAAAAAAAAB2gMAAHgAAAB8QiOgrHrqPwBycxAx2sQ/AAAAP8ACAAAAAAAAAdsDAAB4AAAAUjKvu4lR6j9mtriATpDEPwAAAD/PAgAAAAAAAAHcAwAAeAAAAC+SAkFHLuo/Ap0gqXohxD8AAAA/zwIAAAAAAAAB3QMAAHgAAAAM8lXGBAvqPzQ/Q2GJ/MM/AAAAP98CAAAAAAAAAd4DAAB4AAAA9DE4H4Pz6T9o4WUZmNfDPwAAAD/uAgAAAAAAAAHfAwAAeAAAAOLh4eHh4ek/moOI0aaywz8AAAA/7gIAAAAAAAAB4AMAAHgAAADLIcQ6YMrpP84lq4m1jcM/AAAAP+4CAAAAAAAAAeEDAAB4AAAAutFt/b646T80avD50kPDPwAAAD/+AgAAAAAAAAHiAwAAeAAAAKIRUFY9oek/NGrw+dJDwz8AAAA//gIAAAAAAAAB4wMAAHgAAACLUTKvu4npP2gME7LhHsM/AAAAPw4DAAAAAAAAAeQDAAB4AAAAZ7GFNHlm6T/OUFgi/9TCPwAAAD8OAwAAAAAAAAHlAwAAeAAAAFDxZ433Tuk/zlBYIv/Uwj8AAAA/HQMAAAAAAAAB5gMAAHgAAAAtUbsStSvpPwLzetoNsMI/AAAAPx0DAAAAAAAAAecDAAB4AAAAA0FHLpIC6T9oN8BKK2bCPwAAAD8tAwAAAAAAAAHoAwAAeAAAANTAC+CO0+g/ntniAjpBwj8AAAA/LQMAAAAAAAAB6QMAAHgAAACrsJf7a6roPwQeKHNX98E/AAAAPz0DAAAAAAAAAeoDAAB4AAAAdsCUQ4h16D82wEorZtLBPwAAAD89AwAAAAAAAAHrAwAAeAAAADtgyiHEOug/ngSQm4OIwT8AAAA/TAMAAAAAAAAB7AMAAHgAAAAGcMdp4AXoP9CmslOSY8E/AAAAP0wDAAAAAAAAAe0DAAB4AAAA1++LG93W5z/QprJTkmPBPwAAAD9cAwAAAAAAAAHuAwAAeAAAAKhvUM3Zp+c/BEnVC6E+wT8AAAA/XAMAAAAAAAAB7wMAAHgAAACFz6NSl4TnPwRJ1QuhPsE/AAAAP2sDAAAAAAAAAfADAAB4AAAAXL8vbnRb5z8ESdULoT7BPwAAAD9rAwAAAAAAAAHxAwAAeAAAAD6PSl0SPuc/BEnVC6E+wT8AAAA/ewMAAAAAAAAB8gMAAHgAAAAb753izxrnPwRJ1QuhPsE/AAAAP3sDAAAAAAAAAfMDAAB4AAAA/r640W395j846/fDrxnBPwAAAD+LAwAAAAAAAAH0AwAAeAAAAOGO08AL4OY/OOv3w68ZwT8AAAA/iwMAAAAAAAAB9QMAAHgAAAC97iZGybzmPzjr98OvGcE/AAAAP5oDAAAAAAAAAfYDAAB4AAAAld6yYaaT5j846/fDrxnBPwAAAD+aAwAAAAAAAAH3AwAAeAAAAHE+BudjcOY/OOv3w68ZwT8AAAA/qgMAAAAAAAAB+AMAAHgAAABDvsqYYEHmPzjr98OvGcE/AAAAP6oDAAAAAAAAAfkDAAB4AAAAEz6PSl0S5j8ESdULoT7BPwAAAD+6AwAAAAAAAAH6AwAAeAAAAN5NjJJ53eU/amJt43StwT8AAAA/ugMAAAAAAAAB+wMAAHgAAACj7cFwtaLlPzbASitm0sE/AAAAP8kDAAAAAAAAAfwDAAB4AAAAgE0V9nJ/5T+e2eICOkHCPwAAAD/JAwAAAAAAAAH9AwAAeAAAAEtdEj6PSuU/NpWdkhyLwj8AAAA/2QMAAAAAAAAB/gMAAHgAAAAiTZ5ZbCHlP5yuNWrw+cI/AAAAP9kDAAAAAAAAAf8DAAB4AAAABB25SAoE5T8CyM1BxGjDPwAAAD/oAwAAAAAAAAEABAAAeAAAANwMRWTn2uQ/moOI0aaywz8AAAA/6AMAAAAAAAABAQQAAHgAAAC+3F9Thb3kPwKdIKl6IcQ/AAAAP/gDAAAAAAAAAQIEAAB4AAAApxxCrAOm5D9mtriATpDEPwAAAD/4AwAAAAAAAAEDBAAAeAAAAI9cJAWCjuQ/zM9QWCL/xD8AAAA/CAQAAAAAAAABBAQAAHgAAAB+DM7H4HzkPzLp6C/2bcU/AAAAPwgEAAAAAAAAAQUEAAB4AAAAZkywIF9l5D/MpKO/2LfFPwAAAD8XBAAAAAAAAAEGBAAAeAAAAFT8WeO9U+Q/ZmBeT7sBxj8AAAA/JwQAAAAAAAABBwQAAHgAAABJHMsP/UfkP8p59iaPcMY/AAAAPycEAAAAAAAAAQgEAAB4AAAAOMx00ls25D9kNbG2cbrGPwAAAD8nBAAAAAAAAAEJBAAAeAAAACzs5f6aKuQ//vBrRlQExz8AAAA/NwQAAAAAAAABCgQAAHgAAAAfDFcr2h7kP5asJtY2Tsc/AAAAPzcEAAAAAAAAAQsEAAB4AAAAEyzIVxkT5D8waOFlGZjHPwAAAD9GBAAAAAAAAAEMBAAAeAAAAALccRp4AeQ/loF5Pe0GyD8AAAA/RgQAAAAAAAABDQQAAHgAAAD2++JGt/XjP/qaERXBdcg/AAAAP1YEAAAAAAAAAQ4EAAB4AAAA6xtUc/bp4z+UVsyko7/IPwAAAD9lBAAAAAAAAAEPBAAAeAAAAN87xZ813uM/+m9kfHcuyT8AAAA/ZQQAAAAAAAABEAQAAHgAAADN625ilMzjP2CJ/FNLnck/AAAAP2UEAAAAAAAAAREEAAB4AAAAwQvgjtPA4z8s59mbPMLJPwAAAD91BAAAAAAAAAESBAAAeAAAAKpLwudRqeM/kgBycxAxyj8AAAA/hQQAAAAAAAABEwQAAHgAAACeazMUkZ3jP2BeT7sBVso/AAAAP4UEAAAAAAAAARQEAAB4AAAAmPtrqrCX4z/4GQpL5J/KPwAAAD+UBAAAAAAAAAEVBAAAeAAAAI0b3dbvi+M/xnfnktXEyj8AAAA/lAQAAAAAAAABFgQAAHgAAACGqxVtD4bjP5LVxNrG6co/AAAAP5QEAAAAAAAAARcEAAB4AAAAgTtOAy+A4z9eM6IiuA7LPwAAAD+kBAAAAAAAAAEYBAAAeAAAAIE7TgMvgOM/LJF/aqkzyz8AAAA/tAQAAAAAAAABGQQAAHgAAAB7y4aZTnrjP/juXLKaWMs/AAAAP7QEAAAAAAAAARoEAAB4AAAAe8uGmU564z/GTDr6i33LPwAAAD/DBAAAAAAAAAEbBAAAeAAAAHvLhplOeuM/kqoXQn2iyz8AAAA/0wQAAAAAAAABHAQAAHgAAAB7y4aZTnrjPyxm0tFf7Ms/AAAAP9MEAAAAAAAAAR0EAAB4AAAAdVu/L2504z+Sf2qpM1vMPwAAAD/iBAAAAAAAAAEeBAAAeAAAAG/r98WNbuM/9pgCgQfKzD8AAAA/4gQAAAAAAAABHwQAAHgAAABqezBcrWjjP1yymljbOM0/AAAAP/IEAAAAAAAAASAEAAB4AAAAanswXK1o4z+OKRB4oMzNPwAAAD/yBAAAAAAAAAEhBAAAeAAAAF6boYjsXOM/wKCFl2Vgzj8AAAA/AgUAAAAAAAABIgQAAHgAAABXK9oeDFfjP/QX+7Yq9M4/AAAAPwIFAAAAAAAAASMEAAB4AAAAUrsStStR4z/07E0e4azPPwAAAD8RBQAAAAAAAAEkBAAAeAAAAEbbg+FqReM/LQPzetoN0D8AAAA/EQUAAAAAAAABJQQAAHgAAABG24PhakXjP+APv2ZERdA/AAAAPyEFAAAAAAAAASYEAAB4AAAAQGu8d4o/4z+rbZyuNWrQPwAAAD8hBQAAAAAAAAEnBAAAeAAAAEBrvHeKP+M/Xnpomp+h0D8AAAA/MQUAAAAAAAABKAQAAHgAAABAa7x3ij/jPyvYReKQxtA/AAAAP1AFAAAAAAAAASkEAAB4AAAAQGu8d4o/4z+rQu8V7CLRPwAAAD9QBQAAAAAAAAEqBAAAeAAAAEBrvHeKP+M/9wp2kTik0T8AAAA/bQUAAAAAAAABKwQAAHgAAABG24PhakXjPw8x2lR2StI/AAAAP20FAAAAAAAAASwEAAB4AAAATEtLS0tL4z+p7JTkWJTSPwAAAD99BQAAAAAAAAEtBAAAeAAAAExLS0tLS+M/KVc+GLTw0j8AAAA/fQUAAAAAAAABLgQAAHgAAABSuxK1K1HjP8IS+aeWOtM/AAAAP30FAAAAAAAAAS8EAAB4AAAAVyvaHgxX4z91H8WTAHLTPwAAAD+MBQAAAAAAAAEwBAAAeAAAAF6boYjsXOM/Dtt/I+O70z8AAAA/jAUAAAAAAAABMQQAAHgAAABjC2nyzGLjP6iWOrPFBdQ/AAAAP5wFAAAAAAAAATIEAAB4AAAAYwtp8sxi4z9bowafLz3UPwAAAD+cBQAAAAAAAAEzBAAAeAAAAGp7MFytaOM/JgHk5iBi1D8AAAA/rAUAAAAAAAABNAQAAHgAAABv6/fFjW7jP9oNsNKKmdQ/AAAAP6wFAAAAAAAAATUEAAB4AAAAb+v3xY1u4z+NGny+9NDUPwAAAD+7BQAAAAAAAAE2BAAAeAAAAHVbvy9udOM/c8lqYm3j1D8AAAA/uwUAAAAAAAABNwQAAHgAAAB7y4aZTnrjP0AnSKpeCNU/AAAAP8sFAAAAAAAAATgEAAB4AAAAe8uGmU564z8MhSXyTy3VPwAAAD/LBQAAAAAAAAE5BAAAeAAAAIE7TgMvgOM/v5Hx3blk1T8AAAA/2gUAAAAAAAABOgQAAHgAAACBO04DL4DjP3KevckjnNU/AAAAP+oFAAAAAAAAATsEAAB4AAAAhqsVbQ+G4z8lq4m1jdPVPwAAAD/qBQAAAAAAAAE8BAAAeAAAAIarFW0PhuM/v2ZERXAd1j8AAAA/+gUAAAAAAAABPQQAAHgAAACGqxVtD4bjPz7R7XjLedY/AAAAP/oFAAAAAAAAAT4EAAB4AAAAhqsVbQ+G4z+k6oVQn+jWPwAAAD/6BQAAAAAAAAE/BAAAeAAAAI0b3dbvi+M/CgQeKHNX1z8AAAA/CQYAAAAAAAABQAQAAHgAAACNG93W74vjP4hux1vOs9c/AAAAPwkGAAAAAAAAAUEEAAB4AAAAkoukQNCR4z8iKoLrsP3XPwAAAD8ZBgAAAAAAAAFCBAAAeAAAAJKLpEDQkeM/iEMaw4Rs2D8AAAA/GQYAAAAAAAABQwQAAHgAAACSi6RA0JHjPzxQ5q7uo9g/AAAAPykGAAAAAAAAAUQEAAB4AAAAmPtrqrCX4z/uXLKaWNvYPwAAAD8pBgAAAAAAAAFFBAAAeAAAAJj7a6qwl+M/vLqP4kkA2T8AAAA/OAYAAAAAAAABRgQAAHgAAACY+2uqsJfjP4YYbSo7Jdk/AAAAPzgGAAAAAAAAAUcEAAB4AAAAmPtrqrCX4z9UdkpyLErZPwAAAD9IBgAAAAAAAAFIBAAAeAAAAJj7a6qwl+M/OiU5FqVc2T8AAAA/SAYAAAAAAAABSQQAAHgAAACY+2uqsJfjPyDUJ7odb9k/AAAAP1cGAAAAAAAAAUoEAAB4AAAAnmszFJGd4z8GgxZeloHZPwAAAD9nBgAAAAAAAAFLBAAAeAAAAJ5rMxSRneM/1ODzpYem2T8AAAA/dwYAAAAAAAABTAQAAHgAAACk2/p9caPjP6A+0e14y9k/AAAAP3cGAAAAAAAAAU0EAAB4AAAApNv6fXGj4z9US53Z4gLaPwAAAD+GBgAAAAAAAAFOBAAAeAAAAKpLwudRqeM/BlhpxUw62j8AAAA/hgYAAAAAAAABTwQAAHgAAACwu4lRMq/jP6ATJFUvhNo/AAAAP4YGAAAAAAAAAVAEAAB4AAAAtStRuxK14z9SIPBAmbvaPwAAAD+WBgAAAAAAAAFRBAAAeAAAALybGCXzuuM/IH7NiIrg2j8AAAA/lgYAAAAAAAABUgQAAHgAAADBC+CO08DjP9KKmXT0F9s/AAAAP6YGAAAAAAAAAVMEAAB4AAAAx3un+LPG4z+Gl2VgXk/bPwAAAD+mBgAAAAAAAAFUBAAAeAAAAMd7p/izxuM/akZUBNdh2z8AAAA/tQYAAAAAAAABVQQAAHgAAADN625ilMzjPzikMUzIhts/AAAAP8UGAAAAAAAAAVYEAAB4AAAA01s2zHTS4z84pDFMyIbbPwAAAD/FBgAAAAAAAAFXBAAAeAAAANNbNsx00uM/HlMg8ECZ2z8AAAA/1AYAAAAAAAABWAQAAHgAAAAqEHTkIinoPyDUJ7odb9k/AAAAPwAAAAAAAAAAAVkEAAB4AAAAJKCsekIj6D8GgxZeloHZPwAAAD8vAAAAAAAAAAFaBAAAeAAAABjAHaeBF+g/BoMWXpaB2T8AAAA/PwAAAAAAAAABWwQAAHgAAAAM4I7TwAvoPwaDFl6Wgdk/AAAAP04AAAAAAAAAAVwEAAB4AAAABnDHaeAF6D/uMQUCD5TZPwAAAD9OAAAAAAAAAAFdBAAAeAAAAAEAAAAAAOg/7jEFAg+U2T8AAAA/XgAAAAAAAAABXgQAAHgAAAD6jziWH/rnP9Tg86WHptk/AAAAP24AAAAAAAAAAV8EAAB4AAAA9R9xLD/05z/U4POlh6bZPwAAAD99AAAAAAAAAAFgBAAAeAAAAO+vqcJe7uc/1ODzpYem2T8AAAA/fQAAAAAAAAABYQQAAHgAAADpP+JYfujnP7qP4kkAudk/AAAAP40AAAAAAAAAAWIEAAB4AAAA3V9Thb3c5z+6j+JJALnZPwAAAD+NAAAAAAAAAAFjBAAAeAAAANfvixvd1uc/hu2/kfHd2T8AAAA/nQAAAAAAAAABZAQAAHgAAADGnzXeO8XnP2ycrjVq8Nk/AAAAP50AAAAAAAAAAWUEAAB4AAAAur+mCnu55z9US53Z4gLaPwAAAD+uAAAAAAAAAAFmBAAAeAAAAK/fFze6rec/OvqLfVsV2j8AAAA/vgAAAAAAAAABZwQAAHgAAACj/4hj+aHnPyCpeiHUJ9o/AAAAP80AAAAAAAAAAWgEAAB4AAAAnI/B+Ric5z8GWGnFTDraPwAAAD/NAAAAAAAAAAFpBAAAeAAAAJcf+o84luc/7AZYacVM2j8AAAA/zQAAAAAAAAABagQAAHgAAACXH/qPOJbnP9K1Rg0+X9o/AAAAP0oBAAAAAAAAAWsEAAB4AAAAnI/B+Ric5z+6ZDWxtnHaPwAAAD9KAQAAAAAAAAFsBAAAeAAAAKhvUM3Zp+c/hsIS+aeW2j8AAAA/WgEAAAAAAAABbQQAAHgAAACv3xc3uq3nP4bCEvmnlto/AAAAP1oBAAAAAAAAAW4EAAB4AAAAtE/foJqz5z9scQGdIKnaPwAAAD9qAQAAAAAAAAFvBAAAeAAAAMAvbnRbv+c/UiDwQJm72j8AAAA/agEAAAAAAAABcAQAAHgAAADLD/1HHMvnPzjP3uQRzto/AAAAP3kBAAAAAAAAAXEEAAB4AAAA3V9Thb3c5z8GLbwsA/PaPwAAAD95AQAAAAAAAAFyBAAAeAAAAO+vqcJe7uc/0oqZdPQX2z8AAAA/iQEAAAAAAAABcwQAAHgAAAD6jziWH/rnP7g5iBhtKts/AAAAP4kBAAAAAAAAAXQEAAB4AAAAE1BWPaER6D+Gl2VgXk/bPwAAAD+ZAQAAAAAAAAF1BAAAeAAAAB8w5RBiHeg/akZUBNdh2z8AAAA/mQEAAAAAAAABdgQAAHgAAAAqEHTkIinoP1L1QqhPdNs/AAAAP6gBAAAAAAAAAXcEAAB4AAAANvACuOM06D84pDFMyIbbPwAAAD+oAQAAAAAAAAF4BAAAeAAAAELQkYukQOg/HlMg8ECZ2z8AAAA/uAEAAAAAAAABeQQAAHgAAABHQFn1hEboPwQCD5S5q9s/AAAAP7gBAAAAAAAAAXoEAAB4AAAATrAgX2VM6D/qsP03Mr7bPwAAAD/HAQAAAAAAAAF7BAAAeAAAAFMg6MhFUug/6rD9NzK+2z8AAAA/1wEAAAAAAAABfAQAAHgAAABTIOjIRVLoP9Bf7Nuq0Ns/AAAAP9cBAAAAAAAAAX0EAAB4AAAAWZCvMiZY6D/QX+zbqtDbPwAAAD/nAQAAAAAAAAF+BAAAeAAAAFmQrzImWOg/uA7bfyPj2z8AAAA/9gEAAAAAAAABfwQAAHgAAABfAHecBl7oP7gO238j49s/AAAAP/YBAAAAAAAAAYAEAAB4AAAAXwB3nAZe6D+evckjnPXbPwAAAD8GAgAAAAAAAAGBBAAAeAAAAGVwPgbnY+g/nr3JI5z12z8AAAA/BgIAAAAAAAABggQAAHgAAABq4AVwx2noP569ySOc9ds/AAAAPxYCAAAAAAAAAYMEAAB4AAAAcVDN2adv6D+EbLjHFAjcPwAAAD8lAgAAAAAAAAGEBAAAeAAAAHbAlEOIdeg/hGy4xxQI3D8AAAA/JQIAAAAAAAABhQQAAHgAAAB9MFytaHvoP4RsuMcUCNw/AAAAPzUCAAAAAAAAAYYEAAB4AAAA0n/EsfzQ5z+LUq58MGjhPwAAAD8AAAAAAAAAAAGHBAAAeAAAANJ/xLH80Oc//qmlzmxx4T8AAAA/HwAAAAAAAAABiAQAAHgAAADSf8Sx/NDnP3ABnSCpeuE/AAAAPywAAAAAAAAAAYkEAAB4AAAA0n/EsfzQ5z9YsIvEIY3hPwAAAD88AAAAAAAAAAGKBAAAeAAAANJ/xLH80Oc/PV96aJqf4T8AAAA/PAAAAAAAAAABiwQAAHgAAADSf8Sx/NDnPwu9V7CLxOE/AAAAP0wAAAAAAAAAAYwEAAB4AAAA0n/EsfzQ5z9KcixKufLhPwAAAD9MAAAAAAAAAAGNBAAAeAAAANJ/xLH80Oc//X74NSMq4j8AAAA/WwAAAAAAAAABjgQAAHgAAADSf8Sx/NDnPyPju3PJauI/AAAAP2sAAAAAAAAAAY8EAAB4AAAA0n/EsfzQ5z9KR3+xb6viPwAAAD9rAAAAAAAAAAGQBAAAeAAAANJ/xLH80Oc/yLEo5coH4z8AAAA/awAAAAAAAAABkQQAAHgAAADSf8Sx/NDnP7xzyWpibeM/AAAAP3sAAAAAAAAAAZIEAAB4AAAA0n/EsfzQ5z/IhntMgcDjPwAAAD97AAAAAAAAAAGTBAAAeAAAANJ/xLH80Oc/SPEkgNwc5D8AAAA/igAAAAAAAAABlAQAAHgAAADSf8Sx/NDnP1QE12H7b+Q/AAAAP5oAAAAAAAAAAZUEAAB4AAAA0n/EsfzQ5z9hF4lDGsPkPwAAAD+aAAAAAAAAAAGWBAAAeAAAANfvixvd1uc/34Eyd3Uf5T8AAAA/mgAAAAAAAAABlwQAAHgAAADX74sb3dbnP+uU5FiUcuU/AAAAP6kAAAAAAAAAAZgEAAB4AAAA488a753i5z8S+aeWOrPlPwAAAD+pAAAAAAAAAAGZBAAAeAAAAO+vqcJe7uc/OF1r1ODz5T8AAAA/uQAAAAAAAAABmgQAAHgAAADvr6nCXu7nP1/BLhKHNOY/AAAAP7kAAAAAAAAAAZsEAAB4AAAAAQAAAAAA6D/4fOmhaX7mPwAAAD/JAAAAAAAAAAGcBAAAeAAAAAzgjtPAC+g/qom1jdO15j8AAAA/2AAAAAAAAAABnQQAAHgAAAAYwB2ngRfoP9HteMt59uY/AAAAP9gAAAAAAAAAAZ4EAAB4AAAAKhB05CIp6D+E+kS34y3nPwAAAD/oAAAAAAAAAAGfBAAAeAAAADCAO04DL+g/ql4I9Ylu5z8AAAA/6AAAAAAAAAABoAQAAHgAAAA7YMohxDroP+oT3Y63nOc/AAAAP/gAAAAAAAAAAaEEAAB4AAAAQtCRi6RA6D8pybEo5crnPwAAAD/4AAAAAAAAAAGiBAAAeAAAAEdAWfWERug/3NV9FE8C6D8AAAA/BwEAAAAAAAABowQAAHgAAABOsCBfZUzoPzXcYwoEHug/AAAAPwcBAAAAAAAAAaQEAAB4AAAAUyDoyEVS6D8COkFS9ULoPwAAAD8mAQAAAAAAAAGlBAAAeAAAAFMg6MhFUug/Qu8V7CJx6D8AAAA/JgEAAAAAAAABpgQAAHgAAABTIOjIRVLoP5v1++HXjOg/AAAAPyYBAAAAAAAAAacEAAB4AAAAWZCvMiZY6D/cqtB7BbvoPwAAAD82AQAAAAAAAAGoBAAAeAAAAFmQrzImWOg/TgLIzUHE6D8AAAA/NgEAAAAAAAABqQQAAHgAAABZkK8yJljoP6cIrsP23+g/AAAAP0YBAAAAAAAAAaoEAAB4AAAAWZCvMiZY6D8bYKUVM+noPwAAAD9GAQAAAAAAAAGrBAAAeAAAAF8Ad5wGXug/dGaLC+gE6T8AAAA/VQEAAAAAAAABrAQAAHgAAABfAHecBl7oP1sVeq9gF+k/AAAAP1UBAAAAAAAAAa0EAAB4AAAAXwB3nAZe6D/ObHEBnSDpPwAAAD9lAQAAAAAAAAGuBAAAeAAAAF8Ad5wGXug/QcRoU9kp6T8AAAA/ZQEAAAAAAAABrwQAAHgAAABlcD4G52PoP7UbYKUVM+k/AAAAP3UBAAAAAAAAAbAEAAB4AAAAZXA+Budj6D8nc1f3UTzpPwAAAD+EAQAAAAAAAAGxBAAAeAAAAGrgBXDHaeg/J3NX91E86T8AAAA/hAEAAAAAAAABsgQAAHgAAABq4AVwx2noP5vKTkmORek/AAAAP5QBAAAAAAAAAbMEAAB4AAAAauAFcMdp6D8OIkabyk7pPwAAAD+UAQAAAAAAAAG0BAAAeAAAAGrgBXDHaeg/gXk97QZY6T8AAAA/owEAAAAAAAABtQQAAHgAAABxUM3Zp2/oP/TQND9DYek/AAAAP6MBAAAAAAAAAbYEAAB4AAAAcVDN2adv6D/afyPju3PpPwAAAD+zAQAAAAAAAAG3BAAAeAAAAHFQzdmnb+g/TtcaNfh86T8AAAA/wwEAAAAAAAABuAQAAHgAAABxUM3Zp2/oP8EuEoc0huk/AAAAP9IBAAAAAAAAAbkEAAB4AAAAcVDN2adv6D8zhgnZcI/pPwAAAD/iAQAAAAAAAAG6BAAAeAAAAHbAlEOIdeg/p90AK62Y6T8AAAA/4gEAAAAAAAABuwQAAHgAAAB2wJRDiHXoPxs1+Hzpoek/AAAAP/IBAAAAAAAAAbwEAAB4AAAAdsCUQ4h16D+NjO/OJavpPwAAAD/yAQAAAAAAAAG9BAAAeAAAAHbAlEOIdeg/AeTmIGK06T8AAAA/AQIAAAAAAAABvgQAAHgAAAB9MFytaHvoP3Q73nKevek/AAAAPwECAAAAAAAAAb8EAAB4AAAAfTBcrWh76D/mktXE2sbpPwAAAD8RAgAAAAAAAAHABAAAeAAAAIKgIxdJgeg/WurMFhfQ6T8AAAA/EQIAAAAAAAABwQQAAHgAAACCoCMXSYHoP85BxGhT2ek/AAAAPyACAAAAAAAAAcIEAAB4AAAAgqAjF0mB6D9Ambu6j+LpPwAAAD8wAgAAAAAAAAHDBAAAeAAAAIKgIxdJgeg/s/CyDMzr6T8AAAA/QAIAAAAAAAABxAQAAHgAAACCoCMXSYHoPydIql4I9ek/AAAAP08CAAAAAAAAAcUEAAB4AAAAiBDrgCmH6D8nSKpeCPXpPwAAAD+NAgAAAAAAAAHGBAAAeAAAAI6AsuoJjeg/mZ+hsET+6T8AAAA/jQIAAAAAAAABxwQAAHgAAACg0Agoq57oPw33mAKBB+o/AAAAP50CAAAAAAAAAcgEAAB4AAAAw3C1ou3B6D+ATpBUvRDqPwAAAD+sAgAAAAAAAAHJBAAAeAAAAP7Qf8Sx/Og/86WHpvkZ6j8AAAA/rAIAAAAAAAABygQAAHgAAAA+oRFQVj3pP2b9fvg1I+o/AAAAP6wCAAAAAAAAAcsEAAB4AAAAf3Gj2/p96T/aVHZKcizqPwAAAD+8AgAAAAAAAAHMBAAAeAAAAMWx/NB/xOk/TKxtnK416j8AAAA/zAIAAAAAAAABzQQAAHgAAAASYh0w5RDqP0ysbZyuNeo/AAAAP9sCAAAAAAAAAc4EAAB4AAAAq8Je7q+p6j/AA2Xu6j7qPwAAAD/bAgAAAAAAAAHPBAAAeAAAAPECuOM08Oo/wANl7uo+6j8AAAA/6wIAAAAAAAAB0AQAAHgAAAA4QxHZuTbrP8ADZe7qPuo/AAAAP+sCAAAAAAAAAdEEAAB4AAAAeBOjZF536z9MrG2crjXqPwAAAD/6AgAAAAAAAAHSBAAAeAAAAKeT3rJhpus/2lR2SnIs6j8AAAA/CgMAAAAAAAAB0wQAAHgAAADQo1KXhM/rP/Olh6b5Geo/AAAAPwoDAAAAAAAAAdQEAAB4AAAA7dM3qObs6z+ATpBUvRDqPwAAAD8KAwAAAAAAAAHVBAAAeAAAAAaUVU9oBOw/DfeYAoEH6j8AAAA/GgMAAAAAAAAB1gQAAHgAAAAdVHP26RvsP5mfobBE/uk/AAAAPxoDAAAAAAAAAdcEAAB4AAAANRSRnWsz7D+Zn6GwRP7pPwAAAD8pAwAAAAAAAAHYBAAAeAAAAEZk59oMRew/J0iqXgj16T8AAAA/KQMAAAAAAAAB2QQAAHgAAABdJAWCjlzsP7PwsgzM6+k/AAAAPzkDAAAAAAAAAdoEAAB4AAAAe1TqkvB57D+z8LIMzOvpPwAAAD9JAwAAAAAAAAHbBAAAeAAAAIykQNCRi+w/s/CyDMzr6T8AAAA/SQMAAAAAAAAB3AQAAHgAAACvRO1K1K7sP7PwsgzM6+k/AAAAP0kDAAAAAAAAAd0EAAB4AAAAxwQL8lXG7D9Ambu6j+LpPwAAAD9YAwAAAAAAAAHeBAAAeAAAAOU08AK44+w/QJm7uo/i6T8AAAA/WAMAAAAAAAAB3wQAAHgAAAAI1Zx9+gbtP0CZu7qP4uk/AAAAP2gDAAAAAAAAAeAEAAB4AAAAH5W6JHwe7T9Ambu6j+LpPwAAAD9oAwAAAAAAAAHhBAAAeAAAADzFnzXeO+0/QJm7uo/i6T8AAAA/dwMAAAAAAAAB4gQAAHgAAABfZUywIF/tP85BxGhT2ek/AAAAP3cDAAAAAAAAAeMEAAB4AAAAfZUxwYJ87T9a6swWF9DpPwAAAD+HAwAAAAAAAAHkBAAAeAAAAJVVT2gElO0/5pLVxNrG6T8AAAA/hwMAAAAAAAAB5QQAAHgAAACsFW0PhqvtP3Q73nKevek/AAAAP5cDAAAAAAAAAeYEAAB4AAAAvWXDTCe97T8bNfh86aHpPwAAAD+mAwAAAAAAAAHnBAAAeAAAAMlFUiDoyO0/p90AK62Y6T8AAAA/pgMAAAAAAAAB6AQAAHgAAADblahdidrtPzOGCdlwj+k/AAAAP6YDAAAAAAAAAekEAAB4AAAA53U3MUrm7T9O1xo1+HzpPwAAAD+2AwAAAAAAAAHqBAAAeAAAAPnFjW7r9+0/2n8j47tz6T8AAAA/xgMAAAAAAAAB6wQAAHgAAAAFphxCrAPuP2goLJF/auk/AAAAP8YDAAAAAAAAAewEAAB4AAAAEYarFW0P7j/00DQ/Q2HpPwAAAD/VAwAAAAAAAAHtBAAAeAAAABb2cn9NFe4/gXk97QZY6T8AAAA/1QMAAAAAAAAB7gQAAHgAAAAi1gFTDiHuPw4iRpvKTuk/AAAAP9UDAAAAAAAAAe8EAAB4AAAAKEbJvO4m7j+byk5JjkXpPwAAAD/lAwAAAAAAAAHwBAAAeAAAADQmWJCvMu4/J3NX91E86T8AAAA/5QMAAAAAAAAB8QQAAHgAAAA5lh/6jzjuPydzV/dRPOk/AAAAP/QDAAAAAAAAAfIEAAB4AAAAQAbnY3A+7j+1G2ClFTPpPwAAAD/0AwAAAAAAAAHzBAAAeAAAAEvmdTcxSu4/zmxxAZ0g6T8AAAA/BAQAAAAAAAAB9AQAAHgAAABRVj2hEVDuP85scQGdIOk/AAAAPwQEAAAAAAAAAfUEAAB4AAAAV8YEC/JV7j9bFXqvYBfpPwAAAD8UBAAAAAAAAAH2BAAAeAAAAFw2zHTSW+4/WxV6r2AX6T8AAAA/IwQAAAAAAAAB9wQAAHgAAABoFltIk2fuP+i9gl0kDuk/AAAAPyMEAAAAAAAAAfgEAAB4AAAAb4YisnNt7j/ovYJdJA7pPwAAAD8jBAAAAAAAAAH5BAAAeAAAAHT26RtUc+4/dGaLC+gE6T8AAAA/MwQAAAAAAAAB+gQAAHgAAAB6ZrGFNHnuP3RmiwvoBOk/AAAAPzMEAAAAAAAAAfsEAAB4AAAAgNZ47xR/7j8CD5S5q/voPwAAAD9DBAAAAAAAAAH8BAAAeAAAAIu2B8PViu4/jrecZ2/y6D8AAAA/QwQAAAAAAAAB/QQAAHgAAACdBl4Ad5zuP6cIrsP23+g/AAAAP1IEAAAAAAAAAf4EAAB4AAAAqebs0zeo7j/BWb8ffs3oPwAAAD9SBAAAAAAAAAH/BAAAeAAAALs2QxHZue4/3KrQewW76D8AAAA/YgQAAAAAAAABAAUAAHgAAADHFtLkmcXuP2hT2SnJseg/AAAAP3EEAAAAAAAAAQEFAAB4AAAA2WYoIjvX7j+CpOqFUJ/oPwAAAD9xBAAAAAAAAAECBQAAeAAAAOm2fl/c6O4/m/X74deM6D8AAAA/gQQAAAAAAAABAwUAAHgAAAD1lg0znfTuP7VGDT5feug/AAAAP4EEAAAAAAAAAQQFAAB4AAAA+wbVnH367j/Plx6a5mfoPwAAAD+BBAAAAAAAAAEFBQAAeAAAAAfnY3A+Bu8/XEAnSKpe6D8AAAA/kQQAAAAAAAABBgUAAHgAAAANVyvaHgzvP3aROKQxTOg/AAAAP6AEAAAAAAAAAQcFAAB4AAAAGTe6rd8X7z8COkFS9ULoPwAAAD+gBAAAAAAAAAEIBQAAeAAAAB+ngRfAHe8/j+JJALk56D8AAAA/oAQAAAAAAAABCQUAAHgAAAAlF0mBoCPvP6kzW1xAJ+g/AAAAP7AEAAAAAAAAAQoFAAB4AAAAK4cQ64Ap7z813GMKBB7oPwAAAD/ABAAAAAAAAAELBQAAeAAAAC/311RhL+8/w4RsuMcU6D8AAAA/wAQAAAAAAAABDAUAAHgAAAA3Z5++QTXvP9zVfRRPAug/AAAAP88EAAAAAAAAAQ0FAAB4AAAAQUcukgJB7z/2Jo9w1u/nPwAAAD/PBAAAAAAAAAEOBQAAeAAAAE0nvWXDTO8/nCCpeiHU5z8AAAA/3wQAAAAAAAABDwUAAHgAAABTl4TPo1LvP7dxutaowec/AAAAP98EAAAAAAAAARAFAAB4AAAAX3cTo2Re7z9da9Tg86XnPwAAAD/uBAAAAAAAAAERBQAAeAAAAGXn2gxFZO8/BGXu6j6K5z8AAAA/7gQAAAAAAAABEgUAAHgAAABxx2ngBXDvP6peCPWJbuc/AAAAP/4EAAAAAAAAARMFAAB4AAAAfaf4s8Z77z9RWCL/1FLnPwAAAD/+BAAAAAAAAAEUBQAAeAAAAIEXwB2nge8/91E8CSA35z8AAAA/DgUAAAAAAAABFQUAAHgAAACN907xZ43vPxCjTWWnJOc/AAAAPw4FAAAAAAAAARYFAAB4AAAAmdfdxCiZ7z+3nGdv8gjnPwAAAD8dBQAAAAAAAAEXBQAAeAAAAJ9HpS4Jn+8/XZaBeT3t5j8AAAA/HQUAAAAAAAABGAUAAHgAAACrJzQCyqrvP5A4pDFMyOY/AAAAPy0FAAAAAAAAARkFAAB4AAAAsZf7a6qw7z9Rg8+XHprmPwAAAD89BQAAAAAAAAEaBQAAeAAAAL13ij9rvO8/+HzpoWl+5j8AAAA/PQUAAAAAAAABGwUAAHgAAADD51GpS8LvPysfDFp4WeY/AAAAPz0FAAAAAAAAARwFAAB4AAAAyVcZEyzI7z9fwS4ShzTmPwAAAD9MBQAAAAAAAAEdBQAAeAAAAM/H4HwMzu8/eBJAbg4i5j8AAAA/XAUAAAAAAAABHgUAAHgAAADVN6jm7NPvPzhda9Tg8+U/AAAAP1wFAAAAAAAAAR8FAAB4AAAA1Teo5uzT7z9TrnwwaOHlPwAAAD9cBQAAAAAAAAEgBQAAeAAAANunb1DN2e8/+aeWOrPF5T8AAAA/awUAAAAAAAABIQUAAHgAAADfFze6rd/vPyxKufLBoOU/AAAAP2sFAAAAAAAAASIFAAB4AAAA3xc3uq3f7z/TQ9P8DIXlPwAAAD97BQAAAAAAAAEjBQAAeAAAAOeH/iOO5e8/Bub1tBtg5T8AAAA/ewUAAAAAAAABJAUAAHgAAADnh/4jjuXvP6zfD79mROU/AAAAP4sFAAAAAAAAASUFAAB4AAAA54f+I47l7z9tKjslORblPwAAAD+LBQAAAAAAAAEmBQAAeAAAAOeH/iOO5e8/LHVmiwvo5D8AAAA/mgUAAAAAAAABJwUAAHgAAADfFze6rd/vP3lomp+hsOQ/AAAAP5oFAAAAAAAAASgFAAB4AAAA26dvUM3Z7z86s8UFdILkPwAAAD+qBQAAAAAAAAEpBQAAeAAAAMlXGRMsyO8/+/3wa0ZU5D8AAAA/qgUAAAAAAAABKgUAAHgAAAC9d4o/a7zvPy6gEyRVL+Q/AAAAP7oFAAAAAAAAASsFAAB4AAAAsZf7a6qw7z/UmS0uoBPkPwAAAD+6BQAAAAAAAAEsBQAAeAAAAKW3bJjppO8/e5NHOOv34z8AAAA/yQUAAAAAAAABLQUAAHgAAACfR6UuCZ/vPyGNYUI23OM/AAAAP8kFAAAAAAAAAS4FAAB4AAAAlWcWW0iT7z+uNWrw+dLjPwAAAD/ZBQAAAAAAAAEvBQAAeAAAAI33TvFnje8/VC+E+kS34z8AAAA/2QUAAAAAAAABMAUAAHgAAACBF8Adp4HvP2+AlVbMpOM/AAAAP+gFAAAAAAAAATEFAAB4AAAAdzcxSuZ17z8Veq9gF4njPwAAAD/oBQAAAAAAAAEyBQAAeAAAAF93E6NkXu8/1cTaxula4z8AAAA/+AUAAAAAAAABMwUAAHgAAABBRy6SAkHvP69gF4lDGuM/AAAAPwgGAAAAAAAAATQFAAB4AAAAK4cQ64Ap7z/8U0ud2eLiPwAAAD8IBgAAAAAAAAE1BQAAeAAAABPH8kP/Ee8/Skd/sW+r4j8AAAA/OQYAAAAAAAABNgUAAHgAAADvJkbJvO7uPyPju3PJauI/AAAAPzkGAAAAAAAAATcFAAB4AAAA0fZguFrR7j9w1u+HXzPiPwAAAD85BgAAAAAAAAE4BQAAeAAAALs2QxHZue4/MCEb7jEF4j8AAAA/SQYAAAAAAAABOQUAAHgAAACjdiVqV6LuP9YaNfh86eE/AAAAP0kGAAAAAAAAAToFAAB4AAAAkibPLLaQ7j/wa0ZUBNfhPwAAAD9ZBgAAAAAAAAE7BQAAeAAAAHT26RtUc+4/sbZxutao4T8AAAA/aAYAAAAAAAABPAUAAHgAAABjppPesmHuP1iwi8QhjeE/AAAAP2gGAAAAAAAAAT0FAAB4AAAAV8YEC/JV7j/kWJRy5YPhPwAAAD94BgAAAAAAAAE+BQAAeAAAAEvmdTcxSu4//qmlzmxx4T8AAAA/eAYAAAAAAAABPwUAAHgAAABFdq7NUETuP4tSrnwwaOE/AAAAP3gGAAAAAAAAAUAFAAB4AAAAQAbnY3A+7j+lo7/Yt1XhPwAAAD+HBgAAAAAAAAFBBQAAeAAAADQmWJCvMu4/MUzIhntM4T8AAAA/lwYAAAAAAAABQgUAAHgAAAAttpAmzyzuP7700DQ/Q+E/AAAAP5cGAAAAAAAAAUMFAAB4AAAAKEbJvO4m7j9LndniAjrhPwAAAD+XBgAAAAAAAAFEBQAAeAAAAChGybzuJu4/2EXikMYw4T8AAAA/pwYAAAAAAAABRQUAAHgAAAAcZjrpLRvuP/KW8+xNHuE/AAAAP6cGAAAAAAAAAUYFAAB4AAAAFvZyf00V7j9+P/yaERXhPwAAAD+2BgAAAAAAAAFHBQAAeAAAAAoW5KuMCe4/mJAN95gC4T8AAAA/xgYAAAAAAAABSAUAAHgAAAD/NVXYy/3tP7HhHlMg8OA/AAAAP8YGAAAAAAAAAUkFAAB4AAAA7OX+mirs7T9Y2zhda9TgPwAAAD/WBgAAAAAAAAFKBQAAeAAAANC1GYrIzu0//tRSZ7a44D8AAAA/5QYAAAAAAAABSwUAAHgAAACsFW0PhqvtPzN3dR/Fk+A/AAAAPzMHAAAAAAAAAUwFAAB4AAAA5TTwArjj7D9ZBub1tBvgPwAAAD9DBwAAAAAAAAFNBQAAeAAAALa0tLS0tOw/5q7uo3gS4D8AAAA/UwcAAAAAAAABTgUAAHgAAACe9JYNM53sP+au7qN4EuA/AAAAP1MHAAAAAAAAAU8FAAB4AAAAe1TqkvB57D9yV/dRPAngPwAAAD9TBwAAAAAAAAFQBQAAeAAAAFi0PRiuVuw/clf3UTwJ4D8AAAA/YgcAAAAAAAABUQUAAHgAAAApNALKqifsPwAAAAAAAOA/AAAAP2IHAAAAAAAAAVIFAAB4AAAA9EP/Ecfy6z8yoiK4DtvfPwAAAD9yBwAAAAAAAAFTBQAAeAAAALnjNPACuOs/TPMzFJbI3z8AAAA/cgcAAAAAAAABVAUAAHgAAABsMxSRnWvrP2ZERXAdtt8/AAAAP4EHAAAAAAAAAVUFAAB4AAAAIIPzMTgf6z9mREVwHbbfPwAAAD+BBwAAAAAAAAFWBQAAeAAAANPS0tLS0uo/ZkRFcB223z8AAAA/kQcAAAAAAAABVwUAAHgAAAB8QiOgrHrqP2ZERXAdtt8/AAAAP5EHAAAAAAAAAVgFAAB4AAAAL5ICQUcu6j9mREVwHbbfPwAAAD+hBwAAAAAAAAFZBQAAeAAAANYBUw4h1uk/ZkRFcB223z8AAAA/oQcAAAAAAAABWgUAAHgAAACLUTKvu4npP2ZERXAdtt8/AAAAP7AHAAAAAAAAAVsFAAB4AAAAPqERUFY96T8yoiK4DtvfPwAAAD+wBwAAAAAAAAFcBQAAeAAAABWRnWszFOk/GFERXIft3z8AAAA/wAcAAAAAAAABXQUAAHgAAADy8PDw8PDoPwAAAAAAAOA/AAAAP8AHAAAAAAAAAV4FAAB4AAAA4KCas0/f6D8AAAAAAADgPwAAAD/QBwAAAAAAAAFfBQAAeAAAANow00lv2eg/clf3UTwJ4D8AAAA/3wcAAAAAAAABYAUAAHgAAADPUER2rs3oP3JX91E8CeA/AAAAP98HAAAAAAAAAWEFAAB4AAAAz1BEdq7N6D/mru6jeBLgPwAAAD/fBwAAAAAAAAFiBQAAeAAAAMjgfAzOx+g/5q7uo3gS4D8AAAA/7wcAAAAAAAABYwUAAHgAAADI4HwMzsfoP1kG5vW0G+A/AAAAP/4HAAAAAAAAAWQFAAB4AAAAw3C1ou3B6D9ZBub1tBvgPwAAAD8OCAAAAAAAAAFlBQAAeAAAAL0A7jgNvOg/zF3dR/Ek4D8AAAA/HggAAAAAAAABZgUAAHgAAACxIF9lTLDoP7MMzOtpN+A/AAAAPy0IAAAAAAAAAWcFAAB4AAAApUDQkYuk6D+Zu7qP4kngPwAAAD8tCAAAAAAAAAFoBQAAeAAAAIgQ64Aph+g/f2qpM1tc4D8AAAA/PQgAAAAAAAABaQUAAHgAAABq4AVwx2noP0zIhntMgeA/AAAAPz0IAAAAAAAAAWoFAAB4AAAACSirntAI2D+vGVERXIftPwAAAD8AAAAAAAAAAAFrBQAAeAAAABUIOnKRFNg/rxlREVyH7T8AAAA/EAAAAAAAAAABbAUAAHgAAAAh6MhFUiDYP68ZURFch+0/AAAAP30AAAAAAAAAAW0FAAB4AAAAW0iTZxZb2D8jcUhjmJDtPwAAAD99AAAAAAAAAAFuBQAAeAAAAJaoXYnaldg/lcg/tdSZ7T8AAAA/jQAAAAAAAAABbwUAAHgAAADoyEVSIOjYP5XIP7XUme0/AAAAP40AAAAAAAAAAXAFAAB4AAAALwmfR6Uu2T+VyD+11JntPwAAAD+cAAAAAAAAAAFxBQAAeAAAAIEphxDrgNk/ByA3BxGj7T8AAAA/nAAAAAAAAAABcgUAAHgAAADHaeAFcMfZP3t3LllNrO0/AAAAP6wAAAAAAAAAAXMFAAB4AAAA9ukbVHP22T/vziWribXtPwAAAD+sAAAAAAAAAAF0BQAAeAAAACVqV6J2Jdo/784lq4m17T8AAAA/vAAAAAAAAAABdQUAAHgAAABICgQduUjaP2EmHf3Fvu0/AAAAP7wAAAAAAAAAAXYFAAB4AAAAbKqwl/tr2j9hJh39xb7tPwAAAD/LAAAAAAAAAAF3BQAAeAAAAINqzj59g9o/1X0UTwLI7T8AAAA/ywAAAAAAAAABeAUAAHgAAACnCnu5v6baP9V9FE8CyO0/AAAAP9sAAAAAAAAAAXkFAAB4AAAAy6onNALK2j/VfRRPAsjtPwAAAD/bAAAAAAAAAAF6BQAAeAAAAO5K1K5E7do/1X0UTwLI7T8AAAA/6wAAAAAAAAABewUAAHgAAAAR64AphxDbP9V9FE8CyO0/AAAAP+sAAAAAAAAAAXwFAAB4AAAAQGu8d4o/2z/VfRRPAsjtPwAAAD/6AAAAAAAAAAF9BQAAeAAAAG/r98WNbts/1X0UTwLI7T8AAAA/+gAAAAAAAAABfgUAAHgAAACqS8LnUanbP9V9FE8CyO0/AAAAPwoBAAAAAAAAAX8FAAB4AAAA8Isb3dbv2z/VfRRPAsjtPwAAAD8ZAQAAAAAAAAGABQAAeAAAABMsyFcZE9w/uywD83ra7T8AAAA/GQEAAAAAAAABgQUAAHgAAABCrAOmHELcP7ssA/N62u0/AAAAPykBAAAAAAAAAYIFAAB4AAAAcSw/9B9x3D8vhPpEt+PtPwAAAD8pAQAAAAAAAAGDBQAAeAAAAJXM625ilNw/odvxlvPs7T8AAAA/KQEAAAAAAAABhAUAAHgAAAC4bJjppLfcP6Hb8Zbz7O0/AAAAPzkBAAAAAAAAAYUFAAB4AAAAzyy2kCbP3D8VM+noL/btPwAAAD85AQAAAAAAAAGGBQAAeAAAAOfs0zeo5tw/h4rgOmz/7T8AAAA/WAEAAAAAAAABhwUAAHgAAADyzGILafLcP4eK4Dps/+0/AAAAP1gBAAAAAAAAAYgFAAB4AAAACo2AsuoJ3T/74deMqAjuPwAAAD9YAQAAAAAAAAGJBQAAeAAAABZtD4arFd0/++HXjKgI7j8AAAA/aAEAAAAAAAABigUAAHgAAAAtLS0tLS3dP/vh14yoCO4/AAAAP2gBAAAAAAAAAYsFAAB4AAAARe1K1K5E3T/74deMqAjuPwAAAD9oAQAAAAAAAAGMBQAAeAAAAGeN907xZ90/bznP3uQR7j8AAAA/dwEAAAAAAAABjQUAAHgAAACLLaTJM4vdP285z97kEe4/AAAAP4cBAAAAAAAAAY4FAAB4AAAAr81QRHau3T9vOc/e5BHuPwAAAD+rAQAAAAAAAAGPBQAAeAAAAN1NjJJ53d0/bznP3uQR7j8AAAA/ugEAAAAAAAABkAUAAHgAAAAXrla0PRjeP285z97kEe4/AAAAP7oBAAAAAAAAAZEFAAB4AAAARy6SAkFH3j9vOc/e5BHuPwAAAD/KAQAAAAAAAAGSBQAAeAAAAIOOXCQFgt4/bznP3uQR7j8AAAA/ygEAAAAAAAABkwUAAHgAAACxDphyCLHeP285z97kEe4/AAAAP9oBAAAAAAAAAZQFAAB4AAAA7W5ilMzr3j9vOc/e5BHuPwAAAD/aAQAAAAAAAAGVBQAAeAAAABvvneLPGt8/bznP3uQR7j8AAAA/6QEAAAAAAAABlgUAAHgAAABLb9kw00nfP285z97kEe4/AAAAP+kBAAAAAAAAAZcFAAB4AAAAbQ+GqxVt3z/74deMqAjuPwAAAD/5AQAAAAAAAAGYBQAAeAAAAIPPo1KXhN8/++HXjKgI7j8AAAA/+QEAAAAAAAABmQUAAHgAAACbj8H5GJzfP/vh14yoCO4/AAAAPwkCAAAAAAAAAZoFAAB4AAAAs0/foJqz3z/74deMqAjuPwAAAD8JAgAAAAAAAAGbBQAAeAAAAL8vbnRbv98/++HXjKgI7j8AAAA/GAIAAAAAAAABnAUAAHgAAADLD/1HHMvfP4eK4Dps/+0/AAAAPxgCAAAAAAAAAZ0FAAB4AAAA4c8a753i3z+HiuA6bP/tPwAAAD8oAgAAAAAAAAGeBQAAeAAAAO+vqcJe7t8/h4rgOmz/7T8AAAA/NwIAAAAAAAABnwUAAHgAAAAEuOM08ALgPxUz6egv9u0/AAAAPzcCAAAAAAAAAaAFAAB4AAAAD5hyCLEO4D8VM+noL/btPwAAAD83AgAAAAAAAAGhBQAAeAAAACDoyEVSIOA/FTPp6C/27T8AAAA/RwIAAAAAAAABogUAAHgAAAA4qObs0zfgP6Hb8Zbz7O0/AAAAP0cCAAAAAAAAAaMFAAB4AAAAUGgElFVP4D+h2/GW8+ztPwAAAD9XAgAAAAAAAAGkBQAAeAAAAG2Y6aS3bOA/uywD83ra7T8AAAA/VwIAAAAAAAABpQUAAHgAAACLyM61GYrgP7ssA/N62u0/AAAAP2YCAAAAAAAAAaYFAAB4AAAArmh7MFyt4D+7LAPzetrtPwAAAD9mAgAAAAAAAAGnBQAAeAAAAMuYYEG+yuA/uywD83ra7T8AAAA/dgIAAAAAAAABqAUAAHgAAADpyEVSIOjgP7ssA/N62u0/AAAAP4YCAAAAAAAAAakFAAB4AAAAAYlj+aH/4D+7LAPzetrtPwAAAD+GAgAAAAAAAAGqBQAAeAAAABhJgaAjF+E/uywD83ra7T8AAAA/hgIAAAAAAAABqwUAAHgAAAA1eWaxhTThP7ssA/N62u0/AAAAP5UCAAAAAAAAAawFAAB4AAAAU6lLwudR4T+7LAPzetrtPwAAAD+VAgAAAAAAAAGtBQAAeAAAAHDZMNNJb+E/uywD83ra7T8AAAA/pQIAAAAAAAABrgUAAHgAAACHmU56y4bhP7ssA/N62u0/AAAAP6UCAAAAAAAAAa8FAAB4AAAApckziy2k4T+7LAPzetrtPwAAAD+0AgAAAAAAAAGwBQAAeAAAAML5GJyPweE/uywD83ra7T8AAAA/tAIAAAAAAAABsQUAAHgAAADZuTZDEdnhP7ssA/N62u0/AAAAP8QCAAAAAAAAAbIFAAB4AAAAA8qqJzQC4j+7LAPzetrtPwAAAD/UAgAAAAAAAAGzBQAAeAAAACD6jziWH+I/uywD83ra7T8AAAA/1AIAAAAAAAABtAUAAHgAAABQesuGmU7iP7ssA/N62u0/AAAAP9QCAAAAAAAAAbUFAAB4AAAAeIo/a7x34j+7LAPzetrtPwAAAD/jAgAAAAAAAAG2BQAAeAAAAJa6JHweleI/uywD83ra7T8AAAA/4wIAAAAAAAABtwUAAHgAAACz6gmNgLLiPy+E+kS34+0/AAAAP/MCAAAAAAAAAbgFAAB4AAAA0RrvneLP4j+h2/GW8+ztPwAAAD8DAwAAAAAAAAG5BQAAeAAAAOJqRduD4eI/odvxlvPs7T8AAAA/AwMAAAAAAAABugUAAHgAAAD0upsYJfPiP6Hb8Zbz7O0/AAAAP0EDAAAAAAAAAbsFAAB4AAAAF1tIk2cW4z+h2/GW8+ztPwAAAD9gAwAAAAAAAAG8BQAAeAAAADSLLaTJM+M/odvxlvPs7T8AAAA/cAMAAAAAAAABvQUAAHgAAABMS0tLS0vjP6Hb8Zbz7O0/AAAAP3ADAAAAAAAAAb4FAAB4AAAAVyvaHgxX4z8VM+noL/btPwAAAD9wAwAAAAAAAAG/BQAAeAAAAGp7MFytaOM/FTPp6C/27T8AAAA/gAMAAAAAAAABwAUAAHgAAAB7y4aZTnrjPxUz6egv9u0/AAAAP4ADAAAAAAAAAcEFAAB4AAAAhqsVbQ+G4z+HiuA6bP/tPwAAAD+PAwAAAAAAAAHCBQAAeAAAAJj7a6qwl+M/h4rgOmz/7T8AAAA/jwMAAAAAAAABwwUAAHgAAACqS8LnUanjP/vh14yoCO4/AAAAP58DAAAAAAAAAcQFAAB4AAAAwQvgjtPA4z/74deMqAjuPwAAAD+fAwAAAAAAAAHFBQAAeAAAAM3rbmKUzOM/++HXjKgI7j8AAAA/rgMAAAAAAAABxgUAAHgAAADZy/01VdjjP285z97kEe4/AAAAP64DAAAAAAAAAccFAAB4AAAA3zvFnzXe4z9vOc/e5BHuPwAAAD/IAwAAAAAAAAHIBQAAeAAAAOSrjAkW5OM/bznP3uQR7j8AAAA/yAMAAAAAAAAByQUAAHgAAADrG1Rz9unjP285z97kEe4/AAAAP9gDAAAAAAAAAcoFAAB4AAAA8Isb3dbv4z9vOc/e5BHuPwAAAD/3AwAAAAAAAAHLBQAAeAAAAPb74ka39eM/bznP3uQR7j8AAAA/VQQAAAAAAAABzAUAAHgAAADRbf2+uNHdPwefLz00ze8/AAAAPwAAAAAAAAAAAc0FAAB4AAAA3U2Mknnd3T8Hny89NM3vPwAAAD8fAAAAAAAAAAHOBQAAeAAAAOktG2Y66d0/B58vPTTN7z8AAAA/XgAAAAAAAAABzwUAAHgAAAD1Dao5+/TdPwefLz00ze8/AAAAP20AAAAAAAAAAdAFAAB4AAAADc7H4HwM3j8Hny89NM3vPwAAAD9tAAAAAAAAAAHRBQAAeAAAAC9udFu/L94/B58vPTTN7z8AAAA/fQAAAAAAAAAB0gUAAHgAAABf7q+pwl7ePwefLz00ze8/AAAAP4wAAAAAAAAAAdMFAAB4AAAAg45cJAWC3j8Hny89NM3vPwAAAD+MAAAAAAAAAAHUBQAAeAAAAL3uJkbJvN4/B58vPTTN7z8AAAA/nAAAAAAAAAAB1QUAAHgAAAD5TvFnjffePwefLz00ze8/AAAAP5wAAAAAAAAAAdYFAAB4AAAAJ88stpAm3z8Hny89NM3vPwAAAD+sAAAAAAAAAAHXBQAAeAAAAGEv99dUYd8/B58vPTTN7z8AAAA/rAAAAAAAAAAB2AUAAHgAAACRrzImWJDfPwefLz00ze8/AAAAP7sAAAAAAAAAAdkFAAB4AAAA1++LG93W3z8Hny89NM3vPwAAAD+7AAAAAAAAAAHaBQAAeAAAAA+YcgixDuA/B58vPTTN7z8AAAA/uwAAAAAAAAAB2wUAAHgAAAAsyFcZEyzgPwefLz00ze8/AAAAP8sAAAAAAAAAAdwFAAB4AAAASvg8KnVJ4D8Hny89NM3vPwAAAD/bAAAAAAAAAAHdBQAAeAAAAGgoIjvXZuA/B58vPTTN7z8AAAA/2wAAAAAAAAAB3gUAAHgAAACFWAdMOYTgPwefLz00ze8/AAAAP+oAAAAAAAAAAd8FAAB4AAAAo4jsXJuh4D+TRzjr98PvPwAAAD/qAAAAAAAAAAHgBQAAeAAAALpICgQdueA/k0c46/fD7z8AAAA/+gAAAAAAAAAB4QUAAHgAAADLmGBBvsrgP5NHOOv3w+8/AAAAP/oAAAAAAAAAAeIFAAB4AAAA3ei2fl/c4D8h8ECZu7rvPwAAAD8JAQAAAAAAAAHjBQAAeAAAAO44DbwA7uA/rZhJR3+x7z8AAAA/CQEAAAAAAAAB5AUAAHgAAAD6GJyPwfngP62YSUd/se8/AAAAPxkBAAAAAAAAAeUFAAB4AAAADGnyzGIL4T+tmElHf7HvPwAAAD8ZAQAAAAAAAAHmBQAAeAAAABhJgaAjF+E/OUFS9UKo7z8AAAA/KQEAAAAAAAAB5wUAAHgAAAAkKRB05CLhPzlBUvVCqO8/AAAAPykBAAAAAAAAAegFAAB4AAAAMAmfR6Uu4T85QVL1QqjvPwAAAD84AQAAAAAAAAHpBQAAeAAAADvpLRtmOuE/OUFS9UKo7z8AAAA/OAEAAAAAAAAB6gUAAHgAAABHybzuJkbhPzlBUvVCqO8/AAAAP0gBAAAAAAAAAesFAAB4AAAAU6lLwudR4T85QVL1QqjvPwAAAD9IAQAAAAAAAAHsBQAAeAAAAF6J2pWoXeE/OUFS9UKo7z8AAAA/WAEAAAAAAAAB7QUAAHgAAABqaWlpaWnhPzlBUvVCqO8/AAAAP1gBAAAAAAAAAe4FAAB4AAAAdkn4PCp14T85QVL1QqjvPwAAAD9nAQAAAAAAAAHvBQAAeAAAAIeZTnrLhuE/OUFS9UKo7z8AAAA/ZwEAAAAAAAAB8AUAAHgAAACZ6aS3bJjhPzlBUvVCqO8/AAAAP3cBAAAAAAAAAfEFAAB4AAAAqjn79A2q4T85QVL1QqjvPwAAAD93AQAAAAAAAAHyBQAAeAAAAML5GJyPweE/OUFS9UKo7z8AAAA/hgEAAAAAAAAB8wUAAHgAAADZuTZDEdnhP62YSUd/se8/AAAAP4YBAAAAAAAAAfQFAAB4AAAA6wmNgLLq4T+tmElHf7HvPwAAAD+WAQAAAAAAAAH1BQAAeAAAAPxZ471T/OE/rZhJR3+x7z8AAAA/lgEAAAAAAAAB9gUAAHgAAAAIOnKRFAjiP62YSUd/se8/AAAAP6YBAAAAAAAAAfcFAAB4AAAAFBoBZdUT4j+tmElHf7HvPwAAAD+mAQAAAAAAAAH4BQAAeAAAABqKyM61GeI/rZhJR3+x7z8AAAA/xQEAAAAAAAAB+QUAAHgAAAAg+o84lh/iP62YSUd/se8/AAAAP8UBAAAAAAAAAfoFAAB4AAAAJmpXonYl4j+tmElHf7HvPwAAAD/kAQAAAAAAAAH7BQAAeAAAACvaHgxXK+I/rZhJR3+x7z8AAAA/9AEAAAAAAAAB/AUAAHgAAAAySuZ1NzHiP62YSUd/se8/AAAAPxMCAAAAAAAAAf0FAAB4AAAAOLqt3xc34j+tmElHf7HvPwAAAD8TAgAAAAAAAAH+BQAAeAAAAD4qdUn4POI/rZhJR3+x7z8AAAA/IwIAAAAAAAAB/wUAAHgAAABEmjyz2ELiPzlBUvVCqO8/AAAAPyMCAAAAAAAAAQAGAAB4AAAASQoEHblI4j85QVL1QqjvPwAAAD8yAgAAAAAAAAEBBgAAeAAAAFB6y4aZTuI/OUFS9UKo7z8AAAA/MgIAAAAAAAABAgYAAHgAAABV6pLweVTiPzlBUvVCqO8/AAAAP0ICAAAAAAAAAQMGAAB4AAAAW1paWlpa4j85QVL1QqjvPwAAAD9CAgAAAAAAAAEEBgAAeAAAAGHKIcQ6YOI/OUFS9UKo7z8AAAA/UgIAAAAAAAABBQYAAHgAAABtqrCX+2viPzlBUvVCqO8/AAAAP2ECAAAAAAAAAQYGAAB4AAAAcxp4Adxx4j85QVL1QqjvPwAAAD9hAgAAAAAAAAEHBgAAeAAAAH/6BtWcfeI/OUFS9UKo7z8AAAA/YQIAAAAAAAABCAYAAHgAAACEas4+fYPiPzlBUvVCqO8/AAAAP3ECAAAAAAAAAQkGAAB4AAAAitqVqF2J4j85QVL1QqjvPwAAAD9xAgAAAAAAAAEKBgAAeAAAAJa6JHweleI/OUFS9UKo7z8AAAA/gAIAAAAAAAABCwYAAHgAAACcKuzl/priPzlBUvVCqO8/AAAAP5ACAAAAAAAAAQwGAAB4AAAAopqzT9+g4j85QVL1QqjvPwAAAD+QAgAAAAAAAAENBgAAeAAAAKcKe7m/puI/OUFS9UKo7z8AAAA/oAIAAAAAAAABDgYAAHgAAACuekIjoKziPzlBUvVCqO8/AAAAP6ACAAAAAAAAAQ8GAAB4AAAAs+oJjYCy4j85QVL1QqjvPwAAAD/PAgAAAAAAAAEQBgAAeAAAALla0fZguOI/OUFS9UKo7z8AAAA/7gIAAAAAAAABEQYAAHgAAAC/yphgQb7iPzlBUvVCqO8/AAAAP/0CAAAAAAAAARIGAAB4AAAAxTpgyiHE4j85QVL1QqjvPwAAAD8dAwAAAAAAAAETBgAAeAAAAIa93F9TheU/uwFWWjGT7j8AAAA/AAAAAAAAAAABFAYAAHgAAACGvdxfU4XlP0eqXgj1ie4/AAAAPwAAAAAAAAAAARUGAAB4AAAAhr3cX1OF5T/VUme2uIDuPwAAAD8PAAAAAAAAAAEWBgAAeAAAAIa93F9TheU/7aN4EkBu7j8AAAA/DwAAAAAAAAABFwYAAHgAAACATRX2cn/lPwf1iW7HW+4/AAAAPx8AAAAAAAAAARgGAAB4AAAAet1NjJJ55T+VnZIci1LuPwAAAD8fAAAAAAAAAAEZBgAAeAAAAHrdTYySeeU/r+6jeBJA7j8AAAA/HwAAAAAAAAABGgYAAHgAAAB1bYYisnPlPzuXrCbWNu4/AAAAPy8AAAAAAAAAARsGAAB4AAAAdW2GIrJz5T/JP7XUmS3uPwAAAD8vAAAAAAAAAAEcBgAAeAAAAG79vrjRbeU/yT+11Jkt7j8AAAA/PgAAAAAAAAABHQYAAHgAAABu/b640W3lP1XovYJdJO4/AAAAP04AAAAAAAAAAR4GAAB4AAAAYh0w5RBi5T/hkMYwIRvuPwAAAD9eAAAAAAAAAAEfBgAAeAAAAFc9oRFQVuU/bznP3uQR7j8AAAA/XgAAAAAAAAABIAYAAHgAAABLXRI+j0rlP/vh14yoCO4/AAAAP14AAAAAAAAAASEGAAB4AAAAP32Das4+5T+HiuA6bP/tPwAAAD9tAAAAAAAAAAEiBgAAeAAAAC4tLS0tLeU/h4rgOmz/7T8AAAA/bQAAAAAAAAABIwYAAHgAAAAc3dbvixvlPxUz6egv9u0/AAAAP30AAAAAAAAAASQGAAB4AAAAC42AsuoJ5T8VM+noL/btPwAAAD+cAAAAAAAAAAElBgAAeAAAAP+s8d4p/uQ/FTPp6C/27T8AAAA/nAAAAAAAAAABJgYAAHgAAADhfAzOx+DkPxUz6egv9u0/AAAAP6wAAAAAAAAAAScGAAB4AAAA1Zx9+gbV5D8VM+noL/btPwAAAD+sAAAAAAAAAAEoBgAAeAAAANAstpAmz+Q/FTPp6C/27T8AAAA/rAAAAAAAAAABKQYAAHgAAADKvO4mRsnkPxUz6egv9u0/AAAAP7sAAAAAAAAAASoGAAB4AAAAvtxfU4W95D8VM+noL/btPwAAAD+7AAAAAAAAAAErBgAAeAAAALlsmOmkt+Q/FTPp6C/27T8AAAA/ywAAAAAAAAABLAYAAHgAAACy/NB/xLHkPxUz6egv9u0/AAAAP8sAAAAAAAAAAS0GAAB4AAAArYwJFuSr5D8VM+noL/btPwAAAD/bAAAAAAAAAAEuBgAAeAAAAKGsekIjoOQ/h4rgOmz/7T8AAAA/2wAAAAAAAAABLwYAAHgAAACVzOtuYpTkP/vh14yoCO4/AAAAP+oAAAAAAAAAATAGAAB4AAAAiuxcm6GI5D/hkMYwIRvuPwAAAD/qAAAAAAAAAAExBgAAeAAAAH4MzsfgfOQ/Vei9gl0k7j8AAAA/+gAAAAAAAAABMgYAAHgAAAByLD/0H3HkPzuXrCbWNu4/AAAAP/oAAAAAAAAAATMGAAB4AAAAZkywIF9l5D+v7qN4EkDuPwAAAD8JAQAAAAAAAAE0BgAAeAAAAFtsIU2eWeQ/B/WJbsdb7j8AAAA/CQEAAAAAAAABNQYAAHgAAABU/FnjvVPkP+2jeBJAbu4/AAAAPxkBAAAAAAAAATYGAAB4AAAAT4ySed1N5D/VUme2uIDuPwAAAD8ZAQAAAAAAAAE3BgAAeAAAAEOsA6YcQuQ/uwFWWjGT7j8AAAA/KQEAAAAAAAABOAYAAHgAAABDrAOmHELkP6GwRP6ppe4/AAAAPykBAAAAAAAAATkGAAB4AAAAQ6wDphxC5D8VCDxQ5q7uPwAAAD84AQAAAAAAAAE6BgAAeAAAAD08PDw8POQ/h18zoiK47j8AAAA/OAEAAAAAAAABOwYAAHgAAAA9PDw8PDzkP/m2KvRewe4/AAAAP0gBAAAAAAAAATwGAAB4AAAAPTw8PDw85D9tDiJGm8ruPwAAAD9IAQAAAAAAAAE9BgAAeAAAAD08PDw8POQ/4WUZmNfT7j8AAAA/WAEAAAAAAAABPgYAAHgAAAA9PDw8PDzkP1O9EOoT3e4/AAAAP3cBAAAAAAAAAT8GAAB4AAAAPTw8PDw85D/HFAg8UObuPwAAAD+VAQAAAAAAAAFABgAAeAAAAD08PDw8POQ/rcP238j47j8AAAA/pQEAAAAAAAABQQYAAHgAAAA9PDw8PDzkPyEb7jEFAu8/AAAAP6UBAAAAAAAAAUIGAAB4AAAAPTw8PDw85D+TcuWDQQvvPwAAAD+1AQAAAAAAAAFDBgAAeAAAAD08PDw8POQ/B8rc1X0U7z8AAAA/tQEAAAAAAAABRAYAAHgAAAA9PDw8PDzkP+14y3n2Ju8/AAAAP7UBAAAAAAAAAUUGAAB4AAAASRzLD/1H5D/TJ7odbznvPwAAAD/EAQAAAAAAAAFGBgAAeAAAAE+MknndTeQ/udaowedL7z8AAAA/xAEAAAAAAAABRwYAAHgAAABg3Oi2fl/kP6GFl2VgXu8/AAAAP9QBAAAAAAAAAUgGAAB4AAAAbLx3ij9r5D+HNIYJ2XDvPwAAAD/UAQAAAAAAAAFJBgAAeAAAAHicBl4Ad+Q/+Yt9WxV67z8AAAA/5AEAAAAAAAABSgYAAHgAAACK7FyboYjkP986bP+NjO8/AAAAP+QBAAAAAAAAAUsGAAB4AAAAmzyz2EKa5D/H6VqjBp/vPwAAAD/zAQAAAAAAAAFMBgAAeAAAAKccQqwDpuQ/OUFS9UKo7z8AAAA/8wEAAAAAAAABTQYAAHgAAACy/NB/xLHkPzlBUvVCqO8/AAAAPwMCAAAAAAAAAU4GAAB4AAAAxEwnvWXD5D8h8ECZu7rvPwAAAD8DAgAAAAAAAAFPBgAAeAAAANAstpAmz+Q/IfBAmbu67z8AAAA/EgIAAAAAAAABUAYAAHgAAADhfAzOx+DkP5NHOOv3w+8/AAAAPxICAAAAAAAAAVEGAAB4AAAA7VyboYjs5D+TRzjr98PvPwAAAD8iAgAAAAAAAAFSBgAAeAAAAPk8KnVJ+OQ/k0c46/fD7z8AAAA/MgIAAAAAAAABUwYAAHgAAAAEHblICgTlP5NHOOv3w+8/AAAAPzICAAAAAAAAAVQGAAB4AAAAEP1HHMsP5T+TRzjr98PvPwAAAD8yAgAAAAAAAAFVBgAAeAAAACJNnllsIeU/B58vPTTN7z8AAAA/QQIAAAAAAAABVgYAAHgAAAAznfSWDTPlPwefLz00ze8/AAAAP0ECAAAAAAAAAVcGAAB4AAAAP32Das4+5T8Hny89NM3vPwAAAD9RAgAAAAAAAAFYBgAAeAAAAFc9oRFQVuU/B58vPTTN7z8AAAA/UQIAAAAAAAABWQYAAHgAAABdrWh7MFzlPwefLz00ze8/AAAAP2ECAAAAAAAAAVoGAAB4AAAAbv2+uNFt5T8Hny89NM3vPwAAAD9hAgAAAAAAAAFbBgAAeAAAAHVthiKyc+U/k0c46/fD7z8AAAA/cAIAAAAAAAABXAYAAHgAAAB63U2MknnlP5NHOOv3w+8/AAAAP3ACAAAAAAAAAV0GAAB4AAAAhr3cX1OF5T8h8ECZu7rvPwAAAD+AAgAAAAAAAAFeBgAAeAAAAIwtpMkzi+U/OUFS9UKo7z8AAAA/gAIAAAAAAAABXwYAAHgAAACYDTOd9JblPzlBUvVCqO8/AAAAP48CAAAAAAAAAWAGAAB4AAAAo+3BcLWi5T/H6VqjBp/vPwAAAD+fAgAAAAAAAAFhBgAAeAAAAKldidqVqOU/U5JjUcqV7z8AAAA/nwIAAAAAAAABYgYAAHgAAACpXYnalajlP986bP+NjO8/AAAAP68CAAAAAAAAAWMGAAB4AAAAtT0Yrla05T/5i31bFXrvPwAAAD+vAgAAAAAAAAFkBgAAeAAAALut3xc3uuU/hzSGCdlw7z8AAAA/vgIAAAAAAAABZQYAAHgAAADHjW7r98XlP6GFl2VgXu8/AAAAP74CAAAAAAAAAWYGAAB4AAAA2N3EKJnX5T9Hf7Fvq0LvPwAAAD/OAgAAAAAAAAFnBgAAeAAAAOS9U/xZ4+U/X9DCyzIw7z8AAAA/zgIAAAAAAAABaAYAAHgAAADqLRtmOunlP3kh1Ce6He8/AAAAP94CAAAAAAAAAWkGAAB4AAAA753izxrv5T+TcuWDQQvvPwAAAD/eAgAAAAAAAAFqBgAAeAAAAPYNqjn79OU/IRvuMQUC7z8AAAA/7QIAAAAAAAABawYAAHgAAAD7fXGj2/rlPzts/42M7+4/AAAAP+0CAAAAAAAAAWwGAAB4AAAAAe44DbwA5j/hZRmY19PuPwAAAD/9AgAAAAAAAAFtBgAAeAAAAAHuOA28AOY/+bYq9F7B7j8AAAA/HAMAAAAAAAABbgYAAHgAAAAHXgB3nAbmP0eqXgj1ie4/AAAAPxwDAAAAAAAAAW8GAAB4AAAAB14Ad5wG5j/VUme2uIDuPwAAAD87AwAAAAAAAAFwBgAAeAAAAAdeAHecBuY/YftvZHx37j8AAAA/OwMAAAAAAAABcQYAAHgAAAAHXgB3nAbmP+2jeBJAbu4/AAAAP0sDAAAAAAAAAXIGAAB4AAAAAe44DbwA5j97TIHAA2XuPwAAAD9LAwAAAAAAAAFzBgAAeAAAAPYNqjn79OU/lZ2SHItS7j8AAAA/WwMAAAAAAAABdAYAAHgAAADqLRtmOunlPyFGm8pOSe4/AAAAP1sDAAAAAAAAAXUGAAB4AAAA3k2Mknnd5T87l6wm1jbuPwAAAD9qAwAAAAAAAAF2BgAAeAAAAMeNbuv3xeU/Vei9gl0k7j8AAAA/agMAAAAAAAABdwYAAHgAAAC7rd8XN7rlP+GQxjAhG+4/AAAAP3oDAAAAAAAAAXgGAAB4AAAAqV2J2pWo5T/hkMYwIRvuPwAAAD96AwAAAAAAAAF5BgAAeAAAAJGdazMUkeU/bznP3uQR7j8AAAA/iQMAAAAAAAABegYAAHgAAAB1bYYisnPlP285z97kEe4/AAAAP4kDAAAAAAAAAXsGAAB4AAAAYh0w5RBi5T/74deMqAjuPwAAAD+ZAwAAAAAAAAF8BgAAeAAAAFHN2advUOU/++HXjKgI7j8AAAA/mQMAAAAAAAABfQYAAHgAAABG7UrUrkTlP/vh14yoCO4/AAAAP6kDAAAAAAAAAX4GAAB4AAAAOg28AO445T/74deMqAjuPwAAAD+pAwAAAAAAAAF/BgAAeAAAAC4tLS0tLeU/++HXjKgI7j8AAAA/uAMAAAAAAAABgAYAAHgAAAAiTZ5ZbCHlP/vh14yoCO4/AAAAP8gDAAAAAAAAAYEGAAB4AAAAF20PhqsV5T/74deMqAjuPwAAAD/IAwAAAAAAAAGCBgAAeAAAAAQduUgKBOU/++HXjKgI7j8AAAA/yAMAAAAAAAABgwYAAHgAAADzzGILafLkP/vh14yoCO4/AAAAP9gDAAAAAAAAAYQGAAB4AAAA3AxFZOfa5D/74deMqAjuPwAAAD/nAwAAAAAAAAGFBgAAeAAAAMq87iZGyeQ/++HXjKgI7j8AAAA/5wMAAAAAAAABhgYAAHgAAACKyM61GYrYP9VSZ7a4gO4/AAAAPwAAAAAAAAAAAYcGAAB4AAAAfug/4lh+2D/VUme2uIDuPwAAAD8fAAAAAAAAAAGIBgAAeAAAAFtIk2cWW9g/7aN4EkBu7j8AAAA/LgAAAAAAAAABiQYAAHgAAAA4qObs0zfYP5WdkhyLUu4/AAAAPz4AAAAAAAAAAYoGAAB4AAAACSirntAI2D+v7qN4EkDuPwAAAD8+AAAAAAAAAAGLBgAAeAAAAOaH/iOO5dc/yT+11Jkt7j8AAAA/PgAAAAAAAAABjAYAAHgAAADD51GpS8LXP+GQxjAhG+4/AAAAP04AAAAAAAAAAY0GAAB4AAAAn0elLgmf1z/74deMqAjuPwAAAD9OAAAAAAAAAAGOBgAAeAAAAHyn+LPGe9c/h4rgOmz/7T8AAAA/XQAAAAAAAAABjwYAAHgAAABZB0w5hFjXP6Hb8Zbz7O0/AAAAP10AAAAAAAAAAZAGAAB4AAAANmefvkE11z8vhPpEt+PtPwAAAD99AAAAAAAAAAGRBgAAeAAAALXGe6f4s9Y/YSYd/cW+7T8AAAA/jAAAAAAAAAABkgYAAHgAAACFRkBZ9YTWP2EmHf3Fvu0/AAAAP4wAAAAAAAAAAZMGAAB4AAAAPgbnY3A+1j/vziWribXtPwAAAD+MAAAAAAAAAAGUBgAAeAAAAA+GqxVtD9Y/784lq4m17T8AAAA/nAAAAAAAAAABlQYAAHgAAADgBXDHaeDVP3t3LllNrO0/AAAAP5wAAAAAAAAAAZYGAAB4AAAAvWXDTCe91T97dy5ZTaztPwAAAD+rAAAAAAAAAAGXBgAAeAAAAJrFFtLkmdU/e3cuWU2s7T8AAAA/qwAAAAAAAAABmAYAAHgAAAB3JWpXonbVP3t3LllNrO0/AAAAP7sAAAAAAAAAAZkGAAB4AAAAPMWfNd471T97dy5ZTaztPwAAAD+7AAAAAAAAAAGaBgAAeAAAABkl87qbGNU/e3cuWU2s7T8AAAA/ywAAAAAAAAABmwYAAHgAAAD1hEZAWfXUP3t3LllNrO0/AAAAP8sAAAAAAAAAAZwGAAB4AAAAxgQL8lXG1D97dy5ZTaztPwAAAD/aAAAAAAAAAAGdBgAAeAAAAIykQNCRi9Q/784lq4m17T8AAAA/2gAAAAAAAAABngYAAHgAAABoBJRVT2jUP2EmHf3Fvu0/AAAAP+oAAAAAAAAAAZ8GAAB4AAAARWTn2gxF1D9hJh39xb7tPwAAAD/qAAAAAAAAAAGgBgAAeAAAAC6kyTOLLdQ/SdULoT7R7T8AAAA/+gAAAAAAAAABoQYAAHgAAAALBB25SArUP7ssA/N62u0/AAAAPwkBAAAAAAAAAaIGAAB4AAAA80P/Ecfy0z8vhPpEt+PtPwAAAD8ZAQAAAAAAAAGjBgAAeAAAAMTDw8PDw9M/h4rgOmz/7T8AAAA/KAEAAAAAAAABpAYAAHgAAACtA6YcQqzTP285z97kEe4/AAAAPygBAAAAAAAAAaUGAAB4AAAAlUOIdcCU0z9V6L2CXSTuPwAAAD8oAQAAAAAAAAGmBgAAeAAAAHKj2/p9cdM/yT+11Jkt7j8AAAA/SAEAAAAAAAABpwYAAHgAAAAgg/MxOB/TP+2jeBJAbu4/AAAAP0gBAAAAAAAAAagGAAB4AAAACMPVirYH0z9h+29kfHfuPwAAAD9IAQAAAAAAAAGpBgAAeAAAAPziRrf1+9I/R6peCPWJ7j8AAAA/VwEAAAAAAAABqgYAAHgAAADxArjjNPDSP7sBVloxk+4/AAAAP2cBAAAAAAAAAasGAAB4AAAA5SIpEHTk0j8vWU2sbZzuPwAAAD9nAQAAAAAAAAGsBgAAeAAAANlCmjyz2NI/obBE/qml7j8AAAA/ZwEAAAAAAAABrQYAAHgAAADZQpo8s9jSPxUIPFDmru4/AAAAP3cBAAAAAAAAAa4GAAB4AAAA2UKaPLPY0j+HXzOiIrjuPwAAAD+GAQAAAAAAAAGvBgAAeAAAANlCmjyz2NI/+bYq9F7B7j8AAAA/hgEAAAAAAAABsAYAAHgAAADZQpo8s9jSP20OIkabyu4/AAAAP5YBAAAAAAAAAbEGAAB4AAAA2UKaPLPY0j/hZRmY19PuPwAAAD+WAQAAAAAAAAGyBgAAeAAAANlCmjyz2NI/U70Q6hPd7j8AAAA/pQEAAAAAAAABswYAAHgAAADZQpo8s9jSPzts/42M7+4/AAAAP6UBAAAAAAAAAbQGAAB4AAAA2UKaPLPY0j8hG+4xBQLvPwAAAD/BAQAAAAAAAAG1BgAAeAAAAPECuOM08NI/B8rc1X0U7z8AAAA/wQEAAAAAAAABtgYAAHgAAAAUo2RedxPTP1/QwssyMO8/AAAAP9EBAAAAAAAAAbcGAAB4AAAAIIPzMTgf0z9Hf7Fvq0LvPwAAAD/RAQAAAAAAAAG4BgAAeAAAADdDEdm5NtM/LS6gEyRV7z8AAAA/0QEAAAAAAAABuQYAAHgAAABa471T/FnTP4c0hgnZcO8/AAAAP+ABAAAAAAAAAboGAAB4AAAAcqPb+n1x0z/5i31bFXrvPwAAAD/wAQAAAAAAAAG7BgAAeAAAAJVDiHXAlNM/3zps/42M7z8AAAA/8AEAAAAAAAABvAYAAHgAAACtA6YcQqzTP8fpWqMGn+8/AAAAPwACAAAAAAAAAb0GAAB4AAAA0KNSl4TP0z+tmElHf7HvPwAAAD8AAgAAAAAAAAG+BgAAeAAAAAsEHblICtQ/IfBAmbu67z8AAAA/DwIAAAAAAAABvwYAAHgAAAAupMkziy3UP5NHOOv3w+8/AAAAPw8CAAAAAAAAAcAGAAB4AAAAaASUVU9o1D959iaPcNbvPwAAAD8fAgAAAAAAAAHBBgAAeAAAAJeEz6NSl9Q/efYmj3DW7z8AAAA/HwIAAAAAAAABwgYAAHgAAADS5JnFFtLUP3n2Jo9w1u8/AAAAPy4CAAAAAAAAAcMGAAB4AAAAGSXzupsY1T959iaPcNbvPwAAAD8uAgAAAAAAAAHEBgAAeAAAAF9lTLAgX9U/efYmj3DW7z8AAAA/PgIAAAAAAAABxQYAAHgAAACxhTR5ZrHVP5NHOOv3w+8/AAAAPz4CAAAAAAAAAcYGAAB4AAAAG2Y66S0b1j85QVL1QqjvPwAAAD9OAgAAAAAAAAHHBgAAeAAAAGGmk96yYdY/U5JjUcqV7z8AAAA/TgIAAAAAAAAByAYAAHgAAACp5uzTN6jWP/mLfVsVeu8/AAAAP10CAAAAAAAAAckGAAB4AAAA5Ea39fvi1j8tLqATJFXvPwAAAD9dAgAAAAAAAAHKBgAAeAAAAAfnY3A+Btc/R3+xb6tC7z8AAAA/bQIAAAAAAAABywYAAHgAAAATx/JD/xHXP9Mnuh1vOe8/AAAAP20CAAAAAAAAAcwGAAB4AAAAHqeBF8Ad1z/teMt59ibvPwAAAD99AgAAAAAAAAHNBgAAeAAAADZnn75BNdc/B8rc1X0U7z8AAAA/fQIAAAAAAAABzgYAAHgAAABBRy6SAkHXP5Ny5YNBC+8/AAAAP4wCAAAAAAAAAc8GAAB4AAAAQUcukgJB1z+tw/bfyPjuPwAAAD+MAgAAAAAAAAHQBgAAeAAAAE0nvWXDTNc/xxQIPFDm7j8AAAA/nAIAAAAAAAAB0QYAAHgAAABNJ71lw0zXP+FlGZjX0+4/AAAAP5wCAAAAAAAAAdIGAAB4AAAATSe9ZcNM1z9tDiJGm8ruPwAAAD+rAgAAAAAAAAHTBgAAeAAAAE0nvWXDTNc/+bYq9F7B7j8AAAA/qwIAAAAAAAAB1AYAAHgAAABZB0w5hFjXP4dfM6IiuO4/AAAAP7sCAAAAAAAAAdUGAAB4AAAAWQdMOYRY1z8VCDxQ5q7uPwAAAD+7AgAAAAAAAAHWBgAAeAAAAFkHTDmEWNc/obBE/qml7j8AAAA/ywIAAAAAAAAB1wYAAHgAAABZB0w5hFjXP7sBVloxk+4/AAAAP9oCAAAAAAAAAdgGAAB4AAAAWQdMOYRY1z9Hql4I9YnuPwAAAD/aAgAAAAAAAAHZBgAAeAAAAFkHTDmEWNc/1VJntriA7j8AAAA/6gIAAAAAAAAB2gYAAHgAAABZB0w5hFjXP+2jeBJAbu4/AAAAP+oCAAAAAAAAAdsGAAB4AAAAWQdMOYRY1z8H9Ylux1vuPwAAAD/6AgAAAAAAAAHcBgAAeAAAAFkHTDmEWNc/r+6jeBJA7j8AAAA/+gIAAAAAAAAB3QYAAHgAAABZB0w5hFjXP8k/tdSZLe4/AAAAP/oCAAAAAAAAAd4GAAB4AAAAWQdMOYRY1z/hkMYwIRvuPwAAAD8JAwAAAAAAAAHfBgAAeAAAAE0nvWXDTNc/bznP3uQR7j8AAAA/GQMAAAAAAAAB4AYAAHgAAABBRy6SAkHXP/vh14yoCO4/AAAAPygDAAAAAAAAAeEGAAB4AAAANmefvkE11z/74deMqAjuPwAAAD84AwAAAAAAAAHiBgAAeAAAAEgKBB25SNo/t5xnb/II5z8AAAA/AAAAAAAAAAAB4wYAAHgAAABsqrCX+2vaP51LVhNrG+c/AAAAP08AAAAAAAAAAeQGAAB4AAAApwp7ub+m2j/3UTwJIDfnPwAAAD9eAAAAAAAAAAHlBgAAeAAAABHrgCmHENs/NwcRo01l5z8AAAA/XgAAAAAAAAAB5gYAAHgAAACSi6RA0JHbP3a85Tx7k+c/AAAAP24AAAAAAAAAAecGAAB4AAAAK+zl/poq3D8pybEo5crnPwAAAD99AAAAAAAAAAHoBgAAeAAAAM8stpAmz9w/gs+XHprm5z8AAAA/fQAAAAAAAAAB6QYAAHgAAAB/TRX2cn/dP9zVfRRPAug/AAAAP30AAAAAAAAAAeoGAAB4AAAAF65WtD0Y3j/DhGy4xxToPwAAAD+NAAAAAAAAAAHrBgAAeAAAALEOmHIIsd4/NdxjCgQe6D8AAAA/jQAAAAAAAAAB7AYAAHgAAABVT2gElFXfP6kzW1xAJ+g/AAAAP50AAAAAAAAAAe0GAAB4AAAA4c8a753i3z+pM1tcQCfoPwAAAD+dAAAAAAAAAAHuBgAAeAAAAEWIdcCUQ+A/qTNbXEAn6D8AAAA/rAAAAAAAAAAB7wYAAHgAAACQOJYf+o/gP6kzW1xAJ+g/AAAAP6wAAAAAAAAAAfAGAAB4AAAA13jvFH/W4D+pM1tcQCfoPwAAAD+8AAAAAAAAAAHxBgAAeAAAABhJgaAjF+E/qTNbXEAn6D8AAAA/vAAAAAAAAAAB8gYAAHgAAABMOYRYB0zhP6kzW1xAJ+g/AAAAP8wAAAAAAAAAAfMGAAB4AAAAe7m/pgp74T+pM1tcQCfoPwAAAD/MAAAAAAAAAAH0BgAAeAAAAJ9ZbCFNnuE/NdxjCgQe6D8AAAA/2wAAAAAAAAAB9QYAAHgAAADC+Ricj8HhPzXcYwoEHug/AAAAP9sAAAAAAAAAAfYGAAB4AAAA4Cn+rPHe4T/DhGy4xxToPwAAAD/rAAAAAAAAAAH3BgAAeAAAAPfpG1Rz9uE/w4RsuMcU6D8AAAA/6wAAAAAAAAAB+AYAAHgAAAAPqjn79A3iP8OEbLjHFOg/AAAAP/oAAAAAAAAAAfkGAAB4AAAAK9oeDFcr4j/DhGy4xxToPwAAAD/6AAAAAAAAAAH6BgAAeAAAAESaPLPYQuI/Ty11ZosL6D8AAAA/CgEAAAAAAAAB+wYAAHgAAABbWlpaWlriP08tdWaLC+g/AAAAPwoBAAAAAAAAAfwGAAB4AAAAhGrOPn2D4j/c1X0UTwLoPwAAAD8aAQAAAAAAAAH9BgAAeAAAAKKas0/foOI/3NV9FE8C6D8AAAA/GgEAAAAAAAAB/gYAAHgAAADKqic0AsriP2l+hsIS+ec/AAAAPykBAAAAAAAAAf8GAAB4AAAA6NoMRWTn4j9pfobCEvnnPwAAAD8zAQAAAAAAAAEABwAAeAAAAAx7ub+mCuM/aX6GwhL55z8AAAA/QwEAAAAAAAABAQcAAHgAAAA0iy2kyTPjP2l+hsIS+ec/AAAAP0MBAAAAAAAAAQIHAAB4AAAAVyvaHgxX4z9pfobCEvnnPwAAAD9TAQAAAAAAAAEDBwAAeAAAAIarFW0PhuM/aX6GwhL55z8AAAA/UwEAAAAAAAABBAcAAHgAAACwu4lRMq/jP2l+hsIS+ec/AAAAP2IBAAAAAAAAAQUHAAB4AAAA01s2zHTS4z9pfobCEvnnPwAAAD9iAQAAAAAAAAEGBwAAeAAAAPCLG93W7+M/aX6GwhL55z8AAAA/cgEAAAAAAAABBwcAAHgAAAAfDFcr2h7kP2l+hsIS+ec/AAAAP3IBAAAAAAAAAQgHAAB4AAAAMVytaHsw5D9pfobCEvnnPwAAAD+BAQAAAAAAAAEJBwAAeAAAAEkcyw/9R+Q/aX6GwhL55z8AAAA/kQEAAAAAAAABCgcAAHgAAABU/FnjvVPkP2l+hsIS+ec/AAAAP5EBAAAAAAAAAQsHAAB4AAAAYNzotn5f5D9pfobCEvnnPwAAAD+hAQAAAAAAAAEMBwAAeAAAAGZMsCBfZeQ/aX6GwhL55z8AAAA/oQEAAAAAAAABDQcAAHgAAAByLD/0H3HkP2l+hsIS+ec/AAAAP6EBAAAAAAAAAQ4HAAB4AAAAfgzOx+B85D9pfobCEvnnPwAAAD+wAQAAAAAAAAEPBwAAeAAAAIN8lTHBguQ/aX6GwhL55z8AAAA/sAEAAAAAAAABEAcAAHgAAACPXCQFgo7kP2l+hsIS+ec/AAAAP8ABAAAAAAAAAREHAAB4AAAAlczrbmKU5D9pfobCEvnnPwAAAD/fAQAAAAAAAAESBwAAeAAAAJs8s9hCmuQ/9iaPcNbv5z8AAAA/PQIAAAAAAAABEwcAAHgAAACVzOtuYpTkP8OvGVERXOc/AAAAPz0CAAAAAAAAARQHAAB4AAAAiuxcm6GI5D9qqTNbXEDnPwAAAD89AgAAAAAAAAEVBwAAeAAAAIN8lTHBguQ/KvRewS4S5z8AAAA/PQIAAAAAAAABFgcAAHgAAAB4nAZeAHfkP+o+iicB5OY/AAAAP00CAAAAAAAAARcHAAB4AAAAbLx3ij9r5D8e4azfD7/mPwAAAD9cAgAAAAAAAAEYBwAAeAAAAFtsIU2eWeQ/a9Tg86WH5j8AAAA/XAIAAAAAAAABGQcAAHgAAABbbCFNnlnkP552A6y0YuY/AAAAP1wCAAAAAAAAARoHAAB4AAAAVPxZ471T5D9FcB22/0bmPwAAAD9sAgAAAAAAAAEbBwAAeAAAAE+MknndTeQ/62k3wEor5j8AAAA/ewIAAAAAAAABHAcAAHgAAABJHMsP/UfkPwW7SBzSGOY/AAAAP3sCAAAAAAAAAR0HAAB4AAAASRzLD/1H5D+stGImHf3lPwAAAD+LAgAAAAAAAAEeBwAAeAAAAD08PDw8POQ/xQV0gqTq5T8AAAA/mwIAAAAAAAABHwcAAHgAAAAs7OX+mirkP/mnljqzxeU/AAAAP5sCAAAAAAAAASAHAAB4AAAAEyzIVxkT5D+gobBE/qnlPwAAAD+bAgAAAAAAAAEhBwAAeAAAAPb74ka39eM/X+zbqtB75T8AAAA/qgIAAAAAAAABIgcAAHgAAADTWzbMdNLjP6zfD79mROU/AAAAP6oCAAAAAAAAASMHAAB4AAAAnmszFJGd4z9tKjslORblPwAAAD+6AgAAAAAAAAEkBwAAeAAAAHVbvy9udOM/LHVmiwvo5D8AAAA/ugIAAAAAAAABJQcAAHgAAABMS0tLS0vjP3lomp+hsOQ/AAAAP8oCAAAAAAAAASYHAAB4AAAAHcsP/Ucc4z86s8UFdILkPwAAAD/KAgAAAAAAAAEnBwAAeAAAAOjaDEVk5+I/ofcKdpE45D8AAAA/2QIAAAAAAAABKAcAAHgAAACuekIjoKziP+7qPoonAeQ/AAAAP9kCAAAAAAAAASkHAAB4AAAAcxp4Adxx4j863nKevcnjPwAAAD/pAgAAAAAAAAEqBwAAeAAAAD4qdUn4POI/FXqvYBeJ4z8AAAA/6QIAAAAAAAABKwcAAHgAAAAIOnKRFAjiP2Jt43StUeM/AAAAP/gCAAAAAAAAASwHAAB4AAAA2bk2QxHZ4T8iuA7bfyPjPwAAAD/4AgAAAAAAAAEtBwAAeAAAALYZisjOteE/yLEo5coH4z8AAAA/CAMAAAAAAAABLgcAAHgAAACZ6aS3bJjhP2+rQu8V7OI/AAAAPwgDAAAAAAAAAS8HAAB4AAAAgimHEOuA4T+J/FNLndniPwAAAD8YAwAAAAAAAAEwBwAAeAAAAHDZMNNJb+E/o01lpyTH4j8AAAA/GAMAAAAAAAABMQcAAHgAAABeidqVqF3hPy/2bVXoveI/AAAAPycDAAAAAAAAATIHAAB4AAAAR8m87iZG4T9KR3+xb6viPwAAAD8nAwAAAAAAAAEzBwAAeAAAACQpEHTkIuE/1u+HXzOi4j8AAAA/NwMAAAAAAAABNAcAAHgAAAAG+SpjggXhP2KYkA33mOI/AAAAPzcDAAAAAAAAATUHAAB4AAAA3ei2fl/c4D9imJAN95jiPwAAAD9HAwAAAAAAAAE2BwAAeAAAAL+40W39vuA/YpiQDfeY4j8AAAA/RwMAAAAAAAABNwcAAHgAAACcGCXzupvgP2KYkA33mOI/AAAAP2cDAAAAAAAAATgHAAB4AAAAdAixDphy4D9imJAN95jiPwAAAD+GAwAAAAAAAAE5BwAAeAAAABUIOnKRFOA/Skd/sW+r4j8AAAA/hgMAAAAAAAABOgcAAHgAAAC/L250W7/fPy/2bVXoveI/AAAAP4YDAAAAAAAAATsHAAB4AAAAbQ+GqxVt3z8VpVz5YNDiPwAAAD+GAwAAAAAAAAE8BwAAeAAAAAMvgDtOA98//FNLndni4j8AAAA/lgMAAAAAAAABPQcAAHgAAACxDphyCLHeP2+rQu8V7OI/AAAAP5YDAAAAAAAAAT4HAAB4AAAAUw4h1gFT3j/iAjpBUvXiPwAAAD+mAwAAAAAAAAE/BwAAeAAAAAHuOA28AN4/4gI6QVL14j8AAAA/tQMAAAAAAAABQAcAAHgAAAC7rd8XN7rdP1ZaMZOO/uI/AAAAP7UDAAAAAAAAAUEHAAB4AAAAZ433TvFn3T9WWjGTjv7iPwAAAD+1AwAAAAAAAAFCBwAAeAAAACFNnllsId0/yLEo5coH4z8AAAA/xQMAAAAAAAABQwcAAHgAAADbDEVk59rcPzwJIDcHEeM/AAAAP8UDAAAAAAAAAUQHAAB4AAAAlczrbmKU3D+vYBeJQxrjPwAAAD/VAwAAAAAAAAFFBwAAeAAAADfMdNJbNtw/IrgO238j4z8AAAA/1QMAAAAAAAABRgcAAHgAAADZy/01VdjbP5UPBi28LOM/AAAAP+QDAAAAAAAAAUcHAAB4AAAAkoukQNCR2z97vvTQND/jPwAAAD/kAwAAAAAAAAFIBwAAeAAAAB3LD/1HHNs/Ym3jdK1R4z8AAAA/9AMAAAAAAAABSQcAAHgAAAC/yphgQb7aP0gc0hgmZOM/AAAAPwMEAAAAAAAAAUoHAAB4AAAAVOqS8HlU2j+iIrgO23/jPwAAAD8DBAAAAAAAAAFLBwAAeAAAAA6qOfv0Ddo/+yieBJCb4z8AAAA/EwQAAAAAAAABTAcAAHgAAACwqcJe7q/ZP+HXjKgIruM/AAAAPxMEAAAAAAAAAU0HAAB4AAAAaWlpaWlp2T863nKevcnjPwAAAD8jBAAAAAAAAAFOBwAAeAAAADrpLRtmOtk/leRYlHLl4z8AAAA/IwQAAAAAAAABTwcAAHgAAAAXSYGgIxfZP3uTRzjr9+M/AAAAPzIEAAAAAAAAAVAHAAB4AAAA9KjUJeHz2D9hQjbcYwrkPwAAAD8yBAAAAAAAAAFRBwAAeAAAANEIKKue0Ng/1JktLqAT5D8AAAA/MgQAAAAAAAABUgcAAHgAAADFKJnX3cTYP7pIHNIYJuQ/AAAAP0IEAAAAAAAAAVMHAAB4AAAArWh7MFyt2D+6SBzSGCbkPwAAAD9CBAAAAAAAAAFUBwAAeAAAAKKI7Fybodg/LqATJFUv5D8AAAA/UgQAAAAAAAABVQcAAHgAAACWqF2J2pXYP6H3CnaROOQ/AAAAP2EEAAAAAAAAAVYHAAB4AAAAisjOtRmK2D8UTwLIzUHkPwAAAD9xBAAAAAAAAAFXBwAAeAAAAIrIzrUZitg/h6b5GQpL5D8AAAA/cQQAAAAAAAABWAcAAHgAAAB+6D/iWH7YP21V6L2CXeQ/AAAAP4AEAAAAAAAAAVkHAAB4AAAAfug/4lh+2D/hrN8Pv2bkPwAAAD+ABAAAAAAAAAFaBwAAeAAAAGcoIjvXZtg/VATXYftv5D8AAAA/kAQAAAAAAAABWwcAAHgAAABnKCI712bYP64KvVewi+Q/AAAAP5AEAAAAAAAAAVwHAAB4AAAAZygiO9dm2D8gYrSp7JTkPwAAAD+gBAAAAAAAAAFdBwAAeAAAAFtIk2cWW9g/BxGjTWWn5D8AAAA/oAQAAAAAAAABXgcAAHgAAABbSJNnFlvYP+2/kfHdueQ/AAAAP68EAAAAAAAAAV8HAAB4AAAAW0iTZxZb2D/TboCVVszkPwAAAD+vBAAAAAAAAAFgBwAAeAAAAFtIk2cWW9g/uh1vOc/e5D8AAAA/vwQAAAAAAAABYQcAAHgAAABbSJNnFlvYPyx1ZosL6OQ/AAAAP78EAAAAAAAAAWIHAAB4AAAAW0iTZxZb2D8TJFUvhPrkPwAAAD/PBAAAAAAAAAFjBwAAeAAAAFtIk2cWW9g/+dJD0/wM5T8AAAA/zwQAAAAAAAABZAcAAHgAAABbSJNnFlvYP9+BMnd1H+U/AAAAP94EAAAAAAAAAWUHAAB4AAAAW0iTZxZb2D9T2SnJsSjlPwAAAD/eBAAAAAAAAAFmBwAAeAAAAFtIk2cWW9g/OYgYbSo75T8AAAA/7gQAAAAAAAABZwcAAHgAAABbSJNnFlvYPyA3BxGjTeU/AAAAP+4EAAAAAAAAAWgHAAB4AAAAZygiO9dm2D95Pe0GWGnlPwAAAD/9BAAAAAAAAAFpBwAAeAAAAGcoIjvXZtg/X+zbqtB75T8AAAA//QQAAAAAAAABagcAAHgAAABzCLEOmHLYP0abyk5JjuU/AAAAPw0FAAAAAAAAAWsHAAB4AAAAcwixDphy2D+gobBE/qnlPwAAAD8NBQAAAAAAAAFsBwAAeAAAAHMIsQ6Yctg/hlCf6Ha85T8AAAA/HQUAAAAAAAABbQcAAHgAAAB+6D/iWH7YP99Whd4r2OU/AAAAPx0FAAAAAAAAAW4HAAB4AAAAfug/4lh+2D9TrnwwaOHlPwAAAD8sBQAAAAAAAAFvBwAAeAAAAIrIzrUZitg/xQV0gqTq5T8AAAA/LAUAAAAAAAABcAcAAHgAAACKyM61GYrYP6y0YiYd/eU/AAAAPzwFAAAAAAAAAXEHAAB4AAAAlqhdidqV2D8eDFp4WQbmPwAAAD9MBQAAAAAAAAFyBwAAeAAAAKKI7Fybodg/HgxaeFkG5j8AAAA/dAUAAAAAAAABcwcAAHgAAACtaHswXK3YP5JjUcqVD+Y/AAAAP6MFAAAAAAAAAXQHAAB4AAAAuUgKBB252D8Fu0gc0hjmPwAAAD+jBQAAAAAAAAs=</ink>
</athena>
</file>

<file path=customXml/item41.xml><?xml version="1.0" encoding="utf-8"?>
<athena xmlns="http://schemas.microsoft.com/edu/athena" version="0.1.2681.0">
  <timings duration="212290"/>
</athena>
</file>

<file path=customXml/item42.xml><?xml version="1.0" encoding="utf-8"?>
<athena xmlns="http://schemas.microsoft.com/edu/athena" version="0.1.2681.0">
  <media streamable="true" recordStart="834684" recordEnd="948193" recordLength="1494186" start="834684" end="948193" audioFormat="{00001610-0000-0010-8000-00AA00389B71}" audioRate="44100" muted="false" volume="0.8" fadeIn="0" fadeOut="0" videoFormat="{34363248-0000-0010-8000-00AA00389B71}" videoRate="30" videoWidth="960" videoHeight="720"/>
</athena>
</file>

<file path=customXml/item43.xml><?xml version="1.0" encoding="utf-8"?>
<athena xmlns="http://schemas.microsoft.com/edu/athena" version="0.1.2681.0">
  <timings duration="132759"/>
</athena>
</file>

<file path=customXml/item44.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8AAAAQ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O4KAAAAAAAABev///8MQWN0aW9uVHlwZVYxAQAAAAd2YWx1ZV9fAAgCAAAAAAAAAAEFAAAABAAAAAkWAAAACRcAAAAsEwAAAAAAAAHo////6////wAAAAABBgAAAAQAAAAJGQAAAAkaAAAA4DMAAAAAAAAB5f///+v///8AAAAAAQcAAAAEAAAACRwAAAAJHQAAAMZCAAAAAAAAAeL////r////AAAAAAEIAAAABAAAAAkfAAAACSAAAACLTgAAAAAAAAHf////6////wAAAAABCQAAAAQAAAAJIgAAAAkjAAAASWMAAAAAAAAB3P///+v///8AAAAAAQoAAAAEAAAACSUAAAAJJgAAAL6bAAAAAAAAAdn////r////AAAAAAELAAAABAAAAAkoAAAACSkAAABesgAAAAAAAAHW////6////wAAAAABDAAAAAQAAAAJKwAAAAksAAAANOEAAAAAAAAB0////+v///8AAAAAAQ0AAAAEAAAACS4AAAAJLwAAAMEKAQAAAAAAAdD////r////AAAAAAEOAAAABAAAAAkxAAAACTIAAABsFwEAAAAAAAHN////6////wAAAAABDwAAAAQAAAAJNAAAAAk1AAAAeFMBAAAAAAAByv///+v///8AAAAAARAAAAAEAAAACTcAAAAJOAAAAA12AQAAAAAAAcf////r////AAAAAAERAAAABAAAAAk6AAAACTsAAAD7fAEAAAAAAAHE////6////wAAAAAFEgAAAA1DbGVhckNhbnZhc1YxAgAAAAlTdGFydFRpbWUEVHlwZQAEEAxBY3Rpb25UeXBlVjECAAAAAgAAAGW7AQAAAAAAAcP////r////AAAAAAUTAAAAD1BlbkF0dHJpYnV0ZXNWMQoAAAAHX2NvbG9yQQdfY29sb3JSB19jb2xvckcHX2NvbG9yQgpGaXRUb0N1cnZlBkhlaWdodA5JZ25vcmVQcmVzc3VyZQ1Jc0hpZ2hsaWdodGVyBVNoYXBlBVdpZHRoAAAAAAAAAAAEAAICAgIBBgEBDEJydXNoU2hhcGVWMQIAAAAGAgAAAP//AAAAAAAAAAAAIkAAAAXC////DEJydXNoU2hhcGVWMQEAAAAHdmFsdWVfXwAIAgAAAAEAAAAAAAAAAAAiQAUUAAAACklua1RyYWNlVjEDAAAADUxpc3RgMStfaXRlbXMMTGlzdGAxK19zaXplD0xpc3RgMStfdmVyc2lvbgQAABhTaGFyZWQuSW5raW5nLklua1BvaW50W10CAAAACAgCAAAACT8AAAA2AAAANgAAAAEWAAAAEwAAAP//AAAAAAAAAAAAIkAAAAHA////wv///wEAAAAAAAAAAAAiQAEXAAAAFAAAAAlBAAAAHgAAAB4AAAABGQAAABMAAAD//wAAAAAAAAAAACJAAAABvv///8L///8BAAAAAAAAAAAAIkABGgAAABQAAAAJQwAAABAAAAAQAAAAARwAAAATAAAA//8AAAAAAAAAAAAiQAAAAbz////C////AQAAAAAAAAAAACJAAR0AAAAUAAAACUUAAAAfAAAAHwAAAAEfAAAAEwAAAP//AAAAAAAAAAAAIkAAAAG6////wv///wEAAAAAAAAAAAAiQAEgAAAAFAAAAAlHAAAA8AAAAPAAAAABIgAAABMAAAD//wAAAAAAAAAAACJAAAABuP///8L///8BAAAAAAAAAAAAIkABIwAAABQAAAAJSQAAADAAAAAwAAAAASUAAAATAAAA//8AAAAAAAAAAAAiQAAAAbb////C////AQAAAAAAAAAAACJAASYAAAAUAAAACUsAAACdAAAAnQAAAAEoAAAAEwAAAP//AAAAAAAAAAAAIkAAAAG0////wv///wEAAAAAAAAAAAAiQAEpAAAAFAAAAAlNAAAAOQAAADkAAAABKwAAABMAAAD//wAAAAAAAAAAACJAAAABsv///8L///8BAAAAAAAAAAAAIkABLAAAABQAAAAJTwAAAEMAAABDAAAAAS4AAAATAAAA//8AAAAAAAAAAAAiQAAAAbD////C////AQAAAAAAAAAAACJAAS8AAAAUAAAACVEAAAARAAAAEQAAAAExAAAAEwAAAP//AAAAAAAAAAAAIkAAAAGu////wv///wEAAAAAAAAAAAAiQAEyAAAAFAAAAAlTAAAA0gAAANIAAAABNAAAABMAAAD//wAAAAAAAAAAACJAAAABrP///8L///8BAAAAAAAAAAAAIkABNQAAABQAAAAJVQAAAEkAAABJAAAAATcAAAATAAAA//8AAAAAAAAAAAAiQAAAAar////C////AQAAAAAAAAAAACJAATgAAAAUAAAACVcAAAAoAAAAKAAAAAE6AAAAEwAAAP//AAAAAAAAAAAAIkAAAAGo////wv///wEAAAAAAAAAAAAiQAE7AAAAFAAAAAlZAAAAIQAAACEAAAAHPwAAAAABAAAAQAA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NCgdBAAAAAAEAAAAgAAAABApJbmtQb2ludFYxAgAAAAmQAAAACZEAAAAJkgAAAAmTAAAACZQAAAAJlQAAAAmWAAAACZcAAAAJmAAAAAmZAAAACZoAAAAJmwAAAAmcAAAACZ0AAAAJngAAAAmfAAAACaAAAAAJoQAAAAmiAAAACaMAAAAJpAAAAAmlAAAACaYAAAAJpwAAAAmoAAAACakAAAAJqgAAAAmrAAAACawAAAAJrQAAAA0CB0MAAAAAAQAAABAAAAAECklua1BvaW50VjECAAAACa4AAAAJrwAAAAmwAAAACbEAAAAJsgAAAAmzAAAACbQAAAAJtQAAAAm2AAAACbcAAAAJuAAAAAm5AAAACboAAAAJuwAAAAm8AAAACb0AAAAHRQAAAAABAAAAIAAAAAQKSW5rUG9pbnRWMQIAAAAJvgAAAAm/AAAACcAAAAAJwQAAAAnCAAAACcMAAAAJxAAAAAnFAAAACcYAAAAJxwAAAAnIAAAACckAAAAJygAAAAnLAAAACcwAAAAJzQAAAAnOAAAACc8AAAAJ0AAAAAnRAAAACdIAAAAJ0wAAAAnUAAAACdUAAAAJ1gAAAAnXAAAACdgAAAAJ2QAAAAnaAAAACdsAAAAJ3AAAAAoHRwAAAAABAAAAAAEAAAQKSW5rUG9pbnRWMQI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NEAdJAAAAAAEAAABAAAAABApJbmtQb2ludFYxAgA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0QB0sAAAAAAQAAAAABAAAECklua1BvaW50VjECAA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NYwdNAAAAAAEAAABAAAAABApJbmtQb2ludFYxAgA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0HB08AAAAAAQAAAIAAAAAECklua1BvaW50VjECAA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NPQdRAAAAAAEAAAAgAAAABApJbmtQb2ludFYxAgAAAAkWAwAACRcDAAAJGAMAAAkZAwAACRoDAAAJGwMAAAkcAwAACR0DAAAJHgMAAAkfAwAACSADAAAJIQMAAAkiAwAACSMDAAAJJAMAAAklAwAACSYDAAANDwdTAAAAAAEAAAAAAQAABApJbmtQb2ludFYxAgA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0uB1UAAAAAAQAAAIAAAAAECklua1BvaW50VjECAA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NNwdXAAAAAAEAAABAAAAABApJbmtQb2ludFYxAgAAAAlCBAAACUMEAAAJRAQAAAlFBAAACUYEAAAJRwQAAAlIBAAACUkEAAAJSgQAAAlLBAAACUwEAAAJTQQAAAlOBAAACU8EAAAJUAQAAAlRBAAACVIEAAAJUwQAAAlUBAAACVUEAAAJVgQAAAlXBAAACVgEAAAJWQQAAAlaBAAACVsEAAAJXAQAAAldBAAACV4EAAAJXwQAAAlgBAAACWEEAAAJYgQAAAljBAAACWQEAAAJZQQAAAlmBAAACWcEAAAJaAQAAAlpBAAADRgHWQAAAAABAAAAQAAAAAQKSW5rUG9pbnRWMQIAAAAJagQAAAlrBAAACWwEAAAJbQQAAAluBAAACW8EAAAJcAQAAAlxBAAACXIEAAAJcwQAAAl0BAAACXUEAAAJdgQAAAl3BAAACXgEAAAJeQQAAAl6BAAACXsEAAAJfAQAAAl9BAAACX4EAAAJfwQAAAmABAAACYEEAAAJggQAAAmDBAAACYQEAAAJhQQAAAmGBAAACYcEAAAJiAQAAAmJBAAACYoEAAANHwVaAAAACklua1BvaW50VjEEAAAAAVgBWQ5QcmVzc3VyZUZhY3RvcglUaW1lU3RhbXAAAAAABgYLEAIAAACQVQ5ArjrGP3CQfdjwe3M/AAAAPwAAAAAAAAAAAVsAAABaAAAAlnVlXVlXxj9wkH3Y8HtzPwAAAD9tAAAAAAAAAAFcAAAAWgAAAJ6VvHoEdMY/cJB92PB7cz8AAAA/bQAAAAAAAAABXQAAAFoAAACktROYr5DGP3CQfdjwe3M/AAAAP4wAAAAAAAAAAV4AAABaAAAArNVqtVqtxj9wkH3Y8HtzPwAAAD+MAAAAAAAAAAFfAAAAWgAAALoVGfCw5sY/cJB92PB7cz8AAAA/jAAAAAAAAAABYAAAAFoAAADWlXVlXVnHP3CQfdjwe3M/AAAAP5wAAAAAAAAAAWEAAABaAAAA+jUp+LToxz9wkH3Y8HtzPwAAAD+cAAAAAAAAAAFiAAAAWgAAACb2M6i3lMg/cJB92PB7cz8AAAA/nAAAAAAAAAABYwAAAFoAAABY1pV1ZV3JP3CQfdjwe3M/AAAAP6wAAAAAAAAAAWQAAABaAAAAktZOYL5Cyj9wkH3Y8HtzPwAAAD+7AAAAAAAAAAFlAAAAWgAAANL2XmjCRMs/4AV9QV/Qdz8AAAA/uwAAAAAAAAABZgAAAFoAAAAod3TIx5zMP+AFfUFf0Hc/AAAAP7sAAAAAAAAAAWcAAABaAAAAhBfhRXgRzj9ge3yqzSR8PwAAAD/pAAAAAAAAAAFoAAAAWgAAACAsXaBsfdA/aPi9CZ48gD8AAAA/6QAAAAAAAAABaQAAAFoAAABSDL9tGkbRP2j4vQmePIA/AAAAP/kAAAAAAAAAAWoAAABaAAAAgVx1rHIA0j9o+L0JnjyAPwAAAD/5AAAAAAAAAAFrAAAAWgAAAK+sK+vKutI/aPi9CZ48gD8AAAA/+QAAAAAAAAABbAAAAFoAAADd/OEpI3XTP2j4vQmePIA/AAAAPwkBAAAAAAAAAW0AAABaAAAACL3s2SUh1D9o+L0JnjyAPwAAAD8YAQAAAAAAAAFuAAAAWgAAADN994kozdQ/aPi9CZ48gD8AAAA/GAEAAAAAAAABbwAAAFoAAABYHascgFzVP2j4vQmePIA/AAAAPygBAAAAAAAAAXAAAABaAAAAeC2zIILd1T9o+L0JnjyAPwAAAD8oAQAAAAAAAAFxAAAAWgAAAJg9uySEXtY/aPi9CZ48gD8AAAA/OAEAAAAAAAABcgAAAFoAAADAbRpGMfzWP2j4vQmePIA/AAAAPzgBAAAAAAAAAXMAAABaAAAA4w3O2IiL1z9o+L0JnjyAPwAAAD9HAQAAAAAAAAF0AAAAWgAAAACOKk41/tc/GLM9PtVmgj8AAAA/RwEAAAAAAAABdQAAAFoAAAAV7i+mNlTYP9htvXIMkYQ/AAAAP1cBAAAAAAAAAXYAAABaAAAAJ76Jb+Kb2D+QKD2nQ7uGPwAAAD9XAQAAAAAAAAF3AAAAWgAAAECuOlY5ANk/UOO823rliD8AAAA/ZgEAAAAAAAABeAAAAFoAAABWDkCuOlbZP1DjvNt65Yg/AAAAP2YBAAAAAAAAAXkAAABaAAAAa25FBjys2T9Q47zbeuWIPwAAAD92AQAAAAAAAAF6AAAAWgAAAH4+n8/n89k/UOO823rliD8AAAA/dgEAAAAAAAABewAAAFoAAACMfk0KPi3aP1DjvNt65Yg/AAAAP4YBAAAAAAAAAXwAAABaAAAAlJ6kJ+lJ2j9Q47zbeuWIPwAAAD+GAQAAAAAAAAF9AAAAWgAAAJu++0SUZto/UOO823rliD8AAAA/lQEAAAAAAAABfgAAAFoAAACeTqfT6XTaP1DjvNt65Yg/AAAAP5UBAAAAAAAAAX8AAABaAAAAot5SYj+D2j9Q47zbeuWIPwAAAD/EAQAAAAAAAAGAAAAAWgAAAKVu/vCUkdo/UOO823rliD8AAAA/4wEAAAAAAAABgQAAAFoAAAC0rqwr68raP1DjvNt65Yg/AAAAP+MBAAAAAAAAAYIAAABaAAAAxn4G9ZYS2z9Q47zbeuWIPwAAAD/zAQAAAAAAAAGDAAAAWgAAANS+tC/tS9s/UOO823rliD8AAAA/8wEAAAAAAAABhAAAAFoAAADi/mJqQ4XbP1DjvNt65Yg/AAAAPwMCAAAAAAAAAYUAAABaAAAA8D4RpZm+2z+QKD2nQ7uGPwAAAD8DAgAAAAAAAAGGAAAAWgAAAP5+v9/v99s/kCg9p0O7hj8AAAA/EgIAAAAAAAABhwAAAFoAAAAMv20aRjHcP5AoPadDu4Y/AAAAPxICAAAAAAAAAYgAAABaAAAAGG9wxkZc3D/Ybb1yDJGEPwAAAD8iAgAAAAAAAAGJAAAAWgAAABz/G1Wcatw/2G29cgyRhD8AAAA/IgIAAAAAAAABigAAAFoAAAAej8fj8XjcP9htvXIMkYQ/AAAAPzICAAAAAAAAAYsAAABaAAAAIh9zckeH3D/Ybb1yDJGEPwAAAD9wAgAAAAAAAAGMAAAAWgAAACo/yo/yo9w/2G29cgyRhD8AAAA/gAIAAAAAAAABjQAAAFoAAAAwXyGtncDcP9htvXIMkYQ/AAAAP48CAAAAAAAAAY4AAABaAAAANO/MO/PO3D/Ybb1yDJGEPwAAAD+PAgAAAAAAAAGPAAAAWgAAADh/eMpI3dw/2G29cgyRhD8AAAA/nwIAAAAAAAABkAAAAFoAAAAbuAaugWvgP3CQfdjwe3M/AAAAPwAAAAAAAAAAAZEAAABaAAAAH0iyPNd54D9wkH3Y8HtzPwAAAD+sAAAAAAAAAAGSAAAAWgAAACvACrACrOA/cJB92PB7cz8AAAA/vAAAAAAAAAABkwAAAFoAAAA2cA1cA9fgP3CQfdjwe3M/AAAAP7wAAAAAAAAAAZQAAABaAAAAQuhlzy4J4T9wkH3Y8HtzPwAAAD/MAAAAAAAAAAGVAAAAWgAAAFPwadGvSeE/cJB92PB7cz8AAAA/zAAAAAAAAAABlgAAAFoAAABhMBgMBoPhP3CQfdjwe3M/AAAAP9sAAAAAAAAAAZcAAABaAAAAb3DGRly84T9wkH3Y8HtzPwAAAD/bAAAAAAAAAAGYAAAAWgAAAIB4ykjd/OE/cJB92PB7cz8AAAA/6wAAAAAAAAABmQAAAFoAAACM8CK8CC/iP3CQfdjwe3M/AAAAP+sAAAAAAAAAAZoAAABaAAAAl6AlaAla4j9wkH3Y8HtzPwAAAD/6AAAAAAAAAAGbAAAAWgAAAJ+I0kzffeI/cJB92PB7cz8AAAA/+gAAAAAAAAABnAAAAFoAAACpcH8xtaHiP3CQfdjwe3M/AAAAPwoBAAAAAAAAAZ0AAABaAAAArsiAhzW34j9wkH3Y8HtzPwAAAD8KAQAAAAAAAAGeAAAAWgAAALCQ1k5gvuI/cJB92PB7cz8AAAA/GgEAAAAAAAABnwAAAFoAAACxWCwWi8XiP3CQfdjwe3M/AAAAPxoBAAAAAAAAAaAAAABaAAAAtCCC3bXM4j9wkH3Y8HtzPwAAAD9YAQAAAAAAAAGhAAAAWgAAALXo16Tg0+I/cJB92PB7cz8AAAA/aAEAAAAAAAABogAAAFoAAAC4eIMzNuLiP3CQfdjwe3M/AAAAP3cBAAAAAAAAAaMAAABaAAAAvtCEibb34j/gBX1BX9B3PwAAAD93AQAAAAAAAAGkAAAAWgAAAMXw26ZhFOM/4AV9QV/Qdz8AAAA/hwEAAAAAAAABpQAAAFoAAADNEDPEDDHjP2B7fKrNJHw/AAAAP4cBAAAAAAAAAaYAAABaAAAA1vjfqOJU4z9ge3yqzSR8PwAAAD+XAQAAAAAAAAGnAAAAWgAAAN7gjI24eOM/aPi9CZ48gD8AAAA/lwEAAAAAAAABqAAAAFoAAADmAOSqY5XjPxizPT7VZoI/AAAAP6YBAAAAAAAAAakAAABaAAAA7FjlAOSq4z8Ysz0+1WaCPwAAAD+mAQAAAAAAAAGqAAAAWgAAAO/okI85ueM/GLM9PtVmgj8AAAA/tgEAAAAAAAABqwAAAFoAAAD0QJLluc7jPxizPT7VZoI/AAAAP7YBAAAAAAAAAawAAABaAAAA9gjorOTV4z8Ysz0+1WaCPwAAAD/GAQAAAAAAAAGtAAAAWgAAAPfQPXQP3eM/GLM9PtVmgj8AAAA/BAIAAAAAAAABrgAAAFoAAADoyDlyjpzjP2B7fKrNJHw/AAAAPwAAAAAAAAAAAa8AAABaAAAA6ZCPObmj4z9ge3yqzSR8PwAAAD+MAAAAAAAAAAGwAAAAWgAAAOxY5QDkquM/YHt8qs0kfD8AAAA/jAAAAAAAAAABsQAAAFoAAADv6JCPObnjP2B7fKrNJHw/AAAAP5EAAAAAAAAAAbIAAABaAAAA83g8Ho/H4z9ge3yqzSR8PwAAAD+hAAAAAAAAAAGzAAAAWgAAAPYI6Kzk1eM/YHt8qs0kfD8AAAA/oQAAAAAAAAABtAAAAFoAAAD/8JSRuvnjP2B7fKrNJHw/AAAAP7AAAAAAAAAAAbUAAABaAAAACNlBdpAd5D9ge3yqzSR8PwAAAD+wAAAAAAAAAAG2AAAAWgAAABOJRCKRSOQ/YHt8qs0kfD8AAAA/wAAAAAAAAAABtwAAAFoAAAAaqZs/PGXkP2B7fKrNJHw/AAAAP8AAAAAAAAAAAbgAAABaAAAAIcnyXOeB5D9ge3yqzSR8PwAAAD/AAAAAAAAAAAG5AAAAWgAAACYh9LJnl+Q/YHt8qs0kfD8AAAA/zwAAAAAAAAABugAAAFoAAAApsZ9BvaXkP2B7fKrNJHw/AAAAP98AAAAAAAAAAbsAAABaAAAALUFL0BK05D9ge3yqzSR8PwAAAD/fAAAAAAAAAAG8AAAAWgAAAC8JoZc9u+Q/YHt8qs0kfD8AAAA/7wAAAAAAAAABvQAAAFoAAAAvCaGXPbvkP+AFfUFf0Hc/AAAAP3gGAAAAAAAAAb4AAABaAAAAAAQCgUAgcD/PF/QFfUG/PwAAAD8AAAAAAAAAAAG/AAAAWgAAAPAE5iuktXM/dyBkHzb8vj8AAAA/gwAAAAAAAAABwAAAAFoAAADABq6Ba+B6P3cgZB82/L4/AAAAP5IAAAAAAAAAAcEAAABaAAAAuAQtQUvQgj93IGQfNvy+PwAAAD+SAAAAAAAAAAHCAAAAWgAAAIAG9ZYS+4k/IynUOO+2vj8AAAA/kgAAAAAAAAABwwAAAFoAAAAkhF727JKQPyMp1Djvtr4/AAAAP6IAAAAAAAAAAcQAAABaAAAAQIX7i6kNlT8jKdQ477a+PwAAAD+yAAAAAAAAAAHFAAAAWgAAAGSGmCFmiJk/yzFEUqhxvj8AAAA/sgAAAAAAAAABxgAAAFoAAAD0h6eM1M2fP3M6tGthLL4/AAAAP8EAAAAAAAAAAccAAABaAAAApsR+BvWWoj9zOrRrYSy+PwAAAD/BAAAAAAAAAAHIAAAAWgAAAFTFqcb/RqU/HUMkhRrnvT8AAAA/0QAAAAAAAAAByQAAAFoAAABURurmD0+pPx1DJIUa570/AAAAP+EAAAAAAAAAAcoAAABaAAAAyEZcvMEZqz8dQySFGue9PwAAAD/wAAAAAAAAAAHLAAAAWgAAADhHzpFz5Kw/HUMkhRrnvT8AAAA/DwEAAAAAAAABzAAAAFoAAABYZMDDmluxPx1DJIUa570/AAAAPz4BAAAAAAAAAc0AAABaAAAA9CQ9SU/Ssz8dQySFGue9PwAAAD8+AQAAAAAAAAHOAAAAWgAAABKlmb77RLQ/HUMkhRrnvT8AAAA/TgEAAAAAAAABzwAAAFoAAAAg5Uf5UX60Px1DJIUa570/AAAAP5wBAAAAAAAAAdAAAABaAAAALiX2M6i3tD8dQySFGue9PwAAAD/6AQAAAAAAAAHRAAAAWgAAAD5lpG7+8LQ/HUMkhRrnvT8AAAA/+gEAAAAAAAAB0gAAAFoAAABKpVKpVCq1Px1DJIUa570/AAAAPwkCAAAAAAAAAdMAAABaAAAAZiWvHgGdtT8dQySFGue9PwAAAD9PAgAAAAAAAAHUAAAAWgAAAISlC5StD7Y/HUMkhRrnvT8AAAA/TwIAAAAAAAAB1QAAAFoAAACwZRZEsLu2P3M6tGthLL4/AAAAP18CAAAAAAAAAdYAAABaAAAA3CUh9LJntz9zOrRrYSy+PwAAAD9fAgAAAAAAAAHXAAAAWgAAAAbmK6S1E7g/czq0a2Esvj8AAAA/bgIAAAAAAAAB2AAAAFoAAAAiZogZYoa4P8sxRFKocb4/AAAAP24CAAAAAAAAAdkAAABaAAAAMqY2VLi/uD/LMURSqHG+PwAAAD9+AgAAAAAAAAHaAAAAWgAAAE4mk8lkMrk/yzFEUqhxvj8AAAA/fgIAAAAAAAAB2wAAAFoAAABcZkEEu2u5P8sxRFKocb4/AAAAP44CAAAAAAAAAdwAAABaAAAAaqbvPhGluT8jKdQ477a+PwAAAD+dAgAAAAAAAAHdAAAAWgAAAPQV0toJzMc/kH3Y8HsTzD8AAAA/AAAAAAAAAAAB3gAAAFoAAAD0FdLaCczHP+aBkH3Y8Ms/AAAAP30AAAAAAAAAAd8AAABaAAAA+jUp+LToxz/mgZB92PDLPwAAAD+NAAAAAAAAAAHgAAAAWgAAAAJWgBVgBcg/5oGQfdjwyz8AAAA/tgAAAAAAAAAB4QAAAFoAAAAIdtcyCyLIPziGSAo1zss/AAAAP7YAAAAAAAAAAeIAAABaAAAAEJYuULY+yD84hkgKNc7LPwAAAD+2AAAAAAAAAAHjAAAAWgAAABa2hW1hW8g/jooAl5Gryz8AAAA/xgAAAAAAAAAB5AAAAFoAAAAe1tyKDHjIP46KAJeRq8s/AAAAP9YAAAAAAAAAAeUAAABaAAAAJvYzqLeUyD+OigCXkavLPwAAAD/lAAAAAAAAAAHmAAAAWgAAACb2M6i3lMg/5I64I+6Iyz8AAAA/BQEAAAAAAAAB5wAAAFoAAAAsFovFYrHIP+SOuCPuiMs/AAAAPxQBAAAAAAAAAegAAABaAAAANDbi4g3OyD/kjrgj7ojLPwAAAD8zAQAAAAAAAAHpAAAAWgAAAFjWlXVlXck/5I64I+6Iyz8AAAA/QwEAAAAAAAAB6gAAAFoAAAB2VvLqEdDJP+SOuCPuiMs/AAAAP0MBAAAAAAAAAesAAABaAAAAirb3QhMmyj/kjrgj7ojLPwAAAD9TAQAAAAAAAAHsAAAAWgAAAJj2pX1pX8o/5I64I+6Iyz8AAAA/UwEAAAAAAAAB7QAAAFoAAACuVqvVarXKP+SOuCPuiMs/AAAAP1MBAAAAAAAAAe4AAABaAAAAxLawLWwLyz/kjrgj7ojLPwAAAD9iAQAAAAAAAAHvAAAAWgAAANL2XmjCRMs/5I64I+6Iyz8AAAA/cgEAAAAAAAAB8AAAAFoAAADoVmTAw5rLP+SOuCPuiMs/AAAAP3IBAAAAAAAAAfEAAABaAAAA/LZpGMXwyz/kjrgj7ojLPwAAAD9yAQAAAAAAAAHyAAAAWgAAABIXb3DGRsw/5I64I+6Iyz8AAAA/ggEAAAAAAAAB8wAAAFoAAAAod3TIx5zMP+SOuCPuiMs/AAAAP4IBAAAAAAAAAfQAAABaAAAARPfQPXQPzT/kjrgj7ojLPwAAAD+RAQAAAAAAAAH1AAAAWgAAAFI3f3jKSM0/5I64I+6Iyz8AAAA/oQEAAAAAAAAB9gAAAFoAAABgdy2zIILNP+SOuCPuiMs/AAAAP6EBAAAAAAAAAfcAAABaAAAAdtcyCyLYzT/kjrgj7ojLPwAAAD+hAQAAAAAAAAH4AAAAWgAAAIQX4UV4Ec4/5I64I+6Iyz8AAAA/sAEAAAAAAAAB+QAAAFoAAACSV4+AzkrOP+SOuCPuiMs/AAAAP7ABAAAAAAAAAfoAAABaAAAAqreU2M+gzj/kjrgj7ojLPwAAAD/AAQAAAAAAAAH7AAAAWgAAAL4XmjDR9s4/5I64I+6Iyz8AAAA/wAEAAAAAAAAB/AAAAFoAAADUd5+I0kzPP+SOuCPuiMs/AAAAP9ABAAAAAAAAAf0AAABaAAAA6Nek4NOizz/kjrgj7ojLPwAAAD/fAQAAAAAAAAH+AAAAWgAAAP43qjjV+M8/5I64I+6Iyz8AAAA/3wEAAAAAAAAB/wAAAFoAAAAKzFdIayfQP+SOuCPuiMs/AAAAP98BAAAAAAAAAQABAABaAAAAFHxa9GtS0D/kjrgj7ojLPwAAAD/vAQAAAAAAAAEBAQAAWgAAAB2csREXb9A/5I64I+6Iyz8AAAA/7wEAAAAAAAABAgEAAFoAAAAkvAgvwovQP+SOuCPuiMs/AAAAP/8BAAAAAAAAAQMBAABaAAAAK9xfTG2o0D/kjrgj7ojLPwAAAD8OAgAAAAAAAAEEAQAAWgAAADL8tmkYxdA/5I64I+6Iyz8AAAA/DgIAAAAAAAABBQEAAFoAAAA5HA6Hw+HQP+SOuCPuiMs/AAAAPw4CAAAAAAAAAQYBAABaAAAAPay5FRnw0D/kjrgj7ojLPwAAAD8eAgAAAAAAAAEHAQAAWgAAAEA8ZaRu/tA/5I64I+6Iyz8AAAA/LQIAAAAAAAABCAEAAFoAAABEzBAzxAzRP+SOuCPuiMs/AAAAPy0CAAAAAAAAAQkBAABaAAAAS+xnUG8p0T/kjrgj7ojLPwAAAD89AgAAAAAAAAEKAQAAWgAAAE98E9/EN9E/5I64I+6Iyz8AAAA/PQIAAAAAAAABCwEAAFoAAABWnGr8b1TRP+SOuCPuiMs/AAAAP00CAAAAAAAAAQwBAABaAAAAWSwWi8Vi0T/kjrgj7ojLPwAAAD9NAgAAAAAAAAENAQAAWgAAAGTcGDfGjdE/5I64I+6Iyz8AAAA/XAIAAAAAAAABDgEAAFoAAABr/G9UcarRP+SOuCPuiMs/AAAAP1wCAAAAAAAAAQ8BAABaAAAAchzHcRzH0T+OigCXkavLPwAAAD9sAgAAAAAAAAEQAQAAWgAAAIFcdaxyANI/jooAl5Gryz8AAAA/bAIAAAAAAAABEQEAAFoAAACLDHhYcyvSPziGSAo1zss/AAAAP3wCAAAAAAAAARIBAABaAAAAlrx6BHRW0j84hkgKNc7LPwAAAD98AgAAAAAAAAETAQAAWgAAAKFsfbB0gdI/OIZICjXOyz8AAAA/iwIAAAAAAAABFAEAAFoAAACrHIBcdazSPziGSAo1zss/AAAAP4sCAAAAAAAAARUBAABaAAAAtsyCCHbX0j84hkgKNc7LPwAAAD+bAgAAAAAAAAEWAQAAWgAAAL3s2SUh9NI/5oGQfdjwyz8AAAA/mwIAAAAAAAABFwEAAFoAAADEDDFDzBDTP+aBkH3Y8Ms/AAAAP6oCAAAAAAAAARgBAABaAAAAzCyIYHct0z/mgZB92PDLPwAAAD+qAgAAAAAAAAEZAQAAWgAAAM+8M+/MO9M/5oGQfdjwyz8AAAA/ugIAAAAAAAABGgEAAFoAAADTTN99IkrTP+aBkH3Y8Ms/AAAAP8oCAAAAAAAAARsBAABaAAAA2mw2m81m0z/mgZB92PDLPwAAAD/KAgAAAAAAAAEcAQAAWgAAAN384SkjddM/kH3Y8HsTzD8AAAA/ygIAAAAAAAABHQEAAFoAAADlHDlHzpHTP5B92PB7E8w/AAAAP9kCAAAAAAAAAR4BAABaAAAA6Kzk1SOg0z+QfdjwexPMPwAAAD/ZAgAAAAAAAAEfAQAAWgAAAO/MO/POvNM/kH3Y8HsTzD8AAAA/6QIAAAAAAAABIAEAAFoAAADzXOeBJMvTP5B92PB7E8w/AAAAP+kCAAAAAAAAASEBAABaAAAA+nw+n8/n0z+QfdjwexPMPwAAAD/5AgAAAAAAAAEiAQAAWgAAAAGdlbx6BNQ/kH3Y8HsTzD8AAAA/+QIAAAAAAAABIwEAAFoAAAAMTZhoey/UP5B92PB7E8w/AAAAPwgDAAAAAAAAASQBAABaAAAAE23vhSZM1D88eSBkHzbMPwAAAD8IAwAAAAAAAAElAQAAWgAAAB4d8jEnd9Q/PHkgZB82zD8AAAA/GAMAAAAAAAABJgEAAFoAAAAozfTdJ6LUP+h0aNfCWMw/AAAAPxgDAAAAAAAAAScBAABaAAAAMO1L+9K+1D/odGjXwljMPwAAAD8nAwAAAAAAAAEoAQAAWgAAADcNoxh+29Q/6HRo18JYzD8AAAA/NwMAAAAAAAABKQEAAFoAAAA6nU6n0+nUP+h0aNfCWMw/AAAAPzcDAAAAAAAAASoBAABaAAAAPi36NSn41D/odGjXwljMPwAAAD9HAwAAAAAAAAErAQAAWgAAAEG9pcR+BtU/6HRo18JYzD8AAAA/RwMAAAAAAAABLAEAAFoAAABFTVFT1BTVP+h0aNfCWMw/AAAAP1YDAAAAAAAAAS0BAABaAAAASd384Skj1T/odGjXwljMPwAAAD9mAwAAAAAAAAEuAQAAWgAAAE1tqHB/MdU/6HRo18JYzD8AAAA/ZgMAAAAAAAABLwEAAFoAAABR/VP/1D/VP+h0aNfCWMw/AAAAP3YDAAAAAAAAATABAABaAAAAVY3/jSpO1T/odGjXwljMPwAAAD+VAwAAAAAAAAExAQAAWgAAAGPNrciAh9U/6HRo18JYzD8AAAA/lQMAAAAAAAABMgEAAFoAAABq7QTmK6TVP+h0aNfCWMw/AAAAP5UDAAAAAAAAATMBAABaAAAAcQ1cA9fA1T/odGjXwljMPwAAAD+VAwAAAAAAAAE0AQAAWgAAAHgtsyCC3dU/6HRo18JYzD8AAAA/pAMAAAAAAAABNQEAAFoAAAB/TQo+LfrVP+h0aNfCWMw/AAAAP6QDAAAAAAAAATYBAABaAAAAiv0M6i0l1j/odGjXwljMPwAAAD+0AwAAAAAAAAE3AQAAWgAAAI6NuHiDM9Y/6HRo18JYzD8AAAA/xAMAAAAAAAABOAEAAFoAAACVrQ+WLlDWP5RwsEpme8w/AAAAP8QDAAAAAAAAATkBAABaAAAAnM1ms9ls1j+UcLBKZnvMPwAAAD/EAwAAAAAAAAE6AQAAWgAAAKPtvdCEidY/lHCwSmZ7zD8AAAA/0wMAAAAAAAABOwEAAFoAAACnfWlf2pfWP5RwsEpme8w/AAAAP+MDAAAAAAAAATwBAABaAAAAqg0V7i+m1j+UcLBKZnvMPwAAAD/zAwAAAAAAAAE9AQAAWgAAAK6dwHyFtNY/lHCwSmZ7zD8AAAA/AgQAAAAAAAABPgEAAFoAAACxLWwL28LWP5RwsEpme8w/AAAAPxIEAAAAAAAAAT8BAABaAAAAtb0XmjDR1j+UcLBKZnvMPwAAAD8hBAAAAAAAAAFAAQAAWgAAALhNwyiG39Y/lHCwSmZ7zD8AAAA/MQQAAAAAAAABQQEAAFoAAAC83W632+3WP5RwsEpme8w/AAAAP0EEAAAAAAAAAUIBAABaAAAAx41xY9wY1z+UcLBKZnvMPwAAAD9BBAAAAAAAAAFDAQAAWgAAAM6tyICHNdc/lHCwSmZ7zD8AAAA/UAQAAAAAAAABRAEAAFoAAADVzR+eMlLXP5RwsEpme8w/AAAAP1AEAAAAAAAAAUUBAABaAAAA4H0iSjN91z8+bPi9CZ7MPwAAAD9gBAAAAAAAAAFGAQAAWgAAAO690ISJttc/Pmz4vQmezD8AAAA/YAQAAAAAAAABRwEAAFoAAAD13SeiNNPXP+xnQDGtwMw/AAAAP3AEAAAAAAAAAUgBAABaAAAA/P1+v9/v1z/sZ0AxrcDMPwAAAD9wBAAAAAAAAAFJAQAAWgAAAAMe1tyKDNg/7GdAMa3AzD8AAAA/fwQAAAAAAAABSgEAAFoAAAALPi36NSnYP+xnQDGtwMw/AAAAP38EAAAAAAAAAUsBAABaAAAADs7YiIs32D/sZ0AxrcDMPwAAAD+PBAAAAAAAAAFMAQAAWgAAABJehBfhRdg/7GdAMa3AzD8AAAA/jwQAAAAAAAABTQEAAFoAAAAV7i+mNlTYP+xnQDGtwMw/AAAAP54EAAAAAAAAAU4BAABaAAAAGX7bNIxi2D/sZ0AxrcDMPwAAAD/dBAAAAAAAAAFPAQAAWgAAABwOh8PhcNg/7GdAMa3AzD8AAAA/DAUAAAAAAAABUAEAAFoAAAAgnjJSN3/YP+xnQDGtwMw/AAAAPysFAAAAAAAAAVEBAABaAAAALt7gjI242D/sZ0AxrcDMPwAAAD8rBQAAAAAAAAFSAQAAWgAAADmO4ziO49g/7GdAMa3AzD8AAAA/KwUAAAAAAAABUwEAAFoAAABArjpWOQDZP+xnQDGtwMw/AAAAPzsFAAAAAAAAAVQBAABaAAAAR86Rc+Qc2T/sZ0AxrcDMPwAAAD87BQAAAAAAAAFVAQAAWgAAAFJ+lB/lR9k/7GdAMa3AzD8AAAA/SgUAAAAAAAABVgEAAFoAAABgvkJaO4HZP+xnQDGtwMw/AAAAP0oFAAAAAAAAAVcBAABaAAAAa25FBjys2T/sZ0AxrcDMPwAAAD9aBQAAAAAAAAFYAQAAWgAAAHmu80CS5dk/7GdAMa3AzD8AAAA/agUAAAAAAAABWQEAAFoAAACJ7qF76B7aP+xnQDGtwMw/AAAAP2oFAAAAAAAAAVoBAABaAAAAly5Qtj5Y2j/sZ0AxrcDMPwAAAD9qBQAAAAAAAAFbAQAAWgAAAKVu/vCUkdo/7GdAMa3AzD8AAAA/eQUAAAAAAAABXAEAAFoAAAC0rqwr68raP+xnQDGtwMw/AAAAP3kFAAAAAAAAAV0BAABaAAAAvl6v1+v12j/sZ0AxrcDMPwAAAD+JBQAAAAAAAAFeAQAAWgAAAMoOsoPsINs/Pmz4vQmezD8AAAA/mAUAAAAAAAABXwEAAFoAAADQLgmhlz3bPz5s+L0Jnsw/AAAAP5gFAAAAAAAAAWABAABaAAAA1L60L+1L2z8+bPi9CZ7MPwAAAD+oBQAAAAAAAAFhAQAAWgAAANhOYL5CWts/Pmz4vQmezD8AAAA/qAUAAAAAAAABYgEAAFoAAADa3gtNmGjbPz5s+L0Jnsw/AAAAP9cFAAAAAAAAAWMBAABaAAAA3m632+122z8+bPi9CZ7MPwAAAD/nBQAAAAAAAAFkAQAAWgAAAOaODvmYk9s/Pmz4vQmezD8AAAA/9gUAAAAAAAABZQEAAFoAAADqHrqH7qHbPz5s+L0Jnsw/AAAAPwYGAAAAAAAAAWYBAABaAAAA8D4RpZm+2z+UcLBKZnvMPwAAAD8GBgAAAAAAAAFnAQAAWgAAAPzuE1Ga6ds/6HRo18JYzD8AAAA/FQYAAAAAAAABaAEAAFoAAAAKL8KL8CLcP+h0aNfCWMw/AAAAPxUGAAAAAAAAAWkBAABaAAAAGG9wxkZc3D/odGjXwljMPwAAAD8lBgAAAAAAAAFqAQAAWgAAACavHgGdldw/6HRo18JYzD8AAAA/JQYAAAAAAAABawEAAFoAAAA078w7887cP+h0aNfCWMw/AAAAPzUGAAAAAAAAAWwBAABaAAAAQi97dkkI3T/odGjXwljMPwAAAD81BgAAAAAAAAFtAQAAWgAAAE7ffSJKM90/6HRo18JYzD8AAAA/RAYAAAAAAAABbgEAAFoAAABU/9Q/9U/dP+h0aNfCWMw/AAAAP0QGAAAAAAAAAW8BAABaAAAAXB8sXaBs3T/odGjXwljMPwAAAD9UBgAAAAAAAAFwAQAAWgAAAF6v1+v1et0/6HRo18JYzD8AAAA/VAYAAAAAAAABcQEAAFoAAABiP4N6S4ndP+h0aNfCWMw/AAAAP2QGAAAAAAAAAXIBAABaAAAAZs8uCaGX3T/odGjXwljMPwAAAD/wBgAAAAAAAAFzAQAAWgAAAGpf2pf2pd0/6HRo18JYzD8AAAA/AAcAAAAAAAABdAEAAFoAAABu74UmTLTdP+h0aNfCWMw/AAAAPy8HAAAAAAAAAXUBAABaAAAAcH8xtaHC3T/odGjXwljMPwAAAD9tBwAAAAAAAAF2AQAAWgAAAHifiNJM390/6HRo18JYzD8AAAA/fQcAAAAAAAABdwEAAFoAAACCT4t+TQreP+h0aNfCWMw/AAAAP30HAAAAAAAAAXgBAABaAAAAjv+NKk413j/odGjXwljMPwAAAD+MBwAAAAAAAAF5AQAAWgAAAJw/PGWkbt4/6HRo18JYzD8AAAA/jAcAAAAAAAABegEAAFoAAACm7z4RpZneP+h0aNfCWMw/AAAAP5wHAAAAAAAAAXsBAABaAAAAti/tS/vS3j/odGjXwljMPwAAAD+cBwAAAAAAAAF8AQAAWgAAAMRvm4ZRDN8/6HRo18JYzD8AAAA/rAcAAAAAAAABfQEAAFoAAADSr0nBp0XfP5RwsEpme8w/AAAAP6wHAAAAAAAAAX4BAABaAAAA6A9PGamb3z8+bPi9CZ7MPwAAAD+7BwAAAAAAAAF/AQAAWgAAAPK/UcWpxt8/lmOIpFDjzD8AAAA/uwcAAAAAAAABgAEAAFoAAAACyFXHKgfgP5ZjiKRQ48w/AAAAP8sHAAAAAAAAAYEBAABaAAAABlgBVoAV4D9AX9AX9AXNPwAAAD/LBwAAAAAAAAGCAQAAWgAAAA14WHMrMuA/QF/QF/QFzT8AAAA/2wcAAAAAAAABgwEAAFoAAAAS0FnJq0fgP0Bf0Bf0Bc0/AAAAP9sHAAAAAAAAAYQBAABaAAAAFmAFWAFW4D/uWhiLlyjNPwAAAD/qBwAAAAAAAAGFAQAAWgAAABnwsOZWZOA/7loYi5cozT8AAAA/+gcAAAAAAAABhgEAAFoAAAAbuAaugWvgP+5aGIuXKM0/AAAAP/oHAAAAAAAAAYcBAABaAAAAHYBcdaxy4D+YVmD+OkvNPwAAAD8JCAAAAAAAAAGIAQAAWgAAAB9IsjzXeeA/mFZg/jpLzT8AAAA/CQgAAAAAAAABiQEAAFoAAAAhEAgEAoHgP5hWYP46S80/AAAAPxkIAAAAAAAAAYoBAABaAAAAIthdyyyI4D+YVmD+OkvNPwAAAD9YCAAAAAAAAAGLAQAAWgAAACSgs5JXj+A/mFZg/jpLzT8AAAA/ZwgAAAAAAAABjAEAAFoAAAAmaAlagpbgP5hWYP46S80/AAAAP3cIAAAAAAAAAY0BAABaAAAAKfi06Nek4D+YVmD+OkvNPwAAAD+WCAAAAAAAAAGOAQAAWgAAACvACrACrOA/mFZg/jpLzT8AAAA/lggAAAAAAAABjwEAAFoAAAAvULY+WLrgP5hWYP46S80/AAAAP6YIAAAAAAAAAZABAABaAAAAMuBhza3I4D+YVmD+OkvNPwAAAD+mCAAAAAAAAAGRAQAAWgAAADZwDVwD1+A/mFZg/jpLzT8AAAA/tQgAAAAAAAABkgEAAFoAAAA6ALnqWOXgP5hWYP46S80/AAAAP7UIAAAAAAAAAZMBAABaAAAAO8gOsoPs4D+YVmD+OkvNPwAAAD/FCAAAAAAAAAGUAQAAWgAAAEEgEAgEAuE/mFZg/jpLzT8AAAA/xQgAAAAAAAABlQEAAFoAAABC6GXPLgnhP+5aGIuXKM0/AAAAP9UIAAAAAAAAAZYBAABaAAAARngRXoQX4T/uWhiLlyjNPwAAAD/kCAAAAAAAAAGXAQAAWgAAAEhAZyWvHuE/7loYi5cozT8AAAA/5AgAAAAAAAABmAEAAFoAAABKCL3s2SXhP+5aGIuXKM0/AAAAP/QIAAAAAAAAAZkBAABaAAAAS9AStAQt4T9AX9AX9AXNPwAAAD/0CAAAAAAAAAGaAQAAWgAAAE2YaHsvNOE/QF/QF/QFzT8AAAA/9AgAAAAAAAABmwEAAFoAAABPYL5CWjvhP0Bf0Bf0Bc0/AAAAP/QIAAAAAAAAAZwBAABaAAAAUSgUCoVC4T9AX9AX9AXNPwAAAD8UCQAAAAAAAAGdAQAAWgAAAFEoFAqFQuE/lmOIpFDjzD8AAAA/IgsAAAAAAAABngEAAFoAAABT8GnRr0nhP5ZjiKRQ48w/AAAAPyILAAAAAAAAAZ8BAABaAAAAU/Bp0a9J4T/sZ0AxrcDMPwAAAD9gCwAAAAAAAAGgAQAAWgAAAFS4v5jaUOE/7GdAMa3AzD8AAAA/YAsAAAAAAAABoQEAAFoAAABUuL+Y2lDhPz5s+L0Jnsw/AAAAP4ALAAAAAAAAAaIBAABaAAAAVoAVYAVY4T8+bPi9CZ7MPwAAAD+fCwAAAAAAAAGjAQAAWgAAAFaAFWAFWOE/lHCwSmZ7zD8AAAA/nwsAAAAAAAABpAEAAFoAAABWgBVgBVjhP+h0aNfCWMw/AAAAP74LAAAAAAAAAaUBAABaAAAAWEhrJzBf4T88eSBkHzbMPwAAAD++CwAAAAAAAAGmAQAAWgAAAFhIaycwX+E/kH3Y8HsTzD8AAAA/zgsAAAAAAAABpwEAAFoAAABYSGsnMF/hP+aBkH3Y8Ms/AAAAP90LAAAAAAAAAagBAABaAAAAWhDB7lpm4T84hkgKNc7LPwAAAD/dCwAAAAAAAAGpAQAAWgAAAFoQwe5aZuE/5I64I+6Iyz8AAAA/7QsAAAAAAAABqgEAAFoAAABb2Ba2hW3hPzaTcLBKZss/AAAAP+0LAAAAAAAAAasBAABaAAAAW9gWtoVt4T+Mlyg9p0PLPwAAAD/9CwAAAAAAAAGsAQAAWgAAAF2gbH2wdOE/4JvgyQMhyz8AAAA//QsAAAAAAAABrQEAAFoAAABfaMJE23vhPzSgmFZg/so/AAAAPwwMAAAAAAAAAa4BAABaAAAAX2jCRNt74T+IpFDjvNvKPwAAAD8MDAAAAAAAAAGvAQAAWgAAAF9owkTbe+E/3qgIcBm5yj8AAAA/HAwAAAAAAAABsAEAAFoAAABfaMJE23vhPzKtwPx1lso/AAAAP0sMAAAAAAAAAbEBAABaAAAAX2jCRNt74T/ctTAWL1HKPwAAAD9aDAAAAAAAAAGyAQAAWgAAAF9owkTbe+E/hL6gL+gLyj8AAAA/agwAAAAAAAABswEAAFoAAABfaMJE23vhP9bCWLxE6ck/AAAAP2oMAAAAAAAAAbQBAABaAAAAX2jCRNt74T8sxxBJocbJPwAAAD96DAAAAAAAAAG1AQAAWgAAAF9owkTbe+E/gsvI1f2jyT8AAAA/egwAAAAAAAABtgEAAFoAAABfaMJE23vhPyrUOO+2Xsk/AAAAP4kMAAAAAAAAAbcBAABaAAAAX2jCRNt74T9+2PB7EzzJPwAAAD+JDAAAAAAAAAG4AQAAWgAAAF9owkTbe+E/0tyoCHAZyT8AAAA/mQwAAAAAAAABuQEAAFoAAABfaMJE23vhPybhYJXM9sg/AAAAP5kMAAAAAAAAAboBAABaAAAAX2jCRNt74T/O6dCuhbHIPwAAAD+pDAAAAAAAAAG7AQAAWgAAAF9owkTbe+E/JO6IO+KOyD8AAAA/uAwAAAAAAAABvAEAAFoAAABfaMJE23vhP3jyQMg+bMg/AAAAP9oMAAAAAAAAAb0BAABaAAAAX2jCRNt74T92/2huVATIPwAAAD/qDAAAAAAAAAG+AQAAWgAAAF9owkTbe+E/ygMh+7Dhxz8AAAA/CQ0AAAAAAAABvwEAAFoAAABfaMJE23vhPx4I2YcNv8c/AAAAPzgNAAAAAAAAAcABAABaAAAAYTAYDAaD4T9yDJEUapzHPwAAAD84DQAAAAAAAAHBAQAAWgAAAGEwGAwGg+E/xhBJocZ5xz8AAAA/SA0AAAAAAAABwgEAAFoAAABj+G3TMIrhP8YQSaHGecc/AAAAP1cNAAAAAAAAAcMBAABaAAAAY/ht0zCK4T8cFQEuI1fHPwAAAD9nDQAAAAAAAAHEAQAAWgAAAGP4bdMwiuE/cBm5un80xz8AAAA/hg0AAAAAAAABxQEAAFoAAABkwMOaW5HhP8QdcUfcEcc/AAAAP5YNAAAAAAAAAcYBAABaAAAAZogZYoaY4T8aIinUOO/GPwAAAD+mDQAAAAAAAAHHAQAAWgAAAGaIGWKGmOE/bibhYJXMxj8AAAA/tQ0AAAAAAAAByAEAAFoAAABoUG8psZ/hP24m4WCVzMY/AAAAP8UNAAAAAAAAAckBAABaAAAAahjF8Num4T9uJuFglczGPwAAAD/FDQAAAAAAAAHKAQAAWgAAAGoYxfDbpuE/wiqZ7fGpxj8AAAA/1A0AAAAAAAABywEAAFoAAABoUG8psZ/hP8Iqme3xqcY/AAAAPxAQAAAAAAAAAcwBAABaAAAAZogZYoaY4T/CKpnt8anGPwAAAD8vEAAAAAAAAAHNAQAAWgAAACwWi8Viscg/kH3Y8HsTzD8AAAA/AAAAAAAAAAABzgEAAFoAAAAsFovFYrHIP+aBkH3Y8Ms/AAAAPzIBAAAAAAAAAc8BAABaAAAALBaLxWKxyD84hkgKNc7LPwAAAD8yAQAAAAAAAAHQAQAAWgAAACwWi8Viscg/jooAl5Gryz8AAAA/QgEAAAAAAAAB0QEAAFoAAAAsFovFYrHIPzaTcLBKZss/AAAAP0IBAAAAAAAAAdIBAABaAAAALBaLxWKxyD/gm+DJAyHLPwAAAD9RAQAAAAAAAAHTAQAAWgAAADQ24uINzsg/iKRQ47zbyj8AAAA/UQEAAAAAAAAB1AEAAFoAAAA6VjkAuerIP96oCHAZuco/AAAAP2EBAAAAAAAAAdUBAABaAAAAOlY5ALnqyD+GsXiJ0nPKPwAAAD9hAQAAAAAAAAHWAQAAWgAAADpWOQC56sg/3LUwFi9Ryj8AAAA/cAEAAAAAAAAB1wEAAFoAAAA6VjkAuerIP4S+oC/oC8o/AAAAP3ABAAAAAAAAAdgBAABaAAAAOlY5ALnqyD/Wwli8ROnJPwAAAD+AAQAAAAAAAAHZAQAAWgAAADpWOQC56sg/LMcQSaHGyT8AAAA/gAEAAAAAAAAB2gEAAFoAAABCdpAdZAfJPyzHEEmhxsk/AAAAP5ABAAAAAAAAAdsBAABaAAAAQnaQHWQHyT/Uz4BiWoHJPwAAAD+QAQAAAAAAAAHcAQAAWgAAAEJ2kB1kB8k/KtQ477ZeyT8AAAA/nwEAAAAAAAAB3QEAAFoAAABCdpAdZAfJP37Y8HsTPMk/AAAAP68BAAAAAAAAAd4BAABaAAAAQnaQHWQHyT/S3KgIcBnJPwAAAD+vAQAAAAAAAAHfAQAAWgAAAEJ2kB1kB8k/JuFglcz2yD8AAAA/vwEAAAAAAAAB4AEAAFoAAABCdpAdZAfJP3zlGCIp1Mg/AAAAP78BAAAAAAAAAeEBAABaAAAAQnaQHWQHyT8k7og74o7IPwAAAD/OAQAAAAAAAAHiAQAAWgAAAEJ2kB1kB8k/ePJAyD5syD8AAAA/3gEAAAAAAAAB4wEAAFoAAABCdpAdZAfJP872+FSbScg/AAAAP94BAAAAAAAAAeQBAABaAAAAQnaQHWQHyT8i+7Dh9ybIPwAAAD/eAQAAAAAAAAHlAQAAWgAAAEJ2kB1kB8k/dv9oblQEyD8AAAA/7QEAAAAAAAAB5gEAAFoAAABCdpAdZAfJP8oDIfuw4cc/AAAAP+0BAAAAAAAAAecBAABaAAAAQnaQHWQHyT8eCNmHDb/HPwAAAD8NAgAAAAAAAAHoAQAAWgAAAEJ2kB1kB8k/cgyRFGqcxz8AAAA/HAIAAAAAAAAB6QEAAFoAAABCdpAdZAfJP8YQSaHGecc/AAAAPywCAAAAAAAAAeoBAABaAAAAQnaQHWQHyT8cFQEuI1fHPwAAAD88AgAAAAAAAAHrAQAAWgAAAEJ2kB1kB8k/cBm5un80xz8AAAA/SwIAAAAAAAAB7AEAAFoAAABCdpAdZAfJP8QdcUfcEcc/AAAAP1sCAAAAAAAAAe0BAABaAAAAQnaQHWQHyT8aIinUOO/GPwAAAD9bAgAAAAAAAAHuAQAAWgAAAEJ2kB1kB8k/bibhYJXMxj8AAAA/agIAAAAAAAAB7wEAAFoAAABCdpAdZAfJP8Iqme3xqcY/AAAAP2oCAAAAAAAAAfABAABaAAAAOlY5ALnqyD8WL1F6TofGPwAAAD96AgAAAAAAAAHxAQAAWgAAADpWOQC56sg/bDMJB6tkxj8AAAA/mwQAAAAAAAAB8gEAAFoAAAA0NuLiDc7IP2wzCQerZMY/AAAAP5sEAAAAAAAAAfMBAABaAAAANDbi4g3OyD/AN8GTB0LGPwAAAD+bBAAAAAAAAAH0AQAAWgAAACwWi8Viscg/wDfBkwdCxj8AAAA/ugQAAAAAAAAB9QEAAFoAAAAsFovFYrHIPxQ8eSBkH8Y/AAAAP8oEAAAAAAAAAfYBAABaAAAALBaLxWKxyD9oQDGtwPzFPwAAAD/ZBAAAAAAAAAH3AQAAWgAAACwWi8Viscg/vETpOR3axT8AAAA/+QQAAAAAAAAB+AEAAFoAAAAsFovFYrHIPxBJocZ5t8U/AAAAP2YFAAAAAAAAAfkBAABaAAAALBaLxWKxyD9mTVlT1pTFPwAAAD9mBQAAAAAAAAH6AQAAWgAAACwWi8Viscg/ulER4DJyxT8AAAA/dgUAAAAAAAAB+wEAAFoAAAAsFovFYrHIPw5WyWyPT8U/AAAAP5UFAAAAAAAAAfwBAABaAAAAJvYzqLeUyD8OVslsj0/FPwAAAD8oBwAAAAAAAAH9AQAAWgAAACvACrACrOA/oC/oC/qCzj8AAAA/AAAAAAAAAAAB/gEAAFoAAAAtiGB3LbPgP6Av6Av6gs4/AAAAPz8AAAAAAAAAAf8BAABaAAAAL1C2Pli64D/2M6CYVmDOPwAAAD9OAAAAAAAAAAEAAgAAWgAAADEYDAaDweA/9jOgmFZgzj8AAAA/TgAAAAAAAAABAQIAAFoAAAAy4GHNrcjgP0o4WCWzPc4/AAAAP14AAAAAAAAAAQICAABaAAAANnANXAPX4D/0QMg+bPjNPwAAAD9eAAAAAAAAAAEDAgAAWgAAADvIDrKD7OA/SEWAy8jVzT8AAAA/bgAAAAAAAAABBAIAAFoAAAA9kGR5rvPgP5xJOFgls80/AAAAP24AAAAAAAAAAQUCAABaAAAAQSAQCAQC4T+cSThYJbPNPwAAAD99AAAAAAAAAAEGAgAAWgAAAESwu5ZZEOE/8E3w5IGQzT8AAAA/jQAAAAAAAAABBwIAAFoAAABGeBFehBfhP0ZSqHHebc0/AAAAP40AAAAAAAAAAQgCAABaAAAAS9AStAQt4T+YVmD+OkvNPwAAAD+NAAAAAAAAAAEJAgAAWgAAAE9gvkJaO+E/7loYi5cozT8AAAA/nAAAAAAAAAABCgIAAFoAAABT8GnRr0nhP0Bf0Bf0Bc0/AAAAP5wAAAAAAAAAAQsCAABaAAAAVoAVYAVY4T9AX9AX9AXNPwAAAD+sAAAAAAAAAAEMAgAAWgAAAFoQwe5aZuE/lmOIpFDjzD8AAAA/rAAAAAAAAAABDQIAAFoAAABdoGx9sHThP+xnQDGtwMw/AAAAP7wAAAAAAAAAAQ4CAABaAAAAYTAYDAaD4T8+bPi9CZ7MPwAAAD+8AAAAAAAAAAEPAgAAWgAAAGTAw5pbkeE/lHCwSmZ7zD8AAAA/ywAAAAAAAAABEAIAAFoAAABoUG8psZ/hP+h0aNfCWMw/AAAAP8sAAAAAAAAAARECAABaAAAAbOAauAau4T88eSBkHzbMPwAAAD/bAAAAAAAAAAESAgAAWgAAAHI4HA6Hw+E/5oGQfdjwyz8AAAA/6wAAAAAAAAABEwIAAFoAAAB1yMec3NHhPziGSAo1zss/AAAAP+sAAAAAAAAAARQCAABaAAAAeVhzKzLg4T+OigCXkavLPwAAAD/rAAAAAAAAAAEVAgAAWgAAAHzoHrqH7uE/NpNwsEpmyz8AAAA/+gAAAAAAAAABFgIAAFoAAACAeMpI3fzhPzaTcLBKZss/AAAAP/oAAAAAAAAAARcCAABaAAAAgkAgEAgE4j+Mlyg9p0PLPwAAAD8KAQAAAAAAAAEYAgAAWgAAAIMIdtcyC+I/jJcoPadDyz8AAAA/CgEAAAAAAAABGQIAAFoAAACF0MueXRLiP+Cb4MkDIcs/AAAAPxkBAAAAAAAAARoCAABaAAAAh5ghZogZ4j80oJhWYP7KPwAAAD8pAQAAAAAAAAEbAgAAWgAAAIlgdy2zIOI/iKRQ47zbyj8AAAA/OQEAAAAAAAABHAIAAFoAAACLKM303SfiP96oCHAZuco/AAAAPzkBAAAAAAAAAR0CAABaAAAAjrh4gzM24j+GsXiJ0nPKPwAAAD9UAQAAAAAAAAEeAgAAWgAAAJCAzkpePeI/3LUwFi9Ryj8AAAA/VAEAAAAAAAABHwIAAFoAAACRSCQSiUTiPy666KKLLso/AAAAP2QBAAAAAAAAASACAABaAAAAkxB62bNL4j/Wwli8ROnJPwAAAD9kAQAAAAAAAAEhAgAAWgAAAJXYz6DeUuI/LMcQSaHGyT8AAAA/dAEAAAAAAAABIgIAAFoAAACXoCVoCVriP4LLyNX9o8k/AAAAP4MBAAAAAAAAASMCAABaAAAAl6AlaAla4j8q1Djvtl7JPwAAAD+DAQAAAAAAAAEkAgAAWgAAAJhoey80YeI/0tyoCHAZyT8AAAA/gwEAAAAAAAABJQIAAFoAAACYaHsvNGHiPybhYJXM9sg/AAAAP5MBAAAAAAAAASYCAABaAAAAmzDR9l5o4j/O6dCuhbHIPwAAAD+iAQAAAAAAAAEnAgAAWgAAAJsw0fZeaOI/ePJAyD5syD8AAAA/ogEAAAAAAAABKAIAAFoAAACbMNH2XmjiP872+FSbScg/AAAAP7IBAAAAAAAAASkCAABaAAAAmzDR9l5o4j/KAyH7sOHHPwAAAD+yAQAAAAAAAAEqAgAAWgAAAJsw0fZeaOI/cgyRFGqcxz8AAAA/sgEAAAAAAAABKwIAAFoAAACbMNH2XmjiP8YQSaHGecc/AAAAP8IBAAAAAAAAASwCAABaAAAAmzDR9l5o4j9wGbm6fzTHPwAAAD/RAQAAAAAAAAEtAgAAWgAAAJsw0fZeaOI/GiIp1Djvxj8AAAA/0QEAAAAAAAABLgIAAFoAAACbMNH2XmjiP8Iqme3xqcY/AAAAP+EBAAAAAAAAAS8CAABaAAAAmzDR9l5o4j9sMwkHq2TGPwAAAD/hAQAAAAAAAAEwAgAAWgAAAJsw0fZeaOI/wDfBkwdCxj8AAAA/8QEAAAAAAAABMQIAAFoAAACbMNH2XmjiP7xE6Tkd2sU/AAAAPxACAAAAAAAAATICAABaAAAAkIDOSl494j+yeInSczrEPwAAAD9uAgAAAAAAAAEzAgAAWgAAAC9Qtj5YuuA/7PGpNpNwwD8AAAA/bgIAAAAAAAABNAIAAFoAAAAi2F3LLIjgP5b6GVBMK8A/AAAAP30CAAAAAAAAATUCAABaAAAAH0iyPNd54D+W+hlQTCvAPwAAAD99AgAAAAAAAAE2AgAAWgAAABu4Bq6Ba+A/6v7R3KgIwD8AAAA/fQIAAAAAAAABNwIAAFoAAAAYKFsfLF3gP30GFNMKzL8/AAAAP40CAAAAAAAAATgCAABaAAAAEtBZyatH4D99BhTTCsy/PwAAAD+NAgAAAAAAAAE5AgAAWgAAAAnorOTVI+A/fQYU0wrMvz8AAAA/nAIAAAAAAAABOgIAAFoAAAAAAAAAAADgP88X9AV9Qb8/AAAAP5wCAAAAAAAAATsCAABaAAAA6A9PGamb3z93IGQfNvy+PwAAAD+sAgAAAAAAAAE8AgAAWgAAANKvScGnRd8/dyBkHzb8vj8AAAA/vAIAAAAAAAABPQIAAFoAAAC2L+1L+9LeP8sxRFKocb4/AAAAP7wCAAAAAAAAAT4CAABaAAAAmK+Q1k5g3j9zOrRrYSy+PwAAAD/LAgAAAAAAAAE/AgAAWgAAAHQP3UP30N0/xUuUntOhvT8AAAA/2wIAAAAAAAABQAIAAFoAAABO330iSjPdPxdddNFFF70/AAAAP9sCAAAAAAAAAUECAABaAAAALM91Hkiy3D9pblQEuIy8PwAAAD/rAgAAAAAAAAFCAgAAWgAAAMZ+BvWWEts/tZmEg1Uyuz8AAAA/+gIAAAAAAAABQwIAAFoAAACp/ql/6p/aP7WZhINVMrs/AAAAP/oCAAAAAAAAAUQCAABaAAAAlJ6kJ+lJ2j+1mYSDVTK7PwAAAD/6AgAAAAAAAAFFAgAAWgAAAIVe9uySENo/XaL0nA7tuj8AAAA/CgMAAAAAAAABRgIAAFoAAAByjpwj58jZP12i9JwO7bo/AAAAPwoDAAAAAAAAAUcCAABaAAAAZ96Zd+ad2T9dovScDu26PwAAAD8ZAwAAAAAAAAFIAgAAWgAAAF0ul8vlctk/XaL0nA7tuj8AAAA/GQMAAAAAAAABSQIAAFoAAABO7uiQjznZP12i9JwO7bo/AAAAPykDAAAAAAAAAUoCAABaAAAARD7m5I4O2T9dovScDu26PwAAAD85AwAAAAAAAAFLAgAAWgAAADmO4ziO49g/XaL0nA7tuj8AAAA/OQMAAAAAAAABTAIAAFoAAAAu3uCMjbjYPwWrZLbHp7o/AAAAPzkDAAAAAAAAAU0CAABaAAAAGX7bNIxi2D8Fq2S2x6e6PwAAAD9IAwAAAAAAAAFOAgAAWgAAAAs+Lfo1Kdg/Batktsenuj8AAAA/SAMAAAAAAAABTwIAAFoAAAD5bdMwiuHXPwWrZLbHp7o/AAAAP1gDAAAAAAAAAVACAABaAAAA4w3O2IiL1z+xs9TPgGK6PwAAAD9oAwAAAAAAAAFRAgAAWgAAANE9dA/dQ9c/sbPUz4Biuj8AAAA/aAMAAAAAAAABUgIAAFoAAADAbRpGMfzWP7Gz1M+AYro/AAAAP3cDAAAAAAAAAVMCAABaAAAAsS1sC9vC1j+xs9TPgGK6PwAAAD93AwAAAAAAAAFUAgAAWgAAAKd9aV/al9Y/sbPUz4Biuj8AAAA/hwMAAAAAAAABVQIAAFoAAACczWaz2WzWPwWrZLbHp7o/AAAAP4cDAAAAAAAAAVYCAABaAAAAmD27JIRe1j8Fq2S2x6e6PwAAAD+HAwAAAAAAAAFXAgAAWgAAAJWtD5YuUNY/XaL0nA7tuj8AAAA/lgMAAAAAAAABWAIAAFoAAACRHWQH2UHWP12i9JwO7bo/AAAAP5YDAAAAAAAAAVkCAABaAAAAkR1kB9lB1j+1mYSDVTK7PwAAAD+mAwAAAAAAAAFaAgAAWgAAAI6NuHiDM9Y/C5EUapx3uz8AAAA/tgMAAAAAAAABWwIAAFoAAACK/QzqLSXWP2OIpFDjvLs/AAAAP7YDAAAAAAAAAVwCAABaAAAAiv0M6i0l1j8Rd8QdcUe8PwAAAD/FAwAAAAAAAAFdAgAAWgAAAIdtYVvYFtY/aW5UBLiMvD8AAAA/1QMAAAAAAAABXgIAAFoAAACD3bXMggjWP79l5Or+0bw/AAAAP9UDAAAAAAAAAV8CAABaAAAAf00KPi361T9tVAS4jFy9PwAAAD/lAwAAAAAAAAFgAgAAWgAAAHy9Xq/X69U/HUMkhRrnvT8AAAA/5QMAAAAAAAABYQIAAFoAAAB1nQeSLM/VPyMp1Djvtr4/AAAAP/QDAAAAAAAAAWICAABaAAAAbn2wdIGy1T/PF/QFfUG/PwAAAD/0AwAAAAAAAAFjAgAAWgAAAGrtBOYrpNU/lvoZUEwrwD8AAAA/BAQAAAAAAAABZAIAAFoAAABmXVlX1pXVP/DkgZB92MA/AAAAPwQEAAAAAAAAAWUCAABaAAAAXz0COit51T+e06FdC2PBPwAAAD8TBAAAAAAAAAFmAgAAWgAAAFgdqxyAXNU/+L0JnjwQwj8AAAA/EwQAAAAAAAABZwIAAFoAAABVjf+NKk7VP6asKWvKmsI/AAAAPyMEAAAAAAAAAWgCAABaAAAAUf1T/9Q/1T9Um0k4WCXDPwAAAD8jBAAAAAAAAAFpAgAAWgAAAE1tqHB/MdU/sIWxeInSwz8AAAA/MwQAAAAAAAABagIAAFoAAABJ3fzhKSPVP1x00UUXXcQ/AAAAPzMEAAAAAAAAAWsCAABaAAAASd384Skj1T8MY/ESpefEPwAAAD9CBAAAAAAAAAFsAgAAWgAAAEnd/OEpI9U/DlbJbI9PxT8AAAA/QgQAAAAAAAABbQIAAFoAAABJ3fzhKSPVPxBJocZ5t8U/AAAAP1IEAAAAAAAAAW4CAABaAAAASd384Skj1T8UPHkgZB/GPwAAAD9SBAAAAAAAAAFvAgAAWgAAAEnd/OEpI9U/Fi9Rek6Hxj8AAAA/YgQAAAAAAAABcAIAAFoAAABJ3fzhKSPVPxoiKdQ478Y/AAAAP2IEAAAAAAAAAXECAABaAAAASd384Skj1T9wGbm6fzTHPwAAAD9xBAAAAAAAAAFyAgAAWgAAAEnd/OEpI9U/xhBJocZ5xz8AAAA/gQQAAAAAAAABcwIAAFoAAABJ3fzhKSPVP3IMkRRqnMc/AAAAP4EEAAAAAAAAAXQCAABaAAAASd384Skj1T/KAyH7sOHHPwAAAD+QBAAAAAAAAAF1AgAAWgAAAEnd/OEpI9U/Ivuw4fcmyD8AAAA/kAQAAAAAAAABdgIAAFoAAABJ3fzhKSPVP872+FSbScg/AAAAP5AEAAAAAAAAAXcCAABaAAAASd384Skj1T948kDIPmzIPwAAAD+gBAAAAAAAAAF4AgAAWgAAAE1tqHB/MdU/JO6IO+KOyD8AAAA/oAQAAAAAAAABeQIAAFoAAABNbahwfzHVP87p0K6Fscg/AAAAP78EAAAAAAAAAXoCAABaAAAAUf1T/9Q/1T985RgiKdTIPwAAAD/PBAAAAAAAAAF7AgAAWgAAAFH9U//UP9U/0tyoCHAZyT8AAAA/3wQAAAAAAAABfAIAAFoAAABVjf+NKk7VP9LcqAhwGck/AAAAP+4EAAAAAAAAAX0CAABaAAAAWB2rHIBc1T9+2PB7EzzJPwAAAD8NBQAAAAAAAAF+AgAAWgAAAFytVqvVatU/KtQ477ZeyT8AAAA/HQUAAAAAAAABfwIAAFoAAABcrVar1WrVP9TPgGJagck/AAAAPy0FAAAAAAAAAYACAABaAAAAY82tyICH1T+Cy8jV/aPJPwAAAD8tBQAAAAAAAAGBAgAAWgAAAGZdWVfWldU/gsvI1f2jyT8AAAA/LQUAAAAAAAABggIAAFoAAABq7QTmK6TVPyzHEEmhxsk/AAAAPzcFAAAAAAAAAYMCAABaAAAAcQ1cA9fA1T/Wwli8ROnJPwAAAD9HBQAAAAAAAAGEAgAAWgAAAHWdB5Isz9U/1sJYvETpyT8AAAA/RwUAAAAAAAABhQIAAFoAAAB4LbMggt3VPy666KKLLso/AAAAP0cFAAAAAAAAAYYCAABaAAAAfL1er9fr1T8uuuiiiy7KPwAAAD9XBQAAAAAAAAGHAgAAWgAAAH9NCj4t+tU/Lrrooosuyj8AAAA/7QYAAAAAAAABiAIAAFoAAACD3bXMggjWPy666KKLLso/AAAAPxwHAAAAAAAAAYkCAABaAAAAg921zIII1j+GsXiJ0nPKPwAAAD/ABwAAAAAAAAGKAgAAWgAAAIPdtcyCCNY/Mq3A/HWWyj8AAAA/wAcAAAAAAAABiwIAAFoAAACD3bXMggjWPzSgmFZg/so/AAAAP9AHAAAAAAAAAYwCAABaAAAAg921zIII1j+Mlyg9p0PLPwAAAD/QBwAAAAAAAAGNAgAAWgAAAIdtYVvYFtY/5I64I+6Iyz8AAAA/3wcAAAAAAAABjgIAAFoAAACK/QzqLSXWPziGSAo1zss/AAAAP98HAAAAAAAAAY8CAABaAAAAjo24eIMz1j/mgZB92PDLPwAAAD/+BwAAAAAAAAGQAgAAWgAAAJEdZAfZQdY/5oGQfdjwyz8AAAA/DggAAAAAAAABkQIAAFoAAACVrQ+WLlDWP+aBkH3Y8Ms/AAAAPw4IAAAAAAAAAZICAABaAAAAnM1ms9ls1j/mgZB92PDLPwAAAD8eCAAAAAAAAAGTAgAAWgAAAJ9dEkIve9Y/5oGQfdjwyz8AAAA/HggAAAAAAAABlAIAAFoAAACj7b3QhInWP+aBkH3Y8Ms/AAAAPy0IAAAAAAAAAZUCAABaAAAAp31pX9qX1j/mgZB92PDLPwAAAD8tCAAAAAAAAAGWAgAAWgAAAK6dwHyFtNY/5oGQfdjwyz8AAAA/PQgAAAAAAAABlwIAAFoAAACxLWwL28LWP+aBkH3Y8Ms/AAAAP00IAAAAAAAAAZgCAABaAAAAtb0XmjDR1j/mgZB92PDLPwAAAD97CAAAAAAAAAGZAgAAWgAAALhNwyiG39Y/5oGQfdjwyz8AAAA/qggAAAAAAAABmgIAAFoAAABIh3zMyR2dP9nwexM8edA/AAAAPwAAAAAAAAAAAZsCAABaAAAAgIc1tyIDnj/Z8HsTPHnQPwAAAD9PAAAAAAAAAAGcAgAAWgAAALyH7qF76J4/2fB7Ezx50D8AAAA/XgAAAAAAAAABnQIAAFoAAAAWRLC7llmgP6/uH82NitA/AAAAP14AAAAAAAAAAZ4CAABaAAAANMQMMUPMoD+v7h/NjYrQPwAAAD9uAAAAAAAAAAGfAgAAWgAAAFBEaabvPqE/r+4fzY2K0D8AAAA/bgAAAAAAAAABoAIAAFoAAACIRCKRSCSiP4Tsw4bfm9A/AAAAP30AAAAAAAAAAaECAABaAAAAwkTbe6EJoz+E7MOG35vQPwAAAD99AAAAAAAAAAGiAgAAWgAAABjF8NumYaQ/WupnQDGt0D8AAAA/jQAAAAAAAAABowIAAFoAAACMxWKxWCymPzDoC/qCvtA/AAAAP40AAAAAAAAAAaQCAABaAAAAOMaNcWPcqD8w6Av6gr7QPwAAAD+dAAAAAAAAAAGlAgAAWgAAAABHFaca/6s/Beavs9TP0D8AAAA/nQAAAAAAAAABpgIAAFoAAADoR/lRfpSvPwXmr7PUz9A/AAAAP6wAAAAAAAAAAacCAABaAAAAZqRu/vCUsT/c41NtJuHQPwAAAD+sAAAAAAAAAAGoAgAAWgAAAMpkMplMJrM/seH3Jnjy0D8AAAA/vAAAAAAAAAABqQIAAFoAAAA+ZaRu/vC0P4ffm+DJA9E/AAAAP7wAAAAAAAAAAaoCAABaAAAAzuVyuVwutz9d3T+aGxXRPwAAAD/MAAAAAAAAAAGrAgAAWgAAAE4mk8lkMrk/Xd0/mhsV0T8AAAA/zAAAAAAAAAABrAIAAFoAAADAJgWfFv26PzLb41NtJtE/AAAAP9sAAAAAAAAAAa0CAABaAAAAXOeBJMtzvT8I2YcNvzfRPwAAAD/rAAAAAAAAAAGuAgAAWgAAAN4nojTTd78/CNmHDb830T8AAAA/6wAAAAAAAAABrwIAAFoAAAApFAqFQqHAPwjZhw2/N9E/AAAAP/oAAAAAAAAAAbACAABaAAAAcFRxqvG/wT8I2YcNvzfRPwAAAD/6AAAAAAAAAAGxAgAAWgAAAJsUfFr0a8I/CNmHDb830T8AAAA/CgEAAAAAAAABsgIAAFoAAADcNIxi+G3DPwjZhw2/N9E/AAAAPwoBAAAAAAAAAbMCAABaAAAA/9Q/9U/9wz8I2YcNvzfRPwAAAD8KAQAAAAAAAAG0AgAAWgAAACqVSqVSqcQ/CNmHDb830T8AAAA/FQEAAAAAAAABtQIAAFoAAABB9U/9U//EPwjZhw2/N9E/AAAAPyQBAAAAAAAAAbYCAABaAAAAVlVVVVVVxT8I2YcNvzfRPwAAAD8kAQAAAAAAAAG3AgAAWgAAAGSVA5CrjsU/CNmHDb830T8AAAA/JAEAAAAAAAABuAIAAFoAAAB69QjorOTFPwjZhw2/N9E/AAAAPzQBAAAAAAAAAbkCAABaAAAAiDW3IgMexj8I2YcNvzfRPwAAAD80AQAAAAAAAAG6AgAAWgAAAJBVDkCuOsY/CNmHDb830T8AAAA/RAEAAAAAAAABuwIAAFoAAACWdWVdWVfGPwjZhw2/N9E/AAAAP1MBAAAAAAAAAbwCAABaAAAAnpW8egR0xj8I2YcNvzfRPwAAAD9jAQAAAAAAAAG9AgAAWgAAAKS1E5ivkMY/CNmHDb830T8AAAA/wQEAAAAAAAABvgIAAFoAAAC09cHSBcrGPwjZhw2/N9E/AAAAP9ABAAAAAAAAAb8CAABaAAAAuhUZ8LDmxj8I2YcNvzfRPwAAAD/gAQAAAAAAAAHAAgAAWgAAAMI1cA1cA8c/CNmHDb830T8AAAA/4AEAAAAAAAABwQIAAFoAAADIVccqByDHPwjZhw2/N9E/AAAAP+8BAAAAAAAAAcICAABaAAAA3rXMggh2xz8I2YcNvzfRPwAAAD/vAQAAAAAAAAHDAgAAWgAAAPQV0toJzMc/CNmHDb830T8AAAA//wEAAAAAAAABxAIAAFoAAAAQli5Qtj7IPwjZhw2/N9E/AAAAP/8BAAAAAAAAAcUCAABaAAAAJvYzqLeUyD8I2YcNvzfRPwAAAD8PAgAAAAAAAAHGAgAAWgAAADpWOQC56sg/MtvjU20m0T8AAAA/HgIAAAAAAAABxwIAAFoAAABIluc6DyTJP13dP5obFdE/AAAAPx4CAAAAAAAAAcgCAABaAAAAZhZEsLuWyT9d3T+aGxXRPwAAAD8eAgAAAAAAAAHJAgAAWgAAAHx2SQi97Mk/h9+b4MkD0T8AAAA/LgIAAAAAAAABygIAAFoAAACS1k5gvkLKP7Hh9yZ48tA/AAAAPy4CAAAAAAAAAcsCAABaAAAAqDZUuL+Yyj+x4fcmePLQPwAAAD8+AgAAAAAAAAHMAgAAWgAAALyWWRDB7so/3ONTbSbh0D8AAAA/PgIAAAAAAAABzQIAAFoAAADK1gdLFyjLP9zjU20m4dA/AAAAP00CAAAAAAAAAc4CAABaAAAA4DYNoxh+yz/c41NtJuHQPwAAAD9NAgAAAAAAAAHPAgAAWgAAAPaWEvsZ1Ms/Beavs9TP0D8AAAA/XQIAAAAAAAAB0AIAAFoAAAD8tmkYxfDLPzDoC/qCvtA/AAAAP10CAAAAAAAAAdECAABaAAAACvcXUxsqzD8w6Av6gr7QPwAAAD9sAgAAAAAAAAHSAgAAWgAAABIXb3DGRsw/MOgL+oK+0D8AAAA/bAIAAAAAAAAB0wIAAFoAAAA6nU6n0+nUPzod2rUwFt8/AAAAPwAAAAAAAAAAAdQCAABaAAAAQb2lxH4G1T8QG35vgiffPwAAAD9OAAAAAAAAAAHVAgAAWgAAAEnd/OEpI9U/EBt+b4In3z8AAAA/XgAAAAAAAAAB1gIAAFoAAABVjf+NKk7VP+YYIinUON8/AAAAP14AAAAAAAAAAdcCAABaAAAAZl1ZV9aV1T/mGCIp1DjfPwAAAD9tAAAAAAAAAAHYAgAAWgAAAHy9Xq/X69U/5hgiKdQ43z8AAAA/bQAAAAAAAAAB2QIAAFoAAACRHWQH2UHWP+YYIinUON8/AAAAP30AAAAAAAAAAdoCAABaAAAAqg0V7i+m1j/mGCIp1DjfPwAAAD99AAAAAAAAAAHbAgAAWgAAAMeNcWPcGNc/5hgiKdQ43z8AAAA/jAAAAAAAAAAB3AIAAFoAAADc7Xa73W7XP+YYIinUON8/AAAAP4wAAAAAAAAAAd0CAABaAAAA+W3TMIrh1z/mGCIp1DjfPwAAAD+cAAAAAAAAAAHeAgAAWgAAABl+2zSMYtg/uhbG4iVK3z8AAAA/nAAAAAAAAAAB3wIAAFoAAAA9Ho/H4/HYP5IUapx3W98/AAAAP6wAAAAAAAAAAeACAABaAAAAWZ7rPJBk2T9oEg5WyWzfPwAAAD+sAAAAAAAAAAHhAgAAWgAAAHmu80CS5dk/PBCyDxt+3z8AAAA/uwAAAAAAAAAB4gIAAFoAAACXLlC2PljaPzwQsg8bft8/AAAAP7sAAAAAAAAAAeMCAABaAAAAtz5YukDZ2j88ELIPG37fPwAAAD/LAAAAAAAAAAHkAgAAWgAAANS+tC/tS9s/PBCyDxt+3z8AAAA/ywAAAAAAAAAB5QIAAFoAAADwPhGlmb7bPzwQsg8bft8/AAAAP9sAAAAAAAAAAeYCAABaAAAABp8W/ZoU3D88ELIPG37fPwAAAD/bAAAAAAAAAAHnAgAAWgAAABhvcMZGXNw/PBCyDxt+3z8AAAA/6gAAAAAAAAAB6AIAAFoAAAAsz3UeSLLcPzwQsg8bft8/AAAAP+oAAAAAAAAAAekCAABaAAAAPA8kWZ7r3D88ELIPG37fPwAAAD/6AAAAAAAAAAHqAgAAWgAAAEa/JgWfFt0/aBIOVsls3z8AAAA/+gAAAAAAAAAB6wIAAFoAAABQbymxn0HdP2gSDlbJbN8/AAAAPwkBAAAAAAAAAewCAABaAAAAWI+Azkpe3T9oEg5WyWzfPwAAAD8JAQAAAAAAAAHtAgAAWgAAAGpf2pf2pd0/aBIOVsls3z8AAAA/GQEAAAAAAAAB7gIAAFoAAABwfzG1ocLdP2gSDlbJbN8/AAAAPxkBAAAAAAAAAe8CAABaAAAAfC80YaLt3T9oEg5WyWzfPwAAAD8pAQAAAAAAAAHwAgAAWgAAAIbfNg2jGN4/aBIOVsls3z8AAAA/KQEAAAAAAAAB8QIAAFoAAACQjzm5o0PeP2gSDlbJbN8/AAAAPzgBAAAAAAAAAfICAABaAAAAnD88ZaRu3j9oEg5WyWzfPwAAAD84AQAAAAAAAAHzAgAAWgAAAKp/6p/6p94/aBIOVsls3z8AAAA/SAEAAAAAAAAB9AIAAFoAAAC6v5jaUOHeP2gSDlbJbN8/AAAAP0gBAAAAAAAAAfUCAABaAAAAyP9GFaca3z9oEg5WyWzfPwAAAD9YAQAAAAAAAAH2AgAAWgAAANrPoN5SYt8/aBIOVsls3z8AAAA/ZwEAAAAAAAAB9wIAAFoAAADsn/qn/qnfP2gSDlbJbN8/AAAAP3cBAAAAAAAAAfgCAABaAAAAAshVxyoH4D9oEg5WyWzfPwAAAD93AQAAAAAAAAH5AgAAWgAAAA14WHMrMuA/aBIOVsls3z8AAAA/dwEAAAAAAAAB+gIAAFoAAAAYKFsfLF3gP2gSDlbJbN8/AAAAP4YBAAAAAAAAAfsCAABaAAAAIthdyyyI4D9oEg5WyWzfPwAAAD+WAQAAAAAAAAH8AgAAWgAAADLgYc2tyOA/aBIOVsls3z8AAAA/lgEAAAAAAAAB/QIAAFoAAAA7yA6yg+zgP2gSDlbJbN8/AAAAP6YBAAAAAAAAAf4CAABaAAAAQSAQCAQC4T9oEg5WyWzfPwAAAD+1AQAAAAAAAAH/AgAAWgAAAFEoFAqFQuE/aBIOVsls3z8AAAA/xQEAAAAAAAABAAMAAFoAAABWgBVgBVjhP2gSDlbJbN8/AAAAP8UBAAAAAAAAAQEDAABaAAAAWhDB7lpm4T9oEg5WyWzfPwAAAD/FAQAAAAAAAAECAwAAWgAAAF9owkTbe+E/aBIOVsls3z8AAAA/1QEAAAAAAAABAwMAAFoAAABj+G3TMIrhP2gSDlbJbN8/AAAAP+QBAAAAAAAAAQQDAABaAAAAZogZYoaY4T9oEg5WyWzfPwAAAD/kAQAAAAAAAAEFAwAAWgAAAGhQbymxn+E/PBCyDxt+3z8AAAA/5AEAAAAAAAABBgMAAFoAAABqGMXw26bhPzwQsg8bft8/AAAAP+QBAAAAAAAAAQcDAABaAAAAbOAauAau4T88ELIPG37fPwAAAD/zAQAAAAAAAAEIAwAAWgAAAG2ocH8xteE/PBCyDxt+3z8AAAA/IgIAAAAAAAABCQMAAFoAAABvcMZGXLzhPzwQsg8bft8/AAAAPzICAAAAAAAAAQoDAABaAAAAcwBy1bHK4T88ELIPG37fPwAAAD9RAgAAAAAAAAELAwAAWgAAAHlYcysy4OE/PBCyDxt+3z8AAAA/YQIAAAAAAAABDAMAAFoAAACAeMpI3fzhPxIOVslsj98/AAAAP2ECAAAAAAAAAQ0DAABaAAAAiWB3LbMg4j8SDlbJbI/fPwAAAD9wAgAAAAAAAAEOAwAAWgAAAI64eIMzNuI/6gv6gr6g3z8AAAA/cAIAAAAAAAABDwMAAFoAAACV2M+g3lLiP+oL+oK+oN8/AAAAP4ACAAAAAAAAARADAABaAAAAnPgmvolv4j/qC/qCvqDfPwAAAD+AAgAAAAAAAAERAwAAWgAAAKMYfts0jOI/6gv6gr6g3z8AAAA/kAIAAAAAAAABEgMAAFoAAACpcH8xtaHiP+oL+oK+oN8/AAAAP5ACAAAAAAAAARMDAABaAAAAqjjV+N+o4j/qC/qCvqDfPwAAAD+fAgAAAAAAAAEUAwAAWgAAAKwAK8AKsOI/6gv6gr6g3z8AAAA/nwIAAAAAAAABFQMAAFoAAACuyICHNbfiP+oL+oK+oN8/AAAAP78CAAAAAAAAARYDAABaAAAAhUKhUCgU6j+IpFDjvNviPwAAAD8AAAAAAAAAAAEXAwAAWgAAAIcK9xdTG+o/iKRQ47zb4j8AAAA/fQAAAAAAAAABGAMAAFoAAACfMlI3f3jqP4ikUOO82+I/AAAAP40AAAAAAAAAARkDAABaAAAAssoByFXH6j+IpFDjvNviPwAAAD+NAAAAAAAAAAEaAwAAWgAAAMryXOeBJOs/iKRQ47zb4j8AAAA/nAAAAAAAAAABGwMAAFoAAADoOg8kWZ7rP4ikUOO82+I/AAAAP5wAAAAAAAAAARwDAABaAAAAB4PBYDAY7D+IpFDjvNviPwAAAD+sAAAAAAAAAAEdAwAAWgAAAC3ryrqyruw/iKRQ47zb4j8AAAA/vAAAAAAAAAABHgMAAFoAAABQi35NCj7tP4ikUOO82+I/AAAAP7wAAAAAAAAAAR8DAABaAAAAcJuGUQy/7T+IpFDjvNviPwAAAD+8AAAAAAAAAAEgAwAAWgAAAI7jOI7jOO4/iKRQ47zb4j8AAAA/vAAAAAAAAAABIQMAAFoAAACqmz88ZaTuP4ikUOO82+I/AAAAP8sAAAAAAAAAASIDAABaAAAAwsOaW5EB7z+IpFDjvNviPwAAAD/LAAAAAAAAAAEjAwAAWgAAANRbSuxnUO8/nqV+BhTT4j8AAAA/2wAAAAAAAAABJAMAAFoAAADeQ/fQPXTvP56lfgYU0+I/AAAAP9sAAAAAAAAAASUDAABaAAAA4pv4Jr6J7z+epX4GFNPiPwAAAD/qAAAAAAAAAAEmAwAAWgAAAOYrpLUTmO8/nqV+BhTT4j8AAAA/6gAAAAAAAAABJwMAAFoAAAAYKFsfLF3gPwhC9mHD7+U/AAAAPwAAAAAAAAAAASgDAABaAAAAGfCw5lZk4D8dQySFGuflPwAAAD9uAAAAAAAAAAEpAwAAWgAAAB2AXHWscuA/HUMkhRrn5T8AAAA/bgAAAAAAAAABKgMAAFoAAAAkoLOSV4/gPx1DJIUa5+U/AAAAP30AAAAAAAAAASsDAABaAAAALYhgdy2z4D8dQySFGuflPwAAAD99AAAAAAAAAAEsAwAAWgAAADvIDrKD7OA/HUMkhRrn5T8AAAA/jQAAAAAAAAABLQMAAFoAAABKCL3s2SXhPx1DJIUa5+U/AAAAP40AAAAAAAAAAS4DAABaAAAAVoAVYAVY4T8dQySFGuflPwAAAD+dAAAAAAAAAAEvAwAAWgAAAGaIGWKGmOE/HUMkhRrn5T8AAAA/rAAAAAAAAAABMAMAAFoAAAB3kB1kB9nhPwhC9mHD7+U/AAAAP6wAAAAAAAAAATEDAABaAAAAiyjN9N0n4j/eP5obFQHmPwAAAD+8AAAAAAAAAAEyAwAAWgAAAJ7AfIW0duI/sz0+1WYS5j8AAAA/vAAAAAAAAAABMwMAAFoAAACxWCwWi8XiP548ELIPG+Y/AAAAP7wAAAAAAAAAATQDAABaAAAAxfDbpmEU4z90OrRrYSzmPwAAAD/MAAAAAAAAAAE1AwAAWgAAAN0YN8aNceM/XzmGSAo15j8AAAA/zAAAAAAAAAABNgMAAFoAAADtIDvIDrLjP185hkgKNeY/AAAAP9sAAAAAAAAAATcDAABaAAAA/Sg/yo/y4z9KOFglsz3mPwAAAD/rAAAAAAAAAAE4AwAAWgAAAAxp7QTmK+Q/SjhYJbM95j8AAAA/6wAAAAAAAAABOQMAAFoAAAAaqZs/PGXkP0o4WCWzPeY/AAAAP/oAAAAAAAAAAToDAABaAAAAIcnyXOeB5D9KOFglsz3mPwAAAD/6AAAAAAAAAAE7AwAAWgAAACmxn0G9peQ/SjhYJbM95j8AAAA/CgEAAAAAAAABPAMAAFoAAAAw0fZeaMLkP0o4WCWzPeY/AAAAPwoBAAAAAAAAAT0DAABaAAAANin4tOjX5D9KOFglsz3mPwAAAD8nAQAAAAAAAAE+AwAAWgAAADuB+Qpp7eQ/SjhYJbM95j8AAAA/NgEAAAAAAAABPwMAAFoAAABCoVAoFArlP0o4WCWzPeY/AAAAPzYBAAAAAAAAAUADAABaAAAAScGnRb8m5T9KOFglsz3mPwAAAD9GAQAAAAAAAAFBAwAAWgAAAE8ZqZs/POU/SjhYJbM95j8AAAA/RgEAAAAAAAABQgMAAFoAAABXOQC56ljlPzQ3KgJcRuY/AAAAP1YBAAAAAAAAAUMDAABaAAAAYCGtncB85T80NyoCXEbmPwAAAD9WAQAAAAAAAAFEAwAAWgAAAG5hW9gWtuU/Hzb83gRP5j8AAAA/ZQEAAAAAAAABRQMAAFoAAAB5EV6EF+HlPx82/N4ET+Y/AAAAP3UBAAAAAAAAAUYDAABaAAAAk8lkMplM5j8LNc67rVfmPwAAAD91AQAAAAAAAAFHAwAAWgAAAJrpu09EaeY/CzXOu61X5j8AAAA/hAEAAAAAAAABSAMAAFoAAACiCRNt74XmPws1zrutV+Y/AAAAP4QBAAAAAAAAAUkDAABaAAAAqGEUw2+b5j8LNc67rVfmPwAAAD+UAQAAAAAAAAFKAwAAWgAAAKvxv1HFqeY/CzXOu61X5j8AAAA/lAEAAAAAAAABSwMAAFoAAACvgWvgGrjmPws1zrutV+Y/AAAAP6QBAAAAAAAAAUwDAABaAAAAsEnBp0W/5j8LNc67rVfmPwAAAD/yAQAAAAAAAAFNAwAAWgAAALBJwadFv+Y/Hzb83gRP5j8AAAA/AQIAAAAAAAABTgMAAFoAAACyERdvcMbmPx82/N4ET+Y/AAAAPwECAAAAAAAAAU8DAABaAAAAs9lsNpvN5j8fNvzeBE/mPwAAAD8RAgAAAAAAAAFQAwAAWgAAALPZbDabzeY/NDcqAlxG5j8AAAA/QAIAAAAAAAABUQMAAFoAAAC3aRjF8NvmPzQ3KgJcRuY/AAAAP34CAAAAAAAAAVIDAABaAAAAt2kYxfDb5j9KOFglsz3mPwAAAD+OAgAAAAAAAAFTAwAAWgAAALkxbowb4+Y/SjhYJbM95j8AAAA/jgIAAAAAAAABVAMAAFoAAAC7+cNTRurmP185hkgKNeY/AAAAP54CAAAAAAAAAVUDAABaAAAAvcEZG3Hx5j90OrRrYSzmPwAAAD+eAgAAAAAAAAFWAwAAWgAAAL6Jb+Kb+OY/njwQsg8b5j8AAAA/vQIAAAAAAAABVwMAAFoAAADBUcWpxv/mP548ELIPG+Y/AAAAP80CAAAAAAAAAVgDAABaAAAAwVHFqcb/5j+zPT7VZhLmPwAAAD/NAgAAAAAAAAFZAwAAWgAAAMIZG3HxBuc/sz0+1WYS5j8AAAA/3AIAAAAAAAABWgMAAFoAAADCGRtx8QbnP8k+bPi9CeY/AAAAP9wCAAAAAAAAAVsDAABaAAAAxOFwOBwO5z/JPmz4vQnmPwAAAD8/BAAAAAAAAAFcAwAAWgAAAMWpxv9GFec/8kDIPmz45T8AAAA/TgQAAAAAAAABXQMAAFoAAADIcRzHcRznP/JAyD5s+OU/AAAAP14EAAAAAAAAAV4DAABaAAAAyTlyjpwj5z8dQySFGuflPwAAAD9eBAAAAAAAAAFfAwAAWgAAAMsByFXHKuc/MkRSqHHe5T8AAAA/bQQAAAAAAAABYAMAAFoAAADPkXPkHDnnP1xGru4fzeU/AAAAP20EAAAAAAAAAWEDAABaAAAA0iEfc3JH5z9xR9wRd8TlPwAAAD99BAAAAAAAAAFiAwAAWgAAANTpdDqdTuc/h0gKNc675T8AAAA/jQQAAAAAAAABYwMAAFoAAADWscoByFXnP7BKZnt8quU/AAAAP40EAAAAAAAAAWQDAABaAAAA13kgyfJc5z/GS5Se06HlPwAAAD+NBAAAAAAAAAFlAwAAWgAAANpBdpAdZOc/8E3w5IGQ5T8AAAA/nAQAAAAAAAABZgMAAFoAAADbCcxXSGvnPxpQTCswf+U/AAAAP5wEAAAAAAAAAWcDAABaAAAA3dEhH3Ny5z8vUXpOh3blPwAAAD+sBAAAAAAAAAFoAwAAWgAAAN3RIR9zcuc/WlPWlDVl5T8AAAA/rAQAAAAAAAABaQMAAFoAAADd0SEfc3LnP25UBLiMXOU/AAAAP7wEAAAAAAAAAWoDAABaAAAA3pl35p155z+EVTLb41PlPwAAAD+8BAAAAAAAAAFrAwAAWgAAAN6Zd+adeec/mVZg/jpL5T8AAAA/ywQAAAAAAAABbAMAAFoAAADemXfmnXnnP65XjiGSQuU/AAAAP8sEAAAAAAAAAW0DAABaAAAA4WHNrciA5z/YWepnQDHlPwAAAD/bBAAAAAAAAAFuAwAAWgAAAOIpI3Xzh+c/A1xGru4f5T8AAAA/2wQAAAAAAAABbwMAAFoAAADiKSN184fnPyxeovScDuU/AAAAP+oEAAAAAAAAAXADAABaAAAA4ikjdfOH5z9BX9AX9AXlPwAAAD/6BAAAAAAAAAFxAwAAWgAAAOTxeDwej+c/bGEsXqL05D8AAAA/+gQAAAAAAAABcgMAAFoAAADk8Xg8Ho/nP4BiWoH56+Q/AAAAPwoFAAAAAAAAAXMDAABaAAAA5PF4PB6P5z+WY4ikUOPkPwAAAD8KBQAAAAAAAAF0AwAAWgAAAOTxeDwej+c/q2S2x6fa5D8AAAA/GQUAAAAAAAABdQMAAFoAAADk8Xg8Ho/nP8Bl5Or+0eQ/AAAAPxkFAAAAAAAAAXYDAABaAAAA5PF4PB6P5z/WZhIOVsnkPwAAAD8pBQAAAAAAAAF3AwAAWgAAAOTxeDwej+c/6mdAMa3A5D8AAAA/KQUAAAAAAAABeAMAAFoAAADk8Xg8Ho/nP/9oblQEuOQ/AAAAPzkFAAAAAAAAAXkDAABaAAAA5PF4PB6P5z8Vapx3W6/kPwAAAD9JBQAAAAAAAAF6AwAAWgAAAOTxeDwej+c/KmvKmrKm5D8AAAA/SQUAAAAAAAABewMAAFoAAADk8Xg8Ho/nPz9s+L0JnuQ/AAAAP2gFAAAAAAAAAXwDAABaAAAA5PF4PB6P5z9UbSbhYJXkPwAAAD94BQAAAAAAAAF9AwAAWgAAAOTxeDwej+c/aW5UBLiM5D8AAAA/hwUAAAAAAAABfgMAAFoAAADk8Xg8Ho/nP35vgicPhOQ/AAAAP6cFAAAAAAAAAX8DAABaAAAA5PF4PB6P5z+UcLBKZnvkPwAAAD+2BQAAAAAAAAGAAwAAWgAAAOTxeDwej+c/qHHebb1y5D8AAAA/xgUAAAAAAAABgQMAAFoAAADk8Xg8Ho/nP71yDJEUauQ/AAAAP9UFAAAAAAAAAYIDAABaAAAA5PF4PB6P5z/Tczq0a2HkPwAAAD/lBQAAAAAAAAGDAwAAWgAAAOTxeDwej+c/6HRo18JY5D8AAAA/9QUAAAAAAAABhAMAAFoAAADk8Xg8Ho/nP/11lvoZUOQ/AAAAPwQGAAAAAAAAAYUDAABaAAAA5PF4PB6P5z8Sd8QdcUfkPwAAAD8EBgAAAAAAAAGGAwAAWgAAAOTxeDwej+c/J3jyQMg+5D8AAAA/FAYAAAAAAAABhwMAAFoAAADk8Xg8Ho/nPzx5IGQfNuQ/AAAAPyQGAAAAAAAAAYgDAABaAAAA5PF4PB6P5z9Sek6Hdi3kPwAAAD8zBgAAAAAAAAGJAwAAWgAAAOIpI3Xzh+c/Z3t8qs0k5D8AAAA/MwYAAAAAAAABigMAAFoAAADiKSN184fnP3t8qs0kHOQ/AAAAP0MGAAAAAAAAAYsDAABaAAAA3pl35p155z+RfdjwexPkPwAAAD9SBgAAAAAAAAGMAwAAWgAAAN3RIR9zcuc/pn4GFNMK5D8AAAA/UgYAAAAAAAABjQMAAFoAAADbCcxXSGvnP7t/NDcqAuQ/AAAAP1IGAAAAAAAAAY4DAABaAAAA2kF2kB1k5z/QgGJagfnjPwAAAD9iBgAAAAAAAAGPAwAAWgAAANaxygHIVec/5YGQfdjw4z8AAAA/YgYAAAAAAAABkAMAAFoAAADQWcmrR0DnP/qCvqAv6OM/AAAAP3IGAAAAAAAAAZEDAABaAAAAyTlyjpwj5z8lhRrn3dbjPwAAAD+BBgAAAAAAAAGSAwAAWgAAAMIZG3HxBuc/OYZICjXO4z8AAAA/gQYAAAAAAAABkwMAAFoAAAC7+cNTRurmP0+Hdi2MxeM/AAAAP5EGAAAAAAAAAZQDAABaAAAAshEXb3DG5j9kiKRQ47zjPwAAAD+RBgAAAAAAAAGVAwAAWgAAAKvxv1HFqeY/ZIikUOO84z8AAAA/kQYAAAAAAAABlgMAAFoAAACk0Wg0Go3mP2SIpFDjvOM/AAAAP6EGAAAAAAAAAZcDAABaAAAAmum7T0Rp5j9kiKRQ47zjPwAAAD+hBgAAAAAAAAGYAwAAWgAAAJIBD2tuReY/ZIikUOO84z8AAAA/sAYAAAAAAAABmQMAAFoAAACL4bdNwyjmP2SIpFDjvOM/AAAAP7AGAAAAAAAAAZoDAABaAAAAhMFgMBgM5j9kiKRQ47zjPwAAAD/ABgAAAAAAAAGbAwAAWgAAAHkRXoQX4eU/ZIikUOO84z8AAAA/wAYAAAAAAAABnAMAAFoAAABwKbGfQb3lP2SIpFDjvOM/AAAAP88GAAAAAAAAAZ0DAABaAAAAZ0EEu2uZ5T9kiKRQ47zjPwAAAD/fBgAAAAAAAAGeAwAAWgAAAFrJq0dAZ+U/ZIikUOO84z8AAAA/3wYAAAAAAAABnwMAAFoAAABPGambPzzlPzmGSAo1zuM/AAAAP98GAAAAAAAAAaADAABaAAAAQqFQKBQK5T8lhRrn3dbjPwAAAD/vBgAAAAAAAAGhAwAAWgAAADRhou290OQ/JYUa593W4z8AAAA//gYAAAAAAAABogMAAFoAAAApsZ9BvaXkPyWFGufd1uM/AAAAP/4GAAAAAAAAAaMDAABaAAAAG3HxBmds5D8lhRrn3dbjPwAAAD8OBwAAAAAAAAGkAwAAWgAAAA0xQ8wQM+Q/JYUa593W4z8AAAA/DgcAAAAAAAABpQMAAFoAAAACgUAgEAjkPyWFGufd1uM/AAAAPw4HAAAAAAAAAaYDAABaAAAA9ECS5bnO4z8lhRrn3dbjPwAAAD9oBwAAAAAAAAGnAwAAWgAAALCQ1k5gvuI/OYZICjXO4z8AAAA/aAcAAAAAAAABqAMAAFoAAACpcH8xtaHiPzmGSAo1zuM/AAAAP2gHAAAAAAAAAakDAABaAAAAolAoFAqF4j9Ph3YtjMXjPwAAAD94BwAAAAAAAAGqAwAAWgAAAJhoey80YeI/ZIikUOO84z8AAAA/eAcAAAAAAAABqwMAAFoAAACTEHrZs0viP2SIpFDjvOM/AAAAP4cHAAAAAAAAAawDAABaAAAAjrh4gzM24j95idJzOrTjPwAAAD+HBwAAAAAAAAGtAwAAWgAAAIlgdy2zIOI/eYnSczq04z8AAAA/lwcAAAAAAAABrgMAAFoAAACDCHbXMgviP4+KAJeRq+M/AAAAP5cHAAAAAAAAAa8DAABaAAAAfrB0gbL14T+PigCXkavjPwAAAD+nBwAAAAAAAAGwAwAAWgAAAHogyfJc5+E/j4oAl5Gr4z8AAAA/pwcAAAAAAAABsQMAAFoAAAB1yMec3NHhP4+KAJeRq+M/AAAAP7YHAAAAAAAAAbIDAABaAAAAcjgcDofD4T+jiy666KLjPwAAAD+2BwAAAAAAAAGzAwAAWgAAAG2ocH8xteE/o4suuuii4z8AAAA/xgcAAAAAAAABtAMAAFoAAABoUG8psZ/hP7iMXN0/muM/AAAAP8YHAAAAAAAAAbUDAABaAAAAY/ht0zCK4T+4jFzdP5rjPwAAAD/VBwAAAAAAAAG2AwAAWgAAAF2gbH2wdOE/uIxc3T+a4z8AAAA/1QcAAAAAAAABtwMAAFoAAABYSGsnMF/hP86NigCXkeM/AAAAP+UHAAAAAAAAAbgDAABaAAAAUSgUCoVC4T/jjrgj7ojjPwAAAD/lBwAAAAAAAAG5AwAAWgAAAEoIvezZJeE/4464I+6I4z8AAAA/9QcAAAAAAAABugMAAFoAAAA9kGR5rvPgP/eP5kZFgOM/AAAAP/UHAAAAAAAAAbsDAABaAAAANKi3lNjP4D/3j+ZGRYDjPwAAAD8ECAAAAAAAAAG8AwAAWgAAACvACrACrOA/94/mRkWA4z8AAAA/BAgAAAAAAAABvQMAAFoAAAAfSLI813ngP/eP5kZFgOM/AAAAPxQIAAAAAAAAAb4DAABaAAAAGChbHyxd4D/3j+ZGRYDjPwAAAD8UCAAAAAAAAAG/AwAAWgAAAA9ArjpWOeA/4464I+6I4z8AAAA/JAgAAAAAAAABwAMAAFoAAAAJ6Kzk1SPgP+OOuCPuiOM/AAAAPyQIAAAAAAAAAcEDAABaAAAABJCrjlUO4D/jjrgj7ojjPwAAAD8zCAAAAAAAAAHCAwAAWgAAAAAAAAAAAOA/4464I+6I4z8AAAA/MwgAAAAAAAABwwMAAFoAAAD+b1RxqvHfP+OOuCPuiOM/AAAAP0MIAAAAAAAAAcQDAABaAAAA+t+o4lTj3z/jjrgj7ojjPwAAAD9DCAAAAAAAAAHFAwAAWgAAAPZP/VP/1N8/zo2KAJeR4z8AAAA/UggAAAAAAAABxgMAAFoAAADyv1HFqcbfP86NigCXkeM/AAAAP1IIAAAAAAAAAccDAABaAAAA8r9RxanG3z+4jFzdP5rjPwAAAD8OCQAAAAAAAAHIAwAAWgAAAPK/UcWpxt8/o4suuuii4z8AAAA/HgkAAAAAAAAByQMAAFoAAADyv1HFqcbfP4+KAJeRq+M/AAAAPy0JAAAAAAAAAcoDAABaAAAA8r9RxanG3z95idJzOrTjPwAAAD89CQAAAAAAAAHLAwAAWgAAAPK/UcWpxt8/ZIikUOO84z8AAAA/PQkAAAAAAAABzAMAAFoAAADyv1HFqcbfP0+Hdi2MxeM/AAAAP0wJAAAAAAAAAc0DAABaAAAA8r9RxanG3z8lhRrn3dbjPwAAAD9MCQAAAAAAAAHOAwAAWgAAAPK/UcWpxt8/EITsw4bf4z8AAAA/TAkAAAAAAAABzwMAAFoAAADyv1HFqcbfP/qCvqAv6OM/AAAAP1wJAAAAAAAAAdADAABaAAAA8r9RxanG3z/lgZB92PDjPwAAAD9sCQAAAAAAAAHRAwAAWgAAAPK/UcWpxt8/u380NyoC5D8AAAA/bAkAAAAAAAAB0gMAAFoAAADyv1HFqcbfP5F92PB7E+Q/AAAAP3sJAAAAAAAAAdMDAABaAAAA8r9RxanG3z9ne3yqzSTkPwAAAD97CQAAAAAAAAHUAwAAWgAAAPK/UcWpxt8/J3jyQMg+5D8AAAA/iwkAAAAAAAAB1QMAAFoAAADyv1HFqcbfP+h0aNfCWOQ/AAAAP4sJAAAAAAAAAdYDAABaAAAA8r9RxanG3z+UcLBKZnvkPwAAAD+bCQAAAAAAAAHXAwAAWgAAAPK/UcWpxt8/aW5UBLiM5D8AAAA/mwkAAAAAAAAB2AMAAFoAAADyv1HFqcbfPz9s+L0JnuQ/AAAAP6oJAAAAAAAAAdkDAABaAAAA8r9RxanG3z//aG5UBLjkPwAAAD+qCQAAAAAAAAHaAwAAWgAAAPK/UcWpxt8/1mYSDlbJ5D8AAAA/ugkAAAAAAAAB2wMAAFoAAADyv1HFqcbfP6tktsen2uQ/AAAAP7oJAAAAAAAAAdwDAABaAAAA8r9RxanG3z+WY4ikUOPkPwAAAD/JCQAAAAAAAAHdAwAAWgAAAPK/UcWpxt8/bGEsXqL05D8AAAA/yQkAAAAAAAAB3gMAAFoAAADyv1HFqcbfP0Ff0Bf0BeU/AAAAP9kJAAAAAAAAAd8DAABaAAAA9k/9U//U3z8sXqL0nA7lPwAAAD/ZCQAAAAAAAAHgAwAAWgAAAPrfqOJU498/A1xGru4f5T8AAAA/6QkAAAAAAAAB4QMAAFoAAAD636jiVOPfP9hZ6mdAMeU/AAAAP+kJAAAAAAAAAeIDAABaAAAA/m9Ucarx3z+uV44hkkLlPwAAAD/4CQAAAAAAAAHjAwAAWgAAAP5vVHGq8d8/mVZg/jpL5T8AAAA/+AkAAAAAAAAB5AMAAFoAAAAAAAAAAADgP25UBLiMXOU/AAAAPwgKAAAAAAAAAeUDAABaAAAAAAAAAAAA4D9aU9aUNWXlPwAAAD8YCgAAAAAAAAHmAwAAWgAAAAAAAAAAAOA/L1F6Tod25T8AAAA/GAoAAAAAAAAB5wMAAFoAAAACyFXHKgfgPxpQTCswf+U/AAAAPycKAAAAAAAAAegDAABaAAAAAshVxyoH4D8GTx4I2YflPwAAAD83CgAAAAAAAAHpAwAAWgAAAALIVccqB+A/8E3w5IGQ5T8AAAA/NwoAAAAAAAAB6gMAAFoAAAAEkKuOVQ7gP9tMwsEqmeU/AAAAPzcKAAAAAAAAAesDAABaAAAABJCrjlUO4D/GS5Se06HlPwAAAD9GCgAAAAAAAAHsAwAAWgAAAAZYAVaAFeA/sEpme3yq5T8AAAA/VgoAAAAAAAAB7QMAAFoAAAAGWAFWgBXgP4dICjXOu+U/AAAAP1YKAAAAAAAAAe4DAABaAAAACCBXHasc4D+HSAo1zrvlPwAAAD9mCgAAAAAAAAHvAwAAWgAAAAnorOTVI+A/cUfcEXfE5T8AAAA/ZgoAAAAAAAAB8AMAAFoAAAAJ6Kzk1SPgP1xGru4fzeU/AAAAP3UKAAAAAAAAAfEDAABaAAAAC7ACrAAr4D9IRYDLyNXlPwAAAD+FCgAAAAAAAAHyAwAAWgAAAAuwAqwAK+A/MkRSqHHe5T8AAAA/lQoAAAAAAAAB8wMAAFoAAAANeFhzKzLgPzJEUqhx3uU/AAAAP5UKAAAAAAAAAfQDAABaAAAADXhYcysy4D8dQySFGuflPwAAAD+VCgAAAAAAAAH1AwAAWgAAAA9ArjpWOeA/CEL2YcPv5T8AAAA/tAoAAAAAAAAB9gMAAFoAAAARCAQCgUDgPwhC9mHD7+U/AAAAP28LAAAAAAAAAfcDAABaAAAAEtBZyatH4D8IQvZhw+/lPwAAAD9/CwAAAAAAAAH4AwAAWgAAABSYr5DWTuA/CEL2YcPv5T8AAAA/fwsAAAAAAAAB+QMAAFoAAAAhEAgEAoHgP6HGebf1yuk/AAAAPwAAAAAAAAAAAfoDAABaAAAAIthdyyyI4D+hxnm39crpPwAAAD8fAAAAAAAAAAH7AwAAWgAAACSgs5JXj+A/ocZ5t/XK6T8AAAA/HwAAAAAAAAAB/AMAAFoAAAAmaAlagpbgP6HGebf1yuk/AAAAPz4AAAAAAAAAAf0DAABaAAAAK8AKsAKs4D+MxUuUntPpPwAAAD8+AAAAAAAAAAH+AwAAWgAAAC2IYHcts+A/jMVLlJ7T6T8AAAA/PgAAAAAAAAAB/wMAAFoAAAAxGAwGg8HgP4zFS5Se0+k/AAAAPz4AAAAAAAAAAQAEAABaAAAAODhjIy7e4D+MxUuUntPpPwAAAD9OAAAAAAAAAAEBBAAAWgAAAD9YukDZ+uA/jMVLlJ7T6T8AAAA/XgAAAAAAAAABAgQAAFoAAABEsLuWWRDhP4zFS5Se0+k/AAAAP14AAAAAAAAAAQMEAABaAAAASgi97Nkl4T+MxUuUntPpPwAAAD9tAAAAAAAAAAEEBAAAWgAAAFEoFAqFQuE/jMVLlJ7T6T8AAAA/fQAAAAAAAAABBQQAAFoAAABT8GnRr0nhP4zFS5Se0+k/AAAAP4wAAAAAAAAAAQYEAABaAAAAZMDDmluR4T+MxUuUntPpPwAAAD+cAAAAAAAAAAEHBAAAWgAAAGoYxfDbpuE/jMVLlJ7T6T8AAAA/nAAAAAAAAAABCAQAAFoAAABvcMZGXLzhP4zFS5Se0+k/AAAAP5wAAAAAAAAAAQkEAABaAAAAdcjHnNzR4T93xB1xR9zpPwAAAD+sAAAAAAAAAAEKBAAAWgAAAHogyfJc5+E/d8QdcUfc6T8AAAA/uwAAAAAAAAABCwQAAFoAAACAeMpI3fzhP3fEHXFH3Ok/AAAAP7sAAAAAAAAAAQwEAABaAAAAhdDLnl0S4j93xB1xR9zpPwAAAD/LAAAAAAAAAAENBAAAWgAAAIsozfTdJ+I/d8QdcUfc6T8AAAA/ywAAAAAAAAABDgQAAFoAAACM8CK8CC/iP3fEHXFH3Ok/AAAAP9sAAAAAAAAAAQ8EAABaAAAAkUgkEolE4j93xB1xR9zpPwAAAD/bAAAAAAAAAAEQBAAAWgAAAJegJWgJWuI/d8QdcUfc6T8AAAA/6gAAAAAAAAABEQQAAFoAAACYaHsvNGHiP3fEHXFH3Ok/AAAAP+oAAAAAAAAAARIEAABaAAAAnPgmvolv4j93xB1xR9zpPwAAAD/6AAAAAAAAAAETBAAAWgAAAJ7AfIW0duI/d8QdcUfc6T8AAAA/+gAAAAAAAAABFAQAAFoAAACiUCgUCoXiP3fEHXFH3Ok/AAAAPwkBAAAAAAAAARUEAABaAAAApeDTol+T4j93xB1xR9zpPwAAAD8JAQAAAAAAAAEWBAAAWgAAAKaoKWqKmuI/jMVLlJ7T6T8AAAA/GQEAAAAAAAABFwQAAFoAAACqONX436jiP4zFS5Se0+k/AAAAPxkBAAAAAAAAARgEAABaAAAArsiAhzW34j+MxUuUntPpPwAAAD8pAQAAAAAAAAEZBAAAWgAAALQggt21zOI/jMVLlJ7T6T8AAAA/KQEAAAAAAAABGgQAAFoAAAC4eIMzNuLiP4zFS5Se0+k/AAAAPzgBAAAAAAAAARsEAABaAAAAvtCEibb34j+hxnm39crpPwAAAD84AQAAAAAAAAEcBAAAWgAAAMi4MW6MG+M/ocZ5t/XK6T8AAAA/SAEAAAAAAAABHQQAAFoAAADP2IiLNzjjP6HGebf1yuk/AAAAP0gBAAAAAAAAAR4EAABaAAAA18A1cA1c4z+hxnm39crpPwAAAD9YAQAAAAAAAAEfBAAAWgAAAN7gjI24eOM/ocZ5t/XK6T8AAAA/WAEAAAAAAAABIAQAAFoAAADkOI7jOI7jP6HGebf1yuk/AAAAP2cBAAAAAAAAASEEAABaAAAA6ZCPObmj4z+3x6faTMLpPwAAAD9nAQAAAAAAAAEiBAAAWgAAAOxY5QDkquM/t8en2kzC6T8AAAA/dwEAAAAAAAABIwQAAFoAAADwsOZWZMDjP7fHp9pMwuk/AAAAP3cBAAAAAAAAASQEAABaAAAA9ECS5bnO4z+3x6faTMLpPwAAAD+GAQAAAAAAAAElBAAAWgAAAPfQPXQP3eM/t8en2kzC6T8AAAA/hgEAAAAAAAABJgQAAFoAAAD7YOkCZevjP7fHp9pMwuk/AAAAP5YBAAAAAAAAAScEAABaAAAA//CUkbr54z+3x6faTMLpPwAAAD+WAQAAAAAAAAEoBAAAWgAAAAKBQCAQCOQ/t8en2kzC6T8AAAA/pgEAAAAAAAABKQQAAFoAAAAI2UF2kB3kP7fHp9pMwuk/AAAAP6YBAAAAAAAAASoEAABaAAAADGntBOYr5D+3x6faTMLpPwAAAD+1AQAAAAAAAAErBAAAWgAAABDB7lpmQeQ/t8en2kzC6T8AAAA/xQEAAAAAAAABLAQAAFoAAAAWGfCw5lbkP7fHp9pMwuk/AAAAP8UBAAAAAAAAAS0EAABaAAAAHjlHzpFz5D+3x6faTMLpPwAAAD/FAQAAAAAAAAEuBAAAWgAAACVZnus8kOQ/t8en2kzC6T8AAAA/1QEAAAAAAAABLwQAAFoAAAAo6Ul6kp7kP7fHp9pMwuk/AAAAP/QBAAAAAAAAATAEAABaAAAANin4tOjX5D/MyNX9o7npPwAAAD8DAgAAAAAAAAExBAAAWgAAADq5o0M+5uQ/zMjV/aO56T8AAAA/IwIAAAAAAAABMgQAAFoAAABB2fpg6QLlP8zI1f2juek/AAAAPyMCAAAAAAAAATMEAABaAAAAQqFQKBQK5T/MyNX9o7npPwAAAD8jAgAAAAAAAAE0BAAAWgAAAEVppu8+EeU/zMjV/aO56T8AAAA/MgIAAAAAAAABNQQAAFoAAABI+VF+lB/lP8zI1f2juek/AAAAP0ICAAAAAAAAATYEAABaAAAAScGnRb8m5T/MyNX9o7npPwAAAD9SAgAAAAAAAAE3BAAAWgAAAE1RU9QUNeU/zMjV/aO56T8AAAA/UgIAAAAAAAABOAQAAFoAAABR4f5iakPlP8zI1f2juek/AAAAP1ICAAAAAAAAATkEAABaAAAAU6lUKpVK5T/MyNX9o7npPwAAAD9hAgAAAAAAAAE6BAAAWgAAAFkBVoAVYOU/zMjV/aO56T8AAAA/cQIAAAAAAAABOwQAAFoAAABgIa2dwHzlP8zI1f2juek/AAAAP4ACAAAAAAAAATwEAABaAAAAYekCZeuD5T/MyNX9o7npPwAAAD+AAgAAAAAAAAE9BAAAWgAAAGSxWCwWi+U/zMjV/aO56T8AAAA/kAIAAAAAAAABPgQAAFoAAABlea7zQJLlP8zI1f2juek/AAAAP68CAAAAAAAAAT8EAABaAAAAZ0EEu2uZ5T/MyNX9o7npPwAAAD/PAgAAAAAAAAFABAAAWgAAAGgJWoKWoOU/zMjV/aO56T8AAAA/7gIAAAAAAAABQQQAAFoAAABr0a9JwaflP8zI1f2juek/AAAAP0wDAAAAAAAAAUIEAABaAAAA1rHKAchV5z80CQerZLbvPwAAAD8AAAAAAAAAAAFDBAAAWgAAANd5IMnyXOc/NAkHq2S27z8AAAA/TgAAAAAAAAABRAQAAFoAAADbCcxXSGvnPzQJB6tktu8/AAAAP14AAAAAAAAAAUUEAABaAAAA4WHNrciA5z80CQerZLbvPwAAAD9uAAAAAAAAAAFGBAAAWgAAAOiBJMtznec/NAkHq2S27z8AAAA/bgAAAAAAAAABRwQAAFoAAADvoXvoHrrnPzQJB6tktu8/AAAAP24AAAAAAAAAAUgEAABaAAAA9sHSBcrW5z80CQerZLbvPwAAAD99AAAAAAAAAAFJBAAAWgAAAACqf+qf+uc/NAkHq2S27z8AAAA/jQAAAAAAAAABSgQAAFoAAAAKWoKWoCXoPzQJB6tktu8/AAAAP40AAAAAAAAAAUsEAABaAAAAD7KD7CA76D80CQerZLbvPwAAAD+cAAAAAAAAAAFMBAAAWgAAABUKhUKhUOg/NAkHq2S27z8AAAA/nAAAAAAAAAABTQQAAFoAAAAcKtxfTG3oPzQJB6tktu8/AAAAP5wAAAAAAAAAAU4EAABaAAAAILqH7qF76D8eCNmHDb/vPwAAAD+sAAAAAAAAAAFPBAAAWgAAACNKM333ieg/HgjZhw2/7z8AAAA/rAAAAAAAAAABUAQAAFoAAAAraoqaoqboPwoHq2S2x+8/AAAAP7wAAAAAAAAAAVEEAABaAAAALDLgYc2t6D8KB6tktsfvPwAAAD/LAAAAAAAAAAFSBAAAWgAAADKK4bdNw+g/CgerZLbH7z8AAAA/ywAAAAAAAAABUwQAAFoAAAA5qjjV+N/oP/QFfUFf0O8/AAAAP8sAAAAAAAAAAVQEAABaAAAAPDrkY07u6D/0BX1BX9DvPwAAAD/bAAAAAAAAAAFVBAAAWgAAAEDKj/Kj/Og/9AV9QV/Q7z8AAAA/2wAAAAAAAAABVgQAAFoAAABFIpFIJBLpP/QFfUFf0O8/AAAAP+sAAAAAAAAAAVcEAABaAAAASLI813kg6T/0BX1BX9DvPwAAAD/6AAAAAAAAAAFYBAAAWgAAAE4KPi36Nek/9AV9QV/Q7z8AAAA/+gAAAAAAAAABWQQAAFoAAABTYj+DekvpP/QFfUFf0O8/AAAAPwoBAAAAAAAAAVoEAABaAAAAWbpA2fpg6T/0BX1BX9DvPwAAAD8KAQAAAAAAAAFbBAAAWgAAAFxK7GdQb+k/9AV9QV/Q7z8AAAA/GQEAAAAAAAABXAQAAFoAAABg2pf2pX3pP/QFfUFf0O8/AAAAPxkBAAAAAAAAAV0EAABaAAAAZGpDhfuL6T/0BX1BX9DvPwAAAD8pAQAAAAAAAAFeBAAAWgAAAGUymUwmk+k/9AV9QV/Q7z8AAAA/KQEAAAAAAAABXwQAAFoAAABn+u4TUZrpP/QFfUFf0O8/AAAAPzkBAAAAAAAAAWAEAABaAAAAaMJE23uh6T/gBE8eCNnvPwAAAD85AQAAAAAAAAFhBAAAWgAAAGuKmqKmqOk/4ARPHgjZ7z8AAAA/SAEAAAAAAAABYgQAAFoAAABsUvBp0a/pP+AETx4I2e8/AAAAP0gBAAAAAAAAAWMEAABaAAAAbhpGMfy26T/gBE8eCNnvPwAAAD9oAQAAAAAAAAFkBAAAWgAAAG/im/gmvuk/4ARPHgjZ7z8AAAA/hwEAAAAAAAABZQQAAFoAAAByqvG/UcXpP+AETx4I2e8/AAAAP5YBAAAAAAAAAWYEAABaAAAAc3JHh3zM6T/gBE8eCNnvPwAAAD/FAQAAAAAAAAFnBAAAWgAAAHU6nU6n0+k/4ARPHgjZ7z8AAAA/gQIAAAAAAAABaAQAAFoAAAB3AvMV0trpP+AETx4I2e8/AAAAP7ACAAAAAAAAAWkEAABaAAAAecpI3fzh6T/0BX1BX9DvPwAAAD+wAgAAAAAAAAFqBAAAWgAAAGQjLt7gjO0/ng7tWhiL7z8AAAA/AAAAAAAAAAABawQAAFoAAABm64OlC5TtP54O7VoYi+8/AAAAP08AAAAAAAAAAWwEAABaAAAAaLPZbDab7T+eDu1aGIvvPwAAAD9eAAAAAAAAAAFtBAAAWgAAAGp7LzRhou0/ng7tWhiL7z8AAAA/bgAAAAAAAAABbgQAAFoAAABqQ4X7i6ntP54O7VoYi+8/AAAAP30AAAAAAAAAAW8EAABaAAAAbgvbwraw7T+eDu1aGIvvPwAAAD99AAAAAAAAAAFwBAAAWgAAAHCbhlEMv+0/ng7tWhiL7z8AAAA/jQAAAAAAAAABcQQAAFoAAAByY9wYN8btP54O7VoYi+8/AAAAP40AAAAAAAAAAXIEAABaAAAAdCsy4GHN7T+eDu1aGIvvPwAAAD+sAAAAAAAAAAFzBAAAWgAAAHiDMzbi4u0/ng7tWhiL7z8AAAA/rAAAAAAAAAABdAQAAFoAAACAo4pTjf/tP54O7VoYi+8/AAAAP6wAAAAAAAAAAXUEAABaAAAAilON/40q7j+yDxt+b4LvPwAAAD+8AAAAAAAAAAF2BAAAWgAAAJJz5Bw5R+4/yBBJocZ57z8AAAA/vAAAAAAAAAABdwQAAFoAAACcW5EBD2vuP8gQSaHGee8/AAAAP8wAAAAAAAAAAXgEAABaAAAAonvoHrqH7j/IEEmhxnnvPwAAAD/MAAAAAAAAAAF5BAAAWgAAAKqbPzxlpO4/yBBJocZ57z8AAAA/2wAAAAAAAAABegQAAFoAAACu80CS5bnuP8gQSaHGee8/AAAAP9sAAAAAAAAAAXsEAABaAAAAtEtC6GXP7j/IEEmhxnnvPwAAAD/rAAAAAAAAAAF8BAAAWgAAALqjQz7m5O4/yBBJocZ57z8AAAA/6wAAAAAAAAABfQQAAFoAAAC+M+/MO/PuP8gQSaHGee8/AAAAP/oAAAAAAAAAAX4EAABaAAAAwovwIrwI7z/IEEmhxnnvPwAAAD/6AAAAAAAAAAF/BAAAWgAAAMYbnLERF+8/yBBJocZ57z8AAAA/CgEAAAAAAAABgAQAAFoAAADMc50HkizvP9wRd8Qdce8/AAAAPwoBAAAAAAAAAYEEAABaAAAA0MueXRJC7z/cEXfEHXHvPwAAAD8aAQAAAAAAAAGCBAAAWgAAANYjoLOSV+8/3BF3xB1x7z8AAAA/KQEAAAAAAAABgwQAAFoAAADce6EJE23vP9wRd8Qdce8/AAAAPykBAAAAAAAAAYQEAABaAAAA4tOiX5OC7z/cEXfEHXHvPwAAAD8pAQAAAAAAAAGFBAAAWgAAAOjz+Xw+n+8/3BF3xB1x7z8AAAA/OQEAAAAAAAABhgQAAFoAAADuS/vSvrTvP9wRd8Qdce8/AAAAPzkBAAAAAAAAAYcEAABaAAAA8tumYRTD7z/cEXfEHXHvPwAAAD9JAQAAAAAAAAGIBAAAWgAAAPRrUvBp0e8/3BF3xB1x7z8AAAA/SQEAAAAAAAABiQQAAFoAAAD4M6i3lNjvP9wRd8Qdce8/AAAAP1gBAAAAAAAAAYoEAABaAAAA+Pv9fr/f7z/cEXfEHXHvPwAAAD+HAQAAAAAAAAs=</ink>
</athena>
</file>

<file path=customXml/item45.xml><?xml version="1.0" encoding="utf-8"?>
<athena xmlns="http://schemas.microsoft.com/edu/athena" version="0.1.2681.0">
  <timings duration="62639"/>
</athena>
</file>

<file path=customXml/item46.xml><?xml version="1.0" encoding="utf-8"?>
<athena xmlns="http://schemas.microsoft.com/edu/athena" version="0.1.2681.0">
  <timings duration="78364"/>
</athena>
</file>

<file path=customXml/item47.xml><?xml version="1.0" encoding="utf-8"?>
<athena xmlns="http://schemas.microsoft.com/edu/athena" version="0.1.2681.0">
  <media streamable="true" recordStart="371121" recordEnd="408052" recordLength="1494186" start="371121" end="408052" audioFormat="{00001610-0000-0010-8000-00AA00389B71}" audioRate="44100" muted="false" volume="0.8" fadeIn="0" fadeOut="0" videoFormat="{34363248-0000-0010-8000-00AA00389B71}" videoRate="30" videoWidth="960" videoHeight="720"/>
</athena>
</file>

<file path=customXml/item48.xml><?xml version="1.0" encoding="utf-8"?>
<athena xmlns="http://schemas.microsoft.com/edu/athena" version="0.1.2681.0">
  <media streamable="true" recordStart="756320" recordEnd="834684" recordLength="1494186" start="756320" end="834684" audioFormat="{00001610-0000-0010-8000-00AA00389B71}" audioRate="44100" muted="false" volume="0.8" fadeIn="0" fadeOut="0" videoFormat="{34363248-0000-0010-8000-00AA00389B71}" videoRate="30" videoWidth="960" videoHeight="720"/>
</athena>
</file>

<file path=customXml/item49.xml><?xml version="1.0" encoding="utf-8"?>
<athena xmlns="http://schemas.microsoft.com/edu/athena" version="0.1.2681.0">
  <timings duration="79996"/>
</athena>
</file>

<file path=customXml/item5.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QAAAAV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4QkAAAAAAAAF5v///wxBY3Rpb25UeXBlVjEBAAAAB3ZhbHVlX18ACAIAAAAAAAAAAQUAAAAEAAAACRsAAAAJHAAAAE9HAAAAAAAAAeP////m////AAAAAAEGAAAABAAAAAkeAAAACR8AAABNXAAAAAAAAAHg////5v///wAAAAABBwAAAAQAAAAJIQAAAAkiAAAA82MAAAAAAAAB3f///+b///8AAAAAAQgAAAAEAAAACSQAAAAJJQAAAGBmAAAAAAAAAdr////m////AAAAAAEJAAAABAAAAAknAAAACSgAAABOcQAAAAAAAAHX////5v///wAAAAABCgAAAAQAAAAJKgAAAAkrAAAAIsEAAAAAAAAB1P///+b///8AAAAAAQsAAAAEAAAACS0AAAAJLgAAAFvTAAAAAAAAAdH////m////AAAAAAEMAAAABAAAAAkwAAAACTEAAAAg1wAAAAAAAAHO////5v///wAAAAABDQAAAAQAAAAJMwAAAAk0AAAAid8AAAAAAAABy////+b///8AAAAAAQ4AAAAEAAAACTYAAAAJNwAAABvxAAAAAAAAAcj////m////AAAAAAEPAAAABAAAAAk5AAAACToAAADMBAEAAAAAAAHF////5v///wAAAAABEAAAAAQAAAAJPAAAAAk9AAAA4BoBAAAAAAABwv///+b///8AAAAAAREAAAAEAAAACT8AAAAJQAAAAC4vAQAAAAAAAb/////m////AAAAAAESAAAABAAAAAlCAAAACUMAAABxQwEAAAAAAAG8////5v///wAAAAABEwAAAAQAAAAJRQAAAAlGAAAAym8BAAAAAAABuf///+b///8AAAAAARQAAAAEAAAACUgAAAAJSQAAAIyNAQAAAAAAAbb////m////AAAAAAEVAAAABAAAAAlLAAAACUwAAACQvgEAAAAAAAGz////5v///wAAAAABFgAAAAQAAAAJTgAAAAlPAAAA5scBAAAAAAABsP///+b///8AAAAABRcAAAANQ2xlYXJDYW52YXNWMQIAAAAJU3RhcnRUaW1lBFR5cGUABBAMQWN0aW9uVHlwZVYxAgAAAAIAAACXBgIAAAAAAAGv////5v///wAAAAAFGAAAAA9QZW5BdHRyaWJ1dGVzVjEKAAAAB19jb2xvckEHX2NvbG9yUgdfY29sb3JHB19jb2xvckIKRml0VG9DdXJ2ZQZIZWlnaHQOSWdub3JlUHJlc3N1cmUNSXNIaWdobGlnaHRlcgVTaGFwZQVXaWR0aAAAAAAAAAAABAACAgICAQYBAQxCcnVzaFNoYXBlVjECAAAABgIAAAD//wAAAAAAAAAAACJAAAAFrv///wxCcnVzaFNoYXBlVjEBAAAAB3ZhbHVlX18ACAIAAAABAAAAAAAAAAAAIkAFGQAAAApJbmtUcmFjZVYxAwAAAA1MaXN0YDErX2l0ZW1zDExpc3RgMStfc2l6ZQ9MaXN0YDErX3ZlcnNpb24EAAAYU2hhcmVkLklua2luZy5JbmtQb2ludFtdAgAAAAgIAgAAAAlTAAAA8QAAAPEAAAABGwAAABgAAAD//wAAAAAAAAAAACJAAAABrP///67///8BAAAAAAAAAAAAIkABHAAAABkAAAAJVQAAADEAAAAxAAAAAR4AAAAYAAAA//8AAAAAAAAAAAAiQAAAAar///+u////AQAAAAAAAAAAACJAAR8AAAAZAAAACVcAAABAAAAAQAAAAAEhAAAAGAAAAP//AAAAAAAAAAAAIkAAAAGo////rv///wEAAAAAAAAAAAAiQAEiAAAAGQAAAAlZAAAABQAAAAUAAAABJAAAABgAAAD//wAAAAAAAAAAACJAAAABpv///67///8BAAAAAAAAAAAAIkABJQAAABkAAAAJWwAAAF4AAABeAAAAAScAAAAYAAAA//8AAAAAAAAAAAAiQAAAAaT///+u////AQAAAAAAAAAAACJAASgAAAAZAAAACV0AAAAeAAAAHgAAAAEqAAAAGAAAAP//AAAAAAAAAAAAIkAAAAGi////rv///wEAAAAAAAAAAAAiQAErAAAAGQAAAAlfAAAAeAAAAHgAAAABLQAAABgAAAD//wAAAAAAAAAAACJAAAABoP///67///8BAAAAAAAAAAAAIkABLgAAABkAAAAJYQAAACMAAAAjAAAAATAAAAAYAAAA//8AAAAAAAAAAAAiQAAAAZ7///+u////AQAAAAAAAAAAACJAATEAAAAZAAAACWMAAAAcAAAAHAAAAAEzAAAAGAAAAP//AAAAAAAAAAAAIkAAAAGc////rv///wEAAAAAAAAAAAAiQAE0AAAAGQAAAAllAAAAQwAAAEMAAAABNgAAABgAAAD//wAAAAAAAAAAACJAAAABmv///67///8BAAAAAAAAAAAAIkABNwAAABkAAAAJZwAAAGEAAABhAAAAATkAAAAYAAAA//8AAAAAAAAAAAAiQAAAAZj///+u////AQAAAAAAAAAAACJAAToAAAAZAAAACWkAAAAPAAAADwAAAAE8AAAAGAAAAP//AAAAAAAAAAAAIkAAAAGW////rv///wEAAAAAAAAAAAAiQAE9AAAAGQAAAAlrAAAARAAAAEQAAAABPwAAABgAAAD//wAAAAAAAAAAACJAAAABlP///67///8BAAAAAAAAAAAAIkABQAAAABkAAAAJbQAAABUAAAAVAAAAAUIAAAAYAAAA//8AAAAAAAAAAAAiQAAAAZL///+u////AQAAAAAAAAAAACJAAUMAAAAZAAAACW8AAABVAAAAVQAAAAFFAAAAGAAAAP//AAAAAAAAAAAAIkAAAAGQ////rv///wEAAAAAAAAAAAAiQAFGAAAAGQAAAAlxAAAAlAAAAJQAAAABSAAAABgAAAD//wAAAAAAAAAAACJAAAABjv///67///8BAAAAAAAAAAAAIkABSQAAABkAAAAJcwAAAEcAAABHAAAAAUsAAAAYAAAA//8AAAAAAAAAAAAiQAAAAYz///+u////AQAAAAAAAAAAACJAAUwAAAAZAAAACXUAAAAYAAAAGAAAAAFOAAAAGAAAAP//AAAAAAAAAAAAIkAAAAGK////rv///wEAAAAAAAAAAAAiQAFPAAAAGQAAAAl3AAAATwAAAE8AAAAHUwAAAAABAAAAAAEAAAQKSW5rUG9pbnRWMQI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0PB1UAAAAAAQAAAEAAAAAECklua1BvaW50VjECAA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NDwdXAAAAAAEAAABAAAAABApJbmtQb2ludFYxAgA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B1kAAAAAAQAAAAgAAAAECklua1BvaW50VjECAAAACdoBAAAJ2wEAAAncAQAACd0BAAAJ3gEAAA0DB1sAAAAAAQAAAIAAAAAECklua1BvaW50VjECAA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NIgddAAAAAAEAAAAgAAAABApJbmtQb2ludFYxAgAAAAk9AgAACT4CAAAJPwIAAAlAAgAACUECAAAJQgIAAAlDAgAACUQCAAAJRQIAAAlGAgAACUcCAAAJSAIAAAlJAgAACUoCAAAJSwIAAAlMAgAACU0CAAAJTgIAAAlPAgAACVACAAAJUQIAAAlSAgAACVMCAAAJVAIAAAlVAgAACVYCAAAJVwIAAAlYAgAACVkCAAAJWgIAAA0CB18AAAAAAQAAAIAAAAAECklua1BvaW50VjECAA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DQgHYQAAAAABAAAAQAAAAAQKSW5rUG9pbnRWMQIAAAAJ0wIAAAnUAgAACdUCAAAJ1gIAAAnXAgAACdgCAAAJ2QIAAAnaAgAACdsCAAAJ3AIAAAndAgAACd4CAAAJ3wIAAAngAgAACeECAAAJ4gIAAAnjAgAACeQCAAAJ5QIAAAnmAgAACecCAAAJ6AIAAAnpAgAACeoCAAAJ6wIAAAnsAgAACe0CAAAJ7gIAAAnvAgAACfACAAAJ8QIAAAnyAgAACfMCAAAJ9AIAAAn1AgAADR0HYwAAAAABAAAAIAAAAAQKSW5rUG9pbnRWMQIAAAAJ9gIAAAn3AgAACfgCAAAJ+QIAAAn6AgAACfsCAAAJ/AIAAAn9AgAACf4CAAAJ/wIAAAkAAwAACQEDAAAJAgMAAAkDAwAACQQDAAAJBQMAAAkGAwAACQcDAAAJCAMAAAkJAwAACQoDAAAJCwMAAAkMAwAACQ0DAAAJDgMAAAkPAwAACRADAAAJEQMAAA0EB2UAAAAAAQAAAIAAAAAECklua1BvaW50VjECAA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NPQdnAAAAAAEAAACAAAAABApJbmtQb2ludFYxAgA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DR8HaQAAAAABAAAAEAAAAAQKSW5rUG9pbnRWMQIAAAAJtgMAAAm3AwAACbgDAAAJuQMAAAm6AwAACbsDAAAJvAMAAAm9AwAACb4DAAAJvwMAAAnAAwAACcEDAAAJwgMAAAnDAwAACcQDAAAKB2sAAAAAAQAAAIAAAAAECklua1BvaW50VjECAA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08B20AAAAAAQAAACAAAAAECklua1BvaW50VjECAAAACQkEAAAJCgQAAAkLBAAACQwEAAAJDQQAAAkOBAAACQ8EAAAJEAQAAAkRBAAACRIEAAAJEwQAAAkUBAAACRUEAAAJFgQAAAkXBAAACRgEAAAJGQQAAAkaBAAACRsEAAAJHAQAAAkdBAAADQsHbwAAAAABAAAAgAAAAAQKSW5rUG9pbnRWMQIA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0rB3EAAAAAAQAAAAABAAAECklua1BvaW50VjECA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NbAdzAAAAAAEAAACAAAAABApJbmtQb2ludFYxAgA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NOQd1AAAAAAEAAAAgAAAABApJbmtQb2ludFYxAgAAAAlOBQAACU8FAAAJUAUAAAlRBQAACVIFAAAJUwUAAAlUBQAACVUFAAAJVgUAAAlXBQAACVgFAAAJWQUAAAlaBQAACVsFAAAJXAUAAAldBQAACV4FAAAJXwUAAAlgBQAACWEFAAAJYgUAAAljBQAACWQFAAAJZQUAAA0IB3cAAAAAAQAAAIAAAAAECklua1BvaW50VjECAAAACWYFAAAJZwUAAAloBQAACWkF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NMQV4AAAACklua1BvaW50VjEEAAAAAVgBWQ5QcmVzc3VyZUZhY3RvcglUaW1lU3RhbXAAAAAABgYLEAIAAACeH4mB2/mxP8D2kMuKgXI/AAAAPwAAAAAAAAAAAXkAAAB4AAAAgiL5dRsosj+w8rTQHbt6PwAAAD8QAAAAAAAAAAF6AAAAeAAAAIIi+XUbKLI/QHY1LL2Igz8AAAA/EAAAAAAAAAABewAAAHgAAABmJWlqW1ayPzB1fu0hl4U/AAAAPyAAAAAAAAAAAXwAAAB4AAAASyjZXpuEsj8ocxBw67OJPwAAAD8vAAAAAAAAAAF9AAAAeAAAAC8rSVPbsrI/KHJZMVDCiz8AAAA/TgAAAAAAAAABfgAAAHgAAAAvK0lT27KyPxhxovK00I0/AAAAP04AAAAAAAAAAX8AAAB4AAAAEy65Rxvhsj8YcaLytNCNPwAAAD+sAAAAAAAAAAGAAAAAeAAAAL82CSXba7M/GHGi8rTQjT8AAAA/vAAAAAAAAAABgQAAAHgAAABPQsn22iS0PxhxovK00I0/AAAAP7wAAAAAAAAAAYIAAAB4AAAAplNpsVo6tT8YcaLytNCNPwAAAD/LAAAAAAAAAAGDAAAAeAAAAMhq6VRarLY/GHGi8rTQjT8AAAA/ywAAAAAAAAABhAAAAHgAAAACf/kDGvC3PxhxovK00I0/AAAAP9sAAAAAAAAAAYUAAAB4AAAACJnpm1mQuT8YcaLytNCNPwAAAD/bAAAAAAAAAAGGAAAAeAAAACiwaT9ZArs/GHGi8rTQjT8AAAA/6wAAAAAAAAABhwAAAHgAAAAqylnXmKK8PxhxovK00I0/AAAAP+sAAAAAAAAAAYgAAAB4AAAAEue5Yxhxvj8oclkxUMKLPwAAAD/6AAAAAAAAAAGJAAAAeAAAAIwA1f2rCMA/KHJZMVDCiz8AAAA/+gAAAAAAAAABigAAAHgAAACqCl3Vi6rAPyhyWTFQwos/AAAAPwoBAAAAAAAAAYsAAAB4AAAAyBTlrGtMwT8oclkxUMKLPwAAAD8KAQAAAAAAAAGMAAAAeAAAAHQdNYor18E/KHJZMVDCiz8AAAA/GgEAAAAAAAABjQAAAHgAAAA7IxVzqzPCPyhyWTFQwos/AAAAPxoBAAAAAAAAAY4AAAB4AAAAAyn1WyuQwj8oclkxUMKLPwAAAD8pAQAAAAAAAAGPAAAAeAAAAOcrZVBrvsI/KHJZMVDCiz8AAAA/KQEAAAAAAAABkAAAAHgAAAA9MA0/ywPDPyhyWTFQwos/AAAAPzkBAAAAAAAAAZEAAAB4AAAAITN9Mwsywz8oclkxUMKLPwAAAD85AQAAAAAAAAGSAAAAeAAAAAU27SdLYMM/KHJZMVDCiz8AAAA/SAEAAAAAAAABkwAAAHgAAAB3NyUia3fDPyhzEHDrs4k/AAAAP0gBAAAAAAAAAZQAAAB4AAAA6ThdHIuOwz8ocxBw67OJPwAAAD9YAQAAAAAAAAGVAAAAeAAAAM07zRDLvMM/KHMQcOuziT8AAAA/WAEAAAAAAAABlgAAAHgAAADNO80Qy7zDPzB0x66GpYc/AAAAP2gBAAAAAAAAAZcAAAB4AAAAPz0FC+vTwz8wdMeuhqWHPwAAAD9oAQAAAAAAAAGYAAAAeAAAALI+PQUL68M/MHTHroalhz8AAAA/dwEAAAAAAAABmQAAAHgAAAAkQHX/KgLEPzB0x66GpYc/AAAAP3cBAAAAAAAAAZoAAAB4AAAAlkGt+UoZxD8wdMeuhqWHPwAAAD+HAQAAAAAAAAGbAAAAeAAAAAhD5fNqMMQ/MHTHroalhz8AAAA/lwEAAAAAAAABnAAAAHgAAAB6RB3uikfEPzB0x66GpYc/AAAAP7MBAAAAAAAAAZ0AAAB4AAAA0EjF3OqMxD8wdX7tIZeFPwAAAD+zAQAAAAAAAAGeAAAAeAAAALRLNdEqu8Q/MHV+7SGXhT8AAAA/wwEAAAAAAAABnwAAAHgAAACYTqXFaunEP0B2NSy9iIM/AAAAP8MBAAAAAAAAAaAAAAB4AAAAYFSFrupFxT9AdjUsvYiDPwAAAD/SAQAAAAAAAAGhAAAAeAAAAERX9aIqdMU/QHY1LL2Igz8AAAA/0gEAAAAAAAABogAAAHgAAAAMXdWLqtDFP0B2NSy9iIM/AAAAP+IBAAAAAAAAAaMAAAB4AAAAYmF9egoWxj9Id+xqWHqBPwAAAD/iAQAAAAAAAAGkAAAAeAAAAClnXWOKcsY/SHfsalh6gT8AAAA/8gEAAAAAAAABpQAAAHgAAAB/awVS6rfGP5DwRlPn134/AAAAP/IBAAAAAAAAAaYAAAB4AAAA1W+tQEr9xj+Q8EZT59d+PwAAAD8BAgAAAAAAAAGnAAAAeAAAACt0VS+qQsc/kPBGU+fXfj8AAAA/AQIAAAAAAAABqAAAAHgAAACBeP0dCojHP7DytNAdu3o/AAAAPxECAAAAAAAAAakAAAB4AAAA2HylDGrNxz+w8rTQHbt6PwAAAD8RAgAAAAAAAAGqAAAAeAAAALx/FQGq+8c/sPK00B27ej8AAAA/IQIAAAAAAAABqwAAAHgAAACggoX16SnIP7DytNAdu3o/AAAAPyECAAAAAAAAAawAAAB4AAAAhIX16SlYyD+w8rTQHbt6PwAAAD8wAgAAAAAAAAGtAAAAeAAAAGiIZd5phsg/sPK00B27ej8AAAA/MAIAAAAAAAABrgAAAHgAAABMi9XSqbTIP7DytNAdu3o/AAAAP0ACAAAAAAAAAa8AAAB4AAAAMI5Fx+niyD+w8rTQHbt6PwAAAD9AAgAAAAAAAAGwAAAAeAAAABSRtbspEck/sPK00B27ej8AAAA/TwIAAAAAAAABsQAAAHgAAABqlV2qiVbJP7DytNAdu3o/AAAAP08CAAAAAAAAAbIAAAB4AAAATpjNnsmEyT+w8rTQHbt6PwAAAD9fAgAAAAAAAAGzAAAAeAAAAKScdY0pysk/sPK00B27ej8AAAA/bwIAAAAAAAABtAAAAHgAAAD6oB18iQ/KP7DytNAdu3o/AAAAP28CAAAAAAAAAbUAAAB4AAAAwab9ZAlsyj+w8rTQHbt6PwAAAD9vAgAAAAAAAAG2AAAAeAAAAIms3U2JyMo/sPK00B27ej8AAAA/fgIAAAAAAAABtwAAAHgAAADDs/UwKTzLP7DytNAdu3o/AAAAP44CAAAAAAAAAbgAAAB4AAAAGbidH4mByz+w8rTQHbt6PwAAAD+OAgAAAAAAAAG5AAAAeAAAAOO9fQgJ3ss/sPK00B27ej8AAAA/ngIAAAAAAAABugAAAHgAAAA5wiX3aCPMP7DytNAdu3o/AAAAP54CAAAAAAAAAbsAAAB4AAAAjcbN5chozD+w8rTQHbt6PwAAAD+eAgAAAAAAAAG8AAAAeAAAAHHJPdoIl8w/sPK00B27ej8AAAA/rQIAAAAAAAABvQAAAHgAAABVzK3OSMXMP5DwRlPn134/AAAAP70CAAAAAAAAAb4AAAB4AAAAOc8dw4jzzD+Q8EZT59d+PwAAAD+9AgAAAAAAAAG/AAAAeAAAAKvQVb2oCs0/kPBGU+fXfj8AAAA/zAIAAAAAAAABwAAAAHgAAACP08Wx6DjNP0h37GpYeoE/AAAAP8wCAAAAAAAAAcEAAAB4AAAAAdX9qwhQzT9Id+xqWHqBPwAAAD/cAgAAAAAAAAHCAAAAeAAAAHPWNaYoZ80/SHfsalh6gT8AAAA/3AIAAAAAAAABwwAAAHgAAADl122gSH7NP0B2NSy9iIM/AAAAP+wCAAAAAAAAAcQAAAB4AAAAWdmlmmiVzT9AdjUsvYiDPwAAAD/7AgAAAAAAAAHFAAAAeAAAAMva3ZSIrM0/QHY1LL2Igz8AAAA/+wIAAAAAAAABxgAAAHgAAAA93BWPqMPNPzB1fu0hl4U/AAAAP/sCAAAAAAAAAccAAAB4AAAAr91NicjazT8wdX7tIZeFPwAAAD8LAwAAAAAAAAHIAAAAeAAAACHfhYPo8c0/MHV+7SGXhT8AAAA/CwMAAAAAAAAByQAAAHgAAACT4L19CAnOPzB1fu0hl4U/AAAAPxsDAAAAAAAAAcoAAAB4AAAAd+Mtckg3zj8wdX7tIZeFPwAAAD8bAwAAAAAAAAHLAAAAeAAAAFvmnWaIZc4/MHTHroalhz8AAAA/KgMAAAAAAAABzAAAAHgAAAA/6Q1byJPOPzB0x66GpYc/AAAAPyoDAAAAAAAAAc0AAAB4AAAAB+/tQ0jwzj8wdMeuhqWHPwAAAD9JAwAAAAAAAAHOAAAAeAAAAM/0zSzITM8/KHMQcOuziT8AAAA/SQMAAAAAAAABzwAAAHgAAAB7/R0KiNfPPyhzEHDrs4k/AAAAP0kDAAAAAAAAAdAAAAB4AAAAFAO38yMx0D8oclkxUMKLPwAAAD9JAwAAAAAAAAHRAAAAeAAAACIIe98TgtA/EHDrsxnfjz8AAAA/WQMAAAAAAAAB0gAAAHgAAADqDVvIk97QP4g3mjq/9pA/AAAAP1kDAAAAAAAAAdMAAAB4AAAA+BIftIMv0T8Atz6b8f2RPwAAAD9pAwAAAAAAAAHUAAAAeAAAAMAY/5wDjNE/ALc+m/H9kT8AAAA/aQMAAAAAAAAB1QAAAHgAAACIHt+Fg+jRP3w24/sjBZM/AAAAP3gDAAAAAAAAAdYAAAB4AAAAJiJrd1Mi0j98NuP7IwWTPwAAAD+IAwAAAAAAAAHXAAAAeAAAADQnL2NDc9I/fDbj+yMFkz8AAAA/iAMAAAAAAAAB2AAAAHgAAAAaKp9Xg6HSP3w24/sjBZM/AAAAP4gDAAAAAAAAAdkAAAB4AAAARCzzTjPE0j98NuP7IwWTPwAAAD+YAwAAAAAAAAHaAAAAeAAAAHAuR0bj5tI/fDbj+yMFkz8AAAA/mAMAAAAAAAAB2wAAAHgAAAAoL2NDc/LSP3w24/sjBZM/AAAAP6cDAAAAAAAAAdwAAAB4AAAA4i9/QAP+0j98NuP7IwWTPwAAAD+3AwAAAAAAAAHdAAAAeAAAAJowmz2TCdM/fDbj+yMFkz8AAAA/twMAAAAAAAAB3gAAAHgAAABUMbc6IxXTP3w24/sjBZM/AAAAP7cDAAAAAAAAAd8AAAB4AAAAxjLvNEMs0z98NuP7IwWTPwAAAD/GAwAAAAAAAAHgAAAAeAAAAH4zCzLTN9M/fDbj+yMFkz8AAAA/xgMAAAAAAAAB4QAAAHgAAADwNEMs807TP3w24/sjBZM/AAAAP9YDAAAAAAAAAeIAAAB4AAAAYjZ7JhNm0z98NuP7IwWTPwAAAD/WAwAAAAAAAAHjAAAAeAAAAI44zx3DiNM/fDbj+yMFkz8AAAA/5gMAAAAAAAAB5AAAAHgAAAAqPFsPk8LTP3w24/sjBZM/AAAAP+YDAAAAAAAAAeUAAAB4AAAADj/LA9Pw0z8Atz6b8f2RPwAAAD/1AwAAAAAAAAHmAAAAeAAAAGRDc/IyNtQ/iDeaOr/2kD8AAAA/BQQAAAAAAAAB5wAAAHgAAAC6RxvhknvUP4g3mjq/9pA/AAAAPwUEAAAAAAAAAegAAAB4AAAAVkun0mK11D8YcaLytNCNPwAAAD8VBAAAAAAAAAHpAAAAeAAAAPROM8Qy79Q/GHGi8rTQjT8AAAA/FQQAAAAAAAAB6gAAAHgAAADYUaO4ch3VPyhyWTFQwos/AAAAPyQEAAAAAAAAAesAAAB4AAAAAlT3ryJA1T8oclkxUMKLPwAAAD80BAAAAAAAAAHsAAAAeAAAAHRVL6pCV9U/KHJZMVDCiz8AAAA/NAQAAAAAAAAB7QAAAHgAAACgV4Oh8nnVPyhyWTFQwos/AAAAP0MEAAAAAAAAAe4AAAB4AAAAElm7mxKR1T8oclkxUMKLPwAAAD9DBAAAAAAAAAHvAAAAeAAAAIRa85UyqNU/KHJZMVDCiz8AAAA/QwQAAAAAAAAB8AAAAHgAAAA8Ww+TwrPVPyhyWTFQwos/AAAAP1MEAAAAAAAAAfEAAAB4AAAArlxHjeLK1T8oclkxUMKLPwAAAD9TBAAAAAAAAAHyAAAAeAAAACBef4cC4tU/KHJZMVDCiz8AAAA/YwQAAAAAAAAB8wAAAHgAAACSX7eBIvnVPyhyWTFQwos/AAAAP2MEAAAAAAAAAfQAAAB4AAAAvmELedIb1j8YcaLytNCNPwAAAD9yBAAAAAAAAAH1AAAAeAAAADBjQ3PyMtY/GHGi8rTQjT8AAAA/cgQAAAAAAAAB9gAAAHgAAACiZHttEkrWPxhxovK00I0/AAAAP4IEAAAAAAAAAfcAAAB4AAAAzGbPZMJs1j8YcaLytNCNPwAAAD+CBAAAAAAAAAH4AAAAeAAAAGpqW1aSptY/GHGi8rTQjT8AAAA/kgQAAAAAAAAB+QAAAHgAAABObctK0tTWPxhxovK00I0/AAAAP5IEAAAAAAAAAfoAAAB4AAAAMnA7PxID1z8YcaLytNCNPwAAAD+hBAAAAAAAAAH7AAAAeAAAABZzqzNSMdc/GHGi8rTQjT8AAAA/oQQAAAAAAAAB/AAAAHgAAAC0djclImvXPxhxovK00I0/AAAAP7EEAAAAAAAAAf0AAAB4AAAA3niLHNKN1z8YcaLytNCNPwAAAD+xBAAAAAAAAAH+AAAAeAAAAMJ7+xASvNc/GHGi8rTQjT8AAAA/wAQAAAAAAAAB/wAAAHgAAACmfmsFUurXPxhxovK00I0/AAAAP8AEAAAAAAAAAQABAAB4AAAAioHb+ZEY2D8YcaLytNCNPwAAAD/QBAAAAAAAAAEBAQAAeAAAALaDL/FBO9g/GHGi8rTQjT8AAAA/0AQAAAAAAAABAgEAAHgAAABSh7viEXXYPxhxovK00I0/AAAAP+AEAAAAAAAAAQMBAAB4AAAANoor11Gj2D+IN5o6v/aQPwAAAD/gBAAAAAAAAAEEAQAAeAAAANKNt8gh3dg/ALc+m/H9kT8AAAA/7wQAAAAAAAABBQEAAHgAAABwkUO68RbZPwC3Ppvx/ZE/AAAAP+8EAAAAAAAAAQYBAAB4AAAAxpXrqFFc2T/8tYdcVgyUPwAAAD//BAAAAAAAAAEHAQAAeAAAAGKZd5ohltk//LWHXFYMlD8AAAA//wQAAAAAAAABCAEAAHgAAAC4nR+JgdvZP3Q1LL2IE5U/AAAAPw8FAAAAAAAAAQkBAAB4AAAAgKP/cQE42j90NSy9iBOVPwAAAD8PBQAAAAAAAAEKAQAAeAAAAEqp31qBlNo/dDUsvYgTlT8AAAA/HgUAAAAAAAABCwEAAHgAAADKr9tAkfzaP3Q1LL2IE5U/AAAAPy4FAAAAAAAAAQwBAAB4AAAABLfzIzFw2z90NSy9iBOVPwAAAD8uBQAAAAAAAAENAQAAeAAAABS8tw8hwds/dDUsvYgTlT8AAAA/PQUAAAAAAAABDgEAAHgAAADcwZf4oB3cP3Q1LL2IE5U/AAAAPz0FAAAAAAAAAQ8BAAB4AAAApMd34SB63D90NSy9iBOVPwAAAD89BQAAAAAAAAEQAQAAeAAAAGzNV8qg1tw/dDUsvYgTlT8AAAA/TQUAAAAAAAABEQEAAHgAAAB60hu2kCfdP3Q1LL2IE5U/AAAAP00FAAAAAAAAARIBAAB4AAAA0NbDpPBs3T90NSy9iBOVPwAAAD9dBQAAAAAAAAETAQAAeAAAAGzaT5bApt0/dDUsvYgTlT8AAAA/XQUAAAAAAAABFAEAAHgAAAB83xOCsPfdP3Q1LL2IE5U/AAAAP2wFAAAAAAAAARUBAAB4AAAAYOKDdvAl3j90NSy9iBOVPwAAAD9sBQAAAAAAAAEWAQAAeAAAAP7lD2jAX94/9LTQHbsalj8AAAA/fAUAAAAAAAABFwEAAHgAAAAo6GNfcILeP3A0dX7tIZc/AAAAP4wFAAAAAAAAARgBAAB4AAAADOvTU7Cw3j9wNHV+7SGXPwAAAD+MBQAAAAAAAAEZAQAAeAAAAH7sC07Qx94/7LMZ3x8pmD8AAAA/mwUAAAAAAAABGgEAAHgAAADw7UNI8N7eP+yzGd8fKZg/AAAAP5sFAAAAAAAAARsBAAB4AAAAYu97QhD23j/ssxnfHymYPwAAAD+bBQAAAAAAAAEcAQAAeAAAANTwszwwDd8/7LMZ3x8pmD8AAAA/qwUAAAAAAAABHQEAAHgAAACM8c85wBjfP+yzGd8fKZg/AAAAP6sFAAAAAAAAAR4BAAB4AAAARvLrNlAk3z/ssxnfHymYPwAAAD+6BQAAAAAAAAEfAQAAeAAAALjzIzFwO98/7LMZ3x8pmD8AAAA/ygUAAAAAAAABIAEAAHgAAABw9D8uAEffP+yzGd8fKZg/AAAAP8oFAAAAAAAAASEBAAB4AAAAKvVbK5BS3z/ssxnfHymYPwAAAD/KBQAAAAAAAAEiAQAAeAAAAJz2kyWwad8/bDO+P1IwmT8AAAA/ygUAAAAAAAABIwEAAHgAAAAO+Msf0IDfP+SyYqCEN5o/AAAAP9kFAAAAAAAAASQBAAB4AAAA8vo7FBCv3z9kMgcBtz6bPwAAAD/ZBQAAAAAAAAElAQAAeAAAABz9jwvA0d8/ZDIHAbc+mz8AAAA/6QUAAAAAAAABJgEAAHgAAAAAAAAAAADgP1wxUMIbTZ0/AAAAP+kFAAAAAAAAAScBAAB4AAAAzwHG+Occ4D/UsPQiTlSePwAAAD/5BQAAAAAAAAEoAQAAeAAAAEED/vIHNOA/VDCZg4Bbnz8AAAA/CAYAAAAAAAABKQEAAHgAAAAQBcTr71DgP1QwmYOAW58/AAAAPwgGAAAAAAAAASoBAAB4AAAAggb85Q9o4D/q1x5yWTGgPwAAAD8IBgAAAAAAAAErAQAAeAAAAFAIwt73hOA/6tceclkxoD8AAAA/CAYAAAAAAAABLAEAAHgAAAAfCojX36HgP+rXHnJZMaA/AAAAPxgGAAAAAAAAAS0BAAB4AAAAkQvA0f+44D/q1x5yWTGgPwAAAD8nBgAAAAAAAAEuAQAAeAAAAAMN+Msf0OA/6tceclkxoD8AAAA/JwYAAAAAAAABLwEAAHgAAAB1DjDGP+fgP+rXHnJZMaA/AAAAPzcGAAAAAAAAATABAAB4AAAAig/awZf44D/q1x5yWTGgPwAAAD83BgAAAAAAAAExAQAAeAAAAKAQhL3vCeE/6tceclkxoD8AAAA/RwYAAAAAAAABMgEAAHgAAAC1ES65RxvhP+rXHnJZMaA/AAAAP0cGAAAAAAAAATMBAAB4AAAAyxLYtJ8s4T/q1x5yWTGgPwAAAD9WBgAAAAAAAAE0AQAAeAAAAD0UEK+/Q+E/6tceclkxoD8AAAA/VgYAAAAAAAABNQEAAHgAAABSFbqqF1XhP+rXHnJZMaA/AAAAP2YGAAAAAAAAATYBAAB4AAAAaBZkpm9m4T+mF3Gi8rSgPwAAAD9mBgAAAAAAAAE3AQAAeAAAAH0XDqLHd+E/YlfD0os4oT8AAAA/dgYAAAAAAAABOAEAAHgAAACTGLidH4nhP2JXw9KLOKE/AAAAP3YGAAAAAAAAATkBAAB4AAAApxlimXea4T9iV8PSizihPwAAAD+FBgAAAAAAAAE6AQAAeAAAAL4aDJXPq+E/YlfD0os4oT8AAAA/hQYAAAAAAAABOwEAAHgAAADSG7aQJ73hP2JXw9KLOKE/AAAAP6QGAAAAAAAAATwBAAB4AAAA/R0KiNff4T9iV8PSizihPwAAAD+kBgAAAAAAAAE9AQAAeAAAALYeJoVn6+E/YlfD0os4oT8AAAA/pAYAAAAAAAABPgEAAHgAAABvH0KC9/bhP2JXw9KLOKE/AAAAP7QGAAAAAAAAAT8BAAB4AAAAzB/QgL/84T9iV8PSizihPwAAAD+0BgAAAAAAAAFAAQAAeAAAACkgXn+HAuI/YlfD0os4oT8AAAA/xAYAAAAAAAABQQEAAHgAAACFIOx9TwjiP2JXw9KLOKE/AAAAP9MGAAAAAAAAAUIBAAB4AAAA4iB6fBcO4j9iV8PSizihPwAAAD/zBgAAAAAAAAFDAQAAeAAAAD4hCHvfE+I/YlfD0os4oT8AAAA/8wYAAAAAAAABRAEAAHgAAACbIZZ5pxniP2JXw9KLOKE/AAAAPwIHAAAAAAAAAUUBAAB4AAAA9yEkeG8f4j9iV8PSizihPwAAAD8SBwAAAAAAAAFGAQAAeAAAALAiQHX/KuI/YlfD0os4oT8AAAA/IQcAAAAAAAABRwEAAHgAAAAiJHhvH0LiP6YXcaLytKA/AAAAPyEHAAAAAAAAAUgBAAB4AAAAOCUia3dT4j+mF3Gi8rSgPwAAAD8hBwAAAAAAAAFJAQAAeAAAAPElPmgHX+I/6tceclkxoD8AAAA/MQcAAAAAAAABSgEAAHgAAACqJlpll2riP+rXHnJZMaA/AAAAPzEHAAAAAAAAAUsBAAB4AAAAYyd2Yid24j9UMJmDgFufPwAAAD9BBwAAAAAAAAFMAQAAeAAAABwokl+3geI/1LD0Ik5Unj8AAAA/QQcAAAAAAAABTQEAAHgAAAB4KCBef4fiP9Sw9CJOVJ4/AAAAP1AHAAAAAAAAAU4BAAB4AAAA1SiuXEeN4j9cMVDCG02dPwAAAD9gBwAAAAAAAAFPAQAAeAAAADEpPFsPk+I/3LGrYelFnD8AAAA/YAcAAAAAAAABUAEAAHgAAACOKcpZ15jiP2QyBwG3Pps/AAAAP3AHAAAAAAAAAVEBAAB4AAAAjinKWdeY4j/ksmKghDeaPwAAAD+PBwAAAAAAAAFSAQAAeAAAAOopWFifnuI/5LJioIQ3mj8AAAA/jwcAAAAAAAABUwEAAHgAAADqKVhYn57iP2wzvj9SMJk/AAAAP74HAAAAAAAAAVQBAAB4AAAARyrmVmek4j9sM74/UjCZPwAAAD++BwAAAAAAAAFVAQAAeAAAAEcq5lZnpOI/7LMZ3x8pmD8AAAA/eQgAAAAAAAABVgEAAHgAAACjKnRVL6riP+yzGd8fKZg/AAAAP3kIAAAAAAAAAVcBAAB4AAAAACsCVPev4j9wNHV+7SGXPwAAAD+4CAAAAAAAAAFYAQAAeAAAAFwrkFK/teI/cDR1fu0hlz8AAAA/xwgAAAAAAAABWQEAAHgAAAC5Kx5Rh7viP/S00B27GpY/AAAAP8cIAAAAAAAAAVoBAAB4AAAAciw6ThfH4j90NSy9iBOVPwAAAD/XCAAAAAAAAAFbAQAAeAAAAM4syEzfzOI//LWHXFYMlD8AAAA/5wgAAAAAAAABXAEAAHgAAAArLVZLp9LiP/y1h1xWDJQ/AAAAP/YIAAAAAAAAAV0BAAB4AAAAKy1WS6fS4j98NuP7IwWTPwAAAD8GCQAAAAAAAAFeAQAAeAAAAIct5Elv2OI/ALc+m/H9kT8AAAA/JQkAAAAAAAABXwEAAHgAAACHLeRJb9jiP4g3mjq/9pA/AAAAP4MJAAAAAAAAAWABAAB4AAAAhy3kSW/Y4j8QcOuzGd+PPwAAAD+SCQAAAAAAAAFhAQAAeAAAAIct5Elv2OI/GHGi8rTQjT8AAAA/wgkAAAAAAAABYgEAAHgAAADkLXJIN97iPxhxovK00I0/AAAAP8IJAAAAAAAAAWMBAAB4AAAA5C1ySDfe4j8oclkxUMKLPwAAAD/xCQAAAAAAAAFkAQAAeAAAAOQtckg33uI/KHMQcOuziT8AAAA/EAoAAAAAAAABZQEAAHgAAABALgBH/+PiPyhzEHDrs4k/AAAAPx8KAAAAAAAAAWYBAAB4AAAAQC4AR//j4j8wdMeuhqWHPwAAAD8/CgAAAAAAAAFnAQAAeAAAAEAuAEf/4+I/MHV+7SGXhT8AAAA/rAoAAAAAAAABaAEAAHgAAACdLo5Fx+niPzB1fu0hl4U/AAAAP7wKAAAAAAAAAWkBAAB4AAAAKgRh73tCkD/22YzvjxTUPwAAAD8AAAAAAAAAAAFqAQAAeAAAAEob4ZJ7tJE/9tmM748U1D8AAAA/XgAAAAAAAAABawEAAHgAAABqMmE2eyaTP/bZjO+PFNQ/AAAAP14AAAAAAAAAAWwBAAB4AAAAGlWhq3pRlT/22YzvjxTUPwAAAD9tAAAAAAAAAAFtAQAAeAAAAFyDofJ5NZg/9tmM748U1D8AAAA/bQAAAAAAAAABbgEAAHgAAAAovWELedKbP/bZjO+PFNQ/AAAAP30AAAAAAAAAAW8BAAB4AAAAbOthUni2nj/+kYLJHATUPwAAAD99AAAAAAAAAAFwAQAAeAAAANYMscw7zaA//pGCyRwE1D8AAAA/jQAAAAAAAAABcQEAAHgAAACEL/FBO/iiP/6RgskcBNQ/AAAAP40AAAAAAAAAAXIBAAB4AAAApEZx5TpqpD/+kYLJHATUPwAAAD+cAAAAAAAAAAFzAQAAeAAAAPxXEaC6f6U//pGCyRwE1D8AAAA/nAAAAAAAAAABdAEAAHgAAABWabFaOpWmP/6RgskcBNQ/AAAAP6wAAAAAAAAAAXUBAAB4AAAA5nRxLDpOpz/+kYLJHATUPwAAAD+sAAAAAAAAAAF2AQAAeAAAAK56URW6qqc//pGCyRwE1D8AAAA/vAAAAAAAAAABdwEAAHgAAAB2gDH+OQeoP/6RgskcBNQ/AAAAP7wAAAAAAAAAAXgBAAB4AAAAPoYR57ljqD/+kYLJHATUPwAAAD/LAAAAAAAAAAF5AQAAeAAAAAaM8c85wKg//pGCyRwE1D8AAAA/ywAAAAAAAAABegEAAHgAAACWl7GhOXmpP/6RgskcBNQ/AAAAP9sAAAAAAAAAAXsBAAB4AAAAJKNxczkyqj/+kYLJHATUPwAAAD/bAAAAAAAAAAF8AQAAeAAAALSuMUU566o/Bkp4o6nz0z8AAAA/6gAAAAAAAAABfQEAAHgAAAAMwNH/uACsPw8Cbn0249M/AAAAP+oAAAAAAAAAAX4BAAB4AAAAZNFxujgWrT8PAm59NuPTPwAAAD/6AAAAAAAAAAF/AQAAeAAAAE7u0Ua45K4/DwJufTbj0z8AAAA/+gAAAAAAAAABgAEAAHgAAACbBZnpm1mwPw8Cbn0249M/AAAAPwoBAAAAAAAAAYEBAAB4AAAADhTJr9tAsT8PAm59NuPTPwAAAD8KAQAAAAAAAAGCAQAAeAAAAIIi+XUbKLI/DwJufTbj0z8AAAA/GQEAAAAAAAABgwEAAHgAAAC/Ngkl22uzPw8Cbn0249M/AAAAPxkBAAAAAAAAAYQBAAB4AAAAaz9ZApv2sz8PAm59NuPTPwAAAD8pAQAAAAAAAAGFAQAAeAAAADNFOesaU7Q/DwJufTbj0z8AAAA/OQEAAAAAAAABhgEAAHgAAAD7ShnUmq+0Pw8Cbn0249M/AAAAPzkBAAAAAAAAAYcBAAB4AAAAw1D5vBoMtT8PAm59NuPTPwAAAD9IAQAAAAAAAAGIAQAAeAAAAIpW2aWaaLU/DwJufTbj0z8AAAA/dwEAAAAAAAABiQEAAHgAAABuWUma2pa1Pw8Cbn0249M/AAAAP7oBAAAAAAAAAYoBAAB4AAAAUly5jhrFtT8PAm59NuPTPwAAAD/JAQAAAAAAAAGLAQAAeAAAADZfKYNa87U/DwJufTbj0z8AAAA/yQEAAAAAAAABjAEAAHgAAAAaYpl3miG2Pw8Cbn0249M/AAAAP9kBAAAAAAAAAY0BAAB4AAAA5Gd5YBp+tj8PAm59NuPTPwAAAD/ZAQAAAAAAAAGOAQAAeAAAAMhq6VRarLY/DwJufTbj0z8AAAA/6AEAAAAAAAABjwEAAHgAAACsbVlJmtq2Pw8Cbn0249M/AAAAP+gBAAAAAAAAAZABAAB4AAAAkHDJPdoItz8PAm59NuPTPwAAAD/kAwAAAAAAAAGRAQAAeAAAAHJzOTIaN7c/DwJufTbj0z8AAAA/9AMAAAAAAAABkgEAAHgAAABWdqkmWmW3Pxa6Y1fD0tM/AAAAP/QDAAAAAAAAAZMBAAB4AAAAAn/5Axrwtz8nKk8L3bHTPwAAAD8EBAAAAAAAAAGUAQAAeAAAAMqE2eyZTLg/JypPC92x0z8AAAA/EwQAAAAAAAABlQEAAHgAAAB4jSnKWde4Py/iROVpodM/AAAAPxMEAAAAAAAAAZYBAAB4AAAAQJMJs9kzuT8v4kTlaaHTPwAAAD8jBAAAAAAAAAGXAQAAeAAAACSWeacZYrk/OJo6v/aQ0z8AAAA/IwQAAAAAAAABmAEAAHgAAAAImembWZC5PziaOr/2kNM/AAAAPzMEAAAAAAAAAZkBAAB4AAAAJJZ5pxliuT84mjq/9pDTPwAAAD/mBQAAAAAAAAGaAQAAeAAAAFSUs64xRdk/XOiOXQ1Lzz8AAAA/AAAAAAAAAAABmwEAAHgAAAB+lgem4WfZP1zojl0NS88/AAAAPwMCAAAAAAAAAZwBAAB4AAAA8Jc/oAF/2T9c6I5dDUvPPwAAAD8DAgAAAAAAAAGdAQAAeAAAAByak5exodk/XOiOXQ1Lzz8AAAA/EwIAAAAAAAABngEAAHgAAABGnOeOYcTZP1zojl0NS88/AAAAPyICAAAAAAAAAZ8BAAB4AAAAuJ0fiYHb2T9c6I5dDUvPPwAAAD8iAgAAAAAAAAGgAQAAeAAAAOSfc4Ax/tk/XOiOXQ1Lzz8AAAA/IgIAAAAAAAABoQEAAHgAAAAOosd34SDaP1zojl0NS88/AAAAPzICAAAAAAAAAaIBAAB4AAAAZqZvZkFm2j9c6I5dDUvPPwAAAD8yAgAAAAAAAAGjAQAAeAAAAJCow13xiNo/alh6EScqzz8AAAA/QgIAAAAAAAABpAEAAHgAAAC8qhdVoavaP2pYehEnKs8/AAAAP0ICAAAAAAAAAaUBAAB4AAAA5qxrTFHO2j9qWHoRJyrPPwAAAD9RAgAAAAAAAAGmAQAAeAAAAFiuo0Zx5do/fMhlxUAJzz8AAAA/UQIAAAAAAAABpwEAAHgAAACusks10SrbP3zIZcVACc8/AAAAP3ACAAAAAAAAAagBAAB4AAAAaLNnMmE22z98yGXFQAnPPwAAAD9wAgAAAAAAAAGpAQAAeAAAACC0gy/xQds/fMhlxUAJzz8AAAA/gAIAAAAAAAABqgEAAHgAAADatJ8sgU3bP3zIZcVACc8/AAAAP4ACAAAAAAAAAasBAAB4AAAAkrW7KRFZ2z98yGXFQAnPPwAAAD+QAgAAAAAAAAGsAQAAeAAAAEy21yahZNs/fMhlxUAJzz8AAAA/kAIAAAAAAAABrQEAAHgAAAAEt/MjMXDbP3zIZcVACc8/AAAAP58CAAAAAAAAAa4BAAB4AAAAvrcPIcF72z98yGXFQAnPPwAAAD+vAgAAAAAAAAGvAQAAeAAAAHa4Kx5Rh9s/fMhlxUAJzz8AAAA/rwIAAAAAAAABsAEAAHgAAADouWMYcZ7bP3zIZcVACc8/AAAAP78CAAAAAAAAAbEBAAB4AAAAorp/FQGq2z98yGXFQAnPPwAAAD+/AgAAAAAAAAGyAQAAeAAAABS8tw8hwds/fMhlxUAJzz8AAAA/zgIAAAAAAAABswEAAHgAAAA+vgsH0ePbP3zIZcVACc8/AAAAP94CAAAAAAAAAbQBAAB4AAAAsL9DAfH62z98yGXFQAnPPwAAAD/eAgAAAAAAAAG1AQAAeAAAANzBl/igHdw/fMhlxUAJzz8AAAA/3gIAAAAAAAABtgEAAHgAAABOw8/ywDTcP3zIZcVACc8/AAAAP+0CAAAAAAAAAbcBAAB4AAAAeMUj6nBX3D98yGXFQAnPPwAAAD/9AgAAAAAAAAG4AQAAeAAAAKTHd+Egetw/fMhlxUAJzz8AAAA//QIAAAAAAAABuQEAAHgAAADOycvY0JzcP3zIZcVACc8/AAAAP/0CAAAAAAAAAboBAAB4AAAAQMsD0/Cz3D98yGXFQAnPPwAAAD8NAwAAAAAAAAG7AQAAeAAAAGzNV8qg1tw/fMhlxUAJzz8AAAA/HAMAAAAAAAABvAEAAHgAAAAkznPHMOLcP3zIZcVACc8/AAAAPxwDAAAAAAAAAb0BAAB4AAAAls+rwVD53D98yGXFQAnPPwAAAD8cAwAAAAAAAAG+AQAAeAAAAAjR47twEN0/fMhlxUAJzz8AAAA/LAMAAAAAAAABvwEAAHgAAAB60hu2kCfdP3zIZcVACc8/AAAAPywDAAAAAAAAAcABAAB4AAAAMtM3syAz3T98yGXFQAnPPwAAAD88AwAAAAAAAAHBAQAAeAAAAOzTU7CwPt0/fMhlxUAJzz8AAAA/SwMAAAAAAAABwgEAAHgAAACk1G+tQErdP3zIZcVACc8/AAAAP0sDAAAAAAAAAcMBAAB4AAAAXtWLqtBV3T98yGXFQAnPPwAAAD9bAwAAAAAAAAHEAQAAeAAAABbWp6dgYd0/fMhlxUAJzz8AAAA/WwMAAAAAAAABxQEAAHgAAACI19+hgHjdP3zIZcVACc8/AAAAP2oDAAAAAAAAAcYBAAB4AAAAQtj7nhCE3T98yGXFQAnPPwAAAD9qAwAAAAAAAAHHAQAAeAAAAPrYF5ygj90/fMhlxUAJzz8AAAA/egMAAAAAAAAByAEAAHgAAAC02TOZMJvdP3zIZcVACc8/AAAAP3oDAAAAAAAAAckBAAB4AAAAbNpPlsCm3T98yGXFQAnPPwAAAD+KAwAAAAAAAAHKAQAAeAAAACbba5NQst0/fMhlxUAJzz8AAAA/mQMAAAAAAAABywEAAHgAAADe24eQ4L3dP3zIZcVACc8/AAAAP5kDAAAAAAAAAcwBAAB4AAAAmNyjjXDJ3T98yGXFQAnPPwAAAD+pAwAAAAAAAAHNAQAAeAAAAFDdv4oA1d0/fMhlxUAJzz8AAAA/uQMAAAAAAAABzgEAAHgAAAAK3tuHkODdP3zIZcVACc8/AAAAP8gDAAAAAAAAAc8BAAB4AAAAwt73hCDs3T98yGXFQAnPPwAAAD/nAwAAAAAAAAHQAQAAeAAAAIzk122gSN4/fMhlxUAJzz8AAAA/5wMAAAAAAAAB0QEAAHgAAAAo6GNfcILeP3zIZcVACc8/AAAAPwcEAAAAAAAAAdIBAAB4AAAAuPMjMXA73z9c6I5dDUvPPwAAAD8HBAAAAAAAAAHTAQAAeAAAAA74yx/QgN8/XOiOXQ1Lzz8AAAA/BwQAAAAAAAAB1AEAAHgAAACq+1cRoLrfPzoIuPXZjM8/AAAAPxYEAAAAAAAAAdUBAAB4AAAA1v2rCFDd3z86CLj12YzPPwAAAD8WBAAAAAAAAAHWAQAAeAAAAAAAAAAAAOA/Ogi49dmMzz8AAAA/JgQAAAAAAAAB1wEAAHgAAAC5ABz9jwvgPyqYzEHArc8/AAAAPyYEAAAAAAAAAdgBAAB4AAAAcwE4+h8X4D8qmMxBwK3PPwAAAD82BAAAAAAAAAHZAQAAeAAAACwCVPevIuA/KpjMQcCtzz8AAAA/NgQAAAAAAAAB2gEAAHgAAAAPMMY/5wDjP0p4o6nza88/AAAAPwAAAAAAAAAAAdsBAAB4AAAAsi84QR/74j9KeKOp82vPPwAAAD8QAAAAAAAAAAHcAQAAeAAAAFYvqkJX9eI/SnijqfNrzz8AAAA/EAAAAAAAAAAB3QEAAHgAAABWL6pCV/XiPzoIuPXZjM8/AAAAPx8AAAAAAAAAAd4BAAB4AAAA+S4cRI/v4j86CLj12YzPPwAAAD9OAAAAAAAAAAHfAQAAeAAAAOQtckg33uI/KpjMQcCtzz8AAAA/AAAAAAAAAAAB4AEAAHgAAABALgBH/+PiPyqYzEHArc8/AAAAP30AAAAAAAAAAeEBAAB4AAAAnS6ORcfp4j8qmMxBwK3PPwAAAD+MAAAAAAAAAAHiAQAAeAAAAPkuHESP7+I/KpjMQcCtzz8AAAA/jAAAAAAAAAAB4wEAAHgAAABWL6pCV/XiPyqYzEHArc8/AAAAP5wAAAAAAAAAAeQBAAB4AAAAsi84QR/74j8qmMxBwK3PPwAAAD+cAAAAAAAAAAHlAQAAeAAAAA8wxj/nAOM/KpjMQcCtzz8AAAA/qwAAAAAAAAAB5gEAAHgAAADIMOI8dwzjPzoIuPXZjM8/AAAAP7sAAAAAAAAAAecBAAB4AAAAgTH+OQcY4z86CLj12YzPPwAAAD+7AAAAAAAAAAHoAQAAeAAAADoyGjeXI+M/SnijqfNrzz8AAAA/ywAAAAAAAAAB6QEAAHgAAACsM1IxtzrjP1zojl0NS88/AAAAP8sAAAAAAAAAAeoBAAB4AAAAMzY0Jy9j4z9qWHoRJyrPPwAAAD/aAAAAAAAAAAHrAQAAeAAAAHQ5Mho3l+M/fMhlxUAJzz8AAAA/2gAAAAAAAAAB7AEAAHgAAABYPKIOd8XjP4w4UXla6M4/AAAAP+oAAAAAAAAAAe0BAAB4AAAAmT+gAX/54z+cqDwtdMfOPwAAAD/qAAAAAAAAAAHuAQAAeAAAADZDLPNOM+Q/rhgo4Y2mzj8AAAA/6gAAAAAAAAAB7wEAAHgAAADTRrjkHm3kP76IE5Wnhc4/AAAAP/oAAAAAAAAAAfABAAB4AAAAt0ko2V6b5D++iBOVp4XOPwAAAD8JAQAAAAAAAAHxAQAAeAAAAPdMJsxmz+Q/vogTlaeFzj8AAAA/CQEAAAAAAAAB8gEAAHgAAAB/TwjC3vfkP76IE5Wnhc4/AAAAPxkBAAAAAAAAAfMBAAB4AAAATVHOusYU5T++iBOVp4XOPwAAAD8ZAQAAAAAAAAH0AQAAeAAAABxTlLOuMeU/vogTlaeFzj8AAAA/KAEAAAAAAAAB9QEAAHgAAACOVMytzkjlP76IE5Wnhc4/AAAAPygBAAAAAAAAAfYBAAB4AAAAo1V2qSZa5T++iBOVp4XOPwAAAD84AQAAAAAAAAH3AQAAeAAAALlWIKV+a+U/vogTlaeFzj8AAAA/OAEAAAAAAAAB+AEAAHgAAAByVzyiDnflP76IE5Wnhc4/AAAAP0gBAAAAAAAAAfkBAAB4AAAAK1hYn56C5T++iBOVp4XOPwAAAD9IAQAAAAAAAAH6AQAAeAAAAORYdJwujuU/vogTlaeFzj8AAAA/VwEAAAAAAAAB+wEAAHgAAABAWQKb9pPlP76IE5Wnhc4/AAAAP2cBAAAAAAAAAfwBAAB4AAAAnVmQmb6Z5T++iBOVp4XOPwAAAD93AQAAAAAAAAH9AQAAeAAAAJ1ZkJm+meU/zvj+SMFkzj8AAAA/dwEAAAAAAAAB/gEAAHgAAABWWqyWTqXlP874/kjBZM4/AAAAP3cBAAAAAAAAAf8BAAB4AAAAD1vIk96w5T/O+P5IwWTOPwAAAD+WAQAAAAAAAAEAAgAAeAAAADpdHIuO0+U/zvj+SMFkzj8AAAA/lgEAAAAAAAABAQIAAHgAAADzXTiIHt/lP874/kjBZM4/AAAAP6UBAAAAAAAAAQICAAB4AAAAZF9wgj725T/O+P5IwWTOPwAAAD+1AQAAAAAAAAEDAgAAeAAAANZgqHxeDeY/zvj+SMFkzj8AAAA/tQEAAAAAAAABBAIAAHgAAAABY/xzDjDmP874/kjBZM4/AAAAP7UBAAAAAAAAAQUCAAB4AAAAiWXeaYZY5j/O+P5IwWTOPwAAAD/FAQAAAAAAAAEGAgAAeAAAALRnMmE2e+Y/zvj+SMFkzj8AAAA/xQEAAAAAAAABBwIAAHgAAAA7ahRXrqPmP874/kjBZM4/AAAAP9QBAAAAAAAAAQgCAAB4AAAAH22ES+7R5j/O+P5IwWTOPwAAAD/UAQAAAAAAAAEJAgAAeAAAAO5uSkTW7uY/zvj+SMFkzj8AAAA/5AEAAAAAAAABCgIAAHgAAAAZcZ47hhHnP874/kjBZM4/AAAAP+QBAAAAAAAAAQsCAAB4AAAARHPyMjY05z/O+P5IwWTOPwAAAD/0AQAAAAAAAAEMAgAAeAAAALZ0Ki1WS+c/zvj+SMFkzj8AAAA/AwIAAAAAAAABDQIAAHgAAAAodmIndmLnP874/kjBZM4/AAAAPwMCAAAAAAAAAQ4CAAB4AAAAPXcMI85z5z/O+P5IwWTOPwAAAD8TAgAAAAAAAAEPAgAAeAAAAAx50hu2kOc/zvj+SMFkzj8AAAA/EwIAAAAAAAABEAIAAHgAAADFee4YRpznP874/kjBZM4/AAAAPyICAAAAAAAAARECAAB4AAAAfnoKFtan5z/O+P5IwWTOPwAAAD8yAgAAAAAAAAESAgAAeAAAADd7JhNms+c/zvj+SMFkzj8AAAA/MgIAAAAAAAABEwIAAHgAAACTe7QRLrnnP874/kjBZM4/AAAAPzICAAAAAAAAARQCAAB4AAAA8HtCEPa+5z/O+P5IwWTOPwAAAD9CAgAAAAAAAAEVAgAAeAAAAE180A6+xOc/zvj+SMFkzj8AAAA/QgIAAAAAAAABFgIAAHgAAACpfF4NhsrnP874/kjBZM4/AAAAP1ECAAAAAAAAARcCAAB4AAAABn3sC07Q5z/O+P5IwWTOPwAAAD9hAgAAAAAAAAEYAgAAeAAAAGJ9egoW1uc/zvj+SMFkzj8AAAA/cQIAAAAAAAABGQIAAHgAAAAbfpYHpuHnP874/kjBZM4/AAAAP3ECAAAAAAAAARoCAAB4AAAAeH4kBm7n5z/O+P5IwWTOPwAAAD+AAgAAAAAAAAEbAgAAeAAAAI1/zgHG+Oc/zvj+SMFkzj8AAAA/gAIAAAAAAAABHAIAAHgAAADqf1wAjv7nP95o6vzaQ84/AAAAP5ACAAAAAAAAAR0CAAB4AAAAo4B4/R0K6D/eaOr82kPOPwAAAD+QAgAAAAAAAAEeAgAAeAAAAFyBlPqtFeg/3mjq/NpDzj8AAAA/nwIAAAAAAAABHwIAAHgAAABxgj72BSfoP95o6vzaQ84/AAAAP58CAAAAAAAAASACAAB4AAAAh4Po8V046D/eaOr82kPOPwAAAD+vAgAAAAAAAAEhAgAAeAAAAJyEku21Seg/3mjq/NpDzj8AAAA/rwIAAAAAAAABIgIAAHgAAABVha7qRVXoP95o6vzaQ84/AAAAP78CAAAAAAAAASMCAAB4AAAAa4ZY5p1m6D/eaOr82kPOPwAAAD+/AgAAAAAAAAEkAgAAeAAAACSHdOMtcug/3mjq/NpDzj8AAAA/zgIAAAAAAAABJQIAAHgAAADdh5DgvX3oP95o6vzaQ84/AAAAP84CAAAAAAAAASYCAAB4AAAAOYge34WD6D/eaOr82kPOPwAAAD/eAgAAAAAAAAEnAgAAeAAAAPKIOtwVj+g/3mjq/NpDzj8AAAA/3gIAAAAAAAABKAIAAHgAAACriVbZpZroP95o6vzaQ84/AAAAP+4CAAAAAAAAASkCAAB4AAAACIrk122g6D/O+P5IwWTOPwAAAD/uAgAAAAAAAAEqAgAAeAAAAGSKctY1pug/zvj+SMFkzj8AAAA//QIAAAAAAAABKwIAAHgAAADBigDV/avoP874/kjBZM4/AAAAPw0DAAAAAAAAASwCAAB4AAAAHYuO08Wx6D/O+P5IwWTOPwAAAD8cAwAAAAAAAAEtAgAAeAAAAHqLHNKNt+g/zvj+SMFkzj8AAAA/PAMAAAAAAAABLgIAAHgAAADWi6rQVb3oP874/kjBZM4/AAAAP0sDAAAAAAAAAS8CAAB4AAAAM4w4zx3D6D/O+P5IwWTOPwAAAD9LAwAAAAAAAAEwAgAAeAAAAI+Mxs3lyOg/zvj+SMFkzj8AAAA/SwMAAAAAAAABMQIAAHgAAADsjFTMrc7oP76IE5Wnhc4/AAAAP1sDAAAAAAAAATICAAB4AAAApY1wyT3a6D+uGCjhjabOPwAAAD9bAwAAAAAAAAEzAgAAeAAAAF6OjMbN5eg/rhgo4Y2mzj8AAAA/awMAAAAAAAABNAIAAHgAAAAXj6jDXfHoP64YKOGNps4/AAAAP2sDAAAAAAAAATUCAAB4AAAALJBSv7UC6T+cqDwtdMfOPwAAAD96AwAAAAAAAAE2AgAAeAAAAEKR/LoNFOk/nKg8LXTHzj8AAAA/egMAAAAAAAABNwIAAHgAAABXkqa2ZSXpP5yoPC10x84/AAAAP4oDAAAAAAAAATgCAAB4AAAAyZPesIU86T+cqDwtdMfOPwAAAD+KAwAAAAAAAAE5AgAAeAAAAIKU+q0VSOk/nKg8LXTHzj8AAAA/mQMAAAAAAAABOgIAAHgAAADflIis3U3pP5yoPC10x84/AAAAP5kDAAAAAAAAATsCAAB4AAAAmJWkqW1Z6T+cqDwtdMfOPwAAAD+pAwAAAAAAAAE8AgAAeAAAAPSVMqg1X+k/nKg8LXTHzj8AAAA/NgQAAAAAAAABPQIAAHgAAABk/HMOMMbfP/wjBZM5CNA/AAAAPwAAAAAAAAAAAT4CAAB4AAAAZPxzDjDG3z8IuPXZjO/PPwAAAD8QAAAAAAAAAAE/AgAAeAAAABz9jwvA0d8/CLj12Yzvzz8AAAA/HwAAAAAAAAABQAIAAHgAAADW/asIUN3fPwi49dmM788/AAAAPx8AAAAAAAAAAUECAAB4AAAAjv7HBeDo3z8IuPXZjO/PPwAAAD8vAAAAAAAAAAFCAgAAeAAAAAAAAAAAAOA/CLj12Yzvzz8AAAA/PwAAAAAAAAABQwIAAHgAAAC5ABz9jwvgPwi49dmM788/AAAAPz8AAAAAAAAAAUQCAAB4AAAAcwE4+h8X4D8IuPXZjO/PPwAAAD9OAAAAAAAAAAFFAgAAeAAAAIgC4vV3KOA/CLj12Yzvzz8AAAA/TgAAAAAAAAABRgIAAHgAAABXBKjuX0XgPwi49dmM788/AAAAP14AAAAAAAAAAUcCAAB4AAAAyQXg6H9c4D8IuPXZjO/PPwAAAD9eAAAAAAAAAAFIAgAAeAAAADsHGOOfc+A//CMFkzkI0D8AAAA/bQAAAAAAAAABSQIAAHgAAAAJCd7bh5DgP/wjBZM5CNA/AAAAP20AAAAAAAAAAUoCAAB4AAAAHwqI19+h4D/8IwWTOQjQPwAAAD99AAAAAAAAAAFLAgAAeAAAADQLMtM3s+A//CMFkzkI0D8AAAA/fQAAAAAAAAABTAIAAHgAAABKDNzOj8TgP/wjBZM5CNA/AAAAP40AAAAAAAAAAU0CAAB4AAAAXw2GyufV4D/8IwWTOQjQPwAAAD+NAAAAAAAAAAFOAgAAeAAAABgOosd34eA//CMFkzkI0D8AAAA/nAAAAAAAAAABTwIAAHgAAADRDr7EB+3gP/wjBZM5CNA/AAAAP5wAAAAAAAAAAVACAAB4AAAALg9Mw8/y4D/8IwWTOQjQPwAAAD+sAAAAAAAAAAFRAgAAeAAAAOcPaMBf/uA//CMFkzkI0D8AAAA/rAAAAAAAAAABUgIAAHgAAABDEPa+JwThP/wjBZM5CNA/AAAAP7wAAAAAAAAAAVMCAAB4AAAAoBCEve8J4T/8IwWTOQjQPwAAAD/LAAAAAAAAAAFUAgAAeAAAAPwQEry3D+E//CMFkzkI0D8AAAA/CQEAAAAAAAABVQIAAHgAAABZEaC6fxXhP/wjBZM5CNA/AAAAPykBAAAAAAAAAVYCAAB4AAAAtREuuUcb4T/8IwWTOQjQPwAAAD9XAQAAAAAAAAFXAgAAeAAAALURLrlHG+E/CLj12Yzvzz8AAAA/cAMAAAAAAAABWAIAAHgAAAC1ES65RxvhPxgo4Y2mzs8/AAAAP1oEAAAAAAAAAVkCAAB4AAAAEhK8tw8h4T8YKOGNps7PPwAAAD9qBAAAAAAAAAFaAgAAeAAAABISvLcPIeE/KpjMQcCtzz8AAAA/ogUAAAAAAAABWwIAAHgAAAD+SAzczo/kP3vIZcVACeM/AAAAPwAAAAAAAAAAAVwCAAB4AAAAWkma2paV5D97yGXFQAnjPwAAAD9tAAAAAAAAAAFdAgAAeAAAAHBKRNbupuQ/e8hlxUAJ4z8AAAA/fQAAAAAAAAABXgIAAHgAAADiS3zQDr7kP3vIZcVACeM/AAAAP30AAAAAAAAAAV8CAAB4AAAAVE20yi7V5D97yGXFQAnjPwAAAD99AAAAAAAAAAFgAgAAeAAAACJPesMW8uQ/e8hlxUAJ4z8AAAA/jQAAAAAAAAABYQIAAHgAAACUULK9NgnlP3vIZcVACeM/AAAAP5wAAAAAAAAAAWICAAB4AAAAY1J4th4m5T97yGXFQAnjPwAAAD+cAAAAAAAAAAFjAgAAeAAAANVTsLA+PeU/e8hlxUAJ4z8AAAA/rAAAAAAAAAABZAIAAHgAAABHVeiqXlTlP3vIZcVACeM/AAAAP6wAAAAAAAAAAWUCAAB4AAAAuVYgpX5r5T97yGXFQAnjPwAAAD+sAAAAAAAAAAFmAgAAeAAAAM5XyqDWfOU/e8hlxUAJ4z8AAAA/uwAAAAAAAAABZwIAAHgAAADkWHScLo7lP3vIZcVACeM/AAAAP8sAAAAAAAAAAWgCAAB4AAAA+VkemIaf5T97yGXFQAnjPwAAAD/LAAAAAAAAAAFpAgAAeAAAALJaOpUWq+U/d+xqWHoR4z8AAAA/2wAAAAAAAAABagIAAHgAAADIW+SQbrzlP3fsalh6EeM/AAAAP9sAAAAAAAAAAWsCAAB4AAAAgVwAjv7H5T937GpYehHjPwAAAD/bAAAAAAAAAAFsAgAAeAAAAJddqolW2eU/d+xqWHoR4z8AAAA/6gAAAAAAAAABbQIAAHgAAACrXlSFrurlP3fsalh6EeM/AAAAP+oAAAAAAAAAAW4CAAB4AAAAZF9wgj725T937GpYehHjPwAAAD/6AAAAAAAAAAFvAgAAeAAAAHpgGn6WB+Y/d+xqWHoR4z8AAAA/+gAAAAAAAAABcAIAAHgAAACPYcR57hjmP3fsalh6EeM/AAAAPwoBAAAAAAAAAXECAAB4AAAApWJudUYq5j937GpYehHjPwAAAD8ZAQAAAAAAAAFyAgAAeAAAALpjGHGeO+Y/d+xqWHoR4z8AAAA/GQEAAAAAAAABcwIAAHgAAAAsZVBrvlLmP3IQcOuzGeM/AAAAPxkBAAAAAAAAAXQCAAB4AAAAnmaIZd5p5j9yEHDrsxnjPwAAAD8pAQAAAAAAAAF1AgAAeAAAABBowF/+gOY/chBw67MZ4z8AAAA/KQEAAAAAAAABdgIAAHgAAACCafhZHpjmP2tYehEnKuM/AAAAPzgBAAAAAAAAAXcCAAB4AAAAUWu+Uga15j9rWHoRJyrjPwAAAD9IAQAAAAAAAAF4AgAAeAAAAGZsaE5exuY/Znx/pGAy4z8AAAA/SAEAAAAAAAABeQIAAHgAAADYbaBIft3mP2Z8f6RgMuM/AAAAP1gBAAAAAAAAAXoCAAB4AAAA7m5KRNbu5j9ioIQ3mjrjPwAAAD9YAQAAAAAAAAF7AgAAeAAAAANw9D8uAOc/XsSJytNC4z8AAAA/ZwEAAAAAAAABfAIAAHgAAAAZcZ47hhHnP17EicrTQuM/AAAAP2cBAAAAAAAAAX0CAAB4AAAAi3LWNaYo5z9exInK00LjPwAAAD93AQAAAAAAAAF+AgAAeAAAAKBzgDH+Oec/XsSJytNC4z8AAAA/dwEAAAAAAAABfwIAAHgAAAC2dCotVkvnP17EicrTQuM/AAAAP4cBAAAAAAAAAYACAAB4AAAAKHZiJ3Zi5z9exInK00LjPwAAAD+HAQAAAAAAAAGBAgAAeAAAAPZ3KCBef+c/XsSJytNC4z8AAAA/lgEAAAAAAAABggIAAHgAAABoeWAafpbnP17EicrTQuM/AAAAP5YBAAAAAAAAAYMCAAB4AAAA2nqYFJ6t5z9exInK00LjPwAAAD+mAQAAAAAAAAGEAgAAeAAAAE180A6+xOc/YqCEN5o64z8AAAA/pgEAAAAAAAABhQIAAHgAAABifXoKFtbnP2Z8f6RgMuM/AAAAP7UBAAAAAAAAAYYCAAB4AAAAG36WB6bh5z9rWHoRJyrjPwAAAD+1AQAAAAAAAAGHAgAAeAAAADF/QAP+8uc/a1h6EScq4z8AAAA/xQEAAAAAAAABiAIAAHgAAADqf1wAjv7nP2tYehEnKuM/AAAAP8UBAAAAAAAAAYkCAAB4AAAARoDq/lUE6D9rWHoRJyrjPwAAAD/FAQAAAAAAAAGKAgAAeAAAAP+ABvzlD+g/a1h6EScq4z8AAAA/xQEAAAAAAAABiwIAAHgAAABcgZT6rRXoP2tYehEnKuM/AAAAP9QBAAAAAAAAAYwCAAB4AAAAFYKw9z0h6D9rWHoRJyrjPwAAAD/UAQAAAAAAAAGNAgAAeAAAAM6CzPTNLOg/a1h6EScq4z8AAAA/5AEAAAAAAAABjgIAAHgAAADjg3bwJT7oP2tYehEnKuM/AAAAP+QBAAAAAAAAAY8CAAB4AAAA+YQg7H1P6D9rWHoRJyrjPwAAAD/0AQAAAAAAAAGQAgAAeAAAAMeG5uRlbOg/a1h6EScq4z8AAAA/9AEAAAAAAAABkQIAAHgAAAA5iB7fhYPoP2tYehEnKuM/AAAAPwMCAAAAAAAAAZICAAB4AAAACIrk122g6D9rWHoRJyrjPwAAAD8DAgAAAAAAAAGTAgAAeAAAADOMOM8dw+g/a1h6EScq4z8AAAA/EwIAAAAAAAABlAIAAHgAAABejozGzeXoP2tYehEnKuM/AAAAPxMCAAAAAAAAAZUCAAB4AAAA0I/EwO386D9uNHV+7SHjPwAAAD8iAgAAAAAAAAGWAgAAeAAAAEKR/LoNFOk/chBw67MZ4z8AAAA/IgIAAAAAAAABlwIAAHgAAAC0kjS1LSvpP3IQcOuzGeM/AAAAPzICAAAAAAAAAZgCAAB4AAAAJpRsr01C6T9yEHDrsxnjPwAAAD8yAgAAAAAAAAGZAgAAeAAAAJiVpKltWek/chBw67MZ4z8AAAA/QgIAAAAAAAABmgIAAHgAAACtlk6lxWrpP3IQcOuzGeM/AAAAP1ECAAAAAAAAAZsCAAB4AAAAw5f4oB186T9yEHDrsxnjPwAAAD9RAgAAAAAAAAGcAgAAeAAAANiYopx1jek/chBw67MZ4z8AAAA/UQIAAAAAAAABnQIAAHgAAABKmtqWlaTpP3IQcOuzGeM/AAAAP2ECAAAAAAAAAZ4CAAB4AAAAYJuEku216T9yEHDrsxnjPwAAAD9hAgAAAAAAAAGfAgAAeAAAAHacLo5Fx+k/bjR1fu0h4z8AAAA/cQIAAAAAAAABoAIAAHgAAACLndiJndjpP240dX7tIeM/AAAAP3ECAAAAAAAAAaECAAB4AAAA/Z4QhL3v6T9uNHV+7SHjPwAAAD+AAgAAAAAAAAGiAgAAeAAAABOgun8VAeo/bjR1fu0h4z8AAAA/gAIAAAAAAAABowIAAHgAAAAooWR7bRLqP240dX7tIeM/AAAAP5ACAAAAAAAAAaQCAAB4AAAAmaKcdY0p6j9uNHV+7SHjPwAAAD+fAgAAAAAAAAGlAgAAeAAAAAuk1G+tQOo/bjR1fu0h4z8AAAA/nwIAAAAAAAABpgIAAHgAAAB9pQxqzVfqP240dX7tIeM/AAAAP58CAAAAAAAAAacCAAB4AAAATKfSYrV06j9uNHV+7SHjPwAAAD+vAgAAAAAAAAGoAgAAeAAAAGGofF4Nhuo/bjR1fu0h4z8AAAA/vwIAAAAAAAABqQIAAHgAAAB3qSZaZZfqP240dX7tIeM/AAAAP78CAAAAAAAAAaoCAAB4AAAA6apeVIWu6j9uNHV+7SHjPwAAAD/OAgAAAAAAAAGrAgAAeAAAAP6rCFDdv+o/bjR1fu0h4z8AAAA/zgIAAAAAAAABrAIAAHgAAABwrUBK/dbqP240dX7tIeM/AAAAP94CAAAAAAAAAa0CAAB4AAAAhq7qRVXo6j9uNHV+7SHjPwAAAD/eAgAAAAAAAAGuAgAAeAAAAPivIkB1/+o/bjR1fu0h4z8AAAA/3gIAAAAAAAABrwIAAHgAAADGseg4XRzrP240dX7tIeM/AAAAP+4CAAAAAAAAAbACAAB4AAAAlbOuMUU56z9uNHV+7SHjPwAAAD/9AgAAAAAAAAGxAgAAeAAAAMC1Ain1W+s/bjR1fu0h4z8AAAA//QIAAAAAAAABsgIAAHgAAADrt1YgpX7rP240dX7tIeM/AAAAPw0DAAAAAAAAAbMCAAB4AAAAFrqqF1Wh6z9uNHV+7SHjPwAAAD8NAwAAAAAAAAG0AgAAeAAAAJ68jA3Nyes/a1h6EScq4z8AAAA/HAMAAAAAAAABtQIAAHgAAAAQvsQH7eDrP2tYehEnKuM/AAAAPxwDAAAAAAAAAbYCAAB4AAAAO8AY/5wD7D9rWHoRJyrjPwAAAD8cAwAAAAAAAAG3AgAAeAAAAAnC3veEIOw/Znx/pGAy4z8AAAA/LAMAAAAAAAABuAIAAHgAAAA0xDLvNEPsP2KghDeaOuM/AAAAPywDAAAAAAAAAbkCAAB4AAAA0ce+4AR97D9exInK00LjPwAAAD88AwAAAAAAAAG6AgAAeAAAAMvL2NCcvOw/WeiOXQ1L4z8AAAA/SwMAAAAAAAABuwIAAHgAAAAh0IC//AHtP1IwmYOAW+M/AAAAP0sDAAAAAAAAAbwCAAB4AAAAMNVEq+xS7T9JeKOp82vjPwAAAD9bAwAAAAAAAAG9AgAAeAAAAJzalpWkqe0/QcCtz2Z84z8AAAA/WwMAAAAAAAABvgIAAHgAAAAH4Oh/XADuPzQsvYgTleM/AAAAP2sDAAAAAAAAAb8CAAB4AAAAuuQebYRL7j8xUMIbTZ3jPwAAAD9rAwAAAAAAAAHAAgAAeAAAAMjp4lh0nO4/LXTHroal4z8AAAA/egMAAAAAAAABwQIAAHgAAADX7qZEZO3uPyS80dT5teM/AAAAP3oDAAAAAAAAAcICAAB4AAAALfNOM8Qy7z8cBNz6bMbjPwAAAD+KAwAAAAAAAAHDAgAAeAAAACf3aCNccu8/HATc+mzG4z8AAAA/igMAAAAAAAABxAIAAHgAAACv+UoZ1JrvPxgo4Y2mzuM/AAAAP5kDAAAAAAAAAcUCAAB4AAAAffsQEry37z8YKOGNps7jPwAAAD+ZAwAAAAAAAAHGAgAAeAAAAO/8SAzczu8/GCjhjabO4z8AAAA/qQMAAAAAAAABxwIAAHgAAACp/WQJbNrvPxgo4Y2mzuM/AAAAP6kDAAAAAAAAAcgCAAB4AAAABf7yBzTg7z8YKOGNps7jPwAAAD+5AwAAAAAAAAHJAgAAeAAAAAX+8gc04O8/HATc+mzG4z8AAAA/yAMAAAAAAAABygIAAHgAAAAF/vIHNODvPyHg1mczvuM/AAAAP+gDAAAAAAAAAcsCAAB4AAAAYf6ABvzl7z8h4NZnM77jPwAAAD/3AwAAAAAAAAHMAgAAeAAAAGH+gAb85e8/JLzR1Pm14z8AAAA/swQAAAAAAAABzQIAAHgAAAAF/vIHNODvPy10x66GpeM/AAAAP7MEAAAAAAAAAc4CAAB4AAAAqf1kCWza7z8tdMeuhqXjPwAAAD/CBAAAAAAAAAHPAgAAeAAAAEv91gqk1O8/MVDCG02d4z8AAAA/0gQAAAAAAAAB0AIAAHgAAADv/EgM3M7vPzFQwhtNneM/AAAAP+IEAAAAAAAAAdECAAB4AAAAk/y6DRTJ7z8xUMIbTZ3jPwAAAD8BBQAAAAAAAAHSAgAAeAAAAJP8ug0Uye8/NCy9iBOV4z8AAAA/AQUAAAAAAAAB0wIAAHgAAAAmlGyvTULpP02dX3vIZeE/AAAAPwAAAAAAAAAAAdQCAAB4AAAAJpRsr01C6T9IwWQOAm7hPwAAAD8QAAAAAAAAAAHVAgAAeAAAACaUbK9NQuk/ROVpoTt24T8AAAA/JgAAAAAAAAAB1gIAAHgAAADJk96whTzpP0EJbzR1fuE/AAAAPzUAAAAAAAAAAdcCAAB4AAAAyZPesIU86T88LXTHrobhPwAAAD9FAAAAAAAAAAHYAgAAeAAAAMmT3rCFPOk/OFF5WuiO4T8AAAA/RQAAAAAAAAAB2QIAAHgAAADJk96whTzpPzR1fu0hl+E/AAAAP1UAAAAAAAAAAdoCAAB4AAAAyZPesIU86T8vmYOAW5/hPwAAAD9VAAAAAAAAAAHbAgAAeAAAAMmT3rCFPOk/KOGNps6v4T8AAAA/ZAAAAAAAAAAB3AIAAHgAAADJk96whTzpPyMFkzkIuOE/AAAAP2QAAAAAAAAAAd0CAAB4AAAAyZPesIU86T8cTZ1fe8jhPwAAAD90AAAAAAAAAAHeAgAAeAAAAMmT3rCFPOk/F3Gi8rTQ4T8AAAA/gwAAAAAAAAAB3wIAAHgAAADJk96whTzpPwrdsath6eE/AAAAP5MAAAAAAAAAAeACAAB4AAAAyZPesIU86T8DJbzR1PnhPwAAAD+TAAAAAAAAAAHhAgAAeAAAAMmT3rCFPOk/+mzG90cK4j8AAAA/kwAAAAAAAAAB4gIAAHgAAAAmlGyvTULpP/K00B27GuI/AAAAP6MAAAAAAAAAAeMCAAB4AAAAJpRsr01C6T/q/NpDLiviPwAAAD+jAAAAAAAAAAHkAgAAeAAAAIKU+q0VSOk/3mjq/NpD4j8AAAA/sgAAAAAAAAAB5QIAAHgAAADflIis3U3pP9Ww9CJOVOI/AAAAP7IAAAAAAAAAAeYCAAB4AAAA35SIrN1N6T/M+P5IwWTiPwAAAD/CAAAAAAAAAAHnAgAAeAAAADuVFqulU+k/wWQOAm594j8AAAA/wgAAAAAAAAAB6AIAAHgAAAA7lRarpVPpP7msGCjhjeI/AAAAP9IAAAAAAAAAAekCAAB4AAAAmJWkqW1Z6T+w9CJOVJ7iPwAAAD/SAAAAAAAAAAHqAgAAeAAAAJiVpKltWek/rBgo4Y2m4j8AAAA/4QAAAAAAAAAB6wIAAHgAAACYlaSpbVnpP6RgMgcBt+I/AAAAP+EAAAAAAAAAAewCAAB4AAAAmJWkqW1Z6T+ghDeaOr/iPwAAAD/xAAAAAAAAAAHtAgAAeAAAAJiVpKltWek/nKg8LXTH4j8AAAA/AAEAAAAAAAAB7gIAAHgAAACYlaSpbVnpP5fMQcCtz+I/AAAAPxABAAAAAAAAAe8CAAB4AAAAmJWkqW1Z6T+U8EZT59fiPwAAAD8QAQAAAAAAAAHwAgAAeAAAAJiVpKltWek/kBRM5iDg4j8AAAA/IAEAAAAAAAAB8QIAAHgAAACYlaSpbVnpP4s4UXla6OI/AAAAPy8BAAAAAAAAAfICAAB4AAAAmJWkqW1Z6T+HXFYMlPDiPwAAAD8vAQAAAAAAAAHzAgAAeAAAAJiVpKltWek/g4Bbn8344j8AAAA/PwEAAAAAAAAB9AIAAHgAAAD0lTKoNV/pP4OAW5/N+OI/AAAAPz8BAAAAAAAAAfUCAAB4AAAA9JUyqDVf6T9/pGAyBwHjPwAAAD8/AQAAAAAAAAH2AgAAeAAAAFeSprZlJek/WTFQwhtN4T8AAAA/AAAAAAAAAAAB9wIAAHgAAAC0kjS1LSvpP1kxUMIbTeE/AAAAPy4AAAAAAAAAAfgCAAB4AAAAEJPCs/Uw6T9ZMVDCG03hPwAAAD8uAAAAAAAAAAH5AgAAeAAAAMmT3rCFPOk/WTFQwhtN4T8AAAA/PgAAAAAAAAAB+gIAAHgAAADflIis3U3pP1kxUMIbTeE/AAAAPz4AAAAAAAAAAfsCAAB4AAAAmJWkqW1Z6T9ZMVDCG03hPwAAAD9OAAAAAAAAAAH8AgAAeAAAAAqX3KONcOk/WTFQwhtN4T8AAAA/TgAAAAAAAAAB/QIAAHgAAADDl/igHXzpP1kxUMIbTeE/AAAAP10AAAAAAAAAAf4CAAB4AAAA2JiinHWN6T9dDUsv4kThPwAAAD9tAAAAAAAAAAH/AgAAeAAAAJGZvpkFmek/YelFnKg84T8AAAA/bQAAAAAAAAABAAMAAHgAAADumUyYzZ7pP2HpRZyoPOE/AAAAP20AAAAAAAAAAQEDAAB4AAAAp5polV2q6T9h6UWcqDzhPwAAAD99AAAAAAAAAAECAwAAeAAAAASb9pMlsOk/YelFnKg84T8AAAA/hAAAAAAAAAABAwMAAHgAAABgm4SS7bXpP2bFQAlvNOE/AAAAP5MAAAAAAAAAAQQDAAB4AAAAvZsSkbW76T9mxUAJbzThPwAAAD+TAAAAAAAAAAEFAwAAeAAAABmcoI99wek/ZsVACW804T8AAAA/owAAAAAAAAABBgMAAHgAAAB2nC6ORcfpP2bFQAlvNOE/AAAAP7IAAAAAAAAAAQcDAAB4AAAA0py8jA3N6T9mxUAJbzThPwAAAD+yAAAAAAAAAAEIAwAAeAAAAC+dSovV0uk/ZsVACW804T8AAAA/wgAAAAAAAAABCQMAAHgAAACLndiJndjpP2bFQAlvNOE/AAAAP8IAAAAAAAAAAQoDAAB4AAAARJ70hi3k6T9mxUAJbzThPwAAAD/SAAAAAAAAAAELAwAAeAAAAP2eEIS97+k/ZsVACW804T8AAAA/0gAAAAAAAAABDAMAAHgAAAC2nyyBTfvpP2mhO3Y1LOE/AAAAP+EAAAAAAAAAAQ0DAAB4AAAAtp8sgU376T9mxUAJbzThPwAAAD94AgAAAAAAAAEOAwAAeAAAALafLIFN++k/YelFnKg84T8AAAA/hwIAAAAAAAABDwMAAHgAAAC2nyyBTfvpP10NSy/iROE/AAAAP5cCAAAAAAAAARADAAB4AAAAtp8sgU376T9ZMVDCG03hPwAAAD+XAgAAAAAAAAERAwAAeAAAALafLIFN++k/VFVVVVVV4T8AAAA/pgIAAAAAAAABEgMAAHgAAADEpPBsPUzqP2HpRZyoPOE/AAAAPwAAAAAAAAAAARMDAAB4AAAANqYoZ11j6j9dDUsv4kThPwAAAD8PAAAAAAAAAAEUAwAAeAAAAGGofF4Nhuo/XQ1LL+JE4T8AAAA/DwAAAAAAAAABFQMAAHgAAAAaqZhbnZHqP1kxUMIbTeE/AAAAPw8AAAAAAAAAARYDAAB4AAAAMKpCV/Wi6j9UVVVVVVXhPwAAAD8fAAAAAAAAAAEXAwAAeAAAAEWr7FJNtOo/VFVVVVVV4T8AAAA/OQAAAAAAAAABGAMAAHgAAACiq3pRFbrqP1RVVVVVVeE/AAAAPzkAAAAAAAAAARkDAAB4AAAAW6yWTqXF6j9UVVVVVVXhPwAAAD85AAAAAAAAAAEaAwAAeAAAAFuslk6lxeo/UXla6I5d4T8AAAA/SAAAAAAAAAABGwMAAHgAAAAUrbJLNdHqP1F5WuiOXeE/AAAAP1gAAAAAAAAAARwDAAB4AAAAcK1ASv3W6j9ReVrojl3hPwAAAD9YAAAAAAAAAAEdAwAAeAAAAM2tzkjF3Oo/UXla6I5d4T8AAAA/aAAAAAAAAAABHgMAAHgAAAAprlxHjeLqP1F5WuiOXeE/AAAAP2gAAAAAAAAAAR8DAAB4AAAAP68GQ+Xz6j9ReVrojl3hPwAAAD93AAAAAAAAAAEgAwAAeAAAALGwPj0FC+s/UXla6I5d4T8AAAA/dwAAAAAAAAABIQMAAHgAAAB/sgQ27SfrP1F5WuiOXeE/AAAAP4cAAAAAAAAAASIDAAB4AAAAB7XmK2VQ6z9ReVrojl3hPwAAAD+HAAAAAAAAAAEjAwAAeAAAADK3OiMVc+s/UXla6I5d4T8AAAA/lgAAAAAAAAABJAMAAHgAAAC6uRwZjZvrP1F5WuiOXeE/AAAAP5YAAAAAAAAAASUDAAB4AAAAiLviEXW46z9ReVrojl3hPwAAAD+mAAAAAAAAAAEmAwAAeAAAAPq8GgyVz+s/UXla6I5d4T8AAAA/pgAAAAAAAAABJwMAAHgAAABsvlIGtebrP1F5WuiOXeE/AAAAP7YAAAAAAAAAASgDAAB4AAAAgr/8AQ346z9ReVrojl3hPwAAAD+2AAAAAAAAAAEpAwAAeAAAAN6/igDV/es/UXla6I5d4T8AAAA/xQAAAAAAAAABKgMAAHgAAAA7wBj/nAPsP1F5WuiOXeE/AAAAP8UAAAAAAAAAASsDAAB4AAAAl8Cm/WQJ7D9ReVrojl3hPwAAAD8EAQAAAAAAAAEsAwAAeAAAAPTANPwsD+w/UXla6I5d4T8AAAA/IwEAAAAAAAABLQMAAHgAAABQwcL69BTsP1F5WuiOXeE/AAAAP2IBAAAAAAAAAS4DAAB4AAAArcFQ+bwa7D9IwWQOAm7hPwAAAD9xAQAAAAAAAAEvAwAAeAAAAB/DiPPcMew/QQlvNHV+4T8AAAA/oAEAAAAAAAABMAMAAHgAAAAnzGbPZMLsPy+Zg4Bbn+E/AAAAP6ABAAAAAAAAATEDAAB4AAAAPc0Qy7zT7D8vmYOAW5/hPwAAAD+wAQAAAAAAAAEyAwAAeAAAAPbNLMhM3+w/L5mDgFuf4T8AAAA/sAEAAAAAAAABMwMAAHgAAABSzrrGFOXsPy+Zg4Bbn+E/AAAAP78BAAAAAAAAATQDAAB4AAAA9s0syEzf7D8vmYOAW5/hPwAAAD8/AgAAAAAAAAE1AwAAeAAAAJnNnsmE2ew/L5mDgFuf4T8AAAA/PwIAAAAAAAABNgMAAHgAAAA9zRDLvNPsPyy9iBOVp+E/AAAAP04CAAAAAAAAATcDAAB4AAAA4MyCzPTN7D8o4Y2mzq/hPwAAAD9eAgAAAAAAAAE4AwAAeAAAAODMgsz0zew/IwWTOQi44T8AAAA/bgIAAAAAAAABOQMAAHgAAACEzPTNLMjsPyMFkzkIuOE/AAAAP24CAAAAAAAAAToDAAB4AAAAJ8xmz2TC7D8fKZjMQcDhPwAAAD99AgAAAAAAAAE7AwAAeAAAAMvL2NCcvOw/F3Gi8rTQ4T8AAAA/fQIAAAAAAAABPAMAAHgAAADLy9jQnLzsPxOVp4Xu2OE/AAAAP40CAAAAAAAAAT0DAAB4AAAAEsu80wyx7D8PuawYKOHhPwAAAD+NAgAAAAAAAAE+AwAAeAAAALXKLtVEq+w/BwG3Ppvx4T8AAAA/nQIAAAAAAAABPwMAAHgAAABZyqDWfKXsPwMlvNHU+eE/AAAAP6wCAAAAAAAAAUADAAB4AAAA/MkS2LSf7D/6bMb3RwriPwAAAD+sAgAAAAAAAAFBAwAAeAAAAKDJhNnsmew/8rTQHbsa4j8AAAA/rAIAAAAAAAABQgMAAHgAAABDyfbaJJTsP+7Y1bD0IuI/AAAAP7wCAAAAAAAAAUMDAAB4AAAA58ho3FyO7D/q/NpDLiviPwAAAD+8AgAAAAAAAAFEAwAAeAAAAIrI2t2UiOw/5SDg1mcz4j8AAAA/ywIAAAAAAAABRQMAAHgAAAAuyEzfzILsP95o6vzaQ+I/AAAAP8sCAAAAAAAAAUYDAAB4AAAA0ce+4AR97D/ZjO+PFEziPwAAAD/bAgAAAAAAAAFHAwAAeAAAAHXHMOI8d+w/1bD0Ik5U4j8AAAA/2wIAAAAAAAABSAMAAHgAAAB1xzDiPHfsP9HU+bWHXOI/AAAAP+sCAAAAAAAAAUkDAAB4AAAAGMei43Rx7D/M+P5IwWTiPwAAAD/rAgAAAAAAAAFKAwAAeAAAALzGFOWsa+w/yRwE3Pps4j8AAAA/+gIAAAAAAAABSwMAAHgAAAC8xhTlrGvsP8VACW80deI/AAAAPwoDAAAAAAAAAUwDAAB4AAAAX8aG5uRl7D/FQAlvNHXiPwAAAD8aAwAAAAAAAAFNAwAAeAAAAF/GhubkZew/wWQOAm594j8AAAA/GgMAAAAAAAABTgMAAHgAAAADxvjnHGDsP7msGCjhjeI/AAAAPykDAAAAAAAAAU8DAAB4AAAApsVq6VRa7D+10B27GpbiPwAAAD8pAwAAAAAAAAFQAwAAeAAAAKbFaulUWuw/sPQiTlSe4j8AAAA/OQMAAAAAAAABUQMAAHgAAABKxdzqjFTsP7D0Ik5UnuI/AAAAP0gDAAAAAAAAAVIDAAB4AAAA7cRO7MRO7D+sGCjhjabiPwAAAD9IAwAAAAAAAAFTAwAAeAAAAJHEwO38SOw/qDwtdMeu4j8AAAA/WAMAAAAAAAABVAMAAHgAAAA0xDLvNEPsP6RgMgcBt+I/AAAAP1gDAAAAAAAAAVUDAAB4AAAAhy3kSW/Y4j+VXsSJytPmPwAAAD8AAAAAAAAAAAFWAwAAeAAAAOQtckg33uI/lV7EicrT5j8AAAA/EAAAAAAAAAABVwMAAHgAAABALgBH/+PiP5o6v/aQy+Y/AAAAPyAAAAAAAAAAAVgDAAB4AAAAnS6ORcfp4j+aOr/2kMvmPwAAAD8gAAAAAAAAAAFZAwAAeAAAAPkuHESP7+I/mjq/9pDL5j8AAAA/LwAAAAAAAAABWgMAAHgAAACyLzhBH/viP5o6v/aQy+Y/AAAAPy8AAAAAAAAAAVsDAAB4AAAAazBUPq8G4z+aOr/2kMvmPwAAAD8/AAAAAAAAAAFcAwAAeAAAAIEx/jkHGOM/nha6Y1fD5j8AAAA/PwAAAAAAAAABXQMAAHgAAADzMjY0Jy/jP54WumNXw+Y/AAAAP08AAAAAAAAAAV4DAAB4AAAAZTRuLkdG4z+eFrpjV8PmPwAAAD9PAAAAAAAAAAFfAwAAeAAAAJA2wiX3aOM/nha6Y1fD5j8AAAA/XgAAAAAAAAABYAMAAHgAAABeOIge34XjP54WumNXw+Y/AAAAP24AAAAAAAAAAWEDAAB4AAAAQjv4Eh+04z+eFrpjV8PmPwAAAD9uAAAAAAAAAAFiAwAAeAAAAG09TArP1uM/nha6Y1fD5j8AAAA/bgAAAAAAAAABYwMAAHgAAACuQEr91grkP54WumNXw+Y/AAAAP30AAAAAAAAAAWQDAAB4AAAAS0TW7qZE5D+eFrpjV8PmPwAAAD99AAAAAAAAAAFlAwAAeAAAAEVI8N4+hOQ/nha6Y1fD5j8AAAA/jQAAAAAAAAABZgMAAHgAAACbTJjNnsnkP54WumNXw+Y/AAAAP50AAAAAAAAAAWcDAAB4AAAAqlFcuY4a5T+eFrpjV8PmPwAAAD+dAAAAAAAAAAFoAwAAeAAAAFxWkqa2ZeU/nha6Y1fD5j8AAAA/rAAAAAAAAAABaQMAAHgAAADIW+SQbrzlP6HytNAdu+Y/AAAAP6wAAAAAAAAAAWoDAAB4AAAA1mCofF4N5j+mzq895LLmPwAAAD+sAAAAAAAAAAFrAwAAeAAAAIll3mmGWOY/qqqqqqqq5j8AAAA/vAAAAAAAAAABbAMAAHgAAACCafhZHpjmP66GpRdxouY/AAAAP7wAAAAAAAAAAW0DAAB4AAAA2G2gSH7d5j+uhqUXcaLmPwAAAD/MAAAAAAAAAAFuAwAAeAAAABlxnjuGEec/smKghDea5j8AAAA/zAAAAAAAAAABbwMAAHgAAAASdbgrHlHnP7JioIQ3muY/AAAAP9sAAAAAAAAAAXADAAB4AAAAr3hEHe6K5z+yYqCEN5rmPwAAAD/rAAAAAAAAAAFxAwAAeAAAADd7JhNms+c/smKghDea5j8AAAA/6wAAAAAAAAABcgMAAHgAAAC/fQgJ3tvnP7JioIQ3muY/AAAAP+sAAAAAAAAAAXMDAAB4AAAA6n9cAI7+5z+yYqCEN5rmPwAAAD/6AAAAAAAAAAF0AwAAeAAAALiBIvl1G+g/tj6b8f2R5j8AAAA/+gAAAAAAAAABdQMAAHgAAADOgsz0zSzoP7oall7EieY/AAAAPxcBAAAAAAAAAXYDAAB4AAAAQIQE7+1D6D+6GpZexInmPwAAAD8nAQAAAAAAAAF3AwAAeAAAAFWFrupFVeg/v/aQy4qB5j8AAAA/JwEAAAAAAAABeAMAAHgAAADHhubkZWzoP8PSizhReeY/AAAAPzYBAAAAAAAAAXkDAAB4AAAAOYge34WD6D/D0os4UXnmPwAAAD82AQAAAAAAAAF6AwAAeAAAAAiK5NdtoOg/w9KLOFF55j8AAAA/NgEAAAAAAAABewMAAHgAAACPjMbN5cjoP8auhqUXceY/AAAAP0YBAAAAAAAAAXwDAAB4AAAAuo4axZXr6D/PZnx/pGDmPwAAAD9WAQAAAAAAAAF9AwAAeAAAAJ6RirnVGek/2B5yWTFQ5j8AAAA/VgEAAAAAAAABfgMAAHgAAAAmlGyvTULpP9geclkxUOY/AAAAP2UBAAAAAAAAAX8DAAB4AAAAZpdqolV26T/b+mzG90fmPwAAAD9lAQAAAAAAAAGAAwAAeAAAAEqa2paVpOk/5LJioIQ35j8AAAA/dQEAAAAAAAABgQMAAHgAAAB2nC6ORcfpP+SyYqCEN+Y/AAAAP3UBAAAAAAAAAYIDAAB4AAAAWp+egoX16T/ojl0NSy/mPwAAAD+EAQAAAAAAAAGDAwAAeAAAAMyg1nylDOo/62pYehEn5j8AAAA/hAEAAAAAAAABhAMAAHgAAACZopx1jSnqP+tqWHoRJ+Y/AAAAP5QBAAAAAAAAAYUDAAB4AAAAaKRibnVG6j/ralh6ESfmPwAAAD+UAQAAAAAAAAGGAwAAeAAAAH2lDGrNV+o/62pYehEn5j8AAAA/pAEAAAAAAAABhwMAAHgAAADapZpolV3qP+tqWHoRJ+Y/AAAAP6QBAAAAAAAAAYgDAAB4AAAANqYoZ11j6j/ralh6ESfmPwAAAD+zAQAAAAAAAAGJAwAAeAAAAO+mRGTtbuo/62pYehEn5j8AAAA/swEAAAAAAAABigMAAHgAAABMp9JitXTqP+tqWHoRJ+Y/AAAAP8MBAAAAAAAAAYsDAAB4AAAAqKdgYX166j/ralh6ESfmPwAAAD/TAQAAAAAAAAGMAwAAeAAAAAWo7l9FgOo/62pYehEn5j8AAAA/4gEAAAAAAAABjQMAAHgAAAC+qApd1YvqP/BGU+fXHuY/AAAAP/IBAAAAAAAAAY4DAAB4AAAAd6kmWmWX6j/wRlPn1x7mPwAAAD/yAQAAAAAAAAGPAwAAeAAAANOptFgtneo/8EZT59ce5j8AAAA/8gEAAAAAAAABkAMAAHgAAACMqtBVvajqP/BGU+fXHuY/AAAAPwECAAAAAAAAAZEDAAB4AAAA6apeVIWu6j/wRlPn1x7mPwAAAD8BAgAAAAAAAAGSAwAAeAAAAKKrelEVuuo/8EZT59ce5j8AAAA/EQIAAAAAAAABkwMAAHgAAAD+qwhQ3b/qP/BGU+fXHuY/AAAAPyECAAAAAAAAAZQDAAB4AAAAW6yWTqXF6j/wRlPn1x7mPwAAAD8hAgAAAAAAAAGVAwAAeAAAAHCtQEr91uo/62pYehEn5j8AAAA/IQIAAAAAAAABlgMAAHgAAAAprlxHjeLqP+iOXQ1LL+Y/AAAAPzACAAAAAAAAAZcDAAB4AAAA4q54RB3u6j/ojl0NSy/mPwAAAD9AAgAAAAAAAAGYAwAAeAAAAJuvlEGt+eo/5LJioIQ35j8AAAA/QAIAAAAAAAABmQMAAHgAAAD4ryJAdf/qP+SyYqCEN+Y/AAAAP0ACAAAAAAAAAZoDAAB4AAAAsbA+PQUL6z/f1mczvj/mPwAAAD9QAgAAAAAAAAGbAwAAeAAAAA2xzDvNEOs/39ZnM74/5j8AAAA/UAIAAAAAAAABnAMAAHgAAAANscw7zRDrP9v6bMb3R+Y/AAAAP18CAAAAAAAAAZ0DAAB4AAAAarFaOpUW6z/b+mzG90fmPwAAAD9fAgAAAAAAAAGeAwAAeAAAAMax6DhdHOs/2B5yWTFQ5j8AAAA/ngIAAAAAAAABnwMAAHgAAAAjsnY3JSLrP9geclkxUOY/AAAAP60CAAAAAAAAAaADAAB4AAAAf7IENu0n6z/TQnfsaljmPwAAAD+9AgAAAAAAAAGhAwAAeAAAANyykjS1Les/00J37GpY5j8AAAA/3AIAAAAAAAABogMAAHgAAAA4syAzfTPrP9NCd+xqWOY/AAAAP+wCAAAAAAAAAaMDAAB4AAAAlbOuMUU56z/TQnfsaljmPwAAAD8LAwAAAAAAAAGkAwAAeAAAAE60yi7VROs/00J37GpY5j8AAAA/CwMAAAAAAAABpQMAAHgAAAAHteYrZVDrP9NCd+xqWOY/AAAAPxsDAAAAAAAAAaYDAAB4AAAAwLUCKfVb6z/TQnfsaljmPwAAAD8bAwAAAAAAAAGnAwAAeAAAAHm2HiaFZ+s/00J37GpY5j8AAAA/KgMAAAAAAAABqAMAAHgAAAAytzojFXPrP9NCd+xqWOY/AAAAPyoDAAAAAAAAAakDAAB4AAAAjrfIId146z/TQnfsaljmPwAAAD9MAwAAAAAAAAGqAwAAeAAAAEe45B5thOs/00J37GpY5j8AAAA/TAMAAAAAAAABqwMAAHgAAACkuHIdNYrrP9NCd+xqWOY/AAAAP1wDAAAAAAAAAawDAAB4AAAAXbmOGsWV6z/TQnfsaljmPwAAAD9rAwAAAAAAAAGtAwAAeAAAAHO6OBYdp+s/00J37GpY5j8AAAA/igMAAAAAAAABrgMAAHgAAACIu+IRdbjrP9NCd+xqWOY/AAAAP6oDAAAAAAAAAa8DAAB4AAAAyb7gBH3s6z/TQnfsaljmPwAAAD+qAwAAAAAAAAGwAwAAeAAAAIK//AEN+Os/2B5yWTFQ5j8AAAA/uQMAAAAAAAABsQMAAHgAAAA7wBj/nAPsP9v6bMb3R+Y/AAAAP7kDAAAAAAAAAbIDAAB4AAAAl8Cm/WQJ7D/f1mczvj/mPwAAAD/JAwAAAAAAAAGzAwAAeAAAAPTANPwsD+w/5LJioIQ35j8AAAA/yQMAAAAAAAABtAMAAHgAAABQwcL69BTsP+SyYqCEN+Y/AAAAP9kDAAAAAAAAAbUDAAB4AAAAUMHC+vQU7D/ojl0NSy/mPwAAAD8HBAAAAAAAAAG2AwAAeAAAABBMw8/ywNQ/Z3x/pGAy3z8AAAA/AAAAAAAAAAABtwMAAHgAAACsT0/BwvrUP2d8f6RgMt8/AAAAP7MAAAAAAAAAAbgDAAB4AAAAAlT3ryJA1T9nfH+kYDLfPwAAAD+zAAAAAAAAAAG5AwAAeAAAAMpZ15iinNU/Z3x/pGAy3z8AAAA/wgAAAAAAAAABugMAAHgAAABMYNN+sgTWP2d8f6RgMt8/AAAAP8IAAAAAAAAAAbsDAAB4AAAAQGgHX+KD1j9nfH+kYDLfPwAAAD/SAAAAAAAAAAG8AwAAeAAAAHpvH0KC99Y/Z3x/pGAy3z8AAAA/0gAAAAAAAAABvQMAAHgAAAD6dRsokl/XP280dX7tId8/AAAAP+EAAAAAAAAAAb4DAAB4AAAACnvfE4Kw1z9vNHV+7SHfPwAAAD/hAAAAAAAAAAG/AwAAeAAAAGB/hwLi9dc/eexqWHoR3z8AAAA/8QAAAAAAAAABwAMAAHgAAABEgvf2ISTYP3nsalh6Ed8/AAAAP/EAAAAAAAAAAcEDAAB4AAAA4IWD6PFd2D957GpYehHfPwAAAD8QAQAAAAAAAAHCAwAAeAAAAH6JD9rBl9g/eexqWHoR3z8AAAA/EAEAAAAAAAABwwMAAHgAAAA2iivXUaPYP3nsalh6Ed8/AAAAPxABAAAAAAAAAcQDAAB4AAAA8IpH1OGu2D957GpYehHfPwAAAD8gAQAAAAAAAAHFAwAAeAAAAHRmQWb6ZoY/NHV+7SGX4T8AAAA/AAAAAAAAAAABxgMAAHgAAACUfcEJ+tiHPzhReVrojuE/AAAAP6wAAAAAAAAAAccDAAB4AAAAtJRBrflKiT84UXla6I7hPwAAAD/HAAAAAAAAAAHIAwAAeAAAAPDCQfT4Low/OFF5WuiO4T8AAAA/xwAAAAAAAAAByQMAAHgAAAC6DyHBe/uQPzwtdMeuhuE/AAAAP9YAAAAAAAAAAcoDAAB4AAAA+j0hCHvfkz9BCW80dX7hPwAAAD/WAAAAAAAAAAHLAwAAeAAAAMh34SB6fJc/ROVpoTt24T8AAAA/5gAAAAAAAAABzAMAAHgAAABM1OGueESdP0jBZA4CbuE/AAAAP+YAAAAAAAAAAc0DAAB4AAAAZBhxnjuGoT9NnV97yGXhPwAAAD/2AAAAAAAAAAHOAwAAeAAAAKRGceU6aqQ/UXla6I5d4T8AAAA/9gAAAAAAAAABzwMAAHgAAACuelEVuqqnP1RVVVVVVeE/AAAAPwUBAAAAAAAAAdADAAB4AAAAXJ2RirnVqT9ZMVDCG03hPwAAAD8FAQAAAAAAAAHRAwAAeAAAANTFseg4Xaw/WTFQwhtN4T8AAAA/FQEAAAAAAAAB0gMAAHgAAACG6PFdOIiuP1kxUMIbTeE/AAAAPxUBAAAAAAAAAdMDAAB4AAAAmwWZ6ZtZsD9dDUsv4kThPwAAAD8kAQAAAAAAAAHUAwAAeAAAAA4Uya/bQLE/XQ1LL+JE4T8AAAA/JAEAAAAAAAAB1QMAAHgAAACeH4mB2/mxP10NSy/iROE/AAAAPzQBAAAAAAAAAdYDAAB4AAAALytJU9uysj9dDUsv4kThPwAAAD80AQAAAAAAAAHXAwAAeAAAAL82CSXba7M/XQ1LL+JE4T8AAAA/RAEAAAAAAAAB2AMAAHgAAAAXSKnfWoG0P10NSy/iROE/AAAAP0QBAAAAAAAAAdkDAAB4AAAAilbZpZpotT9dDUsv4kThPwAAAD9TAQAAAAAAAAHaAwAAeAAAAP5kCWzaT7Y/XQ1LL+JE4T8AAAA/YwEAAAAAAAAB2wMAAHgAAAACf/kDGvC3P10NSy/iROE/AAAAP2MBAAAAAAAAAdwDAAB4AAAAKLBpP1kCuz9dDUsv4kThPwAAAD9zAQAAAAAAAAHdAwAAeAAAANbSqbRYLb0/XQ1LL+JE4T8AAAA/cwEAAAAAAAAB3gMAAHgAAABq+FkemIa/P10NSy/iROE/AAAAP4IBAAAAAAAAAd8DAAB4AAAA5BF1uCsewT9dDUsv4kThPwAAAD+CAQAAAAAAAAHgAwAAeAAAAB8mhWfrYcI/XQ1LL+JE4T8AAAA/kgEAAAAAAAAB4QMAAHgAAADpOF0ci47DP10NSy/iROE/AAAAP5IBAAAAAAAAAeIDAAB4AAAAtEs10Sq7xD9dDUsv4kThPwAAAD+hAQAAAAAAAAHjAwAAeAAAAJpbnZGKucU/XQ1LL+JE4T8AAAA/oQEAAAAAAAAB5AMAAHgAAAB/awVS6rfGP10NSy/iROE/AAAAP7EBAAAAAAAAAeUDAAB4AAAAZnttEkq2xz9dDUsv4kThPwAAAD+xAQAAAAAAAAHmAwAAeAAAAPaGLeRJb8g/XQ1LL+JE4T8AAAA/wQEAAAAAAAAB5wMAAHgAAACGku21SSjJP10NSy/iROE/AAAAP8EBAAAAAAAAAegDAAB4AAAAwJkFmembyT9dDUsv4kThPwAAAD/QAQAAAAAAAAHpAwAAeAAAAPqgHXyJD8o/XQ1LL+JE4T8AAAA/0AEAAAAAAAAB6gMAAHgAAADeo41wyT3KP10NSy/iROE/AAAAP+ABAAAAAAAAAesDAAB4AAAAwab9ZAlsyj9dDUsv4kThPwAAAD/wAQAAAAAAAAHsAwAAeAAAAMGm/WQJbMo/YelFnKg84T8AAAA//wEAAAAAAAAB7QMAAHgAAAAzqDVfKYPKP2HpRZyoPOE/AAAAPw8CAAAAAAAAAe4DAAB4AAAApaltWUmayj9h6UWcqDzhPwAAAD8eAgAAAAAAAAHvAwAAeAAAABerpVNpsco/YelFnKg84T8AAAA/PgIAAAAAAAAB8AMAAHgAAACJrN1NicjKP2HpRZyoPOE/AAAAP00CAAAAAAAAAfEDAAB4AAAA+60VSKnfyj9h6UWcqDzhPwAAAD9dAgAAAAAAAAHyAwAAeAAAAG2vTULJ9so/YelFnKg84T8AAAA/XQIAAAAAAAAB8wMAAHgAAADfsIU86Q3LP2HpRZyoPOE/AAAAP20CAAAAAAAAAfQDAAB4AAAAUbK9Ngklyz9h6UWcqDzhPwAAAD98AgAAAAAAAAH1AwAAeAAAAMOz9TApPMs/YelFnKg84T8AAAA/fAIAAAAAAAAB9gMAAHgAAACntmUlaWrLP10NSy/iROE/AAAAP4wCAAAAAAAAAfcDAAB4AAAAcbxFDunGyz9ZMVDCG03hPwAAAD+MAgAAAAAAAAH4AwAAeAAAAP/HBeDof8w/UXla6I5d4T8AAAA/mwIAAAAAAAAB+QMAAHgAAACP08Wx6DjNP02dX3vIZeE/AAAAP5sCAAAAAAAAAfoDAAB4AAAA6eRlbGhOzj9E5WmhO3bhPwAAAD+bAgAAAAAAAAH7AwAAeAAAACX5dRsoks8/QQlvNHV+4T8AAAA/0wIAAAAAAAAB/AMAAHgAAAAiCHvfE4LQPzhReVrojuE/AAAAP+MCAAAAAAAAAf0DAAB4AAAA+BIftIMv0T84UXla6I7hPwAAAD/jAgAAAAAAAAH+AwAAeAAAAIge34WD6NE/OFF5WuiO4T8AAAA/8gIAAAAAAAAB/wMAAHgAAADuJ0tg037SPzhReVrojuE/AAAAP/ICAAAAAAAAAQAEAAB4AAAA4i9/QAP+0j84UXla6I7hPwAAAD8CAwAAAAAAAAEBBAAAeAAAAGI2eyYTZtM/OFF5WuiO4T8AAAA/AgMAAAAAAAABAgQAAHgAAABGOesaU5TTPzhReVrojuE/AAAAPxIDAAAAAAAAAQMEAAB4AAAAcjs/EgO30z88LXTHrobhPwAAAD8SAwAAAAAAAAEEBAAAeAAAACo8Ww+TwtM/PC10x66G4T8AAAA/IQMAAAAAAAABBQQAAHgAAAAqPFsPk8LTP0EJbzR1fuE/AAAAP64DAAAAAAAAAQYEAAB4AAAAKjxbD5PC0z9E5WmhO3bhPwAAAD/bBAAAAAAAAAEHBAAAeAAAACo8Ww+TwtM/SMFkDgJu4T8AAAA/2wQAAAAAAAABCAQAAHgAAAByOz8SA7fTP0jBZA4CbuE/AAAAP+sEAAAAAAAAAQkEAAB4AAAA0PwBDfjLbz96EScqTwvpPwAAAD8AAAAAAAAAAAEKBAAAeAAAAFCgAX/5A2o/ehEnKk8L6T8AAAA/HwAAAAAAAAABCwQAAHgAAACoLIFN+8lyP3oRJypPC+k/AAAAP9sAAAAAAAAAAQwEAAB4AAAA4FqBlPqtdT96EScqTwvpPwAAAD/qAAAAAAAAAAENBAAAeAAAAGC3gSL5dXs/ehEnKk8L6T8AAAA/+gAAAAAAAAABDgQAAHgAAADwCUHY+56AP3oRJypPC+k/AAAAP/oAAAAAAAAAAQ8EAAB4AAAAVE/Bwvr0hD96EScqTwvpPwAAAD/6AAAAAAAAAAEQBAAAeAAAANCrwVD5vIo/ehEnKk8L6T8AAAA/CQEAAAAAAAABEQQAAHgAAAAqBGHve0KQP3oRJypPC+k/AAAAPwkBAAAAAAAAARIEAAB4AAAAOGwhT3rDlj96EScqTwvpPwAAAD8ZAQAAAAAAAAETBAAAeAAAAEzU4a54RJ0/ehEnKk8L6T8AAAA/GQEAAAAAAAABFAQAAHgAAAC8KRFZu5uiP3oRJypPC+k/AAAAPykBAAAAAAAAARUEAAB4AAAAxl3xiDrcpT997SGXFQPpPwAAAD8pAQAAAAAAAAEWBAAAeAAAACSjcXM5Mqo/gskcBNz66D8AAAA/OAEAAAAAAAABFwQAAHgAAABk0XG6OBatP4alF3Gi8ug/AAAAPzgBAAAAAAAAARgEAAB4AAAAFvSxLzhBrz+GpRdxovLoPwAAAD9IAQAAAAAAAAEZBAAAeAAAAJsFmembWbA/ioES3mjq6D8AAAA/SAEAAAAAAAABGgQAAHgAAABHDunGW+SwP4qBEt5o6ug/AAAAP1gBAAAAAAAAARsEAAB4AAAAKhFZu5sSsT+KgRLeaOroPwAAAD9YAQAAAAAAAAEcBAAAeAAAACoRWbubErE/j10NSy/i6D8AAAA/dwEAAAAAAAABHQQAAHgAAABHDunGW+SwP49dDUsv4ug/AAAAP5ACAAAAAAAAAR4EAAB4AAAARjnrGlOU0z+bqDwtdMfqPwAAAD8AAAAAAAAAAAEfBAAAeAAAAAA6Bxjjn9M/m6g8LXTH6j8AAAA/XgAAAAAAAAABIAQAAHgAAAC4OiMVc6vTP5uoPC10x+o/AAAAP24AAAAAAAAAASEEAAB4AAAAKjxbD5PC0z+bqDwtdMfqPwAAAD9uAAAAAAAAAAEiBAAAeAAAAFY+rwZD5dM/m6g8LXTH6j8AAAA/fQAAAAAAAAABIwQAAHgAAAA6QR/7ghPUP5uoPC10x+o/AAAAP30AAAAAAAAAASQEAAB4AAAASEbj5nJk1D+bqDwtdMfqPwAAAD+NAAAAAAAAAAElBAAAeAAAACxJU9uyktQ/m6g8LXTH6j8AAAA/jQAAAAAAAAABJgQAAHgAAADITN/MgszUP5uoPC10x+o/AAAAP5wAAAAAAAAAAScEAAB4AAAArE9PwcL61D+bqDwtdMfqPwAAAD+cAAAAAAAAAAEoBAAAeAAAAJBSv7UCKdU/m6g8LXTH6j8AAAA/rAAAAAAAAAABKQQAAHgAAADmVmekYm7VP5uoPC10x+o/AAAAP6wAAAAAAAAAASoEAAB4AAAAylnXmKKc1T+XzEHArc/qPwAAAD+8AAAAAAAAAAErBAAAeAAAAK5cR43iytU/l8xBwK3P6j8AAAA/vAAAAAAAAAABLAQAAHgAAACSX7eBIvnVP5fMQcCtz+o/AAAAP+EAAAAAAAAAAS0EAAB4AAAAMGNDc/Iy1j+XzEHArc/qPwAAAD/hAAAAAAAAAAEuBAAAeAAAAMxmz2TCbNY/l8xBwK3P6j8AAAA/8QAAAAAAAAABLwQAAHgAAACyaT9ZApvWP5fMQcCtz+o/AAAAP/EAAAAAAAAAATAEAAB4AAAACG7nR2Lg1j+XzEHArc/qPwAAAD8BAQAAAAAAAAExBAAAeAAAAF5yjzbCJdc/l8xBwK3P6j8AAAA/AQEAAAAAAAABMgQAAHgAAAD6dRsokl/XP5fMQcCtz+o/AAAAPxABAAAAAAAAATMEAAB4AAAAwnv7EBK81z+XzEHArc/qPwAAAD8QAQAAAAAAAAE0BAAAeAAAANKAv/wBDdg/l8xBwK3P6j8AAAA/IAEAAAAAAAABNQQAAHgAAACahp/lgWnYP5fMQcCtz+o/AAAAPyABAAAAAAAAATYEAAB4AAAA8IpH1OGu2D+XzEHArc/qPwAAAD8vAQAAAAAAAAE3BAAAeAAAAP6PC8DR/9g/l8xBwK3P6j8AAAA/LwEAAAAAAAABOAQAAHgAAADiknu0ES7ZP5fMQcCtz+o/AAAAPz8BAAAAAAAAATkEAAB4AAAAxpXrqFFc2T+XzEHArc/qPwAAAD8/AQAAAAAAAAE6BAAAeAAAAPCXP6ABf9k/l8xBwK3P6j8AAAA/TwEAAAAAAAABOwQAAHgAAABimXeaIZbZP5fMQcCtz+o/AAAAP14BAAAAAAAAATwEAAB4AAAARpznjmHE2T+XzEHArc/qPwAAAD9eAQAAAAAAAAE9BAAAeAAAALidH4mB29k/l8xBwK3P6j8AAAA/XgEAAAAAAAABPgQAAHgAAADkn3OAMf7ZP5fMQcCtz+o/AAAAP24BAAAAAAAAAT8EAAB4AAAADqLHd+Eg2j+XzEHArc/qPwAAAD9+AQAAAAAAAAFABAAAeAAAADqkG2+RQ9o/l8xBwK3P6j8AAAA/fgEAAAAAAAABQQQAAHgAAAAep4tj0XHaP5fMQcCtz+o/AAAAP40BAAAAAAAAAUIEAAB4AAAAdKszUjG32j+XzEHArc/qPwAAAD+NAQAAAAAAAAFDBAAAeAAAAMqv20CR/No/l8xBwK3P6j8AAAA/jQEAAAAAAAABRAQAAHgAAACStbspEVnbP5fMQcCtz+o/AAAAP50BAAAAAAAAAUUEAAB4AAAAorp/FQGq2z+bqDwtdMfqPwAAAD+dAQAAAAAAAAFGBAAAeAAAALC/QwHx+ts/oIQ3mjq/6j8AAAA/rAEAAAAAAAABRwQAAHgAAADAxAft4EvcP6CEN5o6v+o/AAAAP7wBAAAAAAAAAUgEAAB4AAAApMd34SB63D+ghDeaOr/qPwAAAD+8AQAAAAAAAAFJBAAAeAAAAIjK59VgqNw/pGAyBwG36j8AAAA/vAEAAAAAAAABSgQAAHgAAACyzDvNEMvcP6RgMgcBt+o/AAAAP8wBAAAAAAAAAUsEAAB4AAAA3s6PxMDt3D+oPC10x67qPwAAAD/bAQAAAAAAAAFMBAAAeAAAAJbPq8FQ+dw/qDwtdMeu6j8AAAA/2wEAAAAAAAABTQQAAHgAAAAI0eO7cBDdP6g8LXTHruo/AAAAP9sBAAAAAAAAAU4EAAB4AAAAetIbtpAn3T+oPC10x67qPwAAAD/rAQAAAAAAAAFPBAAAeAAAADLTN7MgM90/qDwtdMeu6j8AAAA/6wEAAAAAAAABUAQAAHgAAACk1G+tQErdP6wYKOGNpuo/AAAAP/sBAAAAAAAAAVEEAAB4AAAAFtanp2Bh3T+sGCjhjabqPwAAAD/7AQAAAAAAAAFSBAAAeAAAAELY+54QhN0/rBgo4Y2m6j8AAAA/CgIAAAAAAAABUwQAAHgAAABs2k+WwKbdP6wYKOGNpuo/AAAAPwoCAAAAAAAAAVQEAAB4AAAAUN2/igDV3T+sGCjhjabqPwAAAD8aAgAAAAAAAAFVBAAAeAAAADTgL39AA94/rBgo4Y2m6j8AAAA/KQIAAAAAAAABVgQAAHgAAAD+5Q9owF/eP6wYKOGNpuo/AAAAPykCAAAAAAAAAVcEAAB4AAAADOvTU7Cw3j+sGCjhjabqPwAAAD85AgAAAAAAAAFYBAAAeAAAABrwlz+gAd8/rBgo4Y2m6j8AAAA/OQIAAAAAAAABWQQAAHgAAAAq9VsrkFLfP6wYKOGNpuo/AAAAP0kCAAAAAAAAAVoEAAB4AAAAgPkDGvCX3z+sGCjhjabqPwAAAD9JAgAAAAAAAAFbBAAAeAAAANb9qwhQ3d8/rBgo4Y2m6j8AAAA/WAIAAAAAAAABXAQAAHgAAAC5ABz9jwvgP6g8LXTHruo/AAAAP1gCAAAAAAAAAV0EAAB4AAAALAJU968i4D+oPC10x67qPwAAAD9oAgAAAAAAAAFeBAAAeAAAAEED/vIHNOA/qDwtdMeu6j8AAAA/aAIAAAAAAAABXwQAAHgAAAD6Axrwlz/gP6g8LXTHruo/AAAAP3gCAAAAAAAAAWAEAAB4AAAAVwSo7l9F4D+oPC10x67qPwAAAD94AgAAAAAAAAFhBAAAeAAAABAFxOvvUOA/qDwtdMeu6j8AAAA/hwIAAAAAAAABYgQAAHgAAABsBVLqt1bgP6g8LXTHruo/AAAAP4cCAAAAAAAAAWMEAAB4AAAAyQXg6H9c4D+oPC10x67qPwAAAD+XAgAAAAAAAAFkBAAAeAAAACUGbudHYuA/qDwtdMeu6j8AAAA/pgIAAAAAAAABZQQAAHgAAACCBvzlD2jgP6g8LXTHruo/AAAAP7YCAAAAAAAAAWYEAAB4AAAAOwcY459z4D+oPC10x67qPwAAAD+2AgAAAAAAAAFnBAAAeAAAAJcHpuFneeA/qDwtdMeu6j8AAAA/xgIAAAAAAAABaAQAAHgAAAD0BzTgL3/gP6g8LXTHruo/AAAAP8YCAAAAAAAAAWkEAAB4AAAArQhQ3b+K4D+oPC10x67qPwAAAD/VAgAAAAAAAAFqBAAAeAAAAAkJ3tuHkOA/qDwtdMeu6j8AAAA/1QIAAAAAAAABawQAAHgAAADCCfrYF5zgP6g8LXTHruo/AAAAP+UCAAAAAAAAAWwEAAB4AAAA2Aqk1G+t4D+oPC10x67qPwAAAD/lAgAAAAAAAAFtBAAAeAAAAJELwNH/uOA/qDwtdMeu6j8AAAA/9QIAAAAAAAABbgQAAHgAAACmDGrNV8rgP6g8LXTHruo/AAAAPxQDAAAAAAAAAW8EAAB4AAAALg9Mw8/y4D+oPC10x67qPwAAAD8jAwAAAAAAAAFwBAAAeAAAAPwQEry3D+E/rBgo4Y2m6j8AAAA/MwMAAAAAAAABcQQAAHgAAABZEaC6fxXhP7D0Ik5Unuo/AAAAPzMDAAAAAAAAAXIEAAB4AAAAtREuuUcb4T+w9CJOVJ7qPwAAAD9iAwAAAAAAAAFzBAAAeAAAABLnuWMYcb4/sath6UWc7D8AAAA/AAAAAAAAAAABdAQAAHgAAAD26SlYWJ++P7GrYelFnOw/AAAAPw8AAAAAAAAAAXUEAAB4AAAA2uyZTJjNvj+xq2HpRZzsPwAAAD9dAAAAAAAAAAF2BAAAeAAAAL7vCUHY+74/sath6UWc7D8AAAA/jAAAAAAAAAABdwQAAHgAAACi8nk1GCq/P7GrYelFnOw/AAAAP4wAAAAAAAAAAXgEAAB4AAAAavhZHpiGvz+xq2HpRZzsPwAAAD+cAAAAAAAAAAF5BAAAeAAAAE77yRLYtL8/sath6UWc7D8AAAA/qwAAAAAAAAABegQAAHgAAAAy/jkHGOO/P7GrYelFnOw/AAAAP7sAAAAAAAAAAXsEAAB4AAAA/gEN+MsfwD+xq2HpRZzsPwAAAD+7AAAAAAAAAAF8BAAAeAAAAHADRfLrNsA/sath6UWc7D8AAAA/ywAAAAAAAAABfQQAAHgAAADGB+3gS3zAP7GrYelFnOw/AAAAP8sAAAAAAAAAAX4EAAB4AAAAjg3NycvYwD+xq2HpRZzsPwAAAD/aAAAAAAAAAAF/BAAAeAAAAHQdNYor18E/sath6UWc7D8AAAA/2gAAAAAAAAABgAQAAHgAAACvMUU56xrDP7GrYelFnOw/AAAAP+oAAAAAAAAAAYEEAAB4AAAA0EjF3OqMxD+5Y1fD0ovsPwAAAD/qAAAAAAAAAAGCBAAAeAAAAPBfRYDq/sU/wRtNnV977D8AAAA/+gAAAAAAAAABgwQAAHgAAAAPd8Uj6nDHP8X3Rwomc+w/AAAAP/oAAAAAAAAAAYQEAAB4AAAAMI5Fx+niyD/Orz3ksmLsPwAAAD8JAQAAAAAAAAGFBAAAeAAAAPqgHXyJD8o/zq895LJi7D8AAAA/CQEAAAAAAAABhgQAAHgAAADDs/UwKTzLP9KLOFF5Wuw/AAAAPxkBAAAAAAAAAYcEAAB4AAAAHcWV66hRzD/SizhReVrsPwAAAD8ZAQAAAAAAAAGIBAAAeAAAAAHV/asIUM0/0os4UXla7D8AAAA/KAEAAAAAAAABiQQAAHgAAACT4L19CAnOP9KLOFF5Wuw/AAAAPygBAAAAAAAAAYoEAAB4AAAAzefVYKh8zj/SizhReVrsPwAAAD84AQAAAAAAAAGLBAAAeAAAAJXttUko2c4/0os4UXla7D8AAAA/OAEAAAAAAAABjAQAAHgAAADr8V04iB7PP9KLOFF5Wuw/AAAAP0gBAAAAAAAAAY0EAAB4AAAAXfOVMqg1zz/SizhReVrsPwAAAD9IAQAAAAAAAAGOBAAAeAAAAM/0zSzITM8/0os4UXla7D8AAAA/nAEAAAAAAAABjwQAAHgAAABB9gUn6GPPP9KLOFF5Wuw/AAAAP7sBAAAAAAAAAZAEAAB4AAAAs/c9IQh7zz/SizhReVrsPwAAAD/6AQAAAAAAAAGRBAAAeAAAAOQ8dwwjztM/3h8pmMxB7D8AAAA/GQIAAAAAAAABkgQAAHgAAABWPq8GQ+XTP94fKZjMQew/AAAAPxkCAAAAAAAAAZMEAAB4AAAADj/LA9Pw0z/eHymYzEHsPwAAAD84AgAAAAAAAAGUBAAAeAAAAA4/ywPT8NM/4/sjBZM57D8AAAA/VwIAAAAAAAABlQQAAHgAAADIP+cAY/zTP+P7IwWTOew/AAAAP1cCAAAAAAAAAZYEAAB4AAAAgEAD/vIH1D/j+yMFkznsPwAAAD9nAgAAAAAAAAGXBAAAeAAAADpBH/uCE9Q/4/sjBZM57D8AAAA/ZwIAAAAAAAABmAQAAHgAAADyQTv4Eh/UP+P7IwWTOew/AAAAP3cCAAAAAAAAAZkEAAB4AAAArEJX9aIq1D/n1x5yWTHsPwAAAD93AgAAAAAAAAGaBAAAeAAAAB5Ej+/CQdQ/59ceclkx7D8AAAA/hgIAAAAAAAABmwQAAHgAAABIRuPmcmTUP+fXHnJZMew/AAAAP4YCAAAAAAAAAZwEAAB4AAAAAkf/4wJw1D/n1x5yWTHsPwAAAD+WAgAAAAAAAAGdBAAAeAAAAHRIN94ih9Q/6rMZ3x8p7D8AAAA/lgIAAAAAAAABngQAAHgAAAAQTMPP8sDUP+qzGd8fKew/AAAAP7UCAAAAAAAAAZ8EAAB4AAAAgk37yRLY1D/qsxnfHynsPwAAAD+1AgAAAAAAAAGgBAAAeAAAAKxPT8HC+tQ/6rMZ3x8p7D8AAAA/xQIAAAAAAAABoQQAAHgAAADYUaO4ch3VP+qzGd8fKew/AAAAP8UCAAAAAAAAAaIEAAB4AAAAAlT3ryJA1T/qsxnfHynsPwAAAD/UAgAAAAAAAAGjBAAAeAAAAFhYn56ChdU/6rMZ3x8p7D8AAAA/1AIAAAAAAAABpAQAAHgAAAD2WyuQUr/VP+qzGd8fKew/AAAAP+QCAAAAAAAAAaUEAAB4AAAABGHve0IQ1j/vjxRM5iDsPwAAAD/kAgAAAAAAAAGmBAAAeAAAAFpll2qiVdY/748UTOYg7D8AAAA/9AIAAAAAAAABpwQAAHgAAABqaltWkqbWP/NrD7msGOw/AAAAP/QCAAAAAAAAAagEAAB4AAAAwG4DRfLr1j/zaw+5rBjsPwAAAD8DAwAAAAAAAAGpBAAAeAAAANBzxzDiPNc/90cKJnMQ7D8AAAA/AwMAAAAAAAABqgQAAHgAAAAmeG8fQoLXP/wjBZM5COw/AAAAPxMDAAAAAAAAAasEAAB4AAAANH0zCzLT1z/////////rPwAAAD8TAwAAAAAAAAGsBAAAeAAAABiAo/9xAdg/////////6z8AAAA/IwMAAAAAAAABrQQAAHgAAAD8ghP0sS/YPwPc+mzG9+s/AAAAPyMDAAAAAAAAAa4EAAB4AAAA4IWD6PFd2D8D3PpsxvfrPwAAAD8yAwAAAAAAAAGvBAAAeAAAAMSI89wxjNg/A9z6bMb36z8AAAA/MgMAAAAAAAABsAQAAHgAAACoi2PRcbrYPwPc+mzG9+s/AAAAP0IDAAAAAAAAAbEEAAB4AAAA0o23yCHd2D8D3PpsxvfrPwAAAD9CAwAAAAAAAAGyBAAAeAAAAHCRQ7rxFtk/CLj12Yzv6z8AAAA/UQMAAAAAAAABswQAAHgAAABUlLOuMUXZPwi49dmM7+s/AAAAP1EDAAAAAAAAAbQEAAB4AAAAfpYHpuFn2T8MlPBGU+frPwAAAD9hAwAAAAAAAAG1BAAAeAAAAByak5exodk/DJTwRlPn6z8AAAA/cQMAAAAAAAABtgQAAHgAAAC4nR+JgdvZPwyU8EZT5+s/AAAAP3EDAAAAAAAAAbcEAAB4AAAAnKCPfcEJ2j8MlPBGU+frPwAAAD9xAwAAAAAAAAG4BAAAeAAAAICj/3EBONo/DJTwRlPn6z8AAAA/gAMAAAAAAAABuQQAAHgAAABmpm9mQWbaPwyU8EZT5+s/AAAAP5ADAAAAAAAAAboEAAB4AAAAdKszUjG32j8MlPBGU+frPwAAAD+QAwAAAAAAAAG7BAAAeAAAAFiuo0Zx5do/DJTwRlPn6z8AAAA/kAMAAAAAAAABvAQAAHgAAAA8sRM7sRPbPwyU8EZT5+s/AAAAP6ADAAAAAAAAAb0EAAB4AAAAILSDL/FB2z8MlPBGU+frPwAAAD+vAwAAAAAAAAG+BAAAeAAAAAS38yMxcNs/DJTwRlPn6z8AAAA/rwMAAAAAAAABvwQAAHgAAADouWMYcZ7bPwyU8EZT5+s/AAAAP78DAAAAAAAAAcAEAAB4AAAAhr3vCUHY2z8MlPBGU+frPwAAAD+/AwAAAAAAAAHBBAAAeAAAACLBe/sQEtw/CLj12Yzv6z8AAAA/vwMAAAAAAAABwgQAAHgAAADAxAft4EvcPwi49dmM7+s/AAAAP84DAAAAAAAAAcMEAAB4AAAApMd34SB63D8D3PpsxvfrPwAAAD/OAwAAAAAAAAHEBAAAeAAAAEDLA9Pws9w/A9z6bMb36z8AAAA/3gMAAAAAAAABxQQAAHgAAADezo/EwO3cPwPc+mzG9+s/AAAAP+4DAAAAAAAAAcYEAAB4AAAAMtM3syAz3T8D3PpsxvfrPwAAAD/uAwAAAAAAAAHHBAAAeAAAAPrYF5ygj90/A9z6bMb36z8AAAA/7gMAAAAAAAAByAQAAHgAAABQ3b+KANXdPwPc+mzG9+s/AAAAP/0DAAAAAAAAAckEAAB4AAAAYOKDdvAl3j8D3PpsxvfrPwAAAD/9AwAAAAAAAAHKBAAAeAAAAHDnR2Lgdt4/A9z6bMb36z8AAAA/DQQAAAAAAAABywQAAHgAAAB+7AtO0MfePwPc+mzG9+s/AAAAPx0EAAAAAAAAAcwEAAB4AAAA1PCzPDAN3z8D3PpsxvfrPwAAAD8dBAAAAAAAAAHNBAAAeAAAAOL1dyggXt8/A9z6bMb36z8AAAA/HQQAAAAAAAABzgQAAHgAAADG+OccYIzfPwPc+mzG9+s/AAAAPywEAAAAAAAAAc8EAAB4AAAA8vo7FBCv3z8D3PpsxvfrPwAAAD88BAAAAAAAAAHQBAAAeAAAABz9jwvA0d8/A9z6bMb36z8AAAA/SwQAAAAAAAAB0QQAAHgAAACO/scF4OjfPwPc+mzG9+s/AAAAP0sEAAAAAAAAAdIEAAB4AAAAXQCO/scF4D8D3PpsxvfrPwAAAD9LBAAAAAAAAAHTBAAAeAAAABYBqvtXEeA/A9z6bMb36z8AAAA/WwQAAAAAAAAB1AQAAHgAAAAsAlT3ryLgPwPc+mzG9+s/AAAAP1sEAAAAAAAAAdUEAAB4AAAAngOM8c854D8D3PpsxvfrPwAAAD9rBAAAAAAAAAHWBAAAeAAAAGwFUuq3VuA/////////6z8AAAA/awQAAAAAAAAB1wQAAHgAAADeBork123gP////////+s/AAAAP3oEAAAAAAAAAdgEAAB4AAAArQhQ3b+K4D/8IwWTOQjsPwAAAD96BAAAAAAAAAHZBAAAeAAAAHsKFtanp+A//CMFkzkI7D8AAAA/igQAAAAAAAAB2gQAAHgAAACmDGrNV8rgP/wjBZM5COw/AAAAP4oEAAAAAAAAAdsEAAB4AAAA0Q6+xAft4D/3RwomcxDsPwAAAD+aBAAAAAAAAAHcBAAAeAAAAPwQEry3D+E/82sPuawY7D8AAAA/mgQAAAAAAAAB3QQAAHgAAACEE/SxLzjhP/NrD7msGOw/AAAAP6kEAAAAAAAAAd4EAAB4AAAArxVIqd9a4T/vjxRM5iDsPwAAAD+pBAAAAAAAAAHfBAAAeAAAADYYKp9Xg+E/748UTOYg7D8AAAA/uQQAAAAAAAAB4AQAAHgAAAAFGvCXP6DhP++PFEzmIOw/AAAAP7kEAAAAAAAAAeEEAAB4AAAA0hu2kCe94T/qsxnfHynsPwAAAD/IBAAAAAAAAAHiBAAAeAAAAEQd7opH1OE/6rMZ3x8p7D8AAAA/yAQAAAAAAAAB4wQAAHgAAABaHpiGn+XhP+fXHnJZMew/AAAAP9gEAAAAAAAAAeQEAAB4AAAAbx9Cgvf24T/n1x5yWTHsPwAAAD/YBAAAAAAAAAHlBAAAeAAAAIUg7H1PCOI/4/sjBZM57D8AAAA/6AQAAAAAAAAB5gQAAHgAAAA+IQh73xPiP94fKZjMQew/AAAAP+gEAAAAAAAAAecEAAB4AAAAVCKydjcl4j/eHymYzEHsPwAAAD/3BAAAAAAAAAHoBAAAeAAAAA0jznPHMOI/3h8pmMxB7D8AAAA/9wQAAAAAAAAB6QQAAHgAAABpI1xyjzbiP94fKZjMQew/AAAAPwcFAAAAAAAAAeoEAAB4AAAAIiR4bx9C4j/eHymYzEHsPwAAAD8HBQAAAAAAAAHrBAAAeAAAAH8kBm7nR+I/3h8pmMxB7D8AAAA/FwUAAAAAAAAB7AQAAHgAAADbJJRsr03iP94fKZjMQew/AAAAPxcFAAAAAAAAAe0EAAB4AAAAOCUia3dT4j/eHymYzEHsPwAAAD8mBQAAAAAAAAHuBAAAeAAAAPElPmgHX+I/2kMuKwZK7D8AAAA/JgUAAAAAAAAB7wQAAHgAAAAGJ+hjX3DiP9pDLisGSuw/AAAAPzYFAAAAAAAAAfAEAAB4AAAAHCiSX7eB4j/aQy4rBkrsPwAAAD82BQAAAAAAAAHxBAAAeAAAAEcq5lZnpOI/1mczvj9S7D8AAAA/RQUAAAAAAAAB8gQAAHgAAAByLDpOF8fiP9ZnM74/Uuw/AAAAP0UFAAAAAAAAAfMEAAB4AAAA+S4cRI/v4j/SizhReVrsPwAAAD9VBQAAAAAAAAH0BAAAeAAAACQxcDs/EuM/0os4UXla7D8AAAA/VQUAAAAAAAAB9QQAAHgAAACWMqg1XynjP9KLOFF5Wuw/AAAAP2UFAAAAAAAAAfYEAAB4AAAACDTgL39A4z/SizhReVrsPwAAAD90BQAAAAAAAAH3BAAAeAAAAME0/CwPTOM/0os4UXla7D8AAAA/dAUAAAAAAAAB+AQAAHgAAAAeNYor11HjP9KLOFF5Wuw/AAAAP3QFAAAAAAAAAfkEAAB4AAAAejUYKp9X4z/SizhReVrsPwAAAD/bBQAAAAAAAAH6BAAAeAAAANc1pihnXeM/0os4UXla7D8AAAA/OQYAAAAAAAAB+wQAAHgAAADXNaYoZ13jP9ZnM74/Uuw/AAAAP0kGAAAAAAAAAfwEAAB4AAAAMzY0Jy9j4z/WZzO+P1LsPwAAAD9YBgAAAAAAAAH9BAAAeAAAADM2NCcvY+M/2kMuKwZK7D8AAAA/eAYAAAAAAAAB/gQAAHgAAACQNsIl92jjP9pDLisGSuw/AAAAP4cGAAAAAAAAAf8EAAB4AAAAkDbCJfdo4z/eHymYzEHsPwAAAD+mBgAAAAAAAAEABQAAeAAAAOw2UCS/buM/4/sjBZM57D8AAAA/tgYAAAAAAAABAQUAAHgAAADsNlAkv27jP+fXHnJZMew/AAAAP8YGAAAAAAAAAQIFAAB4AAAASTfeIod04z/n1x5yWTHsPwAAAD/lBgAAAAAAAAEDBQAAeAAAAEk33iKHdOM/6rMZ3x8p7D8AAAA/5QYAAAAAAAABBAUAAHgAAADsNlAkv27jP++PFEzmIOw/AAAAP9UHAAAAAAAAAQUFAAB4AAAAkDbCJfdo4z/vjxRM5iDsPwAAAD/VBwAAAAAAAAEGBQAAeAAAADM2NCcvY+M/748UTOYg7D8AAAA/5QcAAAAAAAABBwUAAHgAAABeOIge34XjP9pDLisGSuw/AAAAPwAAAAAAAAAAAQgFAAB4AAAAXjiIHt+F4z/eHymYzEHsPwAAAD82AQAAAAAAAAEJBQAAeAAAAF44iB7fheM/4/sjBZM57D8AAAA/RgEAAAAAAAABCgUAAHgAAABeOIge34XjP+fXHnJZMew/AAAAP1UBAAAAAAAAAQsFAAB4AAAAXjiIHt+F4z/qsxnfHynsPwAAAD9lAQAAAAAAAAEMBQAAeAAAAF44iB7fheM/748UTOYg7D8AAAA/hAEAAAAAAAABDQUAAHgAAABeOIge34XjP/NrD7msGOw/AAAAP5QBAAAAAAAAAQ4FAAB4AAAAXjiIHt+F4z/3RwomcxDsPwAAAD+zAQAAAAAAAAEPBQAAeAAAAF44iB7fheM//CMFkzkI7D8AAAA/0gEAAAAAAAABEAUAAHgAAAC7OBYdp4vjP/wjBZM5COw/AAAAP9IBAAAAAAAAAREFAAB4AAAAuzgWHaeL4z/////////rPwAAAD/iAQAAAAAAAAESBQAAeAAAABc5pBtvkeM/A9z6bMb36z8AAAA/4gEAAAAAAAABEwUAAHgAAAB0OTIaN5fjPwi49dmM7+s/AAAAPwECAAAAAAAAARQFAAB4AAAAdDkyGjeX4z8MlPBGU+frPwAAAD8RAgAAAAAAAAEVBQAAeAAAANA5wBj/nOM/DJTwRlPn6z8AAAA/EQIAAAAAAAABFgUAAHgAAADQOcAY/5zjPw9w67MZ3+s/AAAAPyECAAAAAAAAARcFAAB4AAAA0DnAGP+c4z8UTOYg4NbrPwAAAD9AAgAAAAAAAAEYBQAAeAAAAC06ThfHouM/FEzmIODW6z8AAAA/QAIAAAAAAAABGQUAAHgAAAAtOk4Xx6LjPxgo4Y2mzus/AAAAP0ACAAAAAAAAARoFAAB4AAAAiTrcFY+o4z8cBNz6bMbrPwAAAD9fAgAAAAAAAAEbBQAAeAAAAIk63BWPqOM/IeDWZzO+6z8AAAA/bwIAAAAAAAABHAUAAHgAAACJOtwVj6jjPyS80dT5tes/AAAAP34CAAAAAAAAAR0FAAB4AAAAiTrcFY+o4z8omMxBwK3rPwAAAD+eAgAAAAAAAAEeBQAAeAAAAIk63BWPqOM/LXTHroal6z8AAAA/VAMAAAAAAAABHwUAAHgAAADmOmoUV67jPzFQwhtNnes/AAAAP3QDAAAAAAAAASAFAAB4AAAA5jpqFFeu4z80LL2IE5XrPwAAAD8nBQAAAAAAAAEhBQAAeAAAAOY6ahRXruM/OQi49dmM6z8AAAA/NwUAAAAAAAABIgUAAHgAAADmOmoUV67jPz3ksmKghOs/AAAAPzcFAAAAAAAAASMFAAB4AAAA5jpqFFeu4z9BwK3PZnzrPwAAAD9GBQAAAAAAAAEkBQAAeAAAAOY6ahRXruM/SXijqfNr6z8AAAA/RgUAAAAAAAABJQUAAHgAAADmOmoUV67jP01Unha6Y+s/AAAAP1YFAAAAAAAAASYFAAB4AAAA5jpqFFeu4z9RMJmDgFvrPwAAAD9mBQAAAAAAAAEnBQAAeAAAAOY6ahRXruM/VgyU8EZT6z8AAAA/ZgUAAAAAAAABKAUAAHgAAADmOmoUV67jP1rojl0NS+s/AAAAP3UFAAAAAAAAASkFAAB4AAAAiTrcFY+o4z9dxInK00LrPwAAAD+FBQAAAAAAAAEqBQAAeAAAAIk63BWPqOM/YqCEN5o66z8AAAA/hQUAAAAAAAABKwUAAHgAAAAtOk4Xx6LjP2KghDeaOus/AAAAP5UFAAAAAAAAASwFAAB4AAAALTpOF8ei4z9mfH+kYDLrPwAAAD+VBQAAAAAAAAEtBQAAeAAAANA5wBj/nOM/alh6EScq6z8AAAA/lQUAAAAAAAABLgUAAHgAAADQOcAY/5zjP3IQcOuzGes/AAAAP6QFAAAAAAAAAS8FAAB4AAAAdDkyGjeX4z927GpYehHrPwAAAD+kBQAAAAAAAAEwBQAAeAAAAHQ5Mho3l+M/e8hlxUAJ6z8AAAA/tAUAAAAAAAABMQUAAHgAAAAXOaQbb5HjP3+kYDIHAes/AAAAP8MFAAAAAAAAATIFAAB4AAAAFzmkG2+R4z+CgFufzfjqPwAAAD/DBQAAAAAAAAEzBQAAeAAAALs4Fh2ni+M/h1xWDJTw6j8AAAA/0wUAAAAAAAABNAUAAHgAAABeOIge34XjP4s4UXla6Oo/AAAAP+MFAAAAAAAAATUFAAB4AAAAXjiIHt+F4z+PFEzmIODqPwAAAD/yBQAAAAAAAAE2BQAAeAAAAAI4+h8XgOM/jxRM5iDg6j8AAAA/AgYAAAAAAAABNwUAAHgAAAACOPofF4DjP5TwRlPn1+o/AAAAPyEGAAAAAAAAATgFAAB4AAAApTdsIU964z+U8EZT59fqPwAAAD8hBgAAAAAAAAE5BQAAeAAAAKU3bCFPeuM/l8xBwK3P6j8AAAA/MQYAAAAAAAABOgUAAHgAAABJN94ih3TjP5fMQcCtz+o/AAAAPzEGAAAAAAAAATsFAAB4AAAASTfeIod04z+bqDwtdMfqPwAAAD8xBgAAAAAAAAE8BQAAeAAAAOw2UCS/buM/m6g8LXTH6j8AAAA/QAYAAAAAAAABPQUAAHgAAADsNlAkv27jP6CEN5o6v+o/AAAAP1AGAAAAAAAAAT4FAAB4AAAAkDbCJfdo4z+ghDeaOr/qPwAAAD9gBgAAAAAAAAE/BQAAeAAAAJA2wiX3aOM/pGAyBwG36j8AAAA/zQYAAAAAAAABQAUAAHgAAAAzNjQnL2PjP6RgMgcBt+o/AAAAP80GAAAAAAAAAUEFAAB4AAAAMzY0Jy9j4z+oPC10x67qPwAAAD/dBgAAAAAAAAFCBQAAeAAAANc1pihnXeM/qDwtdMeu6j8AAAA/7AYAAAAAAAABQwUAAHgAAADXNaYoZ13jP6wYKOGNpuo/AAAAP+wGAAAAAAAAAUQFAAB4AAAAejUYKp9X4z+sGCjhjabqPwAAAD/8BgAAAAAAAAFFBQAAeAAAAB41iivXUeM/sPQiTlSe6j8AAAA//AYAAAAAAAABRgUAAHgAAADBNPwsD0zjP7D0Ik5Unuo/AAAAPwwHAAAAAAAAAUcFAAB4AAAAwTT8LA9M4z+00B27GpbqPwAAAD8MBwAAAAAAAAFIBQAAeAAAAAg04C9/QOM/tNAduxqW6j8AAAA/GwcAAAAAAAABSQUAAHgAAACsM1IxtzrjP7msGCjhjeo/AAAAPysHAAAAAAAAAUoFAAB4AAAATzPEMu804z+5rBgo4Y3qPwAAAD86BwAAAAAAAAFLBQAAeAAAAE8zxDLvNOM/vIgTlaeF6j8AAAA/OgcAAAAAAAABTAUAAHgAAADzMjY0Jy/jP7yIE5Wnheo/AAAAP0oHAAAAAAAAAU0FAAB4AAAAljKoNV8p4z+8iBOVp4XqPwAAAD+xCAAAAAAAAAFOBQAAeAAAAGC3gSL5dXs/b+uzGd8f7T8AAAA/AAAAAAAAAAABTwUAAHgAAAAgiYHb+ZF4P2/rsxnfH+0/AAAAP6wAAAAAAAAAAVAFAAB4AAAAIImB2/mReD9rD7msGCjtPwAAAD/yAAAAAAAAAAFRBQAAeAAAACCJgdv5kXg/ZzO+P1Iw7T8AAAA/AQEAAAAAAAABUgUAAHgAAADgWoGU+q11P1ufzfj+SO0/AAAAP08BAAAAAAAAAVMFAAB4AAAA0PwBDfjLbz8duxqWXsTtPwAAAD9fAQAAAAAAAAFUBQAAeAAAAND8AQ34y28/DUsv4kTl7T8AAAA/XwEAAAAAAAABVQUAAHgAAADQ/AEN+MtvP/f+SMFkDu4/AAAAP28BAAAAAAAAAVYFAAB4AAAA0PwBDfjLbz/vRlPn1x7uPwAAAD9vAQAAAAAAAAFXBQAAeAAAAND8AQ34y28/47JioIQ37j8AAAA/fgEAAAAAAAABWAUAAHgAAADQ/AEN+MtvP9v6bMb3R+4/AAAAP34BAAAAAAAAAVkFAAB4AAAA0PwBDfjLbz/TQnfsaljuPwAAAD+OAQAAAAAAAAFaBQAAeAAAAND8AQ34y28/x66GpRdx7j8AAAA/jgEAAAAAAAABWwUAAHgAAADQ/AEN+MtvP7/2kMuKge4/AAAAP50BAAAAAAAAAVwFAAB4AAAA0PwBDfjLbz+7GpZexInuPwAAAD+dAQAAAAAAAAFdBQAAeAAAAND8AQ34y28/tz6b8f2R7j8AAAA/rQEAAAAAAAABXgUAAHgAAADQ/AEN+MtvP7NioIQ3mu4/AAAAP60BAAAAAAAAAV8FAAB4AAAA0PwBDfjLbz+thqUXcaLuPwAAAD+9AQAAAAAAAAFgBQAAeAAAAND8AQ34y28/q6qqqqqq7j8AAAA/zAEAAAAAAAABYQUAAHgAAADQ/AEN+MtvP6fOrz3ksu4/AAAAP9wBAAAAAAAAAWIFAAB4AAAA0PwBDfjLbz+h8rTQHbvuPwAAAD/7AQAAAAAAAAFjBQAAeAAAAND8AQ34y28/nRa6Y1fD7j8AAAA/CwIAAAAAAAABZAUAAHgAAADQ/AEN+MtvP5k6v/aQy+4/AAAAPxoCAAAAAAAAAWUFAAB4AAAA0PwBDfjLbz+VXsSJytPuPwAAAD86AgAAAAAAAAFmBQAAeAAAAGKMf84Bxtg/I05Unha67z8AAAA/AAAAAAAAAAABZwUAAHgAAAAajZvLkdHYPyNOVJ4Wuu8/AAAAP14AAAAAAAAAAWgFAAB4AAAA0o23yCHd2D8fclkxUMLvPwAAAD9tAAAAAAAAAAFpBQAAeAAAAESP78JB9Ng/H3JZMVDC7z8AAAA/bQAAAAAAAAABagUAAHgAAAD+jwvA0f/YPx9yWTFQwu8/AAAAP30AAAAAAAAAAWsFAAB4AAAAKJJft4Ei2T8Zll7EicrvPwAAAD99AAAAAAAAAAFsBQAAeAAAAFSUs64xRdk/GZZexInK7z8AAAA/jAAAAAAAAAABbQUAAHgAAAA4lyOjcXPZPxmWXsSJyu8/AAAAP4wAAAAAAAAAAW4FAAB4AAAA1JqvlEGt2T8Zll7EicrvPwAAAD+cAAAAAAAAAAFvBQAAeAAAACqfV4Oh8tk/GZZexInK7z8AAAA/nAAAAAAAAAABcAUAAHgAAADIouN0cSzaPxmWXsSJyu8/AAAAP6wAAAAAAAAAAXEFAAB4AAAAkKjDXfGI2j8Zll7EicrvPwAAAD+sAAAAAAAAAAFyBQAAeAAAAC6sT0/Bwto/FbpjV8PS7z8AAAA/uwAAAAAAAAABcwUAAHgAAADKr9tAkfzaPxW6Y1fD0u8/AAAAP7sAAAAAAAAAAXQFAAB4AAAArrJLNdEq2z8VumNXw9LvPwAAAD/LAAAAAAAAAAF1BQAAeAAAAJK1uykRWds/FbpjV8PS7z8AAAA/ywAAAAAAAAABdgUAAHgAAAAwuUcb4ZLbPxW6Y1fD0u8/AAAAP9sAAAAAAAAAAXcFAAB4AAAAFLy3DyHB2z8VumNXw9LvPwAAAD/bAAAAAAAAAAF4BQAAeAAAAIa97wlB2Ns/FbpjV8PS7z8AAAA/6gAAAAAAAAABeQUAAHgAAAD4vicEYe/bPxW6Y1fD0u8/AAAAP+oAAAAAAAAAAXoFAAB4AAAAasBf/oAG3D8VumNXw9LvPwAAAD/6AAAAAAAAAAF7BQAAeAAAANzBl/igHdw/FbpjV8PS7z8AAAA/+gAAAAAAAAABfAUAAHgAAACUwrP1MCncPxW6Y1fD0u8/AAAAPwkBAAAAAAAAAX0FAAB4AAAABsTr71BA3D8VumNXw9LvPwAAAD8JAQAAAAAAAAF+BQAAeAAAAMDEB+3gS9w/FbpjV8PS7z8AAAA/GQEAAAAAAAABfwUAAHgAAAAyxj/nAGPcPxW6Y1fD0u8/AAAAPykBAAAAAAAAAYAFAAB4AAAAXMiT3rCF3D8VumNXw9LvPwAAAD8pAQAAAAAAAAGBBQAAeAAAAIjK59VgqNw/GZZexInK7z8AAAA/OAEAAAAAAAABggUAAHgAAABszVfKoNbcPxmWXsSJyu8/AAAAPzgBAAAAAAAAAYMFAAB4AAAAwNH/uAAc3T8Zll7EicrvPwAAAD9IAQAAAAAAAAGEBQAAeAAAABbWp6dgYd0/GZZexInK7z8AAAA/SAEAAAAAAAABhQUAAHgAAABs2k+WwKbdPxmWXsSJyu8/AAAAP0gBAAAAAAAAAYYFAAB4AAAAfN8TgrD33T8Zll7EicrvPwAAAD9YAQAAAAAAAAGHBQAAeAAAANLju3AQPd4/GZZexInK7z8AAAA/WAEAAAAAAAABiAUAAHgAAABw50di4HbePxmWXsSJyu8/AAAAP2cBAAAAAAAAAYkFAAB4AAAAxuvvUEC83j8Zll7EicrvPwAAAD9nAQAAAAAAAAGKBQAAeAAAAGLve0IQ9t4/GZZexInK7z8AAAA/dwEAAAAAAAABiwUAAHgAAACM8c85wBjfPxmWXsSJyu8/AAAAP3cBAAAAAAAAAYwFAAB4AAAAuPMjMXA73z8Zll7EicrvPwAAAD+GAQAAAAAAAAGNBQAAeAAAACr1WyuQUt8/GZZexInK7z8AAAA/hgEAAAAAAAABjgUAAHgAAADi9XcoIF7fPxmWXsSJyu8/AAAAP5YBAAAAAAAAAY8FAAB4AAAAnPaTJbBp3z8Zll7EicrvPwAAAD+WAQAAAAAAAAGQBQAAeAAAAA74yx/QgN8/GZZexInK7z8AAAA/wAEAAAAAAAABkQUAAHgAAACA+QMa8JffPxmWXsSJyu8/AAAAP8ABAAAAAAAAAZIFAAB4AAAAZPxzDjDG3z8Zll7EicrvPwAAAD/QAQAAAAAAAAGTBQAAeAAAAI7+xwXg6N8/GZZexInK7z8AAAA/0AEAAAAAAAABlAUAAHgAAAAAAAAAAADgPxmWXsSJyu8/AAAAP9ABAAAAAAAAAZUFAAB4AAAAcwE4+h8X4D8Zll7EicrvPwAAAD/gAQAAAAAAAAGWBQAAeAAAACwCVPevIuA/GZZexInK7z8AAAA/7wEAAAAAAAABlwUAAHgAAABBA/7yBzTgPxmWXsSJyu8/AAAAP+8BAAAAAAAAAZgFAAB4AAAAVwSo7l9F4D8Zll7EicrvPwAAAD//AQAAAAAAAAGZBQAAeAAAAGwFUuq3VuA/GZZexInK7z8AAAA//wEAAAAAAAABmgUAAHgAAACCBvzlD2jgPxmWXsSJyu8/AAAAPw4CAAAAAAAAAZsFAAB4AAAA9Ac04C9/4D8VumNXw9LvPwAAAD8OAgAAAAAAAAGcBQAAeAAAAAkJ3tuHkOA/FbpjV8PS7z8AAAA/HgIAAAAAAAABnQUAAHgAAADCCfrYF5zgPxW6Y1fD0u8/AAAAPx4CAAAAAAAAAZ4FAAB4AAAA2Aqk1G+t4D8VumNXw9LvPwAAAD8uAgAAAAAAAAGfBQAAeAAAAJELwNH/uOA/FbpjV8PS7z8AAAA/LgIAAAAAAAABoAUAAHgAAABKDNzOj8TgPxHeaOr82u8/AAAAPz0CAAAAAAAAAaEFAAB4AAAApgxqzVfK4D8R3mjq/NrvPwAAAD89AgAAAAAAAAGiBQAAeAAAAAMN+Msf0OA/Ed5o6vza7z8AAAA/TQIAAAAAAAABowUAAHgAAAC8DRTJr9vgPxHeaOr82u8/AAAAP00CAAAAAAAAAaQFAAB4AAAAdQ4wxj/n4D8R3mjq/NrvPwAAAD9dAgAAAAAAAAGlBQAAeAAAAC4PTMPP8uA/Ed5o6vza7z8AAAA/XQIAAAAAAAABpgUAAHgAAACKD9rBl/jgPxHeaOr82u8/AAAAP2wCAAAAAAAAAacFAAB4AAAA5w9owF/+4D8R3mjq/NrvPwAAAD9sAgAAAAAAAAGoBQAAeAAAAKAQhL3vCeE/Ed5o6vza7z8AAAA/fAIAAAAAAAABqQUAAHgAAABZEaC6fxXhPxHeaOr82u8/AAAAP4sCAAAAAAAAAaoFAAB4AAAAyxLYtJ8s4T8R3mjq/NrvPwAAAD+LAgAAAAAAAAGrBQAAeAAAAD0UEK+/Q+E/Ed5o6vza7z8AAAA/iwIAAAAAAAABrAUAAHgAAAALFtanp2DhPxHeaOr82u8/AAAAP5sCAAAAAAAAAa0FAAB4AAAA2hecoI994T8R3mjq/NrvPwAAAD+bAgAAAAAAAAGuBQAAeAAAAKcZYpl3muE/Ed5o6vza7z8AAAA/qwIAAAAAAAABrwUAAHgAAAB2GyiSX7fhPxHeaOr82u8/AAAAP6sCAAAAAAAAAbAFAAB4AAAA6BxgjH/O4T8VumNXw9LvPwAAAD+6AgAAAAAAAAGxBQAAeAAAAP0dCojX3+E/FbpjV8PS7z8AAAA/ugIAAAAAAAABsgUAAHgAAAATH7SDL/HhPxW6Y1fD0u8/AAAAP8oCAAAAAAAAAbMFAAB4AAAAKSBef4cC4j8VumNXw9LvPwAAAD/aAgAAAAAAAAG0BQAAeAAAAIUg7H1PCOI/FbpjV8PS7z8AAAA/2gIAAAAAAAAL</ink>
</athena>
</file>

<file path=customXml/item50.xml><?xml version="1.0" encoding="utf-8"?>
<athena xmlns="http://schemas.microsoft.com/edu/athena" version="0.1.2681.0">
  <media streamable="true" recordStart="1384001" recordEnd="1494135" recordLength="1494186" start="1384001" end="1494135" audioFormat="{00001610-0000-0010-8000-00AA00389B71}" audioRate="44100" muted="false" volume="0.8" fadeIn="0" fadeOut="0" videoFormat="{34363248-0000-0010-8000-00AA00389B71}" videoRate="30" videoWidth="960" videoHeight="720"/>
</athena>
</file>

<file path=customXml/item51.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UAAAAWAAAABwMAAAAAAQAAACAAAAAECUlua0F0b21WMQIAAAAJBAAAAAkFAAAACQYAAAAJBwAAAAkIAAAACQkAAAAJCgAAAAkLAAAACQwAAAAJDQAAAAkOAAAACQ8AAAAJEAAAAAkRAAAACRIAAAAJEwAAAAkUAAAACRUAAAAJFgAAAAkXAAAACRgAAAANCwUEAAAAC1BlblN0cm9rZVYxBAAAAApBdHRyaWJ1dGVzBVRyYWNlCVN0YXJ0VGltZQRUeXBlBAQABA9QZW5BdHRyaWJ1dGVzVjECAAAACklua1RyYWNlVjECAAAAEAxBY3Rpb25UeXBlVjECAAAAAgAAAAkZAAAACRoAAACOEAAAAAAAAAXl////DEFjdGlvblR5cGVWMQEAAAAHdmFsdWVfXwAIAgAAAAAAAAABBQAAAAQAAAAJHAAAAAkdAAAAyhYAAAAAAAAB4v///+X///8AAAAAAQYAAAAEAAAACR8AAAAJIAAAANEqAAAAAAAAAd/////l////AAAAAAEHAAAABAAAAAkiAAAACSMAAABwNQAAAAAAAAHc////5f///wAAAAABCAAAAAQAAAAJJQAAAAkmAAAADT4AAAAAAAAB2f///+X///8AAAAAAQkAAAAEAAAACSgAAAAJKQAAAHZXAAAAAAAAAdb////l////AAAAAAEKAAAABAAAAAkrAAAACSwAAABjWwAAAAAAAAHT////5f///wAAAAABCwAAAAQAAAAJLgAAAAkvAAAAo2AAAAAAAAAB0P///+X///8AAAAAAQwAAAAEAAAACTEAAAAJMgAAABxpAAAAAAAAAc3////l////AAAAAAENAAAABAAAAAk0AAAACTUAAAB3bwAAAAAAAAHK////5f///wAAAAABDgAAAAQAAAAJNwAAAAk4AAAAfHYAAAAAAAABx////+X///8AAAAAAQ8AAAAEAAAACToAAAAJOwAAAAl/AAAAAAAAAcT////l////AAAAAAEQAAAABAAAAAk9AAAACT4AAAALggAAAAAAAAHB////5f///wAAAAABEQAAAAQAAAAJQAAAAAlBAAAA/IgAAAAAAAABvv///+X///8AAAAAARIAAAAEAAAACUMAAAAJRAAAAESSAAAAAAAAAbv////l////AAAAAAETAAAABAAAAAlGAAAACUcAAADZnwAAAAAAAAG4////5f///wAAAAABFAAAAAQAAAAJSQAAAAlKAAAAa60AAAAAAAABtf///+X///8AAAAAARUAAAAEAAAACUwAAAAJTQAAAGa5AAAAAAAAAbL////l////AAAAAAEWAAAABAAAAAlPAAAACVAAAABkvQAAAAAAAAGv////5f///wAAAAABFwAAAAQAAAAJUgAAAAlTAAAAZsUAAAAAAAABrP///+X///8AAAAABRgAAAANQ2xlYXJDYW52YXNWMQIAAAAJU3RhcnRUaW1lBFR5cGUABBAMQWN0aW9uVHlwZVYxAgAAAAIAAADdWgEAAAAAAAGr////5f///wAAAAAFGQAAAA9QZW5BdHRyaWJ1dGVzVjEKAAAAB19jb2xvckEHX2NvbG9yUgdfY29sb3JHB19jb2xvckIKRml0VG9DdXJ2ZQZIZWlnaHQOSWdub3JlUHJlc3N1cmUNSXNIaWdobGlnaHRlcgVTaGFwZQVXaWR0aAAAAAAAAAAABAACAgICAQYBAQxCcnVzaFNoYXBlVjECAAAABgIAAAD//wAAAAAAAAAAACJAAAAFqv///wxCcnVzaFNoYXBlVjEBAAAAB3ZhbHVlX18ACAIAAAABAAAAAAAAAAAAIkAFGgAAAApJbmtUcmFjZVYxAwAAAA1MaXN0YDErX2l0ZW1zDExpc3RgMStfc2l6ZQ9MaXN0YDErX3ZlcnNpb24EAAAYU2hhcmVkLklua2luZy5JbmtQb2ludFtdAgAAAAgIAgAAAAlXAAAAFQAAABUAAAABHAAAABkAAAD//wAAAAAAAAAAACJAAAABqP///6r///8BAAAAAAAAAAAAIkABHQAAABoAAAAJWQAAABUAAAAVAAAAAR8AAAAZAAAA//8AAAAAAAAAAAAiQAAAAab///+q////AQAAAAAAAAAAACJAASAAAAAaAAAACVsAAAAOAAAADgAAAAEiAAAAGQAAAP//AAAAAAAAAAAAIkAAAAGk////qv///wEAAAAAAAAAAAAiQAEjAAAAGgAAAAldAAAAWgAAAFoAAAABJQAAABkAAAD//wAAAAAAAAAAACJAAAABov///6r///8BAAAAAAAAAAAAIkABJgAAABoAAAAJXwAAACIAAAAiAAAAASgAAAAZAAAA//8AAAAAAAAAAAAiQAAAAaD///+q////AQAAAAAAAAAAACJAASkAAAAaAAAACWEAAAASAAAAEgAAAAErAAAAGQAAAP//AAAAAAAAAAAAIkAAAAGe////qv///wEAAAAAAAAAAAAiQAEsAAAAGgAAAAljAAAAJAAAACQAAAABLgAAABkAAAD//wAAAAAAAAAAACJAAAABnP///6r///8BAAAAAAAAAAAAIkABLwAAABoAAAAJZQAAAAIAAAACAAAAATEAAAAZAAAA//8AAAAAAAAAAAAiQAAAAZr///+q////AQAAAAAAAAAAACJAATIAAAAaAAAACWcAAAAQAAAAEAAAAAE0AAAAGQAAAP//AAAAAAAAAAAAIkAAAAGY////qv///wEAAAAAAAAAAAAiQAE1AAAAGgAAAAlpAAAAFQAAABUAAAABNwAAABkAAAD//wAAAAAAAAAAACJAAAABlv///6r///8BAAAAAAAAAAAAIkABOAAAABoAAAAJawAAABMAAAATAAAAAToAAAAZAAAA//8AAAAAAAAAAAAiQAAAAZT///+q////AQAAAAAAAAAAACJAATsAAAAaAAAACW0AAAAVAAAAFQAAAAE9AAAAGQAAAP//AAAAAAAAAAAAIkAAAAGS////qv///wEAAAAAAAAAAAAiQAE+AAAAGgAAAAlvAAAAJQAAACUAAAABQAAAABkAAAD//wAAAAAAAAAAACJAAAABkP///6r///8BAAAAAAAAAAAAIkABQQAAABoAAAAJcQAAABkAAAAZAAAAAUMAAAAZAAAA//8AAAAAAAAAAAAiQAAAAY7///+q////AQAAAAAAAAAAACJAAUQAAAAaAAAACXMAAACSAAAAkgAAAAFGAAAAGQAAAP//AAAAAAAAAAAAIkAAAAGM////qv///wEAAAAAAAAAAAAiQAFHAAAAGgAAAAl1AAAAAQAAAAEAAAABSQAAABkAAAD//wAAAAAAAAAAACJAAAABiv///6r///8BAAAAAAAAAAAAIkABSgAAABoAAAAJdwAAABsAAAAbAAAAAUwAAAAZAAAA//8AAAAAAAAAAAAiQAAAAYj///+q////AQAAAAAAAAAAACJAAU0AAAAaAAAACXkAAAAdAAAAHQAAAAFPAAAAGQAAAP//AAAAAAAAAAAAIkAAAAGG////qv///wEAAAAAAAAAAAAiQAFQAAAAGgAAAAl7AAAAFAAAABQAAAABUgAAABkAAAD//wAAAAAAAAAAACJAAAABhP///6r///8BAAAAAAAAAAAAIkABUwAAABoAAAAJfQAAAL8BAAC/AQAAB1cAAAAAAQAAACAAAAAECklua1BvaW50VjECAAAACX4AAAAJfwAAAAmAAAAACYEAAAAJggAAAAmDAAAACYQAAAAJhQAAAAmGAAAACYcAAAAJiAAAAAmJAAAACYoAAAAJiwAAAAmMAAAACY0AAAAJjgAAAAmPAAAACZAAAAAJkQAAAAmSAAAADQsHWQAAAAABAAAAIAAAAAQKSW5rUG9pbnRWMQIAAAAJkwAAAAmUAAAACZUAAAAJlgAAAAmXAAAACZgAAAAJmQAAAAmaAAAACZsAAAAJnAAAAAmdAAAACZ4AAAAJnwAAAAmgAAAACaEAAAAJogAAAAmjAAAACaQAAAAJpQAAAAmmAAAACacAAAANCwdbAAAAAAEAAAAQAAAABApJbmtQb2ludFYxAgAAAAmoAAAACakAAAAJqgAAAAmrAAAACawAAAAJrQAAAAmuAAAACa8AAAAJsAAAAAmxAAAACbIAAAAJswAAAAm0AAAACbUAAAANAgddAAAAAAEAAACAAAAABApJbmtQb2ludFYxAg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0mB18AAAAAAQAAAEAAAAAECklua1BvaW50VjECAAAACRABAAAJEQEAAAkSAQAACRMBAAAJFAEAAAkVAQAACRYBAAAJFwEAAAkYAQAACRkBAAAJGgEAAAkbAQAACRwBAAAJHQEAAAkeAQAACR8BAAAJIAEAAAkhAQAACSIBAAAJIwEAAAkkAQAACSUBAAAJJgEAAAknAQAACSgBAAAJKQEAAAkqAQAACSsBAAAJLAEAAAktAQAACS4BAAAJLwEAAAkwAQAACTEBAAANHgdhAAAAAAEAAAAgAAAABApJbmtQb2ludFYxAgAAAAkyAQAACTMBAAAJNAEAAAk1AQAACTYBAAAJNwEAAAk4AQAACTkBAAAJOgEAAAk7AQAACTwBAAAJPQEAAAk+AQAACT8BAAAJQAEAAAlBAQAACUIBAAAJQwEAAA0OB2MAAAAAAQAAAEAAAAAECklua1BvaW50VjECAAAACUQBAAAJRQEAAAlGAQAACUcBAAAJSAEAAAlJAQAACUoBAAAJSwEAAAlMAQAACU0BAAAJTgEAAAlPAQAACVABAAAJUQEAAAlSAQAACVMBAAAJVAEAAAlVAQAACVYBAAAJVwEAAAlYAQAACVkBAAAJWgEAAAlbAQAACVwBAAAJXQEAAAleAQAACV8BAAAJYAEAAAlhAQAACWIBAAAJYwEAAAlkAQAACWUBAAAJZgEAAAlnAQAADRwHZQAAAAABAAAABAAAAAQKSW5rUG9pbnRWMQIAAAAJaAEAAAlpAQAADQIHZwAAAAABAAAAEAAAAAQKSW5rUG9pbnRWMQIAAAAJagEAAAlrAQAACWwBAAAJbQEAAAluAQAACW8BAAAJcAEAAAlxAQAACXIBAAAJcwEAAAl0AQAACXUBAAAJdgEAAAl3AQAACXgBAAAJeQEAAAdpAAAAAAEAAAAgAAAABApJbmtQb2ludFYxAgAAAAl6AQAACXsBAAAJfAEAAAl9AQAACX4BAAAJfwEAAAmAAQAACYEBAAAJggEAAAmDAQAACYQBAAAJhQEAAAmGAQAACYcBAAAJiAEAAAmJAQAACYoBAAAJiwEAAAmMAQAACY0BAAAJjgEAAA0LB2sAAAAAAQAAACAAAAAECklua1BvaW50VjECAAAACY8BAAAJkAEAAAmRAQAACZIBAAAJkwEAAAmUAQAACZUBAAAJlgEAAAmXAQAACZgBAAAJmQEAAAmaAQAACZsBAAAJnAEAAAmdAQAACZ4BAAAJnwEAAAmgAQAACaEBAAANDQdtAAAAAAEAAAAgAAAABApJbmtQb2ludFYxAgAAAAmiAQAACaMBAAAJpAEAAAmlAQAACaYBAAAJpwEAAAmoAQAACakBAAAJqgEAAAmrAQAACawBAAAJrQEAAAmuAQAACa8BAAAJsAEAAAmxAQAACbIBAAAJswEAAAm0AQAACbUBAAAJtgEAAA0LB28AAAAAAQAAAEAAAAAECklua1BvaW50VjECAAAACbcBAAAJuAEAAAm5AQAACboBAAAJuwEAAAm8AQAACb0BAAAJvgEAAAm/AQAACcABAAAJwQEAAAnCAQAACcMBAAAJxAEAAAnFAQAACcYBAAAJxwEAAAnIAQAACckBAAAJygEAAAnLAQAACcwBAAAJzQEAAAnOAQAACc8BAAAJ0AEAAAnRAQAACdIBAAAJ0wEAAAnUAQAACdUBAAAJ1gEAAAnXAQAACdgBAAAJ2QEAAAnaAQAACdsBAAANGwdxAAAAAAEAAAAgAAAABApJbmtQb2ludFYxAgAAAAncAQAACd0BAAAJ3gEAAAnfAQAACeABAAAJ4QEAAAniAQAACeMBAAAJ5AEAAAnlAQAACeYBAAAJ5wEAAAnoAQAACekBAAAJ6gEAAAnrAQAACewBAAAJ7QEAAAnuAQAACe8BAAAJ8AEAAAnxAQAACfIBAAAJ8wEAAAn0AQAADQcHcwAAAAABAAAAAAEAAAQKSW5rUG9pbnRWMQIA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DW4HdQAAAAABAAAABAAAAAQKSW5rUG9pbnRWMQIAAAAJhwIAAA0DB3cAAAAAAQAAACAAAAAECklua1BvaW50VjECAAAACYgCAAAJiQIAAAmKAgAACYsCAAAJjAIAAAmNAgAACY4CAAAJjwIAAAmQAgAACZECAAAJkgIAAAmTAgAACZQCAAAJlQIAAAmWAgAACZcCAAAJmAIAAAmZAgAACZoCAAAJmwIAAAmcAgAACZ0CAAAJngIAAAmfAgAACaACAAAJoQIAAAmiAgAADQUHeQAAAAABAAAAIAAAAAQKSW5rUG9pbnRWMQIAAAAJowIAAAmkAgAACaUCAAAJpgIAAAmnAgAACagCAAAJqQIAAAmqAgAACasCAAAJrAIAAAmtAgAACa4CAAAJrwIAAAmwAgAACbECAAAJsgIAAAmzAgAACbQCAAAJtQIAAAm2AgAACbcCAAAJuAIAAAm5AgAACboCAAAJuwIAAAm8AgAACb0CAAAJvgIAAAm/AgAADQMHewAAAAABAAAAIAAAAAQKSW5rUG9pbnRWMQIAAAAJwAIAAAnBAgAACcICAAAJwwIAAAnEAgAACcUCAAAJxgIAAAnHAgAACcgCAAAJyQIAAAnKAgAACcsCAAAJzAIAAAnNAgAACc4CAAAJzwIAAAnQAgAACdECAAAJ0gIAAAnTAgAADQwHfQAAAAABAAAAAAIAAAQKSW5rUG9pbnRWMQIA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NQQV+AAAACklua1BvaW50VjEEAAAAAVgBWQ5QcmVzc3VyZUZhY3RvcglUaW1lU3RhbXAAAAAABgYLEAIAAACitltN3+jcP3AiGmzWmZM/AAAAPwAAAAAAAAAAAX8AAAB+AAAApYgqIO0s3T9wIhps1pmTPwAAAD+cAAAAAAAAAAGAAAAAfgAAAFS0pSKxqd0/cCIabNaZkz8AAAA/rAAAAAAAAAABgQAAAH4AAACx0GVrJD3eP3AiGmzWmZM/AAAAP6wAAAAAAAAAAYIAAAB+AAAADVaNnZ7y3j9wIhps1pmTPwAAAD+sAAAAAAAAAAGDAAAAfgAAAL9T13Jws98/UOJt6blpkj8AAAA/uwAAAAAAAAABhAAAAH4AAAC4qBAkITrgPzCiwWadOZE/AAAAP7sAAAAAAAAAAYUAAAB+AAAAkae1Doqa4D8AYhXkgAmQPwAAAD/LAAAAAAAAAAGGAAAAfgAAABUuOFab7+A/wEPSwsiyjT8AAAA/2wAAAAAAAAABhwAAAH4AAACXtLqdrEThPyBDIbhW8og/AAAAP9sAAAAAAAAAAYgAAAB+AAAAxcIaQmaO4T/gwsiyHZKGPwAAAD/bAAAAAAAAAAGJAAAAfgAAAJxYWEPIzOE/QMIXqKvRgT8AAAA/6gAAAAAAAAABigAAAH4AAABKsgRzfgXiPwCEfkXl4n4/AAAAP/oAAAAAAAAAAYsAAAB+AAAAoZOO/9wy4j9Ag806cyJ6PwAAAD/6AAAAAAAAAAGMAAAAfgAAAKP89ejjVOI/QIPNOnMiej8AAAA/CQEAAAAAAAABjQAAAH4AAAB5KcwAP3HiP8CCHDABYnU/AAAAPwkBAAAAAAAAAY4AAAB+AAAA+t1/dUKC4j/AghwwAWJ1PwAAAD8ZAQAAAAAAAAGPAAAAfgAAACQaEUfuh+I/wIIcMAFidT8AAAA/OAEAAAAAAAABkAAAAH4AAAD63X91QoLiP8CCHDABYnU/AAAAP7UBAAAAAAAAAZEAAAB+AAAAzqHuo5Z84j/AghwwAWJ1PwAAAD/FAQAAAAAAAAGSAAAAfgAAAKRlXdLqduI/wIIcMAFidT8AAAA/1AEAAAAAAAABkwAAAH4AAADVU96bGefQP0CDzTpzIno/AAAAPwAAAAAAAAAAAZQAAAB+AAAA1rxFhSAJ0T9Ag806cyJ6PwAAAD9tAAAAAAAAAAGVAAAAfgAAAIGtisvPH9E/QIPNOnMiej8AAAA/bQAAAAAAAAABlgAAAH4AAADa93tBNW/RPwCEfkXl4n4/AAAAP30AAAAAAAAAAZcAAAB+AAAAMkJtt5q+0T8AhH5F5eJ+PwAAAD99AAAAAAAAAAGYAAAAfgAAAIz1xRYHMNI/AIR+ReXifj8AAAA/jAAAAAAAAAABmQAAAH4AAACRmWO8IrjSPwCEfkXl4n4/AAAAP5wAAAAAAAAAAZoAAAB+AAAAQcXevuY00z8AhH5F5eJ+PwAAAD+cAAAAAAAAAAGbAAAAfgAAAPf9XlDNW9Q/AIR+ReXifj8AAAA/qwAAAAAAAAABnAAAAH4AAAD+CmTf7wXVPwCEfkXl4n4/AAAAP6sAAAAAAAAAAZ0AAAB+AAAAr59Gy7qk1T8AhH5F5eJ+PwAAAD+7AAAAAAAAAAGeAAAAfgAAALRD5HDWLNY/AIR+ReXifj8AAAA/uwAAAAAAAAABnwAAAH4AAAC654EW8rTWPwCEfkXl4n4/AAAAP8sAAAAAAAAAAaAAAAB+AAAAaKqVL68P1z8AhH5F5eJ+PwAAAD/LAAAAAAAAAAGhAAAAfgAAAGt8ZAK9U9c/AIR+ReXifj8AAAA/2gAAAAAAAAABogAAAH4AAABs5cvrw3XXPwCEfkXl4n4/AAAAP9oAAAAAAAAAAaMAAAB+AAAAwl3ujhuB1z8AhH5F5eJ+PwAAAD/qAAAAAAAAAAGkAAAAfgAAAGzly+vDddc/AIR+ReXifj8AAAA/LwIAAAAAAAABpQAAAH4AAABs5cvrw3XXP0CDzTpzIno/AAAAPz8CAAAAAAAAAaYAAAB+AAAAFm2pSGxq1z9Ag806cyJ6PwAAAD8/AgAAAAAAAAGnAAAAfgAAABZtqUhsatc/wIIcMAFidT8AAAA/TgIAAAAAAAABqAAAAH4AAACkH8M25grdP5SLe9CvqLw/AAAAPwAAAAAAAAAAAakAAAB+AAAA+wBNw0Q43T+kmybxtvS8PwAAAD8bBQAAAAAAAAGqAAAAfgAAAP3SG5ZSfN0/pJsm8bb0vD8AAAA/GwUAAAAAAAABqwAAAH4AAAABDlJSZ+LdP6SbJvG29Lw/AAAAPysFAAAAAAAAAawAAAB+AAAAW8GqsdNT3j+oq9ERvkC9PwAAAD8rBQAAAAAAAAGtAAAAfgAAAF/84G3oud4/qKvREb5AvT8AAAA/OgUAAAAAAAABrgAAAH4AAAC5rznNVCvfP6ir0RG+QL0/AAAAPzoFAAAAAAAAAa8AAAB+AAAAvepviWmR3z+oq9ERvkC9PwAAAD9KBQAAAAAAAAGwAAAAfgAAAL+8Plx31d8/qKvREb5AvT8AAAA/SgUAAAAAAAABsQAAAH4AAACMAxhpbhLgP6ir0RG+QL0/AAAAP1oFAAAAAAAAAbIAAAB+AAAAYzDugMku4D+oq9ERvkC9PwAAAD9pBQAAAAAAAAGzAAAAfgAAAA4hM8d4ReA/qKvREb5AvT8AAAA/qAUAAAAAAAABtAAAAH4AAADltnDI2oPgP4RrJY+hELw/AAAAP7cFAAAAAAAAAbUAAAB+AAAAu3rf9i5+4D+EayWPoRC8PwAAAD82BgAAAAAAAAG2AAAAfgAAAMF5kjPqRcM/eFt6bprEuz8AAAA/AAAAAAAAAAABtwAAAH4AAAAYWxzASHPDP3hbem6axLs/AAAAP8sAAAAAAAAAAbgAAAB+AAAAxh0w2QXOwz94W3pumsS7PwAAAD/bAAAAAAAAAAG5AAAAfgAAAMvBzX4hVsQ/eFt6bprEuz8AAAA/2wAAAAAAAAABugAAAH4AAAApR/WwmwvFP3hbem6axLs/AAAAP+oAAAAAAAAAAbsAAAB+AAAAh57rtSMFxj+EayWPoRC8PwAAAD/qAAAAAAAAAAG8AAAAfgAAAOb14bqr/sY/jHvQr6hcvD8AAAA/+gAAAAAAAAABvQAAAH4AAABFTdi/M/jHP5SLe9CvqLw/AAAAP/oAAAAAAAAAAb4AAAB+AAAA/IVYURofyT+Ui3vQr6i8PwAAAD8KAQAAAAAAAAG/AAAAfgAAALK+2OIARso/pJsm8bb0vD8AAAA/CgEAAAAAAAABwAAAAH4AAAC8BhQuOFbLP6SbJvG29Lw/AAAAPykBAAAAAAAAAcEAAAB+AAAAHV4KM8BPzD+kmybxtvS8PwAAAD8pAQAAAAAAAAHCAAAAfgAAAHu1ADhISc0/pJsm8bb0vD8AAAA/KQEAAAAAAAABwwAAAH4AAAB/WZ7dY9HNP6SbJvG29Lw/AAAAPzgBAAAAAAAAAcQAAAB+AAAAM+6AyS5wzj+kmybxtvS8PwAAAD84AQAAAAAAAAHFAAAAfgAAADXAT5w8tM4/pJsm8bb0vD8AAAA/SAEAAAAAAAABxgAAAH4AAACLodkom+HOP6SbJvG29Lw/AAAAP1gBAAAAAAAAAccAAAB+AAAA44JjtfkOzz+kmybxtvS8PwAAAD9YAQAAAAAAAAHIAAAAfgAAAI9zqPuoJc8/pJsm8bb0vD8AAAA/WAEAAAAAAAAByQAAAH4AAAA5ZO1BWDzPP6SbJvG29Lw/AAAAP4MBAAAAAAAAAcoAAAB+AAAA5VQyiAdTzz+kmybxtvS8PwAAAD+iAQAAAAAAAAHLAAAAfgAAAJFFd862ac8/qKvREb5AvT8AAAA/sQEAAAAAAAABzAAAAH4AAAA9NrwUZoDPP6ir0RG+QL0/AAAAP8EBAAAAAAAAAc0AAAB+AAAAkxdGocStzz+oq9ERvkC9PwAAAD/BAQAAAAAAAAHOAAAAfgAAAOv4zy0j288/qKvREb5AvT8AAAA/wQEAAAAAAAABzwAAAH4AAAAh7SzdQATQP6ir0RG+QL0/AAAAP9EBAAAAAAAAAdAAAAB+AAAAzd1xI/Aa0D+oq9ERvkC9PwAAAD/RAQAAAAAAAAHRAAAAfgAAACNWlMZHJtA/qKvREb5AvT8AAAA/4AEAAAAAAAAB0gAAAH4AAAAkv/uvTkjQP7C7fDLFjL0/AAAAP+ABAAAAAAAAAdMAAAB+AAAAejceU6ZT0D+wu3wyxYy9PwAAAD/wAQAAAAAAAAHUAAAAfgAAAHughTytddA/sLt8MsWMvT8AAAA/8AEAAAAAAAAB1QAAAH4AAAAmkcqCXIzQP8DLJ1PM2L0/AAAAPwACAAAAAAAAAdYAAAB+AAAA0oEPyQuj0D/AyydTzNi9PwAAAD8AAgAAAAAAAAHXAAAAfgAAAH5yVA+7udA/wMsnU8zYvT8AAAA/DwIAAAAAAAAB2AAAAH4AAADT6nayEsXQP8jb0nPTJL4/AAAAPw8CAAAAAAAAAdkAAAB+AAAAf9u7+MHb0D/I29Jz0yS+PwAAAD8fAgAAAAAAAAHaAAAAfgAAANVT3psZ59A/yNvSc9Mkvj8AAAA/HwIAAAAAAAAB2wAAAH4AAAAqzAA/cfLQP8jb0nPTJL4/AAAAPy4CAAAAAAAAAdwAAAB+AAAAgEQj4sj90D/I29Jz0yS+PwAAAD8uAgAAAAAAAAHdAAAAfgAAANa8RYUgCdE/yNvSc9Mkvj8AAAA/PgIAAAAAAAAB3gAAAH4AAAAsNWgoeBTRP8jb0nPTJL4/AAAAP04CAAAAAAAAAd8AAAB+AAAAga2Ky88f0T/I29Jz0yS+PwAAAD99AgAAAAAAAAHgAAAAfgAAANclrW4nK9E/yNvSc9Mkvj8AAAA/zgMAAAAAAAAB4QAAAH4AAADZjhRYLk3RP8jb0nPTJL4/AAAAP90DAAAAAAAAAeIAAAB+AAAA3MlKFEOz0T/I29Jz0yS+PwAAAD/dAwAAAAAAAAHjAAAAfgAAADOr1KCh4NE/yNvSc9Mkvj8AAAA/7QMAAAAAAAAB5AAAAH4AAADgBIHQVxnSP8jb0nPTJL4/AAAAP+0DAAAAAAAAAeUAAAB+AAAAjV4tAA5S0j/I29Jz0yS+PwAAAD/9AwAAAAAAAAHmAAAAfgAAADq42S/EitI/yNvSc9Mkvj8AAAA//QMAAAAAAAAB5wAAAH4AAADnEYZfesPSP8jb0nPTJL4/AAAAPwwEAAAAAAAAAegAAAB+AAAAP/MP7Njw0j/I29Jz0yS+PwAAAD8MBAAAAAAAAAHpAAAAfgAAAJbUmXg3HtM/yNvSc9Mkvj8AAAA/HAQAAAAAAAAB6gAAAH4AAACXPQFiPkDTP8jb0nPTJL4/AAAAPxwEAAAAAAAAAesAAAB+AAAA8Ify16OP0z/I29Jz0yS+PwAAAD8rBAAAAAAAAAHsAAAAfgAAAPHwWcGqsdM/yNvSc9Mkvj8AAAA/KwQAAAAAAAAB7QAAAH4AAADyWcGqsdPTP8jb0nPTJL4/AAAAPzsEAAAAAAAAAe4AAAB+AAAA88IolLj10z/I29Jz0yS+PwAAAD87BAAAAAAAAAHvAAAAfgAAAEuksiAXI9Q/yNvSc9Mkvj8AAAA/SwQAAAAAAAAB8AAAAH4AAABMDRoKHkXUP8jb0nPTJL4/AAAAP1oEAAAAAAAAAfEAAAB+AAAATXaB8yRn1D/I29Jz0yS+PwAAAD9aBAAAAAAAAAHyAAAAfgAAAPlmxjnUfdQ/yNvSc9Mkvj8AAAA/agQAAAAAAAAB8wAAAH4AAACkVwuAg5TUP8jb0nPTJL4/AAAAP2oEAAAAAAAAAfQAAAB+AAAApsByaYq21D/I29Jz0yS+PwAAAD9qBAAAAAAAAAH1AAAAfgAAAKcp2lKR2NQ/yNvSc9Mkvj8AAAA/egQAAAAAAAAB9gAAAH4AAABSGh+ZQO/UP8jb0nPTJL4/AAAAP3oEAAAAAAAAAfcAAAB+AAAAVIOGgkcR1T/I29Jz0yS+PwAAAD+JBAAAAAAAAAH4AAAAfgAAAP9zy8j2J9U/yNvSc9Mkvj8AAAA/iQQAAAAAAAAB+QAAAH4AAACrZBAPpj7VP8jb0nPTJL4/AAAAP5kEAAAAAAAAAfoAAAB+AAAAAN0ysv1J1T/I29Jz0yS+PwAAAD+ZBAAAAAAAAAH7AAAAfgAAAKzNd/isYNU/yNvSc9Mkvj8AAAA/qAQAAAAAAAAB/AAAAH4AAAACRpqbBGzVP8jb0nPTJL4/AAAAP6gEAAAAAAAAAf0AAAB+AAAAWL68Plx31T/I29Jz0yS+PwAAAD+4BAAAAAAAAAH+AAAAfgAAAK023+GzgtU/yNvSc9Mkvj8AAAA/yAQAAAAAAAAB/wAAAH4AAAADrwGFC47VP8jb0nPTJL4/AAAAP8gEAAAAAAAAAQABAAB+AAAAWSckKGOZ1T/I29Jz0yS+PwAAAD/nBAAAAAAAAAEBAQAAfgAAAK+fRsu6pNU/yNvSc9Mkvj8AAAA/9wQAAAAAAAABAgEAAH4AAAAEGGluErDVP8jb0nPTJL4/AAAAPwYFAAAAAAAAAQMBAAB+AAAAWpCLEWq71T/I29Jz0yS+PwAAAD8WBQAAAAAAAAEEAQAAfgAAAAaB0FcZ0tU/yNvSc9Mkvj8AAAA/JQUAAAAAAAABBQEAAH4AAAAH6jdBIPTVP8jb0nPTJL4/AAAAPyUFAAAAAAAAAQYBAAB+AAAAstp8h88K1j/AyydTzNi9PwAAAD8lBQAAAAAAAAEHAQAAfgAAALRD5HDWLNY/sLt8MsWMvT8AAAA/JQUAAAAAAAABCAEAAH4AAAC1rEta3U7WP7C7fDLFjL0/AAAAPzUFAAAAAAAAAQkBAAB+AAAAthWzQ+Rw1j+wu3wyxYy9PwAAAD81BQAAAAAAAAEKAQAAfgAAALh+Gi3rktY/sLt8MsWMvT8AAAA/RQUAAAAAAAABCwEAAH4AAABkb19zmqnWP6ir0RG+QL0/AAAAP0UFAAAAAAAAAQwBAAB+AAAAEGCkuUnA1j+oq9ERvkC9PwAAAD9UBQAAAAAAAAENAQAAfgAAALtQ6f/41tY/pJsm8bb0vD8AAAA/ZAUAAAAAAAABDgEAAH4AAAARyQujUOLWP5SLe9CvqLw/AAAAP2QFAAAAAAAAAQ8BAAB+AAAAZ0EuRqjt1j+Ui3vQr6i8PwAAAD90BQAAAAAAAAEQAQAAfgAAAPjAjg0vhWk/ZHf5ZIoZyz8AAAA/AAAAAAAAAAABEQEAAH4AAADo68qeADFvP2R3+WSKGcs/AAAAPy8AAAAAAAAAARIBAAB+AAAAZIsDGGlucj9kd/lkihnLPwAAAD9PAAAAAAAAAAETAQAAfgAAANygoeBRRHU/ZHf5ZIoZyz8AAAA/TwAAAAAAAAABFAEAAH4AAABMtj+pOhp4P2R3+WSKGcs/AAAAP14AAAAAAAAAARUBAAB+AAAAvMvdcSPwej9kd/lkihnLPwAAAD9eAAAAAAAAAAEWAQAAfgAAACzhezoMxn0/ZHf5ZIoZyz8AAAA/bgAAAAAAAAABFwEAAH4AAAAGBtzl7riBP2R3+WSKGcs/AAAAP24AAAAAAAAAARgBAAB+AAAANibJEsz5hT9kd/lkihnLPwAAAD99AAAAAAAAAAEZAQAAfgAAABZRBaSdpYs/ZHf5ZIoZyz8AAAA/fQAAAAAAAAABGgEAAH4AAAC1yO/+qxOSP2R3+WSKGcs/AAAAP40AAAAAAAAAARsBAAB+AAAAPW4EXgMKlz9g76PUhvPKPwAAAD+NAAAAAAAAAAEcAQAAfgAAAH0eaCFPa50/YO+j1Ibzyj8AAAA/nQAAAAAAAAABHQEAAH4AAAC6bI2kx5uiP1pnTkSDzco/AAAAP50AAAAAAAAAAR4BAAB+AAAA5ox60aTcpj9aZ05Eg83KPwAAAD+dAAAAAAAAAAEfAQAAfgAAAMBvexc/eKs/Vt/4s3+nyj8AAAA/rAAAAAAAAAABIAEAAH4AAABRzVtUCJKwP0zPTZN4W8o/AAAAP7wAAAAAAAAAASEBAAB+AAAAbAFwkJI6sz9Ev6JycQ/KPwAAAD+8AAAAAAAAAAEiAQAAfgAAAIzZIXI4a7Y/Oq/3UWrDyT8AAAA/zAAAAAAAAAABIwEAAH4AAACrsdNT3pu5PzCfTDFjd8k/AAAAP8wAAAAAAAAAASQBAAB+AAAAdaj7qCWfvD8oj6EQXCvJPwAAAD/bAAAAAAAAAAElAQAAfgAAAD2fI/5sor8/Hn/271TfyD8AAAA/2wAAAAAAAAABJgEAAH4AAABVCJIQHfjAPxRvS89Nk8g/AAAAP+sAAAAAAAAAAScBAAB+AAAAtzFX6LI1wj8Q5/U+Sm3IPwAAAD/rAAAAAAAAAAEoAQAAfgAAABWJTe06L8M/BNdKHkMhyD8AAAA/+gAAAAAAAAABKQEAAH4AAADJ7/6rExLEPwJP9Y0/+8c/AAAAP/oAAAAAAAAAASoBAAB+AAAAzpOcUS+axD/+xp/9O9XHPwAAAD8KAQAAAAAAAAErAQAAfgAAAIAofz36OMU/9j5KbTivxz8AAAA/CgEAAAAAAAABLAEAAH4AAADZ29ecZqrFP/Y+Sm04r8c/AAAAPxoBAAAAAAAAAS0BAAB+AAAA3K2mb3TuxT/2PkptOK/HPwAAAD8aAQAAAAAAAAEuAQAAfgAAADOPMPzSG8Y/9j5KbTivxz8AAAA/KQEAAAAAAAABLwEAAH4AAACKcLqIMUnGP/Y+Sm04r8c/AAAAPykBAAAAAAAAATABAAB+AAAANmH/zuBfxj/2PkptOK/HPwAAAD8pAQAAAAAAAAExAQAAfgAAAOFRRBWQdsY/9j5KbTivxz8AAAA/KQEAAAAAAAABMgEAAH4AAACLodkom+HOP6PBZp05Ed0/AAAAPwAAAAAAAAAAATMBAAB+AAAA4bCU4uvKzj+jwWadORHdPwAAAD9eAAAAAAAAAAE0AQAAfgAAAInPClaNnc4/o8FmnTkR3T8AAAA/XgAAAAAAAAABNQEAAH4AAAAz7oDJLnDOP6PBZp05Ed0/AAAAP20AAAAAAAAAATYBAAB+AAAAgSttsHEVzj+jwWadORHdPwAAAD9tAAAAAAAAAAE3AQAAfgAAAH9Znt1j0c0/o8FmnTkR3T8AAAA/fQAAAAAAAAABOAEAAH4AAADRlorEpnbNP6PBZp05Ed0/AAAAP30AAAAAAAAAATkBAAB+AAAAzfLsHovuzD+jwWadORHdPwAAAD+NAAAAAAAAAAE6AQAAfgAAAMdOT3lvZsw/o8FmnTkR3T8AAAA/jQAAAAAAAAABOwEAAH4AAADCqrHTU97LP6PBZp05Ed0/AAAAP5wAAAAAAAAAATwBAAB+AAAAaPdYdOdsyz+jwWadORHdPwAAAD+cAAAAAAAAAAE9AQAAfgAAAGNTu87L5Mo/o8FmnTkR3T8AAAA/rAAAAAAAAAABPgEAAH4AAAC1kKe1DorKP6PBZp05Ed0/AAAAP6wAAAAAAAAAAT8BAAB+AAAAsr7Y4gBGyj+jwWadORHdPwAAAD+8AAAAAAAAAAFAAQAAfgAAAFvdTlaiGMo/o8FmnTkR3T8AAAA/vAAAAAAAAAABQQEAAH4AAAAE/MTJQ+vJP6PBZp05Ed0/AAAAP8sAAAAAAAAAAUIBAAB+AAAAWAuAg5TUyT+jwWadORHdPwAAAD/LAAAAAAAAAAFDAQAAfgAAAK0aOz3lvck/o8FmnTkR3T8AAAA/2wAAAAAAAAABRAEAAH4AAAALQRKiAx/CP7UdkhZGlt0/AAAAPwAAAAAAAAAAAUUBAAB+AAAAtF+IFaXxwT+1HZIWRpbdPwAAAD89AAAAAAAAAAFGAQAAfgAAAF1+/ohGxME/tR2SFkaW3T8AAAA/TAAAAAAAAAABRwEAAH4AAACvu+pviWnBP7UdkhZGlt0/AAAAP0wAAAAAAAAAAUgBAAB+AAAA/SYIhL7KwD+1HZIWRpbdPwAAAD9cAAAAAAAAAAFJAQAAfgAAAKGh4FFEFcA/tR2SFkaW3T8AAAA/XAAAAAAAAAABSgEAAH4AAADbdV4m12S+P7UdkhZGlt0/AAAAP2sAAAAAAAAAAUsBAAB+AAAAzYmFNYTMvD+1HZIWRpbdPwAAAD9rAAAAAAAAAAFMAQAAfgAAAL2drEQxNLs/tR2SFkaW3T8AAAA/ewAAAAAAAAABTQEAAH4AAAD97r86IUG5P7UdkhZGlt0/AAAAP3sAAAAAAAAAAU4BAAB+AAAAliFdvW97tz+1HZIWRpbdPwAAAD+LAAAAAAAAAAFPAQAAfgAAANlycLNfiLU/tR2SFkaW3T8AAAA/iwAAAAAAAAABUAEAAH4AAAAaxIOpT5WzP7UdkhZGlt0/AAAAP5oAAAAAAAAAAVEBAAB+AAAAYbk0RVsqsj+1HZIWRpbdPwAAAD+qAAAAAAAAAAFSAQAAfgAAAFHNW1QIkrA/tR2SFkaW3T8AAAA/qgAAAAAAAAABUwEAAH4AAACCwgXHavOtP7UdkhZGlt0/AAAAP6oAAAAAAAAAAVQBAAB+AAAAEq1n/oEdqz+1HZIWRpbdPwAAAD+6AAAAAAAAAAFVAQAAfgAAAPoc8WcT/ag/tR2SFkaW3T8AAAA/ugAAAAAAAAABVgEAAH4AAAA4yma454GmP7UdkhZGlt0/AAAAP8kAAAAAAAAAAVcBAAB+AAAA0vwDOza8pD+1HZIWRpbdPwAAAD/JAAAAAAAAAAFYAQAAfgAAAAyqeYsKQaI/tR2SFkaW3T8AAAA/2QAAAAAAAAABWQEAAH4AAAACYj5A0zChP7UdkhZGlt0/AAAAP9kAAAAAAAAAAVoBAAB+AAAAka7et72Lnz+1HZIWRpbdPwAAAD/oAAAAAAAAAAFbAQAAfgAAANmjj1PJIJ4/tR2SFkaW3T8AAAA/6AAAAAAAAAABXAEAAH4AAAAhmUDv1LWcP7UdkhZGlt0/AAAAP/gAAAAAAAAAAV0BAAB+AAAAaY7xiuBKmz+1HZIWRpbdPwAAAD8IAQAAAAAAAAFeAQAAfgAAAAsJylhmlZo/tR2SFkaW3T8AAAA/CAEAAAAAAAABXwEAAH4AAAALCcpYZpWaP7FZZ05Eg90/AAAAPwgBAAAAAAAAAWABAAB+AAAAr4OiJuzfmT+xWWdORIPdPwAAAD8XAQAAAAAAAAFhAQAAfgAAAFH+evRxKpk/sVlnTkSD3T8AAAA/JwEAAAAAAAABYgEAAH4AAAD1eFPC93SYP7FZZ05Eg90/AAAAPycBAAAAAAAAAWMBAAB+AAAAmfMrkH2/lz+xWWdORIPdPwAAAD9GAQAAAAAAAAFkAQAAfgAAAD1uBF4DCpc/sVlnTkSD3T8AAAA/VgEAAAAAAAABZQEAAH4AAADh6NwriVSWP7FZZ05Eg90/AAAAP1YBAAAAAAAAAWYBAAB+AAAAhWO1+Q6flT+xWWdORIPdPwAAAD9lAQAAAAAAAAFnAQAAfgAAAMtYZpUaNJQ/sVlnTkSD3T8AAAA/dQEAAAAAAAABaAEAAH4AAACFY7X5Dp+VPyq14bzeR+E/AAAAPwAAAAAAAAAAAWkBAAB+AAAAJ96Nx5TplD8qteG83kfhPwAAAD+cAAAAAAAAAAFqAQAAfgAAAMq3tmJ2iKw/MJ9MMWN34T8AAAA/AAAAAAAAAAABawEAAH4AAACCwgXHavOtPzCfTDFjd+E/AAAAPx8AAAAAAAAAAWwBAAB+AAAAowpIO0s3sD8wn0wxY3fhPwAAAD8uAAAAAAAAAAFtAQAAfgAAAFwVl58/orE/MJ9MMWN34T8AAAA/LgAAAAAAAAABbgEAAH4AAAAaxIOpT5WzPzCfTDFjd+E/AAAAPz4AAAAAAAAAAW8BAAB+AAAAhzWEzBzjtT8wn0wxY3fhPwAAAD8+AAAAAAAAAAFwAQAAfgAAAEmIDnxIXrg/MmN3+WSK4T8AAAA/TgAAAAAAAAABcQEAAH4AAAAP25grdNm6PzTFjN3lk+E/AAAAP04AAAAAAAAAAXIBAAB+AAAA0S0j259UvT80J6LBZp3hPwAAAD9dAAAAAAAAAAFzAQAAfgAAAJWArYrLz78/NCeiwWad4T8AAAA/hwAAAAAAAAABdAEAAH4AAABVCJIQHfjAPzaJt6XnpuE/AAAAP5cAAAAAAAAAAXUBAAB+AAAAtF+IFaXxwT82ibel56bhPwAAAD+XAAAAAAAAAAF2AQAAfgAAABDlr0cfp8I/Nom3peem4T8AAAA/pwAAAAAAAAABdwEAAH4AAAAViU3tOi/DPzaJt6XnpuE/AAAAP6cAAAAAAAAAAXgBAAB+AAAAxEthBviJwz82ibel56bhPwAAAD+2AAAAAAAAAAF5AQAAfgAAAMYdMNkFzsM/Nom3peem4T8AAAA/tgAAAAAAAAABegEAAH4AAADXgMIFx2rjPyq14bzeR+E/AAAAPwAAAAAAAAAAAXsBAAB+AAAArUQxNBtl4z8qteG83kfhPwAAAD8AAAAAAAAAAAF8AQAAfgAAAC355KgeduM/KrXhvN5H4T8AAAA/pwAAAAAAAAABfQEAAH4AAABant1j0Z3jPyq14bzeR+E/AAAAP6cAAAAAAAAAAX4BAAB+AAAA27v4wdvQ4z8qteG83kfhPwAAAD+2AAAAAAAAAAF/AQAAfgAAADOdgk46/uM/KrXhvN5H4T8AAAA/tgAAAAAAAAABgAEAAH4AAAC1up2sRDHkPyq14bzeR+E/AAAAP8YAAAAAAAAAAYEBAAB+AAAAjVDbraZv5D8qU8zYXT7hPwAAAD/GAAAAAAAAAAGCAQAAfgAAAJAiqoC0s+Q/KPG29Nw04T8AAAA/xgAAAAAAAAABgwEAAH4AAACS9HhTwvfkPyjxtvTcNOE/AAAAP9UAAAAAAAAAAYQBAAB+AAAAlcZHJtA75T8mLYws2yHhPwAAAD/lAAAAAAAAAAGFAQAAfgAAAGxchScyeuU/Ji2MLNsh4T8AAAA/5QAAAAAAAAABhgEAAH4AAAAZtjFX6LLlPyTLdkhaGOE/AAAAP/UAAAAAAAAAAYcBAAB+AAAAm9NMtfLl5T8ky3ZIWhjhPwAAAD/1AAAAAAAAAAGIAQAAfgAAAJ08tJ75B+Y/JMt2SFoY4T8AAAA/BAEAAAAAAAABiQEAAH4AAAB0aYq2VCTmPyTLdkhaGOE/AAAAPwQBAAAAAAAAAYoBAAB+AAAA9B0+K1g15j8ky3ZIWhjhPwAAAD8UAQAAAAAAAAGLAQAAfgAAAB9az/wDO+Y/JMt2SFoY4T8AAAA/FAEAAAAAAAABjAEAAH4AAABJlmDOr0DmPyTLdkhaGOE/AAAAPyQBAAAAAAAAAY0BAAB+AAAAddLxn1tG5j8ky3ZIWhjhPwAAAD9yAQAAAAAAAAGOAQAAfgAAAHXS8Z9bRuY/Ji2MLNsh4T8AAAA/gQEAAAAAAAABjwEAAH4AAACFY7X5Dp+VP3j5ZIoZu+M/AAAAPwAAAAAAAAAAAZABAAB+AAAA4ejcK4lUlj94l0+mmLHjPwAAAD8/AAAAAAAAAAGRAQAAfgAAAD1uBF4DCpc/eJdPppix4z8AAAA/TgAAAAAAAAABkgEAAH4AAACZ8yuQfb+XP3iXT6aYseM/AAAAP04AAAAAAAAAAZMBAAB+AAAA9XhTwvd0mD94l0+mmLHjPwAAAD9eAAAAAAAAAAGUAQAAfgAAAFH+evRxKpk/djU6wheo4z8AAAA/fQAAAAAAAAABlQEAAH4AAABpjvGK4EqbP3Y1OsIXqOM/AAAAP30AAAAAAAAAAZYBAAB+AAAA2aOPU8kgnj92NTrCF6jjPwAAAD+NAAAAAAAAAAGXAQAAfgAAAAJiPkDTMKE/djU6wheo4z8AAAA/jQAAAAAAAAABmAEAAH4AAACAvxdU8xalP3Y1OsIXqOM/AAAAP5wAAAAAAAAAAZkBAAB+AAAABmUss0oNqj92NTrCF6jjPwAAAD+cAAAAAAAAAAGaAQAAfgAAAIwKQRKiA68/djU6wheo4z8AAAA/rAAAAAAAAAABmwEAAH4AAAC5mr7RuVeyP3Y1OsIXqOM/AAAAP6wAAAAAAAAAAZwBAAB+AAAAK7BcmqIttT92NTrCF6jjPwAAAD+8AAAAAAAAAAGdAQAAfgAAAO0C50nOqLc/djU6wheo4z8AAAA/vAAAAAAAAAABngEAAH4AAABZdOdsm/a5P3Y1OsIXqOM/AAAAP8sAAAAAAAAAAZ8BAAB+AAAAGSPUdqvpuz92NTrCF6jjPwAAAD/LAAAAAAAAAAGgAQAAfgAAAM2JhTWEzLw/djU6wheo4z8AAAA/2wAAAAAAAAABoQEAAH4AAADRLSPbn1S9P3Y1OsIXqOM/AAAAP9sAAAAAAAAAAaIBAAB+AAAA3nEj8BpQ6D9yreQxFILjPwAAAD8AAAAAAAAAAAGjAQAAfgAAAN5xI/AaUOg/cg/6FZWL4z8AAAA/XgAAAAAAAAABpAEAAH4AAADecSPwGlDoP3RxD/oVleM/AAAAP20AAAAAAAAAAaUBAAB+AAAA3nEj8BpQ6D920yTelp7jPwAAAD9tAAAAAAAAAAGmAQAAfgAAAAmutMHGVeg/djU6wheo4z8AAAA/fQAAAAAAAAABpwEAAH4AAAAJrrTBxlXoP3j5ZIoZu+M/AAAAP30AAAAAAAAAAagBAAB+AAAANOpFk3Jb6D96W3pumsTjPwAAAD+NAAAAAAAAAAGpAQAAfgAAAIpiaDbKZug/fIG6Gh3h4z8AAAA/jQAAAAAAAAABqgEAAH4AAAALFxyrzXfoP4Cn+saf/eM/AAAAP5wAAAAAAAAAAasBAAB+AAAA4UPywiiU6D+GzTpzIhrkPwAAAD+cAAAAAAAAAAGsAQAAfgAAAOKsWawvtug/jBm7yydT5D8AAAA/rAAAAAAAAAABrQEAAH4AAADjFcGVNtjoP5IDJkCsguQ/AAAAP6wAAAAAAAAAAa4BAAB+AAAAukKXrZH06D+Y7ZC0MLLkPwAAAD+7AAAAAAAAAAGvAQAAfgAAAJBvbcXsEOk/nHXmRDTY5D8AAAA/uwAAAAAAAAABsAEAAH4AAAC9FGaAnzjpP6JfUbm4B+U/AAAAP8sAAAAAAAAAAbEBAAB+AAAAaAWrxk5P6T+m56ZJvC3lPwAAAD/LAAAAAAAAAAGyAQAAfgAAAD4ygd6pa+k/qg3n9T5K5T8AAAA/2wAAAAAAAAABswEAAH4AAADrIsYkWYLpP64zJ6LBZuU/AAAAP9sAAAAAAAAAAbQBAAB+AAAAQZvox7CN6T+w91Fqw3nlPwAAAD/qAAAAAAAAAAG1AQAAfgAAAJYTC2sImek/tLt8MsWM5T8AAAA/6gAAAAAAAAABtgEAAH4AAADBT5w8tJ7pP7S7fDLFjOU/AAAAP/oAAAAAAAAAAbcBAAB+AAAAQZvox7CN6T+EayWPoRDkPwAAAD8AAAAAAAAAAAG4AQAAfgAAABVfV/YEiOk/hGslj6EQ5D8AAAA/DwAAAAAAAAABuQEAAH4AAADrIsYkWYLpP4RrJY+hEOQ/AAAAP4QAAAAAAAAAAboBAAB+AAAAv+Y0U6186T+EayWPoRDkPwAAAD+EAAAAAAAAAAG7AQAAfgAAAJSqo4EBd+k/hGslj6EQ5D8AAAA/lAAAAAAAAAABvAEAAH4AAAA+MoHeqWvpP4RrJY+hEOQ/AAAAP5QAAAAAAAAAAb0BAAB+AAAAFPbvDP5l6T+GzTpzIhrkPwAAAD+kAAAAAAAAAAG+AQAAfgAAAL59zWmmWuk/hi9QV6Mj5D8AAAA/swAAAAAAAAABvwEAAH4AAAATjYgj90PpP4q3peemSeQ/AAAAP7MAAAAAAAAAAcABAAB+AAAAPGCyC5wn6T+O3eWTKWbkPwAAAD/DAAAAAAAAAAHBAQAAfgAAAGYz3PNAC+k/kgMmQKyC5D8AAAA/wwAAAAAAAAABwgEAAH4AAABkynQKOunoP5aLe9CvqOQ/AAAAP9IAAAAAAAAAAcMBAAB+AAAAjp2e8t7M6D+asbt8MsXkPwAAAD/iAAAAAAAAAAHEAQAAfgAAADa8FGaAn+g/njkRDTbr5D8AAAA/4gAAAAAAAAABxQEAAH4AAAALFxyrzXfoP6JfUbm4B+U/AAAAP/IAAAAAAAAAAcYBAAB+AAAA3nEj8BpQ6D+mhZFlOyTlPwAAAD/yAAAAAAAAAAHHAQAAfgAAAN0IvAYULug/qKvREb5A5T8AAAA/AQEAAAAAAAAByAEAAH4AAAAH3OXuuBHoP6zREb5AXeU/AAAAPwEBAAAAAAAAAckBAAB+AAAAMK8P11315z+w91Fqw3nlPwAAAD8RAQAAAAAAAAHKAQAAfgAAALD6W2Ja5Oc/tLt8MsWM5T8AAAA/EQEAAAAAAAABywEAAH4AAAAEChccq83nP7Z/p/rGn+U/AAAAPxEBAAAAAAAAAcwBAAB+AAAAr5H0eFPC5z+2Q9LCyLLlPwAAAD8hAQAAAAAAAAHNAQAAfgAAAFkZ0tX7tuc/uKXnpkm85T8AAAA/MAEAAAAAAAABzgEAAH4AAAADoa8ypKvnP7ppEm9Lz+U/AAAAPzABAAAAAAAAAc8BAAB+AAAArSiNj0yg5z+6aRJvS8/lPwAAAD9AAQAAAAAAAAHQAQAAfgAAAILs+72gmuc/vMsnU8zY5T8AAAA/QAEAAAAAAAAB0QEAAH4AAABWsGrs9JTnP74tPTdN4uU/AAAAP08BAAAAAAAAAdIBAAB+AAAALHTZGkmP5z++LT03TeLlPwAAAD9fAQAAAAAAAAHTAQAAfgAAACx02RpJj+c/wI9SG87r5T8AAAA/bwEAAAAAAAAB1AEAAH4AAAABOEhJnYnnP8CPUhvO6+U/AAAAP28BAAAAAAAAAdUBAAB+AAAA1vu2d/GD5z/Aj1IbzuvlPwAAAD+OAQAAAAAAAAHWAQAAfgAAANb7tnfxg+c/wPFn/0715T8AAAA/jgEAAAAAAAAB1wEAAH4AAACrvyWmRX7nP8DxZ/9O9eU/AAAAP54BAAAAAAAAAdgBAAB+AAAAq78lpkV+5z/CU33jz/7lPwAAAD+eAQAAAAAAAAHZAQAAfgAAAIGDlNSZeOc/wlN948/+5T8AAAA/rQEAAAAAAAAB2gEAAH4AAACBg5TUmXjnP8K1ksdQCOY/AAAAP70BAAAAAAAAAdsBAAB+AAAAVUcDA+5y5z/CtZLHUAjmPwAAAD/MAQAAAAAAAAHcAQAAfgAAAFSfKicW1qA/wrWSx1AI5j8AAAA/AAAAAAAAAAAB3QEAAH4AAACm3BYOWXugP8K1ksdQCOY/AAAAPwAAAAAAAAAAAd4BAAB+AAAA9hkD9ZsgoD/CtZLHUAjmPwAAAD8vAAAAAAAAAAHfAQAAfgAAAPYZA/WbIKA/xBeoq9ER5j8AAAA/nAAAAAAAAAAB4AEAAH4AAABUnyonFtagP8QXqKvREeY/AAAAP6wAAAAAAAAAAeEBAAB+AAAAsCRSWZCLoT/EF6ir0RHmPwAAAD+sAAAAAAAAAAHiAQAAfgAAALpsjaTHm6I/xHm9j1Ib5j8AAAA/uwAAAAAAAAAB4wEAAH4AAAB0d9wIvAakP8R5vY9SG+Y/AAAAP7sAAAAAAAAAAeQBAAB+AAAAigdTnyonpj/Eeb2PUhvmPwAAAD/LAAAAAAAAAAHlAQAAfgAAAPoc8WcT/ag/xtvSc9Mk5j8AAAA/ywAAAAAAAAAB5gEAAH4AAADAb3sXP3irP8Y96FdULuY/AAAAP9sAAAAAAAAAAecBAAB+AAAA3kct+eSorj/In/071TfmPwAAAD8JAQAAAAAAAAHoAQAAfgAAAIKR5iYBW7U/zMU96FdU5j8AAAA/CQEAAAAAAAAB6QEAAH4AAADeFg5ZexC2P8zFPehXVOY/AAAAPwkBAAAAAAAAAeoBAAB+AAAAOpw1i/XFtj/OJ1PM2F3mPwAAAD8ZAQAAAAAAAAHrAQAAfgAAAD9A0zARTrc/zidTzNhd5j8AAAA/GQEAAAAAAAAB7AEAAH4AAADtAudJzqi3P84nU8zYXeY/AAAAPykBAAAAAAAAAe0BAAB+AAAARORw1izWtz/OJ1PM2F3mPwAAAD8pAQAAAAAAAAHuAQAAfgAAAJzF+mKLA7g/zidTzNhd5j8AAAA/OAEAAAAAAAAB7wEAAH4AAADzpoTv6TC4P84nU8zYXeY/AAAAPzEDAAAAAAAAAfABAAB+AAAASYgOfEheuD/OJ1PM2F3mPwAAAD9RAwAAAAAAAAHxAQAAfgAAAEmIDnxIXrg/zMU96FdU5j8AAAA/UQMAAAAAAAAB8gEAAH4AAABJiA58SF64P8pjKATXSuY/AAAAPzkFAAAAAAAAAfMBAAB+AAAAoWmYCKeLuD/KYygE10rmPwAAAD85BQAAAAAAAAH0AQAAfgAAAKFpmAini7g/ygETIFZB5j8AAAA/SAUAAAAAAAAB9QEAAH4AAADT6nayEsXQPzbYrDMnouk/AAAAPwAAAAAAAAAAAfYBAAB+AAAAfnJUD7u50D82OsIXqKvpPwAAAD8AAAAAAAAAAAH3AQAAfgAAACljmVVq0NA/NjrCF6ir6T8AAAA/fQAAAAAAAAAB+AEAAH4AAAAsNWgoeBTRPzY6wheoq+k/AAAAP40AAAAAAAAAAfkBAAB+AAAA2Y4UWC5N0T822KwzJ6LpPwAAAD+NAAAAAAAAAAH6AQAAfgAAAIXowIfkhdE/NHaXT6aY6T8AAAA/nAAAAAAAAAAB+wEAAH4AAADeMrL9SdXRPzQUgmslj+k/AAAAP5wAAAAAAAAAAfwBAAB+AAAAi4xeLQAO0j8ysmyHpIXpPwAAAD+sAAAAAAAAAAH9AQAAfgAAADfmCl22RtI/MrJsh6SF6T8AAAA/rAAAAAAAAAAB/gEAAH4AAACOx5TpFHTSPzKybIekhek/AAAAP7sAAAAAAAAAAf8BAAB+AAAAkDD80huW0j8ysmyHpIXpPwAAAD+7AAAAAAAAAAEAAgAAfgAAADshQRnLrNI/MrJsh6SF6T8AAAA/ywAAAAAAAAABAQIAAH4AAACRmWO8IrjSPzKybIekhek/AAAAP8sAAAAAAAAAAQICAAB+AAAA5xGGX3rD0j8ysmyHpIXpPwAAAD/bAAAAAAAAAAEDAgAAfgAAAD2KqALSztI/NBSCayWP6T8AAAA/KQEAAAAAAAABBAIAAH4AAACSAsulKdrSPzR2l0+mmOk/AAAAPykBAAAAAAAAAQUCAAB+AAAA6XrtSIHl0j80dpdPppjpPwAAAD84AQAAAAAAAAEGAgAAfgAAAJVrMo8w/NI/NtisMyei6T8AAAA/OAEAAAAAAAABBwIAAH4AAABAXHfV3xLTPzbYrDMnouk/AAAAPzgBAAAAAAAAAQgCAAB+AAAAlz0BYj5A0z822KwzJ6LpPwAAAD9IAQAAAAAAAAEJAgAAfgAAAEMuRqjtVtM/NjrCF6ir6T8AAAA/SAEAAAAAAAABCgIAAH4AAADuHovunG3TPzY6wheoq+k/AAAAP1gBAAAAAAAAAQsCAAB+AAAA8Ify16OP0z84nNf7KLXpPwAAAD9YAQAAAAAAAAEMAgAAfgAAAEdpfGQCvdM/OJzX+yi16T8AAAA/ZwEAAAAAAAABDQIAAH4AAACeSgbxYOrTPzic1/sotek/AAAAP2cBAAAAAAAAAQ4CAAB+AAAAS6SyIBcj1D84nNf7KLXpPwAAAD93AQAAAAAAAAEPAgAAfgAAAEwNGgoeRdQ/OJzX+yi16T8AAAA/dwEAAAAAAAABEAIAAH4AAACj7qOWfHLUPzic1/sotek/AAAAP4cBAAAAAAAAARECAAB+AAAA+s8tI9uf1D84nNf7KLXpPwAAAD+HAQAAAAAAAAESAgAAfgAAAP2h/PXo49Q/OJzX+yi16T8AAAA/lgEAAAAAAAABEwIAAH4AAABUg4aCRxHVPzY6wheoq+k/AAAAP6YBAAAAAAAAARQCAAB+AAAAq2QQD6Y+1T822KwzJ6LpPwAAAD+mAQAAAAAAAAEVAgAAfgAAAAJGmpsEbNU/NtisMyei6T8AAAA/pgEAAAAAAAABFgIAAH4AAACvn0bLuqTVPzQUgmslj+k/AAAAP7UBAAAAAAAAARcCAAB+AAAABoHQVxnS1T80FIJrJY/pPwAAAD+1AQAAAAAAAAEYAgAAfgAAAF1iWuR3/9U/MrJsh6SF6T8AAAA/xQEAAAAAAAABGQIAAH4AAABey8HNfiHWPzKybIekhek/AAAAP8UBAAAAAAAAARoCAAB+AAAAXzQpt4VD1j8ysmyHpIXpPwAAAD/VAQAAAAAAAAEbAgAAfgAAALWsS1rdTtY/MrJsh6SF6T8AAAA/1QEAAAAAAAABHAIAAH4AAAALJW79NFrWPzKybIekhek/AAAAP1ICAAAAAAAAAR0CAAB+AAAAYZ2QoIxl1j8ysmyHpIXpPwAAAD9hAgAAAAAAAAEeAgAAfgAAALYVs0PkcNY/MrJsh6SF6T8AAAA/YQIAAAAAAAABHwIAAH4AAAC4fhot65LWPzKybIekhek/AAAAP3ECAAAAAAAAASACAAB+AAAAuueBFvK01j8ysmyHpIXpPwAAAD9xAgAAAAAAAAEhAgAAfgAAABHJC6NQ4tY/MrJsh6SF6T8AAAA/gQIAAAAAAAABIgIAAH4AAAC+IrjSBhvXPzKybIekhek/AAAAP4ECAAAAAAAAASMCAAB+AAAAFQRCX2VI1z8ysmyHpIXpPwAAAD+QAgAAAAAAAAEkAgAAfgAAABjWEDJzjNc/NBSCayWP6T8AAAA/kAIAAAAAAAABJQIAAH4AAABvt5q+0bnXPzQUgmslj+k/AAAAP6ACAAAAAAAAASYCAAB+AAAAcCACqNjb1z80FIJrJY/pPwAAAD+gAgAAAAAAAAEnAgAAfgAAAHGJaZHf/dc/NBSCayWP6T8AAAA/rwIAAAAAAAABKAIAAH4AAAAdeq7XjhTYPzQUgmslj+k/AAAAP68CAAAAAAAAASkCAAB+AAAAyGrzHT4r2D80FIJrJY/pPwAAAD+/AgAAAAAAAAEqAgAAfgAAAB7jFcGVNtg/NBSCayWP6T8AAAA/vwIAAAAAAAABKwIAAH4AAAB0Wzhk7UHYPzQUgmslj+k/AAAAP88CAAAAAAAAASwCAAB+AAAAytNaB0VN2D80FIJrJY/pPwAAAD88AwAAAAAAAAEtAgAAfgAAAB9MfaqcWNg/NBSCayWP6T8AAAA/TAMAAAAAAAABLgIAAH4AAAB1xJ9N9GPYPzR2l0+mmOk/AAAAP1sDAAAAAAAAAS8CAAB+AAAAyzzC8Etv2D80dpdPppjpPwAAAD9bAwAAAAAAAAEwAgAAfgAAAHYtBzf7hdg/NHaXT6aY6T8AAAA/awMAAAAAAAABMQIAAH4AAAB4lm4gAqjYPzR2l0+mmOk/AAAAP2sDAAAAAAAAATICAAB+AAAAef/VCQnK2D80dpdPppjpPwAAAD97AwAAAAAAAAEzAgAAfgAAAHpoPfMP7Ng/NHaXT6aY6T8AAAA/igMAAAAAAAABNAIAAH4AAAAmWYI5vwLZPzR2l0+mmOk/AAAAP4oDAAAAAAAAATUCAAB+AAAAfNGk3BYO2T80dpdPppjpPwAAAD+KAwAAAAAAAAE2AgAAfgAAANFJx39uGdk/NHaXT6aY6T8AAAA/mgMAAAAAAAABNwIAAH4AAAB9OgzGHTDZPzQUgmslj+k/AAAAP5oDAAAAAAAAATgCAAB+AAAA07IuaXU72T80FIJrJY/pPwAAAD+pAwAAAAAAAAE5AgAAfgAAACgrUQzNRtk/NBSCayWP6T8AAAA/uQMAAAAAAAABOgIAAH4AAAB+o3OvJFLZPzQUgmslj+k/AAAAP7kDAAAAAAAAATsCAAB+AAAA1BuWUnxd2T80FIJrJY/pPwAAAD/JAwAAAAAAAAE8AgAAfgAAACqUuPXTaNk/NBSCayWP6T8AAAA/BwQAAAAAAAABPQIAAH4AAAB/DNuYK3TZPzQUgmslj+k/AAAAP0YEAAAAAAAAAT4CAAB+AAAA1YT9O4N/2T80FIJrJY/pPwAAAD9GBAAAAAAAAAE/AgAAfgAAACv9H9/aitk/NBSCayWP6T8AAAA/VQQAAAAAAAABQAIAAH4AAACBdUKCMpbZPzQUgmslj+k/AAAAP1UEAAAAAAAAAUECAAB+AAAA1+1kJYqh2T80FIJrJY/pPwAAAD9lBAAAAAAAAAFCAgAAfgAAAC7P7rHoztk/NBSCayWP6T8AAAA/ZQQAAAAAAAABQwIAAH4AAACFsHg+R/zZPzKybIekhek/AAAAP3UEAAAAAAAAAUQCAAB+AAAA3JECy6Up2j8wUFejI3zpPwAAAD91BAAAAAAAAAFFAgAAfgAAADNzjFcEV9o/Lows2yFp6T8AAAA/hAQAAAAAAAABRgIAAH4AAAA13PNAC3naPyzIARMgVuk/AAAAP4QEAAAAAAAAAUcCAAB+AAAA4jWgcMGx2j8qBNdKHkPpPwAAAD+UBAAAAAAAAAFIAgAAfgAAADkXKv0f39o/KECsghww6T8AAAA/lAQAAAAAAAABSQIAAH4AAAA6gJHmJgHbPybelp6bJuk/AAAAP6MEAAAAAAAAAUoCAAB+AAAA5nDWLNYX2z8kfIG6Gh3pPwAAAD+jBAAAAAAAAAFLAgAAfgAAAJFhG3OFLts/JHyBuhod6T8AAAA/swQAAAAAAAABTAIAAH4AAADn2T0W3TnbPyQabNaZE+k/AAAAP7MEAAAAAAAAAU0CAAB+AAAAPVJguTRF2z8kGmzWmRPpPwAAAD+zBAAAAAAAAAFOAgAAfgAAAJPKglyMUNs/JBps1pkT6T8AAAA/wgQAAAAAAAABTwIAAH4AAADoQqX/41vbPyQabNaZE+k/AAAAP+IEAAAAAAAAAVACAAB+AAAAPrvHojtn2z8kGmzWmRPpPwAAAD+NBQAAAAAAAAFRAgAAfgAAAJQz6kWTcts/JBps1pkT6T8AAAA/nQUAAAAAAAABUgIAAH4AAADqqwzp6n3bPyQabNaZE+k/AAAAP60FAAAAAAAAAVMCAAB+AAAAlZxRL5qU2z8kGmzWmRPpPwAAAD+8BQAAAAAAAAFUAgAAfgAAAOsUdNLxn9s/JBps1pkT6T8AAAA/zAUAAAAAAAABVQIAAH4AAABBjZZ1SavbPyQabNaZE+k/AAAAP9wFAAAAAAAAAVYCAAB+AAAAlwW5GKG22z8kGmzWmRPpPwAAAD/rBQAAAAAAAAFXAgAAfgAAAEL2/V5Qzds/JBps1pkT6T8AAAA/6wUAAAAAAAABWAIAAH4AAABDX2VIV+/bPyQabNaZE+k/AAAAP/sFAAAAAAAAAVkCAAB+AAAARcjMMV4R3D8kGmzWmRPpPwAAAD/7BQAAAAAAAAFaAgAAfgAAAEYxNBtlM9w/JHyBuhod6T8AAAA/CgYAAAAAAAABWwIAAH4AAABHmpsEbFXcPyR8gboaHek/AAAAPwoGAAAAAAAAAVwCAAB+AAAAnRK+p8Ng3D8m3paemybpPwAAAD8KBgAAAAAAAAFdAgAAfgAAAEkDA+5yd9w/Jt6Wnpsm6T8AAAA/GgYAAAAAAAABXgIAAH4AAACeeyWRyoLcPyiiwWadOek/AAAAPxoGAAAAAAAAAV8CAAB+AAAA9PNHNCKO3D8qBNdKHkPpPwAAAD8qBgAAAAAAAAFgAgAAfgAAAEpsatd5mdw/KgTXSh5D6T8AAAA/KgYAAAAAAAABYQIAAH4AAACg5Ix60aTcPypm7C6fTOk/AAAAPzkGAAAAAAAAAWICAAB+AAAAoOSMetGk3D8syAETIFbpPwAAAD9JBgAAAAAAAAFjAgAAfgAAAPVcrx0psNw/LMgBEyBW6T8AAAA/SQYAAAAAAAABZAIAAH4AAABL1dHAgLvcPyzIARMgVuk/AAAAP2gGAAAAAAAAAWUCAAB+AAAAoU30Y9jG3D8syAETIFbpPwAAAD94BgAAAAAAAAFmAgAAfgAAAEw+OaqH3dw/LMgBEyBW6T8AAAA/eAYAAAAAAAABZwIAAH4AAAD4Ln7wNvTcPyzIARMgVuk/AAAAP4cGAAAAAAAAAWgCAAB+AAAA+Zfl2T0W3T8syAETIFbpPwAAAD+HBgAAAAAAAAFpAgAAfgAAAPsATcNEON0/LMgBEyBW6T8AAAA/lwYAAAAAAAABagIAAH4AAABS4tZPo2XdPypm7C6fTOk/AAAAP5cGAAAAAAAAAWsCAAB+AAAAU0s+OaqH3T8qZuwun0zpPwAAAD+nBgAAAAAAAAFsAgAAfgAAAACl6mhgwN0/KKLBZp056T8AAAA/pwYAAAAAAAABbQIAAH4AAACt/paYFvndPyiiwWadOek/AAAAP7YGAAAAAAAAAW4CAAB+AAAAA+AgJXUm3j8oosFmnTnpPwAAAD+2BgAAAAAAAAFvAgAAfgAAALE5zVQrX94/KKLBZp056T8AAAA/xgYAAAAAAAABcAIAAH4AAACzojQ+MoHePyhArIIcMOk/AAAAP8YGAAAAAAAAAXECAAB+AAAAtQucJzmj3j8oQKyCHDDpPwAAAD/WBgAAAAAAAAFyAgAAfgAAAF/84G3oud4/KECsghww6T8AAAA/1gYAAAAAAAABcwIAAH4AAAC1dAMRQMXePyhArIIcMOk/AAAAP+UGAAAAAAAAAXQCAAB+AAAAC+0ltJfQ3j8oQKyCHDDpPwAAAD/lBgAAAAAAAAF1AgAAfgAAAGFlSFfv294/KECsghww6T8AAAA/QwcAAAAAAAABdgIAAH4AAABhZUhX79vePyoE10oeQ+k/AAAAP1MHAAAAAAAAAXcCAAB+AAAAt91q+kbn3j8qZuwun0zpPwAAAD9iBwAAAAAAAAF4AgAAfgAAAA1WjZ2e8t4/LMgBEyBW6T8AAAA/oQcAAAAAAAABeQIAAH4AAAC5rznNVCvfPy6MLNshaek/AAAAP7AHAAAAAAAAAXoCAAB+AAAAu4EIoGJv3z8ujCzbIWnpPwAAAD/ABwAAAAAAAAF7AgAAfgAAAGfbtM8YqN8/Lows2yFp6T8AAAA/wAcAAAAAAAABfAIAAH4AAAATzPkVyL7fPy6MLNshaek/AAAAP9AHAAAAAAAAAX0CAAB+AAAAa0QcuR/K3z8ujCzbIWnpPwAAAD/QBwAAAAAAAAF+AgAAfgAAAL+8Plx31d8/LCoX96Bf6T8AAAA/0AcAAAAAAAABfwIAAH4AAAAVNWH/zuDfPywqF/egX+k/AAAAP98HAAAAAAAAAYACAAB+AAAAa62Doibs3z8sKhf3oF/pPwAAAD/fBwAAAAAAAAGBAgAAfgAAAMElpkV+998/LCoX96Bf6T8AAAA/7wcAAAAAAAABggIAAH4AAAAKT2T0agHgPywqF/egX+k/AAAAP/4HAAAAAAAAAYMCAAB+AAAACk9k9GoB4D8syAETIFbpPwAAAD8OCAAAAAAAAAGEAgAAfgAAADaL9cUWB+A/LMgBEyBW6T8AAAA/DggAAAAAAAABhQIAAH4AAABgx4aXwgzgPyzIARMgVuk/AAAAPy0IAAAAAAAAAYYCAAB+AAAANov1xRYH4D8syAETIFbpPwAAAD/fCAAAAAAAAAGHAgAAfgAAAFi+vD5cd9U/3CFpYWTZ5j8AAAA/AAAAAAAAAAABiAIAAH4AAAAVNWH/zuDfPyBWQQ6YAOk/AAAAPwAAAAAAAAAAAYkCAAB+AAAAwSWmRX733z8gVkEOmADpPwAAAD9OAAAAAAAAAAGKAgAAfgAAAGDHhpfCDOA/IFZBDpgA6T8AAAA/TgAAAAAAAAABiwIAAH4AAADhezoMxh3gPyBWQQ6YAOk/AAAAP14AAAAAAAAAAYwCAAB+AAAAYzDugMku4D8gVkEOmADpPwAAAD9eAAAAAAAAAAGNAgAAfgAAAOPkofXMP+A/IrhW8hgK6T8AAAA/bQAAAAAAAAABjgIAAH4AAABkmVVq0FDgPyK4VvIYCuk/AAAAP20AAAAAAAAAAY8CAAB+AAAAuhF4DShc4D8iuFbyGArpPwAAAD99AAAAAAAAAAGQAgAAfgAAAA+KmrB/Z+A/IrhW8hgK6T8AAAA/fQAAAAAAAAABkQIAAH4AAABlAr1T13LgPyK4VvIYCuk/AAAAP40AAAAAAAAAAZICAAB+AAAAu3rf9i5+4D8iuFbyGArpPwAAAD+cAAAAAAAAAAGTAgAAfgAAAOW2cMjag+A/IrhW8hgK6T8AAAA/nAAAAAAAAAABlAIAAH4AAAA7L5NrMo/gPyK4VvIYCuk/AAAAP5wAAAAAAAAAAZUCAAB+AAAAkae1Doqa4D8iuFbyGArpPwAAAD+sAAAAAAAAAAGWAgAAfgAAALzjRuA1oOA/IrhW8hgK6T8AAAA/rAAAAAAAAAABlwIAAH4AAAASXGmDjavgPyK4VvIYCuk/AAAAP7wAAAAAAAAAAZgCAAB+AAAAkhAd+JC84D8iuFbyGArpPwAAAD+8AAAAAAAAAAGZAgAAfgAAAL1Mrsk8wuA/IrhW8hgK6T8AAAA/ywAAAAAAAAABmgIAAH4AAAA+AWI+QNPgPyK4VvIYCuk/AAAAP8sAAAAAAAAAAZsCAAB+AAAAaT3zD+zY4D8iuFbyGArpPwAAAD/bAAAAAAAAAAGcAgAAfgAAAOnxpoTv6eA/IrhW8hgK6T8AAAA/2wAAAAAAAAABnQIAAH4AAAA/asknR/XgPyK4VvIYCuk/AAAAP+oAAAAAAAAAAZ4CAAB+AAAAwB59nEoG4T8iuFbyGArpPwAAAD/qAAAAAAAAAAGfAgAAfgAAABaXnz+iEeE/IrhW8hgK6T8AAAA/+gAAAAAAAAABoAIAAH4AAABsD8Li+RzhPyK4VvIYCuk/AAAAP/oAAAAAAAAAAaECAAB+AAAAlktTtKUi4T8iuFbyGArpPwAAAD8KAQAAAAAAAAGiAgAAfgAAAMGH5IVRKOE/IrhW8hgK6T8AAAA/CgEAAAAAAAABowIAAH4AAABO7Tovk2viPzBQV6MjfOk/AAAAPwAAAAAAAAAAAaQCAAB+AAAApGVd0up24j8wUFejI3zpPwAAAD+IAAAAAAAAAAGlAgAAfgAAAPtG515JpOI/MFBXoyN86T8AAAA/mAAAAAAAAAABpgIAAH4AAADRc712pMDiPzBQV6MjfOk/AAAAP5gAAAAAAAAAAacCAAB+AAAAqKCTjv/c4j8ysmyHpIXpPwAAAD+YAAAAAAAAAAGoAgAAfgAAANRFjEmyBOM/NBSCayWP6T8AAAA/pwAAAAAAAAABqQIAAH4AAADVrvMyuSbjPzQUgmslj+k/AAAAP7cAAAAAAAAAAaoCAAB+AAAArNvJShRD4z80dpdPppjpPwAAAD+3AAAAAAAAAAGrAgAAfgAAAIIIoGJvX+M/NtisMyei6T8AAAA/xwAAAAAAAAABrAIAAH4AAAAt+eSoHnbjPzbYrDMnouk/AAAAP8cAAAAAAAAAAa0CAAB+AAAABCa7wHmS4z82OsIXqKvpPwAAAD/WAAAAAAAAAAGuAgAAfgAAANpSkdjUruM/NjrCF6ir6T8AAAA/1gAAAAAAAAABrwIAAH4AAADbu/jB29DjPzY6wheoq+k/AAAAP+YAAAAAAAAAAbACAAB+AAAAsujO2Tbt4z82OsIXqKvpPwAAAD/mAAAAAAAAAAGxAgAAfgAAAIkVpfGRCeQ/NjrCF6ir6T8AAAA/9gAAAAAAAAABsgIAAH4AAABfQnsJ7SXkPzY6wheoq+k/AAAAP/YAAAAAAAAAAbMCAAB+AAAAjOdzxJ9N5D82OsIXqKvpPwAAAD8FAQAAAAAAAAG0AgAAfgAAAGIUStz6aeQ/NjrCF6ir6T8AAAA/FQEAAAAAAAABtQIAAH4AAAA5QSD0VYbkPzR2l0+mmOk/AAAAPxUBAAAAAAAAAbYCAAB+AAAADm72C7Gi5D80FIJrJY/pPwAAAD8VAQAAAAAAAAG3AgAAfgAAAOWazCMMv+Q/MrJsh6SF6T8AAAA/JAEAAAAAAAABuAIAAH4AAACRixFqu9XkPzBQV6MjfOk/AAAAPyQBAAAAAAAAAbkCAAB+AAAAPHxWsGrs5D8wUFejI3zpPwAAAD80AQAAAAAAAAG6AgAAfgAAAJL0eFPC9+Q/MFBXoyN86T8AAAA/NAEAAAAAAAABuwIAAH4AAAASqSzIxQjlPzBQV6MjfOk/AAAAP0QBAAAAAAAAAbwCAAB+AAAAaCFPax0U5T8wUFejI3zpPwAAAD9EAQAAAAAAAAG9AgAAfgAAAL6ZcQ51H+U/MFBXoyN86T8AAAA/UwEAAAAAAAABvgIAAH4AAAAUEpSxzCrlPzBQV6MjfOk/AAAAP1MBAAAAAAAAAb8CAAB+AAAAP04lg3gw5T8wUFejI3zpPwAAAD9jAQAAAAAAAAHAAgAAfgAAAEv/x7e2YuY/NtisMyei6T8AAAA/AAAAAAAAAAABwQIAAH4AAAB2O1mJYmjmPzbYrDMnouk/AAAAP1oAAAAAAAAAAcICAAB+AAAA9u8M/mV55j80FIJrJY/pPwAAAD9qAAAAAAAAAAHDAgAAfgAAAKLgUUQVkOY/NBSCayWP6T8AAAA/agAAAAAAAAABxAIAAH4AAABN0ZaKxKbmPzKybIekhek/AAAAP3oAAAAAAAAAAcUCAAB+AAAATzr+c8vI5j8w7kG/onLpPwAAAD96AAAAAAAAAAHGAgAAfgAAAHvf9i5+8OY/LCoX96Bf6T8AAAA/iQAAAAAAAAABxwIAAH4AAACnhO/pMBjnPypm7C6fTOk/AAAAP4kAAAAAAAAAAcgCAAB+AAAAfxot65JW5z8qBNdKHkPpPwAAAD+ZAAAAAAAAAAHJAgAAfgAAACx02RpJj+c/KECsghww6T8AAAA/mQAAAAAAAAABygIAAH4AAACvkfR4U8LnPybelp6bJuk/AAAAP6kAAAAAAAAAAcsCAAB+AAAAW+ugqAn75z8kGmzWmRPpPwAAAD+pAAAAAAAAAAHMAgAAfgAAADEYd8BkF+g/JBps1pkT6T8AAAA/uAAAAAAAAAABzQIAAH4AAAAzgd6paznoPyQabNaZE+k/AAAAP7gAAAAAAAAAAc4CAAB+AAAA3nEj8BpQ6D8kGmzWmRPpPwAAAD/IAAAAAAAAAAHPAgAAfgAAAIpiaDbKZug/JBps1pkT6T8AAAA/yAAAAAAAAAAB0AIAAH4AAAC1nvkHdmzoPyQabNaZE+k/AAAAP9cAAAAAAAAAAdECAAB+AAAA39qK2SFy6D8kGmzWmRPpPwAAAD/XAAAAAAAAAAHSAgAAfgAAAAsXHKvNd+g/JBps1pkT6T8AAAA/5wAAAAAAAAAB0wIAAH4AAAA1U618eX3oPyQabNaZE+k/AAAAP1QBAAAAAAAAAdQCAAB+AAAAASr29jWnyT/ivN5HqQ3vPwAAAD8AAAAAAAAAAAHVAgAAfgAAAAEq9vY1p8k/4lrJYygE7z8AAAA/TgAAAAAAAAAB1gIAAH4AAACtGjs95b3JP+D4s3+n+u4/AAAAP04AAAAAAAAAAdcCAAB+AAAAWAuAg5TUyT/glp6bJvHuPwAAAD9dAAAAAAAAAAHYAgAAfgAAAAT8xMlD68k/4Jaemybx7j8AAAA/XQAAAAAAAAAB2QIAAH4AAACv7AkQ8wHKP940ibel5+4/AAAAP2oAAAAAAAAAAdoCAAB+AAAAW91OVqIYyj/e0nPTJN7uPwAAAD96AAAAAAAAAAHbAgAAfgAAAAbOk5xRL8o/3HBe76PU7j8AAAA/iQAAAAAAAAAB3AIAAH4AAABerx0psFzKP9wOSQsjy+4/AAAAP4kAAAAAAAAAAd0CAAB+AAAAYIHs+72gyj/arDMnosHuPwAAAD+ZAAAAAAAAAAHeAgAAfgAAAA5EABV7+8o/2EoeQyG47j8AAAA/qQAAAAAAAAAB3wIAAH4AAABo91h052zLP9joCF+gru4/AAAAP6kAAAAAAAAAAeACAAB+AAAAbZv2GQP1yz/WhvN6H6XuPwAAAD+4AAAAAAAAAAHhAgAAfgAAAMsgHkx9qsw/1CTelp6b7j8AAAA/uAAAAAAAAAAB4gIAAH4AAAAj1Har6RvNP9TCyLIdku4/AAAAP7gAAAAAAAAAAeMCAAB+AAAAKXgUUQWkzT/SYLPOnIjuPwAAAD/IAAAAAAAAAAHkAgAAfgAAAC0csvYgLM4/0mCzzpyI7j8AAAA/yAAAAAAAAAAB5QIAAH4AAAAz7oDJLnDOP9Jgs86ciO4/AAAAP9cAAAAAAAAAAeYCAAB+AAAAic8KVo2dzj/SYLPOnIjuPwAAAD/XAAAAAAAAAAHnAgAAfgAAADXAT5w8tM4/0mCzzpyI7j8AAAA/5wAAAAAAAAAB6AIAAH4AAAA1wE+cPLTOP9TCyLIdku4/AAAAPwYBAAAAAAAAAekCAAB+AAAANcBPnDy0zj/UJN6WnpvuPwAAAD8GAQAAAAAAAAHqAgAAfgAAADXAT5w8tM4/1obzeh+l7j8AAAA/FgEAAAAAAAAB6wIAAH4AAAA1wE+cPLTOP9joCF+gru4/AAAAPxYBAAAAAAAAAewCAAB+AAAANcBPnDy0zj/YSh5DIbjuPwAAAD81AQAAAAAAAAHtAgAAfgAAADXAT5w8tM4/2qwzJ6LB7j8AAAA/RQEAAAAAAAAB7gIAAH4AAAA1wE+cPLTOP9wOSQsjy+4/AAAAP0UBAAAAAAAAAe8CAAB+AAAANcBPnDy0zj/ccF7vo9TuPwAAAD9UAQAAAAAAAAHwAgAAfgAAAOGwlOLrys4/3tJz0yTe7j8AAAA/ZAEAAAAAAAAB8QIAAH4AAACLodkom+HOP940ibel5+4/AAAAP3QBAAAAAAAAAfICAAB+AAAAN5Ieb0r4zj/glp6bJvHuPwAAAD90AQAAAAAAAAHzAgAAfgAAAOOCY7X5Ds8/4Pizf6f67j8AAAA/gwEAAAAAAAAB9AIAAH4AAAA5ZO1BWDzPP+D4s3+n+u4/AAAAP4MBAAAAAAAAAfUCAAB+AAAAkUV3zrZpzz/g+LN/p/ruPwAAAD+TAQAAAAAAAAH2AgAAfgAAAD8Ii+dzxM8/4Pizf6f67j8AAAA/kwEAAAAAAAAB9wIAAH4AAADORtkM9zzQP+JayWMoBO8/AAAAP6MBAAAAAAAAAfgCAAB+AAAAJpHKglyM0D/iWsljKATvPwAAAD+jAQAAAAAAAAH5AgAAfgAAACljmVVq0NA/4lrJYygE7z8AAAA/sgEAAAAAAAAB+gIAAH4AAACARCPiyP3QP+JayWMoBO8/AAAAP7IBAAAAAAAAAfsCAAB+AAAA1yWtbicr0T/iWsljKATvPwAAAD/CAQAAAAAAAAH8AgAAfgAAAIR/WZ7dY9E/4lrJYygE7z8AAAA/wgEAAAAAAAAB/QIAAH4AAACF6MCH5IXRP+JayWMoBO8/AAAAP9EBAAAAAAAAAf4CAAB+AAAAh1Eoceun0T/iWsljKATvPwAAAD/RAQAAAAAAAAH/AgAAfgAAADJCbbeavtE/4lrJYygE7z8AAAA/4QEAAAAAAAABAAMAAH4AAADeMrL9SdXRP+JayWMoBO8/AAAAP+EBAAAAAAAAAQEDAAB+AAAAM6vUoKHg0T/g+LN/p/ruPwAAAD/xAQAAAAAAAAECAwAAfgAAAN+bGedQ99E/4Pizf6f67j8AAAA/EAIAAAAAAAABAwMAAH4AAAA1FDyKqALSP+D4s3+n+u4/AAAAPxACAAAAAAAAAQQDAAB+AAAAi4xeLQAO0j/g+LN/p/ruPwAAAD8gAgAAAAAAAAEFAwAAfgAAAOAEgdBXGdI/4Pizf6f67j8AAAA/LwIAAAAAAAABBgMAAH4AAAA2faNzryTSP+D4s3+n+u4/AAAAPz8CAAAAAAAAAQcDAAB+AAAAjPXFFgcw0j/g+LN/p/ruPwAAAD9OAgAAAAAAAAEIAwAAfgAAAOJt6LleO9I/4Pizf6f67j8AAAA/fQIAAAAAAAABCQMAAH4AAAA35gpdtkbSP+D4s3+n+u4/AAAAP40CAAAAAAAAAQoDAAB+AAAAjV4tAA5S0j/iWsljKATvPwAAAD+NAgAAAAAAAAELAwAAfgAAAOPWT6NlXdI/4lrJYygE7z8AAAA/nQIAAAAAAAABDAMAAH4AAADkP7eMbH/SP+JayWMoBO8/AAAAP50CAAAAAAAAAQ0DAAB+AAAAOyFBGcus0j/iWsljKATvPwAAAD+sAgAAAAAAAAEOAwAAfgAAAOl67UiB5dI/4lrJYygE7z8AAAA/rAIAAAAAAAABDwMAAH4AAACW1Jl4Nx7TP+JayWMoBO8/AAAAP7wCAAAAAAAAARADAAB+AAAAmaZoS0Vi0z/iWsljKATvPwAAAD+8AgAAAAAAAAERAwAAfgAAAEUAFXv7mtM/4lrJYygE7z8AAAA/ywIAAAAAAAABEgMAAH4AAACc4Z4HWsjTP+D4s3+n+u4/AAAAP9sCAAAAAAAAARMDAAB+AAAAn7Nt2mcM1D/glp6bJvHuPwAAAD/bAgAAAAAAAAEUAwAAfgAAAPaU92bGOdQ/4Jaemybx7j8AAAA/2wIAAAAAAAABFQMAAH4AAAD3/V5QzVvUP940ibel5+4/AAAAP+sCAAAAAAAAARYDAAB+AAAAo+6jlnxy1D/e0nPTJN7uPwAAAD/6AgAAAAAAAAEXAwAAfgAAAE7f6NwridQ/3tJz0yTe7j8AAAA/+gIAAAAAAAABGAMAAH4AAACkVwuAg5TUP97Sc9Mk3u4/AAAAPwoDAAAAAAAAARkDAAB+AAAA+s8tI9uf1D/e0nPTJN7uPwAAAD93AwAAAAAAAAEaAwAAfgAAAFBIUMYyq9Q/3tJz0yTe7j8AAAA/hwMAAAAAAAABGwMAAH4AAACmwHJpirbUP97Sc9Mk3u4/AAAAP5cDAAAAAAAAARwDAAB+AAAA+ziVDOLB1D/eNIm3pefuPwAAAD+XAwAAAAAAAAEdAwAAfgAAAFGxt685zdQ/3jSJt6Xn7j8AAAA/pgMAAAAAAAABHgMAAH4AAAD9ofz16OPUP940ibel5+4/AAAAP6YDAAAAAAAAAR8DAAB+AAAAqfuoJZ8c1T/eNIm3pefuPwAAAD+2AwAAAAAAAAEgAwAAfgAAAKzNd/isYNU/3jSJt6Xn7j8AAAA/tgMAAAAAAAABIQMAAH4AAACwCK60wcbVP97Sc9Mk3u4/AAAAP8UDAAAAAAAAASIDAAB+AAAACrwGFC441j/cDkkLI8vuPwAAAD/FAwAAAAAAAAEjAwAAfgAAALh+Gi3rktY/2EoeQyG47j8AAAA/1QMAAAAAAAABJAMAAH4AAABnQS5GqO3WP9aG83ofpe4/AAAAP9UDAAAAAAAAASUDAAB+AAAAaRP9GLYx1z/SYLPOnIjuPwAAAD/lAwAAAAAAAAEmAwAAfgAAABZtqUhsatc/0P6d6ht/7j8AAAA/5QMAAAAAAAABJwMAAH4AAABtTjPVypfXP9CciAabde4/AAAAP/QDAAAAAAAAASgDAAB+AAAAxC+9YSnF1z/OOnMiGmzuPwAAAD/0AwAAAAAAAAEpAwAAfgAAABqo3wSB0Nc/zthdPpli7j8AAAA/BAQAAAAAAAABKgMAAH4AAADGmCRLMOfXP87YXT6ZYu4/AAAAPwQEAAAAAAAAASsDAAB+AAAAxwGMNDcJ2D/Q/p3qG3/uPwAAAD9iBAAAAAAAAAEsAwAAfgAAAB16rteOFNg/0mCzzpyI7j8AAAA/cQQAAAAAAAABLQMAAH4AAABz8tB65h/YP9Jgs86ciO4/AAAAP3EEAAAAAAAAAS4DAAB+AAAAHuMVwZU22D/SYLPOnIjuPwAAAD+BBAAAAAAAAAEvAwAAfgAAAB9MfaqcWNg/0mCzzpyI7j8AAAA/kQQAAAAAAAABMAMAAH4AAADMpSnaUpHYP9Jgs86ciO4/AAAAP6AEAAAAAAAAATEDAAB+AAAAemg98w/s2D/Q/p3qG3/uPwAAAD/PBAAAAAAAAAEyAwAAfgAAADXc80ALedo/yrIdkhZG7j8AAAA/zwQAAAAAAAABMwMAAH4AAAA4rsITGb3aP8ju8skUM+4/AAAAP88EAAAAAAAAATQDAAB+AAAAPVJguTRF2z/EKsgBEyDuPwAAAD/PBAAAAAAAAAE1AwAAfgAAAOhCpf/jW9s/xCrIARMg7j8AAAA/3wQAAAAAAAABNgMAAH4AAADqqwzp6n3bP8QqyAETIO4/AAAAP98EAAAAAAAAATcDAAB+AAAAQCQvjEKJ2z/EKsgBEyDuPwAAAD/uBAAAAAAAAAE4AwAAfgAAAEAkL4xCids/yO7yyRQz7j8AAAA/LQUAAAAAAAABOQMAAH4AAABAJC+MQonbP8qyHZIWRu4/AAAAPy0FAAAAAAAAAToDAAB+AAAAlZxRL5qU2z/MdkhaGFnuPwAAAD88BQAAAAAAAAE7AwAAfgAAAJWcUS+alNs/0JyIBpt17j8AAAA/TAUAAAAAAAABPAMAAH4AAADrFHTS8Z/bP9Jgs86ciO4/AAAAP0wFAAAAAAAAAT0DAAB+AAAAQY2WdUmr2z/UJN6WnpvuPwAAAD9cBQAAAAAAAAE+AwAAfgAAAOx927v4wds/2OgIX6Cu7j8AAAA/XAUAAAAAAAABPwMAAH4AAABDX2VIV+/bP9qsMyeiwe4/AAAAP2sFAAAAAAAAAUADAAB+AAAARcjMMV4R3D/ccF7vo9TuPwAAAD9rBQAAAAAAAAFBAwAAfgAAAEYxNBtlM9w/3HBe76PU7j8AAAA/ewUAAAAAAAABQgMAAH4AAACdEr6nw2DcP9xwXu+j1O4/AAAAP3sFAAAAAAAAAUMDAAB+AAAA9PNHNCKO3D/ccF7vo9TuPwAAAD+LBQAAAAAAAAFEAwAAfgAAAPfFFgcw0tw/3HBe76PU7j8AAAA/iwUAAAAAAAABRQMAAH4AAABOp6CTjv/cP9xwXu+j1O4/AAAAP5oFAAAAAAAAAUYDAAB+AAAA+wBNw0Q43T/ccF7vo9TuPwAAAD+aBQAAAAAAAAFHAwAAfgAAAFLi1k+jZd0/3A5JCyPL7j8AAAA/qgUAAAAAAAABSAMAAH4AAAD+O4N/WZ7dP9qsMyeiwe4/AAAAP6oFAAAAAAAAAUkDAAB+AAAAq5Uvrw/X3T/Y6AhfoK7uPwAAAD+5BQAAAAAAAAFKAwAAfgAAAFeGdPW+7d0/1obzeh+l7j8AAAA/uQUAAAAAAAABSwMAAH4AAAACd7k7bgTeP9aG83ofpe4/AAAAP9kFAAAAAAAAAUwDAAB+AAAArWf+gR0b3j/UJN6WnpvuPwAAAD/ZBQAAAAAAAAFNAwAAfgAAAFlYQ8jMMd4/1CTelp6b7j8AAAA/2QUAAAAAAAABTgMAAH4AAACx0GVrJD3eP9Qk3paem+4/AAAAP+gFAAAAAAAAAU8DAAB+AAAAsTnNVCtf3j/UJN6WnpvuPwAAAD/oBQAAAAAAAAFQAwAAfgAAAAey7/eCat4/1CTelp6b7j8AAAA/+AUAAAAAAAABUQMAAH4AAABdKhKb2nXeP9Qk3paem+4/AAAAP/gFAAAAAAAAAVIDAAB+AAAACRtX4YmM3j/Y6AhfoK7uPwAAAD8IBgAAAAAAAAFTAwAAfgAAALULnCc5o94/2EoeQyG47j8AAAA/CAYAAAAAAAABVAMAAH4AAABf/OBt6LneP9wOSQsjy+4/AAAAPxcGAAAAAAAAAVUDAAB+AAAAC+0ltJfQ3j/e0nPTJN7uPwAAAD8nBgAAAAAAAAFWAwAAfgAAALfdavpG594/3jSJt6Xn7j8AAAA/JwYAAAAAAAABVwMAAH4AAAANVo2dnvLeP+CWnpsm8e4/AAAAPycGAAAAAAAAAVgDAAB+AAAADb/0hqUU3z/iWsljKATvPwAAAD9GBgAAAAAAAAFZAwAAfgAAAA8oXHCsNt8/5B70KyoX7z8AAAA/RgYAAAAAAAABWgMAAH4AAABlCeb8CmTfP+aACRCrIO8/AAAAP0YGAAAAAAAAAVsDAAB+AAAAvepviWmR3z/m4h70KyrvPwAAAD9GBgAAAAAAAAFcAwAAfgAAABU1Yf/O4N8/6EQ02Kwz7z8AAAA/VgYAAAAAAAABXQMAAH4AAACMAxhpbhLgP+hENNisM+8/AAAAP1YGAAAAAAAAAV4DAAB+AAAADiEzx3hF4D/oRDTYrDPvPwAAAD9lBgAAAAAAAAFfAwAAfgAAAGUCvVPXcuA/6EQ02Kwz7z8AAAA/ZQYAAAAAAAABYAMAAH4AAAASXGmDjavgP+hENNisM+8/AAAAP3UGAAAAAAAAAWEDAAB+AAAAaT3zD+zY4D/mgAkQqyDvPwAAAD+FBgAAAAAAAAFiAwAAfgAAAGqmWvny+uA/5B70KyoX7z8AAAA/lAYAAAAAAAABYwMAAH4AAADBh+SFUSjhP+JayWMoBO8/AAAAP5QGAAAAAAAAAWQDAAB+AAAAl7S6naxE4T/iWsljKATvPwAAAD+UBgAAAAAAAAFlAwAAfgAAAMRZs1hfbOE/4Pizf6f67j8AAAA/pAYAAAAAAAABZgMAAH4AAABvSvieDoPhP+CWnpsm8e4/AAAAP6QGAAAAAAAAAWcDAAB+AAAAGzs95b2Z4T/eNIm3pefuPwAAAD+zBgAAAAAAAAFoAwAAfgAAAMcrgittsOE/3jSJt6Xn7j8AAAA/swYAAAAAAAABaQMAAH4AAAAcpKTOxLvhP940ibel5+4/AAAAP7MGAAAAAAAAAWoDAAB+AAAAchzHcRzH4T/eNIm3pefuPwAAAD/DBgAAAAAAAAFrAwAAfgAAAJxYWEPIzOE/3jSJt6Xn7j8AAAA/wwYAAAAAAAABbAMAAH4AAADIlOkUdNLhP940ibel5+4/AAAAP9MGAAAAAAAAAW0DAAB+AAAAyJTpFHTS4T/glp6bJvHuPwAAAD/yBgAAAAAAAAFuAwAAfgAAAPLQeuYf2OE/4Pizf6f67j8AAAA/8gYAAAAAAAABbwMAAH4AAADy0HrmH9jhP+JayWMoBO8/AAAAPwIHAAAAAAAAAXADAAB+AAAAHg0MuMvd4T/ivN5HqQ3vPwAAAD8CBwAAAAAAAAFxAwAAfgAAAEhJnYl34+E/5oAJEKsg7z8AAAA/EQcAAAAAAAABcgMAAH4AAABzhS5bI+nhP+biHvQrKu8/AAAAPzAHAAAAAAAAAXMDAAB+AAAATBtsXIUn4j/qCF+grkbvPwAAAD8wBwAAAAAAAAF0AwAAfgAAAPcLsaI0PuI/7Gp0hC9Q7z8AAAA/MAcAAAAAAAABdQMAAH4AAAD4dBiMO2DiP+xqdIQvUO8/AAAAP0AHAAAAAAAAAXYDAAB+AAAAzqHuo5Z84j/sanSEL1DvPwAAAD9ABwAAAAAAAAF3AwAAfgAAAPtG515JpOI/7MyJaLBZ7z8AAAA/UAcAAAAAAAABeAMAAH4AAAAn7N8Z/MviP+zMiWiwWe8/AAAAP1AHAAAAAAAAAXkDAAB+AAAAKFVHAwPu4j/szIlosFnvPwAAAD9fBwAAAAAAAAF6AwAAfgAAAP+BHRteCuM/7i6fTDFj7z8AAAA/XwcAAAAAAAABewMAAH4AAADVrvMyuSbjP+4un0wxY+8/AAAAP28HAAAAAAAAAXwDAAB+AAAArNvJShRD4z/uLp9MMWPvPwAAAD9/BwAAAAAAAAF9AwAAfgAAAAQmu8B5kuM/8PLJFDN27z8AAAA/jgcAAAAAAAABfgMAAH4AAACwFgAHKanjP/DyyRQzdu8/AAAAP44HAAAAAAAAAX8DAAB+AAAAWwdFTdi/4z/w8skUM3bvPwAAAD+eBwAAAAAAAAGAAwAAfgAAAAf4iZOH1uM/8FTf+LN/7z8AAAA/ngcAAAAAAAABgQMAAH4AAACIrD0Ii+fjP/K29Nw0ie8/AAAAP60HAAAAAAAAAYIDAAB+AAAAsujO2Tbt4z/ytvTcNInvPwAAAD+tBwAAAAAAAAGDAwAAfgAAAAhh8XyO+OM/9BgKwbWS7z8AAAA/vQcAAAAAAAABhAMAAH4AAABe2RMg5gPkP/QYCsG1ku8/AAAAP70HAAAAAAAAAYUDAAB+AAAA343HlOkU5D/0GArBtZLvPwAAAD/NBwAAAAAAAAGGAwAAfgAAADUG6jdBIOQ/9HofpTac7z8AAAA/zQcAAAAAAAABhwMAAH4AAAC1up2sRDHkP/R6H6U2nO8/AAAAP9wHAAAAAAAAAYgDAAB+AAAAtiMFlktT5D/23DSJt6XvPwAAAD/cBwAAAAAAAAGJAwAAfgAAALeMbH9SdeQ/9tw0ibel7z8AAAA/7AcAAAAAAAABigMAAH4AAAAObvYLsaLkP/bcNIm3pe8/AAAAP+wHAAAAAAAAAYsDAAB+AAAA5wM0DRPh5D/23DSJt6XvPwAAAD/8BwAAAAAAAAGMAwAAfgAAAOnVAuAgJeU/9tw0ibel7z8AAAA//AcAAAAAAAABjQMAAH4AAADsp9GyLmnlP/bcNIm3pe8/AAAAPwsIAAAAAAAAAY4DAAB+AAAAwz0PtJCn5T/23DSJt6XvPwAAAD8LCAAAAAAAAAGPAwAAfgAAAMcP3oae6+U/9tw0ibel7z8AAAA/GwgAAAAAAAABkAMAAH4AAACepRuIACrmP/bcNIm3pe8/AAAAPxsIAAAAAAAAAZEDAAB+AAAAoXfqWg5u5j/23DSJt6XvPwAAAD8qCAAAAAAAAAGSAwAAfgAAAHkNKFxwrOY/9tw0ibel7z8AAAA/OggAAAAAAAABkwMAAH4AAAD6KkO6et/mP/bcNIm3pe8/AAAAPzoIAAAAAAAAAZQDAAB+AAAAUQzNRtkM5z/23DSJt6XvPwAAAD86CAAAAAAAAAGVAwAAfgAAAFN1NDDgLuc/9tw0ibel7z8AAAA/SggAAAAAAAABlgMAAH4AAADUKeik4z/nP/bcNIm3pe8/AAAAP0oIAAAAAAAAAZcDAAB+AAAAKaIKSDtL5z/23DSJt6XvPwAAAD9ZCAAAAAAAAAGYAwAAfgAAAH8aLeuSVuc/9tw0ibel7z8AAAA/aQgAAAAAAAABmQMAAH4AAADVkk+O6mHnP/bcNIm3pe8/AAAAP2kIAAAAAAAAAZoDAAB+AAAA/87gX5Zn5z/23DSJt6XvPwAAAD95CAAAAAAAAAGbAwAAfgAAACsLcjFCbec/9tw0ibel7z8AAAA/eQgAAAAAAAABnAMAAH4AAACBg5TUmXjnP/bcNIm3pe8/AAAAP3kIAAAAAAAAAZ0DAAB+AAAAAThISZ2J5z/23DSJt6XvPwAAAD95CAAAAAAAAAGeAwAAfgAAAK0ojY9MoOc/9tw0ibel7z8AAAA/eQgAAAAAAAABnwMAAH4AAACDVWOnp7znP/bcNIm3pe8/AAAAP4kIAAAAAAAAAaADAAB+AAAA2jbtMwbq5z/23DSJt6XvPwAAAD+YCAAAAAAAAAGhAwAAfgAAAF1UCJIQHeg/+D5KbTiv7z8AAAA/mAgAAAAAAAABogMAAH4AAAC0NZIeb0roP/igX1G5uO8/AAAAP5gIAAAAAAAAAaMDAAB+AAAANVOtfHl96D/4oF9RubjvPwAAAD+oCAAAAAAAAAGkAwAAfgAAALhwyNqDsOg/+gJ1NTrC7z8AAAA/uAgAAAAAAAABpQMAAH4AAACPBgbc5e7oP/xkihm7y+8/AAAAP7gIAAAAAAAAAaYDAAB+AAAAZ5xD3Uct6T/8xp/9O9XvPwAAAD/HCAAAAAAAAAGnAwAAfgAAAL/mNFOtfOk//Maf/TvV7z8AAAA/xwgAAAAAAAABqAMAAH4AAADCuAMmu8DpP/zGn/071e8/AAAAP9cIAAAAAAAAAakDAAB+AAAAxYrS+MgE6j/8xp/9O9XvPwAAAD/XCAAAAAAAAAGqAwAAfgAAAJ0gEPoqQ+o//Maf/TvV7z8AAAA/5wgAAAAAAAABqwMAAH4AAAAePitYNXbqP/zGn/071e8/AAAAP+cIAAAAAAAAAawDAAB+AAAAoVtGtj+p6j/8xp/9O9XvPwAAAD/2CAAAAAAAAAGtAwAAfgAAAMwAP3Hy0Oo//GSKGbvL7z8AAAA/9ggAAAAAAAABrgMAAH4AAADOaaZa+fLqP/igX1G5uO8/AAAAPwYJAAAAAAAAAa8DAAB+AAAAz9INRAAV6z/4oF9RubjvPwAAAD8GCQAAAAAAAAGwAwAAfgAAAHrDUoqvK+s/+D5KbTiv7z8AAAA/FQkAAAAAAAABsQMAAH4AAAD8dwb/sjzrP/g+Sm04r+8/AAAAPxUJAAAAAAAAAbIDAAB+AAAAfCy6c7ZN6z/23DSJt6XvPwAAAD8lCQAAAAAAAAGzAwAAfgAAANKk3BYOWes/9tw0ibel7z8AAAA/JQkAAAAAAAABtAMAAH4AAAAoHf+5ZWTrP/R6H6U2nO8/AAAAPzUJAAAAAAAAAbUDAAB+AAAAfpUhXb1v6z/0GArBtZLvPwAAAD81CQAAAAAAAAG2AwAAfgAAAKjRsi5pdes/9BgKwbWS7z8AAAA/RAkAAAAAAAABtwMAAH4AAAD+SdXRwIDrP/QYCsG1ku8/AAAAP1QJAAAAAAAAAbgDAAB+AAAAKoZmo2yG6z/0GArBtZLvPwAAAD9UCQAAAAAAAAG5AwAAfgAAAH/+iEbEkes/9BgKwbWS7z8AAAA/VAkAAAAAAAABugMAAH4AAABVK19eH67rP/QYCsG1ku8/AAAAP2QJAAAAAAAAAbsDAAB+AAAALFg1dnrK6z/ytvTcNInvPwAAAD9kCQAAAAAAAAG8AwAAfgAAAFj9LTEt8us/8PLJFDN27z8AAAA/cwkAAAAAAAABvQMAAH4AAADaGkmPNyXsP+6QtDCybO8/AAAAP3MJAAAAAAAAAb4DAAB+AAAAsrCGkJlj7D/szIlosFnvPwAAAD+DCQAAAAAAAAG/AwAAfgAAAIpGxJH7oew/6ghfoK5G7z8AAAA/kgkAAAAAAAABwAMAAH4AAABh3AGTXeDsP+biHvQrKu8/AAAAP5IJAAAAAAAAAcEDAAB+AAAADjauwhMZ7T/ivN5HqQ3vPwAAAD+SCQAAAAAAAAHCAwAAfgAAAGUXOE9yRu0/4Jaemybx7j8AAAA/ogkAAAAAAAABwwMAAH4AAACSvDAKJW7tP97Sc9Mk3u4/AAAAP6IJAAAAAAAAAcQDAAB+AAAAkyWY8yuQ7T/ccF7vo9TuPwAAAD+yCQAAAAAAAAHFAwAAfgAAAD4W3Tnbpu0/3A5JCyPL7j8AAAA/wQkAAAAAAAABxgMAAH4AAADqBiKAir3tP9hKHkMhuO4/AAAAP8EJAAAAAAAAAccDAAB+AAAAlfdmxjnU7T/YSh5DIbjuPwAAAD/BCQAAAAAAAAHIAwAAfgAAAMEz+Jfl2e0/2EoeQyG47j8AAAA/0QkAAAAAAAAByQMAAH4AAAAXrBo7PeXtP9hKHkMhuO4/AAAAP9EJAAAAAAAAAcoDAAB+AAAAbCQ93pTw7T/YSh5DIbjuPwAAAD/hCQAAAAAAAAHLAwAAfgAAAJdgzq9A9u0/2OgIX6Cu7j8AAAA/8AkAAAAAAAABzAMAAH4AAADCnF+B7PvtP9joCF+gru4/AAAAP/AJAAAAAAAAAc0DAAB+AAAAGBWCJEQH7j/Y6AhfoK7uPwAAAD8ACgAAAAAAAAHOAwAAfgAAAJjJNZlHGO4/1obzeh+l7j8AAAA/DwoAAAAAAAABzwMAAH4AAABEunrf9i7uP9Qk3paem+4/AAAAPw8KAAAAAAAAAdADAAB+AAAA76q/JaZF7j/UwsiyHZLuPwAAAD8PCgAAAAAAAAHRAwAAfgAAAPATJw+tZ+4/0JyIBpt17j8AAAA/HwoAAAAAAAAB0gMAAH4AAADyfI74s4nuP846cyIabO4/AAAAPy8KAAAAAAAAAdMDAAB+AAAAHiKHs2ax7j/MdkhaGFnuPwAAAD8vCgAAAAAAAAHUAwAAfgAAAKA/ohFx5O4/yrIdkhZG7j8AAAA/PgoAAAAAAAAB1QMAAH4AAAD2ICyezxHvP8hQCK6VPO4/AAAAPz4KAAAAAAAAAdYDAAB+AAAAUAK2Ki4/7z/EKsgBEyDuPwAAAD9OCgAAAAAAAAHXAwAAfgAAANAf0Yg4cu8/wmadOREN7j8AAAA/TgoAAAAAAAAB2AMAAH4AAAAoAVsVl5/vP8IEiFWQA+4/AAAAP14KAAAAAAAAAdkDAAB+AAAAKGrC/p3B7z/AonJxD/rtPwAAAD9eCgAAAAAAAAHaAwAAfgAAACrTKeik4+8/wKJycQ/67T8AAAA/XgoAAAAAAAAB2wMAAH4AAACsh91cqPTvP8BAXY2O8O0/AAAAP20KAAAAAAAAAdwDAAB+AAAAAAAAAAAA8D/AQF2NjvDtPwAAAD99CgAAAAAAAAHdAwAAfgAAAAAAAAAAAPA/vt5HqQ3n7T8AAAA/mwoAAAAAAAAB3gMAAH4AAAAWnsjo1QLwP77eR6kN5+0/AAAAP6sKAAAAAAAAAd8DAAB+AAAAFp7I6NUC8D++fDLFjN3tPwAAAD+7CgAAAAAAAAHgAwAAfgAAACs8kdGrBfA/vnwyxYzd7T8AAAA/ygoAAAAAAAAB4QMAAH4AAAArPJHRqwXwP7waHeEL1O0/AAAAP9oKAAAAAAAAAeIDAAB+AAAAQdpZuoEI8D+6uAf9isrtPwAAAD/aCgAAAAAAAAHjAwAAfgAAAFZ4IqNXC/A/ulbyGArB7T8AAAA/6goAAAAAAAAB5AMAAH4AAABWeCKjVwvwP7j03DSJt+0/AAAAPzgLAAAAAAAAAeUDAAB+AAAA7cqeADEf8D+k1Ibzeh/tPwAAAD9HCwAAAAAAAAHmAwAAfgAAAO3KngAxH/A/pHJxD/oV7T8AAAA/RwsAAAAAAAAB5wMAAH4AAADtyp4AMR/wP6KuRkf4Au0/AAAAP0cLAAAAAAAAAegDAAB+AAAA7cqeADEf8D+g6ht/9u/sPwAAAD9XCwAAAAAAAAHpAwAAfgAAAO3KngAxH/A/nibxtvTc7D8AAAA/VwsAAAAAAAAB6gMAAH4AAADtyp4AMR/wP5oAsQpywOw/AAAAP2cLAAAAAAAAAesDAAB+AAAAwY4NL4UZ8D+UeFt6bprsPwAAAD9nCwAAAAAAAAHsAwAAfgAAAIG0s3QDEfA/kPAF6mp07D8AAAA/dgsAAAAAAAAB7QMAAH4AAAArPJHRqwXwP4ZCcK3kMew/AAAAP3YLAAAAAAAAAe4DAAB+AAAAgEtMi/zu7z+CWAU5YALsPwAAAD+GCwAAAAAAAAHvAwAAfgAAAH7i5KH1zO8/fNCvqFzc6z8AAAA/hgsAAAAAAAAB8AMAAH4AAAB+eX247qrvP3hIWhhZtus/AAAAP5ULAAAAAAAAAfEDAAB+AAAA0og4cj+U7z90Ihps1pnrPwAAAD+VCwAAAAAAAAHyAwAAfgAAAPxbYlrkd+8/cl7vo9SG6z8AAAA/pQsAAAAAAAAB8wMAAH4AAABQax0UNWHvP3CaxNvSc+s/AAAAP6ULAAAAAAAAAfQDAAB+AAAApHrYzYVK7z9uOK/3UWrrPwAAAD+1CwAAAAAAAAH1AwAAfgAAAPqJk4fWM+8/btaZE9Fg6z8AAAA/tQsAAAAAAAAB9gMAAH4AAABMmU5BJx3vP2x0hC9QV+s/AAAAP8QLAAAAAAAAAfcDAAB+AAAAzOSazCMM7z9sdIQvUFfrPwAAAD/ECwAAAAAAAAH4AwAAfgAAACH0VYZ09e4/bHSEL1BX6z8AAAA/1AsAAAAAAAAB+QMAAH4AAAB1AxFAxd7uP2qwWWdOROs/AAAAP9QLAAAAAAAAAfoDAAB+AAAAn9Y6KGrC7j9qsFlnTkTrPwAAAD/kCwAAAAAAAAH7AwAAfgAAAJ1t0z5joO4/arBZZ05E6z8AAAA/5AsAAAAAAAAB/AMAAH4AAAByyNqDsHjuP2bsLp9MMes/AAAAP/MLAAAAAAAAAf0DAAB+AAAARSPiyP1Q7j9mihm7yyfrPwAAAD/zCwAAAAAAAAH+AwAAfgAAAJjJNZlHGO4/ZCgE10oe6z8AAAA/AwwAAAAAAAAB/wMAAH4AAAAXrBo7PeXtP2TG7vLJFOs/AAAAPwMMAAAAAAAAAQAEAAB+AAAAPhbdOdum7T9kZNkOSQvrPwAAAD8SDAAAAAAAAAEBBAAAfgAAAGeAnzh5aO0/YgLEKsgB6z8AAAA/EgwAAAAAAAABAgQAAH4AAACP6mE3FyrtP2ICxCrIAes/AAAAPyIMAAAAAAAAAQMEAAB+AAAA4pC1B2Hx7D9iAsQqyAHrPwAAAD8iDAAAAAAAAAEEBAAAfgAAAGBzmqlWvuw/YgLEKsgB6z8AAAA/MgwAAAAAAAABBQQAAH4AAADeVX9LTIvsP2ICxCrIAes/AAAAP0EMAAAAAAAAAQYEAAB+AAAAh3T1vu1d7D9iAsQqyAHrPwAAAD9BDAAAAAAAAAEHBAAAfgAAADCTazKPMOw/YgLEKsgB6z8AAAA/QQwAAAAAAAABCAQAAH4AAABZZpUaNBTsP2ICxCrIAes/AAAAP1EMAAAAAAAAAQkEAAB+AAAALsGcX4Hs6z9iAsQqyAHrPwAAAD9hDAAAAAAAAAEKBAAAfgAAACxYNXZ6yus/YgLEKsgB6z8AAAA/YQwAAAAAAAABCwQAAH4AAAAAszy7x6LrP2Rk2Q5JC+s/AAAAP3AMAAAAAAAAAQwEAAB+AAAAfpUhXb1v6z9kxu7yyRTrPwAAAD+ADAAAAAAAAAENBAAAfgAAAKb/41tbMes/ZMbu8skU6z8AAAA/gAwAAAAAAAABDgQAAH4AAACjLRWJTe3qP2TG7vLJFOs/AAAAP48MAAAAAAAAAQ8EAAB+AAAAIKeSQTyY6j9kKATXSh7rPwAAAD+PDAAAAAAAAAEQBAAAfgAAAJ0gEPoqQ+o/ZCgE10oe6z8AAAA/jwwAAAAAAAABEQQAAH4AAADDIWsPwuLpP2QoBNdKHus/AAAAP58MAAAAAAAAARIEAAB+AAAAlKqjgQF36T9kKATXSh7rPwAAAD+fDAAAAAAAAAETBAAAfgAAADr3SiKVBek/ZCgE10oe6z8AAAA/ugwAAAAAAAABFAQAAH4AAADhQ/LCKJToP2QoBNdKHus/AAAAP7oMAAAAAAAAARUEAAB+AAAAXVQIkhAd6D9kKATXSh7rPwAAAD/JDAAAAAAAAAEWBAAAfgAAANhkHmH4pec/ZCgE10oe6z8AAAA/yQwAAAAAAAABFwQAAH4AAAB+scUBjDTnP2QoBNdKHus/AAAAP9kMAAAAAAAAARgEAAB+AAAATzr+c8vI5j9kKATXSh7rPwAAAD/ZDAAAAAAAAAEZBAAAfgAAAEv/x7e2YuY/ZCgE10oe6z8AAAA/6QwAAAAAAAABGgQAAH4AAADIeEVwpQ3mP2QoBNdKHus/AAAAP+kMAAAAAAAAARsEAAB+AAAARPLCKJS45T9kKATXSh7rPwAAAD/4DAAAAAAAAAEcBAAAfgAAABbkYoTabuU/ZCgE10oe6z8AAAA/+AwAAAAAAAABHQQAAH4AAAAUEpSxzCrlP2QoBNdKHus/AAAAPwgNAAAAAAAAAR4EAAB+AAAAEUDF3r7m5D9kKATXSh7rPwAAAD8IDQAAAAAAAAEfBAAAfgAAAA5u9guxouQ/ZCgE10oe6z8AAAA/Fw0AAAAAAAABIAQAAH4AAAAMnCc5o17kP2QoBNdKHus/AAAAPxcNAAAAAAAAASEEAAB+AAAACcpYZpUa5D9kxu7yyRTrPwAAAD8nDQAAAAAAAAEiBAAAfgAAAIZD1h6ExeM/ZMbu8skU6z8AAAA/Jw0AAAAAAAABIwQAAH4AAAADvVPXcnDjP2TG7vLJFOs/AAAAPzcNAAAAAAAAASQEAAB+AAAAVfo/vrUV4z9kxu7yyRTrPwAAAD83DQAAAAAAAAElBAAAfgAAAHv7mtNMteI/ZMbu8skU6z8AAAA/Rg0AAAAAAAABJgQAAH4AAAAiSEJ04EPiP2TG7vLJFOs/AAAAP0YNAAAAAAAAAScEAAB+AAAA8tB65h/Y4T9kxu7yyRTrPwAAAD9WDQAAAAAAAAEoBAAAfgAAAJkdIoezZuE/ZCgE10oe6z8AAAA/Vg0AAAAAAAABKQQAAH4AAABqplr58vrgP2QoBNdKHus/AAAAP2YNAAAAAAAAASoEAAB+AAAAZmskPd6U4D9mihm7yyfrPwAAAD91DQAAAAAAAAErBAAAfgAAAI1sf1J1NOA/Zuwun0wx6z8AAAA/dQ0AAAAAAAABLAQAAH4AAABn27TPGKjfP2hORIPNOus/AAAAP4UNAAAAAAAAAS0EAAB+AAAAt91q+kbn3j9oTkSDzTrrPwAAAD+FDQAAAAAAAAEuBAAAfgAAAAPgICV1Jt4/aE5Eg8066z8AAAA/hQ0AAAAAAAABLwQAAH4AAABTSz45qofdP2hORIPNOus/AAAAP5QNAAAAAAAAATAEAAB+AAAATD45qofd3D9m7C6fTDHrPwAAAD+kDQAAAAAAAAExBAAAfgAAAJypVr68Ptw/ZCgE10oe6z8AAAA/pA0AAAAAAAABMgQAAH4AAABAJC+MQonbP2Rk2Q5JC+s/AAAAP6QNAAAAAAAAATMEAAB+AAAA454HWsjT2j9iAsQqyAHrPwAAAD+0DQAAAAAAAAE0BAAAfgAAANyRAsulKdo/YKCuRkf46j8AAAA/tA0AAAAAAAABNQQAAH4AAAB+o3OvJFLZP17cg35F5eo/AAAAP8MNAAAAAAAAATYEAAB+AAAAzKUp2lKR2D9cem6axNvqPwAAAD/TDQAAAAAAAAE3BAAAfgAAAG+3mr7Rudc/XHpumsTb6j8AAAA/0w0AAAAAAAABOAQAAH4AAAARyQujUOLWP1x6bprE2+o/AAAAP9MNAAAAAAAAATkEAAB+AAAACFOfKicW1j9cem6axNvqPwAAAD/jDQAAAAAAAAE6BAAAfgAAAADdMrL9SdU/XHpumsTb6j8AAAA/4w0AAAAAAAABOwQAAH4AAABO3+jcK4nUP1x6bprE2+o/AAAAP/INAAAAAAAAATwEAAB+AAAA88IolLj10z9cem6axNvqPwAAAD/yDQAAAAAAAAE9BAAAfgAAAEMuRqjtVtM/XHpumsTb6j8AAAA/Ag4AAAAAAAABPgQAAH4AAACSAsulKdrSP1x6bprE2+o/AAAAPwIOAAAAAAAAAT8EAAB+AAAA49ZPo2Vd0j9cem6axNvqPwAAAD8RDgAAAAAAAAFABAAAfgAAAIuMXi0ADtI/XHpumsTb6j8AAAA/IQ4AAAAAAAABQQQAAH4AAAAwcJ7kjHrRP1x6bprE2+o/AAAAPzEOAAAAAAAAAUIEAAB+AAAAgxbytNZB0T9aGFm2Q9LqPwAAAD8xDgAAAAAAAAFDBAAAfgAAACrMAD9x8tA/WrZD0sLI6j8AAAA/MQ4AAAAAAAABRAQAAH4AAAB8Ce0ltJfQP1hULu5Bv+o/AAAAP0AOAAAAAAAAAUUEAAB+AAAAIe0s3UAE0D9WkAMmQKzqPwAAAD9QDgAAAAAAAAFGBAAAfgAAAIuh2Sib4c4/VMzYXT6Z6j8AAAA/UA4AAAAAAAABRwQAAH4AAAB9h88KVo3NP1IIrpU8huo/AAAAP1AOAAAAAAAAAUgEAAB+AAAAxHyApmEizD9QRIPNOnPqPwAAAD9gDgAAAAAAAAFJBAAAfgAAALdidogczso/SrwtPTdN6j8AAAA/bw4AAAAAAAABSgQAAH4AAACqSGxq13nJP0j4AnU1Ouo/AAAAP28OAAAAAAAAAUsEAAB+AAAASB+nkkE8yD9G0sLIsh3qPwAAAD9/DgAAAAAAAAFMBAAAfgAAAD3Xa0cKLMc/QEptOK/36T8AAAA/fw4AAAAAAAABTQQAAH4AAADff3VCgjLGPz6GQnCt5Ok/AAAAP44OAAAAAAAAAU4EAAB+AAAAgvpNEAh9xT86wheoq9HpPwAAAD+ODgAAAAAAAAFPBAAAfgAAANQ3OvdKIsU/OP7s36m+6T8AAAA/ng4AAAAAAAABUAQAAH4AAADSZWskPd7EPzic1/sotek/AAAAP54OAAAAAAAAAVEEAAB+AAAA0mVrJD3exD82OsIXqKvpPwAAAD+uDgAAAAAAAAFSBAAAfgAAACZ1Jt6Nx8Q/NtisMyei6T8AAAA/rg4AAAAAAAABUwQAAH4AAAAmdSbejcfEPzR2l0+mmOk/AAAAP70OAAAAAAAAAVQEAAB+AAAAeYThl96wxD80dpdPppjpPwAAAD/NDgAAAAAAAAFVBAAAfgAAAHmE4ZfesMQ/NBSCayWP6T8AAAA/zQ4AAAAAAAABVgQAAH4AAADOk5xRL5rEPzQUgmslj+k/AAAAP9wOAAAAAAAAAVcEAAB+AAAAIqNXC4CDxD80FIJrJY/pPwAAAD/7DgAAAAAAAAFYBAAAfgAAAGqYCKeLGMM/MrJsh6SF6T8AAAA/Cw8AAAAAAAABWQQAAH4AAAC+p8Ng3AHDPzKybIekhek/AAAAPxsPAAAAAAAAAVoEAAB+AAAAvqfDYNwBwz80FIJrJY/pPwAAAD94DwAAAAAAAAFbBAAAfgAAAL6nw2DcAcM/NHaXT6aY6T8AAAA/iA8AAAAAAAABXAQAAH4AAAATt34aLevCPzbYrDMnouk/AAAAP4gPAAAAAAAAAV0EAAB+AAAAE7d+Gi3rwj82OsIXqKvpPwAAAD+YDwAAAAAAAAFeBAAAfgAAABO3fhot68I/OJzX+yi16T8AAAA/pw8AAAAAAAABXwQAAH4AAABnxjnUfdTCPzj+7N+pvuk/AAAAP6cPAAAAAAAAAWAEAAB+AAAAvNX0jc69wj86wheoq9HpPwAAAD+nDwAAAAAAAAFhBAAAfgAAALzV9I3OvcI/PCQtjCzb6T8AAAA/tw8AAAAAAAABYgQAAH4AAAC81fSNzr3CPz6GQnCt5Ok/AAAAP8cPAAAAAAAAAWMEAAB+AAAAvNX0jc69wj9ASm04r/fpPwAAAD/WDwAAAAAAAAFkBAAAfgAAALzV9I3OvcI/Qg6YALEK6j8AAAA/1g8AAAAAAAABZQQAAH4AAABnxjnUfdTCP0RwreQxFOo/AAAAP+YPAAAAAAAAAWYEAAB+AAAAZ8Y51H3Uwj9G0sLIsh3qPwAAAD/1DwAAAAAAAAFnBAAAfgAAAGfGOdR91MI/SJbtkLQw6j8AAAA/9Q8AAAAAAAABaAQAAH4AAAATt34aLevCP0haGFm2Q+o/AAAAPwUQAAAAAAAAAWkEAAB+AAAAE7d+Gi3rwj9MHkMhuFbqPwAAAD8FEAAAAAAAAAFqBAAAfgAAAL6nw2DcAcM/UESDzTpz6j8AAAA/BRAAAAAAAAABawQAAH4AAABqmAinixjDP1Rqw3m9j+o/AAAAPxUQAAAAAAAAAWwEAAB+AAAAapgIp4sYwz9WLu5Bv6LqPwAAAD8VEAAAAAAAAAFtBAAAfgAAAGqYCKeLGMM/WFQu7kG/6j8AAAA/JBAAAAAAAAABbgQAAH4AAABqmAinixjDP17cg35F5eo/AAAAPyQQAAAAAAAAAW8EAAB+AAAAapgIp4sYwz9ePplixu7qPwAAAD80EAAAAAAAAAFwBAAAfgAAAGqYCKeLGMM/YgLEKsgB6z8AAAA/NBAAAAAAAAABcQQAAH4AAAAViU3tOi/DP2TG7vLJFOs/AAAAP0QQAAAAAAAAAXIEAAB+AAAAFYlN7Tovwz9kKATXSh7rPwAAAD9TEAAAAAAAAAFzBAAAfgAAAMF5kjPqRcM/ZooZu8sn6z8AAAA/UxAAAAAAAAABdAQAAH4AAADBeZIz6kXDP2hORIPNOus/AAAAP1MQAAAAAAAAAXUEAAB+AAAAbGrXeZlcwz9qsFlnTkTrPwAAAD9jEAAAAAAAAAF2BAAAfgAAAGxq13mZXMM/ahJvS89N6z8AAAA/YxAAAAAAAAABdwQAAH4AAAAYWxzASHPDP27WmRPRYOs/AAAAP3IQAAAAAAAAAXgEAAB+AAAAxEthBviJwz9wmsTb0nPrPwAAAD+CEAAAAAAAAAF5BAAAfgAAAMRLYQb4icM/cvzZv1N96z8AAAA/ghAAAAAAAAABegQAAH4AAABvPKZMp6DDP3aEL1BXo+s/AAAAP5IQAAAAAAAAAXsEAAB+AAAAbzymTKegwz94SFoYWbbrPwAAAD+SEAAAAAAAAAF8BAAAfgAAAG88pkynoMM/fG6axNvS6z8AAAA/oRAAAAAAAAABfQQAAH4AAABvPKZMp6DDP34yxYzd5es/AAAAP6EQAAAAAAAAAX4EAAB+AAAAbzymTKegwz+Cuhod4QvsPwAAAD+xEAAAAAAAAAF/BAAAfgAAAG88pkynoMM/hH5F5eIe7D8AAAA/sRAAAAAAAAABgAQAAH4AAABvPKZMp6DDP4ZCcK3kMew/AAAAP8EQAAAAAAAAAYEEAAB+AAAAbzymTKegwz+KBpt15kTsPwAAAD/BEAAAAAAAAAGCBAAAfgAAAG88pkynoMM/imiwWWdO7D8AAAA/0BAAAAAAAAABgwQAAH4AAABvPKZMp6DDP44s2yFpYew/AAAAP9AQAAAAAAAAAYQEAAB+AAAAbzymTKegwz+OjvAF6mrsPwAAAD/gEAAAAAAAAAGFBAAAfgAAAMRLYQb4icM/kPAF6mp07D8AAAA/4BAAAAAAAAABhgQAAH4AAADES2EG+InDP5QWRpbtkOw/AAAAP+8QAAAAAAAAAYcEAAB+AAAAxEthBviJwz+U2nBe76PsPwAAAD/vEAAAAAAAAAGIBAAAfgAAAMRLYQb4icM/mgCxCnLA7D8AAAA//xAAAAAAAAABiQQAAH4AAAAYWxzASHPDP5zE29Jz0+w/AAAAP/8QAAAAAAAAAYoEAAB+AAAAGFscwEhzwz+eiAabdebsPwAAAD8PEQAAAAAAAAGLBAAAfgAAABhbHMBIc8M/oEwxY3f57D8AAAA/HhEAAAAAAAABjAQAAH4AAAAYWxzASHPDP6RycQ/6Fe0/AAAAPx4RAAAAAAAAAY0EAAB+AAAAGFscwEhzwz+mNpzX+yjtPwAAAD8eEQAAAAAAAAGOBAAAfgAAABhbHMBIc8M/qPrGn/077T8AAAA/LhEAAAAAAAABjwQAAH4AAAAYWxzASHPDP6pc3IN+Re0/AAAAPy4RAAAAAAAAAZAEAAB+AAAAxEthBviJwz+svvFn/07tPwAAAD8+EQAAAAAAAAGRBAAAfgAAAMRLYQb4icM/rCAHTIBY7T8AAAA/PhEAAAAAAAABkgQAAH4AAADES2EG+InDP6y+8Wf/Tu0/AAAAP6sRAAAAAAAACw==</ink>
</athena>
</file>

<file path=customXml/item52.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cAAAAIAAAABwMAAAAAAQAAAAgAAAAECUlua0F0b21WMQIAAAAJBAAAAAkFAAAACQYAAAAJBwAAAAkIAAAACQkAAAAJCgAAAAoFBAAAAAtQZW5TdHJva2VWMQQAAAAKQXR0cmlidXRlcwVUcmFjZQlTdGFydFRpbWUEVHlwZQQEAAQPUGVuQXR0cmlidXRlc1YxAgAAAApJbmtUcmFjZVYxAgAAABAMQWN0aW9uVHlwZVYxAgAAAAIAAAAJCwAAAAkMAAAAUxMAAAAAAAAF8////wxBY3Rpb25UeXBlVjEBAAAAB3ZhbHVlX18ACAIAAAAAAAAAAQUAAAAEAAAACQ4AAAAJDwAAAHxGAAAAAAAAAfD////z////AAAAAAEGAAAABAAAAAkRAAAACRIAAAAJUwAAAAAAAAHt////8////wAAAAABBwAAAAQAAAAJFAAAAAkVAAAARnwAAAAAAAAB6v////P///8AAAAAAQgAAAAEAAAACRcAAAAJGAAAAC6nAAAAAAAAAef////z////AAAAAAEJAAAABAAAAAkaAAAACRsAAACYqwAAAAAAAAHk////8////wAAAAAFCgAAAA1DbGVhckNhbnZhc1YxAgAAAAlTdGFydFRpbWUEVHlwZQAEEAxBY3Rpb25UeXBlVjECAAAAAgAAAK/0AAAAAAAAAeP////z////AAAAAAULAAAAD1BlbkF0dHJpYnV0ZXNWMQoAAAAHX2NvbG9yQQdfY29sb3JSB19jb2xvckcHX2NvbG9yQgpGaXRUb0N1cnZlBkhlaWdodA5JZ25vcmVQcmVzc3VyZQ1Jc0hpZ2hsaWdodGVyBVNoYXBlBVdpZHRoAAAAAAAAAAAEAAICAgIBBgEBDEJydXNoU2hhcGVWMQIAAAAGAgAAAP//AAAAAAAAAAAAIkAAAAXi////DEJydXNoU2hhcGVWMQEAAAAHdmFsdWVfXwAIAgAAAAEAAAAAAAAAAAAiQAUMAAAACklua1RyYWNlVjEDAAAADUxpc3RgMStfaXRlbXMMTGlzdGAxK19zaXplD0xpc3RgMStfdmVyc2lvbgQAABhTaGFyZWQuSW5raW5nLklua1BvaW50W10CAAAACAgCAAAACR8AAADIAAAAyAAAAAEOAAAACwAAAP//AAAAAAAAAAAAIkAAAAHg////4v///wEAAAAAAAAAAAAiQAEPAAAADAAAAAkhAAAAQAAAAEAAAAABEQAAAAsAAAD//wAAAAAAAAAAACJAAAAB3v///+L///8BAAAAAAAAAAAAIkABEgAAAAwAAAAJIwAAABoAAAAaAAAAARQAAAALAAAA//8AAAAAAAAAAAAiQAAAAdz////i////AQAAAAAAAAAAACJAARUAAAAMAAAACSUAAADUAAAA1AAAAAEXAAAACwAAAP//AAAAAAAAAAAAIkAAAAHa////4v///wEAAAAAAAAAAAAiQAEYAAAADAAAAAknAAAAHAAAABwAAAABGgAAAAsAAAD//wAAAAAAAAAAACJAAAAB2P///+L///8BAAAAAAAAAAAAIkABGwAAAAwAAAAJKQAAAKwAAACsAAAABx8AAAAAAQAAAAAB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04ByEAAAAAAQAAAEAAAAAECklua1BvaW50VjEC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HIwAAAAABAAAAIAAAAAQKSW5rUG9pbnRWMQIAAAAJMgEAAAkzAQAACTQBAAAJNQEAAAk2AQAACTcBAAAJOAEAAAk5AQAACToBAAAJOwEAAAk8AQAACT0BAAAJPgEAAAk/AQAACUABAAAJQQEAAAlCAQAACUMBAAAJRAEAAAlFAQAACUYBAAAJRwEAAAlIAQAACUkBAAAJSgEAAAlLAQAADQYHJQAAAAABAAAAAAEAAAQKSW5rUG9pbnRWMQIA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DSwHJwAAAAABAAAAIAAAAAQKSW5rUG9pbnRWMQIAAAAJIAIAAAkhAgAACSICAAAJIwIAAAkkAgAACSUCAAAJJgIAAAknAgAACSgCAAAJKQIAAAkqAgAACSsCAAAJLAIAAAktAgAACS4CAAAJLwIAAAkwAgAACTECAAAJMgIAAAkzAgAACTQCAAAJNQIAAAk2AgAACTcCAAAJOAIAAAk5AgAACToCAAAJOwIAAA0EBykAAAAAAQAAAAABAAAECklua1BvaW50VjECAA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NVAUqAAAACklua1BvaW50VjEEAAAAAVgBWQ5QcmVzc3VyZUZhY3RvcglUaW1lU3RhbXAAAAAABgYLEAIAAAABAAAAAADQPwOQRi0c/aM/AAAAPwAAAAAAAAAAASsAAAAqAAAAAQAAAAAA0D8LOtn2aXikPwAAAD9nAQAAAAAAAAEsAAAAKgAAAAEAAAAAANA/EeRrwLfzpD8AAAA/ZwEAAAAAAAABLQAAACoAAAABAAAAAADQPxmO/okFb6U/AAAAP3cBAAAAAAAAAS4AAAAqAAAAAQAAAAAA0D8dOJFTU+qlPwAAAD93AQAAAAAAAAEvAAAAKgAAAAEAAAAAANA/K4y25u7gpj8AAAA/uQEAAAAAAAABMAAAACoAAAAAju7sCObPPz2KbkPYUqg/AAAAP8gBAAAAAAAAATEAAAAqAAAAAI7u7Ajmzz9L3pPWc0mpPwAAAD/IAQAAAAAAAAEyAAAAKgAAAACO7uwI5s8/XdxLM127qj8AAAA/2AEAAAAAAAABMwAAACoAAAAAju7sCObPP2/aA5BGLaw/AAAAP9gBAAAAAAAAATQAAAAqAAAAAI7u7Ajmzz99Likj4iOtPwAAAD/oAQAAAAAAAAE1AAAAKgAAAACO7uwI5s8/jyzhf8uVrj8AAAA/6AEAAAAAAAABNgAAACoAAAAAju7sCObPP5uABhNnjK8/AAAAP+gBAAAAAAAAATcAAAAqAAAAAI7u7Ajmzz9alKgcz7ywPwAAAD/3AQAAAAAAAAE4AAAAKgAAAAEAAAAAANA/YD475hw4sT8AAAA/9wEAAAAAAAABOQAAACoAAAABAAAAAADQP2boza9qs7E/AAAAPwcCAAAAAAAAAToAAAAqAAAAAbmIifsM0D9w5yleX2yyPwAAAD8HAgAAAAAAAAE7AAAAKgAAAAFyERP3GdA/euaFDFQlsz8AAAA/FgIAAAAAAAABPAAAACoAAAABchET9xnQP4Ll4bpI3rM/AAAAPxYCAAAAAAAAAT0AAAAqAAAAAiuanPIm0D+M5D1pPZe0PwAAAD8mAgAAAAAAAAE+AAAAKgAAAALkIibuM9A/luOZFzJQtT8AAAA/NgIAAAAAAAABPwAAACoAAAADnauv6UDQP6Di9cUmCbY/AAAAPzYCAAAAAAAAAUAAAAAqAAAAA1Y0OeVN0D+o4VF0G8K2PwAAAD9FAgAAAAAAAAFBAAAAKgAAAATIRUzcZ9A/suCtIhB7tz8AAAA/RQIAAAAAAAABQgAAACoAAAAEgc7V13TQP7iKQOxd9rc/AAAAP1UCAAAAAAAAAUMAAAAqAAAABfPf6M6O0D+83wnRBDS4PwAAAD9VAgAAAAAAAAFEAAAAKgAAAAZl8fvFqNA/womcmlKvuD8AAAA/ZQIAAAAAAAABRQAAACoAAAAG1wIPvcLQP8beZX/57Lg/AAAAP2UCAAAAAAAAAUYAAAAqAAAAB5CLmLjP0D/IMy9koCq5PwAAAD9lAgAAAAAAAAFHAAAAKgAAAAi7JTWr9tA/yDMvZKAquT8AAAA/dAIAAAAAAAABSAAAACoAAAAJ5r/RnR3RP8qI+EhHaLk/AAAAP4QCAAAAAAAAAUkAAAAqAAAAChFabpBE0T/O3cEt7qW5PwAAAD+EAgAAAAAAAAFKAAAAKgAAAAw89AqDa9E/0DKLEpXjuT8AAAA/hAIAAAAAAAABSwAAACoAAAANIBcxcZ/RP9AyixKV47k/AAAAP5MCAAAAAAAAAUwAAAAqAAAAEAQ6V1/T0T/Uh1T3OyG6PwAAAD+TAgAAAAAAAAFNAAAAKgAAABHoXH1NB9I/1IdU9zshuj8AAAA/owIAAAAAAAABTgAAACoAAAATzH+jOzvSP9jcHdziXro/AAAAP7MCAAAAAAAAAU8AAAAqAAAAFbCiySlv0j/aMefAiZy6PwAAAD+zAgAAAAAAAAFQAAAAKgAAABdNTnkTsNI/2jHnwImcuj8AAAA/wgIAAAAAAAABUQAAACoAAAAZ6vko/fDSP9yGsKUw2ro/AAAAP8ICAAAAAAAAAVIAAAAqAAAAG0AuYuI+0z/g23mK1xe7PwAAAD/SAgAAAAAAAAFTAAAAKgAAAB3d2RHMf9M/4Nt5itcXuz8AAAA/0gIAAAAAAAABVAAAACoAAAAewfw3urPTP+QwQ29+Vbs/AAAAP+ICAAAAAAAAAVUAAAAqAAAAIF6o56P00z/kMENvflW7PwAAAD/iAgAAAAAAAAFWAAAAKgAAACHQufqaDtQ/5DBDb35Vuz8AAAA/8QIAAAAAAAABVwAAACoAAAAi+1OXjTXUP+QwQ29+Vbs/AAAAP/ECAAAAAAAAAVgAAAAqAAAAI7TcIIlC1D/kMENvflW7PwAAAD8BAwAAAAAAAAFZAAAAKgAAACNtZaqET9Q/5DBDb35Vuz8AAAA/AQMAAAAAAAABWgAAACoAAAAkJu4zgFzUP+QwQ29+Vbs/AAAAPxADAAAAAAAAAVsAAAAqAAAAJN92vXtp1D/kMENvflW7PwAAAD8gAwAAAAAAAAFcAAAAKgAAACSY/0Z3dtQ/5DBDb35Vuz8AAAA/IAMAAAAAAAABXQAAACoAAAAlChFabpDUP+QwQ29+Vbs/AAAAPzADAAAAAAAAAV4AAAAqAAAAJnwibWWq1D/g23mK1xe7PwAAAD8wAwAAAAAAAAFfAAAAKgAAACfuM4BcxNQ/4Nt5itcXuz8AAAA/PwMAAAAAAAABYAAAACoAAAAoGc4cT+vUP9yGsKUw2ro/AAAAPz8DAAAAAAAAAWEAAAAqAAAAKf3wQj0f1T/chrClMNq6PwAAAD9PAwAAAAAAAAFiAAAAKgAAACxTJXwibdU/2jHnwImcuj8AAAA/TwMAAAAAAAABYwAAACoAAAAtN0iiEKHVP9ox58CJnLo/AAAAP18DAAAAAAAAAWQAAAAqAAAAMf+N7uwI1j/Uh1T3OyG6PwAAAD9fAwAAAAAAAAFlAAAAKgAAADScOZ7WSdY/1IdU9zshuj8AAAA/bgMAAAAAAAABZgAAACoAAAA2OeVNwIrWP87dwS3upbk/AAAAP34DAAAAAAAAAWcAAAAqAAAAONaQ/anL1j/O3cEt7qW5PwAAAD9+AwAAAAAAAAFoAAAAKgAAADosxTaPGdc/yoj4SEdouT8AAAA/jQMAAAAAAAABaQAAACoAAAA8yXDmeFrXP8beZX/57Lg/AAAAP40DAAAAAAAAAWoAAAAqAAAAPq2TDGeO1z/G3mV/+ey4PwAAAD+NAwAAAAAAAAFrAAAAKgAAAD/YLalZtdc/womcmlKvuD8AAAA/rQMAAAAAAAABbAAAACoAAABB5+prOhDYP74007Wrcbg/AAAAP60DAAAAAAAAAW0AAAAqAAAAQqBz9TUd2D++NNO1q3G4PwAAAD+8AwAAAAAAAAFuAAAAKgAAAEPLDZIoRNg/vN8J0QQ0uD8AAAA/zAMAAAAAAAABbwAAACoAAABEPR+lH17YP7zfCdEENLg/AAAAP8wDAAAAAAAAAXAAAAAqAAAARa8wuBZ42D+83wnRBDS4PwAAAD/cAwAAAAAAAAFxAAAAKgAAAEUhQssNktg/vN8J0QQ0uD8AAAA/3AMAAAAAAAABcgAAACoAAABHTNxnALnYP7iKQOxd9rc/AAAAP9wDAAAAAAAAAXMAAAAqAAAAR77tevfS2D+4ikDsXfa3PwAAAD/cAwAAAAAAAAF0AAAAKgAAAEgw/43u7Ng/uIpA7F32tz8AAAA/+wMAAAAAAAABdQAAACoAAABMsc1jxmHZP7Y1dwe3uLc/AAAAPwoEAAAAAAAAAXYAAAAqAAAATCPfdr172T+2NXcHt7i3PwAAAD8KBAAAAAAAAAF3AAAAKgAAAE2V8Im0ldk/suCtIhB7tz8AAAA/GgQAAAAAAAABeAAAACoAAABOBwKdq6/ZP7LgrSIQe7c/AAAAPxoEAAAAAAAAAXkAAAAqAAAAT3kTsKLJ2T+y4K0iEHu3PwAAAD8qBAAAAAAAAAF6AAAAKgAAAE8ynDme1tk/sIvkPWk9tz8AAAA/KgQAAAAAAAABewAAACoAAABQ6yTDmePZP7CL5D1pPbc/AAAAPzkEAAAAAAAAAXwAAAAqAAAAUKStTJXw2T+sNhtZwv+2PwAAAD+HBAAAAAAAAAF9AAAAKgAAAFBdNtaQ/dk/poyIj3SEtj8AAAA/pwQAAAAAAAABfgAAACoAAABQXTbWkP3ZP6I3v6rNRrY/AAAAP6cEAAAAAAAAAX8AAAAqAAAAUs9H6YcX2j+cjSzhf8u1PwAAAD+nBAAAAAAAAAGAAAAAKgAAAFJBWfx+Mdo/luOZFzJQtT8AAAA/tgQAAAAAAAABgQAAACoAAABUbPOYcVjaP5A5B07k1LQ/AAAAP7YEAAAAAAAAAYIAAAAqAAAAVpeNNWR/2j+GOquf7xu0PwAAAD/GBAAAAAAAAAGDAAAAKgAAAFbCJ9JWpto/guXhukjesz8AAAA/xgQAAAAAAAABhAAAACoAAABYNDnlTcDaP3rmhQxUJbM/AAAAP9YEAAAAAAAAAYUAAAAqAAAAWF/TgUDn2j9yPPNCBqqyPwAAAD/WBAAAAAAAAAGGAAAAKgAAAFrR5JQ3Ads/cOcpXl9ssj8AAAA/5QQAAAAAAAABhwAAACoAAABaQ/anLhvbP2o9l5QR8bE/AAAAP+UEAAAAAAAAAYgAAAAqAAAAWvx+MSoo2z9m6M2varOxPwAAAD/1BAAAAAAAAAGJAAAAKgAAAFy1B7slNds/ZJMEy8N1sT8AAAA/9QQAAAAAAAABigAAACoAAABcbpBEIULbP1qUqBzPvLA/AAAAPwQFAAAAAAAAAYsAAAAqAAAAXCcZzhxP2z9YP983KH+wPwAAAD8EBQAAAAAAAAGMAAAAKgAAAFzgoVcYXNs/m4AGE2eMrz8AAAA/FAUAAAAAAAABjQAAACoAAABcmSrhE2nbP5XWc0kZEa8/AAAAPyQFAAAAAAAAAY4AAAAqAAAAXFKzag922z+Jgk62fRquPwAAAD8kBQAAAAAAAAGPAAAAKgAAAFxSs2oPdts/fS4pI+IjrT8AAAA/JAUAAAAAAAABkAAAACoAAABeCzz0CoPbP2/aA5BGLaw/AAAAPzMFAAAAAAAAAZEAAAAqAAAAXgs89AqD2z9pMHHG+LGrPwAAAD8zBQAAAAAAAAGSAAAAKgAAAF4LPPQKg9s/XdxLM127qj8AAAA/QwUAAAAAAAABkwAAACoAAABeCzz0CoPbP1UyuWkPQKo/AAAAP0MFAAAAAAAAAZQAAAAqAAAAXgs89AqD2z9L3pPWc0mpPwAAAD9TBQAAAAAAAAGVAAAAKgAAAF4LPPQKg9s/QzQBDSbOqD8AAAA/UwUAAAAAAAABlgAAACoAAABeCzz0CoPbPzXg23mK16c/AAAAP2IFAAAAAAAAAZcAAAAqAAAAXgs89AqD2z8xNkmwPFynPwAAAD9iBQAAAAAAAAGYAAAAKgAAAF4LPPQKg9s/HTiRU1PqpT8AAAA/cgUAAAAAAAABmQAAACoAAABcUrNqD3bbPxHka8C386Q/AAAAP3IFAAAAAAAAAZoAAAAqAAAAXJkq4RNp2z8DkEYtHP2jPwAAAD+BBQAAAAAAAAGbAAAAKgAAAFzgoVcYXNs/8ZGO0DKLoj8AAAA/gQUAAAAAAAABnAAAACoAAABcbpBEIULbP+U9aT2XlKE/AAAAP5EFAAAAAAAAAZ0AAAAqAAAAWkP2py4b2z/Y6UOq+52gPwAAAD+RBQAAAAAAAAGeAAAAKgAAAFoYXAs89No/foPyB4lhnT8AAAA/sAUAAAAAAAABnwAAACoAAABYe7BbUrPaP2bbp+FRdJs/AAAAP7AFAAAAAAAAAaAAAAAqAAAAVpeNNWR/2j9A3zcof5CYPwAAAD+wBQAAAAAAAAGhAAAAKgAAAFKI0HKDJNo/GuPHbqyslT8AAAA/sAUAAAAAAAABogAAACoAAABQ6yTDmePZP/bmV7XZyJI/AAAAP8AFAAAAAAAAAaMAAAAqAAAATdxnALmI2T/okjIiPtKRPwAAAD/ABQAAAAAAAAGkAAAAKgAAAEqGM8fTOtk/nNXP9w3Kjz8AAAA/0AUAAAAAAAABpQAAACoAAABJ6YcX6vnYP4QthdHW3I0/AAAAP9AFAAAAAAAAAaYAAAAqAAAARpNT3gSs2D9shTqrn++LPwAAAD/fBQAAAAAAAAGnAAAAKgAAAEWvMLgWeNg/bIU6q5/viz8AAAA/7wUAAAAAAAABqAAAACoAAABDEoUILTfYP1Td74RoAoo/AAAAP+8FAAAAAAAAAakAAAAqAAAAQXXZWEP21z84NaVeMRWIPwAAAD/vBQAAAAAAAAGqAAAAKgAAAD+RtjJVwtc/ODWlXjEViD8AAAA//gUAAAAAAAABqwAAACoAAAA99AqDa4HXPyCNWjj6J4Y/AAAAPw4GAAAAAAAAAawAAAAqAAAAPMlw5nha1z8E5Q8SwzqEPwAAAD8OBgAAAAAAAAGtAAAAKgAAADue1kmGM9c/BOUPEsM6hD8AAAA/DgYAAAAAAAABrgAAACoAAAA6LMU2jxnXPwTlDxLDOoQ/AAAAPx4GAAAAAAAAAa8AAAAqAAAAOQErmpzy1j8E5Q8SwzqEPwAAAD8tBgAAAAAAAAGwAAAAKgAAADhIohCh5dY/8DzF64tNgj8AAAA/LQYAAAAAAAABsQAAACoAAAA3HQh0rr7WP/A8xeuLTYI/AAAAPz0GAAAAAAAAAbIAAAAqAAAANqv2YLek1j/wPMXri02CPwAAAD89BgAAAAAAAAGzAAAAKgAAADWAXMTEfdY/8DzF64tNgj8AAAA/TQYAAAAAAAABtAAAACoAAAAz47AU2zzWP/A8xeuLTYI/AAAAP00GAAAAAAAAAbUAAAAqAAAAL9TzUfrh1T/UlHrFVGCAPwAAAD9cBgAAAAAAAAG2AAAAKgAAACwMrgUeetU/eNlfPjvmfD8AAAA/XAYAAAAAAAABtwAAACoAAAApRGi5QRLVP3jZXz475nw/AAAAP2wGAAAAAAAAAbgAAAAqAAAAJsOZ42md1D9AicrxzAt5PwAAAD9sBgAAAAAAAAG5AAAAKgAAACJCyw2SKNQ/EDk1pV4xdT8AAAA/ewYAAAAAAAABugAAACoAAAAfMw5Lsc3TPxA5NaVeMXU/AAAAP3sGAAAAAAAAAbsAAAAqAAAAHd3ZEcx/0z/k6J9Y8FZxPwAAAD+LBgAAAAAAAAG8AAAAKgAAABrOHE/rJNM/5OifWPBWcT8AAAA/mwYAAAAAAAABvQAAACoAAAAYMXGfAeTSP+Ton1jwVnE/AAAAP5sGAAAAAAAAAb4AAAAqAAAAFD6RtjJV0j/k6J9Y8FZxPwAAAD+qBgAAAAAAAAG/AAAAKgAAABKh5QZJFNI/5OifWPBWcT8AAAA/qgYAAAAAAAABwAAAACoAAAAQBDpXX9PRP+Ton1jwVnE/AAAAP7oGAAAAAAAAAcEAAAAqAAAADPV8lH540T8QOTWlXjF1PwAAAD/KBgAAAAAAAAHCAAAAKgAAAApY0eSUN9E/EDk1pV4xdT8AAAA/ygYAAAAAAAABwwAAACoAAAAIAp2rr+nQP3jZXz475nw/AAAAP9kGAAAAAAAAAcQAAAAqAAAABaxocsqb0D/UlHrFVGCAPwAAAD/ZBgAAAAAAAAHFAAAAKgAAAAOdq6/pQNA/BOUPEsM6hD8AAAA/2QYAAAAAAAABxgAAACoAAAAAju7sCObPPyCNWjj6J4Y/AAAAP+kGAAAAAAAAAccAAAAqAAAA/FOXjTVkzz84NaVeMRWIPwAAAD/pBgAAAAAAAAHIAAAAKgAAAPgZQC5i4s4/bIU6q5/viz8AAAA/+AYAAAAAAAAByQAAACoAAAD2UfrhhXrOP2yFOquf74s/AAAAP/gGAAAAAAAAAcoAAAAqAAAA8om0lakSzj+ELYXR1tyNPwAAAD8IBwAAAAAAAAHLAAAAKgAAAPAzgFzExM0/hC2F0dbcjT8AAAA/GAcAAAAAAAABzAAAACoAAADwwW5JzarNP5zVz/cNyo8/AAAAPxgHAAAAAAAAAc0AAAAqAAAA7k9dNtaQzT/cPg2PotuQPwAAAD8nBwAAAAAAAAHOAAAAKgAAAO7dSyPfds0/ADt9SHW/kz8AAAA/dQcAAAAAAAABzwAAACoAAADsazoQ6FzNPw6PotsQtpQ/AAAAP3UHAAAAAAAAAdAAAAAqAAAA7Pko/fBCzT8oN+0BSKOWPwAAAD91BwAAAAAAAAHRAAAAKgAAAOyHF+r5KM0/MosSleOZlz8AAAA/hQcAAAAAAAAB0gAAACoAAADshxfq+SjNP0wzXbsah5k/AAAAP4UHAAAAAAAAAdMAAAAqAAAA6hUG1wIPzT9ah4JOtn2aPwAAAD+VBwAAAAAAAAHUAAAAKgAAAOoVBtcCD80/ci/NdO1qnD8AAAA/lQcAAAAAAAAB1QAAACoAAADqo/TDC/XMP4zXF5skWJ4/AAAAP6QHAAAAAAAAAdYAAAAqAAAA6qP0wwv1zD+YKz0uwE6fPwAAAD+kBwAAAAAAAAHXAAAAKgAAAOgx47AU28w/0j+x4K0ioD8AAAA/uQcAAAAAAAAB2AAAACoAAADov9GdHcHMP9+T1nNJGaE/AAAAP8kHAAAAAAAAAdkAAAAqAAAA6L/RnR3BzD/s5/sG5Q+iPwAAAD/JBwAAAAAAAAHaAAAAKgAAAOhNwIomp8w/8ZGO0DKLoj8AAAA/yQcAAAAAAAAB2wAAACoAAADoTcCKJqfMP/c7IZqABqM/AAAAP9gHAAAAAAAAAdwAAAAqAAAA6E3AiianzD8DkEYtHP2jPwAAAD/oBwAAAAAAAAHdAAAAKgAAAOhNwIomp8w/CzrZ9ml4pD8AAAA/6AcAAAAAAAAB3gAAACoAAADoTcCKJqfMPxHka8C386Q/AAAAP+gHAAAAAAAAAd8AAAAqAAAA5tuudy+NzD8dOJFTU+qlPwAAAD/3BwAAAAAAAAHgAAAAKgAAAObbrncvjcw/I+IjHaFlpj8AAAA/BwgAAAAAAAAB4QAAACoAAADm2653L43MPyuMtubu4KY/AAAAPxcIAAAAAAAAAeIAAAAqAAAA5tuudy+NzD8xNkmwPFynPwAAAD8XCAAAAAAAAAHjAAAAKgAAAObbrncvjcw/NeDbeYrXpz8AAAA/JggAAAAAAAAB5AAAACoAAADm2653L43MPz2KbkPYUqg/AAAAPzYIAAAAAAAAAeUAAAAqAAAA5mmdZDhzzD9DNAENJs6oPwAAAD9GCAAAAAAAAAHmAAAAKgAAAOZpnWQ4c8w/S96T1nNJqT8AAAA/RggAAAAAAAAB5wAAACoAAADmaZ1kOHPMP0+IJqDBxKk/AAAAP1UIAAAAAAAAAegAAAAqAAAA5mmdZDhzzD9VMrlpD0CqPwAAAD9lCAAAAAAAAAHpAAAAKgAAAOZpnWQ4c8w/XdxLM127qj8AAAA/ZQgAAAAAAAAB6gAAACoAAADk94tRQVnMP2OG3vyqNqs/AAAAP3QIAAAAAAAAAesAAAAqAAAA5PeLUUFZzD9pMHHG+LGrPwAAAD90CAAAAAAAAAHsAAAAKgAAAOT3i1FBWcw/dYSWWZSorD8AAAA/hAgAAAAAAAAB7QAAACoAAADkhXo+Sj/MP30uKSPiI60/AAAAP5QIAAAAAAAAAe4AAAAqAAAA5IV6Pko/zD+B2LvsL5+tPwAAAD+UCAAAAAAAAAHvAAAAKgAAAOSFej5KP8w/iYJOtn0arj8AAAA/owgAAAAAAAAB8AAAACoAAADkhXo+Sj/MP48s4X/Lla4/AAAAP7MIAAAAAAAAAfEAAAAqAAAA5IV6Pko/zD+V1nNJGRGvPwAAAD/iCAAAAAAAAAHyAAAAKgAAAAgCnauv6eg/ydeAb+cpzj8AAAA/AAAAAAAAAAAB8wAAACoAAAAJdK6+pgPpP8nXgG/nKc4/AAAAPwAAAAAAAAAAAfQAAAAqAAAACp9IW5kq6T/J14Bv5ynOPwAAAD8QAAAAAAAAAAH1AAAAKgAAAAvK4veLUek/ydeAb+cpzj8AAAA/EAAAAAAAAAAB9gAAACoAAAAM9XyUfnjpP8nXgG/nKc4/AAAAPx8AAAAAAAAAAfcAAAAqAAAAjnzb9e6l6T/J14Bv5ynOPwAAAD8fAAAAAAAAAAH4AAAAKgAAAJCndZLhzOk/SYLl4bpIzj8AAAA/LwAAAAAAAAAB+QAAACoAAACRi5i4zwDqP0mC5eG6SM4/AAAAPy8AAAAAAAAAAfoAAAAqAAAAk2+73r006j/NLEpUjmfOPwAAAD8+AAAAAAAAAAH7AAAAKgAAAJRT3gSsaOo/zSxKVI5nzj8AAAA/PgAAAAAAAAAB/AAAACoAAACWNwErmpzqP80sSlSOZ84/AAAAP04AAAAAAAAAAf0AAAAqAAAAlxskUYjQ6j9N167GYYbOPwAAAD9OAAAAAAAAAAH+AAAAKgAAABijgrL4/eo/TdeuxmGGzj8AAAA/XgAAAAAAAAAB/wAAACoAAACaKuETaSvrP03XrsZhhs4/AAAAP14AAAAAAAAAAQABAAAqAAAAm1V7sFtS6z9N167GYYbOPwAAAD9tAAAAAAAAAAEBAQAAKgAAAJ05ntZJhus/TdeuxmGGzj8AAAA/bQAAAAAAAAABAgEAACoAAAAfwfw3urPrP03XrsZhhs4/AAAAP30AAAAAAAAAAQMBAAAqAAAAIOyW1Kza6z9N167GYYbOPwAAAD99AAAAAAAAAAEEAQAAKgAAAKG6bKwh++s/TdeuxmGGzj8AAAA/jQAAAAAAAAABBQEAACoAAAAiQssNkijsP8+BEzk1pc4/AAAAP40AAAAAAAAAAQYBAAAqAAAAoxCh5QZJ7D/PgRM5NaXOPwAAAD+cAAAAAAAAAAEHAQAAKgAAAKT0wwv1fOw/z4ETOTWlzj8AAAA/nAAAAAAAAAABCAEAACoAAAAmw5njaZ3sP8+BEzk1pc4/AAAAP6wAAAAAAAAAAQkBAAAqAAAAJ+4zgFzE7D/PgRM5NaXOPwAAAD+sAAAAAAAAAAEKAQAAKgAAAKi8CVjR5Ow/z4ETOTWlzj8AAAA/uwAAAAAAAAABCwEAACoAAACoLhtryP7sP8+BEzk1pc4/AAAAP7sAAAAAAAAAAQwBAAAqAAAAKv3wQj0f7T/PgRM5NaXOPwAAAD/LAAAAAAAAAAENAQAAKgAAACpvAlY0Oe0/z4ETOTWlzj8AAAA/ywAAAAAAAAABDgEAACoAAAAs4RNpK1PtP03XrsZhhs4/AAAAP9sAAAAAAAAAAQ8BAAAqAAAALFMlfCJt7T9N167GYYbOPwAAAD/qAAAAAAAAAAEQAQAAKgAAAC7FNo8Zh+0/zSxKVI5nzj8AAAA/6gAAAAAAAAABEQEAACoAAACu2oPdkprtP0mC5eG6SM4/AAAAP+oAAAAAAAAAARIBAAAqAAAALvDQKwyu7T9JguXhukjOPwAAAD/6AAAAAAAAAAETAQAAKgAAALAFHnqFwe0/SYLl4bpIzj8AAAA/CgEAAAAAAAABFAEAACoAAAAwG2vI/tTtP0mC5eG6SM4/AAAAPwoBAAAAAAAAARUBAAAqAAAAsDC4Fnjo7T9JguXhukjOPwAAAD8ZAQAAAAAAAAEWAQAAKgAAALLpQKBz9e0/SYLl4bpIzj8AAAA/GQEAAAAAAAABFwEAACoAAAAy/43u7AjuP0mC5eG6SM4/AAAAPykBAAAAAAAAARgBAAAqAAAAshTbPGYc7j9JguXhukjOPwAAAD8pAQAAAAAAAAEZAQAAKgAAADIqKIvfL+4/SYLl4bpIzj8AAAA/OAEAAAAAAAABGgEAACoAAAC0P3XZWEPuP0mC5eG6SM4/AAAAPzgBAAAAAAAAARsBAAAqAAAANFXCJ9JW7j9JguXhukjOPwAAAD9IAQAAAAAAAAEcAQAAKgAAALRqD3ZLau4/SYLl4bpIzj8AAAA/SAEAAAAAAAABHQEAACoAAAA0gFzExH3uP0mC5eG6SM4/AAAAP1gBAAAAAAAAAR4BAAAqAAAAtpWpEj6R7j/J14Bv5ynOPwAAAD9YAQAAAAAAAAEfAQAAKgAAALYHuyU1q+4/ydeAb+cpzj8AAAA/ZwEAAAAAAAABIAEAACoAAAC4ecw4LMXuP8nXgG/nKc4/AAAAP2cBAAAAAAAAASEBAAAqAAAAOI8Zh6XY7j9HLRz9EwvOPwAAAD93AQAAAAAAAAEiAQAAKgAAADgBK5qc8u4/x4K3ikDszT8AAAA/dwEAAAAAAAABIwEAACoAAAA4czytkwzvP8eCt4pA7M0/AAAAP4cBAAAAAAAAASQBAAAqAAAAukEShQgt7z9F2FIYbc3NPwAAAD+HAQAAAAAAAAElAQAAKgAAALyzI5j/Ru8/RdhSGG3NzT8AAAA/lgEAAAAAAAABJgEAACoAAAC83r008m3vP0XYUhhtzc0/AAAAP5YBAAAAAAAAAScBAAAqAAAAvlDPR+mH7z9F2FIYbc3NPwAAAD+mAQAAAAAAAAEoAQAAKgAAAL7C4Frgoe8/RdhSGG3NzT8AAAA/pgEAAAAAAAABKQEAACoAAABA2C2pWbXvP0XYUhhtzc0/AAAAP7UBAAAAAAAAASoBAAAqAAAAQJG2MlXC7z9F2FIYbc3NPwAAAD+1AQAAAAAAAAErAQAAKgAAAEBKP7xQz+8/RdhSGG3NzT8AAAA/xQEAAAAAAAABLAEAACoAAABAA8hFTNzvP0XYUhhtzc0/AAAAP8UBAAAAAAAAAS0BAAAqAAAAwF+MCsri7z9F2FIYbc3NPwAAAD/VAQAAAAAAAAEuAQAAKgAAAMBfjArK4u8/QYOJM8aPzT8AAAA/LgIAAAAAAAABLwEAACoAAADAX4wKyuLvP7/YJMHycM0/AAAAPz0CAAAAAAAAATABAAAqAAAAQAPIRUzc7z+/2CTB8nDNPwAAAD89AgAAAAAAAAExAQAAKgAAAMCmA4HO1e8/v9gkwfJwzT8AAAA/TQIAAAAAAAABMgEAACoAAAA2OeVNwIrWP1MLR//Egtc/AAAAPwAAAAAAAAAAATMBAAAqAAAANjnlTcCK1j+UYHm4LpLXPwAAAD9tAAAAAAAAAAE0AQAAKgAAADbybde7l9Y/1LWrcZih1z8AAAA/bQAAAAAAAAABNQEAACoAAAA41pD9qcvWPxYL3ioCsdc/AAAAP30AAAAAAAAAATYBAAAqAAAAOQErmpzy1j9WYBDka8DXPwAAAD99AAAAAAAAAAE3AQAAKgAAADrlTcCKJtc/2Ap1Vj/f1z8AAAA/jQAAAAAAAAABOAEAACoAAAA8gvlvdGfXPxhgpw+p7tc/AAAAP40AAAAAAAAAATkBAAAqAAAAP5G2MlXC1z9ZtdnIEv7XPwAAAD+cAAAAAAAAAAE6AQAAKgAAAEOElhskUdg/WbXZyBL+1z8AAAA/nAAAAAAAAAABOwEAACoAAABIMP+N7uzYP5oKDIJ8Ddg/AAAAP6wAAAAAAAAAATwBAAAqAAAATdxnALmI2T+aCgyCfA3YPwAAAD+sAAAAAAAAAAE9AQAAKgAAAFKI0HKDJNo/mgoMgnwN2D8AAAA/vAAAAAAAAAABPgEAACoAAABYe7BbUrPaP9tfPjvmHNg/AAAAP7wAAAAAAAAAAT8BAAAqAAAAXG6QRCFC2z8btXD0TyzYPwAAAD/LAAAAAAAAAAFAAQAAKgAAAF7vXhr5tts/XAqjrbk72D8AAAA/ywAAAAAAAAABQQEAACoAAABiKbZ5zDjcP1wKo625O9g/AAAAP9sAAAAAAAAAAUIBAAAqAAAAZvH7xaig3D9cCqOtuTvYPwAAAD/bAAAAAAAAAAFDAQAAKgAAAGpyypuAFd0/XAqjrbk72D8AAAA/6gAAAAAAAAABRAEAACoAAABsOhDoXH3dP1wKo625O9g/AAAAP+oAAAAAAAAAAUUBAAAqAAAAcJBEIULL3T9cCqOtuTvYPwAAAD/6AAAAAAAAAAFGAQAAKgAAAHB0Z0cw/90/XAqjrbk72D8AAAA/+gAAAAAAAAABRwEAACoAAAByWIptHjPeP1wKo625O9g/AAAAPwoBAAAAAAAAAUgBAAAqAAAAcsqbgBVN3j9cCqOtuTvYPwAAAD8KAQAAAAAAAAFJAQAAKgAAAHSDJAoRWt4/XAqjrbk72D8AAAA/GQEAAAAAAAABSgEAACoAAAB0PK2TDGfeP1wKo625O9g/AAAAPxkBAAAAAAAAAUsBAAAqAAAAdPU1HQh03j9cCqOtuTvYPwAAAD8pAQAAAAAAAAFMAQAAKgAAABPMf6M7O9I/hE62fRoe5T8AAAA/AAAAAAAAAAABTQEAACoAAAAThQgtN0jSP4ROtn0aHuU/AAAAP04AAAAAAAAAAU4BAAAqAAAAFD6RtjJV0j+ETrZ9Gh7lPwAAAD9eAAAAAAAAAAFPAQAAKgAAABT3GUAuYtI/hE62fRoe5T8AAAA/XgAAAAAAAAABUAEAACoAAAAVsKLJKW/SP4ROtn0aHuU/AAAAP24AAAAAAAAAAVEBAAAqAAAAFSK03CCJ0j+ETrZ9Gh7lPwAAAD9uAAAAAAAAAAFSAQAAKgAAABbbPGYcltI/JHlPWs8l5T8AAAA/bgAAAAAAAAABUwEAACoAAAAWlMXvF6PSPyR5T1rPJeU/AAAAP30AAAAAAAAAAVQBAAAqAAAAFwbXAg+90j8keU9azyXlPwAAAD99AAAAAAAAAAFVAQAAKgAAABh46BUG19I/JHlPWs8l5T8AAAA/jQAAAAAAAAABVgEAACoAAAAZo4Ky+P3SPyR5T1rPJeU/AAAAP40AAAAAAAAAAVcBAAAqAAAAGhWUxe8X0z8keU9azyXlPwAAAD+cAAAAAAAAAAFYAQAAKgAAABtALmLiPtM/xKPoNoQt5T8AAAA/nAAAAAAAAAABWQEAACoAAAAca8j+1GXTP8Sj6DaELeU/AAAAP7wAAAAAAAAAAVoBAAAqAAAAHZZim8eM0z/Eo+g2hC3lPwAAAD+8AAAAAAAAAAFbAQAAKgAAAB7B/De6s9M/xKPoNoQt5T8AAAA/vAAAAAAAAAABXAEAACoAAAAg7JbUrNrTP8Sj6DaELeU/AAAAP8sAAAAAAAAAAV0BAAAqAAAAIRcxcZ8B1D9lzoETOTXlPwAAAD/LAAAAAAAAAAFeAQAAKgAAACJCyw2SKNQ/Zc6BEzk15T8AAAA/2wAAAAAAAAABXwEAACoAAAAjbWWqhE/UP2XOgRM5NeU/AAAAP9sAAAAAAAAAAWABAAAqAAAAJCbuM4Bc1D9lzoETOTXlPwAAAD/rAAAAAAAAAAFhAQAAKgAAACVRiNByg9Q/Zc6BEzk15T8AAAA/6wAAAAAAAAABYgEAACoAAAAmw5njaZ3UP2XOgRM5NeU/AAAAP+sAAAAAAAAAAWMBAAAqAAAAJjWr9mC31D9lzoETOTXlPwAAAD/6AAAAAAAAAAFkAQAAKgAAACenvAlY0dQ/Zc6BEzk15T8AAAA/CgEAAAAAAAABZQEAACoAAAAnYEWTU97UP2XOgRM5NeU/AAAAPwoBAAAAAAAAAWYBAAAqAAAAKBnOHE/r1D8G+Rrw7TzlPwAAAD8ZAQAAAAAAAAFnAQAAKgAAACjSVqZK+NQ/Bvka8O085T8AAAA/GQEAAAAAAAABaAEAACoAAAApi98vRgXVPwb5GvDtPOU/AAAAPykBAAAAAAAAAWkBAAAqAAAAKf3wQj0f1T8G+Rrw7TzlPwAAAD85AQAAAAAAAAFqAQAAKgAAACpvAlY0OdU/Bvka8O085T8AAAA/SQEAAAAAAAABawEAACoAAAAr4RNpK1PVP6UjtMyiROU/AAAAP0kBAAAAAAAAAWwBAAAqAAAALAyuBR561T+lI7TMokTlPwAAAD9YAQAAAAAAAAFtAQAAKgAAAC03SKIQodU/pSO0zKJE5T8AAAA/WAEAAAAAAAABbgEAACoAAAAvG2vI/tTVP6UjtMyiROU/AAAAP2gBAAAAAAAAAW8BAAAqAAAAMEYFZfH71T+lI7TMokTlPwAAAD9oAQAAAAAAAAFwAQAAKgAAADJxnwHkItY/pSO0zKJE5T8AAAA/eAEAAAAAAAABcQEAACoAAAA0nDme1knWP6UjtMyiROU/AAAAP3gBAAAAAAAAAXIBAAAqAAAANA5Lsc1j1j9GTk2pV0zlPwAAAD+HAQAAAAAAAAFzAQAAKgAAADbybde7l9Y/Rk5NqVdM5T8AAAA/hwEAAAAAAAABdAEAACoAAAA3ZH/qsrHWP0ZOTalXTOU/AAAAP5cBAAAAAAAAAXUBAAAqAAAAONaQ/anL1j/neOaFDFTlPwAAAD+XAQAAAAAAAAF2AQAAKgAAADkBK5qc8tY/53jmhQxU5T8AAAA/pgEAAAAAAAABdwEAACoAAAA5urMjmP/WP4ajf2LBW+U/AAAAP6YBAAAAAAAAAXgBAAAqAAAAOizFNo8Z1z+Go39iwVvlPwAAAD+2AQAAAAAAAAF5AQAAKgAAADue1kmGM9c/J84YP3Zj5T8AAAA/tgEAAAAAAAABegEAACoAAAA7V1/TgUDXPyfOGD92Y+U/AAAAP8YBAAAAAAAAAXsBAAAqAAAAO1df04FA1z/I+LEbK2vlPwAAAD/GAQAAAAAAAAF8AQAAKgAAADwQ6Fx9Tdc/yPixGytr5T8AAAA/1QEAAAAAAAABfQEAACoAAAA8gvlvdGfXP8j4sRsra+U/AAAAP9UBAAAAAAAAAX4BAAAqAAAAPTuC+W901z/I+LEbK2vlPwAAAD/lAQAAAAAAAAF/AQAAKgAAAD5mHJZim9c/yPixGytr5T8AAAA/5QEAAAAAAAABgAEAACoAAAA/2C2pWbXXP8j4sRsra+U/AAAAP/UBAAAAAAAAAYEBAAAqAAAAQAPIRUzc1z/I+LEbK2vlPwAAAD/1AQAAAAAAAAGCAQAAKgAAAEF12VhD9tc/yPixGytr5T8AAAA/BAIAAAAAAAABgwEAACoAAABCoHP1NR3YP8j4sRsra+U/AAAAPwQCAAAAAAAAAYQBAAAqAAAAQ8sNkihE2D9nI0v433LlPwAAAD8UAgAAAAAAAAGFAQAAKgAAAEWvMLgWeNg/ZyNL+N9y5T8AAAA/FAIAAAAAAAABhgEAACoAAABG2spUCZ/YP2cjS/jfcuU/AAAAPyMCAAAAAAAAAYcBAAAqAAAASHd2BPPf2D8ITuTUlHrlPwAAAD8jAgAAAAAAAAGIAQAAKgAAAEmiEKHlBtk/qXh9sUmC5T8AAAA/MwIAAAAAAAABiQEAACoAAABKzao92C3ZP6l4fbFJguU/AAAAPzMCAAAAAAAAAYoBAAAqAAAAS/hE2spU2T9JoxaO/onlPwAAAD9DAgAAAAAAAAGLAQAAKgAAAExqVu3Bbtk/SaMWjv6J5T8AAAA/UgIAAAAAAAABjAEAACoAAABNlfCJtJXZP+nNr2qzkeU/AAAAP2ICAAAAAAAAAY0BAAAqAAAAUKStTJXw2T+K+EhHaJnlPwAAAD9iAgAAAAAAAAGOAQAAKgAAAFAWv1+MCto/ivhIR2iZ5T8AAAA/YgIAAAAAAAABjwEAACoAAABSiNBygyTaP4r4SEdomeU/AAAAP5ECAAAAAAAAAZABAAAqAAAAVgmfSFuZ2j+K+EhHaJnlPwAAAD+RAgAAAAAAAAGRAQAAKgAAAFg0OeVNwNo/ivhIR2iZ5T8AAAA/oAIAAAAAAAABkgEAACoAAABYX9OBQOfaP4r4SEdomeU/AAAAP6ACAAAAAAAAAZMBAAAqAAAAWoptHjMO2z+K+EhHaJnlPwAAAD+gAgAAAAAAAAGUAQAAKgAAAFxukEQhQts/ivhIR2iZ5T8AAAA/sAIAAAAAAAABlQEAACoAAABcUrNqD3bbP4r4SEdomeU/AAAAP7ACAAAAAAAAAZYBAAAqAAAAXn1NBwKd2z+K+EhHaJnlPwAAAD/AAgAAAAAAAAGXAQAAKgAAAGCo56P0w9s/ivhIR2iZ5T8AAAA/wAIAAAAAAAABmAEAACoAAABgGvm2693bP4r4SEdomeU/AAAAP88CAAAAAAAAAZkBAAAqAAAAYkWTU94E3D+K+EhHaJnlPwAAAD/PAgAAAAAAAAGaAQAAKgAAAGIptnnMONw/ivhIR2iZ5T8AAAA/3wIAAAAAAAABmwEAACoAAABkVFAWv1/cP4r4SEdomeU/AAAAP98CAAAAAAAAAZwBAAAqAAAAZn/qsrGG3D/LTXsA0qjlPwAAAD/vAgAAAAAAAAGdAQAAKgAAAGbx+8WooNw/y017ANKo5T8AAAA/7wIAAAAAAAABngEAACoAAABmYw3Zn7rcP8tNewDSqOU/AAAAP+8CAAAAAAAAAZ8BAAAqAAAAaNUe7JbU3D9reBTdhrDlPwAAAD/+AgAAAAAAAAGgAQAAKgAAAGhHMP+N7tw/a3gU3Yaw5T8AAAA//gIAAAAAAAABoQEAACoAAABquUEShQjdP2t4FN2GsOU/AAAAPw4DAAAAAAAAAaIBAAAqAAAAanLKm4AV3T9reBTdhrDlPwAAAD8dAwAAAAAAAAGjAQAAKgAAAGorUyV8It0/a3gU3Yaw5T8AAAA/HQMAAAAAAAABpAEAACoAAABq5Nuudy/dP2t4FN2GsOU/AAAAPy0DAAAAAAAAAaUBAAAqAAAAbA92S2pW3T9reBTdhrDlPwAAAD8tAwAAAAAAAAGmAQAAKgAAAGyBh15hcN0/a3gU3Yaw5T8AAAA/PQMAAAAAAAABpwEAACoAAABurCH7U5fdP2t4FN2GsOU/AAAAPz0DAAAAAAAAAagBAAAqAAAAbte7l0a+3T9reBTdhrDlPwAAAD9JAwAAAAAAAAGpAQAAKgAAAHC73r008t0/a3gU3Yaw5T8AAAA/SQMAAAAAAAABqgEAACoAAABy5nhaJxneP2t4FN2GsOU/AAAAP1kDAAAAAAAAAasBAAAqAAAAchET9xlA3j9reBTdhrDlPwAAAD9ZAwAAAAAAAAGsAQAAKgAAAHT1NR0IdN4/a3gU3Yaw5T8AAAA/aQMAAAAAAAABrQEAACoAAAB22VhD9qfeP2t4FN2GsOU/AAAAP2kDAAAAAAAAAa4BAAAqAAAAfIXBtcBD3z9reBTdhrDlPwAAAD+XAwAAAAAAAAGvAQAAKgAAAH5p5Nuud98/a3gU3Yaw5T8AAAA/pwMAAAAAAAABsAEAACoAAAB+Im1lqoTfP2t4FN2GsOU/AAAAP6cDAAAAAAAAAbEBAAAqAAAAftv17qWR3z9reBTdhrDlPwAAAD+3AwAAAAAAAAGyAQAAKgAAAH5NBwKdq98/a3gU3Yaw5T8AAAA/1gMAAAAAAAABswEAACoAAAB+BpCLmLjfP2t4FN2GsOU/AAAAP+YDAAAAAAAAAbQBAAAqAAAAgL8YFZTF3z9reBTdhrDlPwAAAD8kBAAAAAAAAAG1AQAAKgAAAH54oZ6P0t8/a3gU3Yaw5T8AAAA/NAQAAAAAAAABtgEAACoAAACAMSooi9/fP2t4FN2GsOU/AAAAP0MEAAAAAAAAAbcBAAAqAAAAgOqysYbs3z9reBTdhrDlPwAAAD9yBAAAAAAAAAG4AQAAKgAAAIKjOzuC+d8/a3gU3Yaw5T8AAAA/cgQAAAAAAAABuQEAACoAAABALmLiPgPgP2t4FN2GsOU/AAAAP4IEAAAAAAAAAboBAAAqAAAAQefqazoQ4D9reBTdhrDlPwAAAD9dBQAAAAAAAAG7AQAAKgAAAMK1wEOvMOA/a3gU3Yaw5T8AAAA/XQUAAAAAAAABvAEAACoAAABDPR+lH17gP8tNewDSqOU/AAAAP2wFAAAAAAAAAb0BAAAqAAAAxX0GkIuY4D/LTXsA0qjlPwAAAD9sBQAAAAAAAAG+AQAAKgAAAEh3dgTz3+A/ivhIR2iZ5T8AAAA/fAUAAAAAAAABvwEAACoAAADKcOZ4WifhP0mjFo7+ieU/AAAAP3wFAAAAAAAAAcABAAAqAAAAzMYasj914T8ITuTUlHrlPwAAAD+LBQAAAAAAAAHBAQAAKgAAAM4cT+skw+E/J84YP3Zj5T8AAAA/iwUAAAAAAAABwgEAACoAAABRFr9fjAriP0ZOTalXTOU/AAAAP5sFAAAAAAAAAcMBAAAqAAAAU2zzmHFY4j8G+Rrw7TzlPwAAAD+bBQAAAAAAAAHEAQAAKgAAANVlYw3Zn+I/xKPoNoQt5T8AAAA/qwUAAAAAAAABxQEAACoAAADYSYYzx9PiP+MjHaFlFuU/AAAAP6sFAAAAAAAAAcYBAAAqAAAA2S2pWbUH4z+izurn+wblPwAAAD+6BQAAAAAAAAHHAQAAKgAAAFr8fjEqKOM/AqRRC0f/5D8AAAA/ugUAAAAAAAAByAEAACoAAABbbpBEIULjP2J5uC6S9+Q/AAAAP8oFAAAAAAAAAckBAAAqAAAA3IPdkppV4z9iebgukvfkPwAAAD/KBQAAAAAAAAHKAQAAKgAAANw8ZhyWYuM/ISSGdSjo5D8AAAA/2gUAAAAAAAABywEAACoAAABcmSrhE2njPyEkhnUo6OQ/AAAAP9oFAAAAAAAAAcwBAAAqAAAA3PXupZFv4z8hJIZ1KOjkPwAAAD/pBQAAAAAAAAHNAQAAKgAAAFxSs2oPduM/ISSGdSjo5D8AAAA/+QUAAAAAAAABzgEAACoAAABcUrNqD3bjP4H57Jhz4OQ/AAAAP/kFAAAAAAAAAc8BAAAqAAAA3a53L4184z+B+eyYc+DkPwAAAD/5BQAAAAAAAAHQAQAAKgAAAFwLPPQKg+M/gfnsmHPg5D8AAAA/CAYAAAAAAAAB0QEAACoAAADdZwC5iInjP4H57Jhz4OQ/AAAAPwgGAAAAAAAAAdIBAAAqAAAA3iCJQoSW4z+B+eyYc+DkPwAAAD8YBgAAAAAAAAHTAQAAKgAAAN7ZEcx/o+M/gfnsmHPg5D8AAAA/GAYAAAAAAAAB1AEAACoAAADekppVe7DjP4H57Jhz4OQ/AAAAPygGAAAAAAAAAdUBAAAqAAAAXqjno/TD4z+B+eyYc+DkPwAAAD8oBgAAAAAAAAHWAQAAKgAAAN8ErGhyyuM/gfnsmHPg5D8AAAA/NwYAAAAAAAAB1wEAACoAAADgvTTybdfjP4H57Jhz4OQ/AAAAPzcGAAAAAAAAAdgBAAAqAAAAXxr5tuvd4z+B+eyYc+DkPwAAAD9HBgAAAAAAAAHZAQAAKgAAAGDTgUDn6uM/gfnsmHPg5D8AAAA/VwYAAAAAAAAB2gEAACoAAABgjArK4vfjP4H57Jhz4OQ/AAAAP1cGAAAAAAAAAdsBAAAqAAAA4ejOjmD+4z+B+eyYc+DkPwAAAD9XBgAAAAAAAAHcAQAAKgAAAGBFk1PeBOQ/gfnsmHPg5D8AAAA/ZgYAAAAAAAAB3QEAACoAAABh/hvd2RHkP4H57Jhz4OQ/AAAAP3YGAAAAAAAAAd4BAAAqAAAAYbekZtUe5D+B+eyYc+DkPwAAAD92BgAAAAAAAAHfAQAAKgAAAGJwLfDQK+Q/gfnsmHPg5D8AAAA/hQYAAAAAAAAB4AEAACoAAADjhXo+Sj/kP4H57Jhz4OQ/AAAAP4UGAAAAAAAAAeEBAAAqAAAA5PeLUUFZ5D8hJIZ1KOjkPwAAAD+FBgAAAAAAAAHiAQAAKgAAAOUiJu4zgOQ/wU4fUt3v5D8AAAA/lQYAAAAAAAAB4wEAACoAAADmTcCKJqfkP8FOH1Ld7+Q/AAAAP6UGAAAAAAAAAeQBAAAqAAAAaNUe7JbU5D9iebgukvfkPwAAAD+lBgAAAAAAAAHlAQAAKgAAAGkAuYiJ++Q/AqRRC0f/5D8AAAA/tAYAAAAAAAAB5gEAACoAAABr5Nuudy/lP0P5g8SwDuU/AAAAP7QGAAAAAAAAAecBAAAqAAAA67KxhuxP5T/jIx2hZRblPwAAAD/EBgAAAAAAAAHoAQAAKgAAAG06EOhcfeU/4yMdoWUW5T8AAAA/xAYAAAAAAAAB6QEAACoAAADtCOa/0Z3lP+MjHaFlFuU/AAAAP9QGAAAAAAAAAeoBAAAqAAAA7nr30si35T/jIx2hZRblPwAAAD/UBgAAAAAAAAHrAQAAKgAAAG+QRCFCy+U/hE62fRoe5T8AAAA/4wYAAAAAAAAB7AEAACoAAABwSc2qPdjlP4ROtn0aHuU/AAAAP+MGAAAAAAAAAe0BAAAqAAAA76WRb7ve5T+ETrZ9Gh7lPwAAAD/zBgAAAAAAAAHuAQAAKgAAAO+lkW+73uU/JHlPWs8l5T8AAAA/IgcAAAAAAAAB7wEAACoAAABwAlY0OeXlPyR5T1rPJeU/AAAAPyIHAAAAAAAAAfABAAAqAAAA8F4a+bbr5T/Eo+g2hC3lPwAAAD8xBwAAAAAAAAHxAQAAKgAAAPBeGvm26+U/Zc6BEzk15T8AAAA/MQcAAAAAAAAB8gEAACoAAABxu969NPLlP2XOgRM5NeU/AAAAP0EHAAAAAAAAAfMBAAAqAAAA8BejgrL45T8G+Rrw7TzlPwAAAD9BBwAAAAAAAAH0AQAAKgAAAHF0Z0cw/+U/pSO0zKJE5T8AAAA/UQcAAAAAAAAB9QEAACoAAADx0CsMrgXmP0ZOTalXTOU/AAAAP2AHAAAAAAAAAfYBAAAqAAAA8dArDK4F5j/neOaFDFTlPwAAAD9gBwAAAAAAAAH3AQAAKgAAAHEt8NArDOY/53jmhQxU5T8AAAA/cAcAAAAAAAAB+AEAACoAAABxLfDQKwzmP4ajf2LBW+U/AAAAP3AHAAAAAAAAAfkBAAAqAAAA8Ym0lakS5j+Go39iwVvlPwAAAD+YBwAAAAAAAAH6AQAAKgAAAPGJtJWpEuY/J84YP3Zj5T8AAAA/qAcAAAAAAAAB+wEAACoAAADxQj0fpR/mPyfOGD92Y+U/AAAAP7cHAAAAAAAAAfwBAAAqAAAAcp8B5CIm5j8nzhg/dmPlPwAAAD/HBwAAAAAAAAH9AQAAKgAAAHKfAeQiJuY/yPixGytr5T8AAAA/1wcAAAAAAAAB/gEAACoAAADy+8WooCzmP8j4sRsra+U/AAAAP/YHAAAAAAAAAf8BAAAqAAAAc8qbgBVN5j9nI0v433LlPwAAAD8VCAAAAAAAAAEAAgAAKgAAAPPf6M6OYOY/ZyNL+N9y5T8AAAA/FQgAAAAAAAABAQIAACoAAAD0mHFYim3mP2cjS/jfcuU/AAAAPyUIAAAAAAAAAQICAAAqAAAAdPU1HQh05j9nI0v433LlPwAAAD8lCAAAAAAAAAEDAgAAKgAAAPRR+uGFeuY/ZyNL+N9y5T8AAAA/JQgAAAAAAAABBAIAACoAAAB1rr6mA4HmP2cjS/jfcuU/AAAAPzQIAAAAAAAAAQUCAAAqAAAA9AqDa4GH5j/I+LEbK2vlPwAAAD9ECAAAAAAAAAEGAgAAKgAAAHVnRzD/jeY/yPixGytr5T8AAAA/RAgAAAAAAAABBwIAACoAAAB1Z0cw/43mPyfOGD92Y+U/AAAAP1QIAAAAAAAAAQgCAAAqAAAA9cML9XyU5j8nzhg/dmPlPwAAAD9UCAAAAAAAAAEJAgAAKgAAAHYg0Ln6muY/hqN/YsFb5T8AAAA/cwgAAAAAAAABCgIAACoAAAD1fJR+eKHmP4ajf2LBW+U/AAAAP3MIAAAAAAAAAQsCAAAqAAAAdtlYQ/an5j+Go39iwVvlPwAAAD9zCAAAAAAAAAEMAgAAKgAAAHbZWEP2p+Y/53jmhQxU5T8AAAA/gggAAAAAAAABDQIAACoAAAD2NR0IdK7mP+d45oUMVOU/AAAAP4IIAAAAAAAAAQ4CAAAqAAAAdpLhzPG05j/neOaFDFTlPwAAAD+SCAAAAAAAAAEPAgAAKgAAAPbupZFvu+Y/Rk5NqVdM5T8AAAA/kggAAAAAAAABEAIAACoAAAD2py4ba8jmP6UjtMyiROU/AAAAP7EIAAAAAAAAARECAAAqAAAA9qcuG2vI5j8G+Rrw7TzlPwAAAD+xCAAAAAAAAAESAgAAKgAAAHcE89/ozuY/Bvka8O085T8AAAA/sQgAAAAAAAABEwIAACoAAAD3YLekZtXmP8Sj6DaELeU/AAAAP8EIAAAAAAAAARQCAAAqAAAAeL17aeTb5j/Eo+g2hC3lPwAAAD/RCAAAAAAAAAEVAgAAKgAAAPcZQC5i4uY/JHlPWs8l5T8AAAA/0QgAAAAAAAABFgIAACoAAAD40si3Xe/mPyR5T1rPJeU/AAAAP+AIAAAAAAAAARcCAAAqAAAA+NLIt13v5j+ETrZ9Gh7lPwAAAD/gCAAAAAAAAAEYAgAAKgAAAHgvjXzb9eY/hE62fRoe5T8AAAA/4AgAAAAAAAABGQIAACoAAAD5i1FBWfzmP+MjHaFlFuU/AAAAP/AIAAAAAAAAARoCAAAqAAAA+YtRQVn85j9D+YPEsA7lPwAAAD//CAAAAAAAAAEbAgAAKgAAAHnoFQbXAuc/Q/mDxLAO5T8AAAA/DwkAAAAAAAABHAIAACoAAAB56BUG1wLnP6LO6uf7BuU/AAAAPx8JAAAAAAAAAR0CAAAqAAAA+kTaylQJ5z+izurn+wblPwAAAD8uCQAAAAAAAAEeAgAAKgAAAPpE2spUCec/AqRRC0f/5D8AAAA/PgkAAAAAAAABHwIAACoAAAB5oZ6P0g/nPwKkUQtH/+Q/AAAAP04JAAAAAAAAASACAAAqAAAAhGuBh15hwD8vwE4fUt3vPwAAAD8AAAAAAAAAAAEhAgAAKgAAAP9Gd3YE878/L8BOH1Ld7z8AAAA/AAAAAAAAAAABIgIAACoAAAD7mg4EOle/P4+VtUKd1e8/AAAAPx8AAAAAAAAAASMCAAAqAAAA9e6lkW+7vj/vahxm6M3vPwAAAD8+AAAAAAAAAAEkAgAAKgAAAPUKg2uBh74/TUCDiTPG7z8AAAA/TgAAAAAAAAABJQIAACoAAADxQj0fpR++P01Ag4kzxu8/AAAAP04AAAAAAAAAASYCAAAqAAAA714a+bbrvT9NQIOJM8bvPwAAAD9OAAAAAAAAAAEnAgAAKgAAAO2W1Kzag70/rxXqrH6+7z8AAAA/TgAAAAAAAAABKAIAACoAAADpzo5g/hu9P68V6qx+vu8/AAAAP10AAAAAAAAAASkCAAAqAAAA5SIm7jOAvD+vFeqsfr7vPwAAAD9dAAAAAAAAAAEqAgAAKgAAAN92vXtp5Ls/rxXqrH6+7z8AAAA/bQAAAAAAAAABKwIAACoAAADZ5jHjsBS7P68V6qx+vu8/AAAAP20AAAAAAAAAASwCAAAqAAAA01amSvhEuj+vFeqsfr7vPwAAAD99AAAAAAAAAAEtAgAAKgAAAM3GGrI/dbk/rxXqrH6+7z8AAAA/fQAAAAAAAAABLgIAACoAAADHNo8Zh6W4P68V6qx+vu8/AAAAP4wAAAAAAAAAAS8CAAAqAAAAwaYDgc7Vtz+vFeqsfr7vPwAAAD+MAAAAAAAAAAEwAgAAKgAAALcWeOgVBrc/rxXqrH6+7z8AAAA/nAAAAAAAAAABMQIAACoAAACxhuxPXTa2Pw3rUNDJtu8/AAAAP6sAAAAAAAAAATICAAAqAAAArdqD3ZKatT9twLfzFK/vPwAAAD+rAAAAAAAAAAEzAgAAKgAAAKcuG2vI/rQ/bcC38xSv7z8AAAA/qwAAAAAAAAABNAIAACoAAACjgrL4/WK0P23At/MUr+8/AAAAP7sAAAAAAAAAATUCAAAqAAAAoZ6P0g8vtD9twLfzFK/vPwAAAD+7AAAAAAAAAAE2AgAAKgAAAKG6bKwh+7M/bcC38xSv7z8AAAA/GQEAAAAAAAABNwIAACoAAACd8iZgRZOzP23At/MUr+8/AAAAPxkBAAAAAAAAATgCAAAqAAAAmSrhE2krsz9twLfzFK/vPwAAAD8ZAQAAAAAAAAE5AgAAKgAAAJlGvu1697I/bcC38xSv7z8AAAA/KAEAAAAAAAABOgIAACoAAACXYpvHjMOyP82VHhdgp+8/AAAAPygBAAAAAAAAATsCAAAqAAAAlX54oZ6Psj/NlR4XYKfvPwAAAD84AQAAAAAAAAE8AgAAKgAAALIU2zxmHKY/S+u5pIyI7z8AAAA/AAAAAAAAAAABPQIAACoAAAC23CCJQoSmP0vruaSMiO8/AAAAP10AAAAAAAAAAT4CAAAqAAAAtqRm1R7spj9L67mkjIjvPwAAAD9tAAAAAAAAAAE/AgAAKgAAALpsrCH7U6c/S+u5pIyI7z8AAAA/fQAAAAAAAAABQAIAACoAAAC+NPJt17unP0vruaSMiO8/AAAAP30AAAAAAAAAAUECAAAqAAAAwvw3urMjqD9L67mkjIjvPwAAAD99AAAAAAAAAAFCAgAAKgAAAMLEfQaQi6g/S+u5pIyI7z8AAAA/jAAAAAAAAAABQwIAACoAAADGjMNSbPOoP0vruaSMiO8/AAAAP5wAAAAAAAAAAUQCAAAqAAAAylQJn0hbqT9L67mkjIjvPwAAAD+cAAAAAAAAAAFFAgAAKgAAAM4cT+skw6k/S+u5pIyI7z8AAAA/nAAAAAAAAAABRgIAACoAAADS5JQ3ASuqP0vruaSMiO8/AAAAP6sAAAAAAAAAAUcCAAAqAAAA2nQg0Ln6qj/rFVOBQZDvPwAAAD+rAAAAAAAAAAFIAgAAKgAAANo8ZhyWYqs/i0DsXfaX7z8AAAA/uwAAAAAAAAABSQIAACoAAADilDcBK5qsP4tA7F32l+8/AAAAP8sAAAAAAAAAAUoCAAAqAAAA5lx9TQcCrT+LQOxd9pfvPwAAAD/LAAAAAAAAAAFLAgAAKgAAAPa0TjKcOa4/LWuFOquf7z8AAAA/ywAAAAAAAAABTAIAACoAAAD6RNrKVAmvPy1rhTqrn+8/AAAAP9oAAAAAAAAAAU0CAAAqAAAAAtVlYw3Zrz8ta4U6q5/vPwAAAD/qAAAAAAAAAAFOAgAAKgAAAIOy+P1iVLA/LWuFOquf7z8AAAA/6gAAAAAAAAABTwIAACoAAACFlhskUYiwPy1rhTqrn+8/AAAAP+oAAAAAAAAAAVACAAAqAAAAi0KElhsksT8ta4U6q5/vPwAAAD/6AAAAAAAAAAFRAgAAKgAAAIsmp7wJWLE/zZUeF2Cn7z8AAAA/+gAAAAAAAAABUgIAACoAAACP7uwI5r+xP82VHhdgp+8/AAAAPwkBAAAAAAAAAVMCAAAqAAAAkbYyVcInsj/NlR4XYKfvPwAAAD8ZAQAAAAAAAAFUAgAAKgAAAJdim8eMw7I/zZUeF2Cn7z8AAAA/GQEAAAAAAAABVQIAACoAAACZRr7teveyP23At/MUr+8/AAAAPygBAAAAAAAAAVYCAAAqAAAAmw4EOldfsz9twLfzFK/vPwAAAD8oAQAAAAAAAAFXAgAAKgAAAJ/WSYYzx7M/bcC38xSv7z8AAAA/OAEAAAAAAAABWAIAACoAAAClZtUe7Ja0P23At/MUr+8/AAAAPzgBAAAAAAAAAVkCAAAqAAAAq/Zgt6RmtT9twLfzFK/vPwAAAD9IAQAAAAAAAAFaAgAAKgAAALVOMpw5nrY/bcC38xSv7z8AAAA/SAEAAAAAAAABWwIAACoAAAC/wuBa4KG3P23At/MUr+8/AAAAP1cBAAAAAAAAAVwCAAAqAAAAxzaPGYeluD9twLfzFK/vPwAAAD9XAQAAAAAAAAFdAgAAKgAAANGOYP4b3bk/bcC38xSv7z8AAAA/ZwEAAAAAAAABXgIAACoAAADXHuyW1Ky6P23At/MUr+8/AAAAP2cBAAAAAAAAAV8CAAAqAAAA35KaVXuwuz9twLfzFK/vPwAAAD93AQAAAAAAAAFgAgAAKgAAAOUiJu4zgLw/bcC38xSv7z8AAAA/dwEAAAAAAAABYQIAACoAAADpzo5g/hu9P23At/MUr+8/AAAAP4YBAAAAAAAAAWICAAAqAAAA7Xr30si3vT9twLfzFK/vPwAAAD+GAQAAAAAAAAFjAgAAKgAAAPFCPR+lH74/bcC38xSv7z8AAAA/lgEAAAAAAAABZAIAACoAAAD1CoNrgYe+P82VHhdgp+8/AAAAP5YBAAAAAAAAAWUCAAAqAAAA9e6lkW+7vj/NlR4XYKfvPwAAAD+lAQAAAAAAAAFmAgAAKgAAAPfSyLdd774/zZUeF2Cn7z8AAAA/pQEAAAAAAAABZwIAACoAAAD5tuvdSyO/P82VHhdgp+8/AAAAP7UBAAAAAAAAAWgCAAAqAAAA+5oOBDpXvz/NlR4XYKfvPwAAAD+1AQAAAAAAAAFpAgAAKgAAAP1+MSooi78/zZUeF2Cn7z8AAAA/xQEAAAAAAAABagIAACoAAAD9YlRQFr+/P82VHhdgp+8/AAAAP8UBAAAAAAAAAWsCAAAqAAAAgodeYXAtwD8ta4U6q5/vPwAAAD/UAQAAAAAAAAFsAgAAKgAAAIT5b3RnR8A/LWuFOquf7z8AAAA/1AEAAAAAAAABbQIAACoAAACE3ZKaVXvAPy1rhTqrn+8/AAAAP+QBAAAAAAAAAW4CAAAqAAAAiDPH0zrJwD8ta4U6q5/vPwAAAD/kAQAAAAAAAAFvAgAAKgAAAIgX6vko/cA/LWuFOquf7z8AAAA/9AEAAAAAAAABcAIAACoAAACK+wwgFzHBPy1rhTqrn+8/AAAAP/QBAAAAAAAAAXECAAAqAAAAjN8vRgVlwT+LQOxd9pfvPwAAAD8DAgAAAAAAAAFyAgAAKgAAAI7DUmzzmME/i0DsXfaX7z8AAAA/EwIAAAAAAAABcwIAACoAAACONWR/6rLBP4tA7F32l+8/AAAAPxMCAAAAAAAAAXQCAAAqAAAAkBmHpdjmwT/rFVOBQZDvPwAAAD8TAgAAAAAAAAF1AgAAKgAAAJCLmLjPAMI/6xVTgUGQ7z8AAAA/IgIAAAAAAAABdgIAACoAAACS4czxtE7CP+sVU4FBkO8/AAAAPyICAAAAAAAAAXcCAAAqAAAAlFPeBKxowj9L67mkjIjvPwAAAD8yAgAAAAAAAAF4AgAAKgAAAJY3ASuanMI/S+u5pIyI7z8AAAA/MgIAAAAAAAABeQIAACoAAACWGyRRiNDCP0vruaSMiO8/AAAAP0ICAAAAAAAAAXoCAAAqAAAAmP9Gd3YEwz+rwCDI14DvPwAAAD9CAgAAAAAAAAF7AgAAKgAAAJrjaZ1kOMM/C5aH6yJ57z8AAAA/UQIAAAAAAAABfAIAACoAAACcx4zDUmzDPwuWh+siee8/AAAAP2ECAAAAAAAAAX0CAAAqAAAAnquv6UCgwz9ra+4ObnHvPwAAAD9hAgAAAAAAAAF+AgAAKgAAAKAB5CIm7sM/KRa8VQRi7z8AAAA/YQIAAAAAAAABfwIAACoAAACgc/U1HQjEP+nAiZyaUu8/AAAAP3ECAAAAAAAAAYACAAAqAAAAolcYXAs8xD8HQb4GfDvvPwAAAD9xAgAAAAAAAAGBAgAAKgAAAKatTJXwicQ/x+uLTRIs7z8AAAA/gAIAAAAAAAABggIAACoAAACokW+73r3EP4aWWZSoHO8/AAAAP4ACAAAAAAAAAYMCAAAqAAAAqnWS4czxxD9FQSfbPg3vPwAAAD+QAgAAAAAAAAGEAgAAKgAAAKrno/TDC8U/BOz0IdX97j8AAAA/nwIAAAAAAAABhQIAACoAAACqWbUHuyXFP2TBW0Ug9u4/AAAAP58CAAAAAAAAAYYCAAAqAAAArMvGGrI/xT/ElsJoa+7uPwAAAD+fAgAAAAAAAAGHAgAAKgAAAKw92C2pWcU/I2wpjLbm7j8AAAA/rwIAAAAAAAABiAIAACoAAACsr+lAoHPFP+MW99JM1+4/AAAAP68CAAAAAAAAAYkCAAAqAAAAriH7U5eNxT9C7F32l8/uPwAAAD+/AgAAAAAAAAGKAgAAKgAAAK4h+1OXjcU/YWySYHm47j8AAAA/vwIAAAAAAAABiwIAACoAAACwBR56hcHFPx8XYKcPqe4/AAAAP84CAAAAAAAAAYwCAAAqAAAAsHcvjXzbxT/fwS3upZnuPwAAAD/eAgAAAAAAAAGNAgAAKgAAALDpQKBz9cU//kFiWIeC7j8AAAA/3gIAAAAAAAABjgIAACoAAACyW1Kzag/GP3yX/eWzY+4/AAAAP+4CAAAAAAAAAY8CAAAqAAAAss1jxmEpxj+bFzJQlUzuPwAAAD/uAgAAAAAAAAGQAgAAKgAAALLNY8ZhKcY/Gm3N3cEt7j8AAAA/7gIAAAAAAAABkQIAACoAAACyzWPGYSnGPzntAUijFu4/AAAAP/0CAAAAAAAAAZICAAAqAAAAss1jxmEpxj9YbTayhP/tPwAAAD8NAwAAAAAAAAGTAgAAKgAAALLNY8ZhKcY/du1qHGbo7T8AAAA/DQMAAAAAAAABlAIAACoAAACyzWPGYSnGP9bC0T+x4O0/AAAAPxwDAAAAAAAAAZUCAAAqAAAAss1jxmEpxj+VbZ+GR9HtPwAAAD8cAwAAAAAAAAGWAgAAKgAAALJbUrNqD8Y/9UIGqpLJ7T8AAAA/LAMAAAAAAAABlwIAACoAAACw6UCgc/XFP7Tt0/Aouu0/AAAAPywDAAAAAAAAAZgCAAAqAAAAsAUeeoXBxT9zmKE3v6rtPwAAAD88AwAAAAAAAAGZAgAAKgAAAK4h+1OXjcU/MkNvflWb7T8AAAA/PAMAAAAAAAABmgIAACoAAACsPdgtqVnFP/LtPMXri+0/AAAAP0sDAAAAAAAAAZsCAAAqAAAAquej9MMLxT8RbnEvzXTtPwAAAD9LAwAAAAAAAAGcAgAAKgAAAKatTJXwicQ/j8MMvflV7T8AAAA/WwMAAAAAAAABnQIAACoAAACi5QZJFCLEPw0ZqEomN+0/AAAAP1sDAAAAAAAAAZ4CAAAqAAAAnDme1kmGwz/rQ6r7nRDtPwAAAD9rAwAAAAAAAAGfAgAAKgAAAJrjaZ1kOMM/CsTeZX/57D8AAAA/igMAAAAAAAABoAIAACoAAACKifsMIBfBP4bEsA4Fnew/AAAAP8gDAAAAAAAAAaECAAAqAAAArdqD3ZKatT/iRE5NqVfsPwAAAD/IAwAAAAAAAAGiAgAAKgAAAKv2YLekZrU/4kROTalX7D8AAAA/2AMAAAAAAAABowIAACoAAACnLhtryP60P+JETk2pV+w/AAAAP9gDAAAAAAAAAaQCAAAqAAAAp0r4RNrKtD/iRE5NqVfsPwAAAD/oAwAAAAAAAAGlAgAAKgAAAKVm1R7slrQ/4kROTalX7D8AAAA/6AMAAAAAAAABpgIAACoAAACjgrL4/WK0P0EatXD0T+w/AAAAP/cDAAAAAAAAAacCAAAqAAAAoZ6P0g8vtD9BGrVw9E/sPwAAAD8HBAAAAAAAAAGoAgAAKgAAAKG6bKwh+7M/QRq1cPRP7D8AAAA/BwQAAAAAAAABqQIAACoAAACd8iZgRZOzP0EatXD0T+w/AAAAPwcEAAAAAAAAAaoCAAAqAAAAmSrhE2krsz9BGrVw9E/sPwAAAD8WBAAAAAAAAAGrAgAAKgAAAJV+eKGej7I/QRq1cPRP7D8AAAA/FgQAAAAAAAABrAIAACoAAACP7uwI5r+xP0EatXD0T+w/AAAAPyYEAAAAAAAAAa0CAAAqAAAAh3o+Sj+8sD/iRE5NqVfsPwAAAD8mBAAAAAAAAAGuAgAAKgAAAPa0TjKcOa4/gm/nKV5f7D8AAAA/NgQAAAAAAAABrwIAACoAAADWrNqD3ZKqP8PEGePHbuw/AAAAPzYEAAAAAAAAAbACAAAqAAAAvjTybde7pz9j77K/fHbsPwAAAD9FBAAAAAAAAAGxAgAAKgAAAK5MlfCJtKU/Y++yv3x27D8AAAA/VQQAAAAAAAABsgIAACoAAACm9MML9XykPwQaTJwxfuw/AAAAP1UEAAAAAAAAAbMCAAAqAAAAltSs2oPdoj+kROV45oXsPwAAAD9lBAAAAAAAAAG0AgAAKgAAAJJEIULLDaI/RG9+VZuN7D8AAAA/ZQQAAAAAAAABtQIAACoAAACOfNv17qWhP+WZFzJQlew/AAAAP3QEAAAAAAAAAbYCAAAqAAAAirSVqRI+oT/lmRcyUJXsPwAAAD90BAAAAAAAAAG3AgAAKgAAAIq0lakSPqE/hsSwDgWd7D8AAAA/hAQAAAAAAAABuAIAACoAAACK7E9dNtagPyXvSeu5pOw/AAAAP4QEAAAAAAAAAbkCAAAqAAAAgiQKEVpuoD/GGePHbqzsPwAAAD+TBAAAAAAAAAG6AgAAKgAAAPgo/fBCPZ8/Bm8Vgdi77D8AAAA/kwQAAAAAAAABuwIAACoAAAD0mHFYim2eP6eZrl2Nw+w/AAAAP6MEAAAAAAAAAbwCAAAqAAAA5HhaJxnOnD9IxEc6QsvsPwAAAD+jBAAAAAAAAAG9AgAAKgAAANTIt13vXpo/iBl686va7D8AAAA/swQAAAAAAAABvgIAACoAAADAGBWUxe+XP8lurKwV6uw/AAAAP7MEAAAAAAAAAb8CAAAqAAAAqNjmMeOwlD+q7ndCNAHtPwAAAD/CBAAAAAAAAAHAAgAAKgAAAIgILTdIopA/i25D2FIY7T8AAAA/wgQAAAAAAAABwQIAACoAAADQkP2py8aKPw0ZqEomN+0/AAAAP9IEAAAAAAAAAcICAAAqAAAAmPCJtJWpgj+Pwwy9+VXtPwAAAD/SBAAAAAAAAAHDAgAAKgAAAOAgiUKElns/cEPYUhht7T8AAAA/8QQAAAAAAAABxAIAACoAAACQYP4b3dlxP1HDo+g2hO0/AAAAP/EEAAAAAAAAAcUCAAAqAAAAAEGgc/U1bT+SGNahoJPtPwAAAD/xBAAAAAAAAAHGAgAAKgAAAABBoHP1NW0/020IWwqj7T8AAAA/AQUAAAAAAAABxwIAACoAAAAAQaBz9TVtP3OYoTe/qu0/AAAAPxAFAAAAAAAAAcgCAAAqAAAAAEGgc/U1bT8TwzoUdLLtPwAAAD8QBQAAAAAAAAHJAgAAKgAAAABBoHP1NW0/tO3T8Ci67T8AAAA/IAUAAAAAAAABygIAACoAAACwoCx+vxh1P1QYbc3dwe0/AAAAPzAFAAAAAAAAAcsCAAAqAAAAsKAsfr8YdT/1QgaqksntPwAAAD8wBQAAAAAAAAHMAgAAKgAAAMDgWuChV3g/lW2fhkfR7T8AAAA/PwUAAAAAAAABzQIAACoAAADA4FrgoVd4PzWYOGP82O0/AAAAPz8FAAAAAAAAAc4CAAAqAAAA4CCJQoSWez/WwtE/seDtPwAAAD9PBQAAAAAAAAHPAgAAKgAAAOAgiUKElns/FhgE+Rrw7T8AAAA/TwUAAAAAAAAB0AIAACoAAADwYLekZtV+P7dCndXP9+0/AAAAP18FAAAAAAAAAdECAAAqAAAA8GC3pGbVfj/3l8+OOQfuPwAAAD9fBQAAAAAAAAHSAgAAKgAAAJjwibSVqYI/Oe0BSKMW7j8AAAA/bgUAAAAAAAAB0wIAACoAAACY8Im0lamCP3lCNAENJu4/AAAAP24FAAAAAAAAAdQCAAAqAAAAsDC4FnjohT9awv+WKz3uPwAAAD9+BQAAAAAAAAHVAgAAKgAAAMhw5nhaJ4k/mxcyUJVM7j8AAAA/fgUAAAAAAAAB1gIAACoAAADgsBTbPGaMPzxCyyxKVO4/AAAAP40FAAAAAAAAAdcCAAAqAAAA+PBCPR+ljz98l/3ls2PuPwAAAD+NBQAAAAAAAAHYAgAAKgAAAIyYuM8AcpE/HcKWwmhr7j8AAAA/nQUAAAAAAAAB2QIAACoAAACcuM8AchGTP10XyXvSeu4/AAAAP50FAAAAAAAAAdoCAAAqAAAAqNjmMeOwlD/+QWJYh4LuPwAAAD+tBQAAAAAAAAHbAgAAKgAAALT4/WJUUJY/n2z7NDyK7j8AAAA/vAUAAAAAAAAB3AIAACoAAADAGBWUxe+XPz6XlBHxke4/AAAAP7wFAAAAAAAAAd0CAAAqAAAAyKigLH6/mD/fwS3upZnuPwAAAD/MBQAAAAAAAAHeAgAAKgAAANTIt13vXpo/38Et7qWZ7j8AAAA/zAUAAAAAAAAB3wIAACoAAADg6M6OYP6bP4Dsxspaoe4/AAAAP9wFAAAAAAAAAeACAAAqAAAA5HhaJxnOnD8fF2CnD6nuPwAAAD/cBQAAAAAAAAHhAgAAKgAAAOwI5r/RnZ0/Hxdgpw+p7j8AAAA/6wUAAAAAAAAB4gIAACoAAAD0mHFYim2eP8BB+YPEsO4/AAAAP+sFAAAAAAAAAeMCAAAqAAAAflzExH0GoD/AQfmDxLDuPwAAAD/rBQAAAAAAAAHkAgAAKgAAAIIkChFabqA/YWySYHm47j8AAAA/CgYAAAAAAAAB5QIAACoAAACKtJWpEj6hP6HBxBnjx+4/AAAAPxoGAAAAAAAAAeYCAAAqAAAAjnzb9e6loT+hwcQZ48fuPwAAAD8aBgAAAAAAAAHnAgAAKgAAAJJEIULLDaI/ocHEGePH7j8AAAA/SQYAAAAAAAAL</ink>
</athena>
</file>

<file path=customXml/item53.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BseAAAAAAAABfD///8MQWN0aW9uVHlwZVYxAQAAAAd2YWx1ZV9fAAgCAAAAAAAAAAEFAAAABAAAAAkRAAAACRIAAADzJQAAAAAAAAHt////8P///wAAAAABBgAAAAQAAAAJFAAAAAkVAAAAEXkAAAAAAAAB6v////D///8AAAAAAQcAAAAEAAAACRcAAAAJGAAAAEKLAAAAAAAAAef////w////AAAAAAEIAAAABAAAAAkaAAAACRsAAAC1pwAAAAAAAAHk////8P///wAAAAABCQAAAAQAAAAJHQAAAAkeAAAA6LMAAAAAAAAB4f////D///8AAAAAAQoAAAAEAAAACSAAAAAJIQAAAO66AAAAAAAAAd7////w////AAAAAAELAAAABAAAAAkjAAAACSQAAABsvwAAAAAAAAHb////8P///wAAAAABDAAAAAQAAAAJJgAAAAknAAAAMMUAAAAAAAAB2P////D///8AAAAABQ0AAAANQ2xlYXJDYW52YXNWMQIAAAAJU3RhcnRUaW1lBFR5cGUABBAMQWN0aW9uVHlwZVYxAgAAAAIAAAAG6gAAAAAAAAHX////8P///wAAAAAFDgAAAA9QZW5BdHRyaWJ1dGVzVjEKAAAAB19jb2xvckEHX2NvbG9yUgdfY29sb3JHB19jb2xvckIKRml0VG9DdXJ2ZQZIZWlnaHQOSWdub3JlUHJlc3N1cmUNSXNIaWdobGlnaHRlcgVTaGFwZQVXaWR0aAAAAAAAAAAABAACAgICAQYBAQxCcnVzaFNoYXBlVjECAAAABgIAAAD//wAAAAAAAAAAACJAAAAF1v///wxCcnVzaFNoYXBlVjEBAAAAB3ZhbHVlX18ACAIAAAABAAAAAAAAAAAAIkAFDwAAAApJbmtUcmFjZVYxAwAAAA1MaXN0YDErX2l0ZW1zDExpc3RgMStfc2l6ZQ9MaXN0YDErX3ZlcnNpb24EAAAYU2hhcmVkLklua2luZy5JbmtQb2ludFtdAgAAAAgIAgAAAAkrAAAANwAAADcAAAABEQAAAA4AAAD//wAAAAAAAAAAACJAAAAB1P///9b///8BAAAAAAAAAAAAIkABEgAAAA8AAAAJLQAAABUAAAAVAAAAARQAAAAOAAAA//8AAAAAAAAAAAAiQAAAAdL////W////AQAAAAAAAAAAACJAARUAAAAPAAAACS8AAAAPAAAADwAAAAEXAAAADgAAAP//AAAAAAAAAAAAIkAAAAHQ////1v///wEAAAAAAAAAAAAiQAEYAAAADwAAAAkxAAAAFgAAABYAAAABGgAAAA4AAAD//wAAAAAAAAAAACJAAAABzv///9b///8BAAAAAAAAAAAAIkABGwAAAA8AAAAJMwAAAHQAAAB0AAAAAR0AAAAOAAAA//8AAAAAAAAAAAAiQAAAAcz////W////AQAAAAAAAAAAACJAAR4AAAAPAAAACTUAAAAiAAAAIgAAAAEgAAAADgAAAP//AAAAAAAAAAAAIkAAAAHK////1v///wEAAAAAAAAAAAAiQAEhAAAADwAAAAk3AAAAEwAAABMAAAABIwAAAA4AAAD//wAAAAAAAAAAACJAAAAByP///9b///8BAAAAAAAAAAAAIkABJAAAAA8AAAAJOQAAACIAAAAiAAAAASYAAAAOAAAA//8AAAAAAAAAAAAiQAAAAcb////W////AQAAAAAAAAAAACJAAScAAAAPAAAACTsAAAA2AAAANgAAAAcrAAAAAAEAAABAAA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DQkHLQAAAAABAAAAIAAAAAQKSW5rUG9pbnRWMQIAAAAJcwAAAAl0AAAACXUAAAAJdgAAAAl3AAAACXgAAAAJeQAAAAl6AAAACXsAAAAJfAAAAAl9AAAACX4AAAAJfwAAAAmAAAAACYEAAAAJggAAAAmDAAAACYQAAAAJhQAAAAmGAAAACYcAAAANCwcvAAAAAAEAAAAQAAAABApJbmtQb2ludFYxAgAAAAmIAAAACYkAAAAJigAAAAmLAAAACYwAAAAJjQAAAAmOAAAACY8AAAAJkAAAAAmRAAAACZIAAAAJkwAAAAmUAAAACZUAAAAJlgAAAAoHMQAAAAABAAAAIAAAAAQKSW5rUG9pbnRWMQIAAAAJlwAAAAmYAAAACZkAAAAJmgAAAAmbAAAACZwAAAAJnQAAAAmeAAAACZ8AAAAJoAAAAAmhAAAACaIAAAAJowAAAAmkAAAACaUAAAAJpgAAAAmnAAAACagAAAAJqQAAAAmqAAAACasAAAAJrAAAAA0KBzMAAAAAAQAAAIAAAAAECklua1BvaW50VjEC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0MBzUAAAAAAQAAAEAAAAAECklua1BvaW50VjECAAAACSEBAAAJIgEAAAkjAQAACSQBAAAJJQEAAAkmAQAACScBAAAJKAEAAAkpAQAACSoBAAAJKwEAAAksAQAACS0BAAAJLgEAAAkvAQAACTABAAAJMQEAAAkyAQAACTMBAAAJNAEAAAk1AQAACTYBAAAJNwEAAAk4AQAACTkBAAAJOgEAAAk7AQAACTwBAAAJPQEAAAk+AQAACT8BAAAJQAEAAAlBAQAACUIBAAANHgc3AAAAAAEAAAAgAAAABApJbmtQb2ludFYxAgAAAAlDAQAACUQBAAAJRQEAAAlGAQAACUcBAAAJSAEAAAlJAQAACUoBAAAJSwEAAAlMAQAACU0BAAAJTgEAAAlPAQAACVABAAAJUQEAAAlSAQAACVMBAAAJVAEAAAlVAQAADQ0HOQAAAAABAAAAQAAAAAQKSW5rUG9pbnRWMQIAAAAJVgEAAAlXAQAACVgBAAAJWQEAAAlaAQAACVsBAAAJXAEAAAldAQAACV4BAAAJXwEAAAlgAQAACWEBAAAJYgEAAAljAQAACWQBAAAJZQEAAAlmAQAACWcBAAAJaAEAAAlpAQAACWoBAAAJawEAAAlsAQAACW0BAAAJbgEAAAlvAQAACXABAAAJcQEAAAlyAQAACXMBAAAJdAEAAAl1AQAACXYBAAAJdwEAAA0eBzsAAAAAAQAAAEAAAAAECklua1BvaW50VjECAA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DQoFPAAAAApJbmtQb2ludFYxBAAAAAFYAVkOUHJlc3N1cmVGYWN0b3IJVGltZVN0YW1wAAAAAAYGCxACAAAAjEZMYKYbxj/gYmX4RhSIPwAAAD8AAAAAAAAAAAE9AAAAPAAAAHakv56rWMY/4GJl+EYUiD8AAAA/GwIAAAAAAAABPgAAADwAAABYsWx8M7TGP+BiZfhGFIg/AAAAPyoCAAAAAAAAAT8AAAA8AAAAIByNmMBMxz/gYmX4RhSIPwAAAD8qAgAAAAAAAAFAAAAAPAAAAAApOnZIqMc/4GJl+EYUiD8AAAA/OgIAAAAAAAABQQAAADwAAADIk1qS1UDIP+BiZfhGFIg/AAAAPzoCAAAAAAAAAUIAAAA8AAAAkv56rmLZyD/gYmX4RhSIPwAAAD9KAgAAAAAAAAFDAAAAPAAAAETHDgn1rsk/4GJl+EYUiD8AAAA/WQIAAAAAAAABRAAAADwAAAAC4WjEBGbKP+BiZfhGFIg/AAAAP1kCAAAAAAAAAUUAAAA8AAAAtqn8Hpc7yz9AvhEFJp2KPwAAAD9ZAgAAAAAAAAFGAAAAPAAAAIAUHTsk1Ms/QL4RBSadij8AAAA/aQIAAAAAAAABRwAAADwAAABU0AO4Lk7MP0C+EQUmnYo/AAAAP2kCAAAAAAAAAUgAAAA8AAAAMt2wlbapzD9AvhEFJp2KPwAAAD95AgAAAAAAAAFJAAAAPAAAAPpH0bFDQs0/QL4RBSadij8AAAA/eQIAAAAAAAABSgAAADwAAADYVH6Py53NP0C+EQUmnYo/AAAAP4gCAAAAAAAAAUsAAAA8AAAArBBlDNYXzj9AvhEFJp2KPwAAAD+IAgAAAAAAAAFMAAAAPAAAAI4dEupdc84/QL4RBSadij8AAAA/mAIAAAAAAAABTQAAADwAAABi2fhmaO3OP2AZvhEFJo0/AAAAP5gCAAAAAAAAAU4AAAA8AAAAQualRPBIzz9gGb4RBSaNPwAAAD+nAgAAAAAAAAFPAAAAPAAAACDzUiJ4pM8/YBm+EQUmjT8AAAA/pwIAAAAAAAABUAAAADwAAAAAAAAAAADQP2AZvhEFJo0/AAAAP7cCAAAAAAAAAVEAAAA8AAAAb4bW7sMt0D9gGb4RBSaNPwAAAD+3AgAAAAAAAAFSAAAAPAAAAOpdcz4FPdA/YBm+EQUmjT8AAAA/xwIAAAAAAAABUwAAADwAAABZ5EktyWrQP6B0ah7kro8/AAAAP9YCAAAAAAAAAVQAAAA8AAAA1LvmfAp60D+gdGoe5K6PPwAAAD/WAgAAAAAAAAFVAAAAPAAAAE6Tg8xLidA/oHRqHuSujz8AAAA/1gIAAAAAAAABVgAAADwAAADJaiAcjZjQP6B0ah7kro8/AAAAP+YCAAAAAAAAAVcAAAA8AAAAvhlauw+30D+gdGoe5K6PPwAAAD/BAwAAAAAAAAFYAAAAPAAAADjx9gpRxtA/oHRqHuSujz8AAAA/0AMAAAAAAAABWQAAADwAAACzyJNaktXQP6B0ah7kro8/AAAAP+ADAAAAAAAAAVoAAAA8AAAALaAwqtPk0D/wZ4uV4RuRPwAAAD/wAwAAAAAAAAFbAAAAPAAAAKh3zfkU9NA/8GeLleEbkT8AAAA/8AMAAAAAAAABXAAAADwAAAAiT2pJVgPRP/Bni5XhG5E/AAAAP/8DAAAAAAAAAV0AAAA8AAAADK3dh1tA0T/wZ4uV4RuRPwAAAD//AwAAAAAAAAFeAAAAPAAAAHHi7RWijNE/8GeLleEbkT8AAAA/DwQAAAAAAAABXwAAADwAAABFntSSrAbSP5CV4RtRYJI/AAAAPw8EAAAAAAAAAWAAAAA8AAAAGVq7D7eA0j+QleEbUWCSPwAAAD8eBAAAAAAAAAFhAAAAPAAAAO0VoozB+tI/kJXhG1Fgkj8AAAA/HgQAAAAAAAABYgAAADwAAAA7qSVZDYTTP5CV4RtRYJI/AAAAPy4EAAAAAAAAAWMAAAA8AAAAD2UM1hf+0z+QleEbUWCSPwAAAD8uBAAAAAAAAAFkAAAAPAAAAOUg81IieNQ/kJXhG1Fgkj8AAAA/PgQAAAAAAAABZQAAADwAAADELaAwqtPUP5CV4RtRYJI/AAAAPz4EAAAAAAAAAWYAAAA8AAAArosTb68Q1T+QleEbUWCSPwAAAD9NBAAAAAAAAAFnAAAAPAAAAB0S6l1zPtU/kJXhG1Fgkj8AAAA/TQQAAAAAAAABaAAAADwAAACY6YattE3VP5CV4RtRYJI/AAAAP10EAAAAAAAAAWkAAAA8AAAAEsEj/fVc1T+QleEbUWCSPwAAAD9dBAAAAAAAAAFqAAAAPAAAAI2YwEw3bNU/kJXhG1Fgkj8AAAA/ygQAAAAAAAABawAAADwAAAD8Hpc7+5nVP5CV4RtRYJI/AAAAP8oEAAAAAAAAAWwAAAA8AAAA8c3Q2n241T+QleEbUWCSPwAAAD/aBAAAAAAAAAFtAAAAPAAAAGylbSq/x9U/kJXhG1Fgkj8AAAA/2gQAAAAAAAABbgAAADwAAADxzdDafbjVP/Bni5XhG5E/AAAAPxIGAAAAAAAAAW8AAAA8AAAAd/Yzizyp1T/wZ4uV4RuRPwAAAD8iBgAAAAAAAAFwAAAAPAAAAIJH+uu5itU/8GeLleEbkT8AAAA/MgYAAAAAAAABcQAAADwAAACCR/rruYrVP6B0ah7kro8/AAAAP0EGAAAAAAAAAXIAAAA8AAAAB3BdnHh71T+gdGoe5K6PPwAAAD9RBgAAAAAAAAFzAAAAPAAAAAoojOo0Odg/YKwM34gCgz8AAAA/AAAAAAAAAAABdAAAADwAAAAKKIzqNDnYPyBRYNKpeYA/AAAAPxAAAAAAAAAAAXUAAAA8AAAA6jQ5yLyU2D/A62eLleF7PwAAAD+hAAAAAAAAAAF2AAAAPAAAALKfWeRJLdk/wOtni5Xhez8AAAA/wQAAAAAAAAABdwAAADwAAAACM92wlbbZP8DrZ4uV4Xs/AAAAP9AAAAAAAAAAAXgAAAA8AAAAtleIMgbr2z9ANQ9y1892PwAAAD/QAAAAAAAAAAF5AAAAPAAAAGogHI2YwNw/QDUPctfPdj8AAAA/4AAAAAAAAAABegAAADwAAACWwEw3bKXdP0A1D3LXz3Y/AAAAP+AAAAAAAAAAAXsAAAA8AAAATIngkf563j9ANQ9y1892PwAAAD/vAAAAAAAAAAF8AAAAPAAAAAqjOk0OMt8/QDUPctfPdj8AAAA/7wAAAAAAAAABfQAAADwAAABM5fe43NnfP0A1D3LXz3Y/AAAAP+8AAAAAAAAAAX4AAAA8AAAAkFDvmvMp4D9ANQ9y1892PwAAAD//AAAAAAAAAAF/AAAAPAAAAIX/KDp2SOA/QDUPctfPdj8AAAA/DwEAAAAAAAABgAAAADwAAAAA18WJt1fgP0A1D3LXz3Y/AAAAPw8BAAAAAAAAAYEAAAA8AAAAvUKUMVhf4D9ANQ9y1892PwAAAD8eAQAAAAAAAAGCAAAAPAAAAHquYtn4ZuA/QDUPctfPdj8AAAA/HgEAAAAAAAABgwAAADwAAAC9QpQxWF/gP0A1D3LXz3Y/AAAAP/kBAAAAAAAAAYQAAAA8AAAAANfFibdX4D9ANQ9y1892PwAAAD8JAgAAAAAAAAGFAAAAPAAAAENr9+EWUOA/QDUPctfPdj8AAAA/kQIAAAAAAAABhgAAADwAAACF/yg6dkjgP0A1D3LXz3Y/AAAAP7ACAAAAAAAAAYcAAAA8AAAAyJNaktVA4D9ANQ9y1892PwAAAD/fAgAAAAAAAAGIAAAAPAAAAFiIMgbrC88/CLnrZ4uVyT8AAAA/AAAAAAAAAAABiQAAADwAAABYiDIG6wvPP1TzIHf9bMk/AAAAP6wAAAAAAAAAAYoAAAA8AAAAQualRPBIzz9U8yB3/WzJPwAAAD+8AAAAAAAAAAGLAAAAPAAAACDzUiJ4pM8/VPMgd/1syT8AAAA/zAAAAAAAAAABjAAAADwAAABvhtbuwy3QP6QtVoZvRMk/AAAAP8wAAAAAAAAAAY0AAAA8AAAAvhlauw+30D84osCkU/PIPwAAAD/bAAAAAAAAAAGOAAAAPAAAAAFcFyfeXtE/iNz1s8XKyD8AAAA/6wAAAAAAAAABjwAAADwAAAA7qSVZDYTTP9AWK8M3osg/AAAAP/oAAAAAAAAAAZAAAAA8AAAA+8J/FB071D8cUWDSqXnIPwAAAD/6AAAAAAAAAAGRAAAAPAAAAD4FPYDr4tQ/HFFg0ql5yD8AAAA/CgEAAAAAAAABkgAAADwAAAASwSP99VzVP2iLleEbUcg/AAAAPwoBAAAAAAAAAZMAAAA8AAAA5nwKegDX1T9oi5XhG1HIPwAAAD8aAQAAAAAAAAGUAAAAPAAAAEuyGghHI9Y/aIuV4RtRyD8AAAA/GgEAAAAAAAABlQAAADwAAAC6OPH2ClHWP2iLleEbUcg/AAAAPykBAAAAAAAAAZYAAAA8AAAAr+cqlo1v1j9oi5XhG1HIPwAAAD8pAQAAAAAAAAGXAAAAPAAAADpNDjIvJeo/4htRYNKp1T8AAAA/AAAAAAAAAAABmAAAADwAAAD2uNzZzyzqP+IbUWDSqdU/AAAAP40AAAAAAAAAAZkAAAA8AAAAcZB5KRE86j/iG1Fg0qnVPwAAAD+NAAAAAAAAAAGaAAAAPAAAAKnT5CDzUuo/4htRYNKp1T8AAAA/nAAAAAAAAAABmwAAADwAAADgFlAY1WnqP+IbUWDSqdU/AAAAP5wAAAAAAAAAAZwAAAA8AAAADgn1rjmf6j/iG1Fg0qnVPwAAAD+sAAAAAAAAAAGdAAAAPAAAADCq0+Qg8+o/4htRYNKp1T8AAAA/rAAAAAAAAAABngAAADwAAAAPt4DCqE7rP+IbUWDSqdU/AAAAP7wAAAAAAAAAAZ8AAAA8AAAA7sMtoDCq6z/iG1Fg0qnVPwAAAD/bAAAAAAAAAAGgAAAAPAAAAIrqNDnIvOw/CLnrZ4uV1T8AAAA/+gAAAAAAAAABoQAAADwAAAAebgGFUZ3uP3qQu362WNU/AAAAP/oAAAAAAAAAAaIAAAA8AAAAQA/gujjx7j96kLt+tljVPwAAAD8KAQAAAAAAAAGjAAAAPAAAAKRE8Eh/Pe8/epC7frZY1T8AAAA/CgEAAAAAAAABpAAAADwAAAAUy8Y3Q2vvP3qQu362WNU/AAAAPxkBAAAAAAAAAaUAAAA8AAAA/ig6dkio7z96kLt+tljVPwAAAD8ZAQAAAAAAAAGmAAAAPAAAAPTXcxXLxu8/epC7frZY1T8AAAA/KQEAAAAAAAABpwAAADwAAAAqG98Mrd3vP3qQu362WNU/AAAAPzkBAAAAAAAAAagAAAA8AAAAsENCvWvO7z96kLt+tljVPwAAAD+mAQAAAAAAAAGpAAAAPAAAAPTXcxXLxu8/epC7frZY1T8AAAA/pgEAAAAAAAABqgAAADwAAAA2bKVtKr/vP3qQu362WNU/AAAAP7YBAAAAAAAAAasAAAA8AAAAegDXxYm37z96kLt+tljVPwAAAD/FAQAAAAAAAAGsAAAAPAAAALyUCB7pr+8/epC7frZY1T8AAAA/1QEAAAAAAAABrQAAADwAAAAYwHVx4u2FPyF3/WyxMuI/AAAAPwAAAAAAAAAAAa4AAAA8AAAAGMB1ceLthT+OKDDp1DziPwAAAD8QAAAAAAAAAAGvAAAAPAAAAGivEGUM1oc/jigw6dQ84j8AAAA/IAAAAAAAAAABsAAAADwAAABorxBlDNaHP/zZYmX4RuI/AAAAPz8AAAAAAAAAAbEAAAA8AAAAaK8QZQzWhz9oi5XhG1HiPwAAAD8/AAAAAAAAAAGyAAAAPAAAALieq1g2vok/aIuV4RtR4j8AAAA/TgAAAAAAAAABswAAADwAAAC4nqtYNr6JP9U8yF0/W+I/AAAAP14AAAAAAAAAAbQAAAA8AAAACI5GTGCmiz/VPMhdP1viPwAAAD+NAAAAAAAAAAG1AAAAPAAAAPytixNvr5A/Q+762WJl4j8AAAA/rAAAAAAAAAABtgAAADwAAAD0FPQArouTP0Pu+tliZeI/AAAAP6wAAAAAAAAAAbcAAAA8AAAAlPMp6AFclz9D7vrZYmXiPwAAAD+8AAAAAAAAAAG4AAAAPAAAAOTixNsrRJk/Q+762WJl4j8AAAA/vAAAAAAAAAABuQAAADwAAADkSS3JaiCcP6+fLVaGb+I/AAAAP8sAAAAAAAAAAboAAAA8AAAANDnIvJQInj+vny1Whm/iPwAAAD/bAAAAAAAAAAG7AAAAPAAAAIQoY7C+8J8/r58tVoZv4j8AAAA/2wAAAAAAAAABvAAAADwAAAAWUBjVaXKgP6+fLVaGb+I/AAAAP+sAAAAAAAAAAb0AAAA8AAAA6gv/UXTsoD8cUWDSqXniPwAAAD/rAAAAAAAAAAG+AAAAPAAAAL7H5c5+ZqE/HFFg0ql54j8AAAA/6wAAAAAAAAABvwAAADwAAACSg8xLieChPxxRYNKpeeI/AAAAP/oAAAAAAAAAAcAAAAA8AAAAZj+zyJNaoj8cUWDSqXniPwAAAD/6AAAAAAAAAAHBAAAAPAAAADr7mUWe1KI/HFFg0ql54j8AAAA/CgEAAAAAAAABwgAAADwAAAAOt4DCqE6jPxxRYNKpeeI/AAAAPwoBAAAAAAAAAcMAAAA8AAAA4nJnP7PIoz8cUWDSqXniPwAAAD8aAQAAAAAAAAHEAAAAPAAAALYuTry9QqQ/HFFg0ql54j8AAAA/GgEAAAAAAAABxQAAADwAAACK6jQ5yLykPxxRYNKpeeI/AAAAPykBAAAAAAAAAcYAAAA8AAAAXqYbttI2pT8cUWDSqXniPwAAAD8pAQAAAAAAAAHHAAAAPAAAAAYe6a/nKqY/HFFg0ql54j8AAAA/OQEAAAAAAAAByAAAADwAAACulbap/B6nPxxRYNKpeeI/AAAAPzkBAAAAAAAAAckAAAA8AAAAglGdJgeZpz8cUWDSqXniPwAAAD9IAQAAAAAAAAHKAAAAPAAAAC7JaiAcjag/HFFg0ql54j8AAAA/SAEAAAAAAAABywAAADwAAAAChVGdJgepPxxRYNKpeeI/AAAAP1gBAAAAAAAAAcwAAAA8AAAA1kA4GjGBqT8cUWDSqXniPwAAAD9YAQAAAAAAAAHNAAAAPAAAAKr8Hpc7+6k/HFFg0ql54j8AAAA/aAEAAAAAAAABzgAAADwAAAB6uAUURnWqPxxRYNKpeeI/AAAAP3cBAAAAAAAAAc8AAAA8AAAATnTskFDvqj8cUWDSqXniPwAAAD93AQAAAAAAAAHQAAAAPAAAACIw0w1baas/HFFg0ql54j8AAAA/lwEAAAAAAAAB0QAAADwAAAD267mKZeOrPxxRYNKpeeI/AAAAP5cBAAAAAAAAAdIAAAA8AAAAyqegB3BdrD8cUWDSqXniPwAAAD+mAQAAAAAAAAHTAAAAPAAAAJ5jh4R616w/HFFg0ql54j8AAAA/pgEAAAAAAAAB1AAAADwAAABK21R+j8utPxxRYNKpeeI/AAAAP7YBAAAAAAAAAdUAAAA8AAAAxg4J9a45rz8cUWDSqXniPwAAAD/FAQAAAAAAAAHWAAAAPAAAADdDa/fhFrA/HFFg0ql54j8AAAA/xQEAAAAAAAAB1wAAADwAAAD1XMWy8c2wPxxRYNKpeeI/AAAAP9UBAAAAAAAAAdgAAAA8AAAAs3YfbgGFsT+KApNOzYPiPwAAAD/VAQAAAAAAAAHZAAAAPAAAAHGQeSkRPLI/igKTTs2D4j8AAAA/5QEAAAAAAAAB2gAAADwAAAAZCEcjJjCzP/ezxcrwjeI/AAAAP+UBAAAAAAAAAdsAAAA8AAAA7cMtoDCqsz/3s8XK8I3iPwAAAD/0AQAAAAAAAAHcAAAAPAAAAMF/FB07JLQ/97PFyvCN4j8AAAA/9AEAAAAAAAAB3QAAADwAAAB/mW7YStu0P2Nl+EYUmOI/AAAAPwQCAAAAAAAAAd4AAAA8AAAAaffhFlAYtT9jZfhGFJjiPwAAAD8EAgAAAAAAAAHfAAAAPAAAAFNVVVVVVbU/0RYrwzei4j8AAAA/FAIAAAAAAAAB4AAAADwAAAAnETzSX8+1P9EWK8M3ouI/AAAAPxQCAAAAAAAAAeEAAAA8AAAAEW+vEGUMtj/RFivDN6LiPwAAAD8jAgAAAAAAAAHiAAAAPAAAAPvMIk9qSbY/0RYrwzei4j8AAAA/IwIAAAAAAAAB4wAAADwAAADPiAnMdMO2P9EWK8M3ouI/AAAAPyMCAAAAAAAAAeQAAAA8AAAAo0TwSH89tz/RFivDN6LiPwAAAD8zAgAAAAAAAAHlAAAAPAAAAGFeSgSP9Lc/0RYrwzei4j8AAAA/QgIAAAAAAAAB5gAAADwAAAAfeKS/nqu4P9EWK8M3ouI/AAAAP0ICAAAAAAAAAecAAAA8AAAA4ZH+eq5iuT/RFivDN6LiPwAAAD9SAgAAAAAAAAHoAAAAPAAAAJ+rWDa+Gbo/0RYrwzei4j8AAAA/UgIAAAAAAAAB6QAAADwAAABdxbLxzdC6P9EWK8M3ouI/AAAAP2ICAAAAAAAAAeoAAAA8AAAA2fhmaO0+vD/RFivDN6LiPwAAAD9iAgAAAAAAAAHrAAAAPAAAAIFwNGICM70/0RYrwzei4j8AAAA/cQIAAAAAAAAB7AAAADwAAAAp6AFcFye+P9EWK8M3ouI/AAAAP3ECAAAAAAAAAe0AAAA8AAAA0V/PVSwbvz8+yF0/W6ziPwAAAD+BAgAAAAAAAAHuAAAAPAAAALxrzqegB8A/PshdP1us4j8AAAA/gQIAAAAAAAAB7wAAADwAAACceHuFKGPAP6p5kLt+tuI/AAAAP5ECAAAAAAAAAfAAAAA8AAAAcDRiAjPdwD8YK8M3osDiPwAAAD+RAgAAAAAAAAHxAAAAPAAAAE5BD+C6OME/GCvDN6LA4j8AAAA/oAIAAAAAAAAB8gAAADwAAAAYrC/8R9HBP4Xc9bPFyuI/AAAAP6ACAAAAAAAAAfMAAAA8AAAA7GcWeVJLwj+F3PWzxcriPwAAAD+wAgAAAAAAAAH0AAAAPAAAALbSNpXf48I/8Y0oMOnU4j8AAAA/sAIAAAAAAAAB9QAAADwAAAB+PVexbHzDP18/W6wM3+I/AAAAP78CAAAAAAAAAfYAAAA8AAAAUvk9Lnf2wz9fP1usDN/iPwAAAD+/AgAAAAAAAAH3AAAAPAAAABATmOmGrcQ/Xz9brAzf4j8AAAA/zwIAAAAAAAAB+AAAADwAAADafbgFFEbFP18/W6wM3+I/AAAAP88CAAAAAAAAAfkAAAA8AAAArjmfgh7AxT9fP1usDN/iPwAAAD/fAgAAAAAAAAH6AAAAPAAAAHakv56rWMY/Xz9brAzf4j8AAAA/7gIAAAAAAAAB+wAAADwAAAAsbVP5PS7HP18/W6wM3+I/AAAAP+4CAAAAAAAAAfwAAAA8AAAA9NdzFcvGxz9fP1usDN/iPwAAAD/+AgAAAAAAAAH9AAAAPAAAALLxzdDafcg/8Y0oMOnU4j8AAAA//gIAAAAAAAAB/gAAADwAAAB8XO7sZxbJP4Xc9bPFyuI/AAAAP/4CAAAAAAAAAf8AAAA8AAAAUBjVaXKQyT+F3PWzxcriPwAAAD8OAwAAAAAAAAEAAQAAPAAAACTUu+Z8Cso/GCvDN6LA4j8AAAA/DgMAAAAAAAABAQEAADwAAAAOMi8lgkfKPxgrwzeiwOI/AAAAPx0DAAAAAAAAAQIBAAA8AAAA+I+iY4eEyj8YK8M3osDiPwAAAD8dAwAAAAAAAAEDAQAAPAAAAOLtFaKMwco/GCvDN6LA4j8AAAA/LQMAAAAAAAABBAEAADwAAADWnE9BD+DKPxgrwzeiwOI/AAAAPy0DAAAAAAAAAQUBAAA8AAAAtqn8Hpc7yz8YK8M3osDiPwAAAD88AwAAAAAAAAEGAQAAPAAAAKpYNr4ZWss/GCvDN6LA4j8AAAA/PAMAAAAAAAABBwEAADwAAACKZeObobXLPxgrwzeiwOI/AAAAP0wDAAAAAAAAAQgBAAA8AAAAgBQdOyTUyz8YK8M3osDiPwAAAD9MAwAAAAAAAAEJAQAAPAAAAGpykHkpEcw/GCvDN6LA4j8AAAA/XAMAAAAAAAABCgEAADwAAABIfz1XsWzMPxgrwzeiwOI/AAAAP1wDAAAAAAAAAQsBAAA8AAAAPi539jOLzD8YK8M3osDiPwAAAD9rAwAAAAAAAAEMAQAAPAAAACaM6jQ5yMw/GCvDN6LA4j8AAAA/ewMAAAAAAAABDQEAADwAAAAQ6l1zPgXNPxgrwzeiwOI/AAAAP3sDAAAAAAAAAQ4BAAA8AAAA+kfRsUNCzT8YK8M3osDiPwAAAD+LAwAAAAAAAAEPAQAAPAAAAO72ClHGYM0/GCvDN6LA4j8AAAA/mgMAAAAAAAABEAEAADwAAADYVH6Py53NPxgrwzeiwOI/AAAAP7kDAAAAAAAAAREBAAA8AAAAwrLxzdDazT8YK8M3osDiPwAAAD+5AwAAAAAAAAESAQAAPAAAALhhK21T+c0/GCvDN6LA4j8AAAA/2QMAAAAAAAABEwEAADwAAACsEGUM1hfOPxgrwzeiwOI/AAAAP+gDAAAAAAAAARQBAAA8AAAAor+eq1g2zj8YK8M3osDiPwAAAD/oAwAAAAAAAAEVAQAAPAAAAI4dEupdc84/GCvDN6LA4j8AAAA/+AMAAAAAAAABFgEAADwAAABuKr/H5c7OPxgrwzeiwOI/AAAAP/gDAAAAAAAAARcBAAA8AAAAQualRPBIzz8YK8M3osDiPwAAAD8IBAAAAAAAAAEYAQAAPAAAACDzUiJ4pM8/GCvDN6LA4j8AAAA/CAQAAAAAAAABGQEAADwAAAAKUcZgfeHPPxgrwzeiwOI/AAAAPxcEAAAAAAAAARoBAAA8AAAAetecT0EP0D8YK8M3osDiPwAAAD8XBAAAAAAAAAEbAQAAPAAAAPWuOZ+CHtA/GCvDN6LA4j8AAAA/JwQAAAAAAAABHAEAADwAAABvhtbuwy3QPxgrwzeiwOI/AAAAPycEAAAAAAAAAR0BAAA8AAAA6l1zPgU90D8YK8M3osDiPwAAAD/mBgAAAAAAAAEeAQAAPAAAAGQ1EI5GTNA/GCvDN6LA4j8AAAA/FQcAAAAAAAABHwEAADwAAADfDK3dh1vQPxgrwzeiwOI/AAAAP0QHAAAAAAAAASABAAA8AAAA6l1zPgU90D8YK8M3osDiPwAAAD/QBwAAAAAAAAEhAQAAPAAAANBpcpB5KXE/1TzIXT9b5j8AAAA/AAAAAAAAAAABIgEAADwAAABwSKh3zfl0P9U8yF0/W+Y/AAAAPx8AAAAAAAAAASMBAAA8AAAAsAUURnWafD/VPMhdP1vmPwAAAD8/AAAAAAAAAAEkAQAAPAAAAHjhP4qOHYI/1TzIXT9b5j8AAAA/PwAAAAAAAAABJQEAADwAAADI0Np9uAWEP9U8yF0/W+Y/AAAAP04AAAAAAAAAASYBAAA8AAAAuJ6rWDa+iT/VPMhdP1vmPwAAAD9OAAAAAAAAAAEnAQAAPAAAAEydJgeZl5I/1TzIXT9b5j8AAAA/TgAAAAAAAAABKAEAADwAAAA8a/fhFlCYP9U8yF0/W+Y/AAAAP14AAAAAAAAAASkBAAA8AAAAhChjsL7wnz/VPMhdP1vmPwAAAD9eAAAAAAAAAAEqAQAAPAAAAOJyZz+zyKM/1TzIXT9b5j8AAAA/bgAAAAAAAAABKwEAADwAAACCUZ0mB5mnP9U8yF0/W+Y/AAAAP30AAAAAAAAAASwBAAA8AAAAergFFEZ1qj/VPMhdP1vmPwAAAD99AAAAAAAAAAEtAQAAPAAAAB6XO/uZRa4/1TzIXT9b5j8AAAA/fQAAAAAAAAABLgEAADwAAAD1XMWy8c2wP9U8yF0/W+Y/AAAAP40AAAAAAAAAAS8BAAA8AAAAhzIG6wv/sT/VPMhdP1vmPwAAAD+cAAAAAAAAAAEwAQAAPAAAABkIRyMmMLM/1TzIXT9b5j8AAAA/nAAAAAAAAAABMQEAADwAAADBfxQdOyS0P0Pu+tliZeY/AAAAP6wAAAAAAAAAATIBAAA8AAAAaffhFlAYtT9D7vrZYmXmPwAAAD+sAAAAAAAAAAEzAQAAPAAAABFvrxBlDLY/Q+762WJl5j8AAAA/vAAAAAAAAAABNAEAADwAAACjRPBIfz23P0Pu+tliZeY/AAAAP7wAAAAAAAAAATUBAAA8AAAAH3ikv56ruD9D7vrZYmXmPwAAAD/LAAAAAAAAAAE2AQAAPAAAAIkJzHTDVro/Q+762WJl5j8AAAA/ywAAAAAAAAABNwEAADwAAAAFPYDr4sS7P7GfLVaGb+Y/AAAAP9sAAAAAAAAAATgBAAA8AAAAVSwb3wytvT+xny1Whm/mPwAAAD/bAAAAAAAAAAE5AQAAPAAAAI95KRE80r8/HVFg0ql55j8AAAA/6wAAAAAAAAABOgEAADwAAABwNGICM93APx1RYNKpeeY/AAAAP+sAAAAAAAAAATsBAAA8AAAAJP31XMWywT8dUWDSqXnmPwAAAD/6AAAAAAAAAAE8AQAAPAAAAOIWUBjVacI/HVFg0ql55j8AAAA/+gAAAAAAAAABPQEAADwAAAC20jaV3+PCPx1RYNKpeeY/AAAAPwoBAAAAAAAAAT4BAAA8AAAAlN/jcmc/wz8dUWDSqXnmPwAAAD8KAQAAAAAAAAE/AQAAPAAAAH49V7FsfMM/HVFg0ql55j8AAAA/GQEAAAAAAAABQAEAADwAAAB07JBQ75rDPx1RYNKpeeY/AAAAPxkBAAAAAAAAAUEBAAA8AAAAaJvK73G5wz8dUWDSqXnmPwAAAD8pAQAAAAAAAAFCAQAAPAAAAF5KBI/018M/HVFg0ql55j8AAAA/lgEAAAAAAAABQwEAADwAAAD0FPQArouTP2HSqXmQu+g/AAAAPwAAAAAAAAAAAUQBAAA8AAAARASP9NdzlT9h0ql5kLvoPwAAAD9OAAAAAAAAAAFFAQAAPAAAAJTzKegBXJc/YdKpeZC76D8AAAA/TgAAAAAAAAABRgEAADwAAAA00l/PVSybP2HSqXmQu+g/AAAAP14AAAAAAAAAAUcBAAA8AAAAvsflzn5moT9h0ql5kLvoPwAAAD9eAAAAAAAAAAFIAQAAPAAAANrZzyzypKY/YdKpeZC76D8AAAA/bQAAAAAAAAABSQEAADwAAADKp6AHcF2sP2HSqXmQu+g/AAAAP20AAAAAAAAAAUoBAAA8AAAA37o48fYKsT9h0ql5kLvoPwAAAD99AAAAAAAAAAFLAQAAPAAAANchod4157M/9SB3/Wyx6D8AAAA/fQAAAAAAAAABTAEAADwAAADPiAnMdMO2P/Ugd/1sseg/AAAAP4wAAAAAAAAAAU0BAAA8AAAADdYX/qPouD+Hb0SBSafoPwAAAD+MAAAAAAAAAAFOAQAAPAAAADGBmW7YSrs/h29EgUmn6D8AAAA/nAAAAAAAAAABTwEAADwAAACttE3l97i8Pxu+EQUmneg/AAAAP5wAAAAAAAAAAVABAAA8AAAAE0Z1mhxkvj+tDN+IApPoPwAAAD+sAAAAAAAAAAFRAQAAPAAAALu9QpQxWL8/rQzfiAKT6D8AAAA/rAAAAAAAAAABUgEAADwAAAC8a86noAfAP60M34gCk+g/AAAAP7sAAAAAAAAAAVMBAAA8AAAApslB5qVEwD+tDN+IApPoPwAAAD+7AAAAAAAAAAFUAQAAPAAAAJx4e4UoY8A/rQzfiAKT6D8AAAA/ywAAAAAAAAABVQEAADwAAACceHuFKGPAPz9brAzfiOg/AAAAP6MBAAAAAAAAAVYBAAA8AAAABh7pr+cqpj9rHuSuny3sPwAAAD8AAAAAAAAAAAFXAQAAPAAAAAYe6a/nKqY/2c8WK8M37D8AAAA/jAAAAAAAAAABWAEAADwAAADa2c8s8qSmP0WBSafmQew/AAAAP4wAAAAAAAAAAVkBAAA8AAAAglGdJgeZpz9FgUmn5kHsPwAAAD+cAAAAAAAAAAFaAQAAPAAAAAKFUZ0mB6k/sTJ8IwpM7D8AAAA/nAAAAAAAAAABWwEAADwAAABOdOyQUO+qPx/krp8tVuw/AAAAP6wAAAAAAAAAAVwBAAA8AAAASttUfo/LrT8f5K6fLVbsPwAAAD+sAAAAAAAAAAFdAQAAPAAAALN2H24BhbE/+UYUmHRq7D8AAAA/uwAAAAAAAAABXgEAADwAAACr3YdbQGG0P2f4RhSYdOw/AAAAP7sAAAAAAAAAAV8BAAA8AAAAjaJjh4R6tz/TqXmQu37sPwAAAD/LAAAAAAAAAAFgAQAAPAAAAJ+rWDa+Gbo/06l5kLt+7D8AAAA/ywAAAAAAAAABYQEAADwAAADZ+GZo7T68P9OpeZC7fuw/AAAAP9sAAAAAAAAAAWIBAAA8AAAAE0Z1mhxkvj/TqXmQu37sPwAAAD/bAAAAAAAAAAFjAQAAPAAAAI95KRE80r8/06l5kLt+7D8AAAA/6gAAAAAAAAABZAEAADwAAACG1u7DLaDAP9OpeZC7fuw/AAAAP+oAAAAAAAAAAWUBAAA8AAAAWpLVQDgawT/TqXmQu37sPwAAAD/6AAAAAAAAAAFmAQAAPAAAADifgh7AdcE/06l5kLt+7D8AAAA/+gAAAAAAAAABZwEAADwAAAAk/fVcxbLBP9OpeZC7fuw/AAAAPwkBAAAAAAAAAWgBAAA8AAAA+Ljc2c8swj/TqXmQu37sPwAAAD8JAQAAAAAAAAFpAQAAPAAAAOIWUBjVacI/06l5kLt+7D8AAAA/GQEAAAAAAAABagEAADwAAADAI/31XMXCP9OpeZC7fuw/AAAAPxkBAAAAAAAAAWsBAAA8AAAAoDCq0+Qgwz9n+EYUmHTsPwAAAD8pAQAAAAAAAAFsAQAAPAAAAGibyu9xucM/Z/hGFJh07D8AAAA/KQEAAAAAAAABbQEAADwAAAAmtSSrgXDEP2f4RhSYdOw/AAAAPzgBAAAAAAAAAW4BAAA8AAAA2n24BRRGxT9n+EYUmHTsPwAAAD84AQAAAAAAAAFvAQAAPAAAAGICM92wlcY/+UYUmHRq7D8AAAA/SAEAAAAAAAABcAEAADwAAAAWy8Y3Q2vHP/lGFJh0auw/AAAAP0gBAAAAAAAAAXEBAAA8AAAAqKAHcF2cyD+NleEbUWDsPwAAAD9YAQAAAAAAAAFyAQAAPAAAAFAY1WlykMk/H+Suny1W7D8AAAA/WAEAAAAAAAABcwEAADwAAAAOMi8lgkfKPx/krp8tVuw/AAAAP2cBAAAAAAAAAXQBAAA8AAAAwPrCfxQdyz+xMnwjCkzsPwAAAD9nAQAAAAAAAAF1AQAAPAAAAKAHcF2ceMs/RYFJp+ZB7D8AAAA/dwEAAAAAAAABdgEAADwAAACUtqn8HpfLP0WBSafmQew/AAAAP3cBAAAAAAAAAXcBAAA8AAAAimXjm6G1yz9FgUmn5kHsPwAAAD+GAQAAAAAAAAF4AQAAPAAAAIJRnSYHmac/KzDp1DzI7z8AAAA/AAAAAAAAAAABeQEAADwAAABWDYSjEROoPysw6dQ8yO8/AAAAPxAAAAAAAAAAAXoBAAA8AAAALslqIByNqD8rMOnUPMjvPwAAAD8fAAAAAAAAAAF7AQAAPAAAAAKFUZ0mB6k/KzDp1DzI7z8AAAA/HwAAAAAAAAABfAEAADwAAADWQDgaMYGpP5fhG1Fg0u8/AAAAPy8AAAAAAAAAAX0BAAA8AAAATnTskFDvqj+X4RtRYNLvPwAAAD8vAAAAAAAAAAF+AQAAPAAAAJ5jh4R616w/l+EbUWDS7z8AAAA/PwAAAAAAAAABfwEAADwAAADyUiJ4pL+uP5fhG1Fg0u8/AAAAP04AAAAAAAAAAYABAAA8AAAAIaHeNedTsD+X4RtRYNLvPwAAAD9OAAAAAAAAAAGBAQAAPAAAALN2H24BhbE/l+EbUWDS7z8AAAA/XgAAAAAAAAABggEAADwAAABxkHkpETyyP5fhG1Fg0u8/AAAAP14AAAAAAAAAAYMBAAA8AAAAGQhHIyYwsz+X4RtRYNLvPwAAAD9tAAAAAAAAAAGEAQAAPAAAAMF/FB07JLQ/l+EbUWDS7z8AAAA/bQAAAAAAAAABhQEAADwAAAA9s8iTWpK1P5fhG1Fg0u8/AAAAP30AAAAAAAAAAYYBAAA8AAAAz4gJzHTDtj+X4RtRYNLvPwAAAD99AAAAAAAAAAGHAQAAPAAAAEu8vUKUMbg/l+EbUWDS7z8AAAA/jQAAAAAAAAABiAEAADwAAACfq1g2vhm6P5fhG1Fg0u8/AAAAP40AAAAAAAAAAYkBAAA8AAAA75rzKegBvD+X4RtRYNLvPwAAAD+cAAAAAAAAAAGKAQAAPAAAAD+Kjh0S6r0/l+EbUWDS7z8AAAA/nAAAAAAAAAABiwEAADwAAACPeSkRPNK/P5fhG1Fg0u8/AAAAP6wAAAAAAAAAAYwBAAA8AAAAZOObobX7wD+X4RtRYNLvPwAAAD/IAAAAAAAAAAGNAQAAPAAAAA5baZvK78E/l+EbUWDS7z8AAAA/2AAAAAAAAAABjgEAADwAAAC20jaV3+PCP5fhG1Fg0u8/AAAAP9gAAAAAAAAAAY8BAAA8AAAAXkoEj/TXwz+X4RtRYNLvPwAAAD/nAAAAAAAAAAGQAQAAPAAAABxkXkoEj8Q/KzDp1DzI7z8AAAA/5wAAAAAAAAABkQEAADwAAADE2ytEGYPFPysw6dQ8yO8/AAAAP/cAAAAAAAAAAZIBAAA8AAAAbFP5PS53xj8rMOnUPMjvPwAAAD/3AAAAAAAAAAGTAQAAPAAAABbLxjdDa8c/vX62WBm+7z8AAAA/BgEAAAAAAAABlAEAADwAAAC+QpQxWF/IP71+tlgZvu8/AAAAPwYBAAAAAAAAAZUBAAA8AAAAWmmbyu9xyT+9frZYGb7vPwAAAD8WAQAAAAAAAAGWAQAAPAAAABiD9YX/KMo/vX62WBm+7z8AAAA/FgEAAAAAAAABlwEAADwAAADWnE9BD+DKP71+tlgZvu8/AAAAPyYBAAAAAAAAAZgBAAA8AAAAoAdwXZx4yz+9frZYGb7vPwAAAD8mAQAAAAAAAAGZAQAAPAAAAHTDVtqm8ss/vX62WBm+7z8AAAA/NQEAAAAAAAABmgEAADwAAABU0AO4Lk7MP71+tlgZvu8/AAAAPzUBAAAAAAAAAZsBAAA8AAAAPi539jOLzD+9frZYGb7vPwAAAD9FAQAAAAAAAAGcAQAAPAAAACaM6jQ5yMw/vX62WBm+7z8AAAA/RQEAAAAAAAABnQEAADwAAAAaOyTUu+bMP71+tlgZvu8/AAAAP1UBAAAAAAAAAZ4BAAA8AAAAEOpdcz4FzT+9frZYGb7vPwAAAD8gAgAAAAAAAAGfAQAAPAAAAASZlxLBI80/vX62WBm+7z8AAAA/IAIAAAAAAAABoAEAADwAAAD6R9GxQ0LNP71+tlgZvu8/AAAAPy8CAAAAAAAAAaEBAAA8AAAA5KVE8Eh/zT+9frZYGb7vPwAAAD8vAgAAAAAAAAGiAQAAPAAAAM4DuC5OvM0/vX62WBm+7z8AAAA/PwIAAAAAAAABowEAADwAAACiv56rWDbOP71+tlgZvu8/AAAAPz8CAAAAAAAAAaQBAAA8AAAAeHuFKGOwzj+9frZYGb7vPwAAAD9PAgAAAAAAAAGlAQAAPAAAAELmpUTwSM8/KzDp1DzI7z8AAAA/TwIAAAAAAAABpgEAADwAAAB615xPQQ/QPysw6dQ8yO8/AAAAP14CAAAAAAAAAacBAAA8AAAAWeRJLclq0D8rMOnUPMjvPwAAAD9eAgAAAAAAAAGoAQAAPAAAADjx9gpRxtA/KzDp1DzI7z8AAAA/bgIAAAAAAAABqQEAADwAAAAiT2pJVgPRPysw6dQ8yO8/AAAAP30CAAAAAAAAAaoBAAA8AAAADK3dh1tA0T8rMOnUPMjvPwAAAD99AgAAAAAAAAGrAQAAPAAAAAFcFyfeXtE/KzDp1DzI7z8AAAA/jQIAAAAAAAABrAEAADwAAAB8M7R2H27RPysw6dQ8yO8/AAAAP40CAAAAAAAAAa0BAAA8AAAA9gpRxmB90T8rMOnUPMjvPwAAAD+NAgAAAAAAAAs=</ink>
</athena>
</file>

<file path=customXml/item54.xml><?xml version="1.0" encoding="utf-8"?>
<athena xmlns="http://schemas.microsoft.com/edu/athena" version="0.1.3209.0">
  <media streamable="true" recordStart="0" recordEnd="54664" recordLength="107508"/>
</athena>
</file>

<file path=customXml/item5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cAAAAJAAAABwMAAAAAAQAAAAgAAAAECUlua0F0b21WMQIAAAAJBAAAAAkFAAAACQYAAAAJBwAAAAkIAAAACQkAAAAJCgAAAAoFBAAAAAtQZW5TdHJva2VWMQQAAAAKQXR0cmlidXRlcwVUcmFjZQlTdGFydFRpbWUEVHlwZQQEAAQPUGVuQXR0cmlidXRlc1YxAgAAAApJbmtUcmFjZVYxAgAAABAMQWN0aW9uVHlwZVYxAgAAAAIAAAAJCwAAAAkMAAAAhwoAAAAAAAAF8////wxBY3Rpb25UeXBlVjEBAAAAB3ZhbHVlX18ACAIAAAAAAAAAAQUAAAAEAAAACQ4AAAAJDwAAAK0WAAAAAAAAAfD////z////AAAAAAEGAAAABAAAAAkRAAAACRIAAABJKgAAAAAAAAHt////8////wAAAAABBwAAAAQAAAAJFAAAAAkVAAAATS8AAAAAAAAB6v////P///8AAAAAAQgAAAAEAAAACRcAAAAJGAAAAL9XAAAAAAAAAef////z////AAAAAAEJAAAABAAAAAkaAAAACRsAAABlXgAAAAAAAAHk////8////wAAAAAFCgAAAA1DbGVhckNhbnZhc1YxAgAAAAlTdGFydFRpbWUEVHlwZQAEEAxBY3Rpb25UeXBlVjECAAAAAgAAAIjVAAAAAAAAAeP////z////AAAAAAULAAAAD1BlbkF0dHJpYnV0ZXNWMQoAAAAHX2NvbG9yQQdfY29sb3JSB19jb2xvckcHX2NvbG9yQgpGaXRUb0N1cnZlBkhlaWdodA5JZ25vcmVQcmVzc3VyZQ1Jc0hpZ2hsaWdodGVyBVNoYXBlBVdpZHRoAAAAAAAAAAAEAAICAgIBBgEBDEJydXNoU2hhcGVWMQIAAAAGAgAAAP9wMKAAAAAAAAAAIkAAAAXi////DEJydXNoU2hhcGVWMQEAAAAHdmFsdWVfXwAIAgAAAAEAAAAAAAAAAAAiQAUMAAAACklua1RyYWNlVjEDAAAADUxpc3RgMStfaXRlbXMMTGlzdGAxK19zaXplD0xpc3RgMStfdmVyc2lvbgQAABhTaGFyZWQuSW5raW5nLklua1BvaW50W10CAAAACAgCAAAACR8AAAB4AAAAeAAAAAEOAAAACwAAAP9wMKAAAAAAAAAAIkAAAAHg////4v///wEAAAAAAAAAAAAiQAEPAAAADAAAAAkhAAAA9wAAAPcAAAABEQAAAAsAAAD/cDCgAAAAAAAAACJAAAAB3v///+L///8BAAAAAAAAAAAAIkABEgAAAAwAAAAJIwAAADIAAAAyAAAAARQAAAALAAAA/3AwoAAAAAAAAAAiQAAAAdz////i////AQAAAAAAAAAAACJAARUAAAAMAAAACSUAAADiAAAA4gAAAAEXAAAACwAAAP9wMKAAAAAAAAAAIkAAAAHa////4v///wEAAAAAAAAAAAAiQAEYAAAADAAAAAknAAAAbQAAAG0AAAABGgAAAAsAAAD/cDCgAAAAAAAAACJAAAAB2P///+L///8BAAAAAAAAAAAAIkABGwAAAAwAAAAJKQAAAKQAAACkAAAABx8AAAAAAQAAAIAA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DQgHIQAAAAABAAAAAAEAAAQKSW5rUG9pbnRWMQI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0JByMAAAAAAQAAAEAAAAAECklua1BvaW50VjECAA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0OByUAAAAAAQAAAAABAAAECklua1BvaW50VjECAA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NHgcnAAAAAAEAAACAAAAABApJbmtQb2ludFYxAgA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DRMHKQAAAAABAAAAAAEAAAQKSW5rUG9pbnRWMQIA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DVwFKgAAAApJbmtQb2ludFYxBAAAAAFYAVkOUHJlc3N1cmVGYWN0b3IJVGltZVN0YW1wAAAAAAYGCxACAAAArHzQfU5h4D8iZnPpUIPhPwAAAD8AAAAAAAAAAAErAAAAKgAAAHeErWVjZ+A/ImZz6VCD4T8AAAA/SAEAAAAAAAABLAAAACoAAABCjIpNeG3gPyJmc+lQg+E/AAAAP0gBAAAAAAAAAS0AAAAqAAAA2JtEHaJ54D8iZnPpUIPhPwAAAD9IAQAAAAAAAAEuAAAAKgAAADiz29Tgi+A/ImZz6VCD4T8AAAA/WAEAAAAAAAABLwAAACoAAADOwpWkCpjgPyJmc+lQg+E/AAAAP1gBAAAAAAAAATAAAAAqAAAALtosXEmq4D8iZnPpUIPhPwAAAD9oAQAAAAAAAAExAAAAKgAAAI/xwxOIvOA/ImZz6VCD4T8AAAA/aAEAAAAAAAABMgAAACoAAADuCFvLxs7gPyJmc+lQg+E/AAAAP3cBAAAAAAAAATMAAAAqAAAA5S+sUi/t4D8b7M5ktHjhPwAAAD93AQAAAAAAAAE0AAAAKgAAABBPIPKCBeE/EnIq4Bdu4T8AAAA/hwEAAAAAAAABNQAAACoAAADRfU5hACrhPwN+4dbeWOE/AAAAP4cBAAAAAAAAATYAAAAqAAAAXLRZuJJU4T/6Az1SQk7hPwAAAD+WAQAAAAAAAAE3AAAAKgAAABzjhycQeeE/4pVPxGwu4T8AAAA/lgEAAAAAAAABOAAAACoAAACoGZN+oqPhP8OtvbH6A+E/AAAAP6YBAAAAAAAAATkAAAAqAAAAaUjB7R/I4T+jxSufiNngPwAAAD+mAQAAAAAAAAE6AAAAKgAAAF5vEnWI5uE/e2P1B3qk4D8AAAA/tgEAAAAAAAABOwAAACoAAABVlmP88ATiP1MBv3Brb+A/AAAAP7YBAAAAAAAAATwAAAAqAAAA1vO/2utN4j+YzaVDDXbfPwAAAD/VAQAAAAAAAAE9AAAAKgAAAGwDeqoVWuI/aPHKJ2I23z8AAAA/5QEAAAAAAAABPgAAACoAAAABEzR6P2biPzgV8Au39t4/AAAAP+UBAAAAAAAAAT8AAAAqAAAAlyLuSWly4j/6RMzm0qHePwAAAD/0AQAAAAAAAAFAAAAAKgAAAGIqyzF+eOI/uHSowe5M3j8AAAA/9AEAAAAAAAABQQAAACoAAAAsMqgZk37iP2qwO5PR4t0/AAAAPwQCAAAAAAAAAUIAAAAqAAAAwkFi6byK4j8M+IVbe2PdPwAAAD8TAgAAAAAAAAFDAAAAKgAAAFdRHLnmluI/qj/QIyXk3D8AAAA/EwIAAAAAAAABRAAAACoAAAAjWfmg+5ziPzyT0eKVT9w/AAAAPxMCAAAAAAAAAUUAAAAqAAAA7WDWiBCj4j/8wq29sfrbPwAAAD8jAgAAAAAAAAFGAAAAKgAAAO1g1ogQo+I/jBavfCJm2z8AAAA/IwIAAAAAAAABRwAAACoAAADtYNaIEKPiPx5qsDuT0do/AAAAPzMCAAAAAAAAAUgAAAAqAAAA7WDWiBCj4j/OpUMNdmfaPwAAAD8zAgAAAAAAAAFJAAAAKgAAAO1g1ogQo+I/fuHW3lj92T8AAAA/QgIAAAAAAAABSgAAACoAAADtYNaIEKPiPx4pIacCftk/AAAAP0ICAAAAAAAAAUsAAAAqAAAA7WDWiBCj4j/gWP2BHinZPwAAAD9SAgAAAAAAAAFMAAAAKgAAAFdRHLnmluI/sHwiZnPp2D8AAAA/YgIAAAAAAAABTQAAACoAAABXURy55pbiP3Cs/kCPlNg/AAAAP2ICAAAAAAAAAU4AAAAqAAAAjUk/0dGQ4j9A0CMl5FTYPwAAAD9iAgAAAAAAAAFPAAAAKgAAAPg5hQGohOI/EPRICTkV2D8AAAA/cQIAAAAAAAABUAAAACoAAAD4OYUBqITiP/ALt/bG6tc/AAAAP3ECAAAAAAAAAVEAAAAqAAAAYirLMX544j/QIyXkVMDXPwAAAD+BAgAAAAAAAAFSAAAAKgAAAMsaEWJUbOI/sDuT0eKV1z8AAAA/kAIAAAAAAAABUwAAACoAAAA2C1eSKmDiP6BHSsipgNc/AAAAP5ACAAAAAAAAAVQAAAAqAAAAoPucwgBU4j+AX7i1N1bXPwAAAD+QAgAAAAAAAAFVAAAAKgAAAAvs4vLWR+I/YHcmo8Ur1z8AAAA/oAIAAAAAAAABVgAAACoAAAB13CgjrTviP0KPlJBTAdc/AAAAP7ACAAAAAAAAAVcAAAAqAAAAFcWRa24p4j8ipwJ+4dbWPwAAAD+wAgAAAAAAAAFYAAAAKgAAALWt+rMvF+I/8sonYjaX1j8AAAA/vwIAAAAAAAABWQAAACoAAACJjoYU3P7hP8LuTEaLV9Y/AAAAP78CAAAAAAAAAVoAAAAqAAAA9H7MRLLy4T+iBrszGS3WPwAAAD/PAgAAAAAAAAFbAAAAKgAAAF5vEnWI5uE/gh4pIacC1j8AAAA/zwIAAAAAAAABXAAAACoAAAAzUJ7VNM7hP2I2lw412NU/AAAAP98CAAAAAAAAAV0AAAAqAAAAnkDkBQvC4T8yWrzyiZjVPwAAAD/fAgAAAAAAAAFeAAAAKgAAAD4pTU7Mr+E/ImZz6VCD1T8AAAA/7gIAAAAAAAABXwAAACoAAADdEbaWjZ3hPwR+4dbeWNU/AAAAP+4CAAAAAAAAAWAAAAAqAAAARwL8xmOR4T/yiZjNpUPVPwAAAD/+AgAAAAAAAAFhAAAAKgAAALLyQfc5heE/8omYzaVD1T8AAAA//gIAAAAAAAABYgAAACoAAAAc44cnEHnhP+KVT8RsLtU/AAAAPw0DAAAAAAAAAWMAAAAqAAAAvcvwb9Fm4T/UoQa7MxnVPwAAAD8NAwAAAAAAAAFkAAAAKgAAAMakn+hoSOE/tLl0qMHu1D8AAAA/HQMAAAAAAAABZQAAACoAAADRfU5hACrhP6TFK5+I2dQ/AAAAPy0DAAAAAAAAAWYAAAAqAAAApl7awawR4T+kxSufiNnUPwAAAD8tAwAAAAAAAAFnAAAAKgAAABooz2oa5+A/pMUrn4jZ1D8AAAA/LQMAAAAAAAABaAAAACoAAABZ+aD7nMLgP6TFK5+I2dQ/AAAAPzwDAAAAAAAAAWkAAAAqAAAALtosXEmq4D+kxSufiNnUPwAAAD88AwAAAAAAAAFqAAAAKgAAADiz29Tgi+A/pMUrn4jZ1D8AAAA/ewMAAAAAAAABawAAACoAAAB3hK1lY2fgP7S5dKjB7tQ/AAAAP3sDAAAAAAAAAWwAAAAqAAAATGU5xg9P4D/UoQa7MxnVPwAAAD+LAwAAAAAAAAFtAAAAKgAAACBGxSa8NuA/8omYzaVD1T8AAAA/iwMAAAAAAAABbgAAACoAAAD1JlGHaB7gPyJmc+lQg9U/AAAAP5oDAAAAAAAAAW8AAAAqAAAAAAAAAAAA4D9UQk4F/MLVPwAAAD+aAwAAAAAAAAFwAAAAKgAAAKrBF8FYz98/gh4pIacC1j8AAAA/qgMAAAAAAAABcQAAACoAAABUgy+CsZ7fP9LilU/EbNY/AAAAP7kDAAAAAAAAAXIAAAAqAAAAKGS74l2G3z8Cv3Brb6zWPwAAAD+5AwAAAAAAAAFzAAAAKgAAANIl06O2Vd8/UIPdmYwW1z8AAAA/yQMAAAAAAAABdAAAACoAAAAS96Q0OTHfP6BHSsipgNc/AAAAP8kDAAAAAAAAAXUAAAAqAAAA5tcwleUY3z/gF27tjdXXPwAAAD/oAwAAAAAAAAF2AAAAKgAAAJCZSFY+6N4/nojZXDrU2D8AAAA/6AMAAAAAAAABdwAAACoAAABmetS26s/eP/5Aj5SQU9k/AAAAP+gDAAAAAAAAAXgAAAAqAAAAOFtgF5e33j9OBfzCrb3ZPwAAAD/4AwAAAAAAAAF5AAAAKgAAAA487HdDn94/rr2x+gM92j8AAAA/+AMAAAAAAAABegAAACoAAADiHHjY74bePwx2ZzJavNo/AAAAPwgEAAAAAAAAAXsAAAAqAAAATg2+CMZ63j9+ImZz6VDbPwAAAD8IBAAAAAAAAAF8AAAAKgAAALj9Azmcbt4/zubSoQa72z8AAAA/FwQAAAAAAAABfQAAACoAAAC4/QM5nG7eP0yHGuzOZNw/AAAAPxcEAAAAAAAAAX4AAAAqAAAAuP0DOZxu3j/aG6s/0CPdPwAAAD8nBAAAAAAAAAF/AAAAKgAAALj9Azmcbt4/WrzyiZjN3T8AAAA/JwQAAAAAAAABgAAAACoAAAC4/QM5nG7eP9pcOtRgd94/AAAAPzYEAAAAAAAAAYEAAAAqAAAATg2+CMZ63j9ICTkV8AvfPwAAAD82BAAAAAAAAAGCAAAAKgAAAHgsMqgZk94/uLU3Vn+g3z8AAAA/RgQAAAAAAAABgwAAACoAAACkS6ZHbaveP/iFW3tj9d8/AAAAP0YEAAAAAAAAAYQAAAAqAAAAzmoa58DD3j8rn4jZXDrgPwAAAD9WBAAAAAAAAAGFAAAAKgAAAJCZSFY+6N4/W3tj9Qd64D8AAAA/VgQAAAAAAAABhgAAACoAAAC8uLz1kQDfP3tj9Qd6pOA/AAAAP2UEAAAAAAAAAYcAAAAqAAAAfOfqZA8l3z+jxSufiNngPwAAAD9lBAAAAAAAAAGIAAAAKgAAADwWGdSMSd8/yydiNpcO4T8AAAA/dQQAAAAAAAABiQAAACoAAAD+REdDCm7fP+sP9EgJOeE/AAAAP3UEAAAAAAAAAYoAAAAqAAAAVIMvgrGe3z8ScirgF27hPwAAAD+FBAAAAAAAAAGLAAAAKgAAABSyXfEuw98/KuAXbu2N4T8AAAA/hQQAAAAAAAABjAAAACoAAABq8EUw1vPfP0rIqYBfuOE/AAAAP5QEAAAAAAAAAY0AAAAqAAAAlg+6zykM4D9iNpcONdjhPwAAAD+UBAAAAAAAAAGOAAAAKgAAAMEuLm99JOA/cirgF27t4T8AAAA/pAQAAAAAAAABjwAAACoAAADsTaIO0TzgP4IeKSGnAuI/AAAAP6QEAAAAAAAAAZAAAAAqAAAATGU5xg9P4D+KmM2lQw3iPwAAAD+zBAAAAAAAAAGRAAAAKgAAAKx80H1OYeA/ipjNpUMN4j8AAAA/swQAAAAAAAABkgAAACoAAACjoyEFt3/gP5IScirgF+I/AAAAP8MEAAAAAAAAAZMAAAAqAAAAzsKVpAqY4D+SEnIq4BfiPwAAAD/DBAAAAAAAAAGUAAAAKgAAAPnhCUResOA/khJyKuAX4j8AAAA/0wQAAAAAAAABlQAAACoAAAAkAX7jscjgP5IScirgF+I/AAAAP+IEAAAAAAAAAZYAAAAqAAAAhBgVm/Da4D+KmM2lQw3iPwAAAD/yBAAAAAAAAAGXAAAAKgAAABBPIPKCBeE/arA7k9Hi4T8AAAA/8gQAAAAAAAABmAAAACoAAACmXtrBrBHhP2I2lw412OE/AAAAP/IEAAAAAAAAAZkAAAAqAAAApl7awawR4T9SQk4F/MLhPwAAAD8CBQAAAAAAAAGaAAAAKgAAAHBmt6nBF+E/Q04F/MKt4T8AAAA/EQUAAAAAAAABmwAAACoAAAA7bpSR1h3hPzrUYHcmo+E/AAAAPyEFAAAAAAAAAZwAAAAqAAAAO26UkdYd4T8q4Bdu7Y3hPwAAAD8hBQAAAAAAAAGdAAAAKgAAADtulJHWHeE/ImZz6VCD4T8AAAA/MAUAAAAAAAABngAAACoAAAA7bpSR1h3hPxvszmS0eOE/AAAAP0AFAAAAAAAAAZ8AAAAqAAAAO26UkdYd4T8ScirgF27hPwAAAD9fBQAAAAAAAAGgAAAAKgAAAHBmt6nBF+E/CviFW3tj4T8AAAA/bwUAAAAAAAABoQAAACoAAADaVv3ZlwvhPwN+4dbeWOE/AAAAP38FAAAAAAAAAaIAAAAqAAAAnVdRHLnmtj8m5FTAL9zSPwAAAD8AAAAAAAAAAAGjAAAAKgAAAKESCtmueLc/NNidyWjx0j8AAAA/AAAAAAAAAAABpAAAACoAAAD5C6vUSzu4P0bM5tKhBtM/AAAAPxAAAAAAAAAAAaUAAAAqAAAAqUM0D5AuuT9WwC/c2hvTPwAAAD8QAAAAAAAAAAGmAAAAKgAAAAX4jccig7o/ZLR45RMx0z8AAAA/IAAAAAAAAAABpwAAACoAAAANKbj9Azm8P3Sowe5MRtM/AAAAPyAAAAAAAAAAAagAAAAqAAAAw9aysTNQvj+WkFMBv3DTPwAAAD8vAAAAAAAAAAGpAAAAKgAAAOg+pzAAlcA/pIScCviF0z8AAAA/LwAAAAAAAAABqgAAACoAAADwb9Fm4UrCP8RsLh1qsNM/AAAAPz8AAAAAAAAAAasAAAAqAAAAev5Xe71JxD/kVMAv3NrTPwAAAD8/AAAAAAAAAAGsAAAAKgAAALAJrw3oqcY/BD1SQk4F1D8AAAA/TgAAAAAAAAABrQAAACoAAAC89ZEAv/HIPwQ9UkJOBdQ/AAAAP04AAAAAAAAAAa4AAAAqAAAAHiBdMj1qyz8UMZtLhxrUPwAAAD9eAAAAAAAAAAGvAAAAKgAAAKiu40YZac0/FDGbS4ca1D8AAAA/XgAAAAAAAAABsAAAACoAAADeuTrZQ8nPPxQxm0uHGtQ/AAAAP24AAAAAAAAAAbEAAAAqAAAAyrOaxjnw0D8UMZtLhxrUPwAAAD9uAAAAAAAAAAGyAAAAKgAAAKQKmKDR+9E/NBktXvlE1D8AAAA/fQAAAAAAAAABswAAACoAAABo9H7MRLLSPzQZLV75RNQ/AAAAP30AAAAAAAAAAbQAAAAqAAAAls6rKI5c0z80GS1e+UTUPwAAAD+NAAAAAAAAAAG1AAAAKgAAAFq4klQBE9Q/NBktXvlE1D8AAAA/jQAAAAAAAAABtgAAACoAAADyggXhILHUP0QNdmcyWtQ/AAAAP50AAAAAAAAAAbcAAAAqAAAAtWzsDJRn1T9UAb9wa2/UPwAAAD+dAAAAAAAAAAG4AAAAKgAAAE43X5mzBdY/ZPUHeqSE1D8AAAA/rAAAAAAAAAABuQAAACoAAAASIUbFJrzWP3TpUIPdmdQ/AAAAP7wAAAAAAAAAAboAAAAqAAAAquu4UUZa1z+E3ZmMFq/UPwAAAD+8AAAAAAAAAAG7AAAAKgAAANjF5a2PBNg/pMUrn4jZ1D8AAAA/vAAAAAAAAAABvAAAACoAAADbgJ5qhZbYP8KtvbH6A9U/AAAAP8sAAAAAAAAAAb0AAAAqAAAAc0sR96Q02T/UoQa7MxnVPwAAAD/LAAAAAAAAAAG+AAAAKgAAAAsWhIPE0tk/4pVPxGwu1T8AAAA/2wAAAAAAAAABvwAAACoAAAB4wYJwkFjaP+KVT8RsLtU/AAAAP9sAAAAAAAAAAcAAAAAqAAAA52yBXVze2j/yiZjNpUPVPwAAAD/rAAAAAAAAAAHBAAAAKgAAAL4Ixnr+V9s/8omYzaVD1T8AAAA/+gAAAAAAAAABwgAAACoAAACWpAqYoNHbP/KJmM2lQ9U/AAAAP/oAAAAAAAAAAcMAAAAqAAAA2DCV5Rg/3D/yiZjNpUPVPwAAAD8aAQAAAAAAAAHEAAAAKgAAAMr0qG3Vn90/8omYzaVD1T8AAAA/GgEAAAAAAAABxQAAACoAAACgkO2KdxnePwR+4dbeWNU/AAAAPykBAAAAAAAAAcYAAAAqAAAAeCwyqBmT3j8ScirgF27VPwAAAD8pAQAAAAAAAAHHAAAAKgAAAObXMJXlGN8/ImZz6VCD1T8AAAA/OQEAAAAAAAAByAAAACoAAABUgy+CsZ7fPzJavPKJmNU/AAAAPzkBAAAAAAAAAckAAAAqAAAAKx90n1MY4D9CTgX8wq3VPwAAAD9IAQAAAAAAAAHKAAAAKgAAABdtFq4kVeA/Qk4F/MKt1T8AAAA/SAEAAAAAAAABywAAACoAAADOwpWkCpjgP1RCTgX8wtU/AAAAP1gBAAAAAAAAAcwAAAAqAAAAuhA4s9vU4D9iNpcONdjVPwAAAD9YAQAAAAAAAAHNAAAAKgAAANpW/dmXC+E/YjaXDjXY1T8AAAA/aAEAAAAAAAABzgAAACoAAACRrHzQfU7hP2I2lw412NU/AAAAP2gBAAAAAAAAAc8AAAAqAAAAffoe306L4T9yKuAXbu3VPwAAAD+0AQAAAAAAAAHQAAAAKgAAAFoM1XXcKOM/YjaXDjXY1T8AAAA/tAEAAAAAAAAB0QAAACoAAADcaTFU13HjP0JOBfzCrdU/AAAAP7QBAAAAAAAAAdIAAAAqAAAAx7fTYqiu4z8iZnPpUIPVPwAAAD/EAQAAAAAAAAHTAAAAKgAAALMFdnF56+M/BH7h1t5Y1T8AAAA/xAEAAAAAAAAB1AAAACoAAADVSzuYNSLkP+KVT8RsLtU/AAAAP9MBAAAAAAAAAdUAAAAqAAAAK4oj19xS5D/UoQa7MxnVPwAAAD/TAQAAAAAAAAHWAAAAKgAAALfALi5vfeQ/wq29sfoD1T8AAAA/4wEAAAAAAAAB1wAAACoAAADXBvRUK7TkP6TFK5+I2dQ/AAAAP+MBAAAAAAAAAdgAAAAqAAAAmDUixKjY5D+kxSufiNnUPwAAAD/zAQAAAAAAAAHZAAAAKgAAACRsLRs7A+U/pMUrn4jZ1D8AAAA/8wEAAAAAAAAB2gAAACoAAACvojhyzS3lP6TFK5+I2dQ/AAAAPwICAAAAAAAAAdsAAAAqAAAApcmJ+TVM5T+S0eKVT8TUPwAAAD8SAgAAAAAAAAHcAAAAKgAAADAAlVDIduU/ktHilU/E1D8AAAA/EgIAAAAAAAAB3QAAACoAAAC8NqCnWqHlP5LR4pVPxNQ/AAAAPyICAAAAAAAAAd4AAAAqAAAAE3WI5gHS5T+S0eKVT8TUPwAAAD8iAgAAAAAAAAHfAAAAKgAAAGmzcCWpAuY/hN2ZjBav1D8AAAA/IgIAAAAAAAAB4AAAACoAAAAfCfAbj0XmP4TdmYwWr9Q/AAAAPzECAAAAAAAAAeEAAAAqAAAA1l5vEnWI5j+E3ZmMFq/UPwAAAD9BAgAAAAAAAAHiAAAAKgAAAI207ghby+Y/hN2ZjBav1D8AAAA/QQIAAAAAAAAB4wAAACoAAADZGSjPahrnP4TdmYwWr9Q/AAAAP1ACAAAAAAAAAeQAAAAqAAAAWneErWVj5z906VCD3ZnUPwAAAD9QAgAAAAAAAAHlAAAAKgAAAHHkmluKuOc/VAG/cGtv1D8AAAA/YAIAAAAAAAAB5gAAACoAAAC+SdQhmgfoP1QBv3Brb9Q/AAAAP2ACAAAAAAAAAecAAAAqAAAAn77Ht9Ni6D9EDXZnMlrUPwAAAD9wAgAAAAAAAAHoAAAAKgAAAOsjAX7jseg/NBktXvlE1D8AAAA/cAIAAAAAAAAB6QAAACoAAACYoNH7MRPpPyQl5FTAL9Q/AAAAP38CAAAAAAAAAeoAAAAqAAAA2ixcSaqA6T8UMZtLhxrUPwAAAD9/AgAAAAAAAAHrAAAAKgAAAFuKuCelyek/BD1SQk4F1D8AAAA/jwIAAAAAAAAB7AAAACoAAADd5xQGoBLqP/RICTkV8NM/AAAAP64CAAAAAAAAAe0AAAAqAAAAC8JBYum86j+EnAr4hVvTPwAAAD+uAgAAAAAAAAHuAAAAKgAAAGIAKqGQ7eo/VsAv3Nob0z8AAAA/rgIAAAAAAAAB7wAAACoAAADtNjX4IhjrPxbwC7f2xtI/AAAAP74CAAAAAAAAAfAAAAAqAAAA412Gf4s26z/WH+iREnLSPwAAAD++AgAAAAAAAAHxAAAAKgAAAA59+h7fTus/lk/EbC4d0j8AAAA/zQIAAAAAAAAB8gAAACoAAAADpEumR23rP1Z/oEdKyNE/AAAAP80CAAAAAAAAAfMAAAAqAAAA+sqcLbCL6z/2xuoP9EjRPwAAAD/dAgAAAAAAAAH0AAAAKgAAAO/x7bQYqus/xuoP9EgJ0T8AAAA/3QIAAAAAAAAB9QAAACoAAAB7KPkLq9TrP2gyWrzyidA/AAAAP+0CAAAAAAAAAfYAAAAqAAAAZ3abGnwR7D8oYjaXDjXQPwAAAD/tAgAAAAAAAAH3AAAAKgAAAFPEPSlNTuw/0SMl5FTAzz8AAAA//AIAAAAAAAAB+AAAACoAAADUIZoHSJfsPzGbS4ca7M4/AAAAP/wCAAAAAAAAAfkAAAAqAAAAIYfTzVfm7D+x+gM9UkLOPwAAAD8MAwAAAAAAAAH6AAAAKgAAAKLkL6xSL+0/M1q88omYzT8AAAA/DAMAAAAAAAAB+wAAACoAAABYOq+iOHLtP7O5dKjB7sw/AAAAPxwDAAAAAAAAAfwAAAAqAAAAD5AumR617T8zGS1e+UTMPwAAAD8cAwAAAAAAAAH9AAAAKgAAAGbOFtjF5e0/lZBTAb9wyz8AAAA/KwMAAAAAAAAB/gAAACoAAACGFNz+gRzuPxbwC7f2xso/AAAAPysDAAAAAAAAAf8AAAAqAAAARkMKbv9A7j92ZzJavPLJPwAAAD87AwAAAAAAAAEAAQAAKgAAAD5qW/VnX+4/+MbqD/RIyT8AAAA/OwMAAAAAAAABAQEAACoAAACcgfKspnHuP1g+EbO5dMg/AAAAP0oDAAAAAAAAAQIBAAAqAAAAMpGsfNB97j+ZzaVDDXbHPwAAAD9KAwAAAAAAAAEDAQAAKgAAAF6wIBwklu4/unSowe5Mxj8AAAA/WgMAAAAAAAABBAEAACoAAAC+x7fTYqjuP7szGS1e+cQ/AAAAP1oDAAAAAAAAAQUBAAAqAAAAVNdxo4y07j/8wq29sfrDPwAAAD9qAwAAAAAAAAEGAQAAKgAAALTuCFvLxu4/HWqwO5PRwj8AAAA/eQMAAAAAAAABBwEAACoAAABK/sIq9dLuPz4Rs7l0qME/AAAAP3kDAAAAAAAAAQgBAAAqAAAAqhVa4jPl7j+AoEdKyKnAPwAAAD+JAwAAAAAAAAEJAQAAKgAAAEAlFLJd8e4/gF+4tTdWvz8AAAA/iQMAAAAAAAABCgEAACoAAAAMLfGZcvfuP4IeKSGnAr4/AAAAP4kDAAAAAAAAAQsBAAAqAAAAoDyraZwD7z9EDXZnMlq8PwAAAD+iAwAAAAAAAAEMAQAAKgAAADZMZTnGD+8/BvzCrb2xuj8AAAA/ogMAAAAAAAABDQEAACoAAADMWx8J8BvvP8jqD/RICbk/AAAAP6IDAAAAAAAAAQ4BAAAqAAAAlmP88AQi7z8IeqSEnAq4PwAAAD+yAwAAAAAAAAEPAQAAKgAAAJZj/PAEIu8/Sgk5FfALtz8AAAA/sgMAAAAAAAABEAEAACoAAACWY/zwBCLvP8po8conYrY/AAAAP8EDAAAAAAAAAREBAAAqAAAAlmP88AQi7z9LyKmAX7i1PwAAAD/BAwAAAAAAAAESAQAAKgAAAMxbHwnwG+8/jFc+EbO5tD8AAAA/0QMAAAAAAAABEwEAACoAAADMWx8J8BvvP02HGuzOZLQ/AAAAP9EDAAAAAAAAARQBAAAqAAAANkxlOcYP7z/N5tKhBruzPwAAAD/hAwAAAAAAAAEVAQAAKgAAAKA8q2mcA+8/TUaLVz4Rsz8AAAA/4QMAAAAAAAABFgEAACoAAACqFVriM+XuP86lQw12Z7I/AAAAP/ADAAAAAAAAARcBAAAqAAAAgPblQuDM7j8PNdidyWixPwAAAD/wAwAAAAAAAAEYAQAAKgAAAPS/2utNou4/j5SQUwG/sD8AAAA/AAQAAAAAAAABGQEAACoAAAD+mIlk5YPuPxD0SAk5FbA/AAAAPwAEAAAAAAAAARoBAAAqAAAAcmJ+DVNZ7j8ipwJ+4dauPwAAAD8QBAAAAAAAAAEbAQAAKgAAALIzUJ7VNO4/JGZz6VCDrT8AAAA/EAQAAAAAAAABHAEAACoAAACGFNz+gRzuP6aEnAr4has/AAAAPy8EAAAAAAAAAR0BAAAqAAAAke2Kdxn+7T8k5FTAL9yqPwAAAD8vBAAAAAAAAAEeAQAAKgAAAGbOFtjF5e0/pkMNdmcyqj8AAAA/LwQAAAAAAAABHwEAACoAAABvp8VQXcftPypiNpcONag/AAAAPy8EAAAAAAAAASABAAAqAAAAeoB0yfSo7T8qIacCfuGmPwAAAD8+BAAAAAAAAAEhAQAAKgAAACRCjIpNeO0/rD/QIyXkpD8AAAA/PgQAAAAAAAABIgEAACoAAAA49Ol7fDvtP7C9sfoDPaI/AAAAP04EAAAAAAAAASMBAAAqAAAAFq4kVcAE7T9gdyajxSufPwAAAD9OBAAAAAAAAAEkAQAAKgAAAMtI646wtew/ZLR45RMxmz8AAAA/XgQAAAAAAAABJQEAACoAAAB+47HIoGbsP2oyWrzyiZg/AAAAP20EAAAAAAAAASYBAAAqAAAAMX54ApEX7D9sLh1qsDuTPwAAAD9tBAAAAAAAAAEnAQAAKgAAACXqEM0DpOs/cqz+QI+UkD8AAAA/bQQAAAAAAAABKAEAACoAAACNH55A5AXrP+jSoQa7M4k/AAAAP30EAAAAAAAAASkBAAAqAAAAVGzCawN66j/wTEaLVz6BPwAAAD99BAAAAAAAAAEqAQAAKgAAAIapLMf44ek/6JEScirgdz8AAAA/jQQAAAAAAAABKwEAACoAAACvDeipVmjpP+iREnIq4Hc/AAAAP5wEAAAAAAAAASwBAAAqAAAAApEXLAgH6T/okRJyKuB3PwAAAD+cBAAAAAAAAAEtAQAAKgAAAEw7mDUixOg/6JEScirgdz8AAAA/rAQAAAAAAAABLgEAACoAAAAr9dIOZo3oP/BMRotXPoE/AAAAP6wEAAAAAAAAAS8BAAAqAAAA1Lbqz75c6D/wzmS0eOWDPwAAAD+7BAAAAAAAAAEwAQAAKgAAAEiA33gsMug/7FCD3ZmMhj8AAAA/uwQAAAAAAAABMQEAACoAAAC+SdQhmgfoP+RUwC/c2os/AAAAP8sEAAAAAAAAATIBAAAqAAAAMhPJygfd5z9yrP5Aj5SQPwAAAD/LBAAAAAAAAAEzAQAAKgAAANvU4ItgrOc/cO2N1R/okT8AAAA/ywQAAAAAAAABNAEAACoAAACQb6fFUF3nP2xvrP5Aj5Q/AAAAP9sEAAAAAAAAATUBAAAqAAAAQwpu/0AO5z9ssDuT0eKVPwAAAD/bBAAAAAAAAAE2AQAAKgAAAMyFwJndpuY/avHKJ2I2lz8AAAA/6gQAAAAAAAABNwEAACoAAAD+wir10g7mP2hz6VCD3Zk/AAAAP/oEAAAAAAAAATgBAAAqAAAAO9lDyV9Y5T9ktHjlEzGbPwAAAD/6BAAAAAAAAAE5AQAAKgAAAIHICxaEg+Q/ZLR45RMxmz8AAAA/CgUAAAAAAAABOgEAACoAAACncQ487HfjP2S0eOUTMZs/AAAAPwoFAAAAAAAAATsBAAAqAAAA1vO/2utN4j9ktHjlEzGbPwAAAD8ZBQAAAAAAAAE8AQAAKgAAAGaNCDEqNuE/ZLR45RMxmz8AAAA/GQUAAAAAAAABPQEAACoAAAD1JlGHaB7gP2Q2lw412J0/AAAAPykFAAAAAAAAAT4BAAAqAAAA9s7VyR5K3j8w3Nobqz+gPwAAAD8pBQAAAAAAAAE/AQAAKgAAAC5vfSTAb9w/MB1qsDuToT8AAAA/OAUAAAAAAAABQAEAACoAAACnm6/M2QLbP7C9sfoDPaI/AAAAPzgFAAAAAAAAAUEBAAAqAAAANjX4Ihjr2T+s/kCPlJCjPwAAAD9IBQAAAAAAAAFCAQAAKgAAAIf9bujT99g/LJ+I2Vw6pD8AAAA/SAUAAAAAAAABQwEAACoAAACFQrYr3mXYP6w/0CMl5KQ/AAAAP1gFAAAAAAAAAUQBAAAqAAAAraZxDjzs1z+qgF+4tTemPwAAAD9YBQAAAAAAAAFFAQAAKgAAANUKLfGZctc/KiGnAn7hpj8AAAA/dwUAAAAAAAABRgEAACoAAADmAdIl06PWPypiNpcONag/AAAAP4cFAAAAAAAAAUcBAAAqAAAAYum8iuLI1T+oAn7h1t6oPwAAAD+HBQAAAAAAAAFIAQAAKgAAAPU9vp0WQ9U/qAJ+4dbeqD8AAAA/hwUAAAAAAAABSQEAACoAAAAdonmAdMnUP6gCfuHW3qg/AAAAP5YFAAAAAAAAAUoBAAAqAAAA78dMJCsf1D+mQw12ZzKqPwAAAD+WBQAAAAAAAAFLAQAAKgAAAMHtH8jhdNM/pkMNdmcyqj8AAAA/pgUAAAAAAAABTAEAACoAAAApI607wtbSP6ZDDXZnMqo/AAAAP7EFAAAAAAAAAU0BAAAqAAAAzG5Tgy+C0T+mQw12ZzKqPwAAAD/QBQAAAAAAAAFOAQAAKgAAADSk4PYP5NA/pkMNdmcyqj8AAAA/0AUAAAAAAAABTwEAACoAAACc2W1q8EXQP6ZDDXZnMqo/AAAAP+AFAAAAAAAAAVABAAAqAAAA3P6BHE43zz8mo8Urn4ipPwAAAD/gBQAAAAAAAAFRAQAAKgAAANaIEKNiE84/qAJ+4dbeqD8AAAA/4AUAAAAAAAABUgEAACoAAABScPsHcjjNP6gCfuHW3qg/AAAAP+8FAAAAAAAAAVMBAAAqAAAAojhyzS1FzD8qYjaXDjWoPwAAAD//BQAAAAAAAAFUAQAAKgAAAPQA6ZLpUcs/KmI2lw41qD8AAAA//wUAAAAAAAABVQEAACoAAABEyV9YpV7KPypiNpcONag/AAAAP/8FAAAAAAAAAVYBAAAqAAAAlJHWHWFryT8qYjaXDjWoPwAAAD8PBgAAAAAAAAFXAQAAKgAAAI4bZaR1R8g/qsHuTEaLpz8AAAA/DwYAAAAAAAABWAEAACoAAADg49tpMVTHP6rB7kxGi6c/AAAAPx4GAAAAAAAAAVkBAAAqAAAABI3ej5lIxj+qwe5MRounPwAAAD8eBgAAAAAAAAFaAQAAKgAAAAAXbRauJMU/qsHuTEaLpz8AAAA/LgYAAAAAAAABWwEAACoAAACkYhNeG9DDP6rB7kxGi6c/AAAAPz0GAAAAAAAAAVwBAAAqAAAAnOyh5C+swj8qYjaXDjWoPwAAAD89BgAAAAAAAAFdAQAAKgAAAGxXvMvwb8E/KmI2lw41qD8AAAA/TQYAAAAAAAABXgEAACoAAACSAL/xWGTAP6gCfuHW3qg/AAAAP00GAAAAAAAAAV8BAAAqAAAAxZFrbinivj+oAn7h1t6oPwAAAD9dBgAAAAAAAAFgAQAAKgAAALmliHtSmrw/pkMNdmcyqj8AAAA/XQYAAAAAAAABYQEAACoAAAAF+I3HIoO6P6ZDDXZnMqo/AAAAP2wGAAAAAAAAAWIBAAAqAAAAUwVM0Oj9uD+mhJwK+IWrPwAAAD9sBgAAAAAAAAFjAQAAKgAAAPWVOVtgF7c/poScCviFqz8AAAA/fAYAAAAAAAABZAEAACoAAADpZA8lf2G1P6bFK5+I2aw/AAAAP3wGAAAAAAAAAWUBAAAqAAAAj7C1bOwMtD8kZnPpUIOtPwAAAD+MBgAAAAAAAAFmAQAAKgAAAId/izYLV7I/oga7Mxktrj8AAAA/jAYAAAAAAAABZwEAACoAAAAoEHnBgnCwP6IGuzMZLa4/AAAAP5sGAAAAAAAAAWgBAAAqAAAAPr6dFkN1rT+gR0rIqYCvPwAAAD+bBgAAAAAAAAFpAQAAKgAAAIDfeCwyqKk/oEdKyKmArz8AAAA/qwYAAAAAAAABagEAACoAAACsKI5cc0uhP6BHSsipgK8/AAAAP7oGAAAAAAAAAWsBAAAqAAAAhJox6Sc6mj+gR0rIqYCvPwAAAD+6BgAAAAAAAAFsAQAAKgAAAGDWiBCjYpM/oEdKyKmArz8AAAA/ygYAAAAAAAABbQEAACoAAAAoFwJndpuKP6BHSsipgK8/AAAAP8oGAAAAAAAAAW4BAAAqAAAAAGd2mxp8gT+gR0rIqYCvPwAAAD/aBgAAAAAAAAFvAQAAKgAAANAdYWvZ2Hk/oEdKyKmArz8AAAA/2gYAAAAAAAABcAEAACoAAACobdWffblwP6BHSsipgK8/AAAAP+kGAAAAAAAAAXEBAAAqAAAAkBCjYhNeaz+gR0rIqYCvPwAAAD/pBgAAAAAAAAFyAQAAKgAAAJAQo2ITXms/EPRICTkVsD8AAAA/NwcAAAAAAAABcwEAACoAAACQEKNiE15rP1DEbC4darA/AAAAPzcHAAAAAAAAAXQBAAAqAAAAkBCjYhNeaz+PlJBTAb+wPwAAAD9XBwAAAAAAAAF1AQAAKgAAAJAQo2ITXms/0GS0eOUTsT8AAAA/ZgcAAAAAAAABdgEAACoAAACQEKNiE15rPw812J3JaLE/AAAAP2YHAAAAAAAAAXcBAAAqAAAAkBCjYhNeaz9OBfzCrb2xPwAAAD92BwAAAAAAAAF4AQAAKgAAAKht1Z99uXA/zqVDDXZnsj8AAAA/dgcAAAAAAAABeQEAACoAAAAQU1mO8cNzP01Gi1c+EbM/AAAAP4YHAAAAAAAAAXoBAAAqAAAAcDjdfGXOdj/N5tKhBruzPwAAAD+GBwAAAAAAAAF7AQAAKgAAAHA43XxlznY/TYca7M5ktD8AAAA/lQcAAAAAAAABfAEAACoAAABAA+VZTeN8P0vIqYBfuLU/AAAAP5UHAAAAAAAAAX0BAAAqAAAAoOhoSMHtfz8KORXwC7e2PwAAAD+lBwAAAAAAAAF+AQAAKgAAAABndpsafIE/CHqkhJwKuD8AAAA/pQcAAAAAAAABfwEAACoAAAAYPzyByAuGP4Zbe2P1B7o/AAAAP7QHAAAAAAAAAYABAAAqAAAAeCTAbzwWiT8GPVJCTgW8PwAAAD+0BwAAAAAAAAGBAQAAKgAAAOAJRF6wIIw/gh4pIacCvj8AAAA/xAcAAAAAAAABggEAACoAAABI78dMJCuPP4BfuLU3Vr8/AAAAP8QHAAAAAAAAAYMBAAAqAAAAWOqlHcwakT+AoEdKyKnAPwAAAD/UBwAAAAAAAAGEAQAAKgAAAAjd5xQGoJI//0CPlJBTwT8AAAA/1AcAAAAAAAABhQEAACoAAAC8zykMQCWUP57JaPHKJ8I/AAAAP+MHAAAAAAAAAYYBAAAqAAAAvM8pDEAllD/+gR4pIafCPwAAAD/jBwAAAAAAAAGHAQAAKgAAALzPKQxAJZQ/XTrUYHcmwz8AAAA/8wcAAAAAAAABiAEAACoAAAAUycoH3eeUP93aG6s/0MM/AAAAP/MHAAAAAAAAAYkBAAAqAAAAFMnKB93nlD88k9HilU/EPwAAAD8DCAAAAAAAAAGKAQAAKgAAABTJygfd55Q/W3tj9Qd6xD8AAAA/AwgAAAAAAAABiwEAACoAAAAUycoH3eeUP3tj9Qd6pMQ/AAAAPxIIAAAAAAAAAYwBAAAqAAAAFMnKB93nlD+cS4ca7M7EPwAAAD8SCAAAAAAAAAGNAQAAKgAAALzPKQxAJZQ/2xurP9AjxT8AAAA/IggAAAAAAAABjgEAACoAAABg1ogQo2KTP9sbqz/QI8U/AAAAPyIIAAAAAAAAAY8BAAAqAAAAYNaIEKNikz/7Az1SQk7FPwAAAD8xCAAAAAAAAAGQAQAAKgAAAGDWiBCjYpM/G+zOZLR4xT8AAAA/MQgAAAAAAAABkQEAACoAAAAI3ecUBqCSPzrUYHcmo8U/AAAAP0EIAAAAAAAAAZIBAAAqAAAACN3nFAagkj9bvPKJmM3FPwAAAD9BCAAAAAAAAAGTAQAAKgAAAAjd5xQGoJI/e6SEnAr4xT8AAAA/UQgAAAAAAAABlAEAACoAAAAI3ecUBqCSP5qMFq98IsY/AAAAP1EIAAAAAAAAAZUBAAAqAAAACN3nFAagkj+6dKjB7kzGPwAAAD9gCAAAAAAAAAGWAQAAKgAAAAjd5xQGoJI/2lw61GB3xj8AAAA/cAgAAAAAAAABlwEAACoAAAAI3ecUBqCSP/lEzObSocY/AAAAP3AIAAAAAAAAAZgBAAAqAAAAYNaIEKNikz86FfALt/bGPwAAAD+ACAAAAAAAAAGZAQAAKgAAAN4k6hDNA+Q/s7l0qMHu4D8AAAA/AAAAAAAAAAABmgEAACoAAACqLMf44QnkP7O5dKjB7uA/AAAAPwAAAAAAAAAAAZsBAAAqAAAAdDSk4PYP5D+zuXSowe7gPwAAAD8gAAAAAAAAAAGcAQAAKgAAAD88gcgLFuQ/s7l0qMHu4D8AAAA/LwAAAAAAAAABnQEAACoAAAAJRF6wIBzkP7O5dKjB7uA/AAAAPz8AAAAAAAAAAZ4BAAAqAAAA1Us7mDUi5D+zuXSowe7gPwAAAD8/AAAAAAAAAAGfAQAAKgAAAGpb9WdfLuQ/s7l0qMHu4D8AAAA/PwAAAAAAAAABoAEAACoAAACVemkHs0bkP7szGS1e+eA/AAAAP04AAAAAAAAAAaEBAAAqAAAAi6G6jhtl5D/ToQa7MxnhPwAAAD9OAAAAAAAAAAGiAQAAKgAAABfYxeWtj+Q/4pVPxGwu4T8AAAA/XgAAAAAAAAABowEAACoAAABtFq4kVcDkP/oDPVJCTuE/AAAAP14AAAAAAAAAAaQBAAAqAAAAJGwtGzsD5T8ScirgF27hPwAAAD9uAAAAAAAAAAGlAQAAKgAAANrBrBEhRuU/KuAXbu2N4T8AAAA/fQAAAAAAAAABpgEAACoAAABbHwnwG4/lPzrUYHcmo+E/AAAAP30AAAAAAAAAAacBAAAqAAAAR22r/uzL5T9DTgX8wq3hPwAAAD99AAAAAAAAAAGoAQAAKgAAAGmzcCWpAuY/SsipgF+44T8AAAA/jQAAAAAAAAABqQEAACoAAAC/8VhkUDPmP0rIqYBfuOE/AAAAP40AAAAAAAAAAaoBAAAqAAAASihku+Jd5j9KyKmAX7jhPwAAAD+dAAAAAAAAAAGrAQAAKgAAAEBPtUJLfOY/SsipgF+44T8AAAA/nQAAAAAAAAABrAEAACoAAAABfuOxyKDmP0rIqYBfuOE/AAAAP6wAAAAAAAAAAa0BAAAqAAAAYpV6aQez5j9DTgX8wq3hPwAAAD+sAAAAAAAAAAGuAQAAKgAAAMKsESFGxeY/Q04F/MKt4T8AAAA/vAAAAAAAAAABrwEAACoAAAAjxKjYhNfmP0NOBfzCreE/AAAAP7wAAAAAAAAAAbABAAAqAAAAGOv5X+315j861GB3JqPhPwAAAD+8AAAAAAAAAAGxAQAAKgAAAEMKbv9ADuc/Mlq88omY4T8AAAA/vAAAAAAAAAABsgEAACoAAADPQHlW0zjnPzJavPKJmOE/AAAAP8wAAAAAAAAAAbMBAAAqAAAAkG+nxVBd5z8yWrzyiZjhPwAAAD/cAAAAAAAAAAG0AQAAKgAAAOatjwT4jec/Mlq88omY4T8AAAA/3AAAAAAAAAABtQEAACoAAABx5JpbirjnPzJavPKJmOE/AAAAP+sAAAAAAAAAAbYBAAAqAAAAxyKDmjHp5z8yWrzyiZjhPwAAAD/rAAAAAAAAAAG3AQAAKgAAAIhRsQmvDeg/Mlq88omY4T8AAAA/6wAAAAAAAAABuAEAACoAAAB+eAKRFyzoPzJavPKJmOE/AAAAP/sAAAAAAAAAAbkBAAAqAAAAFIi8YEE46D8yWrzyiZjhPwAAAD8LAQAAAAAAAAG6AQAAKgAAAN6PmUhWPug/Mlq88omY4T8AAAA/CwEAAAAAAAABuwEAACoAAAA/pzAAlVDoPzJavPKJmOE/AAAAPxoBAAAAAAAAAbwBAAAqAAAAP6cwAJVQ6D8q4Bdu7Y3hPwAAAD8aAQAAAAAAAAG9AQAAKgAAAAmvDeipVug/KuAXbu2N4T8AAAA/KgEAAAAAAAABvgEAACoAAADUturPvlzoPyrgF27tjeE/AAAAP9YBAAAAAAAAAb8BAAAqAAAA1Lbqz75c6D8iZnPpUIPhPwAAAD/lAQAAAAAAAAHAAQAAKgAAAJ++x7fTYug/ImZz6VCD4T8AAAA/9QEAAAAAAAABwQEAACoAAABqxqSf6GjoPyJmc+lQg+E/AAAAPwUCAAAAAAAAAcIBAAAqAAAANM6Bh/1u6D8iZnPpUIPhPwAAAD8FAgAAAAAAAAHDAQAAKgAAAADWXm8Sdeg/ImZz6VCD4T8AAAA/FAIAAAAAAAABxAEAACoAAADK3TtXJ3voPyJmc+lQg+E/AAAAP0MCAAAAAAAAAcUBAAAqAAAAYO31JlGH6D8b7M5ktHjhPwAAAD9DAgAAAAAAAAHGAQAAKgAAACv10g5mjeg/EnIq4Bdu4T8AAAA/UwIAAAAAAAABxwEAACoAAADABI3ej5noPxJyKuAXbuE/AAAAP2ICAAAAAAAAAcgBAAAqAAAAjAxqxqSf6D8ScirgF27hPwAAAD8mAwAAAAAAAAHJAQAAKgAAACEcJJbOq+g/EnIq4Bdu4T8AAAA/NQMAAAAAAAABygEAACoAAADrIwF+47HoPwr4hVt7Y+E/AAAAPzUDAAAAAAAAAcsBAAAqAAAAPf+rvd4k6j+LVz4Rs7ngPwAAAD8AAAAAAAAAAAHMAQAAKgAAAD3/q73eJOo/k9HilU/E4D8AAAA/TgAAAAAAAAABzQEAACoAAAAfdJ9TGIDqP5PR4pVPxOA/AAAAP20AAAAAAAAAAc4BAAAqAAAAzPBv0Wbh6j+bS4ca7M7gPwAAAD9tAAAAAAAAAAHPAQAAKgAAAMEXwVjP/+o/o8Urn4jZ4D8AAAA/bQAAAAAAAAAB0AEAACoAAADtNjX4IhjrP6PFK5+I2eA/AAAAP20AAAAAAAAAAdEBAAAqAAAATU7Mr2Eq6z+jxSufiNngPwAAAD99AAAAAAAAAAHSAQAAKgAAAK1lY2egPOs/o8Urn4jZ4D8AAAA/fQAAAAAAAAAB0wEAACoAAAAOffoe307rP6PFK5+I2eA/AAAAP40AAAAAAAAAAdQBAAAqAAAAA6RLpkdt6z+jxSufiNngPwAAAD+NAAAAAAAAAAHVAQAAKgAAAPrKnC2wi+s/m0uHGuzO4D8AAAA/nAAAAAAAAAAB1gEAACoAAACFAaiEQrbrP5tLhxrszuA/AAAAP5wAAAAAAAAAAdcBAAAqAAAApkdtq/7s6z+T0eKVT8TgPwAAAD+sAAAAAAAAAAHYAQAAKgAAAJKVD7rPKew/k9HilU/E4D8AAAA/vAAAAAAAAAAB2QEAACoAAACz29Tgi2DsP5PR4pVPxOA/AAAAP7wAAAAAAAAAAdoBAAAqAAAAajFU13Gj7D+LVz4Rs7ngPwAAAD+8AAAAAAAAAAHbAQAAKgAAACpggkbvx+w/i1c+EbO54D8AAAA/ywAAAAAAAAAB3AEAACoAAABMpkdtq/7sP4PdmYwWr+A/AAAAP9sAAAAAAAAAAd0BAAAqAAAAouQvrFIv7T+D3ZmMFq/gPwAAAD/bAAAAAAAAAAHeAQAAKgAAAPgiGOv5X+0/c+lQg92Z4D8AAAA/2wAAAAAAAAAB3wEAACoAAACDWSNCjIrtP3PpUIPdmeA/AAAAP+oAAAAAAAAAAeABAAAqAAAAD5AumR617T9be2P1B3rgPwAAAD/6AAAAAAAAAAHhAQAAKgAAAAW3fyCH0+0/W3tj9Qd64D8AAAA/+gAAAAAAAAAB4gEAACoAAADF5a2PBPjtP0yHGuzOZOA/AAAAPwoBAAAAAAAAAeMBAAAqAAAAW/VnXy4E7j9DDXZnMlrgPwAAAD8KAQAAAAAAAAHkAQAAKgAAAPAEIi9YEO4/PJPR4pVP4D8AAAA/GQEAAAAAAAAB5QEAACoAAAC8DP8WbRbuPzQZLV75ROA/AAAAPxkBAAAAAAAAAeYBAAAqAAAAURy55pYi7j8kJeRUwC/gPwAAAD8pAQAAAAAAAAHnAQAAKgAAAOYrc7bALu4/HKs/0CMl4D8AAAA/OQEAAAAAAAAB6AEAACoAAACyM1Ce1TTuPwy39sbqD+A/AAAAPzkBAAAAAAAAAekBAAAqAAAAsjNQntU07j8EPVJCTgXgPwAAAD9IAQAAAAAAAAHqAQAAKgAAAHw7LYbqOu4/BD1SQk4F4D8AAAA/WAEAAAAAAAAB6wEAACoAAABGQwpu/0DuPwQ9UkJOBeA/AAAAP6UBAAAAAAAAAewBAAAqAAAAEkvnVRRH7j8EPVJCTgXgPwAAAD+1AQAAAAAAAAHtAQAAKgAAANxSxD0pTe4/BD1SQk4F4D8AAAA/1AEAAAAAAAAB7gEAACoAAACoWqElPlPuPwQ9UkJOBeA/AAAAP+QBAAAAAAAAAe8BAAAqAAAAqFqhJT5T7j/4hVt7Y/XfPwAAAD/kAQAAAAAAAAHwAQAAKgAAAHJifg1TWe4/+IVbe2P13z8AAAA/8wEAAAAAAAAB8QEAACoAAAByYn4NU1nuP+iREnIq4N8/AAAAP/MBAAAAAAAAAfIBAAAqAAAAPmpb9Wdf7j/Ynclo8crfPwAAAD8DAgAAAAAAAAHzAQAAKgAAAD5qW/VnX+4/yKmAX7i13z8AAAA/EgIAAAAAAAAB9AEAACoAAADSeRXFkWvuP7i1N1Z/oN8/AAAAPxICAAAAAAAAAfUBAAAqAAAAnIHyrKZx7j+owe5MRovfPwAAAD8SAgAAAAAAAAH2AQAAKgAAADKRrHzQfe4/mM2lQw123z8AAAA/IgIAAAAAAAAB9wEAACoAAADIoGZM+onuP3jlEzGbS98/AAAAPyICAAAAAAAAAfgBAAAqAAAA9L/a602i7j9o8conYjbfPwAAAD8yAgAAAAAAAAH5AQAAKgAAAFTXcaOMtO4/SAk5FfAL3z8AAAA/QQIAAAAAAAAB+gEAACoAAAC07ghby8buPzgV8Au39t4/AAAAP0ECAAAAAAAAAfsBAAAqAAAAFAagEgrZ7j8YLV75RMzePwAAAD9BAgAAAAAAAAH8AQAAKgAAAOANffoe3+4/CDkV8Au33j8AAAA/UQIAAAAAAAAB/QEAACoAAACqFVriM+XuP/pEzObSod4/AAAAP2ECAAAAAAAAAf4BAAAqAAAAdh03ykjr7j/oUIPdmYzePwAAAD9hAgAAAAAAAAH/AQAAKgAAAEAlFLJd8e4/6FCD3ZmM3j8AAAA/gAIAAAAAAAABAAIAACoAAABAJRSyXfHuP9pcOtRgd94/AAAAP4ACAAAAAAAAAQECAAAqAAAADC3xmXL37j/aXDrUYHfePwAAAD+vAgAAAAAAAAECAgAAKgAAANY0zoGH/e4/2lw61GB33j8AAAA/3gIAAAAAAAABAwIAACoAAACgPKtpnAPvP9pcOtRgd94/AAAAP+0CAAAAAAAAAQQCAAAqAAAAakSIUbEJ7z/aXDrUYHfePwAAAD8MAwAAAAAAAAEFAgAAKgAAADZMZTnGD+8/2lw61GB33j8AAAA/AwQAAAAAAAABBgIAACoAAAA2TGU5xg/vP8po8conYt4/AAAAPxIEAAAAAAAAAQcCAAAqAAAANkxlOcYP7z+4dKjB7kzePwAAAD8SBAAAAAAAAAEIAgAAKgAAADZMZTnGD+8/qoBfuLU33j8AAAA/IgQAAAAAAAABCQIAACoAAAAAVEIh2xXvP3qkhJwK+N0/AAAAPyIEAAAAAAAAAQoCAAAqAAAAlmP88AQi7z9avPKJmM3dPwAAAD8yBAAAAAAAAAELAgAAKgAAAJZj/PAEIu8/GuzOZLR43T8AAAA/MgQAAAAAAAABDAIAACoAAAAsc7bALi7vP+wP9EgJOd0/AAAAP1EEAAAAAAAAAQ0CAAAqAAAAIpoHSJdM7z8cqz/QIyXcPwAAAD9RBAAAAAAAAAEOAgAAKgAAALipwRfBWO8/3Nobqz/Q2z8AAAA/YQQAAAAAAAABDwIAACoAAABOuXvn6mTvP4wWr3wiZts/AAAAP2EEAAAAAAAAARACAAAqAAAArtASnyl37z8uXvlEzObaPwAAAD9wBAAAAAAAAAERAgAAKgAAAA7oqVZoie8/7o3VH+iR2j8AAAA/cAQAAAAAAAABEgIAACoAAACk92MmkpXvP57JaPHKJ9o/AAAAP4AEAAAAAAAAARMCAAAqAAAAOgce9ruh7z9g+UTM5tLZPwAAAD+PBAAAAAAAAAEUAgAAKgAAAPo1TGU5xu8/sHwiZnPp2D8AAAA/nwQAAAAAAAABFQIAACoAAADEPSlNTszvP3Cs/kCPlNg/AAAAP58EAAAAAAAAARYCAAAqAAAAWk3jHHjY7z8g6JEScirYPwAAAD+fBAAAAAAAAAEXAgAAKgAAAPBcneyh5O8/4Bdu7Y3V1z8AAAA/rwQAAAAAAAABGAIAACoAAADwXJ3soeTvP5BTAb9wa9c/AAAAP68EAAAAAAAAARkCAAAqAAAA8Fyd7KHk7z9Cj5SQUwHXPwAAAD++BAAAAAAAAAEaAgAAKgAAAPBcneyh5O8/Ar9wa2+s1j8AAAA/vgQAAAAAAAABGwIAACoAAADwXJ3soeTvP8LuTEaLV9Y/AAAAP84EAAAAAAAAARwCAAAqAAAA8Fyd7KHk7z9yKuAXbu3VPwAAAD/eBAAAAAAAAAEdAgAAKgAAACRVwASN3u8/ImZz6VCD1T8AAAA/7QQAAAAAAAABHgIAACoAAAAkVcAEjd7vP9ShBrszGdU/AAAAP+0EAAAAAAAAAR8CAAAqAAAAkEUGNWPS7z+0uXSowe7UPwAAAD/tBAAAAAAAAAEgAgAAKgAAAPo1TGU5xu8/hN2ZjBav1D8AAAA//QQAAAAAAAABIQIAACoAAACYHrWt+rPvP0QNdmcyWtQ/AAAAP/0EAAAAAAAAASICAAAqAAAABA/73dCn7z8kJeRUwC/UPwAAAD8MBQAAAAAAAAEjAgAAKgAAANjvhj59j+8/5FTAL9za0z8AAAA/DAUAAAAAAAABJAIAACoAAACu0BKfKXfvP9RgdyajxdM/AAAAPxwFAAAAAAAAASUCAAAqAAAAVpIqYIJG7z+khJwK+IXTPwAAAD8cBQAAAAAAAAEmAgAAKgAAADZMZTnGD+8/ZLR45RMx0z8AAAA/LAUAAAAAAAABJwIAACoAAABK/sIq9dLuP1bAL9zaG9M/AAAAPywFAAAAAAAAASgCAAAqAAAAKLj9Azmc7j9GzObSoQbTPwAAAD87BQAAAAAAAAEpAgAAKgAAAD5qW/VnX+4/NNidyWjx0j8AAAA/OwUAAAAAAAABKgIAACoAAADmK3O2wC7uPybkVMAv3NI/AAAAP0sFAAAAAAAAASsCAAAqAAAA8AQiL1gQ7j8m5FTAL9zSPwAAAD9bBQAAAAAAAAEsAgAAKgAAADqvojhyze0/JuRUwC/c0j8AAAA/WwUAAAAAAAABLQIAACoAAAAPkC6ZHrXtPybkVMAv3NI/AAAAP2oFAAAAAAAAAS4CAAAqAAAAg1kjQoyK7T8m5FTAL9zSPwAAAD9qBQAAAAAAAAEvAgAAKgAAAPgiGOv5X+0/JuRUwC/c0j8AAAA/egUAAAAAAAABMAIAACoAAACi5C+sUi/tPybkVMAv3NI/AAAAP3oFAAAAAAAAATECAAAqAAAAgZ5qhZb47D8m5FTAL9zSPwAAAD+JBQAAAAAAAAEyAgAAKgAAAP9ADqebr+w/JuRUwC/c0j8AAAA/iQUAAAAAAAABMwIAACoAAAB+47HIoGbsPybkVMAv3NI/AAAAP5kFAAAAAAAAATQCAAAqAAAAZ3abGnwR7D8m5FTAL9zSPwAAAD+ZBQAAAAAAAAE1AgAAKgAAAIUBqIRCtus/JuRUwC/c0j8AAAA/qQUAAAAAAAABNgIAACoAAACkjLTuCFvrPybkVMAv3NI/AAAAP6kFAAAAAAAAATcCAAAqAAAAjR+eQOQF6z8W8Au39sbSPwAAAD+4BQAAAAAAAAE4AgAAKgAAAKuqqqqqquo/BvzCrb2x0j8AAAA/uAUAAAAAAAABOQIAACoAAAD+LdosXEnqPwb8wq29sdI/AAAAP8QFAAAAAAAAAToCAAAqAAAAscigZkz66T8G/MKtvbHSPwAAAD/EBQAAAAAAAAE7AgAAKgAAADBrRIhRsek/BvzCrb2x0j8AAAA/1AUAAAAAAAABPAIAACoAAAB6FcWRa27pPwb8wq29sdI/AAAAP9QFAAAAAAAAAT0CAAAqAAAAjscig5ox6T8G/MKtvbHSPwAAAD/jBQAAAAAAAAE+AgAAKgAAANdxo4y07ug/BvzCrb2x0j8AAAA/4wUAAAAAAAABPwIAACoAAACBM7tNDb7oPwb8wq29sdI/AAAAP/MFAAAAAAAAAUACAAAqAAAAleUYPzyB6D8W8Au39sbSPwAAAD/zBQAAAAAAAAFBAgAAKgAAANS26s++XOg/FvALt/bG0j8AAAA/AgYAAAAAAAABQgIAACoAAABIgN94LDLoPybkVMAv3NI/AAAAPxIGAAAAAAAAAUMCAAAqAAAAvknUIZoH6D8m5FTAL9zSPwAAAD8iBgAAAAAAAAFEAgAAKgAAADzsd0Ofvuc/JuRUwC/c0j8AAAA/MQYAAAAAAAABRQIAACoAAACQb6fFUF3nPybkVMAv3NI/AAAAPzEGAAAAAAAAAUYCAAAqAAAAOTG/hqks5z8m5FTAL9zSPwAAAD9BBgAAAAAAAAFHAgAAKgAAAE7jHHjY7+Y/JuRUwC/c0j8AAAA/QQYAAAAAAAABSAIAACoAAADMhcCZ3abmPxbwC7f2xtI/AAAAP0EGAAAAAAAAAUkCAAAqAAAASihku+Jd5j8G/MKtvbHSPwAAAD9RBgAAAAAAAAFKAgAAKgAAADO7TQ2+COY/9gd6pISc0j8AAAA/YAYAAAAAAAABSwIAACoAAACyXfEuw7/lP9Yf6JESctI/AAAAP2AGAAAAAAAAAUwCAAAqAAAA/AdyON185T/WH+iREnLSPwAAAD9wBgAAAAAAAAFNAgAAKgAAANrBrBEhRuU/tjdWf6BH0j8AAAA/fwYAAAAAAAABTgIAACoAAAC6e+fqZA/lP6ZDDXZnMtI/AAAAP38GAAAAAAAAAU8CAAAqAAAALkXck9Lk5D+WT8RsLh3SPwAAAD9/BgAAAAAAAAFQAgAAKgAAADgeiwxqxuQ/hlt7Y/UH0j8AAAA/jwYAAAAAAAABUQIAACoAAAAN/xZtFq7kP4Zbe2P1B9I/AAAAP48GAAAAAAAAAVICAAAqAAAArOd/tdeb5D+GW3tj9QfSPwAAAD+fBgAAAAAAAAFTAgAAKgAAAEzQ6P2YieQ/hlt7Y/UH0j8AAAA/nwYAAAAAAAABVAIAACoAAADsuFFGWnfkP3ZnMlq88tE/AAAAP64GAAAAAAAAAVUCAAAqAAAAwJndpgZf5D92ZzJavPLRPwAAAD/dBgAAAAAAAAFWAgAAKgAAAIjmAdIl0+M/ZnPpUIPd0T8AAAA/3QYAAAAAAAABVwIAACoAAAD9r/Z6k6jjP1Z/oEdKyNE/AAAAP90GAAAAAAAAAVgCAAAqAAAAp3EOPOx34z9Wf6BHSsjRPwAAAD/tBgAAAAAAAAFZAgAAKgAAAOZC4MxuU+M/Vn+gR0rI0T8AAAA/7QYAAAAAAAABWgIAACoAAAAlFLJd8S7jP1Z/oEdKyNE/AAAAP+0GAAAAAAAAAVsCAAAqAAAAxfwaprIc4z9Wf6BHSsjRPwAAAD/8BgAAAAAAAAFcAgAAKgAAAGXlg+5zCuM/Vn+gR0rI0T8AAAA//AYAAAAAAAABXQIAACoAAACZ3aYGXwTjP1Z/oEdKyNE/AAAAPwwHAAAAAAAAAV4CAAAqAAAAmd2mBl8E4z9mc+lQg93RPwAAAD9aBwAAAAAAAAFfAgAAKgAAAJndpgZfBOM/dmcyWrzy0T8AAAA/agcAAAAAAAABYAIAACoAAACZ3aYGXwTjP5ZPxGwuHdI/AAAAP2oHAAAAAAAAAWECAAAqAAAAz9XJHkr+4j+mQw12ZzLSPwAAAD9qBwAAAAAAAAFiAgAAKgAAAM/VyR5K/uI/xiufiNlc0j8AAAA/eQcAAAAAAAABYwIAACoAAADP1ckeSv7iP/YHeqSEnNI/AAAAP3kHAAAAAAAAAWQCAAAqAAAABM7sNjX44j8m5FTAL9zSPwAAAD+JBwAAAAAAAAFlAgAAKgAAAATO7DY1+OI/hJwK+IVb0z8AAAA/mQcAAAAAAAABZgIAACoAAAA6xg9PIPLiP8RsLh1qsNM/AAAAP5kHAAAAAAAAAWcCAAAqAAAAbr4yZwvs4j8EPVJCTgXUPwAAAD+oBwAAAAAAAAFoAgAAKgAAAKS2VX/25eI/ZPUHeqSE1D8AAAA/qAcAAAAAAAABaQIAACoAAADZrniX4d/iP6TFK5+I2dQ/AAAAP7gHAAAAAAAAAWoCAAAqAAAAQ5++x7fT4j/yiZjNpUPVPwAAAD+4BwAAAAAAAAFrAgAAKgAAAHmX4d+izeI/Mlq88omY1T8AAAA/yAcAAAAAAAABbAIAACoAAACujwT4jcfiP4IeKSGnAtY/AAAAP8gHAAAAAAAAAW0CAAAqAAAAro8E+I3H4j+y+gM9UkLWPwAAAD/XBwAAAAAAAAFuAgAAKgAAAOOHJxB5weI/8sonYjaX1j8AAAA/1wcAAAAAAAABbwIAACoAAADjhycQecHiPzCbS4ca7NY/AAAAP+cHAAAAAAAAAXACAAAqAAAAGIBKKGS74j9ya2+s/kDXPwAAAD/nBwAAAAAAAAFxAgAAKgAAABiASihku+I/wi/c2hur1z8AAAA/5wcAAAAAAAABcgIAACoAAAAYgEooZLviPxD0SAk5Fdg/AAAAP+cHAAAAAAAAAXMCAAAqAAAAGIBKKGS74j9QxGwuHWrYPwAAAD/3BwAAAAAAAAF0AgAAKgAAABiASihku+I/sHwiZnPp2D8AAAA/9wcAAAAAAAABdQIAACoAAAAYgEooZLviP/5Aj5SQU9k/AAAAPwcIAAAAAAAAAXYCAAAqAAAAGIBKKGS74j9g+UTM5tLZPwAAAD8HCAAAAAAAAAF3AgAAKgAAAOOHJxB5weI/vrH6Az1S2j8AAAA/RQgAAAAAAAABeAIAACoAAADP1ckeSv7iP/oDPVJCTt0/AAAAP0UIAAAAAAAAAXkCAAAqAAAAZeWD7nMK4z9qsDuT0eLdPwAAAD9VCAAAAAAAAAF6AgAAKgAAAFoM1XXcKOM/CDkV8Au33j8AAAA/VQgAAAAAAAABewIAACoAAAAlFLJd8S7jP1j9gR4pId8/AAAAP1UIAAAAAAAAAXwCAAAqAAAA8BuPRQY14z+YzaVDDXbfPwAAAD9kCAAAAAAAAAF9AgAAKgAAAIUrSRUwQeM/yKmAX7i13z8AAAA/ZAgAAAAAAAABfgIAACoAAAAbOwPlWU3jP/iFW3tj9d8/AAAAP3QIAAAAAAAAAX8CAAAqAAAA5kLgzG5T4z8cqz/QIyXgPwAAAD90CAAAAAAAAAGAAgAAKgAAALBKvbSDWeM/PJPR4pVP4D8AAAA/hAgAAAAAAAABgQIAACoAAAB8UpqcmF/jP1t7Y/UHeuA/AAAAP4QIAAAAAAAAAYICAAAqAAAAEWJUbMJr4z97Y/UHeqTgPwAAAD+TCAAAAAAAAAGDAgAAKgAAANxpMVTXceM/m0uHGuzO4D8AAAA/kwgAAAAAAAABhAIAACoAAACncQ487HfjP8OtvbH6A+E/AAAAP6MIAAAAAAAAAYUCAAAqAAAAPIHICxaE4z/ToQa7MxnhPwAAAD+jCAAAAAAAAAGGAgAAKgAAAAeJpfMqiuM/6w/0SAk54T8AAAA/wggAAAAAAAABhwIAACoAAAAHiaXzKorjP/OJmM2lQ+E/AAAAP8IIAAAAAAAAAYgCAAAqAAAAnJhfw1SW4z8DfuHW3ljhPwAAAD/CCAAAAAAAAAGJAgAAKgAAAJyYX8NUluM/EnIq4Bdu4T8AAAA/0ggAAAAAAAABigIAACoAAAAyqBmTfqLjPxvszmS0eOE/AAAAP9IIAAAAAAAAAYsCAAAqAAAA/a/2epOo4z8q4Bdu7Y3hPwAAAD/hCAAAAAAAAAGMAgAAKgAAAP2v9nqTqOM/OtRgdyaj4T8AAAA/4QgAAAAAAAABjQIAACoAAADHt9NiqK7jPzrUYHcmo+E/AAAAP/EIAAAAAAAAAY4CAAAqAAAAk7+wSr204z9SQk4F/MLhPwAAAD/xCAAAAAAAAAGPAgAAKgAAACjPahrnwOM/YjaXDjXY4T8AAAA/AQkAAAAAAAABkAIAACoAAAC+3iTqEM3jP4IeKSGnAuI/AAAAPwEJAAAAAAAAAZECAAAqAAAAiOYB0iXT4z+ZjBavfCLiPwAAAD8QCQAAAAAAAAGSAgAAKgAAAOn9mIlk5eM/we5MRotX4j8AAAA/EAkAAAAAAAABkwIAACoAAAB+DVNZjvHjP+HW3lj9geI/AAAAPyAJAAAAAAAAAZQCAAAqAAAAFB0NKbj94z8Bv3Brb6ziPwAAAD8gCQAAAAAAAAGVAgAAKgAAAHQ0pOD2D+Q/IacCfuHW4j8AAAA/MAkAAAAAAAABlgIAACoAAADVSzuYNSLkP0kJORXwC+M/AAAAPz8JAAAAAAAAAZcCAAAqAAAAynKMH55A5D9o8conYjbjPwAAAD8/CQAAAAAAAAGYAgAAKgAAAPWRAL/xWOQ/idlcOtRg4z8AAAA/PwkAAAAAAAABmQIAACoAAADsuFFGWnfkP5jNpUMNduM/AAAAP08JAAAAAAAAAZoCAAAqAAAA4t+izcKV5D+owe5MRovjPwAAAD9PCQAAAAAAAAGbAgAAKgAAANcG9FQrtOQ/sTuT0eKV4z8AAAA/XgkAAAAAAAABnAIAACoAAACYNSLEqNjkP7E7k9HileM/AAAAP14JAAAAAAAAAZ0CAAAqAAAAjlxzSxH35D+xO5PR4pXjPwAAAD9uCQAAAAAAAAGeAgAAKgAAAE+LobqOG+U/sTuT0eKV4z8AAAA/bgkAAAAAAAABnwIAACoAAABEsvJB9znlP6FHSsipgOM/AAAAP34JAAAAAAAAAaACAAAqAAAA0Oj9mIlk5T+QUwG/cGvjPwAAAD9+CQAAAAAAAAGhAgAAKgAAACcn5tcwleU/cWtvrP5A4z8AAAA/jQkAAAAAAAABogIAACoAAACyXfEuw7/lP1n9gR4pIeM/AAAAP40JAAAAAAAAAaMCAAAqAAAAPpT8hVXq5T9JCTkV8AvjPwAAAD+dCQAAAAAAAAGkAgAAKgAAAGmzcCWpAuY/ORXwC7f24j8AAAA/nQkAAAAAAAABpQIAACoAAAAp4p6UJifmPykhpwJ+4eI/AAAAP60JAAAAAAAAAaYCAAAqAAAAv/FYZFAz5j8hpwJ+4dbiPwAAAD+tCQAAAAAAAAGnAgAAKgAAAB8J8BuPReY/GS1e+UTM4j8AAAA/vAkAAAAAAAABqAIAACoAAADqEM0DpEvmPxktXvlEzOI/AAAAP7wJAAAAAAAAAakCAAAqAAAAtBiq67hR5j8ZLV75RMziPwAAAD/LCQAAAAAAAAGqAgAAKgAAAIAgh9PNV+Y/GS1e+UTM4j8AAAA/2wkAAAAAAAABqwIAACoAAABKKGS74l3mPwk5FfALt+I/AAAAP+sJAAAAAAAAAawCAAAqAAAAFTBBo/dj5j8Bv3Brb6ziPwAAAD/6CQAAAAAAAAGtAgAAKgAAAG6+MmcL7OI/ymjxyidi6j8AAAA/AAAAAAAAAAABrgIAACoAAACktlV/9uXiP8po8conYuo/AAAAP04AAAAAAAAAAa8CAAAqAAAA2a54l+Hf4j/B7kxGi1fqPwAAAD9eAAAAAAAAAAGwAgAAKgAAAEOfvse30+I/svoDPVJC6j8AAAA/XgAAAAAAAAABsQIAACoAAAB5l+Hfos3iP6qAX7i1N+o/AAAAP14AAAAAAAAAAbICAAAqAAAATnhtQE+14j+ajBavfCLqPwAAAD9tAAAAAAAAAAGzAgAAKgAAAI1JP9HRkOI/gh4pIacC6j8AAAA/bQAAAAAAAAABtAIAACoAAADLGhFiVGziP3Eq4Bdu7ek/AAAAP30AAAAAAAAAAbUCAAAqAAAAq9RLO5g14j9avPKJmM3pPwAAAD99AAAAAAAAAAG2AgAAKgAAAPR+zESy8uE/O9Rgdyaj6T8AAAA/jQAAAAAAAAABtwIAACoAAAAIMSo24bXhPyNmc+lQg+k/AAAAP40AAAAAAAAAAbgCAAAqAAAAvcvwb9Fm4T/6Az1SQk7pPwAAAD+dAAAAAAAAAAG5AgAAKgAAAE8g8oIF4eA/uzMZLV756D8AAAA/vAAAAAAAAAABugIAACoAAACLNgtXkirgP4tXPhGzueg/AAAAP8wAAAAAAAAAAbsCAAAqAAAAEvekNDkx3z906VCD3ZnoPwAAAD/bAAAAAAAAAAG8AgAAKgAAAOIceNjvht4/a2+s/kCP6D8AAAA/2wAAAAAAAAABvQIAACoAAABivxv69D3eP2tvrP5Aj+g/AAAAP9sAAAAAAAAAAb4CAAAqAAAAtEJLfKbc3T9rb6z+QI/oPwAAAD/rAAAAAAAAAAG/AgAAKgAAAJ7VNM6Bh90/a2+s/kCP6D8AAAA/+wAAAAAAAAABwAIAACoAAAAceNjvhj7dP2tvrP5Aj+g/AAAAP/sAAAAAAAAAAcECAAAqAAAAMCo24bUB3T906VCD3ZnoPwAAAD8aAQAAAAAAAAHCAgAAKgAAALDM2QK7uNw/g92ZjBav6D8AAAA/GgEAAAAAAAABwwIAACoAAACYX8NUlmPcP4tXPhGzueg/AAAAPxoBAAAAAAAAAcQCAAAqAAAAgvKspnEO3D+bS4ca7M7oPwAAAD8aAQAAAAAAAAHFAgAAKgAAANV13Cgjrds/o8Urn4jZ6D8AAAA/KQEAAAAAAAABxgIAACoAAAAp+Qur1EvbP6PFK5+I2eg/AAAAPykBAAAAAAAAAccCAAAqAAAAUV3HjTLS2j+sP9AjJeToPwAAAD85AQAAAAAAAAHIAgAAKgAAAKTg9g/kcNo/rD/QIyXk6D8AAAA/OQEAAAAAAAAByQIAACoAAAD3YyaSlQ/aP7O5dKjB7ug/AAAAP0kBAAAAAAAAAcoCAAAqAAAA4PYP5HC62T+7MxktXvnoPwAAAD9JAQAAAAAAAAHLAgAAKgAAAPSobdWffdk/xK29sfoD6T8AAAA/WAEAAAAAAAABzAIAACoAAABzSxH3pDTZP8snYjaXDuk/AAAAP2gBAAAAAAAAAc0CAAAqAAAA8u20GKrr2D/ToQa7MxnpPwAAAD9oAQAAAAAAAAHOAgAAKgAAAHCQWDqvotg/4pVPxGwu6T8AAAA/eAEAAAAAAAABzwIAACoAAAAaUnD7B3LYP/OJmM2lQ+k/AAAAP3gBAAAAAAAAAdACAAAqAAAAxBOIvGBB2D8L+IVbe2PpPwAAAD94AQAAAAAAAAHRAgAAKgAAAG7Vn325ENg/G+zOZLR46T8AAAA/hwEAAAAAAAAB0gIAACoAAAAXl7c+EuDXPyrgF27tjek/AAAAP5cBAAAAAAAAAdMCAAAqAAAAV2iJz5S71z871GB3JqPpPwAAAD+XAQAAAAAAAAHUAgAAKgAAAJY5W2AXl9c/SsipgF+46T8AAAA/lwEAAAAAAAAB1QIAACoAAABrGufAw37XP1NCTgX8wuk/AAAAP6YBAAAAAAAAAdYCAAAqAAAAQPtyIXBm1z9avPKJmM3pPwAAAD+mAQAAAAAAAAHXAgAAKgAAAKrruFFGWtc/YjaXDjXY6T8AAAA/tgEAAAAAAAAB2AIAACoAAAB/zESy8kHXP3Eq4Bdu7ek/AAAAP7YBAAAAAAAAAdkCAAAqAAAA6ryK4sg11z96pIScCvjpPwAAAD/GAQAAAAAAAAHaAgAAKgAAAFSt0BKfKdc/gh4pIacC6j8AAAA/xgEAAAAAAAAB2wIAACoAAABUrdASnynXP4mYzaVDDeo/AAAAP9UBAAAAAAAAAdwCAAAqAAAAvp0WQ3Ud1z+SEnIq4BfqPwAAAD/lAQAAAAAAAAHdAgAAKgAAAL6dFkN1Hdc/oQa7Mxkt6j8AAAA/5QEAAAAAAAAB3gIAACoAAAC+nRZDdR3XP6qAX7i1N+o/AAAAP/UBAAAAAAAAAd8CAAAqAAAAvp0WQ3Ud1z+5dKjB7kzqPwAAAD8EAgAAAAAAAAHgAgAAKgAAAL6dFkN1Hdc/we5MRotX6j8AAAA/BAIAAAAAAAAB4QIAACoAAAC+nRZDdR3XP9HilU/EbOo/AAAAPwQCAAAAAAAAAeICAAAqAAAAKY5cc0sR1z/pUIPdmYzqPwAAAD8EAgAAAAAAAAHjAgAAKgAAACmOXHNLEdc/CTkV8Au36j8AAAA/FAIAAAAAAAAB5AIAACoAAAApjlxzSxHXPyGnAn7h1uo/AAAAPyMCAAAAAAAAAeUCAAAqAAAAKY5cc0sR1z8ym0uHGuzqPwAAAD8jAgAAAAAAAAHmAgAAKgAAAFSt0BKfKdc/UYPdmYwW6z8AAAA/MwIAAAAAAAAB5wIAACoAAADqvIriyDXXP2jxyidiNus/AAAAPzMCAAAAAAAAAegCAAAqAAAAquu4UUZa1z+RUwG/cGvrPwAAAD9DAgAAAAAAAAHpAgAAKgAAANUKLfGZctc/qcHuTEaL6z8AAAA/QwIAAAAAAAAB6gIAACoAAAAsSRUwQaPXP9AjJeRUwOs/AAAAP1ICAAAAAAAAAesCAAAqAAAAgof9bujT1z/3hVt7Y/XrPwAAAD9iAgAAAAAAAAHsAgAAKgAAAJn0Ex0NKdg/J2I2lw417D8AAAA/YgIAAAAAAAAB7QIAACoAAABFceSaW4rYP2gyWrzyiew/AAAAP2ICAAAAAAAAAe4CAAAqAAAAHQ0puP0D2T+XDjXYncnsPwAAAD9yAgAAAAAAAAHvAgAAKgAAAB/I4XTzldk/z2S0eOUT7T8AAAA/cgIAAAAAAAAB8AIAACoAAAC4klQBEzTaPx4pIacCfu0/AAAAP4ECAAAAAAAAAfECAAAqAAAA52yBXVze2j9u7Y3VH+jtPwAAAD+BAgAAAAAAAAHyAgAAKgAAAGuFlvhMuds/vrH6Az1S7j8AAAA/kQIAAAAAAAAB8wIAACoAAACErWVjZ6DcPw52ZzJavO4/AAAAP5ECAAAAAAAAAfQCAAAqAAAANOXunauT3T9NRotXPhHvPwAAAD+jAgAAAAAAAAH1AgAAKgAAAA487HdDn94/jRavfCJm7z8AAAA/owIAAAAAAAAB9gIAACoAAABUgy+CsZ7fP63+QI+UkO8/AAAAP7MCAAAAAAAAAfcCAAAqAAAArHzQfU5h4D/N5tKhBrvvPwAAAD+zAgAAAAAAAAH4AgAAKgAAABooz2oa5+A/3dobqz/Q7z8AAAA/wwIAAAAAAAAB+QIAACoAAABS26o/+3LhP9Ngdyajxe8/AAAAP8MCAAAAAAAAAfoCAAAqAAAA6qUdzBoR4j+1eOUTMZvvPwAAAD/iAgAAAAAAAAH7AgAAKgAAAHmX4d+izeI/XTrUYHcm7z8AAAA/4gIAAAAAAAAB/AIAACoAAAD69D2+nRbjPy1e+UTM5u4/AAAAP+ICAAAAAAAAAf0CAAAqAAAAGzsD5VlN4z/2B3qkhJzuPwAAAD/yAgAAAAAAAAH+AgAAKgAAADyByAsWhOM/xSufiNlc7j8AAAA/8gIAAAAAAAAB/wIAACoAAAD9r/Z6k6jjP5VPxGwuHe4/AAAAPwEDAAAAAAAAAQADAAAqAAAAvt4k6hDN4z9Wf6BHSsjtPwAAAD8BAwAAAAAAAAEBAwAAKgAAAOn9mIlk5eM/HikhpwJ+7T8AAAA/EQMAAAAAAAABAgMAACoAAAB+DVNZjvHjP+fSoQa7M+0/AAAAPyADAAAAAAAAAQMDAAAqAAAA3iTqEM0D5D+49sbqD/TsPwAAAD8wAwAAAAAAAAEEAwAAKgAAAHQ0pOD2D+Q/lw412J3J7D8AAAA/MAMAAAAAAAABBQMAACoAAAA/PIHICxbkP2gyWrzyiew/AAAAPzADAAAAAAAAAQYDAAAqAAAAPzyByAsW5D9HSsipgF/sPwAAAD9AAwAAAAAAAAEHAwAAKgAAAD88gcgLFuQ/J2I2lw417D8AAAA/QAMAAAAAAAABCAMAACoAAAA/PIHICxbkPwAAAAAAAOw/AAAAP0ADAAAAAAAAAQkDAAAqAAAAPzyByAsW5D/okRJyKuDrPwAAAD9PAwAAAAAAAAEKAwAAKgAAAD88gcgLFuQ/0CMl5FTA6z8AAAA/XwMAAAAAAAABCwMAACoAAAA/PIHICxbkP7A7k9Hiles/AAAAP18DAAAAAAAAAQwDAAAqAAAAPzyByAsW5D+YzaVDDXbrPwAAAD9vAwAAAAAAAAENAwAAKgAAAHQ0pOD2D+Q/eeUTMZtL6z8AAAA/bwMAAAAAAAABDgMAACoAAACqLMf44QnkP2F3JqPFK+s/AAAAP34DAAAAAAAAAQ8DAAAqAAAA3iTqEM0D5D9Bj5SQUwHrPwAAAD9+AwAAAAAAAAEQAwAAKgAAAEkVMEGj9+M/Gi1e+UTM6j8AAAA/jgMAAAAAAAABEQMAACoAAACzBXZxeevjP/HKJ2I2l+o/AAAAP44DAAAAAAAAARIDAAAqAAAAHva7oU/f4z/R4pVPxGzqPwAAAD+dAwAAAAAAAAETAwAAKgAAAL7eJOoQzeM/oQa7Mxkt6j8AAAA/nQMAAAAAAAABFAMAACoAAAAoz2oa58DjP4mYzaVDDeo/AAAAP60DAAAAAAAAARUDAAAqAAAAXceNMtK64z9xKuAXbu3pPwAAAD+tAwAAAAAAAAEWAwAAKgAAAJO/sEq9tOM/arA7k9Hi6T8AAAA/zAMAAAAAAAABFwMAACoAAACTv7BKvbTjP2I2lw412Ok/AAAAP+wDAAAAAAAAARgDAAAqAAAAXceNMtK64z9TQk4F/MLpPwAAAD8aBAAAAAAAAAEZAwAAKgAAACjPahrnwOM/U0JOBfzC6T8AAAA/GgQAAAAAAAABGgMAACoAAAABv/FYZFDTPy4darA7k+U/AAAAPwAAAAAAAAAAARsDAAAqAAAA1p99uRA40z8uHWqwO5PlPwAAAD8QAAAAAAAAAAEcAwAAKgAAAECQw+nmK9M/N5cONdid5T8AAAA/EAAAAAAAAAABHQMAACoAAADWn325EDjTPzeXDjXYneU/AAAAP1wAAAAAAAAAAR4DAAAqAAAAa683iTpE0z83lw412J3lPwAAAD9cAAAAAAAAAAEfAwAAKgAAAJbOqyiOXNM/N5cONdid5T8AAAA/XAAAAAAAAAABIAMAACoAAAAs3mX4t2jTPzeXDjXYneU/AAAAP2wAAAAAAAAAASEDAAAqAAAAV/3ZlwuB0z83lw412J3lPwAAAD9sAAAAAAAAAAEiAwAAKgAAAIIcTjdfmdM/N5cONdid5T8AAAA/fAAAAAAAAAABIwMAACoAAABDS3ym3L3TPzeXDjXYneU/AAAAP4sAAAAAAAAAASQDAAAqAAAAL5keta360z8+EbO5dKjlPwAAAD+LAAAAAAAAAAElAwAAKgAAANsV7zL8W9Q/PhGzuXSo5T8AAAA/iwAAAAAAAAABJgMAACoAAACHkr+wSr3UPz4Rs7l0qOU/AAAAP5sAAAAAAAAAAScDAAAqAAAAik14bUBP1T9Gi1c+EbPlPwAAAD+rAAAAAAAAAAEoAwAAKgAAALgnpcmJ+dU/RotXPhGz5T8AAAA/qwAAAAAAAAABKQMAACoAAADmAdIl06PWP0aLVz4Rs+U/AAAAP7oAAAAAAAAAASoDAAAqAAAAaxrnwMN+1z9Gi1c+EbPlPwAAAD+6AAAAAAAAAAErAwAAKgAAABpScPsHctg/RotXPhGz5T8AAAA/ugAAAAAAAAABLAMAACoAAABfmbMFdnHZP0aLVz4Rs+U/AAAAP8oAAAAAAAAAAS0DAAAqAAAAvE0NvgjG2j9Gi1c+EbPlPwAAAD/ZAAAAAAAAAAEuAwAAKgAAABcCZ3abGtw/N5cONdid5T8AAAA/2QAAAAAAAAABLwMAACoAAAA05e6dq5PdPy4darA7k+U/AAAAP+kAAAAAAAAAATADAAAqAAAA+omOhhTc3j8fKSGnAn7lPwAAAD/pAAAAAAAAAAExAwAAKgAAAJYPus8pDOA/Fq98ImZz5T8AAAA/+QAAAAAAAAABMgMAACoAAAD54QlEXrDgPxavfCJmc+U/AAAAP/kAAAAAAAAAATMDAAAqAAAAZo0IMSo24T8Wr3wiZnPlPwAAAD8IAQAAAAAAAAE0AwAAKgAAAGlIwe0fyOE/Fq98ImZz5T8AAAA/CAEAAAAAAAABNQMAACoAAAA2C1eSKmDiPxavfCJmc+U/AAAAPxgBAAAAAAAAATYDAAAqAAAAQ5++x7fT4j8Wr3wiZnPlPwAAAD8YAQAAAAAAAAE3AwAAKgAAALsjbC0bO+M/Fq98ImZz5T8AAAA/NwEAAAAAAAABOAMAACoAAABJFTBBo/fjPxavfCJmc+U/AAAAPzcBAAAAAAAAATkDAAAqAAAAYIJG78dM5D8Wr3wiZnPlPwAAAD83AQAAAAAAAAE6AwAAKgAAANcG9FQrtOQ/BrszGS1e5T8AAAA/RwEAAAAAAAABOwMAACoAAABPi6G6jhvlP/5Aj5SQU+U/AAAAP0cBAAAAAAAAATwDAAAqAAAA0Oj9mIlk5T/uTEaLVz7lPwAAAD9WAQAAAAAAAAE9AwAAKgAAAFJGWneEreU/31j9gR4p5T8AAAA/ZgEAAAAAAAABPgMAACoAAADTo7ZVf/blP89ktHjlE+U/AAAAP3YBAAAAAAAAAT8DAAAqAAAAdUfYWjZ25j+nAn7h1t7kPwAAAD92AQAAAAAAAAFAAwAAKgAAAJeNnYHyrOY/lw412J3J5D8AAAA/dgEAAAAAAAABQQMAACoAAADty4XAmd3mP4+UkFMBv+Q/AAAAP4UBAAAAAAAAAUIDAAAqAAAA2Rkoz2oa5z+HGuzOZLTkPwAAAD+FAQAAAAAAAAFDAwAAKgAAAC9YEA4SS+c/gKBHSsip5D8AAAA/lQEAAAAAAAABRAMAACoAAACFlvhMuXvnP4CgR0rIqeQ/AAAAP5UBAAAAAAAAAUUDAAAqAAAA29Tgi2Cs5z93JqPFK5/kPwAAAD+lAQAAAAAAAAFGAwAAKgAAAP0aprIc4+c/dyajxSuf5D8AAAA/tAEAAAAAAAABRwMAACoAAADpaEjB7R/oP3cmo8Urn+Q/AAAAP7QBAAAAAAAAAUgDAAAqAAAAdJ9TGIBK6D93JqPFK5/kPwAAAD/EAQAAAAAAAAFJAwAAKgAAAJ++x7fTYug/dyajxSuf5D8AAAA/xAEAAAAAAAABSgMAACoAAADK3TtXJ3voP3cmo8Urn+Q/AAAAP8QBAAAAAAAAAUsDAAAqAAAAYO31JlGH6D93JqPFK5/kPwAAAD/TAQAAAAAAAAFMAwAAKgAAACv10g5mjeg/dyajxSuf5D8AAAA/0wEAAAAAAAABTQMAACoAAADABI3ej5noP3cmo8Urn+Q/AAAAP+MBAAAAAAAAAU4DAAAqAAAAjAxqxqSf6D93JqPFK5/kPwAAAD/zAQAAAAAAAAFPAwAAKgAAAFYUR665peg/dyajxSuf5D8AAAA/AgIAAAAAAAABUAMAACoAAAAhHCSWzqvoP3cmo8Urn+Q/AAAAPwICAAAAAAAAAVEDAAAqAAAA6yMBfuOx6D9vrP5Aj5TkPwAAAD8SAgAAAAAAAAFSAwAAKgAAALcr3mX4t+g/b6z+QI+U5D8AAAA/IgIAAAAAAAABUwMAACoAAABMO5g1IsToP2gyWrzyieQ/AAAAPyICAAAAAAAAAVQDAAAqAAAAFkN1HTfK6D9fuLU3Vn/kPwAAAD8/AgAAAAAAAAFVAwAAKgAAAOJKUgVM0Og/WD4Rs7l05D8AAAA/TwIAAAAAAAABVgMAACoAAAB3WgzVddzoP1g+EbO5dOQ/AAAAP08CAAAAAAAAAVcDAAAqAAAADWrGpJ/o6D9PxGwuHWrkPwAAAD9eAgAAAAAAAAFYAwAAKgAAANdxo4y07ug/T8RsLh1q5D8AAAA/XgIAAAAAAAABWQMAACoAAACieYB0yfToP0DQIyXkVOQ/AAAAP14CAAAAAAAAAVoDAAAqAAAAbYFdXN766D9A0CMl5FTkPwAAAD9uAgAAAAAAAAFbAwAAKgAAADiJOkTzAOk/N1Z/oEdK5D8AAAA/bgIAAAAAAAABXAMAACoAAAA4iTpE8wDpPzDc2hurP+Q/AAAAP34CAAAAAAAAAV0DAAAqAAAAOIk6RPMA6T8oYjaXDjXkPwAAAD+dAgAAAAAAAAFeAwAAKgAAADiJOkTzAOk/H+iREnIq5D8AAAA/rQIAAAAAAAABXwMAACoAAAA4iTpE8wDpPxD0SAk5FeQ/AAAAP8wCAAAAAAAAAWADAAAqAAAAbYFdXN766D8IeqSEnArkPwAAAD/MAgAAAAAAAAFhAwAAKgAAAG2BXVze+ug/AAAAAAAA5D8AAAA/zAIAAAAAAAABYgMAACoAAADXcaOMtO7oP/ALt/bG6uM/AAAAP8wCAAAAAAAAAWMDAAAqAAAADWrGpJ/o6D/okRJyKuDjPwAAAD/bAgAAAAAAAAFkAwAAKgAAAEJi6byK4ug/2J3JaPHK4z8AAAA/2wIAAAAAAAABZQMAACoAAACsUi/tYNboP8Av3Nobq+M/AAAAP+sCAAAAAAAAAWYDAAAqAAAAFkN1HTfK6D+xO5PR4pXjPwAAAD/7AgAAAAAAAAFnAwAAKgAAAIEzu00Nvug/oUdKyKmA4z8AAAA/+wIAAAAAAAABaAMAACoAAADrIwF+47HoP4nZXDrUYOM/AAAAP/sCAAAAAAAAAWkDAAAqAAAAjAxqxqSf6D+AX7i1N1bjPwAAAD8KAwAAAAAAAAFqAwAAKgAAACv10g5mjeg/cWtvrP5A4z8AAAA/KgMAAAAAAAABawMAACoAAAAJrw3oqVboP1GD3ZmMFuM/AAAAPyoDAAAAAAAAAWwDAAAqAAAAs3AlqQIm6D9Bj5SQUwHjPwAAAD8qAwAAAAAAAAFtAwAAKgAAAMcig5ox6ec/KSGnAn7h4j8AAAA/OQMAAAAAAAABbgMAACoAAABx5JpbirjnPxGzuXSoweI/AAAAPzkDAAAAAAAAAW8DAAAqAAAA74Y+fY9v5z8Bv3Brb6ziPwAAAD85AwAAAAAAAAFwAwAAKgAAADkxv4apLOc/8conYjaX4j8AAAA/SQMAAAAAAAABcQMAACoAAACC2z+Qw+nmP9lcOtRgd+I/AAAAP1gDAAAAAAAAAXIDAAAqAAAAYpV6aQez5j/JaPHKJ2LiPwAAAD9YAwAAAAAAAAFzAwAAKgAAAAxXkipgguY/unSowe5M4j8AAAA/aAMAAAAAAAABdAMAACoAAAC0GKrruFHmP6IGuzMZLeI/AAAAP2gDAAAAAAAAAXUDAAAqAAAAKeKelCYn5j+SEnIq4BfiPwAAAD94AwAAAAAAAAF2AwAAKgAAAGmzcCWpAuY/ipjNpUMN4j8AAAA/eAMAAAAAAAABdwMAACoAAADdfGXOFtjlP3qkhJwK+OE/AAAAP4cDAAAAAAAAAXgDAAAqAAAAUkZad4St5T9yKuAXbu3hPwAAAD+HAwAAAAAAAAF5AwAAKgAAAMYPTyDyguU/YjaXDjXY4T8AAAA/lwMAAAAAAAABegMAACoAAAClyYn5NUzlP1JCTgX8wuE/AAAAP5cDAAAAAAAAAXsDAAAqAAAAT4uhuo4b5T9KyKmAX7jhPwAAAD+nAwAAAAAAAAF8AwAAKgAAAGM9/6u93uQ/OtRgdyaj4T8AAAA/pwMAAAAAAAABfQMAACoAAADi36LNwpXkPzJavPKJmOE/AAAAP7YDAAAAAAAAAX4DAAAqAAAAYIJG78dM5D8yWrzyiZjhPwAAAD+2AwAAAAAAAAF/AwAAKgAAAN4k6hDNA+Q/KuAXbu2N4T8AAAA/xgMAAAAAAAABgAMAACoAAABooDyraZzjPyJmc+lQg+E/AAAAP+UDAAAAAAAAAYEDAAAqAAAAM1Ce1TTO4T/6Az1SQk7hPwAAAD/lAwAAAAAAAAGCAwAAKgAAAPHDE4i8YOE/84mYzaVD4T8AAAA/9QMAAAAAAAABgwMAACoAAAB6P2YiWfngP+KVT8RsLuE/AAAAP/UDAAAAAAAAAYQDAAAqAAAAZNJPdDSk4D/bG6s/0CPhPwAAAD8UBAAAAAAAAAGFAwAAKgAAAGrwRTDW898/yydiNpcO4T8AAAA/FAQAAAAAAAABhgMAACoAAAA8FhnUjEnfP8snYjaXDuE/AAAAPxQEAAAAAAAAAYcDAAAqAAAApEumR22r3j/LJ2I2lw7hPwAAAD8kBAAAAAAAAAGIAwAAKgAAAKCQ7Yp3Gd4/yydiNpcO4T8AAAA/MwQAAAAAAAABiQMAACoAAABytsAuLm/dP8snYjaXDuE/AAAAP0MEAAAAAAAAAYoDAAAqAAAAVtM4Bx722z/LJ2I2lw7hPwAAAD9DBAAAAAAAAAGLAwAAKgAAANK6I2wtG9s/06EGuzMZ4T8AAAA/TwQAAAAAAAABjAMAACoAAABNog7RPEDaP+sP9EgJOeE/AAAAP14EAAAAAAAAAY0DAAAqAAAAH8jhdPOV2T/ziZjNpUPhPwAAAD9uBAAAAAAAAAGOAwAAKgAAADG/hqksx9g/CviFW3tj4T8AAAA/fgQAAAAAAAABjwMAACoAAABA+3IhcGbXPyJmc+lQg+E/AAAAP34EAAAAAAAAAZADAAAqAAAA0090NKTg1j8yWrzyiZjhPwAAAD+NBAAAAAAAAAGRAwAAKgAAACXTo7ZVf9Y/Q04F/MKt4T8AAAA/jQQAAAAAAAABkgMAACoAAAAOZo0IMSrWP1JCTgX8wuE/AAAAP40EAAAAAAAAAZMDAAAqAAAAIhjr+V/t1T9avPKJmM3hPwAAAD+dBAAAAAAAAAGUAwAAKgAAADfKSOuOsNU/arA7k9Hi4T8AAAA/nQQAAAAAAAABlQMAACoAAABLfKbcvXPVP3Iq4Bdu7eE/AAAAP7wEAAAAAAAAAZYDAAAqAAAAs7EzUJ7V1D+SEnIq4BfiPwAAAD/MBAAAAAAAAAGXAwAAKgAAAJxEHaJ5gNQ/mYwWr3wi4j8AAAA/2wQAAAAAAAABmAMAACoAAAADeqoVWuLTP7p0qMHuTOI/AAAAP9sEAAAAAAAAAZkDAAAqAAAA7AyUZzWN0z/JaPHKJ2LiPwAAAD/rBAAAAAAAAAGaAwAAKgAAAAG/8VhkUNM/2Vw61GB34j8AAAA/+wQAAAAAAAABmwMAACoAAAB/YZV6aQfTP/HKJ2I2l+I/AAAAPwoFAAAAAAAAAZwDAAAqAAAAPNUKLfGZ0j8ZLV75RMziPwAAAD8aBQAAAAAAAAGdAwAAKgAAAHym3L1zddI/IacCfuHW4j8AAAA/GgUAAAAAAAABngMAACoAAAC7d65O9lDSPzkV8Au39uI/AAAAPxoFAAAAAAAAAZ8DAAAqAAAAJWj0fsxE0j85FfALt/biPwAAAD8qBQAAAAAAAAGgAwAAKgAAAJBYOq+iONI/QY+UkFMB4z8AAAA/KgUAAAAAAAABoQMAACoAAACQWDqvojjSP0kJORXwC+M/AAAAP1gFAAAAAAAAAaIDAAAqAAAAkFg6r6I40j9Rg92ZjBbjPwAAAD/lBQAAAAAAAAGjAwAAKgAAAJBYOq+iONI/Wf2BHikh4z8AAAA/9QUAAAAAAAABpAMAACoAAACQWDqvojjSP2F3JqPFK+M/AAAAP/UFAAAAAAAAAaUDAAAqAAAAkFg6r6I40j9o8conYjbjPwAAAD8EBgAAAAAAAAGmAwAAKgAAACVo9H7MRNI/eeUTMZtL4z8AAAA/BAYAAAAAAAABpwMAACoAAAAlaPR+zETSP4BfuLU3VuM/AAAAPxQGAAAAAAAAAagDAAAqAAAAu3euTvZQ0j+QUwG/cGvjPwAAAD8UBgAAAAAAAAGpAwAAKgAAALt3rk72UNI/qMHuTEaL4z8AAAA/JAYAAAAAAAABqgMAACoAAAC7d65O9lDSP7i1N1Z/oOM/AAAAPyQGAAAAAAAAAasDAAAqAAAAUIdoHiBd0j/gF27tjdXjPwAAAD8zBgAAAAAAAAGsAwAAKgAAAOaWIu5JadI/CHqkhJwK5D8AAAA/QwYAAAAAAAABrQMAACoAAAB8pty9c3XSPzdWf6BHSuQ/AAAAP0MGAAAAAAAAAa4DAAAqAAAAPNUKLfGZ0j9oMlq88onkPwAAAD9DBgAAAAAAAAGvAwAAKgAAANPkxPwaptI/n4jZXDrU5D8AAAA/UgYAAAAAAAABsAMAACoAAAD+Azmcbr7SP8fqD/RICeU/AAAAP1IGAAAAAAAAAbEDAAAqAAAAKSOtO8LW0j/+QI+UkFPlPwAAAD9iBgAAAAAAAAGyAwAAKgAAAOpR26o/+9I/PhGzuXSo5T8AAAA/YgYAAAAAAAABswMAACoAAAB/YZV6aQfTP2Zz6VCD3eU/AAAAP3IGAAAAAAAAAbQDAAAqAAAAQJDD6eYr0z+O1R/okRLmPwAAAD9yBgAAAAAAAAG1AwAAKgAAAECQw+nmK9M/nslo8con5j8AAAA/gQYAAAAAAAABtgMAACoAAABrrzeJOkTTP629sfoDPeY/AAAAP4EGAAAAAAAAAbcDAAAqAAAAAb/xWGRQ0z++sfoDPVLmPwAAAD+RBgAAAAAAAAG4AwAAKgAAAAG/8VhkUNM/xSufiNlc5j8AAAA/oQYAAAAAAAABuQMAACoAAACWzqsojlzTP8Urn4jZXOY/AAAAPw4HAAAAAAAAAboDAAAqAAAALN5l+Ldo0z/FK5+I2VzmPwAAAD8eBwAAAAAAAAG7AwAAKgAAACzeZfi3aNM/vrH6Az1S5j8AAAA/HgcAAAAAAAABvAMAACoAAADB7R/I4XTTP76x+gM9UuY/AAAAPy0HAAAAAAAAAb0DAAAqAAAAV/3ZlwuB0z++sfoDPVLmPwAAAD89BwAAAAAAAAs=</ink>
</athena>
</file>

<file path=customXml/item56.xml><?xml version="1.0" encoding="utf-8"?>
<athena xmlns="http://schemas.microsoft.com/edu/athena" version="0.1.3209.0">
  <media streamable="true" recordStart="54664" recordEnd="107419" recordLength="107508"/>
</athena>
</file>

<file path=customXml/item5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cAAAAIAAAABwMAAAAAAQAAAAgAAAAECUlua0F0b21WMQIAAAAJBAAAAAkFAAAACQYAAAAJBwAAAAkIAAAACQkAAAAJCgAAAAoFBAAAAAtQZW5TdHJva2VWMQQAAAAKQXR0cmlidXRlcwVUcmFjZQlTdGFydFRpbWUEVHlwZQQEAAQPUGVuQXR0cmlidXRlc1YxAgAAAApJbmtUcmFjZVYxAgAAABAMQWN0aW9uVHlwZVYxAgAAAAIAAAAJCwAAAAkMAAAAXhAAAAAAAAAF8////wxBY3Rpb25UeXBlVjEBAAAAB3ZhbHVlX18ACAIAAAAAAAAAAQUAAAAEAAAACQ4AAAAJDwAAAIguAAAAAAAAAfD////z////AAAAAAEGAAAABAAAAAkRAAAACRIAAAAzPwAAAAAAAAHt////8////wAAAAABBwAAAAQAAAAJFAAAAAkVAAAAjVUAAAAAAAAB6v////P///8AAAAAAQgAAAAEAAAACRcAAAAJGAAAAHhaAAAAAAAAAef////z////AAAAAAEJAAAABAAAAAkaAAAACRsAAAB0iQAAAAAAAAHk////8////wAAAAAFCgAAAA1DbGVhckNhbnZhc1YxAgAAAAlTdGFydFRpbWUEVHlwZQAEEAxBY3Rpb25UeXBlVjECAAAAAgAAABPOAAAAAAAAAeP////z////AAAAAAULAAAAD1BlbkF0dHJpYnV0ZXNWMQoAAAAHX2NvbG9yQQdfY29sb3JSB19jb2xvckcHX2NvbG9yQgpGaXRUb0N1cnZlBkhlaWdodA5JZ25vcmVQcmVzc3VyZQ1Jc0hpZ2hsaWdodGVyBVNoYXBlBVdpZHRoAAAAAAAAAAAEAAICAgIBBgEBDEJydXNoU2hhcGVWMQIAAAAGAgAAAP9wMKAAAAAAAAAAIkAAAAXi////DEJydXNoU2hhcGVWMQEAAAAHdmFsdWVfXwAIAgAAAAEAAAAAAAAAAAAiQAUMAAAACklua1RyYWNlVjEDAAAADUxpc3RgMStfaXRlbXMMTGlzdGAxK19zaXplD0xpc3RgMStfdmVyc2lvbgQAABhTaGFyZWQuSW5raW5nLklua1BvaW50W10CAAAACAgCAAAACR8AAACtAAAArQAAAAEOAAAACwAAAP9wMKAAAAAAAAAAIkAAAAHg////4v///wEAAAAAAAAAAAAiQAEPAAAADAAAAAkhAAAAWwAAAFsAAAABEQAAAAsAAAD/cDCgAAAAAAAAACJAAAAB3v///+L///8BAAAAAAAAAAAAIkABEgAAAAwAAAAJIwAAAOMAAADjAAAAARQAAAALAAAA/3AwoAAAAAAAAAAiQAAAAdz////i////AQAAAAAAAAAAACJAARUAAAAMAAAACSUAAAA2AAAANgAAAAEXAAAACwAAAP9wMKAAAAAAAAAAIkAAAAHa////4v///wEAAAAAAAAAAAAiQAEYAAAADAAAAAknAAAAJwAAACcAAAABGgAAAAsAAAD/cDCgAAAAAAAAACJAAAAB2P///+L///8BAAAAAAAAAAAAIkABGwAAAAwAAAAJKQAAAG0AAABtAAAABx8AAAAAAQAAAAAB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1TByEAAAAAAQAAAIAAAAAECklua1BvaW50VjEC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NJQcjAAAAAAEAAAAAAQAABApJbmtQb2ludFYxAgA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NHQclAAAAAAEAAABAAAAABApJbmtQb2ludFYxAgA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0KBycAAAAAAQAAAEAAAAAECklua1BvaW50VjECAAAACUsCAAAJTAIAAAlNAgAACU4CAAAJTwIAAAlQAgAACVECAAAJUgIAAAlTAgAACVQCAAAJVQIAAAlWAgAACVcCAAAJWAIAAAlZAgAACVoCAAAJWwIAAAlcAgAACV0CAAAJXgIAAAlfAgAACWACAAAJYQIAAAliAgAACWMCAAAJZAIAAAllAgAACWYCAAAJZwIAAAloAgAACWkCAAAJagIAAAlrAgAACWwCAAAJbQIAAAluAgAACW8CAAAJcAIAAAlxAgAADRkHKQAAAAABAAAAgAAAAAQKSW5rUG9pbnRWMQIA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0TBSoAAAAKSW5rUG9pbnRWMQQAAAABWAFZDlByZXNzdXJlRmFjdG9yCVRpbWVTdGFtcAAAAAAGBgsQAgAAAL27u7u7u6s/JmARJWAR5T8AAAA/AAAAAAAAAAABKwAAACoAAAC9u7u7u7urP4RxNoVxNuU/AAAAPyAAAAAAAAAAASwAAAAqAAAARURERERErD+EcTaFcTblPwAAAD8/AAAAAAAAAAEtAAAAKgAAAFZVVVVVVa0/hHE2hXE25T8AAAA/TwAAAAAAAAABLgAAACoAAABnZmZmZmauP+SCW+WCW+U/AAAAP14AAAAAAAAAAS8AAAAqAAAAeXd3d3d3rz/kglvlglvlPwAAAD9uAAAAAAAAAAEwAAAAKgAAAM3MzMzMzLA/5IJb5YJb5T8AAAA/bgAAAAAAAAABMQAAACoAAABnZmZmZmayP+SCW+WCW+U/AAAAP24AAAAAAAAAATIAAAAqAAAAiYiIiIiItD9GlIBFlIDlPwAAAD99AAAAAAAAAAEzAAAAKgAAADQzMzMzM7c/RpSARZSA5T8AAAA/jQAAAAAAAAABNAAAACoAAADw7u7u7u66P0aUgEWUgOU/AAAAP40AAAAAAAAAATUAAAAqAAAAZ2ZmZmZmvj9GlIBFlIDlPwAAAD+dAAAAAAAAAAE2AAAAKgAAAJqZmZmZmcE/pqWlpaWl5T8AAAA/nQAAAAAAAAABNwAAACoAAADe3d3d3d3DP6alpaWlpeU/AAAAP6wAAAAAAAAAATgAAAAqAAAAZ2ZmZmZmxj+mpaWlpaXlPwAAAD/PAAAAAAAAAAE5AAAAKgAAAFVVVVVVVck/pqWlpaWl5T8AAAA/3wAAAAAAAAABOgAAACoAAAA0MzMzMzPLP6alpaWlpeU/AAAAP98AAAAAAAAAATsAAAAqAAAANDMzMzMzzT+mpaWlpaXlPwAAAD/vAAAAAAAAAAE8AAAAKgAAAKuqqqqqqs4/pqWlpaWl5T8AAAA/7wAAAAAAAAABPQAAACoAAAC9u7u7u7vPP6alpaWlpeU/AAAAP/4AAAAAAAAAAT4AAAAqAAAAZ2ZmZmZm0D+mpaWlpaXlPwAAAD/+AAAAAAAAAAE/AAAAKgAAAKuqqqqqqtA/pqWlpaWl5T8AAAA/DgEAAAAAAAABQAAAACoAAADv7u7u7u7QP6alpaWlpeU/AAAAPw4BAAAAAAAAAUEAAAAqAAAAZ2ZmZmZm0T+mpaWlpaXlPwAAAD8dAQAAAAAAAAFCAAAAKgAAAN7d3d3d3dE/pqWlpaWl5T8AAAA/HQEAAAAAAAABQwAAACoAAAB4d3d3d3fSP6alpaWlpeU/AAAAPy0BAAAAAAAAAUQAAAAqAAAAAQAAAAAA0z+mpaWlpaXlPwAAAD8tAQAAAAAAAAFFAAAAKgAAAJqZmZmZmdM/RpSARZSA5T8AAAA/PQEAAAAAAAABRgAAACoAAAAjIiIiIiLUP0aUgEWUgOU/AAAAPz0BAAAAAAAAAUcAAAAqAAAAvLu7u7u71D/kglvlglvlPwAAAD97AQAAAAAAAAFIAAAAKgAAAN/d3d3d3dY/xE7sxE7s5D8AAAA/iwEAAAAAAAABSQAAACoAAAABAAAAAADXP8RO7MRO7OQ/AAAAP4sBAAAAAAAAAUoAAAAqAAAAEhERERER1z/ETuzETuzkPwAAAD+aAQAAAAAAAAFLAAAAKgAAACMiIiIiItc/ZD3HZD3H5D8AAAA/qgEAAAAAAAABTAAAACoAAAA0MzMzMzPXP2Q9x2Q9x+Q/AAAAP6oBAAAAAAAAAU0AAAAqAAAARURERERE1z8GLKIELKLkPwAAAD+6AQAAAAAAAAFOAAAAKgAAAFZVVVVVVdc/pBp9pBp95D8AAAA/ugEAAAAAAAABTwAAACoAAAB4d3d3d3fXP0QJWEQJWOQ/AAAAP8kBAAAAAAAAAVAAAAAqAAAAvLu7u7u71z/m9zLk9zLkPwAAAD/JAQAAAAAAAAFRAAAAKgAAAAAAAAAAANg/xMPDw8PD4z8AAAA/2QEAAAAAAAABUgAAACoAAABnZmZmZmbYPwSheQOheeM/AAAAP9kBAAAAAAAAAVMAAAAqAAAAvbu7u7u72D/kbArjbArjPwAAAD/ZAQAAAAAAAAFUAAAAKgAAACIiIiIiItk/IkrAIkrA4j8AAAA/6QEAAAAAAAABVQAAACoAAABVVVVVVVXZP2QndmInduI/AAAAP/gBAAAAAAAAAVYAAAAqAAAArKqqqqqq2T9E8wZC8wbiPwAAAD8XAgAAAAAAAAFXAAAAKgAAAAEAAAAAANo/AIsoAYso4T8AAAA/FwIAAAAAAAABWAAAACoAAAABAAAAAADaP0Jo3kBo3uA/AAAAPycCAAAAAAAAAVkAAAAqAAAAAQAAAAAA2j/gVrngVrngPwAAAD8nAgAAAAAAAAFaAAAAKgAAAAEAAAAAANo/gEWUgEWU4D8AAAA/NwIAAAAAAAABWwAAACoAAAABAAAAAADaP8AiSsAiSuA/AAAAPzcCAAAAAAAAAVwAAAAqAAAAAQAAAAAA2j9gESVgESXgPwAAAD9GAgAAAAAAAAFdAAAAKgAAAAEAAAAAANo/QN21P9213z8AAAA/VgIAAAAAAAABXgAAACoAAAABAAAAAADaP0BSjT5Sjd4/AAAAP1YCAAAAAAAAAV8AAAAqAAAAAQAAAAAA2j+8DPm9DPndPwAAAD9mAgAAAAAAAAFgAAAAKgAAAAEAAAAAANo/fKQafaQa3T8AAAA/dQIAAAAAAAABYQAAACoAAAABAAAAAADaPzw8PDw8PNw/AAAAP4UCAAAAAAAAAWIAAAAqAAAAAQAAAAAA2j94jsl6jsnaPwAAAD+FAgAAAAAAAAFjAAAAKgAAAPDu7u7u7tk//Eg1+kg12j8AAAA/lAIAAAAAAAABZAAAACoAAACsqqqqqqrZPzybwjibwtg/AAAAP5QCAAAAAAAAAWUAAAAqAAAAVVVVVVVV2T+4VS64VS7YPwAAAD+kAgAAAAAAAAFmAAAAKgAAAO/u7u7u7tg/uMoFt8oF1z8AAAA/pAIAAAAAAAABZwAAACoAAACKiIiIiIjYP3hiJ3ZiJ9Y/AAAAP7QCAAAAAAAAAWgAAAAqAAAAERERERER2D84+kg1+kjVPwAAAD/DAgAAAAAAAAFpAAAAKgAAAImIiIiIiNc/NG8gNG8g1D8AAAA/0wIAAAAAAAABagAAACoAAAABAAAAAADWPzTk9zLk99I/AAAAP9MCAAAAAAAAAWsAAAAqAAAAERERERER1T94wa1ywa3SPwAAAD/TAgAAAAAAAAFsAAAAKgAAABIREREREdQ/9HsZ8nsZ0j8AAAA/4wIAAAAAAAABbQAAACoAAAA0MzMzMzPTP7QTO7ETO9E/AAAAP/ICAAAAAAAAAW4AAAAqAAAARERERERE0j/08PDw8PDQPwAAAD8CAwAAAAAAAAFvAAAAKgAAAHh3d3d3d9A/dKtccKtc0D8AAAA/AgMAAAAAAAABcAAAACoAAAB5d3d3d3fPP7SIErCIEtA/AAAAPxEDAAAAAAAAAXEAAAAqAAAAAAAAAAAAzj/gy5Dfy5DPPwAAAD8RAwAAAAAAAAFyAAAAKgAAAM7MzMzMzMw/4MuQ38uQzz8AAAA/EQMAAAAAAAABcwAAACoAAADf3d3d3d3LP+DLkN/LkM8/AAAAP0ADAAAAAAAAAXQAAAAqAAAAioiIiIiIyD/gy5Dfy5DPPwAAAD9QAwAAAAAAAAF1AAAAKgAAAHh3d3d3d8c/4MuQ38uQzz8AAAA/UAMAAAAAAAABdgAAACoAAABFRERERETGP7SIErCIEtA/AAAAP2ADAAAAAAAAAXcAAAAqAAAAzczMzMzMxD90q1xwq1zQPwAAAD9gAwAAAAAAAAF4AAAAKgAAAJqZmZmZmcM/MM6mMM6m0D8AAAA/bwMAAAAAAAABeQAAACoAAAAiIiIiIiLCPzDOpjDOptA/AAAAP28DAAAAAAAAAXoAAAAqAAAAq6qqqqqqwD/08PDw8PDQPwAAAD9/AwAAAAAAAAF7AAAAKgAAADMzMzMzM78/cDaFcTaF0T8AAAA/fwMAAAAAAAABfAAAACoAAADOzMzMzMy8PzRZzzFZz9E/AAAAP44DAAAAAAAAAX0AAAAqAAAAJCIiIiIiuj/0exnyexnSPwAAAD+OAwAAAAAAAAF+AAAAKgAAAAAAAAAAALg/9HsZ8nsZ0j8AAAA/ngMAAAAAAAABfwAAACoAAADf3d3d3d21P3jBrXLBrdI/AAAAP54DAAAAAAAAAYAAAAAqAAAAAQAAAAAAtD805Pcy5PfSPwAAAD+uAwAAAAAAAAGBAAAAKgAAACIiIiIiIrI/9AZC8wZC0z8AAAA/vQMAAAAAAAABggAAACoAAABFRERERESwP7gpjLMpjNM/AAAAP70DAAAAAAAAAYMAAAAqAAAA3t3d3d3drT/4kWr0kWrUPwAAAD+9AwAAAAAAAAGEAAAAKgAAAL27u7u7u6s/tLS0tLS01D8AAAA/zQMAAAAAAAABhQAAACoAAAAkIiIiIiKqP3TX/nTX/tQ/AAAAP80DAAAAAAAAAYYAAAAqAAAAERERERERqT84+kg1+kjVPwAAAD/dAwAAAAAAAAGHAAAAKgAAAAAAAAAAAKg/OPpINfpI1T8AAAA/3QMAAAAAAAABiAAAACoAAABnZmZmZmamP7Q/3bU/3dU/AAAAP+wDAAAAAAAAAYkAAAAqAAAAVlVVVVVVpT+0P921P93VPwAAAD/sAwAAAAAAAAGKAAAAKgAAAM3MzMzMzKQ/tD/dtT/d1T8AAAA//AMAAAAAAAABiwAAACoAAABFRERERESkP7Q/3bU/3dU/AAAAPwsEAAAAAAAAAYwAAAAqAAAAvLu7u7u7oz+0P921P93VPwAAAD8LBAAAAAAAAAGNAAAAKgAAADQzMzMzM6M/tD/dtT/d1T8AAAA/CwQAAAAAAAABjgAAACoAAACsqqqqqqqiP7Q/3bU/3dU/AAAAPxsEAAAAAAAAAY8AAAAqAAAAIiIiIiIioj+0P921P93VPwAAAD8bBAAAAAAAAAGQAAAAKgAAABIREREREaE/tD/dtT/d1T8AAAA/KwQAAAAAAAABkQAAACoAAACJiIiIiIigP7Q/3bU/3dU/AAAAPzoEAAAAAAAAAZIAAAAqAAAA7+7u7u7unj+0P921P93VPwAAAD86BAAAAAAAAAGTAAAAKgAAAM7MzMzMzJw/+ByT9RyT1T8AAAA/OgQAAAAAAAABlAAAACoAAACsqqqqqqqaP/gck/Uck9U/AAAAP0oEAAAAAAAAAZUAAAAqAAAAioiIiIiImD901/501/7UPwAAAD9KBAAAAAAAAAGWAAAAKgAAAGdmZmZmZpY/dNf+dNf+1D8AAAA/WgQAAAAAAAABlwAAACoAAAA0MzMzMzOTP7S0tLS0tNQ/AAAAP1oEAAAAAAAAAZgAAAAqAAAAEhERERERkT+0tLS0tLTUPwAAAD9pBAAAAAAAAAGZAAAAKgAAAN7d3d3d3Y0/tLS0tLS01D8AAAA/aQQAAAAAAAABmgAAACoAAACamZmZmZmJP7S0tLS0tNQ/AAAAP4gEAAAAAAAAAZsAAAAqAAAAVlVVVVVVhT+0tLS0tLTUPwAAAD+IBAAAAAAAAAGcAAAAKgAAABIREREREYE/tLS0tLS01D8AAAA/iAQAAAAAAAABnQAAACoAAABWVVVVVVV1P7S0tLS0tNQ/AAAAP4gEAAAAAAAAAZ4AAAAqAAAAmpmZmZmZaT901/501/7UPwAAAD+YBAAAAAAAAAGfAAAAKgAAABIREREREVE/dNf+dNf+1D8AAAA/mAQAAAAAAAABoAAAACoAAAAAAAAAAAAAADj6SDX6SNU/AAAAP6gEAAAAAAAAAaEAAAAqAAAAEhERERERUb84+kg1+kjVPwAAAD+3BAAAAAAAAAGiAAAAKgAAABIREREREVG/+ByT9RyT1T8AAAA/xwQAAAAAAAABowAAACoAAAASERERERFRv7Q/3bU/3dU/AAAAP/0EAAAAAAAAAaQAAAAqAAAAEhERERERUb84hXE2hXHWPwAAAD8MBQAAAAAAAAGlAAAAKgAAABIREREREVG//Ke79qe71j8AAAA/DAUAAAAAAAABpgAAACoAAAASERERERFRv7jKBbfKBdc/AAAAPxwFAAAAAAAAAacAAAAqAAAAAAAAAAAAAAD4MuT3MuTXPwAAAD8cBQAAAAAAAAGoAAAAKgAAAAAAAAAAAAAAuFUuuFUu2D8AAAA/LAUAAAAAAAABqQAAACoAAAASERERERFRP3x4eHh4eNg/AAAAPywFAAAAAAAAAaoAAAAqAAAAEhERERERYT/4vQz5vQzZPwAAAD96BQAAAAAAAAGrAAAAKgAAAN7d3d3d3X0/gC9Dfi9D3j8AAAA/iQUAAAAAAAABrAAAACoAAABWVVVVVVWFP0Jo3kBo3uA/AAAAP5kFAAAAAAAAAa0AAAAqAAAAVlVVVVVVhT/CrXLBrXLhPwAAAD+ZBQAAAAAAAAGuAAAAKgAAAHh3d3d3d4c/AhZRAhZR4j8AAAA/qQUAAAAAAAABrwAAACoAAAC9u7u7u7uLPyJKwCJKwOI/AAAAP7gFAAAAAAAAAbAAAAAqAAAAAQAAAAAAkD8k1egj1ejjPwAAAD+4BQAAAAAAAAGxAAAAKgAAAAEAAAAAAJA/5vcy5Pcy5D8AAAA/yAUAAAAAAAABsgAAACoAAAABAAAAAACQPwYsogQsouQ/AAAAP9gFAAAAAAAAAbMAAAAqAAAAEhERERERkT/ETuzETuzkPwAAAD/YBQAAAAAAAAG0AAAAKgAAABIREREREZE/hHE2hXE25T8AAAA/2AUAAAAAAAABtQAAACoAAAAiIiIiIiKSP+SCW+WCW+U/AAAAP+cFAAAAAAAAAbYAAAAqAAAAIiIiIiIikj9GlIBFlIDlPwAAAD/nBQAAAAAAAAG3AAAAKgAAACIiIiIiIpI/pqWlpaWl5T8AAAA/9wUAAAAAAAABuAAAACoAAAAiIiIiIiKSPwa3ygW3yuU/AAAAPwYGAAAAAAAAAbkAAAAqAAAANDMzMzMzkz8Gt8oFt8rlPwAAAD8GBgAAAAAAAAG6AAAAKgAAAEVERERERJQ/BrfKBbfK5T8AAAA/dAYAAAAAAAABuwAAACoAAABWVVVVVVWVPwa3ygW3yuU/AAAAP5MGAAAAAAAAAbwAAAAqAAAAZ2ZmZmZmlj8Gt8oFt8rlPwAAAD+yBgAAAAAAAAG9AAAAKgAAAHh3d3d3d5c/BrfKBbfK5T8AAAA/wgYAAAAAAAABvgAAACoAAACKiIiIiIiYPwa3ygW3yuU/AAAAP9IGAAAAAAAAAb8AAAAqAAAArKqqqqqqmj8Gt8oFt8rlPwAAAD/SBgAAAAAAAAHAAAAAKgAAAM7MzMzMzJw/pqWlpaWl5T8AAAA/4QYAAAAAAAABwQAAACoAAACJiIiIiIigP0aUgEWUgOU/AAAAP+EGAAAAAAAAAcIAAAAqAAAArKqqqqqqoj9GlIBFlIDlPwAAAD/hBgAAAAAAAAHDAAAAKgAAAM3MzMzMzKQ/5IJb5YJb5T8AAAA/8QYAAAAAAAABxAAAACoAAAB4d3d3d3enP4RxNoVxNuU/AAAAPwAHAAAAAAAAAcUAAAAqAAAAERERERERqT+EcTaFcTblPwAAAD8ABwAAAAAAAAHGAAAAKgAAACQiIiIiIqo/hHE2hXE25T8AAAA/HgcAAAAAAAABxwAAACoAAAA0MzMzMzOrP4RxNoVxNuU/AAAAPx4HAAAAAAAAAcgAAAAqAAAAvbu7u7u7qz+EcTaFcTblPwAAAD8eBwAAAAAAAAHJAAAAKgAAAM7MzMzMzKw/hHE2hXE25T8AAAA/LgcAAAAAAAABygAAACoAAABWVVVVVVWtP4RxNoVxNuU/AAAAPy4HAAAAAAAAAcsAAAAqAAAA3t3d3d3drT+EcTaFcTblPwAAAD89BwAAAAAAAAHMAAAAKgAAAGdmZmZmZq4/hHE2hXE25T8AAAA/TQcAAAAAAAABzQAAACoAAADv7u7u7u6uP4RxNoVxNuU/AAAAP00HAAAAAAAAAc4AAAAqAAAAeXd3d3d3rz+EcTaFcTblPwAAAD9dBwAAAAAAAAHPAAAAKgAAAAEAAAAAALA/hHE2hXE25T8AAAA/bAcAAAAAAAAB0AAAACoAAABFRERERESwP4RxNoVxNuU/AAAAP3wHAAAAAAAAAdEAAAAqAAAAiYiIiIiIsD+EcTaFcTblPwAAAD+LBwAAAAAAAAHSAAAAKgAAAM3MzMzMzLA/hHE2hXE25T8AAAA/iwcAAAAAAAAB0wAAACoAAAASERERERGxP4RxNoVxNuU/AAAAP5sHAAAAAAAAAdQAAAAqAAAAEhERERERsT8mYBElYBHlPwAAAD+bBwAAAAAAAAHVAAAAKgAAAFZVVVVVVbE/JmARJWAR5T8AAAA/qwcAAAAAAAAB1gAAACoAAABWVVVVVVWxP8RO7MRO7OQ/AAAAP7oHAAAAAAAAAdcAAAAqAAAA393d3d1d7T/Ew8PDw8PjPwAAAD8AAAAAAAAAAAHYAAAAKgAAAHh3d3d3d+0/xMPDw8PD4z8AAAA/AAAAAAAAAAAB2QAAACoAAACJiIiIiIjtPyTV6CPV6OM/AAAAPw8AAAAAAAAAAdoAAAAqAAAAEhERERGR7T8k1egj1ejjPwAAAD8PAAAAAAAAAAHbAAAAKgAAACMiIiIiou0/JNXoI9Xo4z8AAAA/HwAAAAAAAAAB3AAAACoAAAC8u7u7u7vtP4TmDYTmDeQ/AAAAPx8AAAAAAAAAAd0AAAAqAAAAzczMzMzM7T/m9zLk9zLkPwAAAD8+AAAAAAAAAAHeAAAAKgAAAN7d3d3d3e0/5vcy5Pcy5D8AAAA/PgAAAAAAAAAB3wAAACoAAADv7u7u7u7tP+b3MuT3MuQ/AAAAPz4AAAAAAAAAAeAAAAAqAAAAAAAAAAAA7j/m9zLk9zLkPwAAAD9OAAAAAAAAAAHhAAAAKgAAABIREREREe4/5vcy5Pcy5D8AAAA/TgAAAAAAAAAB4gAAACoAAACsqqqqqiruP+b3MuT3MuQ/AAAAP14AAAAAAAAAAeMAAAAqAAAARURERERE7j9ECVhECVjkPwAAAD9tAAAAAAAAAAHkAAAAKgAAAN/d3d3dXe4/RAlYRAlY5D8AAAA/fQAAAAAAAAAB5QAAACoAAACJiIiIiIjuP0QJWEQJWOQ/AAAAP30AAAAAAAAAAeYAAAAqAAAAIyIiIiKi7j9ECVhECVjkPwAAAD99AAAAAAAAAAHnAAAAKgAAADQzMzMzs+4/5vcy5Pcy5D8AAAA/jAAAAAAAAAAB6AAAACoAAABFRERERMTuP4TmDYTmDeQ/AAAAP4wAAAAAAAAAAekAAAAqAAAA3t3d3d3d7j8k1egj1ejjPwAAAD+cAAAAAAAAAAHqAAAAKgAAAO/u7u7u7u4/YrKeY7Ke4z8AAAA/nAAAAAAAAAAB6wAAACoAAACKiIiIiAjvP6SPVKOPVOM/AAAAP7sAAAAAAAAAAewAAAAqAAAAMzMzMzMz7z9kJ3ZiJ3biPwAAAD+7AAAAAAAAAAHtAAAAKgAAAM7MzMzMTO8/4uHh4eHh4T8AAAA/uwAAAAAAAAAB7gAAACoAAABXVVVVVVXvP8KtcsGtcuE/AAAAP8sAAAAAAAAAAe8AAAAqAAAA8O7u7u5u7z8AiygBiyjhPwAAAD/LAAAAAAAAAAHwAAAAKgAAAHl3d3d3d+8/4Fa54Fa54D8AAAA/2wAAAAAAAAAB8QAAACoAAACKiIiIiIjvPyI0byA0b+A/AAAAP9sAAAAAAAAAAfIAAAAqAAAAEhERERGR7z9gESVgESXgPwAAAD/qAAAAAAAAAAHzAAAAKgAAAJuZmZmZme8/gLprf7pr3z8AAAA/6gAAAAAAAAAB9AAAACoAAACsqqqqqqrvPwB11/50194/AAAAP/oAAAAAAAAAAfUAAAAqAAAArKqqqqqq7z+AL0N+L0PePwAAAD8JAQAAAAAAAAH2AAAAKgAAAKyqqqqqqu8/QMdkPcdk3T8AAAA/CQEAAAAAAAAB9wAAACoAAACsqqqqqqrvP/xehvxehtw/AAAAPwkBAAAAAAAAAfgAAAAqAAAArKqqqqqq7z+AGfJ7GfLbPwAAAD8ZAQAAAAAAAAH5AAAAKgAAAKyqqqqqqu8//NNd+9Nd2z8AAAA/KQEAAAAAAAAB+gAAACoAAACsqqqqqqrvP7xrf7prf9o/AAAAP2UBAAAAAAAAAfsAAAAqAAAArKqqqqqq7z84Jus5JuvZPwAAAD9lAQAAAAAAAAH8AAAAKgAAAKyqqqqqqu8/fAOheQOh2T8AAAA/dAEAAAAAAAAB/QAAACoAAACbmZmZmZnvPzybwjibwtg/AAAAP4QBAAAAAAAAAf4AAAAqAAAAEhERERGR7z+4VS64VS7YPwAAAD+EAQAAAAAAAAH/AAAAKgAAAHl3d3d3d+8/PBCaNxCa1z8AAAA/hAEAAAAAAAABAAEAACoAAABXVVVVVVXvP7jKBbfKBdc/AAAAP5QBAAAAAAAAAQEBAAAqAAAAvbu7u7s77z84hXE2hXHWPwAAAD+jAQAAAAAAAAECAQAAKgAAAIqIiIiICO8/tD/dtT/d1T8AAAA/owEAAAAAAAABAwEAACoAAADNzMzMzMzuPzj6SDX6SNU/AAAAP7MBAAAAAAAAAQQBAAAqAAAAEhERERGR7j+0tLS0tLTUPwAAAD+zAQAAAAAAAAEFAQAAKgAAAGdmZmZmZu4/+JFq9JFq1D8AAAA/wgEAAAAAAAABBgEAACoAAAC9u7u7uzvuP/iRavSRatQ/AAAAP8IBAAAAAAAAAQcBAAAqAAAAIyIiIiIi7j/4kWr0kWrUPwAAAD/SAQAAAAAAAAEIAQAAKgAAAIqIiIiICO4/+JFq9JFq1D8AAAA/0gEAAAAAAAABCQEAACoAAADv7u7u7u7tP/iRavSRatQ/AAAAP+IBAAAAAAAAAQoBAAAqAAAA3t3d3d3d7T/4kWr0kWrUPwAAAD/iAQAAAAAAAAELAQAAKgAAAM3MzMzMzO0/+JFq9JFq1D8AAAA/8QEAAAAAAAABDAEAACoAAAC8u7u7u7vtP/iRavSRatQ/AAAAP/EBAAAAAAAAAQ0BAAAqAAAAq6qqqqqq7T/4kWr0kWrUPwAAAD8BAgAAAAAAAAEOAQAAKgAAAJqZmZmZme0/+JFq9JFq1D8AAAA/IAIAAAAAAAABDwEAACoAAABWVVVVVVXtPzj6SDX6SNU/AAAAPyACAAAAAAAAARABAAAqAAAArKqqqqoq7T/4HJP1HJPVPwAAAD8wAgAAAAAAAAERAQAAKgAAAIqIiIiICO0/eGIndmIn1j8AAAA/MAIAAAAAAAABEgEAACoAAABXVVVVVdXsP/ynu/anu9Y/AAAAPz8CAAAAAAAAARMBAAAqAAAANTMzMzOz7D947U937U/XPwAAAD8/AgAAAAAAAAEUAQAAKgAAAImIiIiIiOw/+DLk9zLk1z8AAAA/PwIAAAAAAAABFQEAACoAAADv7u7u7m7sP3x4eHh4eNg/AAAAP08CAAAAAAAAARYBAAAqAAAARURERERE7D/4vQz5vQzZPwAAAD9PAgAAAAAAAAEXAQAAKgAAADQzMzMzM+w/vOBWueBW2T8AAAA/XwIAAAAAAAABGAEAACoAAAAjIiIiIiLsPzgm6zkm69k/AAAAP18CAAAAAAAAARkBAAAqAAAAEhERERER7D/8SDX6SDXaPwAAAD+tAgAAAAAAAAEaAQAAKgAAAGdmZmZm5us/gC9Dfi9D3j8AAAA/zAIAAAAAAAABGwEAACoAAABnZmZmZubrP+BWueBWueA/AAAAP8wCAAAAAAAAARwBAAAqAAAA8O7u7u7u6z9inE1hnE3hPwAAAD/cAgAAAAAAAAEdAQAAKgAAAImIiIiICOw/RPMGQvMG4j8AAAA/3AIAAAAAAAABHgEAACoAAAAjIiIiIiLsPyJKwCJKwOI/AAAAP9wCAAAAAAAAAR8BAAAqAAAARURERERE7D+kj1Sjj1TjPwAAAD/7AgAAAAAAAAEgAQAAKgAAACQiIiIiouw/hHE2hXE25T8AAAA/CwMAAAAAAAABIQEAACoAAAC9u7u7u7vsPwa3ygW3yuU/AAAAPwsDAAAAAAAAASIBAAAqAAAA393d3d3d7D8o6zkm6znmPwAAAD8LAwAAAAAAAAEjAQAAKgAAAAEAAAAAAO0/SB+pRh+p5j8AAAA/OQMAAAAAAAABJAEAACoAAADw7u7u7m7tP4iHh4eHh+c/AAAAPzkDAAAAAAAAASUBAAAqAAAAiYiIiIiI7T/omKznmKznPwAAAD85AwAAAAAAAAEmAQAAKgAAADUzMzMzs+0/6Jis55is5z8AAAA/SQMAAAAAAAABJwEAACoAAADv7u7u7u7tP+iYrOeYrOc/AAAAP0kDAAAAAAAAASgBAAAqAAAANDMzMzMz7j/omKznmKznPwAAAD9ZAwAAAAAAAAEpAQAAKgAAAHh3d3d3d+4/6Jis55is5z8AAAA/WQMAAAAAAAABKgEAACoAAADNzMzMzMzuP+iYrOeYrOc/AAAAP2gDAAAAAAAAASsBAAAqAAAAioiIiIgI7z8mdmIndmLnPwAAAD9oAwAAAAAAAAEsAQAAKgAAADMzMzMzM+8/BkLzBkLz5j8AAAA/eAMAAAAAAAABLQEAACoAAABXVVVVVVXvP+YNhOYNhOY/AAAAP3gDAAAAAAAAAS4BAAAqAAAA393d3d1d7z9myO9lyO/lPwAAAD+IAwAAAAAAAAEvAQAAKgAAAGhmZmZmZu8/hHE2hXE25T8AAAA/iAMAAAAAAAABMAEAACoAAABoZmZmZmbvP6QafaQafeQ/AAAAP5cDAAAAAAAAATEBAAAqAAAAAAAAAAAA7z9kJ3ZiJ3biPwAAAD+nAwAAAAAAAAEyAQAAKgAAAFZVVVVVVYU/oDcQmjcQuj8AAAA/AAAAAAAAAAABMwEAACoAAAB4d3d3d3eHP6A3EJo3ELo/AAAAPx8AAAAAAAAAATQBAAAqAAAAmpmZmZmZiT+gNxCaNxC6PwAAAD8uAAAAAAAAAAE1AQAAKgAAAL27u7u7u4s/oDcQmjcQuj8AAAA/PgAAAAAAAAABNgEAACoAAADe3d3d3d2NP6A3EJo3ELo/AAAAP04AAAAAAAAAATcBAAAqAAAAAQAAAAAAkD+gNxCaNxC6PwAAAD9OAAAAAAAAAAE4AQAAKgAAACIiIiIiIpI/oDcQmjcQuj8AAAA/XQAAAAAAAAABOQEAACoAAABFRERERESUP6A3EJo3ELo/AAAAP20AAAAAAAAAAToBAAAqAAAAmpmZmZmZmT+gNxCaNxC6PwAAAD9tAAAAAAAAAAE7AQAAKgAAAM7MzMzMzJw/oDcQmjcQuj8AAAA/fQAAAAAAAAABPAEAACoAAACamZmZmZmhP6A3EJo3ELo/AAAAP30AAAAAAAAAAT0BAAAqAAAAVlVVVVVVpT+gNxCaNxC6PwAAAD99AAAAAAAAAAE+AQAAKgAAAAAAAAAAAKg/oDcQmjcQuj8AAAA/jAAAAAAAAAABPwEAACoAAAA0MzMzMzOrP6A3EJo3ELo/AAAAP5wAAAAAAAAAAUABAAAqAAAA3t3d3d3drT+gNxCaNxC6PwAAAD+cAAAAAAAAAAFBAQAAKgAAAHl3d3d3d68/oDcQmjcQuj8AAAA/qwAAAAAAAAABQgEAACoAAABFRERERESwP6A3EJo3ELo/AAAAP7sAAAAAAAAAAUMBAAAqAAAAzczMzMzMsD+gNxCaNxC6PwAAAD+7AAAAAAAAAAFEAQAAKgAAABIREREREbE/oDcQmjcQuj8AAAA/uwAAAAAAAAABRQEAACoAAACamZmZmZmxP6A3EJo3ELo/AAAAP8sAAAAAAAAAAUYBAAAqAAAA3t3d3d3dsT+gNxCaNxC6PwAAAD/LAAAAAAAAAAFHAQAAKgAAAGdmZmZmZrI/oDcQmjcQuj8AAAA/2gAAAAAAAAABSAEAACoAAACsqqqqqqqyP6A3EJo3ELo/AAAAP/oAAAAAAAAAAUkBAAAqAAAANDMzMzMzsz+gNxCaNxC6PwAAAD/6AAAAAAAAAAFKAQAAKgAAALy7u7u7u7M/oDcQmjcQuj8AAAA/+gAAAAAAAAABSwEAACoAAACJiIiIiIi0P6A3EJo3ELo/AAAAPwkBAAAAAAAAAUwBAAAqAAAARUREREREuD+glpaWlpa2PwAAAD8bAQAAAAAAAAFNAQAAKgAAACQiIiIiIro/oAtulQtutT8AAAA/KgEAAAAAAAABTgEAACoAAABFRERERES8P6CARZSARbQ/AAAAPzoBAAAAAAAAAU8BAAAqAAAAeXd3d3d3vz+g9RyT9RyzPwAAAD86AQAAAAAAAAFQAQAAKgAAAImIiIiIiMA/oPUck/Ucsz8AAAA/SgEAAAAAAAABUQEAACoAAADv7u7u7u7AP6D1HJP1HLM/AAAAP0oBAAAAAAAAAVIBAAAqAAAAeHd3d3d3wT+gavSRavSxPwAAAD9KAQAAAAAAAAFTAQAAKgAAAN7d3d3d3cE/oGr0kWr0sT8AAAA/iAEAAAAAAAABVAEAACoAAACamZmZmZnDPyB9pBp9pKo/AAAAP4gBAAAAAAAAAVUBAAAqAAAAAQAAAAAAxD9AZ1MYZ1OoPwAAAD+IAQAAAAAAAAFWAQAAKgAAAGdmZmZmZsQ/IFECFlECpj8AAAA/mAEAAAAAAAABVwEAACoAAADNzMzMzMzEPyA7sRM7saM/AAAAP6cBAAAAAAAAAVgBAAAqAAAAeHd3d3d3xT8gO7ETO7GjPwAAAD+3AQAAAAAAAAFZAQAAKgAAACMiIiIiIsY/ICVgESVgoT8AAAA/twEAAAAAAAABWgEAACoAAACJiIiIiIjGPyAlYBElYKE/AAAAP7cBAAAAAAAAAVsBAAAqAAAAEhERERERxz8gJWARJWChPwAAAD+3AQAAAAAAAAFcAQAAKgAAAJqZmZmZmcc/ICVgESVgoT8AAAA/xwEAAAAAAAABXQEAACoAAADe3d3d3d3HP0AeHh4eHp4/AAAAP8cBAAAAAAAAAV4BAAAqAAAARUREREREyD9AHh4eHh6ePwAAAD/WAQAAAAAAAAFfAQAAKgAAAGdmZmZmZsg/QB4eHh4enj8AAAA/1gEAAAAAAAABYAEAACoAAACKiIiIiIjIP0AeHh4eHp4/AAAAP+YBAAAAAAAAAWEBAAAqAAAA7+7u7u7uyD9AHh4eHh6ePwAAAD/mAQAAAAAAAAFiAQAAKgAAAFVVVVVVVck/QB4eHh4enj8AAAA/9gEAAAAAAAABYwEAACoAAAC9u7u7u7vJP0AeHh4eHp4/AAAAPwUCAAAAAAAAAWQBAAAqAAAARkREREREyj9AHh4eHh6ePwAAAD8FAgAAAAAAAAFlAQAAKgAAAPDu7u7u7so/QB4eHh4enj8AAAA/BQIAAAAAAAABZgEAACoAAACbmZmZmZnLP0AeHh4eHp4/AAAAPxUCAAAAAAAAAWcBAAAqAAAAZ2ZmZmZmzD9AHh4eHh6ePwAAAD8kAgAAAAAAAAFoAQAAKgAAAFZVVVVVVc0/QB4eHh4enj8AAAA/JAIAAAAAAAABaQEAACoAAAAAAAAAAADOP0AeHh4eHp4/AAAAPzQCAAAAAAAAAWoBAAAqAAAA7+7u7u7uzj9AHh4eHh6ePwAAAD80AgAAAAAAAAFrAQAAKgAAAN/d3d3d3c8/QB4eHh4enj8AAAA/RAIAAAAAAAABbAEAACoAAABWVVVVVVXQP0AeHh4eHp4/AAAAP2MCAAAAAAAAAW0BAAAqAAAAq6qqqqqq0T8gJWARJWChPwAAAD9zAgAAAAAAAAFuAQAAKgAAABEREREREdI/ICVgESVgoT8AAAA/cwIAAAAAAAABbwEAACoAAACJiIiIiIjSPyAlYBElYKE/AAAAP3MCAAAAAAAAAXABAAAqAAAA8O7u7u7u0j8gJWARJWChPwAAAD+CAgAAAAAAAAFxAQAAKgAAAEVERERERNM/ICVgESVgoT8AAAA/ggIAAAAAAAABcgEAACoAAACrqqqqqqrTPyA7sRM7saM/AAAAP5ICAAAAAAAAAXMBAAAqAAAA8O7u7u7u0z8gO7ETO7GjPwAAAD+SAgAAAAAAAAF0AQAAKgAAADQzMzMzM9Q/IDuxEzuxoz8AAAA/oQIAAAAAAAABdQEAACoAAAB4d3d3d3fUPyBRAhZRAqY/AAAAP6ECAAAAAAAAAXYBAAAqAAAAq6qqqqqq1D8gUQIWUQKmPwAAAD+xAgAAAAAAAAF3AQAAKgAAAN7d3d3d3dQ/QGdTGGdTqD8AAAA/wQIAAAAAAAABeAEAACoAAAARERERERHVP0BnUxhnU6g/AAAAP8ECAAAAAAAAAXkBAAAqAAAARURERERE1T8gfaQafaSqPwAAAD/BAgAAAAAAAAF6AQAAKgAAAGdmZmZmZtU/IH2kGn2kqj8AAAA/0AIAAAAAAAABewEAACoAAACsqqqqqqrVPyCT9RyT9aw/AAAAP9ACAAAAAAAAAXwBAAAqAAAAzszMzMzM1T8gk/Uck/WsPwAAAD/gAgAAAAAAAAF9AQAAKgAAAAEAAAAAANY/QKlGH6lGrz8AAAA/8AIAAAAAAAABfgEAACoAAAAjIiIiIiLWP0CpRh+pRq8/AAAAP/8CAAAAAAAAAX8BAAAqAAAAeHd3d3d31j+g38uQ38uwPwAAAD//AgAAAAAAAAGAAQAAKgAAAJqZmZmZmdY/oN/LkN/LsD8AAAA//wIAAAAAAAABgQEAACoAAAC8u7u7u7vWP6Dfy5Dfy7A/AAAAPw8DAAAAAAAAAYIBAAAqAAAA8O7u7u7u1j+g38uQ38uwPwAAAD8eAwAAAAAAAAGDAQAAKgAAACMiIiIiItc/oGr0kWr0sT8AAAA/HgMAAAAAAAABhAEAACoAAAB4d3d3d3fXP6Bq9JFq9LE/AAAAPy4DAAAAAAAAAYUBAAAqAAAAzczMzMzM1z+gavSRavSxPwAAAD86AwAAAAAAAAGGAQAAKgAAABEREREREdg/oPUck/Ucsz8AAAA/WQMAAAAAAAABhwEAACoAAADv7u7u7u7YP6D1HJP1HLM/AAAAP1kDAAAAAAAAAYgBAAAqAAAAMzMzMzMz2T+g9RyT9RyzPwAAAD9ZAwAAAAAAAAGJAQAAKgAAAGZmZmZmZtk/oPUck/Ucsz8AAAA/aQMAAAAAAAABigEAACoAAACamZmZmZnZP6D1HJP1HLM/AAAAP2kDAAAAAAAAAYsBAAAqAAAArKqqqqqq2T+g9RyT9RyzPwAAAD95AwAAAAAAAAGMAQAAKgAAAM7MzMzMzNk/oPUck/Ucsz8AAAA/eQMAAAAAAAABjQEAACoAAADf3d3d3d3ZP6D1HJP1HLM/AAAAP4gDAAAAAAAAAY4BAAAqAAAA8O7u7u7u2T+g9RyT9RyzPwAAAD+IAwAAAAAAAAGPAQAAKgAAAAEAAAAAANo/oPUck/Ucsz8AAAA/mAMAAAAAAAABkAEAACoAAAAkIiIiIiLaP6D1HJP1HLM/AAAAP5gDAAAAAAAAAZEBAAAqAAAARkRERERE2j+ggEWUgEW0PwAAAD+nAwAAAAAAAAGSAQAAKgAAAIqIiIiIiNo/oIBFlIBFtD8AAAA/pwMAAAAAAAABkwEAACoAAAC9u7u7u7vaP6CARZSARbQ/AAAAP7cDAAAAAAAAAZQBAAAqAAAA8O7u7u7u2j+ggEWUgEW0PwAAAD+3AwAAAAAAAAGVAQAAKgAAADQzMzMzM9s/oIBFlIBFtD8AAAA/xwMAAAAAAAABlgEAACoAAACKiIiIiIjbP6CARZSARbQ/AAAAP8cDAAAAAAAAAZcBAAAqAAAA393d3d3d2z+ggEWUgEW0PwAAAD/WAwAAAAAAAAGYAQAAKgAAADQzMzMzM9w/oIBFlIBFtD8AAAA/5gMAAAAAAAABmQEAACoAAACamZmZmZncP6CARZSARbQ/AAAAP+YDAAAAAAAAAZoBAAAqAAAAEhERERER3T+ggEWUgEW0PwAAAD/mAwAAAAAAAAGbAQAAKgAAAGdmZmZmZt0/oIBFlIBFtD8AAAA/9gMAAAAAAAABnAEAACoAAACrqqqqqqrdP6CARZSARbQ/AAAAP/YDAAAAAAAAAZ0BAAAqAAAAAAAAAAAA3j+ggEWUgEW0PwAAAD8FBAAAAAAAAAGeAQAAKgAAAFZVVVVVVd4/oIBFlIBFtD8AAAA/BQQAAAAAAAABnwEAACoAAACamZmZmZneP6CARZSARbQ/AAAAPxUEAAAAAAAAAaABAAAqAAAA3t3d3d3d3j+ggEWUgEW0PwAAAD8kBAAAAAAAAAGhAQAAKgAAABEREREREd8/oIBFlIBFtD8AAAA/JAQAAAAAAAABogEAACoAAABERERERETfP6CARZSARbQ/AAAAPyQEAAAAAAAAAaMBAAAqAAAAioiIiIiI3z+ggEWUgEW0PwAAAD80BAAAAAAAAAGkAQAAKgAAAM7MzMzMzN8/oIBFlIBFtD8AAAA/NAQAAAAAAAABpQEAACoAAAASERERERHgP6CARZSARbQ/AAAAP0QEAAAAAAAAAaYBAAAqAAAARURERERE4D+ggEWUgEW0PwAAAD9EBAAAAAAAAAGnAQAAKgAAAAEAAAAAgOA/oIBFlIBFtD8AAAA/UwQAAAAAAAABqAEAACoAAAC8u7u7u7vgP6CARZSARbQ/AAAAP1MEAAAAAAAAAakBAAAqAAAA7+7u7u7u4D+ggEWUgEW0PwAAAD9jBAAAAAAAAAGqAQAAKgAAAKuqqqqqKuE/oAtulQtutT8AAAA/YwQAAAAAAAABqwEAACoAAADv7u7u7m7hP6ALbpULbrU/AAAAP3MEAAAAAAAAAawBAAAqAAAAq6qqqqqq4T+gC26VC261PwAAAD9zBAAAAAAAAAGtAQAAKgAAAFZVVVVV1eE/oAtulQtutT8AAAA/ggQAAAAAAAABrgEAACoAAACJiIiIiAjiP6ALbpULbrU/AAAAP5IEAAAAAAAAAa8BAAAqAAAAMzMzMzMz4j+gC26VC261PwAAAD+SBAAAAAAAAAGwAQAAKgAAAGdmZmZmZuI/oAtulQtutT8AAAA/oQQAAAAAAAABsQEAACoAAAABAAAAAIDiP6ALbpULbrU/AAAAP6EEAAAAAAAAAbIBAAAqAAAAm5mZmZmZ4j+gC26VC261PwAAAD+hBAAAAAAAAAGzAQAAKgAAADQzMzMzs+I/oAtulQtutT8AAAA/sQQAAAAAAAABtAEAACoAAADOzMzMzMziP6ALbpULbrU/AAAAP7EEAAAAAAAAAbUBAAAqAAAAZ2ZmZmbm4j+ggEWUgEW0PwAAAD/BBAAAAAAAAAG2AQAAKgAAAHh3d3d39+I/oIBFlIBFtD8AAAA/0AQAAAAAAAABtwEAACoAAACJiIiIiAjjP6D1HJP1HLM/AAAAP9AEAAAAAAAAAbgBAAAqAAAAq6qqqqoq4z+gavSRavSxPwAAAD/gBAAAAAAAAAG5AQAAKgAAAFZVVVVVVeM/oN/LkN/LsD8AAAA/4AQAAAAAAAABugEAACoAAAABAAAAAIDjPyCT9RyT9aw/AAAAP/AEAAAAAAAAAbsBAAAqAAAANDMzMzOz4z8gfaQafaSqPwAAAD/wBAAAAAAAAAG8AQAAKgAAAGdmZmZm5uM/QGdTGGdTqD8AAAA//wQAAAAAAAABvQEAACoAAACamZmZmRnkP0BnUxhnU6g/AAAAP/8EAAAAAAAAAb4BAAAqAAAA7+7u7u5u5D9AZ1MYZ1OoPwAAAD8PBQAAAAAAAAG/AQAAKgAAAKuqqqqqquQ/IDuxEzuxoz8AAAA/DwUAAAAAAAABwAEAACoAAADe3d3d3d3kPyAlYBElYKE/AAAAPx4FAAAAAAAAAcEBAAAqAAAAmpmZmZkZ5T8gJWARJWChPwAAAD8eBQAAAAAAAAHCAQAAKgAAAFZVVVVVVeU/QB4eHh4enj8AAAA/LgUAAAAAAAABwwEAACoAAACKiIiIiIjlP0AeHh4eHp4/AAAAPy4FAAAAAAAAAcQBAAAqAAAArKqqqqqq5T9A8nsZ8nuZPwAAAD8+BQAAAAAAAAHFAQAAKgAAAEVERERExOU/QPJ7GfJ7mT8AAAA/PgUAAAAAAAABxgEAACoAAADf3d3d3d3lP0Dyexnye5k/AAAAP2sFAAAAAAAAAccBAAAqAAAAAQAAAACA5j9AxtkUxtmUPwAAAD9rBQAAAAAAAAHIAQAAKgAAAJqZmZmZmeY/QMbZFMbZlD8AAAA/awUAAAAAAAAByQEAACoAAACrqqqqqqrmP0DG2RTG2ZQ/AAAAP3sFAAAAAAAAAcoBAAAqAAAAvLu7u7u75j9AxtkUxtmUPwAAAD+KBQAAAAAAAAHLAQAAKgAAAFZVVVVV1eY/QMbZFMbZlD8AAAA/igUAAAAAAAABzAEAACoAAABnZmZmZubmP0DG2RTG2ZQ/AAAAP4oFAAAAAAAAAc0BAAAqAAAA8O7u7u7u5j9AxtkUxtmUPwAAAD+aBQAAAAAAAAHOAQAAKgAAAAEAAAAAAOc/QMbZFMbZlD8AAAA/mgUAAAAAAAABzwEAACoAAAASERERERHnP0DG2RTG2ZQ/AAAAP6oFAAAAAAAAAdABAAAqAAAAIyIiIiIi5z9AxtkUxtmUPwAAAD+qBQAAAAAAAAHRAQAAKgAAAKuqqqqqKuc/QMbZFMbZlD8AAAA/uQUAAAAAAAAB0gEAACoAAAA0MzMzMzPnP0DG2RTG2ZQ/AAAAP7kFAAAAAAAAAdMBAAAqAAAAvLu7u7s75z9AxtkUxtmUPwAAAD/JBQAAAAAAAAHUAQAAKgAAAM3MzMzMTOc/QMbZFMbZlD8AAAA/6AUAAAAAAAAB1QEAACoAAADe3d3d3V3nP0DG2RTG2ZQ/AAAAP+gFAAAAAAAAAdYBAAAqAAAA7+7u7u5u5z9AxtkUxtmUPwAAAD/oBQAAAAAAAAHXAQAAKgAAAAEAAAAAgOc/QMbZFMbZlD8AAAA/+AUAAAAAAAAB2AEAACoAAACJiIiIiIjnP0DG2RTG2ZQ/AAAAP/gFAAAAAAAAAdkBAAAqAAAAIyIiIiKi5z9AxtkUxtmUPwAAAD8HBgAAAAAAAAHaAQAAKgAAAKuqqqqqquc/QMbZFMbZlD8AAAA/BwYAAAAAAAAB2wEAACoAAABFRERERMTnP0DG2RTG2ZQ/AAAAPxcGAAAAAAAAAdwBAAAqAAAA3t3d3d3d5z9AxtkUxtmUPwAAAD8nBgAAAAAAAAHdAQAAKgAAABEREREREeg/QPJ7GfJ7mT8AAAA/JwYAAAAAAAAB3gEAACoAAACrqqqqqiroP0AeHh4eHp4/AAAAPzYGAAAAAAAAAd8BAAAqAAAAzszMzMxM6D8gJWARJWChPwAAAD82BgAAAAAAAAHgAQAAKgAAAN/d3d3dXeg/ICVgESVgoT8AAAA/RgYAAAAAAAAB4QEAACoAAABnZmZmZmboPyA7sRM7saM/AAAAP1YGAAAAAAAAAeIBAAAqAAAA8O7u7u5u6D8gO7ETO7GjPwAAAD8vCAAAAAAAAAHjAQAAKgAAAHl3d3d3d+g/IDuxEzuxoz8AAAA/PwgAAAAAAAAB5AEAACoAAAABAAAAAIDoPyA7sRM7saM/AAAAPz8IAAAAAAAAAeUBAAAqAAAAioiIiIiI6D8gO7ETO7GjPwAAAD9OCAAAAAAAAAHmAQAAKgAAAJuZmZmZmeg/IFECFlECpj8AAAA/XggAAAAAAAAB5wEAACoAAACsqqqqqqroPyBRAhZRAqY/AAAAP14IAAAAAAAAAegBAAAqAAAARURERETE6D8gUQIWUQKmPwAAAD9eCAAAAAAAAAHpAQAAKgAAAGdmZmZm5ug/IFECFlECpj8AAAA/bQgAAAAAAAAB6gEAACoAAAAAAAAAAADpP0BnUxhnU6g/AAAAP20IAAAAAAAAAesBAAAqAAAAm5mZmZkZ6T8gfaQafaSqPwAAAD99CAAAAAAAAAHsAQAAKgAAACIiIiIiIuk/IH2kGn2kqj8AAAA/jQgAAAAAAAAB7QEAACoAAAC9u7u7uzvpPyB9pBp9pKo/AAAAP40IAAAAAAAAAe4BAAAqAAAAzszMzMxM6T8gfaQafaSqPwAAAD+cCAAAAAAAAAHvAQAAKgAAAGZmZmZmZuk/IH2kGn2kqj8AAAA/nAgAAAAAAAAB8AEAACoAAAABAAAAAIDpPyCT9RyT9aw/AAAAP6wIAAAAAAAAAfEBAAAqAAAAEhERERGR6T8gk/Uck/WsPwAAAD+sCAAAAAAAAAHyAQAAKgAAADQzMzMzs+k/IJP1HJP1rD8AAAA/vAgAAAAAAAAB8wEAACoAAABFRERERMTpPyCT9RyT9aw/AAAAP7wIAAAAAAAAAfQBAAAqAAAA393d3d3d6T8gk/Uck/WsPwAAAD/LCAAAAAAAAAH1AQAAKgAAAHh3d3d39+k/IJP1HJP1rD8AAAA/ywgAAAAAAAAB9gEAACoAAAATERERERHqPyCT9RyT9aw/AAAAP9sIAAAAAAAAAfcBAAAqAAAAmpmZmZkZ6j8gk/Uck/WsPwAAAD/bCAAAAAAAAAH4AQAAKgAAAKuqqqqqKuo/IJP1HJP1rD8AAAA/6ggAAAAAAAAB+QEAACoAAAA1MzMzMzPqPyCT9RyT9aw/AAAAP/oIAAAAAAAAAfoBAAAqAAAARkRERERE6j8gk/Uck/WsPwAAAD/6CAAAAAAAAAH7AQAAKgAAAN7d3d3dXeo/QKlGH6lGrz8AAAA/CgkAAAAAAAAB/AEAACoAAAB5d3d3d3fqP0CpRh+pRq8/AAAAPwoJAAAAAAAAAf0BAAAqAAAAioiIiIiI6j+g38uQ38uwPwAAAD85CQAAAAAAAAH+AQAAKgAAAPDu7u7u7uo/oIBFlIBFtD8AAAA/OQkAAAAAAAAB/wEAACoAAAB4d3d3d/fqP6CARZSARbQ/AAAAP0gJAAAAAAAAAQACAAAqAAAAAQAAAAAA6z+gC26VC261PwAAAD9YCQAAAAAAAAEBAgAAKgAAAImIiIiICOs/oAtulQtutT8AAAA/hwkAAAAAAAABAgIAACoAAACJiIiIiAjrP6CWlpaWlrY/AAAAP5cJAAAAAAAAAQMCAAAqAAAAEhERERER6z+glpaWlpa2PwAAAD+XCQAAAAAAAAEEAgAAKgAAAJqZmZmZGes/oCG/lyG/tz8AAAA/pwkAAAAAAAABBQIAACoAAACrqqqqqirrP6Ahv5chv7c/AAAAP7YJAAAAAAAAAQYCAAAqAAAAq6qqqqoq6z+wrOeYrOe4PwAAAD/GCQAAAAAAAAEHAgAAKgAAADQzMzMzM+s/sKznmKznuD8AAAA/xgkAAAAAAAABCAIAACoAAAC8u7u7uzvrP6A3EJo3ELo/AAAAP9UJAAAAAAAAAQkCAAAqAAAARURERERE6z+gNxCaNxC6PwAAAD/lCQAAAAAAAAEKAgAAKgAAAM3MzMzMTOs/oDcQmjcQuj8AAAA/9QkAAAAAAAABCwIAACoAAABWVVVVVVXrP6DCOJvCOLs/AAAAPwQKAAAAAAAAAQwCAAAqAAAA3t3d3d1d6z+gwjibwji7PwAAAD8ECgAAAAAAAAENAgAAKgAAAGhmZmZmZus/oMI4m8I4uz8AAAA/MwoAAAAAAAABDgIAACoAAADv7u7u7m7rP6DCOJvCOLs/AAAAP1IKAAAAAAAAAQ8CAAAqAAAAAAAAAACA6z+gwjibwji7PwAAAD9yCgAAAAAAAAEQAgAAKgAAAIqIiIiIiOs/oMI4m8I4uz8AAAA/cgoAAAAAAAABEQIAACoAAAAREREREZHrP6DCOJvCOLs/AAAAP5EKAAAAAAAAARICAAAqAAAAIiIiIiKi6z+gwjibwji7PwAAAD+wCgAAAAAAAAETAgAAKgAAAKyqqqqqqus/oMI4m8I4uz8AAAA/sAoAAAAAAAABFAIAACoAAAAzMzMzM7PrP6DCOJvCOLs/AAAAP88KAAAAAAAAARUCAAAqAAAAzczMzMxM4T9go49Uo4/EPwAAAD8AAAAAAAAAAAEWAgAAKgAAALy7u7u7O+E/YKOPVKOPxD8AAAA/AAAAAAAAAAABFwIAACoAAAA0MzMzMzPhP2Cjj1Sjj8Q/AAAAPxAAAAAAAAAAARgCAAAqAAAAq6qqqqoq4T9go49Uo4/EPwAAAD9tAAAAAAAAAAEZAgAAKgAAAKuqqqqqKuE/2F370137wz8AAAA/rAAAAAAAAAABGgIAACoAAACrqqqqqirhP1gYZ1MYZ8M/AAAAP7sAAAAAAAAAARsCAAAqAAAAq6qqqqoq4T/Y0tLS0tLCPwAAAD/LAAAAAAAAAAEcAgAAKgAAAKuqqqqqKuE/WBhnUxhnwz8AAAA/vgEAAAAAAAABHQIAACoAAAAjIiIiIiLhP1gYZ1MYZ8M/AAAAP90BAAAAAAAAAR4CAAAqAAAAIyIiIiIi4T/YXfvTXfvDPwAAAD/tAQAAAAAAAAEfAgAAKgAAACMiIiIiIuE/YKOPVKOPxD8AAAA/7QEAAAAAAAABIAIAACoAAAAjIiIiIiLhP9joI9XoI8U/AAAAP+0BAAAAAAAAASECAAAqAAAAIyIiIiIi4T9YLrhVLrjFPwAAAD/8AQAAAAAAAAEiAgAAKgAAACMiIiIiIuE/4HNM1nNMxj8AAAA/DAIAAAAAAAABIwIAACoAAAAjIiIiIiLhP9j+dNf+dMc/AAAAPwwCAAAAAAAAASQCAAAqAAAAIyIiIiIi4T/giZ3YiZ3IPwAAAD8cAgAAAAAAAAElAgAAKgAAACMiIiIiIuE/YFpaWlpayj8AAAA/HAIAAAAAAAABJgIAACoAAAAjIiIiIiLhP+AqF9wqF8w/AAAAPysCAAAAAAAAAScCAAAqAAAAq6qqqqoq4T/gtT/dtT/NPwAAAD8rAgAAAAAAAAEoAgAAKgAAAKuqqqqqKuE/4EBo3kBozj8AAAA/OwIAAAAAAAABKQIAACoAAACrqqqqqirhP7SIErCIEtA/AAAAPzsCAAAAAAAAASoCAAAqAAAAq6qqqqoq4T/08PDw8PDQPwAAAD9KAgAAAAAAAAErAgAAKgAAAKuqqqqqKuE/cDaFcTaF0T8AAAA/SgIAAAAAAAABLAIAACoAAACrqqqqqirhP7SeY7KeY9I/AAAAP1oCAAAAAAAAAS0CAAAqAAAAq6qqqqoq4T805Pcy5PfSPwAAAD9aAgAAAAAAAAEuAgAAKgAAAKuqqqqqKuE/dEzWc0zW0z8AAAA/agIAAAAAAAABLwIAACoAAACrqqqqqirhP7S0tLS0tNQ/AAAAP2oCAAAAAAAAATACAAAqAAAAq6qqqqoq4T/4HJP1HJPVPwAAAD+ZAgAAAAAAAAExAgAAKgAAAKuqqqqqKuE/vOBWueBW2T8AAAA/qAIAAAAAAAABMgIAACoAAACrqqqqqirhP/xINfpINdo/AAAAP6gCAAAAAAAAATMCAAAqAAAAIyIiIiIi4T88sRM7sRPbPwAAAD+oAgAAAAAAAAE0AgAAKgAAACMiIiIiIuE/gBnyexny2z8AAAA/uAIAAAAAAAABNQIAACoAAACamZmZmRnhP0DHZD3HZN0/AAAAP7gCAAAAAAAAATYCAAAqAAAAEhERERER4T9gESVgESXgPwAAAD/XAgAAAAAAAAE3AgAAKgAAABIREREREeE/QmjeQGje4D8AAAA/1wIAAAAAAAABOAIAACoAAACJiIiIiAjhP+Lh4eHh4eE/AAAAP+cCAAAAAAAAATkCAAAqAAAAiYiIiIgI4T/EOJvCOJviPwAAAD/nAgAAAAAAAAE6AgAAKgAAAImIiIiICOE/YrKeY7Ke4z8AAAA/5wIAAAAAAAABOwIAACoAAACJiIiIiAjhP0QJWEQJWOQ/AAAAP/YCAAAAAAAAATwCAAAqAAAAiYiIiIgI4T/kglvlglvlPwAAAD/2AgAAAAAAAAE9AgAAKgAAAImIiIiICOE/KOs5Jus55j8AAAA/BgMAAAAAAAABPgIAACoAAACJiIiIiAjhPwZC8wZC8+Y/AAAAPxYDAAAAAAAAAT8CAAAqAAAAiYiIiIgI4T+Ih4eHh4fnPwAAAD8lAwAAAAAAAAFAAgAAKgAAABIREREREeE/aN5AaN5A6D8AAAA/JQMAAAAAAAABQQIAACoAAAASERERERHhPygBiygBi+g/AAAAPzUDAAAAAAAAAUICAAAqAAAAmpmZmZkZ4T/qI9XoI9XoPwAAAD9EAwAAAAAAAAFDAgAAKgAAAJqZmZmZGeE/SDX6SDX66D8AAAA/VAMAAAAAAAABRAIAACoAAAAjIiIiIiLhP0g1+kg1+ug/AAAAP4MDAAAAAAAAAUUCAAAqAAAAIyIiIiIi4T/qI9XoI9XoPwAAAD+TAwAAAAAAAAFGAgAAKgAAACMiIiIiIuE/iBKwiBKw6D8AAAA/ogMAAAAAAAABRwIAACoAAAAjIiIiIiLhPygBiygBi+g/AAAAP6IDAAAAAAAAAUgCAAAqAAAAIyIiIiIi4T9o3kBo3kDoPwAAAD+yAwAAAAAAAAFJAgAAKgAAAJqZmZmZGeE/CM0bCM0b6D8AAAA/wgMAAAAAAAABSgIAACoAAAABAAAAAADhP0aq0Ueq0ec/AAAAP8IDAAAAAAAAAUsCAAAqAAAAmpmZmZmZ4D/G2RTG2RTmPwAAAD8AAAAAAAAAAAFMAgAAKgAAACMiIiIiouA/xtkUxtkU5j8AAAA/HwAAAAAAAAABTQIAACoAAAAjIiIiIqLgPyjrOSbrOeY/AAAAPy4AAAAAAAAAAU4CAAAqAAAAIyIiIiKi4D+G/F6G/F7mPwAAAD8uAAAAAAAAAAFPAgAAKgAAADQzMzMzs+A/pjDOpjDO5j8AAAA/PgAAAAAAAAABUAIAACoAAAA0MzMzM7PgP8hkPcdkPec/AAAAPz4AAAAAAAAAAVECAAAqAAAAvLu7u7u74D/omKznmKznPwAAAD9OAAAAAAAAAAFSAgAAKgAAAM3MzMzMzOA/CM0bCM0b6D8AAAA/TgAAAAAAAAABUwIAACoAAABWVVVVVdXgP8jvZcjvZeg/AAAAP10AAAAAAAAAAVQCAAAqAAAAZ2ZmZmbm4D8KWEQJWETpPwAAAD9dAAAAAAAAAAFVAgAAKgAAAHh3d3d39+A/qtFHqtFH6j8AAAA/bQAAAAAAAAABVgIAACoAAACamZmZmRnhP+o5Jus5Jus/AAAAP20AAAAAAAAAAVcCAAAqAAAAq6qqqqoq4T/KkN/LkN/rPwAAAD99AAAAAAAAAAFYAgAAKgAAAEVEREREROE/rueYrOeY7D8AAAA/sQAAAAAAAAABWQIAACoAAABWVVVVVVXhP44+Uo0+Uu0/AAAAP7EAAAAAAAAAAVoCAAAqAAAA7+7u7u5u4T8OhOYNhObtPwAAAD/BAAAAAAAAAAFbAgAAKgAAAAAAAAAAgOE/7tqf7tqf7j8AAAA/wQAAAAAAAAABXAIAACoAAAAREREREZHhP6796a796e4/AAAAP8EAAAAAAAAAAV0CAAAqAAAAmpmZmZmZ4T9uIDRvIDTvPwAAAD/QAAAAAAAAAAFeAgAAKgAAAJqZmZmZmeE/zjFZzzFZ7z8AAAA/4AAAAAAAAAABXwIAACoAAAAjIiIiIqLhP84xWc8xWe8/AAAAP+AAAAAAAAAAAWACAAAqAAAAq6qqqqqq4T/OMVnPMVnvPwAAAD8PAQAAAAAAAAFhAgAAKgAAADQzMzMzs+E/Dg8PDw8P7z8AAAA/DwEAAAAAAAABYgIAACoAAAC8u7u7u7vhP07sxE7sxO4/AAAAPw8BAAAAAAAAAWMCAAAqAAAARURERETE4T+OyXqOyXruPwAAAD8fAQAAAAAAAAFkAgAAKgAAAFZVVVVV1eE/DoTmDYTm7T8AAAA/HwEAAAAAAAABZQIAACoAAADe3d3d3d3hP05hnE1hnO0/AAAAPy4BAAAAAAAAAWYCAAAqAAAA7+7u7u7u4T8uLS0tLS3tPwAAAD8uAQAAAAAAAAFnAgAAKgAAAHh3d3d39+E/rueYrOeY7D8AAAA/PgEAAAAAAAABaAIAACoAAAAAAAAAAADiPyqiBCyiBOw/AAAAP00BAAAAAAAAAWkCAAAqAAAAiYiIiIgI4j+qXHCrXHDrPwAAAD9dAQAAAAAAAAFqAgAAKgAAADMzMzMzM+I/SsAiSsAi6j8AAAA/XQEAAAAAAAABawIAACoAAABERERERETiP2hpaWlpaek/AAAAP10BAAAAAAAAAWwCAAAqAAAA3t3d3d1d4j/qI9XoI9XoPwAAAD9tAQAAAAAAAAFtAgAAKgAAAAEAAAAAgOI/6Jis55is5z8AAAA/bQEAAAAAAAABbgIAACoAAAAjIiIiIqLiP6YwzqYwzuY/AAAAP8oBAAAAAAAAAW8CAAAqAAAANDMzMzMz4z+EW+WCW+XiPwAAAD/aAQAAAAAAAAFwAgAAKgAAADQzMzMzM+M/IkrAIkrA4j8AAAA/2gEAAAAAAAABcQIAACoAAAA0MzMzMzPjP8Q4m8I4m+I/AAAAPxkCAAAAAAAAAXICAAAqAAAAq6qqqqqqtj/YR6rRR6rBPwAAAD8AAAAAAAAAAAFzAgAAKgAAAGdmZmZmZrY/2Eeq0UeqwT8AAAA/TgAAAAAAAAABdAIAACoAAAAjIiIiIiK2P9hHqtFHqsE/AAAAP14AAAAAAAAAAXUCAAAqAAAAVlVVVVVVtT/YR6rRR6rBPwAAAD9tAAAAAAAAAAF2AgAAKgAAAEVERERERLQ/2Eeq0UeqwT8AAAA/bQAAAAAAAAABdwIAACoAAABnZmZmZmayP9hHqtFHqsE/AAAAP30AAAAAAAAAAXgCAAAqAAAAVlVVVVVVsT/YR6rRR6rBPwAAAD99AAAAAAAAAAF5AgAAKgAAAHl3d3d3d68/UAIWUQIWwT8AAAA/jAAAAAAAAAABegIAACoAAABWVVVVVVWtP1ACFlECFsE/AAAAP4wAAAAAAAAAAXsCAAAqAAAArKqqqqqqqj/QvIHQvIHAPwAAAD+cAAAAAAAAAAF8AgAAKgAAAAAAAAAAAKg/0LyB0LyBwD8AAAA/rAAAAAAAAAABfQIAACoAAABnZmZmZmamP9C8gdC8gcA/AAAAP6wAAAAAAAAAAX4CAAAqAAAAzczMzMzMpD/QvIHQvIHAPwAAAD+7AAAAAAAAAAF/AgAAKgAAADQzMzMzM6M/0LyB0LyBwD8AAAA/uwAAAAAAAAABgAIAACoAAAAiIiIiIiKiP9C8gdC8gcA/AAAAP8sAAAAAAAAAAYECAAAqAAAAmpmZmZmZoT/QvIHQvIHAPwAAAD/LAAAAAAAAAAGCAgAAKgAAABIREREREaE/0LyB0LyBwD8AAAA/2wAAAAAAAAABgwIAACoAAACJiIiIiIigP9C8gdC8gcA/AAAAP+oAAAAAAAAAAYQCAAAqAAAAAQAAAAAAoD/QvIHQvIHAPwAAAD/6AAAAAAAAAAGFAgAAKgAAAO/u7u7u7p4/0LyB0LyBwD8AAAA/+gAAAAAAAAABhgIAACoAAADe3d3d3d2dP9C8gdC8gcA/AAAAP/oAAAAAAAAAAYcCAAAqAAAAzszMzMzMnD/QvIHQvIHAPwAAAD8KAQAAAAAAAAGIAgAAKgAAAKyqqqqqqpo/0LyB0LyBwD8AAAA/CgEAAAAAAAABiQIAACoAAACamZmZmZmZP9C8gdC8gcA/AAAAPxoBAAAAAAAAAYoCAAAqAAAAioiIiIiImD/QvIHQvIHAPwAAAD8aAQAAAAAAAAGLAgAAKgAAAHh3d3d3d5c/0LyB0LyBwD8AAAA/GgEAAAAAAAABjAIAACoAAABnZmZmZmaWP9C8gdC8gcA/AAAAP2gBAAAAAAAAAY0CAAAqAAAAZ2ZmZmZmlj9QAhZRAhbBPwAAAD+mAQAAAAAAAAGOAgAAKgAAAFZVVVVVVZU/2Eeq0UeqwT8AAAA/tgEAAAAAAAABjwIAACoAAABWVVVVVVWVP1iNPlKNPsI/AAAAP9UBAAAAAAAAAZACAAAqAAAAVlVVVVVVlT/Y0tLS0tLCPwAAAD/lAQAAAAAAAAGRAgAAKgAAAFZVVVVVVZU/WBhnUxhnwz8AAAA/9AEAAAAAAAABkgIAACoAAABWVVVVVVWVP9hd+9Nd+8M/AAAAP/QBAAAAAAAAAZMCAAAqAAAAVlVVVVVVlT9go49Uo4/EPwAAAD8EAgAAAAAAAAGUAgAAKgAAAFZVVVVVVZU/WC64VS64xT8AAAA/FAIAAAAAAAABlQIAACoAAABWVVVVVVWVP+BzTNZzTMY/AAAAPxQCAAAAAAAAAZYCAAAqAAAAVlVVVVVVlT9YueBWueDGPwAAAD8jAgAAAAAAAAGXAgAAKgAAAFZVVVVVVZU/YEQJWEQJyD8AAAA/IwIAAAAAAAABmAIAACoAAABWVVVVVVWVP+CJndiJncg/AAAAPzMCAAAAAAAAAZkCAAAqAAAAVlVVVVVVlT/gFMbZFMbJPwAAAD8zAgAAAAAAAAGaAgAAKgAAAFZVVVVVVZU/YFpaWlpayj8AAAA/QwIAAAAAAAABmwIAACoAAABWVVVVVVWVP2Dlglvlgss/AAAAP0MCAAAAAAAAAZwCAAAqAAAAVlVVVVVVlT9gcKtccKvMPwAAAD9SAgAAAAAAAAGdAgAAKgAAAFZVVVVVVZU/4EBo3kBozj8AAAA/UgIAAAAAAAABngIAACoAAABWVVVVVVWVP7SIErCIEtA/AAAAP2ICAAAAAAAAAZ8CAAAqAAAAVlVVVVVVlT/08PDw8PDQPwAAAD9iAgAAAAAAAAGgAgAAKgAAAFZVVVVVVZU/tJ5jsp5j0j8AAAA/cQIAAAAAAAABoQIAACoAAABWVVVVVVWVP/QGQvMGQtM/AAAAP3ECAAAAAAAAAaICAAAqAAAAVlVVVVVVlT80byA0byDUPwAAAD+BAgAAAAAAAAGjAgAAKgAAAFZVVVVVVZU/dNf+dNf+1D8AAAA/kQIAAAAAAAABpAIAACoAAABWVVVVVVWVP7Q/3bU/3dU/AAAAP6ACAAAAAAAAAaUCAAAqAAAAVlVVVVVVlT/8p7v2p7vWPwAAAD+gAgAAAAAAAAGmAgAAKgAAAFZVVVVVVZU/uFUuuFUu2D8AAAA/oAIAAAAAAAABpwIAACoAAABWVVVVVVWVPzybwjibwtg/AAAAP7ACAAAAAAAAAagCAAAqAAAAVlVVVVVVlT/4vQz5vQzZPwAAAD+wAgAAAAAAAAGpAgAAKgAAAFZVVVVVVZU/vOBWueBW2T8AAAA/wAIAAAAAAAABqgIAACoAAABWVVVVVVWVP3wDoXkDodk/AAAAP8ACAAAAAAAAAasCAAAqAAAAVlVVVVVVlT84Jus5JuvZPwAAAD/4AgAAAAAAAAGsAgAAKgAAAFZVVVVVVZU//Eg1+kg12j8AAAA/BwMAAAAAAAABrQIAACoAAABFRERERESUP3iOyXqOydo/AAAAPxcDAAAAAAAAAa4CAAAqAAAARURERERElD/80137013bPwAAAD8nAwAAAAAAAAGvAgAAKgAAAEVERERERJQ/vPanu/an2z8AAAA/JwMAAAAAAAABsAIAACoAAABFRERERESUP4AZ8nsZ8ts/AAAAPzYDAAAAAAAAAbECAAAqAAAARURERERElD/8Xob8XobcPwAAAD82AwAAAAAAAAGyAgAAKgAAAEVERERERJQ/wIHQvIHQ3D8AAAA/NgMAAAAAAAABswIAACoAAABFRERERESUP0DHZD3HZN0/AAAAP1YDAAAAAAAAAbQCAAAqAAAARURERERElD8A6q796a7dPwAAAD9WAwAAAAAAAAG1AgAAKgAAAEVERERERJQ/vAz5vQz53T8AAAA/ZQMAAAAAAAABtgIAACoAAABFRERERESUP4AvQ34vQ94/AAAAP2UDAAAAAAAAAbcCAAAqAAAARURERERElD8Addf+dNfePwAAAD91AwAAAAAAAAG4AgAAKgAAAEVERERERJQ/xJchv5ch3z8AAAA/dQMAAAAAAAABuQIAACoAAAA0MzMzMzOTPwIAAAAAAOA/AAAAP4QDAAAAAAAAAboCAAAqAAAAIiIiIiIikj/AIkrAIkrgPwAAAD+UAwAAAAAAAAG7AgAAKgAAACIiIiIiIpI/IjRvIDRv4D8AAAA/pAMAAAAAAAABvAIAACoAAAAiIiIiIiKSP+BWueBWueA/AAAAP6QDAAAAAAAAAb0CAAAqAAAAIiIiIiIikj+ieQOheQPhPwAAAD+kAwAAAAAAAAG+AgAAKgAAACIiIiIiIpI/AIsoAYso4T8AAAA/swMAAAAAAAABvwIAACoAAAAiIiIiIiKSP2KcTWGcTeE/AAAAP7MDAAAAAAAAAcACAAAqAAAAIiIiIiIikj8gv5chv5fhPwAAAD/DAwAAAAAAAAHBAgAAKgAAACIiIiIiIpI/gtC8gdC84T8AAAA/0wMAAAAAAAABwgIAACoAAAAiIiIiIiKSP+Lh4eHh4eE/AAAAPwEEAAAAAAAAAcMCAAAqAAAAIiIiIiIikj9E8wZC8wbiPwAAAD8RBAAAAAAAAAHEAgAAKgAAACIiIiIiIpI/ogQsogQs4j8AAAA/IQQAAAAAAAABxQIAACoAAAAiIiIiIiKSPwIWUQIWUeI/AAAAPyEEAAAAAAAAAcYCAAAqAAAAIiIiIiIikj/EOJvCOJviPwAAAD8wBAAAAAAAAAHHAgAAKgAAAFZVVVVVVZU/Qn4vQ34v4z8AAAA/UAQAAAAAAAAByAIAACoAAABnZmZmZmaWP6SPVKOPVOM/AAAAP18EAAAAAAAAAckCAAAqAAAAioiIiIiImD8EoXkDoXnjPwAAAD9vBAAAAAAAAAHKAgAAKgAAAJqZmZmZmZk/BKF5A6F54z8AAAA/bwQAAAAAAAABywIAACoAAACsqqqqqqqaP2KynmOynuM/AAAAP28EAAAAAAAAAcwCAAAqAAAAzszMzMzMnD/Ew8PDw8PjPwAAAD9+BAAAAAAAAAHNAgAAKgAAAAEAAAAAAKA/xMPDw8PD4z8AAAA/fgQAAAAAAAABzgIAACoAAAASERERERGhPyTV6CPV6OM/AAAAP54EAAAAAAAAAc8CAAAqAAAAvLu7u7u7oz8k1egj1ejjPwAAAD+eBAAAAAAAAAHQAgAAKgAAAFZVVVVVVaU/JNXoI9Xo4z8AAAA/rQQAAAAAAAAB0QIAACoAAADw7u7u7u6mPyTV6CPV6OM/AAAAP60EAAAAAAAAAdICAAAqAAAAERERERERqT8k1egj1ejjPwAAAD+9BAAAAAAAAAHTAgAAKgAAADQzMzMzM6s/JNXoI9Xo4z8AAAA/vQQAAAAAAAAB1AIAACoAAABWVVVVVVWtPyTV6CPV6OM/AAAAP80EAAAAAAAAAdUCAAAqAAAAeXd3d3d3rz8k1egj1ejjPwAAAD/NBAAAAAAAAAHWAgAAKgAAABIREREREbE/JNXoI9Xo4z8AAAA/3AQAAAAAAAAB1wIAACoAAADe3d3d3d2xP8TDw8PDw+M/AAAAP9wEAAAAAAAAAdgCAAAqAAAArKqqqqqqsj/Ew8PDw8PjPwAAAD/sBAAAAAAAAAHZAgAAKgAAAHh3d3d3d7M/xMPDw8PD4z8AAAA/7AQAAAAAAAAB2gIAACoAAAABAAAAAAC0P2KynmOynuM/AAAAP/sEAAAAAAAAAdsCAAAqAAAARUREREREtD8EoXkDoXnjPwAAAD/7BAAAAAAAAAHcAgAAKgAAAM3MzMzMzLQ/BKF5A6F54z8AAAA/CwUAAAAAAAAB3QIAACoAAAARERERERG1PwSheQOheeM/AAAAPxsFAAAAAAAAAd4CAAAqAAAAERERERERtT+kj1Sjj1TjPwAAAD80BgAAAAAAAAs=</ink>
</athena>
</file>

<file path=customXml/item58.xml><?xml version="1.0" encoding="utf-8"?>
<athena xmlns="http://schemas.microsoft.com/edu/athena" version="0.1.3209.0">
  <media streamable="true" recordStart="0" recordEnd="132533" recordLength="791823"/>
</athena>
</file>

<file path=customXml/item5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8AAAAS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PkSAAAAAAAABev///8MQWN0aW9uVHlwZVYxAQAAAAd2YWx1ZV9fAAgCAAAAAAAAAAEFAAAABAAAAAkWAAAACRcAAADnjwAAAAAAAAHo////6////wAAAAABBgAAAAQAAAAJGQAAAAkaAAAAs5QAAAAAAAAB5f///+v///8AAAAAAQcAAAAEAAAACRwAAAAJHQAAAI+ZAAAAAAAAAeL////r////AAAAAAEIAAAABAAAAAkfAAAACSAAAABJoAAAAAAAAAHf////6////wAAAAABCQAAAAQAAAAJIgAAAAkjAAAAOKYAAAAAAAAB3P///+v///8AAAAAAQoAAAAEAAAACSUAAAAJJgAAAM8ZAQAAAAAAAdn////r////AAAAAAELAAAABAAAAAkoAAAACSkAAABsKgEAAAAAAAHW////6////wAAAAABDAAAAAQAAAAJKwAAAAksAAAA+EIBAAAAAAAB0////+v///8AAAAAAQ0AAAAEAAAACS4AAAAJLwAAAHRPAQAAAAAAAdD////r////AAAAAAEOAAAABAAAAAkxAAAACTIAAAC5WQEAAAAAAAHN////6////wAAAAABDwAAAAQAAAAJNAAAAAk1AAAAtnABAAAAAAAByv///+v///8AAAAAARAAAAAEAAAACTcAAAAJOAAAAF91AQAAAAAAAcf////r////AAAAAAERAAAABAAAAAk6AAAACTsAAAALlwEAAAAAAAHE////6////wAAAAAFEgAAAA1DbGVhckNhbnZhc1YxAgAAAAlTdGFydFRpbWUEVHlwZQAEEAxBY3Rpb25UeXBlVjECAAAAAgAAALUFAgAAAAAAAcP////r////AAAAAAUTAAAAD1BlbkF0dHJpYnV0ZXNWMQoAAAAHX2NvbG9yQQdfY29sb3JSB19jb2xvckcHX2NvbG9yQgpGaXRUb0N1cnZlBkhlaWdodA5JZ25vcmVQcmVzc3VyZQ1Jc0hpZ2hsaWdodGVyBVNoYXBlBVdpZHRoAAAAAAAAAAAEAAICAgIBBgEBDEJydXNoU2hhcGVWMQIAAAAGAgAAAP9wMKAAAAAAAAAAIkAAAAXC////DEJydXNoU2hhcGVWMQEAAAAHdmFsdWVfXwAIAgAAAAEAAAAAAAAAAAAiQAUUAAAACklua1RyYWNlVjEDAAAADUxpc3RgMStfaXRlbXMMTGlzdGAxK19zaXplD0xpc3RgMStfdmVyc2lvbgQAABhTaGFyZWQuSW5raW5nLklua1BvaW50W10CAAAACAgCAAAACT8AAADXAgAA1wIAAAEWAAAAEwAAAP9wMKAAAAAAAAAAIkAAAAHA////wv///wEAAAAAAAAAAAAiQAEXAAAAFAAAAAlBAAAAEwAAABMAAAABGQAAABMAAAD/cDCgAAAAAAAAACJAAAABvv///8L///8BAAAAAAAAAAAAIkABGgAAABQAAAAJQwAAABoAAAAaAAAAARwAAAATAAAA/3AwoAAAAAAAAAAiQAAAAbz////C////AQAAAAAAAAAAACJAAR0AAAAUAAAACUUAAAAoAAAAKAAAAAEfAAAAEwAAAP9wMKAAAAAAAAAAIkAAAAG6////wv///wEAAAAAAAAAAAAiQAEgAAAAFAAAAAlHAAAAIwAAACMAAAABIgAAABMAAAD/cDCgAAAAAAAAACJAAAABuP///8L///8BAAAAAAAAAAAAIkABIwAAABQAAAAJSQAAANsAAADbAAAAASUAAAATAAAA/3AwoAAAAAAAAAAiQAAAAbb////C////AQAAAAAAAAAAACJAASYAAAAUAAAACUsAAAAGAQAABgEAAAEoAAAAEwAAAP9wMKAAAAAAAAAAIkAAAAG0////wv///wEAAAAAAAAAAAAiQAEpAAAAFAAAAAlNAAAABwEAAAcBAAABKwAAABMAAAD/cDCgAAAAAAAAACJAAAABsv///8L///8BAAAAAAAAAAAAIkABLAAAABQAAAAJTwAAAJgAAACYAAAAAS4AAAATAAAA/3AwoAAAAAAAAAAiQAAAAbD////C////AQAAAAAAAAAAACJAAS8AAAAUAAAACVEAAACTAAAAkwAAAAExAAAAEwAAAP9wMKAAAAAAAAAAIkAAAAGu////wv///wEAAAAAAAAAAAAiQAEyAAAAFAAAAAlTAAAAnwAAAJ8AAAABNAAAABMAAAD/cDCgAAAAAAAAACJAAAABrP///8L///8BAAAAAAAAAAAAIkABNQAAABQAAAAJVQAAAB4AAAAeAAAAATcAAAATAAAA/3AwoAAAAAAAAAAiQAAAAar////C////AQAAAAAAAAAAACJAATgAAAAUAAAACVcAAAApAAAAKQAAAAE6AAAAEwAAAP9wMKAAAAAAAAAAIkAAAAGo////wv///wEAAAAAAAAAAAAiQAE7AAAAFAAAAAlZAAAATgAAAE4AAAAHPwAAAAABAAAAAAQ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4pAQAAB0EAAAAAAQAAACAAAAAECklua1BvaW50VjECAAAACTEDAAAJMgMAAAkzAwAACTQDAAAJNQMAAAk2AwAACTcDAAAJOAMAAAk5AwAACToDAAAJOwMAAAk8AwAACT0DAAAJPgMAAAk/AwAACUADAAAJQQMAAAlCAwAACUMDAAANDQdDAAAAAAEAAAAgAAAABApJbmtQb2ludFYxAgAAAAlEAwAACUUDAAAJRgMAAAlHAwAACUgDAAAJSQMAAAlKAwAACUsDAAAJTAMAAAlNAwAACU4DAAAJTwMAAAlQAwAACVEDAAAJUgMAAAlTAwAACVQDAAAJVQMAAAlWAwAACVcDAAAJWAMAAAlZAwAACVoDAAAJWwMAAAlcAwAACV0DAAANBgdFAAAAAAEAAABAAAAABApJbmtQb2ludFYxAgAAAAleAwAACV8DAAAJYAMAAAlhAwAACWIDAAAJYwMAAAlkAwAACWUDAAAJZgMAAAlnAwAACWgDAAAJaQMAAAlqAwAACWsDAAAJbAMAAAltAwAACW4DAAAJbwMAAAlwAwAACXEDAAAJcgMAAAlzAwAACXQDAAAJdQMAAAl2AwAACXcDAAAJeAMAAAl5AwAACXoDAAAJewMAAAl8AwAACX0DAAAJfgMAAAl/AwAACYADAAAJgQMAAAmCAwAACYMDAAAJhAMAAAmFAwAADRgHRwAAAAABAAAAQAAAAAQKSW5rUG9pbnRWMQIAAAAJhgMAAAmHAwAACYgDAAAJiQMAAAmKAwAACYsDAAAJjAMAAAmNAwAACY4DAAAJjwMAAAmQAwAACZEDAAAJkgMAAAmTAwAACZQDAAAJlQMAAAmWAwAACZcDAAAJmAMAAAmZAwAACZoDAAAJmwMAAAmcAwAACZ0DAAAJngMAAAmfAwAACaADAAAJoQMAAAmiAwAACaMDAAAJpAMAAAmlAwAACaYDAAAJpwMAAAmoAwAADR0HSQAAAAABAAAAAAEAAAQKSW5rUG9pbnRWMQIA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NJQdLAAAAAAEAAAAAAgAABApJbmtQb2ludFYxAgA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DfoHTQAAAAABAAAAAAIAAAQKSW5rUG9pbnRWMQIA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BgAACUAGAAAJQQYAAAlCBgAACUMGAAAJRAYAAAlFBgAACUYGAAAJRwYAAAlIBgAACUkGAAAJSgYAAAlLBgAACUwGAAAJTQYAAAlOBgAACU8GAAAJUAYAAAlRBgAACVIGAAAJUwYAAAlUBgAACVUGAAAJVgYAAAlXBgAACVgGAAAJWQYAAAlaBgAACVsGAAAJXAYAAAldBgAACV4GAAAJXwYAAAlgBgAACWEGAAAJYgYAAAljBgAACWQGAAAJZQYAAAlmBgAACWcGAAAJaAYAAAlpBgAACWoGAAAJawYAAAlsBgAACW0GAAAJbgYAAAlvBgAACXAGAAAJcQYAAAlyBgAACXMGAAAJdAYAAAl1BgAACXYGAAAJdwYAAAl4BgAACXkGAAAJegYAAAl7BgAACXwGAAAJfQYAAAl+BgAACX8GAAAJgAYAAAmBBgAACYIGAAAJgwYAAAmEBgAACYUGAAAJhgYAAAmHBgAACYgGAAAJiQYAAAmKBgAACYsGAAAJjAYAAAmNBgAACY4GAAAJjwYAAAmQBgAADfkHTwAAAAABAAAAAAEAAAQKSW5rUG9pbnRWMQIAAAAJkQYAAAmSBgAACZMGAAAJlAYAAAmVBgAACZYGAAAJlwYAAAmYBgAACZkGAAAJmgYAAAmbBgAACZwGAAAJnQYAAAmeBgAACZ8GAAAJoAYAAAmhBgAACaIGAAAJowYAAAmkBgAACaUGAAAJpgYAAAmnBgAACagGAAAJqQYAAAmqBgAACasGAAAJrAYAAAmtBgAACa4GAAAJrwYAAAmwBgAACbEGAAAJsgYAAAmzBgAACbQGAAAJtQYAAAm2BgAACbcGAAAJuAYAAAm5BgAACboGAAAJuwYAAAm8BgAACb0GAAAJvgYAAAm/BgAACcAGAAAJwQYAAAnCBgAACcMGAAAJxAYAAAnFBgAACcYGAAAJxwYAAAnIBgAACckGAAAJygYAAAnLBgAACcwGAAAJzQYAAAnOBgAACc8GAAAJ0AYAAAnRBgAACdIGAAAJ0wYAAAnUBgAACdUGAAAJ1gYAAAnXBgAACdgGAAAJ2QYAAAnaBgAACdsGAAAJ3AYAAAndBgAACd4GAAAJ3wYAAAngBgAACeEGAAAJ4gYAAAnjBgAACeQGAAAJ5QYAAAnmBgAACecGAAAJ6AYAAAnpBgAACeoGAAAJ6wYAAAnsBgAACe0GAAAJ7gYAAAnvBgAACfAGAAAJ8QYAAAnyBgAACfMGAAAJ9AYAAAn1BgAACfYGAAAJ9wYAAAn4BgAACfkGAAAJ+gYAAAn7BgAACfwGAAAJ/QYAAAn+BgAACf8GAAAJAAcAAAkBBwAACQIHAAAJAwcAAAkEBwAACQUHAAAJBgcAAAkHBwAACQgHAAAJCQcAAAkKBwAACQsHAAAJDAcAAAkNBwAACQ4HAAAJDwcAAAkQBwAACREHAAAJEgcAAAkTBwAACRQHAAAJFQcAAAkWBwAACRcHAAAJGAcAAAkZBwAACRoHAAAJGwcAAAkcBwAACR0HAAAJHgcAAAkfBwAACSAHAAAJIQcAAAkiBwAACSMHAAAJJAcAAAklBwAACSYHAAAJJwcAAAkoBwAADWgHUQAAAAABAAAAAAEAAAQKSW5rUG9pbnRWMQIAAAAJKQcAAAkqBwAACSsHAAAJLAcAAAktBwAACS4HAAAJLwcAAAkwBwAACTEHAAAJMgcAAAkzBwAACTQHAAAJNQcAAAk2BwAACTcHAAAJOAcAAAk5BwAACToHAAAJOwcAAAk8BwAACT0HAAAJPgcAAAk/BwAACUAHAAAJQQcAAAlCBwAACUMHAAAJRAcAAAlFBwAACUYHAAAJRwcAAAlIBwAACUkHAAAJSgcAAAlLBwAACUwHAAAJTQcAAAlOBwAACU8HAAAJUAcAAAlRBwAACVIHAAAJUwcAAAlUBwAACVUHAAAJVgcAAAlXBwAACVgHAAAJWQcAAAlaBwAACVsHAAAJXAcAAAldBwAACV4HAAAJXwcAAAlgBwAACWEHAAAJYgcAAAljBwAACWQHAAAJZQcAAAlmBwAACWcHAAAJaAcAAAlpBwAACWoHAAAJawcAAAlsBwAACW0HAAAJbgcAAAlvBwAACXAHAAAJcQcAAAlyBwAACXMHAAAJdAcAAAl1BwAACXYHAAAJdwcAAAl4BwAACXkHAAAJegcAAAl7BwAACXwHAAAJfQcAAAl+BwAACX8HAAAJgAcAAAmBBwAACYIHAAAJgwcAAAmEBwAACYUHAAAJhgcAAAmHBwAACYgHAAAJiQcAAAmKBwAACYsHAAAJjAcAAAmNBwAACY4HAAAJjwcAAAmQBwAACZEHAAAJkgcAAAmTBwAACZQHAAAJlQcAAAmWBwAACZcHAAAJmAcAAAmZBwAACZoHAAAJmwcAAAmcBwAACZ0HAAAJngcAAAmfBwAACaAHAAAJoQcAAAmiBwAACaMHAAAJpAcAAAmlBwAACaYHAAAJpwcAAAmoBwAACakHAAAJqgcAAAmrBwAACawHAAAJrQcAAAmuBwAACa8HAAAJsAcAAAmxBwAACbIHAAAJswcAAAm0BwAACbUHAAAJtgcAAAm3BwAACbgHAAAJuQcAAAm6BwAACbsHAAANbQdTAAAAAAEAAAAAAQAABApJbmtQb2ludFYxAgAAAAm8BwAACb0HAAAJvgcAAAm/BwAACcAHAAAJwQcAAAnCBwAACcMHAAAJxAcAAAnFBwAACcYHAAAJxwcAAAnIBwAACckHAAAJygcAAAnLBwAACcwHAAAJzQcAAAnOBwAACc8HAAAJ0AcAAAnRBwAACdIHAAAJ0wcAAAnUBwAACdUHAAAJ1gcAAAnXBwAACdgHAAAJ2QcAAAnaBwAACdsHAAAJ3AcAAAndBwAACd4HAAAJ3wcAAAngBwAACeEHAAAJ4gcAAAnjBwAACeQHAAAJ5QcAAAnmBwAACecHAAAJ6AcAAAnpBwAACeoHAAAJ6wcAAAnsBwAACe0HAAAJ7gcAAAnvBwAACfAHAAAJ8QcAAAnyBwAACfMHAAAJ9AcAAAn1BwAACfYHAAAJ9wcAAAn4BwAACfkHAAAJ+gcAAAn7BwAACfwHAAAJ/QcAAAn+BwAACf8HAAAJAAgAAAkBCAAACQIIAAAJAwgAAAkECAAACQUIAAAJBggAAAkHCAAACQgIAAAJCQgAAAkKCAAACQsIAAAJDAgAAAkNCAAACQ4IAAAJDwgAAAkQCAAACREIAAAJEggAAAkTCAAACRQIAAAJFQgAAAkWCAAACRcIAAAJGAgAAAkZCAAACRoIAAAJGwgAAAkcCAAACR0IAAAJHggAAAkfCAAACSAIAAAJIQgAAAkiCAAACSMIAAAJJAgAAAklCAAACSYIAAAJJwgAAAkoCAAACSkIAAAJKggAAAkrCAAACSwIAAAJLQgAAAkuCAAACS8IAAAJMAgAAAkxCAAACTIIAAAJMwgAAAk0CAAACTUIAAAJNggAAAk3CAAACTgIAAAJOQgAAAk6CAAACTsIAAAJPAgAAAk9CAAACT4IAAAJPwgAAAlACAAACUEIAAAJQggAAAlDCAAACUQIAAAJRQgAAAlGCAAACUcIAAAJSAgAAAlJCAAACUoIAAAJSwgAAAlMCAAACU0IAAAJTggAAAlPCAAACVAIAAAJUQgAAAlSCAAACVMIAAAJVAgAAAlVCAAACVYIAAAJVwgAAAlYCAAACVkIAAAJWggAAA1hB1UAAAAAAQAAACAAAAAECklua1BvaW50VjECAAAACVsIAAAJXAgAAAldCAAACV4IAAAJXwgAAAlgCAAACWEIAAAJYggAAAljCAAACWQIAAAJZQgAAAlmCAAACWcIAAAJaAgAAAlpCAAACWoIAAAJawgAAAlsCAAACW0IAAAJbggAAAlvCAAACXAIAAAJcQgAAAlyCAAACXMIAAAJdAgAAAl1CAAACXYIAAAJdwgAAAl4CAAADQIHVwAAAAABAAAAQAAAAAQKSW5rUG9pbnRWMQIAAAAJeQgAAAl6CAAACXsIAAAJfAgAAAl9CAAACX4IAAAJfwgAAAmACAAACYEIAAAJgggAAAmDCAAACYQIAAAJhQgAAAmGCAAACYcIAAAJiAgAAAmJCAAACYoIAAAJiwgAAAmMCAAACY0IAAAJjggAAAmPCAAACZAIAAAJkQgAAAmSCAAACZMIAAAJlAgAAAmVCAAACZYIAAAJlwgAAAmYCAAACZkIAAAJmggAAAmbCAAACZwIAAAJnQgAAAmeCAAACZ8IAAAJoAgAAAmhCAAADRcHWQAAAAABAAAAgAAAAAQKSW5rUG9pbnRWMQIAAAAJoggAAAmjCAAACaQIAAAJpQgAAAmmCAAACacIAAAJqAgAAAmpCAAACaoIAAAJqwgAAAmsCAAACa0IAAAJrggAAAmvCAAACbAIAAAJsQgAAAmyCAAACbMIAAAJtAgAAAm1CAAACbYIAAAJtwgAAAm4CAAACbkIAAAJuggAAAm7CAAACbwIAAAJvQgAAAm+CAAACb8IAAAJwAgAAAnBCAAACcIIAAAJwwgAAAnECAAACcUIAAAJxggAAAnHCAAACcgIAAAJyQgAAAnKCAAACcsIAAAJzAgAAAnNCAAACc4IAAAJzwgAAAnQCAAACdEIAAAJ0ggAAAnTCAAACdQIAAAJ1QgAAAnWCAAACdcIAAAJ2AgAAAnZCAAACdoIAAAJ2wgAAAncCAAACd0IAAAJ3ggAAAnfCAAACeAIAAAJ4QgAAAniCAAACeMIAAAJ5AgAAAnlCAAACeYIAAAJ5wgAAAnoCAAACekIAAAJ6ggAAAnrCAAACewIAAAJ7QgAAAnuCAAACe8IAAANMgVaAAAACklua1BvaW50VjEEAAAAAVgBWQ5QcmVzc3VyZUZhY3RvcglUaW1lU3RhbXAAAAAABgYLEAIAAABQJBVarE2DP6cTAeTXEpY/AAAAPwAAAAAAAAAAAVsAAABaAAAAUCQVWqxNgz+o4vqEfiaXPwAAAD+rAAAAAAAAAAFcAAAAWgAAAFAkFVqsTYM/q7H0JSU6mD8AAAA/2gAAAAAAAAABXQAAAFoAAABQJBVarE2DP6yA7sbLTZk/AAAAP/oAAAAAAAAAAV4AAABaAAAAUCQVWqxNgz+uT+hncmGaPwAAAD/6AAAAAAAAAAFfAAAAWgAAAFAkFVqsTYM/sB7iCBl1mz8AAAA/+gAAAAAAAAABYAAAAFoAAABQJBVarE2DP7Ht26m/iJw/AAAAPwkBAAAAAAAAAWEAAABaAAAADC3Wpgl3gT+zvNVKZpydPwAAAD8ZAQAAAAAAAAFiAAAAWgAAAAwt1qYJd4E/tYvP6wywnj8AAAA/KAEAAAAAAAABYwAAAFoAAAAMLdamCXeBP7dayYyzw58/AAAAPygBAAAAAAAAAWQAAABaAAAADC3Wpgl3gT/dlOEWrWugPwAAAD8oAQAAAAAAAAFlAAAAWgAAAJBrLufNQH8/XnxeZ4D1oD8AAAA/OAEAAAAAAAABZgAAAFoAAAAIfbCAiJN7P2BLWAgnCaI/AAAAP0gBAAAAAAAAAWcAAABaAAAACH2wgIiTez/hMtVY+pKiPwAAAD9XAQAAAAAAAAFoAAAAWgAAAAh9sICIk3s/4wHP+aCmoz8AAAA/VwEAAAAAAAABaQAAAFoAAACAjjIaQ+Z3P+XQyJpHuqQ/AAAAP2cBAAAAAAAAAWoAAABaAAAA8J+0s/04dD/mn8I77s2lPwAAAD9nAQAAAAAAAAFrAAAAWgAAAPCftLP9OHQ/alY5LWhrpz8AAAA/dwEAAAAAAAABbAAAAFoAAADwn7Sz/Th0P2slM84Of6g/AAAAP3cBAAAAAAAAAW0AAABaAAAAaLE2TbiLcD9t9CxvtZKpPwAAAD+GAQAAAAAAAAFuAAAAWgAAAGixNk24i3A/79upv4gcqj8AAAA/hgEAAAAAAAABbwAAAFoAAABosTZNuItwP3GSILECuqs/AAAAP5YBAAAAAAAAAXAAAABaAAAAaLE2TbiLcD/yeZ0B1kOsPwAAAD+lAQAAAAAAAAFxAAAAWgAAAGixNk24i3A/9EiXonxXrT8AAAA/tAEAAAAAAAABcgAAAFoAAABosTZNuItwP3UwFPNP4a0/AAAAP8QBAAAAAAAAAXMAAABaAAAAaLE2TbiLcD/1F5FDI2uuPwAAAD/EAQAAAAAAAAF0AAAAWgAAAGixNk24i3A/9+aK5Ml+rz8AAAA/1AEAAAAAAAABdQAAAFoAAABosTZNuItwP/xawkI4SbA/AAAAP/MBAAAAAAAAAXYAAABaAAAAaLE2TbiLcD99Qj+TC9OwPwAAAD8DAgAAAAAAAAF3AAAAWgAAAGixNk24i3A/PbZ9O/UXsT8AAAA/UQIAAAAAAAABeAAAAFoAAADwn7Sz/Th0P0CFd9ybK7I/AAAAP2ACAAAAAAAAAXkAAABaAAAACH2wgIiTez9BVHF9Qj+zPwAAAD9wAgAAAAAAAAF6AAAAWgAAAAh9sICIk3s/gq8sdv8NtD8AAAA/cAIAAAAAAAABewAAAFoAAAAIfbCAiJN7P0Qjax7pUrQ/AAAAP4ACAAAAAAAAAXwAAABaAAAAkGsu581Afz/FCuhuvNy0PwAAAD+PAgAAAAAAAAF9AAAAWgAAAAwt1qYJd4E/RfJkv49mtT8AAAA/jwIAAAAAAAABfgAAAFoAAABQJBVarE2DP8bZ4Q9j8LU/AAAAP48CAAAAAAAAAX8AAABaAAAAUCQVWqxNgz+HTSC4TDW2PwAAAD+fAgAAAAAAAAGAAAAAWgAAAFAkFVqsTYM/R8FeYDZ6tj8AAAA/nwIAAAAAAAABgQAAAFoAAACUG1QNTySFP0fBXmA2erY/AAAAP64CAAAAAAAAAYIAAABaAAAAlBtUDU8khT8HNZ0IIL+2PwAAAD++AgAAAAAAAAGDAAAAWgAAAJQbVA1PJIU/yKjbsAkEtz8AAAA/3QIAAAAAAAABhAAAAFoAAADYEpPA8fqGP8io27AJBLc/AAAAP+0CAAAAAAAAAYUAAABaAAAA2BKTwPH6hj+IHBpZ80i3PwAAAD/9AgAAAAAAAAGGAAAAWgAAANgSk8Dx+oY/SpBYAd2Ntz8AAAA//QIAAAAAAAABhwAAAFoAAADYEpPA8fqGPwoEl6nG0rc/AAAAPxwDAAAAAAAAAYgAAABaAAAAHArSc5TRiD8KBJepxtK3PwAAAD8rAwAAAAAAAAGJAAAAWgAAABwK0nOU0Yg/ynfVUbAXuD8AAAA/OwMAAAAAAAABigAAAFoAAABgAREnN6iKP8p31VGwF7g/AAAAPzsDAAAAAAAAAYsAAABaAAAApPhP2tl+jD+L6xP6mVy4PwAAAD9aAwAAAAAAAAGMAAAAWgAAAKT4T9rZfow/S19SooOhuD8AAAA/agMAAAAAAAABjQAAAFoAAADo746NfFWOPwzTkEpt5rg/AAAAP4kDAAAAAAAAAY4AAABaAAAA6O+OjXxVjj/MRs/yViu5PwAAAD+ZAwAAAAAAAAGPAAAAWgAAAJjzZqAPFpA/jLoNm0BwuT8AAAA/qAMAAAAAAAABkAAAAFoAAACY82agDxaQP00uTEMqtbk/AAAAP7gDAAAAAAAAAZEAAABaAAAAOm8G+mABkT8NoorrE/q5PwAAAD/NAwAAAAAAAAGSAAAAWgAAANzqpVOy7JE/zRXJk/0+uj8AAAA/3AMAAAAAAAABkwAAAFoAAADc6qVTsuyRP079ReTQyLo/AAAAP9wDAAAAAAAAAZQAAABaAAAAgGZFrQPYkj/Q5MI0pFK7PwAAAD/sAwAAAAAAAAGVAAAAWgAAAMRdhGCmrpQ/kFgB3Y2Xuz8AAAA//AMAAAAAAAABlgAAAFoAAABm2SO695mVPxFAfi1hIbw/AAAAP/wDAAAAAAAAAZcAAABaAAAACFXDE0mFlj/Ss7zVSma8PwAAAD8LBAAAAAAAAAGYAAAAWgAAAExMAsfrW5g/Ew94zgc1vT8AAAA/CwQAAAAAAAABmQAAAFoAAADux6EgPUeZP9OCtnbxeb0/AAAAPxsEAAAAAAAAAZoAAABaAAAAkENBeo4ymj+U9vQe2769PwAAAD8bBAAAAAAAAAGbAAAAWgAAADK/4NPfHZs/VGozx8QDvj8AAAA/KgQAAAAAAAABnAAAAFoAAADWOoAtMQmcPxXecW+uSL4/AAAAPyoEAAAAAAAAAZ0AAABaAAAA1jqALTEJnD/WUbAXmI2+PwAAAD86BAAAAAAAAAGeAAAAWgAAABoyv+DT350/lsXuv4HSvj8AAAA/OgQAAAAAAAABnwAAAFoAAAAaMr/g09+dP1Y5LWhrF78/AAAAP0oEAAAAAAAAAaAAAABaAAAAvK1eOiXLnj9WOS1oaxe/PwAAAD9ZBAAAAAAAAAGhAAAAWgAAAF4p/pN2tp8/Fq1rEFVcvz8AAAA/WQQAAAAAAAABogAAAFoAAABRkJ6jjMagP9Ygqrg+ob8/AAAAP1kEAAAAAAAAAaMAAABaAAAA8ws+/d2xoT+YlOhgKOa/PwAAAD9pBAAAAAAAAAGkAAAAWgAAAJWH3VYvnaI/LISTBIkVwD8AAAA/aQQAAAAAAAABpQAAAFoAAAA4A32wgIijPwy+stj9N8A/AAAAP3kEAAAAAAAAAaYAAABaAAAA2n4cCtJzpD8MvrLY/TfAPwAAAD95BAAAAAAAAAGnAAAAWgAAAHz6u2MjX6U/7ffRrHJawD8AAAA/iAQAAAAAAAABqAAAAFoAAADwMytqHcCmP+330axyWsA/AAAAP4gEAAAAAAAAAakAAABaAAAAZG2acBchqD/t99GsclrAPwAAAD+YBAAAAAAAAAGqAAAAWgAAANamCXcRgqk/zTHxgOd8wD8AAAA/mAQAAAAAAAABqwAAAFoAAABK4Hh9C+OqP80x8YDnfMA/AAAAP6cEAAAAAAAAAawAAABaAAAAvBnogwVErD/NMfGA53zAPwAAAD+nBAAAAAAAAAGtAAAAWgAAAGCVh91WL60/zTHxgOd8wD8AAAA/twQAAAAAAAABrgAAAFoAAADSzvbjUJCuP80x8YDnfMA/AAAAP7cEAAAAAAAAAa8AAABaAAAASAhm6krxrz/NMfGA53zAPwAAAD/HBAAAAAAAAAGwAAAAWgAAAPXBAiJObrA/zTHxgOd8wD8AAAA/1gQAAAAAAAABsQAAAFoAAADGf9LO9uOwP80x8YDnfMA/AAAAP9YEAAAAAAAAAbIAAABaAAAAlz2ie59ZsT/NMfGA53zAPwAAAD/WBAAAAAAAAAGzAAAAWgAAAGj7cShIz7E/7ffRrHJawD8AAAA/5gQAAAAAAAABtAAAAFoAAAAhmKkrxX+yP+330axyWsA/AAAAP+YEAAAAAAAAAbUAAABaAAAA2zThLkIwsz/t99GsclrAPwAAAD/2BAAAAAAAAAG2AAAAWgAAAJTRGDK/4LM/DL6y2P03wD8AAAA/9gQAAAAAAAABtwAAAFoAAABlj+jeZ1a0Pwy+stj9N8A/AAAAPwUFAAAAAAAAAbgAAABaAAAAICwg4uQGtT8shJMEiRXAPwAAAD8VBQAAAAAAAAG5AAAAWgAAANrIV+Vht7U/mJToYCjmvz8AAAA/FQUAAAAAAAABugAAAFoAAACTZY/o3me2P9Ygqrg+ob8/AAAAPxUFAAAAAAAAAbsAAABaAAAATQLH61sYtz/WIKq4PqG/PwAAAD8kBQAAAAAAAAG8AAAAWgAAAB7AlpgEjrc/VjktaGsXvz8AAAA/JAUAAAAAAAABvQAAAFoAAADXXM6bgT64P5bF7r+B0r4/AAAAPzQFAAAAAAAAAb4AAABaAAAAwDs28lV5uD+Wxe6/gdK+PwAAAD9EBQAAAAAAAAG/AAAAWgAAAKgankgqtLg/lsXuv4HSvj8AAAA/RAUAAAAAAAABwAAAAFoAAACR+QWf/u64P9ZRsBeYjb4/AAAAP1MFAAAAAAAAAcEAAABaAAAAedht9dIpuT8V3nFvrki+PwAAAD9jBQAAAAAAAAHCAAAAWgAAAGO31UunZLk/Fd5xb65Ivj8AAAA/YwUAAAAAAAABwwAAAFoAAABMlj2ie5+5P1RqM8fEA74/AAAAP3MFAAAAAAAAAcQAAABaAAAANHWl+E/auT9UajPHxAO+PwAAAD+CBQAAAAAAAAHFAAAAWgAAABxUDU8kFbo/lPb0Htu+vT8AAAA/ggUAAAAAAAABxgAAAFoAAAAGM3Wl+E+6P9OCtnbxeb0/AAAAP5IFAAAAAAAAAccAAABaAAAABjN1pfhPuj8TD3jOBzW9PwAAAD+SBQAAAAAAAAHIAAAAWgAAANbwRFKhxbo/Ups5Jh7wvD8AAAA/oQUAAAAAAAAByQAAAFoAAAC+z6yodQC7P9KzvNVKZrw/AAAAP6EFAAAAAAAAAcoAAABaAAAAkI18VR52uz/Ss7zVSma8PwAAAD+xBQAAAAAAAAHLAAAAWgAAAHhs5KvysLs/EUB+LWEhvD8AAAA/wQUAAAAAAAABzAAAAFoAAABgS0wCx+u7P1HMP4V33Ls/AAAAP8EFAAAAAAAAAc0AAABaAAAASiq0WJsmvD9RzD+Fd9y7PwAAAD8UBgAAAAAAAAHOAAAAWgAAAALH61sY17w/Ucw/hXfcuz8AAAA/FAYAAAAAAAABzwAAAFoAAAACx+tbGNe8PxFAfi1hIbw/AAAAP5EGAAAAAAAAAdAAAABaAAAAAsfrWxjXvD/Ss7zVSma8PwAAAD+RBgAAAAAAAAHRAAAAWgAAAALH61sY17w/kif7fTSrvD8AAAA/sAYAAAAAAAAB0gAAAFoAAADspVOy7BG9P1KbOSYe8Lw/AAAAP8AGAAAAAAAAAdMAAABaAAAA7KVTsuwRvT8TD3jOBzW9PwAAAD/PBgAAAAAAAAHUAAAAWgAAAOylU7LsEb0/04K2dvF5vT8AAAA/zwYAAAAAAAAB1QAAAFoAAADspVOy7BG9P1RqM8fEA74/AAAAP98GAAAAAAAAAdYAAABaAAAA7KVTsuwRvT8V3nFvrki+PwAAAD/vBgAAAAAAAAHXAAAAWgAAANSEuwjBTL0/Fd5xb65Ivj8AAAA/7wYAAAAAAAAB2AAAAFoAAAC8YyNflYe9P5bF7r+B0r4/AAAAP/4GAAAAAAAAAdkAAABaAAAAvGMjX5WHvT9WOS1oaxe/PwAAAD/+BgAAAAAAAAHaAAAAWgAAAKRCi7Vpwr0/1iCquD6hvz8AAAA/DgcAAAAAAAAB2wAAAFoAAACOIfMLPv29PyyEkwSJFcA/AAAAPw4HAAAAAAAAAdwAAABaAAAAdgBbYhI4vj8shJMEiRXAPwAAAD8dBwAAAAAAAAHdAAAAWgAAAEi+Kg+7rb4/7ffRrHJawD8AAAA/HQcAAAAAAAAB3gAAAFoAAAAwnZJlj+i+P+330axyWsA/AAAAPy0HAAAAAAAAAd8AAABaAAAAMJ2SZY/ovj/NMfGA53zAPwAAAD8tBwAAAAAAAAHgAAAAWgAAAAJbYhI4Xr8/rWsQVVyfwD8AAAA/PQcAAAAAAAAB4QAAAFoAAADqOcpoDJm/P61rEFVcn8A/AAAAP0wHAAAAAAAAAeIAAABaAAAA0hgyv+DTvz+NpS8p0cHAPwAAAD9MBwAAAAAAAAHjAAAAWgAAAFLrALbEJMA/jaUvKdHBwD8AAAA/TAcAAAAAAAAB5AAAAFoAAADG2jThLkLAP42lLynRwcA/AAAAP1wHAAAAAAAAAeUAAABaAAAAOspoDJlfwD9t3079ReTAPwAAAD9cBwAAAAAAAAHmAAAAWgAAACOp0GJtmsA/bd9O/UXkwD8AAAA/bAcAAAAAAAAB5wAAAFoAAAB/d2zkq/LAP04ZbtG6BsE/AAAAP3sHAAAAAAAAAegAAABaAAAAaFbUOoAtwT9OGW7RugbBPwAAAD97BwAAAAAAAAHpAAAAWgAAAMUkcLy+hcE/Thlu0boGwT8AAAA/ewcAAAAAAAAB6gAAAFoAAAAi8ws+/d3BP04ZbtG6BsE/AAAAP4sHAAAAAAAAAesAAABaAAAAZ6APFhBxwj9OGW7RugbBPwAAAD+LBwAAAAAAAAHsAAAAWgAAAK1NE+4iBMM/Thlu0boGwT8AAAA/mgcAAAAAAAAB7QAAAFoAAABn6krxn7TDP04ZbtG6BsE/AAAAP6oHAAAAAAAAAe4AAABaAAAArJdOybJHxD9OGW7RugbBPwAAAD+qBwAAAAAAAAHvAAAAWgAAAGY0hswv+MQ/bd9O/UXkwD8AAAA/ugcAAAAAAAAB8AAAAFoAAADCAiJOblDFP42lLynRwcA/AAAAP7oHAAAAAAAAAfEAAABaAAAAk8Dx+hbGxT/NMfGA53zAPwAAAD/JBwAAAAAAAAHyAAAAWgAAAPCOjXxVHsY/zTHxgOd8wD8AAAA/yQcAAAAAAAAB8wAAAFoAAABkfsGnvzvGP+330axyWsA/AAAAP9kHAAAAAAAAAfQAAABaAAAA2W310ilZxj/t99GsclrAPwAAAD/ZBwAAAAAAAAH1AAAAWgAAANlt9dIpWcY/DL6y2P03wD8AAAA/6QcAAAAAAAAB9gAAAFoAAABNXSn+k3bGPwy+stj9N8A/AAAAPwgIAAAAAAAAAfcAAABaAAAANTyRVGixxj8MvrLY/TfAPwAAAD8YCAAAAAAAAAH4AAAAWgAAAJIKLdamCcc/LISTBIkVwD8AAAA/JwgAAAAAAAAB+QAAAFoAAAAG+mABESfHPyyEkwSJFcA/AAAAPycIAAAAAAAAAfoAAABaAAAAY8j8gk9/xz+YlOhgKOa/PwAAAD83CAAAAAAAAAH7AAAAWgAAAE2nZNkjusc/mJToYCjmvz8AAAA/NwgAAAAAAAAB/AAAAFoAAADBlpgEjtfHP5iU6GAo5r8/AAAAP0cIAAAAAAAAAf0AAABaAAAAqnUAW2ISyD/WIKq4PqG/PwAAAD9HCAAAAAAAAAH+AAAAWgAAAAZEnNygasg/Fq1rEFVcvz8AAAA/VggAAAAAAAAB/wAAAFoAAADvIgQzdaXIP1Y5LWhrF78/AAAAP1YIAAAAAAAAAQABAABaAAAA1wFsiUngyD9WOS1oaxe/PwAAAD9mCAAAAAAAAAEBAQAAWgAAAEzxn7Sz/cg/lsXuv4HSvj8AAAA/lQgAAAAAAAABAgEAAFoAAADA4NPfHRvJP5bF7r+B0r4/AAAAP6QIAAAAAAAAAQMBAABaAAAANNAHC4g4yT+Wxe6/gdK+PwAAAD+kCAAAAAAAAAEEAQAAWgAAAKi/OzbyVck/lsXuv4HSvj8AAAA/xAgAAAAAAAABBQEAAFoAAAAdr29hXHPJP5bF7r+B0r4/AAAAP8QIAAAAAAAAAQYBAABaAAAABY7XtzCuyT+Wxe6/gdK+PwAAAD/ECAAAAAAAAAEHAQAAWgAAAHl9C+Oay8k/lsXuv4HSvj8AAAA/xAgAAAAAAAABCAEAAFoAAABiXHM5bwbKP5bF7r+B0r4/AAAAP9MIAAAAAAAAAQkBAABaAAAASjvbj0NByj+Wxe6/gdK+PwAAAD/jCAAAAAAAAAEKAQAAWgAAADMaQ+YXfMo/lsXuv4HSvj8AAAA/8ggAAAAAAAABCwEAAFoAAAB4x0a+Kg/LP5bF7r+B0r4/AAAAP/IIAAAAAAAAAQwBAABaAAAAYaauFP9Jyz+Wxe6/gdK+PwAAAD/yCAAAAAAAAAENAQAAWgAAAEmFFmvThMs/lsXuv4HSvj8AAAA/AgkAAAAAAAABDgEAAFoAAAAyZH7Bp7/LP5bF7r+B0r4/AAAAPxIJAAAAAAAAAQ8BAABaAAAAplOy7BHdyz+Wxe6/gdK+PwAAAD8SCQAAAAAAAAEQAQAAWgAAABpD5hd8+ss/lsXuv4HSvj8AAAA/IQkAAAAAAAABEQEAAFoAAACOMhpD5hfMP5bF7r+B0r4/AAAAPzEJAAAAAAAAARIBAABaAAAAdxGCmbpSzD+Wxe6/gdK+PwAAAD8xCQAAAAAAAAETAQAAWgAAANXfHRv5qsw/Fq1rEFVcvz8AAAA/QQkAAAAAAAABFAEAAFoAAAC+voVxzeXMP9Ygqrg+ob8/AAAAP0EJAAAAAAAAARUBAABaAAAAGo0h8ws+zT8shJMEiRXAPwAAAD9QCQAAAAAAAAEWAQAAWgAAAOxK8Z+0s80/DL6y2P03wD8AAAA/UAkAAAAAAAABFwEAAFoAAABIGY0h8wvOP80x8YDnfMA/AAAAP28JAAAAAAAAARgBAABaAAAApOcoozFkzj/NMfGA53zAPwAAAD9vCQAAAAAAAAEZAQAAWgAAAI7GkPkFn84/rWsQVVyfwD8AAAA/bwkAAAAAAAABGgEAAFoAAAACtsQkcLzOP61rEFVcn8A/AAAAP28JAAAAAAAAARsBAABaAAAA6pQse0T3zj+NpS8p0cHAPwAAAD9/CQAAAAAAAAEcAQAAWgAAAOqULHtE984/bd9O/UXkwD8AAAA/fwkAAAAAAAABHQEAAFoAAABehGCmrhTPP23fTv1F5MA/AAAAP80JAAAAAAAAAR4BAABaAAAAMEIwU1eKzz8Ojax5pEvBPwAAAD/NCQAAAAAAAAEfAQAAWgAAAAAAAAAAANA/zgDrIY6QwT8AAAA/3QkAAAAAAAABIAEAAFoAAADp3mdW1DrQP686CvYCs8E/AAAAP90JAAAAAAAAASEBAABaAAAAF8Y1l/Nm0D9wrkie7PfBPwAAAD//CQAAAAAAAAEiAQAAWgAAAHSU0Rgyv9A/EFymGktfwj8AAAA/HgoAAAAAAAABIwEAAFoAAADpgwVEnNzQP/CVxe6/gcI/AAAAPx4KAAAAAAAAASQBAABaAAAAXXM5bwb60D/Rz+TCNKTCPwAAAD8eCgAAAAAAAAElAQAAWgAAABdr04S7CNE/0c/kwjSkwj8AAAA/LgoAAAAAAAABJgEAAFoAAACLWgewJSbRP9HP5MI0pMI/AAAAPy4KAAAAAAAAAScBAABaAAAAi1oHsCUm0T+wCQSXqcbCPwAAAD89CgAAAAAAAAEoAQAAWgAAAEVSocXaNNE/sAkEl6nGwj8AAAA/TQoAAAAAAAABKQEAAFoAAAC6QdXwRFLRP7AJBJepxsI/AAAAP00KAAAAAAAAASoBAABaAAAAdDlvBvpg0T+wCQSXqcbCPwAAAD9dCgAAAAAAAAErAQAAWgAAAOgoozFkftE/sAkEl6nGwj8AAAA/XQoAAAAAAAABLAEAAFoAAACiID1HGY3RP7AJBJepxsI/AAAAP10KAAAAAAAAAS0BAABaAAAAFhBxcoOq0T+wCQSXqcbCPwAAAD9sCgAAAAAAAAEuAQAAWgAAANEHC4g4udE/sAkEl6nGwj8AAAA/fAoAAAAAAAABLwEAAFoAAACL/6Sd7cfRP7AJBJepxsI/AAAAP3wKAAAAAAAAATABAABaAAAARfc+s6LW0T+wCQSXqcbCPwAAAD+bCgAAAAAAAAExAQAAWgAAAP/u2MhX5dE/sAkEl6nGwj8AAAA/qwoAAAAAAAABMgEAAFoAAAAt1qYJdxHSP9HP5MI0pMI/AAAAP6sKAAAAAAAAATMBAABaAAAAosXaNOEu0j/Rz+TCNKTCPwAAAD+6CgAAAAAAAAE0AQAAWgAAANCsqHUAW9I/0c/kwjSkwj8AAAA/ugoAAAAAAAABNQEAAFoAAABEnNyganjSP9HP5MI0pMI/AAAAP8oKAAAAAAAAATYBAABaAAAALXtE9z6z0j/Rz+TCNKTCPwAAAD/KCgAAAAAAAAE3AQAAWgAAAM9RRmPI/NI/0c/kwjSkwj8AAAA/2goAAAAAAAABOAEAAFoAAAD+OBSk5yjTP9HP5MI0pMI/AAAAP9oKAAAAAAAAATkBAABaAAAALSDi5AZV0z/Rz+TCNKTCPwAAAD/pCgAAAAAAAAE6AQAAWgAAABX/STvbj9M/0c/kwjSkwj8AAAA/6QoAAAAAAAABOwEAAFoAAABD5hd8+rvTP7AJBJepxsI/AAAAP/kKAAAAAAAAATwBAABaAAAAcc3lvBno0z+wCQSXqcbCPwAAAD/5CgAAAAAAAAE9AQAAWgAAAOa8GeiDBdQ/sAkEl6nGwj8AAAA/CAsAAAAAAAABPgEAAFoAAACgtLP9OBTUP7AJBJepxsI/AAAAPwgLAAAAAAAAAT8BAABaAAAAWqxNE+4i1D+wCQSXqcbCPwAAAD8YCwAAAAAAAAFAAQAAWgAAAFqsTRPuItQ/kUMjax7pwj8AAAA/VwsAAAAAAAABQQEAAFoAAABarE0T7iLUP3J9Qj+TC8M/AAAAP1cLAAAAAAAAAUIBAABaAAAAWqxNE+4i1D9St2ETCC7DPwAAAD92CwAAAAAAAAFDAQAAWgAAAFqsTRPuItQ/MvGA53xQwz8AAAA/dgsAAAAAAAABRAEAAFoAAABarE0T7iLUPxIroLvxcsM/AAAAP3YLAAAAAAAAAUUBAABaAAAAWqxNE+4i1D/zZL+PZpXDPwAAAD+FCwAAAAAAAAFGAQAAWgAAAFqsTRPuItQ/0p7eY9u3wz8AAAA/lQsAAAAAAAABRwEAAFoAAABarE0T7iLUP7PY/TdQ2sM/AAAAP5ULAAAAAAAAAUgBAABaAAAAFKTnKKMx1D+TEh0MxfzDPwAAAD+lCwAAAAAAAAFJAQAAWgAAABSk5yijMdQ/c0w84DkfxD8AAAA/pQsAAAAAAAABSgEAAFoAAAAUpOcoozHUP1OGW7SuQcQ/AAAAP7QLAAAAAAAAAUsBAABaAAAAFKTnKKMx1D80wHqII2TEPwAAAD+0CwAAAAAAAAFMAQAAWgAAABSk5yijMdQ/E/qZXJiGxD8AAAA/xAsAAAAAAAABTQEAAFoAAAAUpOcoozHUP/QzuTANqcQ/AAAAP8QLAAAAAAAAAU4BAABaAAAAFKTnKKMx1D/VbdgEgsvEPwAAAD/UCwAAAAAAAAFPAQAAWgAAAM6bgT5YQNQ/leEWrWsQxT8AAAA/1AsAAAAAAAABUAEAAFoAAABCi7Vpwl3UPzWPdCnKd8U/AAAAP/MLAAAAAAAAAVEBAABaAAAAQou1acJd1D8WyZP9PprFPwAAAD8CDAAAAAAAAAFSAQAAWgAAAP2CT393bNQ/9gKz0bO8xT8AAAA/AgwAAAAAAAABUwEAAFoAAAC4eumULHvUP9Y80qUo38U/AAAAPxIMAAAAAAAAAVQBAABaAAAAcnKDquGJ1D/WPNKlKN/FPwAAAD8SDAAAAAAAAAFVAQAAWgAAAOZht9VLp9Q/tnbxeZ0Bxj8AAAA/IgwAAAAAAAABVgEAAFoAAACgWVHrALbUP7Z28XmdAcY/AAAAP0EMAAAAAAAAAVcBAABaAAAAiTi5QdXw1D+2dvF5nQHGPwAAAD9wDAAAAAAAAAFYAQAAWgAAAKD+7tjIV9U/tnbxeZ0Bxj8AAAA/cAwAAAAAAAABWQEAAFoAAAArtFibJtzVP7Z28XmdAcY/AAAAP38MAAAAAAAAAVoBAABaAAAA5avysNvq1T/WPNKlKN/FPwAAAD+PDAAAAAAAAAFbAQAAWgAAABOTwPH6FtY/1jzSpSjfxT8AAAA/jwwAAAAAAAABXAEAAFoAAABCeo4yGkPWP9Y80qUo38U/AAAAP48MAAAAAAAAAV0BAABaAAAAcGFcczlv1j/2ArPRs7zFPwAAAD+fDAAAAAAAAAFeAQAAWgAAAJ9IKrRYm9Y/9gKz0bO8xT8AAAA/rgwAAAAAAAABXwEAAFoAAADNL/j0d8fWPxbJk/0+msU/AAAAP74MAAAAAAAAAWABAABaAAAA+xbGNZfz1j8WyZP9PprFPwAAAD++DAAAAAAAAAFhAQAAWgAAACr+k3a2H9c/NY90Kcp3xT8AAAA/vgwAAAAAAAABYgEAAFoAAABY5WG31UvXP3UbNoHgMsU/AAAAP74MAAAAAAAAAWMBAABaAAAAhswv+PR31z91GzaB4DLFPwAAAD/ODAAAAAAAAAFkAQAAWgAAAPu7YyNfldc/leEWrWsQxT8AAAA/zgwAAAAAAAABZQEAAFoAAAC1s/04FKTXP7Wn99j27cQ/AAAAP90MAAAAAAAAAWYBAABaAAAAb6uXTsmy1z+1p/fY9u3EPwAAAD/dDAAAAAAAAAFnAQAAWgAAAOOay3kz0Nc/taf32PbtxD8AAAA/7QwAAAAAAAABaAEAAFoAAACdkmWP6N7XP/QzuTANqcQ/AAAAP+0MAAAAAAAAAWkBAABaAAAAEoKZulL81z/0M7kwDanEPwAAAD8MDQAAAAAAAAFqAQAAWgAAALRYmybcRdg/9DO5MA2pxD8AAAA/DA0AAAAAAAABawEAAFoAAAAoSM9RRmPYP/QzuTANqcQ/AAAAPxwNAAAAAAAAAWwBAABaAAAA4z9pZ/tx2D/0M7kwDanEPwAAAD8cDQAAAAAAAAFtAQAAWgAAAFcvnZJlj9g/9DO5MA2pxD8AAAA/Ow0AAAAAAAABbgEAAFoAAAA/DgXpOcrYP9Vt2ASCy8Q/AAAAPzsNAAAAAAAAAW8BAABaAAAAtP04FKTn2D/VbdgEgsvEPwAAAD9LDQAAAAAAAAFwAQAAWgAAAOLkBlXDE9k/leEWrWsQxT8AAAA/Sw0AAAAAAAABcQEAAFoAAABW1DqALTHZP5XhFq1rEMU/AAAAP1oNAAAAAAAAAXIBAABaAAAAy8Nuq5dO2T91GzaB4DLFPwAAAD9aDQAAAAAAAAFzAQAAWgAAAIa7CMFMXdk/VlVVVVVVxT8AAAA/ag0AAAAAAAABdAEAAFoAAABAs6LWAWzZP1ZVVVVVVcU/AAAAP3kNAAAAAAAAAXUBAABaAAAA+qo87LZ62T9WVVVVVVXFPwAAAD95DQAAAAAAAAF2AQAAWgAAALSi1gFsidk/VlVVVVVVxT8AAAA/iQ0AAAAAAAABdwEAAFoAAAC0otYBbInZPzWPdCnKd8U/AAAAP+cNAAAAAAAAAXgBAABaAAAAhWCmrhT/2T+2dvF5nQHGPwAAAD/nDQAAAAAAAAF5AQAAWgAAAIVgpq4U/9k/l7AQThIkxj8AAAA/9g0AAAAAAAABegEAAFoAAACFYKauFP/ZP3jqLyKHRsY/AAAAPwYOAAAAAAAAAXsBAABaAAAAP1hAxMkN2j946i8ih0bGPwAAAD8lDgAAAAAAAAF8AQAAWgAAAPpP2tl+HNo/eOovIodGxj8AAAA/JQ4AAAAAAAABfQEAAFoAAAC0R3TvMyvaP3jqLyKHRsY/AAAAP0QOAAAAAAAAAX4BAABaAAAAtEd07zMr2j9XJE/2+2jGPwAAAD9EDgAAAAAAAAF/AQAAWgAAAG4/DgXpOdo/VyRP9vtoxj8AAAA/RA4AAAAAAAABgAEAAFoAAACcJtxFCGbaP1ckT/b7aMY/AAAAP1QOAAAAAAAAAYEBAABaAAAAhQVEnNyg2j84Xm7KcIvGPwAAAD9jDgAAAAAAAAGCAQAAWgAAAG3kq/Kw29o/+NGsclrQxj8AAAA/Yw4AAAAAAAABgwEAAFoAAAAQu61eOiXbP7lF6xpEFcc/AAAAP3MOAAAAAAAAAYQBAABaAAAA+JkVtQ5g2z+YfwrvuDfHPwAAAD9zDgAAAAAAAAGFAQAAWgAAACeB4/UtjNs/ebkpwy1axz8AAAA/gw4AAAAAAAABhgEAAFoAAACbcBchmKnbP3m5KcMtWsc/AAAAP6IOAAAAAAAAAYcBAABaAAAAD2BLTALH2z95uSnDLVrHPwAAAD+yDgAAAAAAAAGIAQAAWgAAAMlX5WG31ds/ebkpwy1axz8AAAA/0Q4AAAAAAAABiQEAAFoAAACDT393bOTbP3m5KcMtWsc/AAAAP9EOAAAAAAAAAYoBAABaAAAAPkcZjSHz2z95uSnDLVrHPwAAAD/RDgAAAAAAAAGLAQAAWgAAALI2TbiLENw/ebkpwy1axz8AAAA/4A4AAAAAAAABjAEAAFoAAADgHRv5qjzcP3m5KcMtWsc/AAAAP+AOAAAAAAAAAY0BAABaAAAAVA1PJBVa3D95uSnDLVrHPwAAAD/wDgAAAAAAAAGOAQAAWgAAACXLHtG9z9w/ebkpwy1axz8AAAA/AA8AAAAAAAABjwEAAFoAAADIoSA9RxndP3m5KcMtWsc/AAAAPwAPAAAAAAAAAZABAABaAAAAsYCIkxtU3T95uSnDLVrHPwAAAD8PDwAAAAAAAAGRAQAAWgAAAFNXiv+knd0/ebkpwy1axz8AAAA/Dw8AAAAAAAABkgEAAFoAAAA8NvJVedjdP1nzSJeifMc/AAAAPx8PAAAAAAAAAZMBAABaAAAAah3AlpgE3j85LWhrF5/HPwAAAD8vDwAAAAAAAAGUAQAAWgAAACQVWqxNE94/OS1oaxefxz8AAAA/Lw8AAAAAAAABlQEAAFoAAACYBI7XtzDePzktaGsXn8c/AAAAPy8PAAAAAAAAAZYBAABaAAAADvTBAiJO3j85LWhrF5/HPwAAAD8+DwAAAAAAAAGXAQAAWgAAAIPj9S2Ma94/OS1oaxefxz8AAAA/Tg8AAAAAAAABmAEAAFoAAACD4/UtjGvePxlnhz+Mwcc/AAAAP10PAAAAAAAAAZkBAABaAAAAPduPQ0F63j8ZZ4c/jMHHPwAAAD9dDwAAAAAAAAGaAQAAWgAAALHKw26rl94/GWeHP4zBxz8AAAA/XQ8AAAAAAAABmwEAAFoAAADfsZGvysPePxlnhz+Mwcc/AAAAP20PAAAAAAAAAZwBAABaAAAAx5D5BZ/+3j8ZZ4c/jMHHPwAAAD99DwAAAAAAAAGdAQAAWgAAALFvYVxzOd8/+qCmEwHkxz8AAAA/fQ8AAAAAAAABngEAAFoAAACZTsmyR3TfP/qgphMB5Mc/AAAAP4wPAAAAAAAAAZ8BAABaAAAAgS0xCRyv3z/6oKYTAeTHPwAAAD+MDwAAAAAAAAGgAQAAWgAAAGkMmV/w6d8/+qCmEwHkxz8AAAA/nA8AAAAAAAABoQEAAFoAAABkbZpwFyHgP9vaxed1Bsg/AAAAP5wPAAAAAAAAAaIBAABaAAAAklRosTZN4D/b2sXndQbIPwAAAD+sDwAAAAAAAAGjAQAAWgAAAOI/aWf7ceA/uhTlu+ooyD8AAAA/rA8AAAAAAAABpAEAAFoAAAASJzeoGp7gP5tOBJBfS8g/AAAAP7sPAAAAAAAAAaUBAABaAAAAqBqeSCq04D97iCNk1G3IPwAAAD+7DwAAAAAAAAGmAQAAWgAAAPoFn/7u2OA/W8JCOEmQyD8AAAA/yw8AAAAAAAABpwEAAFoAAABM8Z+0s/3gP1vCQjhJkMg/AAAAP9oPAAAAAAAAAagBAABaAAAA4uQGVcMT4T9bwkI4SZDIPwAAAD/aDwAAAAAAAAGpAQAAWgAAAHrYbfXSKeE/W8JCOEmQyD8AAAA/2g8AAAAAAAABqgEAAFoAAABW1DqALTHhP1vCQjhJkMg/AAAAP+oPAAAAAAAAAasBAABaAAAANNAHC4g44T9bwkI4SZDIPwAAAD/qDwAAAAAAAAGsAQAAWgAAABDM1JXiP+E/W8JCOEmQyD8AAAA/+g8AAAAAAAABrQEAAFoAAADKw26rl07hP1vCQjhJkMg/AAAAP/oPAAAAAAAAAa4BAABaAAAAqL87NvJV4T97iCNk1G3IPwAAAD8JEAAAAAAAAAGvAQAAWgAAAGK31UunZOE/uhTlu+ooyD8AAAA/CRAAAAAAAAABsAEAAFoAAAA+s6LWAWzhP7oU5bvqKMg/AAAAPxkQAAAAAAAAAbEBAABaAAAA+qo87LZ64T/b2sXndQbIPwAAAD8ZEAAAAAAAAAGyAQAAWgAAALSi1gFsieE/+qCmEwHkxz8AAAA/KRAAAAAAAAABswEAAFoAAABumnAXIZjhPxlnhz+Mwcc/AAAAPykQAAAAAAAAAbQBAABaAAAATJY9onuf4T85LWhrF5/HPwAAAD9QEAAAAAAAAAG1AQAAWgAAAAaO17cwruE/OS1oaxefxz8AAAA/UBAAAAAAAAABtgEAAFoAAADiiaRCi7XhPzktaGsXn8c/AAAAP1AQAAAAAAAAAbcBAABaAAAAwIVxzeW84T85LWhrF5/HPwAAAD9fEAAAAAAAAAG4AQAAWgAAAJyBPlhAxOE/OS1oaxefxz8AAAA/bxAAAAAAAAABuQEAAFoAAAB6fQvjmsvhP1nzSJeifMc/AAAAP38QAAAAAAAAAboBAABaAAAAVnnYbfXS4T9Z80iXonzHPwAAAD+OEAAAAAAAAAG7AQAAWgAAAFZ52G310uE/ebkpwy1axz8AAAA/jhAAAAAAAAABvAEAAFoAAAA0daX4T9rhP3m5KcMtWsc/AAAAP44QAAAAAAAAAb0BAABaAAAAEHFyg6rh4T95uSnDLVrHPwAAAD+eEAAAAAAAAAG+AQAAWgAAAO5sPw4F6eE/mH8K77g3xz8AAAA/rhAAAAAAAAABvwEAAFoAAADKaAyZX/DhP5h/Cu+4N8c/AAAAP64QAAAAAAAAAcABAABaAAAAqGTZI7r34T+5ResaRBXHPwAAAD+9EAAAAAAAAAHBAQAAWgAAAEBYQMTJDeI/2AvMRs/yxj8AAAA/vRAAAAAAAAABwgEAAFoAAAC0R3TvMyviP/jRrHJa0MY/AAAAP70QAAAAAAAAAcMBAABaAAAASjvbj0NB4j84Xm7KcIvGPwAAAD/NEAAAAAAAAAHEAQAAWgAAAL4qD7utXuI/VyRP9vtoxj8AAAA/3BAAAAAAAAABxQEAAFoAAABWHnZbvXTiP5ewEE4SJMY/AAAAP9wQAAAAAAAAAcYBAABaAAAAyg2qhieS4j+2dvF5nQHGPwAAAD/sEAAAAAAAAAHHAQAAWgAAAGIBESc3qOI/9gKz0bO8xT8AAAA/7BAAAAAAAAAByAEAAFoAAAD49HfHRr7iPxbJk/0+msU/AAAAP+wQAAAAAAAAAckBAABaAAAASuB4fQvj4j9WVVVVVVXFPwAAAD/8EAAAAAAAAAHKAQAAWgAAAATYEpPA8eI/dRs2geAyxT8AAAA/CxEAAAAAAAABywEAAFoAAABWwxNJhRbjP7Wn99j27cQ/AAAAPxsRAAAAAAAAAcwBAABaAAAAELutXjol4z/VbdgEgsvEPwAAAD8bEQAAAAAAAAHNAQAAWgAAAMqyR3TvM+M/9DO5MA2pxD8AAAA/KxEAAAAAAAABzgEAAFoAAADKskd07zPjPxP6mVyYhsQ/AAAAPzoRAAAAAAAAAc8BAABaAAAAyrJHdO8z4z80wHqII2TEPwAAAD9ZEQAAAAAAAAHQAQAAWgAAAMqyR3TvM+M/U4ZbtK5BxD8AAAA/WREAAAAAAAAB0QEAAFoAAADKskd07zPjP3NMPOA5H8Q/AAAAP3kRAAAAAAAAAdIBAABaAAAAyrJHdO8z4z+TEh0MxfzDPwAAAD/HEQAAAAAAAAHTAQAAWgAAAMqyR3TvM+M/Eiugu/Fywz8AAAA/1hEAAAAAAAAB1AEAAFoAAADKskd07zPjPzLxgOd8UMM/AAAAP/YRAAAAAAAAAdUBAABaAAAAyrJHdO8z4z9yfUI/kwvDPwAAAD/2EQAAAAAAAAHWAQAAWgAAAMqyR3TvM+M/sAkEl6nGwj8AAAA/9hEAAAAAAAAB1wEAAFoAAADKskd07zPjP9HP5MI0pMI/AAAAPwUSAAAAAAAAAdgBAABaAAAAyrJHdO8z4z/wlcXuv4HCPwAAAD8FEgAAAAAAAAHZAQAAWgAAAMqyR3TvM+M/MCKHRtY8wj8AAAA/FRIAAAAAAAAB2gEAAFoAAADKskd07zPjP3CuSJ7s98E/AAAAPxUSAAAAAAAAAdsBAABaAAAAyrJHdO8z4z+vOgr2ArPBPwAAAD8lEgAAAAAAAAHcAQAAWgAAAMqyR3TvM+M/7sbLTRluwT8AAAA/JRIAAAAAAAAB3QEAAFoAAADKskd07zPjPy5TjaUvKcE/AAAAPzQSAAAAAAAAAd4BAABaAAAAyrJHdO8z4z9t3079ReTAPwAAAD9EEgAAAAAAAAHfAQAAWgAAAMqyR3TvM+M/rWsQVVyfwD8AAAA/RBIAAAAAAAAB4AEAAFoAAADKskd07zPjP+330axyWsA/AAAAP0QSAAAAAAAAAeEBAABaAAAAyrJHdO8z4z8MvrLY/TfAPwAAAD9TEgAAAAAAAAHiAQAAWgAAAMqyR3TvM+M/mJToYCjmvz8AAAA/YxIAAAAAAAAB4wEAAFoAAADstnrplCzjPxataxBVXL8/AAAAP2MSAAAAAAAAAeQBAABaAAAA7LZ66ZQs4z9WOS1oaxe/PwAAAD9zEgAAAAAAAAHlAQAAWgAAAOy2eumULOM/lsXuv4HSvj8AAAA/cxIAAAAAAAAB5gEAAFoAAAAQu61eOiXjPxXecW+uSL4/AAAAP4ISAAAAAAAAAecBAABaAAAAELutXjol4z+U9vQe2769PwAAAD+CEgAAAAAAAAHoAQAAWgAAABC7rV46JeM/04K2dvF5vT8AAAA/khIAAAAAAAAB6QEAAFoAAAAQu61eOiXjPxMPeM4HNb0/AAAAP6ISAAAAAAAAAeoBAABaAAAAELutXjol4z+SJ/t9NKu8PwAAAD+xEgAAAAAAAAHrAQAAWgAAABC7rV46JeM/kFgB3Y2Xuz8AAAA/sRIAAAAAAAAB7AEAAFoAAAAQu61eOiXjP9DkwjSkUrs/AAAAP7ESAAAAAAAAAe0BAABaAAAAELutXjol4z9O/UXk0Mi6PwAAAD/BEgAAAAAAAAHuAQAAWgAAABC7rV46JeM/jokHPOeDuj8AAAA/wRIAAAAAAAAB7wEAAFoAAAAQu61eOiXjPw2iiusT+rk/AAAAP9ASAAAAAAAAAfABAABaAAAAELutXjol4z9NLkxDKrW5PwAAAD/QEgAAAAAAAAHxAQAAWgAAABC7rV46JeM/jLoNm0BwuT8AAAA/8BIAAAAAAAAB8gEAAFoAAADstnrplCzjP4y6DZtAcLk/AAAAP4wTAAAAAAAAAfMBAABaAAAApq4U/0k74z9NLkxDKrW5PwAAAD+cEwAAAAAAAAH0AQAAWgAAAGCmrhT/SeM/DaKK6xP6uT8AAAA/qxMAAAAAAAAB9QEAAFoAAAA+onufWVHjPw2iiusT+rk/AAAAP7sTAAAAAAAAAfYBAABaAAAAGp5IKrRY4z8NoorrE/q5PwAAAD/KEwAAAAAAAAH3AQAAWgAAAPiZFbUOYOM/DaKK6xP6uT8AAAA/2hMAAAAAAAAB+AEAAFoAAADUleI/aWfjPw2iiusT+rk/AAAAP9oTAAAAAAAAAfkBAABaAAAAspGvysNu4z8NoorrE/q5PwAAAD8JFAAAAAAAAAH6AQAAWgAAAJCNfFUeduM/DaKK6xP6uT8AAAA/GRQAAAAAAAAB+wEAAFoAAABsiUngeH3jP80VyZP9Pro/AAAAPxkUAAAAAAAAAfwBAABaAAAAbIlJ4Hh94z+OiQc854O6PwAAAD8oFAAAAAAAAAH9AQAAWgAAACaB4/UtjOM/Tv1F5NDIuj8AAAA/OBQAAAAAAAAB/gEAAFoAAAAEfbCAiJPjP079ReTQyLo/AAAAPzgUAAAAAAAAAf8BAABaAAAAvnRKlj2i4z9O/UXk0Mi6PwAAAD9HFAAAAAAAAAEAAgAAWgAAAJpwFyGYqeM/EHGEjLoNuz8AAAA/RxQAAAAAAAABAQIAAFoAAABUaLE2TbjjPxBxhIy6Dbs/AAAAP1cUAAAAAAAAAQICAABaAAAAMmR+wae/4z8QcYSMug27PwAAAD9nFAAAAAAAAAEDAgAAWgAAAMhX5WG31eM/EHGEjLoNuz8AAAA/ZxQAAAAAAAABBAIAAFoAAACET393bOTjPxBxhIy6Dbs/AAAAP2cUAAAAAAAAAQUCAABaAAAAPkcZjSHz4z8QcYSMug27PwAAAD9nFAAAAAAAAAEGAgAAWgAAALI2TbiLEOQ/EHGEjLoNuz8AAAA/ZxQAAAAAAAABBwIAAFoAAAAEIk5uUDXkPxBxhIy6Dbs/AAAAP3cUAAAAAAAAAQgCAABaAAAAmhW1DmBL5D8QcYSMug27PwAAAD93FAAAAAAAAAEJAgAAWgAAADIJHK9vYeQ/Tv1F5NDIuj8AAAA/hxQAAAAAAAABCgIAAFoAAADI/IJPf3fkP079ReTQyLo/AAAAP4cUAAAAAAAAAQsCAABaAAAAYPDp746N5D9O/UXk0Mi6PwAAAD+mFAAAAAAAAAEMAgAAWgAAAEjPUUZjyOQ/Tv1F5NDIuj8AAAA/phQAAAAAAAABDQIAAFoAAADgwrjmct7kPxBxhIy6Dbs/AAAAP6YUAAAAAAAAAQ4CAABaAAAAmrpS/Cft5D/Q5MI0pFK7PwAAAD+1FAAAAAAAAAEPAgAAWgAAADCuuZw3A+U/0OTCNKRSuz8AAAA/tRQAAAAAAAABEAIAAFoAAADqpVOy7BHlP9DkwjSkUrs/AAAAP8UUAAAAAAAAARECAABaAAAApJ3tx6Eg5T/Q5MI0pFK7PwAAAD/VFAAAAAAAAAESAgAAWgAAAF6Vh91WL+U/0OTCNKRSuz8AAAA/1RQAAAAAAAABEwIAAFoAAAA8kVRosTblP9DkwjSkUrs/AAAAP+QUAAAAAAAAARQCAABaAAAAGo0h8ws+5T/Q5MI0pFK7PwAAAD/kFAAAAAAAAAEVAgAAWgAAANSEuwjBTOU/0OTCNKRSuz8AAAA/9BQAAAAAAAABFgIAAFoAAABqeCKp0GLlP9DkwjSkUrs/AAAAP/QUAAAAAAAAARcCAABaAAAAJnC8voVx5T/Q5MI0pFK7PwAAAD8EFQAAAAAAAAEYAgAAWgAAALxjI1+Vh+U/EHGEjLoNuz8AAAA/BBUAAAAAAAABGQIAAFoAAABUV4r/pJ3lP079ReTQyLo/AAAAPxMVAAAAAAAAARoCAABaAAAADk8kFVqs5T9O/UXk0Mi6PwAAAD8TFQAAAAAAAAEbAgAAWgAAAII+WEDEyeU/jokHPOeDuj8AAAA/IxUAAAAAAAABHAIAAFoAAACwJSaB4/XlP80VyZP9Pro/AAAAPyMVAAAAAAAAAR0CAABaAAAAAhEnN6ga5j/NFcmT/T66PwAAAD8yFQAAAAAAAAEeAgAAWgAAADD49HfHRuY/zRXJk/0+uj8AAAA/QhUAAAAAAAABHwIAAFoAAAA8249DQXrmPw2iiusT+rk/AAAAP0IVAAAAAAAAASACAABaAAAAjsaQ+QWf5j9NLkxDKrW5PwAAAD9CFQAAAAAAAAEhAgAAWgAAAJipK8V/0uY/TS5MQyq1uT8AAAA/UhUAAAAAAAABIgIAAFoAAACkjMaQ+QXnP00uTEMqtbk/AAAAP1IVAAAAAAAAASMCAABaAAAA0nOU0Rgy5z9NLkxDKrW5PwAAAD+gFQAAAAAAAAEkAgAAWgAAALC5nDcDfeg/TS5MQyq1uT8AAAA/vxUAAAAAAAABJQIAAFoAAAAWa9OEuwjpP4y6DZtAcLk/AAAAP78VAAAAAAAAASYCAABaAAAA0GJtmnAX6T/MRs/yViu5PwAAAD+/FQAAAAAAAAEnAgAAWgAAAERSocXaNOk/DNOQSm3muD8AAAA/vxUAAAAAAAABKAIAAFoAAADcRQhm6krpPwzTkEpt5rg/AAAAP88VAAAAAAAAASkCAABaAAAAdDlvBvpg6T9LX1Kig6G4PwAAAD/eFQAAAAAAAAEqAgAAWgAAAOgoozFkfuk/i+sT+plcuD8AAAA/3hUAAAAAAAABKwIAAFoAAACiID1HGY3pP4vrE/qZXLg/AAAAP+4VAAAAAAAAASwCAABaAAAAFhBxcoOq6T+L6xP6mVy4PwAAAD/uFQAAAAAAAAEtAgAAWgAAAIr/pJ3tx+k/i+sT+plcuD8AAAA//hUAAAAAAAABLgIAAFoAAAAi8ws+/d3pP8p31VGwF7g/AAAAPw0WAAAAAAAAAS8CAABaAAAAuOZy3gz06T/Kd9VRsBe4PwAAAD8NFgAAAAAAAAEwAgAAWgAAAFDa2X4cCuo/ynfVUbAXuD8AAAA/DRYAAAAAAAABMQIAAFoAAADozUAfLCDqP8p31VGwF7g/AAAAPw0WAAAAAAAAATICAABaAAAAfsGnvzs26j/Kd9VRsBe4PwAAAD8dFgAAAAAAAAEzAgAAWgAAAPSw2+qlU+o/ynfVUbAXuD8AAAA/LBYAAAAAAAABNAIAAFoAAAAimKkrxX/qPwoEl6nG0rc/AAAAPywWAAAAAAAAATUCAABaAAAAUH93bOSr6j+IHBpZ80i3PwAAAD88FgAAAAAAAAE2AgAAWgAAAKJqeCKp0Oo/yKjbsAkEtz8AAAA/PBYAAAAAAAABNwIAAFoAAADQUUZjyPzqPwc1nQggv7Y/AAAAP0wWAAAAAAAAATgCAABaAAAA/jgUpOco6z+HTSC4TDW2PwAAAD9MFgAAAAAAAAE5AgAAWgAAAJYse0T3Pus/BmajZ3mrtT8AAAA/WxYAAAAAAAABOgIAAFoAAADEE0mFFmvrP4V+JhemIbU/AAAAP1sWAAAAAAAAATsCAABaAAAAXAewJSaB6z/FCuhuvNy0PwAAAD9rFgAAAAAAAAE8AgAAWgAAAPL6FsY1l+s/BJepxtKXtD8AAAA/gBYAAAAAAAABPQIAAFoAAACs8rDb6qXrP4KvLHb/DbQ/AAAAP58WAAAAAAAAAT4CAABaAAAAuNVLp2TZ6z8CyK8lLISzPwAAAD+fFgAAAAAAAAE/AgAAWgAAACzFf9LO9us/geAy1Vj6sj8AAAA/nxYAAAAAAAABQAIAAFoAAADCuOZy3gzsP4HgMtVY+rI/AAAAP68WAAAAAAAAAUECAABaAAAAOKgankgq7D/BbPQsb7WyPwAAAD+vFgAAAAAAAAFCAgAAWgAAAGaP6N5nVuw/APm1hIVwsj8AAAA/vhYAAAAAAAABQwIAAFoAAACUdrYfh4LsP0CFd9ybK7I/AAAAP74WAAAAAAAAAUQCAABaAAAALGodwJaY7D9/ETk0suaxPwAAAD/OFgAAAAAAAAFFAgAAWgAAAKBZUesAtuw/v536i8ihsT8AAAA/3hYAAAAAAAABRgIAAFoAAABCMFNXiv/sP73OAOshjrA/AAAAP+0WAAAAAAAAAUcCAABaAAAAth+HgvQc7T/8WsJCOEmwPwAAAD/tFgAAAAAAAAFIAgAAWgAAAHAXIZipK+0/POeDmk4EsD8AAAA//RYAAAAAAAABSQIAAFoAAAAsD7utXjrtPzzng5pOBLA/AAAAP/0WAAAAAAAAAUoCAABaAAAACAuIOLlB7T/35orkyX6vPwAAAD8NFwAAAAAAAAFLAgAAWgAAAOYGVcMTSe0/d/8NlPb0rj8AAAA/DRcAAAAAAAABTAIAAFoAAAB++rtjI1/tP3f/DZT29K4/AAAAPxwXAAAAAAAAAU0CAABaAAAAWvaI7n1m7T91MBTzT+GtPwAAAD8sFwAAAAAAAAFOAgAAWgAAADjyVXnYbe0/9EiXonxXrT8AAAA/SxcAAAAAAAABTwIAAFoAAAAU7iIEM3XtP3NhGlKpzaw/AAAAP1sXAAAAAAAAAVACAABaAAAAzuW8GeiD7T9zYRpSqc2sPwAAAD9qFwAAAAAAAAFRAgAAWgAAAM7lvBnog+0/8nmdAdZDrD8AAAA/ihcAAAAAAAABUgIAAFoAAADO5bwZ6IPtP3GSILECuqs/AAAAP6kXAAAAAAAAAVMCAABaAAAAzuW8GeiD7T9vwyYQXKaqPwAAAD/YFwAAAAAAAAFUAgAAWgAAAKzhiaRCi+0/79upv4gcqj8AAAA/9xcAAAAAAAABVQIAAFoAAACs4YmkQovtP230LG+1kqk/AAAAPxYYAAAAAAAAAVYCAABaAAAAzuW8GeiD7T/sDLAe4gipPwAAAD81GAAAAAAAAAFXAgAAWgAAAPLp746NfO0/ayUzzg5/qD8AAAA/RRgAAAAAAAABWAIAAFoAAAAU7iIEM3XtP+s9tn079ac/AAAAP1UYAAAAAAAAAVkCAABaAAAAFO4iBDN17T9qVjktaGunPwAAAD9kGAAAAAAAAAFaAgAAWgAAADjyVXnYbe0/6W683JThpj8AAAA/dBgAAAAAAAABWwIAAFoAAAA48lV52G3tP2eHP4zBV6Y/AAAAP4QYAAAAAAAAAVwCAABaAAAAOPJVedht7T/mn8I77s2lPwAAAD+TGAAAAAAAAAFdAgAAWgAAAFr2iO59Zu0/5p/CO+7NpT8AAAA/kxgAAAAAAAABXgIAAFoAAABa9ojufWbtP2a4ResaRKU/AAAAP6MYAAAAAAAAAV8CAABaAAAAfvq7YyNf7T9muEXrGkSlPwAAAD+yGAAAAAAAAAFgAgAAWgAAAH76u2MjX+0/5dDImke6pD8AAAA/whgAAAAAAAABYQIAAFoAAAB++rtjI1/tP2TpS0p0MKQ/AAAAP8IYAAAAAAAAAWICAABaAAAAoP7u2MhX7T/jAc/5oKajPwAAAD/CGAAAAAAAAAFjAgAAWgAAAKD+7tjIV+0/YRpSqc0coz8AAAA/whgAAAAAAAABZAIAAFoAAAAIC4g4uUHtP2BLWAgnCaI/AAAAP9IYAAAAAAAAAWUCAABaAAAALA+7rV467T9gS1gIJwmiPwAAAD/hGAAAAAAAAAFmAgAAWgAAAE4T7iIEM+0/XnxeZ4D1oD8AAAA/4RgAAAAAAAABZwIAAFoAAACUG1QNTyTtP158XmeA9aA/AAAAP/EYAAAAAAAAAWgCAABaAAAA2iO695kV7T/dlOEWrWugPwAAAD/xGAAAAAAAAAFpAgAAWgAAAEIwU1eK/+w/t1rJjLPDnz8AAAA/ARkAAAAAAAABagIAAFoAAADyRFKhxdrsP7O81UpmnJ0/AAAAPwEZAAAAAAAAAWsCAABaAAAAoFlR6wC27D+x7dupv4icPwAAAD8QGQAAAAAAAAFsAgAAWgAAAJR2th+Hguw/rk/oZ3Jhmj8AAAA/EBkAAAAAAAABbQIAAFoAAADyn7Sz/TjsP6ux9CUlOpg/AAAAPyAZAAAAAAAAAW4CAABaAAAA5rwZ6IMF7D+o4vqEfiaXPwAAAD8gGQAAAAAAAAFvAgAAWgAAAP7dsZGvyus/pUQHQzH/lD8AAAA/LxkAAAAAAAABcAIAAFoAAADy+hbGNZfrP6VEB0Mx/5Q/AAAAPy8ZAAAAAAAAAXECAABaAAAAChyvb2Fc6z+idQ2iiuuTPwAAAD8/GQAAAAAAAAFyAgAAWgAAACA9RxmNIes/onUNoorrkz8AAAA/TxkAAAAAAAABcwIAAFoAAAAWWqxNE+7qP6GmEwHk15I/AAAAP08ZAAAAAAAAAXQCAABaAAAA6HLeDPTB6j+hphMB5NeSPwAAAD9eGQAAAAAAAAF1AgAAWgAAAACUdrYfh+o/oaYTAeTXkj8AAAA/jRkAAAAAAAABdgIAAFoAAAAASjvbj0PpP5/XGWA9xJE/AAAAP40ZAAAAAAAAAXcCAABaAAAAOm8G+mAB6T+f1xlgPcSRPwAAAD+dGQAAAAAAAAF4AgAAWgAAAJiYBI7Xt+g/n9cZYD3EkT8AAAA/nRkAAAAAAAABeQIAAFoAAAAYxjWX82boP5/XGWA9xJE/AAAAP6wZAAAAAAAAAXoCAABaAAAAuveZFbUO6D+f1xlgPcSRPwAAAD+sGQAAAAAAAAF7AgAAWgAAADwlyx7Rvec/oaYTAeTXkj8AAAA/rBkAAAAAAAABfAIAAFoAAAC8Uvwn7WznP6J1DaKK65M/AAAAP7wZAAAAAAAAAX0CAABaAAAA9HfHRr4q5z+nEwHk1xKWPwAAAD/MGQAAAAAAAAF+AgAAWgAAAAyZX/Dp7+Y/pxMB5NcSlj8AAAA/zBkAAAAAAAABfwIAAFoAAAAkuveZFbXmP6ji+oR+Jpc/AAAAP8wZAAAAAAAAAYACAABaAAAAguP1LYxr5j+rsfQlJTqYPwAAAD/bGQAAAAAAAAGBAgAAWgAAAFL8J+1sP+Y/q7H0JSU6mD8AAAA/6xkAAAAAAAABggIAAFoAAABqHcCWmATmP6ux9CUlOpg/AAAAP+sZAAAAAAAAAYMCAABaAAAAgj5YQMTJ5T+rsfQlJTqYPwAAAD/rGQAAAAAAAAGEAgAAWgAAAHhbvXRKluU/q7H0JSU6mD8AAAA/+xkAAAAAAAABhQIAAFoAAADUhLsIwUzlP6ji+oR+Jpc/AAAAPwoaAAAAAAAAAYYCAABaAAAApJ3tx6Eg5T+lRAdDMf+UPwAAAD8KGgAAAAAAAAGHAgAAWgAAALy+hXHN5eQ/onUNoorrkz8AAAA/GhoAAAAAAAABiAIAAFoAAACy2+qlU7LkP5/XGWA9xJE/AAAAPxoaAAAAAAAAAYkCAABaAAAApvhP2tl+5D+dCCC/lrCQPwAAAD8pGgAAAAAAAAGKAgAAWgAAAL4Z6IMFROQ/M9VY+pISjT8AAAA/KRoAAAAAAAABiwIAAFoAAAD4PrOi1gHkPyuZcXb4w4g/AAAAPzkaAAAAAAAAAYwCAABaAAAAMmR+wae/4z8o+300q5yGPwAAAD85GgAAAAAAAAGNAgAAWgAAAEqFFmvThOM/Ib+WsBBOgj8AAAA/SRoAAAAAAAABjgIAAFoAAABgpq4U/0njPyG/lrAQToI/AAAAP0kaAAAAAAAAAY8CAABaAAAAVsMTSYUW4z8cIaNuwyaAPwAAAD9YGgAAAAAAAAGQAgAAWgAAACbcRQhm6uI/HCGjbsMmgD8AAAA/WBoAAAAAAAABkQIAAFoAAAAc+ao87LbiPzIGX1ns/ns/AAAAP2gaAAAAAAAAAZICAABaAAAAqAl3EYKZ4j8yBl9Z7P57PwAAAD9oGgAAAAAAAAGTAgAAWgAAAHgiqdBibeI/MgZfWez+ez8AAAA/eBoAAAAAAAABlAIAAFoAAAAEM3Wl+E/iPzIGX1ns/ns/AAAAP3gaAAAAAAAAAZUCAABaAAAAkENBeo4y4j8yBl9Z7P57PwAAAD+HGgAAAAAAAAGWAgAAWgAAABxUDU8kFeI/MgZfWez+ez8AAAA/hxoAAAAAAAABlwIAAFoAAACEYKauFP/hPzIGX1ns/ns/AAAAP5caAAAAAAAAAZgCAABaAAAANHWl+E/a4T8yBl9Z7P57PwAAAD+XGgAAAAAAAAGZAgAAWgAAAAaO17cwruE/MgZfWez+ez8AAAA/phoAAAAAAAABmgIAAFoAAAC0otYBbInhPzIGX1ns/ns/AAAAP7YaAAAAAAAAAZsCAABaAAAAqL87NvJV4T8qynfVUbB3PwAAAD+2GgAAAAAAAAGcAgAAWgAAAMDg098dG+E/Ksp31VGwdz8AAAA/thoAAAAAAAABnQIAAFoAAADWAWyJSeDgPyKOkFG3YXM/AAAAP8YaAAAAAAAAAZ4CAABaAAAA7iIEM3Wl4D8ijpBRt2FzPwAAAD/GGgAAAAAAAAGfAgAAWgAAAOI/aWf7ceA/Io6QUbdhcz8AAAA/1RoAAAAAAAABoAIAAFoAAADYXM6bgT7gPyKOkFG3YXM/AAAAP9UaAAAAAAAAAaECAABaAAAAhnHN5bwZ4D8ijpBRt2FzPwAAAD/lGgAAAAAAAAGiAgAAWgAAAGkMmV/w6d8/Io6QUbdhcz8AAAA/9RoAAAAAAAABowIAAFoAAADHNZfzZqDfPyrKd9VRsHc/AAAAP/UaAAAAAAAAAaQCAABaAAAAJV+Vh91W3z8yBl9Z7P57PwAAAD8EGwAAAAAAAAGlAgAAWgAAAIGIkxtUDd8/Ib+WsBBOgj8AAAA/BBsAAAAAAAABpgIAAFoAAAAluveZFbXePyj7fTSrnIY/AAAAPwQbAAAAAAAAAacCAABaAAAA99IpWfaI3j8rmXF2+MOIPwAAAD8UGwAAAAAAAAGoAgAAWgAAAJgEjte3MN4/M9VY+pISjT8AAAA/FBsAAAAAAAABqQIAAFoAAABqHcCWmATePzPVWPqSEo0/AAAAPyMbAAAAAAAAAaoCAABaAAAAx0a+Kg+73T+dCCC/lrCQPwAAAD8zGwAAAAAAAAGrAgAAWgAAAN9nVtQ6gN0/n9cZYD3EkT8AAAA/MxsAAAAAAAABrAIAAFoAAACCmbpS/CfdP6GmEwHk15I/AAAAPzMbAAAAAAAAAa0CAABaAAAAmrpS/Cft3D+idQ2iiuuTPwAAAD9DGwAAAAAAAAGuAgAAWgAAAD3stnrplNw/pUQHQzH/lD8AAAA/UhsAAAAAAAABrwIAAFoAAACaFbUOYEvcP6cTAeTXEpY/AAAAP1IbAAAAAAAAAbACAABaAAAAg09/d2zk2z+o4vqEfiaXPwAAAD9iGwAAAAAAAAGxAgAAWgAAALKRr8rDbts/rIDuxstNmT8AAAA/YhsAAAAAAAABsgIAAFoAAACcy3kz0AfbP65P6GdyYZo/AAAAP3IbAAAAAAAAAbMCAABaAAAAVh52W7102j+x7dupv4icPwAAAD9yGwAAAAAAAAG0AgAAWgAAAMtoDJlf8Nk/s7zVSmacnT8AAAA/gRsAAAAAAAABtQIAAFoAAADLw26rl07ZP7WLz+sMsJ4/AAAAP4EbAAAAAAAAAbYCAABaAAAAhRZr04S72D/dlOEWrWugPwAAAD+RGwAAAAAAAAG3AgAAWgAAAPpgAREnN9g/XnxeZ4D1oD8AAAA/kRsAAAAAAAABuAIAAFoAAAApozFkfsHXP158XmeA9aA/AAAAP7AbAAAAAAAAAbkCAABaAAAA+xbGNZfz1j9gS1gIJwmiPwAAAD+wGwAAAAAAAAG6AgAAWgAAAFlAxMkNqtY/YEtYCCcJoj8AAAA/wBsAAAAAAAABuwIAAFoAAAD8cShIz1HWP+Ey1Vj6kqI/AAAAP8AbAAAAAAAAAbwCAABaAAAAWZsm3EUI1j/hMtVY+pKiPwAAAD/PGwAAAAAAAAG9AgAAWgAAAP3MiloHsNU/4TLVWPqSoj8AAAA/zxsAAAAAAAABvgIAAFoAAACg/u7YyFfVP+Ey1Vj6kqI/AAAAP88bAAAAAAAAAb8CAABaAAAAQzBTV4r/1D/hMtVY+pKiPwAAAD/fGwAAAAAAAAHAAgAAWgAAACxqHcCWmNQ/4TLVWPqSoj8AAAA/3xsAAAAAAAABwQIAAFoAAACIkxtUDU/UP+Ey1Vj6kqI/AAAAP+8bAAAAAAAAAcICAABaAAAALMV/0s720z/hMtVY+pKiPwAAAD/vGwAAAAAAAAHDAgAAWgAAAEPmF3z6u9M/4TLVWPqSoj8AAAA//hsAAAAAAAABxAIAAFoAAAChDxYQcXLTP+Ey1Vj6kqI/AAAAP/4bAAAAAAAAAcUCAABaAAAAcyhIz1FG0z/hMtVY+pKiPwAAAD8OHAAAAAAAAAHGAgAAWgAAAERBeo4yGtM/4TLVWPqSoj8AAAA/HRwAAAAAAAABxwIAAFoAAADPUUZjyPzSP+Ey1Vj6kqI/AAAAPx0cAAAAAAAAAcgCAABaAAAAW2ISOF7f0j/hMtVY+pKiPwAAAD8dHAAAAAAAAAHJAgAAWgAAAOdy3gz0wdI/4TLVWPqSoj8AAAA/LRwAAAAAAAABygIAAFoAAABzg6rhiaTSP+Ey1Vj6kqI/AAAAP1wcAAAAAAAAAcsCAABaAAAAc94M9MEC0j/fY9u3U3+hPwAAAD9cHAAAAAAAAAHMAgAAWgAAANEHC4g4udE/XnxeZ4D1oD8AAAA/bBwAAAAAAAABzQIAAFoAAABcGNdczpvRP92U4Rata6A/AAAAP2wcAAAAAAAAAc4CAABaAAAALjEJHK9v0T/dlOEWrWugPwAAAD9sHAAAAAAAAAHPAgAAWgAAAABKO9uPQ9E/t1rJjLPDnz8AAAA/exwAAAAAAAAB0AIAAFoAAADRYm2acBfRP7WLz+sMsJ4/AAAAP3scAAAAAAAAAdECAABaAAAA6YMFRJzc0D+zvNVKZpydPwAAAD+LHAAAAAAAAAHSAgAAWgAAABfGNZfzZtA/se3bqb+InD8AAAA/mhwAAAAAAAAB0wIAAFoAAACj1gFsiUnQP7Ht26m/iJw/AAAAP5ocAAAAAAAAAdQCAABaAAAA6d5nVtQ60D+x7dupv4icPwAAAD+aHAAAAAAAAAHVAgAAWgAAAHTvMytqHdA/se3bqb+InD8AAAA/qhwAAAAAAAAB1gIAAFoAAAC695kVtQ7QP7Ht26m/iJw/AAAAP7ocAAAAAAAAAdcCAABaAAAAAAAAAAAA0D+x7dupv4icPwAAAD/JHAAAAAAAAAHYAgAAWgAAABghmKkrxc8/se3bqb+InD8AAAA/2RwAAAAAAAAB2QIAAFoAAACkMWR+wafPP7Ht26m/iJw/AAAAP+kcAAAAAAAAAdoCAABaAAAAvFL8J+1szz+wHuIIGXWbPwAAAD/4HAAAAAAAAAHbAgAAWgAAANJzlNEYMs8/sB7iCBl1mz8AAAA/+BwAAAAAAAAB3AIAAFoAAADqlCx7RPfOP7Ae4ggZdZs/AAAAP/gcAAAAAAAAAd0CAABaAAAAjsaQ+QWfzj+wHuIIGXWbPwAAAD8IHQAAAAAAAAHeAgAAWgAAAEgZjSHzC84/rk/oZ3Jhmj8AAAA/CB0AAAAAAAAB3wIAAFoAAAB4W710SpbNP65P6GdyYZo/AAAAPxcdAAAAAAAAAeACAABaAAAAMq65nDcDzT+uT+hncmGaPwAAAD8XHQAAAAAAAAHhAgAAWgAAAAMiTm5QNcw/rk/oZ3Jhmj8AAAA/Jx0AAAAAAAAB4gIAAFoAAAC9dEqWPaLLP6yA7sbLTZk/AAAAPycdAAAAAAAAAeMCAABaAAAABNgSk8Dxyj+sgO7Gy02ZPwAAAD83HQAAAAAAAAHkAgAAWgAAADMaQ+YXfMo/rIDuxstNmT8AAAA/Nx0AAAAAAAAB5QIAAFoAAABiXHM5bwbKP6yA7sbLTZk/AAAAP5QdAAAAAAAAAeYCAABaAAAAe+mULHtExz+1i8/rDLCePwAAAD+UHQAAAAAAAAHnAgAAWgAAAB4b+ao87MY/3ZThFq1roD8AAAA/lB0AAAAAAAAB6AIAAFoAAABkfsGnvzvGP158XmeA9aA/AAAAP5QdAAAAAAAAAekCAABaAAAAwgIiTm5QxT9gS1gIJwmiPwAAAD+kHQAAAAAAAAHqAgAAWgAAAJV2th+HgsQ/YRpSqc0coz8AAAA/tB0AAAAAAAAB6wIAAFoAAABn6krxn7TDP+MBz/mgpqM/AAAAP7QdAAAAAAAAAewCAABaAAAAlix7RPc+wz9k6UtKdDCkPwAAAD/DHQAAAAAAAAHtAgAAWgAAAGegDxYQccI/ZrhF6xpEpT8AAAA/wx0AAAAAAAAB7gIAAFoAAACW4j9pZ/vBP+afwjvuzaU/AAAAP9MdAAAAAAAAAe8CAABaAAAAaFbUOoAtwT9nhz+MwVemPwAAAD/THQAAAAAAAAHwAgAAWgAAAK65nDcDfcA/6W683JThpj8AAAA/4x0AAAAAAAAB8QIAAFoAAADd+8yKWgfAP2pWOS1oa6c/AAAAP+MdAAAAAAAAAfICAABaAAAAMJ2SZY/ovj9qVjktaGunPwAAAD/yHQAAAAAAAAHzAgAAWgAAAI4h8ws+/b0/alY5LWhrpz8AAAA/8h0AAAAAAAAB9AIAAFoAAADspVOy7BG9P+s9tn079ac/AAAAPwIeAAAAAAAAAfUCAABaAAAASiq0WJsmvD9rJTPODn+oPwAAAD8CHgAAAAAAAAH2AgAAWgAAAL7PrKh1ALs/7AywHuIIqT8AAAA/ER4AAAAAAAAB9wIAAFoAAAAcVA1PJBW6P+wMsB7iCKk/AAAAPxEeAAAAAAAAAfgCAABaAAAAedht9dIpuT9t9CxvtZKpPwAAAD8hHgAAAAAAAAH5AgAAWgAAAO99ZkWtA7g/79upv4gcqj8AAAA/IR4AAAAAAAAB+gIAAFoAAABkI1+Vh922P+/bqb+IHKo/AAAAPzEeAAAAAAAAAfsCAABaAAAA2shX5WG3tT/v26m/iByqPwAAAD8xHgAAAAAAAAH8AgAAWgAAAGWP6N5nVrQ/b8MmEFymqj8AAAA/QB4AAAAAAAAB/QIAAFoAAADDE0mFFmuzP2/DJhBcpqo/AAAAP0AeAAAAAAAAAf4CAABaAAAAUNrZfhwKsj9vwyYQXKaqPwAAAD9QHgAAAAAAAAH/AgAAWgAAAK5eOiXLHrE/b8MmEFymqj8AAAA/UB4AAAAAAAABAAMAAFoAAAD1wQIiTm6wP2/DJhBcpqo/AAAAP2AeAAAAAAAAAQEDAABaAAAASAhm6krxrz9vwyYQXKaqPwAAAD9vHgAAAAAAAAECAwAAWgAAAHZKlj2ie68/b8MmEFymqj8AAAA/bx4AAAAAAAABAwMAAFoAAACkjMaQ+QWvP2/DJhBcpqo/AAAAP28eAAAAAAAAAQQDAABaAAAA0s7241CQrj/v26m/iByqPwAAAD+RHgAAAAAAAAEFAwAAWgAAAAIRJzeoGq4/79upv4gcqj8AAAA/sB4AAAAAAAABBgMAAFoAAACQ17cwrrmsP230LG+1kqk/AAAAP8AeAAAAAAAAAQcDAABaAAAAvBnogwVErD9t9CxvtZKpPwAAAD/AHgAAAAAAAAEIAwAAWgAAABqeSCq0WKs/7AywHuIIqT8AAAA/zx4AAAAAAAABCQMAAFoAAAB4IqnQYm2qP+wMsB7iCKk/AAAAP98eAAAAAAAAAQoDAABaAAAANCtqHcCWqD/rPbZ9O/WnPwAAAD/fHgAAAAAAAAELAwAAWgAAAGRtmnAXIag/6z22fTv1pz8AAAA/3x4AAAAAAAABDAMAAFoAAACSr8rDbqunP+s9tn079ac/AAAAP+4eAAAAAAAAAQ0DAABaAAAAkq/Kw26rpz9qVjktaGunPwAAAD/+HgAAAAAAAAEOAwAAWgAAAMDx+hbGNac/alY5LWhrpz8AAAA//h4AAAAAAAABDwMAAFoAAADwMytqHcCmP+luvNyU4aY/AAAAPx0fAAAAAAAAARADAABaAAAAHnZbvXRKpj/pbrzclOGmPwAAAD89HwAAAAAAAAERAwAAWgAAAE64ixDM1KU/Z4c/jMFXpj8AAAA/TB8AAAAAAAABEgMAAFoAAAB8+rtjI1+lP2eHP4zBV6Y/AAAAP1wfAAAAAAAAARMDAABaAAAArDzstnrppD9nhz+MwVemPwAAAD9rHwAAAAAAAAEUAwAAWgAAANp+HArSc6Q/5p/CO+7NpT8AAAA/ex8AAAAAAAABFQMAAFoAAADafhwK0nOkP2a4ResaRKU/AAAAP5ofAAAAAAAAARYDAABaAAAACsFMXSn+oz/l0MiaR7qkPwAAAD+qHwAAAAAAAAEXAwAAWgAAADgDfbCAiKM/ZOlLSnQwpD8AAAA/uh8AAAAAAAABGAMAAFoAAABoRa0D2BKjP2TpS0p0MKQ/AAAAP9kfAAAAAAAAARkDAABaAAAAlYfdVi+doj9k6UtKdDCkPwAAAD/ZHwAAAAAAAAEaAwAAWgAAAPMLPv3dsaE/4wHP+aCmoz8AAAA/2R8AAAAAAAABGwMAAFoAAAAiTm5QNTyhP+MBz/mgpqM/AAAAP+gfAAAAAAAAARwDAABaAAAAUZCeo4zGoD9hGlKpzRyjPwAAAD/oHwAAAAAAAAEdAwAAWgAAAIDSzvbjUKA/YRpSqc0coz8AAAA/CCAAAAAAAAABHgMAAFoAAABeKf6TdrafP+Ey1Vj6kqI/AAAAPwggAAAAAAAAAR8DAABaAAAAGjK/4NPfnT/hMtVY+pKiPwAAAD8XIAAAAAAAAAEgAwAAWgAAADK/4NPfHZs/4TLVWPqSoj8AAAA/FyAAAAAAAAABIQMAAFoAAABMTALH61uYP+Ey1Vj6kqI/AAAAPycgAAAAAAAAASIDAABaAAAACFXDE0mFlj/hMtVY+pKiPwAAAD8nIAAAAAAAAAEjAwAAWgAAAMRdhGCmrpQ/YEtYCCcJoj8AAAA/NyAAAAAAAAABJAMAAFoAAADc6qVTsuyRP2BLWAgnCaI/AAAAPzcgAAAAAAAAASUDAABaAAAAmPNmoA8WkD9gS1gIJwmiPwAAAD83IAAAAAAAAAEmAwAAWgAAAKT4T9rZfow/YEtYCCcJoj8AAAA/RiAAAAAAAAABJwMAAFoAAABgAREnN6iKP2BLWAgnCaI/AAAAP0YgAAAAAAAAASgDAABaAAAAHArSc5TRiD9gS1gIJwmiPwAAAD9WIAAAAAAAAAEpAwAAWgAAANgSk8Dx+oY/YEtYCCcJoj8AAAA/ZSAAAAAAAAABKgMAAFoAAACUG1QNTySFP2BLWAgnCaI/AAAAP4UgAAAAAAAAASsDAABaAAAAlBtUDU8khT/hMtVY+pKiPwAAAD+FIAAAAAAAAAEsAwAAWgAAAJQbVA1PJIU/YRpSqc0coz8AAAA/oSAAAAAAAAABLQMAAFoAAACUG1QNTySFP+MBz/mgpqM/AAAAP8AgAAAAAAAAAS4DAABaAAAAlBtUDU8khT9k6UtKdDCkPwAAAD9cIQAAAAAAAAEvAwAAWgAAAJQbVA1PJIU/5dDImke6pD8AAAA/bCEAAAAAAAABMAMAAFoAAADYEpPA8fqGP+XQyJpHuqQ/AAAAP4shAAAAAAAAATEDAABaAAAAVWixNk242z+4aF2DqOLaPwAAAD8AAAAAAAAAAAEyAwAAWgAAAA9gS0wCx9s/uGhdg6ji2j8AAAA/bQAAAAAAAAABMwMAAFoAAACDT393bOTbP7hoXYOo4to/AAAAP20AAAAAAAAAATQDAABaAAAAsjZNuIsQ3D+4aF2DqOLaPwAAAD99AAAAAAAAAAE1AwAAWgAAAFQNTyQVWtw/uGhdg6ji2j8AAAA/fQAAAAAAAAABNgMAAFoAAADgwrjmct7cP6cFbe3i89o/AAAAP4wAAAAAAAAAATcDAABaAAAAa3giqdBi3T+nBW3t4vPaPwAAAD+MAAAAAAAAAAE4AwAAWgAAAPYtjGsu590/mKJ8Vx0F2z8AAAA/nAAAAAAAAAABOQMAAFoAAAA9249DQXreP4g/jMFXFts/AAAAP5wAAAAAAAAAAToDAABaAAAAgYiTG1QN3z+IP4zBVxbbPwAAAD+sAAAAAAAAAAE7AwAAWgAAAA0+/d2xkd8/iD+MwVcW2z8AAAA/rAAAAAAAAAABPAMAAFoAAADMeTPQBwvgP3jcmyuSJ9s/AAAAP7sAAAAAAAAAAT0DAABaAAAAtFibJtxF4D9oeauVzDjbPwAAAD+7AAAAAAAAAAE+AwAAWgAAAMA7NvJVeeA/WBa7/wZK2z8AAAA/ywAAAAAAAAABPwMAAFoAAAASJzeoGp7gP1gWu/8GSts/AAAAP9oAAAAAAAAAAUADAABaAAAAYhI4Xt/C4D9YFrv/BkrbPwAAAD/aAAAAAAAAAAFBAwAAWgAAAPoFn/7u2OA/WBa7/wZK2z8AAAA/2gAAAAAAAAABQgMAAFoAAAC0/TgUpOfgP1gWu/8GSts/AAAAP+oAAAAAAAAAAUMDAABaAAAAkPkFn/7u4D9YFrv/BkrbPwAAAD/6AAAAAAAAAAFEAwAAWgAAAKauFP9JO+M/eNybK5In2z8AAAA/AAAAAAAAAAABRQMAAFoAAACEquGJpELjP3jcmyuSJ9s/AAAAPxAAAAAAAAAAAUYDAABaAAAAYKauFP9J4z943JsrkifbPwAAAD8QAAAAAAAAAAFHAwAAWgAAAD6ie59ZUeM/iD+MwVcW2z8AAAA/HwAAAAAAAAABSAMAAFoAAAD4mRW1DmDjP4g/jMFXFts/AAAAPx8AAAAAAAAAAUkDAABaAAAAspGvysNu4z+IP4zBVxbbPwAAAD8vAAAAAAAAAAFKAwAAWgAAAGyJSeB4feM/iD+MwVcW2z8AAAA/PwAAAAAAAAABSwMAAFoAAAAmgeP1LYzjP5iifFcdBds/AAAAPz8AAAAAAAAAAUwDAABaAAAAvnRKlj2i4z+nBW3t4vPaPwAAAD9OAAAAAAAAAAFNAwAAWgAAAFRosTZNuOM/pwVt7eLz2j8AAAA/TgAAAAAAAAABTgMAAFoAAACmU7LsEd3jP7hoXYOo4to/AAAAP04AAAAAAAAAAU8DAABaAAAA1jqALTEJ5D+4aF2DqOLaPwAAAD9eAAAAAAAAAAFQAwAAWgAAAOAdG/mqPOQ/yMtNGW7R2j8AAAA/XgAAAAAAAAABUQMAAFoAAAAOBek5ymjkP8jLTRlu0do/AAAAP30AAAAAAAAAAVIDAABaAAAAGuiDBUSc5D/XLj6vM8DaPwAAAD99AAAAAAAAAAFTAwAAWgAAAALH61sY1+Q/1y4+rzPA2j8AAAA/fQAAAAAAAAABVAMAAFoAAAAwrrmcNwPlP+eRLkX5rto/AAAAP30AAAAAAAAAAVUDAABaAAAAPJFUaLE25T/49B7bvp3aPwAAAD+NAAAAAAAAAAFWAwAAWgAAALCAiJMbVOU/B1gPcYSM2j8AAAA/nAAAAAAAAAABVwMAAFoAAADgZ1bUOoDlPxe7/wZKe9o/AAAAP5wAAAAAAAAAAVgDAABaAAAAeFu9dEqW5T8nHvCcD2raPwAAAD+sAAAAAAAAAAFZAwAAWgAAADJTV4r/pOU/NoHgMtVY2j8AAAA/rAAAAAAAAAABWgMAAFoAAADsSvGftLPlP0fk0MiaR9o/AAAAP7wAAAAAAAAAAVsDAABaAAAAyEa+Kg+75T9H5NDImkfaPwAAAD+8AAAAAAAAAAFcAwAAWgAAAMhGvioPu+U/V0fBXmA22j8AAAA/ywAAAAAAAAABXQMAAFoAAACmQou1acLlP1dHwV5gNto/AAAAP8sAAAAAAAAAAV4DAABaAAAAxjWX82ag5z943JsrkifbPwAAAD8AAAAAAAAAAAFfAwAAWgAAAIAtMQkcr+c/eNybK5In2z8AAAA/5wAAAAAAAAABYAMAAFoAAAAYIZipK8XnP3jcmyuSJ9s/AAAAP/cAAAAAAAAAAWEDAABaAAAAsBT/STvb5z+IP4zBVxbbPwAAAD/3AAAAAAAAAAFiAwAAWgAAAEYIZupK8ec/iD+MwVcW2z8AAAA/BgEAAAAAAAABYwMAAFoAAAC695kVtQ7oP5iifFcdBds/AAAAPwYBAAAAAAAAAWQDAABaAAAAUusAtsQk6D+YonxXHQXbPwAAAD8WAQAAAAAAAAFlAwAAWgAAAKLWAWyJSeg/pwVt7eLz2j8AAAA/FgEAAAAAAAABZgMAAFoAAAA6ymgMmV/oP7hoXYOo4to/AAAAPyYBAAAAAAAAAWcDAABaAAAA9MECIk5u6D/Iy00ZbtHaPwAAAD81AQAAAAAAAAFoAwAAWgAAAIy1acJdhOg/1y4+rzPA2j8AAAA/NQEAAAAAAAABaQMAAFoAAAAkqdBibZroP9cuPq8zwNo/AAAAPzUBAAAAAAAAAWoDAABaAAAA3qBqeCKp6D/49B7bvp3aPwAAAD9FAQAAAAAAAAFrAwAAWgAAAHSU0Rgyv+g/B1gPcYSM2j8AAAA/RQEAAAAAAAABbAMAAFoAAAAujGsu583oPwdYD3GEjNo/AAAAP1QBAAAAAAAAAW0DAABaAAAA6IMFRJzc6D8Xu/8GSnvaPwAAAD9UAQAAAAAAAAFuAwAAWgAAAKJ7n1lR6+g/Jx7wnA9q2j8AAAA/ZAEAAAAAAAABbwMAAFoAAABcczlvBvroPyce8JwPato/AAAAP2QBAAAAAAAAAXADAABaAAAAFmvThLsI6T82geAy1VjaPwAAAD90AQAAAAAAAAFxAwAAWgAAANBibZpwF+k/NoHgMtVY2j8AAAA/dAEAAAAAAAABcgMAAFoAAACKWgewJSbpPzaB4DLVWNo/AAAAP4MBAAAAAAAAAXMDAABaAAAAIk5uUDU86T82geAy1VjaPwAAAD+DAQAAAAAAAAF0AwAAWgAAAJY9onufWek/NoHgMtVY2j8AAAA/kwEAAAAAAAABdQMAAFoAAAAMLdamCXfpPzaB4DLVWNo/AAAAP6MBAAAAAAAAAXYDAABaAAAAXBjXXM6b6T82geAy1VjaPwAAAD+jAQAAAAAAAAF3AwAAWgAAAPQLPv3dsek/NoHgMtVY2j8AAAA/sgEAAAAAAAABeAMAAFoAAABE9z6zotbpPyce8JwPato/AAAAP8IBAAAAAAAAAXkDAABaAAAAIvMLPv3d6T8Xu/8GSnvaPwAAAD/CAQAAAAAAAAF6AwAAWgAAAP7u2MhX5ek/F7v/Bkp72j8AAAA/0QEAAAAAAAABewMAAFoAAADc6qVTsuzpPxe7/wZKe9o/AAAAP04CAAAAAAAAAXwDAABaAAAAuOZy3gz06T8Xu/8GSnvaPwAAAD9eAgAAAAAAAAF9AwAAWgAAAJbiP2ln++k/F7v/Bkp72j8AAAA/bgIAAAAAAAABfgMAAFoAAABy3gz0wQLqPxe7/wZKe9o/AAAAP40CAAAAAAAAAX8DAABaAAAAUNrZfhwK6j8Xu/8GSnvaPwAAAD/JAgAAAAAAAAGAAwAAWgAAACzWpgl3Eeo/F7v/Bkp72j8AAAA/+AIAAAAAAAABgQMAAFoAAAAK0nOU0RjqPxe7/wZKe9o/AAAAPxcDAAAAAAAAAYIDAABaAAAA6M1AHywg6j8Xu/8GSnvaPwAAAD82AwAAAAAAAAGDAwAAWgAAAOjNQB8sIOo/Jx7wnA9q2j8AAAA/RgMAAAAAAAABhAMAAFoAAADEyQ2qhifqPyce8JwPato/AAAAP1UDAAAAAAAAAYUDAABaAAAA6M1AHywg6j8Xu/8GSnvaPwAAAD+UAwAAAAAAAAGGAwAAWgAAACwg4uQGVes/aHmrlcw42z8AAAA/AAAAAAAAAAABhwMAAFoAAADoF3z6u2PrP2h5q5XMONs/AAAAPz4AAAAAAAAAAYgDAABaAAAAxBNJhRZr6z9oeauVzDjbPwAAAD8+AAAAAAAAAAGJAwAAWgAAAH4L45rLees/aHmrlcw42z8AAAA/PgAAAAAAAAABigMAAFoAAAA4A32wgIjrP3jcmyuSJ9s/AAAAPz4AAAAAAAAAAYsDAABaAAAA0PbjUJCe6z943JsrkifbPwAAAD9OAAAAAAAAAAGMAwAAWgAAACDi5AZVw+s/iD+MwVcW2z8AAAA/TgAAAAAAAAABjQMAAFoAAABOybJHdO/rP4g/jMFXFts/AAAAP10AAAAAAAAAAY4DAABaAAAAWqxNE+4i7D+IP4zBVxbbPwAAAD9tAAAAAAAAAAGPAwAAWgAAACCHgvQcZew/mKJ8Vx0F2z8AAAA/bQAAAAAAAAABkAMAAFoAAAAKZupK8Z/sP5iifFcdBds/AAAAP20AAAAAAAAAAZEDAABaAAAA8kRSocXa7D+nBW3t4vPaPwAAAD98AAAAAAAAAAGSAwAAWgAAAPwn7Ww/Du0/uGhdg6ji2j8AAAA/jAAAAAAAAAABkwMAAFoAAAAIC4g4uUHtP7hoXYOo4to/AAAAP4wAAAAAAAAAAZQDAABaAAAAFO4iBDN17T/Iy00ZbtHaPwAAAD+cAAAAAAAAAAGVAwAAWgAAAGbZI7r3me0/55EuRfmu2j8AAAA/nAAAAAAAAAABlgMAAFoAAAC2xCRwvL7tP/j0Htu+ndo/AAAAP6sAAAAAAAAAAZcDAABaAAAAKrRYmybc7T8HWA9xhIzaPwAAAD+rAAAAAAAAAAGYAwAAWgAAAFibJtxFCO4/F7v/Bkp72j8AAAA/uwAAAAAAAAABmQMAAFoAAADOiloHsCXuPxe7/wZKe9o/AAAAP8sAAAAAAAAAAZoDAABaAAAAlGWP6N5n7j8nHvCcD2raPwAAAD/LAAAAAAAAAAGbAwAAWgAAAMJMXSn+k+4/Jx7wnA9q2j8AAAA/2gAAAAAAAAABnAMAAFoAAADwMytqHcDuPyce8JwPato/AAAAP9oAAAAAAAAAAZ0DAABaAAAAQB8sIOLk7j82geAy1VjaPwAAAD/qAAAAAAAAAAGeAwAAWgAAAHAG+mABEe8/NoHgMtVY2j8AAAA/6gAAAAAAAAABnwMAAFoAAAB86ZQse0TvP0fk0MiaR9o/AAAAP/kAAAAAAAAAAaADAABaAAAAztSV4j9p7z9H5NDImkfaPwAAAD/5AAAAAAAAAAGhAwAAWgAAAB7AlpgEju8/R+TQyJpH2j8AAAA/CQEAAAAAAAABogMAAFoAAACSr8rDbqvvP1dHwV5gNto/AAAAPwkBAAAAAAAAAaMDAABaAAAATKdk2SO67z9mqrH0JSXaPwAAAD8ZAQAAAAAAAAGkAwAAWgAAAAaf/u7YyO8/Zqqx9CUl2j8AAAA/GQEAAAAAAAABpQMAAFoAAADkmst5M9DvP3YNoorrE9o/AAAAP1cBAAAAAAAAAaYDAABaAAAAnpJlj+je7z+HcJIgsQLaPwAAAD9XAQAAAAAAAAGnAwAAWgAAAMCWmASO1+8/h3CSILEC2j8AAAA/tQEAAAAAAAABqAMAAFoAAAAqozFkfsHvP4dwkiCxAto/AAAAP8UBAAAAAAAAAakDAABaAAAAHmU0hswvyD/8YQy+stjdPwAAAD8AAAAAAAAAAAGqAwAAWgAAAJJUaLE2Tcg//GEMvrLY3T8AAAA/YwAAAAAAAAABqwMAAFoAAAAGRJzcoGrIP/xhDL6y2N0/AAAAP3MAAAAAAAAAAawDAABaAAAABkSc3KBqyD/t/hso7endPwAAAD+SAAAAAAAAAAGtAwAAWgAAAHsz0AcLiMg/7f4bKO3p3T8AAAA/ogAAAAAAAAABrgMAAFoAAABjEjhe38LIP92bK5In+90/AAAAP7EAAAAAAAAAAa8DAABaAAAAwODT3x0byT/dmyuSJ/vdPwAAAD+xAAAAAAAAAAGwAwAAWgAAAJGeo4zGkMk/vtVKZpwd3j8AAAA/wQAAAAAAAAABsQMAAFoAAAB5fQvjmsvJP77VSmacHd4/AAAAP8EAAAAAAAAAAbIDAABaAAAA1kunZNkjyj+tclrQ1i7ePwAAAD/RAAAAAAAAAAGzAwAAWgAAADMaQ+YXfMo/nQ9qOhFA3j8AAAA/0QAAAAAAAAABtAMAAFoAAACQ6N5nVtTKP50PajoRQN4/AAAAP/AAAAAAAAAAAbUDAABaAAAA7LZ66ZQsyz+OrHmkS1HePwAAAD/wAAAAAAAAAAG2AwAAWgAAANWV4j9pZ8s/fkmJDoZi3j8AAAA/8AAAAAAAAAABtwMAAFoAAAC9dEqWPaLLP35JiQ6GYt4/AAAAP/AAAAAAAAAAAbgDAABaAAAAGkPmF3z6yz9u5ph4wHPePwAAAD//AAAAAAAAAAG5AwAAWgAAAF/w6e+Ojcw/buaYeMBz3j8AAAA/DwEAAAAAAAABugMAAFoAAABKz1FGY8jMP27mmHjAc94/AAAAPw8BAAAAAAAAAbsDAABaAAAAMq65nDcDzT9u5ph4wHPePwAAAD8fAQAAAAAAAAG8AwAAWgAAAI58VR52W80/XoOo4vqE3j8AAAA/LgEAAAAAAAABvQMAAFoAAADsSvGftLPNP16DqOL6hN4/AAAAPy4BAAAAAAAAAb4DAABaAAAAMPj0d8dGzj9OILhMNZbePwAAAD8uAQAAAAAAAAG/AwAAWgAAAF6EYKauFM8/P73Htm+n3j8AAAA/PgEAAAAAAAABwAMAAFoAAAAAAAAAAADQPz+9x7Zvp94/AAAAPz4BAAAAAAAAAcEDAABaAAAARa0D2BKT0D8uWtcgqrjePwAAAD9OAQAAAAAAAAHCAwAAWgAAAABKO9uPQ9E/HvfmiuTJ3j8AAAA/XQEAAAAAAAABwwMAAFoAAAC55nLeDPTRPx735orkyd4/AAAAP10BAAAAAAAAAcQDAABaAAAA/pN2th+H0j8e9+aK5MnePwAAAD9tAQAAAAAAAAHFAwAAWgAAAP44FKTnKNM/HvfmiuTJ3j8AAAA/bQEAAAAAAAABxgMAAFoAAACK7n1mRa3TPx735orkyd4/AAAAP3wBAAAAAAAAAccDAABaAAAAWqxNE+4i1D8e9+aK5MnePwAAAD98AQAAAAAAAAHIAwAAWgAAACxqHcCWmNQ/HvfmiuTJ3j8AAAA/jAEAAAAAAAAByQMAAFoAAAD9J+1sPw7VPx735orkyd4/AAAAP4wBAAAAAAAAAcoDAABaAAAAFO4iBDN11T8e9+aK5MnePwAAAD+cAQAAAAAAAAHLAwAAWgAAACu0WJsm3NU/HvfmiuTJ3j8AAAA/nAEAAAAAAAABzAMAAFoAAADOiloHsCXWPx735orkyd4/AAAAP6sBAAAAAAAAAc0DAABaAAAAKln2iO591j8e9+aK5MnePwAAAD+rAQAAAAAAAAHOAwAAWgAAAIcnkgot1tY/HvfmiuTJ3j8AAAA/uwEAAAAAAAABzwMAAFoAAADk9S2May7XPx735orkyd4/AAAAP7sBAAAAAAAAAdADAABaAAAAhswv+PR31z8e9+aK5MnePwAAAD/LAQAAAAAAAAHRAwAAWgAAABKCmbpS/Nc/D5T29B7b3j8AAAA/ywEAAAAAAAAB0gMAAFoAAADjP2ln+3HYPw+U9vQe294/AAAAP9oBAAAAAAAAAdMDAABaAAAAtP04FKTn2D//MAZfWezePwAAAD/aAQAAAAAAAAHUAwAAWgAAAECzotYBbNk//zAGX1ns3j8AAAA/6gEAAAAAAAAB1QMAAFoAAADLaAyZX/DZP/8wBl9Z7N4/AAAAP+oBAAAAAAAAAdYDAABaAAAAEBYQcXKD2j//MAZfWezePwAAAD/5AQAAAAAAAAHXAwAAWgAAAFbDE0mFFts//zAGX1ns3j8AAAA/CQIAAAAAAAAB2AMAAFoAAACbcBchmKnbP/8wBl9Z7N4/AAAAPwkCAAAAAAAAAdkDAABaAAAAJiaB4/Ut3D//MAZfWezePwAAAD8JAgAAAAAAAAHaAwAAWgAAALHb6qVTstw//zAGX1ns3j8AAAA/GQIAAAAAAAAB2wMAAFoAAACCmbpS/CfdP/8wBl9Z7N4/AAAAPygCAAAAAAAAAdwDAABaAAAA32dW1DqA3T//MAZfWezePwAAAD8oAgAAAAAAAAHdAwAAWgAAAMdGvioPu90//zAGX1ns3j8AAAA/KAIAAAAAAAAB3gMAAFoAAABqHcCWmATeP/8wBl9Z7N4/AAAAPzgCAAAAAAAAAd8DAABaAAAAyetbGNdc3j//MAZfWezePwAAAD9IAgAAAAAAAAHgAwAAWgAAAN+xka/Kw94//zAGX1ns3j8AAAA/SAIAAAAAAAAB4QMAAFoAAAA7gC0xCRzfP/8wBl9Z7N4/AAAAP1cCAAAAAAAAAeIDAABaAAAAmU7Jskd03z//MAZfWezePwAAAD9XAgAAAAAAAAHjAwAAWgAAADslyx7Rvd8//zAGX1ns3j8AAAA/VwIAAAAAAAAB5AMAAFoAAADMeTPQBwvgP/8wBl9Z7N4/AAAAP2cCAAAAAAAAAeUDAABaAAAAHmU0hswv4D//MAZfWezePwAAAD92AgAAAAAAAAHmAwAAWgAAAChIz1FGY+A//zAGX1ns3j8AAAA/dgIAAAAAAAAB5wMAAFoAAAB6M9AHC4jgP/8wBl9Z7N4/AAAAP3YCAAAAAAAAAegDAABaAAAAhhZr04S74D//MAZfWezePwAAAD+GAgAAAAAAAAHpAwAAWgAAALT9OBSk5+A//zAGX1ns3j8AAAA/hgIAAAAAAAAB6gMAAFoAAAAG6TnKaAzhP/8wBl9Z7N4/AAAAP5YCAAAAAAAAAesDAABaAAAAetht9dIp4T//MAZfWezePwAAAD+1AgAAAAAAAAHsAwAAWgAAAD6zotYBbOE//zAGX1ns3j8AAAA/tQIAAAAAAAAB7QMAAFoAAAC0otYBbInhP/8wBl9Z7N4/AAAAP7UCAAAAAAAAAe4DAABaAAAATJY9onuf4T//MAZfWezePwAAAD/FAgAAAAAAAAHvAwAAWgAAAOKJpEKLteE/D5T29B7b3j8AAAA/xQIAAAAAAAAB8AMAAFoAAADAhXHN5bzhPw+U9vQe294/AAAAP9QCAAAAAAAAAfEDAABaAAAAnIE+WEDE4T8PlPb0HtvePwAAAD/UAgAAAAAAAAHyAwAAWgAAAHp9C+Oay+E/D5T29B7b3j8AAAA/5AIAAAAAAAAB8wMAAFoAAAB6fQvjmsvhPx735orkyd4/AAAAP+QCAAAAAAAAAfQDAABaAAAAVnnYbfXS4T8uWtcgqrjePwAAAD/zAgAAAAAAAAH1AwAAWgAAADR1pfhP2uE/LlrXIKq43j8AAAA/AwMAAAAAAAAB9gMAAFoAAAAQcXKDquHhPy5a1yCquN4/AAAAPwMDAAAAAAAAAfcDAABaAAAA7mw/DgXp4T8/vce2b6fePwAAAD8TAwAAAAAAAAH4AwAAWgAAAMpoDJlf8OE/TiC4TDWW3j8AAAA/EwMAAAAAAAAB+QMAAFoAAAAcVA1PJBXiP+3+Gyjt6d0/AAAAP3ADAAAAAAAAAfoDAABaAAAAHFQNTyQV4j/8YQy+stjdPwAAAD+AAwAAAAAAAAH7AwAAWgAAABxUDU8kFeI/HSjt6T223T8AAAA/gAMAAAAAAAAB/AMAAFoAAAAcVA1PJBXiPyyL3X8Dpd0/AAAAP4ADAAAAAAAAAf0DAABaAAAAQFhAxMkN4j887s0VyZPdPwAAAD+QAwAAAAAAAAH+AwAAWgAAAGJcczlvBuI/TVG+q46C3T8AAAA/kAMAAAAAAAAB/wMAAFoAAABiXHM5bwbiP1y0rkFUcd0/AAAAP58DAAAAAAAAAQAEAABaAAAAhGCmrhT/4T9sF5/XGWDdPwAAAD+fAwAAAAAAAAEBBAAAWgAAAKhk2SO69+E/i91/A6U93T8AAAA/vwMAAAAAAAABAgQAAFoAAADKaAyZX/DhP4vdfwOlPd0/AAAAP78DAAAAAAAAAQMEAABaAAAA7mw/DgXp4T+cQHCZaizdPwAAAD+/AwAAAAAAAAEEBAAAWgAAADR1pfhP2uE/uwZRxfUJ3T8AAAA/3gMAAAAAAAABBQQAAFoAAABWedht9dLhP7sGUcX1Cd0/AAAAP94DAAAAAAAAAQYEAABaAAAAnIE+WEDE4T/czDHxgOfcPwAAAD/tAwAAAAAAAAEHBAAAWgAAAAaO17cwruE/6y8ih0bW3D8AAAA/7QMAAAAAAAABCAQAAFoAAABumnAXIZjhP/uSEh0Mxdw/AAAAP/0DAAAAAAAAAQkEAABaAAAA+qo87LZ64T8bWfNIl6LcPwAAAD/9AwAAAAAAAAEKBAAAWgAAAGK31UunZOE/K7zj3lyR3D8AAAA/DQQAAAAAAAABCwQAAFoAAADux6EgPUfhPzof1HQigNw/AAAAPw0EAAAAAAAAAQwEAABaAAAAetht9dIp4T9KgsQK6G7cPwAAAD8sBAAAAAAAAAENBAAAWgAAAEzxn7Sz/eA/equVzDg73D8AAAA/LAQAAAAAAAABDgQAAFoAAAC0/TgUpOfgP4oOhmL+Kdw/AAAAPzwEAAAAAAAAAQ8EAABaAAAA+gWf/u7Y4D+KDoZi/incPwAAAD9LBAAAAAAAAAEQBAAAWgAAAPoFn/7u2OA/mXF2+MMY3D8AAAA/SwQAAAAAAAABEQQAAFoAAAAcCtJzlNHgP5lxdvjDGNw/AAAAP1sEAAAAAAAAARIEAABaAAAAYhI4Xt/C4D+ZcXb4wxjcPwAAAD9bBAAAAAAAAAETBAAAWgAAAIYWa9OEu+A/qtRmjokH3D8AAAA/agQAAAAAAAABFAQAAFoAAADuIgQzdaXgP7o3VyRP9ts/AAAAP2oEAAAAAAAAARUEAABaAAAAwDs28lV54D/Z/TdQ2tPbPwAAAD96BAAAAAAAAAEWBAAAWgAAALRYmybcReA/+cMYfGWx2z8AAAA/igQAAAAAAAABFwQAAFoAAACBLTEJHK/fP0mzymlBW9s/AAAAP4oEAAAAAAAAARgEAABaAAAAJV+Vh91W3z9YFrv/BkrbPwAAAD+ZBAAAAAAAAAEZBAAAWgAAAFOhxdo04d4/eNybK5In2z8AAAA/mQQAAAAAAAABGgQAAFoAAAD30ilZ9ojeP4g/jMFXFts/AAAAP6kEAAAAAAAAARsEAABaAAAA3gz0wQIi3j+nBW3t4vPaPwAAAD+pBAAAAAAAAAEcBAAAWgAAADw28lV52N0/pwVt7eLz2j8AAAA/uQQAAAAAAAABHQQAAFoAAACZX/Dp747dP8jLTRlu0do/AAAAP8gEAAAAAAAAAR4EAABaAAAAa3giqdBi3T/Iy00ZbtHaPwAAAD/IBAAAAAAAAAEfBAAAWgAAADyRVGixNt0/yMtNGW7R2j8AAAA/2AQAAAAAAAABIAQAAFoAAAAOqoYnkgrdP9cuPq8zwNo/AAAAP9gEAAAAAAAAASEEAABaAAAAmrpS/Cft3D/XLj6vM8DaPwAAAD/YBAAAAAAAAAEiBAAAWgAAAODCuOZy3tw/55EuRfmu2j8AAAA/5wQAAAAAAAABIwQAAFoAAACx2+qlU7LcP/j0Htu+ndo/AAAAP+cEAAAAAAAAASQEAABaAAAAg/QcZTSG3D/49B7bvp3aPwAAAD/3BAAAAAAAAAElBAAAWgAAAGwu581AH9w/B1gPcYSM2j8AAAA/BwUAAAAAAAABJgQAAFoAAADheH0L45rbPxe7/wZKe9o/AAAAPwcFAAAAAAAAAScEAABaAAAAnMt5M9AH2z9H5NDImkfaPwAAAD8WBQAAAAAAAAEoBAAAWgAAAFYedlu9dNo/Zqqx9CUl2j8AAAA/FgUAAAAAAAABKQQAAFoAAABXedht9dLZP4dwkiCxAto/AAAAPyYFAAAAAAAAASoEAABaAAAAnNygangi2T+mNnNMPODZPwAAAD8mBQAAAAAAAAErBAAAWgAAAFcvnZJlj9g/tplj4gHP2T8AAAA/NgUAAAAAAAABLAQAAFoAAADMeTPQBwvYP7aZY+IBz9k/AAAAPzYFAAAAAAAAAS0EAABaAAAAhswv+PR31z+2mWPiAc/ZPwAAAD9FBQAAAAAAAAEuBAAAWgAAALUOYEtMAtc/xfxTeMe92T8AAAA/VQUAAAAAAAABLwQAAFoAAAATOF7fwrjWP8X8U3jHvdk/AAAAP1UFAAAAAAAAATAEAABaAAAA/HEoSM9R1j/F/FN4x73ZPwAAAD9VBQAAAAAAAAExBAAAWgAAABOTwPH6FtY/1l9EDo2s2T8AAAA/ZAUAAAAAAAABMgQAAFoAAAArtFibJtzVP9ZfRA6NrNk/AAAAP2QFAAAAAAAAATMEAABaAAAA/cyKWgew1T/WX0QOjazZPwAAAD90BQAAAAAAAAE0BAAAWgAAAM7lvBnog9U/1l9EDo2s2T8AAAA/dAUAAAAAAAABNQQAAFoAAABa9ojufWbVP9ZfRA6NrNk/AAAAP4QFAAAAAAAAATYEAABaAAAA5gZVwxNJ1T/mwjSkUpvZPwAAAD+EBQAAAAAAAAE3BAAAWgAAAHEXIZipK9U/5sI0pFKb2T8AAAA/kwUAAAAAAAABOAQAAFoAAACJOLlB1fDUP/UlJToYitk/AAAAP6MFAAAAAAAAATkEAABaAAAAcnKDquGJ1D8FiRXQ3XjZPwAAAD+jBQAAAAAAAAE6BAAAWgAAAKC0s/04FNQ/FewFZqNn2T8AAAA/owUAAAAAAAABOwQAAFoAAABbB7AlJoHTPyVP9vtoVtk/AAAAP7MFAAAAAAAAATwEAABaAAAAz1FGY8j80j81suaRLkXZPwAAAD+zBQAAAAAAAAE9BAAAWgAAAP6TdrYfh9I/NbLmkS5F2T8AAAA/wgUAAAAAAAABPgQAAFoAAAAt1qYJdxHSPzWy5pEuRdk/AAAAP9IFAAAAAAAAAT8EAABaAAAAXBjXXM6b0T81suaRLkXZPwAAAD/SBQAAAAAAAAFABAAAWgAAANFibZpwF9E/NbLmkS5F2T8AAAA/0gUAAAAAAAABQQQAAFoAAACLtWnCXYTQPzWy5pEuRdk/AAAAP+EFAAAAAAAAAUIEAABaAAAAL+fNQB8s0D81suaRLkXZPwAAAD/hBQAAAAAAAAFDBAAAWgAAADBCMFNXis8/NbLmkS5F2T8AAAA/8QUAAAAAAAABRAQAAFoAAAB2pfhP2tnOPzWy5pEuRdk/AAAAP/EFAAAAAAAAAUUEAABaAAAAGtdczpuBzj81suaRLkXZPwAAAD8BBgAAAAAAAAFGBAAAWgAAALwIwUxdKc4/NbLmkS5F2T8AAAA/AQYAAAAAAAABRwQAAFoAAABgOiXLHtHNPzWy5pEuRdk/AAAAPxAGAAAAAAAAAUgEAABaAAAAeFu9dEqWzT81suaRLkXZPwAAAD8gBgAAAAAAAAFJBAAAWgAAAI58VR52W80/NbLmkS5F2T8AAAA/IAYAAAAAAAABSgQAAFoAAAC+voVxzeXMPzWy5pEuRdk/AAAAPyAGAAAAAAAAAUsEAABaAAAAdxGCmbpSzD81suaRLkXZPwAAAD8wBgAAAAAAAAFMBAAAWgAAAEmFFmvThMs/NbLmkS5F2T8AAAA/PwYAAAAAAAABTQQAAFoAAAAb+ao87LbKPzWy5pEuRdk/AAAAPz8GAAAAAAAAAU4EAABaAAAAkZ6jjMaQyT9VeMe9uSLZPwAAAD9PBgAAAAAAAAFPBAAAWgAAAO8iBDN1pcg/Zdu3U38R2T8AAAA/TwYAAAAAAAABUAQAAFoAAAA1hswv+PTHP2Xbt1N/Edk/AAAAP14GAAAAAAAAAVEEAABaAAAABvpgAREnxz9l27dTfxHZPwAAAD9uBgAAAAAAAAFSBAAAWgAAADU8kVRoscY/Zdu3U38R2T8AAAA/bgYAAAAAAAABUwQAAFoAAABkfsGnvzvGP2Xbt1N/Edk/AAAAP24GAAAAAAAAAVQEAABaAAAAq+GJpEKLxT9l27dTfxHZPwAAAD9+BgAAAAAAAAFVBAAAWgAAAE4T7iIEM8U/Zdu3U38R2T8AAAA/fgYAAAAAAAABVgQAAFoAAABmNIbML/jEP2Xbt1N/Edk/AAAAP5EGAAAAAAAAAVcEAABaAAAA8URSocXaxD9VeMe9uSLZPwAAAD+RBgAAAAAAAAFYBAAAWgAAAAlm6krxn8Q/VXjHvbki2T8AAAA/oQYAAAAAAAABWQQAAFoAAACVdrYfh4LEP1V4x725Itk/AAAAP7EGAAAAAAAAAVoEAABaAAAAlXa2H4eCxD9EFdcn9DPZPwAAAD/QBgAAAAAAAAFbBAAAWgAAAJV2th+HgsQ/NbLmkS5F2T8AAAA/0AYAAAAAAAABXAQAAFoAAAAgh4L0HGXEPzWy5pEuRdk/AAAAP+8GAAAAAAAAAV0EAABaAAAArJdOybJHxD81suaRLkXZPwAAAD/vBgAAAAAAAAFeBAAAWgAAAKyXTsmyR8Q/JU/2+2hW2T8AAAA/7wYAAAAAAAABXwQAAFoAAACsl07JskfEPwWJFdDdeNk/AAAAP/8GAAAAAAAAAWAEAABaAAAArJdOybJHxD/1JSU6GIrZPwAAAD+LBwAAAAAAAAFhBAAAWgAAAMICIk5uUMU/iD+MwVcW2z8AAAA/iwcAAAAAAAABYgQAAFoAAAA38lV52G3FP0mzymlBW9s/AAAAP4sHAAAAAAAAAWMEAABaAAAAq+GJpEKLxT8Zivmn8I7bPwAAAD+bBwAAAAAAAAFkBAAAWgAAAJPA8foWxsU/6mAo5p/C2z8AAAA/mwcAAAAAAAABZQQAAFoAAAAIsCUmgePFP7o3VyRP9ts/AAAAP7oHAAAAAAAAAWYEAABaAAAAfJ9ZUesAxj+KDoZi/incPwAAAD+6BwAAAAAAAAFnBAAAWgAAAPCOjXxVHsY/akilNnNM3D8AAAA/ygcAAAAAAAABaAQAAFoAAABkfsGnvzvGP0qCxArobtw/AAAAP8oHAAAAAAAAAWkEAABaAAAAZH7Bp787xj8rvOPeXJHcPwAAAD/ZBwAAAAAAAAFqBAAAWgAAAE1dKf6TdsY/CvYCs9Gz3D8AAAA/2QcAAAAAAAABawQAAFoAAABNXSn+k3bGP/uSEh0Mxdw/AAAAP9kHAAAAAAAAAWwEAABaAAAAwUxdKf6Txj/czDHxgOfcPwAAAD/pBwAAAAAAAAFtBAAAWgAAADU8kVRoscY/y2lBW7v43D8AAAA/+QcAAAAAAAABbgQAAFoAAACqK8V/0s7GP5xAcJlqLN0/AAAAPwgIAAAAAAAAAW8EAABaAAAAHhv5qjzsxj+L3X8DpT3dPwAAAD8ICAAAAAAAAAFwBAAAWgAAAB4b+ao87MY/bBef1xlg3T8AAAA/GAgAAAAAAAABcQQAAFoAAAAeG/mqPOzGP01RvquOgt0/AAAAPxgIAAAAAAAAAXIEAABaAAAAHhv5qjzsxj8si91/A6XdPwAAAD8oCAAAAAAAAAFzBAAAWgAAAAb6YAERJ8c/DcX8U3jH3T8AAAA/KAgAAAAAAAABdAQAAFoAAAB76ZQse0THP+3+Gyjt6d0/AAAAPzcIAAAAAAAAAXUEAABaAAAAe+mULHtExz++1UpmnB3ePwAAAD83CAAAAAAAAAF2BAAAWgAAAHvplCx7RMc/rXJa0NYu3j8AAAA/RwgAAAAAAAABdwQAAFoAAADv2MhX5WHHP50PajoRQN4/AAAAP0cIAAAAAAAAAXgEAABaAAAA79jIV+Vhxz+OrHmkS1HePwAAAD9WCAAAAAAAAAF5BAAAWgAAAGPI/IJPf8c/jqx5pEtR3j8AAAA/ZggAAAAAAAABegQAAFoAAABjyPyCT3/HP35JiQ6GYt4/AAAAP2YIAAAAAAAAAXsEAABaAAAA17cwrrmcxz9+SYkOhmLePwAAAD+lCAAAAAAAAAF8BAAAWgAAAE2nZNkjusc/fkmJDoZi3j8AAAA/4wgAAAAAAAABfQQAAFoAAADBlpgEjtfHP35JiQ6GYt4/AAAAP/MIAAAAAAAAAX4EAABaAAAANYbML/j0xz9+SYkOhmLePwAAAD8DCQAAAAAAAAF/BAAAWgAAAKp1AFtiEsg/fkmJDoZi3j8AAAA/AwkAAAAAAAABgAQAAFoAAAAeZTSGzC/IP35JiQ6GYt4/AAAAPxIJAAAAAAAAAYEEAABaAAAAHmU0hswvyD+OrHmkS1HePwAAAD8iCQAAAAAAAAGCBAAAWgAAAJJUaLE2Tcg/jqx5pEtR3j8AAAA/MQkAAAAAAAABgwQAAFoAAACSVGixNk3IP50PajoRQN4/AAAAP0EJAAAAAAAAAYQEAABaAAAAGo0h8ws+zT9k8JXF7r/hPwAAAD8AAAAAAAAAAAGFBAAAWgAAAI58VR52W80/ZPCVxe6/4T8AAAA/TgAAAAAAAAABhgQAAFoAAAACbIlJ4HjNP2TwlcXuv+E/AAAAP04AAAAAAAAAAYcEAABaAAAAYDolyx7RzT9k8JXF7r/hPwAAAD9eAAAAAAAAAAGIBAAAWgAAAEgZjSHzC84/ZPCVxe6/4T8AAAA/XgAAAAAAAAABiQQAAFoAAACk5yijMWTOP2TwlcXuv+E/AAAAP20AAAAAAAAAAYoEAABaAAAAdqX4T9rZzj9k8JXF7r/hPwAAAD9tAAAAAAAAAAGLBAAAWgAAAEZjyPyCT88/6yGOkFG34T8AAAA/fQAAAAAAAAABjAQAAFoAAAC695kVtQ7QP+shjpBRt+E/AAAAP30AAAAAAAAAAY0EAABaAAAAXc6bgT5Y0D/rIY6QUbfhPwAAAD+NAAAAAAAAAAGOBAAAWgAAALqcNwN9sNA/6yGOkFG34T8AAAA/jQAAAAAAAAABjwQAAFoAAABdczlvBvrQP3NThlu0ruE/AAAAP7wAAAAAAAAAAZAEAABaAAAA5xd8+rtj0z/7hH4mF6bhPwAAAD/LAAAAAAAAAAGRBAAAWgAAAHJyg6rhidQ/g7Z28Xmd4T8AAAA/2wAAAAAAAAABkgQAAFoAAABxFyGYqSvVPwvobrzclOE/AAAAP9sAAAAAAAAAAZMEAABaAAAAQtXwRFKh1T8L6G683JThPwAAAD/bAAAAAAAAAAGUBAAAWgAAAM6KWgewJdY/C+huvNyU4T8AAAA/6gAAAAAAAAABlQQAAFoAAABZQMTJDarWP5MZZ4c/jOE/AAAAP+oAAAAAAAAAAZYEAABaAAAAKv6TdrYf1z+TGWeHP4zhPwAAAD8bAQAAAAAAAAGXBAAAWgAAALWz/TgUpNc/G0tfUqKD4T8AAAA/GwEAAAAAAAABmAQAAFoAAAASgpm6UvzXPxtLX1Kig+E/AAAAPxsBAAAAAAAAAZkEAABaAAAA4z9pZ/tx2D+jfFcdBXvhPwAAAD8bAQAAAAAAAAGaBAAAWgAAAPkFn/7u2Ng/K65P6Gdy4T8AAAA/KgEAAAAAAAABmwQAAFoAAABAs6LWAWzZPyuuT+hncuE/AAAAPyoBAAAAAAAAAZwEAABaAAAAEXFyg6rh2T+z30ezymnhPwAAAD86AQAAAAAAAAGdBAAAWgAAAJwm3EUIZto/s99Hs8pp4T8AAAA/SgEAAAAAAAABngQAAFoAAACcy3kz0AfbP7PfR7PKaeE/AAAAP0oBAAAAAAAAAZ8EAABaAAAAJ4Hj9S2M2z+z30ezymnhPwAAAD9ZAQAAAAAAAAGgBAAAWgAAACYmgeP1Ldw/s99Hs8pp4T8AAAA/WQEAAAAAAAABoQQAAFoAAACx2+qlU7LcP7PfR7PKaeE/AAAAP1kBAAAAAAAAAaIEAABaAAAAPJFUaLE23T+z30ezymnhPwAAAD9pAQAAAAAAAAGjBAAAWgAAAA1PJBVarN0/s99Hs8pp4T8AAAA/eAEAAAAAAAABpAQAAFoAAABU/CftbD/eP7PfR7PKaeE/AAAAP3gBAAAAAAAAAaUEAABaAAAAJbr3mRW13j+z30ezymnhPwAAAD+IAQAAAAAAAAGmBAAAWgAAADuALTEJHN8/s99Hs8pp4T8AAAA/iAEAAAAAAAABpwQAAFoAAABTRmPI/ILfPyuuT+hncuE/AAAAP5gBAAAAAAAAAagEAABaAAAA9RxlNIbM3z8rrk/oZ3LhPwAAAD+YAQAAAAAAAAGpBAAAWgAAAIZxzeW8GeA/o3xXHQV74T8AAAA/pwEAAAAAAAABqgQAAFoAAAD6YAERJzfgP6N8Vx0Fe+E/AAAAP6cBAAAAAAAAAasEAABaAAAAblA1PJFU4D+jfFcdBXvhPwAAAD+3AQAAAAAAAAGsBAAAWgAAAOI/aWf7ceA/o3xXHQV74T8AAAA/twEAAAAAAAABrQQAAFoAAAB6M9AHC4jgP6N8Vx0Fe+E/AAAAP8cBAAAAAAAAAa4EAABaAAAA7iIEM3Wl4D+jfFcdBXvhPwAAAD/HAQAAAAAAAAGvBAAAWgAAAGISOF7fwuA/o3xXHQV74T8AAAA/1gEAAAAAAAABsAQAAFoAAABu9dIpWfbgPyuuT+hncuE/AAAAP+YBAAAAAAAAAbEEAABaAAAAKO1sPw4F4T+z30ezymnhPwAAAD/mAQAAAAAAAAGyBAAAWgAAAOLkBlXDE+E/s99Hs8pp4T8AAAA/9QEAAAAAAAABswQAAFoAAACc3KBqeCLhPzsRQH4tYeE/AAAAPwUCAAAAAAAAAbQEAABaAAAAetht9dIp4T87EUB+LWHhPwAAAD8VAgAAAAAAAAG1BAAAWgAAAFbUOoAtMeE/OxFAfi1h4T8AAAA/FQIAAAAAAAABtgQAAFoAAAAQzNSV4j/hP8JCOEmQWOE/AAAAPxUCAAAAAAAAAbcEAABaAAAAqL87NvJV4T/CQjhJkFjhPwAAAD8kAgAAAAAAAAG4BAAAWgAAAGK31UunZOE/wkI4SZBY4T8AAAA/JAIAAAAAAAABuQQAAFoAAAAcr29hXHPhP8JCOEmQWOE/AAAAPzQCAAAAAAAAAboEAABaAAAA1qYJdxGC4T/CQjhJkFjhPwAAAD80AgAAAAAAAAG7BAAAWgAAAG6acBchmOE/wkI4SZBY4T8AAAA/RAIAAAAAAAABvAQAAFoAAAAokgot1qbhP8JCOEmQWOE/AAAAP1MCAAAAAAAAAb0EAABaAAAAnIE+WEDE4T/CQjhJkFjhPwAAAD9TAgAAAAAAAAG+BAAAWgAAADR1pfhP2uE/wkI4SZBY4T8AAAA/UwIAAAAAAAABvwQAAFoAAADKaAyZX/DhP8JCOEmQWOE/AAAAP2MCAAAAAAAAAcAEAABaAAAAhGCmrhT/4T/CQjhJkFjhPwAAAD9jAgAAAAAAAAHBBAAAWgAAAEBYQMTJDeI/wkI4SZBY4T8AAAA/cgIAAAAAAAABwgQAAFoAAADWS6dk2SPiP8JCOEmQWOE/AAAAP3ICAAAAAAAAAcMEAABaAAAAtEd07zMr4j/CQjhJkFjhPwAAAD+CAgAAAAAAAAHEBAAAWgAAAJBDQXqOMuI/wkI4SZBY4T8AAAA/oQIAAAAAAAABxQQAAFoAAABuPw4F6TniP8JCOEmQWOE/AAAAP7ECAAAAAAAAAcYEAABaAAAASjvbj0NB4j/CQjhJkFjhPwAAAD+xAgAAAAAAAAHHBAAAWgAAACg3qBqeSOI/wkI4SZBY4T8AAAA/0AIAAAAAAAAByAQAAFoAAAAEM3Wl+E/iP8JCOEmQWOE/AAAAP+ACAAAAAAAAAckEAABaAAAA4i5CMFNX4j/CQjhJkFjhPwAAAD/vAgAAAAAAAAHKBAAAWgAAAL4qD7utXuI/wkI4SZBY4T8AAAA/7wIAAAAAAAABywQAAFoAAACcJtxFCGbiP8JCOEmQWOE/AAAAPw8DAAAAAAAAAcwEAABaAAAAeCKp0GJt4j/CQjhJkFjhPwAAAD84AwAAAAAAAAHNBAAAWgAAAFYedlu9dOI/wkI4SZBY4T8AAAA/SAMAAAAAAAABzgQAAFoAAAAyGkPmF3ziP8JCOEmQWOE/AAAAP1gDAAAAAAAAAc8EAABaAAAA7hHd+8yK4j/CQjhJkFjhPwAAAD9nAwAAAAAAAAHQBAAAWgAAAMoNqoYnkuI/S3QwFPNP4T8AAAA/ZwMAAAAAAAAB0QQAAFoAAACEBUSc3KDiP0t0MBTzT+E/AAAAP2cDAAAAAAAAAdIEAABaAAAAPv3dsZGv4j/TpSjfVUfhPwAAAD93AwAAAAAAAAHTBAAAWgAAAPj0d8dGvuI/06Uo31VH4T8AAAA/dwMAAAAAAAAB1AQAAFoAAABs5KvysNviP1rXIKq4PuE/AAAAP4YDAAAAAAAAAdUEAABaAAAABNgSk8Dx4j/iCBl1GzbhPwAAAD+GAwAAAAAAAAHWBAAAWgAAAL7PrKh1AOM/azoRQH4t4T8AAAA/lgMAAAAAAAAB1wQAAFoAAAB4x0a+Kg/jP2s6EUB+LeE/AAAAP5YDAAAAAAAAAdgEAABaAAAAMr/g098d4z96nQHWQxzhPwAAAD+mAwAAAAAAAAHZBAAAWgAAAOy2eumULOM/As/5oKYT4T8AAAA/tQMAAAAAAAAB2gQAAFoAAADKskd07zPjPxIy6jZsAuE/AAAAP7UDAAAAAAAAAdsEAABaAAAAhKrhiaRC4z+aY+IBz/ngPwAAAD+1AwAAAAAAAAHcBAAAWgAAABqeSCq0WOM/IpXazDHx4D8AAAA/xQMAAAAAAAAB3QQAAFoAAAD4mRW1DmDjPzL4ymL33+A/AAAAP8UDAAAAAAAAAd4EAABaAAAAbIlJ4Hh94z/KjLPDH8bgPwAAAD/VAwAAAAAAAAHfBAAAWgAAAAR9sICIk+M/2u+jWeW04D8AAAA/1QMAAAAAAAAB4AQAAFoAAAC+dEqWPaLjP+lSlO+qo+A/AAAAP+QDAAAAAAAAAeEEAABaAAAAeGzkq/Kw4z/5tYSFcJLgPwAAAD/kAwAAAAAAAAHiBAAAWgAAAA5gS0wCx+M/CRl1GzaB4D8AAAA/9AMAAAAAAAAB4wQAAFoAAADsWxjXXM7jP6GtXXxeZ+A/AAAAP/QDAAAAAAAAAeQEAABaAAAAyFflYbfV4z+xEE4SJFbgPwAAAD8DBAAAAAAAAAHlBAAAWgAAAKZTsuwR3eM/wXM+qOlE4D8AAAA/EwQAAAAAAAAB5gQAAFoAAABgS0wCx+vjP9HWLj6vM+A/AAAAPxMEAAAAAAAAAecEAABaAAAAYEtMAsfr4z/hOR/UdCLgPwAAAD8jBAAAAAAAAAHoBAAAWgAAAD5HGY0h8+M/8JwPajoR4D8AAAA/IwQAAAAAAAAB6QQAAFoAAAA+RxmNIfPjP3jOBzWdCOA/AAAAPzIEAAAAAAAAAeoEAABaAAAAGkPmF3z64z8BAAAAAADgPwAAAD8yBAAAAAAAAAHrBAAAWgAAABpD5hd8+uM/EGPwlcXu3z8AAAA/QgQAAAAAAAAB7AQAAFoAAAAaQ+YXfPrjPzAp0cFQzN8/AAAAP1IEAAAAAAAAAe0EAABaAAAAPkcZjSHz4z9AjMFXFrvfPwAAAD9hBAAAAAAAAAHuBAAAWgAAAGBLTALH6+M/QIzBVxa73z8AAAA/YQQAAAAAAAAB7wQAAFoAAABgS0wCx+vjP1Dvse3bqd8/AAAAP3EEAAAAAAAAAfAEAABaAAAAplOy7BHd4z9fUqKDoZjfPwAAAD+ABAAAAAAAAAHxBAAAWgAAAOxbGNdczuM/X1Kig6GY3z8AAAA/gAQAAAAAAAAB8gQAAFoAAABUaLE2TbjjP3C1khlnh98/AAAAP4AEAAAAAAAAAfMEAABaAAAA4Hh9C+Oa4z+AGIOvLHbfPwAAAD+QBAAAAAAAAAH0BAAAWgAAAGyJSeB4feM/n95j27dT3z8AAAA/kAQAAAAAAAAB9QQAAFoAAABgpq4U/0njP7BBVHF9Qt8/AAAAP6AEAAAAAAAAAfYEAABaAAAAVsMTSYUW4z+/pEQHQzHfPwAAAD+gBAAAAAAAAAH3BAAAWgAAACbcRQhm6uI/zwc1nQgg3z8AAAA/3gQAAAAAAAAB+AQAAFoAAABAWEDEyQ3iP/8wBl9Z7N4/AAAAP94EAAAAAAAAAfkEAABaAAAAqGTZI7r34T//MAZfWezePwAAAD/eBAAAAAAAAAH6BAAAWgAAAMpoDJlf8OE//zAGX1ns3j8AAAA/7gQAAAAAAAAB+wQAAFoAAAAQcXKDquHhP/8wBl9Z7N4/AAAAP+4EAAAAAAAAAfwEAABaAAAAen0L45rL4T//MAZfWezePwAAAD/9BAAAAAAAAAH9BAAAWgAAAOKJpEKLteE//zAGX1ns3j8AAAA/DQUAAAAAAAAB/gQAAFoAAABMlj2ie5/hP+/NFcmT/d4/AAAAPw0FAAAAAAAAAf8EAABaAAAA+qo87LZ64T/faiUzzg7fPwAAAD8dBQAAAAAAAAEABQAAWgAAAGK31UunZOE/32olM84O3z8AAAA/HQUAAAAAAAABAQUAAFoAAADux6EgPUfhP7+kRAdDMd8/AAAAPywFAAAAAAAAAQIFAABaAAAAnNygangi4T+wQVRxfULfPwAAAD8sBQAAAAAAAAEDBQAAWgAAACjtbD8OBeE/n95j27dT3z8AAAA/LAUAAAAAAAABBAUAAFoAAADWAWyJSeDgP497c0XyZN8/AAAAP04FAAAAAAAAAQUFAABaAAAAhhZr04S74D+AGIOvLHbfPwAAAD9OBQAAAAAAAAEGBQAAWgAAAO4iBDN1peA/cLWSGWeH3z8AAAA/TgUAAAAAAAABBwUAAFoAAAB6M9AHC4jgP3C1khlnh98/AAAAP10FAAAAAAAAAQgFAABaAAAA4j9pZ/tx4D9wtZIZZ4ffPwAAAD9dBQAAAAAAAAEJBQAAWgAAAExMAsfrW+A/cLWSGWeH3z8AAAA/XQUAAAAAAAABCgUAAFoAAAC0WJsm3EXgP19SooOhmN8/AAAAP20FAAAAAAAAAQsFAABaAAAAQGln+3Eo4D9fUqKDoZjfPwAAAD98BQAAAAAAAAEMBQAAWgAAAKp1AFtiEuA/X1Kig6GY3z8AAAA/fAUAAAAAAAABDQUAAFoAAACvFP9JO9vfP19SooOhmN8/AAAAP4wFAAAAAAAAAQ4FAABaAAAAmU7Jskd03z9fUqKDoZjfPwAAAD+MBQAAAAAAAAEPBQAAWgAAADuALTEJHN8/X1Kig6GY3z8AAAA/nAUAAAAAAAABEAUAAFoAAABrwl2EYKbeP19SooOhmN8/AAAAP5wFAAAAAAAAAREFAABaAAAAmASO17cw3j9fUqKDoZjfPwAAAD+rBQAAAAAAAAESBQAAWgAAAMdGvioPu90/X1Kig6GY3z8AAAA/qwUAAAAAAAABEwUAAFoAAACCmbpS/CfdP19SooOhmN8/AAAAP7sFAAAAAAAAARQFAABaAAAAg/QcZTSG3D9fUqKDoZjfPwAAAD/LBQAAAAAAAAEVBQAAWgAAAINPf3ds5Ns/X1Kig6GY3z8AAAA/ywUAAAAAAAABFgUAAFoAAAD4mRW1DmDbP19SooOhmN8/AAAAP8sFAAAAAAAAARcFAABaAAAAJ9xFCGbq2j9fUqKDoZjfPwAAAD/aBQAAAAAAAAEYBQAAWgAAABAWEHFyg9o/X1Kig6GY3z8AAAA/2gUAAAAAAAABGQUAAFoAAABuPw4F6TnaP19SooOhmN8/AAAAP+oFAAAAAAAAARoFAABaAAAAV3nYbfXS2T9Q77Ht26nfPwAAAD/qBQAAAAAAAAEbBQAAWgAAAG6acBchmNk/UO+x7dup3z8AAAA/+QUAAAAAAAABHAUAAFoAAABAs6LWAWzZP0CMwVcWu98/AAAAPwkGAAAAAAAAAR0FAABaAAAAEMzUleI/2T9AjMFXFrvfPwAAAD8JBgAAAAAAAAEeBQAAWgAAAOLkBlXDE9k/MCnRwVDM3z8AAAA/GQYAAAAAAAABHwUAAFoAAAD5BZ/+7tjYPzAp0cFQzN8/AAAAPxkGAAAAAAAAASAFAABaAAAAyx7Rvc+s2D8wKdHBUMzfPwAAAD8ZBgAAAAAAAAEhBQAAWgAAAOM/aWf7cdg/IMbgK4vd3z8AAAA/KAYAAAAAAAABIgUAAFoAAABAaWf7cSjYPyDG4CuL3d8/AAAAPygGAAAAAAAAASMFAABaAAAA45rLeTPQ1z8gxuAri93fPwAAAD84BgAAAAAAAAEkBQAAWgAAAIbML/j0d9c/IMbgK4vd3z8AAAA/OAYAAAAAAAABJQUAAFoAAAC1DmBLTALXPyDG4CuL3d8/AAAAP0gGAAAAAAAAASYFAABaAAAAcGFcczlv1j8gxuAri93fPwAAAD9nBgAAAAAAAAEnBQAAWgAAAP0n7Ww/DtU/QIzBVxa73z8AAAA/ZwYAAAAAAAABKAUAAFoAAABCi7Vpwl3UP19SooOhmN8/AAAAP2cGAAAAAAAAASkFAABaAAAAQ+YXfPq70z9wtZIZZ4ffPwAAAD9nBgAAAAAAAAEqBQAAWgAAAERBeo4yGtM/gBiDryx23z8AAAA/dgYAAAAAAAABKwUAAFoAAAC4ixDM1JXSP497c0XyZN8/AAAAP3YGAAAAAAAAASwFAABaAAAAosXaNOEu0j+Pe3NF8mTfPwAAAD+GBgAAAAAAAAEtBQAAWgAAAP/u2MhX5dE/n95j27dT3z8AAAA/hgYAAAAAAAABLgUAAFoAAAAWEHFyg6rRP5/eY9u3U98/AAAAP5YGAAAAAAAAAS8FAABaAAAAdDlvBvpg0T+f3mPbt1PfPwAAAD+lBgAAAAAAAAEwBQAAWgAAAEVSocXaNNE/n95j27dT3z8AAAA/pQYAAAAAAAABMQUAAFoAAAAXa9OEuwjRP5/eY9u3U98/AAAAP7UGAAAAAAAAATIFAABaAAAA6YMFRJzc0D+f3mPbt1PfPwAAAD+1BgAAAAAAAAEzBQAAWgAAALqcNwN9sNA/n95j27dT3z8AAAA/xQYAAAAAAAABNAUAAFoAAADRvc+sqHXQP5/eY9u3U98/AAAAP8UGAAAAAAAAATUFAABaAAAAL+fNQB8s0D+f3mPbt1PfPwAAAD/UBgAAAAAAAAE2BQAAWgAAADBCMFNXis8/n95j27dT3z8AAAA/1AYAAAAAAAABNwUAAFoAAACOxpD5BZ/OP5/eY9u3U98/AAAAP+QGAAAAAAAAATgFAABaAAAA7Erxn7SzzT+f3mPbt1PfPwAAAD/kBgAAAAAAAAE5BQAAWgAAAErPUUZjyMw/n95j27dT3z8AAAA/8wYAAAAAAAABOgUAAFoAAAAyZH7Bp7/LP7BBVHF9Qt8/AAAAPxMHAAAAAAAAATsFAABaAAAAezPQBwuIyD+/pEQHQzHfPwAAAD8TBwAAAAAAAAE8BQAAWgAAAGPI/IJPf8c/v6REB0Mx3z8AAAA/IgcAAAAAAAABPQUAAFoAAACqK8V/0s7GP7+kRAdDMd8/AAAAPyIHAAAAAAAAAT4FAABaAAAA8I6NfFUexj+/pEQHQzHfPwAAAD8iBwAAAAAAAAE/BQAAWgAAAB/Rvc+sqMU/v6REB0Mx3z8AAAA/MgcAAAAAAAABQAUAAFoAAABOE+4iBDPFP7+kRAdDMd8/AAAAPzIHAAAAAAAAAUEFAABaAAAAZjSGzC/4xD+/pEQHQzHfPwAAAD9CBwAAAAAAAAFCBQAAWgAAAPFEUqHF2sQ/v6REB0Mx3z8AAAA/QgcAAAAAAAABQwUAAFoAAAAJZupK8Z/EP7+kRAdDMd8/AAAAP1EHAAAAAAAAAUQFAABaAAAAIIeC9BxlxD+/pEQHQzHfPwAAAD9RBwAAAAAAAAFFBQAAWgAAADioGp5IKsQ/v6REB0Mx3z8AAAA/YQcAAAAAAAABRgUAAFoAAADb2X4cCtLDP7+kRAdDMd8/AAAAP2EHAAAAAAAAAUcFAABaAAAAfgvjmst5wz+/pEQHQzHfPwAAAD9wBwAAAAAAAAFIBQAAWgAAACI9RxmNIcM/v6REB0Mx3z8AAAA/gAcAAAAAAAABSQUAAFoAAADEbquXTsnCP7+kRAdDMd8/AAAAP4AHAAAAAAAAAUoFAABaAAAA249DQXqOwj+/pEQHQzHfPwAAAD+QBwAAAAAAAAFLBQAAWgAAAGegDxYQccI/v6REB0Mx3z8AAAA/kAcAAAAAAAABTAUAAFoAAADzsNvqpVPCP7BBVHF9Qt8/AAAAP5AHAAAAAAAAAU0FAABaAAAACtJzlNEYwj+wQVRxfULfPwAAAD+fBwAAAAAAAAFOBQAAWgAAAArSc5TRGMI/n95j27dT3z8AAAA/rwcAAAAAAAABTwUAAFoAAACW4j9pZ/vBP5/eY9u3U98/AAAAP78HAAAAAAAAAVAFAABaAAAAluI/aWf7wT+Pe3NF8mTfPwAAAD+/BwAAAAAAAAFRBQAAWgAAACLzCz793cE/gBiDryx23z8AAAA/zgcAAAAAAAABUgUAAFoAAACuA9gSk8DBP4AYg68sdt8/AAAAP84HAAAAAAAAAVMFAABaAAAArgPYEpPAwT9wtZIZZ4ffPwAAAD/eBwAAAAAAAAFUBQAAWgAAADoUpOcoo8E/X1Kig6GY3z8AAAA/7QcAAAAAAAABVQUAAFoAAADFJHC8voXBP1Dvse3bqd8/AAAAP+0HAAAAAAAAAVYFAABaAAAAUDU8kVRowT9AjMFXFrvfPwAAAD/9BwAAAAAAAAFXBQAAWgAAANxFCGbqSsE/IMbgK4vd3z8AAAA/DQgAAAAAAAABWAUAAFoAAAD0ZqAPFhDBPwEAAAAAAOA/AAAAPxwIAAAAAAAAAVkFAABaAAAA9GagDxYQwT94zgc1nQjgPwAAAD8sCAAAAAAAAAFaBQAAWgAAAH93bOSr8sA/aWsXn9cZ4D8AAAA/LAgAAAAAAAABWwUAAFoAAAALiDi5QdXAP1gIJwkSK+A/AAAAPzwIAAAAAAAAAVwFAABaAAAAC4g4uUHVwD9JpTZzTDzgPwAAAD88CAAAAAAAAAFdBQAAWgAAAJeYBI7Xt8A/OUJG3YZN4D8AAAA/SwgAAAAAAAABXgUAAFoAAACXmASO17fAP6GtXXxeZ+A/AAAAP0sIAAAAAAAAAV8FAABaAAAAl5gEjte3wD8ZfGWx+2/gPwAAAD9qCAAAAAAAAAFgBQAAWgAAAJeYBI7Xt8A/coSMug2b4D8AAAA/aggAAAAAAAABYQUAAFoAAACXmASO17fAP+lSlO+qo+A/AAAAP3oIAAAAAAAAAWIFAABaAAAAl5gEjte3wD9hIZwkSKzgPwAAAD96CAAAAAAAAAFjBQAAWgAAAJeYBI7Xt8A/Ur6rjoK94D8AAAA/iggAAAAAAAABZAUAAFoAAAALiDi5QdXAP1K+q46CveA/AAAAP4oIAAAAAAAAAWUFAABaAAAAC4g4uUHVwD/KjLPDH8bgPwAAAD/ICAAAAAAAAAFmBQAAWgAAAK4D2BKTwME/8msJC+Ek4T8AAAA/2AgAAAAAAAABZwUAAFoAAABPf3ds5KvCP7PfR7PKaeE/AAAAP9gIAAAAAAAAAWgFAABaAAAAIj1HGY0hwz+jfFcdBXvhPwAAAD/YCAAAAAAAAAFpBQAAWgAAAPP6FsY1l8M/g7Z28Xmd4T8AAAA/5wgAAAAAAAABagUAAFoAAADEuOZy3gzEP3NThlu0ruE/AAAAP+cIAAAAAAAAAWsFAABaAAAAlXa2H4eCxD/bvp36i8jhPwAAAD/3CAAAAAAAAAFsBQAAWgAAAGY0hswv+MQ/zFutZMbZ4T8AAAA/9wgAAAAAAAABbQUAAFoAAADCAiJOblDFP7v4vM4A6+E/AAAAPwcJAAAAAAAAAW4FAABaAAAAk8Dx+hbGxT8kZNRt2ATiPwAAAD8HCQAAAAAAAAFvBQAAWgAAAHyfWVHrAMY/nDLconUN4j8AAAA/FgkAAAAAAAABcAUAAFoAAADZbfXSKVnGPxQB5NcSFuI/AAAAPxYJAAAAAAAAAXEFAABaAAAATV0p/pN2xj+Mz+sMsB7iPwAAAD82CQAAAAAAAAFyBQAAWgAAAHvplCx7RMc/fGz7duov4j8AAAA/NgkAAAAAAAABcwUAAFoAAABjyPyCT3/HP/Q6A6yHOOI/AAAAPzYJAAAAAAAAAXQFAABaAAAA17cwrrmcxz9sCQvhJEHiPwAAAD9FCQAAAAAAAAF1BQAAWgAAADWGzC/49Mc/bAkL4SRB4j8AAAA/VQkAAAAAAAABdgUAAFoAAAAeZTSGzC/IP+TXEhbCSeI/AAAAP1UJAAAAAAAAAXcFAABaAAAABkSc3KBqyD9dphpLX1LiPwAAAD9kCQAAAAAAAAF4BQAAWgAAAGMSOF7fwsg/1XQigPxa4j8AAAA/ZAkAAAAAAAABeQUAAFoAAADA4NPfHRvJP9V0IoD8WuI/AAAAP2oJAAAAAAAAAXoFAABaAAAAHa9vYVxzyT/VdCKA/FriPwAAAD9qCQAAAAAAAAF7BQAAWgAAAHl9C+Oay8k/1XQigPxa4j8AAAA/egkAAAAAAAABfAUAAFoAAABKO9uPQ0HKP9V0IoD8WuI/AAAAP3oJAAAAAAAAAX0FAABaAAAAG/mqPOy2yj/VdCKA/FriPwAAAD+JCQAAAAAAAAF+BQAAWgAAAHjHRr4qD8s/1XQigPxa4j8AAAA/iQkAAAAAAAABfwUAAFoAAABJhRZr04TLP+TXEhbCSeI/AAAAP5kJAAAAAAAAAYAFAABaAAAAplOy7BHdyz/0OgOshzjiPwAAAD+ZCQAAAAAAAAGBBQAAWgAAAI4yGkPmF8w/BJ7zQU0n4j8AAAA/qQkAAAAAAAABggUAAFoAAADrALbEJHDMP4zP6wywHuI/AAAAP6kJAAAAAAAAAYMFAABaAAAA1d8dG/mqzD8UAeTXEhbiPwAAAD+4CQAAAAAAAAGEBQAAWgAAAErPUUZjyMw/nDLconUN4j8AAAA/yAkAAAAAAAABhQUAAFoAAAAyrrmcNwPNPyRk1G3YBOI/AAAAP8gJAAAAAAAAAYYFAABaAAAApp3tx6EgzT8kZNRt2ATiPwAAAD/nCQAAAAAAAAGHBQAAWgAAABqNIfMLPs0/JGTUbdgE4j8AAAA/9wkAAAAAAAABiAUAAFoAAACOfFUedlvNPyRk1G3YBOI/AAAAPwYKAAAAAAAAAYkFAABaAAAAAmyJSeB4zT+cMtyidQ3iPwAAAD8WCgAAAAAAAAGKBQAAWgAAAC4xCRyvb9E/IodG1jzS5T8AAAA/AAAAAAAAAAABiwUAAFoAAACiID1HGY3RPyKHRtY80uU/AAAAP20AAAAAAAAAAYwFAABaAAAAXBjXXM6b0T8ih0bWPNLlPwAAAD99AAAAAAAAAAGNBQAAWgAAAFwY11zOm9E/q7g+oZ/J5T8AAAA/jAAAAAAAAAABjgUAAFoAAAAWEHFyg6rRP6u4PqGfyeU/AAAAP4wAAAAAAAAAAY8FAABaAAAA0QcLiDi50T+ruD6hn8nlPwAAAD+cAAAAAAAAAAGQBQAAWgAAAIv/pJ3tx9E/q7g+oZ/J5T8AAAA/rAAAAAAAAAABkQUAAFoAAABF9z6zotbRP6u4PqGfyeU/AAAAP6wAAAAAAAAAAZIFAABaAAAA/+7YyFfl0T+ruD6hn8nlPwAAAD/ZAAAAAAAAAAGTBQAAWgAAAHPeDPTBAtI/q7g+oZ/J5T8AAAA/6QAAAAAAAAABlAUAAFoAAACixdo04S7SP6u4PqGfyeU/AAAAP+kAAAAAAAAAAZUFAABaAAAA0KyodQBb0j8ih0bWPNLlPwAAAD/pAAAAAAAAAAGWBQAAWgAAAP6TdrYfh9I/IodG1jzS5T8AAAA/+AAAAAAAAAABlwUAAFoAAADnct4M9MHSPyKHRtY80uU/AAAAPwgBAAAAAAAAAZgFAABaAAAAREF6jjIa0z8ih0bWPNLlPwAAAD8IAQAAAAAAAAGZBQAAWgAAAM/241CQntM/IodG1jzS5T8AAAA/GAEAAAAAAAABmgUAAFoAAAAsxX/SzvbTPyKHRtY80uU/AAAAPxgBAAAAAAAAAZsFAABaAAAAzpuBPlhA1D8ih0bWPNLlPwAAAD8nAQAAAAAAAAGcBQAAWgAAAOZht9VLp9Q/IodG1jzS5T8AAAA/JwEAAAAAAAABnQUAAFoAAACJOLlB1fDUPyKHRtY80uU/AAAAPzcBAAAAAAAAAZ4FAABaAAAA5gZVwxNJ1T8ih0bWPNLlPwAAAD83AQAAAAAAAAGfBQAAWgAAAP3MiloHsNU/IodG1jzS5T8AAAA/RwEAAAAAAAABoAUAAFoAAACfo4zGkPnVPyKHRtY80uU/AAAAP0cBAAAAAAAAAaEFAABaAAAAcGFcczlv1j8ih0bWPNLlPwAAAD9WAQAAAAAAAAGiBQAAWgAAAIcnkgot1tY/m1VOC9ra5T8AAAA/VgEAAAAAAAABowUAAFoAAACe7cehID3XPxMkVkB34+U/AAAAP2YBAAAAAAAAAaQFAABaAAAA+7tjI1+V1z8TJFZAd+PlPwAAAD91AQAAAAAAAAGlBQAAWgAAAFeK/6Sd7dc/EyRWQHfj5T8AAAA/dQEAAAAAAAABpgUAAFoAAABAaWf7cSjYPxMkVkB34+U/AAAAP4UBAAAAAAAAAacFAABaAAAA4z9pZ/tx2D8TJFZAd+PlPwAAAD+FAQAAAAAAAAGoBQAAWgAAAIUWa9OEu9g/EyRWQHfj5T8AAAA/hQEAAAAAAAABqQUAAFoAAAAo7Ww/DgXZPxMkVkB34+U/AAAAP5UBAAAAAAAAAaoFAABaAAAAEMzUleI/2T8TJFZAd+PlPwAAAD+kAQAAAAAAAAGrBQAAWgAAAPqqPOy2etk/EyRWQHfj5T8AAAA/pAEAAAAAAAABrAUAAFoAAACdgT5YQMTZP5tVTgva2uU/AAAAP7QBAAAAAAAAAa0FAABaAAAAhWCmrhT/2T8ih0bWPNLlPwAAAD+0AQAAAAAAAAGuBQAAWgAAALRHdO8zK9o/IodG1jzS5T8AAAA/xAEAAAAAAAABrwUAAFoAAADiLkIwU1faPyKHRtY80uU/AAAAP8QBAAAAAAAAAbAFAABaAAAAyw2qhieS2j8ih0bWPNLlPwAAAD/TAQAAAAAAAAGxBQAAWgAAAPn0d8dGvto/IodG1jzS5T8AAAA/0wEAAAAAAAABsgUAAFoAAAAn3EUIZuraPyKHRtY80uU/AAAAP+MBAAAAAAAAAbMFAABaAAAAVsMTSYUW2z+ruD6hn8nlPwAAAD/jAQAAAAAAAAG0BQAAWgAAAISq4YmkQts/q7g+oZ/J5T8AAAA/8gEAAAAAAAABtQUAAFoAAAD4mRW1DmDbP6u4PqGfyeU/AAAAP/IBAAAAAAAAAbYFAABaAAAAJ4Hj9S2M2z+ruD6hn8nlPwAAAD8CAgAAAAAAAAG3BQAAWgAAAA9gS0wCx9s/q7g+oZ/J5T8AAAA/AgIAAAAAAAABuAUAAFoAAAA+RxmNIfPbP6u4PqGfyeU/AAAAPxICAAAAAAAAAbkFAABaAAAAbC7nzUAf3D+ruD6hn8nlPwAAAD8SAgAAAAAAAAG6BQAAWgAAAJoVtQ5gS9w/q7g+oZ/J5T8AAAA/IQIAAAAAAAABuwUAAFoAAAAPBek5ymjcP6u4PqGfyeU/AAAAPyECAAAAAAAAAbwFAABaAAAAg/QcZTSG3D+ruD6hn8nlPwAAAD8xAgAAAAAAAAG9BQAAWgAAAPfjUJCeo9w/q7g+oZ/J5T8AAAA/MQIAAAAAAAABvgUAAFoAAACx2+qlU7LcP6u4PqGfyeU/AAAAP0ECAAAAAAAAAb8FAABaAAAAa9OEuwjB3D+ruD6hn8nlPwAAAD9BAgAAAAAAAAHABQAAWgAAACXLHtG9z9w/q7g+oZ/J5T8AAAA/UAIAAAAAAAABwQUAAFoAAADgwrjmct7cP6u4PqGfyeU/AAAAP2ACAAAAAAAAAcIFAABaAAAAmrpS/Cft3D+ruD6hn8nlPwAAAD9vAgAAAAAAAAHDBQAAWgAAAFSy7BHd+9w/q7g+oZ/J5T8AAAA/fwIAAAAAAAABxAUAAFoAAADIoSA9RxndP6u4PqGfyeU/AAAAP48CAAAAAAAAAcUFAABaAAAAPJFUaLE23T+ruD6hn8nlPwAAAD+PAgAAAAAAAAHGBQAAWgAAALGAiJMbVN0/q7g+oZ/J5T8AAAA/jwIAAAAAAAABxwUAAFoAAACZX/Dp747dPyKHRtY80uU/AAAAP54CAAAAAAAAAcgFAABaAAAAgj5YQMTJ3T8ih0bWPNLlPwAAAD+eAgAAAAAAAAHJBQAAWgAAAGodwJaYBN4/IodG1jzS5T8AAAA/rgIAAAAAAAABygUAAFoAAAAO9MECIk7ePyKHRtY80uU/AAAAP64CAAAAAAAAAcsFAABaAAAAPduPQ0F63j8ih0bWPNLlPwAAAD++AgAAAAAAAAHMBQAAWgAAACW695kVtd4/IodG1jzS5T8AAAA/vgIAAAAAAAABzQUAAFoAAABTocXaNOHePyKHRtY80uU/AAAAP80CAAAAAAAAAc4FAABaAAAAO4AtMQkc3z8ih0bWPNLlPwAAAD/NAgAAAAAAAAHPBQAAWgAAALFvYVxzOd8/IodG1jzS5T8AAAA/3QIAAAAAAAAB0AUAAFoAAADfVi+dkmXfPzLqNmwCweU/AAAAP+sCAAAAAAAAAdEFAABaAAAADT793bGR3z8y6jZsAsHlPwAAAD/6AgAAAAAAAAHSBQAAWgAAAIEtMQkcr98/uhsvN2W45T8AAAA/CgMAAAAAAAAB0wUAAFoAAACvFP9JO9vfP0NNJwLIr+U/AAAAPwoDAAAAAAAAAdQFAABaAAAA7n1mRa0D4D/Kfh/NKqflPwAAAD8aAwAAAAAAAAHVBQAAWgAAAGRtmnAXIeA/UrAXmI2e5T8AAAA/GgMAAAAAAAAB1gUAAFoAAAAeZTSGzC/gP9vhD2PwleU/AAAAPykDAAAAAAAAAdcFAABaAAAAtFibJtxF4D/b4Q9j8JXlPwAAAD8pAwAAAAAAAAHYBQAAWgAAAG5QNTyRVOA/YhMILlON5T8AAAA/OQMAAAAAAAAB2QUAAFoAAAAGRJzcoGrgP+pEAPm1hOU/AAAAPzkDAAAAAAAAAdoFAABaAAAAnDcDfbCA4D9ydvjDGHzlPwAAAD9JAwAAAAAAAAHbBQAAWgAAADQrah3AluA/cnb4wxh85T8AAAA/SQMAAAAAAAAB3AUAAFoAAABiEjhe38LgP/qn8I57c+U/AAAAP1gDAAAAAAAAAd0FAABaAAAA+gWf/u7Y4D/6p/COe3PlPwAAAD9YAwAAAAAAAAHeBQAAWgAAAJD5BZ/+7uA/gtnoWd5q5T8AAAA/aAMAAAAAAAAB3wUAAFoAAAAo7Ww/DgXhP4LZ6FneauU/AAAAP2gDAAAAAAAAAeAFAABaAAAA4uQGVcMT4T8KC+EkQWLlPwAAAD93AwAAAAAAAAHhBQAAWgAAAHrYbfXSKeE/CgvhJEFi5T8AAAA/hwMAAAAAAAAB4gUAAFoAAAA00AcLiDjhPwoL4SRBYuU/AAAAP4cDAAAAAAAAAeMFAABaAAAAysNuq5dO4T8KC+EkQWLlPwAAAD+HAwAAAAAAAAHkBQAAWgAAAIS7CMFMXeE/kjzZ76NZ5T8AAAA/lwMAAAAAAAAB5QUAAFoAAAA+s6LWAWzhP5I82e+jWeU/AAAAP5cDAAAAAAAAAeYFAABaAAAA1qYJdxGC4T8ZbtG6BlHlPwAAAD/GAwAAAAAAAAHnBQAAWgAAABxUDU8kFeI/OjSy5pEu5T8AAAA/1QMAAAAAAAAB6AUAAFoAAADiLkIwU1fiP0mXonxXHeU/AAAAP9UDAAAAAAAAAekFAABaAAAAVh52W7104j9Z+pISHQzlPwAAAD/lAwAAAAAAAAHqBQAAWgAAAO4R3fvMiuI/aF2DqOL65D8AAAA/5QMAAAAAAAAB6wUAAFoAAACoCXcRgpniP2hdg6ji+uQ/AAAAP+UDAAAAAAAAAewFAABaAAAAqAl3EYKZ4j/xjntzRfLkPwAAAD/0AwAAAAAAAAHtBQAAWgAAAGIBESc3qOI/ecBzPqjp5D8AAAA/BAQAAAAAAAAB7gUAAFoAAAA+/d2xka/iPwDyawkL4eQ/AAAAPxQEAAAAAAAAAe8FAABaAAAAPv3dsZGv4j+JI2TUbdjkPwAAAD8zBAAAAAAAAAHwBQAAWgAAABz5qjzstuI/EVVcn9DP5D8AAAA/QwQAAAAAAAAB8QUAAFoAAAAc+ao87LbiP5iGVGozx+Q/AAAAP0MEAAAAAAAAAfIFAABaAAAA+PR3x0a+4j+o6UQA+bXkPwAAAD9SBAAAAAAAAAHzBQAAWgAAANbwRFKhxeI/uUw1lr6k5D8AAAA/UgQAAAAAAAAB9AUAAFoAAACy7BHd+8ziP8ivJSyEk+Q/AAAAP1IEAAAAAAAAAfUFAABaAAAAbOSr8rDb4j/YEhbCSYLkPwAAAD9iBAAAAAAAAAH2BQAAWgAAAErgeH0L4+I/+Nj27dRf5D8AAAA/cQQAAAAAAAAB9wUAAFoAAAAE2BKTwPHiPwg854OaTuQ/AAAAP3EEAAAAAAAAAfgFAABaAAAA4tPfHRv54j+g0M/kwjTkPwAAAD+BBAAAAAAAAAH5BQAAWgAAAL7PrKh1AOM/sDPAeogj5D8AAAA/gQQAAAAAAAAB+gUAAFoAAACcy3kz0AfjP0jIqNuwCeQ/AAAAP5EEAAAAAAAAAfsFAABaAAAAeMdGvioP4z9XK5lxdvjjPwAAAD+RBAAAAAAAAAH8BQAAWgAAAHjHRr4qD+M/Z46JBzzn4z8AAAA/oAQAAAAAAAAB/QUAAFoAAAB4x0a+Kg/jP3jxeZ0B1uM/AAAAP6AEAAAAAAAAAf4FAABaAAAAeMdGvioP4z//InJoZM3jPwAAAD+wBAAAAAAAAAH/BQAAWgAAAHjHRr4qD+M/h1RqM8fE4z8AAAA/sAQAAAAAAAABAAYAAFoAAAB4x0a+Kg/jPw+GYv4pvOM/AAAAP8AEAAAAAAAAAQEGAABaAAAAeMdGvioP4z8f6VKU76rjPwAAAD/PBAAAAAAAAAECBgAAWgAAAHjHRr4qD+M/pxpLX1Ki4z8AAAA/7gQAAAAAAAABAwYAAFoAAACcy3kz0AfjP04SJFZAd+M/AAAAP+4EAAAAAAAAAQQGAABaAAAA4tPfHRv54j/WQxwho27jPwAAAD8QBQAAAAAAAAEFBgAAWgAAACbcRQhm6uI/btgEgstU4z8AAAA/EAUAAAAAAAABBgYAAFoAAACQ6N5nVtTiPwVt7eLzOuM/AAAAPyAFAAAAAAAAAQcGAABaAAAA+PR3x0a+4j8W0N14uSnjPwAAAD8gBQAAAAAAAAEIBgAAWgAAAGIBESc3qOI/rmTG2eEP4z8AAAA/IAUAAAAAAAABCQYAAFoAAADuEd37zIriP77Htm+n/uI/AAAAPy8FAAAAAAAAAQoGAABaAAAAnCbcRQhm4j9WXJ/Qz+TiPwAAAD8vBQAAAAAAAAELBgAAWgAAAOIuQjBTV+I/3Y2XmzLc4j8AAAA/PwUAAAAAAAABDAYAAFoAAAAoN6gankjiP2W/j2aV0+I/AAAAP08FAAAAAAAAAQ0GAABaAAAAtEd07zMr4j9lv49mldPiPwAAAD9PBQAAAAAAAAEOBgAAWgAAAPpP2tl+HOI/7vCHMfjK4j8AAAA/XgUAAAAAAAABDwYAAFoAAABiXHM5bwbiP+7whzH4yuI/AAAAP14FAAAAAAAAARAGAABaAAAAymgMmV/w4T/u8Icx+MriPwAAAD99BQAAAAAAAAERBgAAWgAAAJyBPlhAxOE/7vCHMfjK4j8AAAA/fQUAAAAAAAABEgYAAFoAAAAGjte3MK7hP+7whzH4yuI/AAAAP30FAAAAAAAAARMGAABaAAAAbppwFyGY4T/u8Icx+MriPwAAAD99BQAAAAAAAAEUBgAAWgAAAPqqPOy2euE/7vCHMfjK4j8AAAA/jQUAAAAAAAABFQYAAFoAAACEuwjBTF3hP+7whzH4yuI/AAAAP50FAAAAAAAAARYGAABaAAAA7sehID1H4T/u8Icx+MriPwAAAD+dBQAAAAAAAAEXBgAAWgAAAJzcoGp4IuE/7vCHMfjK4j8AAAA/nQUAAAAAAAABGAYAAFoAAAAG6TnKaAzhP+7whzH4yuI/AAAAP7wFAAAAAAAAARkGAABaAAAAkPkFn/7u4D/u8Icx+MriPwAAAD+8BQAAAAAAAAEaBgAAWgAAABwK0nOU0eA/7vCHMfjK4j8AAAA/vAUAAAAAAAABGwYAAFoAAACGFmvThLvgP+7whzH4yuI/AAAAP8wFAAAAAAAAARwGAABaAAAAEic3qBqe4D/u8Icx+MriPwAAAD/MBQAAAAAAAAEdBgAAWgAAAJw3A32wgOA/Zb+PZpXT4j8AAAA/2wUAAAAAAAABHgYAAFoAAABMTALH61vgP92Nl5sy3OI/AAAAP9sFAAAAAAAAAR8GAABaAAAA+mABESc34D9WXJ/Qz+TiPwAAAD/rBQAAAAAAAAEgBgAAWgAAAKp1AFtiEuA/zSqnBW3t4j8AAAA/6wUAAAAAAAABIQYAAFoAAACvFP9JO9vfP80qpwVt7eI/AAAAP/oFAAAAAAAAASIGAABaAAAAxzWX82ag3z/NKqcFbe3iPwAAAD/6BQAAAAAAAAEjBgAAWgAAACVflYfdVt8/RfmuOgr24j8AAAA/CgYAAAAAAAABJAYAAFoAAAD1d8dGvirfP77Htm+n/uI/AAAAPwoGAAAAAAAAASUGAABaAAAAx5D5BZ/+3j++x7Zvp/7iPwAAAD8aBgAAAAAAAAEmBgAAWgAAAN+xka/Kw94/vse2b6f+4j8AAAA/GgYAAAAAAAABJwYAAFoAAAA9249DQXreP77Htm+n/uI/AAAAPykGAAAAAAAAASgGAABaAAAA3gz0wQIi3j++x7Zvp/7iPwAAAD8pBgAAAAAAAAEpBgAAWgAAADw28lV52N0/vse2b6f+4j8AAAA/OQYAAAAAAAABKgYAAFoAAADfZ1bUOoDdP77Htm+n/uI/AAAAP0kGAAAAAAAAASsGAABaAAAAgpm6Uvwn3T++x7Zvp/7iPwAAAD9JBgAAAAAAAAEsBgAAWgAAALHb6qVTstw/vse2b6f+4j8AAAA/SQYAAAAAAAABLQYAAFoAAADgHRv5qjzcP0X5rjoK9uI/AAAAP1gGAAAAAAAAAS4GAABaAAAAVWixNk242z9F+a46CvbiPwAAAD9YBgAAAAAAAAEvBgAAWgAAAMqyR3TvM9s/zSqnBW3t4j8AAAA/aAYAAAAAAAABMAYAAFoAAAD59HfHRr7aP80qpwVt7eI/AAAAP2gGAAAAAAAAATEGAABaAAAAKDeoGp5I2j/NKqcFbe3iPwAAAD93BgAAAAAAAAEyBgAAWgAAAJ2BPlhAxNk/zSqnBW3t4j8AAAA/dwYAAAAAAAABMwYAAFoAAADLw26rl07ZP80qpwVt7eI/AAAAP4cGAAAAAAAAATQGAABaAAAAtP04FKTn2D/NKqcFbe3iPwAAAD+HBgAAAAAAAAE1BgAAWgAAAJ03A32wgNg/zSqnBW3t4j8AAAA/lwYAAAAAAAABNgYAAFoAAAD6YAERJzfYP80qpwVt7eI/AAAAP5cGAAAAAAAAATcGAABaAAAAnZJlj+je1z/NKqcFbe3iPwAAAD+mBgAAAAAAAAE4BgAAWgAAALWz/TgUpNc/zSqnBW3t4j8AAAA/tgYAAAAAAAABOQYAAFoAAADM1JXiP2nXP80qpwVt7eI/AAAAP7YGAAAAAAAAAToGAABaAAAAKv6TdrYf1z/NKqcFbe3iPwAAAD+2BgAAAAAAAAE7BgAAWgAAABM4Xt/CuNY/zSqnBW3t4j8AAAA/xgYAAAAAAAABPAYAAFoAAAD8cShIz1HWP80qpwVt7eI/AAAAP8YGAAAAAAAAAT0GAABaAAAAK7RYmybc1T9WXJ/Qz+TiPwAAAD/VBgAAAAAAAAE+BgAAWgAAAFr2iO59ZtU/3Y2XmzLc4j8AAAA/1QYAAAAAAAABPwYAAFoAAAAVSYUWa9PUP2W/j2aV0+I/AAAAP+UGAAAAAAAAAUAGAABaAAAAzpuBPlhA1D/u8Icx+MriPwAAAD8EBwAAAAAAAAFBBgAAWgAAABVarE0T7tI//VN4x7254j8AAAA/BAcAAAAAAAABQgYAAFoAAAAWtQ5gS0zSP4WFcJIgseI/AAAAPwQHAAAAAAAAAUMGAABaAAAARfc+s6LW0T+FhXCSILHiPwAAAD8UBwAAAAAAAAFEBgAAWgAAALpB1fBEUtE/hYVwkiCx4j8AAAA/FAcAAAAAAAABRQYAAFoAAACje59ZUevQP4WFcJIgseI/AAAAPyMHAAAAAAAAAUYGAABaAAAAAKWd7ceh0D+FhXCSILHiPwAAAD8jBwAAAAAAAAFHBgAAWgAAAOneZ1bUOtA/hYVwkiCx4j8AAAA/MwcAAAAAAAABSAYAAFoAAAAAAAAAAADQP4WFcJIgseI/AAAAPzMHAAAAAAAAAUkGAABaAAAAMEIwU1eKzz+FhXCSILHiPwAAAD9DBwAAAAAAAAFKBgAAWgAAABrXXM6bgc4/hYVwkiCx4j8AAAA/UgcAAAAAAAABSwYAAFoAAABIGY0h8wvOP4WFcJIgseI/AAAAP1IHAAAAAAAAAUwGAABaAAAAAmyJSeB4zT+FhXCSILHiPwAAAD9iBwAAAAAAAAFNBgAAWgAAADKuuZw3A80/hYVwkiCx4j8AAAA/YgcAAAAAAAABTgYAAFoAAAB3EYKZulLMP4WFcJIgseI/AAAAP3EHAAAAAAAAAU8GAABaAAAAMmR+wae/yz+FhXCSILHiPwAAAD9xBwAAAAAAAAFQBgAAWgAAAOy2eumULMs/hYVwkiCx4j8AAAA/gQcAAAAAAAABUQYAAFoAAAC/Kg+7rV7KP4WFcJIgseI/AAAAP4EHAAAAAAAAAVIGAABaAAAAkZ6jjMaQyT+FhXCSILHiPwAAAD+RBwAAAAAAAAFTBgAAWgAAAO8iBDN1pcg/hYVwkiCx4j8AAAA/kQcAAAAAAAABVAYAAFoAAAB76ZQse0THP4WFcJIgseI/AAAAP7AHAAAAAAAAAVUGAABaAAAAwUxdKf6Txj+FhXCSILHiPwAAAD/ABwAAAAAAAAFWBgAAWgAAAJPA8foWxsU/hYVwkiCx4j8AAAA/zwcAAAAAAAABVwYAAFoAAAAf0b3PrKjFP4WFcJIgseI/AAAAP88HAAAAAAAAAVgGAABaAAAAq+GJpEKLxT+FhXCSILHiPwAAAD/fBwAAAAAAAAFZBgAAWgAAADfyVXnYbcU/hYVwkiCx4j8AAAA//gcAAAAAAAABWgYAAFoAAAAgh4L0HGXEP4WFcJIgseI/AAAAPw4IAAAAAAAAAVsGAABaAAAAT8myR3Tvwz+FhXCSILHiPwAAAD8OCAAAAAAAAAFcBgAAWgAAAPP6FsY1l8M/hYVwkiCx4j8AAAA/DggAAAAAAAABXQYAAFoAAACWLHtE9z7DP4WFcJIgseI/AAAAPx0IAAAAAAAAAV4GAABaAAAArU0T7iIEwz+FhXCSILHiPwAAAD8dCAAAAAAAAAFfBgAAWgAAAMRuq5dOycI//VN4x7254j8AAAA/LQgAAAAAAAABYAYAAFoAAADEbquXTsnCP3UigPxawuI/AAAAPz0IAAAAAAAAAWEGAABaAAAAT393bOSrwj91IoD8WsLiPwAAAD89CAAAAAAAAAFiBgAAWgAAAE9/d2zkq8I/7vCHMfjK4j8AAAA/XAgAAAAAAAABYwYAAFoAAABPf3ds5KvCP2W/j2aV0+I/AAAAP2sIAAAAAAAAAWQGAABaAAAA249DQXqOwj/djZebMtziPwAAAD9rCAAAAAAAAAFlBgAAWgAAANuPQ0F6jsI/Vlyf0M/k4j8AAAA/ewgAAAAAAAABZgYAAFoAAADbj0NBeo7CP80qpwVt7eI/AAAAP3sIAAAAAAAAAWcGAABaAAAA249DQXqOwj++x7Zvp/7iPwAAAD+LCAAAAAAAAAFoBgAAWgAAANuPQ0F6jsI/rmTG2eEP4z8AAAA/iwgAAAAAAAABaQYAAFoAAADbj0NBeo7CPxbQ3Xi5KeM/AAAAP5oIAAAAAAAAAWoGAABaAAAA249DQXqOwj/2Cf1MLkzjPwAAAD+aCAAAAAAAAAFrBgAAWgAAANuPQ0F6jsI/1kMcIaNu4z8AAAA/qggAAAAAAAABbAYAAFoAAADbj0NBeo7CP7Z9O/UXkeM/AAAAP6oIAAAAAAAAAW0GAABaAAAA249DQXqOwj+Xt1rJjLPjPwAAAD+6CAAAAAAAAAFuBgAAWgAAANuPQ0F6jsI/Z46JBzzn4z8AAAA/uggAAAAAAAABbwYAAFoAAADbj0NBeo7CP0jIqNuwCeQ/AAAAP8kIAAAAAAAAAXAGAABaAAAA249DQXqOwj8nAsivJSzkPwAAAD/JCAAAAAAAAAFxBgAAWgAAANuPQ0F6jsI/j23fTv1F5D8AAAA/2QgAAAAAAAABcgYAAFoAAADbj0NBeo7CP/jY9u3UX+Q/AAAAP9kIAAAAAAAAAXMGAABaAAAAT393bOSrwj/odQZYD3HkPwAAAD/oCAAAAAAAAAF0BgAAWgAAAMRuq5dOycI/UeEd9+aK5D8AAAA/6AgAAAAAAAABdQYAAFoAAAA5Xt/CuObCP0B+LWEhnOQ/AAAAP/gIAAAAAAAAAXYGAABaAAAArU0T7iIEwz+5TDWWvqTkPwAAAD8ICQAAAAAAAAF3BgAAWgAAACI9RxmNIcM/qOlEAPm15D8AAAA/CAkAAAAAAAABeAYAAFoAAACWLHtE9z7DP5iGVGozx+Q/AAAAPwgJAAAAAAAAAXkGAABaAAAAfgvjmst5wz8RVVyf0M/kPwAAAD8XCQAAAAAAAAF6BgAAWgAAAPP6FsY1l8M/ecBzPqjp5D8AAAA/FwkAAAAAAAABewYAAFoAAADb2X4cCtLDP+Eri91/A+U/AAAAPycJAAAAAAAAAXwGAABaAAAAT8myR3Tvwz9Z+pISHQzlPwAAAD8nCQAAAAAAAAF9BgAAWgAAADioGp5IKsQ/SZeifFcd5T8AAAA/NwkAAAAAAAABfgYAAFoAAACsl07JskfEPzo0suaRLuU/AAAAP0YJAAAAAAAAAX8GAABaAAAAIIeC9BxlxD86NLLmkS7lPwAAAD9GCQAAAAAAAAGABgAAWgAAAJV2th+HgsQ/KtHBUMw/5T8AAAA/RgkAAAAAAAABgQYAAFoAAAAJZupK8Z/EPyrRwVDMP+U/AAAAP1YJAAAAAAAAAYIGAABaAAAAfVUedlu9xD8ZbtG6BlHlPwAAAD9WCQAAAAAAAAGDBgAAWgAAAGY0hswv+MQ/kjzZ76NZ5T8AAAA/ZQkAAAAAAAABhAYAAFoAAADaI7r3mRXFP5I82e+jWeU/AAAAP2UJAAAAAAAAAYUGAABaAAAAwgIiTm5QxT8KC+EkQWLlPwAAAD91CQAAAAAAAAGGBgAAWgAAAKvhiaRCi8U/gtnoWd5q5T8AAAA/dQkAAAAAAAABhwYAAFoAAAAf0b3PrKjFP4LZ6FneauU/AAAAP4UJAAAAAAAAAYgGAABaAAAAk8Dx+hbGxT+C2ehZ3mrlPwAAAD+FCQAAAAAAAAGJBgAAWgAAAHyfWVHrAMY/+qfwjntz5T8AAAA/lAkAAAAAAAABigYAAFoAAADwjo18VR7GP/qn8I57c+U/AAAAP6QJAAAAAAAAAYsGAABaAAAA2W310ilZxj/6p/COe3PlPwAAAD/DCQAAAAAAAAGMBgAAWgAAAE1dKf6TdsY/+qfwjntz5T8AAAA/wwkAAAAAAAABjQYAAFoAAAA1PJFUaLHGP/qn8I57c+U/AAAAP8MJAAAAAAAAAY4GAABaAAAAqivFf9LOxj/6p/COe3PlPwAAAD/TCQAAAAAAAAGPBgAAWgAAAB4b+ao87MY/+qfwjntz5T8AAAA/0wkAAAAAAAABkAYAAFoAAAAG+mABESfHP/qn8I57c+U/AAAAP+IJAAAAAAAAAZEGAABaAAAArU0T7iIEwz/donUNoorrPwAAAD8AAAAAAAAAAAGSBgAAWgAAACI9RxmNIcM/3aJ1DaKK6z8AAAA/AAAAAAAAAAABkwYAAFoAAACWLHtE9z7DP92idQ2iius/AAAAPyAAAAAAAAAAAZQGAABaAAAAChyvb2Fcwz9k1G3YBILrPwAAAD8/AAAAAAAAAAGVBgAAWgAAAPP6FsY1l8M/ZNRt2ASC6z8AAAA/TwAAAAAAAAABlgYAAFoAAADb2X4cCtLDP2TUbdgEgus/AAAAP24AAAAAAAAAAZcGAABaAAAAT8myR3Tvwz/tBWajZ3nrPwAAAD9uAAAAAAAAAAGYBgAAWgAAADioGp5IKsQ/dTdebspw6z8AAAA/jQAAAAAAAAABmQYAAFoAAAAJZupK8Z/EP/xoVjktaOs/AAAAP40AAAAAAAAAAZoGAABaAAAA2iO695kVxT/8aFY5LWjrPwAAAD+NAAAAAAAAAAGbBgAAWgAAAJPA8foWxsU//GhWOS1o6z8AAAA/rAAAAAAAAAABnAYAAFoAAAAeG/mqPOzGP/xoVjktaOs/AAAAP6wAAAAAAAAAAZ0GAABaAAAAY8j8gk9/xz91N15uynDrPwAAAD+sAAAAAAAAAAGeBgAAWgAAAB5lNIbML8g/dTdebspw6z8AAAA/vAAAAAAAAAABnwYAAFoAAABjEjhe38LIP+0FZqNnees/AAAAP7wAAAAAAAAAAaAGAABaAAAAHa9vYVxzyT9k1G3YBILrPwAAAD/MAAAAAAAAAAGhBgAAWgAAAEo7249DQco/ZNRt2ASC6z8AAAA/zAAAAAAAAAABogYAAFoAAACQ6N5nVtTKP92idQ2iius/AAAAPwoBAAAAAAAAAaMGAABaAAAAvr6Fcc3lzD/donUNoorrPwAAAD8ZAQAAAAAAAAGkBgAAWgAAAGA6Jcse0c0//GhWOS1o6z8AAAA/KQEAAAAAAAABpQYAAFoAAAAa11zOm4HOPwzMRs/yVus/AAAAPzkBAAAAAAAAAaYGAABaAAAAArbEJHC8zj+U/T6aVU7rPwAAAD85AQAAAAAAAAGnBgAAWgAAAHal+E/a2c4/HC83ZbhF6z8AAAA/SAEAAAAAAAABqAYAAFoAAABehGCmrhTPPxwvN2W4Res/AAAAP0gBAAAAAAAAAakGAABaAAAA0nOU0Rgyzz8cLzdluEXrPwAAAD9IAQAAAAAAAAGqBgAAWgAAALxS/CftbM8/pGAvMBs96z8AAAA/WAEAAAAAAAABqwYAAFoAAACkMWR+wafPPyySJ/t9NOs/AAAAP2cBAAAAAAAAAawGAABaAAAAGCGYqSvFzz+zwx/G4CvrPwAAAD93AQAAAAAAAAGtBgAAWgAAAIwQzNSV4s8/s8MfxuAr6z8AAAA/dwEAAAAAAAABrgYAAFoAAAAAAAAAAADQPzz1F5FDI+s/AAAAP4cBAAAAAAAAAa8GAABaAAAAuveZFbUO0D/EJhBcphrrPwAAAD+HAQAAAAAAAAGwBgAAWgAAAC/nzUAfLNA/S1gIJwkS6z8AAAA/hwEAAAAAAAABsQYAAFoAAAAv581AHyzQP9SJAPJrCes/AAAAP5YBAAAAAAAAAbIGAABaAAAA6d5nVtQ60D9cu/i8zgDrPwAAAD+WAQAAAAAAAAGzBgAAWgAAAF3Om4E+WNA/4+zwhzH46j8AAAA/pgEAAAAAAAABtAYAAFoAAAAXxjWX82bQP3uB2ehZ3uo/AAAAP7YBAAAAAAAAAbUGAABaAAAAi7Vpwl2E0D+L5Ml+H83qPwAAAD+2AQAAAAAAAAG2BgAAWgAAAAClne3HodA/I3my30ez6j8AAAA/xQEAAAAAAAABtwYAAFoAAAAvjGsu583QP8twi9Y1iOo/AAAAP8UBAAAAAAAAAbgGAABaAAAAo3ufWVHr0D9jBXQ3Xm7qPwAAAD/FAQAAAAAAAAG5BgAAWgAAABdr04S7CNE/cmhkzSNd6j8AAAA/1QEAAAAAAAABugYAAFoAAACLWgewJSbRP5MuRfmuOuo/AAAAP+QBAAAAAAAAAbsGAABaAAAAi1oHsCUm0T8aYD3EETLqPwAAAD/kAQAAAAAAAAG8BgAAWgAAAABKO9uPQ9E/K8MtWtcg6j8AAAA/9AEAAAAAAAABvQYAAFoAAAC6QdXwRFLRP8JXFrv/Buo/AAAAPwQCAAAAAAAAAb4GAABaAAAAdDlvBvpg0T/iHffmiuTpPwAAAD8EAgAAAAAAAAG/BgAAWgAAAC4xCRyvb9E/8oDnfFDT6T8AAAA/EwIAAAAAAAABwAYAAFoAAAAuMQkcr2/RPwHk1xIWwuk/AAAAPxMCAAAAAAAAAcEGAABaAAAALjEJHK9v0T+ZeMBzPqjpPwAAAD8jAgAAAAAAAAHCBgAAWgAAAC4xCRyvb9E/qduwCQSX6T8AAAA/MwIAAAAAAAABwwYAAFoAAAAuMQkcr2/RP0FwmWosfek/AAAAP0ICAAAAAAAAAcQGAABaAAAALjEJHK9v0T9Q04kA8mvpPwAAAD9CAgAAAAAAAAHFBgAAWgAAAHQ5bwb6YNE/2QSCy1Rj6T8AAAA/QgIAAAAAAAABxgYAAFoAAAC6QdXwRFLRP+hncmEaUuk/AAAAP0ICAAAAAAAAAccGAABaAAAAAEo7249D0T/oZ3JhGlLpPwAAAD9SAgAAAAAAAAHIBgAAWgAAAItaB7AlJtE/cZlqLH1J6T8AAAA/UgIAAAAAAAAByQYAAFoAAADRYm2acBfRP/nKYvffQOk/AAAAP2ECAAAAAAAAAcoGAABaAAAAXXM5bwb60D/5ymL330DpPwAAAD9xAgAAAAAAAAHLBgAAWgAAAKN7n1lR69A/gPxawkI46T8AAAA/cQIAAAAAAAABzAYAAFoAAAB0lNEYMr/QPwkuU42lL+k/AAAAP3ECAAAAAAAAAc0GAABaAAAA0b3PrKh10D8JLlONpS/pPwAAAD+BAgAAAAAAAAHOBgAAWgAAAHTvMytqHdA/GJFDI2se6T8AAAA/gQIAAAAAAAABzwYAAFoAAACkMWR+wafPP6HCO+7NFek/AAAAP78CAAAAAAAAAdAGAABaAAAAG/mqPOy2yj9ogPUQR8joPwAAAD+/AgAAAAAAAAHRBgAAWgAAAO5sPw4F6ck/aID1EEfI6D8AAAA/vwIAAAAAAAAB0gYAAFoAAABM8Z+0s/3IP2iA9RBHyOg/AAAAP88CAAAAAAAAAdMGAABaAAAAHmU0hswvyD9ogPUQR8joPwAAAD/PAgAAAAAAAAHUBgAAWgAAAGPI/IJPf8c/aID1EEfI6D8AAAA/3gIAAAAAAAAB1QYAAFoAAAA1PJFUaLHGP2iA9RBHyOg/AAAAP94CAAAAAAAAAdYGAABaAAAACLAlJoHjxT9ogPUQR8joPwAAAD/uAgAAAAAAAAHXBgAAWgAAANojuveZFcU/aID1EEfI6D8AAAA/7gIAAAAAAAAB2AYAAFoAAAAJZupK8Z/EP2iA9RBHyOg/AAAAP/4CAAAAAAAAAdkGAABaAAAA29l+HArSwz9ogPUQR8joPwAAAD8NAwAAAAAAAAHaBgAAWgAAAJYse0T3PsM/aID1EEfI6D8AAAA/DQMAAAAAAAAB2wYAAFoAAADEbquXTsnCP2iA9RBHyOg/AAAAPw0DAAAAAAAAAdwGAABaAAAACtJzlNEYwj9ogPUQR8joPwAAAD81AwAAAAAAAAHdBgAAWgAAAMUkcLy+hcE/aID1EEfI6D8AAAA/NQMAAAAAAAAB3gYAAFoAAAB/d2zkq/LAP99O/UXk0Og/AAAAPzUDAAAAAAAAAd8GAABaAAAAOspoDJlfwD/fTv1F5NDoPwAAAD9EAwAAAAAAAAHgBgAAWgAAANIYMr/g078/3079ReTQ6D8AAAA/RAMAAAAAAAAB4QYAAFoAAAAwnZJlj+i+P1gdBXuB2eg/AAAAP0QDAAAAAAAAAeIGAABaAAAAdgBbYhI4vj9YHQV7gdnoPwAAAD9UAwAAAAAAAAHjBgAAWgAAALxjI1+Vh70/WB0Fe4HZ6D8AAAA/YwMAAAAAAAAB5AYAAFoAAAACx+tbGNe8P9DrDLAe4ug/AAAAP2MDAAAAAAAAAeUGAABaAAAAMgkcr29hvD/Q6wywHuLoPwAAAD9zAwAAAAAAAAHmBgAAWgAAAEoqtFibJrw/SLoU5bvq6D8AAAA/cwMAAAAAAAAB5wYAAFoAAABgS0wCx+u7P0i6FOW76ug/AAAAP4MDAAAAAAAAAegGAABaAAAAkI18VR52uz9IuhTlu+roPwAAAD+DAwAAAAAAAAHpBgAAWgAAAL7PrKh1ALs/SLoU5bvq6D8AAAA/ogMAAAAAAAAB6gYAAFoAAADuEd37zIq6P0i6FOW76ug/AAAAP7IDAAAAAAAAAesGAABaAAAAkfkFn/7uuD9IuhTlu+roPwAAAD+yAwAAAAAAAAHsBgAAWgAAAMA7NvJVebg/SLoU5bvq6D8AAAA/wQMAAAAAAAAB7QYAAFoAAADXXM6bgT64P0i6FOW76ug/AAAAP8EDAAAAAAAAAe4GAABaAAAA731mRa0DuD9IuhTlu+roPwAAAD/RAwAAAAAAAAHvBgAAWgAAAAaf/u7YyLc/SLoU5bvq6D8AAAA/0QMAAAAAAAAB8AYAAFoAAAAewJaYBI63P8CIHBpZ8+g/AAAAP+ADAAAAAAAAAfEGAABaAAAANeEuQjBTtz/AiBwaWfPoPwAAAD/gAwAAAAAAAAHyBgAAWgAAAE0Cx+tbGLc/OFckT/b76D8AAAA/AAQAAAAAAAAB8wYAAFoAAABkI1+Vh922P7AlLISTBOk/AAAAPwAEAAAAAAAAAfQGAABaAAAAfET3PrOitj8o9DO5MA3pPwAAAD8PBAAAAAAAAAH1BgAAWgAAAHxE9z6zorY/ocI77s0V6T8AAAA/HwQAAAAAAAAB9gYAAFoAAAB8RPc+s6K2PxiRQyNrHuk/AAAAPy8EAAAAAAAAAfcGAABaAAAAk2WP6N5ntj+QX0tYCCfpPwAAAD8+BAAAAAAAAAH4BgAAWgAAAJNlj+jeZ7Y/+cpi999A6T8AAAA/PgQAAAAAAAAB+QYAAFoAAACTZY/o3me2P2E2epa3Wuk/AAAAPz4EAAAAAAAAAfoGAABaAAAAk2WP6N5ntj/JoZE1j3TpPwAAAD9OBAAAAAAAAAH7BgAAWgAAAJNlj+jeZ7Y/MQ2p1GaO6T8AAAA/TgQAAAAAAAAB/AYAAFoAAACTZY/o3me2PxJHyKjbsOk/AAAAP10EAAAAAAAAAf0GAABaAAAAk2WP6N5ntj/ygOd8UNPpPwAAAD9dBAAAAAAAAAH+BgAAWgAAAHxE9z6zorY/0roGUcX16T8AAAA/fQQAAAAAAAAB/wYAAFoAAABkI1+Vh922PzomHvCcD+o/AAAAP4wEAAAAAAAAAQAHAABaAAAANeEuQjBTtz+Cy1Rj6UvqPwAAAD+MBAAAAAAAAAEBBwAAWgAAAAaf/u7YyLc/YwV0N15u6j8AAAA/jAQAAAAAAAABAgcAAFoAAADvfWZFrQO4P8twi9Y1iOo/AAAAP5wEAAAAAAAAAQMHAABaAAAA11zOm4E+uD+rqqqqqqrqPwAAAD+cBAAAAAAAAAEEBwAAWgAAAKgankgqtLg/i+TJfh/N6j8AAAA/rAQAAAAAAAABBQcAAFoAAACR+QWf/u64P/NP4R335uo/AAAAP6wEAAAAAAAAAQYHAABaAAAAedht9dIpuT/UiQDyawnrPwAAAD+7BAAAAAAAAAEHBwAAWgAAAEyWPaJ7n7k/PPUXkUMj6z8AAAA/uwQAAAAAAAABCAcAAFoAAAAcVA1PJBW6P6RgLzAbPes/AAAAP8sEAAAAAAAAAQkHAABaAAAABjN1pfhPuj+U/T6aVU7rPwAAAD/LBAAAAAAAAAEKBwAAWgAAAO4R3fvMiro//GhWOS1o6z8AAAA/2gQAAAAAAAABCwcAAFoAAADW8ERSocW6P+0FZqNnees/AAAAP+oEAAAAAAAAAQwHAABaAAAAkI18VR52uz/MP4V33JvrPwAAAD/qBAAAAAAAAAENBwAAWgAAAHhs5KvysLs/NaucFrS16z8AAAA/+gQAAAAAAAABDgcAAFoAAABKKrRYmya8P615pEtRvus/AAAAP/oEAAAAAAAAAQ8HAABaAAAAMgkcr29hvD+dFrS1i8/rPwAAAD8JBQAAAAAAAAEQBwAAWgAAAALH61sY17w/jrPDH8bg6z8AAAA/CQUAAAAAAAABEQcAAFoAAADUhLsIwUy9P31Q04kA8us/AAAAPxkFAAAAAAAAARIHAABaAAAApEKLtWnCvT9t7eLzOgPsPwAAAD84BQAAAAAAAAETBwAAWgAAAGDfwrjmcr4/be3i8zoD7D8AAAA/OAUAAAAAAAABFAcAAFoAAABIvioPu62+P23t4vM6A+w/AAAAPzgFAAAAAAAAARUHAABaAAAAMJ2SZY/ovj9t7eLzOgPsPwAAAD9IBQAAAAAAAAEWBwAAWgAAAAJbYhI4Xr8/5rvqKNgL7D8AAAA/SAUAAAAAAAABFwcAAFoAAADd+8yKWgfAP+a76ijYC+w/AAAAP0gFAAAAAAAAARgHAABaAAAAUusAtsQkwD/mu+oo2AvsPwAAAD9XBQAAAAAAAAEZBwAAWgAAADrKaAyZX8A/5rvqKNgL7D8AAAA/VwUAAAAAAAABGgcAAFoAAAAjqdBibZrAP+a76ijYC+w/AAAAP2cFAAAAAAAAARsHAABaAAAAC4g4uUHVwD9t7eLzOgPsPwAAAD9nBQAAAAAAAAEcBwAAWgAAANxFCGbqSsE/fVDTiQDy6z8AAAA/dwUAAAAAAAABHQcAAFoAAADFJHC8voXBP31Q04kA8us/AAAAP3cFAAAAAAAAAR4HAABaAAAArgPYEpPAwT99UNOJAPLrPwAAAD+GBQAAAAAAAAEfBwAAWgAAAJbiP2ln+8E/BYLLVGPp6z8AAAA/lgUAAAAAAAABIAcAAFoAAAAK0nOU0RjCPwWCy1Rj6es/AAAAP5YFAAAAAAAAASEHAABaAAAACtJzlNEYwj+Os8MfxuDrPwAAAD+mBQAAAAAAAAEiBwAAWgAAAH7Bp787NsI/jrPDH8bg6z8AAAA/pgUAAAAAAAABIwcAAFoAAADzsNvqpVPCP46zwx/G4Os/AAAAP7UFAAAAAAAAASQHAABaAAAAZ6APFhBxwj+Os8MfxuDrPwAAAD/FBQAAAAAAAAElBwAAWgAAAGegDxYQccI/FeW76ijY6z8AAAA/5AUAAAAAAAABJgcAAFoAAABnoA8WEHHCP50WtLWLz+s/AAAAPwMGAAAAAAAAAScHAABaAAAAZ6APFhBxwj8lSKyA7sbrPwAAAD8TBgAAAAAAAAEoBwAAWgAAAPOw2+qlU8I/JUisgO7G6z8AAAA/IwYAAAAAAAABKQcAAFoAAABAWEDEyQ3iPz3EETLqNuw/AAAAPwAAAAAAAAAAASoHAABaAAAAHFQNTyQV4j/G9Qn9TC7sPwAAAD8AAAAAAAAAAAErBwAAWgAAABxUDU8kFeI/TicCyK8l7D8AAAA/EAAAAAAAAAABLAcAAFoAAAAcVA1PJBXiP8b1Cf1MLuw/AAAAP5wAAAAAAAAAAS0HAABaAAAAHFQNTyQV4j89xBEy6jbsPwAAAD+sAAAAAAAAAAEuBwAAWgAAABxUDU8kFeI/tpIZZ4c/7D8AAAA/rAAAAAAAAAABLwcAAFoAAAAcVA1PJBXiPy5hIZwkSOw/AAAAP6wAAAAAAAAAATAHAABaAAAAHFQNTyQV4j8e/jAGX1nsPwAAAD+8AAAAAAAAAAExBwAAWgAAABxUDU8kFeI/lsw4O/xh7D8AAAA/vAAAAAAAAAABMgcAAFoAAAAcVA1PJBXiPw6bQHCZauw/AAAAP8sAAAAAAAAAATMHAABaAAAAHFQNTyQV4j//N1Da03vsPwAAAD/LAAAAAAAAAAE0BwAAWgAAAPpP2tl+HOI/Z6NneauV7D8AAAA/2wAAAAAAAAABNQcAAFoAAADWS6dk2SPiP88OfxiDr+w/AAAAP9sAAAAAAAAAATYHAABaAAAA1kunZNkj4j+/q46CvcDsPwAAAD/rAAAAAAAAAAE3BwAAWgAAALRHdO8zK+I/rkie7PfR7D8AAAA/+gAAAAAAAAABOAcAAFoAAABuPw4F6TniP5/lrVYy4+w/AAAAP/oAAAAAAAAAATkHAABaAAAASjvbj0NB4j+Pgr3AbPTsPwAAAD8kAQAAAAAAAAE6BwAAWgAAAAQzdaX4T+I/B1HF9Qn97D8AAAA/JAEAAAAAAAABOwcAAFoAAAAEM3Wl+E/iP4AfzSqnBe0/AAAAPyQBAAAAAAAAATwHAABaAAAA4i5CMFNX4j/37dRfRA7tPwAAAD8zAQAAAAAAAAE9BwAAWgAAAL4qD7utXuI/b7zclOEW7T8AAAA/QwEAAAAAAAABPgcAAFoAAACcJtxFCGbiP2+83JThFu0/AAAAP0MBAAAAAAAAAT8HAABaAAAAeCKp0GJt4j9vvNyU4RbtPwAAAD9TAQAAAAAAAAFABwAAWgAAAHgiqdBibeI/6IrkyX4f7T8AAAA/YgEAAAAAAAABQQcAAFoAAAAyGkPmF3ziP+iK5Ml+H+0/AAAAP3IBAAAAAAAAAUIHAABaAAAAEBYQcXKD4j/YJ/QzuTDtPwAAAD+CAQAAAAAAAAFDBwAAWgAAAO4R3fvMiuI/UPb7aFY57T8AAAA/ggEAAAAAAAABRAcAAFoAAADKDaqGJ5LiP1D2+2hWOe0/AAAAP5EBAAAAAAAAAUUHAABaAAAAhAVEnNyg4j/HxAOe80HtPwAAAD+RAQAAAAAAAAFGBwAAWgAAAGIBESc3qOI/QJML05BK7T8AAAA/oQEAAAAAAAABRwcAAFoAAAA+/d2xka/iP0CTC9OQSu0/AAAAP7ABAAAAAAAAAUgHAABaAAAA1vBEUqHF4j9AkwvTkErtPwAAAD+wAQAAAAAAAAFJBwAAWgAAAGzkq/Kw2+I/uGETCC5T7T8AAAA/sAEAAAAAAAABSgcAAFoAAAAE2BKTwPHiP7hhEwguU+0/AAAAP8ABAAAAAAAAAUsHAABaAAAAnMt5M9AH4z+4YRMILlPtPwAAAD/AAQAAAAAAAAFMBwAAWgAAADK/4NPfHeM/uGETCC5T7T8AAAA/0AEAAAAAAAABTQcAAFoAAADKskd07zPjPy8wGz3LW+0/AAAAP9ABAAAAAAAAAU4HAABaAAAAYKauFP9J4z8vMBs9y1vtPwAAAD8OAgAAAAAAAAFPBwAAWgAAAGBLTALH6+M/qP4icmhk7T8AAAA/HgIAAAAAAAABUAcAAFoAAAAaQ+YXfPrjPyDNKqcFbe0/AAAAPx4CAAAAAAAAAVEHAABaAAAA1jqALTEJ5D8gzSqnBW3tPwAAAD8tAgAAAAAAAAFSBwAAWgAAAJAyGkPmF+Q/IM0qpwVt7T8AAAA/LQIAAAAAAAABUwcAAFoAAABKKrRYmybkPyDNKqcFbe0/AAAAPz0CAAAAAAAAAVQHAABaAAAABCJOblA15D8gzSqnBW3tPwAAAD89AgAAAAAAAAFVBwAAWgAAAJoVtQ5gS+Q/IM0qpwVt7T8AAAA/PQIAAAAAAAABVgcAAFoAAABUDU8kFVrkPyDNKqcFbe0/AAAAP00CAAAAAAAAAVcHAABaAAAA7AC2xCRw5D8gzSqnBW3tPwAAAD9cAgAAAAAAAAFYBwAAWgAAAIT0HGU0huQ/IM0qpwVt7T8AAAA/XAIAAAAAAAABWQcAAFoAAAAa6IMFRJzkPyDNKqcFbe0/AAAAP2wCAAAAAAAAAVoHAABaAAAA1N8dG/mq5D8gzSqnBW3tPwAAAD9sAgAAAAAAAAFbBwAAWgAAAGzThLsIweQ/qP4icmhk7T8AAAA/bAIAAAAAAAABXAcAAFoAAAAmyx7Rvc/kPy8wGz3LW+0/AAAAP3wCAAAAAAAAAV0HAABaAAAAvL6Fcc3l5D8vMBs9y1vtPwAAAD98AgAAAAAAAAFeBwAAWgAAAJq6Uvwn7eQ/LzAbPctb7T8AAAA/iwIAAAAAAAABXwcAAFoAAABUsuwR3fvkP7hhEwguU+0/AAAAP4sCAAAAAAAAAWAHAABaAAAAMK65nDcD5T9AkwvTkErtPwAAAD+bAgAAAAAAAAFhBwAAWgAAAOqlU7LsEeU/QJML05BK7T8AAAA/qgIAAAAAAAABYgcAAFoAAADIoSA9RxnlP0CTC9OQSu0/AAAAP7oCAAAAAAAAAWMHAABaAAAAgpm6Uvwn5T/HxAOe80HtPwAAAD+6AgAAAAAAAAFkBwAAWgAAADyRVGixNuU/x8QDnvNB7T8AAAA/ugIAAAAAAAABZQcAAFoAAAD2iO59ZkXlP8fEA57zQe0/AAAAP8oCAAAAAAAAAWYHAABaAAAA1IS7CMFM5T9Q9vtoVjntPwAAAD/KAgAAAAAAAAFnBwAAWgAAAI58VR52W+U/UPb7aFY57T8AAAA/2QIAAAAAAAABaAcAAFoAAABqeCKp0GLlP1D2+2hWOe0/AAAAP9kCAAAAAAAAAWkHAABaAAAAJnC8voVx5T/YJ/QzuTDtPwAAAD/pAgAAAAAAAAFqBwAAWgAAAOBnVtQ6gOU/2Cf0M7kw7T8AAAA/+QIAAAAAAAABawcAAFoAAAC8YyNflYflP19Z7P4bKO0/AAAAP/kCAAAAAAAAAWwHAABaAAAAeFu9dEqW5T/oiuTJfh/tPwAAAD8IAwAAAAAAAAFtBwAAWgAAADJTV4r/pOU/6IrkyX4f7T8AAAA/CAMAAAAAAAABbgcAAFoAAAAOTyQVWqzlP2+83JThFu0/AAAAPxgDAAAAAAAAAW8HAABaAAAA7Erxn7Sz5T/37dRfRA7tPwAAAD8YAwAAAAAAAAFwBwAAWgAAAKZCi7VpwuU/9+3UX0QO7T8AAAA/JwMAAAAAAAABcQcAAFoAAACCPlhAxMnlP4AfzSqnBe0/AAAAPycDAAAAAAAAAXIHAABaAAAAPDbyVXnY5T8HUcX1Cf3sPwAAAD83AwAAAAAAAAFzBwAAWgAAABoyv+DT3+U/B1HF9Qn97D8AAAA/NwMAAAAAAAABdAcAAFoAAAAaMr/g09/lP4+CvcBs9Ow/AAAAP0cDAAAAAAAAAXUHAABaAAAA9i2May7n5T+Pgr3AbPTsPwAAAD9HAwAAAAAAAAF2BwAAWgAAANQpWfaI7uU/n+WtVjLj7D8AAAA/VgMAAAAAAAABdwcAAFoAAACwJSaB4/XlP5/lrVYy4+w/AAAAP1YDAAAAAAAAAXgHAABaAAAAsCUmgeP15T8nF6YhldrsPwAAAD9mAwAAAAAAAAF5BwAAWgAAAI4h8ws+/eU/rkie7PfR7D8AAAA/ZgMAAAAAAAABegcAAFoAAACOIfMLPv3lPzd6lrdayew/AAAAP3YDAAAAAAAAAXsHAABaAAAAah3AlpgE5j83epa3WsnsPwAAAD+FAwAAAAAAAAF8BwAAWgAAAGodwJaYBOY/v6uOgr3A7D8AAAA/hQMAAAAAAAABfQcAAFoAAABqHcCWmATmP0bdhk0guOw/AAAAP4UDAAAAAAAAAX4HAABaAAAAah3AlpgE5j/PDn8Yg6/sPwAAAD+VAwAAAAAAAAF/BwAAWgAAAEgZjSHzC+Y/VkB34+Wm7D8AAAA/lQMAAAAAAAABgAcAAFoAAABIGY0h8wvmP95xb65Inuw/AAAAP6QDAAAAAAAAAYEHAABaAAAASBmNIfML5j9no2d5q5XsPwAAAD+0AwAAAAAAAAGCBwAAWgAAACQVWqxNE+Y/7tRfRA6N7D8AAAA/tAMAAAAAAAABgwcAAFoAAAAkFVqsTRPmP3YGWA9xhOw/AAAAP8QDAAAAAAAAAYQHAABaAAAAJBVarE0T5j//N1Da03vsPwAAAD/TAwAAAAAAAAGFBwAAWgAAACQVWqxNE+Y/hmlIpTZz7D8AAAA/0wMAAAAAAAABhgcAAFoAAAAkFVqsTRPmPw6bQHCZauw/AAAAP+MDAAAAAAAAAYcHAABaAAAAJBVarE0T5j+WzDg7/GHsPwAAAD/jAwAAAAAAAAGIBwAAWgAAACQVWqxNE+Y/Hv4wBl9Z7D8AAAA/8wMAAAAAAAABiQcAAFoAAAAkFVqsTRPmP6YvKdHBUOw/AAAAPwIEAAAAAAAAAYoHAABaAAAAJBVarE0T5j8uYSGcJEjsPwAAAD8CBAAAAAAAAAGLBwAAWgAAACQVWqxNE+Y/tpIZZ4c/7D8AAAA/EgQAAAAAAAABjAcAAFoAAABIGY0h8wvmP7aSGWeHP+w/AAAAPyEEAAAAAAAAAY0HAABaAAAASBmNIfML5j89xBEy6jbsPwAAAD8hBAAAAAAAAAGOBwAAWgAAAGodwJaYBOY/PcQRMuo27D8AAAA/MQQAAAAAAAABjwcAAFoAAACOIfMLPv3lP8b1Cf1MLuw/AAAAPzEEAAAAAAAAAZAHAABaAAAA1ClZ9oju5T/G9Qn9TC7sPwAAAD9BBAAAAAAAAAGRBwAAWgAAAPYtjGsu5+U/xvUJ/Uwu7D8AAAA/YAQAAAAAAAABkgcAAFoAAADIRr4qD7vlP04nAsivJew/AAAAP2AEAAAAAAAAAZMHAABaAAAAMlNXiv+k5T/VWPqSEh3sPwAAAD9wBAAAAAAAAAGUBwAAWgAAAJpf8OnvjuU/XoryXXUU7D8AAAA/cAQAAAAAAAABlQcAAFoAAAAmcLy+hXHlP16K8l11FOw/AAAAP3AEAAAAAAAAAZYHAABaAAAAsICIkxtU5T/mu+oo2AvsPwAAAD9/BAAAAAAAAAGXBwAAWgAAADyRVGixNuU/5rvqKNgL7D8AAAA/fwQAAAAAAAABmAcAAFoAAADIoSA9RxnlP23t4vM6A+w/AAAAP48EAAAAAAAAAZkHAABaAAAADqqGJ5IK5T/2Htu+nfrrPwAAAD+PBAAAAAAAAAGaBwAAWgAAAHa2H4eC9OQ/fVDTiQDy6z8AAAA/ngQAAAAAAAABmwcAAFoAAADgwrjmct7kP31Q04kA8us/AAAAP54EAAAAAAAAAZwHAABaAAAASM9RRmPI5D8FgstUY+nrPwAAAD+uBAAAAAAAAAGdBwAAWgAAANTfHRv5quQ/jrPDH8bg6z8AAAA/vgQAAAAAAAABngcAAFoAAAA+7LZ66ZTkPxXlu+oo2Os/AAAAP74EAAAAAAAAAZ8HAABaAAAApvhP2tl+5D8V5bvqKNjrPwAAAD/NBAAAAAAAAAGgBwAAWgAAADIJHK9vYeQ/FeW76ijY6z8AAAA/zQQAAAAAAAABoQcAAFoAAACaFbUOYEvkPxXlu+oo2Os/AAAAP80EAAAAAAAAAaIHAABaAAAABCJOblA15D8V5bvqKNjrPwAAAD/dBAAAAAAAAAGjBwAAWgAAAGwu581AH+Q/FeW76ijY6z8AAAA/7QQAAAAAAAABpAcAAFoAAADWOoAtMQnkPxXlu+oo2Os/AAAAP+0EAAAAAAAAAaUHAABaAAAAplOy7BHd4z8V5bvqKNjrPwAAAD/tBAAAAAAAAAGmBwAAWgAAAJpwFyGYqeM/FeW76ijY6z8AAAA//AQAAAAAAAABpwcAAFoAAABsiUngeH3jPxXlu+oo2Os/AAAAPwwFAAAAAAAAAagHAABaAAAApq4U/0k74z8V5bvqKNjrPwAAAD8MBQAAAAAAAAGpBwAAWgAAAHjHRr4qD+M/FeW76ijY6z8AAAA/GwUAAAAAAAABqgcAAFoAAABs5KvysNviPxXlu+oo2Os/AAAAPxsFAAAAAAAAAasHAABaAAAAHPmqPOy24j8V5bvqKNjrPwAAAD8bBQAAAAAAAAGsBwAAWgAAAMoNqoYnkuI/FeW76ijY6z8AAAA/KwUAAAAAAAABrQcAAFoAAABWHnZbvXTiPxXlu+oo2Os/AAAAPzsFAAAAAAAAAa4HAABaAAAA4i5CMFNX4j8V5bvqKNjrPwAAAD87BQAAAAAAAAGvBwAAWgAAAEo7249DQeI/FeW76ijY6z8AAAA/SwUAAAAAAAABsAcAAFoAAAC0R3TvMyviPxXlu+oo2Os/AAAAP1sFAAAAAAAAAbEHAABaAAAAHFQNTyQV4j8V5bvqKNjrPwAAAD9bBQAAAAAAAAGyBwAAWgAAAGJcczlvBuI/FeW76ijY6z8AAAA/WwUAAAAAAAABswcAAFoAAACoZNkjuvfhP46zwx/G4Os/AAAAP2sFAAAAAAAAAbQHAABaAAAAymgMmV/w4T+Os8MfxuDrPwAAAD9rBQAAAAAAAAG1BwAAWgAAABBxcoOq4eE/BYLLVGPp6z8AAAA/egUAAAAAAAABtgcAAFoAAABWedht9dLhPwWCy1Rj6es/AAAAP3oFAAAAAAAAAbcHAABaAAAAnIE+WEDE4T99UNOJAPLrPwAAAD+pBQAAAAAAAAG4BwAAWgAAAMCFcc3lvOE/9h7bvp366z8AAAA/qQUAAAAAAAABuQcAAFoAAADAhXHN5bzhP23t4vM6A+w/AAAAP6kFAAAAAAAAAboHAABaAAAABDN1pfhP4j+Os8MfxuDrPwAAAD8mBgAAAAAAAAG7BwAAWgAAABxUDU8kFeI/9h7bvp366z8AAAA/JgYAAAAAAAABvAcAAFoAAACcgT5YQMThP5T9PppVTus/AAAAPwAAAAAAAAAAAb0HAABaAAAAen0L45rL4T+U/T6aVU7rPwAAAD9tAAAAAAAAAAG+BwAAWgAAADR1pfhP2uE/lP0+mlVO6z8AAAA/fQAAAAAAAAABvwcAAFoAAADubD8OBenhPxwvN2W4Res/AAAAP4wAAAAAAAAAAcAHAABaAAAAqGTZI7r34T8cLzdluEXrPwAAAD+MAAAAAAAAAAHBBwAAWgAAAEBYQMTJDeI/HC83ZbhF6z8AAAA/nAAAAAAAAAABwgcAAFoAAADWS6dk2SPiPxwvN2W4Res/AAAAP5wAAAAAAAAAAcMHAABaAAAAkENBeo4y4j8cLzdluEXrPwAAAD+rAAAAAAAAAAHEBwAAWgAAACg3qBqeSOI/HC83ZbhF6z8AAAA/qwAAAAAAAAABxQcAAFoAAADiLkIwU1fiPxwvN2W4Res/AAAAP7sAAAAAAAAAAcYHAABaAAAAnCbcRQhm4j8cLzdluEXrPwAAAD+7AAAAAAAAAAHHBwAAWgAAADIaQ+YXfOI/HC83ZbhF6z8AAAA/ywAAAAAAAAAByAcAAFoAAADKDaqGJ5LiPxwvN2W4Res/AAAAP8sAAAAAAAAAAckHAABaAAAAYgERJzeo4j8cLzdluEXrPwAAAD/aAAAAAAAAAAHKBwAAWgAAAPj0d8dGvuI/HC83ZbhF6z8AAAA/2gAAAAAAAAABywcAAFoAAABK4Hh9C+PiPxwvN2W4Res/AAAAP+oAAAAAAAAAAcwHAABaAAAAvs+sqHUA4z8cLzdluEXrPwAAAD/qAAAAAAAAAAHNBwAAWgAAAOy2eumULOM/HC83ZbhF6z8AAAA/+gAAAAAAAAABzgcAAFoAAABgpq4U/0njPxwvN2W4Res/AAAAP/oAAAAAAAAAAc8HAABaAAAAspGvysNu4z8cLzdluEXrPwAAAD8JAQAAAAAAAAHQBwAAWgAAAOB4fQvjmuM/HC83ZbhF6z8AAAA/GQEAAAAAAAAB0QcAAFoAAADsWxjXXM7jP5T9PppVTus/AAAAPxkBAAAAAAAAAdIHAABaAAAAPkcZjSHz4z+U/T6aVU7rPwAAAD8ZAQAAAAAAAAHTBwAAWgAAALI2TbiLEOQ/lP0+mlVO6z8AAAA/KAEAAAAAAAAB1AcAAFoAAABKKrRYmybkP5T9PppVTus/AAAAPzgBAAAAAAAAAdUHAABaAAAA4B0b+ao85D+U/T6aVU7rPwAAAD84AQAAAAAAAAHWBwAAWgAAAJoVtQ5gS+Q/lP0+mlVO6z8AAAA/SAEAAAAAAAAB1wcAAFoAAAAyCRyvb2HkPwzMRs/yVus/AAAAP0gBAAAAAAAAAdgHAABaAAAAyPyCT3935D8MzEbP8lbrPwAAAD9XAQAAAAAAAAHZBwAAWgAAAIT0HGU0huQ/DMxGz/JW6z8AAAA/VwEAAAAAAAAB2gcAAFoAAAAa6IMFRJzkP4WaTgSQX+s/AAAAP2cBAAAAAAAAAdsHAABaAAAAjte3MK655D+Fmk4EkF/rPwAAAD9nAQAAAAAAAAHcBwAAWgAAACbLHtG9z+Q//GhWOS1o6z8AAAA/dwEAAAAAAAAB3QcAAFoAAACaulL8J+3kP/xoVjktaOs/AAAAP3cBAAAAAAAAAd4HAABaAAAAMK65nDcD5T/8aFY5LWjrPwAAAD+GAQAAAAAAAAHfBwAAWgAAAOqlU7LsEeU//GhWOS1o6z8AAAA/hgEAAAAAAAAB4AcAAFoAAACkne3HoSDlP/xoVjktaOs/AAAAP5YBAAAAAAAAAeEHAABaAAAAgpm6Uvwn5T/8aFY5LWjrPwAAAD+WAQAAAAAAAAHiBwAAWgAAADyRVGixNuU//GhWOS1o6z8AAAA/pQEAAAAAAAAB4wcAAFoAAAAajSHzCz7lP/xoVjktaOs/AAAAP6UBAAAAAAAAAeQHAABaAAAA9ojufWZF5T/8aFY5LWjrPwAAAD+1AQAAAAAAAAHlBwAAWgAAANSEuwjBTOU//GhWOS1o6z8AAAA/tQEAAAAAAAAB5gcAAFoAAACwgIiTG1TlP/xoVjktaOs/AAAAP+QBAAAAAAAAAecHAABaAAAAAmyJSeB45T+Fmk4EkF/rPwAAAD/kAQAAAAAAAAHoBwAAWgAAAOBnVtQ6gOU/hZpOBJBf6z8AAAA/9AEAAAAAAAAB6QcAAFoAAAC8YyNflYflP4WaTgSQX+s/AAAAPwMCAAAAAAAAAeoHAABaAAAAeFu9dEqW5T+Fmk4EkF/rPwAAAD8TAgAAAAAAAAHrBwAAWgAAAFRXiv+kneU/DMxGz/JW6z8AAAA/EwIAAAAAAAAB7AcAAFoAAAAOTyQVWqzlPwzMRs/yVus/AAAAPyICAAAAAAAAAe0HAABaAAAA7Erxn7Sz5T8MzEbP8lbrPwAAAD8iAgAAAAAAAAHuBwAAWgAAAMhGvioPu+U/DMxGz/JW6z8AAAA/MgIAAAAAAAAB7wcAAFoAAACCPlhAxMnlPwzMRs/yVus/AAAAPzICAAAAAAAAAfAHAABaAAAAPDbyVXnY5T8MzEbP8lbrPwAAAD9CAgAAAAAAAAHxBwAAWgAAAPYtjGsu5+U/DMxGz/JW6z8AAAA/UQIAAAAAAAAB8gcAAFoAAACOIfMLPv3lPwzMRs/yVus/AAAAP1ECAAAAAAAAAfMHAABaAAAAah3AlpgE5j8MzEbP8lbrPwAAAD9hAgAAAAAAAAH0BwAAWgAAAEgZjSHzC+Y/DMxGz/JW6z8AAAA/YQIAAAAAAAAB9QcAAFoAAAACESc3qBrmPwzMRs/yVus/AAAAP2ECAAAAAAAAAfYHAABaAAAA3gz0wQIi5j+U/T6aVU7rPwAAAD9xAgAAAAAAAAH3BwAAWgAAALwIwUxdKeY/lP0+mlVO6z8AAAA/gAIAAAAAAAAB+AcAAFoAAACYBI7XtzDmP5T9PppVTus/AAAAP4ACAAAAAAAAAfkHAABaAAAAUvwn7Ww/5j+U/T6aVU7rPwAAAD+QAgAAAAAAAAH6BwAAWgAAADD49HfHRuY/lP0+mlVO6z8AAAA/nwIAAAAAAAAB+wcAAFoAAAAM9MECIk7mP5T9PppVTus/AAAAP68CAAAAAAAAAfwHAABaAAAA6u+OjXxV5j+U/T6aVU7rPwAAAD+vAgAAAAAAAAH9BwAAWgAAAOrvjo18VeY/HC83ZbhF6z8AAAA/zgIAAAAAAAAB/gcAAFoAAADI61sY11zmPxwvN2W4Res/AAAAP84CAAAAAAAAAf8HAABaAAAApOcoozFk5j8cLzdluEXrPwAAAD/eAgAAAAAAAAEACAAAWgAAAILj9S2Ma+Y/HC83ZbhF6z8AAAA/7gIAAAAAAAABAQgAAFoAAABe38K45nLmP6RgLzAbPes/AAAAP+4CAAAAAAAAAQIIAABaAAAAPNuPQ0F65j+kYC8wGz3rPwAAAD/9AgAAAAAAAAEDCAAAWgAAABrXXM6bgeY/LJIn+3006z8AAAA//QIAAAAAAAABBAgAAFoAAAD20ilZ9ojmPyySJ/t9NOs/AAAAPw0DAAAAAAAAAQUIAABaAAAA1M7241CQ5j8skif7fTTrPwAAAD8cAwAAAAAAAAEGCAAAWgAAALDKw26rl+Y/LJIn+3006z8AAAA/LAMAAAAAAAABBwgAAFoAAACOxpD5BZ/mP7PDH8bgK+s/AAAAPzwDAAAAAAAAAQgIAABaAAAADJlf8Onv5j/j7PCHMfjqPwAAAD/NAwAAAAAAAAEJCAAAWgAAAPR3x0a+Kuc/ExbCSYLE6j8AAAA/zQMAAAAAAAABCggAAFoAAADSc5TRGDLnPxMWwkmCxOo/AAAAP80DAAAAAAAAAQsIAABaAAAA0nOU0Rgy5z+cR7oU5bvqPwAAAD/dAwAAAAAAAAEMCAAAWgAAANJzlNEYMuc/I3my30ez6j8AAAA/3QMAAAAAAAABDQgAAFoAAADSc5TRGDLnP6uqqqqqquo/AAAAP+0DAAAAAAAAAQ4IAABaAAAAsG9hXHM55z+rqqqqqqrqPwAAAD/tAwAAAAAAAAEPCAAAWgAAALBvYVxzOec/M9yidQ2i6j8AAAA//AMAAAAAAAABEAgAAFoAAACwb2FccznnP7sNm0Bwmeo/AAAAPwwEAAAAAAAAAREIAABaAAAAsG9hXHM55z9CP5ML05DqPwAAAD8bBAAAAAAAAAESCAAAWgAAALBvYVxzOec/y3CL1jWI6j8AAAA/KwQAAAAAAAABEwgAAFoAAACwb2FccznnP9rTe2z7duo/AAAAPysEAAAAAAAAARQIAABaAAAAsG9hXHM55z9jBXQ3Xm7qPwAAAD87BAAAAAAAAAEVCAAAWgAAALBvYVxzOec/6zZsAsFl6j8AAAA/OwQAAAAAAAABFggAAFoAAACwb2FccznnP/uZXJiGVOo/AAAAP0oEAAAAAAAAARcIAABaAAAAsG9hXHM55z8K/UwuTEPqPwAAAD9KBAAAAAAAAAEYCAAAWgAAANJzlNEYMuc/ky5F+a466j8AAAA/WgQAAAAAAAABGQgAAFoAAADSc5TRGDLnP6KRNY90Keo/AAAAP1oEAAAAAAAAARoIAABaAAAA9HfHRr4q5z+y9CUlOhjqPwAAAD95BAAAAAAAAAEbCAAAWgAAAF6EYKauFOc/SokOhmL+6T8AAAA/iQQAAAAAAAABHAgAAFoAAABehGCmrhTnP9K6BlHF9ek/AAAAP4kEAAAAAAAAAR0IAABaAAAApIzGkPkF5z/SugZRxfXpPwAAAD+JBAAAAAAAAAEeCAAAWgAAAMaQ+QWf/uY/0roGUcX16T8AAAA/qAQAAAAAAAABHwgAAFoAAAAMmV/w6e/mP+Id9+aK5Ok/AAAAP6gEAAAAAAAAASAIAABaAAAAUqHF2jTh5j/iHffmiuTpPwAAAD+4BAAAAAAAAAEhCAAAWgAAALytXjoly+Y/4h335ork6T8AAAA/uAQAAAAAAAABIggAAFoAAAAkuveZFbXmP/KA53xQ0+k/AAAAP7gEAAAAAAAAASMIAABaAAAAjsaQ+QWf5j96st9Hs8rpPwAAAD/HBAAAAAAAAAEkCAAAWgAAAILj9S2Ma+Y/ihXQ3Xi56T8AAAA/xwQAAAAAAAABJQgAAFoAAAB2AFtiEjjmPyGquD6hn+k/AAAAP9cEAAAAAAAAASYIAABaAAAAjiHzCz795T+5PqGfyYXpPwAAAD/XBAAAAAAAAAEnCAAAWgAAABoyv+DT3+U/yaGRNY906T8AAAA/5wQAAAAAAAABKAgAAFoAAADIRr4qD7vlP9kEgstUY+k/AAAAPyUFAAAAAAAAASkIAABaAAAADqqGJ5IK5T8o9DO5MA3pPwAAAD8lBQAAAAAAAAEqCAAAWgAAAHa2H4eC9OQ/KPQzuTAN6T8AAAA/NQUAAAAAAAABKwgAAFoAAAACx+tbGNfkPyj0M7kwDek/AAAAP0QFAAAAAAAAASwIAABaAAAA+ONQkJ6j5D+wJSyEkwTpPwAAAD9UBQAAAAAAAAEtCAAAWgAAAA4F6TnKaOQ/sCUshJME6T8AAAA/VAUAAAAAAAABLggAAFoAAACaFbUOYEvkP7AlLISTBOk/AAAAP2QFAAAAAAAAAS8IAABaAAAABCJOblA15D+wJSyEkwTpPwAAAD9zBQAAAAAAAAEwCAAAWgAAAJAyGkPmF+Q/sCUshJME6T8AAAA/cwUAAAAAAAABMQgAAFoAAAAaQ+YXfPrjP7AlLISTBOk/AAAAP3MFAAAAAAAAATIIAABaAAAAhE9/d2zk4z+wJSyEkwTpPwAAAD+DBQAAAAAAAAEzCAAAWgAAADJkfsGnv+M/KPQzuTAN6T8AAAA/sgUAAAAAAAABNAgAAFoAAAA+onufWVHjP5BfS1gIJ+k/AAAAP8EFAAAAAAAAATUIAABaAAAAyrJHdO8z4z+QX0tYCCfpPwAAAD/RBQAAAAAAAAE2CAAAWgAAAOy2eumULOM/kF9LWAgn6T8AAAA/0QUAAAAAAAABNwgAAFoAAAAQu61eOiXjPwkuU42lL+k/AAAAP9EFAAAAAAAAATgIAABaAAAAVsMTSYUW4z8JLlONpS/pPwAAAD/hBQAAAAAAAAE5CAAAWgAAAJzLeTPQB+M/gPxawkI46T8AAAA/8AUAAAAAAAABOggAAFoAAADi098dG/niP4D8WsJCOOk/AAAAP/AFAAAAAAAAATsIAABaAAAAJtxFCGbq4j+A/FrCQjjpPwAAAD8ABgAAAAAAAAE8CAAAWgAAAGzkq/Kw2+I/+cpi999A6T8AAAA/AAYAAAAAAAABPQgAAFoAAACy7BHd+8ziP/nKYvffQOk/AAAAP04GAAAAAAAAAT4IAABaAAAAMhpD5hd84j9hNnqWt1rpPwAAAD9OBgAAAAAAAAE/CAAAWgAAAFYedlu9dOI/2QSCy1Rj6T8AAAA/TgYAAAAAAAABQAgAAFoAAAB4IqnQYm3iP9kEgstUY+k/AAAAP14GAAAAAAAAAUEIAABaAAAAvioPu61e4j9Q04kA8mvpPwAAAD9eBgAAAAAAAAFCCAAAWgAAAOIuQjBTV+I/UNOJAPJr6T8AAAA/bQYAAAAAAAABQwgAAFoAAAAEM3Wl+E/iP1DTiQDya+k/AAAAP20GAAAAAAAAAUQIAABaAAAASjvbj0NB4j/JoZE1j3TpPwAAAD99BgAAAAAAAAFFCAAAWgAAAG4/DgXpOeI/QXCZaix96T8AAAA/jAYAAAAAAAABRggAAFoAAAC0R3TvMyviP7k+oZ/Jhek/AAAAP4wGAAAAAAAAAUcIAABaAAAA+k/a2X4c4j+5PqGfyYXpPwAAAD+MBgAAAAAAAAFICAAAWgAAAEBYQMTJDeI/MQ2p1GaO6T8AAAA/nAYAAAAAAAABSQgAAFoAAABiXHM5bwbiP6nbsAkEl+k/AAAAP6wGAAAAAAAAAUoIAABaAAAAqGTZI7r34T+p27AJBJfpPwAAAD+sBgAAAAAAAAFLCAAAWgAAAO5sPw4F6eE/Iaq4PqGf6T8AAAA/uwYAAAAAAAABTAgAAFoAAAAQcXKDquHhPyGquD6hn+k/AAAAP7sGAAAAAAAAAU0IAABaAAAANHWl+E/a4T+ZeMBzPqjpPwAAAD/LBgAAAAAAAAFOCAAAWgAAAFZ52G310uE/mXjAcz6o6T8AAAA/ywYAAAAAAAABTwgAAFoAAAB6fQvjmsvhP5l4wHM+qOk/AAAAP9sGAAAAAAAAAVAIAABaAAAAnIE+WEDE4T+ZeMBzPqjpPwAAAD/qBgAAAAAAAAFRCAAAWgAAAMCFcc3lvOE/EkfIqNuw6T8AAAA/6gYAAAAAAAABUggAAFoAAADiiaRCi7XhPxJHyKjbsOk/AAAAP/oGAAAAAAAAAVMIAABaAAAAKJIKLdam4T+KFdDdeLnpPwAAAD8JBwAAAAAAAAFUCAAAWgAAAEyWPaJ7n+E/AeTXEhbC6T8AAAA/CQcAAAAAAAABVQgAAFoAAACQnqOMxpDhPwHk1xIWwuk/AAAAPxkHAAAAAAAAAVYIAABaAAAA1qYJdxGC4T96st9Hs8rpPwAAAD8ZBwAAAAAAAAFXCAAAWgAAAPqqPOy2euE/aU/vse3b6T8AAAA/KQcAAAAAAAABWAgAAFoAAAAcr29hXHPhP2lP77Ht2+k/AAAAPykHAAAAAAAAAVkIAABaAAAAPrOi1gFs4T/iHffmiuTpPwAAAD+GBwAAAAAAAAFaCAAAWgAAAKi/OzbyVeE/0roGUcX16T8AAAA/lgcAAAAAAAABWwgAAFoAAABkI1+Vh922P1SU76qjYO8/AAAAPwAAAAAAAAAAAVwIAABaAAAATQLH61sYtz9UlO+qo2DvPwAAAD8PAAAAAAAAAAFdCAAAWgAAAB7AlpgEjrc/VJTvqqNg7z8AAAA/DwAAAAAAAAABXggAAFoAAAAGn/7u2Mi3P1SU76qjYO8/AAAAPx8AAAAAAAAAAV8IAABaAAAA11zOm4E+uD/LYvffQGnvPwAAAD8fAAAAAAAAAAFgCAAAWgAAAKgankgqtLg/y2L330Bp7z8AAAA/HwAAAAAAAAABYQgAAFoAAAB52G310im5P0Mx/xTece8/AAAAPy4AAAAAAAAAAWIIAABaAAAAY7fVS6dkuT9DMf8U3nHvPwAAAD8uAAAAAAAAAAFjCAAAWgAAADR1pfhP2rk/QzH/FN5x7z8AAAA/PgAAAAAAAAABZAgAAFoAAADuEd37zIq6P0Mx/xTece8/AAAAPz4AAAAAAAAAAWUIAABaAAAAvs+sqHUAuz9DMf8U3nHvPwAAAD9OAAAAAAAAAAFmCAAAWgAAAJCNfFUedrs/QzH/FN5x7z8AAAA/TgAAAAAAAAABZwgAAFoAAABgS0wCx+u7P0Mx/xTece8/AAAAP10AAAAAAAAAAWgIAABaAAAAMgkcr29hvD9DMf8U3nHvPwAAAD9dAAAAAAAAAAFpCAAAWgAAAOylU7LsEb0/QzH/FN5x7z8AAAA/bQAAAAAAAAABaggAAFoAAACOIfMLPv29P0Mx/xTece8/AAAAP20AAAAAAAAAAWsIAABaAAAAAltiEjhevz9DMf8U3nHvPwAAAD99AAAAAAAAAAFsCAAAWgAAAK65nDcDfcA/y2L330Bp7z8AAAA/jAAAAAAAAAABbQgAAFoAAAD0ZqAPFhDBP8ti999Aae8/AAAAP4wAAAAAAAAAAW4IAABaAAAAxSRwvL6FwT/LYvffQGnvPwAAAD+cAAAAAAAAAAFvCAAAWgAAAArSc5TRGMI/y2L330Bp7z8AAAA/nAAAAAAAAAABcAgAAFoAAADEbquXTsnCP1SU76qjYO8/AAAAP6sAAAAAAAAAAXEIAABaAAAAlix7RPc+wz9UlO+qo2DvPwAAAD+rAAAAAAAAAAFyCAAAWgAAAE/Jskd078M/28XndQZY7z8AAAA/uwAAAAAAAAABcwgAAFoAAACsl07JskfEP9vF53UGWO8/AAAAP8sAAAAAAAAAAXQIAABaAAAAfVUedlu9xD/bxed1BljvPwAAAD/LAAAAAAAAAAF1CAAAWgAAAPFEUqHF2sQ/Y/ffQGlP7z8AAAA/2gAAAAAAAAABdggAAFoAAABmNIbML/jEP2P330BpT+8/AAAAP+oAAAAAAAAAAXcIAABaAAAAThPuIgQzxT/sKNgLzEbvPwAAAD+uAQAAAAAAAAF4CAAAWgAAAMICIk5uUMU/7CjYC8xG7z8AAAA/vQEAAAAAAAABeQgAAFoAAAAt1qYJdxHSP+TeXJE82e8/AAAAPwAAAAAAAAAAAXoIAABaAAAA581AHywg0j/k3lyRPNnvPwAAAD8QAAAAAAAAAAF7CAAAWgAAAFy9dEqWPdI/5N5ckTzZ7z8AAAA/EAAAAAAAAAABfAgAAFoAAAAWtQ5gS0zSP+TeXJE82e8/AAAAPyAAAAAAAAAAAX0IAABaAAAA0KyodQBb0j/k3lyRPNnvPwAAAD8gAAAAAAAAAAF+CAAAWgAAAESc3KBqeNI/5N5ckTzZ7z8AAAA/LwAAAAAAAAABfwgAAFoAAABzg6rhiaTSP+TeXJE82e8/AAAAPy8AAAAAAAAAAYAIAABaAAAAW2ISOF7f0j/k3lyRPNnvPwAAAD8/AAAAAAAAAAGBCAAAWgAAAERBeo4yGtM/5N5ckTzZ7z8AAAA/PwAAAAAAAAABgggAAFoAAAChDxYQcXLTP+TeXJE82e8/AAAAP04AAAAAAAAAAYMIAABaAAAAiu59ZkWt0z/k3lyRPNnvPwAAAD9OAAAAAAAAAAGECAAAWgAAACzFf9LO9tM/5N5ckTzZ7z8AAAA/XgAAAAAAAAABhQgAAFoAAACIkxtUDU/UP+TeXJE82e8/AAAAP14AAAAAAAAAAYYIAABaAAAAW1HrALbE1D/k3lyRPNnvPwAAAD9uAAAAAAAAAAGHCAAAWgAAAHEXIZipK9U/5N5ckTzZ7z8AAAA/fQAAAAAAAAABiAgAAFoAAADO5bwZ6IPVP+TeXJE82e8/AAAAP30AAAAAAAAAAYkIAABaAAAAK7RYmybc1T/k3lyRPNnvPwAAAD99AAAAAAAAAAGKCAAAWgAAAEJ6jjIaQ9Y/bBBVXJ/Q7z8AAAA/jQAAAAAAAAABiwgAAFoAAABZQMTJDarWP2wQVVyf0O8/AAAAP50AAAAAAAAAAYwIAABaAAAAQR8sIOLk1j/0QU0nAsjvPwAAAD+rAAAAAAAAAAGNCAAAWgAAACr+k3a2H9c/fHNF8mS/7z8AAAA/ygAAAAAAAAABjggAAFoAAABBxMkNqobXP4zWNYgqru8/AAAAP8oAAAAAAAAAAY8IAABaAAAAnZJlj+je1z+M1jWIKq7vPwAAAD/KAAAAAAAAAAGQCAAAWgAAABKCmbpS/Nc/FAguU42l7z8AAAA/2QAAAAAAAAABkQgAAFoAAACGcc3lvBnYPxQILlONpe8/AAAAP9kAAAAAAAAAAZIIAABaAAAAQGln+3Eo2D+bOSYe8JzvPwAAAD/pAAAAAAAAAAGTCAAAWgAAAPpgAREnN9g/mzkmHvCc7z8AAAA/+QAAAAAAAAABlAgAAFoAAAC0WJsm3EXYP5s5Jh7wnO8/AAAAPwgBAAAAAAAAAZUIAABaAAAAblA1PJFU2D+bOSYe8JzvPwAAAD8IAQAAAAAAAAGWCAAAWgAAAG5QNTyRVNg/JGse6VKU7z8AAAA/CAEAAAAAAAABlwgAAFoAAAAoSM9RRmPYPyRrHulSlO8/AAAAPxgBAAAAAAAAAZgIAABaAAAA4z9pZ/tx2D+snBa0tYvvPwAAAD83AQAAAAAAAAGZCAAAWgAAAJ03A32wgNg/rJwWtLWL7z8AAAA/RwEAAAAAAAABmggAAFoAAABXL52SZY/YP6ycFrS1i+8/AAAAP2YBAAAAAAAAAZsIAABaAAAAESc3qBqe2D+snBa0tYvvPwAAAD+FAQAAAAAAAAGcCAAAWgAAAMse0b3PrNg/rJwWtLWL7z8AAAA/hQEAAAAAAAABnQgAAFoAAACFFmvThLvYP6ycFrS1i+8/AAAAP5UBAAAAAAAAAZ4IAABaAAAAPw4F6TnK2D+snBa0tYvvPwAAAD/TAQAAAAAAAAGfCAAAWgAAAPkFn/7u2Ng/rJwWtLWL7z8AAAA/AgIAAAAAAAABoAgAAFoAAAD5BZ/+7tjYPzPODn8Yg+8/AAAAPxICAAAAAAAAAaEIAABaAAAAtP04FKTn2D8zzg5/GIPvPwAAAD8SAgAAAAAAAAGiCAAAWgAAAP7u2MhX5ek/1zWIKq5P6D8AAAA/AAAAAAAAAAABowgAAFoAAAD+7tjIV+XpP08EkF9LWOg/AAAAP30AAAAAAAAAAaQIAABaAAAAct4M9MEC6j+nDLdoXYPoPwAAAD+MAAAAAAAAAAGlCAAAWgAAAArSc5TRGOo/D3jOBzWd6D8AAAA/jAAAAAAAAAABpggAAFoAAADEyQ2qhifqPwAV3nFvrug/AAAAP4wAAAAAAAAAAacIAABaAAAAosXaNOEu6j8AFd5xb67oPwAAAD+cAAAAAAAAAAGoCAAAWgAAAFy9dEqWPeo/d+Plpgy36D8AAAA/qwAAAAAAAAABqQgAAFoAAAD0sNvqpVPqP/Cx7dupv+g/AAAAP6sAAAAAAAAAAaoIAABaAAAArqh1AFti6j/wse3bqb/oPwAAAD+rAAAAAAAAAAGrCAAAWgAAAGigDxYQceo/8LHt26m/6D8AAAA/uwAAAAAAAAABrAgAAFoAAAAimKkrxX/qP/Cx7dupv+g/AAAAP8sAAAAAAAAAAa0IAABaAAAA3I9DQXqO6j/wse3bqb/oPwAAAD/LAAAAAAAAAAGuCAAAWgAAAJaH3VYvneo/8LHt26m/6D8AAAA/2gAAAAAAAAABrwgAAFoAAAAue0T3PrPqP/Cx7dupv+g/AAAAP9oAAAAAAAAAAbAIAABaAAAAfmZFrQPY6j/wse3bqb/oPwAAAD/aAAAAAAAAAAGxCAAAWgAAAKxNE+4iBOs/8LHt26m/6D8AAAA/6gAAAAAAAAABsggAAFoAAAD+OBSk5yjrP/Cx7dupv+g/AAAAP+oAAAAAAAAAAbMIAABaAAAAcihIz1FG6z/wse3bqb/oPwAAAD/6AAAAAAAAAAG0CAAAWgAAAKIPFhBxcus/8LHt26m/6D8AAAA/+gAAAAAAAAABtQgAAFoAAADy+hbGNZfrP/Cx7dupv+g/AAAAPwkBAAAAAAAAAbYIAABaAAAAiu59ZkWt6z/wse3bqb/oPwAAAD8JAQAAAAAAAAG3CAAAWgAAAP7dsZGvyus/8LHt26m/6D8AAAA/GQEAAAAAAAABuAgAAFoAAACU0Rgyv+DrP/Cx7dupv+g/AAAAPygBAAAAAAAAAbkIAABaAAAALMV/0s726z/wse3bqb/oPwAAAD84AQAAAAAAAAG6CAAAWgAAAAjBTF0p/us/8LHt26m/6D8AAAA/SAEAAAAAAAABuwgAAFoAAAB8sICIkxvsP/Cx7dupv+g/AAAAP1cBAAAAAAAAAbwIAABaAAAAWqxNE+4i7D/wse3bqb/oPwAAAD9XAQAAAAAAAAG9CAAAWgAAADioGp5IKuw/8LHt26m/6D8AAAA/VwEAAAAAAAABvggAAFoAAAAUpOcoozHsP/Cx7dupv+g/AAAAP2cBAAAAAAAAAb8IAABaAAAA8p+0s/047D/wse3bqb/oPwAAAD93AQAAAAAAAAHACAAAWgAAAIqTG1QNT+w/8LHt26m/6D8AAAA/dwEAAAAAAAABwQgAAFoAAABEi7Vpwl3sP/Cx7dupv+g/AAAAP7ABAAAAAAAAAcIIAABaAAAA2n4cCtJz7D934+WmDLfoPwAAAD+wAQAAAAAAAAHDCAAAWgAAAHJyg6rhiew/d+Plpgy36D8AAAA/sAEAAAAAAAABxAgAAFoAAABOblA1PJHsPwAV3nFvrug/AAAAP78BAAAAAAAAAcUIAABaAAAACmbqSvGf7D+IRtY80qXoPwAAAD+/AQAAAAAAAAHGCAAAWgAAAOZht9VLp+w/iEbWPNKl6D8AAAA/zwEAAAAAAAABxwgAAFoAAACgWVHrALbsP4hG1jzSpeg/AAAAP88BAAAAAAAAAcgIAABaAAAAflUedlu97D+IRtY80qXoPwAAAD/fAQAAAAAAAAHJCAAAWgAAADhNuIsQzOw/D3jOBzWd6D8AAAA/3wEAAAAAAAAByggAAFoAAAAUSYUWa9PsPw94zgc1neg/AAAAP+4BAAAAAAAAAcsIAABaAAAA8kRSocXa7D+YqcbSl5ToPwAAAD/uAQAAAAAAAAHMCAAAWgAAAM5AHywg4uw/mKnG0peU6D8AAAA//gEAAAAAAAABzQgAAFoAAACsPOy2eunsP5ipxtKXlOg/AAAAP/4BAAAAAAAAAc4IAABaAAAAiDi5QdXw7D+YqcbSl5ToPwAAAD8dAgAAAAAAAAHPCAAAWgAAAGY0hswv+Ow/mKnG0peU6D8AAAA/HQIAAAAAAAAB0AgAAFoAAABCMFNXiv/sP5ipxtKXlOg/AAAAPy0CAAAAAAAAAdEIAABaAAAAICwg4uQG7T+YqcbSl5ToPwAAAD88AgAAAAAAAAHSCAAAWgAAACAsIOLkBu0/H9u+nfqL6D8AAAA/PAIAAAAAAAAB0wgAAFoAAAD8J+1sPw7tPx/bvp36i+g/AAAAP0wCAAAAAAAAAdQIAABaAAAA2iO695kV7T8f276d+ovoPwAAAD9MAgAAAAAAAAHVCAAAWgAAALYfh4L0HO0/H9u+nfqL6D8AAAA/awIAAAAAAAAB1ggAAFoAAAC2H4eC9BztP6cMt2hdg+g/AAAAP5oCAAAAAAAAAdcIAABaAAAAlBtUDU8k7T+nDLdoXYPoPwAAAD+qAgAAAAAAAAHYCAAAWgAAAHAXIZipK+0/pwy3aF2D6D8AAAA/uQIAAAAAAAAB2QgAAFoAAABOE+4iBDPtP6cMt2hdg+g/AAAAP8kCAAAAAAAAAdoIAABaAAAALA+7rV467T8wPq8zwHroPwAAAD/oAgAAAAAAAAHbCAAAWgAAAAgLiDi5Qe0/MD6vM8B66D8AAAA/+AIAAAAAAAAB3AgAAFoAAADmBlXDE0ntPzA+rzPAeug/AAAAPwgDAAAAAAAAAd0IAABaAAAAwgIiTm5Q7T8wPq8zwHroPwAAAD8XAwAAAAAAAAHeCAAAWgAAAMICIk5uUO0/t2+n/iJy6D8AAAA/JwMAAAAAAAAB3wgAAFoAAACg/u7YyFftP7dvp/4icug/AAAAP0YDAAAAAAAAAeAIAABaAAAAoP7u2MhX7T8/oZ/JhWnoPwAAAD9WAwAAAAAAAAHhCAAAWgAAAH76u2MjX+0/P6GfyYVp6D8AAAA/ZQMAAAAAAAAB4ggAAFoAAABa9ojufWbtPz+hn8mFaeg/AAAAP3UDAAAAAAAAAeMIAABaAAAAWvaI7n1m7T/I0peU6GDoPwAAAD+FAwAAAAAAAAHkCAAAWgAAADjyVXnYbe0/yNKXlOhg6D8AAAA/hQMAAAAAAAAB5QgAAFoAAAA48lV52G3tP08EkF9LWOg/AAAAP5QDAAAAAAAAAeYIAABaAAAAFO4iBDN17T/XNYgqrk/oPwAAAD+tAwAAAAAAAAHnCAAAWgAAAPLp746NfO0/1zWIKq5P6D8AAAA/zAMAAAAAAAAB6AgAAFoAAADO5bwZ6IPtP19ngPUQR+g/AAAAP+sDAAAAAAAAAekIAABaAAAArOGJpEKL7T9fZ4D1EEfoPwAAAD/7AwAAAAAAAAHqCAAAWgAAAKzhiaRCi+0/55h4wHM+6D8AAAA/GgQAAAAAAAAB6wgAAFoAAACI3VYvnZLtP+eYeMBzPug/AAAAPxoEAAAAAAAAAewIAABaAAAAiN1WL52S7T9vynCL1jXoPwAAAD85BAAAAAAAAAHtCAAAWgAAAIjdVi+dku0/9/toVjkt6D8AAAA/WQQAAAAAAAAB7ggAAFoAAABm2SO695ntP/f7aFY5Leg/AAAAP2gEAAAAAAAAAe8IAABaAAAAQtXwRFKh7T9/LWEhnCToPwAAAD+2BAAAAAAAAAs=</ink>
</athena>
</file>

<file path=customXml/item6.xml><?xml version="1.0" encoding="utf-8"?>
<athena xmlns="http://schemas.microsoft.com/edu/athena" version="0.1.2681.0">
  <timings duration="113509"/>
</athena>
</file>

<file path=customXml/item60.xml><?xml version="1.0" encoding="utf-8"?>
<athena xmlns="http://schemas.microsoft.com/edu/athena" version="0.1.3209.0">
  <media streamable="true" recordStart="132533" recordEnd="209478" recordLength="791823"/>
</athena>
</file>

<file path=customXml/item6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CqFwAAAAAAAAXu////DEFjdGlvblR5cGVWMQEAAAAHdmFsdWVfXwAIAgAAAAAAAAABBQAAAAQAAAAJEwAAAAkUAAAAkCIAAAAAAAAB6////+7///8AAAAAAQYAAAAEAAAACRYAAAAJFwAAAME3AAAAAAAAAej////u////AAAAAAEHAAAABAAAAAkZAAAACRoAAACrPgAAAAAAAAHl////7v///wAAAAABCAAAAAQAAAAJHAAAAAkdAAAA31QAAAAAAAAB4v///+7///8AAAAAAQkAAAAEAAAACR8AAAAJIAAAAFNiAAAAAAAAAd/////u////AAAAAAEKAAAABAAAAAkiAAAACSMAAADRdgAAAAAAAAHc////7v///wAAAAABCwAAAAQAAAAJJQAAAAkmAAAAFJEAAAAAAAAB2f///+7///8AAAAAAQwAAAAEAAAACSgAAAAJKQAAAM6XAAAAAAAAAdb////u////AAAAAAENAAAABAAAAAkrAAAACSwAAABA2gAAAAAAAAHT////7v///wAAAAABDgAAAAQAAAAJLgAAAAkvAAAAi/sAAAAAAAAB0P///+7///8AAAAABQ8AAAANQ2xlYXJDYW52YXNWMQIAAAAJU3RhcnRUaW1lBFR5cGUABBAMQWN0aW9uVHlwZVYxAgAAAAIAAACRLAEAAAAAAAHP////7v///wAAAAAFEAAAAA9QZW5BdHRyaWJ1dGVzVjEKAAAAB19jb2xvckEHX2NvbG9yUgdfY29sb3JHB19jb2xvckIKRml0VG9DdXJ2ZQZIZWlnaHQOSWdub3JlUHJlc3N1cmUNSXNIaWdobGlnaHRlcgVTaGFwZQVXaWR0aAAAAAAAAAAABAACAgICAQYBAQxCcnVzaFNoYXBlVjECAAAABgIAAAD/cDCgAAAAAAAAACJAAAAFzv///wxCcnVzaFNoYXBlVjEBAAAAB3ZhbHVlX18ACAIAAAABAAAAAAAAAAAAIkAFEQAAAApJbmtUcmFjZVYxAwAAAA1MaXN0YDErX2l0ZW1zDExpc3RgMStfc2l6ZQ9MaXN0YDErX3ZlcnNpb24EAAAYU2hhcmVkLklua2luZy5JbmtQb2ludFtdAgAAAAgIAgAAAAkzAAAAtgAAALYAAAABEwAAABAAAAD/cDCgAAAAAAAAACJAAAABzP///87///8BAAAAAAAAAAAAIkABFAAAABEAAAAJNQAAABEAAAARAAAAARYAAAAQAAAA/3AwoAAAAAAAAAAiQAAAAcr////O////AQAAAAAAAAAAACJAARcAAAARAAAACTcAAAAoAAAAKAAAAAEZAAAAEAAAAP9wMKAAAAAAAAAAIkAAAAHI////zv///wEAAAAAAAAAAAAiQAEaAAAAEQAAAAk5AAAAFQAAABUAAAABHAAAABAAAAD/cDCgAAAAAAAAACJAAAABxv///87///8BAAAAAAAAAAAAIkABHQAAABEAAAAJOwAAALoAAAC6AAAAAR8AAAAQAAAA/3AwoAAAAAAAAAAiQAAAAcT////O////AQAAAAAAAAAAACJAASAAAAARAAAACT0AAAAWAAAAFgAAAAEiAAAAEAAAAP9wMKAAAAAAAAAAIkAAAAHC////zv///wEAAAAAAAAAAAAiQAEjAAAAEQAAAAk/AAAAdAAAAHQAAAABJQAAABAAAAD/cDCgAAAAAAAAACJAAAABwP///87///8BAAAAAAAAAAAAIkABJgAAABEAAAAJQQAAABwAAAAcAAAAASgAAAAQAAAA/3AwoAAAAAAAAAAiQAAAAb7////O////AQAAAAAAAAAAACJAASkAAAARAAAACUMAAAAaAAAAGgAAAAErAAAAEAAAAP9wMKAAAAAAAAAAIkAAAAG8////zv///wEAAAAAAAAAAAAiQAEsAAAAEQAAAAlFAAAA1QAAANUAAAABLgAAABAAAAD/cDCgAAAAAAAAACJAAAABuv///87///8BAAAAAAAAAAAAIkABLwAAABEAAAAJRwAAAJgAAACYAAAABzMAAAAAAQAAAAAB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1KBzUAAAAAAQAAACAAAAAECklua1BvaW50VjECAAAACf4AAAAJ/wAAAAkAAQAACQEBAAAJAgEAAAkDAQAACQQBAAAJBQEAAAkGAQAACQcBAAAJCAEAAAkJAQAACQoBAAAJCwEAAAkMAQAACQ0BAAAJDgEAAA0PBzcAAAAAAQAAAEAAAAAECklua1BvaW50VjECAAAACQ8BAAAJEAEAAAkRAQAACRIBAAAJEwEAAAkUAQAACRUBAAAJFgEAAAkXAQAACRgBAAAJGQEAAAkaAQAACRsBAAAJHAEAAAkdAQAACR4BAAAJHwEAAAkgAQAACSEBAAAJIgEAAAkjAQAACSQBAAAJJQEAAAkmAQAACScBAAAJKAEAAAkpAQAACSoBAAAJKwEAAAksAQAACS0BAAAJLgEAAAkvAQAACTABAAAJMQEAAAkyAQAACTMBAAAJNAEAAAk1AQAACTYBAAANGAc5AAAAAAEAAAAgAAAABApJbmtQb2ludFYxAgAAAAk3AQAACTgBAAAJOQEAAAk6AQAACTsBAAAJPAEAAAk9AQAACT4BAAAJPwEAAAlAAQAACUEBAAAJQgEAAAlDAQAACUQBAAAJRQEAAAlGAQAACUcBAAAJSAEAAAlJAQAACUoBAAAJSwEAAA0LBzsAAAAAAQAAAAABAAAECklua1BvaW50VjECAA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DUYHPQAAAAABAAAAIAAAAAQKSW5rUG9pbnRWMQIAAAAJBgIAAAkHAgAACQgCAAAJCQIAAAkKAgAACQsCAAAJDAIAAAkNAgAACQ4CAAAJDwIAAAkQAgAACRECAAAJEgIAAAkTAgAACRQCAAAJFQIAAAkWAgAACRcCAAAJGAIAAAkZAgAACRoCAAAJGwIAAA0KBz8AAAAAAQAAAIAAAAAECklua1BvaW50VjECAA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0MB0EAAAAAAQAAACAAAAAECklua1BvaW50VjECAAAACZACAAAJkQIAAAmSAgAACZMCAAAJlAIAAAmVAgAACZYCAAAJlwIAAAmYAgAACZkCAAAJmgIAAAmbAgAACZwCAAAJnQIAAAmeAgAACZ8CAAAJoAIAAAmhAgAACaICAAAJowIAAAmkAgAACaUCAAAJpgIAAAmnAgAACagCAAAJqQIAAAmqAgAACasCAAANBAdDAAAAAAEAAAAgAAAABApJbmtQb2ludFYxAgAAAAmsAgAACa0CAAAJrgIAAAmvAgAACbACAAAJsQIAAAmyAgAACbMCAAAJtAIAAAm1AgAACbYCAAAJtwIAAAm4AgAACbkCAAAJugIAAAm7AgAACbwCAAAJvQIAAAm+AgAACb8CAAAJwAIAAAnBAgAACcICAAAJwwIAAAnEAgAACcUCAAANBgdFAAAAAAEAAAAAAQAABApJbmtQb2ludFYxAgA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0rB0cAAAAAAQAAAAABAAAECklua1BvaW50VjECAA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1oBUgAAAAKSW5rUG9pbnRWMQQAAAABWAFZDlByZXNzdXJlRmFjdG9yCVRpbWVTdGFtcAAAAAAGBgsQAgAAAJkf2JOO6sE/qDGRHqicvT8AAAA/AAAAAAAAAAABSQAAAEgAAACXCb0jogLCP6gxkR6onL0/AAAAP2UAAAAAAAAAAUoAAABIAAAAlfOhs7Uawj+oMZEeqJy9PwAAAD91AAAAAAAAAAFLAAAASAAAAJPdhkPJMsI/qDGRHqicvT8AAAA/dQAAAAAAAAABTAAAAEgAAACNmzXzA3vCP/gzhL14/r0/AAAAP4QAAAAAAAAAAU0AAABIAAAAiW//Eiurwj/4M4S9eP69PwAAAD+EAAAAAAAAAAFOAAAASAAAAIIXk1J5C8M/+DOEvXj+vT8AAAA/lAAAAAAAAAABTwAAAEgAAAB81UECtFPDP/gzhL14/r0/AAAAP5QAAAAAAAAAAVAAAABIAAAAcme60RXMwz/4M4S9eP69PwAAAD+kAAAAAAAAAAFRAAAASAAAAGn5MqF3RMQ/+DOEvXj+vT8AAAA/swAAAAAAAAABUgAAAEgAAABfdZAA7dTEP/gzhL14/r0/AAAAP7MAAAAAAAAAAVMAAABIAAAAVx0kQDs1xT/4M4S9eP69PwAAAD/DAAAAAAAAAAFUAAAASAAAAE2vnA+drcU/+DOEvXj+vT8AAAA/wwAAAAAAAAABVQAAAEgAAABEQRXf/iXGP/gzhL14/r0/AAAAP8MAAAAAAAAAAVYAAABIAAAAPv/Djjluxj/4M4S9eP69PwAAAD/SAAAAAAAAAAFXAAAASAAAADanV86HzsY/qDGRHqicvT8AAAA/0gAAAAAAAAABWAAAAEgAAAAxZQZ+whbHP2Avnn/XOr0/AAAAP+IAAAAAAAAAAVkAAABIAAAALTnQnelGxz9gL55/1zq9PwAAAD/iAAAAAAAAAAFaAAAASAAAACf3fk0kj8c/GC2r4AbZvD8AAAA/8gAAAAAAAAABWwAAAEgAAAAcc9ysmR/IPxgtq+AG2bw/AAAAPwEBAAAAAAAAAVwAAABIAAAAGEemzMBPyD/IKrhBNne8PwAAAD8RAQAAAAAAAAFdAAAASAAAAA7DAyw24Mg/yCq4QTZ3vD8AAAA/EQEAAAAAAAABXgAAAEgAAAAKl81LXRDJP4AoxaJlFbw/AAAAPyEBAAAAAAAAAV8AAABIAAAABFV8+5dYyT84JtIDlbO7PwAAAD8wAQAAAAAAAAFgAAAASAAAAP4SK6vSoMk/6CPfZMRRuz8AAAA/MAEAAAAAAAABYQAAAEgAAAD40NlaDenJP6Ah7MXz77o/AAAAP0ABAAAAAAAAAWIAAABIAAAA8XhtmltJyj9YH/kmI466PwAAAD9AAQAAAAAAAAFjAAAASAAAAOcK5mm9wco/CB0GiFIsuj8AAAA/TwEAAAAAAAABZAAAAEgAAADiyJQZ+AnLP3gYIEqxaLk/AAAAP08BAAAAAAAAAWUAAABIAAAA3IZDyTJSyz8oFi2r4Aa5PwAAAD9fAQAAAAAAAAFmAAAASAAAANhaDelZgss/KBYtq+AGuT8AAAA/XwEAAAAAAAABZwAAAEgAAADSGLyYlMrLP+ATOgwQpbg/AAAAP28BAAAAAAAAAWgAAABIAAAA0hi8mJTKyz+UEUdtP0O4PwAAAD9vAQAAAAAAAAFpAAAASAAAANACoSio4ss/lBFHbT9DuD8AAAA/fgEAAAAAAAABagAAAEgAAADN1mpIzxLMP0gPVM5u4bc/AAAAP44BAAAAAAAAAWsAAABIAAAAy8BP2OIqzD9ID1TObuG3PwAAAD+OAQAAAAAAAAFsAAAASAAAAMmqNGj2Qsw/SA9Uzm7htz8AAAA/ngEAAAAAAAABbQAAAEgAAADHlBn4CVvMP/wMYS+ef7c/AAAAP54BAAAAAAAAAW4AAABIAAAAxX7+hx1zzD/8DGEvnn+3PwAAAD+tAQAAAAAAAAFvAAAASAAAAL88rTdYu8w//AxhL55/tz8AAAA/rQEAAAAAAAABcAAAAEgAAAC8EHdXf+vMP/wMYS+ef7c/AAAAP70BAAAAAAAAAXEAAABIAAAAt84lB7ozzT+0Cm6QzR23PwAAAD+9AQAAAAAAAAFyAAAASAAAALGM1Lb0e80/tApukM0dtz8AAAA/zAEAAAAAAAABcwAAAEgAAACrSoNmL8TNP2gIe/H8u7Y/AAAAP9wBAAAAAAAAAXQAAABIAAAApggyFmoMzj9oCHvx/Lu2PwAAAD/cAQAAAAAAAAF1AAAASAAAAKLc+zWRPM4/aAh78fy7tj8AAAA/3AEAAAAAAAABdgAAAEgAAACgxuDFpFTOP2gIe/H8u7Y/AAAAP+wBAAAAAAAAAXcAAABIAAAAnJqq5cuEzj8cBohSLFq2PwAAAD/7AQAAAAAAAAF4AAAASAAAAJqEj3XfnM4/1AOVs1v4tT8AAAA/CwIAAAAAAAABeQAAAEgAAACYbnQF87TOP9QDlbNb+LU/AAAAPwsCAAAAAAAAAXoAAABIAAAAl1hZlQbNzj/UA5WzW/i1PwAAAD8bAgAAAAAAAAF7AAAASAAAAJVCPiUa5c4/1AOVs1v4tT8AAAA/KgIAAAAAAAABfAAAAEgAAACTLCO1Lf3OP9QDlbNb+LU/AAAAPzoCAAAAAAAAAX0AAABIAAAAkRYIRUEVzz+EAaIUi5a1PwAAAD9JAgAAAAAAAAF+AAAASAAAAI8A7dRULc8/PP+udbo0tT8AAAA/SQIAAAAAAAABfwAAAEgAAACJvpuEj3XPPzz/rnW6NLU/AAAAP0kCAAAAAAAAAYAAAABIAAAAhZJlpLalzz/s/LvW6dK0PwAAAD9ZAgAAAAAAAAGBAAAASAAAAIN8SjTKvc8/pPrINxlxtD8AAAA/aQIAAAAAAAABggAAAEgAAAB/UBRU8e3PP6T6yDcZcbQ/AAAAP2kCAAAAAAAAAYMAAABIAAAAPhLvOQwP0D9c+NWYSA+0PwAAAD94AgAAAAAAAAGEAAAASAAAAD2H4QEWG9A/DPbi+Xetsz8AAAA/eAIAAAAAAAABhQAAAEgAAAA8/NPJHyfQPwz24vl3rbM/AAAAP4gCAAAAAAAAAYYAAABIAAAAO3HGkSkz0D/E8+9ap0uzPwAAAD+IAgAAAAAAAAGHAAAASAAAADrmuFkzP9A/fPH8u9bpsj8AAAA/mAIAAAAAAAABiAAAAEgAAAA5W6shPUvQP3zx/LvW6bI/AAAAP6cCAAAAAAAAAYkAAABIAAAAOVurIT1L0D8s7wkdBoiyPwAAAD+3AgAAAAAAAAGKAAAASAAAADlbqyE9S9A/5OwWfjUmsj8AAAA/xgIAAAAAAAABiwAAAEgAAAA5W6shPUvQP5zqI99kxLE/AAAAP9YCAAAAAAAAAYwAAABIAAAAOVurIT1L0D9M6DBAlGKxPwAAAD/mAgAAAAAAAAGNAAAASAAAADlbqyE9S9A/uONKAvOesD8AAAA/5gIAAAAAAAABjgAAAEgAAAA5W6shPUvQP3DhV2MiPbA/AAAAPyQDAAAAAAAAAY8AAABIAAAAOdCd6UZX0D8wnn/XOl2qPwAAAD8kAwAAAAAAAAGQAAAASAAAADnQnelGV9A/mJmZmZmZqT8AAAA/NAMAAAAAAAABkQAAAEgAAAA5W6shPUvQP3CQzR1XEqg/AAAAP0MDAAAAAAAAAZIAAABIAAAAOVurIT1L0D/Yi+fftU6nPwAAAD9DAwAAAAAAAAGTAAAASAAAADrmuFkzP9A/QIcBohSLpj8AAAA/QwMAAAAAAAABlAAAAEgAAAA7ccaRKTPQP0CHAaIUi6Y/AAAAP1MDAAAAAAAAAZUAAABIAAAAPPzTyR8n0D+wghtkc8elPwAAAD9TAwAAAAAAAAGWAAAASAAAADz808kfJ9A/GH41JtIDpT8AAAA/cgMAAAAAAAABlwAAAEgAAAA9h+EBFhvQP4B5T+gwQKQ/AAAAP3IDAAAAAAAAAZgAAABIAAAAPhLvOQwP0D/odGmqj3yjPwAAAD+CAwAAAAAAAAGZAAAASAAAAD+d/HECA9A/UHCDbO64oj8AAAA/ggMAAAAAAAABmgAAAEgAAAB/UBRU8e3PPyhnt/CrMaE/AAAAP5IDAAAAAAAAAZsAAABIAAAAgWYvxN3Vzz8oZ7fwqzGhPwAAAD+hAwAAAAAAAAGcAAAASAAAAIN8SjTKvc8/kGLRsgpuoD8AAAA/oQMAAAAAAAABnQAAAEgAAACFkmWktqXPP5Bi0bIKbqA/AAAAP6EDAAAAAAAAAZ4AAABIAAAAh6iAFKONzz/QsgpukM2dPwAAAD+xAwAAAAAAAAGfAAAASAAAAIm+m4SPdc8/0LIKbpDNnT8AAAA/wAMAAAAAAAABoAAAAEgAAACN6tFkaEXPP6CpPvJNRpw/AAAAP8ADAAAAAAAAAaEAAABIAAAAkywjtS39zj9Ql6b6yDeZPwAAAD/QAwAAAAAAAAGiAAAASAAAAJhudAXztM4/II7afoawlz8AAAA/0AMAAAAAAAABowAAAEgAAACahI9135zOP/CEDgNEKZY/AAAAP+ADAAAAAAAAAaQAAABIAAAAnrDFVbhszj/Ae0KHAaKUPwAAAD/gAwAAAAAAAAGlAAAASAAAAKLc+zWRPM4/wHtChwGilD8AAAA/7wMAAAAAAAABpgAAAEgAAACk8hamfSTOP6Bydgu/GpM/AAAAP+8DAAAAAAAAAacAAABIAAAApggyFmoMzj+gcnYLvxqTPwAAAD//AwAAAAAAAAGoAAAASAAAAKk0aPZC3M0/oHJ2C78akz8AAAA//wMAAAAAAAABqQAAAEgAAACtYJ7WG6zNP3Bpqo98k5E/AAAAPw8EAAAAAAAAAaoAAABIAAAAsYzUtvR7zT9AYN4TOgyQPwAAAD8PBAAAAAAAAAGrAAAASAAAALW4CpfNS80/QGDeEzoMkD8AAAA/HgQAAAAAAAABrAAAAEgAAAC55EB3phvNP0Bg3hM6DJA/AAAAPx4EAAAAAAAAAa0AAABIAAAAvBB3V3/rzD9AYN4TOgyQPwAAAD8uBAAAAAAAAAGuAAAASAAAAL4mksdr08w/QGDeEzoMkD8AAAA/PQQAAAAAAAABrwAAAEgAAADBUsinRKPMP0Bg3hM6DJA/AAAAPz0EAAAAAAAAAbAAAABIAAAAw2jjFzGLzD9AriQw7wmNPwAAAD9NBAAAAAAAAAGxAAAASAAAAMV+/ocdc8w/QK4kMO8JjT8AAAA/TQQAAAAAAAABsgAAAEgAAADLwE/Y4irMP0CuJDDvCY0/AAAAP00EAAAAAAAAAbMAAABIAAAA0AKhKKjiyz9AriQw7wmNPwAAAD9dBAAAAAAAAAG0AAAASAAAANhaDelZgss/QK4kMO8JjT8AAAA/XQQAAAAAAAABtQAAAEgAAADgsnmpCyLLP+CbjDhq+4k/AAAAP2wEAAAAAAAAAbYAAABIAAAA5wrmab3Byj/gm4w4avuJPwAAAD9sBAAAAAAAAAG3AAAASAAAAPOOiApIMco/gIn0QOXshj8AAAA/fAQAAAAAAAABuAAAAEgAAAD65vTK+dDJP4CJ9EDl7IY/AAAAP3wEAAAAAAAAAbkAAABIAAAABFV8+5dYyT9Ad1xJYN6DPwAAAD+MBAAAAAAAAAG6AAAASAAAAAqXzUtdEMk/QHdcSWDegz8AAAA/qwQAAAAAAAABuwAAAEgAAAAWMYtc1GfIP0B3XElg3oM/AAAAP7oEAAAAAAAAAbwAAABIAAAAGl3BPK03yD9Ad1xJYN6DPwAAAD+6BAAAAAAAAAG9AAAASAAAABxz3KyZH8g/QHdcSWDegz8AAAA/ugQAAAAAAAABvgAAAEgAAAAeifcchgfIP+BkxFHbz4A/AAAAP8oEAAAAAAAAAb8AAABIAAAAIJ8SjXLvxz/gZMRR28+APwAAAD/KBAAAAAAAAAHAAAAASAAAACPLSG1Lv8c/AKVYtKyCez8AAAA/2gQAAAAAAAABwQAAAEgAAAAxZQZ+whbHPwClWLSsgns/AAAAP/kEAAAAAAAAAcIAAABIAAAANqdXzofOxj8ApVi0rIJ7PwAAAD8JBQAAAAAAAAHDAAAASAAAADzpqB5NhsY/AKVYtKyCez8AAAA/CQUAAAAAAAABxAAAAEgAAABCK/puEj7GPwClWLSsgns/AAAAPxgFAAAAAAAAAcUAAABIAAAASG1Lv9f1xT8ApVi0rIJ7PwAAAD8oBQAAAAAAAAHGAAAASAAAAE2vnA+drcU/AKVYtKyCez8AAAA/KAUAAAAAAAABxwAAAEgAAABT8e1fYmXFPwClWLSsgns/AAAAPygFAAAAAAAAAcgAAABIAAAAVx0kQDs1xT8ApVi0rIJ7PwAAAD83BQAAAAAAAAHJAAAASAAAAF1fdZAA7cQ/AKVYtKyCez8AAAA/NwUAAAAAAAABygAAAEgAAABhocbgxaTEPwClWLSsgns/AAAAP0cFAAAAAAAAAcsAAABIAAAAZc38wJ50xD8ApVi0rIJ7PwAAAD9HBQAAAAAAAAHMAAAASAAAAGn5MqF3RMQ/AKVYtKyCez8AAAA/VwUAAAAAAAABzQAAAEgAAABtJWmBUBTEPwClWLSsgns/AAAAP1cFAAAAAAAAAc4AAABIAAAAcme60RXMwz8ApVi0rIJ7PwAAAD9mBQAAAAAAAAHPAAAASAAAAHR91UECtMM/AKVYtKyCez8AAAA/dgUAAAAAAAAB0AAAAEgAAAB4qQsi24PDPwClWLSsgns/AAAAP3YFAAAAAAAAAdEAAABIAAAAer8mksdrwz8ApVi0rIJ7PwAAAD92BQAAAAAAAAHSAAAASAAAAHzVQQK0U8M/AKVYtKyCez8AAAA/hgUAAAAAAAAB0wAAAEgAAACAAXjijCPDPwClWLSsgns/AAAAP5UFAAAAAAAAAdQAAABIAAAAgheTUnkLwz8ApVi0rIJ7PwAAAD+VBQAAAAAAAAHVAAAASAAAAIQtrsJl88I/AKVYtKyCez8AAAA/pQUAAAAAAAAB1gAAAEgAAACIWeSiPsPCPwClWLSsgns/AAAAP7QFAAAAAAAAAdcAAABIAAAAi4UagxeTwj8ApVi0rIJ7PwAAAD+0BQAAAAAAAAHYAAAASAAAAI2bNfMDe8I/AKVYtKyCez8AAAA/tAUAAAAAAAAB2QAAAEgAAACPsVBj8GLCPwClWLSsgns/AAAAP8QFAAAAAAAAAdoAAABIAAAAk92GQ8kywj8ApVi0rIJ7PwAAAD/EBQAAAAAAAAHbAAAASAAAAJXzobO1GsI/4GTEUdvPgD8AAAA/4wUAAAAAAAAB3AAAAEgAAACdSw50Z7rBP0B3XElg3oM/AAAAP/MFAAAAAAAAAd0AAABIAAAAnmEp5FOiwT9Ad1xJYN6DPwAAAD/zBQAAAAAAAAHeAAAASAAAAKKNX8QscsE/QHdcSWDegz8AAAA/8wUAAAAAAAAB3wAAAEgAAACmuZWkBULBP+CbjDhq+4k/AAAAPwMGAAAAAAAAAeAAAABIAAAAquXLhN4RwT9AriQw7wmNPwAAAD8iBgAAAAAAAAHhAAAASAAAAKz75vTK+cA/QK4kMO8JjT8AAAA/IgYAAAAAAAAB4gAAAEgAAACvJx3Vo8nAP0Bg3hM6DJA/AAAAP0EGAAAAAAAAAeMAAABIAAAAtGluJWmBwD+gcnYLvxqTPwAAAD9RBgAAAAAAAAHkAAAASAAAALZ/iZVVacA/wHtChwGilD8AAAA/UQYAAAAAAAAB5QAAAEgAAAC4laQFQlHAP8B7QocBopQ/AAAAP1EGAAAAAAAAAeYAAABIAAAAuJWkBUJRwD8gjtp+hrCXPwAAAD9gBgAAAAAAAAHnAAAASAAAALqrv3UuOcA/II7afoawlz8AAAA/cAYAAAAAAAAB6AAAAEgAAAC6q791LjnAP1CXpvrIN5k/AAAAP4AGAAAAAAAAAekAAABIAAAAvMHa5RohwD9Ql6b6yDeZPwAAAD+ABgAAAAAAAAHqAAAASAAAALzB2uUaIcA/cKBydgu/mj8AAAA/jwYAAAAAAAAB6wAAAEgAAAC8wdrlGiHAP6CpPvJNRpw/AAAAP5sGAAAAAAAAAewAAABIAAAAvtf1VQcJwD+gqT7yTUacPwAAAD+bBgAAAAAAAAHtAAAASAAAAIHbIYzn4b8/oKk+8k1GnD8AAAA/qgYAAAAAAAAB7gAAAEgAAACB2yGM5+G/P9CyCm6QzZ0/AAAAP6oGAAAAAAAAAe8AAABIAAAAgdshjOfhvz/wu9bp0lSfPwAAAD/KBgAAAAAAAAHwAAAASAAAAIUHWGzAsb8/8LvW6dJUnz8AAAA/ygYAAAAAAAAB8QAAAEgAAACFB1hswLG/P5Bi0bIKbqA/AAAAPxgHAAAAAAAAAfIAAABIAAAAj4v6DEshvz+wghtkc8elPwAAAD8nBwAAAAAAAAHzAAAASAAAAI+L+gxLIb8/QIcBohSLpj8AAAA/JwcAAAAAAAAB9AAAAEgAAACPi/oMSyG/P9iL59+1Tqc/AAAAPzcHAAAAAAAAAfUAAABIAAAAj4v6DEshvz8IlbNb+NWoPwAAAD9HBwAAAAAAAAH2AAAASAAAAI+L+gxLIb8/mJmZmZmZqT8AAAA/VgcAAAAAAAAB9wAAAEgAAACPi/oMSyG/PzCef9c6Xao/AAAAP4UHAAAAAAAAAfgAAABIAAAAk7cw7SPxvj9Yp0tTfeSrPwAAAD+FBwAAAAAAAAH5AAAASAAAAJO3MO0j8b4/8KsxkR6orD8AAAA/lQcAAAAAAAAB+gAAAEgAAACTtzDtI/G+P4iwF8+/a60/AAAAP5UHAAAAAAAAAfsAAABIAAAAk7cw7SPxvj8gtf0MYS+uPwAAAD+0BwAAAAAAAAH8AAAASAAAAJO3MO0j8b4/sLnjSgLzrj8AAAA/tAcAAAAAAAAB/QAAAEgAAACPi/oMSyG/P7C540oC864/AAAAP2AIAAAAAAAAAf4AAABIAAAACpfNS10QyT+0Cm6QzR23PwAAAD8AAAAAAAAAAAH/AAAASAAAAAyt6LtJ+Mg/tApukM0dtz8AAAA/AAAAAAAAAAABAAEAAEgAAAAOwwMsNuDIP7QKbpDNHbc/AAAAPxAAAAAAAAAAAQEBAABIAAAACIGy23AoyT+0Cm6QzR23PwAAAD+NAAAAAAAAAAECAQAASAAAAARVfPuXWMk/tApukM0dtz8AAAA/jQAAAAAAAAABAwEAAEgAAAAAKUYbv4jJP7QKbpDNHbc/AAAAP5wAAAAAAAAAAQQBAABIAAAA+ub0yvnQyT+0Cm6QzR23PwAAAD+cAAAAAAAAAAEFAQAASAAAAPe6vuogAco/tApukM0dtz8AAAA/rAAAAAAAAAABBgEAAEgAAADxeG2aW0nKP7QKbpDNHbc/AAAAP6wAAAAAAAAAAQcBAABIAAAA7Uw3uoJ5yj+0Cm6QzR23PwAAAD+8AAAAAAAAAAEIAQAASAAAAOkgAdqpqco/tApukM0dtz8AAAA/vAAAAAAAAAABCQEAAEgAAADl9Mr50NnKP7QKbpDNHbc/AAAAP8sAAAAAAAAAAQoBAABIAAAA496vieTxyj+0Cm6QzR23PwAAAD/bAAAAAAAAAAELAQAASAAAAOPer4nk8co/aAh78fy7tj8AAAA/6wAAAAAAAAABDAEAAEgAAADiyJQZ+AnLP2gIe/H8u7Y/AAAAPwoBAAAAAAAAAQ0BAABIAAAA4siUGfgJyz8cBohSLFq2PwAAAD93AQAAAAAAAAEOAQAASAAAAOPer4nk8co/HAaIUixatj8AAAA/hwEAAAAAAAABDwEAAEgAAACTtzDtI/G+PweIUixaVtE/AAAAPwAAAAAAAAAAARABAABIAAAAl+NmzfzAvj8HiFIsWlbRPwAAAD8fAAAAAAAAAAERAQAASAAAAJfjZs38wL4/mUgPVM5u0T8AAAA/PwAAAAAAAAABEgEAAEgAAACX42bN/MC+P7/JiKO2n9E/AAAAP04AAAAAAAAAARMBAABIAAAAmw+drdWQvj+/yYijtp/RPwAAAD9OAAAAAAAAAAEUAQAASAAAAJsPna3VkL4/UYpFyyq40T8AAAA/XgAAAAAAAAABFQEAAEgAAACfO9ONrmC+P1GKRcsquNE/AAAAP14AAAAAAAAAARYBAABIAAAAnzvTja5gvj93C78aE+nRPwAAAD9tAAAAAAAAAAEXAQAASAAAAKNnCW6HML4/dwu/GhPp0T8AAAA/bQAAAAAAAAABGAEAAEgAAACjZwluhzC+PwnMe0KHAdI/AAAAP30AAAAAAAAAARkBAABIAAAAp5M/TmAAvj/BDbK540rSPwAAAD99AAAAAAAAAAEaAQAASAAAAKu/dS450L0/544rCcx70j8AAAA/jQAAAAAAAAABGwEAAEgAAACv66sOEqC9P5/QYYAoxdI/AAAAP6wAAAAAAAAAARwBAABIAAAAum9Or5wPvT9dmuoj32TUPwAAAD+8AAAAAAAAAAEdAQAASAAAALpvTq+cD70/zR1XEpj31D8AAAA/vAAAAAAAAAABHgEAAEgAAAC6b06vnA+9Pz+hwwBRitU/AAAAP7wAAAAAAAAAAR8BAABIAAAAum9Or5wPvT/Vpak+8k3WPwAAAD/LAAAAAAAAAAEgAQAASAAAALpvTq+cD70/1+nSVB/51j8AAAA/ywAAAAAAAAABIQEAAEgAAAC6b06vnA+9P23uuJLAvNc/AAAAP9sAAAAAAAAAASIBAABIAAAAshfi7upvvT+Vs1v41ZjYPwAAAD/qAAAAAAAAAAEjAQAASAAAAK/rqw4SoL0/K7hBNndc2T8AAAA/6gAAAAAAAAABJAEAAEgAAACnkz9OYAC+Pwl78fy71tk/AAAAP/oAAAAAAAAAASUBAABIAAAAnzvTja5gvj95/l3rdGnaPwAAAD8KAQAAAAAAAAEmAQAASAAAAJsPna3VkL4/6YHK2S382j8AAAA/CgEAAAAAAAABJwEAAEgAAACX42bN/MC+PzOEvXj+Xds/AAAAPwoBAAAAAAAAASgBAABIAAAAk7cw7SPxvj9ZBTfI5o7bPwAAAD8KAQAAAAAAAAEpAQAASAAAAJO3MO0j8b4/E0dtP0PY2z8AAAA/KQEAAAAAAAABKgEAAEgAAACTtzDtI/G+PzfI5o4rCdw/AAAAPykBAAAAAAAAASsBAABIAAAAk7cw7SPxvj/LiKO2nyHcPwAAAD8pAQAAAAAAAAEsAQAASAAAAJO3MO0j8b4/XUlg3hM63D8AAAA/OQEAAAAAAAABLQEAAEgAAACTtzDtI/G+P/EJHQaIUtw/AAAAPzkBAAAAAAAAAS4BAABIAAAAk7cw7SPxvj+Dytkt/GrcPwAAAD9JAQAAAAAAAAEvAQAASAAAAJfjZs38wL4/g8rZLfxq3D8AAAA/WQEAAAAAAAABMAEAAEgAAACbD52t1ZC+P11JYN4TOtw/AAAAP3gBAAAAAAAAATEBAABIAAAAnzvTja5gvj/LiKO2nyHcPwAAAD+IAQAAAAAAAAEyAQAASAAAAJ87042uYL4/N8jmjisJ3D8AAAA/lwEAAAAAAAABMwEAAEgAAACjZwluhzC+PxNHbT9D2Ns/AAAAP5cBAAAAAAAAATQBAABIAAAAo2cJbocwvj9ZBTfI5o7bPwAAAD+nAQAAAAAAAAE1AQAASAAAAJfjZs38wL4/ocMAUYpF2z8AAAA/pwEAAAAAAAABNgEAAEgAAACPi/oMSyG/P1XBDbK549o/AAAAP7YBAAAAAAAAATcBAABIAAAAoMbgxaRUzj+lWLSsghvUPwAAAD8AAAAAAAAAAAE4AQAASAAAAJ6wxVW4bM4/pVi0rIIb1D8AAAA/LwAAAAAAAAABOQEAAEgAAACYbnQF87TOPxGY94QOA9Q/AAAAPy8AAAAAAAAAAToBAABIAAAAkywjtS39zj8RmPeEDgPUPwAAAD8/AAAAAAAAAAE7AQAASAAAAIeogBSjjc8/EZj3hA4D1D8AAAA/PwAAAAAAAAABPAEAAEgAAAA+Eu85DA/QPxGY94QOA9Q/AAAAP04AAAAAAAAAAT0BAABIAAAAOEWQsVBj0D9/1zpdmurTPwAAAD9OAAAAAAAAAAE+AQAASAAAADF4MSmVt9A/f9c6XZrq0z8AAAA/XgAAAAAAAAABPwEAAEgAAAAqq9Kg2QvRP+0WfjUm0tM/AAAAP14AAAAAAAAAAUABAABIAAAAJn+cwAA80T/tFn41JtLTPwAAAD9tAAAAAAAAAAFBAQAASAAAACPIWKgxeNE/7RZ+NSbS0z8AAAA/bQAAAAAAAAABQgEAAEgAAAAgJzAAT5zRP+0WfjUm0tM/AAAAP30AAAAAAAAAAUMBAABIAAAAHhEVkGK00T9ZVsENsrnTPwAAAD99AAAAAAAAAAFEAQAASAAAABtw7Od/2NE/WVbBDbK50z8AAAA/fQAAAAAAAAABRQEAAEgAAAAYz8M/nfzRP8eVBOY9odM/AAAAP4wAAAAAAAAAAUYBAABIAAAAF0S2B6cI0j811Ue+yYjTPwAAAD+MAAAAAAAAAAFHAQAASAAAABa5qM+wFNI/NdVHvsmI0z8AAAA/jAAAAAAAAAABSAEAAEgAAAAVLpuXuiDSPzXVR77JiNM/AAAAP6wAAAAAAAAAAUkBAABIAAAAFS6bl7og0j+hFIuWVXDTPwAAAD9IAQAAAAAAAAFKAQAASAAAABa5qM+wFNI/oRSLllVw0z8AAAA/dwEAAAAAAAABSwEAAEgAAAAXRLYHpwjSP6EUi5ZVcNM/AAAAP4YBAAAAAAAAAUwBAABIAAAA9BmWQj4lqj/TVB/5JiPePwAAAD8AAAAAAAAAAAFNAQAASAAAAPxxAgPwxKk/01Qf+SYj3j8AAAA/AAAAAAAAAAABTgEAAEgAAAAEym7DoWSpP9NUH/kmI94/AAAAPxAAAAAAAAAAAU8BAABIAAAAEnpHRAWkqD/TVB/5JiPePwAAAD9tAAAAAAAAAAFQAQAASAAAAH7FBhz7+Z8/ZxXcIJs73j8AAAA/bQAAAAAAAAABUQEAAEgAAADMNUKg7DacP2cV3CCbO94/AAAAP30AAAAAAAAAAVIBAABIAAAA2uUaIVB2mz9nFdwgmzvePwAAAD+NAAAAAAAAAAFTAQAASAAAAOqV86GztZo/ZxXcIJs73j8AAAA/jQAAAAAAAAABVAEAAEgAAAD4RcwiF/WZP2cV3CCbO94/AAAAP5wAAAAAAAAAAVUBAABIAAAABvako3o0mT9nFdwgmzvePwAAAD/LAAAAAAAAAAFWAQAASAAAABamfSTec5g/ZxXcIJs73j8AAAA/2wAAAAAAAAABVwEAAEgAAAAkVlalQbOXP2cV3CCbO94/AAAAP+oAAAAAAAAAAVgBAABIAAAAJFZWpUGzlz/51ZhID1TePwAAAD8eAQAAAAAAAAFZAQAASAAAADQGLyal8pY/+dWYSA9U3j8AAAA/LgEAAAAAAAABWgEAAEgAAAA0Bi8mpfKWP4uWVXCDbN4/AAAAPz4BAAAAAAAAAVsBAABIAAAARLYHpwgylj+LllVwg2zePwAAAD9NAQAAAAAAAAFcAQAASAAAAES2B6cIMpY/H1cSmPeE3j8AAAA/XQEAAAAAAAABXQEAAEgAAABEtgenCDKWP7EXz79rnd4/AAAAP4wBAAAAAAAAAV4BAABIAAAAUmbgJ2xxlT+xF8+/a53ePwAAAD+bAQAAAAAAAAFfAQAASAAAAGIWuajPsJQ/Q9iL59+13j8AAAA/mwEAAAAAAAABYAEAAEgAAABiFrmoz7CUP9eYSA9Uzt4/AAAAP6sBAAAAAAAAAWEBAABIAAAAYha5qM+wlD9pWQU3yObePwAAAD/KAQAAAAAAAAFiAQAASAAAAGIWuajPsJQ//RnCXjz/3j8AAAA/ygEAAAAAAAABYwEAAEgAAABwxpEpM/CTP43afoawF98/AAAAP9oBAAAAAAAAAWQBAABIAAAAcMaRKTPwkz8hmzuuJDDfPwAAAD/pAQAAAAAAAAFlAQAASAAAAHDGkSkz8JM/tVv41ZhI3z8AAAA/+QEAAAAAAAABZgEAAEgAAABwxpEpM/CTP9nccSWBed8/AAAAPwkCAAAAAAAAAWcBAABIAAAAcMaRKTPwkz9tnS5N9ZHfPwAAAD8YAgAAAAAAAAFoAQAASAAAAHDGkSkz8JM/kR6onN3C3z8AAAA/KAIAAAAAAAABaQEAAEgAAABwxpEpM/CTPyXfZMRR298/AAAAPygCAAAAAAAAAWoBAABIAAAAcMaRKTPwkz+1nyHsxfPfPwAAAD8oAgAAAAAAAAFrAQAASAAAAHDGkSkz8JM/JDDvCR0G4D8AAAA/OAIAAAAAAAABbAEAAEgAAABwxpEpM/CTP7bwqzGRHuA/AAAAP0cCAAAAAAAAAW0BAABIAAAAcMaRKTPwkz9KsWhZBTfgPwAAAD9HAgAAAAAAAAFuAQAASAAAAHDGkSkz8JM/khFHbT9D4D8AAAA/VwIAAAAAAAABbwEAAEgAAABwxpEpM/CTPybSA5WzW+A/AAAAP2YCAAAAAAAAAXABAABIAAAAcMaRKTPwkz8C857QYYDgPwAAAD9mAgAAAAAAAAFxAQAASAAAAHDGkSkz8JM/lLNb+NWY4D8AAAA/ZgIAAAAAAAABcgEAAEgAAABwxpEpM/CTPyh0GCBKseA/AAAAP3YCAAAAAAAAAXMBAABIAAAAcMaRKTPwkz+6NNVHvsngPwAAAD92AgAAAAAAAAF0AQAASAAAAHDGkSkz8JM/TvWRbzLi4D8AAAA/hgIAAAAAAAABdQEAAEgAAABwxpEpM/CTP5ZVcINs7uA/AAAAP5UCAAAAAAAAAXYBAABIAAAAcMaRKTPwkz9ydgu/GhPhPwAAAD+VAgAAAAAAAAF3AQAASAAAAGIWuajPsJQ/BjfI5o4r4T8AAAA/lQIAAAAAAAABeAEAAEgAAABiFrmoz7CUP5j3hA4DROE/AAAAP6UCAAAAAAAAAXkBAABIAAAAUmbgJ2xxlT9SObuFX43hPwAAAD+1AgAAAAAAAAF6AQAASAAAAFJm4CdscZU/5Pl3rdOl4T8AAAA/tQIAAAAAAAABewEAAEgAAABSZuAnbHGVP3a6NNVHvuE/AAAAP8QCAAAAAAAAAXwBAABIAAAARLYHpwgylj8Ke/H8u9bhPwAAAD/3AgAAAAAAAAF9AQAASAAAAES2B6cIMpY/nDuuJDDv4T8AAAA/BwMAAAAAAAABfgEAAEgAAAA0Bi8mpfKWP+abjDhq++E/AAAAPwcDAAAAAAAAAX8BAABIAAAANAYvJqXylj94XElg3hPiPwAAAD8WAwAAAAAAAAGAAQAASAAAADQGLyal8pY/Ch0GiFIs4j8AAAA/FgMAAAAAAAABgQEAAEgAAAA0Bi8mpfKWP1R95JuMOOI/AAAAPyYDAAAAAAAAAYIBAABIAAAANAYvJqXylj+e3cKvxkTiPwAAAD8mAwAAAAAAAAGDAQAASAAAADQGLyal8pY/5j2hwwBR4j8AAAA/NgMAAAAAAAABhAEAAEgAAAA0Bi8mpfKWPzCef9c6XeI/AAAAPzYDAAAAAAAAAYUBAABIAAAANAYvJqXylj96/l3rdGniPwAAAD9FAwAAAAAAAAGGAQAASAAAADQGLyal8pY/wl48/6514j8AAAA/RQMAAAAAAAABhwEAAEgAAAA0Bi8mpfKWPwy/GhPpgeI/AAAAP1UDAAAAAAAAAYgBAABIAAAANAYvJqXylj9WH/kmI47iPwAAAD9lAwAAAAAAAAGJAQAASAAAADQGLyal8pY/nn/XOl2a4j8AAAA/ZQMAAAAAAAABigEAAEgAAAA0Bi8mpfKWP+jftU6XpuI/AAAAP4QDAAAAAAAAAYsBAABIAAAANAYvJqXylj8yQJRi0bLiPwAAAD+zAwAAAAAAAAGMAQAASAAAADQGLyal8pY/eqBydgu/4j8AAAA/wgMAAAAAAAABjQEAAEgAAABEtgenCDKWP3qgcnYLv+I/AAAAP8IDAAAAAAAAAY4BAABIAAAARLYHpwgylj/EAFGKRcviPwAAAD/SAwAAAAAAAAGPAQAASAAAAFJm4CdscZU/xABRikXL4j8AAAA/4gMAAAAAAAABkAEAAEgAAABiFrmoz7CUPw5hL55/1+I/AAAAPwEEAAAAAAAAAZEBAABIAAAAYha5qM+wlD804qjtZwjjPwAAAD+dBAAAAAAAAAGSAQAASAAAAGIWuajPsJQ/fEKHAaIU4z8AAAA/rQQAAAAAAAABkwEAAEgAAABiFrmoz7CUP8aiZRXcIOM/AAAAP60EAAAAAAAAAZQBAABIAAAAcMaRKTPwkz8QA0QpFi3jPwAAAD+tBAAAAAAAAAGVAQAASAAAAHDGkSkz8JM/WGMiPVA54z8AAAA/vAQAAAAAAAABlgEAAEgAAABwxpEpM/CTP6LDAFGKReM/AAAAP8wEAAAAAAAAAZcBAABIAAAAgHZqqpYvkz/sI99kxFHjPwAAAD/MBAAAAAAAAAGYAQAASAAAAIB2aqqWL5M/NIS9eP5d4z8AAAA/3AQAAAAAAAABmQEAAEgAAACOJkMr+m6SP8hEeqByduM/AAAAP9wEAAAAAAAAAZoBAABIAAAAjiZDK/pukj9aBTfI5o7jPwAAAD/rBAAAAAAAAAGbAQAASAAAAJ7WG6xdrpE/NibSA5Wz4z8AAAA/6wQAAAAAAAABnAEAAEgAAACshvQswe2QPxJHbT9D2OM/AAAAP/sEAAAAAAAAAZ0BAABIAAAAvDbNrSQtkD+kBypnt/DjPwAAAD/7BAAAAAAAAAGeAQAASAAAAJXNS10Q2Y4/OMjmjisJ5D8AAAA/BwUAAAAAAAABnwEAAEgAAACzLf1e11eNPxTpgcrZLeQ/AAAAPwcFAAAAAAAAAaABAABIAAAA0Y2uYJ7Wiz9cSWDeEzrkPwAAAD8XBQAAAAAAAAGhAQAASAAAANGNrmCe1os/8AkdBohS5D8AAAA/FwUAAAAAAAABogEAAEgAAADx7V9iZVWKPzhq+xnCXuQ/AAAAPycFAAAAAAAAAaMBAABIAAAAD04RZCzUiD8Ui5ZVcIPkPwAAAD8nBQAAAAAAAAGkAQAASAAAAA9OEWQs1Ig/Xut0aaqP5D8AAAA/NgUAAAAAAAABpQEAAEgAAAAPThFkLNSIP6hLU33km+Q/AAAAPzYFAAAAAAAAAaYBAABIAAAAK67CZfNShz+EbO64ksDkPwAAAD9GBQAAAAAAAAGnAQAASAAAACuuwmXzUoc/zMzMzMzM5D8AAAA/RgUAAAAAAAABqAEAAEgAAABJDnRnutGFP8zMzMzMzOQ/AAAAP1YFAAAAAAAAAakBAABIAAAASQ50Z7rRhT8WLavgBtnkPwAAAD9WBQAAAAAAAAGqAQAASAAAAEkOdGe60YU/YI2J9EDl5D8AAAA/ZQUAAAAAAAABqwEAAEgAAABJDnRnutGFP6jtZwh78eQ/AAAAP2UFAAAAAAAAAawBAABIAAAAaW4laYFQhD88riQw7wnlPwAAAD91BQAAAAAAAAGtAQAASAAAAGluJWmBUIQ/hg4DRCkW5T8AAAA/dQUAAAAAAAABrgEAAEgAAABpbiVpgVCEP85u4VdjIuU/AAAAP4QFAAAAAAAAAa8BAABIAAAAaW4laYFQhD8Yz79rnS7lPwAAAD+UBQAAAAAAAAGwAQAASAAAAGluJWmBUIQ/qo98kxFH5T8AAAA/lAUAAAAAAAABsQEAAEgAAABpbiVpgVCEPz5QObuFX+U/AAAAP6QFAAAAAAAAAbIBAABIAAAAh87WakjPgj+GsBfPv2vlPwAAAD+kBQAAAAAAAAGzAQAASAAAAIfO1mpIz4I/0BD24vl35T8AAAA/swUAAAAAAAABtAEAAEgAAACHztZqSM+CPxpx1PYzhOU/AAAAP7MFAAAAAAAAAbUBAABIAAAAh87WakjPgj/2kW8y4qjlPwAAAD/DBQAAAAAAAAG2AQAASAAAAIfO1mpIz4I/iFIsWlbB5T8AAAA/wwUAAAAAAAABtwEAAEgAAACHztZqSM+CP9KyCm6QzeU/AAAAP9MFAAAAAAAAAbgBAABIAAAAh87WakjPgj8aE+mBytnlPwAAAD/iBQAAAAAAAAG5AQAASAAAAIfO1mpIz4I/rtOlqT7y5T8AAAA/4gUAAAAAAAABugEAAEgAAACHztZqSM+CP/YzhL14/uU/AAAAP/IFAAAAAAAAAbsBAABIAAAAh87WakjPgj+K9EDl7BbmPwAAAD/yBQAAAAAAAAG8AQAASAAAAKUuiGwPToE/HLX9DGEv5j8AAAA/8gUAAAAAAAABvQEAAEgAAACGHXPcrJl/P651ujTVR+Y/AAAAPwEGAAAAAAAAAb4BAABIAAAAhh1z3KyZfz+KllVwg2zmPwAAAD8RBgAAAAAAAAG/AQAASAAAAIYdc9ysmX8/1PYzhL145j8AAAA/EQYAAAAAAAABwAEAAEgAAADC3dXfOpd8P2a38KsxkeY/AAAAPyEGAAAAAAAAAcEBAABIAAAAwt3V3zqXfD+wF8+/a53mPwAAAD8hBgAAAAAAAAHCAQAASAAAAP6dOOPIlHk/jDhq+xnC5j8AAAA/IQYAAAAAAAABwwEAAEgAAAA8XpvmVpJ2Px75JiOO2uY/AAAAPzAGAAAAAAAAAcQBAABIAAAAPF6b5laSdj+yueNKAvPmPwAAAD8wBgAAAAAAAAHFAQAASAAAADxem+ZWknY/+hnCXjz/5j8AAAA/QAYAAAAAAAABxgEAAEgAAAB4Hv7p5I9zP47afoawF+c/AAAAP1AGAAAAAAAAAccBAABIAAAAeB7+6eSPcz9q+xnCXjznPwAAAD9QBgAAAAAAAAHIAQAASAAAAHge/unkj3M//LvW6dJU5z8AAAA/XwYAAAAAAAAByQEAAEgAAAC03mDtco1wP5B8kxFHbec/AAAAP18GAAAAAAAAAcoBAABIAAAAtN5g7XKNcD9snS5N9ZHnPwAAAD9vBgAAAAAAAAHLAQAASAAAALTeYO1yjXA/tP0MYS+e5z8AAAA/fgYAAAAAAAABzAEAAEgAAADgPYfhARZrP0i+yYijtuc/AAAAP34GAAAAAAAAAc0BAABIAAAA4D2H4QEWaz/afoawF8/nPwAAAD+OBgAAAAAAAAHOAQAASAAAAOA9h+EBFms/JN9kxFHb5z8AAAA/jgYAAAAAAAABzwEAAEgAAADgPYfhARZrP2w/Q9iL5+c/AAAAP44GAAAAAAAAAdABAABIAAAA4D2H4QEWaz+2nyHsxfPnPwAAAD+eBgAAAAAAAAHRAQAASAAAAOA9h+EBFms/AAAAAAAA6D8AAAA/rQYAAAAAAAAB0gEAAEgAAADgPYfhARZrP0hg3hM6DOg/AAAAP60GAAAAAAAAAdMBAABIAAAA4D2H4QEWaz/cIJs7riToPwAAAD+tBgAAAAAAAAHUAQAASAAAAOA9h+EBFms/JIF5T+gw6D8AAAA/vQYAAAAAAAAB1QEAAEgAAAC03mDtco1wP27hV2MiPeg/AAAAP70GAAAAAAAAAdYBAABIAAAAtN5g7XKNcD+4QTZ3XEnoPwAAAD/NBgAAAAAAAAHXAQAASAAAAHge/unkj3M/AKIUi5ZV6D8AAAA/zQYAAAAAAAAB2AEAAEgAAAA8XpvmVpJ2P5Ri0bIKbug/AAAAP9wGAAAAAAAAAdkBAABIAAAAPF6b5laSdj9wg2zuuJLoPwAAAD/cBgAAAAAAAAHaAQAASAAAAP6dOOPIlHk/uONKAvOe6D8AAAA/+wYAAAAAAAAB2wEAAEgAAADC3dXfOpd8P0ykBypnt+g/AAAAP/sGAAAAAAAAAdwBAABIAAAAwt3V3zqXfD+UBOY9ocPoPwAAAD/7BgAAAAAAAAHdAQAASAAAAMLd1d86l3w/3mTEUdvP6D8AAAA/CwcAAAAAAAAB3gEAAEgAAACGHXPcrJl/PyjFomUV3Og/AAAAPyoHAAAAAAAAAd8BAABIAAAAhh1z3KyZfz9wJYF5T+joPwAAAD8qBwAAAAAAAAHgAQAASAAAAIYdc9ysmX8/uoVfjYn06D8AAAA/OgcAAAAAAAAB4QEAAEgAAAClLohsD06BPwTmPaHDAOk/AAAAPzoHAAAAAAAAAeIBAABIAAAApS6IbA9OgT+WpvrINxnpPwAAAD9JBwAAAAAAAAHjAQAASAAAAIfO1mpIz4I/4AbZ3HEl6T8AAAA/WQcAAAAAAAAB5AEAAEgAAACHztZqSM+CPypnt/CrMek/AAAAP1kHAAAAAAAAAeUBAABIAAAAh87WakjPgj9yx5UE5j3pPwAAAD9oBwAAAAAAAAHmAQAASAAAAIfO1mpIz4I/BohSLFpW6T8AAAA/aAcAAAAAAAAB5wEAAEgAAACHztZqSM+CP5hID1TObuk/AAAAP3gHAAAAAAAAAegBAABIAAAAh87WakjPgj/iqO1nCHvpPwAAAD+IBwAAAAAAAAHpAQAASAAAAIfO1mpIz4I/LAnMe0KH6T8AAAA/pwcAAAAAAAAB6gEAAEgAAACHztZqSM+CP3Rpqo98k+k/AAAAP8YHAAAAAAAAAesBAABIAAAAh87WakjPgj++yYijtp/pPwAAAD/WBwAAAAAAAAHsAQAASAAAAIfO1mpIz4I/CCpnt/Cr6T8AAAA/1gcAAAAAAAAB7QEAAEgAAACHztZqSM+CP1KKRcsquOk/AAAAP+UHAAAAAAAAAe4BAABIAAAAh87WakjPgj+a6iPfZMTpPwAAAD8FCAAAAAAAAAHvAQAASAAAAIfO1mpIz4I/5EoC857Q6T8AAAA/QwgAAAAAAAAB8AEAAEgAAACHztZqSM+CP3YLvxoT6ek/AAAAP1MIAAAAAAAAAfEBAABIAAAAaW4laYFQhD8KzHtChwHqPwAAAD9TCAAAAAAAAAHyAQAASAAAAGluJWmBUIQ/VCxaVsEN6j8AAAA/YggAAAAAAAAB8wEAAEgAAABpbiVpgVCEP5yMOGr7Geo/AAAAP3IIAAAAAAAAAfQBAABIAAAAaW4laYFQhD/m7BZ+NSbqPwAAAD+CCAAAAAAAAAH1AQAASAAAAEkOdGe60YU/5uwWfjUm6j8AAAA/kQgAAAAAAAAB9gEAAEgAAAArrsJl81KHPzBN9ZFvMuo/AAAAP6EIAAAAAAAAAfcBAABIAAAAD04RZCzUiD8wTfWRbzLqPwAAAD+hCAAAAAAAAAH4AQAASAAAANGNrmCe1os/eK3Tpak+6j8AAAA/sQgAAAAAAAAB+QEAAEgAAACVzUtdENmOP3it06WpPuo/AAAAP8AIAAAAAAAAAfoBAABIAAAArIb0LMHtkD94rdOlqT7qPwAAAD/ACAAAAAAAAAH7AQAASAAAAIB2aqqWL5M/wg2yueNK6j8AAAA/0AgAAAAAAAAB/AEAAEgAAABSZuAnbHGVP8INsrnjSuo/AAAAP9AIAAAAAAAAAf0BAABIAAAAJFZWpUGzlz/CDbK540rqPwAAAD/QCAAAAAAAAAH+AQAASAAAAPhFzCIX9Zk/wg2yueNK6j8AAAA/3wgAAAAAAAAB/wEAAEgAAADa5RohUHabP8INsrnjSuo/AAAAPwgJAAAAAAAAAQACAABIAAAAvIVpH4n3nD/CDbK540rqPwAAAD8YCQAAAAAAAAEBAgAASAAAAH7FBhz7+Z8/wg2yueNK6j8AAAA/GAkAAAAAAAABAgIAAEgAAAC4CpfNS12gP8INsrnjSuo/AAAAPycJAAAAAAAAAQMCAABIAAAAsLIqDZq9oD/CDbK540rqPwAAAD83CQAAAAAAAAEEAgAASAAAAKpavkzoHaE/wg2yueNK6j8AAAA/RwkAAAAAAAABBQIAAEgAAACqWr5M6B2hP3it06WpPuo/AAAAP2YJAAAAAAAAAQYCAABIAAAATzqqR5OhpT+AhrAXz7/jPwAAAD8AAAAAAAAAAAEHAgAASAAAAECK0cYvYqY/gIawF8+/4z8AAAA/TgAAAAAAAAABCAIAAEgAAAAw2vhFzCKnP4CGsBfPv+M/AAAAP10AAAAAAAAAAQkCAABIAAAAISogxWjjpz+AhrAXz7/jPwAAAD9dAAAAAAAAAAEKAgAASAAAAAsi24NTBKk/gIawF8+/4z8AAAA/bQAAAAAAAAABCwIAAEgAAADtwSmCjIWqP4CGsBfPv+M/AAAAP20AAAAAAAAAAQwCAABIAAAAuFkzP7AnrT+AhrAXz7/jPwAAAD9tAAAAAAAAAAENAgAASAAAAIxJqbyFaa8/gIawF8+/4z8AAAA/jAAAAAAAAAABDgIAAEgAAACvnA+drdWwP4CGsBfPv+M/AAAAP4wAAAAAAAAAAQ8CAABIAAAAkDxem+ZWsj+AhrAXz7/jPwAAAD+MAAAAAAAAAAEQAgAASAAAAIGMhRqDF7M/NibSA5Wz4z8AAAA/nAAAAAAAAAABEQIAAEgAAABnWAr5lGi0P+zF8+9ap+M/AAAAP5wAAAAAAAAAARICAABIAAAAWKgxeDEptT/sxfPvWqfjPwAAAD+rAAAAAAAAAAETAgAASAAAAEXMIhf1GbY/pGUV3CCb4z8AAAA/qwAAAAAAAAABFAIAAEgAAAA2HEqWkdq2P6RlFdwgm+M/AAAAP7sAAAAAAAAAARUCAABIAAAALsTd1d86tz8QpVi0rILjPwAAAD+7AAAAAAAAAAEWAgAASAAAAChscRUum7c/EKVYtKyC4z8AAAA/ywAAAAAAAAABFwIAAEgAAAAgFAVVfPu3P8hEeqByduM/AAAAP8sAAAAAAAAAARgCAABIAAAAHOjOdKMruD/IRHqgcnbjPwAAAD/qAAAAAAAAAAEZAgAASAAAABi8mJTKW7g/yER6oHJ24z8AAAA/6gAAAAAAAAABGgIAAEgAAAAYvJiUylu4P37km4w4auM/AAAAP+oAAAAAAAAAARsCAABIAAAAFJBitPGLuD9+5JuMOGrjPwAAAD/6AAAAAAAAAAEcAgAASAAAANmWfq/rq+4/wBoT6YHK4T8AAAA/AAAAAAAAAAABHQIAAEgAAABZXIXL5qXuPy5aVsENsuE/AAAAPxAAAAAAAAAAAR4CAABIAAAAWueSA92Z7j/k+Xet06XhPwAAAD8QAAAAAAAAAAEfAgAASAAAANw3p1fOh+4/CNnccSWB4T8AAAA/HwAAAAAAAAABIAIAAEgAAADeTcLHum/uP3QYIEqxaOE/AAAAPx8AAAAAAAAAASECAABIAAAA4GPdN6dX7j/iV2MiPVDhPwAAAD8vAAAAAAAAAAEiAgAASAAAAOHu6m+dS+4/UJem+sg34T8AAAA/LwAAAAAAAAABIwIAAEgAAABiP//DjjnuP1CXpvrIN+E/AAAAPz8AAAAAAAAAASQCAABIAAAA5I8TGIAn7j8GN8jmjivhPwAAAD8/AAAAAAAAAAElAgAASAAAAOUaIVB2G+4/BjfI5o4r4T8AAAA/TgAAAAAAAAABJgIAAEgAAABmazWkZwnuP7zW6dJUH+E/AAAAP14AAAAAAAAAAScCAABIAAAAZ/ZC3F397T+81unSVB/hPwAAAD9eAAAAAAAAAAEoAgAASAAAAGeBUBRU8e0/vNbp0lQf4T8AAAA/XgAAAAAAAAABKQIAAEgAAABoDF5MSuXtP3J2C78aE+E/AAAAP20AAAAAAAAAASoCAABIAAAA6lxyoDvT7T9ydgu/GhPhPwAAAD9tAAAAAAAAAAErAgAASAAAAGuthvQswe0/cnYLvxoT4T8AAAA/fQAAAAAAAAABLAIAAEgAAABuTq+cD53tP3J2C78aE+E/AAAAP30AAAAAAAAAAS0CAABIAAAAcGTKDPyE7T9ydgu/GhPhPwAAAD+NAAAAAAAAAAEuAgAASAAAAPPK+dDZWu0/KhYtq+AG4T8AAAA/jQAAAAAAAAABLwIAAEgAAAB2phtdwTztPyoWLavgBuE/AAAAP5wAAAAAAAAAATACAABIAAAA+QxLIZ8S7T/gtU6XpvrgPwAAAD+cAAAAAAAAAAExAgAASAAAAHxzeuV86Ow/4LVOl6b64D8AAAA/rAAAAAAAAAABMgIAAEgAAAD+TpxxZMrsP5ZVcINs7uA/AAAAP6wAAAAAAAAAATMCAABIAAAAAfDEGUem7D+WVXCDbO7gPwAAAD+8AAAAAAAAAAE0AgAASAAAAINA2W04lOw/llVwg2zu4D8AAAA/ywAAAAAAAAABNQIAAEgAAACFVvTdJHzsP5ZVcINs7uA/AAAAP8sAAAAAAAAAATYCAABIAAAABqcIMhZq7D+WVXCDbO7gPwAAAD/bAAAAAAAAAAE3AgAASAAAAImCKr79S+w/llVwg2zu4D8AAAA/2wAAAAAAAAABOAIAAEgAAAAK0z4S7znsP5ZVcINs7uA/AAAAP9sAAAAAAAAAATkCAABIAAAADOlZgtsh7D/gtU6XpvrgPwAAAD/qAAAAAAAAAAE6AgAASAAAAA+Kgiq+/es/cnYLvxoT4T8AAAA/6gAAAAAAAAABOwIAAEgAAACRZaS2pd/rPwY3yOaOK+E/AAAAP/oAAAAAAAAAATwCAABIAAAAFMzTeoO16z+Y94QOA0ThPwAAAD8KAQAAAAAAAAE9AgAASAAAABdt/CJmkes/dBggSrFo4T8AAAA/CgEAAAAAAAABPgIAAEgAAACc6UZXME/rPy5aVsENsuE/AAAAPxkBAAAAAAAAAT8CAABIAAAAH8Vo4xcx6z9S288Q9uLhPwAAAD8pAQAAAAAAAAFAAgAASAAAAKGgim//Eus/5puMOGr74T8AAAA/KQEAAAAAAAABQQIAAEgAAAAj8Z7D8ADrP8K8J3QYIOI/AAAAPzkBAAAAAAAAAUICAABIAAAApEGzF+Lu6j9UfeSbjDjiPwAAAD85AQAAAAAAAAFDAgAASAAAACUHujPd6Oo/MJ5/1zpd4j8AAAA/SAEAAAAAAAABRAIAAEgAAAAlksdr09zqP8JePP+udeI/AAAAP0gBAAAAAAAAAUUCAABIAAAApVfOh87W6j8MvxoT6YHiPwAAAD9YAQAAAAAAAAFGAgAASAAAACYd1aPJ0Oo/6N+1Tpem4j8AAAA/ZwEAAAAAAAABRwIAAEgAAACm4tu/xMrqP6Ah7MXz7+I/AAAAP2cBAAAAAAAAAUgCAABIAAAApuLbv8TK6j/GomUV3CDjPwAAAD93AQAAAAAAAAFJAgAASAAAAKbi27/Eyuo/osMAUYpF4z8AAAA/dwEAAAAAAAABSgIAAEgAAAAnqOLbv8TqP8hEeqByduM/AAAAP4cBAAAAAAAAAUsCAABIAAAAJ6ji27/E6j/sxfPvWqfjPwAAAD+HAQAAAAAAAAFMAgAASAAAACeo4tu/xOo/XKdLU33k4z8AAAA/5QEAAAAAAAABTQIAAEgAAAAbmTIDP2HrP0CUYtGyCuY/AAAAP/UBAAAAAAAAAU4CAABIAAAAGPgJW1yF6z9mFdwgmzvmPwAAAD/1AQAAAAAAAAFPAgAASAAAAJSR2pZ+r+s/QjZ3XElg5j8AAAA/9QEAAAAAAAABUAIAAEgAAACS8LHum9PrPx5XEpj3hOY/AAAAPwUCAAAAAAAAAVECAABIAAAAD4qCKr796z+wF8+/a53mPwAAAD8FAgAAAAAAAAFSAgAASAAAAArTPhLvOew/jDhq+xnC5j8AAAA/BQIAAAAAAAABUwIAAEgAAAAGpwgyFmrsPx75JiOO2uY/AAAAPxQCAAAAAAAAAVQCAABIAAAAAfDEGUem7D+yueNKAvPmPwAAAD8kAgAAAAAAAAFVAgAASAAAAH3+hx1z3Ow/+hnCXjz/5j8AAAA/JAIAAAAAAAABVgIAAEgAAAB60lE9mgztP0R6oHJ2C+c/AAAAPzQCAAAAAAAAAVcCAABIAAAAdRsOJctI7T9EeqBydgvnPwAAAD9DAgAAAAAAAAFYAgAASAAAAHHv10TyeO0/RHqgcnYL5z8AAAA/QwIAAAAAAAABWQIAAEgAAADs/ZpIHq/tP0R6oHJ2C+c/AAAAP0MCAAAAAAAAAVoCAABIAAAAaAxeTErl7T9EeqBydgvnPwAAAD9TAgAAAAAAAAFbAgAASAAAAOUaIVB2G+4/RHqgcnYL5z8AAAA/UwIAAAAAAAABXAIAAEgAAADh7upvnUvuP/oZwl48/+Y/AAAAP2ICAAAAAAAAAV0CAABIAAAAXYi7q7917j8e+SYjjtrmPwAAAD9iAgAAAAAAAAFeAgAASAAAANohjOfhn+4/jDhq+xnC5j8AAAA/cgIAAAAAAAABXwIAAEgAAADXgGM//8PuP7AXz79rneY/AAAAP3ICAAAAAAAAAWACAABIAAAAVKVBsxfi7j/U9jOEvXjmPwAAAD+CAgAAAAAAAAFhAgAASAAAAFKPJkMr+u4/+NWYSA9U5j8AAAA/kQIAAAAAAAABYgIAAEgAAABReQvTPhLvPxy1/QxhL+Y/AAAAP5ECAAAAAAAAAWMCAABIAAAA0Cj3fk0k7z/2M4S9eP7lPwAAAD+RAgAAAAAAAAFkAgAASAAAAM4S3A5hPO8/GhPpgcrZ5T8AAAA/oQIAAAAAAAABZQIAAEgAAADNh87WakjvPz7yTUYcteU/AAAAP6ECAAAAAAAAAWYCAABIAAAASze6gnla7z9i0bIKbpDlPwAAAD+xAgAAAAAAAAFnAgAASAAAAEqsrEqDZu8/0BD24vl35T8AAAA/sQIAAAAAAAABaAIAAEgAAABJIZ8SjXLvP/TvWqdLU+U/AAAAP8ACAAAAAAAAAWkCAABIAAAAyVuY9pF47z9iL55/1zrlPwAAAD/AAgAAAAAAAAFqAgAASAAAAMjQir6bhO8/zm7hV2Mi5T8AAAA/0AIAAAAAAAABawIAAEgAAADHRX2GpZDvPzyuJDDvCeU/AAAAP98CAAAAAAAAAWwCAABIAAAARoB2aqqW7z+o7WcIe/HkPwAAAD/fAgAAAAAAAAFtAgAASAAAAMUvYha5qO8/Fi2r4AbZ5D8AAAA/3wIAAAAAAAABbgIAAEgAAADEpFTewrTvP4Rs7riSwOQ/AAAAP+8CAAAAAAAAAW8CAABIAAAAxBlHpszA7z+oS1N95JvkPwAAAD/vAgAAAAAAAAFwAgAASAAAAMKOOW7WzO8/FIuWVXCD5D8AAAA//wIAAAAAAAABcQIAAEgAAABCyTJS29LvP4LK2S38auQ/AAAAP/8CAAAAAAAAAXICAABIAAAAwgMsNuDY7z/wCR0GiFLkPwAAAD8OAwAAAAAAAAFzAgAASAAAAEI+JRrl3u8/FOmBytkt5D8AAAA/DgMAAAAAAAABdAIAAEgAAADAeB7+6eTvPzjI5o4rCeQ/AAAAPx4DAAAAAAAAAXUCAABIAAAAwHge/unk7z9cp0tTfeTjPwAAAD8eAwAAAAAAAAF2AgAASAAAAMB4Hv7p5O8/NibSA5Wz4z8AAAA/LgMAAAAAAAABdwIAAEgAAADAeB7+6eTvP8hEeqByduM/AAAAP00DAAAAAAAAAXgCAABIAAAA0Cj3fk0k7z8uWlbBDbLhPwAAAD9cAwAAAAAAAAF5AgAASAAAAFdGalv6ve4/cnYLvxoT4T8AAAA/XAMAAAAAAAABegIAAEgAAADgY903p1fuP0pTfeSbjOA/AAAAP1wDAAAAAAAAAXsCAABIAAAAZeAnbHEV7j/ccSWBeU/gPwAAAD98AwAAAAAAAAF8AgAASAAAAGmXa4RA2e0/JDDvCR0G4D8AAAA/fAMAAAAAAAABfQIAAEgAAABtw6FkGantP5EeqJzdwt8/AAAAP3wDAAAAAAAAAX4CAABIAAAAcGTKDPyE7T/Z3HElgXnfPwAAAD+LAwAAAAAAAAF/AgAASAAAAHJ65XzobO0/RRy1/Qxh3z8AAAA/iwMAAAAAAAABgAIAAEgAAABzBfO03mDtP0Uctf0MYd8/AAAAP5sDAAAAAAAAAYECAABIAAAA88r50Nla7T9FHLX9DGHfPwAAAD+bAwAAAAAAAAGCAgAASAAAAPRVBwnQTu0/RRy1/Qxh3z8AAAA/qwMAAAAAAAABgwIAAEgAAAD14BRBxkLtP0Uctf0MYd8/AAAAP7oDAAAAAAAAAYQCAABIAAAAdzEplbcw7T9FHLX9DGHfPwAAAD+6AwAAAAAAAAGFAgAASAAAAPiBPemoHu0/RRy1/Qxh3z8AAAA/ygMAAAAAAAABhgIAAEgAAAB60lE9mgztP9nccSWBed8/AAAAP9kDAAAAAAAAAYcCAABIAAAAfomVVWnQ7D/9Xet0aarfPwAAAD/ZAwAAAAAAAAGIAgAASAAAAICfsMVVuOw//V3rdGmq3z8AAAA/6QMAAAAAAAABiQIAAEgAAACCtcs1QqDsP5EeqJzdwt8/AAAAP+kDAAAAAAAAAYoCAABIAAAAhMvmpS6I7D+RHqic3cLfPwAAAD/5AwAAAAAAAAGLAgAASAAAAAUc+/kfduw/Jd9kxFHb3z8AAAA/+QMAAAAAAAABjAIAAEgAAAAGpwgyFmrsP7WfIezF898/AAAAPwgEAAAAAAAAAY0CAABIAAAAiPcchgdY7D8kMO8JHQbgPwAAAD8IBAAAAAAAAAGOAgAASAAAAAi9I6ICUuw/JDDvCR0G4D8AAAA/GAQAAAAAAAABjwIAAEgAAACJgiq+/UvsPyQw7wkdBuA/AAAAPxgEAAAAAAAAAZACAABIAAAAZAZ+whZX4T/4hA4DRCnuPwAAAD8AAAAAAAAAAAGRAgAASAAAAGN7cIogY+E/+IQOA0Qp7j8AAAA/TwAAAAAAAAABkgIAAEgAAABi8GJSKm/hP/iEDgNEKe4/AAAAP14AAAAAAAAAAZMCAABIAAAA4J9O/jiB4T/4hA4DRCnuPwAAAD9eAAAAAAAAAAGUAgAASAAAAN6JM45MmeE/+IQOA0Qp7j8AAAA/fQAAAAAAAAABlQIAAEgAAADcXf2tc8nhP/iEDgNEKe4/AAAAP40AAAAAAAAAAZYCAABIAAAAWPfN6ZXz4T/4hA4DRCnuPwAAAD+NAAAAAAAAAAGXAgAASAAAAFbhsnmpC+I/+IQOA0Qp7j8AAAA/jQAAAAAAAAABmAIAAEgAAABTQIrRxi/iP/iEDgNEKe4/AAAAP40AAAAAAAAAAZkCAABIAAAAUSpvYdpH4j/4hA4DRCnuPwAAAD+dAAAAAAAAAAGaAgAASAAAAE8UVPHtX+I/+IQOA0Qp7j8AAAA/rAAAAAAAAAABmwIAAEgAAABN/jiBAXjiP/iEDgNEKe4/AAAAP6wAAAAAAAAAAZwCAABIAAAAzK0kLRCK4j/4hA4DRCnuPwAAAD+8AAAAAAAAAAGdAgAASAAAAMqXCb0jouI/riQw7wkd7j8AAAA/vAAAAAAAAAABngIAAEgAAABIR/VoMrTiP64kMO8JHe4/AAAAP7wAAAAAAAAAAZ8CAABIAAAAyPbgFEHG4j9kxFHbzxDuPwAAAD/MAAAAAAAAAAGgAgAASAAAAEamzMBP2OI/ZMRR288Q7j8AAAA/zAAAAAAAAAABoQIAAEgAAADFVbhsXuriP2TEUdvPEO4/AAAAP9sAAAAAAAAAAaICAABIAAAAxMqqNGj24j9kxFHbzxDuPwAAAD/rAAAAAAAAAAGjAgAASAAAAMM/nfxxAuM/ZMRR288Q7j8AAAA/6wAAAAAAAAABpAIAAEgAAADCtI/Eew7jP2TEUdvPEO4/AAAAP/oAAAAAAAAAAaUCAABIAAAAQe+IqIAU4z8cZHPHlQTuPwAAAD/6AAAAAAAAAAGmAgAASAAAAMEpgoyFGuM/HGRzx5UE7j8AAAA/CgEAAAAAAAABpwIAAEgAAADAnnRUjybjPxxkc8eVBO4/AAAAPwoBAAAAAAAAAagCAABIAAAAP9ltOJQs4z/SA5WzW/jtPwAAAD8aAQAAAAAAAAGpAgAASAAAAD5OYACeOOM/0gOVs1v47T8AAAA/KQEAAAAAAAABqgIAAEgAAAC+iFnkoj7jP9IDlbNb+O0/AAAAPykBAAAAAAAAAasCAABIAAAAvohZ5KI+4z8cZHPHlQTuPwAAAD/GAQAAAAAAAAGsAgAASAAAANxzGB5gseE/tk6XpvrI7z8AAAA/AAAAAAAAAAABrQIAAEgAAABdrhECZbfhP2zuuJLAvO8/AAAAPy8AAAAAAAAAAa4CAABIAAAA3F39rXPJ4T8ijtp+hrDvPwAAAD8+AAAAAAAAAAGvAgAASAAAANvS73V91eE/Io7afoaw7z8AAAA/PgAAAAAAAAABsAIAAEgAAADaR+I9h+HhP9ot/GpMpO8/AAAAP04AAAAAAAAAAbECAABIAAAA2DHHzZr54T+QzR1XEpjvPwAAAD9OAAAAAAAAAAGyAgAASAAAAFbhsnmpC+I/Rm0/Q9iL7z8AAAA/TgAAAAAAAAABswIAAEgAAADUBZHtwSniP/wMYS+ef+8/AAAAP14AAAAAAAAAAbQCAABIAAAA0u91fdVB4j+0rIIbZHPvPwAAAD9tAAAAAAAAAAG1AgAASAAAANDZWg3pWeI/tKyCG2Rz7z8AAAA/bQAAAAAAAAABtgIAAEgAAADOwz+d/HHiP7Ssghtkc+8/AAAAP20AAAAAAAAAAbcCAABIAAAAS+gdERWQ4j9qTKQHKmfvPwAAAD99AAAAAAAAAAG4AgAASAAAAEnSAqEoqOI/akykBypn7z8AAAA/jAAAAAAAAAABuQIAAEgAAADJge5MN7riPyDsxfPvWu8/AAAAP5wAAAAAAAAAAboCAABIAAAARzHa+EXM4j8g7MXz71rvPwAAAD+cAAAAAAAAAAG7AgAASAAAAMbgxaRU3uI/IOzF8+9a7z8AAAA/nAAAAAAAAAABvAIAAEgAAADFVbhsXuriP9iL59+1Tu8/AAAAP6wAAAAAAAAAAb0CAABIAAAAxMqqNGj24j/Yi+fftU7vPwAAAD+sAAAAAAAAAAG+AgAASAAAAMM/nfxxAuM/2Ivn37VO7z8AAAA/uwAAAAAAAAABvwIAAEgAAABCepbgdgjjP9iL59+1Tu8/AAAAP7sAAAAAAAAAAcACAABIAAAAwrSPxHsO4z+OKwnMe0LvPwAAAD/LAAAAAAAAAAHBAgAASAAAAEHviKiAFOM/jisJzHtC7z8AAAA/ywAAAAAAAAABwgIAAEgAAADBKYKMhRrjP0TLKrhBNu8/AAAAP9sAAAAAAAAAAcMCAABIAAAAQGR7cIog4z9Eyyq4QTbvPwAAAD/bAAAAAAAAAAHEAgAASAAAAMCedFSPJuM/RMsquEE27z8AAAA/+gAAAAAAAAABxQIAAEgAAADAnnRUjybjP/xqTKQHKu8/AAAAP/oAAAAAAAAAAcYCAABIAAAAW5j2kXjP4T+TwLwndBjQPwAAAD8AAAAAAAAAAAHHAgAASAAAANvS73V91eE/k8C8J3QY0D8AAAA/bQAAAAAAAAAByAIAAEgAAABaDelZgtvhP5PAvCd0GNA/AAAAP30AAAAAAAAAAckCAABIAAAAWYLbIYzn4T+TwLwndBjQPwAAAD99AAAAAAAAAAHKAgAASAAAANgxx82a+eE/k8C8J3QY0D8AAAA/fQAAAAAAAAABywIAAEgAAABW4bJ5qQviP5PAvCd0GNA/AAAAP4wAAAAAAAAAAcwCAABIAAAAVValQbMX4j+TwLwndBjQPwAAAD+cAAAAAAAAAAHNAgAASAAAANLvdX3VQeI/k8C8J3QY0D8AAAA/rAAAAAAAAAABzgIAAEgAAABQn2Ep5FPiP5PAvCd0GNA/AAAAP6wAAAAAAAAAAc8CAABIAAAATolGufdr4j+TwLwndBjQPwAAAD+7AAAAAAAAAAHQAgAASAAAAExzK0kLhOI/k8C8J3QY0D8AAAA/uwAAAAAAAAAB0QIAAEgAAABKXRDZHpziP5PAvCd0GNA/AAAAP8sAAAAAAAAAAdICAABIAAAASEf1aDK04j+TwLwndBjQPwAAAD/LAAAAAAAAAAHTAgAASAAAAMj24BRBxuI/2n6GsBfPzz8AAAA/2wAAAAAAAAAB1AIAAEgAAADG4MWkVN7iP7b9DGEvns8/AAAAP9sAAAAAAAAAAdUCAABIAAAARJCxUGPw4j+SfJMRR23PPwAAAD/qAAAAAAAAAAHWAgAASAAAAMM/nfxxAuM/RnqgcnYLzz8AAAA/+gAAAAAAAAAB1wIAAEgAAADCtI/Eew7jPyL5JiOO2s4/AAAAP/oAAAAAAAAAAdgCAABIAAAAQGR7cIog4z/W9jOEvXjOPwAAAD/6AAAAAAAAAAHZAgAASAAAAD/ZbTiULOM/snW6NNVHzj8AAAA/CQEAAAAAAAAB2gIAAEgAAAC/E2ccmTLjP2Zzx5UE5s0/AAAAPyUBAAAAAAAAAdsCAABIAAAAvohZ5KI+4z9C8k1GHLXNPwAAAD8lAQAAAAAAAAHcAgAASAAAAD3DUsinROM/9u9ap0tTzT8AAAA/JQEAAAAAAAAB3QIAAEgAAAC8cj50tlbjP6rtZwh78cw/AAAAPzUBAAAAAAAAAd4CAABIAAAAO603WLtc4z+CbO64ksDMPwAAAD81AQAAAAAAAAHfAgAASAAAALvnMDzAYuM/EumBytktzD8AAAA/RAEAAAAAAAAB4AIAAEgAAAA6IiogxWjjP+5nCHvx/Ms/AAAAP0QBAAAAAAAAAeECAABIAAAAulwjBMpu4z/G5o4rCczLPwAAAD9UAQAAAAAAAAHiAgAASAAAALpcIwTKbuM/euSbjDhqyz8AAAA/VAEAAAAAAAAB4wIAAEgAAAA5lxzoznTjP1ZjIj1QOcs/AAAAP2QBAAAAAAAAAeQCAABIAAAAudEVzNN64z8y4qjtZwjLPwAAAD9zAQAAAAAAAAHlAgAASAAAALnRFczTeuM/5t+1Tpemyj8AAAA/cwEAAAAAAAAB5gIAAEgAAAA4DA+w2IDjP5rdwq/GRMo/AAAAP4MBAAAAAAAAAecCAABIAAAAOAwPsNiA4z9S288Q9uLJPwAAAD+DAQAAAAAAAAHoAgAASAAAADgMD7DYgOM/BtnccSWByT8AAAA/kgEAAAAAAAAB6QIAAEgAAAA4DA+w2IDjP7rW6dJUH8k/AAAAP5IBAAAAAAAAAeoCAABIAAAAOAwPsNiA4z9y1PYzhL3IPwAAAD+iAQAAAAAAAAHrAgAASAAAADgMD7DYgOM/AlGKRcsqyD8AAAA/sgEAAAAAAAAB7AIAAEgAAAA4DA+w2IDjP47NHVcSmMc/AAAAP7IBAAAAAAAAAe0CAABIAAAAOAwPsNiA4z/6yDcZcdTGPwAAAD/BAQAAAAAAAAHuAgAASAAAADgMD7DYgOM/ikXLKrhBxj8AAAA/wQEAAAAAAAAB7wIAAEgAAAA4DA+w2IDjPxrCXjz/rsU/AAAAP+EBAAAAAAAAAfACAABIAAAAulwjBMpu4z86u4VfjYnEPwAAAD/hAQAAAAAAAAHxAgAASAAAALvnMDzAYuM/7riSwLwnxD8AAAA/AAIAAAAAAAAB8gIAAEgAAAA+TmAAnjjjP8KvxkR6oMI/AAAAPw8CAAAAAAAAAfMCAABIAAAAvxNnHJky4z+eLk31kW/CPwAAAD8PAgAAAAAAAAH0AgAASAAAAMCedFSPJuM/eK3Tpak+wj8AAAA/DwIAAAAAAAAB9QIAAEgAAABAZHtwiiDjP1IsWlbBDcI/AAAAPx8CAAAAAAAAAfYCAABIAAAAQe+IqIAU4z8sq+AG2dzBPwAAAD8fAgAAAAAAAAH3AgAASAAAAMK0j8R7DuM/LKvgBtncwT8AAAA/LwIAAAAAAAAB+AIAAEgAAABCepbgdgjjPyyr4AbZ3ME/AAAAPy8CAAAAAAAAAfkCAABIAAAAQwWkGG384j8IKme38KvBPwAAAD9OAgAAAAAAAAH6AgAASAAAAESQsVBj8OI/4KjtZwh7wT8AAAA/TgIAAAAAAAAB+wIAAEgAAABGpszAT9jiP7wndBggSsE/AAAAP04CAAAAAAAAAfwCAABIAAAASdICoSio4j9wJYF5T+jAPwAAAD9eAgAAAAAAAAH9AgAASAAAAM04MmUGfuI/KCOO2n6GwD8AAAA/XgIAAAAAAAAB/gIAAEgAAABQn2Ep5FPiP9wgmzuuJMA/AAAAP20CAAAAAAAAAf8CAABIAAAA1AWR7cEp4j9wP0PYi+e/PwAAAD9tAgAAAAAAAAEAAwAASAAAAFdswLGf/+E/2Dpdmuojvz8AAAA/fQIAAAAAAAABAQMAAEgAAADaR+I9h+HhP5A4avsZwr4/AAAAP30CAAAAAAAAAQIDAABIAAAA3OgK5mm94T9ANndcSWC+PwAAAD+MAgAAAAAAAAEDAwAASAAAAN3+JVZWpeE/+DOEvXj+vT8AAAA/jAIAAAAAAAABBAMAAEgAAABg2kfiPYfhP/gzhL14/r0/AAAAP5wCAAAAAAAAAQUDAABIAAAA4SpcNi914T9gL55/1zq9PwAAAD+cAgAAAAAAAAEGAwAASAAAAGN7cIogY+E/YC+ef9c6vT8AAAA/rAIAAAAAAAABBwMAAEgAAABkBn7CFlfhP2Avnn/XOr0/AAAAP7sCAAAAAAAAAQgDAABIAAAA5MuE3hFR4T9gL55/1zq9PwAAAD+7AgAAAAAAAAEJAwAASAAAAOVWkhYIReE/YC+ef9c6vT8AAAA/uwIAAAAAAAABCgMAAEgAAADm4Z9O/jjhP2Avnn/XOr0/AAAAP8sCAAAAAAAAAQsDAABIAAAA52ythvQs4T9gL55/1zq9PwAAAD/LAgAAAAAAAAEMAwAASAAAAGm9wdrlGuE/YC+ef9c6vT8AAAA/2wIAAAAAAAABDQMAAEgAAADrmONmzfzgP2Avnn/XOr0/AAAAP9sCAAAAAAAAAQ4DAABIAAAAbnQF87Te4D9gL55/1zq9PwAAAD/qAgAAAAAAAAEPAwAASAAAAHGgO9ONruA/YC+ef9c6vT8AAAA/6gIAAAAAAAABEAMAAEgAAAB0QWR7cIrgP2Avnn/XOr0/AAAAP/oCAAAAAAAAAREDAABIAAAA96eTP05g4D9gL55/1zq9PwAAAD8JAwAAAAAAAAESAwAASAAAAPm9rq86SOA/GC2r4AbZvD8AAAA/CQMAAAAAAAABEwMAAEgAAAD708kfJzDgPxgtq+AG2bw/AAAAPxkDAAAAAAAAARQDAABIAAAA/enkjxMY4D8YLavgBtm8PwAAAD8ZAwAAAAAAAAEVAwAASAAAAP508scJDOA/GC2r4AbZvD8AAAA/GQMAAAAAAAABFgMAAEgAAAD////////fPxgtq+AG2bw/AAAAPyQDAAAAAAAAARcDAABIAAAA/4oNOPbz3z8YLavgBtm8PwAAAD9DAwAAAAAAAAEYAwAASAAAAAEWG3Ds598/GC2r4AbZvD8AAAA/gQMAAAAAAAABGQMAAEgAAAABoSio4tvfPxgtq+AG2bw/AAAAP5EDAAAAAAAAARoDAABIAAAAAyw24NjP3z8YLavgBtm8PwAAAD+hAwAAAAAAAAEbAwAASAAAAAO3QxjPw98/GC2r4AbZvD8AAAA/3wMAAAAAAAABHAMAAEgAAAAFzV6Iu6vfP/gzhL14/r0/AAAAP98DAAAAAAAAAR0DAABIAAAAB1hswLGf3z/4M4S9eP69PwAAAD/vAwAAAAAAAAEeAwAASAAAAAfjefink98/kDhq+xnCvj8AAAA/7wMAAAAAAAABHwMAAEgAAAAJbocwnoffP9g6XZrqI78/AAAAP/4DAAAAAAAAASADAABIAAAACfmUaJR73z/YOl2a6iO/PwAAAD/+AwAAAAAAAAEhAwAASAAAAAuEoqCKb98/cD9D2Ivnvz8AAAA/DgQAAAAAAAABIgMAAEgAAAANJctIbUvfPygjjtp+hsA/AAAAPy0EAAAAAAAAASMDAABIAAAADrDYgGM/3z9MpAcqZ7fAPwAAAD8tBAAAAAAAAAEkAwAASAAAAA875rhZM98/mKb6yDcZwT8AAAA/PQQAAAAAAAABJQMAAEgAAAAQxvPwTyffP5im+sg3GcE/AAAAPz0EAAAAAAAAASYDAABIAAAAEVEBKUYb3z/gqO1nCHvBPwAAAD9NBAAAAAAAAAEnAwAASAAAABNnHJkyA98/CCpnt/CrwT8AAAA/TQQAAAAAAAABKAMAAEgAAAATZxyZMgPfPyyr4AbZ3ME/AAAAP1wEAAAAAAAAASkDAABIAAAAFPIp0Sj33j9SLFpWwQ3CPwAAAD9cBAAAAAAAAAEqAwAASAAAABV9Nwkf694/eK3Tpak+wj8AAAA/bAQAAAAAAAABKwMAAEgAAAAWCEVBFd/eP3it06WpPsI/AAAAP2wEAAAAAAAAASwDAABIAAAAFghFQRXf3j+eLk31kW/CPwAAAD97BAAAAAAAAAEtAwAASAAAABeTUnkL094/6DBAlGLRwj8AAAA/iwQAAAAAAAABLgMAAEgAAAAXk1J5C9PePw6yueNKAsM/AAAAP5sEAAAAAAAAAS8DAABIAAAAGalt6fe63j8yMzMzMzPDPwAAAD+qBAAAAAAAAAEwAwAASAAAABmpben3ut4/fjUm0gOVwz8AAAA/qgQAAAAAAAABMQMAAEgAAAAaNHsh7q7eP6a2nyHsxcM/AAAAP7oEAAAAAAAAATIDAABIAAAAG0qWkdqW3j/uuJLAvCfEPwAAAD+6BAAAAAAAAAEzAwAASAAAABzVo8nQit4/OruFX42JxD8AAAA/ygQAAAAAAAABNAMAAEgAAAAdYLEBx37eP148/651usQ/AAAAP8oEAAAAAAAAATUDAABIAAAAHuu+Ob1y3j+qPvJNRhzFPwAAAD/ZBAAAAAAAAAE2AwAASAAAAB92zHGzZt4/GsJePP+uxT8AAAA/2QQAAAAAAAABNwMAAEgAAAAgAdqpqVrePz5D2Ivn38U/AAAAP+kEAAAAAAAAATgDAABIAAAAIYzn4Z9O3j9mxFHbzxDGPwAAAD/pBAAAAAAAAAE5AwAASAAAACGM5+GfTt4/ikXLKrhBxj8AAAA/+AQAAAAAAAABOgMAAEgAAAAhjOfhn07eP67GRHqgcsY/AAAAPwgFAAAAAAAAATsDAABIAAAAIhf1GZZC3j/WR77JiKPGPwAAAD8IBQAAAAAAAAE8AwAASAAAACIX9RmWQt4/+sg3GXHUxj8AAAA/JwUAAAAAAAABPQMAAEgAAAAiF/UZlkLePx5KsWhZBcc/AAAAP0cFAAAAAAAAAT4DAABIAAAAIhf1GZZC3j9Gyyq4QTbHPwAAAD9WBQAAAAAAAAE/AwAASAAAACIX9RmWQt4/akykBypnxz8AAAA/VgUAAAAAAAABQAMAAEgAAAAiF/UZlkLeP7ZOl6b6yMc/AAAAP1YFAAAAAAAAAUEDAABIAAAAIhf1GZZC3j/azxD24vnHPwAAAD9mBQAAAAAAAAFCAwAASAAAACOiAlKMNt4/AlGKRcsqyD8AAAA/dQUAAAAAAAABQwMAAEgAAAAjogJSjDbePybSA5WzW8g/AAAAP3UFAAAAAAAAAUQDAABIAAAAI6ICUow23j9y1PYzhL3IPwAAAD+FBQAAAAAAAAFFAwAASAAAACOiAlKMNt4/llVwg2zuyD8AAAA/lQUAAAAAAAABRgMAAEgAAAAiF/UZlkLeP7rW6dJUH8k/AAAAP7QFAAAAAAAAAUcDAABIAAAAIhf1GZZC3j/iV2MiPVDJPwAAAD+0BQAAAAAAAAFIAwAASAAAACGM5+GfTt4/BtnccSWByT8AAAA/0wUAAAAAAAABSQMAAEgAAAAgAdqpqVrePwbZ3HElgck/AAAAP9MFAAAAAAAAAUoDAABIAAAAIAHaqala3j8qWlbBDbLJPwAAAD/jBQAAAAAAAAFLAwAASAAAAB92zHGzZt4/UtvPEPbiyT8AAAA/4wUAAAAAAAABTAMAAEgAAAAe6745vXLeP1LbzxD24sk/AAAAP/IFAAAAAAAAAU0DAABIAAAAHWCxAcd+3j92XElg3hPKPwAAAD/yBQAAAAAAAAFOAwAASAAAABq/iFnkot4/mt3Cr8ZEyj8AAAA/AgYAAAAAAAABTwMAAEgAAAAaNHsh7q7eP8JePP+udco/AAAAPwIGAAAAAAAAAVADAABIAAAAGB5gsQHH3j/m37VOl6bKPwAAAD8SBgAAAAAAAAFRAwAASAAAABV9Nwkf694/CmEvnn/Xyj8AAAA/EgYAAAAAAAABUgMAAEgAAAARUQEpRhvfPzLiqO1nCMs/AAAAPyEGAAAAAAAAAVMDAABIAAAADJq9EHdX3z8y4qjtZwjLPwAAAD8hBgAAAAAAAAFUAwAASAAAAAdYbMCxn98/VmMiPVA5yz8AAAA/MQYAAAAAAAABVQMAAEgAAAADLDbg2M/fP3rkm4w4ass/AAAAPzEGAAAAAAAAAVYDAABIAAAAfjr54wQG4D+iZRXcIJvLPwAAAD9BBgAAAAAAAAFXAwAASAAAAP3p5I8TGOA/omUV3CCbyz8AAAA/QQYAAAAAAAABWAMAAEgAAAB8mdA7IirgP6JlFdwgm8s/AAAAP1AGAAAAAAAAAVkDAABIAAAAeoO1yzVC4D+iZRXcIJvLPwAAAD9QBgAAAAAAAAFaAwAASAAAAPgyoXdEVOA/omUV3CCbyz8AAAA/YAYAAAAAAAABWwMAAEgAAAB34owjU2bgP6JlFdwgm8s/AAAAP28GAAAAAAAAAVwDAABIAAAA9ZF4z2F44D+iZRXcIJvLPwAAAD9vBgAAAAAAAAFdAwAASAAAAHRBZHtwiuA/omUV3CCbyz8AAAA/bwYAAAAAAAABXgMAAEgAAABztlZDepbgP8bmjisJzMs/AAAAP38GAAAAAAAAAV8DAABIAAAAcitJC4Si4D/G5o4rCczLPwAAAD+PBgAAAAAAAAFgAwAASAAAAHGgO9ONruA/7mcIe/H8yz8AAAA/jwYAAAAAAAABYQMAAEgAAADwTyd/nMDgP+5nCHvx/Ms/AAAAP48GAAAAAAAAAWIDAABIAAAAb/8SK6vS4D/uZwh78fzLPwAAAD+eBgAAAAAAAAFjAwAASAAAAG3p97q+6uA/EumBytktzD8AAAA/ngYAAAAAAAABZAMAAEgAAADrmONmzfzgPzpq+xnCXsw/AAAAP64GAAAAAAAAAWUDAABIAAAA6g3WLtcI4T86avsZwl7MPwAAAD+uBgAAAAAAAAFmAwAASAAAAGm9wdrlGuE/Omr7GcJezD8AAAA/vgYAAAAAAAABZwMAAEgAAADnbK2G9CzhPzpq+xnCXsw/AAAAP74GAAAAAAAAAWgDAABIAAAAZhyZMgM/4T86avsZwl7MPwAAAD/NBgAAAAAAAAFpAwAASAAAAGQGfsIWV+E/Omr7GcJezD8AAAA/zQYAAAAAAAABagMAAEgAAABje3CKIGPhPzpq+xnCXsw/AAAAP90GAAAAAAAAAWsDAABIAAAA4SpcNi914T86avsZwl7MPwAAAD/sBgAAAAAAAAFsAwAASAAAAGDaR+I9h+E/Xut0aaqPzD8AAAA/7AYAAAAAAAABbQMAAEgAAADeiTOOTJnhP17rdGmqj8w/AAAAP+wGAAAAAAAAAW4DAABIAAAAXsQsclGf4T9e63Rpqo/MPwAAAD/8BgAAAAAAAAFvAwAASAAAAF45Hzpbq+E/Xut0aaqPzD8AAAA/DAcAAAAAAAABcAMAAEgAAABdrhECZbfhP17rdGmqj8w/AAAAPwwHAAAAAAAAAXEDAABIAAAA3OgK5mm94T9e63Rpqo/MPwAAAD8bBwAAAAAAAAFyAwAASAAAAFwjBMpuw+E/Xut0aaqPzD8AAAA/KwcAAAAAAAABcwMAAEgAAABbmPaReM/hP17rdGmqj8w/AAAAPzsHAAAAAAAAAXQDAABIAAAAWg3pWYLb4T9e63Rpqo/MPwAAAD87BwAAAAAAAAF1AwAASAAAANm81AWR7eE/Xut0aaqPzD8AAAA/SgcAAAAAAAABdgMAAEgAAADYMcfNmvnhP17rdGmqj8w/AAAAP1oHAAAAAAAAAXcDAABIAAAAVuGyeakL4j9e63Rpqo/MPwAAAD9aBwAAAAAAAAF4AwAASAAAANWQniW4HeI/Xut0aaqPzD8AAAA/WgcAAAAAAAABeQMAAEgAAABUy5cJvSPiP17rdGmqj8w/AAAAP2kHAAAAAAAAAXoDAABIAAAAU0CK0cYv4j9e63Rpqo/MPwAAAD9pBwAAAAAAAAF7AwAASAAAAFK1fJnQO+I/Xut0aaqPzD8AAAA/eQcAAAAAAAABfAMAAEgAAADS73V91UHiP17rdGmqj8w/AAAAP9cHAAAAAAAAAX0DAABIAAAA0NlaDelZ4j9e63Rpqo/MPwAAAD/XBwAAAAAAAAF+AwAASAAAAE8UVPHtX+I/Xut0aaqPzD8AAAA/1wcAAAAAAAABfwMAAEgAAADPTk3V8mXiP17rdGmqj8w/AAAAP9cHAAAAAAAAAYADAABIAAAATolGufdr4j9e63Rpqo/MPwAAAD/mBwAAAAAAAAGBAwAASAAAAM7DP538ceI/Xut0aaqPzD8AAAA/BggAAAAAAAABggMAAEgAAABN/jiBAXjiP17rdGmqj8w/AAAAPxUIAAAAAAAAAYMDAABIAAAAzTgyZQZ+4j9e63Rpqo/MPwAAAD9ECAAAAAAAAAGEAwAASAAAAM04MmUGfuI/gmzuuJLAzD8AAAA/VQkAAAAAAAABhQMAAEgAAADNODJlBn7iP6rtZwh78cw/AAAAP3UJAAAAAAAAAYYDAABIAAAAzTgyZQZ+4j/ObuFXYyLNPwAAAD+zCQAAAAAAAAGHAwAASAAAAExzK0kLhOI/zm7hV2MizT8AAAA/4gkAAAAAAAABiAMAAEgAAABMcytJC4TiP/bvWqdLU80/AAAAP/IJAAAAAAAAAYkDAABIAAAATHMrSQuE4j8acdT2M4TNPwAAAD/yCQAAAAAAAAGKAwAASAAAAMytJC0QiuI/GnHU9jOEzT8AAAA/AQoAAAAAAAABiwMAAEgAAABL6B0RFZDiPxpx1PYzhM0/AAAAPxEKAAAAAAAAAYwDAABIAAAAyyIX9RmW4j8acdT2M4TNPwAAAD8gCgAAAAAAAAGNAwAASAAAAMsiF/UZluI/QvJNRhy1zT8AAAA/MAoAAAAAAAABjgMAAEgAAABKXRDZHpziP0LyTUYctc0/AAAAPzAKAAAAAAAAAY8DAABIAAAAypcJvSOi4j9C8k1GHLXNPwAAAD9ACgAAAAAAAAGQAwAASAAAAEnSAqEoqOI/QvJNRhy1zT8AAAA/QAoAAAAAAAABkQMAAEgAAADKDPyELa7iP0LyTUYctc0/AAAAP18KAAAAAAAAAZIDAABIAAAASEf1aDK04j9C8k1GHLXNPwAAAD9+CgAAAAAAAAGTAwAASAAAAMmB7kw3uuI/QvJNRhy1zT8AAAA/nQoAAAAAAAABlAMAAEgAAABIvOcwPMDiP0LyTUYctc0/AAAAP50KAAAAAAAAAZUDAABIAAAAyPbgFEHG4j9C8k1GHLXNPwAAAD/bCwAAAAAAAAGWAwAASAAAAEcx2vhFzOI/QvJNRhy1zT8AAAA/KQwAAAAAAAABlwMAAEgAAADHa9PcStLiP2Zzx5UE5s0/AAAAP3cMAAAAAAAAAZgDAABIAAAARqbMwE/Y4j9mc8eVBObNPwAAAD+GDAAAAAAAAAGZAwAASAAAAMbgxaRU3uI/ZnPHlQTmzT8AAAA/xQwAAAAAAAABmgMAAEgAAABFG7+IWeTiP2Zzx5UE5s0/AAAAP18NAAAAAAAAAZsDAABIAAAAC/yELa7C5T/vWqdLU33UPwAAAD8AAAAAAAAAAAGcAwAASAAAAAv8hC2uwuU/XZrqI99k1D8AAAA/LwAAAAAAAAABnQMAAEgAAAAL/IQtrsLlP8nZLfxqTNQ/AAAAP24AAAAAAAAAAZ4DAABIAAAAi8GLSam85T83GXHU9jPUPwAAAD99AAAAAAAAAAGfAwAASAAAAIvBi0mpvOU/pVi0rIIb1D8AAAA/fQAAAAAAAAABoAMAAEgAAAAMh5JlpLblPxGY94QOA9Q/AAAAP40AAAAAAAAAAaEDAABIAAAADIeSZaS25T9/1zpdmurTPwAAAD+dAAAAAAAAAAGiAwAASAAAAAyHkmWktuU/7RZ+NSbS0z8AAAA/rAAAAAAAAAABowMAAEgAAACMTJmBn7DlP1lWwQ2yudM/AAAAP7wAAAAAAAAAAaQDAABIAAAAjEyZgZ+w5T811Ue+yYjTPwAAAD/MAAAAAAAAAAGlAwAASAAAAA0SoJ2aquU/oRSLllVw0z8AAAA/2wAAAAAAAAABpgMAAEgAAACN16a5laTlPw9Uzm7hV9M/AAAAP/oAAAAAAAAAAacDAABIAAAADp2t1ZCe5T9XEpj3hA7TPwAAAD/6AAAAAAAAAAGoAwAASAAAAI5itPGLmOU/MZEeqJzd0j8AAAA/CgEAAAAAAAABqQMAAEgAAACOYrTxi5jlP5/QYYAoxdI/AAAAPwoBAAAAAAAAAaoDAABIAAAADyi7DYeS5T95T+gwQJTSPwAAAD8aAQAAAAAAAAGrAwAASAAAAA8ouw2HkuU/U85u4Vdj0j8AAAA/GgEAAAAAAAABrAMAAEgAAACP7cEpgozlPy9N9ZFvMtI/AAAAPykBAAAAAAAAAa0DAABIAAAAELPIRX2G5T8JzHtChwHSPwAAAD8pAQAAAAAAAAGuAwAASAAAAJB4z2F4gOU/40oC857Q0T8AAAA/OQEAAAAAAAABrwMAAEgAAAARPtZ9c3rlPysJzHtCh9E/AAAAPzkBAAAAAAAAAbADAABIAAAAET7WfXN65T9zx5UE5j3RPwAAAD9JAQAAAAAAAAGxAwAASAAAAJED3ZludOU/T0Yctf0M0T8AAAA/SQEAAAAAAAABsgMAAEgAAACSjurRZGjlPynFomUV3NA/AAAAP1gBAAAAAAAAAbMDAABIAAAAko7q0WRo5T8DRCkWLavQPwAAAD9YAQAAAAAAAAG0AwAASAAAABNU8e1fYuU/3cKvxkR60D8AAAA/aAEAAAAAAAABtQMAAEgAAACTGfgJW1zlP0sC857QYdA/AAAAP2gBAAAAAAAAAbYDAABIAAAAkxn4CVtc5T+5QTZ3XEnQPwAAAD93AQAAAAAAAAG3AwAASAAAABTf/iVWVuU/JYF5T+gw0D8AAAA/dwEAAAAAAAABuAMAAEgAAACUpAVCUVDlP5PAvCd0GNA/AAAAP4cBAAAAAAAAAbkDAABIAAAAlKQFQlFQ5T8BAAAAAADQPwAAAD+HAQAAAAAAAAG6AwAASAAAABVqDF5MSuU/AQAAAAAA0D8AAAA/lwEAAAAAAAABuwMAAEgAAACVLxN6R0TlP9p+hrAXz88/AAAAP5cBAAAAAAAAAbwDAABIAAAAFvUZlkI+5T/afoawF8/PPwAAAD/0AQAAAAAAAAG9AwAASAAAAKCztRrSs+Q/+net06Wpzj8AAAA/BAIAAAAAAAABvgMAAEgAAACm9QZrl2vkP2Zzx5UE5s0/AAAAPwQCAAAAAAAAAb8DAABIAAAAqAsi24NT5D8acdT2M4TNPwAAAD8EAgAAAAAAAAHAAwAASAAAACvnQ2drNeQ/9u9ap0tTzT8AAAA/FAIAAAAAAAABwQMAAEgAAACsN1i7XCPkP85u4VdjIs0/AAAAPyMCAAAAAAAAAcIDAABIAAAArcJl81IX5D/ObuFXYyLNPwAAAD8jAgAAAAAAAAHDAwAASAAAAC8TekdEBeQ/qu1nCHvxzD8AAAA/IwIAAAAAAAABxAMAAEgAAAAwnod/OvnjP6rtZwh78cw/AAAAPzMCAAAAAAAAAcUDAABIAAAAse6b0yvn4z+q7WcIe/HMPwAAAD9DAgAAAAAAAAHGAwAASAAAALMEt0MYz+M/qu1nCHvxzD8AAAA/QwIAAAAAAAABxwMAAEgAAAAzVcuXCb3jP6rtZwh78cw/AAAAP1ICAAAAAAAAAcgDAABIAAAANWvmB/ak4z+q7WcIe/HMPwAAAD9iAgAAAAAAAAHJAwAASAAAALe7+lvnkuM/zm7hV2MizT8AAAA/YgIAAAAAAAABygMAAEgAAAA4DA+w2IDjP/bvWqdLU80/AAAAP3ECAAAAAAAAAcsDAABIAAAAulwjBMpu4z9C8k1GHLXNPwAAAD9xAgAAAAAAAAHMAwAASAAAADutN1i7XOM/QvJNRhy1zT8AAAA/gQIAAAAAAAABzQMAAEgAAABAZHtwiiDjP/p3rdOlqc4/AAAAP5ECAAAAAAAAAc4DAABIAAAAwrSPxHsO4z9q+xnCXjzPPwAAAD+RAgAAAAAAAAHPAwAASAAAAEMFpBht/OI/tv0MYS+ezz8AAAA/oAIAAAAAAAAB0AMAAEgAAABFG7+IWeTiP9p+hrAXz88/AAAAP6ACAAAAAAAAAdEDAABIAAAARqbMwE/Y4j+TwLwndBjQPwAAAD+wAgAAAAAAAAHSAwAASAAAAMj24BRBxuI/JYF5T+gw0D8AAAA/sAIAAAAAAAAB0wMAAEgAAABIR/VoMrTiP7lBNndcSdA/AAAAP8ACAAAAAAAAAdQDAABIAAAASl0Q2R6c4j/dwq/GRHrQPwAAAD/AAgAAAAAAAAHVAwAASAAAAMytJC0QiuI/A0QpFi2r0D8AAAA/zwIAAAAAAAAB1gMAAEgAAABOiUa592viPynFomUV3NA/AAAAP98CAAAAAAAAAdcDAABIAAAA0NlaDelZ4j/hBtnccSXRPwAAAD/fAgAAAAAAAAHYAwAASAAAANLvdX3VQeI/B4hSLFpW0T8AAAA/3wIAAAAAAAAB2QMAAEgAAABTQIrRxi/iP7/JiKO2n9E/AAAAP+4CAAAAAAAAAdoDAABIAAAA1husXa4R4j8vTfWRbzLSPwAAAD/+AgAAAAAAAAHbAwAASAAAAFdswLGf/+E/U85u4Vdj0j8AAAA//gIAAAAAAAAB3AMAAEgAAADYMcfNmvnhP3lP6DBAlNI/AAAAPw4DAAAAAAAAAd0DAABIAAAA2bzUBZHt4T/FUdvPEPbSPwAAAD8OAwAAAAAAAAHeAwAASAAAAFmC2yGM5+E/6dJUH/km0z8AAAA/HQMAAAAAAAAB3wMAAEgAAADaR+I9h+HhPw9Uzm7hV9M/AAAAPy0DAAAAAAAAAeADAABIAAAAWg3pWYLb4T811Ue+yYjTPwAAAD8tAwAAAAAAAAHhAwAASAAAAFoN6VmC2+E/WVbBDbK50z8AAAA/PQMAAAAAAAAB4gMAAEgAAABaDelZgtvhP3/XOl2a6tM/AAAAPz0DAAAAAAAAAeMDAABIAAAAWg3pWYLb4T83GXHU9jPUPwAAAD9MAwAAAAAAAAHkAwAASAAAAFoN6VmC2+E/ydkt/GpM1D8AAAA/XAMAAAAAAAAB5QMAAEgAAABaDelZgtvhP+9ap0tTfdQ/AAAAP1wDAAAAAAAAAeYDAABIAAAAWg3pWYLb4T+DG2Rzx5XUPwAAAD9cAwAAAAAAAAHnAwAASAAAAFoN6VmC2+E/O12a6iPf1D8AAAA/awMAAAAAAAAB6AMAAEgAAABaDelZgtvhP2HeEzoMENU/AAAAP2sDAAAAAAAAAekDAABIAAAAWg3pWYLb4T8ZIEqxaFnVPwAAAD97AwAAAAAAAAHqAwAASAAAANpH4j2H4eE/9+L5d63T1T8AAAA/ewMAAAAAAAAB6wMAAEgAAADZvNQFke3hP68kMO8JHdY/AAAAP4sDAAAAAAAAAewDAABIAAAA2DHHzZr54T+N59+1TpfWPwAAAD+aAwAAAAAAAAHtAwAASAAAANemuZWkBeI/1+nSVB/51j8AAAA/mgMAAAAAAAAB7gMAAEgAAADVkJ4luB3iP7Wsghtkc9c/AAAAP5oDAAAAAAAAAe8DAABIAAAA03qDtcs14j+TbzLiqO3XPwAAAD+qAwAAAAAAAAHwAwAASAAAAFCfYSnkU+I/3XElgXlP2D8AAAA/ugMAAAAAAAAB8QMAAEgAAADOwz+d/HHiP5WzW/jVmNg/AAAAP7oDAAAAAAAAAfIDAABIAAAAzK0kLRCK4j/ftU6XpvrYPwAAAD/JAwAAAAAAAAHzAwAASAAAAMoM/IQtruI/K7hBNndc2T8AAAA/yQMAAAAAAAAB9AMAAEgAAADI9uAUQcbiP1E5u4Vfjdk/AAAAP9kDAAAAAAAAAfUDAABIAAAAxuDFpFTe4j91ujTVR77ZPwAAAD/ZAwAAAAAAAAH2AwAASAAAAMVVuGxe6uI/dbo01Ue+2T8AAAA/+AMAAAAAAAAB9wMAAEgAAABDBaQYbfziP5s7riQw79k/AAAAP/gDAAAAAAAAAfgDAABIAAAAwz+d/HEC4z+bO64kMO/ZPwAAAD8IBAAAAAAAAAH5AwAASAAAAEJ6luB2COM/mzuuJDDv2T8AAAA/CAQAAAAAAAAB+gMAAEgAAABB74iogBTjP5s7riQw79k/AAAAPxcEAAAAAAAAAfsDAABIAAAAQGR7cIog4z+bO64kMO/ZPwAAAD8XBAAAAAAAAAH8AwAASAAAAL8TZxyZMuM/CXvx/LvW2T8AAAA/JwQAAAAAAAAB/QMAAEgAAAA9w1LIp0TjP3W6NNVHvtk/AAAAPycEAAAAAAAAAf4DAABIAAAAO603WLtc4z9RObuFX43ZPwAAAD83BAAAAAAAAAH/AwAASAAAALpcIwTKbuM/K7hBNndc2T8AAAA/NwQAAAAAAAABAAQAAEgAAAC50RXM03rjP5f3hA4DRNk/AAAAP0YEAAAAAAAAAQEEAABIAAAAN4EBeOKM4z9zdgu/GhPZPwAAAD9GBAAAAAAAAAECBAAASAAAADVr5gf2pOM/37VOl6b62D8AAAA/VgQAAAAAAAABAwQAAEgAAAA04NjP/7DjP031kW8y4tg/AAAAP2UEAAAAAAAAAQQEAABIAAAAtI/Eew7D4z8ndBggSrHYPwAAAD9lBAAAAAAAAAEFBAAASAAAADK0ou8m4eM/J3QYIEqx2D8AAAA/ZQQAAAAAAAABBgQAAEgAAACv2IBjP//jP5WzW/jVmNg/AAAAP3UEAAAAAAAAAQcEAABIAAAALxN6R0QF5D+Vs1v41ZjYPwAAAD91BAAAAAAAAAEIBAAASAAAAC6IbA9OEeQ/bzLiqO1n2D8AAAA/hQQAAAAAAAABCQQAAEgAAACsN1i7XCPkP91xJYF5T9g/AAAAP5QEAAAAAAAAAQoEAABIAAAALHJRn2Ep5D+38KsxkR7YPwAAAD+UBAAAAAAAAAELBAAASAAAAKusSoNmL+Q/JTDvCR0G2D8AAAA/lAQAAAAAAAABDAQAAEgAAACrrEqDZi/kP5NvMuKo7dc/AAAAP6QEAAAAAAAAAQ0EAABIAAAAqiE9S3A75D/bLfxqTKTXPwAAAD+kBAAAAAAAAAEOBAAASAAAACpcNi91QeQ/R20/Q9iL1z8AAAA/tAQAAAAAAAABDwQAAEgAAACpli8TekfkPyPsxfPvWtc/AAAAP8MEAAAAAAAAARAEAABIAAAAqAsi24NT5D9pqo98kxHXPwAAAD/DBAAAAAAAAAERBAAASAAAAKgLItuDU+Q/sWhZBTfI1j8AAAA/2gQAAAAAAAABEgQAAEgAAACngBSjjV/kP43n37VOl9Y/AAAAP+kEAAAAAAAAARMEAABIAAAAJjAAT5xx5D+vJDDvCR3WPwAAAD/pBAAAAAAAAAEUBAAASAAAAKVq+TKhd+Q/9+L5d63T1T8AAAA/6QQAAAAAAAABFQQAAEgAAAAlpfIWpn3kP9FhgCjFotU/AAAAP/kEAAAAAAAAARYEAABIAAAApN/r+qqD5D8/ocMAUYrVPwAAAD8JBQAAAAAAAAEXBAAASAAAAKTf6/qqg+Q/reAG2dxx1T8AAAA/CQUAAAAAAAABGAQAAEgAAAAkGuXer4nkPxkgSrFoWdU/AAAAPxgFAAAAAAAAARkEAABIAAAAJBrl3q+J5D+HX42J9EDVPwAAAD8YBQAAAAAAAAEaBAAASAAAAKNU3sK0j+Q/h1+NifRA1T8AAAA/KAUAAAAAAAABGwQAAEgAAACjVN7CtI/kP/Oe0GGAKNU/AAAAPygFAAAAAAAAARwEAABIAAAAo1TewrSP5D9h3hM6DBDVPwAAAD84BQAAAAAAAAEdBAAASAAAACOP16a5leQ/zR1XEpj31D8AAAA/RwUAAAAAAAABHgQAAEgAAAAjj9emuZXkPztdmuoj39Q/AAAAP0cFAAAAAAAAAR8EAABIAAAAosnQir6b5D+pnN3Cr8bUPwAAAD9XBQAAAAAAAAEgBAAASAAAACIEym7DoeQ/gxtkc8eV1D8AAAA/ZgUAAAAAAAABIQQAAEgAAAAiBMpuw6HkP+9ap0tTfdQ/AAAAP3YFAAAAAAAAASIEAABIAAAAoT7DUsin5D/vWqdLU33UPwAAAD+JBwAAAAAAAAEjBAAASAAAACF5vDbNreQ/71qnS1N91D8AAAA/iQcAAAAAAAABJAQAAEgAAAAhebw2za3kP12a6iPfZNQ/AAAAP4kHAAAAAAAAASUEAABIAAAAoLO1GtKz5D9dmuoj32TUPwAAAD+ZBwAAAAAAAAEmBAAASAAAACHurv7WueQ/XZrqI99k1D8AAAA/qQcAAAAAAAABJwQAAEgAAAAh7q7+1rnkP8nZLfxqTNQ/AAAAP8gHAAAAAAAAASgEAABIAAAAnyio4tu/5D/J2S38akzUPwAAAD/IBwAAAAAAAAEpBAAASAAAACBjocbgxeQ/ydkt/GpM1D8AAAA/5wcAAAAAAAABKgQAAEgAAACfnZqq5cvkP8nZLfxqTNQ/AAAAPxYIAAAAAAAAASsEAABIAAAAH9iTjurR5D/J2S38akzUPwAAAD9kCAAAAAAAAAEsBAAASAAAAB/Yk47q0eQ/Nxlx1PYz1D8AAAA/dAgAAAAAAAABLQQAAEgAAACeEo1y79fkPzcZcdT2M9Q/AAAAP6MIAAAAAAAAAS4EAABIAAAAnhKNcu/X5D+lWLSsghvUPwAAAD+yCAAAAAAAAAEvBAAASAAAAB5Nhlb03eQ/pVi0rIIb1D8AAAA/wggAAAAAAAABMAQAAEgAAAAeTYZW9N3kPxGY94QOA9Q/AAAAP8IIAAAAAAAAATEEAABIAAAAHk2GVvTd5D9/1zpdmurTPwAAAD/CCAAAAAAAAAEyBAAASAAAAB5Nhlb03eQ/7RZ+NSbS0z8AAAA/0QgAAAAAAAAL</ink>
</athena>
</file>

<file path=customXml/item62.xml><?xml version="1.0" encoding="utf-8"?>
<athena xmlns="http://schemas.microsoft.com/edu/athena" version="0.1.3209.0">
  <media streamable="true" recordStart="209478" recordEnd="321505" recordLength="791823"/>
</athena>
</file>

<file path=customXml/item6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sAAAAMAAAABwMAAAAAAQAAABAAAAAECUlua0F0b21WMQIAAAAJBAAAAAkFAAAACQYAAAAJBwAAAAkIAAAACQkAAAAJCgAAAAkLAAAACQwAAAAJDQAAAAkOAAAADQUFBAAAAAtQZW5TdHJva2VWMQQAAAAKQXR0cmlidXRlcwVUcmFjZQlTdGFydFRpbWUEVHlwZQQEAAQPUGVuQXR0cmlidXRlc1YxAgAAAApJbmtUcmFjZVYxAgAAABAMQWN0aW9uVHlwZVYxAgAAAAIAAAAJDwAAAAkQAAAAMikAAAAAAAAF7////wxBY3Rpb25UeXBlVjEBAAAAB3ZhbHVlX18ACAIAAAAAAAAAAQUAAAAEAAAACRIAAAAJEwAAAJs+AAAAAAAAAez////v////AAAAAAEGAAAABAAAAAkVAAAACRYAAACcSwAAAAAAAAHp////7////wAAAAABBwAAAAQAAAAJGAAAAAkZAAAA12EAAAAAAAAB5v///+////8AAAAAAQgAAAAEAAAACRsAAAAJHAAAAPp+AAAAAAAAAeP////v////AAAAAAEJAAAABAAAAAkeAAAACR8AAADKkAAAAAAAAAHg////7////wAAAAABCgAAAAQAAAAJIQAAAAkiAAAAk50AAAAAAAAB3f///+////8AAAAAAQsAAAAEAAAACSQAAAAJJQAAAD2/AAAAAAAAAdr////v////AAAAAAEMAAAABAAAAAknAAAACSgAAAAT9QAAAAAAAAHX////7////wAAAAABDQAAAAQAAAAJKgAAAAkrAAAANRoBAAAAAAAB1P///+////8AAAAABQ4AAAANQ2xlYXJDYW52YXNWMQIAAAAJU3RhcnRUaW1lBFR5cGUABBAMQWN0aW9uVHlwZVYxAgAAAAIAAACbtQEAAAAAAAHT////7////wAAAAAFDwAAAA9QZW5BdHRyaWJ1dGVzVjEKAAAAB19jb2xvckEHX2NvbG9yUgdfY29sb3JHB19jb2xvckIKRml0VG9DdXJ2ZQZIZWlnaHQOSWdub3JlUHJlc3N1cmUNSXNIaWdobGlnaHRlcgVTaGFwZQVXaWR0aAAAAAAAAAAABAACAgICAQYBAQxCcnVzaFNoYXBlVjECAAAABgIAAAD/cDCgAAAAAAAAACJAAAAF0v///wxCcnVzaFNoYXBlVjEBAAAAB3ZhbHVlX18ACAIAAAABAAAAAAAAAAAAIkAFEAAAAApJbmtUcmFjZVYxAwAAAA1MaXN0YDErX2l0ZW1zDExpc3RgMStfc2l6ZQ9MaXN0YDErX3ZlcnNpb24EAAAYU2hhcmVkLklua2luZy5JbmtQb2ludFtdAgAAAAgIAgAAAAkvAAAARQEAAEUBAAABEgAAAA8AAAD/cDCgAAAAAAAAACJAAAAB0P///9L///8BAAAAAAAAAAAAIkABEwAAABAAAAAJMQAAABsAAAAbAAAAARUAAAAPAAAA/3AwoAAAAAAAAAAiQAAAAc7////S////AQAAAAAAAAAAACJAARYAAAAQAAAACTMAAAAQAAAAEAAAAAEYAAAADwAAAP9wMKAAAAAAAAAAIkAAAAHM////0v///wEAAAAAAAAAAAAiQAEZAAAAEAAAAAk1AAAAYQAAAGEAAAABGwAAAA8AAAD/cDCgAAAAAAAAACJAAAAByv///9L///8BAAAAAAAAAAAAIkABHAAAABAAAAAJNwAAAEYAAABGAAAAAR4AAAAPAAAA/3AwoAAAAAAAAAAiQAAAAcj////S////AQAAAAAAAAAAACJAAR8AAAAQAAAACTkAAAAiAAAAIgAAAAEhAAAADwAAAP9wMKAAAAAAAAAAIkAAAAHG////0v///wEAAAAAAAAAAAAiQAEiAAAAEAAAAAk7AAAAHwAAAB8AAAABJAAAAA8AAAD/cDCgAAAAAAAAACJAAAABxP///9L///8BAAAAAAAAAAAAIkABJQAAABAAAAAJPQAAAJ8AAACfAAAAAScAAAAPAAAA/3AwoAAAAAAAAAAiQAAAAcL////S////AQAAAAAAAAAAACJAASgAAAAQAAAACT8AAAA8AAAAPAAAAAEqAAAADwAAAP9wMKAAAAAAAAAAIkAAAAHA////0v///wEAAAAAAAAAAAAiQAErAAAAEAAAAAlBAAAAiQAAAIkAAAAHLwAAAAABAAAAAAIAAAQKSW5rUG9pbnRWMQI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27BzEAAAAAAQAAACAAAAAECklua1BvaW50VjECAAAACYcBAAAJiAEAAAmJAQAACYoBAAAJiwEAAAmMAQAACY0BAAAJjgEAAAmPAQAACZABAAAJkQEAAAmSAQAACZMBAAAJlAEAAAmVAQAACZYBAAAJlwEAAAmYAQAACZkBAAAJmgEAAAmbAQAACZwBAAAJnQEAAAmeAQAACZ8BAAAJoAEAAAmhAQAADQUHMwAAAAABAAAAEAAAAAQKSW5rUG9pbnRWMQIAAAAJogEAAAmjAQAACaQBAAAJpQEAAAmmAQAACacBAAAJqAEAAAmpAQAACaoBAAAJqwEAAAmsAQAACa0BAAAJrgEAAAmvAQAACbABAAAJsQEAAAc1AAAAAAEAAACAAAAABApJbmtQb2ludFYxAgA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DR8HNwAAAAABAAAAgAAAAAQKSW5rUG9pbnRWMQIA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06BzkAAAAAAQAAAEAAAAAECklua1BvaW50VjECAAAACVkCAAAJWgIAAAlbAgAACVwCAAAJXQIAAAleAgAACV8CAAAJYAIAAAlhAgAACWICAAAJYwIAAAlkAgAACWUCAAAJZgIAAAlnAgAACWgCAAAJaQIAAAlqAgAACWsCAAAJbAIAAAltAgAACW4CAAAJbwIAAAlwAgAACXECAAAJcgIAAAlzAgAACXQCAAAJdQIAAAl2AgAACXcCAAAJeAIAAAl5AgAACXoCAAANHgc7AAAAAAEAAAAgAAAABApJbmtQb2ludFYxAgAAAAl7AgAACXwCAAAJfQIAAAl+AgAACX8CAAAJgAIAAAmBAgAACYICAAAJgwIAAAmEAgAACYUCAAAJhgIAAAmHAgAACYgCAAAJiQIAAAmKAgAACYsCAAAJjAIAAAmNAgAACY4CAAAJjwIAAAmQAgAACZECAAAJkgIAAAmTAgAACZQCAAAJlQIAAAmWAgAACZcCAAAJmAIAAAmZAgAACgc9AAAAAAEAAAAAAQAABApJbmtQb2ludFYxAgA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1hBz8AAAAAAQAAAEAAAAAECklua1BvaW50VjECAA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DQQHQQAAAAABAAAAAAEAAAQKSW5rUG9pbnRWMQIA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DXcFQgAAAApJbmtQb2ludFYxBAAAAAFYAVkOUHJlc3N1cmVGYWN0b3IJVGltZVN0YW1wAAAAAAYGCxACAAAABByL8I/T3T/YLoTZLoTJPwAAAD8AAAAAAAAAAAFDAAAAQgAAANg3u3Pt390/2C6E2S6EyT8AAAA/PgAAAAAAAAABRAAAAEIAAACqU+v2SuzdP9guhNkuhMk/AAAAP04AAAAAAAAAAUUAAABCAAAAfG8beqj43T/YLoTZLoTJPwAAAD9eAAAAAAAAAAFGAAAAQgAAACCne4BjEd4/2C6E2S6EyT8AAAA/bQAAAAAAAAABRwAAAEIAAAAOTpyTlFveP9guhNkuhMk/AAAAP20AAAAAAAAAAUgAAABCAAAA4mnMFvJn3j/YLoTZLoTJPwAAAD99AAAAAAAAAAFJAAAAQgAAAIahLB2tgN4/2C6E2S6EyT8AAAA/fQAAAAAAAAABSgAAAEIAAAAq2YwjaJneP9guhNkuhMk/AAAAP4wAAAAAAAAAAUsAAABCAAAAoiwdrYC+3j9YlmVZlmXJPwAAAD+MAAAAAAAAAAFMAAAAQgAAAEZkfbM7194/WJZlWZZlyT8AAAA/nAAAAAAAAAABTQAAAEIAAACQ0z3AsQjfP1iWZVmWZck/AAAAP5wAAAAAAAAAAU4AAABCAAAA2kL+zCc63z9YlmVZlmXJPwAAAD+sAAAAAAAAAAFPAAAAQgAAAJoFT2O2kN8/WJZlWZZlyT8AAAA/rAAAAAAAAAABUAAAAEIAAAAu5M98ovPfP1iWZVmWZck/AAAAP7sAAAAAAAAAAVEAAABCAAAASm/ADHYx4D/YLoTZLoTJPwAAAD/LAAAAAAAAAAFSAAAAQgAAAGb6sJxJb+A/WceiWceiyT8AAAA/ywAAAAAAAAABUwAAAEIAAABVodGverngP9hfwdlfwck/AAAAP8sAAAAAAAAAAVQAAABCAAAAWTpaAX394D9YKR1aKR3KPwAAAD/bAAAAAAAAAAFVAAAAQgAAAHbFSpFQO+E/2cE72sE7yj8AAAA/2wAAAAAAAAABVgAAAEIAAACSUDshJHnhP1laWlpaWso/AAAAP+oAAAAAAAAAAVcAAABCAAAA8rFjbGuk4T/Z8nja8njKPwAAAD/qAAAAAAAAAAFYAAAAQgAAAIH3WzRVw+E/2fJ42vJ4yj8AAAA/+gAAAAAAAAABWQAAAEIAAAD4Suy9bejhP9nyeNryeMo/AAAAP/oAAAAAAAAAAVoAAABCAAAAs3S0Avr64T/Z8nja8njKPwAAAD8JAQAAAAAAAAFbAAAAQgAAAIWQ5IVXB+I/2fJ42vJ4yj8AAAA/CQEAAAAAAAABXAAAAEIAAABvnnxHhg3iP9nyeNryeMo/AAAAPxkBAAAAAAAAAV0AAABCAAAAV6wUCbUT4j/Z8nja8njKPwAAAD8pAQAAAAAAAAFeAAAAQgAAACrIRIwSIOI/2fJ42vJ4yj8AAAA/KQEAAAAAAAABXwAAAEIAAADm8QzRnjLiP9nyeNryeMo/AAAAPykBAAAAAAAAAWAAAABCAAAAoRvVFStF4j9ZWlpaWlrKPwAAAD93AQAAAAAAAAFhAAAAQgAAADNsEDdPvuM/WVpaWlpayj8AAAA/hgEAAAAAAAABYgAAAEIAAACTzTiClunjP1laWlpaWso/AAAAP6YBAAAAAAAAAWMAAABCAAAA4tWB4A5f5D9ZWlpaWlrKPwAAAD+1AQAAAAAAAAFkAAAAQgAAAHAbeqj4feQ/2fJ42vJ4yj8AAAA/tQEAAAAAAAABZQAAAEIAAABDN6orVorkP9nyeNryeMo/AAAAP7UBAAAAAAAAAWYAAABCAAAAK0VC7YSQ5D/Z8nja8njKPwAAAD/FAQAAAAAAAAFnAAAAQgAAAP5gcnDinOQ/2fJ42vJ4yj8AAAA/xQEAAAAAAAABaAAAAEIAAADQfKLzP6nkP9nyeNryeMo/AAAAP9UBAAAAAAAAAWkAAABCAAAAopjSdp215D/Z8nja8njKPwAAAD/kAQAAAAAAAAFqAAAAQgAAAF/CmrspyOQ/2fJ42vJ4yj8AAAA/5AEAAAAAAAABawAAAEIAAAAa7GIAttrkP9nyeNryeMo/AAAAP+QBAAAAAAAAAWwAAABCAAAAviPDBnHz5D/Z8nja8njKPwAAAD/0AQAAAAAAAAFtAAAAQgAAAGNbIw0sDOU/2fJ42vJ4yj8AAAA/AwIAAAAAAAABbgAAAEIAAAAfhetRuB7lP9nyeNryeMo/AAAAPwMCAAAAAAAAAW8AAABCAAAAxLxLWHM35T/Z8nja8njKPwAAAD8TAgAAAAAAAAFwAAAAQgAAAJbYe9vQQ+U/2fJ42vJ4yj8AAAA/IwIAAAAAAAABcQAAAEIAAAAOLAxl6WjlP9nyeNryeMo/AAAAPzICAAAAAAAAAXIAAABCAAAA4Ec86EZ15T/Z8nja8njKPwAAAD8yAgAAAAAAAAFzAAAAQgAAAIV/nO4BjuU/2fJ42vJ4yj8AAAA/MgIAAAAAAAABdAAAAEIAAAAqt/z0vKblP9nyeNryeMo/AAAAP0ICAAAAAAAAAXUAAABCAAAAuPz0vKbF5T9Zi5dai5fKPwAAAD9CAgAAAAAAAAF2AAAAQgAAAEZC7YSQ5OU/WYuXWouXyj8AAAA/UgIAAAAAAAABdwAAAEIAAACPsa2RBhbmP9kjttojtso/AAAAP1ICAAAAAAAAAXgAAABCAAAA8BLW3E1B5j/ZI7baI7bKPwAAAD9hAgAAAAAAAAF5AAAAQgAAACKQLqvyeOY/2SO22iO2yj8AAAA/YQIAAAAAAAABegAAAEIAAABs/+63aKrmP9kjttojtso/AAAAP3ECAAAAAAAAAXsAAABCAAAAiIrfRzzo5j/ZI7baI7bKPwAAAD9xAgAAAAAAAAF8AAAAQgAAAOnrB5ODE+c/2SO22iO2yj8AAAA/gAIAAAAAAAABfQAAAEIAAAAyW8if+UTnP9kjttojtso/AAAAP4ACAAAAAAAAAX4AAABCAAAAqa5YKRJq5z/ZI7baI7bKPwAAAD+QAgAAAAAAAAF/AAAAQgAAAAoQgXRZlec/WYuXWouXyj8AAAA/kAIAAAAAAAABgAAAAEIAAACCYxH+cbrnP9nyeNryeMo/AAAAP68CAAAAAAAAAYEAAABCAAAAcAoyEaME6D/ZwTvawTvKPwAAAD+vAgAAAAAAAAGCAAAAQgAAAP1PKtmMI+g/WCkdWikdyj8AAAA/rwIAAAAAAAABgwAAAEIAAAC5efIdGTboP9mQ/tmQ/sk/AAAAP78CAAAAAAAAAYQAAABCAAAAdKO6YqVI6D/ZkP7ZkP7JPwAAAD+/AgAAAAAAAAGFAAAAQgAAABnbGmlgYeg/WPjfWfjfyT8AAAA/3gIAAAAAAAABhgAAAEIAAADs9krsvW3oP9hfwdlfwck/AAAAP94CAAAAAAAAAYcAAABCAAAAvhJ7bxt66D9Zx6JZx6LJPwAAAD/eAgAAAAAAAAGIAAAAQgAAAKggEzFKgOg/WceiWceiyT8AAAA/7gIAAAAAAAABiQAAAEIAAACQLqvyeIboP1nHolnHosk/AAAAP+4CAAAAAAAAAYoAAABCAAAAY0rbddaS6D/YLoTZLoTJPwAAAD/9AgAAAAAAAAGLAAAAQgAAAE1YczcFmeg/1/1G2f1GyT8AAAA/DQMAAAAAAAABjAAAAEIAAAA1Zgv5M5/oP9f9Rtn9Rsk/AAAAPw0DAAAAAAAAAY0AAABCAAAAH3SjumKl6D9YZShZZSjJPwAAAD8dAwAAAAAAAAGOAAAAQgAAAPGP0z3Aseg/2MwJ2cwJyT8AAAA/HQMAAAAAAAABjwAAAEIAAADanWv/7rfoP1c061g068g/AAAAPywDAAAAAAAAAZAAAABCAAAArLmbgkzE6D/Ym8zYm8zIPwAAAD8sAwAAAAAAAAGRAAAAQgAAAH/VywWq0Og/12qP2GqPyD8AAAA/PAMAAAAAAAABkgAAAEIAAABo42PH2NboP1fScFjScMg/AAAAPzwDAAAAAAAAAZMAAABCAAAAUfH7iAfd6D9XoTNYoTPIPwAAAD9MAwAAAAAAAAGUAAAAQgAAADv/k0o24+g/1ggV2AgVyD8AAAA/TAMAAAAAAAABlQAAAEIAAAAkDSwMZenoP1dw9ldw9sc/AAAAP1sDAAAAAAAAAZYAAABCAAAADRvEzZPv6D9WP7lXP7nHPwAAAD9bAwAAAAAAAAGXAAAAQgAAAPYoXI/C9eg/Vg58Vw58xz8AAAA/egMAAAAAAAABmAAAAEIAAAD2KFyPwvXoP1bdPlfdPsc/AAAAP3oDAAAAAAAAAZkAAABCAAAAyESMEiAC6T9VrAFXrAHHPwAAAD96AwAAAAAAAAGaAAAAQgAAAJtgvJV9Duk/1eKl1uKlxj8AAAA/igMAAAAAAAABmwAAAEIAAABtfOwY2xrpP9SAK9aAK8Y/AAAAP4oDAAAAAAAAAZwAAABCAAAAKaa0XWct6T9Ut89Vt8/FPwAAAD+aAwAAAAAAAAGdAAAAQgAAAM7dFGQiRuk/1Lw21bw2xT8AAAA/tAMAAAAAAAABngAAAEIAAAC366wlUUzpP1Tz2lTz2sQ/AAAAP7QDAAAAAAAAAZ8AAABCAAAAcxV1at1e6T/T+EHU+EHEPwAAAD/EAwAAAAAAAAGgAAAAQgAAAC8/Pa9pcek/U/6oU/6owz8AAAA/xAMAAAAAAAABoQAAAEIAAAAYTdVwmHfpP1LNa1PNa8M/AAAAP8QDAAAAAAAAAaIAAABCAAAAAVttMsd96T9Sa/FSa/HCPwAAAD/UAwAAAAAAAAGjAAAAQgAAANR2nbUkiuk/0qGV0qGVwj8AAAA/1AMAAAAAAAABpAAAAEIAAAC8hDV3U5DpP1HYOVLYOcI/AAAAP+MDAAAAAAAAAaUAAABCAAAAvIQ1d1OQ6T/QDt7RDt7BPwAAAD/jAwAAAAAAAAGmAAAAQgAAALyENXdTkOk/UEWCUUWCwT8AAAA/8wMAAAAAAAABpwAAAEIAAAC8hDV3U5DpP9B7JtF7JsE/AAAAPwIEAAAAAAAAAagAAABCAAAAvIQ1d1OQ6T/PGazQGazAPwAAAD8CBAAAAAAAAAGpAAAAQgAAALyENXdTkOk/T1BQUFBQwD8AAAA/EgQAAAAAAAABqgAAAEIAAAC8hDV3U5DpP5+rbp+rbr8/AAAAPxIEAAAAAAAAAasAAABCAAAAvIQ1d1OQ6T+dtjyetjy+PwAAAD8SBAAAAAAAAAGsAAAAQgAAANR2nbUkiuk/nfJHnfJHvT8AAAA/IgQAAAAAAAABrQAAAEIAAADqaAX09YPpP5v9FZz9Fbw/AAAAPyIEAAAAAAAAAa4AAABCAAAAGE3VcJh36T+bOSGbOSG7PwAAAD8xBAAAAAAAAAGvAAAAQgAAAEUxpe06a+k/maZpmqZpuj8AAAA/MQQAAAAAAAABsAAAAEIAAABzFXVq3V7pP5iA+piA+rg/AAAAP0EEAAAAAAAAAbEAAABCAAAAiQfdqK5Y6T+YvAWYvAW4PwAAAD9RBAAAAAAAAAGyAAAAQgAAALfrrCVRTOk/lvgQl/gQtz8AAAA/UQQAAAAAAAABswAAAEIAAAD8weTgxDnpP5U0HJY0HLY/AAAAP38EAAAAAAAAAbQAAABCAAAAbXzsGNsa6T+TGXuTGXuzPwAAAD+PBAAAAAAAAAG1AAAAQgAAAJtgvJV9Duk/kobDkobDsj8AAAA/jwQAAAAAAAABtgAAAEIAAACyUiTUTgjpP5EkSZIkSbI/AAAAP48EAAAAAAAAAbcAAABCAAAAyESMEiAC6T+RkZGRkZGxPwAAAD+fBAAAAAAAAAG4AAAAQgAAAOA29FDx++g/kC8XkS8XsT8AAAA/nwQAAAAAAAABuQAAAEIAAAANG8TNk+/oP5D+2ZD+2bA/AAAAP64EAAAAAAAAAboAAABCAAAADRvEzZPv6D+QnF+QnF+wPwAAAD+uBAAAAAAAAAG7AAAAQgAAADv/k0o24+g/kGsikGsisD8AAAA/zgQAAAAAAAABvAAAAEIAAAA7/5NKNuPoPx51yh91yq8/AAAAP84EAAAAAAAAAb0AAABCAAAAf9XLBarQ6D8eT1seT1uuPwAAAD/OBAAAAAAAAAG+AAAAQgAAAJbHM0R7yug/Hu3gHe3grT8AAAA/3QQAAAAAAAABvwAAAEIAAACsuZuCTMToPxyLZh2LZq0/AAAAP90EAAAAAAAAAcAAAABCAAAAxKsDwR2+6D8cx3Ecx3GsPwAAAD/tBAAAAAAAAAHBAAAAQgAAANqda//ut+g/HMdxHMdxrD8AAAA/7QQAAAAAAAABwgAAAEIAAADxj9M9wLHoPxpl9xtl96s/AAAAP/wEAAAAAAAAAcMAAABCAAAACII7fJGr6D8cA30bA32rPwAAAD/8BAAAAAAAAAHEAAAAQgAAADVmC/kzn+g/HAN9GwN9qz8AAAA/HAUAAAAAAAABxQAAAEIAAAA1Zgv5M5/oPxqhAhuhAqs/AAAAPxwFAAAAAAAAAcYAAABCAAAATVhzNwWZ6D8aoQIboQKrPwAAAD9aBQAAAAAAAAHHAAAAQgAAANUE463sc+g/GRkZGRkZqT8AAAA/WgUAAAAAAAAByAAAAEIAAAAD6bIqj2foPxi3nhi3nqg/AAAAP2oFAAAAAAAAAckAAABCAAAAMc2CpzFb6D8XVSQYVSSoPwAAAD9qBQAAAAAAAAHKAAAAQgAAAEe/6uUCVeg/F1UkGFUkqD8AAAA/eQUAAAAAAAABywAAAEIAAAB0o7pipUjoPxfzqRfzqac/AAAAP3kFAAAAAAAAAcwAAABCAAAAooeK30c86D8WkS8XkS+nPwAAAD+JBQAAAAAAAAHNAAAAQgAAAOddwpq7Keg/Fs06Fs06pj8AAAA/iQUAAAAAAAABzgAAAEIAAABCJmKUABHoPxVrwBVrwKU/AAAAP4kFAAAAAAAAAc8AAABCAAAAne4BjkX45z8Vp8sUp8ukPwAAAD+ZBQAAAAAAAAHQAAAAQgAAAA+pCcZb2ec/E+PWE+PWoz8AAAA/mQUAAAAAAAAB0QAAAEIAAACCYxH+cbrnPxOBXBOBXKM/AAAAP6gFAAAAAAAAAdIAAABCAAAA3Sux97ah5z8TgVwTgVyjPwAAAD+oBQAAAAAAAAHTAAAAQgAAADj0UPH7iOc/Eh/iEh/ioj8AAAA/uAUAAAAAAAAB1AAAAEIAAACprlgpEmrnPxK9ZxK9Z6I/AAAAP8gFAAAAAAAAAdUAAABCAAAA15IoprRd5z8SW+0RW+2hPwAAAD/IBQAAAAAAAAHWAAAAQgAAABtpYGEoS+c/ElvtEVvtoT8AAAA/1wUAAAAAAAAB1wAAAEIAAABITTDeyj7nPxH5chH5cqE/AAAAP9cFAAAAAAAAAdgAAABCAAAAdjEAW20y5z8R+XIR+XKhPwAAAD/XBQAAAAAAAAHZAAAAQgAAALsHOBbhH+c/EflyEflyoT8AAAA/5wUAAAAAAAAB2gAAAEIAAADp6weTgxPnPxH5chH5cqE/AAAAP/YFAAAAAAAAAdsAAABCAAAAFtDXDyYH5z8Ql/gQl/igPwAAAD8GBgAAAAAAAAHcAAAAQgAAAES0p4zI+uY/EJf4EJf4oD8AAAA/FgYAAAAAAAAB3QAAAEIAAAD6ROd/UsnmPxDTAxDTA6A/AAAAPyUGAAAAAAAAAd4AAABCAAAAbP/ut2iq5j8cHh4eHh6ePwAAAD8lBgAAAAAAAAHfAAAAQgAAALHVJnPcl+Y/HB4eHh4enj8AAAA/NQYAAAAAAAAB4AAAAEIAAAA6gpbpw3LmPxrSPxvSP5s/AAAAPzUGAAAAAAAAAeEAAABCAAAAlUo24wha5j8YSlYZSlaZPwAAAD81BgAAAAAAAAHiAAAAQgAAADTpDZjBLuY/GMJsF8Jslz8AAAA/RQYAAAAAAAAB4wAAAEIAAAC9lX0OqQnmPxQ6gxU6g5U/AAAAP2QGAAAAAAAAAeQAAABCAAAAV5vMcV+a5T8QZrsQZruQPwAAAD9kBgAAAAAAAAHlAAAAQgAAAMpV1Kl1e+U/H0SNH0SNjz8AAAA/cwYAAAAAAAAB5gAAAEIAAAA7ENzhi1zlPxu8ox28o40/AAAAP4MGAAAAAAAAAecAAABCAAAArcrjGaI95T8bvKMdvKONPwAAAD+TBgAAAAAAAAHoAAAAQgAAAHpNi0v9BeU/GazQGazQiT8AAAA/ogYAAAAAAAAB6QAAAEIAAAC+I8MGcfPkPxms0Bms0Ik/AAAAP6IGAAAAAAAAAeoAAABCAAAA7AeTgxPn5D8ZrNAZrNCJPwAAAD+iBgAAAAAAAAHrAAAAQgAAAEfQMn1YzuQ/FyTnFyTnhz8AAAA/sgYAAAAAAAAB7AAAAEIAAACMpmo4zLvkPxck5xck54c/AAAAP7IGAAAAAAAAAe0AAABCAAAA524KMhGj5D8VnP0VnP2FPwAAAD+yBgAAAAAAAAHuAAAAQgAAAIYN4ubJd+Q/FRQUFBQUhD8AAAA/wgYAAAAAAAAB7wAAAEIAAAAPulFdsVLkPxUUFBQUFIQ/AAAAP+EGAAAAAAAAAfAAAABCAAAAIRMxSoAI5D8PBEEQBEGAPwAAAD/wBgAAAAAAAAHxAAAAQgAAAKq/oMBn4+M/DwRBEARBgD8AAAA/8AYAAAAAAAAB8gAAAEIAAAAceqj4fcTjPw8EQRAEQYA/AAAAP/AGAAAAAAAAAfMAAABCAAAApSYYb2Wf4z8PBEEQBEGAPwAAAD8ABwAAAAAAAAH0AAAAQgAAABfhH6d7gOM/DwRBEARBgD8AAAA/AAcAAAAAAAAB9QAAAEIAAAByqb+gwGfjPw8EQRAEQYA/AAAAPwAHAAAAAAAAAfYAAABCAAAAzXFfmgVP4z8PBEEQBEGAPwAAAD8QBwAAAAAAAAH3AAAAQgAAAD4sZ9IbMOM/DwRBEARBgD8AAAA/HwcAAAAAAAAB+AAAAEIAAACDAp+Njx3jPw8EQRAEQYA/AAAAPx8HAAAAAAAAAfkAAABCAAAA38o+h9QE4z8PBEEQBEGAPwAAAD8vBwAAAAAAAAH6AAAAQgAAACOhdkJI8uI/DwRBEARBgD8AAAA/LwcAAAAAAAAB+wAAAEIAAAB+aRY8jdniPxGMKhKMKoI/AAAAPz8HAAAAAAAAAfwAAABCAAAAwz9O9wDH4j8RjCoSjCqCPwAAAD8/BwAAAAAAAAH9AAAAQgAAAAcWhrJ0tOI/FRQUFBQUhD8AAAA/TgcAAAAAAAAB/gAAAEIAAABM7L1t6KHiPxUUFBQUFIQ/AAAAP04HAAAAAAAAAf8AAABCAAAAp7RdZy2J4j8VFBQUFBSEPwAAAD9eBwAAAAAAAAEAAQAAQgAAAOuKlSKhduI/FRQUFBQUhD8AAAA/bQcAAAAAAAABAQEAAEIAAABdRZ1at1fiPxUUFBQUFIQ/AAAAP6wHAAAAAAAAAQIBAABCAAAAhZDkhVcH4j8RjCoSjCqCPwAAAD+8BwAAAAAAAAEDAQAAQgAAAMpmHEHL9OE/EYwqEowqgj8AAAA/ywcAAAAAAAABBAEAAEIAAAAOPVT8PuLhPw8EQRAEQYA/AAAAP8sHAAAAAAAAAQUBAABCAAAAUxOMt7LP4T8a+K4c+K58PwAAAD/LBwAAAAAAAAEGAQAAQgAAAIH3WzRVw+E/FujbGOjbeD8AAAA/ywcAAAAAAAABBwEAAEIAAADEzZPvyLDhPxbo2xjo23g/AAAAP9oHAAAAAAAAAQgBAABCAAAAIJYz6Q2Y4T8W2AgV2Ah1PwAAAD8JCAAAAAAAAAEJAQAAQgAAADHvEtbcTeE/Dsg1Ecg1cT8AAAA/GQgAAAAAAAABCgEAAEIAAACMt7LPITXhPw7INRHINXE/AAAAPykIAAAAAAAAAQsBAABCAAAA0I3qipUi4T8W2AgV2Ah1PwAAAD8pCAAAAAAAAAEMAQAAQgAAAP5xugc4FuE/FtgIFdgIdT8AAAA/OAgAAAAAAAABDQEAAEIAAAAsVoqE2gnhPxbYCBXYCHU/AAAAPzgIAAAAAAAAAQ4BAABCAAAAQ0jywqsD4T8W6NsY6Nt4PwAAAD9nCAAAAAAAAAEPAQAAQgAAAMz0YTmT3uA/DwRBEARBgD8AAAA/ZwgAAAAAAAABEAEAAEIAAADi5sl3ZNjgPxGMKhKMKoI/AAAAP2cIAAAAAAAAAREBAABCAAAA+dgxtjXS4D8RjCoSjCqCPwAAAD93CAAAAAAAAAESAQAAQgAAACe9ATPYxeA/FRQUFBQUhD8AAAA/dwgAAAAAAAABEwEAAEIAAABVodGverngPxUUFBQUFIQ/AAAAP4YIAAAAAAAAARQBAABCAAAAgoWhLB2t4D8VnP0VnP2FPwAAAD+GCAAAAAAAAAEVAQAAQgAAAMZb2eeQmuA/FZz9FZz9hT8AAAA/pggAAAAAAAABFgEAAEIAAAB97BjbGmngPxs0uhs0uos/AAAAP7UIAAAAAAAAARcBAABCAAAAwcJQlo5W4D8bvKMdvKONPwAAAD+1CAAAAAAAAAEYAQAAQgAAAAaZiFECROA/G7yjHbyjjT8AAAA/xQgAAAAAAAABGQEAAEIAAABhYShLRyvgPx9EjR9EjY8/AAAAP8UIAAAAAAAAARoBAABCAAAAvCnIRIwS4D8QZrsQZruQPwAAAD/FCAAAAAAAAAEbAQAAQgAAAAAAAAAAAOA/Eu6kEu6kkj8AAAA/1AgAAAAAAAABHAEAAEIAAAC2kD/zic7fPxSymROymZM/AAAAP9QIAAAAAAAAAR0BAABCAAAAQD2vaXGp3z8UspkTspmTPwAAAD/kCAAAAAAAAAEeAQAAQgAAAPbN7lz7d98/FDqDFTqDlT8AAAA/9AgAAAAAAAABHwEAAEIAAAB+el7T4lLfPxjCbBfCbJc/AAAAPwMJAAAAAAAAASABAABCAAAA2kL+zCc63z8YwmwXwmyXPwAAAD9CCQAAAAAAAAEhAQAAQgAAAP70vKbFpd4/GtI/G9I/mz8AAAA/UQkAAAAAAAABIgEAAEIAAAAq2YwjaJnePxrSPxvSP5s/AAAAP2EJAAAAAAAAASMBAABCAAAAWL1coAqN3j8a0j8b0j+bPwAAAD9xCQAAAAAAAAEkAQAAQgAAAFi9XKAKjd4/HJY0HJY0nD8AAAA/cQkAAAAAAAABJQEAAEIAAABqFjyN2ULePx7iEh/iEp8/AAAAP6AJAAAAAAAAASYBAABCAAAAxt7bhh4q3j8e4hIf4hKfPwAAAD+gCQAAAAAAAAEnAQAAQgAAAPLCqwPBHd4/ETV+EDV+oD8AAAA/oAkAAAAAAAABKAEAAEIAAABOi0v9BQXePxCX+BCX+KA/AAAAP68JAAAAAAAAASkBAABCAAAAqlPr9krs3T8Ql/gQl/igPwAAAD+/CQAAAAAAAAEqAQAAQgAAANg3u3Pt390/EflyEflyoT8AAAA/vwkAAAAAAAABKwEAAEIAAAAyAFttMsfdPxJb7RFb7aE/AAAAP84JAAAAAAAAASwBAABCAAAAYOQq6tS63T8SvWcSvWeiPwAAAD/iCQAAAAAAAAEtAQAAQgAAAI7I+mZ3rt0/Eh/iEh/ioj8AAAA/8gkAAAAAAAABLgEAAEIAAADokJpgvJXdPxIf4hIf4qI/AAAAPwIKAAAAAAAAAS8BAABCAAAARFk6WgF93T8T49YT49ajPwAAAD8CCgAAAAAAAAEwAQAAQgAAAKAh2lNGZN0/FEVRFEVRpD8AAAA/EQoAAAAAAAABMQEAAEIAAAD66XlNi0vdPxWnyxSny6Q/AAAAPxEKAAAAAAAAATIBAABCAAAAg5bpw3Im3T8Va8AVa8ClPwAAAD8RCgAAAAAAAAEzAQAAQgAAAN5eib23Dd0/Fi+1Fi+1pj8AAAA/IQoAAAAAAAABNAEAAEIAAACV78iwQdzcPxdVJBhVJKg/AAAAPyEKAAAAAAAAATUBAABCAAAAHpw4Jym33D8Yt54Yt56oPwAAAD8xCgAAAAAAAAE2AQAAQgAAAKZIqJ0Qktw/Gt0NGt0Nqj8AAAA/MQoAAAAAAAABNwEAAEIAAABd2eeQmmDcPxo/iBo/iKo/AAAAP0AKAAAAAAAAATgBAABCAAAAuKGHit9H3D8cA30bA32rPwAAAD9ACgAAAAAAAAE5AQAAQgAAABNqJ4QkL9w/GmX3G2X3qz8AAAA/UAoAAAAAAAABOgEAAEIAAABATvcAxyLcPxzHcRzHcaw/AAAAP1AKAAAAAAAAATsBAABCAAAAmxaX+gsK3D8ci2Ydi2atPwAAAD9fCgAAAAAAAAE8AQAAQgAAAMn6Zneu/ds/Hu3gHe3grT8AAAA/XwoAAAAAAAABPQEAAEIAAAD23jb0UPHbPx5PWx5PW64/AAAAP28KAAAAAAAAAT4BAABCAAAAJMMGcfPk2z8csdUesdWuPwAAAD9/CgAAAAAAAAE/AQAAQgAAACTDBnHz5Ns/HhNQHxNQrz8AAAA/fwoAAAAAAAABQAEAAEIAAABRp9btldjbP5BrIpBrIrA/AAAAP38KAAAAAAAAAUEBAABCAAAAf4umajjM2z+QnF+QnF+wPwAAAD+OCgAAAAAAAAFCAQAAQgAAAH+Lpmo4zNs/kM2ckM2csD8AAAA/jgoAAAAAAAABQwEAAEIAAADaU0ZkfbPbP5AvF5EvF7E/AAAAP54KAAAAAAAAAUQBAABCAAAACDgW4R+n2z+RkZGRkZGxPwAAAD+eCgAAAAAAAAFFAQAAQgAAAAg4FuEfp9s/kcLOkcLOsT8AAAA/rgoAAAAAAAABRgEAAEIAAABjALbaZI7bP5JVhpJVhrI/AAAAP64KAAAAAAAAAUcBAABCAAAAYwC22mSO2z+StwCTtwCzPwAAAD+9CgAAAAAAAAFIAQAAQgAAAOysJVFMads/kxl7kxl7sz8AAAA/vQoAAAAAAAABSQEAAEIAAAAakfXN7lzbP5N79ZN79bM/AAAAP80KAAAAAAAAAUoBAABCAAAAR3XFSpFQ2z+UDq2UDq20PwAAAD/NCgAAAAAAAAFLAQAAQgAAAHVZlcczRNs/lXAnlXAntT8AAAA/3AoAAAAAAAABTAEAAEIAAAB1WZXHM0TbP5ShZJWhZLU/AAAAP9wKAAAAAAAAAU0BAABCAAAAdVmVxzNE2z+V0qGV0qG1PwAAAD/sCgAAAAAAAAFOAQAAQgAAAKI9ZUTWN9s/lTQcljQctj8AAAA/7AoAAAAAAAABTwEAAEIAAACiPWVE1jfbP5aWlpaWlrY/AAAAP/wKAAAAAAAAAVABAABCAAAAoj1lRNY32z+Wx9OWx9O2PwAAAD8LCwAAAAAAAAFRAQAAQgAAAKI9ZUTWN9s/lilOlylOtz8AAAA/CwsAAAAAAAABUgEAAEIAAACiPWVE1jfbP5eLyJeLyLc/AAAAPwsLAAAAAAAAAVMBAABCAAAAoj1lRNY32z+XHoCYHoC4PwAAAD8bCwAAAAAAAAFUAQAAQgAAAKI9ZUTWN9s/mID6mID6uD8AAAA/KwsAAAAAAAABVQEAAEIAAACiPWVE1jfbP5gTspkTsrk/AAAAPzoLAAAAAAAAAVYBAABCAAAAoj1lRNY32z+ZdSyadSy6PwAAAD86CwAAAAAAAAFXAQAAQgAAAKI9ZUTWN9s/mgjkmgjkuj8AAAA/OgsAAAAAAAABWAEAAEIAAAB1WZXHM0TbP5vM2JvM2Ls/AAAAP0oLAAAAAAAAAVkBAABCAAAAdVmVxzNE2z+cLlOcLlO8PwAAAD9KCwAAAAAAAAFaAQAAQgAAAEd1xUqRUNs/nfJHnfJHvT8AAAA/WQsAAAAAAAABWwEAAEIAAADsrCVRTGnbP522PJ62PL4/AAAAP1kLAAAAAAAAAVwBAABCAAAAvshV1Kl12z+dSfSeSfS+PwAAAD9pCwAAAAAAAAFdAQAAQgAAAL7IVdSpdds/n9yrn9yrvz8AAAA/aQsAAAAAAAABXgEAAEIAAACR5IVXB4LbP9C3MdC3McA/AAAAP3kLAAAAAAAAAV8BAABCAAAAYwC22mSO2z9QgY1QgY3APwAAAD+ICwAAAAAAAAFgAQAAQgAAAGMAttpkjts/T+MHUeMHwT8AAAA/iAsAAAAAAAABYQEAAEIAAAA2HOZdwprbP1AURVEURcE/AAAAP5gLAAAAAAAAAWIBAABCAAAANhzmXcKa2z/RrGPRrGPBPwAAAD+YCwAAAAAAAAFjAQAAQgAAADYc5l3Cmts/0d2g0d2gwT8AAAA/qAsAAAAAAAABZAEAAEIAAAA2HOZdwprbP1F2v1F2v8E/AAAAP6gLAAAAAAAAAWUBAABCAAAANhzmXcKa2z9Rp/xRp/zBPwAAAD+3CwAAAAAAAAFmAQAAQgAAADYc5l3Cmts/0T8b0j8bwj8AAAA/twsAAAAAAAABZwEAAEIAAAAIOBbhH6fbP1EJd1IJd8I/AAAAP8cLAAAAAAAAAWgBAABCAAAACDgW4R+n2z9ROrRSOrTCPwAAAD/WCwAAAAAAAAFpAQAAQgAAANpTRmR9s9s/0gMQ0wMQwz8AAAA/1gsAAAAAAAABagEAAEIAAACtb3bn2r/bP9I0TdM0TcM/AAAAP+YLAAAAAAAAAWsBAABCAAAArW9259q/2z9T/qhT/qjDPwAAAD/mCwAAAAAAAAFsAQAAQgAAAK1vdufav9s/Ui/mUy/mwz8AAAA/5gsAAAAAAAABbQEAAEIAAABRp9btldjbP9P4QdT4QcQ/AAAAP/YLAAAAAAAAAW4BAABCAAAAJMMGcfPk2z9Twp1Uwp3EPwAAAD8FDAAAAAAAAAFvAQAAQgAAACTDBnHz5Ns/VCQYVSQYxT8AAAA/BQwAAAAAAAABcAEAAEIAAAD23jb0UPHbP9Ttc9Xtc8U/AAAAPwUMAAAAAAAAAXEBAABCAAAAyfpmd6792z/VHrHVHrHFPwAAAD8VDAAAAAAAAAFyAQAAQgAAAG0yx31pFtw/VegMVugMxj8AAAA/FQwAAAAAAAABcwEAAEIAAABATvcAxyLcP1UZSlYZSsY/AAAAPyUMAAAAAAAAAXQBAABCAAAAE2onhCQv3D9VSodWSofGPwAAAD8lDAAAAAAAAAF1AQAAQgAAABNqJ4QkL9w/VnvEVnvExj8AAAA/NAwAAAAAAAABdgEAAEIAAAATaieEJC/cP1WsAVesAcc/AAAAPzQMAAAAAAAAAXcBAABCAAAA5oVXB4I73D/WRCDXRCDHPwAAAD9EDAAAAAAAAAF4AQAAQgAAALihh4rfR9w/Vg58Vw58xz8AAAA/UwwAAAAAAAABeQEAAEIAAAC4oYeK30fcP9ammtemmsc/AAAAP1MMAAAAAAAAAXoBAABCAAAAir23DT1U3D9WP7lXP7nHPwAAAD9jDAAAAAAAAAF7AQAAQgAAAF3Z55CaYNw/1tfX19fXxz8AAAA/cwwAAAAAAAABfAEAAEIAAABd2eeQmmDcP9YIFdgIFcg/AAAAP4IMAAAAAAAAAX0BAABCAAAAL/UXFPhs3D/WCBXYCBXIPwAAAD+CDAAAAAAAAAF+AQAAQgAAAC/1FxT4bNw/V6EzWKEzyD8AAAA/kgwAAAAAAAABfwEAAEIAAAAv9RcU+GzcP9c5Utg5Usg/AAAAP6IMAAAAAAAAAYABAABCAAAAAhFIl1V53D/XOVLYOVLIPwAAAD+xDAAAAAAAAAGBAQAAQgAAANQseBqzhdw/1zlS2DlSyD8AAAA/0AwAAAAAAAABggEAAEIAAADULHgas4XcP1fScFjScMg/AAAAP+AMAAAAAAAAAYMBAABCAAAApkionRCS3D9X0nBY0nDIPwAAAD9tDQAAAAAAAAGEAQAAQgAAAHlk2CBuntw/12qP2GqPyD8AAAA/nA0AAAAAAAABhQEAAEIAAABLgAiky6rcP9dqj9hqj8g/AAAAP7sNAAAAAAAAAYYBAABCAAAAHpw4Jym33D9XA65YA67IPwAAAD/KDQAAAAAAAAGHAQAAQgAAAJQ57kuz4Ok/eTxteTxt2T8AAAA/AAAAAAAAAAABiAEAAEIAAABnVR7PEO3pP3k8bXk8bdk/AAAAP20AAAAAAAAAAYkBAABCAAAAOXFOUm756T95PG15PG3ZPwAAAD9tAAAAAAAAAAGKAQAAQgAAAAyNftXLBeo/eTxteTxt2T8AAAA/fQAAAAAAAAABiwEAAEIAAADHtkYaWBjqP3k8bXk8bdk/AAAAP30AAAAAAAAAAYwBAABCAAAAg+AOX+Qq6j95PG15PG3ZPwAAAD+MAAAAAAAAAAGNAQAAQgAAAD4K16NwPeo/OPBdOfBd2T8AAAA/jAAAAAAAAAABjgEAAEIAAAD6M5/o/E/qPzjwXTnwXdk/AAAAP5wAAAAAAAAAAY8BAABCAAAAn2v/7rdo6j848F058F3ZPwAAAD+cAAAAAAAAAAGQAQAAQgAAAFqVxzNEe+o/OPBdOfBd2T8AAAA/rAAAAAAAAAABkQEAAEIAAAAWv4940I3qPzjwXTnwXdk/AAAAP6wAAAAAAAAAAZIBAABCAAAA0ehXvVyg6j/4o075o07ZPwAAAD+7AAAAAAAAAAGTAQAAQgAAAI0SIALpsuo/+KNO+aNO2T8AAAA/uwAAAAAAAAABlAEAAEIAAABgLlCFRr/qP/ijTvmjTtk/AAAAP8sAAAAAAAAAAZUBAABCAAAAG1gYytLR6j/4o075o07ZPwAAAD/LAAAAAAAAAAGWAQAAQgAAAO1zSE0w3uo/+KNO+aNO2T8AAAA/BgEAAAAAAAABlwEAAEIAAACpnRCSvPDqP/ijTvmjTtk/AAAAPwYBAAAAAAAAAZgBAABCAAAAe7lAFRr96j/4o075o07ZPwAAAD8GAQAAAAAAAAGZAQAAQgAAAGTH2NZIA+s/uFc/uVc/2T8AAAA/BgEAAAAAAAABmgEAAEIAAABO1XCYdwnrP7hXP7lXP9k/AAAAPxYBAAAAAAAAAZsBAABCAAAAIPGgG9UV6z94CzB5CzDZPwAAAD8WAQAAAAAAAAGcAQAAQgAAAAn/ON0DHOs/eAsweQsw2T8AAAA/JQEAAAAAAAABnQEAAEIAAADzDNGeMiLrP3gLMHkLMNk/AAAAP0UBAAAAAAAAAZ4BAABCAAAA2xppYGEo6z94CzB5CzDZPwAAAD9UAQAAAAAAAAGfAQAAQgAAANsaaWBhKOs/OL8gOb8g2T8AAAA/ZAEAAAAAAAABoAEAAEIAAADFKAEikC7rPzi/IDm/INk/AAAAP3QBAAAAAAAAAaEBAABCAAAArjaZ47406z84vyA5vyDZPwAAAD+DAQAAAAAAAAGiAQAAQgAAAL4BM9jFAOw/uFc/uVc/2T8AAAA/AAAAAAAAAAABowEAAEIAAAC+ATPYxQDsP3gLMHkLMNk/AAAAP2UAAAAAAAAAAaQBAABCAAAAkB1jWyMN7D94CzB5CzDZPwAAAD9lAAAAAAAAAAGlAQAAQgAAAExHK6CvH+w/OL8gOb8g2T8AAAA/dQAAAAAAAAABpgEAAEIAAADxfoumajjsPzi/IDm/INk/AAAAP3UAAAAAAAAAAacBAABCAAAAfsSDblRX7D84vyA5vyDZPwAAAD+UAAAAAAAAAAGoAQAAQgAAACP843QPcOw/+HIR+XIR2T8AAAA/lAAAAAAAAAABqQEAAEIAAACEXQzAVpvsP/hyEflyEdk/AAAAP5QAAAAAAAAAAaoBAABCAAAA+7CcSW/A7D/4chH5chHZPwAAAD+UAAAAAAAAAAGrAQAAQgAAAFsSxZS26+w/+HIR+XIR2T8AAAA/pAAAAAAAAAABrAEAAEIAAAAASiWbcQTtP/hyEflyEdk/AAAAP6QAAAAAAAAAAa0BAABCAAAApYGFoSwd7T/4chH5chHZPwAAAD+zAAAAAAAAAAGuAQAAQgAAAGGrTea4L+0/+HIR+XIR2T8AAAA/swAAAAAAAAABrwEAAEIAAAAzx31pFjztP/hyEflyEdk/AAAAP8MAAAAAAAAAAbABAABCAAAAHNUVK0VC7T/4chH5chHZPwAAAD/DAAAAAAAAAAGxAQAAQgAAAAbjrexzSO0/+HIR+XIR2T8AAAA/0gAAAAAAAAABsgEAAEIAAACCYxH+cbrnP71cRL5cRN4/AAAAPwAAAAAAAAAAAbMBAABCAAAAgmMR/nG65z/9qFP+qFPePwAAAD8fAAAAAAAAAAG0AQAAQgAAAPm2oYeK3+c/PPViPvVi3j8AAAA/bwAAAAAAAAABtQEAAEIAAAC04GnMFvLnP31Bcn5Bct4/AAAAP38AAAAAAAAAAbYBAABCAAAA513Cmrsp6D99QXJ+QXLePwAAAD9/AAAAAAAAAAG3AQAAQgAAADHNgqcxW+g/fUFyfkFy3j8AAAA/jgAAAAAAAAABuAEAAEIAAAB6PEO0p4zoP31Bcn5Bct4/AAAAP44AAAAAAAAAAbkBAABCAAAAxKsDwR2+6D99QXJ+QXLePwAAAD+OAAAAAAAAAAG6AQAAQgAAAMhEjBIgAuk/fUFyfkFy3j8AAAA/ngAAAAAAAAABuwEAAEIAAAD8weTgxDnpP31Bcn5Bct4/AAAAP54AAAAAAAAAAbwBAABCAAAAGE3VcJh36T889WI+9WLePwAAAD+uAAAAAAAAAAG9AQAAQgAAAGG8lX0Oqek//ahT/qhT3j8AAAA/rgAAAAAAAAABvgEAAEIAAACrK1aKhNrpP/2oU/6oU94/AAAAP70AAAAAAAAAAb8BAABCAAAAIn/mE53/6T98EDV+EDXePwAAAD+9AAAAAAAAAAHAAQAAQgAAALDE3tuGHuo/PcQlPsQl3j8AAAA/7AAAAAAAAAABwQEAAEIAAACfa//ut2jqP/13Fv53Ft4/AAAAP+wAAAAAAAAAAcIBAABCAAAAWpXHM0R76j/9dxb+dxbePwAAAD/8AAAAAAAAAAHDAQAAQgAAACyx97ahh+o//XcW/ncW3j8AAAA//AAAAAAAAAABxAEAAEIAAAD/zCc6/5PqP/13Fv53Ft4/AAAAPwsBAAAAAAAAAcUBAABCAAAAu/bvfoum6j/9dxb+dxbePwAAAD8bAQAAAAAAAAHGAQAAQgAAAARmsIsB2Oo/vCsHvisH3j8AAAA/KwEAAAAAAAABxwEAAEIAAACpnRCSvPDqP7wrB74rB94/AAAAPysBAAAAAAAAAcgBAABCAAAAIPGgG9UV6z983/d93/fdPwAAAD8rAQAAAAAAAAHJAQAAQgAAAJdEMaXtOus/PZPoPZPo3T8AAAA/OgEAAAAAAAABygEAAEIAAAAliilt11nrP/xG2f1G2d0/AAAAPzoBAAAAAAAAAcsBAABCAAAAs88hNcF46z+8+sm9+sndPwAAAD9KAQAAAAAAAAHMAQAAQgAAAEIVGv2ql+s/fa66fa663T8AAAA/WQEAAAAAAAABzQEAAEIAAAB0knLLT8/rPzxiqz1iq90/AAAAP2kBAAAAAAAAAc4BAABCAAAAGcrS0Qro6z88Yqs9YqvdPwAAAD9pAQAAAAAAAAHPAQAAQgAAANXzmhaX+us/PGKrPWKr3T8AAAA/qAEAAAAAAAAB0AEAAEIAAABR4LPxsWPsPzxiqz1iq90/AAAAP7cBAAAAAAAAAdEBAABCAAAAmk90/ieV7D88Yqs9YqvdPwAAAD+3AQAAAAAAAAHSAQAAQgAAAIRdDMBWm+w/PGKrPWKr3T8AAAA/xwEAAAAAAAAB0wEAAEIAAABXeTxDtKfsPzxiqz1iq90/AAAAP9YBAAAAAAAAAdQBAABCAAAAP4fUBOOt7D88Yqs9YqvdPwAAAD/mAQAAAAAAAAHVAQAAQgAAACmVbMYRtOw/PGKrPWKr3T8AAAA/5gEAAAAAAAAB1gEAAEIAAAASowSIQLrsPzxiqz1iq90/AAAAP/YBAAAAAAAAAdcBAABCAAAA5L40C57G7D88Yqs9YqvdPwAAAD8FAgAAAAAAAAHYAQAAQgAAAM7MzMzMzOw/fa66fa663T8AAAA/BQIAAAAAAAAB2QEAAEIAAAC22mSO+9LsP32uun2uut0/AAAAPxUCAAAAAAAAAdoBAABCAAAAifaUEVnf7D99rrp9rrrdPwAAAD8VAgAAAAAAAAHbAQAAQgAAAHIELdOH5ew/fa66fa663T8AAAA/JQIAAAAAAAAB3AEAAEIAAABbEsWUtuvsP7z6yb36yd0/AAAAP4MCAAAAAAAAAd0BAABCAAAA6le9XKAK7T/8Rtn9RtndPwAAAD+iAgAAAAAAAAHeAQAAQgAAALxz7d/9Fu0/PZPoPZPo3T8AAAA/ogIAAAAAAAAB3wEAAEIAAAClgYWhLB3tPz2T6D2T6N0/AAAAP6ICAAAAAAAAAeABAABCAAAAd521JIop7T89k+g9k+jdPwAAAD+iAgAAAAAAAAHhAQAAQgAAAGGrTea4L+0/PZPoPZPo3T8AAAA/sgIAAAAAAAAB4gEAAEIAAABJueWn5zXtPz2T6D2T6N0/AAAAP8ECAAAAAAAAAeMBAABCAAAAM8d9aRY87T89k+g9k+jdPwAAAD/hAgAAAAAAAAHkAQAAQgAAAAbjrexzSO0/PZPoPZPo3T8AAAA/4QIAAAAAAAAB5QEAAEIAAADu8EWuok7tPz2T6D2T6N0/AAAAP/ACAAAAAAAAAeYBAABCAAAA2P7db9FU7T983/d93/fdPwAAAD/wAgAAAAAAAAHnAQAAQgAAAMEMdjEAW+0/fN/3fd/33T8AAAA/AAMAAAAAAAAB6AEAAEIAAACqGg7zLmHtP3zf933f990/AAAAPwADAAAAAAAAAekBAABCAAAAfTY+doxt7T983/d93/fdPwAAAD8PAwAAAAAAAAHqAQAAQgAAAE9Sbvnpee0/vCsHvisH3j8AAAA/DwMAAAAAAAAB6wEAAEIAAAALfDY+doztP7wrB74rB94/AAAAPx8DAAAAAAAAAewBAABCAAAAmcEuBmCr7T+8Kwe+KwfePwAAAD8vAwAAAAAAAAHtAQAAQgAAAILPxseOse0/vCsHvisH3j8AAAA/jAMAAAAAAAAB7gEAAEIAAADMPofUBOPtP3wQNX4QNd4/AAAAP4wDAAAAAAAAAe8BAABCAAAAnlq3V2Lv7T+9XES+XETePwAAAD+MAwAAAAAAAAHwAQAAQgAAAHF259q/++0//ahT/qhT3j8AAAA/rAMAAAAAAAAB8QEAAEIAAABDkhdeHQjuP/2oU/6oU94/AAAAP6wDAAAAAAAAAfIBAABCAAAAFq5H4XoU7j889WI+9WLePwAAAD+sAwAAAAAAAAHzAQAAQgAAAOjJd2TYIO4/PPViPvVi3j8AAAA/uwMAAAAAAAAB9AEAAEIAAAC65afnNS3uP31Bcn5Bct4/AAAAP7sDAAAAAAAAAfUBAABCAAAAdQ9wLMI/7j99QXJ+QXLePwAAAD/LAwAAAAAAAAH2AQAAQgAAAF8dCO7wRe4/fUFyfkFy3j8AAAA/ywMAAAAAAAAB9wEAAEIAAAAyOThxTlLuP31Bcn5Bct4/AAAAP9sDAAAAAAAAAfgBAABCAAAA7WIAttpk7j99QXJ+QXLePwAAAD/bAwAAAAAAAAH5AQAAQgAAAL9+MDk4ce4/fUFyfkFy3j8AAAA/6gMAAAAAAAAB+gEAAEIAAAB7qPh9xIPuP72Ngb6Ngd4/AAAAP+oDAAAAAAAAAfsBAABCAAAATsQoASKQ7j+9jYG+jYHePwAAAD/qAwAAAAAAAAH8AQAAQgAAACDgWIR/nO4/vY2Bvo2B3j8AAAA/+gMAAAAAAAAB/QEAAEIAAADy+4gH3ajuP72Ngb6Ngd4/AAAAPwkEAAAAAAAAAf4BAABCAAAAxBe5ijq17j+9jYG+jYHePwAAAD8JBAAAAAAAAAH/AQAAQgAAAJgz6Q2Ywe4/vY2Bvo2B3j8AAAA/GQQAAAAAAAABAAIAAEIAAABSXbFSJNTuP/7ZkP7ZkN4/AAAAPxkEAAAAAAAAAQECAABCAAAADod5l7Dm7j89JqA+JqDePwAAAD8pBAAAAAAAAAECAgAAQgAAAJzMcV+aBe8/PSagPiag3j8AAAA/KQQAAAAAAAABAwIAAEIAAABABNJlVR7vPz0moD4moN4/AAAAPzgEAAAAAAAAAQQCAABCAAAA5jsybBA37z99cq9+cq/ePwAAAD84BAAAAAAAAAEFAgAAQgAAAIpzknLLT+8/vr6+vr6+3j8AAAA/SAQAAAAAAAABBgIAAEIAAAAuq/J4hmjvP76+vr6+vt4/AAAAP0gEAAAAAAAAAQcCAABCAAAA1OJSf0GB7z/9Cs7+Cs7ePwAAAD9YBAAAAAAAAAEIAgAAQgAAAKb+ggKfje8//QrO/grO3j8AAAA/WAQAAAAAAAABCQIAAEIAAACQDBvEzZPvP/0Kzv4Kzt4/AAAAP2cEAAAAAAAAAQoCAABCAAAAeBqzhfyZ7z/9Cs7+Cs7ePwAAAD9nBAAAAAAAAAELAgAAQgAAAGIoS0croO8//QrO/grO3j8AAAA/dwQAAAAAAAABDAIAAEIAAAA0RHvKiKzvP/0Kzv4Kzt4/AAAAP4YEAAAAAAAAAQ0CAABCAAAAHlITjLey7z/9Cs7+Cs7ePwAAAD+WBAAAAAAAAAEOAgAAQgAAAPBtQw8Vv+8//QrO/grO3j8AAAA/lgQAAAAAAAABDwIAAEIAAADae9vQQ8XvP/0Kzv4Kzt4/AAAAP6YEAAAAAAAAARACAABCAAAArJcLVKHR7z/9Cs7+Cs7ePwAAAD+1BAAAAAAAAAERAgAAQgAAAJaloxXQ1+8//QrO/grO3j8AAAA/xQQAAAAAAAABEgIAAEIAAABowdOYLeTvP/0Kzv4Kzt4/AAAAP9UEAAAAAAAAARMCAABCAAAAMJqq4TDvkj9kMydkMyfkPwAAAD8AAAAAAAAAAAEUAgAAQgAAADCaquEw75I/RI0fRI0f5D8AAAA/bQAAAAAAAAABFQIAAEIAAABYV6wUCbWTP0SNH0SNH+Q/AAAAP40AAAAAAAAAARYCAABCAAAAWFesFAm1kz8j5xck5xfkPwAAAD+NAAAAAAAAAAEXAgAAQgAAAFhXrBQJtZM/BEEQBEEQ5D8AAAA/uwAAAAAAAAABGAIAAEIAAABYV6wUCbWTP+SaCOSaCOQ/AAAAP8sAAAAAAAAAARkCAABCAAAAfBSuR+F6lD/kmgjkmgjkPwAAAD+mAQAAAAAAAAEaAgAAQgAAAKTRr3q5QJU/5JoI5JoI5D8AAAA/xQEAAAAAAAABGwIAAEIAAADIjrGtkQaWP+SaCOSaCOQ/AAAAP9UBAAAAAAAAARwCAABCAAAAPMa2RhpYmD/kmgjkmgjkPwAAAD/kAQAAAAAAAAEdAgAAQgAAAPx3v0VTNZw/w/QAxPQA5D8AAAA/5AEAAAAAAAABHgIAAEIAAACYbMYRtEyfP6RO+aNO+eM/AAAAP+QBAAAAAAAAAR8CAABCAAAALI9niPaUoT+kTvmjTvnjPwAAAD/0AQAAAAAAAAEgAgAAQgAAAAzo6weTg6M/hKjxg6jx4z8AAAA/9AEAAAAAAAABIQIAAEIAAADsQHCHL3KlP2MC6mMC6uM/AAAAPwQCAAAAAAAAASICAABCAAAAptzy0/Oapj9jAupjAurjPwAAAD8TAgAAAAAAAAEjAgAAQgAAAGB4dSC4w6c/RFziQ1zi4z8AAAA/EwIAAAAAAAABJAIAAEIAAACGNXdTkImoP0Rc4kNc4uM/AAAAPxMCAAAAAAAAASUCAABCAAAArvJ4hmhPqT9EXOJDXOLjPwAAAD8jAgAAAAAAAAEmAgAAQgAAAEDR+Z9Usqk/RFziQ1zi4z8AAAA/MgIAAAAAAAABJwIAAEIAAABmjvvSLHiqP0Rc4kNc4uM/AAAAPzkCAAAAAAAAASgCAABCAAAAjEv9BQU+qz9EXOJDXOLjPwAAAD9JAgAAAAAAAAEpAgAAQgAAACAqfh/xoKs/RFziQ1zi4z8AAAA/SQIAAAAAAAABKgIAAEIAAAC0CP843QOsP0Rc4kNc4uM/AAAAP1kCAAAAAAAAASsCAABCAAAARud/UslmrD9EXOJDXOLjPwAAAD9ZAgAAAAAAAAEsAgAAQgAAAACDAp+Nj60/RFziQ1zi4z8AAAA/aAIAAAAAAAABLQIAAEIAAAC6HoXrUbiuP0Rc4kNc4uM/AAAAP2gCAAAAAAAAAS4CAABCAAAAhEzEKAEisD9EXOJDXOLjPwAAAD94AgAAAAAAAAEvAgAAQgAAAD3oRnXFSrE/RFziQ1zi4z8AAAA/eAIAAAAAAAABMAIAAEIAAABA84nO/6SyP0Rc4kNc4uM/AAAAP4gCAAAAAAAAATECAABCAAAA19xNQSZitD9EXOJDXOLjPwAAAD+XAgAAAAAAAAEyAgAAQgAAAG3GEbRMH7Y/RFziQ1zi4z8AAAA/lwIAAAAAAAABMwIAAEIAAAAteBqzhfy5P2MC6mMC6uM/AAAAP6cCAAAAAAAAATQCAABCAAAAD9GeMiLruz9jAupjAurjPwAAAD+nAgAAAAAAAAE1AgAAQgAAAFtLopjSdr0/hKjxg6jx4z8AAAA/tgIAAAAAAAABNgIAAEIAAACnxaX+ggK/P4So8YOo8eM/AAAAP7YCAAAAAAAAATcCAABCAAAA+p9UshlHwD+EqPGDqPHjPwAAAD/GAgAAAAAAAAE4AgAAQgAAADK2NdLAwsA/hKjxg6jx4z8AAAA/xgIAAAAAAAABOQIAAEIAAABszBbyZz7BP6RO+aNO+eM/AAAAP9YCAAAAAAAAAToCAABCAAAAtDvX/t1vwT+kTvmjTvnjPwAAAD/lAgAAAAAAAAE7AgAAQgAAAP6qlwtUocE/pE75o0754z8AAAA/5QIAAAAAAAABPAIAAEIAAACi4vcRD7rBP6RO+aNO+eM/AAAAP/UCAAAAAAAAAT0CAABCAAAA7FG4HoXrwT+kTvmjTvnjPwAAAD8FAwAAAAAAAAE+AgAAQgAAAJKJGCVABMI/pE75o0754z8AAAA/FAMAAAAAAAABPwIAAEIAAAA2wXgr+xzCP6RO+aNO+eM/AAAAPxQDAAAAAAAAAUACAABCAAAA2vjYMbY1wj+kTvmjTvnjPwAAAD8kAwAAAAAAAAFBAgAAQgAAAIAwOThxTsI/pE75o0754z8AAAA/JAMAAAAAAAABQgIAAEIAAABu11lLopjCP6RO+aNO+eM/AAAAPzMDAAAAAAAAAUMCAABCAAAApu06a0kUwz+kTvmjTvnjPwAAAD9DAwAAAAAAAAFEAgAAQgAAAEolm3EELcM/pE75o0754z8AAAA/cgMAAAAAAAABRQIAAEIAAACUlFt+el7DP6RO+aNO+eM/AAAAP4IDAAAAAAAAAUYCAABCAAAA3gMci/CPwz+kTvmjTvnjPwAAAD+CAwAAAAAAAAFHAgAAQgAAAMyqPJ4h2sM/pE75o0754z8AAAA/kQMAAAAAAAABSAIAAEIAAAAWGv2qlwvEP6RO+aNO+eM/AAAAP5EDAAAAAAAAAUkCAABCAAAABMEdvshVxD+kTvmjTvnjPwAAAD+hAwAAAAAAAAFKAgAAQgAAAE4w3so+h8Q/pE75o0754z8AAAA/wAMAAAAAAAABSwIAAEIAAAB07d/9Fk3FP6RO+aNO+eM/AAAAP98DAAAAAAAAAUwCAABCAAAACMxgFwOwxT+kTvmjTvnjPwAAAD/vAwAAAAAAAAFNAgAAQgAAAKwDwR2+yMU/pE75o0754z8AAAA/7wMAAAAAAAABTgIAAEIAAABSOyEkeeHFP6RO+aNO+eM/AAAAP/8DAAAAAAAAAU8CAABCAAAAnKrhMO8Sxj+kTvmjTvnjPwAAAD8OBAAAAAAAAAFQAgAAQgAAAEDiQTeqK8Y/pE75o0754z8AAAA/DgQAAAAAAAABUQIAAEIAAAAuiWJK23XGP6RO+aNO+eM/AAAAPy0EAAAAAAAAAVICAABCAAAAZp9DaoLxxj+kTvmjTvnjPwAAAD89BAAAAAAAAAFTAgAAQgAAALAOBHf4Isc/pE75o0754z8AAAA/PQQAAAAAAAABVAIAAEIAAAD6fcSDblTHP6RO+aNO+eM/AAAAP00EAAAAAAAAAVUCAABCAAAAnrUkiiltxz+kTvmjTvnjPwAAAD9NBAAAAAAAAAFWAgAAQgAAAETthJDkhcc/pE75o0754z8AAAA/TQQAAAAAAAABVwIAAEIAAADoJOWWn57HP6RO+aNO+eM/AAAAP1wEAAAAAAAAAVgCAABCAAAAjFxFnVq3xz+kTvmjTvnjPwAAAD+CBwAAAAAAAAFZAgAAQgAAAPUGzGAXA9A/QaO7QaO74T8AAAA/AAAAAAAAAAABWgIAAEIAAADIIvzjdA/QP0Gju0Gju+E/AAAAP5IBAAAAAAAAAVsCAABCAAAAEZK88OpA0D9Bo7tBo7vhPwAAAD+SAQAAAAAAAAFcAgAAQgAAAOSt7HNITdA/YknDYUnD4T8AAAA/kgEAAAAAAAABXQIAAEIAAACJ5Ux6A2bQP2JJw2FJw+E/AAAAP6EBAAAAAAAAAV4CAABCAAAAADndAxyL0D9iScNhScPhPwAAAD+hAQAAAAAAAAFfAgAAQgAAABzEzZPvyNA/YknDYUnD4T8AAAA/sQEAAAAAAAABYAIAAEIAAAA4T74jwwbRP2JJw2FJw+E/AAAAP7EBAAAAAAAAAWECAABCAAAAJvbeNvRQ0T9iScNhScPhPwAAAD/QAQAAAAAAAAFiAgAAQgAAALnUX1Dgs9E/ge/Kge/K4T8AAAA/4AEAAAAAAAABYwIAAEIAAACEycGJc5LSP6GV0qGV0uE/AAAAP+ABAAAAAAAAAWQCAABCAAAAvN+iqRoO0z+hldKhldLhPwAAAD/gAQAAAAAAAAFlAgAAQgAAAPT1g8nBidM/wjvawTva4T8AAAA/7wEAAAAAAAABZgIAAEIAAABb8DRmC/nTP+Hh4eHh4eE/AAAAP/8BAAAAAAAAAWcCAABCAAAAga02meO+1D/h4eHh4eHhPwAAAD8eAgAAAAAAAAFoAgAAQgAAAIS4efIdGdY/4eHh4eHh4T8AAAA/HgIAAAAAAAABaQIAAEIAAABFe8qIrG/WP+Hh4eHh4eE/AAAAPx4CAAAAAAAAAWoCAABCAAAAYAa7GICt1j/h4eHh4eHhPwAAAD8uAgAAAAAAAAFrAgAAQgAAAE+t2yux99Y/4eHh4eHh4T8AAAA/PQIAAAAAAAABbAIAAEIAAABrOMy7hDXXP+Hh4eHh4eE/AAAAPz0CAAAAAAAAAW0CAABCAAAA4otcRZ1a1z/h4eHh4eHhPwAAAD9NAgAAAAAAAAFuAgAAQgAAAFnf7M61f9c/4eHh4eHh4T8AAAA/TQIAAAAAAAABbwIAAEIAAADQMn1YzqTXP+Hh4eHh4eE/AAAAP10CAAAAAAAAAXACAABCAAAAdWrdXom91z/h4eHh4eHhPwAAAD9dAgAAAAAAAAFxAgAAQgAAAEeGDeLmydc/4eHh4eHh4T8AAAA/XQIAAAAAAAABcgIAAEIAAAAaoj1lRNbXP+Hh4eHh4eE/AAAAP2wCAAAAAAAAAXMCAABCAAAA7L1t6KHi1z/h4eHh4eHhPwAAAD98AgAAAAAAAAF0AgAAQgAAAJH1ze5c+9c/4eHh4eHh4T8AAAA/jAIAAAAAAAABdQIAAEIAAABjEf5xugfYP+Hh4eHh4eE/AAAAP5sCAAAAAAAAAXYCAABCAAAANy0u9RcU2D/h4eHh4eHhPwAAAD+rAgAAAAAAAAF3AgAAQgAAAAlJXnh1INg/4eHh4eHh4T8AAAA/ugIAAAAAAAABeAIAAEIAAADcZI770izYP+Hh4eHh4eE/AAAAP7oCAAAAAAAAAXkCAABCAAAA3GSO+9Is2D/CO9rBO9rhPwAAAD/KAgAAAAAAAAF6AgAAQgAAAK6Avn4wOdg/wjvawTva4T8AAAA/OwMAAAAAAAABewIAAEIAAAB5hmhPGZHVPwb6Ngb6NuY/AAAAPwAAAAAAAAAAAXwCAABCAAAAeYZoTxmR1T8moD4moD7mPwAAAD8AAAAAAAAAAAF9AgAAQgAAAB6+yFXUqdU/JqA+JqA+5j8AAAA/cAAAAAAAAAABfgIAAEIAAACVEVnf7M7VPyagPiagPuY/AAAAP3AAAAAAAAAAAX8CAABCAAAA34AZ7GIA1j8moD4moD7mPwAAAD9/AAAAAAAAAAGAAgAAQgAAAPsLCnw2PtY/JqA+JqA+5j8AAAA/fwAAAAAAAAABgQIAAEIAAACO6oqVIqHWPyagPiagPuY/AAAAP48AAAAAAAAAAYICAABCAAAAT63bK7H31j8moD4moD7mPwAAAD+PAAAAAAAAAAGDAgAAQgAAALSnjMj6Ztc/JqA+JqA+5j8AAAA/nwAAAAAAAAABhAIAAEIAAADsvW3ooeLXPyagPiagPuY/AAAAP58AAAAAAAAAAYUCAABCAAAAJdROCEle2D8moD4moD7mPwAAAD+uAAAAAAAAAAGGAgAAQgAAAAIikC6r8tg/JqA+JqA+5j8AAAA/rgAAAAAAAAABhwIAAEIAAADfb9FUDYfZPyagPiagPuY/AAAAP74AAAAAAAAAAYgCAABCAAAAu70Se28b2j9FRkZGRkbmPwAAAD++AAAAAAAAAAGJAgAAQgAAAGonhCQvvNo/RUZGRkZG5j8AAAA/zQAAAAAAAAABigIAAEIAAABHdcVKkVDbP0VGRkZGRuY/AAAAP80AAAAAAAAAAYsCAABCAAAAUafW7ZXY2z9m7E1m7E3mPwAAAD/dAAAAAAAAAAGMAgAAQgAAAF3Z55CaYNw/ZuxNZuxN5j8AAAA/7QAAAAAAAAABjQIAAEIAAADwt2iqhsPcP2bsTWbsTeY/AAAAP+0AAAAAAAAAAY4CAABCAAAAg5bpw3Im3T9m7E1m7E3mPwAAAD/8AAAAAAAAAAGPAgAAQgAAABZ1at1eid0/ZuxNZuxN5j8AAAA//AAAAAAAAAABkAIAAEIAAACqU+v2SuzdP2bsTWbsTeY/AAAAP/wAAAAAAAAAAZECAABCAAAAmPoLCnw23j9m7E1m7E3mPwAAAD8MAQAAAAAAAAGSAgAAQgAAAFi9XKAKjd4/ZuxNZuxN5j8AAAA/DAEAAAAAAAABkwIAAEIAAAAagK02mePeP2bsTWbsTeY/AAAAPxwBAAAAAAAAAZQCAABCAAAA2kL+zCc63z9m7E1m7E3mPwAAAD8cAQAAAAAAAAGVAgAAQgAAACSyvtmda98/ZuxNZuxN5j8AAAA/KwEAAAAAAAABlgIAAEIAAACaBU9jtpDfP0VGRkZGRuY/AAAAPzsBAAAAAAAAAZcCAABCAAAAQD2vaXGp3z8moD4moD7mPwAAAD87AQAAAAAAAAGYAgAAQgAAABJZ3+zOtd8/JqA+JqA+5j8AAAA/WgEAAAAAAAABmQIAAEIAAAC2kD/zic7fPyagPiagPuY/AAAAP1oBAAAAAAAAAZoCAABCAAAAEHAswj9O1z9rU81rU83rPwAAAD8AAAAAAAAAAAGbAgAAQgAAAOKLXEWdWtc/a1PNa1PN6z8AAAA/DwAAAAAAAAABnAIAAEIAAADii1xFnVrXP4v51Iv51Os/AAAAPw8AAAAAAAAAAZ0CAABCAAAAtKeMyPpm1z+L+dSL+dTrPwAAAD8+AAAAAAAAAAGeAgAAQgAAAFnf7M61f9c/q5/cq5/c6z8AAAA/PgAAAAAAAAABnwIAAEIAAADQMn1YzqTXP+vr6+vr6+s/AAAAP10AAAAAAAAAAaACAABCAAAAGqI9ZUTW1z8rOPsrOPvrPwAAAD9dAAAAAAAAAAGhAgAAQgAAAAlJXnh1INg/S94CTN4C7D8AAAA/bQAAAAAAAAABogIAAEIAAAAl1E4ISV7YP2uECmyECuw/AAAAP30AAAAAAAAAAaMCAABCAAAAb0MPFb+P2D+LKhKMKhLsPwAAAD99AAAAAAAAAAGkAgAAQgAAAOaWn57XtNg/rNAZrNAZ7D8AAAA/fQAAAAAAAAABpQIAAEIAAADUPcCxCP/YP8x2Icx2Iew/AAAAP4wAAAAAAAAAAaYCAABCAAAATJFQOyEk2T/rHCnsHCnsPwAAAD+MAAAAAAAAAAGnAgAAQgAAAGgcQcv0Ydk/LGk4LGk47D8AAAA/nAAAAAAAAAABqAIAAEIAAABWw2HeJazZP2y1R2y1R+w/AAAAP5wAAAAAAAAAAakCAABCAAAARGqC8Vb22T+MW0+MW0/sPwAAAD+sAAAAAAAAAAGqAgAAQgAAAAUt04flTNo/zKdezKde7D8AAAA/rAAAAAAAAAABqwIAAEIAAADz0/OaFpfaPwv0bQz0bew/AAAAP7sAAAAAAAAAAawCAABCAAAA4noUrkfh2j9MQH1MQH3sPwAAAD+7AAAAAAAAAAGtAgAAQgAAAP4FBT4bH9s/jIyMjIyM7D8AAAA/ywAAAAAAAAABrgIAAEIAAAAakfXN7lzbP6wylKwylOw/AAAAP8sAAAAAAAAAAa8CAABCAAAANhzmXcKa2z/sfqPsfqPsPwAAAD/aAAAAAAAAAAGwAgAAQgAAAPbeNvRQ8ds/DCWrDCWr7D8AAAA/2gAAAAAAAAABsQIAAEIAAADmhVcHgjvcP0xxukxxuuw/AAAAP+oAAAAAAAAAAbICAABCAAAAL/UXFPhs3D9sF8JsF8LsPwAAAD/6AAAAAAAAAAGzAgAAQgAAAEuACKTLqtw/jL3JjL3J7D8AAAA/+gAAAAAAAAABtAIAAEIAAABnC/kzn+jcP6xj0axj0ew/AAAAPwkBAAAAAAAAAbUCAABCAAAAzAWq0OhX3T/MCdnMCdnsPwAAAD8JAQAAAAAAAAG2AgAAQgAAALysyuMZot0/7K/g7K/g7D8AAAA/GQEAAAAAAAABtwIAAEIAAAB8bxt6qPjdPwxW6AxW6Ow/AAAAPykBAAAAAAAAAbgCAABCAAAAahY8jdlC3j8s/O8s/O/sPwAAAD8pAQAAAAAAAAG5AgAAQgAAAP70vKbFpd4/TKL3TKL37D8AAAA/OAEAAAAAAAABugIAAEIAAABSlo5WQF/fP43uBo3uBu0/AAAAP0gBAAAAAAAAAbsCAABCAAAA5HQPcCzC3z+slA6tlA7tPwAAAD9IAQAAAAAAAAG8AgAAQgAAALwpyESMEuA/rJQOrZQO7T8AAAA/VwEAAAAAAAABvQIAAEIAAAAGmYhRAkTgP6yUDq2UDu0/AAAAP1cBAAAAAAAAAb4CAABCAAAAORbhH6d74D/MOhbNOhbtPwAAAD9XAQAAAAAAAAG/AgAAQgAAAGuTOe5Ls+A/zDoWzToW7T8AAAA/ZwEAAAAAAAABwAIAAEIAAAC0Avr6weTgP+3gHe3gHe0/AAAAP4cBAAAAAAAAAcECAABCAAAAFWQiRgkQ4T/t4B3t4B3tPwAAAD+HAQAAAAAAAAHCAgAAQgAAAF/T4lJ/QeE/7eAd7eAd7T8AAAA/lgEAAAAAAAABwwIAAEIAAADtGNsaaWDhP+3gHe3gHe0/AAAAP6YBAAAAAAAAAcQCAABCAAAATXoDZrCL4T/t4B3t4B3tPwAAAD+mAQAAAAAAAAHFAgAAQgAAAPKxY2xrpOE/7eAd7eAd7T8AAAA/pgEAAAAAAAABxgIAAEIAAABpBfT1g8nhP8w6Fs06Fu0/AAAAP7YBAAAAAAAAAccCAABCAAAA+ErsvW3o4T+slA6tlA7tPwAAAD+2AQAAAAAAAAHIAgAAQgAAAJyCTMQoAeI/rJQOrZQO7T8AAAA/xQEAAAAAAAAByQIAAEIAAABBuqzK4xniP43uBo3uBu0/AAAAP8UBAAAAAAAAAcoCAABCAAAA/ON0D3As4j9sSP9sSP/sPwAAAD/VAQAAAAAAAAHLAgAAQgAAAM//pJLNOOI/TKL3TKL37D8AAAA/1QEAAAAAAAABzAIAAEIAAACLKW3XWUviPwxW6AxW6Ow/AAAAP+QBAAAAAAAAAc0CAABCAAAARlM1HOZd4j/MCdnMCdnsPwAAAD/kAQAAAAAAAAHOAgAAQgAAABhvZZ9DauI/zAnZzAnZ7D8AAAA/9AEAAAAAAAABzwIAAEIAAADripUioXbiP4y9yYy9yew/AAAAP/QBAAAAAAAAAdACAABCAAAA1Jgt5M984j9sF8JsF8LsPwAAAD8EAgAAAAAAAAHRAgAAQgAAAI/C9Shcj+I/LMuyLMuy7D8AAAA/BAIAAAAAAAAB0gIAAEIAAABi3iWsuZviPyzLsizLsuw/AAAAPxMCAAAAAAAAAdMCAABCAAAATOy9beih4j8MJasMJavsPwAAAD8TAgAAAAAAAAHUAgAAQgAAADT6VS8XqOI/7H6j7H6j7D8AAAA/IwIAAAAAAAAB1QIAAEIAAAAeCO7wRa7iP8zYm8zYm+w/AAAAPyMCAAAAAAAAAdYCAABCAAAABxaGsnS04j+sMpSsMpTsPwAAAD8zAgAAAAAAAAHXAgAAQgAAAPAjHnSjuuI/a+aEbOaE7D8AAAA/QgIAAAAAAAAB2AIAAEIAAADDP073AMfiP0xAfUxAfew/AAAAP0ICAAAAAAAAAdkCAABCAAAAq03muC/N4j8L9G0M9G3sPwAAAD9CAgAAAAAAAAHaAgAAQgAAAH5pFjyN2eI/qwFXrAFX7D8AAAA/UgIAAAAAAAAB2wIAAEIAAAB+aRY8jdniP2y1R2y1R+w/AAAAP2ECAAAAAAAAAdwCAABCAAAAOpPegBns4j+s0Bms0BnsPwAAAD9xAgAAAAAAAAHdAgAAQgAAADqT3oAZ7OI/S94CTN4C7D8AAAA/cQIAAAAAAAAB3gIAAEIAAAAjoXZCSPLiP8tF5MtF5Os/AAAAP3ECAAAAAAAAAd8CAABCAAAAI6F2Qkjy4j9rU81rU83rPwAAAD+BAgAAAAAAAAHgAgAAQgAAACOhdkJI8uI/67qu67qu6z8AAAA/gQIAAAAAAAAB4QIAAEIAAAAjoXZCSPLiP2sikGsikOs/AAAAP5ACAAAAAAAAAeICAABCAAAAI6F2Qkjy4j/K42nL42nrPwAAAD+QAgAAAAAAAAHjAgAAQgAAAFCFRr/q5eI/Cv87C/876z8AAAA/oAIAAAAAAAAB5AIAAEIAAACVW356XtPiP4tmHYtmHes/AAAAP7ACAAAAAAAAAeUCAABCAAAA2TG2NdLA4j/Lge/Kge/qPwAAAD+wAgAAAAAAAAHmAgAAQgAAAAcWhrJ0tOI/KkPJKkPJ6j8AAAA/vwIAAAAAAAAB5wIAAEIAAAA0+lUvF6jiP8pQsspQsuo/AAAAP78CAAAAAAAAAegCAABCAAAAYt4lrLmb4j9qXptqXpvqPwAAAD/PAgAAAAAAAAHpAgAAQgAAAKe0XWctieI/6cV86sV86j8AAAA/zwIAAAAAAAAB6gIAAEIAAAC9psWl/oLiP6p5bap5beo/AAAAP88CAAAAAAAAAesCAABCAAAA64qVIqF24j9qLV5qLV7qPwAAAD/eAgAAAAAAAAHsAgAAQgAAABhvZZ9DauI/CjtHCjtH6j8AAAA/7gIAAAAAAAAB7QIAAEIAAAAwYc3dFGTiP8nuN8ruN+o/AAAAP+4CAAAAAAAAAe4CAABCAAAAiylt11lL4j+JoiiKoijqPwAAAD/uAgAAAAAAAAHvAgAAQgAAALgNPVT8PuI/KbARKrAR6j8AAAA//gIAAAAAAAAB8AIAAEIAAAAqyESMEiDiP8m9+sm9+uk/AAAAPw0DAAAAAAAAAfECAABCAAAAymYcQcv04T9py+Npy+PpPwAAAD8NAwAAAAAAAAHyAgAAQgAAAIH3WzRVw+E/CdnMCdnM6T8AAAA/HQMAAAAAAAAB8wIAAEIAAABlbGukgYXhP2mapmmapuk/AAAAPy0DAAAAAAAAAfQCAABCAAAASeF6FK5H4T8JqI8JqI/pPwAAAD8tAwAAAAAAAAH1AgAAQgAAABVkIkYJEOE/aWlpaWlp6T8AAAA/LQMAAAAAAAAB9gIAAEIAAADGW9nnkJrgP2k4LGk4LOk/AAAAPzwDAAAAAAAAAfcCAABCAAAAwcJQlo5W4D/I+QXJ+QXpPwAAAD9MAwAAAAAAAAH4AgAAQgAAALwpyESMEuA/SWHnSGHn6D8AAAA/TAMAAAAAAAAB+QIAAEIAAAASWd/szrXfP+hu0Ohu0Og/AAAAP1sDAAAAAAAAAfoCAABCAAAA2kL+zCc63z9o1rFo1rHoPwAAAD9bAwAAAAAAAAH7AgAAQgAAABqArTaZ494/COSaCOSa6D8AAAA/igMAAAAAAAAB/AIAAEIAAAB8bxt6qPjdP4hLfIhLfOg/AAAAPxgEAAAAAAAAAf0CAABCAAAAPUO0p4zI2j+oIsGoIsHoPwAAAD8YBAAAAAAAAAH+AgAAQgAAABR7bxt6qNg/iK32iK326D8AAAA/GAQAAAAAAAAB/wIAAEIAAABTuB6F61HYP8j5Bcn5Bek/AAAAPxgEAAAAAAAAAQADAABCAAAAv9mda//u1z/I+QXJ+QXpPwAAAD8oBAAAAAAAAAEBAwAAQgAAAP4WTdVwmNc/6J8N6Z8N6T8AAAA/KAQAAAAAAAABAgMAAEIAAABrOMy7hDXXPwlGFQlGFek/AAAAPygEAAAAAAAAAQMDAABCAAAAqnV7Jfbe1j8o7Bwp7BzpPwAAAD84BAAAAAAAAAEEAwAAQgAAAOmyKo9niNY/SJIkSZIk6T8AAAA/RwQAAAAAAAABBQMAAEIAAADNJzr/k0rWP0iSJEmSJOk/AAAAP0cEAAAAAAAAAQYDAABCAAAA34AZ7GIA1j9pOCxpOCzpPwAAAD9XBAAAAAAAAAEHAwAAQgAAAJURWd/sztU/ySpDySpD6T8AAAA/ZgQAAAAAAAABCAMAAEIAAACnajjMu4TVP+jQSunQSuk/AAAAP2YEAAAAAAAAAQkDAABCAAAA5qfnNS0u1T8pHVopHVrpPwAAAD9mBAAAAAAAAAEKAwAAQgAAAG9UV6wUCdU/aWlpaWlp6T8AAAA/dgQAAAAAAAABCwMAAEIAAACBrTaZ477UP8lbgMlbgOk/AAAAP3YEAAAAAAAAAQwDAABCAAAAZSJGCRCB1D8pTpcpTpfpPwAAAD+GBAAAAAAAAAENAwAAQgAAAEmXVXk8Q9Q/qea1qea16T8AAAA/hgQAAAAAAAABDgMAAEIAAAD/J5VsxhHUPwnZzAnZzOk/AAAAP5UEAAAAAAAAAQ8DAABCAAAAtbjUX1Dg0z9JJdxJJdzpPwAAAD+VBAAAAAAAAAEQAwAAQgAAABCBdFmVx9M/inHriXHr6T8AAAA/pQQAAAAAAAABEQMAAEIAAABrSRRT2q7TP6kX86kX8+k/AAAAP6UEAAAAAAAAARIDAABCAAAAxhG0TB+W0z/qYwLqYwLqPwAAAD+1BAAAAAAAAAETAwAAQgAAAAZPY7aQP9M/qkgwqkgw6j8AAAA/4wQAAAAAAAABFAMAAEIAAABhFwOw1SbTP8nuN8ruN+o/AAAAP+MEAAAAAAAAARUDAABCAAAAvN+iqRoO0z/qlD/qlD/qPwAAAD/jBAAAAAAAAAEWAwAAQgAAABeoQqNf9dI/SodWSodW6j8AAAA/8wQAAAAAAAABFwMAAEIAAABycOKcpNzSP4nTZYrTZeo/AAAAP/MEAAAAAAAAARgDAABCAAAAzjiClunD0j/KH3XKH3XqPwAAAD8DBQAAAAAAAAEZAwAAQgAAACkBIpAuq9I/KhKMKhKM6j8AAAA/AwUAAAAAAAABGgMAAEIAAABX5fEM0Z7SP2pem2pem+o/AAAAPxIFAAAAAAAAARsDAABCAAAAhMnBiXOS0j/KULLKULLqPwAAAD8SBQAAAAAAAAEcAwAAQgAAALKtkQYWhtI/C53BCp3B6j8AAAA/IgUAAAAAAAABHQMAAEIAAACyrZEGFobSPypDySpDyeo/AAAAPyIFAAAAAAAAAR4DAABCAAAAsq2RBhaG0j+KNeCKNeDqPwAAAD8yBQAAAAAAAAEfAwAAQgAAALKtkQYWhtI/qtvnqtvn6j8AAAA/YAUAAAAAAAABIAMAAEIAAAA+ZUTWN7vTP4uXWouXWus/AAAAP2AFAAAAAAAAASEDAABCAAAASZdVeTxD1D/riXHriXHrPwAAAD9gBQAAAAAAAAEiAwAAQgAAAFPJZhxBy9Q/KtaAK9aA6z8AAAA/cAUAAAAAAAABIwMAAEIAAACL30c86EbVP4rIl4vIl+s/AAAAP3AFAAAAAAAAASQDAABCAAAAHr7IVdSp1T/LFKfLFKfrPwAAAD+ABQAAAAAAAAElAwAAQgAAAIS4efIdGdY/yxSnyxSn6z8AAAA/jwUAAAAAAAABJgMAAEIAAABFe8qIrG/WP+u6ruu6rus/AAAAP58FAAAAAAAAAScDAABCAAAA2FlLopjS1j/ruq7ruq7rPwAAAD+vBQAAAAAAAAEoAwAAQgAAAMoLrw4Ed9g/C2G2C2G26z8AAAA/vgUAAAAAAAABKQMAAEIAAABd6i8o8NnYPwthtgthtus/AAAAP74FAAAAAAAAASoDAABCAAAA8MiwQdw82T8LYbYLYbbrPwAAAD/OBQAAAAAAAAErAwAAQgAAALGLAdhqk9k/C2G2C2G26z8AAAA/zgUAAAAAAAABLAMAAEIAAAD7+sHk4MTZPwthtgthtus/AAAAP90FAAAAAAAAAS0DAABCAAAAck5Sbvnp2T8LYbYLYbbrPwAAAD/dBQAAAAAAAAEuAwAAQgAAABeGsnS0Ato/C2G2C2G26z8AAAA/7QUAAAAAAAABLwMAAEIAAAC7vRJ7bxvaPwthtgthtus/AAAAP+0FAAAAAAAAATADAABCAAAAMxGjBIhA2j/ruq7ruq7rPwAAAD/9BQAAAAAAAAExAwAAQgAAANdIAwtDWdo/67qu67qu6z8AAAA/DAYAAAAAAAABMgMAAEIAAAB8gGMR/nHaP+u6ruu6rus/AAAAPwwGAAAAAAAAATMDAABCAAAAT5yTlFt+2j/ruq7ruq7rPwAAAD8cBgAAAAAAAAE0AwAAQgAAACG4wxe5ito/yxSnyxSn6z8AAAA/HAYAAAAAAAABNQMAAEIAAADz0/OaFpfaP8sUp8sUp+s/AAAAPywGAAAAAAAAATYDAABCAAAAxu8jHnSj2j/LFKfLFKfrPwAAAD8sBgAAAAAAAAE3AwAAQgAAAJgLVKHRr9o/yxSnyxSn6z8AAAA/OwYAAAAAAAABOAMAAEIAAABqJ4QkL7zaP8sUp8sUp+s/AAAAP1oGAAAAAAAAATkDAABCAAAAgJk+LGfSaz/u+77v+77vPwAAAD8AAAAAAAAAAAE6AwAAQgAAAFhBJmKUAHE/7vu+7/u+7z8AAAA/HwAAAAAAAAABOwMAAEIAAACIKjT6VS93P+77vu/7vu8/AAAAPx8AAAAAAAAAATwDAABCAAAAIB87xrZGej/OVbfPVbfvPwAAAD8vAAAAAAAAAAE9AwAAQgAAACiEJC+8OoA/zlW3z1W37z8AAAA/LwAAAAAAAAABPgMAAEIAAADEeCv7HFKDP7Cvr6+vr+8/AAAAPz4AAAAAAAAAAT8DAABCAAAAFPMuYc3dhD+wr6+vr6/vPwAAAD8+AAAAAAAAAAFAAwAAQgAAAGBtMsd9aYY/jgmojwmo7z8AAAA/TgAAAAAAAAABQQMAAEIAAACs5zUtLvWHP44JqI8JqO8/AAAAP10AAAAAAAAAAUIDAABCAAAARNw8+Y4Miz9uY6BvY6DvPwAAAD9tAAAAAAAAAAFDAwAAQgAAAODQQ8XvI44/T72YT72Y7z8AAAA/bQAAAAAAAAABRAMAAEIAAAC8YqVIqJ2QP0+9mE+9mO8/AAAAP30AAAAAAAAAAUUDAABCAAAAfBSuR+F6lD9PvZhPvZjvPwAAAD99AAAAAAAAAAFGAwAAQgAAADzGtkYaWJg/T72YT72Y7z8AAAA/2gAAAAAAAAABRwMAAEIAAAAgKn4f8aCrP+77vu/7vu8/AAAAP+oAAAAAAAAAAUgDAABCAAAAICp+H/Ggqz8QosYPosbvPwAAAD/qAAAAAAAAAAFJAwAAQgAAALQI/zjdA6w/EKLGD6LG7z8AAAA/+gAAAAAAAAABSgMAAEIAAABG539SyWasPy5Izi9Izu8/AAAAP/oAAAAAAAAAAUsDAABCAAAAbKSBhaEsrT8uSM4vSM7vPwAAAD8ZAQAAAAAAAAFMAwAAQgAAAJJhg7h58q0/LkjOL0jO7z8AAAA/GQEAAAAAAAABTQMAAEIAAAC6HoXrUbiuPy5Izi9Izu8/AAAAPzgBAAAAAAAAAU4DAABCAAAAdLoHOBbhrz8uSM4vSM7vPwAAAD9IAQAAAAAAAAFPAwAAQgAAAIRMxCgBIrA/LkjOL0jO7z8AAAA/SAEAAAAAAAABUAMAAEIAAADNu4Q1d1OwPy5Izi9Izu8/AAAAP1cBAAAAAAAAAVEDAABCAAAAzbuENXdTsD9O7tVP7tXvPwAAAD93AQAAAAAAAAFSAwAAQgAAABcrRULthLA/Tu7VT+7V7z8AAAA/hgEAAAAAAAABUwMAAEIAAABhmgVPY7awP07u1U/u1e8/AAAAP5YBAAAAAAAAAVQDAABCAAAAqgnGW9nnsD9O7tVP7tXvPwAAAD+WAQAAAAAAAAFVAwAAQgAAAD3oRnXFSrE/cJTdb5Td7z8AAAA/pgEAAAAAAAABVgMAAEIAAADQxseOsa2xP3CU3W+U3e8/AAAAP6YBAAAAAAAAAVcDAABCAAAAZKVIqJ0Qsj9wlN1vlN3vPwAAAD+1AQAAAAAAAAFYAwAAQgAAAK0UCbUTQrI/cJTdb5Td7z8AAAA/xQEAAAAAAAABWQMAAEIAAAD3g8nBiXOyP3CU3W+U3e8/AAAAP8UBAAAAAAAAAVoDAABCAAAAimJK23XWsj9wlN1vlN3vPwAAAD/FAQAAAAAAAAFbAwAAQgAAANPRCujrB7M/cJTdb5Td7z8AAAA/1AEAAAAAAAABXAMAAEIAAAAdQcv0YTmzP3CU3W+U3e8/AAAAP9QBAAAAAAAAAV0DAABCAAAAZ7CLAdhqsz9wlN1vlN3vPwAAAD/kAQAAAAAAAAFeAwAAQgAAALAfTA5OnLM/cJTdb5Td7z8AAAA/EwIAAAAAAAABXwMAAEIAAAAhTA5OnJO0P07u1U/u1e8/AAAAP6gDAAAAAAAAAWADAABCAAAAa7vOWhLFtD9O7tVP7tXvPwAAAD8RBgAAAAAAAAFhAwAAQgAAALQqj2eI9rQ/LkjOL0jO7z8AAAA/EQYAAAAAAAABYgMAAEIAAAD9mU90/ie1Py5Izi9Izu8/AAAAPxEGAAAAAAAAAWMDAABCAAAAkXjQjeqKtT8QosYPosbvPwAAAD8hBgAAAAAAAAFkAwAAQgAAACNXUafW7bU/7vu+7/u+7z8AAAA/IQYAAAAAAAABZQMAAEIAAABtxhG0TB+2P+77vu/7vu8/AAAAPzAGAAAAAAAAAWYDAABCAAAAtzXSwMJQtj+wr6+vr6/vPwAAAD9ABgAAAAAAAAFnAwAAQgAAAEsUU9qus7Y/jgmojwmo7z8AAAA/QAYAAAAAAAABaAMAAEIAAACTgxPnJOW2P44JqI8JqO8/AAAAP18GAAAAAAAAAWkDAABCAAAAcdFUDYd5tz9PvZhPvZjvPwAAAD9vBgAAAAAAAAFqAwAAQgAAALtAFRr9qrc/LxeRLxeR7z8AAAA/fwYAAAAAAAABawMAAEIAAAC7QBUa/aq3Pw5xiQ9xie8/AAAAP44GAAAAAAAAAWwDAABCAAAAA7DVJnPctz8OcYkPcYnvPwAAAD+tBgAAAAAAAAFtAwAAQgAAAE0fljPpDbg/DnGJD3GJ7z8AAAA/rQYAAAAAAAABbgMAAEIAAABNH5Yz6Q24P+/Kge/Kge8/AAAAP70GAAAAAAAAAW8DAABCAAAAl45WQF8/uD/vyoHvyoHvPwAAAD/NBgAAAAAAAAFwAwAAQgAAAOH9Fk3VcLg/zyR6zyR67z8AAAA/3AYAAAAAAAABcQMAAEIAAADh/RZN1XC4P65+cq9+cu8/AAAAP+wGAAAAAAAAAXIDAABCAAAAK23XWUuiuD+ufnKvfnLvPwAAAD/8BgAAAAAAAAFzAwAAQgAAAHXcl2bB07g/rn5yr35y7z8AAAA/GwcAAAAAAAABdAMAAEIAAAB13JdmwdO4P4/Yao/Yau8/AAAAPyoHAAAAAAAAAXUDAABCAAAAWyMNLAxl6T/OkcLOkcLuPwAAAD8AAAAAAAAAAAF2AwAAQgAAAEUxpe06a+k/zpHCzpHC7j8AAAA/HwAAAAAAAAABdwMAAEIAAAAvPz2vaXHpP86Rws6Rwu4/AAAAPx8AAAAAAAAAAXgDAABCAAAAGE3VcJh36T/OkcLOkcLuPwAAAD8fAAAAAAAAAAF5AwAAQgAAAAFbbTLHfek/zpHCzpHC7j8AAAA/PgAAAAAAAAABegMAAEIAAADUdp21JIrpP67ruq7ruu4/AAAAP04AAAAAAAAAAXsDAABCAAAAvIQ1d1OQ6T+u67qu67ruPwAAAD9dAAAAAAAAAAF8AwAAQgAAAKaSzTiCluk/ruu6ruu67j8AAAA/bQAAAAAAAAABfQMAAEIAAACPoGX6sJzpP67ruq7ruu4/AAAAP30AAAAAAAAAAX4DAABCAAAAYbyVfQ6p6T+u67qu67ruPwAAAD+MAAAAAAAAAAF/AwAAQgAAAEvKLT89r+k/ruu6ruu67j8AAAA/nAAAAAAAAAABgAMAAEIAAAA02MUAbLXpP67ruq7ruu4/AAAAP6sAAAAAAAAAAYEDAABCAAAAHeZdwpq76T+u67qu67ruPwAAAD+7AAAAAAAAAAGCAwAAQgAAAAb09YPJwek/jUWzjkWz7j8AAAA/uwAAAAAAAAABgwMAAEIAAADwAY5F+MfpP41Fs45Fs+4/AAAAP8sAAAAAAAAAAYQDAABCAAAA2A8mByfO6T+NRbOORbPuPwAAAD/LAAAAAAAAAAGFAwAAQgAAAMIdvshV1Ok/jUWzjkWz7j8AAAA/2gAAAAAAAAABhgMAAEIAAACrK1aKhNrpP26fq26fq+4/AAAAP9oAAAAAAAAAAYcDAABCAAAAlDnuS7Pg6T9un6tun6vuPwAAAD/qAAAAAAAAAAGIAwAAQgAAAH1Hhg3i5uk/TvmjTvmj7j8AAAA/6gAAAAAAAAABiQMAAEIAAABnVR7PEO3pP075o075o+4/AAAAP/oAAAAAAAAAAYoDAABCAAAAOXFOUm756T8tU5wuU5zuPwAAAD/6AAAAAAAAAAGLAwAAQgAAAAyNftXLBeo/LVOcLlOc7j8AAAA/CQEAAAAAAAABjAMAAEIAAADeqK5YKRLqPw6tlA6tlO4/AAAAPwkBAAAAAAAAAY0DAABCAAAAsMTe24Ye6j8OrZQOrZTuPwAAAD8ZAQAAAAAAAAGOAwAAQgAAAGvupiATMeo/Dq2UDq2U7j8AAAA/GQEAAAAAAAABjwMAAEIAAABV/D7iQTfqPw6tlA6tlO4/AAAAPygBAAAAAAAAAZADAABCAAAAKBhvZZ9D6j8OrZQOrZTuPwAAAD8oAQAAAAAAAAGRAwAAQgAAAPozn+j8T+o/Dq2UDq2U7j8AAAA/OAEAAAAAAAABkgMAAEIAAADjQTeqK1bqPw6tlA6tlO4/AAAAPzgBAAAAAAAAAZMDAABCAAAAtV1nLYli6j8OrZQOrZTuPwAAAD9IAQAAAAAAAAGUAwAAQgAAAJ9r/+63aOo/Dq2UDq2U7j8AAAA/VwEAAAAAAAABlQMAAEIAAACHeZew5m7qPw6tlA6tlO4/AAAAP2cBAAAAAAAAAZYDAABCAAAAcYcvchV16j8OrZQOrZTuPwAAAD9nAQAAAAAAAAGXAwAAQgAAAFqVxzNEe+o/Dq2UDq2U7j8AAAA/ZwEAAAAAAAABmAMAAEIAAABEo1/1coHqP+4Gje4Gje4/AAAAP3cBAAAAAAAAAZkDAABCAAAALLH3tqGH6j/uBo3uBo3uPwAAAD93AQAAAAAAAAGaAwAAQgAAABa/j3jQjeo/zWCFzmCF7j8AAAA/hgEAAAAAAAABmwMAAEIAAAD/zCc6/5PqP81ghc5ghe4/AAAAP5YBAAAAAAAAAZwDAABCAAAA6Nq/+y2a6j/NYIXOYIXuPwAAAD+5AQAAAAAAAAGdAwAAQgAAANHoV71coOo/rrp9rrp97j8AAAA/yQEAAAAAAAABngMAAEIAAAC79u9+i6bqP666fa66fe4/AAAAP8kBAAAAAAAAAZ8DAABCAAAAowSIQLqs6j+uun2uun3uPwAAAD/ZAQAAAAAAAAGgAwAAQgAAAHYguMMXueo/jhR2jhR27j8AAAA/6AEAAAAAAAABoQMAAEIAAAB2ILjDF7nqP21ubm5ubu4/AAAAP/gBAAAAAAAAAaIDAABCAAAAYC5QhUa/6j9tbm5ubm7uPwAAAD/4AQAAAAAAAAGjAwAAQgAAAEg86EZ1xeo/bW5ubm5u7j8AAAA/CAIAAAAAAAABpAMAAEIAAAAySoAIpMvqP07IZk7IZu4/AAAAPwgCAAAAAAAAAaUDAABCAAAAG1gYytLR6j9OyGZOyGbuPwAAAD8XAgAAAAAAAAGmAwAAQgAAABtYGMrS0eo/LSJfLiJf7j8AAAA/JwIAAAAAAAABpwMAAEIAAAAbWBjK0tHqPw18Vw58V+4/AAAAPycCAAAAAAAAAagDAABCAAAABGawiwHY6j/u1U/u1U/uPwAAAD82AgAAAAAAAAGpAwAAQgAAAO1zSE0w3uo/zS9Izi9I7j8AAAA/RgIAAAAAAAABqgMAAEIAAADXgeAOX+TqP62JQK6JQO4/AAAAP0YCAAAAAAAAAasDAABCAAAA14HgDl/k6j+O4ziO4zjuPwAAAD9WAgAAAAAAAAGsAwAAQgAAAKmdEJK88Oo/bT0xbj0x7j8AAAA/VgIAAAAAAAABrQMAAEIAAACpnRCSvPDqP02XKU6XKe4/AAAAP6QCAAAAAAAAAa4DAABCAAAAqZ0Qkrzw6j9NZuxNZuztPwAAAD+kAgAAAAAAAAGvAwAAQgAAAKmdEJK88Oo/DRrdDRrd7T8AAAA/pAIAAAAAAAABsAMAAEIAAACpnRCSvPDqP+1z1e1z1e0/AAAAP7MCAAAAAAAAAbEDAABCAAAAqZ0Qkrzw6j+tJ8atJ8btPwAAAD+zAgAAAAAAAAGyAwAAQgAAAL+PeNCN6uo/bdu2bdu27T8AAAA/wwIAAAAAAAABswMAAEIAAADXgeAOX+TqPy2Ppy2Pp+0/AAAAP8MCAAAAAAAAAbQDAABCAAAABGawiwHY6j8N6Z8N6Z/tPwAAAD/TAgAAAAAAAAG1AwAAQgAAABtYGMrS0eo/rfaIrfaI7T8AAAA/0wIAAAAAAAABtgMAAEIAAABIPOhGdcXqP41QgY1Qge0/AAAAP+ICAAAAAAAAAbcDAABCAAAAdiC4wxe56j9MBHJNBHLtPwAAAD/iAgAAAAAAAAG4AwAAQgAAAKMEiEC6rOo/DbhiDbhi7T8AAAA/8gIAAAAAAAABuQMAAEIAAADR6Fe9XKDqP+wRW+0RW+0/AAAAP/ICAAAAAAAAAboDAABCAAAA/8wnOv+T6j/Ma1PNa1PtPwAAAD8CAwAAAAAAAAG7AwAAQgAAAESjX/Vygeo/rcVLrcVL7T8AAAA/IQMAAAAAAAABvAMAAEIAAAC1XWctiWLqP2x5PG15PO0/AAAAPyEDAAAAAAAAAb0DAABCAAAA+jOf6PxP6j9seTxteTztPwAAAD8hAwAAAAAAAAG+AwAAQgAAAD4K16NwPeo/TdM0TdM07T8AAAA/MAMAAAAAAAABvwMAAEIAAACD4A5f5CrqPywtLS0tLe0/AAAAPzADAAAAAAAAAcADAABCAAAA3qiuWCkS6j8sLS0tLS3tPwAAAD9AAwAAAAAAAAHBAwAAQgAAAGdVHs8Q7ek/LC0tLS0t7T8AAAA/QAMAAAAAAAABwgMAAEIAAADYDyYHJ87pPywtLS0tLe0/AAAAP1ADAAAAAAAAAcMDAABCAAAAYbyVfQ6p6T8sLS0tLS3tPwAAAD9fAwAAAAAAAAHEAwAAQgAAANR2nbUkiuk/LC0tLS0t7T8AAAA/XwMAAAAAAAABxQMAAEIAAAAvPz2vaXHpPywtLS0tLe0/AAAAP18DAAAAAAAAAcYDAABCAAAAiQfdqK5Y6T8sLS0tLS3tPwAAAD9vAwAAAAAAAAHHAwAAQgAAAM7dFGQiRuk/LC0tLS0t7T8AAAA/bwMAAAAAAAAByAMAAEIAAAApprRdZy3pPywtLS0tLe0/AAAAP38DAAAAAAAAAckDAABCAAAAm2C8lX0O6T8sLS0tLS3tPwAAAD9/AwAAAAAAAAHKAwAAQgAAAOA29FDx++g/TdM0TdM07T8AAAA/jgMAAAAAAAABywMAAEIAAAAkDSwMZenoP03TNE3TNO0/AAAAP44DAAAAAAAAAcwDAABCAAAAaONjx9jW6D9N0zRN0zTtPwAAAD+eAwAAAAAAAAHNAwAAQgAAAH/VywWq0Og/TdM0TdM07T8AAAA/ngMAAAAAAAABzgMAAEIAAACsuZuCTMToP2x5PG15PO0/AAAAP60DAAAAAAAAAc8DAABCAAAA2p1r/+636D+MH0SNH0TtPwAAAD+tAwAAAAAAAAHQAwAAQgAAAAiCO3yRq+g/jB9EjR9E7T8AAAA/vQMAAAAAAAAB0QMAAEIAAAAfdKO6YqXoP63FS63FS+0/AAAAP78DAAAAAAAAAdIDAABCAAAATVhzNwWZ6D/Ma1PNa1PtPwAAAD/PAwAAAAAAAAHTAwAAQgAAAGNK23XWkug/7BFb7RFb7T8AAAA/zwMAAAAAAAAB1AMAAEIAAAB6PEO0p4zoPw24Yg24Yu0/AAAAP94DAAAAAAAAAdUDAABCAAAAqCATMUqA6D9MBHJNBHLtPwAAAD/uAwAAAAAAAAHWAwAAQgAAAL4Se28beug/bap5bap57T8AAAA//gMAAAAAAAAB1wMAAEIAAAC+EntvG3roP41QgY1Qge0/AAAAPw0EAAAAAAAAAdgDAABCAAAA1QTjrexz6D+NUIGNUIHtPwAAAD8NBAAAAAAAAAHZAwAAQgAAANUE463sc+g/rfaIrfaI7T8AAAA/HQQAAAAAAAAB2gMAAEIAAADVBOOt7HPoP82ckM2ckO0/AAAAPx0EAAAAAAAAAdsDAABCAAAA1QTjrexz6D/tQpjtQpjtPwAAAD88BAAAAAAAAAHcAwAAQgAAANUE463sc+g/DemfDemf7T8AAAA/PAQAAAAAAAAB3QMAAEIAAADVBOOt7HPoPy2Ppy2Pp+0/AAAAP0wEAAAAAAAAAd4DAABCAAAA1QTjrexz6D9t27Zt27btPwAAAD9bBAAAAAAAAAHfAwAAQgAAAL4Se28beug/zc3Nzc3N7T8AAAA/WwQAAAAAAAAB4AMAAEIAAACoIBMxSoDoPw0a3Q0a3e0/AAAAP2sEAAAAAAAAAeEDAABCAAAAkC6r8niG6D+NsvuNsvvtPwAAAD9rBAAAAAAAAAHiAwAAQgAAAE1YczcFmeg/TZcpTpcp7j8AAAA/ewQAAAAAAAAB4wMAAEIAAAAfdKO6YqXoP80vSM4vSO4/AAAAP3sEAAAAAAAAAeQDAABCAAAA8Y/TPcCx6D9tbm5ubm7uPwAAAD+KBAAAAAAAAAHlAwAAQgAAAKy5m4JMxOg/Dq2UDq2U7j8AAAA/igQAAAAAAAAB5gMAAEIAAAB/1csFqtDoP41Fs45Fs+4/AAAAP6kEAAAAAAAAAecDAABCAAAAJA0sDGXp6D9NKuFOKuHuPwAAAD+pBAAAAAAAAAHoAwAAQgAAAPYoXI/C9eg/btDobtDo7j8AAAA/uQQAAAAAAAAB6QMAAEIAAADgNvRQ8fvoP4528I528O4/AAAAP7kEAAAAAAAAAeoDAABCAAAA4Db0UPH76D+vHPiuHPjuPwAAAD+5BAAAAAAAAAHrAwAAQgAAAMhEjBIgAuk/rxz4rhz47j8AAAA/yQQAAAAAAAAB7AMAAEIAAACyUiTUTgjpP68c+K4c+O4/AAAAP8kEAAAAAAAAAe0DAABCAAAAm2C8lX0O6T/Owv/Owv/uPwAAAD/YBAAAAAAAAAHuAwAAQgAAAIRuVFesFOk/zsL/zsL/7j8AAAA/2AQAAAAAAAAB7wMAAEIAAABtfOwY2xrpP87C/87C/+4/AAAAP+gEAAAAAAAAAfADAABCAAAAP5gcnDgn6T/Owv/Owv/uPwAAAD/oBAAAAAAAAAHxAwAAQgAAABK0TB+WM+k/zsL/zsL/7j8AAAA/+AQAAAAAAAAB8gMAAEIAAADkz3yi8z/pP87C/87C/+4/AAAAPwcFAAAAAAAAAfMDAABCAAAAt+usJVFM6T/uaAfvaAfvPwAAAD8HBQAAAAAAAAH0AwAAQgAAAIkH3aiuWOk/7mgH72gH7z8AAAA/BwUAAAAAAAAB9QMAAEIAAABFMaXtOmvpP+5oB+9oB+8/AAAAPxcFAAAAAAAAAfYDAABCAAAAAVttMsd96T/uaAfvaAfvPwAAAD8XBQAAAAAAAAH3AwAAQgAAANR2nbUkiuk/7mgH72gH7z8AAAA/JgUAAAAAAAAB+AMAAEIAAAC8hDV3U5DpP+5oB+9oB+8/AAAAPyYFAAAAAAAAAfkDAABCAAAAj6Bl+rCc6T/uaAfvaAfvPwAAAD82BQAAAAAAAAH6AwAAQgAAAHmu/bvfouk/7mgH72gH7z8AAAA/NgUAAAAAAAAB+wMAAEIAAABhvJV9DqnpP+5oB+9oB+8/AAAAP0YFAAAAAAAAAfwDAABCAAAAS8otPz2v6T/uaAfvaAfvPwAAAD91BQAAAAAAAAH9AwAAQgAAAEvKLT89r+k/zsL/zsL/7j8AAAA/hAUAAAAAAAAL</ink>
</athena>
</file>

<file path=customXml/item64.xml><?xml version="1.0" encoding="utf-8"?>
<athena xmlns="http://schemas.microsoft.com/edu/athena" version="0.1.3209.0">
  <media streamable="true" recordStart="321505" recordEnd="484545" recordLength="791823"/>
</athena>
</file>

<file path=customXml/item6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8AAAAQ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LINAAAAAAAABev///8MQWN0aW9uVHlwZVYxAQAAAAd2YWx1ZV9fAAgCAAAAAAAAAAEFAAAABAAAAAkWAAAACRcAAADDMgAAAAAAAAHo////6////wAAAAABBgAAAAQAAAAJGQAAAAkaAAAAtmUAAAAAAAAB5f///+v///8AAAAAAQcAAAAEAAAACRwAAAAJHQAAADFpAAAAAAAAAeL////r////AAAAAAEIAAAABAAAAAkfAAAACSAAAAARcwAAAAAAAAHf////6////wAAAAABCQAAAAQAAAAJIgAAAAkjAAAAWIYAAAAAAAAB3P///+v///8AAAAAAQoAAAAEAAAACSUAAAAJJgAAAE+QAAAAAAAAAdn////r////AAAAAAELAAAABAAAAAkoAAAACSkAAAAAoAAAAAAAAAHW////6////wAAAAABDAAAAAQAAAAJKwAAAAksAAAAC6MAAAAAAAAB0////+v///8AAAAAAQ0AAAAEAAAACS4AAAAJLwAAANWmAAAAAAAAAdD////r////AAAAAAEOAAAABAAAAAkxAAAACTIAAAAeqgAAAAAAAAHN////6////wAAAAABDwAAAAQAAAAJNAAAAAk1AAAAbCUBAAAAAAAByv///+v///8AAAAAARAAAAAEAAAACTcAAAAJOAAAADcuAQAAAAAAAcf////r////AAAAAAERAAAABAAAAAk6AAAACTsAAACXjAEAAAAAAAHE////6////wAAAAAFEgAAAA1DbGVhckNhbnZhc1YxAgAAAAlTdGFydFRpbWUEVHlwZQAEEAxBY3Rpb25UeXBlVjECAAAAAgAAAOB8AgAAAAAAAcP////r////AAAAAAUTAAAAD1BlbkF0dHJpYnV0ZXNWMQoAAAAHX2NvbG9yQQdfY29sb3JSB19jb2xvckcHX2NvbG9yQgpGaXRUb0N1cnZlBkhlaWdodA5JZ25vcmVQcmVzc3VyZQ1Jc0hpZ2hsaWdodGVyBVNoYXBlBVdpZHRoAAAAAAAAAAAEAAICAgIBBgEBDEJydXNoU2hhcGVWMQIAAAAGAgAAAP9wMKAAAAAAAAAAIkAAAAXC////DEJydXNoU2hhcGVWMQEAAAAHdmFsdWVfXwAIAgAAAAEAAAAAAAAAAAAiQAUUAAAACklua1RyYWNlVjEDAAAADUxpc3RgMStfaXRlbXMMTGlzdGAxK19zaXplD0xpc3RgMStfdmVyc2lvbgQAABhTaGFyZWQuSW5raW5nLklua1BvaW50W10CAAAACAgCAAAACT8AAABIAAAASAAAAAEWAAAAEwAAAP9wMKAAAAAAAAAAIkAAAAHA////wv///wEAAAAAAAAAAAAiQAEXAAAAFAAAAAlBAAAArQAAAK0AAAABGQAAABMAAAD/cDCgAAAAAAAAACJAAAABvv///8L///8BAAAAAAAAAAAAIkABGgAAABQAAAAJQwAAABsAAAAbAAAAARwAAAATAAAA/3AwoAAAAAAAAAAiQAAAAbz////C////AQAAAAAAAAAAACJAAR0AAAAUAAAACUUAAABnAAAAZwAAAAEfAAAAEwAAAP9wMKAAAAAAAAAAIkAAAAG6////wv///wEAAAAAAAAAAAAiQAEgAAAAFAAAAAlHAAAAowAAAKMAAAABIgAAABMAAAD/cDCgAAAAAAAAACJAAAABuP///8L///8BAAAAAAAAAAAAIkABIwAAABQAAAAJSQAAABIAAAASAAAAASUAAAATAAAA/3AwoAAAAAAAAAAiQAAAAbb////C////AQAAAAAAAAAAACJAASYAAAAUAAAACUsAAAB7AAAAewAAAAEoAAAAEwAAAP9wMKAAAAAAAAAAIkAAAAG0////wv///wEAAAAAAAAAAAAiQAEpAAAAFAAAAAlNAAAAGwAAABsAAAABKwAAABMAAAD/cDCgAAAAAAAAACJAAAABsv///8L///8BAAAAAAAAAAAAIkABLAAAABQAAAAJTwAAACMAAAAjAAAAAS4AAAATAAAA/3AwoAAAAAAAAAAiQAAAAbD////C////AQAAAAAAAAAAACJAAS8AAAAUAAAACVEAAAArAAAAKwAAAAExAAAAEwAAAP9wMKAAAAAAAAAAIkAAAAGu////wv///wEAAAAAAAAAAAAiQAEyAAAAFAAAAAlTAAAAJgAAACYAAAABNAAAABMAAAD/cDCgAAAAAAAAACJAAAABrP///8L///8BAAAAAAAAAAAAIkABNQAAABQAAAAJVQAAADwAAAA8AAAAATcAAAATAAAA/3AwoAAAAAAAAAAiQAAAAar////C////AQAAAAAAAAAAACJAATgAAAAUAAAACVcAAAAfAAAAHwAAAAE6AAAAEwAAAP9wMKAAAAAAAAAAIkAAAAGo////wv///wEAAAAAAAAAAAAiQAE7AAAAFAAAAAlZAAAApgAAAKYAAAAHPwAAAAABAAAAgAA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NOAdBAAAAAAEAAAAAAQAABApJbmtQb2ludFYxAg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NUwdDAAAAAAEAAAAgAAAABApJbmtQb2ludFYxAgAAAAlPAQAACVABAAAJUQEAAAlSAQAACVMBAAAJVAEAAAlVAQAACVYBAAAJVwEAAAlYAQAACVkBAAAJWgEAAAlbAQAACVwBAAAJXQEAAAleAQAACV8BAAAJYAEAAAlhAQAACWIBAAAJYwEAAAlkAQAACWUBAAAJZgEAAAlnAQAACWgBAAAJaQEAAA0FB0UAAAAAAQAAAIAAAAAECklua1BvaW50VjECAA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NGQdHAAAAAAEAAAAAAQAABApJbmtQb2ludFYxAgA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DV0HSQAAAAABAAAAIAAAAAQKSW5rUG9pbnRWMQIAAAAJdAIAAAl1AgAACXYCAAAJdwIAAAl4AgAACXkCAAAJegIAAAl7AgAACXwCAAAJfQIAAAl+AgAACX8CAAAJgAIAAAmBAgAACYICAAAJgwIAAAmEAgAACYUCAAANDgdLAAAAAAEAAACAAAAABApJbmtQb2ludFYxAgA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0FB00AAAAAAQAAACAAAAAECklua1BvaW50VjECAAAACQEDAAAJAgMAAAkDAwAACQQDAAAJBQMAAAkGAwAACQcDAAAJCAMAAAkJAwAACQoDAAAJCwMAAAkMAwAACQ0DAAAJDgMAAAkPAwAACRADAAAJEQMAAAkSAwAACRMDAAAJFAMAAAkVAwAACRYDAAAJFwMAAAkYAwAACRkDAAAJGgMAAAkbAwAADQUHTwAAAAABAAAAQAAAAAQKSW5rUG9pbnRWMQIAAAAJHAMAAAkdAwAACR4DAAAJHwMAAAkgAwAACSEDAAAJIgMAAAkjAwAACSQDAAAJJQMAAAkmAwAACScDAAAJKAMAAAkpAwAACSoDAAAJKwMAAAksAwAACS0DAAAJLgMAAAkvAwAACTADAAAJMQMAAAkyAwAACTMDAAAJNAMAAAk1AwAACTYDAAAJNwMAAAk4AwAACTkDAAAJOgMAAAk7AwAACTwDAAAJPQMAAAk+AwAADR0HUQAAAAABAAAAQAAAAAQKSW5rUG9pbnRWMQIA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0VB1MAAAAAAQAAAEAAAAAECklua1BvaW50VjECAAAACWoDAAAJawMAAAlsAwAACW0DAAAJbgMAAAlvAwAACXADAAAJcQMAAAlyAwAACXMDAAAJdAMAAAl1AwAACXYDAAAJdwMAAAl4AwAACXkDAAAJegMAAAl7AwAACXwDAAAJfQMAAAl+AwAACX8DAAAJgAMAAAmBAwAACYIDAAAJgwMAAAmEAwAACYUDAAAJhgMAAAmHAwAACYgDAAAJiQMAAAmKAwAACYsDAAAJjAMAAAmNAwAACY4DAAAJjwMAAA0aB1UAAAAAAQAAAEAAAAAECklua1BvaW50VjECAA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DQQHVwAAAAABAAAAIAAAAAQKSW5rUG9pbnRWMQIAAAAJzAMAAAnNAwAACc4DAAAJzwMAAAnQAwAACdEDAAAJ0gMAAAnTAwAACdQDAAAJ1QMAAAnWAwAACdcDAAAJ2AMAAAnZAwAACdoDAAAJ2wMAAAncAwAACd0DAAAJ3gMAAAnfAwAACeADAAAJ4QMAAAniAwAACeMDAAAJ5AMAAAnlAwAACeYDAAAJ5wMAAAnoAwAACekDAAAJ6gMAAAoHWQAAAAABAAAAAAEAAAQKSW5rUG9pbnRWMQIA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1aBVoAAAAKSW5rUG9pbnRWMQQAAAABWAFZDlByZXNzdXJlRmFjdG9yCVRpbWVTdGFtcAAAAAAGBgsQAgAAADEZVO+e4dU/oFqplVqpdT8AAAA/AAAAAAAAAAABWwAAAFoAAADNTRrjee3VP6BaqZVaqXU/AAAAPw8AAAAAAAAAAVwAAABaAAAAaILg1lT51T+gWqmVWql1PwAAAD8+AAAAAAAAAAFdAAAAWgAAAAS3psovBdY/oFqplVqpdT8AAAA/fQAAAAAAAAABXgAAAFoAAACg62y+ChHWP6CZmZmZmXk/AAAAP5wAAAAAAAAAAV8AAABaAAAAOyAzsuUc1j+gmZmZmZl5PwAAAD+cAAAAAAAAAAFgAAAAWgAAAHKJv5mbNNY/oJmZmZmZeT8AAAA/uwAAAAAAAAABYQAAAFoAAAAizEMTBLfWP6CZmZmZmXk/AAAAP7sAAAAAAAAAAWIAAABaAAAAxwfpySX+1j+gmZmZmZl5PwAAAD+7AAAAAAAAAAFjAAAAWgAAAAh4VHQiUdc/oJmZmZmZeT8AAAA/ywAAAAAAAAABZAAAAFoAAABK6L8eH6TXP6CZmZmZmXk/AAAAP8sAAAAAAAAAAWUAAABaAAAAi1gryRv31z+gmZmZmZl5PwAAAD/aAAAAAAAAAAFmAAAAWgAAAGf9XGfzVdg/oJmZmZmZeT8AAAA/2gAAAAAAAAABZwAAAFoAAABEoo4Fy7TYP6CZmZmZmXk/AAAAP+oAAAAAAAAAAWgAAABaAAAATqltyBHw2D+gmZmZmZl5PwAAAD/qAAAAAAAAAAFpAAAAWgAAALx7hpd9H9k/oJmZmZmZeT8AAAA/+gAAAAAAAAABagAAAFoAAADHgmVaxFrZP6CZmZmZmXk/AAAAP/oAAAAAAAAAAWsAAABaAAAAmiC4NVV+2T+gmZmZmZl5PwAAAD8JAQAAAAAAAAFsAAAAWgAAANGJRB0Lltk/oJmZmZmZeT8AAAA/CQEAAAAAAAABbQAAAFoAAAAJ89AEwa3ZP6CZmZmZmXk/AAAAPxkBAAAAAAAAAW4AAABaAAAAQFxd7HbF2T+gmZmZmZl5PwAAAD8ZAQAAAAAAAAFvAAAAWgAAAHfF6dMs3dk/oJmZmZmZeT8AAAA/KAEAAAAAAAABcAAAAFoAAABKYzyvvQDaP6CZmZmZmXk/AAAAPygBAAAAAAAAAXEAAABaAAAAuDVVfikw2j+gmZmZmZl5PwAAAD9IAQAAAAAAAAFyAAAAWgAAAMxDEwS3pto/oJmZmZmZeT8AAAA/SAEAAAAAAAABcwAAAFoAAABxf7i62O3aP6CZmZmZmXk/AAAAP1cBAAAAAAAAAXQAAABaAAAATiTqWLBM2z+gmZmZmZl5PwAAAD+qAQAAAAAAAAF1AAAAWgAAAAjpySX+Zt4/oJmZmZmZeT8AAAA/uQEAAAAAAAABdgAAAFoAAACjHZAZ2XLeP6CZmZmZmXk/AAAAP7kBAAAAAAAAAXcAAABaAAAAP1JWDbR+3j+gmZmZmZl5PwAAAD+5AQAAAAAAAAF4AAAAWgAAANqGHAGPit4/oFqplVqpdT8AAAA/yQEAAAAAAAABeQAAAFoAAAAR8KjoRKLeP6BaqZVaqXU/AAAAP8kBAAAAAAAAAXoAAABaAAAASVk10Pq53j+gWqmVWql1PwAAAD/ZAQAAAAAAAAF7AAAAWgAAAIDCwbew0d4/oFqplVqpdT8AAAA/6AEAAAAAAAABfAAAAFoAAAC3K06fZuneP6BaqZVaqXU/AAAAP+gBAAAAAAAAAX0AAABaAAAA7pTahhwB3z+gWqmVWql1PwAAAD/4AQAAAAAAAAF+AAAAWgAAAMEyLWKtJN8/oFqplVqpdT8AAAA/BwIAAAAAAAABfwAAAFoAAAD4m7lJYzzfP6AbuZEbuXE/AAAAPwcCAAAAAAAAAYAAAABaAAAALwVGMRlU3z+gG7mRG7lxPwAAAD8HAgAAAAAAAAGBAAAAWgAAAAKjmAyqd98/oBu5kRu5cT8AAAA/FwIAAAAAAAABggAAAFoAAADVQOvnOpvfP6AbuZEbuXE/AAAAPycCAAAAAAAAAYMAAABaAAAADap3z/Cy3z+gG7mRG7lxPwAAAD8nAgAAAAAAAAGEAAAAWgAAAN9HyqqB1t8/oBu5kRu5cT8AAAA/JwIAAAAAAAABhQAAAFoAAAAVsVaSN+7fP6AbuZEbuXE/AAAAPzYCAAAAAAAAAYYAAABaAAAAJ43xvPYC4D+gG7mRG7lxPwAAAD82AgAAAAAAAAGHAAAAWgAAAMPBt7DRDuA/oBu5kRu5cT8AAAA/RgIAAAAAAAABiAAAAFoAAACsEGEemiDgP6AbuZEbuXE/AAAAP0YCAAAAAAAAAYkAAABaAAAAlV8KjGIy4D+gWqmVWql1PwAAAD9WAgAAAAAAAAGKAAAAWgAAAH+us/kqROA/oFqplVqpdT8AAAA/VgIAAAAAAAABiwAAAFoAAAC2F0Dh4FvgP6BaqZVaqXU/AAAAP2UCAAAAAAAAAYwAAABaAAAAwB4fpCeX4D+gWqmVWql1PwAAAD91AgAAAAAAAAGNAAAAWgAAAEWijgXLtOA/oFqplVqpdT8AAAA/dQIAAAAAAAABjgAAAFoAAAB9CxvtgMzgP6BaqZVaqXU/AAAAP4QCAAAAAAAAAY8AAABaAAAAtHSn1Dbk4D+gWqmVWql1PwAAAD+EAgAAAAAAAAGQAAAAWgAAAJ3DUEL/9eA/oFqplVqpdT8AAAA/lAIAAAAAAAABkQAAAFoAAACGEvqvxwfhP6BaqZVaqXU/AAAAP6QCAAAAAAAAAZIAAABaAAAAIkfAo6IT4T+gmZmZmZl5PwAAAD+kAgAAAAAAAAGTAAAAWgAAAAyWaRFrJeE/oNiJndiJfT8AAAA/swIAAAAAAAABlAAAAFoAAACnyi8FRjHhP6DYiZ3YiX0/AAAAP7MCAAAAAAAAAZUAAABaAAAAQ//1+CA94T/QC73QC72APwAAAD/DAgAAAAAAAAGWAAAAWgAAAN4zvOz7SOE/WCu1Uiu1gj8AAAA/wwIAAAAAAAABlwAAAFoAAAB6aILg1lThP9hKrdRKrYQ/AAAAP8MCAAAAAAAAAZgAAABaAAAAFZ1I1LFg4T/YSq3USq2EPwAAAD/TAgAAAAAAAAGZAAAAWgAAALHRDsiMbOE/WGqlVmqlhj8AAAA/4gIAAAAAAAABmgAAAFoAAABNBtW7Z3jhP1hqpVZqpYY/AAAAP+ICAAAAAAAAAZsAAABaAAAA6Dqbr0KE4T/giZ3YiZ2IPwAAAD/iAgAAAAAAAAGcAAAAWgAAANGJRB0LluE/WKmVWqmVij8AAAA/8gIAAAAAAAABnQAAAFoAAABuvgoR5qHhP1iplVqplYo/AAAAP/ICAAAAAAAAAZ4AAABaAAAACfPQBMGt4T9YqZVaqZWKPwAAAD8BAwAAAAAAAAGfAAAAWgAAAFcNtH6us+E/WKmVWqmVij8AAAA/EQMAAAAAAAABoAAAAFoAAADyQXpyib/hP1iplVqplYo/AAAAPxEDAAAAAAAAAaEAAABaAAAAQFxd7HbF4T9YqZVaqZWKPwAAAD8RAwAAAAAAAAGiAAAAWgAAAKfKLwVGMeE/Qy/0Qi/02D8AAAA/AAAAAAAAAAABowAAAFoAAACnyi8FRjHhPz/wAz/wA9k/AAAAPx8AAAAAAAAAAaQAAABaAAAAp8ovBUYx4T88sRM7sRPZPwAAAD8/AAAAAAAAAAGlAAAAWgAAAKfKLwVGMeE/N3IjN3Ij2T8AAAA/TgAAAAAAAAABpgAAAFoAAAD05BJ/MzfhPzdyIzdyI9k/AAAAP24AAAAAAAAAAacAAABaAAAAQ//1+CA94T83ciM3ciPZPwAAAD+8AAAAAAAAAAGoAAAAWgAAAJAZ2XIOQ+E/N3IjN3Ij2T8AAAA/vAAAAAAAAAABqQAAAFoAAADeM7zs+0jhPzMzMzMzM9k/AAAAP8sAAAAAAAAAAaoAAABaAAAAemiC4NZU4T8zMzMzMzPZPwAAAD/LAAAAAAAAAAGrAAAAWgAAAMeCZVrEWuE/MPRCL/RC2T8AAAA/2wAAAAAAAAABrAAAAFoAAABjtytOn2bhPyy1Uiu1Utk/AAAAP9sAAAAAAAAAAa0AAABaAAAAsdEOyIxs4T8stVIrtVLZPwAAAD/rAAAAAAAAAAGuAAAAWgAAAP7r8UF6cuE/LLVSK7VS2T8AAAA/6wAAAAAAAAABrwAAAFoAAABNBtW7Z3jhPyy1Uiu1Utk/AAAAP/oAAAAAAAAAAbAAAABaAAAA6Dqbr0KE4T8stVIrtVLZPwAAAD/6AAAAAAAAAAGxAAAAWgAAANGJRB0LluE/LLVSK7VS2T8AAAA/CgEAAAAAAAABsgAAAFoAAABuvgoR5qHhPyd2Yid2Ytk/AAAAPwoBAAAAAAAAAbMAAABaAAAACfPQBMGt4T8ndmIndmLZPwAAAD8ZAQAAAAAAAAG0AAAAWgAAAPJBenKJv+E/J3ZiJ3Zi2T8AAAA/GQEAAAAAAAABtQAAAFoAAACOdkBmZMvhPyQ3ciM3ctk/AAAAPykBAAAAAAAAAbYAAABaAAAAeMXp0yzd4T8g+IEf+IHZPwAAAD8pAQAAAAAAAAG3AAAAWgAAAGEUk0H17uE/IPiBH/iB2T8AAAA/OQEAAAAAAAABuAAAAFoAAABKYzyvvQDiPxu5kRu5kdk/AAAAP0gBAAAAAAAAAbkAAABaAAAAz+arEGEe4j8buZEbuZHZPwAAAD9IAQAAAAAAAAG6AAAAWgAAALk1VX4pMOI/GHqhF3qh2T8AAAA/WAEAAAAAAAABuwAAAFoAAABUahtyBDziPxQ7sRM7sdk/AAAAP1gBAAAAAAAAAbwAAABaAAAA8J7hZd9H4j8UO7ETO7HZPwAAAD9YAQAAAAAAAAG9AAAAWgAAAIzTp1m6U+I/FDuxEzux2T8AAAA/aAEAAAAAAAABvgAAAFoAAADZ7YrTp1niPxQ7sRM7sdk/AAAAP2gBAAAAAAAAAb8AAABaAAAAJwhuTZVf4j8UO7ETO7HZPwAAAD+WAQAAAAAAAAHAAAAAWgAAAHQiUceCZeI/FDuxEzux2T8AAAA/lgEAAAAAAAABwQAAAFoAAADDPDRBcGviPxQ7sRM7sdk/AAAAP6UBAAAAAAAAAcIAAABaAAAAEFcXu11x4j8UO7ETO7HZPwAAAD+1AQAAAAAAAAHDAAAAWgAAAF5x+jRLd+I/FDuxEzux2T8AAAA/tQEAAAAAAAABxAAAAFoAAACsi92uOH3iPxQ7sRM7sdk/AAAAP8UBAAAAAAAAAcUAAABaAAAA+qXAKCaD4j8UO7ETO7HZPwAAAD/UAQAAAAAAAAHGAAAAWgAAAEfAo6ITieI/FDuxEzux2T8AAAA/5AEAAAAAAAABxwAAAFoAAACV2oYcAY/iPxQ7sRM7sdk/AAAAP+QBAAAAAAAAAcgAAABaAAAA4/Rplu6U4j8YeqEXeqHZPwAAAD/0AQAAAAAAAAHJAAAAWgAAAH4pMIrJoOI/GHqhF3qh2T8AAAA/AwIAAAAAAAABygAAAFoAAAAaXvZ9pKziPxu5kRu5kdk/AAAAPxMCAAAAAAAAAcsAAABaAAAABK2f62y+4j8buZEbuZHZPwAAAD8TAgAAAAAAAAHMAAAAWgAAAJ/hZd9HyuI/G7mRG7mR2T8AAAA/IgIAAAAAAAABzQAAAFoAAADt+0hZNdDiPxu5kRu5kdk/AAAAPyICAAAAAAAAAc4AAABaAAAAiDAPTRDc4j8buZEbuZHZPwAAAD8iAgAAAAAAAAHPAAAAWgAAANdK8sb94eI/G7mRG7mR2T8AAAA/MgIAAAAAAAAB0AAAAFoAAAAkZdVA6+fiPxu5kRu5kdk/AAAAPzICAAAAAAAAAdEAAABaAAAAcn+4utjt4j8buZEbuZHZPwAAAD9CAgAAAAAAAAHSAAAAWgAAAL+ZmzTG8+I/G7mRG7mR2T8AAAA/YQIAAAAAAAAB0wAAAFoAAABbzmEoof/iPxu5kRu5kdk/AAAAP3ECAAAAAAAAAdQAAABaAAAA9wIoHHwL4z8g+IEf+IHZPwAAAD+AAgAAAAAAAAHVAAAAWgAAAEUdC5ZpEeM/JDdyIzdy2T8AAAA/gAIAAAAAAAAB1gAAAFoAAADhUdGJRB3jPyQ3ciM3ctk/AAAAP4ACAAAAAAAAAdcAAABaAAAALmy0AzIj4z8kN3IjN3LZPwAAAD+QAgAAAAAAAAHYAAAAWgAAAHyGl30fKeM/J3ZiJ3Zi2T8AAAA/nwIAAAAAAAAB2QAAAFoAAADJoHr3DC/jPyy1Uiu1Utk/AAAAP58CAAAAAAAAAdoAAABaAAAAZdVA6+c64z8stVIrtVLZPwAAAD+vAgAAAAAAAAHbAAAAWgAAALPvI2XVQOM/MPRCL/RC2T8AAAA/vwIAAAAAAAAB3AAAAFoAAABPJOpYsEzjPzdyIzdyI9k/AAAAP84CAAAAAAAAAd0AAABaAAAAnD7N0p1S4z83ciM3ciPZPwAAAD/eAgAAAAAAAAHeAAAAWgAAAOpYsEyLWOM/PLETO7ET2T8AAAA/3gIAAAAAAAAB3wAAAFoAAAA4c5PGeF7jPz/wAz/wA9k/AAAAP+4CAAAAAAAAAeAAAABaAAAAho12QGZk4z8/8AM/8APZPwAAAD/uAgAAAAAAAAHhAAAAWgAAANOnWbpTauM/Qy/0Qi/02D8AAAA//QIAAAAAAAAB4gAAAFoAAABv3B+uLnbjP0Zu5EZu5Ng/AAAAPw0DAAAAAAAAAeMAAABaAAAAChHmoQmC4z9LrdRKrdTYPwAAAD8NAwAAAAAAAAHkAAAAWgAAAFkryRv3h+M/T+zETuzE2D8AAAA/HAMAAAAAAAAB5QAAAFoAAACmRayV5I3jP1dqpVZqpdg/AAAAPywDAAAAAAAAAeYAAABaAAAAQ3pyib+Z4z9XaqVWaqXYPwAAAD88AwAAAAAAAAHnAAAAWgAAACzJG/eHq+M/Z2ZmZmZm2D8AAAA/PAMAAAAAAAAB6AAAAFoAAAB64/5wdbHjP2dmZmZmZtg/AAAAP8oDAAAAAAAAAekAAABaAAAANtD6uc7m4z+e2Imd2InXPwAAAD/aAwAAAAAAAAHqAAAAWgAAAG05h6GE/uM/xU7sxE7s1j8AAAA/2gMAAAAAAAAB6wAAAFoAAAC7U2obcgTkP83MzMzMzNY/AAAAP/kDAAAAAAAAAewAAABaAAAACG5NlV8K5D/ZiZ3YiZ3WPwAAAD8YBAAAAAAAAAHtAAAAWgAAAAhuTZVfCuQ/8QM/8AM/1j8AAAA/KAQAAAAAAAAB7gAAAFoAAAAIbk2VXwrkP/RCL/RCL9Y/AAAAPygEAAAAAAAAAe8AAABaAAAACG5NlV8K5D/8wA/8wA/WPwAAAD8oBAAAAAAAAAHwAAAAWgAAAAhuTZVfCuQ/BD/wAz/w1T8AAAA/OAQAAAAAAAAB8QAAAFoAAAC7U2obcgTkPwh+4Ad+4NU/AAAAPzgEAAAAAAAAAfIAAABaAAAAHx+kJ5f44z8TO7ETO7HVPwAAAD9HBAAAAAAAAAHzAAAAWgAAANEEwa2p8uM/GHqhF3qh1T8AAAA/RwQAAAAAAAAB9AAAAFoAAAA20Pq5zubjPxy5kRu5kdU/AAAAP1cEAAAAAAAAAfUAAABaAAAAmps0xvPa4z8kN3IjN3LVPwAAAD9XBAAAAAAAAAH2AAAAWgAAALFMi1gryeM/KHZiJ3Zi1T8AAAA/ZwQAAAAAAAAB9wAAAFoAAAB64/5wdbHjPy/0Qi/0QtU/AAAAP2cEAAAAAAAAAfgAAABaAAAA3q44fZql4z80MzMzMzPVPwAAAD92BAAAAAAAAAH5AAAAWgAAAPRfjw/Sk+M/N3IjN3Ij1T8AAAA/dgQAAAAAAAAB+gAAAFoAAAAKEeahCYLjP0DwAz/wA9U/AAAAP4YEAAAAAAAAAfsAAABaAAAAho12QGZk4z9LrdRKrdTUPwAAAD+GBAAAAAAAAAH8AAAAWgAAAAEKB9/CRuM/T+zETuzE1D8AAAA/lQQAAAAAAAAB/QAAAFoAAAB8hpd9HynjP1ZqpVZqpdQ/AAAAP5UEAAAAAAAAAf4AAABaAAAAqehEoo4F4z9iJ3ZiJ3bUPwAAAD+lBAAAAAAAAAH/AAAAWgAAAHJ/uLrY7eI/ZmZmZmZm1D8AAAA/pQQAAAAAAAABAAEAAFoAAADt+0hZNdDiP27kRm7kRtQ/AAAAP7UEAAAAAAAAAQEBAABaAAAAGl72faSs4j93Yid2YifUPwAAAD/EBAAAAAAAAAECAQAAWgAAAOP0aZbulOI/eqEXeqEX1D8AAAA/1AQAAAAAAAABAwEAAFoAAAAnCG5NlV/iP4If+IEf+NM/AAAAP9QEAAAAAAAAAQQBAABaAAAA8J7hZd9H4j+CH/iBH/jTPwAAAD/kBAAAAAAAAAEFAQAAWgAAAAZQOPgWNuI/gh/4gR/40z8AAAA/5AQAAAAAAAABBgEAAFoAAACCzMiWcxjiP4If+IEf+NM/AAAAP+QEAAAAAAAAAQcBAABaAAAASmM8r70A4j+CH/iBH/jTPwAAAD/zBAAAAAAAAAEIAQAAWgAAAMXfzE0a4+E/gh/4gR/40z8AAAA/AwUAAAAAAAABCQEAAFoAAAClJ5f4m7nhP4If+IEf+NM/AAAAPwMFAAAAAAAAAQoBAABaAAAA0YlEHQuW4T9+4Ad+4AfUPwAAAD8iBQAAAAAAAAELAQAAWgAAACxOn2bpTuE/eqEXeqEX1D8AAAA/IgUAAAAAAAABDAEAAFoAAABZsEyLWCvhP3IjN3IjN9Q/AAAAPzIFAAAAAAAAAQ0BAABaAAAAIkfAo6IT4T9u5EZu5EbUPwAAAD8yBQAAAAAAAAEOAQAAWgAAADn4FjbaAeE/a6VWaqVW1D8AAAA/QQUAAAAAAAABDwEAAFoAAAC0dKfUNuTgP2ZmZmZmZtQ/AAAAP0EFAAAAAAAAARABAABaAAAAyiX+Zm7S4D9f6IVe6IXUPwAAAD9BBQAAAAAAAAERAQAAWgAAAOHWVPmlwOA/W6mVWqmV1D8AAAA/QQUAAAAAAAABEgEAAFoAAABcU+WXAqPgP1MrtVIrtdQ/AAAAP1EFAAAAAAAAARMBAABaAAAAcgQ8KjqR4D9P7MRO7MTUPwAAAD9hBQAAAAAAAAEUAQAAWgAAADubr0KEeeA/R27kRm7k1D8AAAA/YQUAAAAAAAABFQEAAFoAAACfZulOqW3gP0DwAz/wA9U/AAAAP3AFAAAAAAAAARYBAABaAAAAthdA4eBb4D87sRM7sRPVPwAAAD9wBQAAAAAAAAEXAQAAWgAAAM3IlnMYSuA/L/RCL/RC1T8AAAA/gAUAAAAAAAABGAEAAFoAAADjee0FUDjgPyh2Yid2YtU/AAAAP4AFAAAAAAAAARkBAABaAAAA+ipEmIcm4D8cuZEbuZHVPwAAAD+PBQAAAAAAAAEaAQAAWgAAABDcmiq/FOA/EPzAD/zA1T8AAAA/jwUAAAAAAAABGwEAAFoAAADDwbew0Q7gPwh+4Ad+4NU/AAAAP58FAAAAAAAAARwBAABaAAAAdafUNuQI4D/8wA/8wA/WPwAAAD+fBQAAAAAAAAEdAQAAWgAAACeN8bz2AuA/+IEf+IEf1j8AAAA/tQUAAAAAAAABHgEAAFoAAAAnjfG89gLgP/EDP/ADP9Y/AAAAP8QFAAAAAAAAAR8BAABaAAAAJ43xvPYC4D/txE7sxE7WPwAAAD/EBQAAAAAAAAEgAQAAWgAAACeN8bz2AuA/6IVe6IVe1j8AAAA/xAUAAAAAAAABIQEAAFoAAAAnjfG89gLgP+VGbuRGbtY/AAAAP9QFAAAAAAAAASIBAABaAAAAJ43xvPYC4D/cyI3cyI3WPwAAAD/UBQAAAAAAAAEjAQAAWgAAACeN8bz2AuA/2Ymd2Imd1j8AAAA/5AUAAAAAAAABJAEAAFoAAAB1p9Q25AjgP9VKrdRKrdY/AAAAP/MFAAAAAAAAASUBAABaAAAAw8G3sNEO4D/RC73QC73WPwAAAD/zBQAAAAAAAAEmAQAAWgAAAMPBt7DRDuA/zczMzMzM1j8AAAA/AwYAAAAAAAABJwEAAFoAAABe9n2krBrgP8mN3MiN3NY/AAAAPwMGAAAAAAAAASgBAABaAAAArBBhHpog4D/BD/zAD/zWPwAAAD8SBgAAAAAAAAEpAQAAWgAAAEhFJxJ1LOA/vdALvdAL1z8AAAA/EgYAAAAAAAABKgEAAFoAAADjee0FUDjgP7ZSK7VSK9c/AAAAPyIGAAAAAAAAASsBAABaAAAAf66z+SpE4D+t1Eqt1ErXPwAAAD8iBgAAAAAAAAEsAQAAWgAAALYXQOHgW+A/oRd6oRd61z8AAAA/MgYAAAAAAAABLQEAAFoAAABSTAbVu2fgP57YiZ3Yidc/AAAAPzIGAAAAAAAAAS4BAABaAAAAibWSvHF/4D+O3MiN3MjXPwAAAD9BBgAAAAAAAAEvAQAAWgAAAMAeH6Qnl+A/ip3YiZ3Y1z8AAAA/QQYAAAAAAAABMAEAAFoAAACqbcgR8KjgP3/gB37gB9g/AAAAP1EGAAAAAAAAATEBAABaAAAARaKOBcu04D96oRd6oRfYPwAAAD9hBgAAAAAAAAEyAQAAWgAAAOHWVPmlwOA/dmIndmIn2D8AAAA/cAYAAAAAAAABMwEAAFoAAADh1lT5pcDgP3MjN3IjN9g/AAAAP3AGAAAAAAAAATQBAABaAAAAL/E3c5PG4D9zIzdyIzfYPwAAAD+ABgAAAAAAAAE1AQAAWgAAAC/xN3OTxuA/buRGbuRG2D8AAAA/rwYAAAAAAAABNgEAAFoAAAB9CxvtgMzgP27kRm7kRtg/AAAAP68GAAAAAAAAATcBAABaAAAAfQsb7YDM4D9qpVZqpVbYPwAAAD++BgAAAAAAAAE4AQAAWgAAAMol/mZu0uA/aqVWaqVW2D8AAAA/vgYAAAAAAAABOQEAAFoAAADKJf5mbtLgP2dmZmZmZtg/AAAAP84GAAAAAAAAAToBAABaAAAAGEDh4FvY4D9jJ3ZiJ3bYPwAAAD/eBgAAAAAAAAE7AQAAWgAAABhA4eBb2OA/XuiFXuiF2D8AAAA/3gYAAAAAAAABPAEAAFoAAABmWsRaSd7gP1uplVqpldg/AAAAP94GAAAAAAAAAT0BAABaAAAAAo+KTiTq4D9SK7VSK7XYPwAAAD/tBgAAAAAAAAE+AQAAWgAAAAKPik4k6uA/T+zETuzE2D8AAAA/7QYAAAAAAAABPwEAAFoAAABPqW3IEfDgP0ut1Eqt1Ng/AAAAP/0GAAAAAAAAAUABAABaAAAAT6ltyBHw4D9GbuRGbuTYPwAAAD/9BgAAAAAAAAFBAQAAWgAAAJ3DUEL/9eA/Rm7kRm7k2D8AAAA/DAcAAAAAAAABQgEAAFoAAACdw1BC//XgPz/wAz/wA9k/AAAAPwwHAAAAAAAAAUMBAABaAAAAOfgWNtoB4T83ciM3ciPZPwAAAD8cBwAAAAAAAAFEAQAAWgAAAIYS+q/HB+E/MzMzMzMz2T8AAAA/LAcAAAAAAAABRQEAAFoAAACGEvqvxwfhPzD0Qi/0Qtk/AAAAP1sHAAAAAAAAAUYBAABaAAAADJZpEWsl4T8g+IEf+IHZPwAAAD9qBwAAAAAAAAFHAQAAWgAAAFmwTItYK+E/IPiBH/iB2T8AAAA/iQcAAAAAAAABSAEAAFoAAACnyi8FRjHhPyD4gR/4gdk/AAAAP5kHAAAAAAAAAUkBAABaAAAA9OQSfzM34T8g+IEf+IHZPwAAAD+4BwAAAAAAAAFKAQAAWgAAAEP/9fggPeE/IPiBH/iB2T8AAAA/yAcAAAAAAAABSwEAAFoAAACQGdlyDkPhPyD4gR/4gdk/AAAAP9gHAAAAAAAAAUwBAABaAAAA3jO87PtI4T8g+IEf+IHZPwAAAD/3BwAAAAAAAAFNAQAAWgAAACxOn2bpTuE/IPiBH/iB2T8AAAA/9wcAAAAAAAABTgEAAFoAAAB6aILg1lThPyD4gR/4gdk/AAAAP/cHAAAAAAAAAU8BAABaAAAAeFR0IlHH0j8v9EIv9ELkPwAAAD8AAAAAAAAAAAFQAQAAWgAAABOJOhYs09I/L/RCL/RC5D8AAAA/XgAAAAAAAAABUQEAAFoAAACvvQAKB9/SPy/0Qi/0QuQ/AAAAP7sAAAAAAAAAAVIBAABaAAAA5iaN8bz20j8v9EIv9ELkPwAAAD/LAAAAAAAAAAFTAQAAWgAAAIJbU+WXAtM/L/RCL/RC5D8AAAA/ywAAAAAAAAABVAEAAFoAAAAdkBnZcg7TPy/0Qi/0QuQ/AAAAP9sAAAAAAAAAAVUBAABaAAAAHZAZ2XIO0z+xEzuxEzvkPwAAAD/bAAAAAAAAAAFWAQAAWgAAALnE38xNGtM/sRM7sRM75D8AAAA/6gAAAAAAAAABVwEAAFoAAABU+aXAKCbTP7ETO7ETO+Q/AAAAP+oAAAAAAAAAAVgBAABaAAAAjGIyqN490z+xEzuxEzvkPwAAAD/6AAAAAAAAAAFZAQAAWgAAAMPLvo+UVdM/tVIrtVIr5D8AAAA/CQEAAAAAAAABWgEAAFoAAAD6NEt3Sm3TP7VSK7VSK+Q/AAAAPwkBAAAAAAAAAVsBAABaAAAAMZ7XXgCF0z83ciM3ciPkPwAAAD8JAQAAAAAAAAFcAQAAWgAAADultiFHwNM/N3IjN3Ij5D8AAAA/GQEAAAAAAAABXQEAAFoAAABPs3Sn1DbUPzdyIzdyI+Q/AAAAPxkBAAAAAAAAAV4BAABaAAAA9e4ZXvZ91D83ciM3ciPkPwAAAD8pAQAAAAAAAAFfAQAAWgAAANGTS/zN3NQ/N3IjN3Ij5D8AAAA/OAEAAAAAAAABYAEAAFoAAAASBLemyi/VPzdyIzdyI+Q/AAAAPzgBAAAAAAAAAWEBAABaAAAAVXQiUceC1T83ciM3ciPkPwAAAD84AQAAAAAAAAFiAQAAWgAAAF57ARQOvtU/N3IjN3Ij5D8AAAA/SAEAAAAAAAABYwEAAFoAAAAEt6bKLwXWPzdyIzdyI+Q/AAAAP1gBAAAAAAAAAWQBAABaAAAADr6FjXZA1j83ciM3ciPkPwAAAD9YAQAAAAAAAAFlAQAAWgAAALP5KkSYh9Y/N3IjN3Ij5D8AAAA/ZwEAAAAAAAABZgEAAFoAAAAizEMTBLfWP7qRG7mRG+Q/AAAAP2cBAAAAAAAAAWcBAABaAAAA9WmW7pTa1j+6kRu5kRvkPwAAAD+GAQAAAAAAAAFoAQAAWgAAAJqlO6W2Idc/O7ETO7ET5D8AAAA/hgEAAAAAAAABaQEAAFoAAAA22gGZkS3XPzuxEzuxE+Q/AAAAP5YBAAAAAAAAAWoBAABaAAAA2xWnT7N01z+90Au90AvkPwAAAD8AAAAAAAAAAAFrAQAAWgAAAHdKbUOOgNc/vdALvdAL5D8AAAA/QwAAAAAAAAABbAEAAFoAAAASfzM3aYzXP73QC73QC+Q/AAAAP0MAAAAAAAAAAW0BAABaAAAASui/Hh+k1z9A8AM/8APkPwAAAD9TAAAAAAAAAAFuAQAAWgAAAErovx4fpNc/wQ/8wA/84z8AAAA/YgAAAAAAAAABbwEAAFoAAACBUUwG1bvXP8EP/MAP/OM/AAAAP2IAAAAAAAAAAXABAABaAAAAuLrY7YrT1z/ETuzETuzjPwAAAD9yAAAAAAAAAAFxAQAAWgAAAFTvnuFl39c/R27kRm7k4z8AAAA/cgAAAAAAAAABcgEAAFoAAADvI2XVQOvXP8mN3MiN3OM/AAAAP5EAAAAAAAAAAXMBAABaAAAAwsG3sNEO2D/NzMzMzMzjPwAAAD+hAAAAAAAAAAF0AQAAWgAAAF32faSsGtg/T+zETuzE4z8AAAA/oQAAAAAAAAABdQEAAFoAAAD5KkSYhybYP1MrtVIrteM/AAAAP7AAAAAAAAAAAXYBAABaAAAAMJTQfz0+2D9WaqVWaqXjPwAAAD/AAAAAAAAAAAF3AQAAWgAAAMzIlnMYStg/2Ymd2Imd4z8AAAA/wAAAAAAAAAABeAEAAFoAAAADMiNbzmHYP1qplVqpleM/AAAAP98AAAAAAAAAAXkBAABaAAAAOpuvQoR52D/gB37gB37jPwAAAD/fAAAAAAAAAAF6AQAAWgAAAHEEPCo6kdg/5UZu5EZu4z8AAAA/7wAAAAAAAAABewEAAFoAAAANOQIeFZ3YP2ZmZmZmZuM/AAAAP+8AAAAAAAAAAXwBAABaAAAARKKOBcu02D/ohV7ohV7jPwAAAD//AAAAAAAAAAF9AQAAWgAAABdA4eBb2Ng/a6VWaqVW4z8AAAA/DgEAAAAAAAABfgEAAFoAAAC8e4aXfR/ZP/EDP/ADP+M/AAAAPx4BAAAAAAAAAX8BAABaAAAAWLBMi1gr2T9yIzdyIzfjPwAAAD8eAQAAAAAAAAGAAQAAWgAAAI8Z2XIOQ9k/9EIv9EIv4z8AAAA/LQEAAAAAAAABgQEAAFoAAACPGdlyDkPZP3diJ3ZiJ+M/AAAAPz0BAAAAAAAAAYIBAABaAAAALE6fZulO2T93Yid2YifjPwAAAD89AQAAAAAAAAGDAQAAWgAAACxOn2bpTtk/+IEf+IEf4z8AAAA/TQEAAAAAAAABhAEAAFoAAAAsTp9m6U7ZP/zAD/zAD+M/AAAAP1wBAAAAAAAAAYUBAABaAAAALE6fZulO2T9+4Ad+4AfjPwAAAD9sAQAAAAAAAAGGAQAAWgAAACxOn2bpTtk/BD/wAz/w4j8AAAA/bAEAAAAAAAABhwEAAFoAAAAsTp9m6U7ZP4Ze6IVe6OI/AAAAP3wBAAAAAAAAAYgBAABaAAAAjxnZcg5D2T8IfuAHfuDiPwAAAD+LAQAAAAAAAAGJAQAAWgAAAPTkEn8zN9k/DL3QC73Q4j8AAAA/iwEAAAAAAAABigEAAFoAAAC8e4aXfR/ZP47cyI3cyOI/AAAAP5sBAAAAAAAAAYsBAABaAAAAIUfAo6IT2T+RG7mRG7niPwAAAD+bAQAAAAAAAAGMAQAAWgAAAE6pbcgR8Ng/llqplVqp4j8AAAA/qgEAAAAAAAABjQEAAFoAAABEoo4Fy7TYPxd6oRd6oeI/AAAAP6oBAAAAAAAAAY4BAABaAAAA1s91Nl+F2D8cuZEbuZHiPwAAAD+6AQAAAAAAAAGPAQAAWgAAADCU0H89Ptg/ndiJndiJ4j8AAAA/ugEAAAAAAAABkAEAAFoAAABd9n2krBrYPx/4gR/4geI/AAAAPwUCAAAAAAAAAZEBAABaAAAAVO+e4WXf1z8jN3IjN3LiPwAAAD8FAgAAAAAAAAGSAQAAWgAAAOUchhL6r9c/pVZqpVZq4j8AAAA/FAIAAAAAAAABkwEAAFoAAADbFadPs3TXP6mVWqmVWuI/AAAAPxQCAAAAAAAAAZQBAABaAAAACHhUdCJR1z8rtVIrtVLiPwAAAD8kAgAAAAAAAAGVAQAAWgAAAJqlO6W2Idc/rtRKrdRK4j8AAAA/JAIAAAAAAAABlgEAAFoAAADHB+nJJf7WPy/0Qi/0QuI/AAAAPzQCAAAAAAAAAZcBAABaAAAAvQAKB9/C1j+xEzuxEzviPwAAAD80AgAAAAAAAAGYAQAAWgAAAE8u8Tdzk9Y/MzMzMzMz4j8AAAA/QwIAAAAAAAABmQEAAFoAAADhW9hoB2TWP7VSK7VSK+I/AAAAP0MCAAAAAAAAAZoBAABaAAAAOyAzsuUc1j+1Uiu1UiviPwAAAD9iAgAAAAAAAAGbAQAAWgAAAJbkjfvD1dU/tVIrtVIr4j8AAAA/YgIAAAAAAAABnAEAAFoAAABVdCJRx4LVP7VSK7VSK+I/AAAAP2ICAAAAAAAAAZ0BAABaAAAAEgS3psov1T83ciM3ciPiPwAAAD9iAgAAAAAAAAGeAQAAWgAAAG3IEfCo6NQ/N3IjN3Ij4j8AAAA/cgIAAAAAAAABnwEAAFoAAAD+9fggPbnUPzdyIzdyI+I/AAAAP3ICAAAAAAAAAaABAABaAAAALFimRayV1D83ciM3ciPiPwAAAD+CAgAAAAAAAAGhAQAAWgAAAFm6U2obctQ/N3IjN3Ij4j8AAAA/kQIAAAAAAAABogEAAFoAAAC9hY12QGbUPzdyIzdyI+I/AAAAP5ECAAAAAAAAAaMBAABaAAAAhhwBj4pO1D83ciM3ciPiPwAAAD+RAgAAAAAAAAGkAQAAWgAAAOvnOpuvQtQ/N3IjN3Ij4j8AAAA/oQIAAAAAAAABpQEAAFoAAACzfq6z+SrUPzdyIzdyI+I/AAAAP6ECAAAAAAAAAaYBAABaAAAAfBUizEMT1D83ciM3ciPiPwAAAD+xAgAAAAAAAAGnAQAAWgAAAKl3z/Cy79M/N3IjN3Ij4j8AAAA/sQIAAAAAAAABqAEAAFoAAADX2XwVIszTPzdyIzdyI+I/AAAAP98CAAAAAAAAAakBAABaAAAAjGIyqN490z+1Uiu1UiviPwAAAD/fAgAAAAAAAAGqAQAAWgAAALnE38xNGtM/MzMzMzMz4j8AAAA/3wIAAAAAAAABqwEAAFoAAAATiToWLNPSP7ETO7ETO+I/AAAAP+8CAAAAAAAAAawBAABaAAAApbYhR8Cj0j8v9EIv9ELiPwAAAD//AgAAAAAAAAGtAQAAWgAAAG5NlV8KjNI/rtRKrdRK4j8AAAA//wIAAAAAAAABrgEAAFoAAAD/enyQnlzSP6mVWqmVWuI/AAAAPw4DAAAAAAAAAa8BAABaAAAAZEa2nMNQ0j+plVqplVriPwAAAD8OAwAAAAAAAAGwAQAAWgAAAMgR8KjoRNI/qZVaqZVa4j8AAAA/HgMAAAAAAAABsQEAAFoAAAAt3Sm1DTnSPyh2Yid2YuI/AAAAPx4DAAAAAAAAAbIBAABaAAAALd0ptQ050j+lVmqlVmriPwAAAD89AwAAAAAAAAGzAQAAWgAAAJGoY8EyLdI/IzdyIzdy4j8AAAA/XAMAAAAAAAABtAEAAFoAAACRqGPBMi3SP6IXeqEXeuI/AAAAP1wDAAAAAAAAAbUBAABaAAAA9nOdzVch0j+d2Imd2IniPwAAAD9sAwAAAAAAAAG2AQAAWgAAAPZznc1XIdI/HLmRG7mR4j8AAAA/fAMAAAAAAAABtwEAAFoAAABaP9fZfBXSP5ZaqZVaqeI/AAAAP3wDAAAAAAAAAbgBAABaAAAAI9ZK8sb90T+RG7mRG7niPwAAAD98AwAAAAAAAAG5AQAAWgAAACPWSvLG/dE/jtzIjdzI4j8AAAA/ugMAAAAAAAABugEAAFoAAADsbL4KEebRP3qhF3qhF+M/AAAAP8oDAAAAAAAAAbsBAABaAAAA7Gy+ChHm0T/4gR/4gR/jPwAAAD/KAwAAAAAAAAG8AQAAWgAAAIehhP7r8dE/+IEf+IEf4z8AAAA/ygMAAAAAAAABvQEAAFoAAACHoYT+6/HRP3diJ3ZiJ+M/AAAAP9kDAAAAAAAAAb4BAABaAAAAh6GE/uvx0T/0Qi/0Qi/jPwAAAD/pAwAAAAAAAAG/AQAAWgAAACPWSvLG/dE/9EIv9EIv4z8AAAA/+QMAAAAAAAABwAEAAFoAAAC+ChHmoQnSP3IjN3IjN+M/AAAAP/kDAAAAAAAAAcEBAABaAAAAvgoR5qEJ0j9u5EZu5EbjPwAAAD/5AwAAAAAAAAHCAQAAWgAAAPZznc1XIdI/buRGbuRG4z8AAAA/CAQAAAAAAAABwwEAAFoAAACRqGPBMi3SP+iFXuiFXuM/AAAAPxgEAAAAAAAAAcQBAABaAAAALd0ptQ050j/ohV7ohV7jPwAAAD8YBAAAAAAAAAHFAQAAWgAAAC3dKbUNOdI/5UZu5EZu4z8AAAA/KAQAAAAAAAABxgEAAFoAAADIEfCo6ETSP+VGbuRGbuM/AAAAPygEAAAAAAAAAccBAABaAAAAZEa2nMNQ0j/lRm7kRm7jPwAAAD83BAAAAAAAAAHIAQAAWgAAAJuvQoR5aNI/4Ad+4Ad+4z8AAAA/NwQAAAAAAAAByQEAAFoAAADSGM9rL4DSP+AHfuAHfuM/AAAAPzcEAAAAAAAAAcoBAABaAAAACYJbU+WX0j9f6IVe6IXjPwAAAD9HBAAAAAAAAAHLAQAAWgAAAEHr5zqbr9I/3MiN3MiN4z8AAAA/VgQAAAAAAAABzAEAAFoAAAB4VHQiUcfSP1qplVqpleM/AAAAP1YEAAAAAAAAAc0BAABaAAAAr70ACgff0j9aqZVaqZXjPwAAAD9mBAAAAAAAAAHOAQAAWgAAAEvyxv3h6tI/2Ymd2Imd4z8AAAA/ZgQAAAAAAAABzwEAAFoAAADmJo3xvPbSP9mJndiJneM/AAAAP3YEAAAAAAAAAdABAABaAAAAgltT5ZcC0z/ZiZ3YiZ3jPwAAAD+FBAAAAAAAAAHRAQAAWgAAALvY7YrTp+E/DL3QC73Q5D8AAAA/AAAAAAAAAAAB0gEAAFoAAABuvgoR5qHhPwy90Au90OQ/AAAAPw8AAAAAAAAAAdMBAABaAAAAH6Qnl/ib4T8MvdALvdDkPwAAAD8fAAAAAAAAAAHUAQAAWgAAAIRvYaMdkOE/DL3QC73Q5D8AAAA/LwAAAAAAAAAB1QEAAFoAAAA1VX4pMIrhP43cyI3cyOQ/AAAAPy8AAAAAAAAAAdYBAABaAAAAmiC4NVV+4T8Q/MAP/MDkPwAAAD8+AAAAAAAAAAHXAQAAWgAAAP7r8UF6cuE/EPzAD/zA5D8AAAA/PgAAAAAAAAAB2AEAAFoAAABjtytOn2bhP5IbuZEbueQ/AAAAP04AAAAAAAAAAdkBAABaAAAAx4JlWsRa4T+SG7mRG7nkPwAAAD9dAAAAAAAAAAHaAQAAWgAAAHpoguDWVOE/EzuxEzux5D8AAAA/XQAAAAAAAAAB2wEAAFoAAACQGdlyDkPhP5ZaqZVaqeQ/AAAAP10AAAAAAAAAAdwBAABaAAAA9OQSfzM34T+WWqmVWqnkPwAAAD9tAAAAAAAAAAHdAQAAWgAAAL17hpd9H+E/llqplVqp5D8AAAA/bQAAAAAAAAAB3gEAAFoAAAA5+BY22gHhP5ZaqZVaqeQ/AAAAP3gAAAAAAAAAAd8BAABaAAAAZlrEWkne4D8YeqEXeqHkPwAAAD+HAAAAAAAAAAHgAQAAWgAAAEWijgXLtOA/mZmZmZmZ5D8AAAA/hwAAAAAAAAAB4QEAAFoAAADXz3U2X4XgPxy5kRu5keQ/AAAAP4cAAAAAAAAAAeIBAABaAAAAaP1cZ/NV4D+e2Imd2InkPwAAAD+XAAAAAAAAAAHjAQAAWgAAAEhFJxJ1LOA/H/iBH/iB5D8AAAA/lwAAAAAAAAAB5AEAAFoAAAAnjfG89gLgP6IXeqEXeuQ/AAAAP6cAAAAAAAAAAeUBAABaAAAAQxMEt6bK3z8jN3IjN3LkPwAAAD+nAAAAAAAAAAHmAQAAWgAAAJ7XXgCFg98/pVZqpVZq5D8AAAA/tgAAAAAAAAAB5wEAAFoAAAAvBUYxGVTfP6VWaqVWauQ/AAAAP7YAAAAAAAAAAegBAABaAAAAwTItYq0k3z+lVmqlVmrkPwAAAD/GAAAAAAAAAAHpAQAAWgAAAFNgFJNB9d4/pVZqpVZq5D8AAAA/1QAAAAAAAAAB6gEAAFoAAADahhwBj4reP6VWaqVWauQ/AAAAP9UAAAAAAAAAAesBAABaAAAA0H89PkhP3j+lVmqlVmrkPwAAAD/lAAAAAAAAAAHsAQAAWgAAAMZ4XnsBFN4/pVZqpVZq5D8AAAA/9QAAAAAAAAAB7QEAAFoAAAAhPbnE38zdP6VWaqVWauQ/AAAAP/UAAAAAAAAAAe4BAABaAAAA4MxNGuN53T+lVmqlVmrkPwAAAD/1AAAAAAAAAAHvAQAAWgAAANbFblecPt0/pVZqpVZq5D8AAAA/BAEAAAAAAAAB8AEAAFoAAACUVQOtn+vcP6VWaqVWauQ/AAAAPxQBAAAAAAAAAfEBAABaAAAA2gugcPAt3D+lVmqlVmrkPwAAAD8kAQAAAAAAAAHyAQAAWgAAAGw5h6GE/ts/pVZqpVZq5D8AAAA/MwEAAAAAAAAB8wEAAFoAAADG/eHqYrfbP6VWaqVWauQ/AAAAPzMBAAAAAAAAAfQBAABaAAAAvPYCKBx82z+lVmqlVmrkPwAAAD9DAQAAAAAAAAH1AQAAWgAAAE4k6liwTNs/pVZqpVZq5D8AAAA/QwEAAAAAAAAB9gEAAFoAAADgUdGJRB3bP6VWaqVWauQ/AAAAP2IBAAAAAAAAAfcBAABaAAAAMA9NENya2j8jN3IjN3LkPwAAAD9iAQAAAAAAAAH4AQAAWgAAACYIbk2VX9o/ohd6oRd65D8AAAA/YgEAAAAAAAAB+QEAAFoAAABUahtyBDzaP6IXeqEXeuQ/AAAAP3IBAAAAAAAAAfoBAABaAAAAgczIlnMY2j+iF3qhF3rkPwAAAD9yAQAAAAAAAAH7AQAAWgAAAK4udrvi9Nk/ohd6oRd65D8AAAA/wAEAAAAAAAAB/AEAAFoAAACVXwqMYjLYP67USq3USuQ/AAAAP8ABAAAAAAAAAf0BAABaAAAA7yNl1UDr1z8v9EIv9ELkPwAAAD/AAQAAAAAAAAH+AQAAWgAAAErovx4fpNc/L/RCL/RC5D8AAAA/wAEAAAAAAAAB/wEAAFoAAADbFadPs3TXPy/0Qi/0QuQ/AAAAP88BAAAAAAAAAQACAABaAAAACHhUdCJR1z8v9EIv9ELkPwAAAD/PAQAAAAAAAAEBAgAAWgAAADbaAZmRLdc/L/RCL/RC5D8AAAA/3wEAAAAAAAABAgIAAFoAAAD/cHWx2xXXP67USq3USuQ/AAAAP98BAAAAAAAAAQMCAABaAAAAxwfpySX+1j+u1Eqt1ErkPwAAAD/vAQAAAAAAAAEEAgAAWgAAAJCeXOJv5tY/K7VSK7VS5D8AAAA/7wEAAAAAAAABBQIAAFoAAAD1aZbulNrWP6mVWqmVWuQ/AAAAP/4BAAAAAAAAAQYCAABaAAAAWTXQ+rnO1j8odmIndmLkPwAAAD8OAgAAAAAAAAEHAgAAWgAAAFk10Pq5ztY/pVZqpVZq5D8AAAA/HgIAAAAAAAABCAIAAFoAAAC9AAoH38LWP6VWaqVWauQ/AAAAPx4CAAAAAAAAAQkCAABaAAAAvQAKB9/C1j8jN3IjN3LkPwAAAD8eAgAAAAAAAAEKAgAAWgAAACLMQxMEt9Y/IzdyIzdy5D8AAAA/PQIAAAAAAAABCwIAAFoAAAAizEMTBLfWP6IXeqEXeuQ/AAAAP0wCAAAAAAAAAQwCAABaAAAAIsxDEwS31j8f+IEf+IHkPwAAAD9cAgAAAAAAAAENAgAAWgAAACLMQxMEt9Y/ntiJndiJ5D8AAAA/bAIAAAAAAAABDgIAAFoAAAAizEMTBLfWPxy5kRu5keQ/AAAAP2wCAAAAAAAAAQ8CAABaAAAAIsxDEwS31j+ZmZmZmZnkPwAAAD97AgAAAAAAAAEQAgAAWgAAACLMQxMEt9Y/GHqhF3qh5D8AAAA/ewIAAAAAAAABEQIAAFoAAAAizEMTBLfWP5ZaqZVaqeQ/AAAAP4sCAAAAAAAAARICAABaAAAAIsxDEwS31j8TO7ETO7HkPwAAAD+LAgAAAAAAAAETAgAAWgAAACLMQxMEt9Y/khu5kRu55D8AAAA/mwIAAAAAAAABFAIAAFoAAAAizEMTBLfWPxD8wA/8wOQ/AAAAP5sCAAAAAAAAARUCAABaAAAAIsxDEwS31j+N3MiN3MjkPwAAAD+qAgAAAAAAAAEWAgAAWgAAACLMQxMEt9Y/DL3QC73Q5D8AAAA/qgIAAAAAAAABFwIAAFoAAAAizEMTBLfWPwd+4Ad+4OQ/AAAAP7oCAAAAAAAAARgCAABaAAAAIsxDEwS31j+GXuiFXujkPwAAAD+6AgAAAAAAAAEZAgAAWgAAACLMQxMEt9Y/BD/wAz/w5D8AAAA/yQIAAAAAAAABGgIAAFoAAAAizEMTBLfWP4If+IEf+OQ/AAAAP8kCAAAAAAAAARsCAABaAAAAIsxDEwS31j9+4Ad+4AflPwAAAD/ZAgAAAAAAAAEcAgAAWgAAACLMQxMEt9Y//MAP/MAP5T8AAAA/+AIAAAAAAAABHQIAAFoAAAC9AAoH38LWP3ZiJ3ZiJ+U/AAAAP/gCAAAAAAAAAR4CAABaAAAAWTXQ+rnO1j/wAz/wAz/lPwAAAD8IAwAAAAAAAAEfAgAAWgAAAJCeXOJv5tY/7MRO7MRO5T8AAAA/CAMAAAAAAAABIAIAAFoAAAAs0yLWSvLWP2qlVmqlVuU/AAAAPxgDAAAAAAAAASECAABaAAAAYzyvvQAK1z/ohV7ohV7lPwAAAD8YAwAAAAAAAAEiAgAAWgAAAJqlO6W2Idc/Z2ZmZmZm5T8AAAA/JwMAAAAAAAABIwIAAFoAAABtQ46AR0XXP2IndmInduU/AAAAPycDAAAAAAAAASQCAABaAAAA2xWnT7N01z/hB37gB37lPwAAAD83AwAAAAAAAAElAgAAWgAAAOUchhL6r9c/3MiN3MiN5T8AAAA/RgMAAAAAAAABJgIAAFoAAAAmjfG89gLYP1uplVqpleU/AAAAP0YDAAAAAAAAAScCAABaAAAAAzIjW85h2D/ZiZ3YiZ3lPwAAAD9GAwAAAAAAAAEoAgAAWgAAAESijgXLtNg/VmqlVmql5T8AAAA/VgMAAAAAAAABKQIAAFoAAACFEvqvxwfZP1ZqpVZqpeU/AAAAP1YDAAAAAAAAASoCAABaAAAAY7crTp9m2T/VSq3USq3lPwAAAD9WAwAAAAAAAAErAgAAWgAAAEBcXex2xdk/1Uqt1Eqt5T8AAAA/ZgMAAAAAAAABLAIAAFoAAAAcAY+KTiTaP9VKrdRKreU/AAAAP4UDAAAAAAAAAS0CAABaAAAAF7tdcfo02z/VSq3USq3lPwAAAD+FAwAAAAAAAAEuAgAAWgAAALz2AigcfNs/1Uqt1Eqt5T8AAAA/lQMAAAAAAAABLwIAAFoAAAAryRv3h6vbP9VKrdRKreU/AAAAP6QDAAAAAAAAATACAABaAAAA0ATBrany2z/VSq3USq3lPwAAAD+kAwAAAAAAAAExAgAAWgAAABF1LFimRdw/1Uqt1Eqt5T8AAAA/pAMAAAAAAAABMgIAAFoAAAAbfAsb7YDcP9VKrdRKreU/AAAAP7QDAAAAAAAAATMCAABaAAAAik4k6liw3D/VSq3USq3lPwAAAD+0AwAAAAAAAAE0AgAAWgAAAA0v+z5SVt0/1Uqt1Eqt5T8AAAA/wwMAAAAAAAABNQIAAFoAAAB7ARQOvoXdP9VKrdRKreU/AAAAP9MDAAAAAAAAATYCAABaAAAAvXF/uLrY3T/VSq3USq3lPwAAAD/jAwAAAAAAAAE3AgAAWgAAACtEmIcmCN4/1Uqt1Eqt5T8AAAA/4wMAAAAAAAABOAIAAFoAAAA1S3dKbUPeP1ZqpVZqpeU/AAAAP/IDAAAAAAAAATkCAABaAAAA2oYcAY+K3j/ZiZ3YiZ3lPwAAAD/yAwAAAAAAAAE6AgAAWgAAAOSN+8PVxd4/2Ymd2Imd5T8AAAA/AgQAAAAAAAABOwIAAFoAAADulNqGHAHfP1uplVqpleU/AAAAPwIEAAAAAAAAATwCAABaAAAA+Ju5SWM83z9bqZVaqZXlPwAAAD8CBAAAAAAAAAE9AgAAWgAAAGZu0hjPa98/3MiN3MiN5T8AAAA/EgQAAAAAAAABPgIAAFoAAABxdbHbFaffP1/ohV7oheU/AAAAPxIEAAAAAAAAAT8CAABaAAAAQxMEt6bK3z9f6IVe6IXlPwAAAD8hBAAAAAAAAAFAAgAAWgAAALHlHIYS+t8/4Qd+4Ad+5T8AAAA/IQQAAAAAAAABQQIAAFoAAABe9n2krBrgP+VGbuRGbuU/AAAAPzEEAAAAAAAAAUICAABaAAAASEUnEnUs4D/ohV7ohV7lPwAAAD9ABAAAAAAAAAFDAgAAWgAAAH+us/kqROA/aqVWaqVW5T8AAAA/QAQAAAAAAAABRAIAAFoAAAC2F0Dh4FvgP2qlVmqlVuU/AAAAP0AEAAAAAAAAAUUCAABaAAAAn2bpTqlt4D9qpVZqpVblPwAAAD9QBAAAAAAAAAFGAgAAWgAAADubr0KEeeA/7MRO7MRO5T8AAAA/UAQAAAAAAAABRwIAAFoAAADXz3U2X4XgP+zETuzETuU/AAAAP2AEAAAAAAAAAUgCAABaAAAAJOpYsEyL4D9u5EZu5EblPwAAAD9gBAAAAAAAAAFJAgAAWgAAAA45Ah4VneA/buRGbuRG5T8AAAA/fwQAAAAAAAABSgIAAFoAAABcU+WXAqPgP27kRm7kRuU/AAAAP38EAAAAAAAAAUsCAABaAAAA+Ieri92u4D9u5EZu5EblPwAAAD+PBAAAAAAAAAFMAgAAWgAAAEWijgXLtOA/8AM/8AM/5T8AAAA/ngQAAAAAAAABTQIAAFoAAACTvHF/uLrgP/ADP/ADP+U/AAAAP54EAAAAAAAAAU4CAABaAAAAL/E3c5PG4D/wAz/wAz/lPwAAAD+rBAAAAAAAAAFPAgAAWgAAAH0LG+2AzOA/ciM3ciM35T8AAAA/ugQAAAAAAAABUAIAAFoAAADKJf5mbtLgP3IjN3IjN+U/AAAAP7oEAAAAAAAAAVECAABaAAAAZlrEWkne4D9yIzdyIzflPwAAAD/KBAAAAAAAAAFSAgAAWgAAALR0p9Q25OA/ciM3ciM35T8AAAA/ygQAAAAAAAABUwIAAFoAAAACj4pOJOrgP3IjN3IjN+U/AAAAP9oEAAAAAAAAAVQCAABaAAAAT6ltyBHw4D9yIzdyIzflPwAAAD/aBAAAAAAAAAFVAgAAWgAAAOvdM7zs++A/ciM3ciM35T8AAAA/2gQAAAAAAAABVgIAAFoAAAA5+BY22gHhP3IjN3IjN+U/AAAAP/kEAAAAAAAAAVcCAABaAAAA1CzdKbUN4T/wAz/wAz/lPwAAAD8JBQAAAAAAAAFYAgAAWgAAACJHwKOiE+E/8AM/8AM/5T8AAAA/CQUAAAAAAAABWQIAAFoAAABwYaMdkBnhP/ADP/ADP+U/AAAAPwkFAAAAAAAAAVoCAABaAAAADJZpEWsl4T/wAz/wAz/lPwAAAD8YBQAAAAAAAAFbAgAAWgAAAKfKLwVGMeE/8AM/8AM/5T8AAAA/GAUAAAAAAAABXAIAAFoAAAD05BJ/MzfhP/ADP/ADP+U/AAAAPygFAAAAAAAAAV0CAABaAAAAkBnZcg5D4T/wAz/wAz/lPwAAAD83BQAAAAAAAAFeAgAAWgAAAHpoguDWVOE/buRGbuRG5T8AAAA/NwUAAAAAAAABXwIAAFoAAADHgmVaxFrhP27kRm7kRuU/AAAAP0cFAAAAAAAAAWACAABaAAAAFZ1I1LFg4T9u5EZu5EblPwAAAD9HBQAAAAAAAAFhAgAAWgAAAGO3K06fZuE/buRGbuRG5T8AAAA/VwUAAAAAAAABYgIAAFoAAABjtytOn2bhP/ADP/ADP+U/AAAAP9QFAAAAAAAAAWMCAABaAAAAY7crTp9m4T9yIzdyIzflPwAAAD/jBQAAAAAAAAFkAgAAWgAAAGO3K06fZuE/9EIv9EIv5T8AAAA/8wUAAAAAAAABZQIAAFoAAABjtytOn2bhP3ZiJ3ZiJ+U/AAAAPxIGAAAAAAAAAWYCAABaAAAAY7crTp9m4T/4gR/4gR/lPwAAAD8iBgAAAAAAAAFnAgAAWgAAAGO3K06fZuE/eqEXeqEX5T8AAAA/IgYAAAAAAAABaAIAAFoAAACx0Q7IjGzhP/zAD/zAD+U/AAAAPzEGAAAAAAAAAWkCAABaAAAAsdEOyIxs4T9+4Ad+4AflPwAAAD9BBgAAAAAAAAFqAgAAWgAAAP7r8UF6cuE/AAAAAAAA5T8AAAA/QQYAAAAAAAABawIAAFoAAAD+6/FBenLhP4If+IEf+OQ/AAAAP1EGAAAAAAAAAWwCAABaAAAA/uvxQXpy4T8EP/ADP/DkPwAAAD9RBgAAAAAAAAFtAgAAWgAAAP7r8UF6cuE/B37gB37g5D8AAAA/YAYAAAAAAAABbgIAAFoAAABNBtW7Z3jhP4qd2Imd2OQ/AAAAP3AGAAAAAAAAAW8CAABaAAAATQbVu2d44T8MvdALvdDkPwAAAD9wBgAAAAAAAAFwAgAAWgAAAE0G1btneOE/jdzIjdzI5D8AAAA/gAYAAAAAAAABcQIAAFoAAABNBtW7Z3jhP5IbuZEbueQ/AAAAP4AGAAAAAAAAAXICAABaAAAATQbVu2d44T8TO7ETO7HkPwAAAD+fBgAAAAAAAAFzAgAAWgAAAE0G1btneOE/llqplVqp5D8AAAA/rgYAAAAAAAABdAIAAFoAAAAwgMLBt7CxP5ZaqZVaqds/AAAAPwAAAAAAAAAAAXUCAABaAAAAMIDCwbewsT+SG7mRG7nbPwAAAD9tAAAAAAAAAAF2AgAAWgAAADCAwsG3sLE/jtzIjdzI2z8AAAA/fQAAAAAAAAABdwIAAFoAAAAwgMLBt7CxP4qd2Imd2Ns/AAAAP4wAAAAAAAAAAXgCAABaAAAAnlLbkCPgsT+GXuiFXujbPwAAAD+cAAAAAAAAAAF5AgAAWgAAAA0l9F+PD7I/XuiFXuiF3D8AAAA/rAAAAAAAAAABegIAAFoAAAANJfRfjw+yP1IrtVIrtdw/AAAAP+oAAAAAAAAAAXsCAABaAAAADSX0X48Psj8EP/ADP/DdPwAAAD8ZAQAAAAAAAAF8AgAAWgAAAJ5S25Aj4LE/2Imd2Imd3j8AAAA/GQEAAAAAAAABfQIAAFoAAACeUtuQI+CxP9RKrdRKrd4/AAAAPxkBAAAAAAAAAX4CAABaAAAAnlLbkCPgsT/SC73QC73ePwAAAD8ZAQAAAAAAAAF/AgAAWgAAAJ5S25Aj4LE/zMzMzMzM3j8AAAA/KQEAAAAAAAABgAIAAFoAAACeUtuQI+CxP8ZO7MRO7N4/AAAAPzgBAAAAAAAAAYECAABaAAAADSX0X48Psj/AD/zAD/zePwAAAD84AQAAAAAAAAGCAgAAWgAAAA0l9F+PD7I/vNALvdAL3z8AAAA/SAEAAAAAAAABgwIAAFoAAAANJfRfjw+yP7qRG7mRG98/AAAAP2cBAAAAAAAAAYQCAABaAAAAe/cML/s+sj+6kRu5kRvfPwAAAD+mAQAAAAAAAAGFAgAAWgAAAOnJJf5mbrI/upEbuZEb3z8AAAA/ywIAAAAAAAABhgIAAFoAAAB4xenTLN3hP9mJndiJneE/AAAAPwAAAAAAAAAAAYcCAABaAAAAKasGWj/X4T/ZiZ3YiZ3hPwAAAD8AAAAAAAAAAAGIAgAAWgAAAI52QGZky+E/2Ymd2Imd4T8AAAA/AAAAAAAAAAABiQIAAFoAAAClJ5f4m7nhP9mJndiJneE/AAAAPw8AAAAAAAAAAYoCAABaAAAAu9jtitOn4T9XaqVWaqXhPwAAAD8fAAAAAAAAAAGLAgAAWgAAAIRvYaMdkOE/V2qlVmql4T8AAAA/KAAAAAAAAAABjAIAAFoAAAD+6/FBenLhP1dqpVZqpeE/AAAAPzgAAAAAAAAAAY0CAABaAAAAemiC4NZU4T9XaqVWaqXhPwAAAD84AAAAAAAAAAGOAgAAWgAAAPTkEn8zN+E/V2qlVmql4T8AAAA/OAAAAAAAAAABjwIAAFoAAAAiR8CjohPhP1dqpVZqpeE/AAAAP0cAAAAAAAAAAZACAABaAAAAAo+KTiTq4D9XaqVWaqXhPwAAAD9HAAAAAAAAAAGRAgAAWgAAAC/xN3OTxuA/V2qlVmql4T8AAAA/VwAAAAAAAAABkgIAAFoAAABcU+WXAqPgP1dqpVZqpeE/AAAAP2YAAAAAAAAAAZMCAABaAAAAO5uvQoR54D9XaqVWaqXhPwAAAD9mAAAAAAAAAAGUAgAAWgAAAGj9XGfzVeA/V2qlVmql4T8AAAA/dgAAAAAAAAABlQIAAFoAAABIRScSdSzgP1dqpVZqpeE/AAAAP3YAAAAAAAAAAZYCAABaAAAAw8G3sNEO4D9XaqVWaqXhPwAAAD+GAAAAAAAAAAGXAgAAWgAAAA2qd8/wst8/V2qlVmql4T8AAAA/hgAAAAAAAAABmAIAAFoAAABmbtIYz2vfP1dqpVZqpeE/AAAAP5UAAAAAAAAAAZkCAABaAAAAismgevcM3z9XaqVWaqXhPwAAAD+VAAAAAAAAAAGaAgAAWgAAAK0kb9wfrt4/V2qlVmql4T8AAAA/pQAAAAAAAAABmwIAAFoAAACZFrFWkjfeP1dqpVZqpeE/AAAAP6UAAAAAAAAAAZwCAABaAAAAvXF/uLrY3T9XaqVWaqXhPwAAAD+1AAAAAAAAAAGdAgAAWgAAAESYhyYIbt0/V2qlVmql4T8AAAA/tQAAAAAAAAABngIAAFoAAAACKBx8CxvdP1dqpVZqpeE/AAAAP8QAAAAAAAAAAZ8CAABaAAAA+CA9ucTf3D9XaqVWaqXhPwAAAD/EAAAAAAAAAAGgAgAAWgAAALew0Q7IjNw/V2qlVmql4T8AAAA/1AAAAAAAAAABoQIAAFoAAACtqfJLgVHcP1dqpVZqpeE/AAAAP9QAAAAAAAAAAaICAABaAAAAB25NlV8K3D9XaqVWaqXhPwAAAD/jAAAAAAAAAAGjAgAAWgAAAJmbNMbz2ts/V2qlVmql4T8AAAA/4wAAAAAAAAABpAIAAFoAAADG/eHqYrfbP1dqpVZqpeE/AAAAP/MAAAAAAAAAAaUCAABaAAAAWCvJG/eH2z9XaqVWaqXhPwAAAD8DAQAAAAAAAAGmAgAAWgAAAIWNdkBmZNs/V2qlVmql4T8AAAA/AwEAAAAAAAABpwIAAFoAAAAXu11x+jTbP1dqpVZqpeE/AAAAPwMBAAAAAAAAAagCAABaAAAAqehEoo4F2z9XaqVWaqXhPwAAAD8SAQAAAAAAAAGpAgAAWgAAANZK8sb94do/V2qlVmql4T8AAAA/IgEAAAAAAAABqgIAAFoAAABneNn3kbLaP1dqpVZqpeE/AAAAPyIBAAAAAAAAAasCAABaAAAAXnH6NEt32j9XaqVWaqXhPwAAAD8iAQAAAAAAAAGsAgAAWgAAAFRqG3IEPNo/V2qlVmql4T8AAAA/MgEAAAAAAAABrQIAAFoAAADllwKjmAzaP1dqpVZqpeE/AAAAPzIBAAAAAAAAAa4CAABaAAAAd8Xp0yzd2T9XaqVWaqXhPwAAAD9BAQAAAAAAAAGvAgAAWgAAAKQnl/ibudk/V2qlVmql4T8AAAA/QQEAAAAAAAABsAIAAFoAAAA2VX4pMIrZP9mJndiJneE/AAAAP1EBAAAAAAAAAbECAABaAAAAY7crTp9m2T/ZiZ3YiZ3hPwAAAD9RAQAAAAAAAAGyAgAAWgAAAI8Z2XIOQ9k/WqmVWqmV4T8AAAA/YAEAAAAAAAABswIAAFoAAAC8e4aXfR/ZP1qplVqpleE/AAAAP3ABAAAAAAAAAbQCAABaAAAAhRL6r8cH2T9aqZVaqZXhPwAAAD9wAQAAAAAAAAG1AgAAWgAAALJ0p9Q25Ng/WqmVWqmV4T8AAAA/cAEAAAAAAAABtgIAAFoAAADg1lT5pcDYP1qplVqpleE/AAAAP4ABAAAAAAAAAbcCAABaAAAAqW3IEfCo2D9aqZVaqZXhPwAAAD+PAQAAAAAAAAG4AgAAWgAAANbPdTZfhdg/3ciN3MiN4T8AAAA/jwEAAAAAAAABuQIAAFoAAABn/Vxn81XYP93IjdzIjeE/AAAAP58BAAAAAAAAAboCAABaAAAA+SpEmIcm2D/dyI3cyI3hPwAAAD+fAQAAAAAAAAG7AgAAWgAAAItYK8kb99c/X+iFXuiF4T8AAAA/nwEAAAAAAAABvAIAAFoAAACBUUwG1bvXP+AHfuAHfuE/AAAAP68BAAAAAAAAAb0CAABaAAAAEn8zN2mM1z/gB37gB37hPwAAAD++AQAAAAAAAAG+AgAAWgAAAKSsGmj9XNc/4Ad+4Ad+4T8AAAA/zgEAAAAAAAABvwIAAFoAAABjPK+9AArXP2MndmInduE/AAAAP90BAAAAAAAAAcACAABaAAAAkJ5c4m/m1j9jJ3ZiJ3bhPwAAAD/dAQAAAAAAAAHBAgAAWgAAACLMQxMEt9Y/Yyd2Yid24T8AAAA/3QEAAAAAAAABwgIAAFoAAADrYrcrTp/WP2MndmInduE/AAAAP+0BAAAAAAAAAcMCAABaAAAAGMVkUL171j9jJ3ZiJ3bhPwAAAD/tAQAAAAAAAAHEAgAAWgAAAEUnEnUsWNY/Yyd2Yid24T8AAAA//QEAAAAAAAABxQIAAFoAAAByib+ZmzTWP2MndmInduE/AAAAP/0BAAAAAAAAAcYCAABaAAAAoOtsvgoR1j9jJ3ZiJ3bhPwAAAD8MAgAAAAAAAAHHAgAAWgAAAM1NGuN57dU/Yyd2Yid24T8AAAA/HAIAAAAAAAAByAIAAFoAAAD6r8cH6cnVP2MndmInduE/AAAAPxwCAAAAAAAAAckCAABaAAAAw0Y7IDOy1T9jJ3ZiJ3bhPwAAAD8cAgAAAAAAAAHKAgAAWgAAAPCo6ESijtU/Yyd2Yid24T8AAAA/LAIAAAAAAAABywIAAFoAAAAdC5ZpEWvVP2MndmInduE/AAAAPywCAAAAAAAAAcwCAABaAAAA5aEJgltT1T/lRm7kRm7hPwAAAD87AgAAAAAAAAHNAgAAWgAAAK44fZqlO9U/5UZu5EZu4T8AAAA/OwIAAAAAAAABzgIAAFoAAAB3z/Cy7yPVP+VGbuRGbuE/AAAAP0sCAAAAAAAAAc8CAABaAAAA25oqvxQY1T/lRm7kRm7hPwAAAD9LAgAAAAAAAAHQAgAAWgAAAEBmZMs5DNU/5UZu5EZu4T8AAAA/WgIAAAAAAAAB0QIAAFoAAAAI/dfjg/TUP+VGbuRGbuE/AAAAP1oCAAAAAAAAAdICAABaAAAA0ZNL/M3c1D/lRm7kRm7hPwAAAD9qAgAAAAAAAAHTAgAAWgAAADZfhQjz0NQ/5UZu5EZu4T8AAAA/agIAAAAAAAAB1AIAAFoAAACaKr8UGMXUP+VGbuRGbuE/AAAAP3oCAAAAAAAAAdUCAABaAAAAY8EyLWKt1D/lRm7kRm7hPwAAAD96AgAAAAAAAAHWAgAAWgAAAPXuGV72fdQ/5UZu5EZu4T8AAAA/mQIAAAAAAAAB1wIAAFoAAABZulNqG3LUP+VGbuRGbuE/AAAAP6kCAAAAAAAAAdgCAABaAAAAIlHHgmVa1D/lRm7kRm7hPwAAAD+pAgAAAAAAAAHZAgAAWgAAAOvnOpuvQtQ/5UZu5EZu4T8AAAA/uAIAAAAAAAAB2gIAAFoAAAAYSui/Hh/UP+VGbuRGbuE/AAAAP7gCAAAAAAAAAdsCAABaAAAA4eBb2GgH1D/lRm7kRm7hPwAAAD/IAgAAAAAAAAHcAgAAWgAAAKl3z/Cy79M/ZmZmZmZm4T8AAAA/yAIAAAAAAAAB3QIAAFoAAADX2XwVIszTP2ZmZmZmZuE/AAAAP9cCAAAAAAAAAd4CAABaAAAAoHDwLWy00z9mZmZmZmbhPwAAAD/XAgAAAAAAAAHfAgAAWgAAAAQ8KjqRqNM/ZmZmZmZm4T8AAAA/1wIAAAAAAAAB4AIAAFoAAABoB2RGtpzTP2ZmZmZmZuE/AAAAP+cCAAAAAAAAAeECAABaAAAAzdKdUtuQ0z9mZmZmZmbhPwAAAD/3AgAAAAAAAAHiAgAAWgAAADGe114AhdM/ZmZmZmZm4T8AAAA/BgMAAAAAAAAB4wIAAFoAAACWaRFrJXnTP2ZmZmZmZuE/AAAAPyYDAAAAAAAAAeQCAABaAAAA+jRLd0pt0z9mZmZmZmbhPwAAAD9FAwAAAAAAAAHlAgAAWgAAAF4AhYNvYdM/ZmZmZmZm4T8AAAA/sgMAAAAAAAAB5gIAAFoAAADDy76PlFXTP2ZmZmZmZuE/AAAAP/EDAAAAAAAAAecCAABaAAAAJ5f4m7lJ0z9mZmZmZmbhPwAAAD8ABAAAAAAAAAHoAgAAWgAAAIxiMqjePdM/5UZu5EZu4T8AAAA/AAQAAAAAAAAB6QIAAFoAAADwLWy0AzLTP+VGbuRGbuE/AAAAPwAEAAAAAAAAAeoCAABaAAAAucTfzE0a0z/lRm7kRm7hPwAAAD8QBAAAAAAAAAHrAgAAWgAAAIJbU+WXAtM/5UZu5EZu4T8AAAA/EAQAAAAAAAAB7AIAAFoAAABL8sb94erSP+VGbuRGbuE/AAAAPyAEAAAAAAAAAe0CAABaAAAAE4k6FizT0j/lRm7kRm7hPwAAAD8vBAAAAAAAAAHuAgAAWgAAAHhUdCJRx9I/5UZu5EZu4T8AAAA/PwQAAAAAAAAB7wIAAFoAAADcH64udrvSP+VGbuRGbuE/AAAAPz8EAAAAAAAAAfACAABaAAAAQevnOpuv0j/lRm7kRm7hPwAAAD9OBAAAAAAAAAHxAgAAWgAAAKW2IUfAo9I/5UZu5EZu4T8AAAA/XgQAAAAAAAAB8gIAAFoAAAAJgltT5ZfSP+VGbuRGbuE/AAAAP24EAAAAAAAAAfMCAABaAAAA0hjPay+A0j/lRm7kRm7hPwAAAD99BAAAAAAAAAH0AgAAWgAAAJuvQoR5aNI/5UZu5EZu4T8AAAA/jQQAAAAAAAAB9QIAAFoAAABkRracw1DSP+VGbuRGbuE/AAAAP50EAAAAAAAAAfYCAABaAAAAkahjwTIt0j/lRm7kRm7hPwAAAD+dBAAAAAAAAAH3AgAAWgAAAL4KEeahCdI/ZmZmZmZm4T8AAAA/vAQAAAAAAAAB+AIAAFoAAAAZz2svgMLRP2ZmZmZmZuE/AAAAP7wEAAAAAAAAAfkCAABaAAAARjEZVO+e0T9mZmZmZmbhPwAAAD+8BAAAAAAAAAH6AgAAWgAAAA/IjGw5h9E/ZmZmZmZm4T8AAAA/ywQAAAAAAAAB+wIAAFoAAAAPyIxsOYfRP+mFXuiFXuE/AAAAP8sEAAAAAAAAAfwCAABaAAAAc5PGeF570T/phV7ohV7hPwAAAD/bBAAAAAAAAAH9AgAAWgAAAHOTxnhee9E/aqVWaqVW4T8AAAA/xQUAAAAAAAAB/gIAAFoAAABzk8Z4XnvRP+zETuzETuE/AAAAP9UFAAAAAAAAAf8CAABaAAAAc5PGeF570T9v5EZu5EbhPwAAAD/lBQAAAAAAAAEAAwAAWgAAAA/IjGw5h9E/b+RGbuRG4T8AAAA/9AUAAAAAAAABAQMAAFoAAACun+tsvgqBP/VCL/RCL+E/AAAAPwAAAAAAAAAAAQIDAABaAAAAITOy5RyGgj/1Qi/0Qi/hPwAAAD8AAAAAAAAAAAEDAwAAWgAAAJPGeF57AYQ/ciM3ciM34T8AAAA/PgAAAAAAAAABBAMAAFoAAAAHWj/X2XyFP/ADP/ADP+E/AAAAPz4AAAAAAAAAAQUDAABaAAAAee0FUDj4hj9v5EZu5EbhPwAAAD9OAAAAAAAAAAEGAwAAWgAAAGEUk0H17ok/7MRO7MRO4T8AAAA/XQAAAAAAAAABBwMAAFoAAAC5zuarEGGOP+mFXuiFXuE/AAAAP10AAAAAAAAAAQgDAABaAAAARI6AR0Unkj/lRm7kRm7hPwAAAD9tAAAAAAAAAAEJAwAAWgAAAMol/mZu0pg/1Eqt1Eqt4T8AAAA/fQAAAAAAAAABCgMAAFoAAADeKbUNOQKeP83MzMzMzOE/AAAAP30AAAAAAAAAAQsDAABaAAAA1LtneNn3oT9DL/RCL/ThPwAAAD+MAAAAAAAAAAEMAwAAWgAAAN49w8u+j6Q/uZEbuZEb4j8AAAA/jAAAAAAAAAABDQMAAFoAAAAudrvi9GmmPzMzMzMzM+I/AAAAP5wAAAAAAAAAAQ4DAABaAAAAf66z+SpEqD8rtVIrtVLiPwAAAD+cAAAAAAAAAAEPAwAAWgAAADj4FjbaAak/IzdyIzdy4j8AAAA/rAAAAAAAAAABEAMAAFoAAADxQXpyib+pP6IXeqEXeuI/AAAAP6wAAAAAAAAAAREDAABaAAAArIvdrjh9qj+d2Imd2IniPwAAAD+7AAAAAAAAAAESAwAAWgAAAIkwD00Q3Ko/HLmRG7mR4j8AAAA/ywAAAAAAAAABEwMAAFoAAABl1UDr5zqrP5qZmZmZmeI/AAAAP8sAAAAAAAAAARQDAABaAAAAQnpyib+Zqz8XeqEXeqHiPwAAAD/LAAAAAAAAAAEVAwAAWgAAAEJ6com/mas/llqplVqp4j8AAAA/6gAAAAAAAAABFgMAAFoAAABl1UDr5zqrP5ZaqZVaqeI/AAAAPzgBAAAAAAAAARcDAABaAAAAZdVA6+c6qz8XeqEXeqHiPwAAAD9IAQAAAAAAAAEYAwAAWgAAAIkwD00Q3Ko/F3qhF3qh4j8AAAA/VwEAAAAAAAABGQMAAFoAAACJMA9NENyqP5qZmZmZmeI/AAAAP3cBAAAAAAAAARoDAABaAAAArIvdrjh9qj+amZmZmZniPwAAAD93AQAAAAAAAAEbAwAAWgAAAKyL3a44fao/HLmRG7mR4j8AAAA/dwEAAAAAAAABHAMAAFoAAAAudrvi9GmmPwu90Au90OA/AAAAPwAAAAAAAAAAAR0DAABaAAAAUdGJRB0Lpj+KndiJndjgPwAAAD8gAAAAAAAAAAEeAwAAWgAAALvi9GmW7qQ/fuAHfuAH4T8AAAA/XgAAAAAAAAABHwMAAFoAAADePcPLvo+kP/zAD/zAD+E/AAAAP14AAAAAAAAAASADAABaAAAAApmRLecwpD92Yid2YifhPwAAAD9eAAAAAAAAAAEhAwAAWgAAACX0X48P0qM/8AM/8AM/4T8AAAA/bgAAAAAAAAABIgMAAFoAAABITy7xN3OjP+zETuzETuE/AAAAP30AAAAAAAAAASMDAABaAAAASE8u8Tdzoz9mZmZmZmbhPwAAAD99AAAAAAAAAAEkAwAAWgAAAI8Fy7SItaI/Yyd2Yid24T8AAAA/fQAAAAAAAAABJQMAAFoAAACxYJkWsVaiP93IjdzIjeE/AAAAP40AAAAAAAAAASYDAABaAAAA1LtneNn3oT9TK7VSK7XhPwAAAD+NAAAAAAAAAAEnAwAAWgAAABtyBDwqOqE/zczMzMzM4T8AAAA/nQAAAAAAAAABKAMAAFoAAABiKKH/enygP0du5EZu5OE/AAAAP50AAAAAAAAAASkDAABaAAAAUL17hpd9nz+90Au90AviPwAAAD+sAAAAAAAAAAEqAwAAWgAAAFC9e4aXfZ8/uZEbuZEb4j8AAAA/rAAAAAAAAAABKwMAAFoAAACYcxhK6L+eP7VSK7VSK+I/AAAAP7wAAAAAAAAAASwDAABaAAAA3im1DTkCnj+xEzuxEzviPwAAAD/MAAAAAAAAAAEtAwAAWgAAAN4ptQ05Ap4/rtRKrdRK4j8AAAA/zAAAAAAAAAABLgMAAFoAAAAi4FHRiUSdPyu1Uiu1UuI/AAAAP8wAAAAAAAAAAS8DAABaAAAAIuBR0YlEnT+plVqplVriPwAAAD/bAAAAAAAAAAEwAwAAWgAAACLgUdGJRJ0/pVZqpVZq4j8AAAA/2wAAAAAAAAABMQMAAFoAAAAi4FHRiUSdPyM3ciM3cuI/AAAAP/oAAAAAAAAAATIDAABaAAAAaJbulNqGnD8f+IEf+IHiPwAAAD/6AAAAAAAAAAEzAwAAWgAAAGiW7pTahpw/ndiJndiJ4j8AAAA/CgEAAAAAAAABNAMAAFoAAABolu6U2oacPxy5kRu5keI/AAAAPwoBAAAAAAAAATUDAABaAAAAsEyLWCvJmz8XeqEXeqHiPwAAAD8aAQAAAAAAAAE2AwAAWgAAALBMi1gryZs/llqplVqp4j8AAAA/GgEAAAAAAAABNwMAAFoAAACwTItYK8mbPxQ7sRM7seI/AAAAPykBAAAAAAAAATgDAABaAAAAsEyLWCvJmz8Q/MAP/MDiPwAAAD8pAQAAAAAAAAE5AwAAWgAAAPYCKBx8C5s/jtzIjdzI4j8AAAA/OQEAAAAAAAABOgMAAFoAAAD2AigcfAubPwy90Au90OI/AAAAPzkBAAAAAAAAATsDAABaAAAA9gIoHHwLmz+KndiJndjiPwAAAD9YAQAAAAAAAAE8AwAAWgAAADy5xN/MTZo/ip3YiZ3Y4j8AAAA/aAEAAAAAAAABPQMAAFoAAACEb2GjHZCZP4qd2Imd2OI/AAAAP/gBAAAAAAAAAT4DAABaAAAAhG9hox2QmT8MvdALvdDiPwAAAD8YAgAAAAAAAAE/AwAAWgAAABxe9n2krGo/K7VSK7VS4j8AAAA/AAAAAAAAAAABQAMAAFoAAAD0VYgwD01wPyu1Uiu1UuI/AAAAP04AAAAAAAAAAUEDAABaAAAA3HwVIsxDcz8rtVIrtVLiPwAAAD9OAAAAAAAAAAFCAwAAWgAAAMCjohOJOnY/K7VSK7VS4j8AAAA/XgAAAAAAAAABQwMAAFoAAACmyi8FRjF5Pyu1Uiu1UuI/AAAAP14AAAAAAAAAAUQDAABaAAAAjvG89gIofD+u1Eqt1EriPwAAAD9uAAAAAAAAAAFFAwAAWgAAAK6f62y+CoE/L/RCL/RC4j8AAAA/bgAAAAAAAAABRgMAAFoAAACTxnheewGEPy/0Qi/0QuI/AAAAP30AAAAAAAAAAUcDAABaAAAAee0FUDj4hj+xEzuxEzviPwAAAD+NAAAAAAAAAAFIAwAAWgAAAGEUk0H17ok/sRM7sRM74j8AAAA/nQAAAAAAAAABSQMAAFoAAAC5zuarEGGOP7ETO7ETO+I/AAAAP50AAAAAAAAAAUoDAABaAAAA5P5wdbHblT8zMzMzMzPiPwAAAD+sAAAAAAAAAAFLAwAAWgAAADy5xN/MTZo/tVIrtVIr4j8AAAA/rAAAAAAAAAABTAMAAFoAAABQvXuGl32fPzdyIzdyI+I/AAAAP6wAAAAAAAAAAU0DAABaAAAAsWCZFrFWoj83ciM3ciPiPwAAAD+8AAAAAAAAAAFOAwAAWgAAAN49w8u+j6Q/N3IjN3Ij4j8AAAA/ywAAAAAAAAABTwMAAFoAAABR0YlEHQumPzdyIzdyI+I/AAAAP8sAAAAAAAAAAVADAABaAAAAxWRQvXuGpz83ciM3ciPiPwAAAD/LAAAAAAAAAAFRAwAAWgAAAFtT5ZcCo6g/N3IjN3Ij4j8AAAA/2wAAAAAAAAABUgMAAFoAAADxQXpyib+pPzdyIzdyI+I/AAAAP9sAAAAAAAAAAVMDAABaAAAArIvdrjh9qj83ciM3ciPiPwAAAD/rAAAAAAAAAAFUAwAAWgAAAIkwD00Q3Ko/N3IjN3Ij4j8AAAA/6wAAAAAAAAABVQMAAFoAAABCenKJv5mrPzdyIzdyI+I/AAAAP/oAAAAAAAAAAVYDAABaAAAA+8PVxW5XrD83ciM3ciPiPwAAAD/6AAAAAAAAAAFXAwAAWgAAAJGyaqD1c60/N3IjN3Ij4j8AAAA/CgEAAAAAAAABWAMAAFoAAAAFRjEZVO+uPzdyIzdyI+I/AAAAPxoBAAAAAAAAAVkDAABaAAAAThrjee0FsD83ciM3ciPiPwAAAD8aAQAAAAAAAAFaAwAAWgAAAAhkRracw7A/tVIrtVIr4j8AAAA/KQEAAAAAAAABWwMAAFoAAAANJfRfjw+yP7VSK7VSK+I/AAAAPykBAAAAAAAAAVwDAABaAAAAxm5XnD7Nsj8zMzMzMzPiPwAAAD85AQAAAAAAAAFdAwAAWgAAAO6K06dZurM/sRM7sRM74j8AAAA/OQEAAAAAAAABXgMAAFoAAAA6Ah4VnUi0Py/0Qi/0QuI/AAAAP0gBAAAAAAAAAV8DAABaAAAA80uBUUwGtT+u1Eqt1EriPwAAAD9IAQAAAAAAAAFgAwAAWgAAAD7Dy76PlLU/rtRKrdRK4j8AAAA/WAEAAAAAAAABYQMAAFoAAAAbaP1cZ/O1P67USq3USuI/AAAAP1gBAAAAAAAAAWIDAABaAAAAiToWLNMitj+u1Eqt1EriPwAAAD9oAQAAAAAAAAFjAwAAWgAAANWxYJkWsbY/rtRKrdRK4j8AAAA/dwEAAAAAAAABZAMAAFoAAABDhHloguC2P67USq3USuI/AAAAP3cBAAAAAAAAAWUDAABaAAAAsVaSN+4Ptz+u1Eqt1EriPwAAAD+HAQAAAAAAAAFmAwAAWgAAACApqwZaP7c/rtRKrdRK4j8AAAA/pgEAAAAAAAABZwMAAFoAAADVsWCZFrG2Py/0Qi/0QuI/AAAAPyACAAAAAAAAAWgDAABaAAAAiToWLNMitj8v9EIv9ELiPwAAAD8gAgAAAAAAAAFpAwAAWgAAAGIemiC4NbU/sRM7sRM74j8AAAA/MAIAAAAAAAABagMAAFoAAAAR5qEJgluzP83MzMzMzOE/AAAAPwAAAAAAAAAAAWsDAABaAAAAf7i62O2Ksz/NzMzMzMzhPwAAAD8/AAAAAAAAAAFsAwAAWgAAAO6K06dZurM/S63USq3U4T8AAAA/PwAAAAAAAAABbQMAAFoAAADLLwVGMRm0P8iN3MiN3OE/AAAAPz8AAAAAAAAAAW4DAABaAAAAqNQ25Ah4tD/FTuzETuzhPwAAAD9OAAAAAAAAAAFvAwAAWgAAAIV5aILg1rQ/Qy/0Qi/04T8AAAA/XgAAAAAAAAABcAMAAFoAAADzS4FRTAa1Pz/wAz/wA+I/AAAAP14AAAAAAAAAAXEDAABaAAAA0PCy7yNltT+90Au90AviPwAAAD9tAAAAAAAAAAFyAwAAWgAAAD7Dy76PlLU/O7ETO7ET4j8AAAA/bQAAAAAAAAABcwMAAFoAAACtleSN+8O1P7mRG7mRG+I/AAAAP20AAAAAAAAAAXQDAABaAAAArZXkjfvDtT83ciM3ciPiPwAAAD+NAAAAAAAAAAF1AwAAWgAAABto/Vxn87U/tVIrtVIr4j8AAAA/jQAAAAAAAAABdgMAAFoAAAAbaP1cZ/O1PzMzMzMzM+I/AAAAP6oAAAAAAAAAAXcDAABaAAAAiToWLNMitj8zMzMzMzPiPwAAAD+qAAAAAAAAAAF4AwAAWgAAAIk6FizTIrY/sRM7sRM74j8AAAA/ugAAAAAAAAABeQMAAFoAAAD4DC/7PlK2P7ETO7ETO+I/AAAAP7oAAAAAAAAAAXoDAABaAAAA+Awv+z5Stj8v9EIv9ELiPwAAAD/ZAAAAAAAAAAF7AwAAWgAAAPgML/s+UrY/rtRKrdRK4j8AAAA/NwEAAAAAAAABfAMAAFoAAAD4DC/7PlK2Pyu1Uiu1UuI/AAAAP4UBAAAAAAAAAX0DAABaAAAAZt9HyqqBtj8rtVIrtVLiPwAAAD+FAQAAAAAAAAF+AwAAWgAAAGbfR8qqgbY/qZVaqZVa4j8AAAA/lQEAAAAAAAABfwMAAFoAAABm30fKqoG2Pyh2Yid2YuI/AAAAP7QBAAAAAAAAAYADAABaAAAAZt9HyqqBtj+lVmqlVmriPwAAAD+0AQAAAAAAAAGBAwAAWgAAAGbfR8qqgbY/IzdyIzdy4j8AAAA/xAEAAAAAAAABggMAAFoAAABm30fKqoG2P6IXeqEXeuI/AAAAP9MBAAAAAAAAAYMDAABaAAAAZt9HyqqBtj8f+IEf+IHiPwAAAD/jAQAAAAAAAAGEAwAAWgAAAPgML/s+UrY/HLmRG7mR4j8AAAA/8gEAAAAAAAABhQMAAFoAAAAbaP1cZ/O1P5qZmZmZmeI/AAAAPwICAAAAAAAAAYYDAABaAAAArZXkjfvDtT+amZmZmZniPwAAAD8CAgAAAAAAAAGHAwAAWgAAAGIemiC4NbU/mpmZmZmZ4j8AAAA/EgIAAAAAAAABiAMAAFoAAACFeWiC4Na0P5qZmZmZmeI/AAAAPxICAAAAAAAAAYkDAABaAAAAOgIeFZ1ItD8XeqEXeqHiPwAAAD8hAgAAAAAAAAGKAwAAWgAAAFxd7HbF6bM/F3qhF3qh4j8AAAA/IQIAAAAAAAABiwMAAFoAAADuitOnWbqzPxd6oRd6oeI/AAAAPzECAAAAAAAAAYwDAABaAAAAf7i62O2Ksz+WWqmVWqniPwAAAD8xAgAAAAAAAAGNAwAAWgAAAKMTiToWLLM/llqplVqp4j8AAAA/QQIAAAAAAAABjgMAAFoAAADGblecPs2yP5ZaqZVaqeI/AAAAP0ECAAAAAAAAAY8DAABaAAAAWJw+zdKdsj+WWqmVWqniPwAAAD9QAgAAAAAAAAGQAwAAWgAAAOxsvgoR5uk/qpVaqZVa6D8AAAA/AAAAAAAAAAABkQMAAFoAAACHoYT+6/HpP6qVWqmVWug/AAAAP2oAAAAAAAAAAZIDAABaAAAAI9ZK8sb96T+qlVqplVroPwAAAD9qAAAAAAAAAAGTAwAAWgAAAHHwLWy0A+o/qpVaqZVa6D8AAAA/egAAAAAAAAABlAMAAFoAAAANJfRfjw/qPyu1Uiu1Uug/AAAAP4oAAAAAAAAAAZUDAABaAAAA9nOdzVch6j+t1Eqt1EroPwAAAD+KAAAAAAAAAAGWAwAAWgAAAODCRjsgM+o/rdRKrdRK6D8AAAA/igAAAAAAAAABlwMAAFoAAABkRracw1DqP63USq3USug/AAAAP5kAAAAAAAAAAZgDAABaAAAAN+QIeFR06j+t1Eqt1EroPwAAAD+ZAAAAAAAAAAGZAwAAWgAAAKW2IUfAo+o/rdRKrdRK6D8AAAA/qQAAAAAAAAABmgMAAFoAAADGblecPs3qP63USq3USug/AAAAP6kAAAAAAAAAAZsDAABaAAAAS/LG/eHq6j+t1Eqt1EroPwAAAD+4AAAAAAAAAAGcAwAAWgAAAFX5pcAoJus/rdRKrdRK6D8AAAA/uAAAAAAAAAABnQMAAFoAAADDy76PlFXrP63USq3USug/AAAAP8gAAAAAAAAAAZ4DAABaAAAAgLi62O2K6z8rtVIrtVLoPwAAAD/IAAAAAAAAAAGfAwAAWgAAAO6K06dZuus/K7VSK7VS6D8AAAA/2AAAAAAAAAABoAMAAFoAAACrd8/wsu/rPyu1Uiu1Uug/AAAAP+cAAAAAAAAAAaEDAABaAAAAGUrovx4f7D8rtVIrtVLoPwAAAD/nAAAAAAAAAAGiAwAAWgAAANU25Ah4VOw/rdRKrdRK6D8AAAA/5wAAAAAAAAABowMAAFoAAABDCf3X44PsPy/0Qi/0Qug/AAAAP/cAAAAAAAAAAaQDAABaAAAAmyq/FBjF7D+xEzuxEzvoPwAAAD8HAQAAAAAAAAGlAwAAWgAAAFcXu11x+uw/MzMzMzMz6D8AAAA/BwEAAAAAAAABpgMAAFoAAADF6dMs3SntPzdyIzdyI+g/AAAAPxYBAAAAAAAAAacDAABaAAAANLzs+0hZ7T+5kRu5kRvoPwAAAD8mAQAAAAAAAAGoAwAAWgAAAFV0IlHHgu0/O7ETO7ET6D8AAAA/JgEAAAAAAAABqQMAAFoAAAB2LFimRaztPz/wAz/wA+g/AAAAPzUBAAAAAAAAAaoDAABaAAAAScqqgdbP7T/AD/zAD/znPwAAAD81AQAAAAAAAAGrAwAAWgAAABto/Vxn8+0/Qy/0Qi/05z8AAAA/NQEAAAAAAAABrAMAAFoAAACg62y+ChHuP8VO7MRO7Oc/AAAAP0UBAAAAAAAAAa0DAABaAAAAc4m/mZs07j/FTuzETuznPwAAAD9VAQAAAAAAAAGuAwAAWgAAAPgML/s+Uu4/Rm7kRm7k5z8AAAA/VQEAAAAAAAABrwMAAFoAAAAvdrvi9GnuP0Zu5EZu5Oc/AAAAP1UBAAAAAAAAAbADAABaAAAAAhQOvoWN7j/JjdzIjdznPwAAAD9kAQAAAAAAAAGxAwAAWgAAADl9mqU7pe4/S63USq3U5z8AAAA/ZAEAAAAAAAABsgMAAFoAAAAizEMTBLfuP0ut1Eqt1Oc/AAAAP3QBAAAAAAAAAbMDAABaAAAADBvtgMzI7j9LrdRKrdTnPwAAAD90AQAAAAAAAAG0AwAAWgAAAPVplu6U2u4/zMzMzMzM5z8AAAA/hAEAAAAAAAABtQMAAFoAAAAs0yLWSvLuP0/sxE7sxOc/AAAAP4QBAAAAAAAAAbYDAABaAAAAFiLMQxME7z/RC73QC73nPwAAAD+TAQAAAAAAAAG3AwAAWgAAAE2LWCvJG+8/0Qu90Au95z8AAAA/kwEAAAAAAAABuAMAAFoAAACE9OQSfzPvP1IrtVIrtec/AAAAP6MBAAAAAAAAAbkDAABaAAAAu11x+jRL7z9SK7VSK7XnPwAAAD+yAQAAAAAAAAG6AwAAWgAAAPPG/eHqYu8/Uiu1Uiu15z8AAAA/sgEAAAAAAAABuwMAAFoAAADcFadPs3TvP1IrtVIrtec/AAAAP7IBAAAAAAAAAbwDAABaAAAAFH8zN2mM7z9SK7VSK7XnPwAAAD/CAQAAAAAAAAG9AwAAWgAAAPzN3KQxnu8/Uiu1Uiu15z8AAAA/wgEAAAAAAAABvgMAAFoAAACYAqOYDKrvP1IrtVIrtec/AAAAP9IBAAAAAAAAAb8DAABaAAAA5hyGEvqv7z9SK7VSK7XnPwAAAD/hAQAAAAAAAAHAAwAAWgAAADQ3aYznte8/Uiu1Uiu15z8AAAA/4QEAAAAAAAABwQMAAFoAAACCUUwG1bvvP9ELvdALvec/AAAAP/EBAAAAAAAAAcIDAABaAAAAz2svgMLB7z/RC73QC73nPwAAAD8/AgAAAAAAAAHDAwAAWgAAAB6GEvqvx+8/0Qu90Au95z8AAAA/XgIAAAAAAAABxAMAAFoAAABroPVznc3vP9ELvdALvec/AAAAP24CAAAAAAAAAcUDAABaAAAAubrY7YrT7z/RC73QC73nPwAAAD9+AgAAAAAAAAHGAwAAWgAAAAfVu2d42e8/0Qu90Au95z8AAAA/fgIAAAAAAAABxwMAAFoAAABV757hZd/vP9ELvdALvec/AAAAP40CAAAAAAAAAcgDAABaAAAAowmCW1Pl7z/RC73QC73nPwAAAD+sAgAAAAAAAAHJAwAAWgAAAFXvnuFl3+8/0Qu90Au95z8AAAA/aAMAAAAAAAABygMAAFoAAAAH1btneNnvP9ELvdALvec/AAAAP3gDAAAAAAAAAcsDAABaAAAAz2svgMLB7z9P7MRO7MTnPwAAAD94AwAAAAAAAAHMAwAAWgAAAHc2X4UI87A/0Qu90Au96T8AAAA/AAAAAAAAAAABzQMAAFoAAADlCHhUdCKxP9ELvdALvek/AAAAPz4AAAAAAAAAAc4DAABaAAAAU9uQI+BRsT9SK7VSK7XpPwAAAD9OAAAAAAAAAAHPAwAAWgAAAMKtqfJLgbE/Uiu1Uiu16T8AAAA/TgAAAAAAAAAB0AMAAFoAAACeUtuQI+CxP1IrtVIrtek/AAAAP14AAAAAAAAAAdEDAABaAAAA6ckl/mZusj9SK7VSK7XpPwAAAD9eAAAAAAAAAAHSAwAAWgAAAO6K06dZurM/1Eqt1Eqt6T8AAAA/bQAAAAAAAAAB0wMAAFoAAADzS4FRTAa1P1dqpVZqpek/AAAAP20AAAAAAAAAAdQDAABaAAAAG2j9XGfztT9XaqVWaqXpPwAAAD99AAAAAAAAAAHVAwAAWgAAALFWkjfuD7c/2Imd2Imd6T8AAAA/fQAAAAAAAAAB1gMAAFoAAABroPVznc23P9iJndiJnek/AAAAP40AAAAAAAAAAdcDAABaAAAAJepYsEyLuD/YiZ3YiZ3pPwAAAD+cAAAAAAAAAAHYAwAAWgAAAN8zvOz7SLk/WqmVWqmV6T8AAAA/nAAAAAAAAAAB2QMAAFoAAACYfR8pqwa6P1qplVqplek/AAAAP5wAAAAAAAAAAdoDAABaAAAAwJmbNMbzuj/dyI3cyI3pPwAAAD+sAAAAAAAAAAHbAwAAWgAAAAsR5qEJgrs/3ciN3MiN6T8AAAA/rAAAAAAAAAAB3AMAAFoAAABXiDAPTRC8P93IjdzIjek/AAAAP7sAAAAAAAAAAd0DAABaAAAAov96fJCevD/dyI3cyI3pPwAAAD/LAAAAAAAAAAHeAwAAWgAAADjuD1cXu70/3ciN3MiN6T8AAAA/2wAAAAAAAAAB3wMAAFoAAAAVk0H17hm+P93IjdzIjek/AAAAP9sAAAAAAAAAAeADAABaAAAA8jdzk8Z4vj/dyI3cyI3pPwAAAD/bAAAAAAAAAAHhAwAAWgAAAM7cpDGe174/3ciN3MiN6T8AAAA/+gAAAAAAAAAB4gMAAFoAAAD2+CA9ucS/P93IjdzIjek/AAAAPwoBAAAAAAAAAeMDAABaAAAA6k6pbcgRwD/dyI3cyI3pPwAAAD8KAQAAAAAAAAHkAwAAWgAAAI+KTiTqWMA/3ciN3MiN6T8AAAA/CgEAAAAAAAAB5QMAAFoAAAD9XGfzVYjAP93IjdzIjek/AAAAPxkBAAAAAAAAAeYDAABaAAAA2gGZkS3nwD/dyI3cyI3pPwAAAD8pAQAAAAAAAAHnAwAAWgAAABFrJXnj/sA/3ciN3MiN6T8AAAA/KQEAAAAAAAAB6AMAAFoAAABJ1LFgmRbBP93IjdzIjek/AAAAPykBAAAAAAAAAekDAABaAAAAgD0+SE8uwT/dyI3cyI3pPwAAAD9YAQAAAAAAAAHqAwAAWgAAAIA9PkhPLsE/XuiFXuiF6T8AAAA/rwIAAAAAAAAB6wMAAFoAAACiCYJbU+WnP1qplVqplek/AAAAPwAAAAAAAAAAAewDAABaAAAAxWRQvXuGpz9aqZVaqZXpPwAAAD8gAAAAAAAAAAHtAwAAWgAAAC52u+L0aaY/WqmVWqmV6T8AAAA/IAAAAAAAAAAB7gMAAFoAAAB1LFimRaylP1qplVqplek/AAAAPy8AAAAAAAAAAe8DAABaAAAA3j3Dy76PpD9aqZVaqZXpPwAAAD8vAAAAAAAAAAHwAwAAWgAAACX0X48P0qM/WqmVWqmV6T8AAAA/PwAAAAAAAAAB8QMAAFoAAABITy7xN3OjP1qplVqplek/AAAAPz8AAAAAAAAAAfIDAABaAAAAbKr8UmAUoz9aqZVaqZXpPwAAAD9PAAAAAAAAAAHzAwAAWgAAAI8Fy7SItaI/WqmVWqmV6T8AAAA/TwAAAAAAAAAB9AMAAFoAAACxYJkWsVaiP1qplVqplek/AAAAP08AAAAAAAAAAfUDAABaAAAA1LtneNn3oT9aqZVaqZXpPwAAAD9eAAAAAAAAAAH2AwAAWgAAAD7N0p1S26A/2Imd2Imd6T8AAAA/XgAAAAAAAAAB9wMAAFoAAACFg29hox2gP9iJndiJnek/AAAAP24AAAAAAAAAAfgDAABaAAAAUL17hpd9nz9XaqVWaqXpPwAAAD99AAAAAAAAAAH5AwAAWgAAAN4ptQ05Ap4/1Eqt1Eqt6T8AAAA/fQAAAAAAAAAB+gMAAFoAAAAi4FHRiUSdP9RKrdRKrek/AAAAP40AAAAAAAAAAfsDAABaAAAAaJbulNqGnD/USq3USq3pPwAAAD+NAAAAAAAAAAH8AwAAWgAAALBMi1gryZs/Uiu1Uiu16T8AAAA/nQAAAAAAAAAB/QMAAFoAAAD2AigcfAubP1IrtVIrtek/AAAAP6wAAAAAAAAAAf4DAABaAAAA9gIoHHwLmz/RC73QC73pPwAAAD+sAAAAAAAAAAH/AwAAWgAAAPYCKBx8C5s/T+zETuzE6T8AAAA/vAAAAAAAAAABAAQAAFoAAAA8ucTfzE2aP0/sxE7sxOk/AAAAP7wAAAAAAAAAAQEEAABaAAAAPLnE38xNmj/NzMzMzMzpPwAAAD/MAAAAAAAAAAECBAAAWgAAADy5xN/MTZo/S63USq3U6T8AAAA/6wAAAAAAAAABAwQAAFoAAAA8ucTfzE2aP0du5EZu5Ok/AAAAP/oAAAAAAAAAAQQEAABaAAAAPLnE38xNmj/FTuzETuzpPwAAAD8aAQAAAAAAAAEFBAAAWgAAAPYCKBx8C5s/xU7sxE7s6T8AAAA/GgEAAAAAAAABBgQAAFoAAAD2AigcfAubP8EP/MAP/Ok/AAAAP3cBAAAAAAAAAQcEAABaAAAAIuBR0YlEnT8stVIrtVLqPwAAAD93AQAAAAAAAAEIBAAAWgAAACLgUdGJRJ0/qZVaqZVa6j8AAAA/dwEAAAAAAAABCQQAAFoAAAAi4FHRiUSdP6ZWaqVWauo/AAAAP4cBAAAAAAAAAQoEAABaAAAAIuBR0YlEnT8jN3IjN3LqPwAAAD+HAQAAAAAAAAELBAAAWgAAAN4ptQ05Ap4/oRd6oRd66j8AAAA/lwEAAAAAAAABDAQAAFoAAADeKbUNOQKePxu5kRu5keo/AAAAP5cBAAAAAAAAAQ0EAABaAAAA3im1DTkCnj8XeqEXeqHqPwAAAD+mAQAAAAAAAAEOBAAAWgAAAN4ptQ05Ap4/FDuxEzux6j8AAAA/pgEAAAAAAAABDwQAAFoAAADeKbUNOQKePxD8wA/8wOo/AAAAP7YBAAAAAAAAARAEAABaAAAA3im1DTkCnj8LvdALvdDqPwAAAD/GAQAAAAAAAAERBAAAWgAAAN4ptQ05Ap4/CH7gB37g6j8AAAA/1QEAAAAAAAABEgQAAFoAAADeKbUNOQKeP////////+o/AAAAP9UBAAAAAAAAARMEAABaAAAA3im1DTkCnj95oRd6oRfrPwAAAD/VAQAAAAAAAAEUBAAAWgAAAN4ptQ05Ap4/9UIv9EIv6z8AAAA/5QEAAAAAAAABFQQAAFoAAAAi4FHRiUSdP/ADP/ADP+s/AAAAP/QBAAAAAAAAARYEAABaAAAAIuBR0YlEnT9qpVZqpVbrPwAAAD/0AQAAAAAAAAEXBAAAWgAAAGiW7pTahpw/5EZu5EZu6z8AAAA/BAIAAAAAAAABGAQAAFoAAABolu6U2oacP1/ohV7ohes/AAAAPwQCAAAAAAAAARkEAABaAAAAaJbulNqGnD9aqZVaqZXrPwAAAD8UAgAAAAAAAAEaBAAAWgAAALBMi1gryZs/1Eqt1Eqt6z8AAAA/FAIAAAAAAAABGwQAAFoAAAD2AigcfAubP9ELvdALves/AAAAPyMCAAAAAAAAARwEAABaAAAAPLnE38xNmj9LrdRKrdTrPwAAAD8zAgAAAAAAAAEdBAAAWgAAADy5xN/MTZo/xU7sxE7s6z8AAAA/MwIAAAAAAAABHgQAAFoAAAA8ucTfzE2aP0Iv9EIv9Os/AAAAPzMCAAAAAAAAAR8EAABaAAAAPLnE38xNmj8/8AM/8APsPwAAAD9DAgAAAAAAAAEgBAAAWgAAADy5xN/MTZo/O7ETO7ET7D8AAAA/QwIAAAAAAAABIQQAAFoAAAA8ucTfzE2aPzdyIzdyI+w/AAAAP1ICAAAAAAAAASIEAABaAAAAPLnE38xNmj8zMzMzMzPsPwAAAD9SAgAAAAAAAAEjBAAAWgAAADy5xN/MTZo/L/RCL/RC7D8AAAA/YgIAAAAAAAABJAQAAFoAAAA8ucTfzE2aPyu1Uiu1Uuw/AAAAP2ICAAAAAAAAASUEAABaAAAAPLnE38xNmj+plVqplVrsPwAAAD9xAgAAAAAAAAEmBAAAWgAAADy5xN/MTZo/pVZqpVZq7D8AAAA/cQIAAAAAAAABJwQAAFoAAAA8ucTfzE2aPyM3ciM3cuw/AAAAP4ECAAAAAAAAASgEAABaAAAAPLnE38xNmj8f+IEf+IHsPwAAAD+BAgAAAAAAAAEpBAAAWgAAAIRvYaMdkJk/HLmRG7mR7D8AAAA/oAIAAAAAAAABKgQAAFoAAACEb2GjHZCZP5qZmZmZmew/AAAAP6ACAAAAAAAAASsEAABaAAAAhG9hox2QmT8XeqEXeqHsPwAAAD+gAgAAAAAAAAEsBAAAWgAAAIRvYaMdkJk/llqplVqp7D8AAAA/sAIAAAAAAAABLQQAAFoAAACEb2GjHZCZP5EbuZEbuew/AAAAP8ACAAAAAAAAAS4EAABaAAAAhG9hox2QmT8Q/MAP/MDsPwAAAD/AAgAAAAAAAAEvBAAAWgAAAIRvYaMdkJk/jtzIjdzI7D8AAAA/zwIAAAAAAAABMAQAAFoAAACEb2GjHZCZP4qd2Imd2Ow/AAAAP88CAAAAAAAAATEEAABaAAAAhG9hox2QmT+GXuiFXujsPwAAAD/fAgAAAAAAAAEyBAAAWgAAAMol/mZu0pg/gh/4gR/47D8AAAA/7gIAAAAAAAABMwQAAFoAAADKJf5mbtKYPwAAAAAAAO0/AAAAP+4CAAAAAAAAATQEAABaAAAAyiX+Zm7SmD/8wA/8wA/tPwAAAD/+AgAAAAAAAAE1BAAAWgAAAMol/mZu0pg/+IEf+IEf7T8AAAA//gIAAAAAAAABNgQAAFoAAADKJf5mbtKYP3ZiJ3ZiJ+0/AAAAP/4CAAAAAAAAATcEAABaAAAAyiX+Zm7SmD9yIzdyIzftPwAAAD8OAwAAAAAAAAE4BAAAWgAAABDcmiq/FJg/8QM/8AM/7T8AAAA/HQMAAAAAAAABOQQAAFoAAAAQ3JoqvxSYP+zETuzETu0/AAAAPx0DAAAAAAAAAToEAABaAAAAWJI37g9Xlz/ohV7ohV7tPwAAAD8tAwAAAAAAAAE7BAAAWgAAAFiSN+4PV5c/5UZu5EZu7T8AAAA/LQMAAAAAAAABPAQAAFoAAACcSNSxYJmWP+AHfuAHfu0/AAAAPz0DAAAAAAAAAT0EAABaAAAAnEjUsWCZlj9f6IVe6IXtPwAAAD89AwAAAAAAAAE+BAAAWgAAAOT+cHWx25U/WqmVWqmV7T8AAAA/TAMAAAAAAAABPwQAAFoAAADk/nB1sduVP1ZqpVZqpe0/AAAAP0wDAAAAAAAAAUAEAABaAAAA5P5wdbHblT/USq3USq3tPwAAAD9cAwAAAAAAAAFBBAAAWgAAACq1DTkCHpU/Uyu1Uiu17T8AAAA/XAMAAAAAAAABQgQAAFoAAAAqtQ05Ah6VP9ALvdALve0/AAAAP2sDAAAAAAAAAUMEAABaAAAAKrUNOQIelT9P7MRO7MTtPwAAAD9rAwAAAAAAAAFEBAAAWgAAACq1DTkCHpU/zczMzMzM7T8AAAA/ewMAAAAAAAABRQQAAFoAAABwa6r8UmCUP8mN3MiN3O0/AAAAP3sDAAAAAAAAAUYEAABaAAAAcGuq/FJglD9HbuRGbuTtPwAAAD+LAwAAAAAAAAFHBAAAWgAAAHBrqvxSYJQ/xU7sxE7s7T8AAAA/iwMAAAAAAAABSAQAAFoAAABwa6r8UmCUP0Mv9EIv9O0/AAAAP5oDAAAAAAAAAUkEAABaAAAAuCFHwKOikz/BD/zAD/ztPwAAAD+aAwAAAAAAAAFKBAAAWgAAALghR8CjopM/P/ADP/AD7j8AAAA/qgMAAAAAAAABSwQAAFoAAAC4IUfAo6KTP73QC73QC+4/AAAAP6oDAAAAAAAAAUwEAABaAAAAuCFHwKOikz87sRM7sRPuPwAAAD+6AwAAAAAAAAFNBAAAWgAAALghR8CjopM/uZEbuZEb7j8AAAA/yQMAAAAAAAABTgQAAFoAAAC4IUfAo6KTPzdyIzdyI+4/AAAAP8kDAAAAAAAAAU8EAABaAAAAuCFHwKOikz+1Uiu1UivuPwAAAD/ZAwAAAAAAAAFQBAAAWgAAALghR8CjopM/MzMzMzMz7j8AAAA/6AMAAAAAAAABUQQAAFoAAAC4IUfAo6KTP7ETO7ETO+4/AAAAP/gDAAAAAAAAAVIEAABaAAAAuCFHwKOikz8v9EIv9ELuPwAAAD/4AwAAAAAAAAFTBAAAWgAAALghR8CjopM/rdRKrdRK7j8AAAA/+AMAAAAAAAABVAQAAFoAAAC4IUfAo6KTPyu1Uiu1Uu4/AAAAPxcEAAAAAAAAAVUEAABaAAAAuCFHwKOikz+plVqplVruPwAAAD8XBAAAAAAAAAFWBAAAWgAAALghR8CjopM/J3ZiJ3Zi7j8AAAA/JwQAAAAAAAABVwQAAFoAAAC4IUfAo6KTP6VWaqVWau4/AAAAPzYEAAAAAAAAAVgEAABaAAAAuCFHwKOikz8jN3IjN3LuPwAAAD9GBAAAAAAAAAFZBAAAWgAAALghR8CjopM/oRd6oRd67j8AAAA/RgQAAAAAAAABWgQAAFoAAAC4IUfAo6KTPx/4gR/4ge4/AAAAP1UEAAAAAAAAAVsEAABaAAAAuCFHwKOikz8buZEbuZHuPwAAAD9VBAAAAAAAAAFcBAAAWgAAALghR8CjopM/F3qhF3qh7j8AAAA/ZQQAAAAAAAABXQQAAFoAAAC4IUfAo6KTP5VaqZVaqe4/AAAAP2UEAAAAAAAAAV4EAABaAAAAuCFHwKOikz8TO7ETO7HuPwAAAD9lBAAAAAAAAAFfBAAAWgAAALghR8CjopM/D/zAD/zA7j8AAAA/dQQAAAAAAAABYAQAAFoAAAC4IUfAo6KTP43cyI3cyO4/AAAAP4QEAAAAAAAAAWEEAABaAAAAuCFHwKOikz8LvdALvdDuPwAAAD+EBAAAAAAAAAFiBAAAWgAAALghR8CjopM/i53YiZ3Y7j8AAAA/lAQAAAAAAAABYwQAAFoAAAC4IUfAo6KTPwd+4Ad+4O4/AAAAP6QEAAAAAAAAAWQEAABaAAAAuCFHwKOikz+FXuiFXujuPwAAAD+zBAAAAAAAAAFlBAAAWgAAALghR8CjopM/BT/wAz/w7j8AAAA/wwQAAAAAAAABZgQAAFoAAAC4IUfAo6KTP4Ef+IEf+O4/AAAAP+IEAAAAAAAAAWcEAABaAAAAuCFHwKOikz/7wA/8wA/vPwAAAD/iBAAAAAAAAAFoBAAAWgAAALghR8CjopM/eaEXeqEX7z8AAAA/IQUAAAAAAAABaQQAAFoAAAC4IUfAo6KTP/mBH/iBH+8/AAAAP08FAAAAAAAAAWoEAABaAAAAuCFHwKOikz91Yid2YifvPwAAAD9PBQAAAAAAAAFrBAAAWgAAALghR8CjopM/80Iv9EIv7z8AAAA/XwUAAAAAAAABbAQAAFoAAAC4IUfAo6KTP3MjN3IjN+8/AAAAP28FAAAAAAAAAW0EAABaAAAAuCFHwKOikz/vAz/wAz/vPwAAAD9vBQAAAAAAAAFuBAAAWgAAAHBrqvxSYJQ/b+RGbuRG7z8AAAA/fgUAAAAAAAABbwQAAFoAAABwa6r8UmCUP+3ETuzETu8/AAAAPwEGAAAAAAAAAXAEAABaAAAAKrUNOQIelT/txE7sxE7vPwAAAD8BBgAAAAAAAAFxBAAAWgAAACq1DTkCHpU/aaVWaqVW7z8AAAA/EAYAAAAAAAABcgQAAFoAAAAqtQ05Ah6VP+mFXuiFXu8/AAAAPxAGAAAAAAAAAXMEAABaAAAAKrUNOQIelT9nZmZmZmbvPwAAAD9PBgAAAAAAAAF0BAAAWgAAAOT+cHWx25U/Z2ZmZmZm7z8AAAA/XgYAAAAAAAABdQQAAFoAAADk/nB1sduVP+NGbuRGbu8/AAAAP14GAAAAAAAAAXYEAABaAAAAnEjUsWCZlj/jRm7kRm7vPwAAAD9+BgAAAAAAAAF3BAAAWgAAAJxI1LFgmZY/Yyd2Yid27z8AAAA/nQYAAAAAAAABeAQAAFoAAACcSNSxYJmWP1/ohV7ohe8/AAAAP60GAAAAAAAAAXkEAABaAAAAWJI37g9Xlz9f6IVe6IXvPwAAAD/rBgAAAAAAAAF6BAAAWgAAAIRvYaMdkJk/V2qlVmql7z8AAAA/CgcAAAAAAAABewQAAFoAAACwTItYK8mbP9ELvdALve8/AAAAPwoHAAAAAAAAAXwEAABaAAAAsEyLWCvJmz/NzMzMzMzvPwAAAD8aBwAAAAAAAAF9BAAAWgAAAGiW7pTahpw/S63USq3U7z8AAAA/KgcAAAAAAAABfgQAAFoAAADeKbUNOQKeP0ut1Eqt1O8/AAAAP1gHAAAAAAAAAX8EAABaAAAAUL17hpd9nz9LrdRKrdTvPwAAAD9YBwAAAAAAAAGABAAAWgAAAGIoof96fKA/yY3cyI3c7z8AAAA/aAcAAAAAAAABgQQAAFoAAAD4FjbaAZmhP8mN3MiN3O8/AAAAP2gHAAAAAAAAAYIEAABaAAAAbKr8UmAUoz/JjdzIjdzvPwAAAD94BwAAAAAAAAGDBAAAWgAAAAKZkS3nMKQ/yY3cyI3c7z8AAAA/eAcAAAAAAAABhAQAAFoAAAB1LFimRaylP8mN3MiN3O8/AAAAP4cHAAAAAAAAAYUEAABaAAAA6L8eH6Qnpz/JjdzIjdzvPwAAAD+HBwAAAAAAAAGGBAAAWgAAAFtT5ZcCo6g/yY3cyI3c7z8AAAA/lwcAAAAAAAABhwQAAFoAAAAVnUjUsWCpP8mN3MiN3O8/AAAAP5cHAAAAAAAAAYgEAABaAAAAzuarEGEeqj/JjdzIjdzvPwAAAD+nBwAAAAAAAAGJBAAAWgAAAKyL3a44fao/yY3cyI3c7z8AAAA/pwcAAAAAAAABigQAAFoAAABl1UDr5zqrP8mN3MiN3O8/AAAAP7YHAAAAAAAAAYsEAABaAAAAQnpyib+Zqz/JjdzIjdzvPwAAAD/GBwAAAAAAAAGMBAAAWgAAAEJ6com/mas/S63USq3U7z8AAAA/QwgAAAAAAAABjQQAAFoAAAAfH6Qnl/irP0ut1Eqt1O8/AAAAP1MIAAAAAAAAAY4EAABaAAAA+8PVxW5XrD9LrdRKrdTvPwAAAD+CCAAAAAAAAAGPBAAAWgAAAPvD1cVuV6w/zczMzMzM7z8AAAA/XAkAAAAAAAABkAQAAFoAAAAfH6Qnl/irP9ELvdALve8/AAAAP3wJAAAAAAAACw==</ink>
</athena>
</file>

<file path=customXml/item66.xml><?xml version="1.0" encoding="utf-8"?>
<athena xmlns="http://schemas.microsoft.com/edu/athena" version="0.1.3209.0">
  <media streamable="true" recordStart="484545" recordEnd="540596" recordLength="791823"/>
</athena>
</file>

<file path=customXml/item6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DWDgAAAAAAAAXu////DEFjdGlvblR5cGVWMQEAAAAHdmFsdWVfXwAIAgAAAAAAAAABBQAAAAQAAAAJEwAAAAkUAAAAOiAAAAAAAAAB6////+7///8AAAAAAQYAAAAEAAAACRYAAAAJFwAAANgkAAAAAAAAAej////u////AAAAAAEHAAAABAAAAAkZAAAACRoAAAAiNQAAAAAAAAHl////7v///wAAAAABCAAAAAQAAAAJHAAAAAkdAAAATTkAAAAAAAAB4v///+7///8AAAAAAQkAAAAEAAAACR8AAAAJIAAAABFKAAAAAAAAAd/////u////AAAAAAEKAAAABAAAAAkiAAAACSMAAABCXwAAAAAAAAHc////7v///wAAAAABCwAAAAQAAAAJJQAAAAkmAAAAu2EAAAAAAAAB2f///+7///8AAAAAAQwAAAAEAAAACSgAAAAJKQAAAJxlAAAAAAAAAdb////u////AAAAAAENAAAABAAAAAkrAAAACSwAAADuggAAAAAAAAHT////7v///wAAAAABDgAAAAQAAAAJLgAAAAkvAAAApYUAAAAAAAAB0P///+7///8AAAAABQ8AAAANQ2xlYXJDYW52YXNWMQIAAAAJU3RhcnRUaW1lBFR5cGUABBAMQWN0aW9uVHlwZVYxAgAAAAIAAADz2gAAAAAAAAHP////7v///wAAAAAFEAAAAA9QZW5BdHRyaWJ1dGVzVjEKAAAAB19jb2xvckEHX2NvbG9yUgdfY29sb3JHB19jb2xvckIKRml0VG9DdXJ2ZQZIZWlnaHQOSWdub3JlUHJlc3N1cmUNSXNIaWdobGlnaHRlcgVTaGFwZQVXaWR0aAAAAAAAAAAABAACAgICAQYBAQxCcnVzaFNoYXBlVjECAAAABgIAAAD/cDCgAAAAAAAAACJAAAAFzv///wxCcnVzaFNoYXBlVjEBAAAAB3ZhbHVlX18ACAIAAAABAAAAAAAAAAAAIkAFEQAAAApJbmtUcmFjZVYxAwAAAA1MaXN0YDErX2l0ZW1zDExpc3RgMStfc2l6ZQ9MaXN0YDErX3ZlcnNpb24EAAAYU2hhcmVkLklua2luZy5JbmtQb2ludFtdAgAAAAgIAgAAAAkzAAAAkAAAAJAAAAABEwAAABAAAAD/cDCgAAAAAAAAACJAAAABzP///87///8BAAAAAAAAAAAAIkABFAAAABEAAAAJNQAAACIAAAAiAAAAARYAAAAQAAAA/3AwoAAAAAAAAAAiQAAAAcr////O////AQAAAAAAAAAAACJAARcAAAARAAAACTcAAAAWAAAAFgAAAAEZAAAAEAAAAP9wMKAAAAAAAAAAIkAAAAHI////zv///wEAAAAAAAAAAAAiQAEaAAAAEQAAAAk5AAAAHwAAAB8AAAABHAAAABAAAAD/cDCgAAAAAAAAACJAAAABxv///87///8BAAAAAAAAAAAAIkABHQAAABEAAAAJOwAAAB8AAAAfAAAAAR8AAAAQAAAA/3AwoAAAAAAAAAAiQAAAAcT////O////AQAAAAAAAAAAACJAASAAAAARAAAACT0AAACEAAAAhAAAAAEiAAAAEAAAAP9wMKAAAAAAAAAAIkAAAAHC////zv///wEAAAAAAAAAAAAiQAEjAAAAEQAAAAk/AAAAHQAAAB0AAAABJQAAABAAAAD/cDCgAAAAAAAAACJAAAABwP///87///8BAAAAAAAAAAAAIkABJgAAABEAAAAJQQAAACYAAAAmAAAAASgAAAAQAAAA/3AwoAAAAAAAAAAiQAAAAb7////O////AQAAAAAAAAAAACJAASkAAAARAAAACUMAAABDAAAAQwAAAAErAAAAEAAAAP9wMKAAAAAAAAAAIkAAAAG8////zv///wEAAAAAAAAAAAAiQAEsAAAAEQAAAAlFAAAABwAAAAcAAAABLgAAABAAAAD/cDCgAAAAAAAAACJAAAABuv///87///8BAAAAAAAAAAAAIkABLwAAABEAAAAJRwAAABgAAAAYAAAABzMAAAAAAQAAAAAB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DXAHNQAAAAABAAAAQAAAAAQKSW5rUG9pbnRWMQIAAAAJ2AAAAAnZAAAACdoAAAAJ2wAAAAncAAAACd0AAAAJ3gAAAAnfAAAACeAAAAAJ4QAAAAniAAAACeMAAAAJ5AAAAAnlAAAACeYAAAAJ5wAAAAnoAAAACekAAAAJ6gAAAAnrAAAACewAAAAJ7QAAAAnuAAAACe8AAAAJ8AAAAAnxAAAACfIAAAAJ8wAAAAn0AAAACfUAAAAJ9gAAAAn3AAAACfgAAAAJ+QAAAA0eBzcAAAAAAQAAACAAAAAECklua1BvaW50VjECAAAACfoAAAAJ+wAAAAn8AAAACf0AAAAJ/gAAAAn/AAAACQABAAAJAQEAAAkCAQAACQMBAAAJBAEAAAkFAQAACQYBAAAJBwEAAAkIAQAACQkBAAAJCgEAAAkLAQAACQwBAAAJDQEAAAkOAQAACQ8BAAANCgc5AAAAAAEAAAAgAAAABApJbmtQb2ludFYxAgAAAAkQAQAACREBAAAJEgEAAAkTAQAACRQBAAAJFQEAAAkWAQAACRcBAAAJGAEAAAkZAQAACRoBAAAJGwEAAAkcAQAACR0BAAAJHgEAAAkfAQAACSABAAAJIQEAAAkiAQAACSMBAAAJJAEAAAklAQAACSYBAAAJJwEAAAkoAQAACSkBAAAJKgEAAAkrAQAACSwBAAAJLQEAAAkuAQAACgc7AAAAAAEAAAAgAAAABApJbmtQb2ludFYxAgAAAAkvAQAACTABAAAJMQEAAAkyAQAACTMBAAAJNAEAAAk1AQAACTYBAAAJNwEAAAk4AQAACTkBAAAJOgEAAAk7AQAACTwBAAAJPQEAAAk+AQAACT8BAAAJQAEAAAlBAQAACUIBAAAJQwEAAAlEAQAACUUBAAAJRgEAAAlHAQAACUgBAAAJSQEAAAlKAQAACUsBAAAJTAEAAAlNAQAACgc9AAAAAAEAAAAAAQAABApJbmtQb2ludFYxAgA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18Bz8AAAAAAQAAACAAAAAECklua1BvaW50VjECAAAACdIBAAAJ0wEAAAnUAQAACdUBAAAJ1gEAAAnXAQAACdgBAAAJ2QEAAAnaAQAACdsBAAAJ3AEAAAndAQAACd4BAAAJ3wEAAAngAQAACeEBAAAJ4gEAAAnjAQAACeQBAAAJ5QEAAAnmAQAACecBAAAJ6AEAAAnpAQAACeoBAAAJ6wEAAAnsAQAACe0BAAAJ7gEAAA0DB0EAAAAAAQAAAEAAAAAECklua1BvaW50VjECAAAACe8BAAAJ8AEAAAnxAQAACfIBAAAJ8wEAAAn0AQAACfUBAAAJ9gEAAAn3AQAACfgBAAAJ+QEAAAn6AQAACfsBAAAJ/AEAAAn9AQAACf4BAAAJ/wEAAAkAAgAACQECAAAJAgIAAAkDAgAACQQCAAAJBQIAAAkGAgAACQcCAAAJCAIAAAkJAgAACQoCAAAJCwIAAAkMAgAACQ0CAAAJDgIAAAkPAgAACRACAAAJEQIAAAkSAgAACRMCAAAJFAIAAA0aB0MAAAAAAQAAAIAAAAAECklua1BvaW50VjECAA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NPQdFAAAAAAEAAAAIAAAABApJbmtQb2ludFYxAgAAAAlYAgAACVkCAAAJWgIAAAlbAgAACVwCAAAJXQIAAAleAgAACgdHAAAAAAEAAAAgAAAABApJbmtQb2ludFYxAgAAAAlfAgAACWACAAAJYQIAAAliAgAACWMCAAAJZAIAAAllAgAACWYCAAAJZwIAAAloAgAACWkCAAAJagIAAAlrAgAACWwCAAAJbQIAAAluAgAACW8CAAAJcAIAAAlxAgAACXICAAAJcwIAAAl0AgAACXUCAAAJdgIAAA0IBUgAAAAKSW5rUG9pbnRWMQQAAAABWAFZDlByZXNzdXJlRmFjdG9yCVRpbWVTdGFtcAAAAAAGBgsQAgAAAFbz32YkPOA/tOZMxJaHwj8AAAA/AAAAAAAAAAABSQAAAEgAAABSUGMTeULgP/in4qA1Z8I/AAAAPy8AAAAAAAAAAUoAAABIAAAAQcRwxctb4D/4p+KgNWfCPwAAAD8+AAAAAAAAAAFLAAAASAAAADTb+srJbuA/+KfioDVnwj8AAAA/PgAAAAAAAAABTAAAAEgAAAAZCQ/WxZTgPzxpeH3URsI/AAAAP04AAAAAAAAAAU0AAABIAAAABNqfNG204D88aXh91EbCPwAAAD9OAAAAAAAAAAFOAAAASAAAAOoHtD9p2uA/fyoOWnMmwj8AAAA/XgAAAAAAAAABTwAAAEgAAADMkkv3uQbhP8TrozYSBsI/AAAAP14AAAAAAAAAAVAAAABIAAAArR3jrgoz4T/E66M2EgbCPwAAAD9tAAAAAAAAAAFRAAAASAAAAIoF/hKwZeE/xOujNhIGwj8AAAA/bQAAAAAAAAABUgAAAEgAAABjSpwjqp7hP8TrozYSBsI/AAAAP30AAAAAAAAAAVMAAABIAAAAMklBjU3k4T/E66M2EgbCPwAAAD+jAAAAAAAAAAFUAAAASAAAAAyO351HHeI/B605E7HlwT8AAAA/sgAAAAAAAAABVQAAAEgAAADX6Qe0P2niPwetOROx5cE/AAAAP7IAAAAAAAAAAVYAAABIAAAAqOisHeOu4j9Lbs/vT8XBPwAAAD+yAAAAAAAAAAFXAAAASAAAAHRE1TPb+uI/S27P70/FwT8AAAA/sgAAAAAAAAABWAAAAEgAAABI5vbwKTrjP0tuz+9PxcE/AAAAP8IAAAAAAAAAAVkAAABIAAAAC/wlYMuS4z+OL2XM7qTBPwAAAD/RAAAAAAAAAAFaAAAASAAAAM4RVc9s6+M/ji9lzO6kwT8AAAA/0QAAAAAAAAABWwAAAEgAAACEPg5EDFfkP9Pw+qiNhME/AAAAP+EAAAAAAAAAAVwAAABIAAAAMSXOEVXP5D/T8PqojYTBPwAAAD/hAAAAAAAAAAFdAAAASAAAAOv0A9qfNOU/0/D6qI2EwT8AAAA/8QAAAAAAAAABXgAAAEgAAAB/Cdiy5NLlP9Pw+qiNhME/AAAAP/EAAAAAAAAAAV8AAABIAAAAEh6siylx5j/T8PqojYTBPwAAAD8AAQAAAAAAAAFgAAAASAAAALa+crIb9uY/0/D6qI2EwT8AAAA/AAEAAAAAAAABYQAAAEgAAABt6ysnu2HnP9Pw+qiNhME/AAAAPxABAAAAAAAAAWIAAABIAAAAJ7th7wXH5z/T8PqojYTBPwAAAD8QAQAAAAAAAAFjAAAASAAAAPMWigX+Eug/0/D6qI2EwT8AAAA/IAEAAAAAAAABZAAAAEgAAAC+crIb9l7oPxaykIUsZME/AAAAPyABAAAAAAAAAWUAAABIAAAAkxTU2ESe6D9acyZiy0PBPwAAAD8vAQAAAAAAAAFmAAAASAAAAHWfa5CVyug/njS8PmojwT8AAAA/LwEAAAAAAAABZwAAAEgAAABSh4b0Ov3oP+L1URsJA8E/AAAAPz8BAAAAAAAAAWgAAABIAAAAMxIerIsp6T8lt+f3p+LAPwAAAD8/AQAAAAAAAAFpAAAASAAAACGGK17eQuk/anh91EbCwD8AAAA/TgEAAAAAAAABagAAAEgAAAAVnbVj3FXpP/H6qI2EgcA/AAAAP04BAAAAAAAAAWsAAABIAAAAB7Q/adpo6T/x+qiNhIHAPwAAAD9eAQAAAAAAAAFsAAAASAAAAPvKyW7Ye+k/8fqojYSBwD8AAAA/bgEAAAAAAAABbQAAAEgAAADt4VN01o7pP3l91EbCQMA/AAAAP24BAAAAAAAAAW4AAABIAAAA6T7XICuV6T95fdRGwkDAPwAAAD99AQAAAAAAAAFvAAAASAAAAOSbWs1/m+k/vD5qI2EgwD8AAAA/fQEAAAAAAAABcAAAAEgAAADcVWEmKajpP7w+aiNhIMA/AAAAP30BAAAAAAAAAXEAAABIAAAA0w9of9K06T+8PmojYSDAPwAAAD+NAQAAAAAAAAFyAAAASAAAAM9s6ysnu+k/vD5qI2EgwD8AAAA/jQEAAAAAAAABcwAAAEgAAADKyW7Ye8HpP7w+aiNhIMA/AAAAP50BAAAAAAAAAXQAAABIAAAAyslu2HvB6T8AAAAAAADAPwAAAD+dAQAAAAAAAAF1AAAASAAAAMKDdTElzuk/AAAAAAAAwD8AAAA/vAEAAAAAAAABdgAAAEgAAAC1mv82I+HpPwAAAAAAAMA/AAAAP8sBAAAAAAAAAXcAAABIAAAAsPeC43fn6T8AAAAAAADAPwAAAD/bAQAAAAAAAAF4AAAASAAAAKxUBpDM7ek/AAAAAAAAwD8AAAA/6wEAAAAAAAABeQAAAEgAAACnsYk8IfTpPwAAAAAAAMA/AAAAP+sBAAAAAAAAAXoAAABIAAAApA4N6XX66T8AAAAAAADAPwAAAD/rAQAAAAAAAAF7AAAASAAAAJ9rkJXKAOo/AAAAAAAAwD8AAAA/CgIAAAAAAAABfAAAAEgAAACbyBNCHwfqPwAAAAAAAMA/AAAAPxoCAAAAAAAAAX0AAABIAAAAkoIam8gT6j8AAAAAAADAPwAAAD8pAgAAAAAAAAF+AAAASAAAAJKCGpvIE+o/iIIruT2/vz8AAAA/OQIAAAAAAAABfwAAAEgAAACN351HHRrqP4iCK7k9v78/AAAAPzkCAAAAAAAAAYAAAABIAAAAiTwh9HEg6j+Igiu5Pb+/PwAAAD9IAgAAAAAAAAGBAAAASAAAAIk8IfRxIOo/EAVXcnt+vz8AAAA/SAIAAAAAAAABggAAAEgAAACFmaSgxibqPxAFV3J7fr8/AAAAP1gCAAAAAAAAAYMAAABIAAAAfFOr+W8z6j8QBVdye36/PwAAAD9YAgAAAAAAAAGEAAAASAAAAHMNslIZQOo/IAqu5Pb8vj8AAAA/aAIAAAAAAAABhQAAAEgAAABqx7irwkzqPyAKruT2/L4/AAAAP2gCAAAAAAAAAYYAAABIAAAAWjvGXRVm6j8uDwVXcnu+PwAAAD+HAgAAAAAAAAGHAAAASAAAAEQMV7y8heo/PhRcye35vT8AAAA/hwIAAAAAAAABiAAAAEgAAAA3I+HBupjqP0oZsztpeL0/AAAAP4cCAAAAAAAAAYkAAABIAAAAKjprx7ir6j9KGbM7aXi9PwAAAD+HAgAAAAAAAAGKAAAASAAAABiueHkLxeo/4qA1ZyK2vD8AAAA/lwIAAAAAAAABiwAAAEgAAAAPaH/StNHqP/KljNmdNLw/AAAAP5cCAAAAAAAAAYwAAABIAAAAByKGK17e6j8Cq+NLGbO7PwAAAD+mAgAAAAAAAAGNAAAASAAAAP7bjIQH6+o/ELA6vpQxuz8AAAA/pgIAAAAAAAABjgAAAEgAAAD6OBAxXPHqP5gyZnfS8Lo/AAAAP7YCAAAAAAAAAY8AAABIAAAA8fIWigX+6j+mN73pTW+6PwAAAD+2AgAAAAAAAAGQAAAASAAAAO1PmjZaBOs/tjwUXMntuT8AAAA/tgIAAAAAAAABkQAAAEgAAADprB3jrgrrP07EloeCK7k/AAAAP7YCAAAAAAAAAZIAAABIAAAA5AmhjwMR6z9cye35/am4PwAAAD/GAgAAAAAAAAGTAAAASAAAAOQJoY8DEes/etOb3vSmtz8AAAA/xgIAAAAAAAABlAAAAEgAAADkCaGPAxHrP4rY8lBwJbc/AAAAP9YCAAAAAAAAAZUAAABIAAAA5AmhjwMR6z+a3UnD66O2PwAAAD/1AgAAAAAAAAGWAAAASAAAAOQJoY8DEes/yOxOGl4ftT8AAAA/9QIAAAAAAAABlwAAAEgAAADx8haKBf7qP2x5KLiS27M/AAAAP/UCAAAAAAAAAZgAAABIAAAA/tuMhAfr6j8EAavjSxmzPwAAAD/1AgAAAAAAAAGZAAAASAAAAAcihite3uo/IAtZyEIWsj8AAAA/BQMAAAAAAAABmgAAAEgAAAAYrnh5C8XqP7iS2/P7U7E/AAAAPwUDAAAAAAAAAZsAAABIAAAALt3nGmSl6j/WnInY8lCwPwAAAD8UAwAAAAAAAAGcAAAASAAAAEQMV7y8heo/7E1vetObrj8AAAA/FAMAAAAAAAABnQAAAEgAAABaO8ZdFWbqPxRddNFFF60/AAAAPyQDAAAAAAAAAZ4AAABIAAAAhZmkoMYm6j+AgNXxpYypPwAAAD8zAwAAAAAAAAGfAAAASAAAAJ9rkJXKAOo/oIqD1pyJqD8AAAA/QwMAAAAAAAABoAAAAEgAAAC5PXyKztrpP8CUMbuThqc/AAAAP0MDAAAAAAAAAaEAAABIAAAAyslu2HvB6T/8qI2EgYClPwAAAD9TAwAAAAAAAAGiAAAASAAAAOH43XnUoek/GLM7aXh9pD8AAAA/UwMAAAAAAAABowAAAEgAAAD7yslu2HvpP1bHlzJmd6I/AAAAP2IDAAAAAAAAAaQAAABIAAAAL2+hWOAv6T9gy0PBldyePwAAAD9yAwAAAAAAAAGlAAAASAAAAE3kCaGPA+k/vOlNb3rTmz8AAAA/cgMAAAAAAAABpgAAAEgAAABntvWVk93oPxgIWB1fypg/AAAAP4IDAAAAAAAAAacAAABIAAAAhite3kKx6D9UHLTmTMSWPwAAAD+CAwAAAAAAAAGoAAAASAAAAKSgxibyhOg/sDq+lDG7kz8AAAA/kQMAAAAAAAABqQAAAEgAAADDFS9voVjoP+xOGl4ftZE/AAAAP5EDAAAAAAAAAaoAAABIAAAA5S0UC/wl6D9IxuxOGl6PPwAAAD+hAwAAAAAAAAGrAAAASAAAABGM8k2t5uc/0O6k4fVRiz8AAAA/oQMAAAAAAAABrAAAAEgAAAA5R1Q9s63nP0AXXXTRRYc/AAAAP8ADAAAAAAAAAa0AAABIAAAAmEkKamwi5z9g0JozEVt+PwAAAD/QAwAAAAAAAAGuAAAASAAAAPzuPOrQkOY/YCELWchCdj8AAAA/0AMAAAAAAAABrwAAAEgAAAAwkxTU2ETmP9BJw+ujNnI/AAAAP9ADAAAAAAAAAbAAAABIAAAAXPHyFooF5j/QScProzZyPwAAAD8tBAAAAAAAAAGxAAAASAAAAIlzRNUz2+I/0EnD66M2cj8AAAA/LQQAAAAAAAABsgAAAEgAAAD6Ae1PmjbiP+D4UsbsTno/AAAAPz0EAAAAAAAAAbMAAABIAAAAL6bEOaLq4T+4PxUHrTmDPwAAAD89BAAAAAAAAAG0AAAASAAAAF6nH9D+pOE/gCu5Pb8/hT8AAAA/TQQAAAAAAAABtQAAAEgAAACKBf4SsGXhP0AXXXTRRYc/AAAAP00EAAAAAAAAAbYAAABIAAAAoDRttAhG4T/Q7qTh9VGLPwAAAD9cBAAAAAAAAAG3AAAASAAAAL6p1fy3GeE/kNpIGAhYjT8AAAA/bAQAAAAAAAABuAAAAEgAAADMkkv3uQbhP5DaSBgIWI0/AAAAP2wEAAAAAAAAAbkAAABIAAAA2XvB8bvz4D9IxuxOGl6PPwAAAD98BAAAAAAAAAG6AAAASAAAAOZkN+y94OA/7E4aXh+1kT8AAAA/fAQAAAAAAAABuwAAAEgAAADqB7Q/adrgP+xOGl4ftZE/AAAAP4sEAAAAAAAAAbwAAABIAAAA8k2t5r/N4D/QRGx5KLiSPwAAAD+LBAAAAAAAAAG9AAAASAAAAPfwKTprx+A/sDq+lDG7kz8AAAA/iwQAAAAAAAABvgAAAEgAAAD7k6aNFsHgP7A6vpQxu5M/AAAAP5sEAAAAAAAAAb8AAABIAAAA/zYj4cG64D90JmLLQ8GVPwAAAD+qBAAAAAAAAAHAAAAASAAAAAwgmdvDp+A/VBy05kzElj8AAAA/qgQAAAAAAAABwQAAAEgAAAARwxUvb6HgP/j9qThozZk/AAAAP7oEAAAAAAAAAcIAAABIAAAAHqyLKXGO4D+86U1vetObPwAAAD+6BAAAAAAAAAHDAAAASAAAACJPCH0ciOA/YMtDwZXcnj8AAAA/ygQAAAAAAAABxAAAAEgAAAArlQEkc3vgP2TM7qTh9aE/AAAAP8oEAAAAAAAAAcUAAABIAAAANNv6yslu4D8ouJLb8/ujPwAAAD/ZBAAAAAAAAAHGAAAASAAAADh+dx51aOA//KiNhIGApT8AAAA/2QQAAAAAAAABxwAAAEgAAAA4fncedWjgP8yZiC0PBac/AAAAP+kEAAAAAAAAAcgAAABIAAAAPCH0cSBi4D+wj9pIGAioPwAAAD/pBAAAAAAAAAHJAAAASAAAADwh9HEgYuA/oIqD1pyJqD8AAAA/+QQAAAAAAAABygAAAEgAAAA8IfRxIGLgP4CA1fGljKk/AAAAP/kEAAAAAAAAAcsAAABIAAAAPCH0cSBi4D9kdicNr4+qPwAAAD8IBQAAAAAAAAHMAAAASAAAADwh9HEgYuA/RGx5KLiSqz8AAAA/CAUAAAAAAAABzQAAAEgAAAA8IfRxIGLgPyhiy0PBlaw/AAAAPxgFAAAAAAAAAc4AAABIAAAAPCH0cSBi4D8IWB1fypitPwAAAD8YBQAAAAAAAAHPAAAASAAAADh+dx51aOA/+FLG7E4arj8AAAA/JwUAAAAAAAAB0AAAAEgAAAA4fncedWjgP8xDwZXcnq8/AAAAPycFAAAAAAAAAdEAAABIAAAANNv6yslu4D9OGl4ftZGwPwAAAD83BQAAAAAAAAHSAAAASAAAADTb+srJbuA/PhUHrTkTsT8AAAA/NwUAAAAAAAAB0wAAAEgAAAA02/rKyW7gP7iS2/P7U7E/AAAAP1YFAAAAAAAAAdQAAABIAAAANNv6yslu4D+aiC0PBVeyPwAAAD9WBQAAAAAAAAHVAAAASAAAADTb+srJbuA/9PtTcdCasz8AAAA/ZgUAAAAAAAAB1gAAAEgAAAA02/rKyW7gP2x5KLiS27M/AAAAP3YFAAAAAAAAAdcAAABIAAAANNv6yslu4D/m9vz+VBy0PwAAAD92BQAAAAAAAAHYAAAASAAAAAZZqQwgmbs/Jrfn96fi5D8AAAA/AAAAAAAAAAAB2QAAAEgAAADAKN/Uav67Pya35/en4uQ/AAAAPxAAAAAAAAAAAdoAAABIAAAAnhD6OBAxvD8mt+f3p+LkPwAAAD8gAAAAAAAAAAHbAAAASAAAAFjgLwFblrw/Jrfn96fi5D8AAAA/LwAAAAAAAAAB3AAAAEgAAAASsGXJpfu8Pya35/en4uQ/AAAAPy8AAAAAAAAAAd0AAABIAAAAzn+bkfBgvT8mt+f3p+LkPwAAAD8/AAAAAAAAAAHeAAAASAAAAGY37L3g+L0/Jrfn96fi5D8AAAA/XgAAAAAAAAAB3wAAAEgAAABWKgNI5vbAPya35/en4uQ/AAAAP14AAAAAAAAAAeAAAABIAAAA3FVhJimowT/URsJAwOrkPwAAAD9eAAAAAAAAAAHhAAAASAAAAJYll+5zDcI/1EbCQMDq5D8AAAA/bgAAAAAAAAAB4gAAAEgAAAA/adpoEYzCP9RGwkDA6uQ/AAAAP24AAAAAAAAAAeMAAABIAAAA1yArlQEkwz/URsJAwOrkPwAAAD99AAAAAAAAAAHkAAAASAAAAG/Ye8Hxu8M/1EbCQMDq5D8AAAA/fQAAAAAAAAAB5QAAAEgAAAAGkMzt4VPEP9RGwkDA6uQ/AAAAP40AAAAAAAAAAeYAAABIAAAAey84fncexT8mt+f3p+LkPwAAAD+dAAAAAAAAAAHnAAAASAAAAO/Oow4N6cU/Jrfn96fi5D8AAAA/nQAAAAAAAAAB6AAAAEgAAABS4hxR9czGPya35/en4uQ/AAAAP6wAAAAAAAAAAekAAABIAAAAyIGI4YqXxz8mt+f3p+LkPwAAAD+sAAAAAAAAAAHqAAAASAAAADwh9HEgYsg/Jrfn96fi5D8AAAA/rAAAAAAAAAAB6wAAAEgAAADCTFJQYxPJPya35/en4uQ/AAAAP7wAAAAAAAAAAewAAABIAAAAWgSjfFOryT8mt+f3p+LkPwAAAD+8AAAAAAAAAAHtAAAASAAAAAJI5vbwKco/1EbCQMDq5D8AAAA/ywAAAAAAAAAB7gAAAEgAAADOow4N6XXKP4TWnInY8uQ/AAAAP8sAAAAAAAAAAe8AAABIAAAAmv82I+HByj+E1pyJ2PLkPwAAAD/bAAAAAAAAAAHwAAAASAAAAHfnUYeG9Mo/hNacidjy5D8AAAA/6wAAAAAAAAAB8QAAAEgAAABmW1852Q3LP4TWnInY8uQ/AAAAP+sAAAAAAAAAAfIAAABIAAAAVM9s6ysnyz+E1pyJ2PLkPwAAAD/rAAAAAAAAAAHzAAAASAAAAERDep1+QMs/hNacidjy5D8AAAA/+gAAAAAAAAAB9AAAAEgAAABEQ3qdfkDLPzNmd9Lw+uQ/AAAAP/oAAAAAAAAAAfUAAABIAAAAVM9s6ysnyz8zZnfS8PrkPwAAAD+sAQAAAAAAAAH2AAAASAAAAGZbXznZDcs/M2Z30vD65D8AAAA/rAEAAAAAAAAB9wAAAEgAAAB351GHhvTKPzNmd9Lw+uQ/AAAAP7sBAAAAAAAAAfgAAABIAAAAmv82I+HByj8zZnfS8PrkPwAAAD/LAQAAAAAAAAH5AAAASAAAAKuLKXGOqMo/M2Z30vD65D8AAAA/ywEAAAAAAAAB+gAAAEgAAACfa5CVygCiP7c8FFzJ7eU/AAAAPwAAAAAAAAAAAfsAAABIAAAA5ZtazX+boT+3PBRcye3lPwAAAD8fAAAAAAAAAAH8AAAASAAAACnMJAU1NqE/tzwUXMnt5T8AAAA/LwAAAAAAAAAB/QAAAEgAAAC1LLl0n2ugP2bM7qTh9eU/AAAAPy8AAAAAAAAAAf4AAABIAAAA+1yDrFQGoD9mzO6k4fXlPwAAAD8+AAAAAAAAAAH/AAAASAAAAA57Lzh+d54/ZszupOH15T8AAAA/TgAAAAAAAAABAAEAAEgAAAAmPFgXU+KcP2bM7qTh9eU/AAAAP04AAAAAAAAAAQEBAABIAAAAxF0VZpKCmj9mzO6k4fXlPwAAAD9OAAAAAAAAAAECAQAASAAAANwePkVn7Zg/ZszupOH15T8AAAA/XgAAAAAAAAABAwEAAEgAAABmf9K00SKYP2bM7qTh9eU/AAAAP14AAAAAAAAAAQQBAABIAAAACqGPAxHDlT9mzO6k4fXlPwAAAD9tAAAAAAAAAAEFAQAASAAAAKrCTFJQY5M/ZszupOH15T8AAAA/fQAAAAAAAAABBgEAAEgAAABM5AmhjwORP2bM7qTh9eU/AAAAP30AAAAAAAAAAQcBAABIAAAA3AuO351HjT9mzO6k4fXlPwAAAD99AAAAAAAAAAEIAQAASAAAACRPCH0ciIg/ZszupOH15T8AAAA/jAAAAAAAAAABCQEAAEgAAABM0Vk7xl2FP2bM7qTh9eU/AAAAP8UAAAAAAAAAAQoBAABIAAAAeFOr+W8zgj9mzO6k4fXlPwAAAD/VAAAAAAAAAAELAQAASAAAAIAtSy7d53o/ZszupOH15T8AAAA/1QAAAAAAAAABDAEAAEgAAACor5zshr13P2bM7qTh9eU/AAAAP+QAAAAAAAAAAQ0BAABIAAAA2DHuqjCTdD9mzO6k4fXlPwAAAD/0AAAAAAAAAAEOAQAASAAAAAi0P2naaHE/ZszupOH15T8AAAA/BAEAAAAAAAABDwEAAEgAAABwbCJPCH1sP2bM7qTh9eU/AAAAP1IBAAAAAAAAARABAABIAAAAtvWVk92wxz+8k4bXR23gPwAAAD8AAAAAAAAAAAERAQAASAAAALb1lZPdsMc/DASsji9l4D8AAAA/jQAAAAAAAAABEgEAAEgAAAClaaNFMMrHPwwErI4vZeA/AAAAP40AAAAAAAAAARMBAABIAAAAlN2w94Ljxz8MBKyOL2XgPwAAAD+cAAAAAAAAAAEUAQAASAAAAJTdsPeC48c/XXTRRRdd4D8AAAA/rAAAAAAAAAABFQEAAEgAAACCUb6p1fzHP1100UUXXeA/AAAAP7wAAAAAAAAAARYBAABIAAAAccXLWygWyD+v5Pb8/lTgPwAAAD9zAQAAAAAAAAEXAQAASAAAAHHFy1soFsg//1QctOZM4D8AAAA/ggEAAAAAAAABGAEAAEgAAABfOdkNey/IP/KljNmdNOA/AAAAP4IBAAAAAAAAARkBAABIAAAAXznZDXsvyD9DFrKQhSzgPwAAAD+CAQAAAAAAAAEaAQAASAAAAF852Q17L8g/h9dHbSQM4D8AAAA/kgEAAAAAAAABGwEAAEgAAAA8IfRxIGLIPzYSBgJWx98/AAAAP6IBAAAAAAAAARwBAABIAAAAGgkP1sWUyD8CVseXMmbfPwAAAD+iAQAAAAAAAAEdAQAASAAAAAh9HIgYrsg/bnrTm9703j8AAAA/sQEAAAAAAAABHgEAAEgAAAD38Ck6a8fIP5rdScPro94/AAAAP7EBAAAAAAAAAR8BAABIAAAA5WQ37L3gyD8GAlbHlzLePwAAAD/BAQAAAAAAAAEgAQAASAAAAOVkN+y94Mg/dCZiy0PB3T8AAAA/wQEAAAAAAAABIQEAAEgAAADlZDfsveDIP4QruT2/P90/AAAAP9EBAAAAAAAAASIBAABIAAAA1NhEnhD6yD/wT8VBa87cPwAAAD/gAQAAAAAAAAEjAQAASAAAANTYRJ4Q+sg/GrM7aXh93D8AAAA/4AEAAAAAAAABJAEAAEgAAADU2ESeEPrIPyq4ktvz+9s/AAAAP/ABAAAAAAAAASUBAABIAAAA1NhEnhD6yD+wOr6UMbvbPwAAAD/wAQAAAAAAAAEmAQAASAAAANTYRJ4Q+sg/OL3pTW962z8AAAA//wEAAAAAAAABJwEAAEgAAADU2ESeEPrIPx5fypjdSds/AAAAP/8BAAAAAAAAASgBAABIAAAA1NhEnhD6yD8EAavjSxnbPwAAAD//AQAAAAAAAAEpAQAASAAAANTYRJ4Q+sg/SMJAwOr42j8AAAA/DwIAAAAAAAABKgEAAEgAAADU2ESeEPrIP4qD1pyJ2No/AAAAPw8CAAAAAAAAASsBAABIAAAA1NhEnhD6yD8sZCELWcjaPwAAAD8fAgAAAAAAAAEsAQAASAAAANTYRJ4Q+sg/0ERseSi42j8AAAA/HwIAAAAAAAABLQEAAEgAAADU2ESeEPrIP3Alt+f3p9o/AAAAPy4CAAAAAAAAAS4BAABIAAAA1NhEnhD6yD8SBgJWx5faPwAAAD9dAgAAAAAAAAEvAQAASAAAAPwlYMuSS8c/5Pb8/lQc3D8AAAA/AAAAAAAAAAABMAEAAEgAAAD8JWDLkkvHP4jXR20kDNw/AAAAP10AAAAAAAAAATEBAABIAAAA/CVgy5JLxz8quJLb8/vbPwAAAD9tAAAAAAAAAAEyAQAASAAAAOuZbX3lZMc/bHkouJLb2z8AAAA/bQAAAAAAAAABMwEAAEgAAADIgYjhipfHP1IbCQMBq9s/AAAAP20AAAAAAAAAATQBAABIAAAAtvWVk92wxz84velNb3rbPwAAAD99AAAAAAAAAAE1AQAASAAAAKVpo0Uwysc/wD8VB6052z8AAAA/fQAAAAAAAAABNgEAAEgAAADU2ESeEPrIP0tuz+9Pxdk/AAAAP7sAAAAAAAAAATcBAABIAAAAwkxSUGMTyT8xELA6vpTZPwAAAD+7AAAAAAAAAAE4AQAASAAAALHAXwK2LMk/0/D6qI2E2T8AAAA/ywAAAAAAAAABOQEAAEgAAACxwF8CtizJP3XRRRdddNk/AAAAP9oAAAAAAAAAAToBAABIAAAAnzRttAhGyT+5ktvz+1PZPwAAAD/aAAAAAAAAAAE7AQAASAAAAI6oemZbX8k/W3MmYstD2T8AAAA/+gAAAAAAAAABPAEAAEgAAAB9HIgYrnjJPxaykIUsZNk/AAAAPxkBAAAAAAAAAT0BAABIAAAAa5CVygCSyT/T8PqojYTZPwAAAD8oAQAAAAAAAAE+AQAASAAAAEh4sC6mxMk/7U4aXh+12T8AAAA/KAEAAAAAAAABPwEAAEgAAAA37L3g+N3JP2XM7qTh9dk/AAAAPzgBAAAAAAAAAUABAABIAAAAAkjm9vApyj88aXh91EbaPwAAAD84AQAAAAAAAAFBAQAASAAAAJr/NiPhwco/LGQhC1nI2j8AAAA/SAEAAAAAAAABQgEAAEgAAABUz2zrKyfLP2IgYHV8Kds/AAAAP0gBAAAAAAAAAUMBAABIAAAA/xKwZcmlyz+W3J7fn4rbPwAAAD9XAQAAAAAAAAFEAQAASAAAALni5S0UC8w/ypjdScPr2z8AAAA/VwEAAAAAAAABRQEAAEgAAABhJimosYnMP1500UUXXdw/AAAAP2cBAAAAAAAAAUYBAABIAAAACWpsIk8IzT+SMBCwOr7cPwAAAD9nAQAAAAAAAAFHAQAASAAAAMU5ouqZbc0/aM2ZiC0P3T8AAAA/dwEAAAAAAAABSAEAAEgAAACPlcoAkrnNPz5qI2EgYN0/AAAAP4YBAAAAAAAAAUkBAABIAAAAOdkNey84zj/SRRdddNHdPwAAAD+WAQAAAAAAAAFKAQAASAAAACdNGy2CUc4/MGXM7qTh3T8AAAA/lgEAAAAAAAABSwEAAEgAAAAVwSjf1GrOP+yjNhIGAt4/AAAAP6UBAAAAAAAAAUwBAABIAAAABTU2kSeEzj/sozYSBgLePwAAAD+1AQAAAAAAAAFNAQAASAAAAAU1NpEnhM4/SsProzYS3j8AAAA/tQEAAAAAAAABTgEAAEgAAACLYJRvajXnPyq4ktvz+9s/AAAAPwAAAAAAAAAAAU8BAABIAAAAi2CUb2o15z/KmN1Jw+vbPwAAAD8AAAAAAAAAAAFQAQAASAAAAItglG9qNec/bHkouJLb2z8AAAA/EAAAAAAAAAABUQEAAEgAAACQAxHDFS/nP2x5KLiS29s/AAAAPy8AAAAAAAAAAVIBAABIAAAAkAMRwxUv5z+wOr6UMbvbPwAAAD8vAAAAAAAAAAFTAQAASAAAAJOmjRbBKOc/sDq+lDG72z8AAAA/LwAAAAAAAAABVAEAAEgAAACTpo0WwSjnP/T7U3HQmts/AAAAPz8AAAAAAAAAAVUBAABIAAAAnOyGvRcc5z84velNb3rbPwAAAD8/AAAAAAAAAAFWAQAASAAAAKUygGRuD+c/wD8VB6052z8AAAA/TgAAAAAAAAABVwEAAEgAAACq1fy3GQnnPwQBq+NLGds/AAAAP04AAAAAAAAAAVgBAABIAAAArnh5C8UC5z/qoosuuujaPwAAAD9eAAAAAAAAAAFZAQAASAAAALth7wXH7+Y/EgYCVseX2j8AAAA/XgAAAAAAAAABWgEAAEgAAAC/BGxZcunmP/in4qA1Z9o/AAAAP24AAAAAAAAAAVsBAABIAAAAyEplAMnc5j88aXh91EbaPwAAAD9uAAAAAAAAAAFcAQAASAAAANGQXqcf0OY/IgtZyEIW2j8AAAA/fQAAAAAAAAABXQEAAEgAAADeedShIb3mP6qNhIGA1dk/AAAAP30AAAAAAAAAAV4BAABIAAAA57/NSHiw5j/tThpeH7XZPwAAAD+NAAAAAAAAAAFfAQAASAAAAPhLwJYll+Y/0/D6qI2E2T8AAAA/jQAAAAAAAAABYAEAAEgAAAAFNTaRJ4TmPxaykIUsZNk/AAAAP5wAAAAAAAAAAWEBAABIAAAAEh6siylx5j9bcyZiy0PZPwAAAD+cAAAAAAAAAAFiAQAASAAAAChNGy2CUeY/njS8Pmoj2T8AAAA/rAAAAAAAAAABYwEAAEgAAAA1NpEnhD7mP0EVB605E9k/AAAAP9kAAAAAAAAAAWQBAABIAAAAnX5A+5Om5T9qeH3URsLYPwAAAD/ZAAAAAAAAAAFlAQAASAAAALzzqENDeuU/anh91EbC2D8AAAA/6QAAAAAAAAABZgEAAEgAAADaaBGM8k3lPwtZyEIWstg/AAAAP+kAAAAAAAAAAWcBAABIAAAABcfvzqMO5T8LWchCFrLYPwAAAD/5AAAAAAAAAAFoAQAASAAAADElzhFVz+Q/rTkTseWh2D8AAAA/+QAAAAAAAAABaQEAAEgAAABUPbOtr5zkP605E7Hlodg/AAAAPwgBAAAAAAAAAWoBAABIAAAAd1WYSQpq5D+tOROx5aHYPwAAAD8IAQAAAAAAAAFrAQAASAAAAJptfeVkN+Q/rTkTseWh2D8AAAA/GAEAAAAAAAABbAEAAEgAAAC54uUtFAvkP605E7Hlodg/AAAAPxgBAAAAAAAAAW0BAABIAAAA0rTRIhjl4z+tOROx5aHYPwAAAD8nAQAAAAAAAAFuAQAASAAAAN+dRx0a0uM/rTkTseWh2D8AAAA/JwEAAAAAAAABbwEAAEgAAADxKTprx7jjP605E7Hlodg/AAAAPzcBAAAAAAAAAXABAABIAAAABlmpDCCZ4z+tOROx5aHYPwAAAD83AQAAAAAAAAFxAQAASAAAABjlm1rNf+M/C1nIQhay2D8AAAA/RwEAAAAAAAABcgEAAEgAAAA3WgSjfFPjP2p4fdRGwtg/AAAAP1YBAAAAAAAAAXMBAABIAAAAVc9s6ysn4z8mt+f3p+LYPwAAAD9WAQAAAAAAAAF0AQAASAAAAHRE1TPb+uI/4vVRGwkD2T8AAAA/ZgEAAAAAAAABdQEAAEgAAACSuT18is7iP/xTcdCaM9k/AAAAP2YBAAAAAAAAAXYBAABIAAAArIspcY6o4j8WspCFLGTZPwAAAD92AQAAAAAAAAF3AQAASAAAAMZdFWaSguI/MRCwOr6U2T8AAAA/dgEAAAAAAAABeAEAAEgAAADcjIQH62LiP0tuz+9Pxdk/AAAAP4UBAAAAAAAAAXkBAABIAAAA8rvzqEND4j8iC1nIQhbaPwAAAD+FAQAAAAAAAAF6AQAASAAAAP+kaaNFMOI/+KfioDVn2j8AAAA/lQEAAAAAAAABewEAAEgAAAARMVzx8hbiPxIGAlbHl9o/AAAAP5UBAAAAAAAAAXwBAABIAAAAIr1OP6D94T+k4fVRGwnbPwAAAD+kAQAAAAAAAAF9AQAASAAAAC+mxDmi6uE/fH5/Kg5a2z8AAAA/pAEAAAAAAAABfgEAAEgAAAA7jzo0pNfhP1IbCQMBq9s/AAAAP7QBAAAAAAAAAX8BAABIAAAARNUz2/rK4T8quJLb8/vbPwAAAD+0AQAAAAAAAAGAAQAASAAAAEl4sC6mxOE/ojVnIrY83D8AAAA/xAEAAAAAAAABgQEAAEgAAABNGy2CUb7hPxqzO2l4fdw/AAAAP8QBAAAAAAAAAYIBAABIAAAAUb6p1fy34T9Ob3rTm97cPwAAAD/TAQAAAAAAAAGDAQAASAAAAFVhJimoseE/xuxOGl4f3T8AAAA/4wEAAAAAAAABhAEAAEgAAABaBKN8U6vhP56J2PJQcN0/AAAAP+MBAAAAAAAAAYUBAABIAAAAWgSjfFOr4T+45/en4qDdPwAAAD/zAQAAAAAAAAGGAQAASAAAAFoEo3xTq+E/MGXM7qTh3T8AAAA/8wEAAAAAAAABhwEAAEgAAABaBKN8U6vhP6rioDVnIt4/AAAAP/MBAAAAAAAAAYgBAABIAAAAWgSjfFOr4T/EQMDq+FLePwAAAD8CAgAAAAAAAAGJAQAASAAAAFoEo3xTq+E/Or6UMbuT3j8AAAA/AgIAAAAAAAABigEAAEgAAABVYSYpqLHhP7Q7aXh91N4/AAAAPxICAAAAAAAAAYsBAABIAAAAUb6p1fy34T/OmYgtDwXfPwAAAD8SAgAAAAAAAAGMAQAASAAAAE0bLYJRvuE/pDYSBgJW3z8AAAA/IQIAAAAAAAABjQEAAEgAAABE1TPb+srhPxy05kzElt8/AAAAPyECAAAAAAAAAY4BAABIAAAAMklBjU3k4T/0UHAlt+ffPwAAAD8xAgAAAAAAAAGPAQAASAAAACZgy5JL9+E/NmcitjwU4D8AAAA/QQIAAAAAAAABkAEAAEgAAAAU1NhEnhDiP6I1ZyK2POA/AAAAP0ECAAAAAAAAAZEBAABIAAAAA0jm9vAp4j//VBy05kzgPwAAAD9QAgAAAAAAAAGSAQAASAAAAO4Yd1WYSeI/vJOG10dt4D8AAAA/UAIAAAAAAAABkwEAAEgAAADURotglG/iP3fS8PqojeA/AAAAP2ACAAAAAAAAAZQBAABIAAAAvRccvzuP4j+EgYDV8aXgPwAAAD9gAgAAAAAAAAGVAQAASAAAAJ+is3aMu+I/kjAQsDq+4D8AAAA/YAIAAAAAAAABlgEAAEgAAACALUsu3efiP5/fn4qD1uA/AAAAP3ACAAAAAAAAAZcBAABIAAAAYrji5S0U4z+sji9lzO7gPwAAAD9/AgAAAAAAAAGYAQAASAAAAENDep1+QOM/C67k9vz+4D8AAAA/fwIAAAAAAAABmQEAAEgAAAAlzhFVz2zjP2jNmYgtD+E/AAAAP38CAAAAAAAAAZoBAABIAAAA+m8zEh6s4z91fCljdifhPwAAAD+PAgAAAAAAAAGbAQAASAAAAMlu2HvB8eM/gyu5Pb8/4T8AAAA/ngIAAAAAAAABnAEAAEgAAACis3aMuyrkPz9qI2EgYOE/AAAAP54CAAAAAAAAAZ0BAABIAAAAamwiTwh95D+didjyUHDhPwAAAD+eAgAAAAAAAAGeAQAASAAAADbISmUAyeQ/CVgdX8qY4T8AAAA/rgIAAAAAAAABnwEAAEgAAAAFx+/Oow7lP8SWh4IrueE/AAAAP74CAAAAAAAAAaABAABIAAAA0SIY5Zta5T8jtjwUXMnhPwAAAD++AgAAAAAAAAGhAQAASAAAAKtntvWVk+U/0UUXXXTR4T8AAAA/zQIAAAAAAAABogEAAEgAAACDrFQGkMzlP4HV8aWM2eE/AAAAP80CAAAAAAAAAaMBAABIAAAAbX3lZDfs5T+B1fGljNnhPwAAAD/dAgAAAAAAAAGkAQAASAAAAD58is7aMeY/FgetOROx4T8AAAA/7QIAAAAAAAABpQEAAEgAAAAwkxTU2ETmP1nIQhaykOE/AAAAP+0CAAAAAAAAAaYBAABIAAAAHwcihite5j/v+f2pOGjhPwAAAD/8AgAAAAAAAAGnAQAASAAAABIerIspceY/MruThtdH4T8AAAA//AIAAAAAAAABqAEAAEgAAAD87jzq0JDmP8bsThpeH+E/AAAAPwwDAAAAAAAAAakBAABIAAAA8AXH786j5j9bHgqu5PbgPwAAAD8MAwAAAAAAAAGqAQAASAAAAN551KEhveY/QcDq+FLG4D8AAAA/GwMAAAAAAAABqwEAAEgAAADEp+isHePmP9bxpYzZneA/AAAAPxsDAAAAAAAAAawBAABIAAAAsxv2XnD85j+8k4bXR23gPwAAAD8rAwAAAAAAAAGtAQAASAAAAJzshr0XHOc/QxaykIUs4D8AAAA/KwMAAAAAAAABrgEAAEgAAACQAxHDFS/nP/RQcCW3598/AAAAPzsDAAAAAAAAAa8BAABIAAAAghqbyBNC5z9805ve9KbfPwAAAD87AwAAAAAAAAGwAQAASAAAAHnUoSG9Tuc/RhdddNFF3z8AAAA/mAMAAAAAAAABsQEAAEgAAACq1fy3GQnnPyxkIQtZyNo/AAAAP5gDAAAAAAAAAbIBAABIAAAAu2HvBcfv5j+biC0PBVfaPwAAAD+YAwAAAAAAAAGzAQAASAAAANUz2/rKyeY/7U4aXh+12T8AAAA/qAMAAAAAAAABtAEAAEgAAADzqENDep3mP540vD5qI9k/AAAAP7gDAAAAAAAAAbUBAABIAAAAG2SlMoBk5j9PGl4ftZHYPwAAAD+4AwAAAAAAAAG2AQAASAAAADnZDXsvOOY/G14ftZEw2D8AAAA/uAMAAAAAAAABtwEAAEgAAABc8fIWigXmP0TBldye39c/AAAAP8cDAAAAAAAAAbgBAABIAAAAemZbXznZ5T/MQ8GV3J7XPwAAAD/XAwAAAAAAAAG5AQAASAAAAJQ4R1Q9s+U/suWh4Epu1z8AAAA/1wMAAAAAAAABugEAAEgAAACmxDmi6pnlP1PG7E4aXtc/AAAAP+cDAAAAAAAAAbsBAABIAAAAvPOoQ0N65T+Xh4IruT3XPwAAAD/2AwAAAAAAAAG8AQAASAAAANpoEYzyTeU/l4eCK7k91z8AAAA/9gMAAAAAAAABvQEAAEgAAADr9APanzTlP5eHgiu5Pdc/AAAAPwYEAAAAAAAAAb4BAABIAAAAAiRze/gU5T+Xh4IruT3XPwAAAD8GBAAAAAAAAAG/AQAASAAAACCZ28On6OQ/l4eCK7k91z8AAAA/BgQAAAAAAAABwAEAAEgAAABDscBfArbkP5eHgiu5Pdc/AAAAPxUEAAAAAAAAAcEBAABIAAAAYiYpqLGJ5D+Xh4IruT3XPwAAAD8lBAAAAAAAAAHCAQAASAAAAHdVmEkKauQ/l4eCK7k91z8AAAA/JQQAAAAAAAABwwEAAEgAAACRJ4Q+DkTkP1PG7E4aXtc/AAAAPzUEAAAAAAAAAcQBAABIAAAAq/lvMxIe5D+y5aHgSm7XPwAAAD81BAAAAAAAAAHFAQAASAAAAMAo39Rq/uM/bSQMBKyO1z8AAAA/RAQAAAAAAAABxgEAAEgAAADXV052w97jP8xDwZXcntc/AAAAP0QEAAAAAAAAAccBAABIAAAA6ONAxHDF4z+Igiu5Pb/XPwAAAD9UBAAAAAAAAAHIAQAASAAAAPpvMxIerOM/RMGV3J7f1z8AAAA/VAQAAAAAAAAByQEAAEgAAAAL/CVgy5LjPwEAAAAAANg/AAAAP2QEAAAAAAAAAcoBAABIAAAAGOWbWs1/4z9eH7WRMBDYPwAAAD9kBAAAAAAAAAHLAQAASAAAAClxjqh6ZuM/G14ftZEw2D8AAAA/cwQAAAAAAAABzAEAAEgAAAA3WgSjfFPjP3l91EbCQNg/AAAAP3MEAAAAAAAAAc0BAABIAAAAP6D9SdNG4z/WnInY8lDYPwAAAD+DBAAAAAAAAAHOAQAASAAAAEjm9vApOuM/k9vz+1Nx2D8AAAA/gwQAAAAAAAABzwEAAEgAAABVz2zrKyfjP5Pb8/tTcdg/AAAAP5IEAAAAAAAAAdABAABIAAAAYrji5S0U4z+tOROx5aHYPwAAAD+SBAAAAAAAAAHRAQAASAAAAHRE1TPb+uI/C1nIQhay2D8AAAA/ogQAAAAAAAAB0gEAAEgAAACVk92w94LrP0QWspCFLNw/AAAAPwAAAAAAAAAAAdMBAABIAAAAmjZaBKN86z9EFrKQhSzcPwAAAD8/AAAAAAAAAAHUAQAASAAAAJo2WgSjfOs/ojVnIrY83D8AAAA/PwAAAAAAAAAB1QEAAEgAAACe2dZXTnbrP7yThtdHbdw/AAAAP08AAAAAAAAAAdYBAABIAAAAntnWV0526z8asztpeH3cPwAAAD9PAAAAAAAAAAHXAQAASAAAAKN8U6v5b+s/eNLw+qiN3D8AAAA/XgAAAAAAAAAB2AEAAEgAAACnH9D+pGnrP5IwELA6vtw/AAAAP14AAAAAAAAAAdkBAABIAAAArMJMUlBj6z+sji9lzO7cPwAAAD9uAAAAAAAAAAHaAQAASAAAAKzCTFJQY+s/xuxOGl4f3T8AAAA/bgAAAAAAAAAB2wEAAEgAAACswkxSUGPrPz5qI2EgYN0/AAAAP30AAAAAAAAAAdwBAABIAAAArMJMUlBj6z90JmLLQ8HdPwAAAD+NAAAAAAAAAAHdAQAASAAAAK9lyaX7XOs/quKgNWci3j8AAAA/jQAAAAAAAAAB3gEAAEgAAACvZcml+1zrP5rdScPro94/AAAAP50AAAAAAAAAAd8BAABIAAAAr2XJpftc6z+K2PJQcCXfPwAAAD+dAAAAAAAAAAHgAQAASAAAAK9lyaX7XOs/fNOb3vSm3z8AAAA/rAAAAAAAAAAB4QEAAEgAAAC0CEb5plbrP4fXR20kDOA/AAAAP6wAAAAAAAAAAeIBAABIAAAAtAhG+aZW6z//VBy05kzgPwAAAD+sAAAAAAAAAAHjAQAASAAAALirwkxSUOs/yUIWspCF4D8AAAA/vAAAAAAAAAAB5AEAAEgAAAC4q8JMUlDrP5IwELA6vuA/AAAAP8wAAAAAAAAAAeUBAABIAAAAuKvCTFJQ6z/9/lQctObgPwAAAD/MAAAAAAAAAAHmAQAASAAAAL1OP6D9Ses/uT2/PxUH4T8AAAA/zAAAAAAAAAAB5wEAAEgAAAC9Tj+g/UnrPyUMBKyOL+E/AAAAP9sAAAAAAAAAAegBAABIAAAAvU4/oP1J6z8yu5OG10fhPwAAAD/bAAAAAAAAAAHpAQAASAAAAMHxu/OoQ+s/kNpIGAhY4T8AAAA/6wAAAAAAAAAB6gEAAEgAAADB8bvzqEPrPz9qI2EgYOE/AAAAP/oAAAAAAAAAAesBAABIAAAAwfG786hD6z/v+f2pOGjhPwAAAD/6AAAAAAAAAAHsAQAASAAAAMaUOEdUPes/P2ojYSBg4T8AAAA/hwEAAAAAAAAB7QEAAEgAAADKN7Wa/zbrPz9qI2EgYOE/AAAAP5cBAAAAAAAAAe4BAABIAAAAz9ox7qow6z/hSm7P70/hPwAAAD+XAQAAAAAAAAHvAQAASAAAAC7d5xpkpeo//f5UHLTm4D8AAAA/AAAAAAAAAAAB8AEAAEgAAAAu3ecaZKXqPwuu5Pb8/uA/AAAAPw8AAAAAAAAAAfEBAABIAAAALt3nGmSl6j9ozZmILQ/hPwAAAD8PAAAAAAAAAAHyAQAASAAAACo6a8e4q+o/dXwpY3Yn4T8AAAA/HwAAAAAAAAAB8wEAAEgAAAAml+5zDbLqP+FKbs/vT+E/AAAAPx8AAAAAAAAAAfQBAABIAAAAIfRxIGK46j8/aiNhIGDhPwAAAD8vAAAAAAAAAAH1AQAASAAAAB1R9cy2vuo/TBmzO2l44T8AAAA/LwAAAAAAAAAB9gEAAEgAAAAdUfXMtr7qP6o4aM2ZiOE/AAAAPz4AAAAAAAAAAfcBAABIAAAAGK54eQvF6j+35/en4qDhPwAAAD8+AAAAAAAAAAH4AQAASAAAABiueHkLxeo/FgetOROx4T8AAAA/TgAAAAAAAAAB+QEAAEgAAAAUC/wlYMvqP3QmYstDweE/AAAAP04AAAAAAAAAAfoBAABIAAAAFAv8JWDL6j/RRRdddNHhPwAAAD9dAAAAAAAAAAH7AQAASAAAAA9of9K00eo/0UUXXXTR4T8AAAA/fQAAAAAAAAAB/AEAAEgAAAAPaH/StNHqP4HV8aWM2eE/AAAAP30AAAAAAAAAAf0BAABIAAAADMUCfwnY6j+B1fGljNnhPwAAAD/LAAAAAAAAAAH+AQAASAAAAAcihite3uo/0UUXXXTR4T8AAAA/6gAAAAAAAAAB/wEAAEgAAAADfwnYsuTqPyO2PBRcyeE/AAAAP+oAAAAAAAAAAQACAABIAAAA/tuMhAfr6j/EloeCK7nhPwAAAD/6AAAAAAAAAAEBAgAASAAAAPWVk92w9+o/FgetOROx4T8AAAA/CQEAAAAAAAABAgIAAEgAAADtT5o2WgTrP7fn96fioOE/AAAAPwkBAAAAAAAAAQMCAABIAAAA5AmhjwMR6z+qOGjNmYjhPwAAAD8JAQAAAAAAAAEEAgAASAAAANJ9rkFWKus//KiNhIGA4T8AAAA/GQEAAAAAAAABBQIAAEgAAADKN7Wa/zbrP+/5/ak4aOE/AAAAPykBAAAAAAAAAQYCAABIAAAAwfG786hD6z8/aiNhIGDhPwAAAD8pAQAAAAAAAAEHAgAASAAAALQIRvmmVus/4Upuz+9P4T8AAAA/OAEAAAAAAAABCAIAAEgAAACvZcml+1zrP+FKbs/vT+E/AAAAPzgBAAAAAAAAAQkCAABIAAAArMJMUlBj6z8yu5OG10fhPwAAAD9IAQAAAAAAAAEKAgAASAAAAKcf0P6kaes/gyu5Pb8/4T8AAAA/SAEAAAAAAAABCwIAAEgAAACe2dZXTnbrP9Sb3vSmN+E/AAAAP1cBAAAAAAAAAQwCAABIAAAAmjZaBKN86z8lDASsji/hPwAAAD93AQAAAAAAAAENAgAASAAAAJo2WgSjfOs/dXwpY3Yn4T8AAAA/dwEAAAAAAAABDgIAAEgAAACaNloEo3zrP8bsThpeH+E/AAAAP4YBAAAAAAAAAQ8CAABIAAAAlZPdsPeC6z/G7E4aXh/hPwAAAD+mAQAAAAAAAAEQAgAASAAAAJLwYF1Mies/aM2ZiC0P4T8AAAA/xQEAAAAAAAABEQIAAEgAAACNTeQJoY/rP7k9vz8VB+E/AAAAP8UBAAAAAAAAARICAABIAAAAjU3kCaGP6z8LruT2/P7gPwAAAD/FAQAAAAAAAAETAgAASAAAAImqZ7b1les/Wx4KruT24D8AAAA/xQEAAAAAAAABFAIAAEgAAACEB+tiSpzrP1seCq7k9uA/AAAAP9QBAAAAAAAAARUCAABIAAAAXt5CscBf6j+eidjyUHDdPwAAAD8AAAAAAAAAAAEWAgAASAAAAF7eQrHAX+o/PmojYSBg3T8AAAA/OQAAAAAAAAABFwIAAEgAAABe3kKxwF/qP+JKbs/vT90/AAAAP0kAAAAAAAAAARgCAABIAAAAXt5CscBf6j+EK7k9vz/dPwAAAD9YAAAAAAAAAAEZAgAASAAAAFo7xl0VZuo/JAwErI4v3T8AAAA/aAAAAAAAAAABGgIAAEgAAABVmEkKamzqP8bsThpeH90/AAAAP2gAAAAAAAAAARsCAABIAAAAVZhJCmps6j9ozZmILQ/dPwAAAD93AAAAAAAAAAEcAgAASAAAAExSUGMTeeo/Cq7k9vz+3D8AAAA/dwAAAAAAAAABHQIAAEgAAABJr9MPaH/qP05vetOb3tw/AAAAP4cAAAAAAAAAAR4CAABIAAAAQGnaaBGM6j+SMBCwOr7cPwAAAD+HAAAAAAAAAAEfAgAASAAAADcj4cG6mOo/1vGljNmd3D8AAAA/lwAAAAAAAAABIAIAAEgAAAAu3ecaZKXqP7yThtdHbdw/AAAAP5cAAAAAAAAAASECAABIAAAAKjprx7ir6j8AVRy05kzcPwAAAD+mAAAAAAAAAAEiAgAASAAAACH0cSBiuOo/RBaykIUs3D8AAAA/pgAAAAAAAAABIwIAAEgAAAAdUfXMtr7qP4jXR20kDNw/AAAAP7YAAAAAAAAAASQCAABIAAAAGK54eQvF6j/KmN1Jw+vbPwAAAD+2AAAAAAAAAAElAgAASAAAABiueHkLxeo/bHkouJLb2z8AAAA/xgAAAAAAAAABJgIAAEgAAAAUC/wlYMvqPxBacyZiy9s/AAAAP9UAAAAAAAAAAScCAABIAAAAD2h/0rTR6j+wOr6UMbvbPwAAAD/VAAAAAAAAAAEoAgAASAAAAAzFAn8J2Oo/9PtTcdCa2z8AAAA/5QAAAAAAAAABKQIAAEgAAAAHIoYrXt7qP/T7U3HQmts/AAAAPwQBAAAAAAAAASoCAABIAAAAByKGK17e6j+W3J7fn4rbPwAAAD8UAQAAAAAAAAErAgAASAAAAAN/Cdiy5Oo/ltye35+K2z8AAAA/FAEAAAAAAAABLAIAAEgAAAD+24yEB+vqPzi96U1vets/AAAAPxQBAAAAAAAAAS0CAABIAAAA9ZWT3bD36j/anTS8PmrbPwAAAD8jAQAAAAAAAAEuAgAASAAAAPWVk92w9+o/fH5/Kg5a2z8AAAA/IwEAAAAAAAABLwIAAEgAAADx8haKBf7qPx5fypjdSds/AAAAPyMBAAAAAAAAATACAABIAAAA7U+aNloE6z8eX8qY3UnbPwAAAD9DAQAAAAAAAAExAgAASAAAAOmsHeOuCus/wD8VB6052z8AAAA/QwEAAAAAAAABMgIAAEgAAADkCaGPAxHrP2IgYHV8Kds/AAAAP2IBAAAAAAAAATMCAABIAAAA4GYkPFgX6z9iIGB1fCnbPwAAAD9xAQAAAAAAAAE0AgAASAAAANcgK5UBJOs/YiBgdXwp2z8AAAA/gQEAAAAAAAABNQIAAEgAAADSfa5BVirrP2IgYHV8Kds/AAAAP5EBAAAAAAAAATYCAABIAAAAz9ox7qow6z9iIGB1fCnbPwAAAD+gAQAAAAAAAAE3AgAASAAAAMo3tZr/Nus/YiBgdXwp2z8AAAA/sAEAAAAAAAABOAIAAEgAAADGlDhHVD3rP2IgYHV8Kds/AAAAP8ABAAAAAAAAATkCAABIAAAAxpQ4R1Q96z8eX8qY3UnbPwAAAD/AAQAAAAAAAAE6AgAASAAAAL1OP6D9Ses/fH5/Kg5a2z8AAAA/3wEAAAAAAAABOwIAAEgAAAC0CEb5plbrPzi96U1vets/AAAAP98BAAAAAAAAATwCAABIAAAAr2XJpftc6z+W3J7fn4rbPwAAAD/uAQAAAAAAAAE9AgAASAAAAKzCTFJQY+s/UhsJAwGr2z8AAAA/7gEAAAAAAAABPgIAAEgAAACnH9D+pGnrPxBacyZiy9s/AAAAP+4BAAAAAAAAAT8CAABIAAAAntnWV0526z/KmN1Jw+vbPwAAAD/+AQAAAAAAAAFAAgAASAAAAJWT3bD3gus/iNdHbSQM3D8AAAA//gEAAAAAAAABQQIAAEgAAACS8GBdTInrP0QWspCFLNw/AAAAPw4CAAAAAAAAAUICAABIAAAAjU3kCaGP6z+iNWcitjzcPwAAAD8OAgAAAAAAAAFDAgAASAAAAIQH62JKnOs/XnTRRRdd3D8AAAA/HQIAAAAAAAABRAIAAEgAAACEB+tiSpzrP3jS8Pqojdw/AAAAPy0CAAAAAAAAAUUCAABIAAAAe8Hxu/Oo6z/W8aWM2Z3cPwAAAD8tAgAAAAAAAAFGAgAASAAAAHvB8bvzqOs/NBFbHgqu3D8AAAA/LQIAAAAAAAABRwIAAEgAAAB3HnVoSK/rP/BPxUFrztw/AAAAPz0CAAAAAAAAAUgCAABIAAAAcnv4FJ216z9Ob3rTm97cPwAAAD89AgAAAAAAAAFJAgAASAAAAHJ7+BSdtes/rI4vZczu3D8AAAA/TAIAAAAAAAABSgIAAEgAAABv2HvB8bvrP2jNmYgtD90/AAAAP0wCAAAAAAAAAUsCAABIAAAAajX/bUbC6z/G7E4aXh/dPwAAAD9cAgAAAAAAAAFMAgAASAAAAGo1/21Gwus/JAwErI4v3T8AAAA/awIAAAAAAAABTQIAAEgAAABmkoIam8jrP4QruT2/P90/AAAAP2sCAAAAAAAAAU4CAABIAAAAYe8Fx+/O6z/iSm7P70/dPwAAAD9rAgAAAAAAAAFPAgAASAAAAGHvBcfvzus/PmojYSBg3T8AAAA/ewIAAAAAAAABUAIAAEgAAABdTIlzRNXrP56J2PJQcN0/AAAAP4sCAAAAAAAAAVECAABIAAAAXUyJc0TV6z/8qI2EgYDdPwAAAD+LAgAAAAAAAAFSAgAASAAAAFipDCCZ2+s/WshCFrKQ3T8AAAA/ugIAAAAAAAABUwIAAEgAAABVBpDM7eHrP1rIQhaykN0/AAAAP8kCAAAAAAAAAVQCAABIAAAAVQaQzO3h6z+45/en4qDdPwAAAD/ZAgAAAAAAAAFVAgAASAAAAFUGkMzt4es/FgetOROx3T8AAAA/dQMAAAAAAAABVgIAAEgAAABQYxN5QujrPxYHrTkTsd0/AAAAP4UDAAAAAAAAAVcCAABIAAAAUGMTeULo6z+45/en4qDdPwAAAD+UAwAAAAAAAAFYAgAASAAAAGVuD5+is+4/V8eXMmZ37j8AAAA/AAAAAAAAAAABWQIAAEgAAABT4hxR9czuPxMGAlbHl+4/AAAAPw8AAAAAAAAAAVoCAABIAAAA5vbwKTpr7z/N7qTh9VHvPwAAAD8PAAAAAAAAAAFbAgAASAAAAMiBiOGKl+8/N73pTW967z8AAAA/LwAAAAAAAAABXAIAAEgAAAC6mBLniKrvP5fcnt+fiu8/AAAAP30AAAAAAAAAAV0CAABIAAAApGmjRTDK7z/1+1Nx0JrvPwAAAD93AQAAAAAAAAFeAgAASAAAAJTdsPeC4+8/9ftTcdCa7z8AAAA/hgEAAAAAAAABXwIAAEgAAACYgC1LLt3vP+miiy666O4/AAAAPwAAAAAAAAAAAWACAABIAAAAnCOqntnW7z/poosuuujuPwAAAD8QAAAAAAAAAAFhAgAASAAAAKDGJvKE0O8/R8JAwOr47j8AAAA/LwAAAAAAAAABYgIAAEgAAACkaaNFMMrvP0fCQMDq+O4/AAAAPy8AAAAAAAAAAWMCAABIAAAAqAwgmdvD7z/3URsJAwHvPwAAAD9OAAAAAAAAAAFkAgAASAAAALqYEueIqu8/YyBgdXwp7z8AAAA/XgAAAAAAAAABZQIAAEgAAADMJAU1NpHvPx1fypjdSe8/AAAAP14AAAAAAAAAAWYCAABIAAAA1Gr+24yE7z99fn8qDlrvPwAAAD9uAAAAAAAAAAFnAgAASAAAANoNey84fu8/Kw5acyZi7z8AAAA/fQAAAAAAAAABaAIAAEgAAADcsPeC43fvP4ktDwVXcu8/AAAAP30AAAAAAAAAAWkCAABIAAAA5vbwKTpr7z83velNb3rvPwAAAD99AAAAAAAAAAFqAgAASAAAAOb28Ck6a+8/50zEloeC7z8AAAA/rAAAAAAAAAABawIAAEgAAAD032YkPFjvP0VseSi4ku8/AAAAP7wAAAAAAAAAAWwCAABIAAAA9N9mJDxY7z/1+1Nx0JrvPwAAAD+8AAAAAAAAAAFtAgAASAAAAPiC43fnUe8/o4suuuii7z8AAAA/vAAAAAAAAAABbgIAAEgAAAD8JWDLkkvvP6OLLrroou8/AAAAP8sAAAAAAAAAAW8CAABIAAAA/CVgy5JL7z9RGwkDAavvPwAAAD/bAAAAAAAAAAFwAgAASAAAAADJ3B4+Re8/AavjSxmz7z8AAAA/2wAAAAAAAAABcQIAAEgAAAAAydwePkXvP7E6vpQxu+8/AAAAP/oAAAAAAAAAAXICAABIAAAABGxZcuk+7z9fypjdScPvPwAAAD8FAQAAAAAAAAFzAgAASAAAAARsWXLpPu8/D1pzJmLL7z8AAAA/BQEAAAAAAAABdAIAAEgAAAAID9bFlDjvP73pTW960+8/AAAAPxUBAAAAAAAAAXUCAABIAAAADrJSGUAy7z+96U1vetPvPwAAAD9TAQAAAAAAAAF2AgAASAAAAA6yUhlAMu8/bXkouJLb7z8AAAA/cwEAAAAAAAAL</ink>
</athena>
</file>

<file path=customXml/item68.xml><?xml version="1.0" encoding="utf-8"?>
<athena xmlns="http://schemas.microsoft.com/edu/athena" version="0.1.3209.0">
  <media streamable="true" recordStart="540596" recordEnd="632191" recordLength="791823"/>
</athena>
</file>

<file path=customXml/item6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CJFQAAAAAAAAXu////DEFjdGlvblR5cGVWMQEAAAAHdmFsdWVfXwAIAgAAAAAAAAABBQAAAAQAAAAJEwAAAAkUAAAAQiAAAAAAAAAB6////+7///8AAAAAAQYAAAAEAAAACRYAAAAJFwAAAC4+AAAAAAAAAej////u////AAAAAAEHAAAABAAAAAkZAAAACRoAAACEVQAAAAAAAAHl////7v///wAAAAABCAAAAAQAAAAJHAAAAAkdAAAAxFgAAAAAAAAB4v///+7///8AAAAAAQkAAAAEAAAACR8AAAAJIAAAABNbAAAAAAAAAd/////u////AAAAAAEKAAAABAAAAAkiAAAACSMAAAA1jwAAAAAAAAHc////7v///wAAAAABCwAAAAQAAAAJJQAAAAkmAAAATrYAAAAAAAAB2f///+7///8AAAAAAQwAAAAEAAAACSgAAAAJKQAAAEUlAQAAAAAAAdb////u////AAAAAAENAAAABAAAAAkrAAAACSwAAABrTwEAAAAAAAHT////7v///wAAAAABDgAAAAQAAAAJLgAAAAkvAAAA71gBAAAAAAAB0P///+7///8AAAAABQ8AAAANQ2xlYXJDYW52YXNWMQIAAAAJU3RhcnRUaW1lBFR5cGUABBAMQWN0aW9uVHlwZVYxAgAAAAIAAADLZQEAAAAAAAHP////7v///wAAAAAFEAAAAA9QZW5BdHRyaWJ1dGVzVjEKAAAAB19jb2xvckEHX2NvbG9yUgdfY29sb3JHB19jb2xvckIKRml0VG9DdXJ2ZQZIZWlnaHQOSWdub3JlUHJlc3N1cmUNSXNIaWdobGlnaHRlcgVTaGFwZQVXaWR0aAAAAAAAAAAABAACAgICAQYBAQxCcnVzaFNoYXBlVjECAAAABgIAAAD/cDCgAAAAAAAAACJAAAAFzv///wxCcnVzaFNoYXBlVjEBAAAAB3ZhbHVlX18ACAIAAAABAAAAAAAAAAAAIkAFEQAAAApJbmtUcmFjZVYxAwAAAA1MaXN0YDErX2l0ZW1zDExpc3RgMStfc2l6ZQ9MaXN0YDErX3ZlcnNpb24EAAAYU2hhcmVkLklua2luZy5JbmtQb2ludFtdAgAAAAgIAgAAAAkzAAAAdwAAAHcAAAABEwAAABAAAAD/cDCgAAAAAAAAACJAAAABzP///87///8BAAAAAAAAAAAAIkABFAAAABEAAAAJNQAAAG4AAABuAAAAARYAAAAQAAAA/3AwoAAAAAAAAAAiQAAAAcr////O////AQAAAAAAAAAAACJAARcAAAARAAAACTcAAABuAAAAbgAAAAEZAAAAEAAAAP9wMKAAAAAAAAAAIkAAAAHI////zv///wEAAAAAAAAAAAAiQAEaAAAAEQAAAAk5AAAAEwAAABMAAAABHAAAABAAAAD/cDCgAAAAAAAAACJAAAABxv///87///8BAAAAAAAAAAAAIkABHQAAABEAAAAJOwAAAAgAAAAIAAAAAR8AAAAQAAAA/3AwoAAAAAAAAAAiQAAAAcT////O////AQAAAAAAAAAAACJAASAAAAARAAAACT0AAAAiAAAAIgAAAAEiAAAAEAAAAP9wMKAAAAAAAAAAIkAAAAHC////zv///wEAAAAAAAAAAAAiQAEjAAAAEQAAAAk/AAAAbwAAAG8AAAABJQAAABAAAAD/cDCgAAAAAAAAACJAAAABwP///87///8BAAAAAAAAAAAAIkABJgAAABEAAAAJQQAAAFAAAABQAAAAASgAAAAQAAAA/3AwoAAAAAAAAAAiQAAAAb7////O////AQAAAAAAAAAAACJAASkAAAARAAAACUMAAAAhAAAAIQAAAAErAAAAEAAAAP9wMKAAAAAAAAAAIkAAAAG8////zv///wEAAAAAAAAAAAAiQAEsAAAAEQAAAAlFAAAAdQAAAHUAAAABLgAAABAAAAD/cDCgAAAAAAAAACJAAAABuv///87///8BAAAAAAAAAAAAIkABLwAAABEAAAAJRwAAABgAAAAYAAAABzMAAAAAAQAAAIAA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0JBzUAAAAAAQAAAIAAAAAECklua1BvaW50VjEC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0SBzcAAAAAAQAAAIAAAAAECklua1BvaW50VjECAA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0SBzkAAAAAAQAAACAAAAAECklua1BvaW50VjECAAAACZsBAAAJnAEAAAmdAQAACZ4BAAAJnwEAAAmgAQAACaEBAAAJogEAAAmjAQAACaQBAAAJpQEAAAmmAQAACacBAAAJqAEAAAmpAQAACaoBAAAJqwEAAAmsAQAACa0BAAANDQc7AAAAAAEAAAAIAAAABApJbmtQb2ludFYxAgAAAAmuAQAACa8BAAAJsAEAAAmxAQAACbIBAAAJswEAAAm0AQAACbUBAAAHPQAAAAABAAAAQAAAAAQKSW5rUG9pbnRWMQIAAAAJtgEAAAm3AQAACbgBAAAJuQEAAAm6AQAACbsBAAAJvAEAAAm9AQAACb4BAAAJvwEAAAnAAQAACcEBAAAJwgEAAAnDAQAACcQBAAAJxQEAAAnGAQAACccBAAAJyAEAAAnJAQAACcoBAAAJywEAAAnMAQAACc0BAAAJzgEAAAnPAQAACdABAAAJ0QEAAAnSAQAACdMBAAAJ1AEAAAnVAQAACdYBAAAJ1wEAAA0eBz8AAAAAAQAAAIAAAAAECklua1BvaW50VjECAA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DREHQQAAAAABAAAAgAAAAAQKSW5rUG9pbnRWMQIA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DTAHQwAAAAABAAAAQAAAAAQKSW5rUG9pbnRWMQIAAAAJlwIAAAmYAgAACZkCAAAJmgIAAAmbAgAACZwCAAAJnQIAAAmeAgAACZ8CAAAJoAIAAAmhAgAACaICAAAJowIAAAmkAgAACaUCAAAJpgIAAAmnAgAACagCAAAJqQIAAAmqAgAACasCAAAJrAIAAAmtAgAACa4CAAAJrwIAAAmwAgAACbECAAAJsgIAAAmzAgAACbQCAAAJtQIAAAm2AgAACbcCAAANHwdFAAAAAAEAAACAAAAABApJbmtQb2ludFYxAgA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0LB0cAAAAAAQAAACAAAAAECklua1BvaW50VjECAAAACS0DAAAJLgMAAAkvAwAACTADAAAJMQMAAAkyAwAACTMDAAAJNAMAAAk1AwAACTYDAAAJNwMAAAk4AwAACTkDAAAJOgMAAAk7AwAACTwDAAAJPQMAAAk+AwAACT8DAAAJQAMAAAlBAwAACUIDAAAJQwMAAAlEAwAADQgFSAAAAApJbmtQb2ludFYxBAAAAAFYAVkOUHJlc3N1cmVGYWN0b3IJVGltZVN0YW1wAAAAAAYGCxACAAAALex4PahguT9QzssiPoGUPwAAAD8AAAAAAAAAAAFJAAAASAAAAOvmrWJslLk/UM7LIj6BlD8AAAA/PwAAAAAAAAABSgAAAEgAAACp4eKHMMi5P1DOyyI+gZQ/AAAAP08AAAAAAAAAAUsAAABIAAAAJddM0rgvuj9QzssiPoGUPwAAAD9eAAAAAAAAAAFMAAAASAAAAKHMthxBl7o/UM7LIj6BlD8AAAA/XgAAAAAAAAABTQAAAEgAAADfvFWMjTK7P1DOyyI+gZQ/AAAAP24AAAAAAAAAAU4AAABIAAAAGa30+9nNuz/Ag/1WG0OTPwAAAD9uAAAAAAAAAAFPAAAASAAAABGYyJDqnLw/KDkvi/gEkj8AAAA/fQAAAAAAAAABUAAAAEgAAAAJg5wl+2u9P5juYL/VxpA/AAAAP4wAAAAAAAAAAVEAAABIAAAAfWPaBJSivj+Y7mC/1caQPwAAAD+cAAAAAAAAAAFSAAAASAAAADNJ475opb8/mO5gv9XGkD8AAAA/nAAAAAAAAAABUwAAAEgAAACSj0X0xKHAPyBIJedlEY8/AAAAP6wAAAAAAAAAAVQAAABIAAAA6vezm7eKwT/wsohPIJWMPwAAAD+sAAAAAAAAAAFVAAAASAAAAKDdvFWMjcI/8LKITyCVjD8AAAA/GQEAAAAAAAABVgAAAEgAAACqc3LNJI3LPyA+gVRyXnY/AAAAPxkBAAAAAAAAAVcAAABIAAAAhuZ2Ko8OzD8gPoFUcl52PwAAAD8ZAQAAAAAAAAFYAAAASAAAACBUsKy9w8w/ID6BVHJedj8AAAA/KQEAAAAAAAABWQAAAEgAAABaRE8cCl/NPyA+gVRyXnY/AAAAPykBAAAAAAAAAVoAAABIAAAAlDTui1b6zT8gPoFUcl52PwAAAD84AQAAAAAAAAFbAAAASAAAAIwfwiBnyc4/gGi6g/1Wez8AAAA/OAEAAAAAAAABXAAAAEgAAABCBcvaO8zPP2DJeVnEJ4A/AAAAP0gBAAAAAAAAAV0AAABIAAAAHXjPN6ZN0D+g87KITyCFPwAAAD9IAQAAAAAAAAFeAAAASAAAAOou7Hg9qNA/wIhPIJWchz8AAAA/ZwEAAAAAAAABXwAAAEgAAABYaG6n8ujQP9Ad7LfaGIo/AAAAP2cBAAAAAAAAAWAAAABIAAAAFmOjzLYc0T/wsohPIJWMPwAAAD9nAQAAAAAAAAFhAAAASAAAANRd2PF6UNE/8LKITyCVjD8AAAA/dwEAAAAAAAABYgAAAEgAAAAz23IEXWrRP/CyiE8glYw/AAAAP3cBAAAAAAAAAWMAAABIAAAAQpdaIDCR0T/wsohPIJWMPwAAAD+GAQAAAAAAAAFkAAAASAAAAKEU9TISq9E/8LKITyCVjD8AAAA/hgEAAAAAAAABZQAAAEgAAACv0NxO5dHRP/CyiE8glYw/AAAAP5YBAAAAAAAAAWYAAABIAAAAvozEarj40T/wsohPIJWMPwAAAD+mAQAAAAAAAAFnAAAASAAAAHyH+Y98LNI/8LKITyCVjD8AAAA/pgEAAAAAAAABaAAAAEgAAAA6gi61QGDSP/CyiE8glYw/AAAAP6YBAAAAAAAAAWkAAABIAAAA+Hxj2gSU0j/wsohPIJWMPwAAAD+1AQAAAAAAAAFqAAAASAAAAMQzgBuc7tI/8LKITyCVjD8AAAA/tQEAAAAAAAABawAAAEgAAAAybQJKUS/TP/CyiE8glYw/AAAAP8UBAAAAAAAAAWwAAABIAAAA/iMfi+iJ0z/wsohPIJWMPwAAAD/FAQAAAAAAAAFtAAAASAAAAMvaO8x/5NM/8LKITyCVjD8AAAA/1QEAAAAAAAABbgAAAEgAAABH0KUWCEzUP/CyiE8glYw/AAAAP9UBAAAAAAAAAW8AAABIAAAAE4fCV5+m1D8gSCXnZRGPPwAAAD/kAQAAAAAAAAFwAAAASAAAAJF8LKInDtU/mO5gv9XGkD8AAAA/5AEAAAAAAAABcQAAAEgAAAD+ta7Q3E7VPyg5L4v4BJI/AAAAP/QBAAAAAAAAAXIAAABIAAAAbO8w/5GP1T/Ag/1WG0OTPwAAAD/0AQAAAAAAAAFzAAAASAAAACrqZSRWw9U/wIP9VhtDkz8AAAA/AwIAAAAAAAABdAAAAEgAAAA4pk1AKerVP8CD/VYbQ5M/AAAAPwMCAAAAAAAAAXUAAABIAAAAR2I1XPwQ1j/Ag/1WG0OTPwAAAD8TAgAAAAAAAAF2AAAASAAAAFUeHXjPN9Y/wIP9VhtDkz8AAAA/EwIAAAAAAAABdwAAAEgAAAATGVKdk2vWP8CD/VYbQ5M/AAAAPyMCAAAAAAAAAXgAAABIAAAA0ROHwlef1j/Ag/1WG0OTPwAAAD8jAgAAAAAAAAF5AAAASAAAAD9NCfEM4NY/wIP9VhtDkz8AAAA/MgIAAAAAAAABegAAAEgAAABcxdgosy3XP8CD/VYbQ5M/AAAAP0ICAAAAAAAAAXsAAABIAAAAKXz1aUqI1z/Ag/1WG0OTPwAAAD9CAgAAAAAAAAF8AAAASAAAAEb0xKHw1dc/wIP9VhtDkz8AAAA/UgIAAAAAAAABfQAAAEgAAAASq+HihzDYPyg5L4v4BJI/AAAAP1ICAAAAAAAAAX4AAABIAAAA32H+Ix+L2D8oOS+L+ASSPwAAAD9SAgAAAAAAAAF/AAAASAAAAKwYG2W25dg/KDkvi/gEkj8AAAA/YQIAAAAAAAABgAAAAEgAAADKkOqcXDPZPyg5L4v4BJI/AAAAP3ECAAAAAAAAAYEAAABIAAAA5gi61AKB2T+Y7mC/1caQPwAAAD9xAgAAAAAAAAGCAAAASAAAAASBiQypztk/mO5gv9XGkD8AAAA/gAIAAAAAAAABgwAAAEgAAADCe74xbQLaP5juYL/VxpA/AAAAP4ACAAAAAAAAAYQAAABIAAAAgHbzVjE22j+Y7mC/1caQPwAAAD+QAgAAAAAAAAGFAAAASAAAAD5xKHz1ado/mO5gv9XGkD8AAAA/kAIAAAAAAAABhgAAAEgAAAD8a12huZ3aP5juYL/VxpA/AAAAP68CAAAAAAAAAYcAAABIAAAAumaSxn3R2j+Y7mC/1caQPwAAAD+vAgAAAAAAAAGIAAAASAAAABjkLNlf69o/mO5gv9XGkD8AAAA/vwIAAAAAAAABiQAAAEgAAADIInriUPjaP5juYL/VxpA/AAAAP78CAAAAAAAAAYoAAABIAAAAeGHH60EF2z+Y7mC/1caQPwAAAD+/AgAAAAAAAAGLAAAASAAAANbeYf4jH9s/mO5gv9XGkD8AAAA/zwIAAAAAAAABjAAAAEgAAAA2XPwQBjnbP5juYL/VxpA/AAAAP88CAAAAAAAAAY0AAABIAAAARBjkLNlf2z+Y7mC/1caQPwAAAD/eAgAAAAAAAAGOAAAASAAAAAITGVKdk9s/mO5gv9XGkD8AAAA/7gIAAAAAAAABjwAAAEgAAAAgi+iJQ+HbP5juYL/VxpA/AAAAP/0CAAAAAAAAAZAAAABIAAAA7EEFy9o73D+Y7mC/1caQPwAAAD/9AgAAAAAAAAGRAAAASAAAALj4IQxyltw/IEgl52URjz8AAAA//QIAAAAAAAABkgAAAEgAAAB281YxNsrcPyBIJedlEY8/AAAAPw0DAAAAAAAAAZMAAABIAAAAlGsmadwX3T8gSCXnZRGPPwAAAD8NAwAAAAAAAAGUAAAASAAAAGIiQ6pzct0/8LKITyCVjD8AAAA/HQMAAAAAAAABlQAAAEgAAAB+mhLiGcDdP/CyiE8glYw/AAAAPx0DAAAAAAAAAZYAAABIAAAAnBLiGcAN3j/wsohPIJWMPwAAAD8sAwAAAAAAAAGXAAAASAAAAAhMZEh1Tt4/8LKITyCVjD8AAAA/PAMAAAAAAAABmAAAAEgAAADGRpltOYLeP/CyiE8glYw/AAAAPzwDAAAAAAAAAZkAAABIAAAA1AKBiQyp3j/wsohPIJWMPwAAAD88AwAAAAAAAAGaAAAASAAAAJL9ta7Q3N4/8LKITyCVjD8AAAA/TAMAAAAAAAABmwAAAEgAAACiuZ3KowPfP/CyiE8glYw/AAAAP0wDAAAAAAAAAZwAAABIAAAAUPjq05QQ3z/wsohPIJWMPwAAAD9bAwAAAAAAAAGdAAAASAAAAGC00u9nN98/0B3st9oYij8AAAA/WwMAAAAAAAABngAAAEgAAAC+MW0CSlHfP9Ad7LfaGIo/AAAAP2sDAAAAAAAAAZ8AAABIAAAAzO1UHh143z/AiE8glZyHPwAAAD9rAwAAAAAAAAGgAAAASAAAAC5r7zD/kd8/wIhPIJWchz8AAAA/egMAAAAAAAABoQAAAEgAAACM6IlD4avfP8CITyCVnIc/AAAAP3oDAAAAAAAAAaIAAABIAAAAmqRxX7TS3z+g87KITyCFPwAAAD+KAwAAAAAAAAGjAAAASAAAAPghDHKW7N8/oPOyiE8ghT8AAAA/mgMAAAAAAAABpAAAAEgAAACsT1NCPAPgP3BeFvEJpII/AAAAP5oDAAAAAAAAAaUAAABIAAAAW46gSy0Q4D9gyXlZxCeAPwAAAD+pAwAAAAAAAAGmAAAASAAAAAvN7VQeHeA/YMl5WcQngD8AAAA/qQMAAAAAAAABpwAAAEgAAAATq+HihzDgP2DJeVnEJ4A/AAAAP6kDAAAAAAAAAagAAABIAAAAGYnVcPFD4D9gyXlZxCeAPwAAAD+5AwAAAAAAAAGpAAAASAAAACFnyf5aV+A/YMl5WcQngD8AAAA/uQMAAAAAAAABqgAAAEgAAAAoRb2MxGrgP2DJeVnEJ4A/AAAAP8kDAAAAAAAAAasAAABIAAAAh8JXn6aE4D9gyXlZxCeAPwAAAD/JAwAAAAAAAAGsAAAASAAAAD7fmDYBpeA/YMl5WcQngD8AAAA/2AMAAAAAAAABrQAAAEgAAABFvYzEarjgP2DJeVnEJ4A/AAAAP9gDAAAAAAAAAa4AAABIAAAATZuAUtTL4D9gyXlZxCeAPwAAAD/oAwAAAAAAAAGvAAAASAAAAPzZzVvF2OA/YMl5WcQngD8AAAA/6AMAAAAAAAABsAAAAEgAAACsGBtltuXgP2DJeVnEJ4A/AAAAP/cDAAAAAAAAAbEAAABIAAAAA7jB6S7s4D9gyXlZxCeAPwAAAD8HBAAAAAAAAAGyAAAASAAAAFtXaG6n8uA/YMl5WcQngD8AAAA/BwQAAAAAAAABswAAAEgAAAALlrV3mP/gP4BouoP9Vns/AAAAPxcEAAAAAAAAAbQAAABIAAAAutQCgYkM4T+AaLqD/VZ7PwAAAD8mBAAAAAAAAAG1AAAASAAAAGoTUIp6GeE/gGi6g/1Wez8AAAA/JgQAAAAAAAABtgAAAEgAAAAZUp2TaybhP4BouoP9Vns/AAAAPzYEAAAAAAAAAbcAAABIAAAAyZDqnFwz4T8gPoFUcl52PwAAAD82BAAAAAAAAAG4AAAASAAAACAwkSHVOeE/ID6BVHJedj8AAAA/RgQAAAAAAAABuQAAAEgAAADQbt4qxkbhPyA+gVRyXnY/AAAAP0YEAAAAAAAAAboAAABIAAAA10zSuC9a4T8gPoFUcl52PwAAAD9VBAAAAAAAAAG7AAAASAAAAC/seD2oYOE/ID6BVHJedj8AAAA/VQQAAAAAAAABvAAAAEgAAACHix/CIGfhPyA+gVRyXnY/AAAAP2UEAAAAAAAAAb0AAABIAAAA3irGRplt4T8gPoFUcl52PwAAAD+aBAAAAAAAAAG+AAAASAAAADbKbMsRdOE/ID6BVHJedj8AAAA/qgQAAAAAAAABvwAAAEgAAACol5FYDRfPPyjnZRGfQLo/AAAAPwAAAAAAAAAAAcAAAABIAAAACBUsa+8wzz8o52URn0C6PwAAAD+NAAAAAAAAAAHBAAAASAAAAGaSxn3RSs8/gFRyXhbxuT8AAAA/jQAAAAAAAAABwgAAAEgAAAAkjfuilX7PP4BUcl4W8bk/AAAAP50AAAAAAAAAAcMAAABIAAAA4ocwyFmyzz+AVHJeFvG5PwAAAD+sAAAAAAAAAAHEAAAASAAAAKCCZe0d5s8/gFRyXhbxuT8AAAA/rAAAAAAAAAABxQAAAEgAAAAAAAAAAADQP4BUcl4W8bk/AAAAP6wAAAAAAAAAAcYAAABIAAAADrznG9Mm0D+AVHJeFvG5PwAAAD/LAAAAAAAAAAHHAAAASAAAAB14zzemTdA/3MF+q42huT8AAAA/ywAAAAAAAAAByAAAAEgAAAAsNLdTeXTQP9zBfquNobk/AAAAP8sAAAAAAAAAAckAAABIAAAAO/Ceb0yb0D88L4v4BFK5PwAAAD/bAAAAAAAAAAHKAAAASAAAAPnq05QQz9A/PC+L+ARSuT8AAAA/6wAAAAAAAAABywAAAEgAAADGofDVpynRP5Scl0V8Ark/AAAAP+sAAAAAAAAAAcwAAABIAAAA8dWnKSGe0T+UnJdFfAK5PwAAAD/rAAAAAAAAAAHNAAAASAAAAHyH+Y98LNI/8AmkkvOyuD8AAAA/+gAAAAAAAAABzgAAAEgAAAC2d5j/yMfSP/AJpJLzsrg/AAAAP/oAAAAAAAAAAc8AAABIAAAAT+XRgfd80z/wCaSS87K4PwAAAD8aAQAAAAAAAAHQAAAASAAAAEfQpRYITNQ/8AmkkvOyuD8AAAA/KQEAAAAAAAAB0QAAAEgAAAC8sOP1oILVP/AJpJLzsrg/AAAAPykBAAAAAAAAAdIAAABIAAAAOKZNQCnq1T/wCaSS87K4PwAAAD9IAQAAAAAAAAHTAAAASAAAACLVOblmktY/8AmkkvOyuD8AAAA/SAEAAAAAAAAB1AAAAEgAAAAwkSHVObnWP/AJpJLzsrg/AAAAP0gBAAAAAAAAAdUAAABIAAAAjw685xvT1j9Qd7DfamO4PwAAAD9YAQAAAAAAAAHWAAAASAAAAJ7KowPv+dY/UHew32pjuD8AAAA/WAEAAAAAAAAB1wAAAEgAAABcxdgosy3XP1B3sN9qY7g/AAAAP2gBAAAAAAAAAdgAAABIAAAAaoHARIZU1z+s5Lws4hO4PwAAAD9oAQAAAAAAAAHZAAAASAAAAHk9qGBZe9c/rOS8LOITuD8AAAA/dwEAAAAAAAAB2gAAAEgAAACI+Y98LKLXPwRSyXlZxLc/AAAAP4cBAAAAAAAAAdsAAABIAAAApXFftNLv1z8EUsl5WcS3PwAAAD+HAQAAAAAAAAHcAAAASAAAAMLpLux4Pdg/BFLJeVnEtz8AAAA/hwEAAAAAAAAB3QAAAEgAAACOoEstEJjYPwRSyXlZxLc/AAAAP5cBAAAAAAAAAd4AAABIAAAAutQCgYkM2T8EUsl5WcS3PwAAAD+XAQAAAAAAAAHfAAAASAAAAJZHB97zjdk/BFLJeVnEtz8AAAA/pgEAAAAAAAAB4AAAAEgAAADCe74xbQLaPwRSyXlZxLc/AAAAP6YBAAAAAAAAAeEAAABIAAAA7q91heZ22j8EUsl5WcS3PwAAAD+2AQAAAAAAAAHiAAAASAAAALpmksZ90do/BFLJeVnEtz8AAAA/tgEAAAAAAAAB4wAAAEgAAAA2XPwQBjnbPwRSyXlZxLc/AAAAP8UBAAAAAAAAAeQAAABIAAAAAhMZUp2T2z8EUsl5WcS3PwAAAD/FAQAAAAAAAAHlAAAASAAAACCL6IlD4ds/BFLJeVnEtz8AAAA/1QEAAAAAAAAB5gAAAEgAAACMxGq4+CHcPwRSyXlZxLc/AAAAP9UBAAAAAAAAAecAAABIAAAASr+f3bxV3D+s5Lws4hO4PwAAAD/lAQAAAAAAAAHoAAAASAAAAFp7h/mPfNw/rOS8LOITuD8AAAA/5QEAAAAAAAAB6QAAAEgAAAC4+CEMcpbcP6zkvCziE7g/AAAAP/YBAAAAAAAAAeoAAABIAAAAxrQJKEW93D+s5Lws4hO4PwAAAD8GAgAAAAAAAAHrAAAASAAAAHbzVjE2ytw/rOS8LOITuD8AAAA/BgIAAAAAAAAB7AAAAEgAAADWcPFDGOTcP6zkvCziE7g/AAAAPxYCAAAAAAAAAe0AAABIAAAA5CzZX+sK3T+s5Lws4hO4PwAAAD8WAgAAAAAAAAHuAAAASAAAAPLowHu+Md0/rOS8LOITuD8AAAA/FgIAAAAAAAAB7wAAAEgAAABiIkOqc3LdP6zkvCziE7g/AAAAP0QCAAAAAAAAAfAAAABIAAAA8npQwbL23j+UnJdFfAK5PwAAAD9EAgAAAAAAAAHxAAAASAAAAG5wugs7Xt8/PC+L+ARSuT8AAAA/RAIAAAAAAAAB8gAAAEgAAADsZSRWw8XfPzwvi/gEUrk/AAAAP1QCAAAAAAAAAfMAAABIAAAAtC1H0KUW4D88L4v4BFK5PwAAAD9UAgAAAAAAAAH0AAAASAAAAHIofPVpSuA/3MF+q42huT8AAAA/ZAIAAAAAAAAB9QAAAEgAAAAwI7EaLn7gP9zBfquNobk/AAAAP2QCAAAAAAAAAfYAAABIAAAAPt+YNgGl4D/cwX6rjaG5PwAAAD9zAgAAAAAAAAH3AAAASAAAAPX72c1bxeA/3MF+q42huT8AAAA/cwIAAAAAAAAB+AAAAEgAAAD82c1bxdjgP9zBfquNobk/AAAAP4MCAAAAAAAAAfkAAABIAAAAW1dobqfy4D/cwX6rjaG5PwAAAD+TAgAAAAAAAAH6AAAASAAAAGI1XPwQBuE/PC+L+ARSuT8AAAA/kwIAAAAAAAAB+wAAAEgAAAASdKkFAhPhPzwvi/gEUrk/AAAAP5MCAAAAAAAAAfwAAABIAAAAahNQinoZ4T88L4v4BFK5PwAAAD+iAgAAAAAAAAH9AAAASAAAAMGy9g7zH+E/lJyXRXwCuT8AAAA/sgIAAAAAAAAB/gAAAEgAAAAZUp2TaybhP5Scl0V8Ark/AAAAP7ICAAAAAAAAAf8AAABIAAAAcfFDGOQs4T+UnJdFfAK5PwAAAD/RAgAAAAAAAAEAAQAASAAAAMmQ6pxcM+E/lJyXRXwCuT8AAAA/4QIAAAAAAAABAQEAAEgAAAAgMJEh1TnhP5Scl0V8Ark/AAAAP+ECAAAAAAAAAQIBAABIAAAAeM83pk1A4T+UnJdFfAK5PwAAAD/wAgAAAAAAAAEDAQAASAAAANBu3irGRuE/lJyXRXwCuT8AAAA/8AIAAAAAAAABBAEAAEgAAAAoDoWvPk3hP5Scl0V8Ark/AAAAPwADAAAAAAAAAQUBAABIAAAA10zSuC9a4T+UnJdFfAK5PwAAAD8AAwAAAAAAAAEGAQAASAAAAC/seD2oYOE/lJyXRXwCuT8AAAA/EAMAAAAAAAABBwEAAEgAAACHix/CIGfhP5Scl0V8Ark/AAAAPxADAAAAAAAAAQgBAABIAAAANspsyxF04T+UnJdFfAK5PwAAAD8fAwAAAAAAAAEJAQAASAAAAOYIutQCgeE/lJyXRXwCuT8AAAA/HwMAAAAAAAABCgEAAEgAAAA9qGBZe4fhP5Scl0V8Ark/AAAAPy8DAAAAAAAAAQsBAABIAAAAlUcH3vON4T+UnJdFfAK5PwAAAD8vAwAAAAAAAAEMAQAASAAAAO3mrWJslOE/lJyXRXwCuT8AAAA/PgMAAAAAAAABDQEAAEgAAACcJftrXaHhP/AJpJLzsrg/AAAAPz4DAAAAAAAAAQ4BAABIAAAATGRIdU6u4T/wCaSS87K4PwAAAD9OAwAAAAAAAAEPAQAASAAAAKQD7/nGtOE/UHew32pjuD8AAAA/TgMAAAAAAAABEAEAAEgAAABTQjwDuMHhP1B3sN9qY7g/AAAAP14DAAAAAAAAAREBAABIAAAAWiAwkSHV4T9Qd7DfamO4PwAAAD9eAwAAAAAAAAESAQAASAAAALO/1hWa2+E/UHew32pjuD8AAAA/bQMAAAAAAAABEwEAAEgAAAAKX32aEuLhP1B3sN9qY7g/AAAAP20DAAAAAAAAARQBAABIAAAAup3KowPv4T9Qd7DfamO4PwAAAD99AwAAAAAAAAEVAQAASAAAABI9cSh89eE/UHew32pjuD8AAAA/jQMAAAAAAAABFgEAAEgAAAASPXEofPXhP6zkvCziE7g/AAAAP5wDAAAAAAAAARcBAABIAAAAatwXrfT74T+s5Lws4hO4PwAAAD+sAwAAAAAAAAEYAQAASAAAAMF7vjFtAuI/rOS8LOITuD8AAAA/6gMAAAAAAAABGQEAAEgAAAAZG2W25QjiP6zkvCziE7g/AAAAP/8DAAAAAAAAARoBAABIAAAAcboLO14P4j+s5Lws4hO4PwAAAD+LBAAAAAAAAAEbAQAASAAAAMlZsr/WFeI/rOS8LOITuD8AAAA/ugQAAAAAAAABHAEAAEgAAADJWbK/1hXiPwRSyXlZxLc/AAAAP7oEAAAAAAAAAR0BAABIAAAAIPlYRE8c4j8EUsl5WcS3PwAAAD8IBQAAAAAAAAEeAQAASAAAAHiY/8jHIuI/BFLJeVnEtz8AAAA/KAUAAAAAAAABHwEAAEgAAADQN6ZNQCniPwRSyXlZxLc/AAAAPygFAAAAAAAAASABAABIAAAAKNdM0rgv4j8EUsl5WcS3PwAAAD83BQAAAAAAAAEhAQAASAAAANcVmtupPOI/BFLJeVnEtz8AAAA/RwUAAAAAAAABIgEAAEgAAAAvtUBgIkPiP2S/1cbQdLc/AAAAP0cFAAAAAAAAASMBAABIAAAANpM07otW4j9kv9XG0HS3PwAAAD9XBQAAAAAAAAEkAQAASAAAAD1xKHz1aeI/wCziE0gltz8AAAA/VwUAAAAAAAABJQEAAEgAAACVEM8AbnDiP8As4hNIJbc/AAAAP2YFAAAAAAAAASYBAABIAAAAnO7CjteD4j/ALOITSCW3PwAAAD9mBQAAAAAAAAEnAQAASAAAAPSNaRNQiuI/wCziE0gltz8AAAA/dgUAAAAAAAABKAEAAEgAAACkzLYcQZfiPxia7mC/1bY/AAAAP3YFAAAAAAAAASkBAABIAAAA+2tdobmd4j8Ymu5gv9W2PwAAAD+FBQAAAAAAAAEqAQAASAAAAFMLBCYypOI/dAf7rTaGtj8AAAA/hQUAAAAAAAABKwEAAEgAAACrqqqqqqriP3QH+602hrY/AAAAP5UFAAAAAAAAASwBAABIAAAAA0pRLyOx4j90B/utNoa2PwAAAD9EBgAAAAAAAAEtAQAASAAAAPAw/5GPRcQ/jqHpDvZbxT8AAAA/AAAAAAAAAAABLgEAAEgAAACQs2R/rSvEP46h6Q72W8U/AAAAPxAAAAAAAAAAAS8BAABIAAAAkLNkf60rxD/gamNouoPFPwAAAD/SAQAAAAAAAAEwAQAASAAAAJCzZH+tK8Q/hP1WG0PTxT8AAAA/4gEAAAAAAAABMQEAAEgAAACQs2R/rSvEP9bG0HQH+8U/AAAAP/IBAAAAAAAAATIBAABIAAAAkLNkf60rxD8qkErOyyLGPwAAAD/yAQAAAAAAAAEzAQAASAAAAJCzZH+tK8Q/elnEJ5BKxj8AAAA/AQIAAAAAAAABNAEAAEgAAADwMP+Rj0XEP3pZxCeQSsY/AAAAPwECAAAAAAAAATUBAABIAAAATq6ZpHFfxD/MIj6BVHLGPwAAAD8RAgAAAAAAAAE2AQAASAAAAE6umaRxX8Q/IOy32hiaxj8AAAA/EQIAAAAAAAABNwEAAEgAAABOrpmkcV/EP3C1MTTdwcY/AAAAPzACAAAAAAAAATgBAABIAAAAris0t1N5xD9wtTE03cHGPwAAAD8wAgAAAAAAAAE5AQAASAAAAK4rNLdTecQ/wn6rjaHpxj8AAAA/QAIAAAAAAAABOgEAAEgAAACuKzS3U3nEPxZIJedlEcc/AAAAP08CAAAAAAAAATsBAABIAAAADKnOyTWTxD8WSCXnZRHHPwAAAD9fAgAAAAAAAAE8AQAASAAAAGwmadwXrcQ/ZhGfQCo5xz8AAAA/bwIAAAAAAAABPQEAAEgAAADKowPv+cbEP7jaGJruYMc/AAAAP28CAAAAAAAAAT4BAABIAAAAKiGeAdzgxD+42hia7mDHPwAAAD9+AgAAAAAAAAE/AQAASAAAAEaZbTmCLsU/uNoYmu5gxz8AAAA/fgIAAAAAAAABQAEAAEgAAADCjteDCpbFP7jaGJruYMc/AAAAP44CAAAAAAAAAUEBAABIAAAAoAHc4HQXxj9cbQxNd7DHPwAAAD+OAgAAAAAAAAFCAQAASAAAADhvFWOjzMY/rjaGpjvYxz8AAAA/nQIAAAAAAAABQwEAAEgAAAByX7TS72fHPwIAAAAAAMg/AAAAP60CAAAAAAAAAUQBAABIAAAACs3tVB4dyD8CAAAAAADIPwAAAD+tAgAAAAAAAAFFAQAASAAAAAS4weku7Mg/pJLzsohPyD8AAAA/vQIAAAAAAAABRgEAAEgAAAA+qGBZe4fJP/hbbQxNd8g/AAAAP70CAAAAAAAAAUcBAABIAAAAeJj/yMciyj/4W20MTXfIPwAAAD+9AgAAAAAAAAFIAQAASAAAALKInjgUvso/SCXnZRGfyD8AAAA/zAIAAAAAAAABSQEAAEgAAAAufgiDnCXLP0gl52URn8g/AAAAP9wCAAAAAAAAAUoBAABIAAAAqnNyzSSNyz9IJedlEZ/IPwAAAD/cAgAAAAAAAAFLAQAASAAAAMjrQQXL2ss/mu5gv9XGyD8AAAA/7AIAAAAAAAABTAEAAEgAAACG5nYqjw7MP5ruYL/Vxsg/AAAAP+wCAAAAAAAAAU0BAABIAAAApF5GYjVczD+a7mC/1cbIPwAAAD/7AgAAAAAAAAFOAQAASAAAAGJZe4f5j8w/mu5gv9XGyD8AAAA/+wIAAAAAAAABTwEAAEgAAAB+0Uq/n93MP5ruYL/Vxsg/AAAAPwsDAAAAAAAAAVABAABIAAAAnEka90UrzT+a7mC/1cbIPwAAAD8LAwAAAAAAAAFRAQAASAAAAFpETxwKX80/mu5gv9XGyD8AAAA/GgMAAAAAAAABUgEAAEgAAAB2vB5UsKzNP5ruYL/Vxsg/AAAAPxoDAAAAAAAAAVMBAABIAAAAlDTui1b6zT+a7mC/1cbIPwAAAD8qAwAAAAAAAAFUAQAASAAAALCsvcP8R84/mu5gv9XGyD8AAAA/KgMAAAAAAAABVQEAAEgAAAAsoicOha/OP5ruYL/Vxsg/AAAAPzoDAAAAAAAAAVYBAABIAAAAShr3RSv9zj+a7mC/1cbIPwAAAD86AwAAAAAAAAFXAQAASAAAAGaSxn3RSs8/mu5gv9XGyD8AAAA/egMAAAAAAAABWAEAAEgAAACabTmCLrXQP5ruYL/Vxsg/AAAAP3oDAAAAAAAAAVkBAABIAAAA+erTlBDP0D+a7mC/1cbIPwAAAD96AwAAAAAAAAFaAQAASAAAAAinu7Dj9dA/SCXnZRGfyD8AAAA/egMAAAAAAAABWwEAAEgAAAC35Qi61ALRP0gl52URn8g/AAAAP4kDAAAAAAAAAVwBAABIAAAAFmOjzLYc0T9IJedlEZ/IPwAAAD+JAwAAAAAAAAFdAQAASAAAAMah8NWnKdE/SCXnZRGfyD8AAAA/mQMAAAAAAAABXgEAAEgAAAB14D3fmDbRP0gl52URn8g/AAAAP6kDAAAAAAAAAV8BAABIAAAA1F3Y8XpQ0T9IJedlEZ/IPwAAAD+pAwAAAAAAAAFgAQAASAAAADPbcgRdatE/SCXnZRGfyD8AAAA/uAMAAAAAAAABYQEAAEgAAADjGcANTnfRP0gl52URn8g/AAAAP7gDAAAAAAAAAWIBAABIAAAAQpdaIDCR0T/4W20MTXfIPwAAAD+4AwAAAAAAAAFjAQAASAAAAFBTQjwDuNE/+FttDE13yD8AAAA/yAMAAAAAAAABZAEAAEgAAABfDypY1t7RP/hbbQxNd8g/AAAAP9gDAAAAAAAAAWUBAABIAAAAbcsRdKkF0j+kkvOyiE/IPwAAAD/YAwAAAAAAAAFmAQAASAAAACvGRpltOdI/pJLzsohPyD8AAAA/2AMAAAAAAAABZwEAAEgAAADpwHu+MW3SP6SS87KIT8g/AAAAP+cDAAAAAAAAAWgBAABIAAAABjlL9te60j+kkvOyiE/IPwAAAD/nAwAAAAAAAAFpAQAASAAAAMQzgBuc7tI/pJLzsohPyD8AAAA/9wMAAAAAAAABagEAAEgAAADhq09TQjzTP1LJeVnEJ8g/AAAAPwYEAAAAAAAAAWsBAABIAAAAT+XRgfd80z8CAAAAAADIPwAAAD8GBAAAAAAAAAFsAQAASAAAAGxdobmdytM/AgAAAAAAyD8AAAA/FgQAAAAAAAABbQEAAEgAAACJ1XDxQxjUPwIAAAAAAMg/AAAAPxYEAAAAAAAAAW4BAABIAAAAVYyNMtty1D+uNoamO9jHPwAAAD8mBAAAAAAAAAFvAQAASAAAAHQEXWqBwNQ/rjaGpjvYxz8AAAA/JgQAAAAAAAABcAEAAEgAAACRfCyiJw7VP642hqY72Mc/AAAAPzUEAAAAAAAAAXEBAABIAAAAXTNJ475o1T9cbQxNd7DHPwAAAD81BAAAAAAAAAFyAQAASAAAACrqZSRWw9U/DKSS87KIxz8AAAA/RQQAAAAAAAABcwEAAEgAAAD2oIJl7R3WPwykkvOyiMc/AAAAP0UEAAAAAAAAAXQBAABIAAAAZNoElKJe1j+42hia7mDHPwAAAD9VBAAAAAAAAAF1AQAASAAAAIFS1MtIrNY/ZhGfQCo5xz8AAAA/VQQAAAAAAAABdgEAAEgAAAA/TQnxDODWP2YRn0AqOcc/AAAAP2QEAAAAAAAAAXcBAABIAAAAXMXYKLMt1z9mEZ9AKjnHPwAAAD9kBAAAAAAAAAF4AQAASAAAABrADU53Ydc/ZhGfQCo5xz8AAAA/dAQAAAAAAAABeQEAAEgAAADndiqPDrzXP2YRn0AqOcc/AAAAP3QEAAAAAAAAAXoBAABIAAAAVLCsvcP81z9mEZ9AKjnHPwAAAD+DBAAAAAAAAAF7AQAASAAAAHEofPVpStg/ZhGfQCo5xz8AAAA/gwQAAAAAAAABfAEAAEgAAADfYf4jH4vYP2YRn0AqOcc/AAAAP5MEAAAAAAAAAX0BAABIAAAATJuAUtTL2D9mEZ9AKjnHPwAAAD+jBAAAAAAAAAF+AQAASAAAAGoTUIp6Gdk/ZhGfQCo5xz8AAAA/owQAAAAAAAABfwEAAEgAAAA2ymzLEXTZP2YRn0AqOcc/AAAAP6MEAAAAAAAAAYABAABIAAAAVEI8A7jB2T9mEZ9AKjnHPwAAAD+yBAAAAAAAAAGBAQAASAAAACD5WERPHNo/ZhGfQCo5xz8AAAA/sgQAAAAAAAABggEAAEgAAACOMttyBF3aP2YRn0AqOcc/AAAAP8IEAAAAAAAAAYMBAABIAAAACihFvYzE2j9mEZ9AKjnHPwAAAD/SBAAAAAAAAAGEAQAASAAAANbeYf4jH9s/ZhGfQCo5xz8AAAA/0gQAAAAAAAABhQEAAEgAAABS1MtIrIbbP2YRn0AqOcc/AAAAP9IEAAAAAAAAAYYBAABIAAAAIIvoiUPh2z9mEZ9AKjnHPwAAAD/xBAAAAAAAAAGHAQAASAAAAOxBBcvaO9w/ZhGfQCo5xz8AAAA/8QQAAAAAAAABiAEAAEgAAAAIutQCgYncP2YRn0AqOcc/AAAAP/EEAAAAAAAAAYkBAABIAAAA1nDxQxjk3D9mEZ9AKjnHPwAAAD8ABQAAAAAAAAGKAQAASAAAAKInDoWvPt0/ZhGfQCo5xz8AAAA/AAUAAAAAAAABiwEAAEgAAAAQYZCzZH/dP2YRn0AqOcc/AAAAPwAFAAAAAAAAAYwBAABIAAAALtlf6wrN3T9mEZ9AKjnHPwAAAD8QBQAAAAAAAAGNAQAASAAAAJwS4hnADd4/ZhGfQCo5xz8AAAA/EAUAAAAAAAABjgEAAEgAAABYDRc/hEHeP2YRn0AqOcc/AAAAPyAFAAAAAAAAAY8BAABIAAAAaMn+Wldo3j9mEZ9AKjnHPwAAAD8gBQAAAAAAAAGQAQAASAAAAHaF5nYqj94/ZhGfQCo5xz8AAAA/LwUAAAAAAAABkQEAAEgAAADUAoGJDKneP2YRn0AqOcc/AAAAPz8FAAAAAAAAAZIBAABIAAAANIAbnO7C3j9mEZ9AKjnHPwAAAD9PBQAAAAAAAAGTAQAASAAAAOS+aKXfz94/ZhGfQCo5xz8AAAA/TwUAAAAAAAABlAEAAEgAAACS/bWu0NzeP2YRn0AqOcc/AAAAP4sFAAAAAAAAAZUBAABIAAAAQjwDuMHp3j9mEZ9AKjnHPwAAAD+rBQAAAAAAAAGWAQAASAAAAPJ6UMGy9t4/ZhGfQCo5xz8AAAA/ugUAAAAAAAABlwEAAEgAAACiuZ3KowPfP2YRn0AqOcc/AAAAP8oFAAAAAAAAAZgBAABIAAAAormdyqMD3z8WSCXnZRHHPwAAAD8SBwAAAAAAAAGZAQAASAAAAKK5ncqjA98/wn6rjaHpxj8AAAA/IgcAAAAAAAABmgEAAEgAAACiuZ3KowPfP3C1MTTdwcY/AAAAP0EHAAAAAAAAAZsBAABIAAAA4ArN7VQebT8okErOyyLSPwAAAD8AAAAAAAAAAAGcAQAASAAAAOAKze1UHm0/0nQH+6020j8AAAA/IAAAAAAAAAABnQEAAEgAAABQMTbKbMtxP9J0B/utNtI/AAAAP14AAAAAAAAAAZ4BAABIAAAAOPKxiJ44hD8jPoFUcl7SPwAAAD9eAAAAAAAAAAGfAQAASAAAAOj1oIJl7Y0/zSI+gVRy0j8AAAA/1AAAAAAAAAABoAEAAEgAAABio8y2HEGnPx7st9oYmtI/AAAAP+QAAAAAAAAAAaEBAABIAAAASmRIdU6uqT8e7LfaGJrSPwAAAD/kAAAAAAAAAAGiAQAASAAAAL5EhlTn5Ko/Huy32hia0j8AAAA/8wAAAAAAAAABowEAAEgAAAAuEJjIkOqsPx7st9oYmtI/AAAAP/MAAAAAAAAAAaQBAABIAAAAovDVpykhrj8e7LfaGJrSPwAAAD8DAQAAAAAAAAGlAQAASAAAAAfe841pE7A/Huy32hia0j8AAAA/AwEAAAAAAAABpgEAAEgAAABBzpL9ta6wPx7st9oYmtI/AAAAPxMBAAAAAAAAAacBAABIAAAA/8jHInrisD8e7LfaGJrSPwAAAD8iAQAAAAAAAAGoAQAASAAAADm5ZpLGfbE/Huy32hia0j8AAAA/IgEAAAAAAAABqQEAAEgAAAC1rtDcTuWxPx7st9oYmtI/AAAAPzIBAAAAAAAAAaoBAABIAAAAdakFAhMZsj8e7LfaGJrSPwAAAD8yAQAAAAAAAAGrAQAASAAAADOkOifXTLI/Huy32hia0j8AAAA/UQEAAAAAAAABrAEAAEgAAADxnm9Mm4CyPx7st9oYmtI/AAAAP84BAAAAAAAAAa0BAABIAAAAr5mkcV+0sj8e7LfaGJrSPwAAAD/eAQAAAAAAAAGuAQAASAAAAKDdvFWMjcI/quS8LOIT1D8AAAA/AAAAAAAAAAABrwEAAEgAAAAAW1dobqfCP6rkvCziE9Q/AAAAPxAAAAAAAAAAAbABAABIAAAAHNMmoBT1wj+q5Lws4hPUPwAAAD99AAAAAAAAAAGxAQAASAAAANgVmtupPMo/CqSS87KI0z8AAAA/fQAAAAAAAAABsgEAAEgAAACWEM8AbnDKPwqkkvOyiNM/AAAAP5wAAAAAAAAAAbMBAABIAAAAsoieOBS+yj8KpJLzsojTPwAAAD+sAAAAAAAAAAG0AQAASAAAABIGOUv218o/CqSS87KI0z8AAAA/rAAAAAAAAAABtQEAAEgAAABwg9Nd2PHKPwqkkvOyiNM/AAAAP/oAAAAAAAAAAbYBAABIAAAAlDTui1b6zT9cbQxNd7DTPwAAAD8AAAAAAAAAAAG3AQAASAAAAPKxiJ44FM4/XG0MTXew0z8AAAA/PwAAAAAAAAABuAEAAEgAAAAQKljW3mHOP1xtDE13sNM/AAAAP08AAAAAAAAAAbkBAABIAAAA6pxcM0njzj9cbQxNd7DTPwAAAD9PAAAAAAAAAAG6AQAASAAAAIQKlrV3mM8/XG0MTXew0z8AAAA/TwAAAAAAAAABuwEAAEgAAAAOvOcb0ybQP1xtDE13sNM/AAAAP14AAAAAAAAAAbwBAABIAAAAOoIutUBg0j9cbQxNd7DTPwAAAD+NAAAAAAAAAAG9AQAASAAAAGW25Qi61NI/XG0MTXew0z8AAAA/jQAAAAAAAAABvgEAAEgAAACR6pxcM0nTP7SITyCVnNM/AAAAP40AAAAAAAAAAb8BAABIAAAAbF2huZ3K0z8KpJLzsojTPwAAAD+dAAAAAAAAAAHAAQAASAAAAOhSCwQmMtQ/Yb/VxtB00z8AAAA/nQAAAAAAAAABwQEAAEgAAABkSHVOrpnUP7naGJruYNM/AAAAP6wAAAAAAAAAAcIBAABIAAAAMv+Rj0X01D+52hia7mDTPwAAAD+8AAAAAAAAAAHDAQAASAAAAPD5xrQJKNU/udoYmu5g0z8AAAA/vAAAAAAAAAABxAEAAEgAAABdM0njvmjVPw/2W20MTdM/AAAAP8wAAAAAAAAAAcUBAABIAAAAvLDj9aCC1T9mEZ9AKjnTPwAAAD/MAAAAAAAAAAHGAQAASAAAAMtsyxF0qdU/viziE0gl0z8AAAA/zAAAAAAAAAABxwEAAEgAAADZKLMtR9DVPxRIJedlEdM/AAAAP9sAAAAAAAAAAcgBAABIAAAAOKZNQCnq1T8USCXnZRHTPwAAAD/bAAAAAAAAAAHJAQAASAAAAJcj6FILBNY/FEgl52UR0z8AAAA/6wAAAAAAAAABygEAAEgAAABHYjVc/BDWPxRIJedlEdM/AAAAP/oAAAAAAAAAAcsBAABIAAAAVR4deM831j9rY2i6g/3SPwAAAD/6AAAAAAAAAAHMAQAASAAAAAVdaoHARNY/w36rjaHp0j8AAAA/CgEAAAAAAAABzQEAAEgAAAC0m7eKsVHWP8N+q42h6dI/AAAAPwoBAAAAAAAAAc4BAABIAAAAw1efpoR41j8Zmu5gv9XSPwAAAD8KAQAAAAAAAAHPAQAASAAAAHKW7K91hdY/cLUxNN3B0j8AAAA/GgEAAAAAAAAB0AEAAEgAAAAi1Tm5ZpLWP8jQdAf7rdI/AAAAPxoBAAAAAAAAAdEBAABIAAAAMJEh1Tm51j8e7LfaGJrSPwAAAD8pAQAAAAAAAAHSAQAASAAAADCRIdU5udY/dQf7rTaG0j8AAAA/OQEAAAAAAAAB0wEAAEgAAACPDrznG9PWP80iPoFUctI/AAAAPzkBAAAAAAAAAdQBAABIAAAAP00J8Qzg1j/NIj6BVHLSPwAAAD9JAQAAAAAAAAHVAQAASAAAAD9NCfEM4NY/Iz6BVHJe0j8AAAA/SQEAAAAAAAAB1gEAAEgAAAA/TQnxDODWP3pZxCeQStI/AAAAP1gBAAAAAAAAAdcBAABIAAAAnsqjA+/51j96WcQnkErSPwAAAD9PAgAAAAAAAAHYAQAASAAAABpSnZNrJtk/Ep9AKjkv1z8AAAA/AAAAAAAAAAAB2QEAAEgAAADKkOqcXDPZPxKfQCo5L9c/AAAAP5wAAAAAAAAAAdoBAABIAAAAeM83pk1A2T8Sn0AqOS/XPwAAAD/vAAAAAAAAAAHbAQAASAAAACgOha8+Tdk/Ep9AKjkv1z8AAAA/7wAAAAAAAAAB3AEAAEgAAACIix/CIGfZPxKfQCo5L9c/AAAAP/4AAAAAAAAAAd0BAABIAAAA5gi61AKB2T8Sn0AqOS/XPwAAAD8OAQAAAAAAAAHeAQAASAAAAEaGVOfkmtk/aLqD/VYb1z8AAAA/DgEAAAAAAAAB3wEAAEgAAAD0xKHw1afZP8DVxtB0B9c/AAAAPx0BAAAAAAAAAeABAABIAAAABIGJDKnO2T/A1cbQdAfXPwAAAD8dAQAAAAAAAAHhAQAASAAAAGL+Ix+L6Nk/wNXG0HQH1z8AAAA/HQEAAAAAAAAB4gEAAEgAAABwugs7Xg/aP8DVxtB0B9c/AAAAPy0BAAAAAAAAAeMBAABIAAAA0DemTUAp2j/A1cbQdAfXPwAAAD89AQAAAAAAAAHkAQAASAAAAN7zjWkTUNo/GPEJpJLz1j8AAAA/PQEAAAAAAAAB5QEAAEgAAADur3WF5nbaPxjxCaSS89Y/AAAAP0wBAAAAAAAAAeYBAABIAAAA/Gtdobmd2j8Y8QmkkvPWPwAAAD9MAQAAAAAAAAHnAQAASAAAALpmksZ90do/GPEJpJLz1j8AAAA/XAEAAAAAAAAB6AEAAEgAAADIInriUPjaPxjxCaSS89Y/AAAAP1wBAAAAAAAAAekBAABIAAAAhh2vBxUs2z8Y8QmkkvPWPwAAAD9sAQAAAAAAAAHqAQAASAAAAJTZliPoUts/GPEJpJLz1j8AAAA/bAEAAAAAAAAB6wEAAEgAAABS1MtIrIbbPxjxCaSS89Y/AAAAP3sBAAAAAAAAAewBAABIAAAAYpCzZH+t2z9uDE13sN/WPwAAAD97AQAAAAAAAAHtAQAASAAAACCL6IlD4ds/bgxNd7Df1j8AAAA/iwEAAAAAAAAB7gEAAEgAAAB+CIOcJfvbP24MTXew39Y/AAAAP4sBAAAAAAAAAe8BAABIAAAAjMRquPgh3D/EJ5BKzsvWPwAAAD+aAQAAAAAAAAHwAQAASAAAAJyAUtTLSNw/xCeQSs7L1j8AAAA/mgEAAAAAAAAB8QEAAEgAAABKv5/dvFXcP8QnkErOy9Y/AAAAP7oBAAAAAAAAAfIBAABIAAAAqjw68J5v3D/EJ5BKzsvWPwAAAD+6AQAAAAAAAAHzAQAASAAAAFp7h/mPfNw/xCeQSs7L1j8AAAA/ugEAAAAAAAAB9AEAAEgAAAAIutQCgYncP8QnkErOy9Y/AAAAP7oBAAAAAAAAAfUBAABIAAAAuPghDHKW3D/EJ5BKzsvWPwAAAD/JAQAAAAAAAAH2AQAASAAAABh2vB5UsNw/xCeQSs7L1j8AAAA/yQEAAAAAAAAB9wEAAEgAAADGtAkoRb3cP8QnkErOy9Y/AAAAP9kBAAAAAAAAAfgBAABIAAAAdvNWMTbK3D/EJ5BKzsvWPwAAAD/pAQAAAAAAAAH5AQAASAAAANZw8UMY5Nw/xCeQSs7L1j8AAAA/6QEAAAAAAAAB+gEAAEgAAADkLNlf6wrdP8QnkErOy9Y/AAAAP+kBAAAAAAAAAfsBAABIAAAAQqpzcs0k3T9uDE13sN/WPwAAAD/4AQAAAAAAAAH8AQAASAAAAAKlqJeRWN0/GPEJpJLz1j8AAAA/CAIAAAAAAAAB/QEAAEgAAADAn928VYzdP8DVxtB0B9c/AAAAPwgCAAAAAAAAAf4BAABIAAAALtlf6wrN3T9ouoP9VhvXPwAAAD8XAgAAAAAAAAH/AQAASAAAADyVRwfe890/uoP9VhtD1z8AAAA/FwIAAAAAAAABAAIAAEgAAABKUS8jsRreP7qD/VYbQ9c/AAAAPycCAAAAAAAAAQECAABIAAAAqs7JNZM03j9kaLqD/VbXPwAAAD8nAgAAAAAAAAECAgAASAAAAAhMZEh1Tt4/ZGi6g/1W1z8AAAA/JwIAAAAAAAABAwIAAEgAAAC4irFRZlveP2RouoP9Vtc/AAAAPzcCAAAAAAAAAQQCAABIAAAAaMn+Wldo3j9kaLqD/VbXPwAAAD9GAgAAAAAAAAEFAgAASAAAABYITGRIdd4/ZGi6g/1W1z8AAAA/RgIAAAAAAAABBgIAAEgAAADGRpltOYLeP2RouoP9Vtc/AAAAP2YCAAAAAAAAAQcCAABIAAAAdoXmdiqP3j9kaLqD/VbXPwAAAD9mAgAAAAAAAAEIAgAASAAAACbEM4AbnN4/ZGi6g/1W1z8AAAA/dQIAAAAAAAABCQIAAEgAAACEQc6S/bXeP2RouoP9Vtc/AAAAP3UCAAAAAAAAAQoCAABIAAAA5L5opd/P3j9kaLqD/VbXPwAAAD+FAgAAAAAAAAELAgAASAAAAPJ6UMGy9t4/ZGi6g/1W1z8AAAA/hQIAAAAAAAABDAIAAEgAAAAANzjdhR3fPw5Nd7Dfatc/AAAAP5QCAAAAAAAAAQ0CAABIAAAAbnC6Czte3z+2MTTdwX7XPwAAAD+UAgAAAAAAAAEOAgAASAAAAIzoiUPhq98/YBbxCaSS1z8AAAA/pAIAAAAAAAABDwIAAEgAAABK475opd/fPwj7rTaGptc/AAAAP6QCAAAAAAAAARACAABIAAAAugs7Xg8q4D+w32pjaLrXPwAAAD+0AgAAAAAAAAERAgAASAAAAMnHInriUOA/WsQnkErO1z8AAAA/tAIAAAAAAAABEgIAAEgAAACHwlefpoTgP1rEJ5BKztc/AAAAP8MCAAAAAAAAARMCAABIAAAA7h3mP/Kx4D8EqeS8LOLXPwAAAD/DAgAAAAAAAAEUAgAASAAAAPzZzVvF2OA/BKnkvCzi1z8AAAA/0wIAAAAAAAABFQIAAEgAAABbV2hup/LgPwSp5Lws4tc/AAAAP9MCAAAAAAAAARYCAABIAAAAutQCgYkM4T8EqeS8LOLXPwAAAD/jAgAAAAAAAAEXAgAASAAAAGoTUIp6GeE/BKnkvCzi1z8AAAA/4wIAAAAAAAABGAIAAEgAAABx8UMY5CzhPwSp5Lws4tc/AAAAP/ICAAAAAAAAARkCAABIAAAAyZDqnFwz4T8EqeS8LOLXPwAAAD8AAwAAAAAAAAEaAgAASAAAANBu3irGRuE/BKnkvCzi1z8AAAA/EAMAAAAAAAABGwIAAEgAAAAoDoWvPk3hPwSp5Lws4tc/AAAAPxADAAAAAAAAARwCAABIAAAA10zSuC9a4T+sjaHpDvbXPwAAAD8fAwAAAAAAAAEdAgAASAAAAIeLH8IgZ+E/rI2h6Q721z8AAAA/HwMAAAAAAAABHgIAAEgAAACOaRNQinrhP6yNoekO9tc/AAAAPy8DAAAAAAAAAR8CAABIAAAAlUcH3vON4T+sjaHpDvbXPwAAAD8vAwAAAAAAAAEgAgAASAAAAPTEofDVp+E/rI2h6Q721z8AAAA/PwMAAAAAAAABIQIAAEgAAABTQjwDuMHhP6yNoekO9tc/AAAAPz8DAAAAAAAAASICAABIAAAAup3KowPv4T9Wcl4W8QnYPwAAAD9OAwAAAAAAAAEjAgAASAAAACD5WERPHOI//lYbQ9Md2D8AAAA/XgMAAAAAAAABJAIAAEgAAADe841pE1DiP/5WG0PTHdg/AAAAP14DAAAAAAAAASUCAABIAAAARU8cCl994j/+VhtD0x3YPwAAAD9uAwAAAAAAAAEmAgAASAAAAANKUS8jseI/pjvYb7Ux2D8AAAA/bgMAAAAAAAABJwIAAEgAAADBRIZU5+TiP1AglZyXRdg/AAAAP24DAAAAAAAAASgCAABIAAAAfz+7easY4z9QIJWcl0XYPwAAAD99AwAAAAAAAAEpAgAASAAAAOWaSRr3ReM/UCCVnJdF2D8AAAA/fQMAAAAAAAABKgIAAEgAAACjlX4/u3njP1AglZyXRdg/AAAAP40DAAAAAAAAASsCAABIAAAACvEM4Aan4z9QIJWcl0XYPwAAAD+NAwAAAAAAAAEsAgAASAAAAMANTndhx+M/UCCVnJdF2D8AAAA/nAMAAAAAAAABLQIAAEgAAAAfi+iJQ+HjP1AglZyXRdg/AAAAP6wDAAAAAAAAAS4CAABIAAAAJ2ncF6304z9QIJWcl0XYPwAAAD+sAwAAAAAAAAEvAgAASAAAAIbmdiqPDuQ/UCCVnJdF2D8AAAA/vAMAAAAAAAABMAIAAEgAAAA1JcQzgBvkP6Y72G+1Mdg/AAAAP7wDAAAAAAAAATECAABIAAAA5WMRPXEo5D/+VhtD0x3YPwAAAD/LAwAAAAAAAAEyAgAASAAAAJSiXkZiNeQ//lYbQ9Md2D8AAAA/ywMAAAAAAAABMwIAAEgAAABE4atPU0LkP1ZyXhbxCdg/AAAAP9sDAAAAAAAAATQCAABIAAAA8x/5WERP5D+sjaHpDvbXPwAAAD/bAwAAAAAAAAE1AgAASAAAAKNeRmI1XOQ/BKnkvCzi1z8AAAA/6wMAAAAAAAABNgIAAEgAAABSnZNrJmnkP1rEJ5BKztc/AAAAP+sDAAAAAAAAATcCAABIAAAAqjw68J5v5D+w32pjaLrXPwAAAD/6AwAAAAAAAAE4AgAASAAAALEaLn4Ig+Q/sN9qY2i61z8AAAA/+gMAAAAAAAABOQIAAEgAAABhWXuH+Y/kP7DfamNoutc/AAAAPwoEAAAAAAAAAToCAABIAAAAEJjIkOqc5D8I+602hqbXPwAAAD8KBAAAAAAAAAE7AgAASAAAAMDWFZrbqeQ/CPutNoam1z8AAAA/GQQAAAAAAAABPAIAAEgAAAAYdrweVLDkP2AW8Qmkktc/AAAAPykEAAAAAAAAAT0CAABIAAAAyLQJKEW95D9gFvEJpJLXPwAAAD8pBAAAAAAAAAE+AgAASAAAAB9UsKy9w+Q/YBbxCaSS1z8AAAA/OQQAAAAAAAABPwIAAEgAAAB381YxNsrkP2AW8Qmkktc/AAAAPzkEAAAAAAAAAUACAABIAAAAzpL9ta7Q5D9gFvEJpJLXPwAAAD+WBAAAAAAAAAFBAgAASAAAANZw8UMY5OQ/Dk13sN9q1z8AAAA/tgQAAAAAAAABQgIAAEgAAADdTuXRgffkPw5Nd7Dfatc/AAAAP8UEAAAAAAAAAUMCAABIAAAANe6LVvr95D8OTXew32rXPwAAAD/VBAAAAAAAAAFEAgAASAAAAIyNMttyBOU/Dk13sN9q1z8AAAA/BAUAAAAAAAABRQIAAEgAAACMjTLbcgTlP2RouoP9Vtc/AAAAPxwFAAAAAAAAAUYCAABIAAAANe6LVvr95D+6g/1WG0PXPwAAAD+4BQAAAAAAAAFHAgAASAAAAIScJftrXdE/x9B0B/ut6D8AAAA/AAAAAAAAAAABSAIAAEgAAAAz23IEXWrRP8fQdAf7reg/AAAAPz8AAAAAAAAAAUkCAABIAAAA4xnADU530T/H0HQH+63oPwAAAD8/AAAAAAAAAAFKAgAASAAAAL6MxGq4+NE/dQf7rTaG6D8AAAA/fQAAAAAAAAABSwIAAEgAAAAdCl99mhLSP3UH+602hug/AAAAP30AAAAAAAAAAUwCAABIAAAA2wSUol5G0j8hlZyXRXzoPwAAAD+NAAAAAAAAAAFNAgAASAAAAKe7sOP1oNI/IZWcl0V86D8AAAA/jQAAAAAAAAABTgIAAEgAAAAjsRoufgjTPyGVnJdFfOg/AAAAP5wAAAAAAAAAAU8CAABIAAAA8Gc3bxVj0z/MIj6BVHLoPwAAAD+sAAAAAAAAAAFQAgAASAAAAGxdobmdytM/zCI+gVRy6D8AAAA/rAAAAAAAAAABUQIAAEgAAACJ1XDxQxjUP8wiPoFUcug/AAAAP7wAAAAAAAAAAVICAABIAAAAtAkoRb2M1D93sN9qY2joPwAAAD+8AAAAAAAAAAFTAgAASAAAADL/kY9F9NQ/d7DfamNo6D8AAAA/vAAAAAAAAAABVAIAAEgAAACu9PvZzVvVPyQ+gVRyXug/AAAAP8sAAAAAAAAAAVUCAABIAAAAKuplJFbD1T8kPoFUcl7oPwAAAD/bAAAAAAAAAAFWAgAASAAAAKbfz27eKtY/JD6BVHJe6D8AAAA/2wAAAAAAAAABVwIAAEgAAAByluyvdYXWPyQ+gVRyXug/AAAAP9sAAAAAAAAAAVgCAABIAAAAjw685xvT1j/PyyI+gVToPwAAAD/rAAAAAAAAAAFZAgAASAAAAFzF2CizLdc/z8siPoFU6D8AAAA/6wAAAAAAAAABWgIAAEgAAAB5PahgWXvXP8/LIj6BVOg/AAAAP/oAAAAAAAAAAVsCAABIAAAA53Yqjw681z96WcQnkEroPwAAAD/6AAAAAAAAAAFcAgAASAAAALMtR9ClFtg/elnEJ5BK6D8AAAA/CgEAAAAAAAABXQIAAEgAAABxKHz1aUrYPybnZRGfQOg/AAAAPxkBAAAAAAAAAV4CAABIAAAA32H+Ix+L2D/RdAf7rTboPwAAAD8ZAQAAAAAAAAFfAgAASAAAAJxcM0njvtg/0XQH+6026D8AAAA/KQEAAAAAAAABYAIAAEgAAACsGBtltuXYP3wCqeS8LOg/AAAAPykBAAAAAAAAAWECAABIAAAAutQCgYkM2T98AqnkvCzoPwAAAD85AQAAAAAAAAFiAgAASAAAAGoTUIp6Gdk/fAKp5Lws6D8AAAA/OQEAAAAAAAABYwIAAEgAAAAaUp2TaybZP3wCqeS8LOg/AAAAP0gBAAAAAAAAAWQCAABIAAAAeM83pk1A2T98AqnkvCzoPwAAAD9IAQAAAAAAAAFlAgAASAAAACgOha8+Tdk/fAKp5Lws6D8AAAA/WAEAAAAAAAABZgIAAEgAAADYTNK4L1rZP3wCqeS8LOg/AAAAP1gBAAAAAAAAAWcCAABIAAAANspsyxF02T98AqnkvCzoPwAAAD9oAQAAAAAAAAFoAgAASAAAAJZHB97zjdk/fAKp5Lws6D8AAAA/aAEAAAAAAAABaQIAAEgAAAD0xKHw1afZP3wCqeS8LOg/AAAAP2gBAAAAAAAAAWoCAABIAAAABIGJDKnO2T98AqnkvCzoPwAAAD94AQAAAAAAAAFrAgAASAAAAGL+Ix+L6Nk/fAKp5Lws6D8AAAA/eAEAAAAAAAABbAIAAEgAAABwugs7Xg/aP3wCqeS8LOg/AAAAP3gBAAAAAAAAAW0CAABIAAAA0DemTUAp2j8pkErOyyLoPwAAAD+HAQAAAAAAAAFuAgAASAAAAN7zjWkTUNo/KZBKzssi6D8AAAA/hwEAAAAAAAABbwIAAEgAAADur3WF5nbaPymQSs7LIug/AAAAP5cBAAAAAAAAAXACAABIAAAArKqqqqqq2j8pkErOyyLoPwAAAD+XAQAAAAAAAAFxAgAASAAAAGql389u3to/1B3st9oY6D8AAAA/pwEAAAAAAAABcgIAAEgAAACGHa8HFSzbP9Qd7LfaGOg/AAAAP6cBAAAAAAAAAXMCAABIAAAAUtTLSKyG2z/UHey32hjoPwAAAD+2AQAAAAAAAAF0AgAASAAAAMANTndhx9s/1B3st9oY6D8AAAA/xgEAAAAAAAABdQIAAEgAAAAuR9ClFgjcP9Qd7LfaGOg/AAAAP8YBAAAAAAAAAXYCAABIAAAAnIBS1MtI3D9/q42h6Q7oPwAAAD/WAQAAAAAAAAF3AgAASAAAAKo8OvCeb9w/f6uNoekO6D8AAAA/1gEAAAAAAAABeAIAAEgAAAAIutQCgYncP3+rjaHpDug/AAAAP9YBAAAAAAAAAXkCAABIAAAAaDdvFWOj3D9/q42h6Q7oPwAAAD/lAQAAAAAAAAF6AgAASAAAABh2vB5UsNw/Kzkvi/gE6D8AAAA/5QEAAAAAAAABewIAAEgAAADGtAkoRb3cP9bG0HQH++c/AAAAPwQCAAAAAAAAAXwCAABIAAAAdvNWMTbK3D/WxtB0B/vnPwAAAD8UAgAAAAAAAAF9AgAASAAAACYypDon19w/1sbQdAf75z8AAAA/JAIAAAAAAAABfgIAAEgAAADWcPFDGOTcP4FUcl4W8ec/AAAAPzMCAAAAAAAAAX8CAABIAAAANO6LVvr93D8u4hNIJefnPwAAAD9DAgAAAAAAAAGAAgAASAAAAOQs2V/rCt0/LuITSCXn5z8AAAA/UwIAAAAAAAABgQIAAEgAAACUayZp3BfdPy7iE0gl5+c/AAAAP3ICAAAAAAAAAYICAABIAAAAQqpzcs0k3T8u4hNIJefnPwAAAD+BAgAAAAAAAAGDAgAASAAAAPLowHu+Md0/2W+1MTTd5z8AAAA/kQIAAAAAAAABhAIAAEgAAACiJw6Frz7dP9lvtTE03ec/AAAAP8ACAAAAAAAAAYUCAABIAAAAAqWol5FY3T/Zb7UxNN3nPwAAAD/QAgAAAAAAAAGGAgAASAAAAGIiQ6pzct0/2W+1MTTd5z8AAAA/3wIAAAAAAAABhwIAAEgAAADAn928VYzdP9lvtTE03ec/AAAAP98CAAAAAAAAAYgCAABIAAAAcN4qxkaZ3T/Zb7UxNN3nPwAAAD/vAgAAAAAAAAGJAgAASAAAAM5bxdgos90/2W+1MTTd5z8AAAA/7wIAAAAAAAABigIAAEgAAAB+mhLiGcDdP9lvtTE03ec/AAAAP4IDAAAAAAAAAYsCAABIAAAALtlf6wrN3T/Zb7UxNN3nPwAAAD+xAwAAAAAAAAGMAgAASAAAAN4XrfT72d0/2W+1MTTd5z8AAAA/wAMAAAAAAAABjQIAAEgAAACMVvr97ObdP9lvtTE03ec/AAAAP8ADAAAAAAAAAY4CAABIAAAAPJVHB97z3T/Zb7UxNN3nPwAAAD/gAwAAAAAAAAGPAgAASAAAAOzTlBDPAN4/2W+1MTTd5z8AAAA/DgQAAAAAAAABkAIAAEgAAABKUS8jsRreP9lvtTE03ec/AAAAPx4EAAAAAAAAAZECAABIAAAAWA0XP4RB3j/Zb7UxNN3nPwAAAD8eBAAAAAAAAAGSAgAASAAAAGjJ/lpXaN4/LuITSCXn5z8AAAA/LgQAAAAAAAABkwIAAEgAAAB2heZ2Ko/eP4FUcl4W8ec/AAAAPy4EAAAAAAAAAZQCAABIAAAA1AKBiQyp3j+BVHJeFvHnPwAAAD98BAAAAAAAAAGVAgAASAAAAOxlJFbDxd8/Kzkvi/gE6D8AAAA/fAQAAAAAAAABlgIAAEgAAACapHFftNLfPys5L4v4BOg/AAAAP3wEAAAAAAAAAZcCAABIAAAAU0I8A7jB4T91B/utNoboPwAAAD8AAAAAAAAAAAGYAgAASAAAAKvh4ocwyOE/dQf7rTaG6D8AAAA/LwAAAAAAAAABmQIAAEgAAABaIDCRIdXhPyGVnJdFfOg/AAAAPz8AAAAAAAAAAZoCAABIAAAAYv4jH4vo4T8hlZyXRXzoPwAAAD8/AAAAAAAAAAGbAgAASAAAAGrcF630++E/zCI+gVRy6D8AAAA/TwAAAAAAAAABnAIAAEgAAAAg+VhETxziP8wiPoFUcug/AAAAP08AAAAAAAAAAZ0CAABIAAAAL7VAYCJD4j/MIj6BVHLoPwAAAD9PAAAAAAAAAAGeAgAASAAAAJUQzwBucOI/zCI+gVRy6D8AAAA/XgAAAAAAAAABnwIAAEgAAABTCwQmMqTiP8wiPoFUcug/AAAAP14AAAAAAAAAAaACAABIAAAAYsfrQQXL4j/MIj6BVHLoPwAAAD9uAAAAAAAAAAGhAgAASAAAAHCD013Y8eI/zCI+gVRy6D8AAAA/fQAAAAAAAAABogIAAEgAAADPAG5wugvjP8wiPoFUcug/AAAAP30AAAAAAAAAAaMCAABIAAAAhh2vBxUs4z/MIj6BVHLoPwAAAD99AAAAAAAAAAGkAgAASAAAAI77opV+P+M/zCI+gVRy6D8AAAA/jQAAAAAAAAABpQIAAEgAAADteD2oYFnjP8wiPoFUcug/AAAAP40AAAAAAAAAAaYCAABIAAAATPbXukJz4z/MIj6BVHLoPwAAAD+dAAAAAAAAAAGnAgAASAAAAAITGVKdk+M/zCI+gVRy6D8AAAA/rAAAAAAAAAABqAIAAEgAAABhkLNkf63jP8wiPoFUcug/AAAAP7wAAAAAAAAAAakCAABIAAAAGK30+9nN4z93sN9qY2joPwAAAD+8AAAAAAAAAAGqAgAASAAAAH4Ig5wl++M/JD6BVHJe6D8AAAA/vAAAAAAAAAABqwIAAEgAAADlYxE9cSjkPyQ+gVRyXug/AAAAP8wAAAAAAAAAAawCAABIAAAAS7+f3bxV5D/PyyI+gVToPwAAAD/MAAAAAAAAAAGtAgAASAAAALEaLn4Ig+Q/JudlEZ9A6D8AAAA/2wAAAAAAAAABrgIAAEgAAADWcPFDGOTkP9F0B/utNug/AAAAP+sAAAAAAAAAAa8CAABIAAAAjI0y23IE5T/RdAf7rTboPwAAAD/rAAAAAAAAAAGwAgAASAAAAJtJGvdFK+U/fAKp5Lws6D8AAAA/+gAAAAAAAAABsQIAAEgAAAD6xrQJKEXlP3wCqeS8LOg/AAAAP/oAAAAAAAAAAbICAABIAAAAWURPHApf5T98AqnkvCzoPwAAAD8KAQAAAAAAAAGzAgAASAAAAAiDnCX7a+U/fAKp5Lws6D8AAAA/CgEAAAAAAAABtAIAAEgAAABhIkOqc3LlP3wCqeS8LOg/AAAAPxoBAAAAAAAAAbUCAABIAAAAuMHpLux45T98AqnkvCzoPwAAAD8aAQAAAAAAAAG2AgAASAAAABBhkLNkf+U/fAKp5Lws6D8AAAA/WQEAAAAAAAABtwIAAEgAAAAQYZCzZH/lPymQSs7LIug/AAAAP3gBAAAAAAAAAbgCAABIAAAAk8Z90Uq/5z+F/VYbQ9PvPwAAAD8AAAAAAAAAAAG5AgAASAAAAOplJFbDxec/hf1WG0PT7z8AAAA/PgAAAAAAAAABugIAAEgAAABCBcvaO8znP4X9VhtD0+8/AAAAPz4AAAAAAAAAAbsCAABIAAAA8kMY5CzZ5z+F/VYbQ9PvPwAAAD9OAAAAAAAAAAG8AgAASAAAAFHBsvYO8+c/hf1WG0PT7z8AAAA/TgAAAAAAAAABvQIAAEgAAAAH3vONaRPoP4X9VhtD0+8/AAAAP04AAAAAAAAAAb4CAABIAAAAD7znG9Mm6D8vi/gEUsnvPwAAAD9dAAAAAAAAAAG/AgAASAAAABWa26k8Oug/2xia7mC/7z8AAAA/bQAAAAAAAAABwAIAAEgAAADF2CizLUfoP4emO9hvte8/AAAAP20AAAAAAAAAAcECAABIAAAAzbYcQZda6D/fwX6rjaHvPwAAAD99AAAAAAAAAAHCAgAASAAAANWUEM8Abug/iU8glZyX7z8AAAA/jAAAAAAAAAABwwIAAEgAAAAsNLdTeXToP4lPIJWcl+8/AAAAP4wAAAAAAAAAAcQCAABIAAAAhNNd2PF66D+JTyCVnJfvPwAAAD+MAAAAAAAAAAHFAgAASAAAADQSq+Hih+g/Nd3BfquN7z8AAAA/nAAAAAAAAAABxgIAAEgAAADjUPjq05ToP+FqY2i6g+8/AAAAP5wAAAAAAAAAAccCAABIAAAAk49F9MSh6D/hamNouoPvPwAAAD+sAAAAAAAAAAHIAgAASAAAAELOkv21rug/i/gEUsl57z8AAAA/rAAAAAAAAAAByQIAAEgAAADyDOAGp7voPzeGpjvYb+8/AAAAP7sAAAAAAAAAAcoCAABIAAAA+OrTlBDP6D/jE0gl52XvPwAAAD+7AAAAAAAAAAHLAgAASAAAALAHFSxr7+g/j6HpDvZb7z8AAAA/ywAAAAAAAAABzAIAAEgAAAC25Qi61ALpPzkvi/gEUu8/AAAAP8sAAAAAAAAAAc0CAABIAAAAbgJKUS8j6T+RSs7LIj7vPwAAAD/aAAAAAAAAAAHOAgAASAAAAHTgPd+YNuk/O9hvtTE07z8AAAA/2gAAAAAAAAABzwIAAEgAAAB8vjFtAkrpP+llEZ9AKu8/AAAAP+oAAAAAAAAAAdACAABIAAAA2zvMf+Rj6T/pZRGfQCrvPwAAAD/qAAAAAAAAAAHRAgAASAAAADq5ZpLGfek/k/OyiE8g7z8AAAA/+gAAAAAAAAAB0gIAAEgAAABBl1ogMJHpP5PzsohPIO8/AAAAPwkBAAAAAAAAAdMCAABIAAAAoBT1MhKr6T8/gVRyXhbvPwAAAD8JAQAAAAAAAAHUAgAASAAAAE9TQjwDuOk/6Q72W20M7z8AAAA/GQEAAAAAAAAB1QIAAEgAAACo8ujAe77pP+kO9lttDO8/AAAAPxkBAAAAAAAAAdYCAABIAAAA/5GPRfTE6T/pDvZbbQzvPwAAAD8pAQAAAAAAAAHXAgAASAAAAFcxNspsy+k/6Q72W20M7z8AAAA/OAEAAAAAAAAB2AIAAEgAAACu0NxO5dHpP+kO9lttDO8/AAAAP0gBAAAAAAAAAdkCAABIAAAAB3CD013Y6T/pDvZbbQzvPwAAAD9IAQAAAAAAAAHaAgAASAAAAF4PKljW3uk/lZyXRXwC7z8AAAA/SAEAAAAAAAAB2wIAAEgAAAAOTndhx+vpP5Wcl0V8Au8/AAAAP1cBAAAAAAAAAdwCAABIAAAAFSxr7zD/6T+VnJdFfALvPwAAAD9XAQAAAAAAAAHdAgAASAAAABwKX32aEuo/lZyXRXwC7z8AAAA/ZwEAAAAAAAAB3gIAAEgAAAB7h/mPfCzqP5Wcl0V8Au8/AAAAP3cBAAAAAAAAAd8CAABIAAAAikPhq09T6j+VnJdFfALvPwAAAD93AQAAAAAAAAHgAgAASAAAAEFgIkOqc+o/lZyXRXwC7z8AAAA/hgEAAAAAAAAB4QIAAEgAAACg3bxVjI3qP5Wcl0V8Au8/AAAAP4YBAAAAAAAAAeICAABIAAAAqLuw4/Wg6j+VnJdFfALvPwAAAD+WAQAAAAAAAAHjAgAASAAAAK6ZpHFftOo/lZyXRXwC7z8AAAA/lgEAAAAAAAAB5AIAAEgAAAC2d5j/yMfqP5Wcl0V8Au8/AAAAP6YBAAAAAAAAAeUCAABIAAAAZrblCLrU6j+VnJdFfALvPwAAAD+mAQAAAAAAAAHmAgAASAAAAGyU2ZYj6Oo/lZyXRXwC7z8AAAA/tQEAAAAAAAAB5wIAAEgAAAB0cs0kjfvqP5Wcl0V8Au8/AAAAP7UBAAAAAAAAAegCAABIAAAA0+9nN28V6z+VnJdFfALvPwAAAD/FAQAAAAAAAAHpAgAASAAAANrNW8XYKOs/lZyXRXwC7z8AAAA/xQEAAAAAAAAB6gIAAEgAAACKDKnOyTXrP5Wcl0V8Au8/AAAAP9QBAAAAAAAAAesCAABIAAAAkeqcXDNJ6z+VnJdFfALvPwAAAD/UAQAAAAAAAAHsAgAASAAAAJjIkOqcXOs/lZyXRXwC7z8AAAA/5AEAAAAAAAAB7QIAAEgAAABIB97zjWnrP0EqOS+L+O4/AAAAP+QBAAAAAAAAAe4CAABIAAAA90Ur/X526z9BKjkvi/juPwAAAD/0AQAAAAAAAAHvAgAASAAAAP8jH4voies/67faGJru7j8AAAA/9AEAAAAAAAAB8AIAAEgAAAAGAhMZUp3rP5lFfAKp5O4/AAAAPwMCAAAAAAAAAfECAABIAAAADeAGp7uw6z+ZRXwCqeTuPwAAAD8DAgAAAAAAAAHyAgAASAAAABS++jQlxOs/mUV8Aqnk7j8AAAA/EwIAAAAAAAAB8wIAAEgAAADL2jvMf+TrP5lFfAKp5O4/AAAAPxMCAAAAAAAAAfQCAABIAAAAKljW3mH+6z+ZRXwCqeTuPwAAAD8jAgAAAAAAAAH1AgAASAAAAInVcPFDGOw/mUV8Aqnk7j8AAAA/MgIAAAAAAAAB9gIAAEgAAACYkVgNFz/sP5lFfAKp5O4/AAAAPzICAAAAAAAAAfcCAABIAAAAn29Mm4BS7D+ZRXwCqeTuPwAAAD9CAgAAAAAAAAH4AgAASAAAAKdNQCnqZew/mUV8Aqnk7j8AAAA/QgIAAAAAAAAB+QIAAEgAAABVjI0y23LsP5lFfAKp5O4/AAAAP0ICAAAAAAAAAfoCAABIAAAAXWqBwESG7D+ZRXwCqeTuPwAAAD9RAgAAAAAAAAH7AgAASAAAAGVIdU6umew/mUV8Aqnk7j8AAAA/UQIAAAAAAAAB/AIAAEgAAABtJmncF63sP0PTHey32u4/AAAAP2ECAAAAAAAAAf0CAABIAAAAI0Oqc3LN7D/vYL/VxtDuPwAAAD9hAgAAAAAAAAH+AgAASAAAANOB93xj2uw/72C/1cbQ7j8AAAA/cQIAAAAAAAAB/wIAAEgAAADZX+sKze3sP5vuYL/Vxu4/AAAAP3ECAAAAAAAAAQADAABIAAAA4T3fmDYB7T+b7mC/1cbuPwAAAD+AAgAAAAAAAAEBAwAASAAAAOkb0yagFO0/m+5gv9XG7j8AAAA/kAIAAAAAAAABAgMAAEgAAACXWiAwkSHtP5vuYL/Vxu4/AAAAP5ACAAAAAAAAAQMDAABIAAAAR5ltOYIu7T9FfAKp5LzuPwAAAD+gAgAAAAAAAAEEAwAASAAAAJ84FL76NO0/RXwCqeS87j8AAAA/oAIAAAAAAAABBQMAAEgAAABPd2HH60HtP0V8AqnkvO4/AAAAP6ACAAAAAAAAAQYDAABIAAAA/bWu0NxO7T9FfAKp5LzuPwAAAD+vAgAAAAAAAAEHAwAASAAAAK30+9nNW+0/m+5gv9XG7j8AAAA/vwIAAAAAAAABCAMAAEgAAABdM0njvmjtP5vuYL/Vxu4/AAAAP78CAAAAAAAAAQkDAABIAAAAZRE9cSh87T/vYL/VxtDuPwAAAD+/AgAAAAAAAAEKAwAASAAAAGvvMP+Rj+0/72C/1cbQ7j8AAAA/zgIAAAAAAAABCwMAAEgAAABzzSSN+6LtP+9gv9XG0O4/AAAAP94CAAAAAAAAAQwDAABIAAAAIwxyluyv7T/vYL/VxtDuPwAAAD/eAgAAAAAAAAENAwAASAAAAIGJDKnOye0/72C/1cbQ7j8AAAA/3gIAAAAAAAABDgMAAEgAAACJZwA3ON3tP+9gv9XG0O4/AAAAP+4CAAAAAAAAAQ8DAABIAAAAkUX0xKHw7T/vYL/VxtDuPwAAAD/uAgAAAAAAAAEQAwAASAAAAJcj6FILBO4/72C/1cbQ7j8AAAA//QIAAAAAAAABEQMAAEgAAABHYjVc/BDuP+9gv9XG0O4/AAAAPw0DAAAAAAAAARIDAABIAAAA9aCCZe0d7j/vYL/VxtDuPwAAAD8NAwAAAAAAAAETAwAASAAAAE9AKeplJO4/72C/1cbQ7j8AAAA/HQMAAAAAAAABFAMAAEgAAACl389u3iruP+9gv9XG0O4/AAAAPywDAAAAAAAAARUDAABIAAAA/X5281Yx7j/vYL/VxtDuPwAAAD8sAwAAAAAAAAEWAwAASAAAAK29w/xHPu4/72C/1cbQ7j8AAAA/PAMAAAAAAAABFwMAAEgAAABd/BAGOUvuP+9gv9XG0O4/AAAAPzwDAAAAAAAAARgDAABIAAAAY9oElKJe7j9D0x3st9ruPwAAAD9LAwAAAAAAAAEZAwAASAAAABv3RSv9fu4/Q9Md7Lfa7j8AAAA/WwMAAAAAAAABGgMAAEgAAAB5dOA935juP0PTHey32u4/AAAAP2sDAAAAAAAAARsDAABIAAAA561ibJTZ7j+ZRXwCqeTuPwAAAD9rAwAAAAAAAAEcAwAASAAAAEcr/X528+4/mUV8Aqnk7j8AAAA/awMAAAAAAAABHQMAAEgAAAClqJeRWA3vP5lFfAKp5O4/AAAAP9gDAAAAAAAAAR4DAABIAAAAy/5aV2hu7z+b7mC/1cbuPwAAAD/YAwAAAAAAAAEfAwAASAAAACGeAdzgdO8/m+5gv9XG7j8AAAA/2AMAAAAAAAABIAMAAEgAAAB5PahgWXvvP5vuYL/Vxu4/AAAAP+gDAAAAAAAAASEDAABIAAAAKXz1aUqI7z9FfAKp5LzuPwAAAD/oAwAAAAAAAAEiAwAASAAAANm6QnM7le8/8QmkkvOy7j8AAAA/9wMAAAAAAAABIwMAAEgAAACJ+Y98LKLvP52XRXwCqe4/AAAAP/cDAAAAAAAAASQDAABIAAAANzjdhR2v7z9JJedlEZ/uPwAAAD8HBAAAAAAAAAElAwAASAAAAOd2Ko8OvO8/87KITyCV7j8AAAA/BwQAAAAAAAABJgMAAEgAAACXtXeY/8jvP/OyiE8gle4/AAAAPxcEAAAAAAAAAScDAABIAAAA7VQeHXjP7z/zsohPIJXuPwAAAD8mBAAAAAAAAAEoAwAASAAAAEf0xKHw1e8/n0AqOS+L7j8AAAA/JgQAAAAAAAABKQMAAEgAAABH9MSh8NXvP0vOyyI+ge4/AAAAPzYEAAAAAAAAASoDAABIAAAAnZNrJmnc7z9LzssiPoHuPwAAAD9FBAAAAAAAAAErAwAASAAAAPUyEqvh4u8/S87LIj6B7j8AAAA/YQQAAAAAAAABLAMAAEgAAACdk2smadzvP0vOyyI+ge4/AAAAP4YGAAAAAAAAAS0DAABIAAAAqLuw4/Wg6j/FJ5BKzsvsPwAAAD8AAAAAAAAAAAEuAwAASAAAAFf6/ezmreo/GZruYL/V7D8AAAA/EAAAAAAAAAABLwMAAEgAAABe2PF6UMHqPxma7mC/1ew/AAAAPxAAAAAAAAAAATADAABIAAAAvVWMjTLb6j8Zmu5gv9XsPwAAAD8fAAAAAAAAAAExAwAASAAAAHRyzSSN++o/bwxNd7Df7D8AAAA/HwAAAAAAAAABMgMAAEgAAACDLrVAYCLrP28MTXew3+w/AAAAPy8AAAAAAAAAATMDAABIAAAA6YlD4atP6z9vDE13sN/sPwAAAD8vAAAAAAAAAAE0AwAASAAAAPdFK/1+dus/bwxNd7Df7D8AAAA/PwAAAAAAAAABNQMAAEgAAACuYmyU2ZbrP28MTXew3+w/AAAAPz8AAAAAAAAAATYDAABIAAAADeAGp7uw6z8Zmu5gv9XsPwAAAD9OAAAAAAAAAAE3AwAASAAAAByc7sKO1+s/xSeQSs7L7D8AAAA/TgAAAAAAAAABOAMAAEgAAAB7GYnVcPHrPxtD0x3st+w/AAAAP14AAAAAAAAAATkDAABIAAAAMTbKbMsR7D9zXhbxCaTsPwAAAD9eAAAAAAAAAAE6AwAASAAAAJCzZH+tK+w/c14W8Qmk7D8AAAA/bgAAAAAAAAABOwMAAEgAAACYkVgNFz/sP8l5WcQnkOw/AAAAP24AAAAAAAAAATwDAABIAAAA9w7zH/lY7D8hlZyXRXzsPwAAAD99AAAAAAAAAAE9AwAASAAAAFWMjTLbcuw/ebDfamNo7D8AAAA/fQAAAAAAAAABPgMAAEgAAAC1CShFvYzsP3mw32pjaOw/AAAAP40AAAAAAAAAAT8DAABIAAAAbSZp3Bet7D8jPoFUcl7sPwAAAD+cAAAAAAAAAAFAAwAASAAAAHMEXWqBwOw/Iz6BVHJe7D8AAAA/nAAAAAAAAAABQQMAAEgAAAB74lD46tPsPyM+gVRyXuw/AAAAP5wAAAAAAAAAAUIDAABIAAAA04H3fGPa7D/PyyI+gVTsPwAAAD+sAAAAAAAAAAFDAwAASAAAACshngHc4Ow/z8siPoFU7D8AAAA/vAAAAAAAAAABRAMAAEgAAACBwESGVOfsP8/LIj6BVOw/AAAAP8sAAAAAAAAACw==</ink>
</athena>
</file>

<file path=customXml/item7.xml><?xml version="1.0" encoding="utf-8"?>
<athena xmlns="http://schemas.microsoft.com/edu/athena" version="0.1.2681.0">
  <media streamable="true" recordStart="0" recordEnd="19021" recordLength="1494186" start="0" end="19021" audioFormat="{00001610-0000-0010-8000-00AA00389B71}" audioRate="44100" muted="false" volume="0.8" fadeIn="0" fadeOut="0" videoFormat="{34363248-0000-0010-8000-00AA00389B71}" videoRate="30" videoWidth="960" videoHeight="720"/>
</athena>
</file>

<file path=customXml/item70.xml><?xml version="1.0" encoding="utf-8"?>
<athena xmlns="http://schemas.microsoft.com/edu/athena" version="0.1.3209.0">
  <media streamable="true" recordStart="632191" recordEnd="674634" recordLength="791823"/>
</athena>
</file>

<file path=customXml/item7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CbDAAAAAAAAAX0////DEFjdGlvblR5cGVWMQEAAAAHdmFsdWVfXwAIAgAAAAAAAAABBQAAAAQAAAAJDQAAAAkOAAAAXyAAAAAAAAAB8f////T///8AAAAAAQYAAAAEAAAACRAAAAAJEQAAANo/AAAAAAAAAe7////0////AAAAAAEHAAAABAAAAAkTAAAACRQAAAA3SQAAAAAAAAHr////9P///wAAAAABCAAAAAQAAAAJFgAAAAkXAAAAyWsAAAAAAAAB6P////T///8AAAAABQkAAAANQ2xlYXJDYW52YXNWMQIAAAAJU3RhcnRUaW1lBFR5cGUABBAMQWN0aW9uVHlwZVYxAgAAAAIAAADLpQAAAAAAAAHn////9P///wAAAAAFCgAAAA9QZW5BdHRyaWJ1dGVzVjEKAAAAB19jb2xvckEHX2NvbG9yUgdfY29sb3JHB19jb2xvckIKRml0VG9DdXJ2ZQZIZWlnaHQOSWdub3JlUHJlc3N1cmUNSXNIaWdobGlnaHRlcgVTaGFwZQVXaWR0aAAAAAAAAAAABAACAgICAQYBAQxCcnVzaFNoYXBlVjECAAAABgIAAAD/cDCgAAAAAAAAACJAAAAF5v///wxCcnVzaFNoYXBlVjEBAAAAB3ZhbHVlX18ACAIAAAABAAAAAAAAAAAAIkAFCwAAAApJbmtUcmFjZVYxAwAAAA1MaXN0YDErX2l0ZW1zDExpc3RgMStfc2l6ZQ9MaXN0YDErX3ZlcnNpb24EAAAYU2hhcmVkLklua2luZy5JbmtQb2ludFtdAgAAAAgIAgAAAAkbAAAAowAAAKMAAAABDQAAAAoAAAD/cDCgAAAAAAAAACJAAAAB5P///+b///8BAAAAAAAAAAAAIkABDgAAAAsAAAAJHQAAAGYAAABmAAAAARAAAAAKAAAA/3AwoAAAAAAAAAAiQAAAAeL////m////AQAAAAAAAAAAACJAAREAAAALAAAACR8AAAAOAAAADgAAAAETAAAACgAAAP9wMKAAAAAAAAAAIkAAAAHg////5v///wEAAAAAAAAAAAAiQAEUAAAACwAAAAkhAAAAVAAAAFQAAAABFgAAAAoAAAD/cDCgAAAAAAAAACJAAAAB3v///+b///8BAAAAAAAAAAAAIkABFwAAAAsAAAAJIwAAAGkAAABpAAAABxsAAAAAAQAAAAABAAAECklua1BvaW50VjEC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NXQcdAAAAAAEAAACAAAAABApJbmtQb2ludFYxA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0aBx8AAAAAAQAAABAAAAAECklua1BvaW50VjECAAAACS0BAAAJLgEAAAkvAQAACTABAAAJMQEAAAkyAQAACTMBAAAJNAEAAAk1AQAACTYBAAAJNwEAAAk4AQAACTkBAAAJOgEAAA0CByEAAAAAAQAAAIAAAAAECklua1BvaW50VjECAA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DSwHIwAAAAABAAAAgAAAAAQKSW5rUG9pbnRWMQIA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NFwUkAAAACklua1BvaW50VjEEAAAAAVgBWQ5QcmVzc3VyZUZhY3RvcglUaW1lU3RhbXAAAAAABgYLEAIAAACwNVhsDRbLPxmGYRiGYeA/AAAAPwAAAAAAAAAAASUAAAAkAAAAYND0wt5nyz8LXk7ByyngPwAAAD8AAAAAAAAAAAEmAAAAJAAAAGDQ9MLeZ8s/BqbyTjgX4D8AAAA/AAAAAAAAAAABJwAAACQAAABg0PTC3mfLPwHultykBOA/AAAAPwAAAAAAAAAAASgAAAAkAAAAYND0wt5nyz/0sxpij9HfPwAAAD8PAAAAAAAAAAEpAAAAJAAAAGDQ9MLeZ8s/7ENjfWis3z8AAAA/DwAAAAAAAAABKgAAACQAAABg0PTC3mfLP+LTq5hBh98/AAAAPy8AAAAAAAAAASsAAAAkAAAAYND0wt5nyz/Q8zzP8zzfPwAAAD8vAAAAAAAAAAEsAAAAJAAAAGDQ9MLeZ8s/zDvhXGAq3z8AAAA/PgAAAAAAAAABLQAAACQAAABg0PTC3mfLP8aDherMF98/AAAAPz4AAAAAAAAAAS4AAAAkAAAACIOmF/Y+yz/Cyyl4OQXfPwAAAD9OAAAAAAAAAAEvAAAAJAAAAAiDphf2Pss/vhPOBaby3j8AAAA/TgAAAAAAAAABMAAAACQAAAAIg6YX9j7LP7hbcpMS4N4/AAAAP14AAAAAAAAAATEAAAAkAAAAsDVYbA0Wyz+2oxYhf83ePwAAAD9tAAAAAAAAAAEyAAAAJAAAAFjoCcEk7co/sOu6ruu63j8AAAA/fQAAAAAAAAABMwAAACQAAAAAm7sVPMTKP6ozXzxYqN4/AAAAP30AAAAAAAAAATQAAAAkAAAAUgAfv2pyyj+oewPKxJXePwAAAD+MAAAAAAAAAAE1AAAAJAAAAPqy0BOCSco/mlPwcgpe3j8AAAA/nAAAAAAAAAABNgAAACQAAACiZYJomSDKP5pT8HIKXt4/AAAAP6wAAAAAAAAAATcAAAAkAAAAShg0vbD3yT+Um5QAd0vePwAAAD+sAAAAAAAAAAE4AAAAJAAAAPLK5RHIzsk/jCvdG1Am3j8AAAA/rAAAAAAAAAABOQAAACQAAADq4voPDlTJP4Zzgam8E94/AAAAP7sAAAAAAAAAAToAAAAkAAAA4voPDlTZyD9+A8rEle7dPwAAAD+7AAAAAAAAAAE7AAAAJAAAAITF1mCxNcg/cpMS4G7J3T8AAAA/ywAAAAAAAAABPAAAACQAAADMQk8IJmnHP3Dbtm3btt0/AAAAP8sAAAAAAAAAAT0AAAAkAAAAbA0WW4PFxj9qI1v7R6TdPwAAAD/bAAAAAAAAAAE+AAAAJAAAALaKjgL4+MU/ZGv/iLSR3T8AAAA/2wAAAAAAAAABPwAAACQAAABWVVVVVVXFP2Rr/4i0kd0/AAAAP+oAAAAAAAAAAUAAAAAkAAAA9B8cqLKxxD9is6MWIX/dPwAAAD/qAAAAAAAAAAFBAAAAJAAAAO43Mab4NsQ/YrOjFiF/3T8AAAA/+gAAAAAAAAABQgAAACQAAAA+nZRPJ+XDP2KzoxYhf90/AAAAP/oAAAAAAAAAAUMAAAAkAAAAjgL4+FWTwz9is6MWIX/dPwAAAD8JAQAAAAAAAAFEAAAAJAAAAN5nW6KEQcM/YrOjFiF/3T8AAAA/CQEAAAAAAAABRQAAACQAAACGGg33mxjDP2Rr/4i0kd0/AAAAPxkBAAAAAAAAAUYAAAAkAAAALs2+S7Pvwj9qI1v7R6TdPwAAAD8ZAQAAAAAAAAFHAAAAJAAAAH4yIvXhncI/aiNb+0ek3T8AAAA/KQEAAAAAAAABSAAAACQAAAB+MiL14Z3CP3Dbtm3btt0/AAAAPzgBAAAAAAAAAUkAAAAkAAAA0JeFnhBMwj9w27Zt27bdPwAAAD84AQAAAAAAAAFKAAAAJAAAANCXhZ4QTMI/eEtuUgLc3T8AAAA/SAEAAAAAAAABSwAAACQAAAB4SjfzJyPCP3hLblIC3N0/AAAAP1gBAAAAAAAAAUwAAAAkAAAAeEo38ycjwj+AuyU3KQHePwAAAD9YAQAAAAAAAAFNAAAAJAAAAHBiTPFtqME/juM4juM43j8AAAA/WAEAAAAAAAABTgAAACQAAADAx6+anFbBP5pT8HIKXt4/AAAAP2cBAAAAAAAAAU8AAAAkAAAAEC0TRMsEwT+oewPKxJXePwAAAD93AQAAAAAAAAFQAAAAJAAAALjfxJji28A/sOu6ruu63j8AAAA/dwEAAAAAAAABUQAAACQAAACw99mWKGHAP74TzgWm8t4/AAAAP4YBAAAAAAAAAVIAAAAkAAAAWqqL6z84wD/Gg4XqzBffPwAAAD+GAQAAAAAAAAFTAAAAJAAAAFQf3indzL8/0PM8z/M83z8AAAA/hgEAAAAAAAABVAAAACQAAAD06aR8Oim/P9pj9LMaYt8/AAAAP5YBAAAAAAAAAVUAAAAkAAAARE8IJmnXvj/oiwcL1ZnfPwAAAD+WAQAAAAAAAAFWAAAAJAAAAJS0a8+Xhb4/7ENjfWis3z8AAAA/pgEAAAAAAAABVwAAACQAAADkGc94xjO+P/D7vu/7vt8/AAAAP7UBAAAAAAAAAVgAAAAkAAAA5BnPeMYzvj/6a3bUIuTfPwAAAD/FAQAAAAAAAAFZAAAAJAAAADR/MiL14b0/+mt21CLk3z8AAAA/xQEAAAAAAAABWgAAACQAAACE5JXLI5C9PwHultykBOA/AAAAP8UBAAAAAAAAAVsAAAAkAAAAhOSVyyOQvT8GpvJOOBfgPwAAAD/VAQAAAAAAAAFcAAAAJAAAANRJ+XRSPr0/CIIgCIIg4D8AAAA/5AEAAAAAAAABXQAAACQAAAAkr1wegey8Pw8WqjNfPOA/AAAAP+QBAAAAAAAAAV4AAAAkAAAAJK9cHoHsvD8WqjNfPFjgPwAAAD/0AQAAAAAAAAFfAAAAJAAAACSvXB6B7Lw/HT69ihl04D8AAAA/9AEAAAAAAAABYAAAACQAAADIeSNx3ki8PyTSRrb2j+A/AAAAPyMCAAAAAAAAAWEAAAAkAAAAZETqwzuluz9F2sjW/hHhPwAAAD8jAgAAAAAAAAFiAAAAJAAAAGRE6sM7pbs/TG5SAtwt4T8AAAA/MgIAAAAAAAABYwAAACQAAAC0qU1talO7P1MC3C25SeE/AAAAPzICAAAAAAAAAWQAAAAkAAAAtKlNbWpTuz9almVZlmXhPwAAAD9CAgAAAAAAAAFlAAAAJAAAAAQPsRaZAbs/YSrvhHOB4T8AAAA/QgIAAAAAAAABZgAAACQAAABUdBTAx6+6P2XiSvcGlOE/AAAAP0ICAAAAAAAAAWcAAAAkAAAAVHQUwMevuj9vUgLcLbnhPwAAAD9SAgAAAAAAAAFoAAAAJAAAAFR0FMDHr7o/ecK5wFTe4T8AAAA/UgIAAAAAAAABaQAAACQAAABUdBTAx6+6P4BWQ+wx+uE/AAAAP2ECAAAAAAAAAWoAAAAkAAAAVHQUwMevuj+H6swXDxbiPwAAAD9hAgAAAAAAAAFrAAAAJAAAAFR0FMDHr7o/jn5WQ+wx4j8AAAA/cQIAAAAAAAABbAAAACQAAABUdBTAx6+6P5QS4G7JTeI/AAAAP3ECAAAAAAAAAW0AAAAkAAAAVHQUwMevuj+ZyjvhXGDiPwAAAD+AAgAAAAAAAAFuAAAAJAAAAFR0FMDHr7o/m6ZpmqZp4j8AAAA/gAIAAAAAAAABbwAAACQAAABUdBTAx6+6P6BexQw6fOI/AAAAP5ACAAAAAAAAAXAAAAAkAAAAVHQUwMevuj+iOvPFg4XiPwAAAD+QAgAAAAAAAAFxAAAAJAAAAFR0FMDHr7o/pBYhf82O4j8AAAA/oAIAAAAAAAABcgAAACQAAABUdBTAx6+6P6fyTjgXmOI/AAAAP68CAAAAAAAAAXMAAAAkAAAAVHQUwMevuj+pznzxYKHiPwAAAD+/AgAAAAAAAAF0AAAAJAAAAFR0FMDHr7o/q6qqqqqq4j8AAAA/vwIAAAAAAAABdQAAACQAAABUdBTAx6+6P7BiBh0+veI/AAAAP78CAAAAAAAAAXYAAAAkAAAAVHQUwMevuj+yPjTWh8biPwAAAD/PAgAAAAAAAAF3AAAAJAAAAFR0FMDHr7o/tBpij9HP4j8AAAA/zwIAAAAAAAABeAAAACQAAAAED7EWmQG7P7nSvQFl4uI/AAAAP94CAAAAAAAAAXkAAAAkAAAAtKlNbWpTuz+7ruu6ruviPwAAAD/eAgAAAAAAAAF6AAAAJAAAALSpTW1qU7s/wGZHLUL+4j8AAAA/7gIAAAAAAAABewAAACQAAAAY34YaDfe7P8Ueo5/VEOM/AAAAP/0CAAAAAAAAAXwAAAAkAAAAyHkjcd5IvD/TRrb2j0jjPwAAAD/9AgAAAAAAAAF9AAAAJAAAACSvXB6B7Lw/2to/Im1k4z8AAAA/DQMAAAAAAAABfgAAACQAAAAkr1wegey8P+FuyU1KgOM/AAAAPx0DAAAAAAAAAX8AAAAkAAAA1En5dFI+vT/lJiXA3ZLjPwAAAD8dAwAAAAAAAAGAAAAAJAAAADR/MiL14b0/7Lqu67qu4z8AAAA/LAMAAAAAAAABgQAAACQAAADkGc94xjO+P/NOOBeYyuM/AAAAPywDAAAAAAAAAYIAAAAkAAAA5BnPeMYzvj/64sFCdebjPwAAAD88AwAAAAAAAAGDAAAAJAAAAJS0a8+Xhb4/AXdLblIC5D8AAAA/TAMAAAAAAAABhAAAACQAAABETwgmade+PwgL1ZkvHuQ/AAAAP0wDAAAAAAAAAYUAAAAkAAAA9OmkfDopvz8Pn17FDDrkPwAAAD9MAwAAAAAAAAGGAAAAJAAAAKSEQdMLe78/FFe6N6BM5D8AAAA/WwMAAAAAAAABhwAAACQAAAACXT1AVw/APxgPFqozX+Q/AAAAP1sDAAAAAAAAAYgAAAAkAAAAAl09QFcPwD8fo5/VEHvkPwAAAD9rAwAAAAAAAAGJAAAAJAAAALD32ZYoYcA/In/NjlqE5D8AAAA/awMAAAAAAAABigAAACQAAAAIRShCEYrAPyNb+0ekjeQ/AAAAP3oDAAAAAAAAAYsAAAAkAAAAuN/EmOLbwD8pE1e6N6DkPwAAAD96AwAAAAAAAAGMAAAAJAAAALjfxJji28A/Ku+Ec4Gp5D8AAAA/igMAAAAAAAABjQAAACQAAAAQLRNEywTBPy3LsizLsuQ/AAAAP5oDAAAAAAAAAY4AAAAkAAAAaHph77MtwT8ty7Isy7LkPwAAAD+aAwAAAAAAAAGPAAAAJAAAAMDHr5qcVsE/LcuyLMuy5D8AAAA/yQMAAAAAAAABkAAAACQAAAAg/ehHP/rBPzCn4OUUvOQ/AAAAP9gDAAAAAAAAAZEAAAAkAAAAPp2UTyflwz8ty7Isy7LkPwAAAD/YAwAAAAAAAAGSAAAAJAAAAPQfHKiyscQ/KRNXujeg5D8AAAA/6AMAAAAAAAABkwAAACQAAAD+BweqbCzFPykTV7o3oOQ/AAAAP/cDAAAAAAAAAZQAAAAkAAAArqKjAD5+xT8jW/tHpI3kPwAAAD/3AwAAAAAAAAGVAAAAJAAAAA7Y3K3gIcY/I1v7R6SN5D8AAAA/9wMAAAAAAAABlgAAACQAAAC8cnkEsnPGPyNb+0ekjeQ/AAAAP/cDAAAAAAAAAZcAAAAkAAAAbA0WW4PFxj8if82OWoTkPwAAAD8HBAAAAAAAAAGYAAAAJAAAAByosrFUF8c/In/NjlqE5D8AAAA/BwQAAAAAAAABmQAAACQAAAB09QBdPUDHPx+jn9UQe+Q/AAAAPxYEAAAAAAAAAZoAAAAkAAAAzEJPCCZpxz8fo5/VEHvkPwAAAD8mBAAAAAAAAAGbAAAAJAAAAMxCTwgmacc/HcdxHMdx5D8AAAA/NgQAAAAAAAABnAAAACQAAAB83ete97rHPxvrQ2N9aOQ/AAAAP0UEAAAAAAAAAZ0AAAAkAAAA1Co6CuDjxz8b60NjfWjkPwAAAD9FBAAAAAAAAAGeAAAAJAAAAITF1mCxNcg/FjPo8OlV5D8AAAA/VQQAAAAAAAABnwAAACQAAACKrcFia7DIPxF7jH5WQ+Q/AAAAP3QEAAAAAAAAAaAAAAAkAAAAqk1talObyj/2KmbQ4dPjPwAAAD+EBAAAAAAAAAGhAAAAJAAAALA1WGwNFss/6t6AMnGl4z8AAAA/hAQAAAAAAAABogAAACQAAAAIg6YX9j7LP+UmJcDdkuM/AAAAP5MEAAAAAAAAAaMAAAAkAAAAYND0wt5nyz/kSvcGlInjPwAAAD+TBAAAAAAAAAGkAAAAJAAAALodQ27HkMs/3pKblAB34z8AAAA/owQAAAAAAAABpQAAACQAAAC6HUNux5DLP9u2bdu2beM/AAAAP7MEAAAAAAAAAaYAAAAkAAAAEmuRGbC5yz/a2j8ibWTjPwAAAD+zBAAAAAAAAAGnAAAAJAAAABJrkRmwucs/1/4RaSNb4z8AAAA/wgQAAAAAAAABqAAAACQAAABquN/EmOLLP9BqiD1GP+M/AAAAP8IEAAAAAAAAAakAAAAkAAAAGlN8G2o0zD/MsizLsizjPwAAAD/SBAAAAAAAAAGqAAAAJAAAAHKgysZSXcw/xvrQWB8a4z8AAAA/0gQAAAAAAAABqwAAACQAAAAgO2cdJK/MP76KGXT49OI/AAAAP+EEAAAAAAAAAawAAAAkAAAA0NUDdPUAzT+yPjTWh8biPwAAAD/hBAAAAAAAAAGtAAAAJAAAAIBwoMrGUs0/pBYhf82O4j8AAAA/8QQAAAAAAAABrgAAACQAAACAcKDKxlLNP5umaZqmaeI/AAAAP/EEAAAAAAAAAa8AAAAkAAAAMAs9IZikzT+LoiiKoijiPwAAAD8BBQAAAAAAAAGwAAAAJAAAAIhYi8yAzc0/ep7neZ7n4T8AAAA/AQUAAAAAAAABsQAAACQAAADgpdl3afbNP3AuMJV3wuE/AAAAPyAFAAAAAAAAAbIAAAAkAAAAOPMnI1Ifzj9almVZlmXhPwAAAD8gBQAAAAAAAAGzAAAAJAAAADjzJyNSH84/TkqAuyU34T8AAAA/IAUAAAAAAAABtAAAACQAAACQQHbOOkjOP0P+mh21COE/AAAAPzAFAAAAAAAAAbUAAAAkAAAAkEB2zjpIzj88ahHy1+zgPwAAAD9PBQAAAAAAAAG2AAAAJAAAAJBAds46SM4/JNJGtvaP4D8AAAA/TwUAAAAAAAABtwAAACQAAACQQHbOOkjOPxaqM188WOA/AAAAP08FAAAAAAAAAbgAAAAkAAAAkEB2zjpIzj8LXk7ByyngPwAAAD9PBQAAAAAAAAG5AAAAJAAAAJBAds46SM4/Ae6W3KQE4D8AAAA/XgUAAAAAAAABugAAACQAAACQQHbOOkjOP/D7vu/7vt8/AAAAP14FAAAAAAAAAbsAAAAkAAAAkEB2zjpIzj/aY/SzGmLfPwAAAD9uBQAAAAAAAAG8AAAAJAAAADjzJyNSH84/xoOF6swX3z8AAAA/bgUAAAAAAAABvQAAACQAAAA48ycjUh/OP74TzgWm8t4/AAAAP34FAAAAAAAAAb4AAAAkAAAAOPMnI1Ifzj+2oxYhf83ePwAAAD+NBQAAAAAAAAG/AAAAJAAAAIhYi8yAzc0/qHsDysSV3j8AAAA/nQUAAAAAAAABwAAAACQAAAAwCz0hmKTNP6LDp1cxg94/AAAAP50FAAAAAAAAAcEAAAAkAAAA2L3uda97zT+iw6dXMYPePwAAAD+tBQAAAAAAAAHCAAAAJAAAAIBwoMrGUs0/nAtM5Z1w3j8AAAA/vAUAAAAAAAABwwAAACQAAADQ1QN09QDNP5wLTOWdcN4/AAAAP8wFAAAAAAAAAcQAAAAkAAAA0NUDdPUAzT+aU/ByCl7ePwAAAD/bBQAAAAAAAAHFAAAAJAAAAHiItcgM2Mw/mlPwcgpe3j8AAAA/6wUAAAAAAAABxgAAACQAAAAgO2cdJK/MP5pT8HIKXt4/AAAAPyoGAAAAAAAAAccAAAAkAAAA3q3gIdYi0z9xt+QmJcDlPwAAAD8AAAAAAAAAAAHIAAAAJAAAADKHOcxhDtM/btu2bdu25T8AAAA/AAAAAAAAAAAByQAAACQAAACGYJJ27fnSP2z/iLSRreU/AAAAPxAAAAAAAAAAAcoAAAAkAAAA2DnrIHnl0j9s/4i0ka3lPwAAAD8QAAAAAAAAAAHLAAAAJAAAANg56yB55dI/aiNb+0ek5T8AAAA/EAAAAAAAAAABzAAAACQAAACA7Jx1kLzSP2ojW/tHpOU/AAAAPyAAAAAAAAAAAc0AAAAkAAAAKJ9OyqeT0j9qI1v7R6TlPwAAAD8gAAAAAAAAAAHOAAAAJAAAANFRAB+/atI/Z0ctQv6a5T8AAAA/LwAAAAAAAAABzwAAACQAAADN3QoeYi3SP2dHLUL+muU/AAAAPy8AAAAAAAAAAdAAAAAkAAAAHkNux5Db0T9nRy1C/prlPwAAAD8/AAAAAAAAAAHRAAAAJAAAAG6o0XC/idE/Z0ctQv6a5T8AAAA/TgAAAAAAAAAB0gAAACQAAAC/DTUa7jfRP2dHLUL+muU/AAAAP04AAAAAAAAAAdMAAAAkAAAAupk/GZH60D9nRy1C/prlPwAAAD9eAAAAAAAAAAHUAAAAJAAAAF7Y+2xLlNA/Z0ctQv6a5T8AAAA/XgAAAAAAAAAB1QAAACQAAACryWkVHQXQP2ojW/tHpOU/AAAAP24AAAAAAAAAAdYAAAAkAAAA7nWve93rzj9qI1v7R6TlPwAAAD99AAAAAAAAAAHXAAAAJAAAAIhYi8yAzc0/bP+ItJGt5T8AAAA/fQAAAAAAAAAB2AAAACQAAAAgO2cdJK/MP27btm3btuU/AAAAP30AAAAAAAAAAdkAAAAkAAAAarjfxJjiyz9u27Zt27blPwAAAD+NAAAAAAAAAAHaAAAAJAAAAFjoCcEk7co/cbfkJiXA5T8AAAA/rAAAAAAAAAAB2wAAACQAAADq4voPDlTJP3knnAtM5eU/AAAAP6wAAAAAAAAAAdwAAAAkAAAAMmBzt4KHyD9/3/d93/flPwAAAD+8AAAAAAAAAAHdAAAAJAAAAHzd6173usc/g5dT8HIK5j8AAAA/vAAAAAAAAAAB3gAAACQAAABsDRZbg8XGP4or3RtQJuY/AAAAP8sAAAAAAAAAAd8AAAAkAAAArqKjAD5+xT+Rv2ZHLULmPwAAAD/LAAAAAAAAAAHgAAAAJAAAAJzSzfzJiMQ/mFPwcgpe5j8AAAA/ywAAAAAAAAAB4QAAACQAAADmT0akPrzDP5/neZ7neeY/AAAAP9sAAAAAAAAAAeIAAAAkAAAA1n9woMrGwj+pVzGDDp/mPwAAAD/rAAAAAAAAAAHjAAAAJAAAANCXhZ4QTMI/scfoZzXE5j8AAAA/6wAAAAAAAAAB5AAAACQAAABwYkzxbajBP8Dv+77v++Y/AAAAP/oAAAAAAAAAAeUAAAAkAAAAuN/EmOLbwD/OFw8WqjPnPwAAAD/6AAAAAAAAAAHmAAAAJAAAAFqqi+s/OMA/3D8ibWRr5z8AAAA/+gAAAAAAAAAB5wAAACQAAACkhEHTC3u/P+pnNcQeo+c/AAAAPwoBAAAAAAAAAegAAAAkAAAARE8IJmnXvj/1sxpij9HnPwAAAD8KAQAAAAAAAAHpAAAAJAAAAERPCCZp174/A9wtuUkJ6D8AAAA/GgEAAAAAAAAB6gAAACQAAABETwgmade+PwxM5Z1wLug/AAAAPxoBAAAAAAAAAesAAAAkAAAAVB/eKd3Mvz8adPj0KmboPwAAAD8pAQAAAAAAAAHsAAAAJAAAAAhFKEIRisA/KJwLTOWd6D8AAAA/OQEAAAAAAAAB7QAAACQAAADAx6+anFbBPzbEHqOf1eg/AAAAPzkBAAAAAAAAAe4AAAAkAAAAIP3oRz/6wT9E7DH6WQ3pPwAAAD85AQAAAAAAAAHvAAAAJAAAANZ/cKDKxsI/TzgXmMo76T8AAAA/SAEAAAAAAAAB8AAAACQAAAA+nZRPJ+XDP15gKu+Ec+k/AAAAP0gBAAAAAAAAAfEAAAAkAAAATm1qU5vaxD9qrA+N9aHpPwAAAD9YAQAAAAAAAAHyAAAAJAAAAA7Y3K3gIcY/chzHcRzH6T8AAAA/aAEAAAAAAAAB8wAAACQAAAB09QBdPUDHP3yMflZD7Ok/AAAAP2gBAAAAAAAAAfQAAAAkAAAAMmBzt4KHyD+G/DU7ahHqPwAAAD93AQAAAAAAAAH1AAAAJAAAAEIwSbv2fMk/jmztH5E26j8AAAA/dwEAAAAAAAAB9gAAACQAAABSAB+/anLKP5jcpAS4W+o/AAAAP4cBAAAAAAAAAfcAAAAkAAAAYND0wt5nyz+ecC4wlXfqPwAAAD+HAQAAAAAAAAH4AAAAJAAAABpTfBtqNMw/pgS4W3KT6j8AAAA/hwEAAAAAAAAB+QAAACQAAAB4iLXIDNjMP6q8E84Fpuo/AAAAP5cBAAAAAAAAAfoAAAAkAAAA2L3uda97zT+smEGHT6/qPwAAAD+mAQAAAAAAAAH7AAAAJAAAADjzJyNSH84/rnRvQJm46j8AAAA/tgEAAAAAAAAB/AAAACQAAABA2xIlDJrOP650b0CZuOo/AAAAP7YBAAAAAAAAAf0AAAAkAAAA9l2afZdmzz+udG9AmbjqPwAAAD+2AQAAAAAAAAH+AAAAJAAAAAMXuMAFLtA/rnRvQJm46j8AAAA/xQEAAAAAAAAB/wAAACQAAABe2PtsS5TQP650b0CZuOo/AAAAP8UBAAAAAAAAAQABAAAkAAAAvw01Gu430T+udG9AmbjqPwAAAD/VAQAAAAAAAAEBAQAAJAAAAMlpFR0F8NE/rnRvQJm46j8AAAA/1QEAAAAAAAABAgEAACQAAACA7Jx1kLzSP650b0CZuOo/AAAAP+UBAAAAAAAAAQMBAAAkAAAAjUh9eKd00z+smEGHT6/qPwAAAD/lAQAAAAAAAAEEAQAAJAAAAO19tiVKGNQ/rJhBh0+v6j8AAAA/9AEAAAAAAAABBQEAACQAAABMs+/S7LvUP6yYQYdPr+o/AAAAPwQCAAAAAAAAAQYBAAAkAAAAYPe6173u1T+o4OUUvJzqPwAAAD8UAgAAAAAAAAEHAQAAJAAAAGbfpdl3adY/qODlFLyc6j8AAAA/IwIAAAAAAAABCAEAACQAAAAWekIwSbvWP6QoiqIoiuo/AAAAPyMCAAAAAAAAAQkBAAAkAAAAbseQ2zHk1j+kKIqiKIrqPwAAAD8jAgAAAAAAAAEKAQAAJAAAAHI7htyOIdc/nnAuMJV36j8AAAA/IwIAAAAAAAABCwEAACQAAAAeYi0yAzbXP5yUAHdLbuo/AAAAPzMCAAAAAAAAAQwBAAAkAAAAyojUh3dK1z+clAB3S27qPwAAAD8zAgAAAAAAAAENAQAAJAAAACLWIjNgc9c/lgB3S25S6j8AAAA/QgIAAAAAAAABDgEAACQAAAB6I3HeSJzXP45s7R+RNuo/AAAAP0ICAAAAAAAAAQ8BAAAkAAAAfpdm36XZ1z+CIAiCIAjqPwAAAD9iAgAAAAAAAAEQAQAAJAAAANzMn4xIfdg/WKjOfPFg6T8AAAA/YgIAAAAAAAABEQEAACQAAAA0Gu43MabYP05c6d6AMuk/AAAAP3ECAAAAAAAAARIBAAAkAAAAjGc84xnP2D9E7DH6WQ3pPwAAAD+BAgAAAAAAAAETAQAAJAAAAIxnPOMZz9g/MgzDMAzD6D8AAAA/gQIAAAAAAAABFAEAACQAAAA4juM4juPYPyxUZ754sOg/AAAAP5ECAAAAAAAAARUBAAAkAAAAOI7jOI7j2D8onAtM5Z3oPwAAAD+RAgAAAAAAAAEWAQAAJAAAADiO4ziO49g/JsDdkpuU6D8AAAA/oAIAAAAAAAABFwEAACQAAAA4juM4juPYPyPkr9lRi+g/AAAAP7ACAAAAAAAAARgBAAAkAAAAOI7jOI7j2D8hCIIgCILoPwAAAD+wAgAAAAAAAAEZAQAAJAAAAIxnPOMZz9g/HyxUZ7546D8AAAA/vwIAAAAAAAABGgEAACQAAADgQJWNpbrYPxp0+PQqZug/AAAAP78CAAAAAAAAARsBAAAkAAAA4ECVjaW62D8VvJyCl1PoPwAAAD/PAgAAAAAAAAEcAQAAJAAAADQa7jcxptg/E+BuyU1K6D8AAAA/zwIAAAAAAAABHQEAACQAAACI80bivJHYPw4oE1e6N+g/AAAAP98CAAAAAAAAAR4BAAAkAAAA3MyfjEh92D8KcLfkJiXoPwAAAD/fAgAAAAAAAAEfAQAAJAAAADCm+DbUaNg/B5SJK90b6D8AAAA/7gIAAAAAAAABIAEAACQAAAAwpvg21GjYPwa4W3KTEug/AAAAP+4CAAAAAAAAASEBAAAkAAAAMKb4NtRo2D8D3C25SQnoPwAAAD8OAwAAAAAAAAEiAQAAJAAAANhYqovrP9g/+Wt21CLk5z8AAAA/DgMAAAAAAAABIwEAACQAAADYWKqL6z/YP/iPSBvZ2uc/AAAAPx0DAAAAAAAAASQBAAAkAAAALDIDNncr2D/x+77v+77nPwAAAD8dAwAAAAAAAAElAQAAJAAAAIALXOACF9g/6mc1xB6j5z8AAAA/LQMAAAAAAAABJgEAACQAAACAC1zgAhfYP+eLBwvVmec/AAAAPy0DAAAAAAAAAScBAAAkAAAAgAtc4AIX2D/kr9lRi5DnPwAAAD88AwAAAAAAAAEoAQAAJAAAAIALXOACF9g/4Pd93/d95z8AAAA/PAMAAAAAAAABKQEAACQAAACAC1zgAhfYP90bUCaudOc/AAAAP0wDAAAAAAAAASoBAAAkAAAAgAtc4AIX2D/cPyJtZGvnPwAAAD9cAwAAAAAAAAErAQAAJAAAAIALXOACF9g/2WP0sxpi5z8AAAA/XAMAAAAAAAABLAEAACQAAACAC1zgAhfYP9aHxvrQWOc/AAAAP4sDAAAAAAAAAS0BAAAkAAAAE4JJ2rXn6z+2CPlrdtTSPwAAAD8AAAAAAAAAAAEuAQAAJAAAAGvPl4WeEOw/tgj5a3bU0j8AAAA/AAAAAAAAAAABLwEAACQAAAAbsLlbwUPsP7JQnfniwdI/AAAAPxAAAAAAAAAAATABAAAkAAAAHySvXB6B7D+smEGHT6/SPwAAAD8QAAAAAAAAAAExAQAAJAAAAHcreIi1yOw/qODlFLyc0j8AAAA/IAAAAAAAAAABMgEAACQAAAB7n22JEgbtP6jg5RS8nNI/AAAAPyAAAAAAAAAAATMBAAAkAAAA1aY2talN7T+o4OUUvJzSPwAAAD8vAAAAAAAAAAE0AQAAJAAAAC+u/+BAle0/qODlFLyc0j8AAAA/LwAAAAAAAAABNQEAACQAAADdjiG3Y8jtP6jg5RS8nNI/AAAAPz8AAAAAAAAAATYBAAAkAAAA30icNxLn7T+o4OUUvJzSPwAAAD8/AAAAAAAAAAE3AQAAJAAAAIlvQ42G++0/qODlFLyc0j8AAAA/TgAAAAAAAAABOAEAACQAAADhAhe4wAXuP6jg5RS8nNI/AAAAP50AAAAAAAAAATkBAAAkAAAANZbq4voP7j+o4OUUvJzSPwAAAD8KAQAAAAAAAAE6AQAAJAAAAI0pvg01Gu4/qODlFLyc0j8AAAA/OQEAAAAAAAABOwEAACQAAAC079LsuzTbP/ahsT401u8/AAAAPwAAAAAAAAAAATwBAAAkAAAAYBZ6QjBJ2z/2obE+NNbvPwAAAD8QAAAAAAAAAAE9AQAAJAAAAGAWekIwSds/9MWDherM7z8AAAA/IAAAAAAAAAABPgEAACQAAAAMPSGYpF3bP/TFg4XqzO8/AAAAPyAAAAAAAAAAAT8BAAAkAAAAZIpvQ42G2z/y6VXMoMPvPwAAAD8vAAAAAAAAAAFAAQAAJAAAAGj+ZETqw9s/8A0oE1e67z8AAAA/LwAAAAAAAAABQQEAACQAAABsclpFRwHcP+xVzKDDp+8/AAAAPz8AAAAAAAAAAUIBAAAkAAAAbuZPRqQ+3D/sVcygw6fvPwAAAD8/AAAAAAAAAAFDAQAAJAAAAHJaRUcBfNw/6Hme53me7z8AAAA/TwAAAAAAAAABRAEAACQAAADOG4nzRuLcP+adcC4wle8/AAAAP08AAAAAAAAAAUUBAAAkAAAAKt3Mn4xI3T/mnXAuMJXvPwAAAD9eAAAAAAAAAAFGAQAAJAAAANp3afZdmt0/5p1wLjCV7z8AAAA/bgAAAAAAAAABRwEAACQAAACKEgZNL+zdP+adcC4wle8/AAAAP24AAAAAAAAAAUgBAAAkAAAAOK2iowA+3j/mnXAuMJXvPwAAAD9uAAAAAAAAAAFJAQAAJAAAADwhmKRde94/5p1wLjCV7z8AAAA/fQAAAAAAAAABSgEAACQAAACUbuZPRqTeP+TBQnXmi+8/AAAAP40AAAAAAAAAAUsBAAAkAAAAmOLbUKPh3j/kwUJ15ovvPwAAAD+NAAAAAAAAAAFMAQAAJAAAAJxW0VEAH98/5MFCdeaL7z8AAAA/jQAAAAAAAAABTQEAACQAAABM8W2o0XDfP+TBQnXmi+8/AAAAP6QAAAAAAAAAAU4BAAAkAAAAqLKxVBfX3z/kwUJ15ovvPwAAAD+kAAAAAAAAAAFPAQAAJAAAAK3gIdYiM+A/5MFCdeaL7z8AAAA/pAAAAAAAAAABUAEAACQAAAAI6OoBunrgP+LlFLycgu8/AAAAP6QAAAAAAAAAAVEBAAAkAAAAuIKHWIvM4D/eCecCU3nvPwAAAD+0AAAAAAAAAAFSAQAAJAAAAGnXni8LPeE/3gnnAlN57z8AAAA/xAAAAAAAAAABUwEAACQAAAAbLLYGi63hP9pRi5C/Zu8/AAAAP8QAAAAAAAAAAVQBAAAkAAAAIVomiJYJ4j/aUYuQv2bvPwAAAD/TAAAAAAAAAAFVAQAAJAAAACaIlgmiZeI/2lGLkL9m7z8AAAA/0wAAAAAAAAABVgEAACQAAACCSdq158viP9pRi5C/Zu8/AAAAP+MAAAAAAAAAAVcBAAAkAAAAMuR2DLkd4z/aUYuQv2bvPwAAAD/jAAAAAAAAAAFYAQAAJAAAAOF+E2OKb+M/2lGLkL9m7z8AAAA/8gAAAAAAAAABWQEAACQAAACPXzU5raLjP94tuUkJcO8/AAAAP/IAAAAAAAAAAVoBAAAkAAAAlNMqOgrg4z/eCecCU3nvPwAAAD/yAAAAAAAAAAFbAQAAJAAAAOwgeeXyCOQ/3gnnAlN57z8AAAA/AgEAAAAAAAABXAEAACQAAABDbseQ2zHkP+LlFLycgu8/AAAAPxIBAAAAAAAAAV0BAAAkAAAARShCEYpQ5D/i5RS8nILvPwAAAD8SAQAAAAAAAAFeAQAAJAAAAEfivJE4b+Q/4uUUvJyC7z8AAAA/IQEAAAAAAAABXwEAACQAAABJnDcS543kP+LlFLycgu8/AAAAPyEBAAAAAAAAAWABAAAkAAAAoemFvc+25D/i5RS8nILvPwAAAD8xAQAAAAAAAAFhAQAAJAAAAKVde74s9OQ/4uUUvJyC7z8AAAA/QQEAAAAAAAABYgEAACQAAABTPp2UTyflP+LlFLycgu8/AAAAP0EBAAAAAAAAAWMBAAAkAAAArEVmwOZu5T/i5RS8nILvPwAAAD9BAQAAAAAAAAFkAQAAJAAAAFzgAhe4wOU/3gnnAlN57z8AAAA/UAEAAAAAAAABZQEAACQAAAAMe59tiRLmP94tuUkJcO8/AAAAP1ABAAAAAAAAAWYBAAAkAAAAZzzjGc945j/aUYuQv2bvPwAAAD9gAQAAAAAAAAFnAQAAJAAAAG1qU5va1OY/2lGLkL9m7z8AAAA/YAEAAAAAAAABaAEAACQAAAAfv2pyWkXnP9h1Xdd1Xe8/AAAAP38BAAAAAAAAAWkBAAAkAAAALdXF9R8c6D/WmS8eLFTvPwAAAD9/AQAAAAAAAAFqAQAAJAAAAN0p3cyfjOg/1pkvHixU7z8AAAA/fwEAAAAAAAABawEAACQAAACQfvSjH/3oP9S9AWXiSu8/AAAAP48BAAAAAAAAAWwBAAAkAAAA6z84UGVj6T/Q4dOrmEHvPwAAAD+PAQAAAAAAAAFtAQAAJAAAAPJtqNFwv+k/zgWm8k447z8AAAA/zQEAAAAAAAABbgEAACQAAAAJ4ONXTU7rP7ht27Zt2+4/AAAAP+wBAAAAAAAAAW8BAAAkAAAAa8+XhZ4Q7D+oaZqmaZruPwAAAD/sAQAAAAAAAAFwAQAAJAAAAG2JEgZNL+w/pI1s7R+R7j8AAAA/7AEAAAAAAAABcQEAACQAAAAbajTcb2LsP6DVEHuMfu4/AAAAP/wBAAAAAAAAAXIBAAAkAAAAc7eCh1iL7D+e+eLBQnXuPwAAAD8MAgAAAAAAAAFzAQAAJAAAAHnl8ghk5+w/nB21CPlr7j8AAAA/GwIAAAAAAAABdAEAACQAAADRMkG0TBDtP5wdtQj5a+4/AAAAPxsCAAAAAAAAAXUBAAAkAAAAKzoK4ONX7T+cHbUI+WvuPwAAAD8rAgAAAAAAAAF2AQAAJAAAAIOHWIvMgO0/nB21CPlr7j8AAAA/KwIAAAAAAAABdwEAACQAAAAxaHph77PtP5wdtQj5a+4/AAAAPzsCAAAAAAAAAXgBAAAkAAAA30icNxLn7T+cHbUI+WvuPwAAAD87AgAAAAAAAAF5AQAAJAAAAOECF7jABe4/nB21CPlr7j8AAAA/SgIAAAAAAAABegEAACQAAACNKb4NNRruP5wdtQj5a+4/AAAAP0oCAAAAAAAAAXsBAAAkAAAAjeM4juM47j+cHbUI+WvuPwAAAD9aAgAAAAAAAAF8AQAAJAAAADkK4ONXTe4/nB21CPlr7j8AAAA/WgIAAAAAAAABfQEAACQAAAA9xFpkBmzuP5wdtQj5a+4/AAAAP2kCAAAAAAAAAX4BAAAkAAAA6eoBunqA7j+cHbUI+WvuPwAAAD9pAgAAAAAAAAF/AQAAJAAAAJURqQ/vlO4/nB21CPlr7j8AAAA/eQIAAAAAAAABgAEAACQAAABBOFBlY6nuP5wdtQj5a+4/AAAAP3kCAAAAAAAAAYEBAAAkAAAA7V73ute97j+cHbUI+WvuPwAAAD+JAgAAAAAAAAGCAQAAJAAAAJmFnhBM0u4/nB21CPlr7j8AAAA/iQIAAAAAAAABgwEAACQAAACZPxmR+vDuP5wdtQj5a+4/AAAAP5gCAAAAAAAAAYQBAAAkAAAARWbA5m4F7z+cHbUI+WvuPwAAAD+YAgAAAAAAAAGFAQAAJAAAAPGMZzzjGe8/nB21CPlr7j8AAAA/qAIAAAAAAAABhgEAACQAAACdsw6SVy7vP5wdtQj5a+4/AAAAP6gCAAAAAAAAAYcBAAAkAAAAn22JEgZN7z+cHbUI+WvuPwAAAD+1AgAAAAAAAAGIAQAAJAAAAKEnBJO0a+8/nB21CPlr7j8AAAA/tQIAAAAAAAABiQEAACQAAACj4X4TY4rvP5wdtQj5a+4/AAAAP8QCAAAAAAAAAYoBAAAkAAAAp5v5kxGp7z+cHbUI+WvuPwAAAD/EAgAAAAAAAAGLAQAAJAAAAFPCoOmFve8/nB21CPlr7j8AAAA/1AIAAAAAAAABjAEAACQAAACnVXQUwMfvP5wdtQj5a+4/AAAAP9QCAAAAAAAAAY0BAAAkAAAA/+hHP/rR7z+cHbUI+WvuPwAAAD/jAgAAAAAAAAGOAQAAJAAAAP/oRz/60e8/mkGHT69i7j8AAAA/EgMAAAAAAAABjwEAACQAAADg21Cj4X6jPwHcLblJCcA/AAAAPwAAAAAAAAAAAZABAAAkAAAA4NtQo+F+oz8NTOWdcC7APwAAAD8AAAAAAAAAAAGRAQAAJAAAAKBGw/0mxqQ/FbycgpdTwD8AAAA/DwAAAAAAAAABkgEAACQAAAAAfPyqyWmlPx0sVGe+eMA/AAAAPx8AAAAAAAAAAZMBAAAkAAAAwOZuBQ+xpj8xDMMwDMPAPwAAAD8vAAAAAAAAAAGUAQAAJAAAANyGGg33m6g/OXx6FTPowD8AAAA/LwAAAAAAAAABlQEAACQAAABYXP/BgSqrP1XMoMOnV8E/AAAAPy8AAAAAAAAAAZYBAAAkAAAAPGcdJK9crj9hPFioznzBPwAAAD8+AAAAAAAAAAGXAQAAJAAAAIyOAvj4VbM/cRzHcRzHwT8AAAA/PgAAAAAAAAABmAEAACQAAADIzlkHySu3P3uMflZD7ME/AAAAP04AAAAAAAAAAZkBAAAkAAAAZETqwzuluz+F/DU7ahHCPwAAAD9OAAAAAAAAAAGaAQAAJAAAAGCSdu35ssA/hfw1O2oRwj8AAAA/XgAAAAAAAAABmwEAACQAAAD+BweqbCzFP5fcpAS4W8I/AAAAP14AAAAAAAAAAZwBAAAkAAAAQjBJu/Z8yT+X3KQEuFvCPwAAAD9tAAAAAAAAAAGdAQAAJAAAANDVA3T1AM0/l9ykBLhbwj8AAAA/fQAAAAAAAAABngEAACQAAACm+DbUaLjPP5fcpAS4W8I/AAAAP30AAAAAAAAAAZ8BAAAkAAAAtiVKGDS90D+NbO0fkTbCPwAAAD+MAAAAAAAAAAGgAQAAJAAAAMKBKhtLddE/cRzHcRzHwT8AAAA/jAAAAAAAAAABoQEAACQAAADN3QoeYi3SP1XMoMOnV8E/AAAAP5wAAAAAAAAAAaIBAAAkAAAALBNEywTR0j85fHoVM+jAPwAAAD+cAAAAAAAAAAGjAQAAJAAAADb7Ls2+S9M/KZwLTOWdwD8AAAA/rAAAAAAAAAABpAEAACQAAADpCcEk7drTPxW8nIKXU8A/AAAAP6wAAAAAAAAAAaUBAAAkAAAAnBhTfBtq1D/y1+yoRci/PwAAAD+7AAAAAAAAAAGmAQAAJAAAAPxNjCm+DdU/plcxgw6fvj8AAAA/uwAAAAAAAAABpwEAACQAAAC00BOCSdrVP4KXU/ByCr4/AAAAP8sAAAAAAAAAAagBAAAkAAAAviz0hGCS1j82F5jKO+G8PwAAAD/LAAAAAAAAAAGpAQAAJAAAAB5iLTIDNtc/2rZt27Ztuz8AAAA/2wAAAAAAAAABqgEAACQAAACAC1zgAhfYP5I2srV/RLo/AAAAP9sAAAAAAAAAAasBAAAkAAAAOI7jOI7j2D9GtvaPSBu5PwAAAD/qAAAAAAAAAAGsAQAAJAAAAPAQa5EZsNk/2nVd13Vdtz8AAAA/6gAAAAAAAAABrQEAACQAAACok/LppHzaP1ZVVVVVVbU/AAAAP/oAAAAAAAAAAa4BAAAkAAAAsHvd61732j/29Cpm0OGzPwAAAD/6AAAAAAAAAAGvAQAAJAAAAGAWekIwSds/rnRvQJm4sj8AAAA/CQEAAAAAAAABsAEAACQAAAC4Y8jtGHLbP1IURVEURbE/AAAAPwkBAAAAAAAAAbEBAAAkAAAAZIpvQ42G2z8adPj0KmawPwAAAD8ZAQAAAAAAAAGyAQAAJAAAALzXve51r9s/5Gc1xB6jrz8AAAA/GQEAAAAAAAABswEAACQAAAC8173uda/bP3QnnAtM5a0/AAAAPykBAAAAAAAAAbQBAAAkAAAAvNe97nWv2z8E5wJTeSesPwAAAD8pAQAAAAAAAAG1AQAAJAAAALzXve51r9s/nKZpmqZpqj8AAAA/OAEAAAAAAAABtgEAACQAAAAQsRaZAZvbP1QmrnRvQKk/AAAAPzgBAAAAAAAAAbcBAAAkAAAAuGPI7Rhy2z8EpvJOOBeoPwAAAD9IAQAAAAAAAAG4AQAAJAAAAGAWekIwSds/vCU3KQHupj8AAAA/SAEAAAAAAAABuQEAACQAAAAIySuXRyDbP3SlewPKxKU/AAAAP1gBAAAAAAAAAboBAAAkAAAAWC6PQHbO2j8EZeJK9wakPwAAAD9YAQAAAAAAAAG7AQAAJAAAAFBGpD68U9o/tOQmJcDdoj8AAAA/ZwEAAAAAAAABvAEAACQAAACeNxLnjcTZP0ikjWztH6E/AAAAP2cBAAAAAAAAAb0BAAAkAAAAkNsx5HYM2T8ASKSNbO2fPwAAAD93AQAAAAAAAAG+AQAAJAAAANbktIqOAtg/0Ea29o9Imz8AAAA/dwEAAAAAAAABvwEAACQAAABm36XZd2nWP1jFDDp8epU/AAAAP4YBAAAAAAAAAcABAAAkAAAATLPv0uy71D84xB6jn9WQPwAAAD+WAQAAAAAAAAHBAQAAJAAAADb7Ls2+S9M/EIZhGIZhiD8AAAA/lgEAAAAAAAABwgEAACQAAAB1kLxyeQTSP2CE/DU7aoE/AAAAP6YBAAAAAAAAAcMBAAAkAAAAYkzxbajR0D9ABh0+vYp5PwAAAD+mAQAAAAAAAAHEAQAAJAAAAE6r6CiAj88/QAUvp+DldD8AAAA/tQEAAAAAAAABxQEAACQAAAAwCz0hmKTNP0AFL6fg5XQ/AAAAP7UBAAAAAAAAAcYBAAAkAAAAEmuRGbC5yz9ABS+n4OV0PwAAAD/VAQAAAAAAAAHHAQAAJAAAALxyeQSyc8Y/QAUvp+DldD8AAAA/1QEAAAAAAAAByAEAACQAAAD0HxyosrHEP0AGHT69ink/AAAAP+QBAAAAAAAAAckBAAAkAAAAhhoN95sYwz9ghPw1O2qBPwAAAD/kAQAAAAAAAAHKAQAAJAAAAMivmpxW0cE/EIZhGIZhiD8AAAA/9AEAAAAAAAABywEAACQAAABgknbt+bLAP0CHT69iBo0/AAAAP/QBAAAAAAAAAcwBAAAkAAAA9OmkfDopvz84xB6jn9WQPwAAAD8DAgAAAAAAAAHNAQAAJAAAANRJ+XRSPr0/GEVRFEVRlD8AAAA/AwIAAAAAAAABzgEAACQAAAAED7EWmQG7P/DFg4XqzJc/AAAAPxMCAAAAAAAAAc8BAAAkAAAA5G4FD7EWuT/QRrb2j0ibPwAAAD8TAgAAAAAAAAHQAQAAJAAAABg0vbD32bY/YEctQv6anT8AAAA/IwIAAAAAAAAB0QEAACQAAAD4kxGpD++0PyDkr9lRi6A/AAAAPyMCAAAAAAAAAdIBAAAkAAAA3PNloScEsz+QJEmSJEmiPwAAAD9CAgAAAAAAAAHTAQAAJAAAAK6D5JXLI7A/lGVZlmVZpj8AAAA/UgIAAAAAAAAB1AEAACQAAADgMeR2DLmtPyxm0OHTq6g/AAAAP1ICAAAAAAAAAdUBAAAkAAAA/CbGFN+Gqj+cpmmapmmqPwAAAD9SAgAAAAAAAAHWAQAAJAAAANyGGg33m6g/LKfg5RS8rD8AAAA/UgIAAAAAAAAB1wEAACQAAABksTVYbA2mP8SnVzGDDq8/AAAAP2ECAAAAAAAAAdgBAAAkAAAAQBGKUIQipD8adPj0KmawPwAAAD9xAgAAAAAAAAHZAQAAJAAAACRx3kicN6I/ZvSzGmKPsT8AAAA/cQIAAAAAAAAB2gEAACQAAABIN/MnI1KfP8JU3gnnArM/AAAAP4ACAAAAAAAAAdsBAAAkAAAAEPebGFN8mz8K1ZkvHiy0PwAAAD+AAgAAAAAAAAHcAQAAJAAAAFCMKb4NNZo/QnXmiwcLtT8AAAA/gAIAAAAAAAAB3QEAACQAAADQtkQJg6aXP471obE+NLY/AAAAP5ACAAAAAAAAAd4BAAAkAAAAUOFfVPgXlT/adV3XdV23PwAAAD+QAgAAAAAAAAHfAQAAJAAAANgLe59tiZI/NtaHxvrQuD8AAAA/oAIAAAAAAAAB4AEAACQAAAAgl0cgO2eNP6IWIX/Njro/AAAAP6ACAAAAAAAAAeEBAAAkAAAAsBaZAZu7hT8WV7o3oEy8PwAAAD+vAgAAAAAAAAHiAQAAJAAAADBBtEwQLYM/Xtd1Xdd1vT8AAAA/rwIAAAAAAAAB4wEAACQAAABgLNXF9R98P7o3oExc6b4/AAAAP78CAAAAAAAAAeQBAAAkAAAAYIELXOACdz8B3C25SQnAPwAAAD/PAgAAAAAAAAHlAQAAJAAAAGCBC1zgAnc/KZwLTOWdwD8AAAA/zwIAAAAAAAAB5gEAACQAAABggQtc4AJ3P2E8WKjOfME/AAAAP94CAAAAAAAAAecBAAAkAAAAYCzVxfUffD+F/DU7ahHCPwAAAD/eAgAAAAAAAAHoAQAAJAAAADBBtEwQLYM/qbwTzgWmwj8AAAA/7gIAAAAAAAAB6QEAACQAAACwbCzVxfWPP8988WChOsM/AAAAP+4CAAAAAAAAAeoBAAAkAAAAUIwpvg01mj8PjfWhsT7EPwAAAD/9AgAAAAAAAAHrAQAAJAAAAKBGw/0mxqQ/NU3TNE3TxD8AAAA//QIAAAAAAAAB7AEAACQAAACcnFbRUQCvP2N9aKwPjcU/AAAAP/0CAAAAAAAAAe0BAAAkAAAANNRouN/EuD+ljWztH5HGPwAAAD8NAwAAAAAAAAHuAQAAJAAAAMDHr5qcVsE/wd2Sm5QAxz8AAAA/HQMAAAAAAAAB7wEAACQAAAAO2Nyt4CHGP8HdkpuUAMc/AAAAPx0DAAAAAAAAAfABAAAkAAAAUgAfv2pyyj/B3ZKblADHPwAAAD8sAwAAAAAAAAHxAQAAJAAAAOiNxHkjcc4/wd2Sm5QAxz8AAAA/TAMAAAAAAAAB8gEAACQAAAAaz3jGM57RP4k9Rj+rIcY/AAAAP0wDAAAAAAAAAfMBAAAkAAAAyWkVHQXw0T9t7R+RNrLFPwAAAD9MAwAAAAAAAAH0AQAAJAAAAMlpFR0F8NE/WQ2xx+hnxT8AAAA/WwMAAAAAAAAB9QEAACQAAADJaRUdBfDRPz+9ihl0+MQ/AAAAP1sDAAAAAAAAAfYBAAAkAAAAyWkVHQXw0T8jbWRr/4jEPwAAAD9rAwAAAAAAAAH3AQAAJAAAABrPeMYzntE/8zzP8zzPwz8AAAA/awMAAAAAAAAL</ink>
</athena>
</file>

<file path=customXml/item72.xml><?xml version="1.0" encoding="utf-8"?>
<athena xmlns="http://schemas.microsoft.com/edu/athena" version="0.1.3209.0">
  <media streamable="true" recordStart="674634" recordEnd="791731" recordLength="791823"/>
</athena>
</file>

<file path=customXml/item7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GYUAAAAAAAABfD///8MQWN0aW9uVHlwZVYxAQAAAAd2YWx1ZV9fAAgCAAAAAAAAAAEFAAAABAAAAAkRAAAACRIAAADzMAAAAAAAAAHt////8P///wAAAAABBgAAAAQAAAAJFAAAAAkVAAAAe1kAAAAAAAAB6v////D///8AAAAAAQcAAAAEAAAACRcAAAAJGAAAADaFAAAAAAAAAef////w////AAAAAAEIAAAABAAAAAkaAAAACRsAAAAfwwAAAAAAAAHk////8P///wAAAAABCQAAAAQAAAAJHQAAAAkeAAAAw8cAAAAAAAAB4f////D///8AAAAAAQoAAAAEAAAACSAAAAAJIQAAAKvkAAAAAAAAAd7////w////AAAAAAELAAAABAAAAAkjAAAACSQAAAAI7QAAAAAAAAHb////8P///wAAAAABDAAAAAQAAAAJJgAAAAknAAAAeQoBAAAAAAAB2P////D///8AAAAABQ0AAAANQ2xlYXJDYW52YXNWMQIAAAAJU3RhcnRUaW1lBFR5cGUABBAMQWN0aW9uVHlwZVYxAgAAAAIAAABpyQEAAAAAAAHX////8P///wAAAAAFDgAAAA9QZW5BdHRyaWJ1dGVzVjEKAAAAB19jb2xvckEHX2NvbG9yUgdfY29sb3JHB19jb2xvckIKRml0VG9DdXJ2ZQZIZWlnaHQOSWdub3JlUHJlc3N1cmUNSXNIaWdobGlnaHRlcgVTaGFwZQVXaWR0aAAAAAAAAAAABAACAgICAQYBAQxCcnVzaFNoYXBlVjECAAAABgIAAAD/cDCgAAAAAAAAACJAAAAF1v///wxCcnVzaFNoYXBlVjEBAAAAB3ZhbHVlX18ACAIAAAABAAAAAAAAAAAAIkAFDwAAAApJbmtUcmFjZVYxAwAAAA1MaXN0YDErX2l0ZW1zDExpc3RgMStfc2l6ZQ9MaXN0YDErX3ZlcnNpb24EAAAYU2hhcmVkLklua2luZy5JbmtQb2ludFtdAgAAAAgIAgAAAAkrAAAAtQEAALUBAAABEQAAAA4AAAD/cDCgAAAAAAAAACJAAAAB1P///9b///8BAAAAAAAAAAAAIkABEgAAAA8AAAAJLQAAAN4AAADeAAAAARQAAAAOAAAA/3AwoAAAAAAAAAAiQAAAAdL////W////AQAAAAAAAAAAACJAARUAAAAPAAAACS8AAAAYAAAAGAAAAAEXAAAADgAAAP9wMKAAAAAAAAAAIkAAAAHQ////1v///wEAAAAAAAAAAAAiQAEYAAAADwAAAAkxAAAAHgAAAB4AAAABGgAAAA4AAAD/cDCgAAAAAAAAACJAAAABzv///9b///8BAAAAAAAAAAAAIkABGwAAAA8AAAAJMwAAACcAAAAnAAAAAR0AAAAOAAAA/3AwoAAAAAAAAAAiQAAAAcz////W////AQAAAAAAAAAAACJAAR4AAAAPAAAACTUAAABAAAAAQAAAAAEgAAAADgAAAP9wMKAAAAAAAAAAIkAAAAHK////1v///wEAAAAAAAAAAAAiQAEhAAAADwAAAAk3AAAAHQAAAB0AAAABIwAAAA4AAAD/cDCgAAAAAAAAACJAAAAByP///9b///8BAAAAAAAAAAAAIkABJAAAAA8AAAAJOQAAAJgAAACYAAAAASYAAAAOAAAA/3AwoAAAAAAAAAAiQAAAAcb////W////AQAAAAAAAAAAACJAAScAAAAPAAAACTsAAABCAAAAQgAAAAcrAAAAAAEAAAAAAg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NSwctAAAAAAEAAAAAAQAABApJbmtQb2ludFYxAgA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0iBy8AAAAAAQAAACAAAAAECklua1BvaW50VjECAAAACc8CAAAJ0AIAAAnRAgAACdICAAAJ0wIAAAnUAgAACdUCAAAJ1gIAAAnXAgAACdgCAAAJ2QIAAAnaAgAACdsCAAAJ3AIAAAndAgAACd4CAAAJ3wIAAAngAgAACeECAAAJ4gIAAAnjAgAACeQCAAAJ5QIAAAnmAgAADQgHMQAAAAABAAAAIAAAAAQKSW5rUG9pbnRWMQIAAAAJ5wIAAAnoAgAACekCAAAJ6gIAAAnrAgAACewCAAAJ7QIAAAnuAgAACe8CAAAJ8AIAAAnxAgAACfICAAAJ8wIAAAn0AgAACfUCAAAJ9gIAAAn3AgAACfgCAAAJ+QIAAAn6AgAACfsCAAAJ/AIAAAn9AgAACf4CAAAJ/wIAAAkAAwAACQEDAAAJAgMAAAkDAwAACQQDAAANAgczAAAAAAEAAABAAAAABApJbmtQb2ludFYxAgAAAAkFAwAACQYDAAAJBwMAAAkIAwAACQkDAAAJCgMAAAkLAwAACQwDAAAJDQMAAAkOAwAACQ8DAAAJEAMAAAkRAwAACRIDAAAJEwMAAAkUAwAACRUDAAAJFgMAAAkXAwAACRgDAAAJGQMAAAkaAwAACRsDAAAJHAMAAAkdAwAACR4DAAAJHwMAAAkgAwAACSEDAAAJIgMAAAkjAwAACSQDAAAJJQMAAAkmAwAACScDAAAJKAMAAAkpAwAACSoDAAAJKwMAAA0ZBzUAAAAAAQAAAEAAAAAECklua1BvaW50VjECAA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HNwAAAAABAAAAIAAAAAQKSW5rUG9pbnRWMQIAAAAJbAMAAAltAwAACW4DAAAJbwMAAAlwAwAACXEDAAAJcgMAAAlzAwAACXQDAAAJdQMAAAl2AwAACXcDAAAJeAMAAAl5AwAACXoDAAAJewMAAAl8AwAACX0DAAAJfgMAAAl/AwAACYADAAAJgQMAAAmCAwAACYMDAAAJhAMAAAmFAwAACYYDAAAJhwMAAAmIAwAADQMHOQAAAAABAAAAAAEAAAQKSW5rUG9pbnRWMQIA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DWgHOwAAAAABAAAAgAAAAAQKSW5rUG9pbnRWMQIA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NPgU8AAAACklua1BvaW50VjEEAAAAAVgBWQ5QcmVzc3VyZUZhY3RvcglUaW1lU3RhbXAAAAAABgYLEAIAAAAwC6KtVdrNP3UpBs0Co8U/AAAAPwAAAAAAAAAAAT0AAAA8AAAAXrdiF9P0zT91KQbNAqPFPwAAAD/PBwAAAAAAAAE+AAAAPAAAALwP5OrNKc4/dSkGzQKjxT8AAAA/zwcAAAAAAAABPwAAADwAAAAaaGW+yF7OP3UpBs0Co8U/AAAAP94HAAAAAAAAAUAAAAA8AAAAesDmkcOTzj91KQbNAqPFPwAAAD/eBwAAAAAAAAFBAAAAPAAAAAbFKM87484/dSkGzQKjxT8AAAA/7gcAAAAAAAABQgAAADwAAACUyWoMtDLPP3UpBs0Co8U/AAAAP+4HAAAAAAAAAUMAAAA8AAAA8iHs365nzz91KQbNAqPFPwAAAD/+BwAAAAAAAAFEAAAAPAAAAFB6bbOpnM8/dSkGzQKjxT8AAAA//gcAAAAAAAABRQAAADwAAADefq/wIezPP3UpBs0Co8U/AAAAPw0IAAAAAAAAAUYAAAA8AAAAzRfZywsr0D91KQbNAqPFPwAAAD8NCAAAAAAAAAFHAAAAPAAAACxwWp8GYNA/dSkGzQKjxT8AAAA/HQgAAAAAAAABSAAAADwAAACKyNtyAZXQP3UpBs0Co8U/AAAAPx0IAAAAAAAAAUkAAAA8AAAALyP+ZLjx0D91KQbNAqPFPwAAAD8tCAAAAAAAAAFKAAAAPAAAAOzTAAyuW9E/dSkGzQKjxT8AAAA/LQgAAAAAAAABSwAAADwAAACphAOzo8XRP3UpBs0Co8U/AAAAPzwIAAAAAAAAAUwAAAA8AAAATt8lpVoi0j91KQbNAqPFPwAAAD88CAAAAAAAAAFNAAAAPAAAAAuQKExQjNI/dSkGzQKjxT8AAAA/TAgAAAAAAAABTgAAADwAAACw6ko+B+nSP3UpBs0Co8U/AAAAP0wIAAAAAAAAAU8AAAA8AAAAPu+Me3840z91KQbNAqPFPwAAAD9bCAAAAAAAAAFQAAAAPAAAAMvzzrj3h9M/BCqN5Ch/xT8AAAA/WwgAAAAAAAABUQAAADwAAAAS9m/Xs6/TPwQqjeQof8U/AAAAP2sIAAAAAAAAAVIAAAA8AAAAcU7xqq7k0z+TKhT8TlvFPwAAAD9rCAAAAAAAAAFTAAAAPAAAALdQkslqDNQ/kyoU/E5bxT8AAAA/ewgAAAAAAAABVAAAADwAAAD+UjPoJjTUPyMrmxN1N8U/AAAAP4oIAAAAAAAAAVUAAAA8AAAARVXUBuNb1D+yKyIrmxPFPwAAAD+KCAAAAAAAAAFWAAAAPAAAALsDNo8cntQ/QSypQsHvxD8AAAA/iggAAAAAAAABVwAAADwAAAABBtet2MXUP0EsqULB78Q/AAAAP5oIAAAAAAAAAVgAAAA8AAAAd7Q4NhII1T/QLDBa58vEPwAAAD/YCAAAAAAAAAFZAAAAPAAAAK3GQCvzRdY/0CwwWufLxD8AAAA/6AgAAAAAAAABWgAAADwAAABUIWMdqqLWP9AsMFrny8Q/AAAAP+gIAAAAAAAAAVsAAAA8AAAAENJlxJ8M1z/QLDBa58vEPwAAAD/3CAAAAAAAAAFcAAAAPAAAALUsiLZWadc/0CwwWufLxD8AAAA/9wgAAAAAAAABXQAAADwAAABah6qoDcbXP7IrIiubE8U/AAAAP/cIAAAAAAAAAV4AAAA8AAAA6Ivs5YUV2D+yKyIrmxPFPwAAAD8HCQAAAAAAAAFfAAAAPAAAAHWQLiP+ZNg/sisiK5sTxT8AAAA/FwkAAAAAAAABYAAAADwAAAAyQTHK887YPyMrmxN1N8U/AAAAPxcJAAAAAAAAAWEAAAA8AAAA15tTvKor2T8jK5sTdTfFPwAAAD8mCQAAAAAAAAFiAAAAPAAAAJRMVmOgldk/kyoU/E5bxT8AAAA/JgkAAAAAAAABYwAAADwAAAAK+7fr2dfZP5MqFPxOW8U/AAAAPyYJAAAAAAAAAWQAAAA8AAAAmP/5KFIn2j+TKhT8TlvFPwAAAD82CQAAAAAAAAFlAAAAPAAAAPZXe/xMXNo/kyoU/E5bxT8AAAA/RgkAAAAAAAABZgAAADwAAAA8WhwbCYTaP5MqFPxOW8U/AAAAP0YJAAAAAAAAAWcAAAA8AAAAmrKd7gO52j+TKhT8TlvFPwAAAD9VCQAAAAAAAAFoAAAAPAAAAMpeXliB09o/BCqN5Ch/xT8AAAA/VQkAAAAAAAABaQAAADwAAAASYf92PfvaPwQqjeQof8U/AAAAP2UJAAAAAAAAAWoAAAA8AAAAcLmASjgw2z91KQbNAqPFPwAAAD90CQAAAAAAAAFrAAAAPAAAAP69woewf9s/5Sh/tdzGxT8AAAA/dAkAAAAAAAABbAAAADwAAAC6bsUupunbP+Uof7XcxsU/AAAAP3QJAAAAAAAAAW0AAAA8AAAAYMnnIF1G3D/HJ3GGkA7GPwAAAD+ECQAAAAAAAAFuAAAAPAAAABx66sdSsNw/Nifqbmoyxj8AAAA/hAkAAAAAAAABbwAAADwAAADwgM0jhyfdP6cmY1dEVsY/AAAAP5QJAAAAAAAAAXAAAAA8AAAA3N2QNPqr3T+JJVUo+J3GPwAAAD+UCQAAAAAAAAFxAAAAPAAAAOCQNPqrPd4/+STOENLBxj8AAAA/4gkAAAAAAAABcgAAADwAAABLtUTkbbngPw0hHWzHvMc/AAAAP+IJAAAAAAAAAXMAAAA8AAAAbjaV80vN4D8NIR1sx7zHPwAAAD/xCQAAAAAAAAF0AAAAPAAAAJ7iVV3J5+A/DSEdbMe8xz8AAAA/8QkAAAAAAAABdQAAADwAAADOjhbHRgLhPw0hHWzHvMc/AAAAP/EJAAAAAAAAAXYAAAA8AAAA/TrXMMQc4T8NIR1sx7zHPwAAAD8RCgAAAAAAAAF3AAAAPAAAACznl5pBN+E/DSEdbMe8xz8AAAA/EQoAAAAAAAABeAAAADwAAABz6Ti5/V7hP34gllSh4Mc/AAAAPxEKAAAAAAAAAXkAAAA8AAAAopX5Int54T9+IJZUoeDHPwAAAD8RCgAAAAAAAAF6AAAAPAAAANFBuoz4k+E/fiCWVKHgxz8AAAA/IAoAAAAAAAABewAAADwAAAAjb8sFVMLhP34gllSh4Mc/AAAAPyAKAAAAAAAAAXwAAAA8AAAAdpzcfq/w4T9fH4glVSjIPwAAAD8wCgAAAAAAAAF9AAAAPAAAANT0XVKqJeI/0B4BDi9MyD8AAAA/MAoAAAAAAAABfgAAADwAAABKo7/a42fiP0EeevYIcMg/AAAAP0AKAAAAAAAAAX8AAAA8AAAAtCaxCH6j4j+xHfPe4pPIPwAAAD9ACgAAAAAAAAGAAAAAPAAAAAdUwoHZ0eI/Ih1sx7y3yD8AAAA/TwoAAAAAAAABgQAAADwAAABOVmOglfniP5Mc5a+W28g/AAAAP18KAAAAAAAAAYIAAAA8AAAAlFgEv1Eh4z8CHF6YcP/IPwAAAD9fCgAAAAAAAAGDAAAAPAAAALjZVM4vNeM/AhxemHD/yD8AAAA/bgoAAAAAAAABhAAAADwAAADbWqXdDUnjPwIcXphw/8g/AAAAP24KAAAAAAAAAYUAAAA8AAAAFzLWoSpq4z8CHF6YcP/IPwAAAD9+CgAAAAAAAAGGAAAAPAAAAEbelguohOM/AhxemHD/yD8AAAA/fgoAAAAAAAABhwAAADwAAABpX+cahpjjPwIcXphw/8g/AAAAP44KAAAAAAAAAYgAAAA8AAAApDYY36K54z8CHF6YcP/IPwAAAD+OCgAAAAAAAAGJAAAAPAAAAN4NSaO/2uM/AhxemHD/yD8AAAA/nQoAAAAAAAABigAAADwAAAAyO1ocGwnkPwIcXphw/8g/AAAAP50KAAAAAAAAAYsAAAA8AAAAbBKL4Dcq5D8CHF6YcP/IPwAAAD+tCgAAAAAAAAGMAAAAPAAAAMpqDLQyX+Q/AhxemHD/yD8AAAA/rQoAAAAAAAABjQAAADwAAABAGW48bKHkP3Mb14BKI8k/AAAAP70KAAAAAAAAAY4AAAA8AAAAn3HvD2fW5D9zG9eASiPJPwAAAD+9CgAAAAAAAAGPAAAAPAAAABQgUZigGOU/cxvXgEojyT8AAAA/1woAAAAAAAABkAAAADwAAACX+SJ7eWHlP3Mb14BKI8k/AAAAP+cKAAAAAAAAAZEAAAA8AAAAAX0UqROd5T9zG9eASiPJPwAAAD/nCgAAAAAAAAGSAAAAPAAAAGsABtet2OU/5BpQaSRHyT8AAAA/5woAAAAAAAABkwAAADwAAADJWIeqqA3mP+QaUGkkR8k/AAAAP/YKAAAAAAAAAZQAAAA8AAAAKLEIfqNC5j/kGlBpJEfJPwAAAD/2CgAAAAAAAAGVAAAAPAAAAG6zqZxfauY/5BpQaSRHyT8AAAA/BgsAAAAAAAABlgAAADwAAAC1tUq7G5LmP+QaUGkkR8k/AAAAPwYLAAAAAAAAAZcAAAA8AAAA8Yx7fziz5j/kGlBpJEfJPwAAAD8WCwAAAAAAAAGYAAAAPAAAADePHJ702uY/5BpQaSRHyT8AAAA/FgsAAAAAAAABmQAAADwAAAByZk1iEfzmP+QaUGkkR8k/AAAAPyULAAAAAAAAAZoAAAA8AAAAluedce8P5z9zG9eASiPJPwAAAD8lCwAAAAAAAAGbAAAAPAAAALho7oDNI+c/cxvXgEojyT8AAAA/NQsAAAAAAAABnAAAADwAAADoFK/qSj7nP5Mc5a+W28g/AAAAPzULAAAAAAAAAZ0AAAA8AAAAF8FvVMhY5z+THOWvltvIPwAAAD9FCwAAAAAAAAGeAAAAPAAAAFKYoBjleec/Ih1sx7y3yD8AAAA/RQsAAAAAAAABnwAAADwAAACOb9HcAZvnP7Ed897ik8g/AAAAP1QLAAAAAAAAAaAAAAA8AAAA1XFy+73C5z+xHfPe4pPIPwAAAD9UCwAAAAAAAAGhAAAAPAAAABt0Exp66uc/QR569ghwyD8AAAA/ZAsAAAAAAAABogAAADwAAABLINSD9wToP0EeevYIcMg/AAAAP3MLAAAAAAAAAaMAAAA8AAAAhfcESBQm6D9BHnr2CHDIPwAAAD9zCwAAAAAAAAGkAAAAPAAAALSjxbGRQOg/0B4BDi9MyD8AAAA/cwsAAAAAAAABpQAAADwAAADjT4YbD1voP18fiCVVKMg/AAAAP4MLAAAAAAAAAaYAAAA8AAAAB9HWKu1u6D9fH4glVSjIPwAAAD+DCwAAAAAAAAGnAAAAPAAAAB8nt98rfOg/7h8PPXsEyD8AAAA/kwsAAAAAAAABqAAAADwAAABCqAfvCZDoP+4fDz17BMg/AAAAP6ILAAAAAAAAAakAAAA8AAAAZilY/uej6D9+IJZUoeDHPwAAAD+iCwAAAAAAAAGqAAAAPAAAAH1/OLMmseg/fiCWVKHgxz8AAAA/sgsAAAAAAAABqwAAADwAAACIqqgNxrfoPw0hHWzHvMc/AAAAP8ILAAAAAAAAAawAAAA8AAAAldUYaGW+6D8NIR1sx7zHPwAAAD/RCwAAAAAAAAGtAAAAPAAAAKAAicIExeg/DSEdbMe8xz8AAAA/0QsAAAAAAAABrgAAADwAAACgAInCBMXoP5whpIPtmMc/AAAAP9ELAAAAAAAAAa8AAAA8AAAArCv5HKTL6D+cIaSD7ZjHPwAAAD/hCwAAAAAAAAGwAAAAPAAAAMSB2dHi2Og/LSIrmxN1xz8AAAA/EAwAAAAAAAABsQAAADwAAAALhHrwngDpP9sjwOGFCcc/AAAAPxAMAAAAAAAAAbIAAAA8AAAAOjA7Whwb6T9qJEf5q+XGPwAAAD8QDAAAAAAAAAGzAAAAPAAAAF2xi2n6Luk/aiRH+avlxj8AAAA/HwwAAAAAAAABtAAAADwAAAB0B2weOTzpP/kkzhDSwcY/AAAAPy8MAAAAAAAAAbUAAAA8AAAAmIi8LRdQ6T8YJtw/HnrGPwAAAD8vDAAAAAAAAAG2AAAAPAAAALsJDT31Y+k/pyZjV0RWxj8AAAA/LwwAAAAAAAABtwAAADwAAADfil1M03fpPzYn6m5qMsY/AAAAPz8MAAAAAAAAAbgAAAA8AAAADjcetlCS6T/lKH+13MbFPwAAAD8/DAAAAAAAAAG5AAAAPAAAAD3j3h/OrOk/BCqN5Ch/xT8AAAA/TgwAAAAAAAABugAAADwAAABhZC8vrMDpP5MqFPxOW8U/AAAAP04MAAAAAAAAAbsAAAA8AAAAeboP5OrN6T+yKyIrmxPFPwAAAD9eDAAAAAAAAAG8AAAAPAAAAJAQ8Jgp2+k/QSypQsHvxD8AAAA/bQwAAAAAAAABvQAAADwAAACbO2DzyOHpP2Att3ENqMQ/AAAAP20MAAAAAAAAAb4AAAA8AAAAs5FAqAfv6T/wLT6JM4TEPwAAAD9tDAAAAAAAAAG/AAAAPAAAALORQKgH7+k/fy7FoFlgxD8AAAA/fQwAAAAAAAABwAAAADwAAADL5yBdRvzpP54v08+lGMQ/AAAAP30MAAAAAAAAAcEAAAA8AAAAy+cgXUb86T8tMFrny/TDPwAAAD+NDAAAAAAAAAHCAAAAPAAAAMvnIF1G/Ok/vTDh/vHQwz8AAAA/nAwAAAAAAAABwwAAADwAAADXEpG35QLqP9sx7y0+icM/AAAAP5wMAAAAAAAAAcQAAAA8AAAA1xKRt+UC6j9rMnZFZGXDPwAAAD+sDAAAAAAAAAHFAAAAPAAAANcSkbflAuo/ijOEdLAdwz8AAAA/rAwAAAAAAAABxgAAADwAAADiPQEShQnqP6k0kqP81cI/AAAAP7wMAAAAAAAAAccAAAA8AAAA4j0BEoUJ6j/HNaDSSI7CPwAAAD+8DAAAAAAAAAHIAAAAPAAAAOI9ARKFCeo/djc1Gbsiwj8AAAA/vAwAAAAAAAAByQAAADwAAADiPQEShQnqP5Q4Q0gH28E/AAAAP8sMAAAAAAAAAcoAAAA8AAAA4j0BEoUJ6j9DOtiOeW/BPwAAAD/LDAAAAAAAAAHLAAAAPAAAAOI9ARKFCeo/gDz07BHgwD8AAAA/6wwAAAAAAAABzAAAADwAAAC/vLACp/XpP9eASiM5yr8/AAAAP/sMAAAAAAAAAc0AAAA8AAAAs5FAqAfv6T9xhpAOtmO+PwAAAD/7DAAAAAAAAAHOAAAAPAAAAJs7YPPI4ek/C4zW+TL9vD8AAAA/+wwAAAAAAAABzwAAADwAAACQEPCYKdvpP4eQDrZj3rs/AAAAPwsNAAAAAAAAAdAAAAA8AAAAhOV/PorU6T8BlUZylL+6PwAAAD8LDQAAAAAAAAHRAAAAPAAAAHm6D+Tqzek/Xphw/3jouT8AAAA/Gg0AAAAAAAAB0gAAADwAAABsj5+JS8fpP/idtur1gbg/AAAAPxoNAAAAAAAAAdMAAAA8AAAAbI+fiUvH6T90ou6mJmO3PwAAAD8qDQAAAAAAAAHUAAAAPAAAAGyPn4lLx+k/z6UYNAuMtj8AAAA/Og0AAAAAAAAB1QAAADwAAABsj5+JS8fpP0uqUPA7bbU/AAAAP0kNAAAAAAAAAdYAAAA8AAAAbI+fiUvH6T/lr5bbuAa0PwAAAD9JDQAAAAAAAAHXAAAAPAAAAGyPn4lLx+k/QrPAaJ0vsz8AAAA/SQ0AAAAAAAAB2AAAADwAAABsj5+JS8fpP5626vWBWLI/AAAAP0kNAAAAAAAAAdkAAAA8AAAAbI+fiUvH6T/cuAZUGsmxPwAAAD9ZDQAAAAAAAAHaAAAAPAAAAGyPn4lLx+k/GbsisrI5sT8AAAA/WQ0AAAAAAAAB2wAAADwAAABhZC8vrMDpP3a+TD+XYrA/AAAAP2gNAAAAAAAAAdwAAAA8AAAAVTm/1Ay66T9mgdE6X6avPwAAAD9oDQAAAAAAAAHdAAAAPAAAAEoOT3pts+k/IIglVSj4rT8AAAA/eA0AAAAAAAAB3gAAADwAAAAyuG7FLqbpP5qMXRFZ2aw/AAAAP4gNAAAAAAAAAd8AAAA8AAAAGWKOEPCY6T+Rlc2JupuqPwAAAD+IDQAAAAAAAAHgAAAAPAAAAA43HrZQkuk/DJoFRut8qT8AAAA/BQ4AAAAAAAAB4QAAADwAAAA6MDtaHBvpP7KyOVF3U6M/AAAAPyQOAAAAAAAAAeIAAAA8AAAA40+GGw9b6D+6jWtApZGcPwAAAD8kDgAAAAAAAAHjAAAAPAAAAMDONQwxR+g/sJbbuAZUmj8AAAA/NA4AAAAAAAAB5AAAADwAAAB6zJTtdB/oP6afSzFoFpg/AAAAPzQOAAAAAAAAAeUAAAA8AAAASyDUg/cE6D8ipIPtmPeWPwAAAD80DgAAAAAAAAHmAAAAPAAAAA9Jo7/a4+c/nKi7qcnYlT8AAAA/Qw4AAAAAAAAB5wAAADwAAAD0Px9F6kTnP4q6m5qMXZE/AAAAP2IOAAAAAAAAAegAAAA8AAAAoRIOzI4W5z8Ev9NWvT6QPwAAAD9yDgAAAAAAAAHpAAAAPAAAAGc73Qdy9eY/AYcXJtw/jj8AAAA/cg4AAAAAAAAB6gAAADwAAAAgOTzptc3mP/ePh549Aow/AAAAP4IOAAAAAAAAAesAAAA8AAAA8Yx7fziz5j/3j4eePQKMPwAAAD+CDgAAAAAAAAHsAAAAPAAAAMHguhW7mOY/75j3Fp/EiT8AAAA/kQ4AAAAAAAAB7QAAADwAAACdX2oG3YTmP++Y9xafxIk/AAAAP5EOAAAAAAAAAe4AAAA8AAAAe94Z9/5w5j/loWePAIeHPwAAAD+hDgAAAAAAAAHvAAAAPAAAAFddyecgXeY/5aFnjwCHhz8AAAA/oQ4AAAAAAAAB8AAAADwAAAA/B+ky4k/mP+WhZ48Ah4c/AAAAP7EOAAAAAAAAAfEAAAA8AAAAKLEIfqNC5j/loWePAIeHPwAAAD+xDgAAAAAAAAHyAAAAPAAAABBbKMlkNeY/5aFnjwCHhz8AAAA/wA4AAAAAAAAB8wAAADwAAAD4BEgUJijmP+WhZ48Ah4c/AAAAP9AOAAAAAAAAAfQAAAA8AAAA4a5nX+ca5j/loWePAIeHPwAAAD/QDgAAAAAAAAH1AAAAPAAAANaD9wRIFOY/5aFnjwCHhz8AAAA/0A4AAAAAAAAB9gAAADwAAACyAqf1aQDmP+WhZ48Ah4c/AAAAP98OAAAAAAAAAfcAAAA8AAAAj4FW5ovs5T/loWePAIeHPwAAAD/fDgAAAAAAAAH4AAAAPAAAAGsABtet2OU/5aFnjwCHhz8AAAA/7w4AAAAAAAAB+QAAADwAAAA8VEVtML7lP+WhZ48Ah4c/AAAAP+8OAAAAAAAAAfoAAAA8AAAAGdP0XVKq5T/loWePAIeHPwAAAD//DgAAAAAAAAH7AAAAPAAAAPVRpE50luU/26rXB2JJhT8AAAA//w4AAAAAAAAB/AAAADwAAADd+8OZNYnlP9uq1wdiSYU/AAAAP/8OAAAAAAAAAf0AAAA8AAAAxqXj5PZ75T/bqtcHYkmFPwAAAD8PDwAAAAAAAAH+AAAAPAAAAK5PAzC4buU/26rXB2JJhT8AAAA/Dw8AAAAAAAAB/wAAADwAAACjJJPVGGjlP9uq1wdiSYU/AAAAPx8PAAAAAAAAAQABAAA8AAAAl/kie3lh5T/bqtcHYkmFPwAAAD8uDwAAAAAAAAEBAQAAPAAAAIzOsiDaWuU/26rXB2JJhT8AAAA/Lg8AAAAAAAABAgEAADwAAAB/o0LGOlTlP9uq1wdiSYU/AAAAPy4PAAAAAAAAAQMBAAA8AAAAdHjSa5tN5T/bqtcHYkmFPwAAAD8+DwAAAAAAAAEEAQAAPAAAAFwi8rZcQOU/26rXB2JJhT8AAAA/Pg8AAAAAAAABBQEAADwAAABEzBECHjPlP9uq1wdiSYU/AAAAP00PAAAAAAAAAQYBAAA8AAAAIUvB8j8f5T/bqtcHYkmFPwAAAD9NDwAAAAAAAAEHAQAAPAAAAPKeAInCBOU/26rXB2JJhT8AAAA/XQ8AAAAAAAABCAEAADwAAADC8j8fRerkP9uq1wdiSYU/AAAAP10PAAAAAAAAAQkBAAA8AAAAfPCeAInC5D/bqtcHYkmFPwAAAD9tDwAAAAAAAAEKAQAAPAAAAEAZbjxsoeQ/5aFnjwCHhz8AAAA/bQ8AAAAAAAABCwEAADwAAADu61zDEHPkP++Y9xafxIk/AAAAP4wPAAAAAAAAAQwBAAA8AAAAkJPb7xU+5D/vmPcWn8SJPwAAAD+MDwAAAAAAAAENAQAAPAAAAD1myna6D+Q/75j3Fp/EiT8AAAA/jA8AAAAAAAABDgEAADwAAADrOLn9XuHjP/ePh549Aow/AAAAP4wPAAAAAAAAAQ8BAAA8AAAAvIz4k+HG4z/3j4eePQKMPwAAAD+cDwAAAAAAAAEQAQAAPAAAAIC1x8/EpeM/94+Hnj0CjD8AAAA/qw8AAAAAAAABEQEAADwAAAA5syaxCH7jP/ePh549Aow/AAAAP6sPAAAAAAAAARIBAAA8AAAACgdmR4tj4z/3j4eePQKMPwAAAD+7DwAAAAAAAAETAQAAPAAAAOeFFTitT+M/94+Hnj0CjD8AAAA/uw8AAAAAAAABFAEAADwAAADDBMUozzvjP/ePh549Aow/AAAAP8oPAAAAAAAAARUBAAA8AAAAoYN0GfEn4z/3j4eePQKMPwAAAD/KDwAAAAAAAAEWAQAAPAAAAH0CJAoTFOM/AYcXJtw/jj8AAAA/2g8AAAAAAAABFwEAADwAAABZgdP6NADjPwGHFybcP44/AAAAP9oPAAAAAAAAARgBAAA8AAAAKtUSkbfl4j8Bhxcm3D+OPwAAAD/qDwAAAAAAAAEZAQAAPAAAAPooUic6y+I/BL/TVr0+kD8AAAA/6g8AAAAAAAABGgEAADwAAADYpwEYXLfiPwS/01a9PpA/AAAAP/kPAAAAAAAAARsBAAA8AAAAtCaxCH6j4j8Ev9NWvT6QPwAAAD/5DwAAAAAAAAEcAQAAPAAAAJGlYPmfj+I/BL/TVr0+kD8AAAA/CRAAAAAAAAABHQEAADwAAABtJBDqwXviPwS/01a9PpA/AAAAPwkQAAAAAAAAAR4BAAA8AAAAPnhPgERh4j8Ev9NWvT6QPwAAAD8ZEAAAAAAAAAEfAQAAPAAAAAOhHrwnQOI/BL/TVr0+kD8AAAA/GRAAAAAAAAABIAEAADwAAADfH86sSSziP4q6m5qMXZE/AAAAPygQAAAAAAAAASEBAAA8AAAAyMnt9wof4j+KupuajF2RPwAAAD8oEAAAAAAAAAEiAQAAPAAAALBzDUPMEeI/irqbmoxdkT8AAAA/OBAAAAAAAAABIwEAADwAAACO8rwz7v3hP4q6m5qMXZE/AAAAP0cQAAAAAAAAASQBAAA8AAAAdpzcfq/w4T+KupuajF2RPwAAAD9XEAAAAAAAAAElAQAAPAAAAF5G/Mlw4+E/irqbmoxdkT8AAAA/VxAAAAAAAAABJgEAADwAAAAvmjtg88jhP4q6m5qMXZE/AAAAP1cQAAAAAAAAAScBAAA8AAAAAO569nWu4T+KupuajF2RPwAAAD9XEAAAAAAAAAEoAQAAPAAAAK3AaX0agOE/irqbmoxdkT8AAAA/ZxAAAAAAAAABKQEAADwAAAB+FKkTnWXhP4q6m5qMXZE/AAAAP2cQAAAAAAAAASoBAAA8AAAALOeXmkE34T+KupuajF2RPwAAAD92EAAAAAAAAAErAQAAPAAAAP061zDEHOE/irqbmoxdkT8AAAA/hhAAAAAAAAABLAEAADwAAADBY6Zsp/vgP4q6m5qMXZE/AAAAP4YQAAAAAAAAAS0BAAA8AAAAh4x1qIra4D+KupuajF2RPwAAAD+WEAAAAAAAAAEuAQAAPAAAAFbgtD4NwOA/irqbmoxdkT8AAAA/lhAAAAAAAAABLwEAADwAAAA0X2QvL6zgP4q6m5qMXZE/AAAAP6UQAAAAAAAAATABAAA8AAAAEN4TIFGY4D+KupuajF2RPwAAAD+lEAAAAAAAAAExAQAAPAAAAPiHM2sSi+A/irqbmoxdkT8AAAA/tRAAAAAAAAABMgEAADwAAADVBuNbNHfgP4q6m5qMXZE/AAAAP7UQAAAAAAAAATMBAAA8AAAAploi8rZc4D+KupuajF2RPwAAAD/UEAAAAAAAAAE0AQAAPAAAAA0rcFqfBuA/BL/TVr0+kD8AAAA/1BAAAAAAAAABNQEAADwAAACkp34sBcvfPwS/01a9PpA/AAAAP/MQAAAAAAAAATYBAAA8AAAAtkq7G5JG3z8Ev9NWvT6QPwAAAD/zEAAAAAAAAAE3AQAAPAAAAFjyOUiXEd8/BL/TVr0+kD8AAAA/AxEAAAAAAAABOAEAADwAAAAS8Jgp2+nePwGHFybcP44/AAAAPxMRAAAAAAAAATkBAAA8AAAAtJcXVuC03j/3j4eePQKMPwAAAD8TEQAAAAAAAAE6AQAAPAAAAA499WMpWN4/94+Hnj0CjD8AAAA/IhEAAAAAAAABOwEAADwAAAAi4DFTttPdP++Y9xafxIk/AAAAPyIRAAAAAAAAATwBAAA8AAAArDHQynyR3T/vmPcWn8SJPwAAAD8iEQAAAAAAAAE9AQAAPAAAAH6FD2H/dt0/5aFnjwCHhz8AAAA/MhEAAAAAAAABPgEAADwAAAA2g25CQ0/dP+WhZ48Ah4c/AAAAP0ERAAAAAAAAAT8BAAA8AAAA8IDNI4cn3T/loWePAIeHPwAAAD9REQAAAAAAAAFAAQAAPAAAANgq7W5IGt0/5aFnjwCHhz8AAAA/UREAAAAAAAABQQEAADwAAADA1Ay6CQ3dP+WhZ48Ah4c/AAAAP1ERAAAAAAAAAUIBAAA8AAAAkihMUIzy3D/loWePAIeHPwAAAD9hEQAAAAAAAAFDAQAAPAAAAHrSa5tN5dw/26rXB2JJhT8AAAA/YREAAAAAAAABRAEAADwAAABifIvmDtjcP9uq1wdiSYU/AAAAP58RAAAAAAAAAUUBAAA8AAAAmrKd7gO52j/HvLf4JM6APwAAAD+vEQAAAAAAAAFGAQAAPAAAAN4Bm0cOT9o/x7y3+CTOgD8AAAA/rxEAAAAAAAABRwEAADwAAAAiUZigGOXZP8e8t/gkzoA/AAAAP94RAAAAAAAAAUgBAAA8AAAA6z6Qqzen2D9qnS/Tz6V4PwAAAD/eEQAAAAAAAAFJAQAAPAAAAF46Tm6/V9g/ap0v08+leD8AAAA/3hEAAAAAAAABSgEAADwAAADoi+zlhRXYP2qdL9PPpXg/AAAAP+0RAAAAAAAAAUsBAAA8AAAAiTNrEovg1z9qnS/Tz6V4PwAAAD/tEQAAAAAAAAFMAQAAPAAAAEMxyvPOuNc/ap0v08+leD8AAAA//REAAAAAAAABTQEAADwAAAD8LinVEpHXP2qdL9PPpXg/AAAAPw0SAAAAAAAAAU4BAAA8AAAAtSyItlZp1z9qnS/Tz6V4PwAAAD8cEgAAAAAAAAFPAQAAPAAAACgoRnneGdc/WK8PxJIqdD8AAAA/LBIAAAAAAAABUAEAADwAAADJz8Sl4+TWP1ivD8SSKnQ/AAAAPywSAAAAAAAAAVEBAAA8AAAAPMuCaGuV1j9Yrw/Ekip0PwAAAD8sEgAAAAAAAAFSAQAAPAAAAH4agMF1K9Y/WK8PxJIqdD8AAAA/OxIAAAAAAAABUwEAADwAAADBaX0agMHVP1ivD8SSKnQ/AAAAP0sSAAAAAAAAAVQBAAA8AAAANGU73Qdy1T9Yrw/Ekip0PwAAAD9LEgAAAAAAAAFVAQAAPAAAAGBeWIHT+tQ/ap0v08+leD8AAAA/ahIAAAAAAAABVgEAADwAAACIpNFf7fHTP2qdL9PPpXg/AAAAP2oSAAAAAAAAAVcBAAA8AAAA+5+PInWi0z9qnS/Tz6V4PwAAAD9qEgAAAAAAAAFYAQAAPAAAAIXxLZo7YNM/ap0v08+leD8AAAA/ehIAAAAAAAABWQEAADwAAAA+74x7fzjTP2qdL9PPpXg/AAAAP3oSAAAAAAAAAVoBAAA8AAAAJpmsxkAr0z9qnS/Tz6V4PwAAAD+KEgAAAAAAAAFbAQAAPAAAAA9DzBECHtM/ap0v08+leD8AAAA/mRIAAAAAAAABXAEAADwAAAD37OtcwxDTP2qdL9PPpXg/AAAAP7gSAAAAAAAAAV0BAAA8AAAAyEAr80X20j9qnS/Tz6V4PwAAAD/IEgAAAAAAAAFeAQAAPAAAALDqSj4H6dI/ap0v08+leD8AAAA/yBIAAAAAAAABXwEAADwAAACZlGqJyNvSP2qdL9PPpXg/AAAAP8gSAAAAAAAAAWABAAA8AAAAauipH0vB0j9qnS/Tz6V4PwAAAD/YEgAAAAAAAAFhAQAAPAAAAFKSyWoMtNI/ap0v08+leD8AAAA/2BIAAAAAAAABYgEAADwAAAA7POm1zabSP2qdL9PPpXg/AAAAPwcTAAAAAAAAAWMBAAA8AAAAfovmDtg80j9qnS/Tz6V4PwAAAD8HEwAAAAAAAAFkAQAAPAAAAE7fJaVaItI/ap0v08+leD8AAAA/BxMAAAAAAAABZQEAADwAAAA2iUXwGxXSP36LT+IMIX0/AAAAPxYTAAAAAAAAAWYBAAA8AAAAqYQDs6PF0T9+i0/iDCF9PwAAAD8mEwAAAAAAAAFnAQAAPAAAAHnYQkkmq9E/fotP4gwhfT8AAAA/JhMAAAAAAAABaAEAADwAAAAz1qEqaoPRP8e8t/gkzoA/AAAAPzUTAAAAAAAAAWkBAAA8AAAA1H0gV29O0T/Rs0eAwwuDPwAAAD81EwAAAAAAAAFqAQAAPAAAAKXRX+3xM9E/0bNHgMMLgz8AAAA/RRMAAAAAAAABawEAADwAAABez77ONQzRP9GzR4DDC4M/AAAAP0UTAAAAAAAAAWwBAAA8AAAAGM0dsHnk0D/Rs0eAwwuDPwAAAD9VEwAAAAAAAAFtAQAAPAAAAOggXUb8ydA/0bNHgMMLgz8AAAA/ZBMAAAAAAAABbgEAADwAAAC5dJzcfq/QP9GzR4DDC4M/AAAAP2QTAAAAAAAAAW8BAAA8AAAAoh68J0Ci0D/Rs0eAwwuDPwAAAD90EwAAAAAAAAFwAQAAPAAAAHNy+73Ch9A/0bNHgMMLgz8AAAA/kxMAAAAAAAABcQEAADwAAABbHBsJhHrQP9GzR4DDC4M/AAAAP6MTAAAAAAAAAXIBAAA8AAAAQ8Y6VEVt0D/Rs0eAwwuDPwAAAD+jEwAAAAAAAAFzAQAAPAAAABQaeurHUtA/0bNHgMMLgz8AAAA/shMAAAAAAAABdAEAADwAAADlbbmASjjQP9GzR4DDC4M/AAAAP7ITAAAAAAAAAXUBAAA8AAAAtsH4Fs0d0D/Rs0eAwwuDPwAAAD/CEwAAAAAAAAF2AQAAPAAAAN5+r/Ah7M8/0bNHgMMLgz8AAAA/0hMAAAAAAAABdwEAADwAAABQem2zqZzPP9GzR4DDC4M/AAAAP+ETAAAAAAAAAXgBAAA8AAAA2BhoZb7Izj/Rs0eAwwuDPwAAAD/xEwAAAAAAAAF5AQAAPAAAABpoZb7IXs4/0bNHgMMLgz8AAAA/8RMAAAAAAAABegEAADwAAACOYyOBUA/OP9GzR4DDC4M/AAAAP/ETAAAAAAAAAXsBAAA8AAAAXrdiF9P0zT/Rs0eAwwuDPwAAAD8BFAAAAAAAAAF8AQAAPAAAADALoq1V2s0/0bNHgMMLgz8AAAA/ARQAAAAAAAABfQEAADwAAAAAX+FD2L/NP9GzR4DDC4M/AAAAPxAUAAAAAAAAAX4BAAA8AAAA0LIg2lqlzT/Rs0eAwwuDPwAAAD8QFAAAAAAAAAF/AQAAPAAAAHJanwZgcM0/0bNHgMMLgz8AAAA/IBQAAAAAAAABgAEAADwAAABErt6c4lXNP9GzR4DDC4M/AAAAPy8UAAAAAAAAAYEBAAA8AAAA5FVdyecgzT/Rs0eAwwuDPwAAAD8/FAAAAAAAAAGCAQAAPAAAALapnF9qBs0/x7y3+CTOgD8AAAA/TxQAAAAAAAABgwEAADwAAACG/dv17OvMP8e8t/gkzoA/AAAAP08UAAAAAAAAAYQBAAA8AAAA+viZuHSczD/HvLf4JM6APwAAAD9eFAAAAAAAAAGFAQAAPAAAAJqgGOV5Z8w/fotP4gwhfT8AAAA/XhQAAAAAAAABhgEAADwAAAAOnNanARjMP36LT+IMIX0/AAAAP24UAAAAAAAAAYcBAAA8AAAAgJeUaonIyz9+i0/iDCF9PwAAAD9uFAAAAAAAAAGIAQAAPAAAAPCSUi0Recs/ap0v08+leD8AAAA/fhQAAAAAAAABiQEAADwAAACSOtFZFkTLP2qdL9PPpXg/AAAAP34UAAAAAAAAAYoBAAA8AAAABDaPHJ70yj9Yrw/Ekip0PwAAAD+NFAAAAAAAAAGLAQAAPAAAAKbdDUmjv8o/WK8PxJIqdD8AAAA/jRQAAAAAAAABjAEAADwAAAB2MU3fJaXKP1ivD8SSKnQ/AAAAP50UAAAAAAAAAY0BAAA8AAAASIWMdaiKyj9Yrw/Ekip0PwAAAD+sFAAAAAAAAAGOAQAAPAAAABjZywsrcMo/WK8PxJIqdD8AAAA/vBQAAAAAAAABjwEAADwAAADqLAuirVXKP1ivD8SSKnQ/AAAAP8wUAAAAAAAAAZABAAA8AAAAuoBKODA7yj9Yrw/Ekip0PwAAAD/bFAAAAAAAAAGRAQAAPAAAAIzUic6yIMo/WK8PxJIqdD8AAAA/6xQAAAAAAAABkgEAADwAAABcKMlkNQbKP1ivD8SSKnQ/AAAAP/cUAAAAAAAAAZMBAAA8AAAALnwI+7fryT9Yrw/Ekip0PwAAAD8HFQAAAAAAAAGUAQAAPAAAAKB3xr0/nMk/WK8PxJIqdD8AAAA/BxUAAAAAAAABlQEAADwAAAByywVUwoHJP1ivD8SSKnQ/AAAAPxYVAAAAAAAAAZYBAAA8AAAAEnOEgMdMyT9Yrw/Ekip0PwAAAD8WFQAAAAAAAAGXAQAAPAAAALQaA63MF8k/WK8PxJIqdD8AAAA/JhUAAAAAAAABmAEAADwAAABUwoHZ0eLIP1ivD8SSKnQ/AAAAPyYVAAAAAAAAAZkBAAA8AAAA9mkABtetyD9Yrw/Ekip0PwAAAD81FQAAAAAAAAGaAQAAPAAAAGplvsheXsg/WK8PxJIqdD8AAAA/NRUAAAAAAAABmwEAADwAAAA6uf1e4UPIP1ivD8SSKnQ/AAAAP0UVAAAAAAAAAZwBAAA8AAAACg099WMpyD9Yrw/Ekip0PwAAAD/SFQAAAAAAAAGdAQAAPAAAAE5cOk5uv8c/fotP4gwhfT8AAAA/0hUAAAAAAAABngEAADwAAAAesHnk8KTHP8e8t/gkzoA/AAAAP9IVAAAAAAAAAZ8BAAA8AAAAHrB55PCkxz/Rs0eAwwuDPwAAAD/hFQAAAAAAAAGgAQAAPAAAAPADuXpzisc/0bNHgMMLgz8AAAA/8RUAAAAAAAABoQEAADwAAADwA7l6c4rHP9uq1wdiSYU/AAAAPwEWAAAAAAAAAaIBAAA8AAAA8AO5enOKxz/loWePAIeHPwAAAD8BFgAAAAAAAAGjAQAAPAAAAPADuXpzisc/75j3Fp/EiT8AAAA/ARYAAAAAAAABpAEAADwAAACSqzeneFXHP/ePh549Aow/AAAAPxAWAAAAAAAAAaUBAAA8AAAAkqs3p3hVxz8Ev9NWvT6QPwAAAD8gFgAAAAAAAAGmAQAAPAAAAGL/dj37Osc/irqbmoxdkT8AAAA/IBYAAAAAAAABpwEAADwAAAA0U7bTfSDHPxC2Y95bfJI/AAAAPy8WAAAAAAAAAagBAAA8AAAANFO2030gxz8YrfNl+rmUPwAAAD8vFgAAAAAAAAGpAQAAPAAAAASn9WkABsc/nKi7qcnYlT8AAAA/TxYAAAAAAAABqgEAADwAAACmTnSWBdHGP7CW27gGVJo/AAAAP08WAAAAAAAAAasBAAA8AAAApk50lgXRxj+6jWtApZGcPwAAAD9PFgAAAAAAAAGsAQAAPAAAAEj28sIKnMY/PokzhHSwnT8AAAA/XhYAAAAAAAABrQEAADwAAABI9vLCCpzGP0iAwwsT7p8/AAAAP14WAAAAAAAAAa4BAAA8AAAASPbywgqcxj+pu6nJ2BWhPwAAAD9uFgAAAAAAAAGvAQAAPAAAABhKMlmNgcY/LbdxDag0oj8AAAA/bhYAAAAAAAABsAEAADwAAADonXHvD2fGP7KyOVF3U6M/AAAAP34WAAAAAAAAAbEBAAA8AAAA6J1x7w9nxj82rgGVRnKkPwAAAD9+FgAAAAAAAAGyAQAAPAAAALrxsIWSTMY/vKnJ2BWRpT8AAAA/jRYAAAAAAAABswEAADwAAAC68bCFkkzGPwKjdb5MP6c/AAAAP50WAAAAAAAAAbQBAAA8AAAAikXwGxUyxj+Inj0CHF6oPwAAAD+dFgAAAAAAAAG1AQAAPAAAAFyZL7KXF8Y/SpwhpIPtqD8AAAA/nRYAAAAAAAABtgEAADwAAAAs7W5IGv3FP86X6edSDKo/AAAAP6wWAAAAAAAAAbcBAAA8AAAA/kCu3pzixT9Uk7ErIiurPwAAAD+sFgAAAAAAAAG4AQAAPAAAAM6U7XQfyMU/FpGVzYm6qz8AAAA/vBYAAAAAAAABuQEAADwAAABwPGyhJJPFP1yKQbPAaK0/AAAAP7wWAAAAAAAAAboBAAA8AAAAQJCrN6d4xT8giCVVKPitPwAAAD/MFgAAAAAAAAG7AQAAPAAAABLk6s0pXsU/pIPtmPcWrz8AAAA/zBYAAAAAAAABvAEAADwAAADiNypkrEPFP5S/Wm7jGrA/AAAAP+sWAAAAAAAAAb0BAAA8AAAA4jcqZKxDxT92vkw/l2KwPwAAAD/rFgAAAAAAAAG+AQAAPAAAALSLafouKcU/V70+EEuqsD8AAAA/6xYAAAAAAAABvwEAADwAAAC0i2n6LinFPzi8MOH+8bA/AAAAP/sWAAAAAAAAAcABAAA8AAAAtItp+i4pxT/6uRSDZoGxPwAAAD8dFwAAAAAAAAHBAQAAPAAAALSLafouKcU/3LgGVBrJsT8AAAA/LRcAAAAAAAABwgEAADwAAAC0i2n6LinFP723+CTOELI/AAAAPy0XAAAAAAAAAcMBAAA8AAAAtItp+i4pxT9/tdzGNaCyPwAAAD88FwAAAAAAAAHEAQAAPAAAALSLafouKcU/YLTOl+nnsj8AAAA/PBcAAAAAAAABxQEAADwAAAC0i2n6LinFP0KzwGidL7M/AAAAP0wXAAAAAAAAAcYBAAA8AAAAtItp+i4pxT8DsaQKBb+zPwAAAD9MFwAAAAAAAAHHAQAAPAAAALSLafouKcU/qK16fSCWtD8AAAA/XBcAAAAAAAAByAEAADwAAAC0i2n6LinFP2mrXh+IJbU/AAAAP2sXAAAAAAAAAckBAAA8AAAAtItp+i4pxT8OqDSSo/y1PwAAAD9rFwAAAAAAAAHKAQAAPAAAALSLafouKcU/saQKBb/Ttj8AAAA/axcAAAAAAAABywEAADwAAAC0i2n6LinFP1Wh4Hfaqrc/AAAAP3sXAAAAAAAAAcwBAAA8AAAA4jcqZKxDxT/4nbbq9YG4PwAAAD+LFwAAAAAAAAHNAQAAPAAAABLk6s0pXsU/u5uajF0RuT8AAAA/ixcAAAAAAAABzgEAADwAAAAS5OrNKV7FP16YcP946Lk/AAAAP5oXAAAAAAAAAc8BAAA8AAAAcDxsoSSTxT8hllSh4He6PwAAAD+aFwAAAAAAAAHQAQAAPAAAAJ7oLAuircU/xJIqFPxOuz8AAAA/qhcAAAAAAAAB0QEAADwAAAD+QK7enOLFP0mO8lfLbbw/AAAAP6oXAAAAAAAAAdIBAAA8AAAAikXwGxUyxj/tisjK5kS9PwAAAD+5FwAAAAAAAAHTAQAAPAAAABhKMlmNgcY/j4eePQIcvj8AAAA/uRcAAAAAAAAB1AEAADwAAAAEp/VpAAbHP/WBWFKFgr8/AAAAP8kXAAAAAAAAAdUBAAA8AAAA8AO5enOKxz8uPokzhHTAPwAAAD/JFwAAAAAAAAHWAQAAPAAAADq5/V7hQ8g/YTvmvcUnwT8AAAA/2RcAAAAAAAAB1wEAADwAAAASc4SAx0zJPwU4vDDh/sE/AAAAP/gXAAAAAAAAAdgBAAA8AAAAclqfBmBwzT9BLKlCwe/EPwAAAD/4FwAAAAAAAAHZAQAAPAAAAOy7pFRLRM4/BCqN5Ch/xT8AAAA/CBgAAAAAAAAB2gEAADwAAAA2cek4uf3OP1Yo+J226sU/AAAAPwgYAAAAAAAAAdsBAAA8AAAAUHpts6mczz82J+puajLGPwAAAD8XGAAAAAAAAAHcAQAAPAAAAIcVOK1PA9A/pyZjV0RWxj8AAAA/FxgAAAAAAAAB3QEAADwAAADNF9nLCyvQPxgm3D8eesY/AAAAPycYAAAAAAAAAd4BAAA8AAAA/cOZNYlF0D8YJtw/HnrGPwAAAD8nGAAAAAAAAAHfAQAAPAAAABQaeurHUtA/GCbcPx56xj8AAAA/NhgAAAAAAAAB4AEAADwAAAAscFqfBmDQPxgm3D8eesY/AAAAP0YYAAAAAAAAAeEBAAA8AAAAWxwbCYR60D8YJtw/HnrGPwAAAD9GGAAAAAAAAAHiAQAAPAAAAHNy+73Ch9A/GCbcPx56xj8AAAA/RhgAAAAAAAAB4wEAADwAAACKyNtyAZXQP6cmY1dEVsY/AAAAP1YYAAAAAAAAAeQBAAA8AAAAuXSc3H6v0D+nJmNXRFbGPwAAAD9lGAAAAAAAAAHlAQAAPAAAALl0nNx+r9A/Nifqbmoyxj8AAAA/ZRgAAAAAAAAB5gEAADwAAADoIF1G/MnQP1Yo+J226sU/AAAAP2UYAAAAAAAAAecBAAA8AAAAAHc9+zrX0D9WKPidturFPwAAAD+FGAAAAAAAAAHoAQAAPAAAAAB3Pfs619A/5Sh/tdzGxT8AAAA/lBgAAAAAAAAB6QEAADwAAAAYzR2weeTQP3UpBs0Co8U/AAAAP6QYAAAAAAAAAeoBAAA8AAAAGM0dsHnk0D8EKo3kKH/FPwAAAD+kGAAAAAAAAAHrAQAAPAAAAC8j/mS48dA/BCqN5Ch/xT8AAAA/wxgAAAAAAAAB7AEAADwAAAAvI/5kuPHQP5MqFPxOW8U/AAAAP9MYAAAAAAAAAe0BAAA8AAAALyP+ZLjx0D8jK5sTdTfFPwAAAD/iGAAAAAAAAAHuAQAAPAAAAEd53hn3/tA/IyubE3U3xT8AAAA/8hgAAAAAAAAB7wEAADwAAABHed4Z9/7QP7IrIiubE8U/AAAAPzkZAAAAAAAAAfABAAA8AAAAR3neGff+0D9BLKlCwe/EPwAAAD85GQAAAAAAAAHxAQAAPAAAAAp+o0LGOsQ/i8jK5kTd3T8AAAA/AAAAAAAAAAAB8gEAADwAAAA4KmSsQ1XEP4vIyuZE3d0/AAAAP14AAAAAAAAAAfMBAAA8AAAAaNYkFsFvxD+LyMrmRN3dPwAAAD9eAAAAAAAAAAH0AQAAPAAAAJaC5X8+isQ/i8jK5kTd3T8AAAA/bgAAAAAAAAAB9QEAADwAAADGLqbpu6TEP4vIyuZE3d0/AAAAP30AAAAAAAAAAfYBAAA8AAAAJocnvbbZxD+LyMrmRN3dPwAAAD99AAAAAAAAAAH3AQAAPAAAAFQz6CY09MQ/i8jK5kTd3T8AAAA/jQAAAAAAAAAB+AEAADwAAAC0i2n6LinFP0NIB9sx790/AAAAP50AAAAAAAAAAfkBAAA8AAAAEuTqzSlexT9DSAfbMe/dPwAAAD+dAAAAAAAAAAH6AQAAPAAAAHA8bKEkk8U/Q0gH2zHv3T8AAAA/+wAAAAAAAAAB+wEAADwAAACm3Q1Jo7/KP93GNaDSSN4/AAAAP/sAAAAAAAAAAfwBAAA8AAAA3u8VPoT9yz+VRnKUv1rePwAAAD/7AAAAAAAAAAH9AQAAPAAAAORVXcnnIM0/TsauiKxs3j8AAAA/CwEAAAAAAAAB/gEAADwAAAAaaGW+yF7OPwZG63yZft4/AAAAPwsBAAAAAAAAAf8BAAA8AAAAxHUrdjFNzz++xSdxhpDePwAAAD8bAQAAAAAAAAEAAgAAPAAAAM0X2csLK9A/d0VkZXOi3j8AAAA/GwEAAAAAAAABAQIAADwAAABDxjpURW3QP3dFZGVzot4/AAAAPyoBAAAAAAAAAQICAAA8AAAAoh68J0Ci0D93RWRlc6LePwAAAD86AQAAAAAAAAEDAgAAPAAAABjNHbB55NA/d0VkZXOi3j8AAAA/OgEAAAAAAAABBAIAADwAAAB2JZ+DdBnRP3dFZGVzot4/AAAAP0oBAAAAAAAAAQUCAAA8AAAAvSdAojBB0T93RWRlc6LePwAAAD9KAQAAAAAAAAEGAgAAPAAAAAMq4cDsaNE/L8WgWWC03j8AAAA/WQEAAAAAAAABBwIAADwAAAAz1qEqaoPRPy/FoFlgtN4/AAAAP1kBAAAAAAAAAQgCAAA8AAAAYoJilOed0T8vxaBZYLTePwAAAD9pAQAAAAAAAAEJAgAAPAAAAKmEA7OjxdE/L8WgWWC03j8AAAA/aQEAAAAAAAABCgIAADwAAADYMMQcIeDRPy/FoFlgtN4/AAAAP3gBAAAAAAAAAQsCAAA8AAAAB92Ehp760T8vxaBZYLTePwAAAD94AQAAAAAAAAEMAgAAPAAAADaJRfAbFdI/L8WgWWC03j8AAAA/iAEAAAAAAAABDQIAADwAAAB+i+YO2DzSPy/FoFlgtN4/AAAAP4gBAAAAAAAAAQ4CAAA8AAAArTeneFVX0j8vxaBZYLTePwAAAD+YAQAAAAAAAAEPAgAAPAAAANzjZ+LScdI/L8WgWWC03j8AAAA/mAEAAAAAAAABEAIAADwAAAD0OUiXEX/SPy/FoFlgtN4/AAAAP6cBAAAAAAAAARECAAA8AAAAC5AoTFCM0j8vxaBZYLTePwAAAD+nAQAAAAAAAAESAgAAPAAAADs86bXNptI/L8WgWWC03j8AAAA/twEAAAAAAAABEwIAADwAAABSkslqDLTSPy/FoFlgtN4/AAAAP7cBAAAAAAAAARQCAAA8AAAAauipH0vB0j8vxaBZYLTePwAAAD/HAQAAAAAAAAEVAgAAPAAAAIE+itSJztI/L8WgWWC03j8AAAA/5gEAAAAAAAABFgIAADwAAACZlGqJyNvSPy/FoFlgtN4/AAAAP/UBAAAAAAAAARcCAAA8AAAAsOpKPgfp0j8vxaBZYLTePwAAAD/1AQAAAAAAAAEYAgAAPAAAAMhAK/NF9tI/L8WgWWC03j8AAAA/BQIAAAAAAAABGQIAADwAAADglguohAPTPy/FoFlgtN4/AAAAPxUCAAAAAAAAARoCAAA8AAAA9+zrXMMQ0z8vxaBZYLTePwAAAD8VAgAAAAAAAAEbAgAAPAAAAA9DzBECHtM/L8WgWWC03j8AAAA/FQIAAAAAAAABHAIAADwAAAA+74x7fzjTP3dFZGVzot4/AAAAPyQCAAAAAAAAAR0CAAA8AAAAbZtN5fxS0z93RWRlc6LePwAAAD8kAgAAAAAAAAEeAgAAPAAAAIXxLZo7YNM/vsUncYaQ3j8AAAA/NAIAAAAAAAABHwIAADwAAADL886494fTPwZG63yZft4/AAAAPzQCAAAAAAAAASACAAA8AAAAEvZv17Ov0z8GRut8mX7ePwAAAD9EAgAAAAAAAAEhAgAAPAAAAHFO8aqu5NM/TsauiKxs3j8AAAA/UwIAAAAAAAABIgIAADwAAAC3UJLJagzUP93GNaDSSN4/AAAAP1MCAAAAAAAAASMCAAA8AAAA/lIz6CY01D8lR/mr5TbePwAAAD9TAgAAAAAAAAEkAgAAPAAAABapE51lQdQ/bMe8t/gk3j8AAAA/YwIAAAAAAAABJQIAADwAAABcq7S7IWnUP/zHQ88eAd4/AAAAP2MCAAAAAAAAASYCAAA8AAAAdAGVcGB21D9DSAfbMe/dPwAAAD9yAgAAAAAAAAEnAgAAPAAAAIxXdSWfg9Q/i8jK5kTd3T8AAAA/cgIAAAAAAAABKAIAADwAAAC7AzaPHJ7UPxrJUf5qud0/AAAAP4ICAAAAAAAAASkCAAA8AAAA0lkWRFur1D9iSRUKfqfdPwAAAD+CAgAAAAAAAAEqAgAAPAAAANJZFkRbq9Q/qcnYFZGV3T8AAAA/kgIAAAAAAAABKwIAADwAAADSWRZEW6vUPzrKXy23cd0/AAAAP6ECAAAAAAAAASwCAAA8AAAA6q/2+Jm41D/JyuZE3U3dPwAAAD+xAgAAAAAAAAEtAgAAPAAAAOqv9viZuNQ/EUuqUPA73T8AAAA/sQIAAAAAAAABLgIAADwAAADqr/b4mbjUP1jLbVwDKt0/AAAAP8ECAAAAAAAAAS8CAAA8AAAA6q/2+Jm41D+gSzFoFhjdPwAAAD/eAgAAAAAAAAEwAgAAPAAAAOqv9viZuNQ/6Mv0cykG3T8AAAA/3gIAAAAAAAABMQIAADwAAADqr/b4mbjUPy9MuH889Nw/AAAAP+4CAAAAAAAAATICAAA8AAAA6q/2+Jm41D93zHuLT+LcPwAAAD/9AgAAAAAAAAEzAgAAPAAAAOqv9viZuNQ/Bs0Co3W+3D8AAAA//QIAAAAAAAABNAIAADwAAADqr/b4mbjUP5bNibqbmtw/AAAAPw0DAAAAAAAAATUCAAA8AAAA6q/2+Jm41D/dTU3GrojcPwAAAD8NAwAAAAAAAAE2AgAAPAAAAOqv9viZuNQ/bU7U3dRk3D8AAAA/HQMAAAAAAAABNwIAADwAAADqr/b4mbjUP/xOW/X6QNw/AAAAPx0DAAAAAAAAATgCAAA8AAAAAQbXrdjF1D+LT+IMIR3cPwAAAD8sAwAAAAAAAAE5AgAAPAAAAAEG163YxdQ/Y9AsMFrn2z8AAAA/LAMAAAAAAAABOgIAADwAAAAZXLdiF9PUPzpRd1OTsds/AAAAPzwDAAAAAAAAATsCAAA8AAAAGVy3YhfT1D/JUf5quY3bPwAAAD88AwAAAAAAAAE8AgAAPAAAABlct2IX09Q/WVKFgt9p2z8AAAA/TAMAAAAAAAABPQIAADwAAAAZXLdiF9PUP+hSDJoFRts/AAAAP0wDAAAAAAAAAT4CAAA8AAAAGVy3YhfT1D93U5OxKyLbPwAAAD9bAwAAAAAAAAE/AgAAPAAAABlct2IX09Q/B1QayVH+2j8AAAA/WwMAAAAAAAABQAIAADwAAAAZXLdiF9PUP5ZUoeB32to/AAAAP2sDAAAAAAAAAUECAAA8AAAAMbKXF1bg1D8lVSj4nbbaPwAAAD9rAwAAAAAAAAFCAgAAPAAAADGylxdW4NQ/tlWvD8SS2j8AAAA/egMAAAAAAAABQwIAADwAAAAxspcXVuDUP/3VchvXgNo/AAAAP3oDAAAAAAAAAUQCAAA8AAAAMbKXF1bg1D9FVjYn6m7aPwAAAD+KAwAAAAAAAAFFAgAAPAAAADGylxdW4NQ/1Fa9PhBL2j8AAAA/igMAAAAAAAABRgIAADwAAAAxspcXVuDUPxzXgEojOdo/AAAAP5oDAAAAAAAAAUcCAAA8AAAAMbKXF1bg1D9jV0RWNifaPwAAAD+aAwAAAAAAAAFIAgAAPAAAADGylxdW4NQ/81fLbVwD2j8AAAA/qQMAAAAAAAABSQIAADwAAAAxspcXVuDUPzrYjnlv8dk/AAAAP6kDAAAAAAAAAUoCAAA8AAAAMbKXF1bg1D/K2BWRlc3ZPwAAAD/JAwAAAAAAAAFLAgAAPAAAADGylxdW4NQ/EVnZnKi72T8AAAA/yQMAAAAAAAABTAIAADwAAAAxspcXVuDUP1nZnKi7qdk/AAAAP8kDAAAAAAAAAU0CAAA8AAAAMbKXF1bg1D+hWWC0zpfZPwAAAD/YAwAAAAAAAAFOAgAAPAAAABlct2IX09Q/MFrny/Rz2T8AAAA/6AMAAAAAAAABTwIAADwAAAABBtet2MXUP3naqtcHYtk/AAAAP/cDAAAAAAAAAVACAAA8AAAAAQbXrdjF1D+/Wm7jGlDZPwAAAD8HBAAAAAAAAAFRAgAAPAAAAAEG163YxdQ/CNsx7y0+2T8AAAA/FwQAAAAAAAABUgIAADwAAADSWRZEW6vUP1Bb9fpALNk/AAAAPxcEAAAAAAAAAVMCAAA8AAAAuwM2jxye1D+X27gGVBrZPwAAAD8mBAAAAAAAAAFUAgAAPAAAALsDNo8cntQ/J9w/Hnr22D8AAAA/JgQAAAAAAAABVQIAADwAAACjrVXa3ZDUP25cAyqN5Ng/AAAAPyYEAAAAAAAAAVYCAAA8AAAAjFd1JZ+D1D+23MY1oNLYPwAAAD9GBAAAAAAAAAFXAgAAPAAAAHQBlXBgdtQ/Rd1NTcau2D8AAAA/RgQAAAAAAAABWAIAADwAAABcq7S7IWnUP41dEVnZnNg/AAAAP1UEAAAAAAAAAVkCAAA8AAAARVXUBuNb1D8cXphw/3jYPwAAAD9VBAAAAAAAAAFaAgAAPAAAAC3/81GkTtQ/HF6YcP942D8AAAA/VQQAAAAAAAABWwIAADwAAAAWqROdZUHUP6teH4glVdg/AAAAP2UEAAAAAAAAAVwCAAA8AAAA/lIz6CY01D+rXh+IJVXYPwAAAD90BAAAAAAAAAFdAgAAPAAAAP5SM+gmNNQ/897ikzhD2D8AAAA/dAQAAAAAAAABXgIAADwAAADm/FIz6CbUP4LfaateH9g/AAAAP3QEAAAAAAAAAV8CAAA8AAAAz6ZyfqkZ1D+C32mrXh/YPwAAAD+EBAAAAAAAAAFgAgAAPAAAAKD6sRQs/9M/E+DwwoT71z8AAAA/hAQAAAAAAAABYQIAADwAAACIpNFf7fHTP1lgtM6X6dc/AAAAP5QEAAAAAAAAAWICAAA8AAAAKkxQjPK80z8x4f7x0LPXPwAAAD+UBAAAAAAAAAFjAgAAPAAAAMvzzrj3h9M/UOIMIR1s1z8AAAA/wwQAAAAAAAABZAIAADwAAACZlGqJyNvSP0VkZXOi7tY/AAAAP9IEAAAAAAAAAWUCAAA8AAAAgT6K1InO0j+N5Ch/tdzWPwAAAD/SBAAAAAAAAAFmAgAAPAAAAGroqR9LwdI/jeQof7Xc1j8AAAA/0gQAAAAAAAABZwIAADwAAABSkslqDLTSP43kKH+13NY/AAAAP9IEAAAAAAAAAWgCAAA8AAAAOzzptc2m0j/VZOyKyMrWPwAAAD/iBAAAAAAAAAFpAgAAPAAAAAuQKExQjNI/1WTsisjK1j8AAAA/8QQAAAAAAAABagIAADwAAAD0OUiXEX/SP9Vk7IrIytY/AAAAP/EEAAAAAAAAAWsCAAA8AAAAxY2HLZRk0j/VZOyKyMrWPwAAAD/xBAAAAAAAAAFsAgAAPAAAAJbhxsMWStI/HOWvltu41j8AAAA/8QQAAAAAAAABbQIAADwAAABO3yWlWiLSPxzlr5bbuNY/AAAAPwEFAAAAAAAAAW4CAAA8AAAAHjNlO90H0j8c5a+W27jWPwAAAD8QBQAAAAAAAAFvAgAAPAAAANgwxBwh4NE/HOWvltu41j8AAAA/EAUAAAAAAAABcAIAADwAAACRLiP+ZLjRPxzlr5bbuNY/AAAAPxAFAAAAAAAAAXECAAA8AAAAM9ahKmqD0T8c5a+W27jWPwAAAD8QBQAAAAAAAAFyAgAAPAAAAKXRX+3xM9E/HOWvltu41j8AAAA/IAUAAAAAAAABcwIAADwAAABHed4Z9/7QP2Rlc6LuptY/AAAAPyAFAAAAAAAAAXQCAAA8AAAA0cp8kb280D9kZXOi7qbWPwAAAD8wBQAAAAAAAAF1AgAAPAAAAIrI23IBldA/ZGVzou6m1j8AAAA/MAUAAAAAAAABdgIAADwAAAAscFqfBmDQP2Rlc6LuptY/AAAAPz8FAAAAAAAAAXcCAAA8AAAA5W25gEo40D9kZXOi7qbWPwAAAD9PBQAAAAAAAAF4AgAAPAAAAM0X2csLK9A/ZGVzou6m1j8AAAA/TwUAAAAAAAABeQIAADwAAACeaxhijhDQP2Rlc6LuptY/AAAAP14FAAAAAAAAAXoCAAA8AAAAhxU4rU8D0D9kZXOi7qbWPwAAAD9eBQAAAAAAAAF7AgAAPAAAALDS7oak0c8/ZGVzou6m1j8AAAA/bgUAAAAAAAABfAIAADwAAACAJi4dJ7fPP2Rlc6LuptY/AAAAP34FAAAAAAAAAX0CAAA8AAAAIs6sSSyCzz9kZXOi7qbWPwAAAD9+BQAAAAAAAAF+AgAAPAAAAMR1K3YxTc8/ZGVzou6m1j8AAAA/fgUAAAAAAAABfwIAADwAAAA2cek4uf3OP2Rlc6LuptY/AAAAP40FAAAAAAAAAYACAAA8AAAAesDmkcOTzj9kZXOi7qbWPwAAAD+NBQAAAAAAAAGBAgAAPAAAAOy7pFRLRM4/ZGVzou6m1j8AAAA/nQUAAAAAAAABggIAADwAAAAAX+FD2L/NP2Rlc6LuptY/AAAAP50FAAAAAAAAAYMCAAA8AAAAclqfBmBwzT9kZXOi7qbWPwAAAD+tBQAAAAAAAAGEAgAAPAAAALapnF9qBs0/ZGVzou6m1j8AAAA/rQUAAAAAAAABhQIAADwAAADKTNlO94HMP2Rlc6LuptY/AAAAP7wFAAAAAAAAAYYCAAA8AAAAbPRXe/xMzD9kZXOi7qbWPwAAAD/MBQAAAAAAAAGHAgAAPAAAAA6c1qcBGMw/ZGVzou6m1j8AAAA/zAUAAAAAAAABiAIAADwAAADe7xU+hP3LP2Rlc6LuptY/AAAAP8wFAAAAAAAAAYkCAAA8AAAAsENV1Abjyz9kZXOi7qbWPwAAAD/bBQAAAAAAAAGKAgAAPAAAAICXlGqJyMs/ZGVzou6m1j8AAAA/6wUAAAAAAAABiwIAADwAAABQ69MADK7LP2Rlc6LuptY/AAAAP+sFAAAAAAAAAYwCAAA8AAAAIj8Tl46Tyz8c5a+W27jWPwAAAD/7BQAAAAAAAAGNAgAAPAAAAPCSUi0Recs/HOWvltu41j8AAAA/+wUAAAAAAAABjgIAADwAAADA5pHDk17LPxzlr5bbuNY/AAAAPwoGAAAAAAAAAY8CAAA8AAAAYo4Q8Jgpyz/VZOyKyMrWPwAAAD8qBgAAAAAAAAGQAgAAPAAAABjZywsrcMo//uOhZ48A1z8AAAA/KgYAAAAAAAABkQIAADwAAAC6gEo4MDvKP/7joWePANc/AAAAPyoGAAAAAAAAAZICAAA8AAAALnwI+7fryT+2Y95bfBLXPwAAAD85BgAAAAAAAAGTAgAAPAAAANAjhye9tsk/b+MaUGkk1z8AAAA/SQYAAAAAAAABlAIAADwAAACgd8a9P5zJP2/jGlBpJNc/AAAAP0kGAAAAAAAAAZUCAAA8AAAAcssFVMKByT/f4pM4Q0jXPwAAAD9YBgAAAAAAAAGWAgAAPAAAAEIfRepEZ8k/3+KTOENI1z8AAAA/aAYAAAAAAAABlwIAADwAAABCH0XqRGfJP5hi0CwwWtc/AAAAP2gGAAAAAAAAAZgCAAA8AAAAEnOEgMdMyT+YYtAsMFrXPwAAAD94BgAAAAAAAAGZAgAAPAAAABJzhIDHTMk/UOIMIR1s1z8AAAA/lwYAAAAAAAABmgIAADwAAADixsMWSjLJPwhiSRUKftc/AAAAP6cGAAAAAAAAAZsCAAA8AAAAtBoDrcwXyT/B4YUJ94/XPwAAAD+2BgAAAAAAAAGcAgAAPAAAAIRuQkNP/cg/MeH+8dCz1z8AAAA/xgYAAAAAAAABnQIAADwAAABUwoHZ0eLIPzHh/vHQs9c/AAAAP9UGAAAAAAAAAZ4CAAA8AAAAJhbBb1TIyD/qYDvmvcXXPwAAAD/lBgAAAAAAAAGfAgAAPAAAACYWwW9UyMg/ouB32qrX1z8AAAA/9QYAAAAAAAABoAIAADwAAADIvT+cWZPIP1lgtM6X6dc/AAAAP/UGAAAAAAAAAaECAAA8AAAAyL0/nFmTyD8T4PDChPvXPwAAAD/+BgAAAAAAAAGiAgAAPAAAAJgRfzLceMg/yl8tt3EN2D8AAAA/HQcAAAAAAAABowIAADwAAACYEX8y3HjIP4LfaateH9g/AAAAPy0HAAAAAAAAAaQCAAA8AAAAmBF/Mtx4yD87X6afSzHYPwAAAD8tBwAAAAAAAAGlAgAAPAAAAJgRfzLceMg/897ikzhD2D8AAAA/PAcAAAAAAAABpgIAADwAAABqZb7IXl7IP6teH4glVdg/AAAAP0wHAAAAAAAAAacCAAA8AAAAamW+yF5eyD9k3lt8EmfYPwAAAD97BwAAAAAAAAGoAgAAPAAAANxgfIvmDsg//lyKQbPA2D8AAAA/ewcAAAAAAAABqQIAADwAAADcYHyL5g7IP7bcxjWg0tg/AAAAP4oHAAAAAAAAAaoCAAA8AAAArLS7IWn0xz9uXAMqjeTYPwAAAD+KBwAAAAAAAAGrAgAAPAAAAKy0uyFp9Mc/J9w/Hnr22D8AAAA/igcAAAAAAAABrAIAADwAAACstLshafTHP99bfBJnCNk/AAAAP5oHAAAAAAAAAa0CAAA8AAAArLS7IWn0xz+X27gGVBrZPwAAAD8HCAAAAAAAAAGuAgAAPAAAAKy0uyFp9Mc/WdmcqLup2T8AAAA/BwgAAAAAAAABrwIAADwAAACstLshafTHPxFZ2Zyou9k/AAAAPxcIAAAAAAAAAbACAAA8AAAArLS7IWn0xz/K2BWRlc3ZPwAAAD8XCAAAAAAAAAGxAgAAPAAAAKy0uyFp9Mc/glhShYLf2T8AAAA/JwgAAAAAAAABsgIAADwAAACstLshafTHP/NXy21cA9o/AAAAPzYIAAAAAAAAAbMCAAA8AAAArLS7IWn0xz+r1wdiSRXaPwAAAD9GCAAAAAAAAAG0AgAAPAAAAKy0uyFp9Mc/Y1dEVjYn2j8AAAA/ZQgAAAAAAAABtQIAADwAAACstLshafTHPxzXgEojOdo/AAAAP3UIAAAAAAAAAbYCAAA8AAAArLS7IWn0xz/UVr0+EEvaPwAAAD91CAAAAAAAAAG3AgAAPAAAAKy0uyFp9Mc/btXrA7Gk2j8AAAA/0ggAAAAAAAABuAIAADwAAACstLshafTHPyVVKPidtto/AAAAP9IIAAAAAAAAAbkCAAA8AAAArLS7IWn0xz/f1GTsisjaPwAAAD/yCAAAAAAAAAG6AgAAPAAAAKy0uyFp9Mc/llSh4Hfa2j8AAAA/AQkAAAAAAAABuwIAADwAAACstLshafTHP07U3dRk7No/AAAAPy0JAAAAAAAAAbwCAAA8AAAArLS7IWn0xz8HVBrJUf7aPwAAAD8tCQAAAAAAAAG9AgAAPAAAAKy0uyFp9Mc/v9NWvT4Q2z8AAAA/PAkAAAAAAAABvgIAADwAAACstLshafTHP3dTk7ErIts/AAAAP0wJAAAAAAAAAb8CAAA8AAAArLS7IWn0xz8w08+lGDTbPwAAAD9bCQAAAAAAAAHAAgAAPAAAANxgfIvmDsg/6FIMmgVG2z8AAAA/WwkAAAAAAAABwQIAADwAAADcYHyL5g7IP6DSSI7yV9s/AAAAP3sJAAAAAAAAAcICAAA8AAAA3GB8i+YOyD9ZUoWC32nbPwAAAD+KCQAAAAAAAAHDAgAAPAAAAAoNPfVjKcg/WVKFgt9p2z8AAAA/igkAAAAAAAABxAIAADwAAAAKDT31YynIPxHSwXbMe9s/AAAAP5oJAAAAAAAAAcUCAAA8AAAACg099WMpyD/JUf5quY3bPwAAAD+qCQAAAAAAAAHGAgAAPAAAADq5/V7hQ8g/gtE6X6af2z8AAAA/uQkAAAAAAAABxwIAADwAAAA6uf1e4UPIPzpRd1OTsds/AAAAP8kJAAAAAAAAAcgCAAA8AAAAOrn9XuFDyD/y0LNHgMPbPwAAAD/YCQAAAAAAAAHJAgAAPAAAADq5/V7hQ8g/q1DwO23V2z8AAAA/+AkAAAAAAAABygIAADwAAAA6uf1e4UPIP2PQLDBa59s/AAAAP0YKAAAAAAAAAcsCAAA8AAAAOrn9XuFDyD8aUGkkR/nbPwAAAD9lCgAAAAAAAAHMAgAAPAAAADq5/V7hQ8g/1M+lGDQL3D8AAAA/ZQoAAAAAAAABzQIAADwAAAA6uf1e4UPIP4tP4gwhHdw/AAAAP5QKAAAAAAAAAc4CAAA8AAAAOrn9XuFDyD9Fzx4BDi/cPwAAAD9aCwAAAAAAAAHPAgAAPAAAAHWQLiP+ZNg/3U1Nxq6I3D8AAAA/AAAAAAAAAAAB0AIAADwAAACN5g7YPHLYP91NTcauiNw/AAAAP14AAAAAAAAAAdECAAA8AAAApDzvjHt/2D/dTU3GrojcPwAAAD9tAAAAAAAAAAHSAgAAPAAAANTor/b4mdg/3U1Nxq6I3D8AAAA/bQAAAAAAAAAB0wIAADwAAADrPpCrN6fYP5bNibqbmtw/AAAAP30AAAAAAAAAAdQCAAA8AAAAMkExyvPO2D+WzYm6m5rcPwAAAD99AAAAAAAAAAHVAgAAPAAAAJCZsp3uA9k/ls2Jupua3D8AAAA/jQAAAAAAAAAB1gIAADwAAAA19NSPpWDZP5bNibqbmtw/AAAAP40AAAAAAAAAAdcCAAA8AAAA2k73gVy92T+WzYm6m5rcPwAAAD+cAAAAAAAAAAHYAgAAPAAAAJj/+ShSJ9o/Tk3Grois3D8AAAA/nAAAAAAAAAAB2QIAADwAAABsBt2Ehp7aP05Nxq6IrNw/AAAAP6wAAAAAAAAAAdoCAAA8AAAAcLmASjgw2z9OTcauiKzcPwAAAD+8AAAAAAAAAAHbAgAAPAAAAIrCBMUoz9s/Bs0Co3W+3D8AAAA/vAAAAAAAAAAB3AIAADwAAAC+IWn0V3vcPwbNAqN1vtw/AAAAP7wAAAAAAAAAAd0CAAA8AAAA2Crtbkga3T8GzQKjdb7cPwAAAD/LAAAAAAAAAAHeAgAAPAAAAPQzcek4ud0/v0w/l2LQ3D8AAAA/ywAAAAAAAAAB3wIAADwAAAAOPfVjKVjeP79MP5di0Nw/AAAAP9sAAAAAAAAAAeACAAA8AAAAnEE3oaGn3j+/TD+XYtDcPwAAAD/bAAAAAAAAAAHhAgAAPAAAAECcWZNYBN8/v0w/l2LQ3D8AAAA/6gAAAAAAAAAB4gIAADwAAADOoJvQ0FPfP79MP5di0Nw/AAAAP/oAAAAAAAAAAeMCAAA8AAAAFqM874x73z+/TD+XYtDcPwAAAD/6AAAAAAAAAAHkAgAAPAAAAC75HKTLiN8/v0w/l2LQ3D8AAAA/CgEAAAAAAAAB5QIAADwAAABGT/1YCpbfP79MP5di0Nw/AAAAPwoBAAAAAAAAAeYCAAA8AAAAXqXdDUmj3z+/TD+XYtDcPwAAAD8ZAQAAAAAAAAHnAgAAPAAAANgkFsFvVOg/rF4fiCVV4D8AAAA/AAAAAAAAAAAB6AIAADwAAADM+aVm0E3oP6xeH4glVeA/AAAAPxAAAAAAAAAAAekCAAA8AAAA40+GGw9b6D+sXh+IJVXgPwAAAD9VAQAAAAAAAAHqAgAAPAAAAPulZtBNaOg/zx4BDi9M4D8AAAA/ZQEAAAAAAAAB6wIAADwAAAAfJ7ffK3zoP88eAQ4vTOA/AAAAP3QBAAAAAAAAAewCAAA8AAAAQqgH7wmQ6D/PHgEOL0zgPwAAAD90AQAAAAAAAAHtAgAAPAAAAHFUyFiHqug/zx4BDi9M4D8AAAA/dAEAAAAAAAAB7gIAADwAAACgAInCBMXoP88eAQ4vTOA/AAAAP4QBAAAAAAAAAe8CAAA8AAAAz6xJLILf6D/PHgEOL0zgPwAAAD+EAQAAAAAAAAHwAgAAPAAAABav6ko+B+k/zx4BDi9M4D8AAAA/owEAAAAAAAAB8QIAADwAAACjsyyItlbpP88eAQ4vTOA/AAAAP6MBAAAAAAAAAfICAAA8AAAAAgyuW7GL6T/PHgEOL0zgPwAAAD+zAQAAAAAAAAHzAgAAPAAAAFU5v9QMuuk/rF4fiCVV4D8AAAA/swEAAAAAAAAB9AIAADwAAACzkUCoB+/pP6xeH4glVeA/AAAAP8IBAAAAAAAAAfUCAAA8AAAABr9RIWMd6j+sXh+IJVXgPwAAAD/SAQAAAAAAAAH2AgAAPAAAAE3B8j8fReo/rF4fiCVV4D8AAAA/0gEAAAAAAAAB9wIAADwAAACUw5Ne22zqP6xeH4glVeA/AAAAP9IBAAAAAAAAAfgCAAA8AAAA8hsVMtah6j+sXh+IJVXgPwAAAD/SAQAAAAAAAAH5AgAAPAAAADketlCSyeo/rF4fiCVV4D8AAAA/4gEAAAAAAAAB+gIAADwAAACioad+LAXrP4iePQIcXuA/AAAAP+IBAAAAAAAAAfsCAAA8AAAA6aNInegs6z+Inj0CHF7gPwAAAD/xAQAAAAAAAAH8AgAAPAAAACV7eWEFTus/ZN5bfBJn4D8AAAA/AQIAAAAAAAAB/QIAADwAAABfUqolIm/rP2TeW3wSZ+A/AAAAPxECAAAAAAAAAf4CAAA8AAAAplRLRN6W6z9k3lt8EmfgPwAAAD8RAgAAAAAAAAH/AgAAPAAAAMrVm1O8qus/ZN5bfBJn4D8AAAA/EQIAAAAAAAABAAMAADwAAADhK3wI+7frP0AeevYIcOA/AAAAPyACAAAAAAAAAQEDAAA8AAAABK3MF9nL6z8cXphw/3jgPwAAAD8gAgAAAAAAAAECAwAAPAAAABDYPHJ40us/HF6YcP944D8AAAA/MAIAAAAAAAABAwMAADwAAAAoLh0nt9/rP/mdtur1geA/AAAAPzACAAAAAAAAAQQDAAA8AAAANFmNgVbm6z/5nbbq9YHgPwAAAD9PAgAAAAAAAAEFAwAAPAAAACwReVsuoJI/kZXNibqb4j8AAAA/AAAAAAAAAAABBgMAADwAAAAsEXlbLqCSP7VVrw/EkuI/AAAAPxAAAAAAAAAAAQcDAAA8AAAAINSD9wRIlD+1Va8PxJLiPwAAAD8fAAAAAAAAAAEIAwAAPAAAAJg1iUXwG5U/tVWvD8SS4j8AAAA/HwAAAAAAAAABCQMAADwAAAB8u559nWuYP7VVrw/EkuI/AAAAPy8AAAAAAAAAAQoDAAA8AAAAVAS/USFjnT/ZFZGVzYniPwAAAD8vAAAAAAAAAAELAwAAPAAAAJqm75JSLaE//dVyG9eA4j8AAAA/PwAAAAAAAAABDAMAADwAAAAGy/98FKmjP/3VchvXgOI/AAAAP2EAAAAAAAAAAQ0DAAA8AAAA6lAVtcH4pj/91XIb14DiPwAAAD9wAAAAAAAAAAEOAwAAPAAAAEo4MDtaHKs/IZZUoeB34j8AAAA/cAAAAAAAAAABDwMAADwAAADubkga/dWuPyGWVKHgd+I/AAAAP4AAAAAAAAAAARADAAA8AAAAhQOzo8WxsT8hllSh4HfiPwAAAD+AAAAAAAAAAAERAwAAPAAAAHfGvT+cWbM/IZZUoeB34j8AAAA/kAAAAAAAAAABEgMAADwAAABricjbcgG1PyGWVKHgd+I/AAAAP58AAAAAAAAAARMDAAA8AAAAQ0NP/VgKtj8hllSh4HfiPwAAAD+fAAAAAAAAAAEUAwAAPAAAAHlVV/I5SLc/IZZUoeB34j8AAAA/nwAAAAAAAAABFQMAADwAAAA1BlqZL7K3PyGWVKHgd+I/AAAAP68AAAAAAAAAARYDAAA8AAAAUw/eEyBRuD8hllSh4HfiPwAAAD+vAAAAAAAAAAEXAwAAPAAAAA/A4LoVu7g/IZZUoeB34j8AAAA/vgAAAAAAAAABGAMAADwAAABtGGKOEPC4PyGWVKHgd+I/AAAAP84AAAAAAAAAARkDAAA8AAAAy3DjYQsluT8hllSh4HfiPwAAAD/OAAAAAAAAAAEaAwAAPAAAACnJZDUGWrk/IZZUoeB34j8AAAA/3gAAAAAAAAABGwMAADwAAADneWfc+8O5PyGWVKHgd+I/AAAAP+0AAAAAAAAAARwDAAA8AAAAAYPrVuxiuj8hllSh4HfiPwAAAD/9AAAAAAAAAAEdAwAAPAAAAL0z7v3hzLo/RVY2J+pu4j8AAAA//QAAAAAAAAABHgMAADwAAAB75PCk1za7P0VWNifqbuI/AAAAPw0BAAAAAAAAAR8DAAA8AAAA80X28sIKvD9oFhit82XiPwAAAD8NAQAAAAAAAAEgAwAAPAAAAMv/fBSpE70/jNb5Mv1c4j8AAAA/HAEAAAAAAAABIQMAADwAAABFYYJilOe9P7CW27gGVOI/AAAAPxwBAAAAAAAAASIDAAA8AAAAX2oG3YSGvj+wltu4BlTiPwAAAD8sAQAAAAAAAAEjAwAAPAAAAL/Ch7B/u74/sJbbuAZU4j8AAAA/OwEAAAAAAAABJAMAADwAAAAdGwmEevC+P7CW27gGVOI/AAAAPzsBAAAAAAAAASUDAAA8AAAAe3OKV3Ulvz+wltu4BlTiPwAAAD9bAQAAAAAAAAEmAwAAPAAAANnLCytwWr8/sJbbuAZU4j8AAAA/egEAAAAAAAABJwMAADwAAAA3JI3+ao+/P7CW27gGVOI/AAAAP3oBAAAAAAAAASgDAAA8AAAA9dSPpWD5vz+wltu4BlTiPwAAAD+KAQAAAAAAAAEpAwAAPAAAAKqWiLwtF8A/1Fa9PhBL4j8AAAA/mQEAAAAAAAABKgMAADwAAADYQkkmqzHAP9RWvT4QS+I/AAAAP6kBAAAAAAAAASsDAAA8AAAACO8JkChMwD/UVr0+EEviPwAAAD/IAQAAAAAAAAEsAwAAPAAAAEbkbbmAStg/kZXNibqb4j8AAAA/AAAAAAAAAAABLQMAADwAAABeOk5uv1fYP5GVzYm6m+I/AAAAPx8AAAAAAAAAAS4DAAA8AAAAdZAuI/5k2D9t1esDsaTiPwAAAD8vAAAAAAAAAAEvAwAAPAAAALySz0G6jNg/SRUKfqet4j8AAAA/LwAAAAAAAAABMAMAADwAAAADlXBgdrTYP0kVCn6nreI/AAAAPy8AAAAAAAAAATEDAAA8AAAAYe3xM3Hp2D9JFQp+p63iPwAAAD8/AAAAAAAAAAEyAwAAPAAAAO/xM3HpONk/JVUo+J224j8AAAA/TgAAAAAAAAABMwMAADwAAAB89nWuYYjZPyVVKPidtuI/AAAAP04AAAAAAAAAATQDAAA8AAAAOKd4VVfy2T8ClUZylL/iPwAAAD9eAAAAAAAAAAE1AwAAPAAAADxaHBsJhNo/3tRk7IrI4j8AAAA/XgAAAAAAAAABNgMAADwAAAD4Ch/C/u3aP97UZOyKyOI/AAAAP14AAAAAAAAAATcDAAA8AAAA5mfi0nFy2z/e1GTsisjiPwAAAD9uAAAAAAAAAAE4AwAAPAAAAOoahpgjBNw/uhSDZoHR4j8AAAA/fQAAAAAAAAABOQMAADwAAADszSle1ZXcP7oUg2aB0eI/AAAAP30AAAAAAAAAAToDAAA8AAAAqn4sBcv/3D+6FINmgdHiPwAAAD+NAAAAAAAAAAE7AwAAPAAAAJbb7xU+hN0/uhSDZoHR4j8AAAA/jQAAAAAAAAABPAMAADwAAABSjPK8M+7dP7oUg2aB0eI/AAAAP5wAAAAAAAAAAT0DAAA8AAAAPum1zaZy3j+6FINmgdHiPwAAAD+sAAAAAAAAAAE+AwAAPAAAABLwmCnb6d4/uhSDZoHR4j8AAAA/rAAAAAAAAAABPwMAADwAAADOoJvQ0FPfP97UZOyKyOI/AAAAP7wAAAAAAAAAAUADAAA8AAAApKd+LAXL3z8ClUZylL/iPwAAAD+8AAAAAAAAAAFBAwAAPAAAABlW4LQ+DeA/ApVGcpS/4j8AAAA/ywAAAAAAAAABQgMAADwAAAB3rmGIOULgPyVVKPidtuI/AAAAP8sAAAAAAAAAAUMDAAA8AAAA4DFTttN94D9JFQp+p63iPwAAAD/LAAAAAAAAAAFEAwAAPAAAAEu1RORtueA/SRUKfqet4j8AAAA/2wAAAAAAAAABRQMAADwAAAC2ODYSCPXgP0kVCn6nreI/AAAAP9sAAAAAAAAAAUYDAAA8AAAALOeXmkE34T9JFQp+p63iPwAAAD/rAAAAAAAAAAFHAwAAPAAAAKKV+SJ7eeE/SRUKfqet4j8AAAA/6wAAAAAAAAABSAMAADwAAAAjb8sFVMLhP0kVCn6nreI/AAAAP/oAAAAAAAAAAUkDAAA8AAAApUid6CwL4j9JFQp+p63iPwAAAD/6AAAAAAAAAAFKAwAAPAAAAA/MjhbHRuI/SRUKfqet4j8AAAA/CgEAAAAAAAABSwMAADwAAACFevCeAIniP0kVCn6nreI/AAAAPwoBAAAAAAAAAUwDAAA8AAAAB1TCgdnR4j9JFQp+p63iPwAAAD8ZAQAAAAAAAAFNAwAAPAAAAIktlGSyGuM/SRUKfqet4j8AAAA/GQEAAAAAAAABTgMAADwAAAD/2/Xs61zjP23V6wOxpOI/AAAAPykBAAAAAAAAAU8DAAA8AAAAdYpXdSWf4z+Rlc2JupviPwAAAD85AQAAAAAAAAFQAwAAPAAAAN4NSaO/2uM/2RWRlc2J4j8AAAA/OQEAAAAAAAABUQMAADwAAABJkTrRWRbkP/3VchvXgOI/AAAAPzkBAAAAAAAAAVIDAAA8AAAAkJPb7xU+5D8hllSh4HfiPwAAAD9IAQAAAAAAAAFTAwAAPAAAAPkWzR2weeQ/RVY2J+pu4j8AAAA/SAEAAAAAAAABVAMAADwAAABAGW48bKHkP2gWGK3zZeI/AAAAP2gBAAAAAAAAAVUDAAA8AAAA5XOQLiP+5D9oFhit82XiPwAAAD93AQAAAAAAAAFWAwAAPAAAACFLwfI/H+U/aBYYrfNl4j8AAAA/dwEAAAAAAAABVwMAADwAAAB0eNJrm03lP2gWGK3zZeI/AAAAP6YBAAAAAAAAAVgDAAA8AAAAMSnVEpG35T9FVjYn6m7iPwAAAD+mAQAAAAAAAAFZAwAAPAAAAGDVlXwO0uU/IZZUoeB34j8AAAA/tgEAAAAAAAABWgMAADwAAACPgVbmi+zlPyGWVKHgd+I/AAAAP8UBAAAAAAAAAVsDAAA8AAAAptc2m8r55T8hllSh4HfiPwAAAD/FAQAAAAAAAAFcAwAAPAAAAL4tF1AJB+Y/IZZUoeB34j8AAAA/5QEAAAAAAAABXQMAADwAAAAQWyjJZDXmP0VWNifqbuI/AAAAP+UBAAAAAAAAAV4DAAA8AAAAKLEIfqNC5j9FVjYn6m7iPwAAAD/0AQAAAAAAAAFfAwAAPAAAAD8H6TLiT+Y/aBYYrfNl4j8AAAA/9AEAAAAAAAABYAMAADwAAABXXcnnIF3mP2gWGK3zZeI/AAAAPwQCAAAAAAAAAWEDAAA8AAAAbrOpnF9q5j9oFhit82XiPwAAAD8EAgAAAAAAAAFiAwAAPAAAAIYJilGed+Y/jNb5Mv1c4j8AAAA/EwIAAAAAAAABYwMAADwAAACqitpgfIvmP4zW+TL9XOI/AAAAPxMCAAAAAAAAAWQDAAA8AAAAweC6FbuY5j+M1vky/VziPwAAAD8TAgAAAAAAAAFlAwAAPAAAAORhCyWZrOY/jNb5Mv1c4j8AAAA/MgIAAAAAAAABZgMAADwAAAArZKxDVdTmP4zW+TL9XOI/AAAAP1ICAAAAAAAAAWcDAAA8AAAAWhBtrdLu5j+wltu4BlTiPwAAAD9SAgAAAAAAAAFoAwAAPAAAAGc73Qdy9eY/sJbbuAZU4j8AAAA/kAIAAAAAAAABaQMAADwAAAByZk1iEfzmP9RWvT4QS+I/AAAAP6ACAAAAAAAAAWoDAAA8AAAAfpG9vLAC5z/UVr0+EEviPwAAAD+gAgAAAAAAAAFrAwAAPAAAAJbnnXHvD+c/1Fa9PhBL4j8AAAA/vwIAAAAAAAABbAMAADwAAAAAtcH4Fs1tP3fMe4tP4uQ/AAAAPwAAAAAAAAAAAW0DAAA8AAAAALXB+BbNbT9TDJoFRuvkPwAAAD8gAAAAAAAAAAFuAwAAPAAAAAC1wfgWzW0/L0y4fzz05D8AAAA/PwAAAAAAAAABbwMAADwAAABQ5ovs5YV1Py9MuH889OQ/AAAAP08AAAAAAAAAAXADAAA8AAAAMGyhJJPVeD8vTLh/PPTkPwAAAD9eAAAAAAAAAAFxAwAAPAAAABDytlxAJXw/L0y4fzz05D8AAAA/bgAAAAAAAAABcgMAADwAAAAAeMyU7XR/Py9MuH889OQ/AAAAP24AAAAAAAAAAXMDAAA8AAAA8P5wZk1igT8vTLh/PPTkPwAAAD99AAAAAAAAAAF0AwAAPAAAAMhHkTrRWYY/L0y4fzz05D8AAAA/fQAAAAAAAAABdQMAADwAAACwzaZyfqmJPy9MuH889OQ/AAAAP40AAAAAAAAAAXYDAAA8AAAAkFO8qiv5jD8vTLh/PPTkPwAAAD+NAAAAAAAAAAF3AwAAPAAAALzsaHFsJJA/L0y4fzz05D8AAAA/nQAAAAAAAAABeAMAADwAAAAsEXlbLqCSPy9MuH889OQ/AAAAP50AAAAAAAAAAXkDAAA8AAAAEJeOk9vvlT8vTLh/PPTkPwAAAD/rAAAAAAAAAAF6AwAAPAAAAK4fS8HyP68/d8x7i0/i5D8AAAA/6wAAAAAAAAABewMAADwAAACFA7OjxbGxP5qMXRFZ2eQ/AAAAP+sAAAAAAAAAAXwDAAA8AAAANXfA5pHDsz+ajF0RWdnkPwAAAD/6AAAAAAAAAAF9AwAAPAAAAKGb0NBTP7Y/moxdEVnZ5D8AAAA/+gAAAAAAAAABfgMAADwAAAAPwOC6Fbu4P5qMXRFZ2eQ/AAAAPwoBAAAAAAAAAX8DAAA8AAAAqpaIvC0XwD+/TD+XYtDkPwAAAD8aAQAAAAAAAAGAAwAAPAAAALL8z0eROsE/v0w/l2LQ5D8AAAA/KQEAAAAAAAABgQMAADwAAACItlZpd0PCP79MP5di0OQ/AAAAP0ABAAAAAAAAAYIDAAA8AAAAkBye9Npmwz+/TD+XYtDkPwAAAD9AAQAAAAAAAAGDAwAAPAAAANrR4thIIMQ/4gwhHWzH5D8AAAA/UAEAAAAAAAABhAMAADwAAADGLqbpu6TEP+IMIR1sx+Q/AAAAP18BAAAAAAAAAYUDAAA8AAAAVDPoJjT0xD/iDCEdbMfkPwAAAD9fAQAAAAAAAAGGAwAAPAAAALSLafouKcU/4gwhHWzH5D8AAAA/XwEAAAAAAAABhwMAADwAAAAS5OrNKV7FP+IMIR1sx+Q/AAAAP28BAAAAAAAAAYgDAAA8AAAAQJCrN6d4xT/iDCEdbMfkPwAAAD9pAgAAAAAAAAGJAwAAPAAAACDC/u169tU/C4zW+TL95D8AAAA/AAAAAAAAAAABigMAADwAAAD/4cyaxCLYP+jL9HMpBuU/AAAAP10AAAAAAAAAAYsDAAA8AAAAvJLPQbqM2D/oy/RzKQblPwAAAD9tAAAAAAAAAAGMAwAAPAAAAHlD0uiv9tg/6Mv0cykG5T8AAAA/jAAAAAAAAAABjQMAADwAAACY//koUifaP8MLE+4fD+U/AAAAP4wAAAAAAAAAAY4DAAA8AAAADK5bsYtp2j/DCxPuHw/lPwAAAD+cAAAAAAAAAAGPAwAAPAAAAJqyne4Dudo/wwsT7h8P5T8AAAA/nAAAAAAAAAABkAMAADwAAAASYf92PfvaP8MLE+4fD+U/AAAAP6wAAAAAAAAAAZEDAAA8AAAAiA9h/3Y92z/DCxPuHw/lPwAAAD+sAAAAAAAAAAGSAwAAPAAAABQUozzvjNs/wwsT7h8P5T8AAAA/uwAAAAAAAAABkwMAADwAAACKwgTFKM/bP8MLE+4fD+U/AAAAP9oAAAAAAAAAAZQDAAA8AAAAHHrqx1Kw3D/DCxPuHw/lPwAAAD/aAAAAAAAAAAGVAwAAPAAAANgq7W5IGt0/wwsT7h8P5T8AAAA/2gAAAAAAAAABlgMAADwAAACW2+8VPoTdP8MLE+4fD+U/AAAAP/sAAAAAAAAAAZcDAAA8AAAAauLScXL73T/DCxPuHw/lPwAAAD8LAQAAAAAAAAGYAwAAPAAAAPqZuHSc3N4/wwsT7h8P5T8AAAA/CwEAAAAAAAABmQMAADwAAAC2SrsbkkbfP8MLE+4fD+U/AAAAPxoBAAAAAAAAAZoDAAA8AAAApKd+LAXL3z/DCxPuHw/lPwAAAD8aAQAAAAAAAAGbAwAAPAAAABlW4LQ+DeA/wwsT7h8P5T8AAAA/KgEAAAAAAAABnAMAADwAAABrg/EtmjvgP8MLE+4fD+U/AAAAPyoBAAAAAAAAAZ0DAAA8AAAAploi8rZc4D/DCxPuHw/lPwAAAD86AQAAAAAAAAGeAwAAPAAAAOAxU7bTfeA/wwsT7h8P5T8AAAA/OgEAAAAAAAABnwMAADwAAAAcCYR68J7gP8MLE+4fD+U/AAAAP0kBAAAAAAAAAaADAAA8AAAAP4rUic6y4D/DCxPuHw/lPwAAAD9ZAQAAAAAAAAGhAwAAPAAAAG42lfNLzeA/wwsT7h8P5T8AAAA/WQEAAAAAAAABogMAADwAAACSt+UCKuHgP8MLE+4fD+U/AAAAP1kBAAAAAAAAAaMDAAA8AAAAwWOmbKf74D/DCxPuHw/lPwAAAD9oAQAAAAAAAAGkAwAAPAAAAOXk9nuFD+E/wwsT7h8P5T8AAAA/aAEAAAAAAAABpQMAADwAAAAIZkeLYyPhP8MLE+4fD+U/AAAAP3gBAAAAAAAAAaYDAAA8AAAANxII9eA94T/DCxPuHw/lPwAAAD+IAQAAAAAAAAGnAwAAPAAAAFuTWAS/UeE/wwsT7h8P5T8AAAA/iAEAAAAAAAABqAMAADwAAAB+FKkTnWXhP8MLE+4fD+U/AAAAP4gBAAAAAAAAAakDAAA8AAAArcBpfRqA4T/DCxPuHw/lPwAAAD+XAQAAAAAAAAGqAwAAPAAAANFBuoz4k+E/wwsT7h8P5T8AAAA/lwEAAAAAAAABqwMAADwAAAD0wgqc1qfhP8MLE+4fD+U/AAAAP6cBAAAAAAAAAawDAAA8AAAAGERbq7S74T/DCxPuHw/lPwAAAD+3AQAAAAAAAAGtAwAAPAAAADrFq7qSz+E/wwsT7h8P5T8AAAA/twEAAAAAAAABrgMAADwAAACBx0zZTvfhP8MLE+4fD+U/AAAAP9YBAAAAAAAAAa8DAAA8AAAAeU+ARGGC4j/DCxPuHw/lPwAAAD/lAQAAAAAAAAGwAwAAPAAAAKn7QK7enOI/wwsT7h8P5T8AAAA/5QEAAAAAAAABsQMAADwAAADj0nFy+73iP8MLE+4fD+U/AAAAP+UBAAAAAAAAAbIDAAA8AAAAB1TCgdnR4j/DCxPuHw/lPwAAAD/1AQAAAAAAAAGzAwAAPAAAAB6qojYY3+I/wwsT7h8P5T8AAAA/9QEAAAAAAAABtAMAADwAAAA2AIPrVuziP8MLE+4fD+U/AAAAPwUCAAAAAAAAAbUDAAA8AAAAQSvzRfby4j/DCxPuHw/lPwAAAD8UAgAAAAAAAAG2AwAAPAAAAE5WY6CV+eI/wwsT7h8P5T8AAAA/FAIAAAAAAAABtwMAADwAAABZgdP6NADjP8MLE+4fD+U/AAAAPyQCAAAAAAAAAbgDAAA8AAAAZaxDVdQG4z/DCxPuHw/lPwAAAD8kAgAAAAAAAAG5AwAAPAAAAHLXs69zDeM/wwsT7h8P5T8AAAA/NAIAAAAAAAABugMAADwAAAB9AiQKExTjP8MLE+4fD+U/AAAAPzQCAAAAAAAAAbsDAAA8AAAAlFgEv1Eh4z/DCxPuHw/lPwAAAD9DAgAAAAAAAAG8AwAAPAAAAKyu5HOQLuM/wwsT7h8P5T8AAAA/QwIAAAAAAAABvQMAADwAAADQLzWDbkLjP8MLE+4fD+U/AAAAP1MCAAAAAAAAAb4DAAA8AAAA87CFkkxW4z/DCxPuHw/lPwAAAD9TAgAAAAAAAAG/AwAAPAAAAC6ItlZpd+M/wwsT7h8P5T8AAAA/YgIAAAAAAAABwAMAADwAAACAtcfPxKXjP8MLE+4fD+U/AAAAP3ICAAAAAAAAAcEDAAA8AAAAvIz4k+HG4z/DCxPuHw/lPwAAAD9yAgAAAAAAAAHCAwAAPAAAAA66CQ099eM/wwsT7h8P5T8AAAA/ggIAAAAAAAABwwMAADwAAABh5xqGmCPkP8MLE+4fD+U/AAAAP4ICAAAAAAAAAcQDAAA8AAAAsxQs//NR5D/DCxPuHw/lPwAAAD+RAgAAAAAAAAHFAwAAPAAAAO7rXMMQc+Q/wwsT7h8P5T8AAAA/kQIAAAAAAAABxgMAADwAAABAGW48bKHkP8MLE+4fD+U/AAAAP5ECAAAAAAAAAccDAAA8AAAAb8Uupum75D/DCxPuHw/lPwAAAD+hAgAAAAAAAAHIAwAAPAAAALbHz8Sl4+Q/6Mv0cykG5T8AAAA/oQIAAAAAAAAByQMAADwAAADaSCDUg/fkPwuM1vky/eQ/AAAAP7ECAAAAAAAAAcoDAAA8AAAACfXgPQES5T8LjNb5Mv3kPwAAAD+xAgAAAAAAAAHLAwAAPAAAADihoad+LOU/C4zW+TL95D8AAAA/wAIAAAAAAAABzAMAADwAAABoTWIR/EblPwuM1vky/eQ/AAAAP8ACAAAAAAAAAc0DAAA8AAAArk8DMLhu5T8LjNb5Mv3kPwAAAD/QAgAAAAAAAAHOAwAAPAAAAAF9FKkTneU/6Mv0cykG5T8AAAA/0AIAAAAAAAABzwMAADwAAABTqiUib8vlP8MLE+4fD+U/AAAAP98CAAAAAAAAAdADAAA8AAAAsgKn9WkA5j+gSzFoFhjlPwAAAD/vAgAAAAAAAAHRAwAAPAAAAByGmCMEPOY/WMttXAMq5T8AAAA/7wIAAAAAAAAB0gMAADwAAACdX2oG3YTmPxFLqlDwO+U/AAAAP/8CAAAAAAAAAdMDAAA8AAAAEw7MjhbH5j/sisjK5kTlPwAAAD//AgAAAAAAAAHUAwAAPAAAAH6RvbywAuc/7IrIyuZE5T8AAAA/DgMAAAAAAAAB1QMAADwAAADoFK/qSj7nP8nK5kTdTeU/AAAAPw4DAAAAAAAAAdYDAAA8AAAAX8MQc4SA5z/JyuZE3U3lPwAAAD8eAwAAAAAAAAHXAwAAPAAAAL0bkkZ/tec/pQoFv9NW5T8AAAA/HgMAAAAAAAAB2AMAADwAAAAnn4N0GfHnP6UKBb/TVuU/AAAAPx4DAAAAAAAAAdkDAAA8AAAAhfcESBQm6D+lCgW/01blPwAAAD8uAwAAAAAAAAHaAwAAPAAAANgkFsFvVOg/pQoFv9NW5T8AAAA/LgMAAAAAAAAB2wMAADwAAAAH0dYq7W7oP6UKBb/TVuU/AAAAPz0DAAAAAAAAAdwDAAA8AAAAHye33yt86D+lCgW/01blPwAAAD9NAwAAAAAAAAHdAwAAPAAAAEKoB+8JkOg/pQoFv9NW5T8AAAA/TQMAAAAAAAAB3gMAADwAAABZ/uejSJ3oP6UKBb/TVuU/AAAAP1wDAAAAAAAAAd8DAAA8AAAAZilY/uej6D+lCgW/01blPwAAAD9cAwAAAAAAAAHgAwAAPAAAAHFUyFiHqug/pQoFv9NW5T8AAAA/bAMAAAAAAAAB4QMAADwAAAB9fzizJrHoP6UKBb/TVuU/AAAAP2wDAAAAAAAAAeIDAAA8AAAAldUYaGW+6D+lCgW/01blPwAAAD98AwAAAAAAAAHjAwAAPAAAAKAAicIExeg/pQoFv9NW5T8AAAA/fAMAAAAAAAAB5AMAADwAAACsK/kcpMvoP8nK5kTdTeU/AAAAP4sDAAAAAAAAAeUDAAA8AAAAxIHZ0eLY6D/JyuZE3U3lPwAAAD+LAwAAAAAAAAHmAwAAPAAAANvXuYYh5ug/ycrmRN1N5T8AAAA/mwMAAAAAAAAB5wMAADwAAADnAirhwOzoP8nK5kTdTeU/AAAAP5sDAAAAAAAAAegDAAA8AAAA/lgKlv/56D/JyuZE3U3lPwAAAD+rAwAAAAAAAAHpAwAAPAAAABav6ko+B+k/ycrmRN1N5T8AAAA/ugMAAAAAAAAB6gMAADwAAAAtBcv/fBTpP+yKyMrmROU/AAAAP7oDAAAAAAAAAesDAAA8AAAARVurtLsh6T/sisjK5kTlPwAAAD+6AwAAAAAAAAHsAwAAPAAAAGnc+8OZNek/7IrIyuZE5T8AAAA/ygMAAAAAAAAB7QMAADwAAACYiLwtF1DpP+yKyMrmROU/AAAAP9kDAAAAAAAAAe4DAAA8AAAAsN6c4lVd6T8RS6pQ8DvlPwAAAD/ZAwAAAAAAAAHvAwAAPAAAANJf7fEzcek/EUuqUPA75T8AAAA/2QMAAAAAAAAB8AMAADwAAAACDK5bsYvpPzQLjNb5MuU/AAAAP+kDAAAAAAAAAfEDAAA8AAAAPePeH86s6T9Yy21cAyrlPwAAAD/pAwAAAAAAAAHyAwAAPAAAAGyPn4lLx+k/WMttXAMq5T8AAAA/+QMAAAAAAAAB8wMAADwAAAC/vLACp/XpP3yLT+IMIeU/AAAAP/kDAAAAAAAAAfQDAAA8AAAA+pPhxsMW6j+gSzFoFhjlPwAAAD83BAAAAAAAAAH1AwAAPAAAAK/MF9nLC+s/C4zW+TL95D8AAAA/NwQAAAAAAAAB9gMAADwAAAD1zrj3hzPrPy9MuH889OQ/AAAAPzcEAAAAAAAAAfcDAAA8AAAAJXt5YQVO6z9TDJoFRuvkPwAAAD9HBAAAAAAAAAH4AwAAPAAAAEf8yXDjYes/UwyaBUbr5D8AAAA/RwQAAAAAAAAB+QMAADwAAABrfRqAwXXrP3fMe4tP4uQ/AAAAP0cEAAAAAAAAAfoDAAA8AAAAjv5qj5+J6z93zHuLT+LkPwAAAD9WBAAAAAAAAAH7AwAAPAAAAKZUS0Telus/d8x7i0/i5D8AAAA/VgQAAAAAAAAB/AMAADwAAAC9qiv5HKTrP5qMXRFZ2eQ/AAAAP2YEAAAAAAAAAf0DAAA8AAAA1QAMrlux6z+ajF0RWdnkPwAAAD9mBAAAAAAAAAH+AwAAPAAAAPmBXL05xes/moxdEVnZ5D8AAAA/dgQAAAAAAAAB/wMAADwAAAAErcwX2cvrP5qMXRFZ2eQ/AAAAP3YEAAAAAAAAAQAEAAA8AAAAHQOtzBfZ6z+ajF0RWdnkPwAAAD+FBAAAAAAAAAEBBAAAPAAAAECE/dv17Os/moxdEVnZ5D8AAAA/lQQAAAAAAAABAgQAADwAAABkBU7r0wDsP5qMXRFZ2eQ/AAAAP5UEAAAAAAAAAQMEAAA8AAAAntx+r/Ah7D+ajF0RWdnkPwAAAD+lBAAAAAAAAAEEBAAAPAAAAPw0AIPrVuw/d8x7i0/i5D8AAAA/pQQAAAAAAAABBQQAADwAAABPYhH8RoXsP3fMe4tP4uQ/AAAAP7QEAAAAAAAAAQYEAAA8AAAAoY8idaKz7D93zHuLT+LkPwAAAD+0BAAAAAAAAAEHBAAAPAAAAAwTFKM87+w/d8x7i0/i5D8AAAA/xAQAAAAAAAABCAQAADwAAABqa5V2NyTtP3fMe4tP4uQ/AAAAP8QEAAAAAAAAAQkEAAA8AAAAyMMWSjJZ7T93zHuLT+LkPwAAAD/EBAAAAAAAAAEKBAAAPAAAACYcmB0tju0/d8x7i0/i5D8AAAA/0wQAAAAAAAABCwQAADwAAAB4SamWiLztP3fMe4tP4uQ/AAAAP+MEAAAAAAAAAQwEAAA8AAAA2KEqaoPx7T93zHuLT+LkPwAAAD/zBAAAAAAAAAENBAAAPAAAAIgnvbbZVO4/d8x7i0/i5D8AAAA/8wQAAAAAAAABDgQAADwAAADE/u169nXuP5qMXRFZ2eQ/AAAAPwIFAAAAAAAAAQ8EAAA8AAAAFiz/81Gk7j+ajF0RWdnkPwAAAD8CBQAAAAAAAAEQBAAAPAAAAEbYv13Pvu4/moxdEVnZ5D8AAAA/EgUAAAAAAAABEQQAADwAAAB0hIDHTNnuP5qMXRFZ2eQ/AAAAPxIFAAAAAAAAARIEAAA8AAAAvIYh5ggB7z+ajF0RWdnkPwAAAD8iBQAAAAAAAAETBAAAPAAAAA60Ml9kL+8/moxdEVnZ5D8AAAA/IgUAAAAAAAABFAQAADwAAABIi2MjgVDvP5qMXRFZ2eQ/AAAAPzEFAAAAAAAAARUEAAA8AAAAeDckjf5q7z+ajF0RWdnkPwAAAD8xBQAAAAAAAAEWBAAAPAAAAL45xau6ku8/moxdEVnZ5D8AAAA/QQUAAAAAAAABFwQAADwAAADu5YUVOK3vP5qMXRFZ2eQ/AAAAP0EFAAAAAAAAARgEAAA8AAAABjxmyna67z+ajF0RWdnkPwAAAD9QBQAAAAAAAAEZBAAAPAAAABJn1iQWwe8/moxdEVnZ5D8AAAA/YAUAAAAAAAABGgQAADwAAAAckkZ/tcfvP5qMXRFZ2eQ/AAAAP2AFAAAAAAAAARsEAAA8AAAAKr222VTO7z+ajF0RWdnkPwAAAD9gBQAAAAAAAAEcBAAAPAAAACq9ttlUzu8/v0w/l2LQ5D8AAAA/9gYAAAAAAAABHQQAADwAAAAqvbbZVM7vP+IMIR1sx+Q/AAAAPy0HAAAAAAAAAR4EAAA8AAAANOgmNPTU7z/iDCEdbMfkPwAAAD/TCAAAAAAAAAEfBAAAPAAAAEATl46T2+8/4gwhHWzH5D8AAAA/0wgAAAAAAAABIAQAADwAAABMPgfpMuLvP+IMIR1sx+Q/AAAAP+IIAAAAAAAAASEEAAA8AAAAiBbHRgKhjj+h4HfaqtfvPwAAAD8AAAAAAAAAAAEiBAAAPAAAALzsaHFsJJA/oeB32qrX7z8AAAA/XgAAAAAAAAABIwQAADwAAAA8Tm6/V/iQP6Hgd9qq1+8/AAAAP14AAAAAAAAAASQEAAA8AAAAtK9zDUPMkT+h4HfaqtfvPwAAAD9mAAAAAAAAAAElBAAAPAAAAKhyfqkZdJM/oeB32qrX7z8AAAA/ZgAAAAAAAAABJgQAADwAAACM+JPhxsOWP6Hgd9qq1+8/AAAAP3UAAAAAAAAAAScEAAA8AAAA+Byky4g/mT+h4HfaqtfvPwAAAD91AAAAAAAAAAEoBAAAPAAAANyiuQM2j5w/oeB32qrX7z8AAAA/hQAAAAAAAAABKQQAADwAAADEKM87496fP6Hgd9qq1+8/AAAAP4UAAAAAAAAAASoEAAA8AAAAEgj14D0Boj/FoFlgtM7vPwAAAD+VAAAAAAAAAAErBAAAPAAAAAbL/3wUqaM/xaBZYLTO7z8AAAA/lQAAAAAAAAABLAQAADwAAAC2Pg3A4LqlP8WgWWC0zu8/AAAAP6QAAAAAAAAAAS0EAAA8AAAAImMdqqI2qD/FoFlgtM7vPwAAAD+kAAAAAAAAAAEuBAAAPAAAAI6HLZRksqo/xaBZYLTO7z8AAAA/tAAAAAAAAAABLwQAADwAAADubkga/dWuP+lgO+a9xe8/AAAAP7QAAAAAAAAAATAEAAA8AAAAyVKw/M9HsT/pYDvmvcXvPwAAAD/DAAAAAAAAAAExBAAAPAAAAHfGvT+cWbM/DSEdbMe87z8AAAA/wwAAAAAAAAABMgQAADwAAAAnOsuCaGu1Pw0hHWzHvO8/AAAAP9MAAAAAAAAAATMEAAA8AAAA163YxTR9tz8NIR1sx7zvPwAAAD/TAAAAAAAAAAE0BAAAPAAAAA/A4LoVu7g/DSEdbMe87z8AAAA/4wAAAAAAAAABNQQAADwAAACjKmqD8S26PzHh/vHQs+8/AAAAP+MAAAAAAAAAATYEAAA8AAAAN5XzS82guz9VoeB32qrvPwAAAD/yAAAAAAAAAAE3BAAAPAAAAMv/fBSpE70/VaHgd9qq7z8AAAA/AgEAAAAAAAABOAQAADwAAABFYYJilOe9P1Wh4Hfaqu8/AAAAPwIBAAAAAAAAATkEAAA8AAAAX2oG3YSGvj95YcL946HvPwAAAD8CAQAAAAAAAAE6BAAAPAAAAB0bCYR68L4/eWHC/eOh7z8AAAA/EgEAAAAAAAABOwQAADwAAAB7c4pXdSW/P5whpIPtmO8/AAAAPxIBAAAAAAAAATwEAAA8AAAAlXwO0mXEvz+cIaSD7ZjvPwAAAD8hAQAAAAAAAAE9BAAAPAAAAPXUj6Vg+b8/nCGkg+2Y7z8AAAA/MQEAAAAAAAABPgQAADwAAADYQkkmqzHAP5whpIPtmO8/AAAAPzEBAAAAAAAAAT8EAAA8AAAANpvK+aVmwD+cIaSD7ZjvPwAAAD9AAQAAAAAAAAFABAAAPAAAAJbzS82gm8A/nCGkg+2Y7z8AAAA/QAEAAAAAAAABQQQAADwAAABSpE50lgXBP5whpIPtmO8/AAAAP1ABAAAAAAAAAUIEAAA8AAAA4KiQsQ5VwT+cIaSD7ZjvPwAAAD9QAQAAAAAAAAFDBAAAPAAAAD4BEoUJisE/nCGkg+2Y7z8AAAA/UAEAAAAAAAABRAQAADwAAADMBVTCgdnBP5whpIPtmO8/AAAAP2ABAAAAAAAAAUUEAAA8AAAAKl7VlXwOwj+cIaSD7ZjvPwAAAD9vAQAAAAAAAAFGBAAAPAAAAFoKlv/5KMI/nCGkg+2Y7z8AAAA/fwEAAAAAAAABRwQAADwAAACItlZpd0PCP5whpIPtmO8/AAAAP38BAAAAAAAAAUgEAAA8AAAAuGIX0/Rdwj+cIaSD7ZjvPwAAAD+PAQAAAAAAAAFJBAAAPAAAAOgO2DxyeMI/nCGkg+2Y7z8AAAA/pgIAAAAAAAABSgQAADwAAAAWu5im75LCP8HhhQn3j+8/AAAAP6YCAAAAAAAAAUsEAAA8AAAARmdZEG2twj/B4YUJ94/vPwAAAD+1AgAAAAAAAAFMBAAAPAAAAHQTGnrqx8I/weGFCfeP7z8AAAA/xQIAAAAAAAABTQQAADwAAAB0Exp66sfCP+ShZ48Ah+8/AAAAP9UCAAAAAAAAAU4EAAA8AAAApL/a42fiwj/koWePAIfvPwAAAD/VAgAAAAAAAAFPBAAAPAAAANJrm03l/MI/5KFnjwCH7z8AAAA/5AIAAAAAAAABUAQAADwAAAACGFy3YhfDP+ShZ48Ah+8/AAAAP+QCAAAAAAAAAVEEAAA8AAAAMsQcIeAxwz8IYkkVCn7vPwAAAD/0AgAAAAAAAAFSBAAAPAAAAGBw3YpdTMM/CGJJFQp+7z8AAAA/BAMAAAAAAAABUwQAADwAAACQHJ702mbDPwhiSRUKfu8/AAAAPxMDAAAAAAAAAVQEAAA8AAAA7nQfyNWbwz8rIiubE3XvPwAAAD8TAwAAAAAAAAFVBAAAPAAAAB4h4DFTtsM/UOIMIR1s7z8AAAA/IwMAAAAAAAABVgQAADwAAAB8eWEFTuvDP1DiDCEdbO8/AAAAPzIDAAAAAAAAAVcEAAA8AAAArCUib8sFxD9Q4gwhHWzvPwAAAD8yAwAAAAAAAAFYBAAAPAAAAAp+o0LGOsQ/c6LupiZj7z8AAAA/QgMAAAAAAAABWQQAADwAAAA4KmSsQ1XEP3Oi7qYmY+8/AAAAP0IDAAAAAAAAAVoEAAA8AAAAaNYkFsFvxD+XYtAsMFrvPwAAAD9SAwAAAAAAAAFbBAAAPAAAAMYupum7pMQ/l2LQLDBa7z8AAAA/UgMAAAAAAAABXAQAADwAAAAmhye9ttnEP5di0CwwWu8/AAAAP2EDAAAAAAAAAV0EAAA8AAAA4jcqZKxDxT+XYtAsMFrvPwAAAD9hAwAAAAAAAAFeBAAAPAAAAECQqzeneMU/l2LQLDBa7z8AAAA/cQMAAAAAAAABXwQAADwAAADOlO10H8jFP5di0CwwWu8/AAAAP3EDAAAAAAAAAWAEAAA8AAAA/kCu3pzixT+XYtAsMFrvPwAAAD+BAwAAAAAAAAFhBAAAPAAAACztbkga/cU/l2LQLDBa7z8AAAA/kAMAAAAAAAABYgQAADwAAAD+QK7enOLFP5di0CwwWu8/AAAAPx4FAAAAAAAACw==</ink>
</athena>
</file>

<file path=customXml/item8.xml><?xml version="1.0" encoding="utf-8"?>
<athena xmlns="http://schemas.microsoft.com/edu/athena" version="0.1.2681.0">
  <timings duration="59910"/>
</athena>
</file>

<file path=customXml/item9.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QAAAAV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EhIAAAAAAAAF5v///wxBY3Rpb25UeXBlVjEBAAAAB3ZhbHVlX18ACAIAAAAAAAAAAQUAAAAEAAAACRsAAAAJHAAAAKkjAAAAAAAAAeP////m////AAAAAAEGAAAABAAAAAkeAAAACR8AAAB6QgAAAAAAAAHg////5v///wAAAAABBwAAAAQAAAAJIQAAAAkiAAAA8kYAAAAAAAAB3f///+b///8AAAAAAQgAAAAEAAAACSQAAAAJJQAAAEVLAAAAAAAAAdr////m////AAAAAAEJAAAABAAAAAknAAAACSgAAABjUQAAAAAAAAHX////5v///wAAAAABCgAAAAQAAAAJKgAAAAkrAAAAnF4AAAAAAAAB1P///+b///8AAAAAAQsAAAAEAAAACS0AAAAJLgAAAGRsAAAAAAAAAdH////m////AAAAAAEMAAAABAAAAAkwAAAACTEAAAAlewAAAAAAAAHO////5v///wAAAAABDQAAAAQAAAAJMwAAAAk0AAAAaH0AAAAAAAABy////+b///8AAAAAAQ4AAAAEAAAACTYAAAAJNwAAAIKBAAAAAAAAAcj////m////AAAAAAEPAAAABAAAAAk5AAAACToAAACphAAAAAAAAAHF////5v///wAAAAABEAAAAAQAAAAJPAAAAAk9AAAAPYgAAAAAAAABwv///+b///8AAAAAAREAAAAEAAAACT8AAAAJQAAAAFmOAAAAAAAAAb/////m////AAAAAAESAAAABAAAAAlCAAAACUMAAABmlgAAAAAAAAG8////5v///wAAAAABEwAAAAQAAAAJRQAAAAlGAAAAwqIAAAAAAAABuf///+b///8AAAAAARQAAAAEAAAACUgAAAAJSQAAAHylAAAAAAAAAbb////m////AAAAAAEVAAAABAAAAAlLAAAACUwAAAAtvwAAAAAAAAGz////5v///wAAAAABFgAAAAQAAAAJTgAAAAlPAAAAWscAAAAAAAABsP///+b///8AAAAABRcAAAANQ2xlYXJDYW52YXNWMQIAAAAJU3RhcnRUaW1lBFR5cGUABBAMQWN0aW9uVHlwZVYxAgAAAAIAAAB8OAEAAAAAAAGv////5v///wAAAAAFGAAAAA9QZW5BdHRyaWJ1dGVzVjEKAAAAB19jb2xvckEHX2NvbG9yUgdfY29sb3JHB19jb2xvckIKRml0VG9DdXJ2ZQZIZWlnaHQOSWdub3JlUHJlc3N1cmUNSXNIaWdobGlnaHRlcgVTaGFwZQVXaWR0aAAAAAAAAAAABAACAgICAQYBAQxCcnVzaFNoYXBlVjECAAAABgIAAAD//wAAAAAAAAAAACJAAAAFrv///wxCcnVzaFNoYXBlVjEBAAAAB3ZhbHVlX18ACAIAAAABAAAAAAAAAAAAIkAFGQAAAApJbmtUcmFjZVYxAwAAAA1MaXN0YDErX2l0ZW1zDExpc3RgMStfc2l6ZQ9MaXN0YDErX3ZlcnNpb24EAAAYU2hhcmVkLklua2luZy5JbmtQb2ludFtdAgAAAAgIAgAAAAlTAAAAjAAAAIwAAAABGwAAABgAAAD//wAAAAAAAAAAACJAAAABrP///67///8BAAAAAAAAAAAAIkABHAAAABkAAAAJVQAAADkAAAA5AAAAAR4AAAAYAAAA//8AAAAAAAAAAAAiQAAAAar///+u////AQAAAAAAAAAAACJAAR8AAAAZAAAACVcAAAASAAAAEgAAAAEhAAAAGAAAAP//AAAAAAAAAAAAIkAAAAGo////rv///wEAAAAAAAAAAAAiQAEiAAAAGQAAAAlZAAAAFAAAABQAAAABJAAAABgAAAD//wAAAAAAAAAAACJAAAABpv///67///8BAAAAAAAAAAAAIkABJQAAABkAAAAJWwAAAAwAAAAMAAAAAScAAAAYAAAA//8AAAAAAAAAAAAiQAAAAaT///+u////AQAAAAAAAAAAACJAASgAAAAZAAAACV0AAAANAAAADQAAAAEqAAAAGAAAAP//AAAAAAAAAAAAIkAAAAGi////rv///wEAAAAAAAAAAAAiQAErAAAAGQAAAAlfAAAAEgAAABIAAAABLQAAABgAAAD//wAAAAAAAAAAACJAAAABoP///67///8BAAAAAAAAAAAAIkABLgAAABkAAAAJYQAAABgAAAAYAAAAATAAAAAYAAAA//8AAAAAAAAAAAAiQAAAAZ7///+u////AQAAAAAAAAAAACJAATEAAAAZAAAACWMAAAANAAAADQAAAAEzAAAAGAAAAP//AAAAAAAAAAAAIkAAAAGc////rv///wEAAAAAAAAAAAAiQAE0AAAAGQAAAAllAAAAFAAAABQAAAABNgAAABgAAAD//wAAAAAAAAAAACJAAAABmv///67///8BAAAAAAAAAAAAIkABNwAAABkAAAAJZwAAAAkAAAAJAAAAATkAAAAYAAAA//8AAAAAAAAAAAAiQAAAAZj///+u////AQAAAAAAAAAAACJAAToAAAAZAAAACWkAAAAOAAAADgAAAAE8AAAAGAAAAP//AAAAAAAAAAAAIkAAAAGW////rv///wEAAAAAAAAAAAAiQAE9AAAAGQAAAAlrAAAAEwAAABMAAAABPwAAABgAAAD//wAAAAAAAAAAACJAAAABlP///67///8BAAAAAAAAAAAAIkABQAAAABkAAAAJbQAAAAsAAAALAAAAAUIAAAAYAAAA//8AAAAAAAAAAAAiQAAAAZL///+u////AQAAAAAAAAAAACJAAUMAAAAZAAAACW8AAAAUAAAAFAAAAAFFAAAAGAAAAP//AAAAAAAAAAAAIkAAAAGQ////rv///wEAAAAAAAAAAAAiQAFGAAAAGQAAAAlxAAAAFAAAABQAAAABSAAAABgAAAD//wAAAAAAAAAAACJAAAABjv///67///8BAAAAAAAAAAAAIkABSQAAABkAAAAJcwAAABoAAAAaAAAAAUsAAAAYAAAA//8AAAAAAAAAAAAiQAAAAYz///+u////AQAAAAAAAAAAACJAAUwAAAAZAAAACXUAAAARAAAAEQAAAAFOAAAAGAAAAP//AAAAAAAAAAAAIkAAAAGK////rv///wEAAAAAAAAAAAAiQAFPAAAAGQAAAAl3AAAAEAAAABAAAAAHUwAAAAABAAAAAAEAAAQKSW5rUG9pbnRWMQI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DXQHVQAAAAABAAAAQAAAAAQKSW5rUG9pbnRWMQIA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NBwdXAAAAAAEAAAAgAAAABApJbmtQb2ludFYxAgAAAAk9AQAACT4BAAAJPwEAAAlAAQAACUEBAAAJQgEAAAlDAQAACUQBAAAJRQEAAAlGAQAACUcBAAAJSAEAAAlJAQAACUoBAAAJSwEAAAlMAQAACU0BAAAJTgEAAA0OB1kAAAAAAQAAACAAAAAECklua1BvaW50VjECAAAACU8BAAAJUAEAAAlRAQAACVIBAAAJUwEAAAlUAQAACVUBAAAJVgEAAAlXAQAACVgBAAAJWQEAAAlaAQAACVsBAAAJXAEAAAldAQAACV4BAAAJXwEAAAlgAQAACWEBAAAJYgEAAA0MB1sAAAAAAQAAABAAAAAECklua1BvaW50VjECAAAACWMBAAAJZAEAAAllAQAACWYBAAAJZwEAAAloAQAACWkBAAAJagEAAAlrAQAACWwBAAAJbQEAAAluAQAADQQHXQAAAAABAAAAEAAAAAQKSW5rUG9pbnRWMQIAAAAJbwEAAAlwAQAACXEBAAAJcgEAAAlzAQAACXQBAAAJdQEAAAl2AQAACXcBAAAJeAEAAAl5AQAACXoBAAAJewEAAA0DB18AAAAAAQAAACAAAAAECklua1BvaW50VjECAAAACXwBAAAJfQEAAAl+AQAACX8BAAAJgAEAAAmBAQAACYIBAAAJgwEAAAmEAQAACYUBAAAJhgEAAAmHAQAACYgBAAAJiQEAAAmKAQAACYsBAAAJjAEAAAmNAQAADQ4HYQAAAAABAAAAIAAAAAQKSW5rUG9pbnRWMQIAAAAJjgEAAAmPAQAACZABAAAJkQEAAAmSAQAACZMBAAAJlAEAAAmVAQAACZYBAAAJlwEAAAmYAQAACZkBAAAJmgEAAAmbAQAACZwBAAAJnQEAAAmeAQAACZ8BAAAJoAEAAAmhAQAACaIBAAAJowEAAAmkAQAACaUBAAANCAdjAAAAAAEAAAAQAAAABApJbmtQb2ludFYxAgAAAAmmAQAACacBAAAJqAEAAAmpAQAACaoBAAAJqwEAAAmsAQAACa0BAAAJrgEAAAmvAQAACbABAAAJsQEAAAmyAQAADQMHZQAAAAABAAAAIAAAAAQKSW5rUG9pbnRWMQIAAAAJswEAAAm0AQAACbUBAAAJtgEAAAm3AQAACbgBAAAJuQEAAAm6AQAACbsBAAAJvAEAAAm9AQAACb4BAAAJvwEAAAnAAQAACcEBAAAJwgEAAAnDAQAACcQBAAAJxQEAAAnGAQAADQwHZwAAAAABAAAAEAAAAAQKSW5rUG9pbnRWMQIAAAAJxwEAAAnIAQAACckBAAAJygEAAAnLAQAACcwBAAAJzQEAAAnOAQAACc8BAAANBwdpAAAAAAEAAAAQAAAABApJbmtQb2ludFYxAgAAAAnQAQAACdEBAAAJ0gEAAAnTAQAACdQBAAAJ1QEAAAnWAQAACdcBAAAJ2AEAAAnZAQAACdoBAAAJ2wEAAAncAQAACd0BAAANAgdrAAAAAAEAAAAgAAAABApJbmtQb2ludFYxAgAAAAneAQAACd8BAAAJ4AEAAAnhAQAACeIBAAAJ4wEAAAnkAQAACeUBAAAJ5gEAAAnnAQAACegBAAAJ6QEAAAnqAQAACesBAAAJ7AEAAAntAQAACe4BAAAJ7wEAAAnwAQAADQ0HbQAAAAABAAAAEAAAAAQKSW5rUG9pbnRWMQIAAAAJ8QEAAAnyAQAACfMBAAAJ9AEAAAn1AQAACfYBAAAJ9wEAAAn4AQAACfkBAAAJ+gEAAAn7AQAADQUHbwAAAAABAAAAIAAAAAQKSW5rUG9pbnRWMQIAAAAJ/AEAAAn9AQAACf4BAAAJ/wEAAAkAAgAACQECAAAJAgIAAAkDAgAACQQCAAAJBQIAAAkGAgAACQcCAAAJCAIAAAkJAgAACQoCAAAJCwIAAAkMAgAACQ0CAAAJDgIAAAkPAgAADQwHcQAAAAABAAAAIAAAAAQKSW5rUG9pbnRWMQIAAAAJEAIAAAkRAgAACRICAAAJEwIAAAkUAgAACRUCAAAJFgIAAAkXAgAACRgCAAAJGQIAAAkaAgAACRsCAAAJHAIAAAkdAgAACR4CAAAJHwIAAAkgAgAACSECAAAJIgIAAAkjAgAADQwHcwAAAAABAAAAIAAAAAQKSW5rUG9pbnRWMQIAAAAJJAIAAAklAgAACSYCAAAJJwIAAAkoAgAACSkCAAAJKgIAAAkrAgAACSwCAAAJLQIAAAkuAgAACS8CAAAJMAIAAAkxAgAACTICAAAJMwIAAAk0AgAACTUCAAAJNgIAAAk3AgAACTgCAAAJOQIAAAk6AgAACTsCAAAJPAIAAAk9AgAADQYHdQAAAAABAAAAIAAAAAQKSW5rUG9pbnRWMQIAAAAJPgIAAAk/AgAACUACAAAJQQIAAAlCAgAACUMCAAAJRAIAAAlFAgAACUYCAAAJRwIAAAlIAgAACUkCAAAJSgIAAAlLAgAACUwCAAAJTQIAAAlOAgAADQ8HdwAAAAABAAAAEAAAAAQKSW5rUG9pbnRWMQIAAAAJTwIAAAlQAgAACVECAAAJUgIAAAlTAgAACVQCAAAJVQIAAAlWAgAACVcCAAAJWAIAAAlZAgAACVoCAAAJWwIAAAlcAgAACV0CAAAJXgIAAAV4AAAACklua1BvaW50VjEEAAAAAVgBWQ5QcmVzc3VyZUZhY3RvcglUaW1lU3RhbXAAAAAABgYLEAIAAAC42S/EitK4P+Qx25SaW4A/AAAAPwAAAAAAAAAAAXkAAAB4AAAANrwUZoCfuD/kMduUmluAPwAAAD8gAAAAAAAAAAF6AAAAeAAAADKB3qlrObg/CN9qaINafD8AAAA/IAAAAAAAAAABewAAAHgAAACwY8NLYQa4PzhaH6fR/Xc/AAAAPy8AAAAAAAAAAXwAAAB4AAAALkao7VbTtz84Wh+n0f13PwAAAD8vAAAAAAAAAAF9AAAAeAAAAKwojY9MoLc/eNXT5R+hcz8AAAA/cAAAAAAAAAABfgAAAHgAAAAqC3IxQm23P3jV0+UfoXM/AAAAP38AAAAAAAAAAX8AAAB4AAAAqO1W0zc6tz941dPlH6FzPwAAAD+uAAAAAAAAAAGAAAAAeAAAAKSyIBcj1LY/eNXT5R+hcz8AAAA/rgAAAAAAAAABgQAAAHgAAAAilQW5GKG2P3jV0+UfoXM/AAAAP74AAAAAAAAAAYIAAAB4AAAAoHfqWg5utj941dPlH6FzPwAAAD++AAAAAAAAAAGDAAAAeAAAAJw8tJ75B7Y/eNXT5R+hcz8AAAA/zQAAAAAAAAABhAAAAHgAAACYAX7i5KG1P3jV0+UfoXM/AAAAP80AAAAAAAAAAYUAAAB4AAAAkIsRarvVtD941dPlH6FzPwAAAD/dAAAAAAAAAAGGAAAAeAAAAI5Q262mb7Q/eNXT5R+hcz8AAAA/3QAAAAAAAAABhwAAAHgAAACKFaXxkQm0P3jV0+UfoXM/AAAAP+0AAAAAAAAAAYgAAAB4AAAACPiJk4fWsz941dPlH6FzPwAAAD/tAAAAAAAAAAGJAAAAeAAAAIbabjV9o7M/eNXT5R+hcz8AAAA/DAEAAAAAAAABigAAAHgAAAAEvVPXcnCzP3jV0+UfoXM/AAAAPwwBAAAAAAAAAYsAAAB4AAAAgp84eWg9sz941dPlH6FzPwAAAD8rAQAAAAAAAAGMAAAAeAAAAP6BHRteCrM/eNXT5R+hcz8AAAA/OwEAAAAAAAABjQAAAHgAAAB8ZAK9U9eyP3jV0+UfoXM/AAAAPzsBAAAAAAAAAY4AAAB4AAAAeCnMAD9xsj941dPlH6FzPwAAAD9KAQAAAAAAAAGPAAAAeAAAAHTulUQqC7I/OFofp9H9dz8AAAA/SgEAAAAAAAABkAAAAHgAAABws1+IFaWxPwjfamiDWnw/AAAAP1oBAAAAAAAAAZEAAAB4AAAA7pVEKgtysT/kMduUmluAPwAAAD9aAQAAAAAAAAGSAAAAeAAAAOpaDm72C7E/5DHblJpbgD8AAAA/agEAAAAAAAABkwAAAHgAAABoPfMP7NiwP6S2JlZMuIQ/AAAAP3kBAAAAAAAAAZQAAAB4AAAA5h/YseGlsD8Mecw2peaGPwAAAD95AQAAAAAAAAGVAAAAeAAAAGQCvVPXcrA/bDtyF/4UiT8AAAA/eQEAAAAAAAABlgAAAHgAAABkAr1T13KwP9T9F/hWQ4s/AAAAP4kBAAAAAAAAAZcAAAB4AAAAYMeGl8IMsD80wL3Yr3GNPwAAAD+JAQAAAAAAAAGYAAAAeAAAAGDHhpfCDLA/fqIEzTDnkD8AAAA/mAEAAAAAAAABmQAAAHgAAAC8U9dycLOvP6qDVz1d/pE/AAAAP5gBAAAAAAAAAZoAAAB4AAAAuBihtltNrz/eZKqtiRWTPwAAAD+oAQAAAAAAAAGbAAAAeAAAALgYobZbTa8/cgij/g5blj8AAAA/qAEAAAAAAAABnAAAAHgAAAC03Wr6RueuP6Lp9W47cpc/AAAAP7gBAAAAAAAAAZ0AAAB4AAAAsKI0PjKBrj9qbkEw7c6bPwAAAD+4AQAAAAAAAAGeAAAAeAAAAKgsyMUIta0/l3nGeM8VoD8AAAA/xwEAAAAAAAABnwAAAHgAAACoLMjFCLWtP/k7bFkoRKI/AAAAP9cBAAAAAAAAAaAAAAB4AAAAoLZbTd/orD/1bjtyF/6kPwAAAD/XAQAAAAAAAAGhAAAAeAAAAJx7JZHKgqw/VzHhUnAspz8AAAA/1wEAAAAAAAABogAAAHgAAACYQO/UtRysP7vzhjPJWqk/AAAAP+cBAAAAAAAAAaMAAAB4AAAAmEDv1LUcrD8dtiwUIomrPwAAAD/2AQAAAAAAAAGkAAAAeAAAAJhA79S1HKw/f3jS9Hq3rT8AAAA/9gEAAAAAAAABpQAAAHgAAACYQO/UtRysP7zV0Aa1OLA/AAAAPwYCAAAAAAAAAaYAAAB4AAAAmEDv1LUcrD86bziTrJWxPwAAAD8GAgAAAAAAAAGnAAAAeAAAAJhA79S1HKw/bFCLA9mssj8AAAA/BgIAAAAAAAABqAAAAHgAAACYQO/UtRysP5wx3nMFxLM/AAAAPxUCAAAAAAAAAakAAAB4AAAAoLZbTd/orD+CWhzIZpW0PwAAAD8lAgAAAAAAAAGqAAAAeAAAAKgsyMUIta0/aINaHMhmtT8AAAA/JQIAAAAAAAABqwAAAHgAAAC4GKG2W02vP5hkrYz0fbY/AAAAPzUCAAAAAAAAAawAAAB4AAAAaD3zD+zYsD/KRQD9IJW3PwAAAD81AgAAAAAAAAGtAAAAeAAAAPYLsaI0PrI/lJd8peM3uT8AAAA/RAIAAAAAAAABrgAAAHgAAAAMM8BPnDy0P6qhDWpxILs/AAAAP0QCAAAAAAAAAa8AAAB4AAAAoHfqWg5utj9084kSNMO8PwAAAD9UAgAAAAAAAAGwAAAAeAAAALjZL8SK0rg/PkUGu/Zlvj8AAAA/VAIAAAAAAAABsQAAAHgAAADOO3UtBze7P4RLwbFcBMA/AAAAP2QCAAAAAAAAAbIAAAB4AAAA6p26loObvT9DGPV32LLAPwAAAD9kAgAAAAAAAAGzAAAAeAAAAMGODS+FGcA/AeUoPlRhwT8AAAA/cwIAAAAAAAABtAAAAHgAAAALsaI0PjLBP5pVUnbq7ME/AAAAP3MCAAAAAAAAAbUAAAB4AAAAV9M3OvdKwj8NanEgm1XCPwAAAD+DAgAAAAAAAAG2AAAAeAAAAKH1zD+wY8M/f36Qyku+wj8AAAA/gwIAAAAAAAABtwAAAHgAAACvpm907pXEP8w2peYWBMM/AAAAP5ICAAAAAAAAAbgAAAB4AAAA+cgEeqeuxT/xkq90/CbDPwAAAD+SAgAAAAAAAAG5AAAAeAAAAMcItd1q+sY/8ZKvdPwmwz8AAAA/ogIAAAAAAAABugAAAHgAAAARK0rjIxPIP/GSr3T8JsM/AAAAP6ICAAAAAAAAAbsAAAB4AAAA3Wr6RudeyT/xkq90/CbDPwAAAD+yAgAAAAAAAAG8AAAAeAAAAOkbnXslkco/8ZKvdPwmwz8AAAA/wQIAAAAAAAABvQAAAHgAAAC1W03f6NzLP/GSr3T8JsM/AAAAP8ECAAAAAAAAAb4AAAB4AAAAwwzwEycPzT/xkq90/CbDPwAAAD/BAgAAAAAAAAG/AAAAeAAAAJFMoHfqWs4/f36Qyku+wj8AAAA/0QIAAAAAAAABwAAAAHgAAADbbjV9o3PPPzPGe66AeMI/AAAAP9ECAAAAAAAAAcEAAAB4AAAAcvLQeuYf0D/BsVwE0A/CPwAAAD/hAgAAAAAAAAHCAAAAeAAAABRmgJ84edA/dPlH6ATKwT8AAAA/4QIAAAAAAAABwwAAAHgAAAD4SiKVBbnQPyhBM8w5hME/AAAAP/ACAAAAAAAAAcQAAAB4AAAAGKG2W03f0D8B5Sg+VGHBPwAAAD8AAwAAAAAAAAHFAAAAeAAAANovxIrS+NA/tSwUIokbwT8AAAA/AAMAAAAAAAABxgAAAHgAAAA690oilQXRP4/QCZSj+MA/AAAAPwADAAAAAAAAAccAAAB4AAAAmr7RuVcS0T+P0AmUo/jAPwAAAD8PAwAAAAAAAAHIAAAAeAAAAJq+0blXEtE/anT/Bb7VwD8AAAA/DwMAAAAAAAAByQAAAHgAAACavtG5VxLRP0MY9XfYssA/AAAAPx8DAAAAAAAAAcoAAAB4AAAA/IVYURof0T8cvOrp8o/APwAAAD8vAwAAAAAAAAHLAAAAeAAAAPyFWFEaH9E/9l/gWw1twD8AAAA/PgMAAAAAAAABzAAAAHgAAAD8hVhRGh/RP9ED1s0nSsA/AAAAPz4DAAAAAAAAAc0AAAB4AAAAXE3f6Nwr0T+83m1H7sK/PwAAAD9OAwAAAAAAAAHOAAAAeAAAAFxN3+jcK9E/2LUv84zxvj8AAAA/TgMAAAAAAAABzwAAAHgAAABcTd/o3CvRP/KM8Z4rIL4/AAAAP14DAAAAAAAAAdAAAAB4AAAAXE3f6Nwr0T8MZLNKyk69PwAAAD9tAwAAAAAAAAHRAAAAeAAAAFxN3+jcK9E/3IJg2p03vD8AAAA/bQMAAAAAAAAB0gAAAHgAAABcTd/o3CvRP17p+E2m2ro/AAAAP30DAAAAAAAAAdMAAAB4AAAAXE3f6Nwr0T+wbj5Rgma4PwAAAD+MAwAAAAAAAAHUAAAAeAAAAPyFWFEaH9E/GP4UGezatz8AAAA/nAMAAAAAAAAB1QAAAHgAAACavtG5VxLRP+Ycwqi/w7Y/AAAAP5wDAAAAAAAAAdYAAAB4AAAAmr7RuVcS0T+YZK2M9H22PwAAAD+7AwAAAAAAAAHXAAAAeAAAADr3SiKVBdE/TKyYcCk4tj8AAAA/uwMAAAAAAAAB2AAAAHgAAADaL8SK0vjQP7Q7bziTrLU/AAAAP9sDAAAAAAAAAdkAAAB4AAAAemg98w/s0D/OEjHkMdu0PwAAAD/bAwAAAAAAAAHaAAAAeAAAABihtltN39A/glocyGaVtD8AAAA/2wMAAAAAAAAB2wAAAHgAAAAYobZbTd/QP+rp8o/QCbQ/AAAAP+oDAAAAAAAAAdwAAAB4AAAAuNkvxIrS0D+cMd5zBcSzPwAAAD/qAwAAAAAAAAHdAAAAeAAAAFgSqSzIxdA/BMG0O284sz8AAAA/+gMAAAAAAAAB3gAAAHgAAACWg5v9QqzQP2xQiwPZrLI/AAAAPwkEAAAAAAAAAd8AAAB4AAAAdi0HN/uF0D86bziTrJWxPwAAAD8JBAAAAAAAAAHgAAAAeAAAAJJIZUEuRtA/vNXQBrU4sD8AAAA/GQQAAAAAAAAB4QAAAHgAAAAQK0rjIxPQP3940vR6t60/AAAAPxkEAAAAAAAAAeIAAAB4AAAAm/1CrCiNzz8dtiwUIomrPwAAAD8pBAAAAAAAAAHjAAAAeAAAAFUW5GKE2s4/I4Nd+zLPqD8AAAA/KQQAAAAAAAAB5AAAAHgAAAAPL4UZ4CfOPydQjuJDFaY/AAAAPzgEAAAAAAAAAeUAAAB4AAAAx0cm0Dt1zT8rHb/JVFujPwAAAD84BAAAAAAAAAHmAAAAeAAAAEHv1LUc3Mw/l3nGeM8VoD8AAAA/SAQAAAAAAAAB5wAAAHgAAAC5loOb/ULMP5pPlKAZ5pw/AAAAP0gEAAAAAAAAAegAAAB4AAAAd+paDm72yz82je6/wLeaPwAAAD9YBAAAAAAAAAHpAAAAeAAAAHOvJFJZkMs/oun1bjtylz8AAAA/WAQAAAAAAAAB6gAAAHgAAABvdO6VRCrLPz4nUI7iQ5U/AAAAP2cEAAAAAAAAAesAAAB4AAAAqaqqqqqqyj+qg1c9Xf6RPwAAAD9nBAAAAAAAAAHsAAAAeAAAAOXgZr8QK8o/fqIEzTDnkD8AAAA/dwQAAAAAAAAB7QAAAHgAAAAhFyPUdqvJPzTAvdivcY0/AAAAP3cEAAAAAAAAAe4AAAB4AAAAVxKpLMjFyD9sO3IX/hSJPwAAAD+GBAAAAAAAAAHvAAAAeAAAAE+cPLSe+cc/DHnMNqXmhj8AAAA/hgQAAAAAAAAB8AAAAHgAAACHl8IM8BPHP6S2JlZMuIQ/AAAAP5YEAAAAAAAAAfEAAAB4AAAA/QM7NrwUxj+ktiZWTLiEPwAAAD+WBAAAAAAAAAHyAAAAeAAAALPhpTAD/MQ/pLYmVky4hD8AAAA/pgQAAAAAAAAB8wAAAHgAAAAnTh5az/zDP0T0gHXziYI/AAAAP6YEAAAAAAAAAfQAAAB4AAAAXUmksiAXwz9E9IB184mCPwAAAD+1BAAAAAAAAAH1AAAAeAAAAFfTNzr3SsI/RPSAdfOJgj8AAAA/tQQAAAAAAAAB9gAAAHgAAAAP7NjwUpjBP0T0gHXziYI/AAAAP8UEAAAAAAAAAfcAAAB4AAAAC7GiND4ywT9E9IB184mCPwAAAD/FBAAAAAAAAAH4AAAAeAAAAImTh9Yz/8A/RPSAdfOJgj8AAAA/1QQAAAAAAAAB+QAAAHgAAAAHdmx4KczAP0T0gHXziYI/AAAAP+QEAAAAAAAAAfoAAAB4AAAAR+deSaSywD9E9IB184mCPwAAAD8jBQAAAAAAAAH7AAAAeAAAAPITJw+tZ74/DHnMNqXmhj8AAAA/MgUAAAAAAAAB/AAAAHgAAABqu9X0jc69P2w7chf+FIk/AAAAPzIFAAAAAAAAAf0AAAB4AAAA5mKE2m41vT9sO3IX/hSJPwAAAD8yBQAAAAAAAAH+AAAAeAAAAN7sF2JFabw/1P0X+FZDiz8AAAA/MgUAAAAAAAAB/wAAAHgAAADaseGlMAO8P9T9F/hWQ4s/AAAAP0IFAAAAAAAAAQABAAB4AAAAUFmQixFquz80wL3Yr3GNPwAAAD9CBQAAAAAAAAEBAQAAeAAAAE4eWs/8A7s/nIJjuQigjz8AAAA/UgUAAAAAAAABAgEAAHgAAADMAD9x8tC6P5yCY7kIoI8/AAAAP1IFAAAAAAAAAQMBAAB4AAAASuMjE+iduj+cgmO5CKCPPwAAAD+vBQAAAAAAAAEEAQAAeAAAAJp/YMeGl+Y/0uvdduQu3D8AAAA/AAAAAAAAAAABBQEAAHgAAABL4yMT6J3mP9Lr3XbkLtw/AAAAPz8AAAAAAAAAAQYBAAB4AAAADHIxQm235j/S69125C7cPwAAAD9OAAAAAAAAAAEHAQAAeAAAAHxkAr1T1+Y/5hnjPVdA3D8AAAA/TgAAAAAAAAABCAEAAHgAAAD+gR0bXgrnP+YZ4z1XQNw/AAAAP14AAAAAAAAAAQkBAAB4AAAAMQP8xMlD5z/mGeM9V0DcPwAAAD9eAAAAAAAAAAEKAQAAeAAAAHSvJFJZkOc/+kfoBMpR3D8AAAA/bgAAAAAAAAABCwEAAHgAAAC3W03f6NznP/pH6ATKUdw/AAAAP24AAAAAAAAAAQwBAAB4AAAA+gd2bHgp6D/6R+gEylHcPwAAAD99AAAAAAAAAAENAQAAeAAAAO0XYkVpfOg/+kfoBMpR3D8AAAA/fQAAAAAAAAABDgEAAHgAAACRixFqu9XoPwx27cs8Y9w/AAAAP40AAAAAAAAAAQ8BAAB4AAAAg5v9Qqwo6T8y0vdZIobcPwAAAD+cAAAAAAAAAAEQAQAAeAAAACgPrWf+gek/RgD9IJWX3D8AAAA/nAAAAAAAAAABEQEAAHgAAABru9X0jc7pP1ouAugHqdw/AAAAP5wAAAAAAAAAARIBAAB4AAAArmf+gR0b6j9+igx27cvcPwAAAD+8AAAAAAAAAAETAQAAeAAAAECwY8NLYeo/krgRPWDd3D8AAAA/vAAAAAAAAAABFAEAAHgAAADT+MgEeqfqP6TmFgTT7tw/AAAAP7wAAAAAAAAAARUBAAB4AAAABXqnruXg6j+4FBzLRQDdPwAAAD/LAAAAAAAAAAEWAQAAeAAAAOdeSaSyIOs/zEIhkrgR3T8AAAA/ywAAAAAAAAABFwEAAHgAAABpfGQCvVPrP95wJlkrI90/AAAAP9sAAAAAAAAAARgBAAB4AAAAi9L4yAR66z/ecCZZKyPdPwAAAD/bAAAAAAAAAAEZAQAAeAAAAA3wEycPres/3nAmWSsj3T8AAAA/6wAAAAAAAAABGgEAAHgAAADfqWs5uNnrP/CeKyCeNN0/AAAAP+sAAAAAAAAAARsBAAB4AAAAAQAAAAAA7D/wnisgnjTdPwAAAD/6AAAAAAAAAAEcAQAAeAAAAIEdG14KM+w/8J4rIJ403T8AAAA/+gAAAAAAAAABHQEAAHgAAACjc68kUlnsP/CeKyCeNN0/AAAAPwoBAAAAAAAAAR4BAAB4AAAAdS0HN/uF7D/wnisgnjTdPwAAAD8KAQAAAAAAAAEfAQAAeAAAAJeDm/1CrOw/8J4rIJ403T8AAAA/GQEAAAAAAAABIAEAAHgAAAB5aD3zD+zsP/CeKyCeNN0/AAAAPxkBAAAAAAAAASEBAAB4AAAAq+kbnXsl7T/wnisgnjTdPwAAAD8pAQAAAAAAAAEiAQAAeAAAAC0HN/uFWO0/8J4rIJ403T8AAAA/KQEAAAAAAAABIwEAAHgAAADBT5w8tJ7tP/CeKyCeNN0/AAAAPzkBAAAAAAAAASQBAAB4AAAAU5gBfuLk7T/wnisgnjTdPwAAAD85AQAAAAAAAAElAQAAeAAAAIUZ4CdOHu4/GPs1roNX3T8AAAA/SAEAAAAAAAABJgEAAHgAAAAHN/uFWFHuPyopO3X2aN0/AAAAP0gBAAAAAAAAAScBAAB4AAAA2fBSmAF+7j8+V0A8aXrdPwAAAD9YAQAAAAAAAAEoAQAAeAAAAPtG515JpO4/UIVFA9yL3T8AAAA/WAEAAAAAAAABKQEAAHgAAABrObjZL8TuP2SzSspOnd0/AAAAP2gBAAAAAAAAASoBAAB4AAAAPfMP7Njw7j944U+Rwa7dPwAAAD9oAQAAAAAAAAErAQAAeAAAAP+BHRteCu8/nD1aH6fR3T8AAAA/dwEAAAAAAAABLAEAAHgAAAAPrWf+gR3vP5w9Wh+n0d0/AAAAP3cBAAAAAAAAAS0BAAB4AAAAIdix4aUw7z/CmWStjPTdPwAAAD+HAQAAAAAAAAEuAQAAeAAAADED/MTJQ+8/1sdpdP8F3j8AAAA/hwEAAAAAAAABLwEAAHgAAACRyoJcjFDvP/wjdALlKN4/AAAAP5YBAAAAAAAAATABAAB4AAAA8ZEJ9E5d7z/8I3QC5SjePwAAAD+WAQAAAAAAAAExAQAAeAAAAKP1zD+wY+8//CN0AuUo3j8AAAA/pgEAAAAAAAABMgEAAHgAAABRWZCLEWrvP/wjdALlKN4/AAAAP8UBAAAAAAAAATMBAAB4AAAAA71T13Jw7z/8I3QC5SjePwAAAD9CAgAAAAAAAAE0AQAAeAAAAGOE2m41fe8//CN0AuUo3j8AAAA/UgIAAAAAAAABNQEAAHgAAABzryRSWZDvP/wjdALlKN4/AAAAP2ICAAAAAAAAATYBAAB4AAAAhdpuNX2j7z/q9W47chfePwAAAD9iAgAAAAAAAAE3AQAAeAAAAOWh9cw/sO8/6vVuO3IX3j8AAAA/YgIAAAAAAAABOAEAAHgAAAD3zD+wY8PvP9bHaXT/Bd4/AAAAP3ECAAAAAAAAATkBAAB4AAAApzAD/MTJ7z/Wx2l0/wXePwAAAD9xAgAAAAAAAAE6AQAAeAAAAAf4iZOH1u8/sGtf5hnj3T8AAAA/gQIAAAAAAAABOwEAAHgAAAC3W03f6NzvP7BrX+YZ490/AAAAP5ACAAAAAAAAATwBAAB4AAAAZ78QK0rj7z+cPVofp9HdPwAAAD+QAgAAAAAAAAE9AQAAeAAAAACZQO/UtWw/hjaoxYFsxj8AAAA/AAAAAAAAAAABPgEAAHgAAACgJFJZkItxP4Y2qMWBbMY/AAAAPz8AAAAAAAAAAT8BAAB4AAAAwPwDOza8dD+GNqjFgWzGPwAAAD8/AAAAAAAAAAFAAQAAeAAAAODUtRzc7Hc/hjaoxYFsxj8AAAA/TgAAAAAAAAABQQEAAHgAAAAghRngJ05+P4Y2qMWBbMY/AAAAP04AAAAAAAAAAUIBAAB4AAAAwJq+0blXgj+skrJTZ4/GPwAAAD9eAAAAAAAAAAFDAQAAeAAAACAj1Har6Ys/0u684Uyyxj8AAAA/XgAAAAAAAAABRAEAAHgAAADQwc1+IVaUP/hKx28y1cY/AAAAP24AAAAAAAAAAUUBAAB4AAAAMMBPnDy0nj9FA9yL/RrHPwAAAD9uAAAAAAAAAAFGAQAAeAAAAFhVVVVVVaU/al/mGeM9xz8AAAA/fQAAAAAAAAABRwEAAHgAAACMj0ygd+qqP7gX+zWug8c/AAAAP40AAAAAAAAAAUgBAAB4AAAAZAK9U9dysD+4F/s1roPHPwAAAD+NAAAAAAAAAAFJAQAAeAAAAIbabjV9o7M/uBf7Na6Dxz8AAAA/jQAAAAAAAAABSgEAAHgAAAAeWs/8Azu2P7gX+zWug8c/AAAAP50AAAAAAAAAAUsBAAB4AAAAtJ75B3ZsuD+4F/s1roPHPwAAAD+dAAAAAAAAAAFMAQAAeAAAAMBPnDy0nrk/uBf7Na6Dxz8AAAA/rAAAAAAAAAABTQEAAHgAAABGqO1W0ze6P7gX+zWug8c/AAAAP6wAAAAAAAAAAU4BAAB4AAAASuMjE+iduj+4F/s1roPHPwAAAD+8AAAAAAAAAAFPAQAAeAAAAA5u9guxorQ/NMOcQxj11z8AAAA/AAAAAAAAAAABUAEAAHgAAAASqSzIxQi1PzTDnEMY9dc/AAAAPwAAAAAAAAAAAVEBAAB4AAAAFuRihNputT80w5xDGPXXPwAAAD8AAAAAAAAAAAFSAQAAeAAAAJgBfuLkobU/NMOcQxj11z8AAAA/EAAAAAAAAAABUwEAAHgAAAAaH5lA79S1PzTDnEMY9dc/AAAAPxAAAAAAAAAAAVQBAAB4AAAAnDy0nvkHtj80w5xDGPXXPwAAAD8fAAAAAAAAAAFVAQAAeAAAACKVBbkYobY/IJWXfKXj1z8AAAA/HwAAAAAAAAABVgEAAHgAAACksiAXI9S2PyCVl3yl49c/AAAAPy8AAAAAAAAAAVcBAAB4AAAArCiNj0ygtz8glZd8pePXPwAAAD8vAAAAAAAAAAFYAQAAeAAAALjZL8SK0rg/IJWXfKXj1z8AAAA/PgAAAAAAAAABWQEAAHgAAABCbbeavtG5PzTDnEMY9dc/AAAAPz4AAAAAAAAAAVoBAAB4AAAAzAA/cfLQuj9H8aEKiwbYPwAAAD9OAAAAAAAAAAFbAQAAeAAAAFrP/AM7Nrw/R/GhCosG2D8AAAA/XgAAAAAAAAABXAEAAHgAAABmgJ84eWi9P1ofp9H9F9g/AAAAP14AAAAAAAAAAV0BAAB4AAAA8hMnD61nvj9aH6fR/RfYPwAAAD+QAAAAAAAAAAFeAQAAeAAAAPrEyUPrmb8/Wh+n0f0X2D8AAAA/rwAAAAAAAAABXwEAAHgAAADBjg0vhRnAP1ofp9H9F9g/AAAAP68AAAAAAAAAAWABAAB4AAAAQ6wojY9MwD9aH6fR/RfYPwAAAD+vAAAAAAAAAAFhAQAAeAAAAMXJQ+uZf8A/Wh+n0f0X2D8AAAA/rwAAAAAAAAABYgEAAHgAAACFWFEaH5nAP1ofp9H9F9g/AAAAP78AAAAAAAAAAWMBAAB4AAAA2K2mb3TulT/wnisgnjTdPwAAAD8AAAAAAAAAAAFkAQAAeAAAAChK4yMT6J0/8J4rIJ403T8AAAA/PgAAAAAAAAABZQEAAHgAAABM3+jcK4mkP/CeKyCeNN0/AAAAPz4AAAAAAAAAAWYBAAB4AAAAhN6pazm4qT/wnisgnjTdPwAAAD9OAAAAAAAAAAFnAQAAeAAAAGDHhpfCDLA/8J4rIJ403T8AAAA/TgAAAAAAAAABaAEAAHgAAAD6RudeSaSyP/CeKyCeNN0/AAAAP14AAAAAAAAAAWkBAAB4AAAAkIsRarvVtD/wnisgnjTdPwAAAD9eAAAAAAAAAAFqAQAAeAAAAJw8tJ75B7Y/8J4rIJ403T8AAAA/bQAAAAAAAAABawEAAHgAAACo7VbTNzq3P/CeKyCeNN0/AAAAP20AAAAAAAAAAWwBAAB4AAAArCiNj0ygtz/wnisgnjTdPwAAAD99AAAAAAAAAAFtAQAAeAAAAC5GqO1W07c/8J4rIJ403T8AAAA/jAAAAAAAAAABbgEAAHgAAACwY8NLYQa4P/CeKyCeNN0/AAAAP4wAAAAAAAAAAW8BAAB4AAAAi9L4yAR6xz/eamiDWhzoPwAAAD8AAAAAAAAAAAFwAQAAeAAAAA3wEycPrcc/6AHr5hMl6D8AAAA/XgAAAAAAAAABcQEAAHgAAADRuVcSqSzIP/KYbUrNLeg/AAAAP14AAAAAAAAAAXIBAAB4AAAAGaG2W03fyD/7L/CthjboPwAAAD9tAAAAAAAAAAFzAQAAeAAAAJ/5B3ZseMk/+y/wrYY26D8AAAA/fAAAAAAAAAABdAEAAHgAAACnb3TulUTKP/sv8K2GNug/AAAAP3wAAAAAAAAAAXUBAAB4AAAAb3TulUQqyz/7L/CthjboPwAAAD+MAAAAAAAAAAF2AQAAeAAAAHfqWg5u9ss/+y/wrYY26D8AAAA/jAAAAAAAAAABdwEAAHgAAACBYMeGl8LMP/sv8K2GNug/AAAAP4wAAAAAAAAAAXgBAAB4AAAAB7kYobZbzT/7L/CthjboPwAAAD+bAAAAAAAAAAF5AQAAeAAAAE2gd+paDs4/+y/wrYY26D8AAAA/mwAAAAAAAAABegEAAHgAAACRTKB36lrOP/sv8K2GNug/AAAAP6sAAAAAAAAAAXsBAAB4AAAAE2q71fSNzj/7L/CthjboPwAAAD+6AAAAAAAAAAF8AQAAeAAAAHTulUQqC7I/vOcKiCdN7z8AAAA/AAAAAAAAAAABfQEAAHgAAAB07pVEKguyP8Z+jevgVe8/AAAAP14AAAAAAAAAAX4BAAB4AAAA9guxojQ+sj/Gfo3r4FXvPwAAAD9tAAAAAAAAAAF/AQAAeAAAAHgpzAA/cbI/0BUQT5pe7z8AAAA/bQAAAAAAAAABgAEAAHgAAAB8ZAK9U9eyP9AVEE+aXu8/AAAAP20AAAAAAAAAAYEBAAB4AAAABL1T13Jwsz/QFRBPml7vPwAAAD99AAAAAAAAAAGCAQAAeAAAAJCLEWq71bQ/2KySslNn7z8AAAA/fQAAAAAAAAABgwEAAHgAAAAeWs/8Azu2P9iskrJTZ+8/AAAAP40AAAAAAAAAAYQBAAB4AAAAuNkvxIrSuD/iQxUWDXDvPwAAAD+cAAAAAAAAAAGFAQAAeAAAAM47dS0HN7s/4kMVFg1w7z8AAAA/nAAAAAAAAAABhgEAAHgAAADqnbqWg5u9P+JDFRYNcO8/AAAAP5wAAAAAAAAAAYcBAAB4AAAAwY4NL4UZwD/iQxUWDXDvPwAAAD+sAAAAAAAAAAGIAQAAeAAAAMkEeqeu5cA/4kMVFg1w7z8AAAA/uwAAAAAAAAABiQEAAHgAAADReuYf2LHBP+JDFRYNcO8/AAAAP7sAAAAAAAAAAYoBAAB4AAAAEycPrWf+wT/iQxUWDXDvPwAAAD/LAAAAAAAAAAGLAQAAeAAAAJdEKgtyMcI/4kMVFg1w7z8AAAA/ywAAAAAAAAABjAEAAHgAAABX0zc690rCP+JDFRYNcO8/AAAAP9sAAAAAAAAAAY0BAAB4AAAAGWJFaXxkwj/iQxUWDXDvPwAAAD/bAAAAAAAAAAGOAQAAeAAAAK6mb3TuleA/+ErHbzLVxj8AAAA/AAAAAAAAAAABjwEAAHgAAAAObvYLsaLgP/hKx28y1cY/AAAAP4ECAAAAAAAAAZABAAB4AAAAbzV9o3Ov4D/4SsdvMtXGPwAAAD+QAgAAAAAAAAGRAQAAeAAAAIBgx4aXwuA/+ErHbzLVxj8AAAA/kAIAAAAAAAABkgEAAHgAAACRixFqu9XgP/hKx28y1cY/AAAAP6ACAAAAAAAAAZMBAAB4AAAAE6ksyMUI4T/S7rzhTLLGPwAAAD+gAgAAAAAAAAGUAQAAeAAAAKXxkQn0TuE/0u684Uyyxj8AAAA/sAIAAAAAAAABlQEAAHgAAACZAX7i5KHhP9LuvOFMssY/AAAAP78CAAAAAAAAAZYBAAB4AAAAixFqu9X04T/S7rzhTLLGPwAAAD+/AgAAAAAAAAGXAQAAeAAAAH8hVpTGR+I/0u684Uyyxj8AAAA/vwIAAAAAAAABmAEAAHgAAAAjlQW5GKHiP9LuvOFMssY/AAAAP88CAAAAAAAAAZkBAAB4AAAAZUEuRqjt4j/S7rzhTLLGPwAAAD/PAgAAAAAAAAGaAQAAeAAAAKjtVtM3OuM/rJKyU2ePxj8AAAA/3wIAAAAAAAABmwEAAHgAAADbbjV9o3PjP6ySslNnj8Y/AAAAP98CAAAAAAAAAZwBAAB4AAAAXYxQ262m4z+skrJTZ4/GPwAAAD/uAgAAAAAAAAGdAQAAeAAAAM5+IVaUxuM/rJKyU2ePxj8AAAA/7gIAAAAAAAABngEAAHgAAABAcfLQeubjP6ySslNnj8Y/AAAAP/4CAAAAAAAAAZ8BAAB4AAAAUJw8tJ754z+skrJTZ4/GPwAAAD8NAwAAAAAAAAGgAQAAeAAAALBjw0thBuQ/rJKyU2ePxj8AAAA/LQMAAAAAAAABoQEAAHgAAADBjg0vhRnkP6ySslNnj8Y/AAAAPy0DAAAAAAAAAaIBAAB4AAAAcfLQeuYf5D+skrJTZ4/GPwAAAD8tAwAAAAAAAAGjAQAAeAAAACJWlMZHJuQ/rJKyU2ePxj8AAAA/PAMAAAAAAAABpAEAAHgAAAAiVpTGRybkP4Y2qMWBbMY/AAAAP0wDAAAAAAAAAaUBAAB4AAAA0rlXEqks5D+GNqjFgWzGPwAAAD9cAwAAAAAAAAGmAQAAeAAAAODo3CuJVOI/XuzXuA5e1T8AAAA/AAAAAAAAAAABpwEAAHgAAACPTKB36lriP17s17gOXtU/AAAAPyAAAAAAAAAAAagBAAB4AAAAQLBjw0th4j9e7Ne4Dl7VPwAAAD8vAAAAAAAAAAGpAQAAeAAAAECwY8NLYeI/hUjiRvSA1T8AAAA/LwAAAAAAAAABqgEAAHgAAADwEycPrWfiP6uk7NTZo9U/AAAAPz8AAAAAAAAAAasBAAB4AAAA8BMnD61n4j/RAPdiv8bVPwAAAD8/AAAAAAAAAAGsAQAAeAAAAKF36loObuI/5S78KTLY1T8AAAA/TwAAAAAAAAABrQEAAHgAAAChd+paDm7iPwqLBrgX+9U/AAAAP08AAAAAAAAAAa4BAAB4AAAAoXfqWg5u4j8euQt/igzWPwAAAD9eAAAAAAAAAAGvAQAAeAAAAFDbraZvdOI/MOcQRv0d1j8AAAA/XgAAAAAAAAABsAEAAHgAAAABP3Hy0HriP0QVFg1wL9Y/AAAAP24AAAAAAAAAAbEBAAB4AAAAAT9x8tB64j9XQxvU4kDWPwAAAD9uAAAAAAAAAAGyAQAAeAAAALGiND4ygeI/V0Mb1OJA1j8AAAA/bgAAAAAAAAABswEAAHgAAAByMUJtt5riP0y+0vGbTNU/AAAAPwAAAAAAAAAAAbQBAAB4AAAAws1+IVaU4j9MvtLxm0zVPwAAAD9GAAAAAAAAAAG1AQAAeAAAAMLNfiFWlOI/XuzXuA5e1T8AAAA/RgAAAAAAAAABtgEAAHgAAABiBviJk4fiP3Ia3X+Bb9U/AAAAP0YAAAAAAAAAAbcBAAB4AAAAsaI0PjKB4j+FSOJG9IDVPwAAAD9VAAAAAAAAAAG4AQAAeAAAAAE/cfLQeuI/l3bnDWeS1T8AAAA/ZQAAAAAAAAABuQEAAHgAAAABP3Hy0HriP6uk7NTZo9U/AAAAP3UAAAAAAAAAAboBAAB4AAAAUNutpm904j+rpOzU2aPVPwAAAD+EAAAAAAAAAAG7AQAAeAAAAFDbraZvdOI/vtLxm0y11T8AAAA/lAAAAAAAAAABvAEAAHgAAAChd+paDm7iP77S8ZtMtdU/AAAAP5QAAAAAAAAAAb0BAAB4AAAAoXfqWg5u4j/RAPdiv8bVPwAAAD+jAAAAAAAAAAG+AQAAeAAAAPATJw+tZ+I/0QD3Yr/G1T8AAAA/owAAAAAAAAABvwEAAHgAAADwEycPrWfiP+Uu/Cky2NU/AAAAP7MAAAAAAAAAAcABAAB4AAAAQLBjw0th4j/3XAHxpOnVPwAAAD/DAAAAAAAAAAHBAQAAeAAAAI9MoHfqWuI/CosGuBf71T8AAAA/0gAAAAAAAAABwgEAAHgAAACPTKB36lriPx65C3+KDNY/AAAAP9IAAAAAAAAAAcMBAAB4AAAA4OjcK4lU4j9EFRYNcC/WPwAAAD/SAAAAAAAAAAHEAQAAeAAAAODo3CuJVOI/anEgm1VS1j8AAAA/4gAAAAAAAAABxQEAAHgAAADg6NwriVTiP32fJWLIY9Y/AAAAP/IAAAAAAAAAAcYBAAB4AAAA4OjcK4lU4j+QzSopO3XWPwAAAD/yAAAAAAAAAAHHAQAAeAAAAAEAAAAAAOQ/R/GhCosG2D8AAAA/AAAAAAAAAAAByAEAAHgAAAABAAAAAADkP1ofp9H9F9g/AAAAP3kAAAAAAAAAAckBAAB4AAAAsGPDS2EG5D9uTayYcCnYPwAAAD+JAAAAAAAAAAHKAQAAeAAAALBjw0thBuQ/gHuxX+M62D8AAAA/mAAAAAAAAAABywEAAHgAAABhx4aXwgzkP4B7sV/jOtg/AAAAP6gAAAAAAAAAAcwBAAB4AAAAYceGl8IM5D+TqbYmVkzYPwAAAD+oAAAAAAAAAAHNAQAAeAAAABErSuMjE+Q/k6m2JlZM2D8AAAA/uAAAAAAAAAABzgEAAHgAAAARK0rjIxPkP6fXu+3IXdg/AAAAP8cAAAAAAAAAAc8BAAB4AAAAwY4NL4UZ5D+5BcG0O2/YPwAAAD/XAAAAAAAAAAHQAQAAeAAAAIIdG14KM+Q/iCRuRA9Y1z8AAAA/AAAAAAAAAAAB0QEAAHgAAABQnDy0nvnjP9XcgmDandc/AAAAPwAAAAAAAAAAAdIBAAB4AAAAoDh5aD3z4z/nCognTa/XPwAAAD8AAAAAAAAAAAHTAQAAeAAAAEBx8tB65uM/5wqIJ02v1z8AAAA/DwAAAAAAAAAB1AEAAHgAAACPDS+FGeDjP+cKiCdNr9c/AAAAPx8AAAAAAAAAAdUBAAB4AAAA36lrObjZ4z/nCognTa/XPwAAAD8fAAAAAAAAAAHWAQAAeAAAAC5GqO1W0+M/+jiN7r/A1z8AAAA/LgAAAAAAAAAB1wEAAHgAAAAeG14KM8DjPw5nkrUy0tc/AAAAPy4AAAAAAAAAAdgBAAB4AAAA/cTJQ+uZ4z8glZd8pePXPwAAAD8+AAAAAAAAAAHZAQAAeAAAADw2vBRmgOM/IJWXfKXj1z8AAAA/PgAAAAAAAAAB2gEAAHgAAAB7p67l4GbjPzTDnEMY9dc/AAAAP04AAAAAAAAAAdsBAAB4AAAAaXxkAr1T4z9H8aEKiwbYPwAAAD9OAAAAAAAAAAHcAQAAeAAAAFlRGh+ZQOM/Wh+n0f0X2D8AAAA/XQAAAAAAAAAB3QEAAHgAAABIJtA7dS3jP25NrJhwKdg/AAAAP10AAAAAAAAAAd4BAAB4AAAA+sgEeqeu3T/MQiGSuBHdPwAAAD8AAAAAAAAAAAHfAQAAeAAAALpXEqksyN0/zEIhkrgR3T8AAAA/PwAAAAAAAAAB4AEAAHgAAAB85h/YseHdP8xCIZK4Ed0/AAAAPz8AAAAAAAAAAeEBAAB4AAAAPHUtBzf73T/MQiGSuBHdPwAAAD8/AAAAAAAAAAHiAQAAeAAAAH4hVpTGR94/3nAmWSsj3T8AAAA/TgAAAAAAAAAB4wEAAHgAAADCzX4hVpTeP95wJlkrI90/AAAAP14AAAAAAAAAAeQBAAB4AAAAxgi13Wr63j/wnisgnjTdPwAAAD9eAAAAAAAAAAHlAQAAeAAAAMpD65l/YN8/8J4rIJ403T8AAAA/XgAAAAAAAAAB5gEAAHgAAAAwRqjtVtPfPwTNMOcQRt0/AAAAP24AAAAAAAAAAecBAAB4AAAA+gd2bHgp4D8Y+zWug1fdPwAAAD9uAAAAAAAAAAHoAQAAeAAAAD20nvkHduA/GPs1roNX3T8AAAA/fQAAAAAAAAAB6QEAAHgAAACAYMeGl8LgPxj7Na6DV90/AAAAP30AAAAAAAAAAeoBAAB4AAAAE6ksyMUI4T8Y+zWug1fdPwAAAD+NAAAAAAAAAAHrAQAAeAAAAKXxkQn0TuE/GPs1roNX3T8AAAA/nAAAAAAAAAAB7AEAAHgAAAAnD61n/oHhPyopO3X2aN0/AAAAP5wAAAAAAAAAAe0BAAB4AAAAmQF+4uSh4T8qKTt19mjdPwAAAD+sAAAAAAAAAAHuAQAAeAAAAKksyMUIteE/Kik7dfZo3T8AAAA/vAAAAAAAAAAB7wEAAHgAAABakIsRarvhPyopO3X2aN0/AAAAP7wAAAAAAAAAAfABAAB4AAAAWpCLEWq74T8Y+zWug1fdPwAAAD8ZAQAAAAAAAAHxAQAAeAAAACDYseGlMNs/R+vjNLr/4j8AAAA/AAAAAAAAAAAB8gEAAHgAAADmofXMP7DbP0fr4zS6/+I/AAAAP50AAAAAAAAAAfMBAAB4AAAACjPAT5w83D9RgmaYcwjjPwAAAD+sAAAAAAAAAAH0AQAAeAAAAFAaH5lA79w/ZLBrX+YZ4z8AAAA/rAAAAAAAAAAB9QEAAHgAAAA4OvdKIpXdP25H7sKfIuM/AAAAP7wAAAAAAAAAAfYBAAB4AAAAIFrP/AM73j933nAmWSvjPwAAAD+8AAAAAAAAAAH3AQAAeAAAAETrmX9gx94/d95wJlkr4z8AAAA/ywAAAAAAAAAB+AEAAHgAAABIJtA7dS3fP4B184kSNOM/AAAAP8sAAAAAAAAAAfkBAAB4AAAALAtyMUJt3z+AdfOJEjTjPwAAAD/bAAAAAAAAAAH6AQAAeAAAAOyZf2DHht8/gHXziRI04z8AAAA/2wAAAAAAAAAB+wEAAHgAAABMYQb4iZPfP4B184kSNOM/AAAAP+sAAAAAAAAAAfwBAAB4AAAA7hdiRWl83D8pOJaLAPrhPwAAAD8AAAAAAAAAAAH9AQAAeAAAAK6mb3Tuldw/KTiWiwD64T8AAAA/kgEAAAAAAAAB/gEAAHgAAAAwxIrS+MjcPyk4losA+uE/AAAAP6IBAAAAAAAAAf8BAAB4AAAANP/Ajg0v3T8pOJaLAPrhPwAAAD+iAQAAAAAAAAEAAgAAeAAAAJoBfuLkod0/KTiWiwD64T8AAAA/sgEAAAAAAAABAQIAAHgAAAB+IVaUxkfePyk4losA+uE/AAAAP7IBAAAAAAAAAQICAAB4AAAAZkEuRqjt3j8pOJaLAPrhPwAAAD/BAQAAAAAAAAEDAgAAeAAAAExhBviJk98/KTiWiwD64T8AAAA/wQEAAAAAAAABBAIAAHgAAABJpLIgFyPgPyk4losA+uE/AAAAP9EBAAAAAAAAAQUCAAB4AAAAPbSe+Qd24D8pOJaLAPrhPwAAAD/RAQAAAAAAAAEGAgAAeAAAAIBgx4aXwuA/M88Y77kC4j8AAAA/4QEAAAAAAAABBwIAAHgAAAATqSzIxQjhPzPPGO+5AuI/AAAAP+EBAAAAAAAAAQgCAAB4AAAAlcZHJtA74T8zzxjvuQLiPwAAAD/wAQAAAAAAAAEJAgAAeAAAAGaAnzh5aOE/M88Y77kC4j8AAAA/8AEAAAAAAAABCgIAAHgAAAB3q+kbnXvhPzPPGO+5AuI/AAAAPwACAAAAAAAAAQsCAAB4AAAA2HJws1+I4T8zzxjvuQLiPwAAAD8AAgAAAAAAAAEMAgAAeAAAAIjWM//AjuE/M88Y77kC4j8AAAA/DwIAAAAAAAABDQIAAHgAAAA4OvdKIpXhPzPPGO+5AuI/AAAAPw8CAAAAAAAAAQ4CAAB4AAAAODr3SiKV4T8pOJaLAPrhPwAAAD8+AgAAAAAAAAEPAgAAeAAAAIjWM//AjuE/KTiWiwD64T8AAAA/tQIAAAAAAAABEAIAAHgAAADc7BdiRWngP2tog1ocyOY/AAAAPwAAAAAAAAAAARECAAB4AAAA3OwXYkVp4D91/wW+1dDmPwAAAD8/AAAAAAAAAAESAgAAeAAAANzsF2JFaeA/fZaIIY/Z5j8AAAA/XgAAAAAAAAABEwIAAHgAAADc7BdiRWngP4ctC4VI4uY/AAAAP14AAAAAAAAAARQCAAB4AAAAPbSe+Qd24D+RxI3oAevmPwAAAD9eAAAAAAAAAAEVAgAAeAAAAD20nvkHduA/pPKSr3T85j8AAAA/XgAAAAAAAAABFgIAAHgAAADtF2JFaXzgP7YgmHbnDec/AAAAP14AAAAAAAAAARcCAAB4AAAA7RdiRWl84D/KTp09Wh/nPwAAAD9uAAAAAAAAAAEYAgAAeAAAAJ17JZHKguA/3XyiBM0w5z8AAAA/bgAAAAAAAAABGQIAAHgAAABN3+jcK4ngP/Cqp8s/Quc/AAAAP34AAAAAAAAAARoCAAB4AAAA/kKsKI2P4D/6QSov+UrnPwAAAD+NAAAAAAAAAAEbAgAAeAAAAP5CrCiNj+A/BNmskrJT5z8AAAA/jQAAAAAAAAABHAIAAHgAAACupm907pXgPxYHslklZec/AAAAP50AAAAAAAAAAR0CAAB4AAAADm72C7Gi4D8pNbcgmHbnPwAAAD+dAAAAAAAAAAEeAgAAeAAAAM/8Azs2vOA/Rfo+S8SQ5z8AAAA/nQAAAAAAAAABHwIAAHgAAADgJ04eWs/gP1koRBI3ouc/AAAAP60AAAAAAAAAASACAAB4AAAAQe/UtRzc4D9sVknZqbPnPwAAAD+8AAAAAAAAAAEhAgAAeAAAAPJSmAF+4uA/du3LPGO85z8AAAA/+wAAAAAAAAABIgIAAHgAAABSGh+ZQO/gP3+ETqAcxec/AAAAP/sAAAAAAAAAASMCAAB4AAAAAn7i5KH14D9/hE6gHMXnPwAAAD8aAQAAAAAAAAEkAgAAeAAAALPhpTAD/OA/RAx5zDal5j8AAAA/AAAAAAAAAAABJQIAAHgAAAACfuLkofXgP0QMecw2peY/AAAAPwAAAAAAAAAAASYCAAB4AAAAUhofmUDv4D9EDHnMNqXmPwAAAD8PAAAAAAAAAAEnAgAAeAAAAKG2W03f6OA/RAx5zDal5j8AAAA/HwAAAAAAAAABKAIAAHgAAADyUpgBfuLgP0QMecw2peY/AAAAPx8AAAAAAAAAASkCAAB4AAAAQe/UtRzc4D9EDHnMNqXmPwAAAD8uAAAAAAAAAAEqAgAAeAAAAJGLEWq71eA/TqP7L/Ct5j8AAAA/PgAAAAAAAAABKwIAAHgAAADgJ04eWs/gP06j+y/wreY/AAAAP04AAAAAAAAAASwCAAB4AAAA4CdOHlrP4D9YOn6TqbbmPwAAAD9OAAAAAAAAAAEtAgAAeAAAADHEitL4yOA/YdEA92K/5j8AAAA/XQAAAAAAAAABLgIAAHgAAACAYMeGl8LgP2HRAPdiv+Y/AAAAP10AAAAAAAAAAS8CAAB4AAAAz/wDOza84D9raINaHMjmPwAAAD9tAAAAAAAAAAEwAgAAeAAAAB+ZQO/UteA/fZaIIY/Z5j8AAAA/bQAAAAAAAAABMQIAAHgAAABvNX2jc6/gP4ctC4VI4uY/AAAAP30AAAAAAAAAATICAAB4AAAAv9G5VxKp4D+RxI3oAevmPwAAAD99AAAAAAAAAAEzAgAAeAAAAF4KM8BPnOA/mlsQTLvz5j8AAAA/jAAAAAAAAAABNAIAAHgAAAD+QqwojY/gP66JFRMuBec/AAAAP4wAAAAAAAAAATUCAAB4AAAA7RdiRWl84D/AtxraoBbnPwAAAD+cAAAAAAAAAAE2AgAAeAAAANzsF2JFaeA/0+UfoRMo5z8AAAA/nAAAAAAAAAABNwIAAHgAAAAbXgozwE/gP918ogTNMOc/AAAAP6sAAAAAAAAAATgCAAB4AAAACjPAT5w84D/wqqfLP0LnPwAAAD+rAAAAAAAAAAE5AgAAeAAAAKprObjZL+A/+kEqL/lK5z8AAAA/uwAAAAAAAAABOgIAAHgAAACaQO/UtRzgPwTZrJKyU+c/AAAAP7sAAAAAAAAAATsCAAB4AAAA6dwriVQW4D8McC/2a1znPwAAAD/LAAAAAAAAAAE8AgAAeAAAADl5aD3zD+A/DHAv9mtc5z8AAAA/ywAAAAAAAAABPQIAAHgAAACIFaXxkQngPxYHslklZec/AAAAP9oAAAAAAAAAAT4CAAB4AAAANn2jc68k2j9cBNAPUnnpPwAAAD8AAAAAAAAAAAE/AgAAeAAAAJp/YMeGl9o/XATQD1J56T8AAAA/bQAAAAAAAAABQAIAAHgAAACCnzh5aD3bP2abUnMLguk/AAAAP30AAAAAAAAAAUECAAB4AAAAKE4eWs/82z95yVc6fpPpPwAAAD+MAAAAAAAAAAFCAgAAeAAAAFAaH5lA79w/g2DanTec6T8AAAA/jAAAAAAAAAABQwIAAHgAAAB85h/YseHdP4Ng2p03nOk/AAAAP4wAAAAAAAAAAUQCAAB4AAAAxgi13Wr63j+DYNqdN5zpPwAAAD+MAAAAAAAAAAFFAgAAeAAAAIgVpfGRCeA/g2DanTec6T8AAAA/nAAAAAAAAAABRgIAAHgAAACupm907pXgP4Ng2p03nOk/AAAAP5wAAAAAAAAAAUcCAAB4AAAAdHCzX4gV4T+DYNqdN5zpPwAAAD+sAAAAAAAAAAFIAgAAeAAAAHer6Rude+E/bzLV1sSK6T8AAAA/ywAAAAAAAAABSQIAAHgAAADs2PBSmAHiP1JtTayYcOk/AAAAP8sAAAAAAAAAAUoCAAB4AAAAXsvBzX4h4j9J1spI32fpPwAAAD/LAAAAAAAAAAFLAgAAeAAAAA0vhRngJ+I/Pz9I5SVf6T8AAAA/ywAAAAAAAAABTAIAAHgAAAANL4UZ4CfiPzaoxYFsVuk/AAAAP9oAAAAAAAAAAU0CAAB4AAAAXsvBzX4h4j82qMWBbFbpPwAAAD8ZAQAAAAAAAAFOAgAAeAAAAF7Lwc1+IeI/LRFDHrNN6T8AAAA/KQEAAAAAAAABTwIAAHgAAACid+paDm7eP0IqL/lKx+8/AAAAPwAAAAAAAAAAAVACAAB4AAAAYgb4iZOH3j9CKi/5SsfvPwAAAD9eAAAAAAAAAAFRAgAAeAAAAKayIBcj1N4/Qiov+UrH7z8AAAA/bQAAAAAAAAABUgIAAHgAAAAo0Dt1LQffP0IqL/lKx+8/AAAAP20AAAAAAAAAAVMCAAB4AAAAqu1W0zc63z9CKi/5SsfvPwAAAD99AAAAAAAAAAFUAgAAeAAAACwLcjFCbd8/Qiov+UrH7z8AAAA/fQAAAAAAAAABVQIAAHgAAABut5q+0bnfP0IqL/lKx+8/AAAAP40AAAAAAAAAAVYCAAB4AAAA2bHhpTAD4D9CKi/5SsfvPwAAAD+NAAAAAAAAAAFXAgAAeAAAAEmksiAXI+A/SsGxXATQ7z8AAAA/jQAAAAAAAAABWAIAAHgAAAC7loOb/ULgP0rBsVwE0O8/AAAAP5wAAAAAAAAAAVkCAAB4AAAA3OwXYkVp4D9KwbFcBNDvPwAAAD+sAAAAAAAAAAFaAgAAeAAAAE3f6NwrieA/VFg0wL3Y7z8AAAA/rAAAAAAAAAABWwIAAHgAAABeCjPAT5zgP1RYNMC92O8/AAAAP6wAAAAAAAAAAVwCAAB4AAAAbzV9o3Ov4D9UWDTAvdjvPwAAAD+8AAAAAAAAAAFdAgAAeAAAAM/8Azs2vOA/VFg0wL3Y7z8AAAA/ywAAAAAAAAABXgIAAHgAAACAYMeGl8LgP1RYNMC92O8/AAAAP8sAAAAAAAAACw==</ink>
</athena>
</file>

<file path=customXml/itemProps1.xml><?xml version="1.0" encoding="utf-8"?>
<ds:datastoreItem xmlns:ds="http://schemas.openxmlformats.org/officeDocument/2006/customXml" ds:itemID="{64226BD0-72B3-4FBD-8A8A-1B65FEA06CF0}">
  <ds:schemaRefs>
    <ds:schemaRef ds:uri="http://schemas.microsoft.com/edu/athena"/>
  </ds:schemaRefs>
</ds:datastoreItem>
</file>

<file path=customXml/itemProps10.xml><?xml version="1.0" encoding="utf-8"?>
<ds:datastoreItem xmlns:ds="http://schemas.openxmlformats.org/officeDocument/2006/customXml" ds:itemID="{977E2006-5C63-44CB-A54D-2ECE4B4F4124}">
  <ds:schemaRefs>
    <ds:schemaRef ds:uri="http://schemas.microsoft.com/edu/athena"/>
  </ds:schemaRefs>
</ds:datastoreItem>
</file>

<file path=customXml/itemProps11.xml><?xml version="1.0" encoding="utf-8"?>
<ds:datastoreItem xmlns:ds="http://schemas.openxmlformats.org/officeDocument/2006/customXml" ds:itemID="{9C4F40B2-8C4D-4D76-BC56-2F402E85CA95}">
  <ds:schemaRefs>
    <ds:schemaRef ds:uri="http://schemas.microsoft.com/edu/athena"/>
  </ds:schemaRefs>
</ds:datastoreItem>
</file>

<file path=customXml/itemProps12.xml><?xml version="1.0" encoding="utf-8"?>
<ds:datastoreItem xmlns:ds="http://schemas.openxmlformats.org/officeDocument/2006/customXml" ds:itemID="{6B6CE24D-3ECD-48EB-8413-9A643BE9E586}">
  <ds:schemaRefs>
    <ds:schemaRef ds:uri="http://schemas.microsoft.com/edu/athena"/>
  </ds:schemaRefs>
</ds:datastoreItem>
</file>

<file path=customXml/itemProps13.xml><?xml version="1.0" encoding="utf-8"?>
<ds:datastoreItem xmlns:ds="http://schemas.openxmlformats.org/officeDocument/2006/customXml" ds:itemID="{32A4AD5C-C673-45CB-8409-CEB4D00AC474}">
  <ds:schemaRefs>
    <ds:schemaRef ds:uri="http://schemas.microsoft.com/edu/athena"/>
  </ds:schemaRefs>
</ds:datastoreItem>
</file>

<file path=customXml/itemProps14.xml><?xml version="1.0" encoding="utf-8"?>
<ds:datastoreItem xmlns:ds="http://schemas.openxmlformats.org/officeDocument/2006/customXml" ds:itemID="{83100CC6-A5D4-4F97-A9E2-E8E456DD04C3}">
  <ds:schemaRefs>
    <ds:schemaRef ds:uri="http://schemas.microsoft.com/edu/athena"/>
  </ds:schemaRefs>
</ds:datastoreItem>
</file>

<file path=customXml/itemProps15.xml><?xml version="1.0" encoding="utf-8"?>
<ds:datastoreItem xmlns:ds="http://schemas.openxmlformats.org/officeDocument/2006/customXml" ds:itemID="{D492302F-F833-4E43-A02D-7E4C71BA88EA}">
  <ds:schemaRefs>
    <ds:schemaRef ds:uri="http://schemas.microsoft.com/edu/athena"/>
  </ds:schemaRefs>
</ds:datastoreItem>
</file>

<file path=customXml/itemProps16.xml><?xml version="1.0" encoding="utf-8"?>
<ds:datastoreItem xmlns:ds="http://schemas.openxmlformats.org/officeDocument/2006/customXml" ds:itemID="{16DFC4C4-90E6-406F-B7CB-1DCA3A675D12}">
  <ds:schemaRefs>
    <ds:schemaRef ds:uri="http://schemas.microsoft.com/edu/athena"/>
  </ds:schemaRefs>
</ds:datastoreItem>
</file>

<file path=customXml/itemProps17.xml><?xml version="1.0" encoding="utf-8"?>
<ds:datastoreItem xmlns:ds="http://schemas.openxmlformats.org/officeDocument/2006/customXml" ds:itemID="{36A20305-4725-488C-B29E-9C8AD6701DB2}">
  <ds:schemaRefs>
    <ds:schemaRef ds:uri="http://schemas.microsoft.com/edu/athena"/>
  </ds:schemaRefs>
</ds:datastoreItem>
</file>

<file path=customXml/itemProps18.xml><?xml version="1.0" encoding="utf-8"?>
<ds:datastoreItem xmlns:ds="http://schemas.openxmlformats.org/officeDocument/2006/customXml" ds:itemID="{98032927-F7BB-4036-B74B-7190862045F2}">
  <ds:schemaRefs>
    <ds:schemaRef ds:uri="http://schemas.microsoft.com/edu/athena"/>
  </ds:schemaRefs>
</ds:datastoreItem>
</file>

<file path=customXml/itemProps19.xml><?xml version="1.0" encoding="utf-8"?>
<ds:datastoreItem xmlns:ds="http://schemas.openxmlformats.org/officeDocument/2006/customXml" ds:itemID="{924D779E-BB28-459F-AAA8-41A3BEA40E70}">
  <ds:schemaRefs>
    <ds:schemaRef ds:uri="http://schemas.microsoft.com/edu/athena"/>
  </ds:schemaRefs>
</ds:datastoreItem>
</file>

<file path=customXml/itemProps2.xml><?xml version="1.0" encoding="utf-8"?>
<ds:datastoreItem xmlns:ds="http://schemas.openxmlformats.org/officeDocument/2006/customXml" ds:itemID="{369CEAA5-B448-49FE-87F2-D77059D60ADB}">
  <ds:schemaRefs>
    <ds:schemaRef ds:uri="http://schemas.microsoft.com/edu/athena"/>
  </ds:schemaRefs>
</ds:datastoreItem>
</file>

<file path=customXml/itemProps20.xml><?xml version="1.0" encoding="utf-8"?>
<ds:datastoreItem xmlns:ds="http://schemas.openxmlformats.org/officeDocument/2006/customXml" ds:itemID="{6CCA2522-4AF7-492E-8EB0-1DFAC43A4FD1}">
  <ds:schemaRefs>
    <ds:schemaRef ds:uri="http://schemas.microsoft.com/edu/athena"/>
  </ds:schemaRefs>
</ds:datastoreItem>
</file>

<file path=customXml/itemProps21.xml><?xml version="1.0" encoding="utf-8"?>
<ds:datastoreItem xmlns:ds="http://schemas.openxmlformats.org/officeDocument/2006/customXml" ds:itemID="{91E31543-B0A5-4911-8E77-EE0A19EFA958}">
  <ds:schemaRefs>
    <ds:schemaRef ds:uri="http://schemas.microsoft.com/edu/athena"/>
  </ds:schemaRefs>
</ds:datastoreItem>
</file>

<file path=customXml/itemProps22.xml><?xml version="1.0" encoding="utf-8"?>
<ds:datastoreItem xmlns:ds="http://schemas.openxmlformats.org/officeDocument/2006/customXml" ds:itemID="{C8E7F33A-2F3F-47D7-B35A-BD4D7A6BDE6B}">
  <ds:schemaRefs>
    <ds:schemaRef ds:uri="http://schemas.microsoft.com/edu/athena"/>
  </ds:schemaRefs>
</ds:datastoreItem>
</file>

<file path=customXml/itemProps23.xml><?xml version="1.0" encoding="utf-8"?>
<ds:datastoreItem xmlns:ds="http://schemas.openxmlformats.org/officeDocument/2006/customXml" ds:itemID="{19DA79E1-7384-43D4-8D45-284E28B09F33}">
  <ds:schemaRefs>
    <ds:schemaRef ds:uri="http://schemas.microsoft.com/edu/athena"/>
  </ds:schemaRefs>
</ds:datastoreItem>
</file>

<file path=customXml/itemProps24.xml><?xml version="1.0" encoding="utf-8"?>
<ds:datastoreItem xmlns:ds="http://schemas.openxmlformats.org/officeDocument/2006/customXml" ds:itemID="{C0CB3D9F-5C78-46D9-996C-B88903AD57E2}">
  <ds:schemaRefs>
    <ds:schemaRef ds:uri="http://schemas.microsoft.com/edu/athena"/>
  </ds:schemaRefs>
</ds:datastoreItem>
</file>

<file path=customXml/itemProps25.xml><?xml version="1.0" encoding="utf-8"?>
<ds:datastoreItem xmlns:ds="http://schemas.openxmlformats.org/officeDocument/2006/customXml" ds:itemID="{3A442FD8-4AC8-4F94-800B-BB27C2BD622B}">
  <ds:schemaRefs>
    <ds:schemaRef ds:uri="http://schemas.microsoft.com/edu/athena"/>
  </ds:schemaRefs>
</ds:datastoreItem>
</file>

<file path=customXml/itemProps26.xml><?xml version="1.0" encoding="utf-8"?>
<ds:datastoreItem xmlns:ds="http://schemas.openxmlformats.org/officeDocument/2006/customXml" ds:itemID="{B55A7F97-40F7-4433-99D2-1507C678F36C}">
  <ds:schemaRefs>
    <ds:schemaRef ds:uri="http://schemas.microsoft.com/edu/athena"/>
  </ds:schemaRefs>
</ds:datastoreItem>
</file>

<file path=customXml/itemProps27.xml><?xml version="1.0" encoding="utf-8"?>
<ds:datastoreItem xmlns:ds="http://schemas.openxmlformats.org/officeDocument/2006/customXml" ds:itemID="{EDA216CE-2558-4E6E-A680-038A17833F8A}">
  <ds:schemaRefs>
    <ds:schemaRef ds:uri="http://schemas.microsoft.com/edu/athena"/>
  </ds:schemaRefs>
</ds:datastoreItem>
</file>

<file path=customXml/itemProps28.xml><?xml version="1.0" encoding="utf-8"?>
<ds:datastoreItem xmlns:ds="http://schemas.openxmlformats.org/officeDocument/2006/customXml" ds:itemID="{89D27FB2-5444-4D9C-B630-A50BB4DA1D0C}">
  <ds:schemaRefs>
    <ds:schemaRef ds:uri="http://schemas.microsoft.com/edu/athena"/>
  </ds:schemaRefs>
</ds:datastoreItem>
</file>

<file path=customXml/itemProps29.xml><?xml version="1.0" encoding="utf-8"?>
<ds:datastoreItem xmlns:ds="http://schemas.openxmlformats.org/officeDocument/2006/customXml" ds:itemID="{C80F01E3-EABA-4A61-A756-5B374CA43621}">
  <ds:schemaRefs>
    <ds:schemaRef ds:uri="http://schemas.microsoft.com/edu/athena"/>
  </ds:schemaRefs>
</ds:datastoreItem>
</file>

<file path=customXml/itemProps3.xml><?xml version="1.0" encoding="utf-8"?>
<ds:datastoreItem xmlns:ds="http://schemas.openxmlformats.org/officeDocument/2006/customXml" ds:itemID="{286C7742-6B80-4472-8362-F2F1E4CB68CC}">
  <ds:schemaRefs>
    <ds:schemaRef ds:uri="http://schemas.microsoft.com/edu/athena"/>
  </ds:schemaRefs>
</ds:datastoreItem>
</file>

<file path=customXml/itemProps30.xml><?xml version="1.0" encoding="utf-8"?>
<ds:datastoreItem xmlns:ds="http://schemas.openxmlformats.org/officeDocument/2006/customXml" ds:itemID="{9006330B-99F3-4969-ABF1-5626ACDB578F}">
  <ds:schemaRefs>
    <ds:schemaRef ds:uri="http://schemas.microsoft.com/edu/athena"/>
  </ds:schemaRefs>
</ds:datastoreItem>
</file>

<file path=customXml/itemProps31.xml><?xml version="1.0" encoding="utf-8"?>
<ds:datastoreItem xmlns:ds="http://schemas.openxmlformats.org/officeDocument/2006/customXml" ds:itemID="{195719F9-654A-4A4F-9471-052BA20D63AB}">
  <ds:schemaRefs>
    <ds:schemaRef ds:uri="http://schemas.microsoft.com/edu/athena"/>
  </ds:schemaRefs>
</ds:datastoreItem>
</file>

<file path=customXml/itemProps32.xml><?xml version="1.0" encoding="utf-8"?>
<ds:datastoreItem xmlns:ds="http://schemas.openxmlformats.org/officeDocument/2006/customXml" ds:itemID="{A5F3F3CA-87E3-481A-930E-5D04BCFC4AEE}">
  <ds:schemaRefs>
    <ds:schemaRef ds:uri="http://schemas.microsoft.com/edu/athena"/>
  </ds:schemaRefs>
</ds:datastoreItem>
</file>

<file path=customXml/itemProps33.xml><?xml version="1.0" encoding="utf-8"?>
<ds:datastoreItem xmlns:ds="http://schemas.openxmlformats.org/officeDocument/2006/customXml" ds:itemID="{8C6E47B3-6F6F-45F9-94FE-0DC846CEFFCA}">
  <ds:schemaRefs>
    <ds:schemaRef ds:uri="http://schemas.microsoft.com/edu/athena"/>
  </ds:schemaRefs>
</ds:datastoreItem>
</file>

<file path=customXml/itemProps34.xml><?xml version="1.0" encoding="utf-8"?>
<ds:datastoreItem xmlns:ds="http://schemas.openxmlformats.org/officeDocument/2006/customXml" ds:itemID="{9FF824C6-E243-45F1-96B8-BA915BC7426A}">
  <ds:schemaRefs>
    <ds:schemaRef ds:uri="http://schemas.microsoft.com/edu/athena"/>
  </ds:schemaRefs>
</ds:datastoreItem>
</file>

<file path=customXml/itemProps35.xml><?xml version="1.0" encoding="utf-8"?>
<ds:datastoreItem xmlns:ds="http://schemas.openxmlformats.org/officeDocument/2006/customXml" ds:itemID="{E96729B2-6529-4BBD-B2F0-336590FB8CBA}">
  <ds:schemaRefs>
    <ds:schemaRef ds:uri="http://schemas.microsoft.com/edu/athena"/>
  </ds:schemaRefs>
</ds:datastoreItem>
</file>

<file path=customXml/itemProps36.xml><?xml version="1.0" encoding="utf-8"?>
<ds:datastoreItem xmlns:ds="http://schemas.openxmlformats.org/officeDocument/2006/customXml" ds:itemID="{613C42C1-AB05-4AF4-B18D-71732DFA3E93}">
  <ds:schemaRefs>
    <ds:schemaRef ds:uri="http://schemas.microsoft.com/edu/athena"/>
  </ds:schemaRefs>
</ds:datastoreItem>
</file>

<file path=customXml/itemProps37.xml><?xml version="1.0" encoding="utf-8"?>
<ds:datastoreItem xmlns:ds="http://schemas.openxmlformats.org/officeDocument/2006/customXml" ds:itemID="{8124C074-490D-496C-80EF-919EF8B72CD2}">
  <ds:schemaRefs>
    <ds:schemaRef ds:uri="http://schemas.microsoft.com/edu/athena"/>
  </ds:schemaRefs>
</ds:datastoreItem>
</file>

<file path=customXml/itemProps38.xml><?xml version="1.0" encoding="utf-8"?>
<ds:datastoreItem xmlns:ds="http://schemas.openxmlformats.org/officeDocument/2006/customXml" ds:itemID="{F6875A1C-9133-4676-A9ED-07BDEB4108E3}">
  <ds:schemaRefs>
    <ds:schemaRef ds:uri="http://schemas.microsoft.com/edu/athena"/>
  </ds:schemaRefs>
</ds:datastoreItem>
</file>

<file path=customXml/itemProps39.xml><?xml version="1.0" encoding="utf-8"?>
<ds:datastoreItem xmlns:ds="http://schemas.openxmlformats.org/officeDocument/2006/customXml" ds:itemID="{C7EAD2D7-7FA8-48FB-8122-495D748ADC34}">
  <ds:schemaRefs>
    <ds:schemaRef ds:uri="http://schemas.microsoft.com/edu/athena"/>
  </ds:schemaRefs>
</ds:datastoreItem>
</file>

<file path=customXml/itemProps4.xml><?xml version="1.0" encoding="utf-8"?>
<ds:datastoreItem xmlns:ds="http://schemas.openxmlformats.org/officeDocument/2006/customXml" ds:itemID="{A4AAE32A-6988-4E99-A59F-45D51EEA9DF7}">
  <ds:schemaRefs>
    <ds:schemaRef ds:uri="http://schemas.microsoft.com/edu/athena"/>
  </ds:schemaRefs>
</ds:datastoreItem>
</file>

<file path=customXml/itemProps40.xml><?xml version="1.0" encoding="utf-8"?>
<ds:datastoreItem xmlns:ds="http://schemas.openxmlformats.org/officeDocument/2006/customXml" ds:itemID="{C951710F-E806-4C92-AD93-A0E46074EA54}">
  <ds:schemaRefs>
    <ds:schemaRef ds:uri="http://schemas.microsoft.com/edu/athena"/>
  </ds:schemaRefs>
</ds:datastoreItem>
</file>

<file path=customXml/itemProps41.xml><?xml version="1.0" encoding="utf-8"?>
<ds:datastoreItem xmlns:ds="http://schemas.openxmlformats.org/officeDocument/2006/customXml" ds:itemID="{40CD12CC-1CB7-4B83-8FCA-4495623A112E}">
  <ds:schemaRefs>
    <ds:schemaRef ds:uri="http://schemas.microsoft.com/edu/athena"/>
  </ds:schemaRefs>
</ds:datastoreItem>
</file>

<file path=customXml/itemProps42.xml><?xml version="1.0" encoding="utf-8"?>
<ds:datastoreItem xmlns:ds="http://schemas.openxmlformats.org/officeDocument/2006/customXml" ds:itemID="{40CDDDC6-B421-4824-89D1-4804ED832496}">
  <ds:schemaRefs>
    <ds:schemaRef ds:uri="http://schemas.microsoft.com/edu/athena"/>
  </ds:schemaRefs>
</ds:datastoreItem>
</file>

<file path=customXml/itemProps43.xml><?xml version="1.0" encoding="utf-8"?>
<ds:datastoreItem xmlns:ds="http://schemas.openxmlformats.org/officeDocument/2006/customXml" ds:itemID="{503EAB5C-B6AD-440C-92D0-9E53457CEF83}">
  <ds:schemaRefs>
    <ds:schemaRef ds:uri="http://schemas.microsoft.com/edu/athena"/>
  </ds:schemaRefs>
</ds:datastoreItem>
</file>

<file path=customXml/itemProps44.xml><?xml version="1.0" encoding="utf-8"?>
<ds:datastoreItem xmlns:ds="http://schemas.openxmlformats.org/officeDocument/2006/customXml" ds:itemID="{48D22B35-5F0B-4184-8D89-1F8529BDBFCD}">
  <ds:schemaRefs>
    <ds:schemaRef ds:uri="http://schemas.microsoft.com/edu/athena"/>
  </ds:schemaRefs>
</ds:datastoreItem>
</file>

<file path=customXml/itemProps45.xml><?xml version="1.0" encoding="utf-8"?>
<ds:datastoreItem xmlns:ds="http://schemas.openxmlformats.org/officeDocument/2006/customXml" ds:itemID="{776A41D5-DDB9-4DB5-96F1-68EDAC24CDC6}">
  <ds:schemaRefs>
    <ds:schemaRef ds:uri="http://schemas.microsoft.com/edu/athena"/>
  </ds:schemaRefs>
</ds:datastoreItem>
</file>

<file path=customXml/itemProps46.xml><?xml version="1.0" encoding="utf-8"?>
<ds:datastoreItem xmlns:ds="http://schemas.openxmlformats.org/officeDocument/2006/customXml" ds:itemID="{7A7DE6F8-EEBA-4ECC-BC1C-053ED9FE4933}">
  <ds:schemaRefs>
    <ds:schemaRef ds:uri="http://schemas.microsoft.com/edu/athena"/>
  </ds:schemaRefs>
</ds:datastoreItem>
</file>

<file path=customXml/itemProps47.xml><?xml version="1.0" encoding="utf-8"?>
<ds:datastoreItem xmlns:ds="http://schemas.openxmlformats.org/officeDocument/2006/customXml" ds:itemID="{FA391064-03CB-4936-AB45-DCB70539753B}">
  <ds:schemaRefs>
    <ds:schemaRef ds:uri="http://schemas.microsoft.com/edu/athena"/>
  </ds:schemaRefs>
</ds:datastoreItem>
</file>

<file path=customXml/itemProps48.xml><?xml version="1.0" encoding="utf-8"?>
<ds:datastoreItem xmlns:ds="http://schemas.openxmlformats.org/officeDocument/2006/customXml" ds:itemID="{FC824EE6-A585-4D96-82AE-75EBE180BF1F}">
  <ds:schemaRefs>
    <ds:schemaRef ds:uri="http://schemas.microsoft.com/edu/athena"/>
  </ds:schemaRefs>
</ds:datastoreItem>
</file>

<file path=customXml/itemProps49.xml><?xml version="1.0" encoding="utf-8"?>
<ds:datastoreItem xmlns:ds="http://schemas.openxmlformats.org/officeDocument/2006/customXml" ds:itemID="{46D4D93B-7ECE-42A3-B1CD-4389BACF01FB}">
  <ds:schemaRefs>
    <ds:schemaRef ds:uri="http://schemas.microsoft.com/edu/athena"/>
  </ds:schemaRefs>
</ds:datastoreItem>
</file>

<file path=customXml/itemProps5.xml><?xml version="1.0" encoding="utf-8"?>
<ds:datastoreItem xmlns:ds="http://schemas.openxmlformats.org/officeDocument/2006/customXml" ds:itemID="{56255F76-77CD-4689-8DEA-3094BD355722}">
  <ds:schemaRefs>
    <ds:schemaRef ds:uri="http://schemas.microsoft.com/edu/athena"/>
  </ds:schemaRefs>
</ds:datastoreItem>
</file>

<file path=customXml/itemProps50.xml><?xml version="1.0" encoding="utf-8"?>
<ds:datastoreItem xmlns:ds="http://schemas.openxmlformats.org/officeDocument/2006/customXml" ds:itemID="{A68B351C-1404-4073-8C73-6C0F1B668C8D}">
  <ds:schemaRefs>
    <ds:schemaRef ds:uri="http://schemas.microsoft.com/edu/athena"/>
  </ds:schemaRefs>
</ds:datastoreItem>
</file>

<file path=customXml/itemProps51.xml><?xml version="1.0" encoding="utf-8"?>
<ds:datastoreItem xmlns:ds="http://schemas.openxmlformats.org/officeDocument/2006/customXml" ds:itemID="{D9028505-F4C0-4CD4-9ECA-81C67430C6A8}">
  <ds:schemaRefs>
    <ds:schemaRef ds:uri="http://schemas.microsoft.com/edu/athena"/>
  </ds:schemaRefs>
</ds:datastoreItem>
</file>

<file path=customXml/itemProps52.xml><?xml version="1.0" encoding="utf-8"?>
<ds:datastoreItem xmlns:ds="http://schemas.openxmlformats.org/officeDocument/2006/customXml" ds:itemID="{1417AF81-4C22-442C-A38C-78D54B210043}">
  <ds:schemaRefs>
    <ds:schemaRef ds:uri="http://schemas.microsoft.com/edu/athena"/>
  </ds:schemaRefs>
</ds:datastoreItem>
</file>

<file path=customXml/itemProps53.xml><?xml version="1.0" encoding="utf-8"?>
<ds:datastoreItem xmlns:ds="http://schemas.openxmlformats.org/officeDocument/2006/customXml" ds:itemID="{F45C98D6-4D4C-466D-9025-9879817190CE}">
  <ds:schemaRefs>
    <ds:schemaRef ds:uri="http://schemas.microsoft.com/edu/athena"/>
  </ds:schemaRefs>
</ds:datastoreItem>
</file>

<file path=customXml/itemProps54.xml><?xml version="1.0" encoding="utf-8"?>
<ds:datastoreItem xmlns:ds="http://schemas.openxmlformats.org/officeDocument/2006/customXml" ds:itemID="{CA41A533-54DA-4D08-A738-1E669C15018A}">
  <ds:schemaRefs>
    <ds:schemaRef ds:uri="http://schemas.microsoft.com/edu/athena"/>
  </ds:schemaRefs>
</ds:datastoreItem>
</file>

<file path=customXml/itemProps55.xml><?xml version="1.0" encoding="utf-8"?>
<ds:datastoreItem xmlns:ds="http://schemas.openxmlformats.org/officeDocument/2006/customXml" ds:itemID="{ED4E8989-9B23-410F-BDA0-82459F66D308}">
  <ds:schemaRefs>
    <ds:schemaRef ds:uri="http://schemas.microsoft.com/edu/athena"/>
  </ds:schemaRefs>
</ds:datastoreItem>
</file>

<file path=customXml/itemProps56.xml><?xml version="1.0" encoding="utf-8"?>
<ds:datastoreItem xmlns:ds="http://schemas.openxmlformats.org/officeDocument/2006/customXml" ds:itemID="{EF6CFB1C-DE40-4EE7-96F9-368F21330F94}">
  <ds:schemaRefs>
    <ds:schemaRef ds:uri="http://schemas.microsoft.com/edu/athena"/>
  </ds:schemaRefs>
</ds:datastoreItem>
</file>

<file path=customXml/itemProps57.xml><?xml version="1.0" encoding="utf-8"?>
<ds:datastoreItem xmlns:ds="http://schemas.openxmlformats.org/officeDocument/2006/customXml" ds:itemID="{34877C2C-01AD-4576-B7F4-0958C12D3CBB}">
  <ds:schemaRefs>
    <ds:schemaRef ds:uri="http://schemas.microsoft.com/edu/athena"/>
  </ds:schemaRefs>
</ds:datastoreItem>
</file>

<file path=customXml/itemProps58.xml><?xml version="1.0" encoding="utf-8"?>
<ds:datastoreItem xmlns:ds="http://schemas.openxmlformats.org/officeDocument/2006/customXml" ds:itemID="{872892BD-95AE-4B6F-BB1E-1DA07F2DB91A}">
  <ds:schemaRefs>
    <ds:schemaRef ds:uri="http://schemas.microsoft.com/edu/athena"/>
  </ds:schemaRefs>
</ds:datastoreItem>
</file>

<file path=customXml/itemProps59.xml><?xml version="1.0" encoding="utf-8"?>
<ds:datastoreItem xmlns:ds="http://schemas.openxmlformats.org/officeDocument/2006/customXml" ds:itemID="{9CC50649-DE5E-4904-9DD1-9239031E64AB}">
  <ds:schemaRefs>
    <ds:schemaRef ds:uri="http://schemas.microsoft.com/edu/athena"/>
  </ds:schemaRefs>
</ds:datastoreItem>
</file>

<file path=customXml/itemProps6.xml><?xml version="1.0" encoding="utf-8"?>
<ds:datastoreItem xmlns:ds="http://schemas.openxmlformats.org/officeDocument/2006/customXml" ds:itemID="{32561378-9162-479F-90F6-578AD916F87F}">
  <ds:schemaRefs>
    <ds:schemaRef ds:uri="http://schemas.microsoft.com/edu/athena"/>
  </ds:schemaRefs>
</ds:datastoreItem>
</file>

<file path=customXml/itemProps60.xml><?xml version="1.0" encoding="utf-8"?>
<ds:datastoreItem xmlns:ds="http://schemas.openxmlformats.org/officeDocument/2006/customXml" ds:itemID="{5F58FE6F-BC30-4401-8F55-B270FD53A56A}">
  <ds:schemaRefs>
    <ds:schemaRef ds:uri="http://schemas.microsoft.com/edu/athena"/>
  </ds:schemaRefs>
</ds:datastoreItem>
</file>

<file path=customXml/itemProps61.xml><?xml version="1.0" encoding="utf-8"?>
<ds:datastoreItem xmlns:ds="http://schemas.openxmlformats.org/officeDocument/2006/customXml" ds:itemID="{7DE37A62-0B7C-4439-98E0-DDBA3FEBF293}">
  <ds:schemaRefs>
    <ds:schemaRef ds:uri="http://schemas.microsoft.com/edu/athena"/>
  </ds:schemaRefs>
</ds:datastoreItem>
</file>

<file path=customXml/itemProps62.xml><?xml version="1.0" encoding="utf-8"?>
<ds:datastoreItem xmlns:ds="http://schemas.openxmlformats.org/officeDocument/2006/customXml" ds:itemID="{7CB029DB-C8FB-4BA0-8F96-709E1DF9867F}">
  <ds:schemaRefs>
    <ds:schemaRef ds:uri="http://schemas.microsoft.com/edu/athena"/>
  </ds:schemaRefs>
</ds:datastoreItem>
</file>

<file path=customXml/itemProps63.xml><?xml version="1.0" encoding="utf-8"?>
<ds:datastoreItem xmlns:ds="http://schemas.openxmlformats.org/officeDocument/2006/customXml" ds:itemID="{D04B31A3-EA77-40AA-A42F-B585585EA7CB}">
  <ds:schemaRefs>
    <ds:schemaRef ds:uri="http://schemas.microsoft.com/edu/athena"/>
  </ds:schemaRefs>
</ds:datastoreItem>
</file>

<file path=customXml/itemProps64.xml><?xml version="1.0" encoding="utf-8"?>
<ds:datastoreItem xmlns:ds="http://schemas.openxmlformats.org/officeDocument/2006/customXml" ds:itemID="{8A43577A-5EFC-41D7-8844-89A2DC2DE151}">
  <ds:schemaRefs>
    <ds:schemaRef ds:uri="http://schemas.microsoft.com/edu/athena"/>
  </ds:schemaRefs>
</ds:datastoreItem>
</file>

<file path=customXml/itemProps65.xml><?xml version="1.0" encoding="utf-8"?>
<ds:datastoreItem xmlns:ds="http://schemas.openxmlformats.org/officeDocument/2006/customXml" ds:itemID="{E61329C8-2625-47C1-B85B-EAF3E1D6522A}">
  <ds:schemaRefs>
    <ds:schemaRef ds:uri="http://schemas.microsoft.com/edu/athena"/>
  </ds:schemaRefs>
</ds:datastoreItem>
</file>

<file path=customXml/itemProps66.xml><?xml version="1.0" encoding="utf-8"?>
<ds:datastoreItem xmlns:ds="http://schemas.openxmlformats.org/officeDocument/2006/customXml" ds:itemID="{CD7A18B9-888A-4F0B-A8ED-C301B6F0BE64}">
  <ds:schemaRefs>
    <ds:schemaRef ds:uri="http://schemas.microsoft.com/edu/athena"/>
  </ds:schemaRefs>
</ds:datastoreItem>
</file>

<file path=customXml/itemProps67.xml><?xml version="1.0" encoding="utf-8"?>
<ds:datastoreItem xmlns:ds="http://schemas.openxmlformats.org/officeDocument/2006/customXml" ds:itemID="{4BC37C6C-E57F-41A0-99E0-D833FDDF4486}">
  <ds:schemaRefs>
    <ds:schemaRef ds:uri="http://schemas.microsoft.com/edu/athena"/>
  </ds:schemaRefs>
</ds:datastoreItem>
</file>

<file path=customXml/itemProps68.xml><?xml version="1.0" encoding="utf-8"?>
<ds:datastoreItem xmlns:ds="http://schemas.openxmlformats.org/officeDocument/2006/customXml" ds:itemID="{C46859BC-212D-4AAC-9672-9812DD3B250B}">
  <ds:schemaRefs>
    <ds:schemaRef ds:uri="http://schemas.microsoft.com/edu/athena"/>
  </ds:schemaRefs>
</ds:datastoreItem>
</file>

<file path=customXml/itemProps69.xml><?xml version="1.0" encoding="utf-8"?>
<ds:datastoreItem xmlns:ds="http://schemas.openxmlformats.org/officeDocument/2006/customXml" ds:itemID="{7E74E9D3-5525-45E7-9A78-9D6960BCB44D}">
  <ds:schemaRefs>
    <ds:schemaRef ds:uri="http://schemas.microsoft.com/edu/athena"/>
  </ds:schemaRefs>
</ds:datastoreItem>
</file>

<file path=customXml/itemProps7.xml><?xml version="1.0" encoding="utf-8"?>
<ds:datastoreItem xmlns:ds="http://schemas.openxmlformats.org/officeDocument/2006/customXml" ds:itemID="{906DC8B2-EE13-484E-8B32-9C703E6E8A1E}">
  <ds:schemaRefs>
    <ds:schemaRef ds:uri="http://schemas.microsoft.com/edu/athena"/>
  </ds:schemaRefs>
</ds:datastoreItem>
</file>

<file path=customXml/itemProps70.xml><?xml version="1.0" encoding="utf-8"?>
<ds:datastoreItem xmlns:ds="http://schemas.openxmlformats.org/officeDocument/2006/customXml" ds:itemID="{BC68DF3E-54B3-4803-8F9C-FC63E25D07A0}">
  <ds:schemaRefs>
    <ds:schemaRef ds:uri="http://schemas.microsoft.com/edu/athena"/>
  </ds:schemaRefs>
</ds:datastoreItem>
</file>

<file path=customXml/itemProps71.xml><?xml version="1.0" encoding="utf-8"?>
<ds:datastoreItem xmlns:ds="http://schemas.openxmlformats.org/officeDocument/2006/customXml" ds:itemID="{797DA8B6-1F3C-48FB-84CC-49F199FEB15A}">
  <ds:schemaRefs>
    <ds:schemaRef ds:uri="http://schemas.microsoft.com/edu/athena"/>
  </ds:schemaRefs>
</ds:datastoreItem>
</file>

<file path=customXml/itemProps72.xml><?xml version="1.0" encoding="utf-8"?>
<ds:datastoreItem xmlns:ds="http://schemas.openxmlformats.org/officeDocument/2006/customXml" ds:itemID="{23FF2DAD-1839-486E-954E-105C399F8061}">
  <ds:schemaRefs>
    <ds:schemaRef ds:uri="http://schemas.microsoft.com/edu/athena"/>
  </ds:schemaRefs>
</ds:datastoreItem>
</file>

<file path=customXml/itemProps73.xml><?xml version="1.0" encoding="utf-8"?>
<ds:datastoreItem xmlns:ds="http://schemas.openxmlformats.org/officeDocument/2006/customXml" ds:itemID="{6A6F6FF8-99CD-44DA-98D7-65ADE0FA61D5}">
  <ds:schemaRefs>
    <ds:schemaRef ds:uri="http://schemas.microsoft.com/edu/athena"/>
  </ds:schemaRefs>
</ds:datastoreItem>
</file>

<file path=customXml/itemProps8.xml><?xml version="1.0" encoding="utf-8"?>
<ds:datastoreItem xmlns:ds="http://schemas.openxmlformats.org/officeDocument/2006/customXml" ds:itemID="{C4FC6471-A380-4C16-A2A4-A3E38AD82329}">
  <ds:schemaRefs>
    <ds:schemaRef ds:uri="http://schemas.microsoft.com/edu/athena"/>
  </ds:schemaRefs>
</ds:datastoreItem>
</file>

<file path=customXml/itemProps9.xml><?xml version="1.0" encoding="utf-8"?>
<ds:datastoreItem xmlns:ds="http://schemas.openxmlformats.org/officeDocument/2006/customXml" ds:itemID="{D3D1DD24-025A-4435-BBF5-490CD0CA7C86}">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34735</TotalTime>
  <Words>752</Words>
  <Application>Microsoft Office PowerPoint</Application>
  <PresentationFormat>On-screen Show (4:3)</PresentationFormat>
  <Paragraphs>143</Paragraphs>
  <Slides>15</Slides>
  <Notes>4</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15</vt:i4>
      </vt:variant>
    </vt:vector>
  </HeadingPairs>
  <TitlesOfParts>
    <vt:vector size="29"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VI: Layer 6 Part 2  </vt:lpstr>
      <vt:lpstr>Functionality of 21 HPC-ABDS Layers</vt:lpstr>
      <vt:lpstr>CloudMesh</vt:lpstr>
      <vt:lpstr>Building Blocks of Cloudmesh</vt:lpstr>
      <vt:lpstr>Cloudmesh and SDDSaaS Stack for HPC-ABDS</vt:lpstr>
      <vt:lpstr>Cloudmesh Functionality</vt:lpstr>
      <vt:lpstr>Rocks</vt:lpstr>
      <vt:lpstr>Cisco Intelligent Automation for Cloud I</vt:lpstr>
      <vt:lpstr>Cisco Intelligent Automation for Cloud II: Production Deployment</vt:lpstr>
      <vt:lpstr>Facebook Tupperware </vt:lpstr>
      <vt:lpstr>AWS OpsWorks I</vt:lpstr>
      <vt:lpstr>AWS  OpsWorks II</vt:lpstr>
      <vt:lpstr>Google Kubernetes I</vt:lpstr>
      <vt:lpstr>Google Kubernetes II</vt:lpstr>
      <vt:lpstr>Buildstep, Gitreceive</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681</cp:revision>
  <dcterms:created xsi:type="dcterms:W3CDTF">2014-02-25T01:32:12Z</dcterms:created>
  <dcterms:modified xsi:type="dcterms:W3CDTF">2015-04-05T17:49:10Z</dcterms:modified>
</cp:coreProperties>
</file>