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6"/>
    <p:sldMasterId id="2147483673" r:id="rId27"/>
    <p:sldMasterId id="2147483681" r:id="rId28"/>
    <p:sldMasterId id="2147483689" r:id="rId29"/>
    <p:sldMasterId id="2147483697" r:id="rId30"/>
    <p:sldMasterId id="2147483705" r:id="rId31"/>
    <p:sldMasterId id="2147483713" r:id="rId32"/>
    <p:sldMasterId id="2147483735" r:id="rId33"/>
  </p:sldMasterIdLst>
  <p:notesMasterIdLst>
    <p:notesMasterId r:id="rId45"/>
  </p:notesMasterIdLst>
  <p:sldIdLst>
    <p:sldId id="522" r:id="rId34"/>
    <p:sldId id="797" r:id="rId35"/>
    <p:sldId id="796" r:id="rId36"/>
    <p:sldId id="774" r:id="rId37"/>
    <p:sldId id="720" r:id="rId38"/>
    <p:sldId id="775" r:id="rId39"/>
    <p:sldId id="719" r:id="rId40"/>
    <p:sldId id="721" r:id="rId41"/>
    <p:sldId id="676" r:id="rId42"/>
    <p:sldId id="798" r:id="rId43"/>
    <p:sldId id="799" r:id="rId44"/>
  </p:sldIdLst>
  <p:sldSz cx="9144000" cy="6858000" type="screen4x3"/>
  <p:notesSz cx="6858000" cy="91440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6" autoAdjust="0"/>
    <p:restoredTop sz="96086" autoAdjust="0"/>
  </p:normalViewPr>
  <p:slideViewPr>
    <p:cSldViewPr snapToGrid="0" snapToObjects="1">
      <p:cViewPr varScale="1">
        <p:scale>
          <a:sx n="138" d="100"/>
          <a:sy n="138" d="100"/>
        </p:scale>
        <p:origin x="100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1.xml"/><Relationship Id="rId39" Type="http://schemas.openxmlformats.org/officeDocument/2006/relationships/slide" Target="slides/slide6.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Master" Target="slideMasters/slideMaster8.xml"/><Relationship Id="rId38" Type="http://schemas.openxmlformats.org/officeDocument/2006/relationships/slide" Target="slides/slide5.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Master" Target="slideMasters/slideMaster4.xml"/><Relationship Id="rId41"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Master" Target="slideMasters/slideMaster7.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3.xml"/><Relationship Id="rId36" Type="http://schemas.openxmlformats.org/officeDocument/2006/relationships/slide" Target="slides/slide3.xml"/><Relationship Id="rId49"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Master" Target="slideMasters/slideMaster6.xml"/><Relationship Id="rId44"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2.xml"/><Relationship Id="rId30" Type="http://schemas.openxmlformats.org/officeDocument/2006/relationships/slideMaster" Target="slideMasters/slideMaster5.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43607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radical-cybertools.github.io/" TargetMode="External"/><Relationship Id="rId2" Type="http://schemas.openxmlformats.org/officeDocument/2006/relationships/hyperlink" Target="http://en.wikipedia.org/wiki/Simple_API_for_Grid_Application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hyperlink" Target="http://genesis2.virginia.edu/wiki/Main/HomeP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Libvirt"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ibcloud.readthedocs.org/en/latest/supported_provider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jclouds.apache.org/reference/providers/" TargetMode="External"/><Relationship Id="rId2" Type="http://schemas.openxmlformats.org/officeDocument/2006/relationships/hyperlink" Target="https://jclouds.apach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ocs.oasis-open.org/wsbpel/2.0/wsbpel-v2.0.pdf" TargetMode="External"/><Relationship Id="rId2" Type="http://schemas.openxmlformats.org/officeDocument/2006/relationships/hyperlink" Target="http://docs.oasis-open.org/tosca/TOSCA/v1.0/os/TOSCA-v1.0-o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Open_Cloud_Computing_Interface" TargetMode="External"/><Relationship Id="rId2" Type="http://schemas.openxmlformats.org/officeDocument/2006/relationships/hyperlink" Target="http://occi-wg.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en.wikipedia.org/wiki/Cloud_Data_Management_Interfac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ahout.apach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 VII: Layer 7</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5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5917"/>
            <a:ext cx="3844834" cy="1143000"/>
          </a:xfrm>
        </p:spPr>
        <p:txBody>
          <a:bodyPr>
            <a:normAutofit/>
          </a:bodyPr>
          <a:lstStyle/>
          <a:p>
            <a:r>
              <a:rPr lang="en-US" sz="3200" dirty="0"/>
              <a:t>Simple API for Grid Applications (SAGA)</a:t>
            </a:r>
          </a:p>
        </p:txBody>
      </p:sp>
      <p:sp>
        <p:nvSpPr>
          <p:cNvPr id="3" name="Content Placeholder 2"/>
          <p:cNvSpPr>
            <a:spLocks noGrp="1"/>
          </p:cNvSpPr>
          <p:nvPr>
            <p:ph idx="1"/>
          </p:nvPr>
        </p:nvSpPr>
        <p:spPr>
          <a:xfrm>
            <a:off x="0" y="1243149"/>
            <a:ext cx="9144000" cy="5614851"/>
          </a:xfrm>
        </p:spPr>
        <p:txBody>
          <a:bodyPr>
            <a:normAutofit fontScale="92500" lnSpcReduction="10000"/>
          </a:bodyPr>
          <a:lstStyle/>
          <a:p>
            <a:r>
              <a:rPr lang="en-US" sz="2400" dirty="0" smtClean="0"/>
              <a:t>The </a:t>
            </a:r>
            <a:r>
              <a:rPr lang="en-US" sz="2400" b="1" dirty="0"/>
              <a:t>Simple API for Grid Applications (SAGA) </a:t>
            </a:r>
            <a:r>
              <a:rPr lang="en-US" sz="2400" dirty="0"/>
              <a:t>is a family of </a:t>
            </a:r>
            <a:r>
              <a:rPr lang="en-US" sz="2400" dirty="0" smtClean="0"/>
              <a:t/>
            </a:r>
            <a:br>
              <a:rPr lang="en-US" sz="2400" dirty="0" smtClean="0"/>
            </a:br>
            <a:r>
              <a:rPr lang="en-US" sz="2400" dirty="0" smtClean="0"/>
              <a:t>related </a:t>
            </a:r>
            <a:r>
              <a:rPr lang="en-US" sz="2400" dirty="0"/>
              <a:t>standards specified by the Open Grid Forum to </a:t>
            </a:r>
            <a:r>
              <a:rPr lang="en-US" sz="2400" dirty="0" smtClean="0"/>
              <a:t/>
            </a:r>
            <a:br>
              <a:rPr lang="en-US" sz="2400" dirty="0" smtClean="0"/>
            </a:br>
            <a:r>
              <a:rPr lang="en-US" sz="2400" dirty="0" smtClean="0"/>
              <a:t>define </a:t>
            </a:r>
            <a:r>
              <a:rPr lang="en-US" sz="2400" dirty="0"/>
              <a:t>an application programming interface (API) for </a:t>
            </a:r>
            <a:r>
              <a:rPr lang="en-US" sz="2400" dirty="0" smtClean="0"/>
              <a:t/>
            </a:r>
            <a:br>
              <a:rPr lang="en-US" sz="2400" dirty="0" smtClean="0"/>
            </a:br>
            <a:r>
              <a:rPr lang="en-US" sz="2400" dirty="0" smtClean="0"/>
              <a:t>common </a:t>
            </a:r>
            <a:r>
              <a:rPr lang="en-US" sz="2400" dirty="0"/>
              <a:t>distributed computing functionality</a:t>
            </a:r>
            <a:r>
              <a:rPr lang="en-US" sz="2400" dirty="0" smtClean="0"/>
              <a:t>.</a:t>
            </a:r>
          </a:p>
          <a:p>
            <a:r>
              <a:rPr lang="en-US" sz="2400" dirty="0">
                <a:hlinkClick r:id="rId2"/>
              </a:rPr>
              <a:t>http://en.wikipedia.org/wiki/Simple_API_for_Grid_Applications</a:t>
            </a:r>
            <a:r>
              <a:rPr lang="en-US" sz="2400" dirty="0"/>
              <a:t> </a:t>
            </a:r>
            <a:endParaRPr lang="en-US" sz="2400" dirty="0" smtClean="0"/>
          </a:p>
          <a:p>
            <a:r>
              <a:rPr lang="en-US" sz="2400" dirty="0" smtClean="0"/>
              <a:t>The </a:t>
            </a:r>
            <a:r>
              <a:rPr lang="en-US" sz="2400" dirty="0"/>
              <a:t>SAGA API does not strive to replace Globus or similar grid computing middleware systems, and does not target middleware developers, but application developers with no background on grid computing. </a:t>
            </a:r>
            <a:endParaRPr lang="en-US" sz="2400" dirty="0" smtClean="0"/>
          </a:p>
          <a:p>
            <a:pPr lvl="1"/>
            <a:r>
              <a:rPr lang="en-US" sz="2000" dirty="0" smtClean="0"/>
              <a:t>Such </a:t>
            </a:r>
            <a:r>
              <a:rPr lang="en-US" sz="2000" dirty="0"/>
              <a:t>developers typically wish to devote their time to their own goals and minimize the time spent coding infrastructure functionality. </a:t>
            </a:r>
            <a:endParaRPr lang="en-US" sz="2000" dirty="0" smtClean="0"/>
          </a:p>
          <a:p>
            <a:pPr lvl="1"/>
            <a:r>
              <a:rPr lang="en-US" sz="2000" dirty="0" smtClean="0"/>
              <a:t>The </a:t>
            </a:r>
            <a:r>
              <a:rPr lang="en-US" sz="2000" dirty="0"/>
              <a:t>API insulates application developers from middleware</a:t>
            </a:r>
            <a:r>
              <a:rPr lang="en-US" sz="2000" dirty="0" smtClean="0"/>
              <a:t>.</a:t>
            </a:r>
            <a:endParaRPr lang="en-US" sz="2000" dirty="0"/>
          </a:p>
          <a:p>
            <a:r>
              <a:rPr lang="en-US" sz="2400" dirty="0"/>
              <a:t>The specification of services, and the protocols to interact with them, is out of the scope of SAGA. Rather, the API seeks to hide the detail of any service infrastructures that may or may not be used to implement the functionality that the application developer needs. </a:t>
            </a:r>
            <a:endParaRPr lang="en-US" sz="2400" dirty="0" smtClean="0"/>
          </a:p>
          <a:p>
            <a:r>
              <a:rPr lang="en-US" sz="2400" dirty="0" smtClean="0"/>
              <a:t>SAGA has been implemented in Python, C++ </a:t>
            </a:r>
            <a:r>
              <a:rPr lang="en-US" sz="2400" dirty="0"/>
              <a:t>and Java at </a:t>
            </a:r>
            <a:r>
              <a:rPr lang="en-US" sz="2400" dirty="0">
                <a:hlinkClick r:id="rId3"/>
              </a:rPr>
              <a:t>http://radical-cybertools.github.io</a:t>
            </a:r>
            <a:r>
              <a:rPr lang="en-US" sz="2400" dirty="0" smtClean="0">
                <a:hlinkClick r:id="rId3"/>
              </a:rPr>
              <a:t>/</a:t>
            </a:r>
            <a:r>
              <a:rPr lang="en-US" sz="2400" dirty="0" smtClean="0"/>
              <a:t> </a:t>
            </a:r>
            <a:endParaRPr lang="en-US" sz="2400" dirty="0"/>
          </a:p>
        </p:txBody>
      </p:sp>
      <p:pic>
        <p:nvPicPr>
          <p:cNvPr id="1026" name="Picture 2" descr="SAGA C++/Pyth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759"/>
            <a:ext cx="3505200" cy="857251"/>
          </a:xfrm>
          <a:prstGeom prst="rect">
            <a:avLst/>
          </a:prstGeom>
          <a:solidFill>
            <a:schemeClr val="tx1"/>
          </a:solidFill>
        </p:spPr>
      </p:pic>
    </p:spTree>
    <p:extLst>
      <p:ext uri="{BB962C8B-B14F-4D97-AF65-F5344CB8AC3E}">
        <p14:creationId xmlns:p14="http://schemas.microsoft.com/office/powerpoint/2010/main" val="1943049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II</a:t>
            </a:r>
            <a:endParaRPr lang="en-US" dirty="0"/>
          </a:p>
        </p:txBody>
      </p:sp>
      <p:sp>
        <p:nvSpPr>
          <p:cNvPr id="3" name="Content Placeholder 2"/>
          <p:cNvSpPr>
            <a:spLocks noGrp="1"/>
          </p:cNvSpPr>
          <p:nvPr>
            <p:ph idx="1"/>
          </p:nvPr>
        </p:nvSpPr>
        <p:spPr>
          <a:xfrm>
            <a:off x="0" y="2192383"/>
            <a:ext cx="9144000" cy="4525963"/>
          </a:xfrm>
        </p:spPr>
        <p:txBody>
          <a:bodyPr>
            <a:noAutofit/>
          </a:bodyPr>
          <a:lstStyle/>
          <a:p>
            <a:r>
              <a:rPr lang="en-US" sz="2800">
                <a:hlinkClick r:id="rId2"/>
              </a:rPr>
              <a:t>http://</a:t>
            </a:r>
            <a:r>
              <a:rPr lang="en-US" sz="2800" smtClean="0">
                <a:hlinkClick r:id="rId2"/>
              </a:rPr>
              <a:t>genesis2.virginia.edu/wiki/Main/HomePage</a:t>
            </a:r>
            <a:endParaRPr lang="en-US" sz="2800" smtClean="0"/>
          </a:p>
          <a:p>
            <a:r>
              <a:rPr lang="en-US" sz="2800" dirty="0" smtClean="0"/>
              <a:t>Genesis </a:t>
            </a:r>
            <a:r>
              <a:rPr lang="en-US" sz="2800" dirty="0"/>
              <a:t>II, is an open source, standards-based, Grid system that focuses on making Grids easy-to-use and accessible to non computer-scientists</a:t>
            </a:r>
            <a:r>
              <a:rPr lang="en-US" sz="2800" dirty="0" smtClean="0"/>
              <a:t>.</a:t>
            </a:r>
          </a:p>
          <a:p>
            <a:pPr lvl="1"/>
            <a:r>
              <a:rPr lang="en-US" sz="2400" dirty="0" smtClean="0"/>
              <a:t>Builds on earlier systems </a:t>
            </a:r>
            <a:r>
              <a:rPr lang="en-US" sz="2400" dirty="0" err="1" smtClean="0"/>
              <a:t>Mentat</a:t>
            </a:r>
            <a:r>
              <a:rPr lang="en-US" sz="2400" dirty="0" smtClean="0"/>
              <a:t> and Legion</a:t>
            </a:r>
            <a:endParaRPr lang="en-US" sz="2400" dirty="0"/>
          </a:p>
          <a:p>
            <a:pPr lvl="1"/>
            <a:r>
              <a:rPr lang="en-US" sz="2400" dirty="0"/>
              <a:t>Used by NSF system XSEDE and University of Virginia  Cross Campus </a:t>
            </a:r>
            <a:r>
              <a:rPr lang="en-US" sz="2400" dirty="0" smtClean="0"/>
              <a:t>Grid-XCG</a:t>
            </a:r>
          </a:p>
          <a:p>
            <a:r>
              <a:rPr lang="en-US" sz="2800" dirty="0" smtClean="0"/>
              <a:t>GFFS (layer 8) part of Genesis II</a:t>
            </a:r>
            <a:endParaRPr lang="en-US" sz="2800" dirty="0"/>
          </a:p>
        </p:txBody>
      </p:sp>
    </p:spTree>
    <p:extLst>
      <p:ext uri="{BB962C8B-B14F-4D97-AF65-F5344CB8AC3E}">
        <p14:creationId xmlns:p14="http://schemas.microsoft.com/office/powerpoint/2010/main" val="1465946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b="1" dirty="0">
                <a:solidFill>
                  <a:srgbClr val="FF0000"/>
                </a:solidFill>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4159091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95379"/>
          </a:xfrm>
        </p:spPr>
        <p:txBody>
          <a:bodyPr/>
          <a:lstStyle/>
          <a:p>
            <a:r>
              <a:rPr lang="en-US" dirty="0" err="1" smtClean="0"/>
              <a:t>Libvirt</a:t>
            </a:r>
            <a:endParaRPr lang="en-US" dirty="0"/>
          </a:p>
        </p:txBody>
      </p:sp>
      <p:sp>
        <p:nvSpPr>
          <p:cNvPr id="3" name="Content Placeholder 2"/>
          <p:cNvSpPr>
            <a:spLocks noGrp="1"/>
          </p:cNvSpPr>
          <p:nvPr>
            <p:ph idx="1"/>
          </p:nvPr>
        </p:nvSpPr>
        <p:spPr>
          <a:xfrm>
            <a:off x="0" y="1524666"/>
            <a:ext cx="9144000" cy="2775601"/>
          </a:xfrm>
        </p:spPr>
        <p:txBody>
          <a:bodyPr>
            <a:normAutofit/>
          </a:bodyPr>
          <a:lstStyle/>
          <a:p>
            <a:r>
              <a:rPr lang="en-US" sz="2400" dirty="0" err="1"/>
              <a:t>libvirt</a:t>
            </a:r>
            <a:r>
              <a:rPr lang="en-US" sz="2400" dirty="0"/>
              <a:t> is an open </a:t>
            </a:r>
            <a:r>
              <a:rPr lang="en-US" sz="2400" dirty="0" smtClean="0"/>
              <a:t>source LGPL </a:t>
            </a:r>
            <a:r>
              <a:rPr lang="en-US" sz="2400" dirty="0">
                <a:hlinkClick r:id="rId2"/>
              </a:rPr>
              <a:t>http://</a:t>
            </a:r>
            <a:r>
              <a:rPr lang="en-US" sz="2400" dirty="0" smtClean="0">
                <a:hlinkClick r:id="rId2"/>
              </a:rPr>
              <a:t>en.wikipedia.org/wiki/Libvirt</a:t>
            </a:r>
            <a:r>
              <a:rPr lang="en-US" sz="2400" dirty="0" smtClean="0"/>
              <a:t> API</a:t>
            </a:r>
            <a:r>
              <a:rPr lang="en-US" sz="2400" dirty="0"/>
              <a:t>, daemon and management tool for managing </a:t>
            </a:r>
            <a:r>
              <a:rPr lang="en-US" sz="2400" dirty="0" smtClean="0"/>
              <a:t>low-level platform </a:t>
            </a:r>
            <a:r>
              <a:rPr lang="en-US" sz="2400" dirty="0"/>
              <a:t>virtualization</a:t>
            </a:r>
            <a:r>
              <a:rPr lang="en-US" sz="2400" dirty="0" smtClean="0"/>
              <a:t>. </a:t>
            </a:r>
          </a:p>
          <a:p>
            <a:r>
              <a:rPr lang="en-US" sz="2400" dirty="0" smtClean="0"/>
              <a:t>It </a:t>
            </a:r>
            <a:r>
              <a:rPr lang="en-US" sz="2400" dirty="0"/>
              <a:t>can be used to manage KVM, </a:t>
            </a:r>
            <a:r>
              <a:rPr lang="en-US" sz="2400" dirty="0" err="1"/>
              <a:t>Xen</a:t>
            </a:r>
            <a:r>
              <a:rPr lang="en-US" sz="2400" dirty="0"/>
              <a:t>, VMware ESX, QEMU and other virtualization technologies. </a:t>
            </a:r>
            <a:endParaRPr lang="en-US" sz="2400" dirty="0" smtClean="0"/>
          </a:p>
          <a:p>
            <a:pPr lvl="1"/>
            <a:r>
              <a:rPr lang="en-US" sz="2000" dirty="0" err="1" smtClean="0"/>
              <a:t>libvirt</a:t>
            </a:r>
            <a:r>
              <a:rPr lang="en-US" sz="2000" dirty="0" smtClean="0"/>
              <a:t> </a:t>
            </a:r>
            <a:r>
              <a:rPr lang="en-US" sz="2000" dirty="0"/>
              <a:t>APIs are widely used in the orchestration layer of hypervisors in the development of a cloud-based solution</a:t>
            </a:r>
            <a:r>
              <a:rPr lang="en-US" sz="2000" dirty="0" smtClean="0"/>
              <a:t>.</a:t>
            </a:r>
          </a:p>
        </p:txBody>
      </p:sp>
      <p:pic>
        <p:nvPicPr>
          <p:cNvPr id="1026" name="Picture 2" descr="libvir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17"/>
            <a:ext cx="1837113" cy="14739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d/d0/Libvirt_support.svg/300px-Libvirt_support.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0" y="4331835"/>
            <a:ext cx="4351867" cy="24515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5467" y="4272677"/>
            <a:ext cx="4885266" cy="2585323"/>
          </a:xfrm>
          <a:prstGeom prst="rect">
            <a:avLst/>
          </a:prstGeom>
        </p:spPr>
        <p:txBody>
          <a:bodyPr wrap="square">
            <a:spAutoFit/>
          </a:bodyPr>
          <a:lstStyle/>
          <a:p>
            <a:r>
              <a:rPr lang="en-US" dirty="0" err="1"/>
              <a:t>libvirt</a:t>
            </a:r>
            <a:r>
              <a:rPr lang="en-US" dirty="0"/>
              <a:t> itself is a C library, but it has bindings in other languages, notably in Python, Perl, </a:t>
            </a:r>
            <a:r>
              <a:rPr lang="en-US" dirty="0" err="1"/>
              <a:t>OCaml</a:t>
            </a:r>
            <a:r>
              <a:rPr lang="en-US" dirty="0"/>
              <a:t>, Ruby, Java, and PHP. </a:t>
            </a:r>
          </a:p>
          <a:p>
            <a:r>
              <a:rPr lang="en-US" dirty="0" err="1"/>
              <a:t>libvirt</a:t>
            </a:r>
            <a:r>
              <a:rPr lang="en-US" dirty="0"/>
              <a:t> for these programming languages is composed of wrappers around another class/package called </a:t>
            </a:r>
            <a:r>
              <a:rPr lang="en-US" dirty="0" err="1"/>
              <a:t>libvirtmod</a:t>
            </a:r>
            <a:r>
              <a:rPr lang="en-US" dirty="0"/>
              <a:t>. </a:t>
            </a:r>
          </a:p>
          <a:p>
            <a:r>
              <a:rPr lang="en-US" dirty="0" err="1"/>
              <a:t>libvirtmod's</a:t>
            </a:r>
            <a:r>
              <a:rPr lang="en-US" dirty="0"/>
              <a:t> implementation is closely associated with its counterpart in C/C++ in syntax and functionality.</a:t>
            </a:r>
          </a:p>
        </p:txBody>
      </p:sp>
    </p:spTree>
    <p:extLst>
      <p:ext uri="{BB962C8B-B14F-4D97-AF65-F5344CB8AC3E}">
        <p14:creationId xmlns:p14="http://schemas.microsoft.com/office/powerpoint/2010/main" val="33022161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Libcloud</a:t>
            </a:r>
            <a:endParaRPr lang="en-US" dirty="0"/>
          </a:p>
        </p:txBody>
      </p:sp>
      <p:sp>
        <p:nvSpPr>
          <p:cNvPr id="3" name="Content Placeholder 2"/>
          <p:cNvSpPr>
            <a:spLocks noGrp="1"/>
          </p:cNvSpPr>
          <p:nvPr>
            <p:ph idx="1"/>
          </p:nvPr>
        </p:nvSpPr>
        <p:spPr>
          <a:xfrm>
            <a:off x="0" y="1294108"/>
            <a:ext cx="9144000" cy="5563892"/>
          </a:xfrm>
        </p:spPr>
        <p:txBody>
          <a:bodyPr>
            <a:normAutofit/>
          </a:bodyPr>
          <a:lstStyle/>
          <a:p>
            <a:r>
              <a:rPr lang="en-US" sz="2400" dirty="0"/>
              <a:t>Python library for interacting with many of the </a:t>
            </a:r>
            <a:br>
              <a:rPr lang="en-US" sz="2400" dirty="0"/>
            </a:br>
            <a:r>
              <a:rPr lang="en-US" sz="2400" dirty="0" smtClean="0"/>
              <a:t>popular </a:t>
            </a:r>
            <a:r>
              <a:rPr lang="en-US" sz="2400" dirty="0"/>
              <a:t>cloud service providers using a unified API. </a:t>
            </a:r>
            <a:br>
              <a:rPr lang="en-US" sz="2400" dirty="0"/>
            </a:br>
            <a:r>
              <a:rPr lang="en-US" sz="2400" dirty="0" smtClean="0"/>
              <a:t>(</a:t>
            </a:r>
            <a:r>
              <a:rPr lang="en-US" sz="2400" dirty="0"/>
              <a:t>One Interface To Rule Them All</a:t>
            </a:r>
            <a:r>
              <a:rPr lang="en-US" sz="2400" dirty="0" smtClean="0"/>
              <a:t>)</a:t>
            </a:r>
          </a:p>
          <a:p>
            <a:r>
              <a:rPr lang="en-US" sz="2400" dirty="0"/>
              <a:t>More than 30 supported providers total </a:t>
            </a:r>
            <a:r>
              <a:rPr lang="en-US" sz="2400" dirty="0">
                <a:hlinkClick r:id="rId2"/>
              </a:rPr>
              <a:t>https://</a:t>
            </a:r>
            <a:r>
              <a:rPr lang="en-US" sz="2400" dirty="0" smtClean="0">
                <a:hlinkClick r:id="rId2"/>
              </a:rPr>
              <a:t>libcloud.readthedocs.org/en/latest/supported_providers.html</a:t>
            </a:r>
            <a:r>
              <a:rPr lang="en-US" sz="2400" dirty="0" smtClean="0"/>
              <a:t> </a:t>
            </a:r>
            <a:r>
              <a:rPr lang="en-US" sz="2400" dirty="0" err="1" smtClean="0"/>
              <a:t>OpenStack</a:t>
            </a:r>
            <a:r>
              <a:rPr lang="en-US" sz="2400" dirty="0" smtClean="0"/>
              <a:t>, </a:t>
            </a:r>
            <a:r>
              <a:rPr lang="en-US" sz="2400" dirty="0" err="1" smtClean="0"/>
              <a:t>OpenNebula</a:t>
            </a:r>
            <a:r>
              <a:rPr lang="en-US" sz="2400" dirty="0" smtClean="0"/>
              <a:t>, Amazon, Google etc. </a:t>
            </a:r>
            <a:r>
              <a:rPr lang="en-US" sz="2400" dirty="0"/>
              <a:t>(~all except Azure) </a:t>
            </a:r>
          </a:p>
          <a:p>
            <a:r>
              <a:rPr lang="en-US" sz="2400" dirty="0"/>
              <a:t>Four main APIs</a:t>
            </a:r>
            <a:r>
              <a:rPr lang="en-US" sz="2400" dirty="0" smtClean="0"/>
              <a:t>:</a:t>
            </a:r>
          </a:p>
          <a:p>
            <a:pPr lvl="1"/>
            <a:r>
              <a:rPr lang="en-US" sz="2000" b="1" dirty="0"/>
              <a:t>Cloud Servers and Block Storage </a:t>
            </a:r>
            <a:r>
              <a:rPr lang="en-US" sz="2000" dirty="0"/>
              <a:t>- services such as Amazon EC2 and Rackspace </a:t>
            </a:r>
            <a:r>
              <a:rPr lang="en-US" sz="2000" dirty="0" err="1"/>
              <a:t>CloudServers</a:t>
            </a:r>
            <a:endParaRPr lang="en-US" sz="2000" dirty="0"/>
          </a:p>
          <a:p>
            <a:pPr lvl="1"/>
            <a:r>
              <a:rPr lang="en-US" sz="2000" b="1" dirty="0"/>
              <a:t>Cloud Object Storage and CDN </a:t>
            </a:r>
            <a:r>
              <a:rPr lang="en-US" sz="2000" dirty="0"/>
              <a:t>- services such as Amazon S3 and Rackspace </a:t>
            </a:r>
            <a:r>
              <a:rPr lang="en-US" sz="2000" dirty="0" err="1"/>
              <a:t>CloudFiles</a:t>
            </a:r>
            <a:endParaRPr lang="en-US" sz="2000" dirty="0"/>
          </a:p>
          <a:p>
            <a:pPr lvl="1"/>
            <a:r>
              <a:rPr lang="en-US" sz="2000" b="1" dirty="0"/>
              <a:t>Load Balancers as a Service </a:t>
            </a:r>
            <a:r>
              <a:rPr lang="en-US" sz="2000" dirty="0"/>
              <a:t>- services such as Amazon Elastic Load Balancer and </a:t>
            </a:r>
            <a:r>
              <a:rPr lang="en-US" sz="2000" dirty="0" err="1"/>
              <a:t>GoGrid</a:t>
            </a:r>
            <a:r>
              <a:rPr lang="en-US" sz="2000" dirty="0"/>
              <a:t> </a:t>
            </a:r>
            <a:r>
              <a:rPr lang="en-US" sz="2000" dirty="0" err="1"/>
              <a:t>LoadBalancers</a:t>
            </a:r>
            <a:endParaRPr lang="en-US" sz="2000" dirty="0"/>
          </a:p>
          <a:p>
            <a:pPr lvl="1"/>
            <a:r>
              <a:rPr lang="en-US" sz="2000" b="1" dirty="0"/>
              <a:t>DNS as a Service </a:t>
            </a:r>
            <a:r>
              <a:rPr lang="en-US" sz="2000" dirty="0"/>
              <a:t>- services such as Amazon Route 53 </a:t>
            </a:r>
            <a:r>
              <a:rPr lang="en-US" sz="2000" dirty="0" smtClean="0"/>
              <a:t>Google DNS, and </a:t>
            </a:r>
            <a:r>
              <a:rPr lang="en-US" sz="2000" dirty="0" err="1"/>
              <a:t>Zerigo</a:t>
            </a:r>
            <a:endParaRPr lang="en-US" sz="2000" dirty="0"/>
          </a:p>
        </p:txBody>
      </p:sp>
      <p:pic>
        <p:nvPicPr>
          <p:cNvPr id="5122" name="Picture 2" descr="https://libcloud.apache.org/images/libcloud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 y="255886"/>
            <a:ext cx="619125"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1564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JClouds</a:t>
            </a:r>
            <a:endParaRPr lang="en-US" dirty="0"/>
          </a:p>
        </p:txBody>
      </p:sp>
      <p:sp>
        <p:nvSpPr>
          <p:cNvPr id="3" name="Content Placeholder 2"/>
          <p:cNvSpPr>
            <a:spLocks noGrp="1"/>
          </p:cNvSpPr>
          <p:nvPr>
            <p:ph idx="1"/>
          </p:nvPr>
        </p:nvSpPr>
        <p:spPr>
          <a:xfrm>
            <a:off x="0" y="1158740"/>
            <a:ext cx="9144000" cy="5482692"/>
          </a:xfrm>
        </p:spPr>
        <p:txBody>
          <a:bodyPr>
            <a:normAutofit lnSpcReduction="10000"/>
          </a:bodyPr>
          <a:lstStyle/>
          <a:p>
            <a:r>
              <a:rPr lang="en-US" sz="2400" dirty="0">
                <a:hlinkClick r:id="rId2"/>
              </a:rPr>
              <a:t>https://jclouds.apache.org</a:t>
            </a:r>
            <a:r>
              <a:rPr lang="en-US" sz="2400" dirty="0" smtClean="0">
                <a:hlinkClick r:id="rId2"/>
              </a:rPr>
              <a:t>/</a:t>
            </a:r>
            <a:r>
              <a:rPr lang="en-US" sz="2400" dirty="0" smtClean="0"/>
              <a:t> supports cloud (VM) interoperability</a:t>
            </a:r>
          </a:p>
          <a:p>
            <a:r>
              <a:rPr lang="en-US" sz="2400" dirty="0"/>
              <a:t>The portable Compute interface allows users to provision their infrastructure in any cloud </a:t>
            </a:r>
            <a:r>
              <a:rPr lang="en-US" sz="2400" dirty="0" smtClean="0"/>
              <a:t>provider including deployment </a:t>
            </a:r>
            <a:r>
              <a:rPr lang="en-US" sz="2400" dirty="0"/>
              <a:t>configuration, provisioning and bootstrap</a:t>
            </a:r>
            <a:r>
              <a:rPr lang="en-US" sz="2400" dirty="0" smtClean="0"/>
              <a:t>.</a:t>
            </a:r>
          </a:p>
          <a:p>
            <a:r>
              <a:rPr lang="en-US" sz="2400" dirty="0" err="1" smtClean="0"/>
              <a:t>BlobStore</a:t>
            </a:r>
            <a:r>
              <a:rPr lang="en-US" sz="2400" dirty="0" smtClean="0"/>
              <a:t> </a:t>
            </a:r>
            <a:r>
              <a:rPr lang="en-US" sz="2400" dirty="0"/>
              <a:t>interface, users can easily store objects in a wide range of blob store providers, regardless of how big the objects to manage are, or how many files are there</a:t>
            </a:r>
            <a:r>
              <a:rPr lang="en-US" sz="2400" dirty="0" smtClean="0"/>
              <a:t>.</a:t>
            </a:r>
          </a:p>
          <a:p>
            <a:r>
              <a:rPr lang="en-US" sz="2400" dirty="0" smtClean="0"/>
              <a:t>Load </a:t>
            </a:r>
            <a:r>
              <a:rPr lang="en-US" sz="2400" dirty="0"/>
              <a:t>Balancer abstraction provides a common interface to configure the load balancers in any cloud that supports them. Just define the load balancer and the nodes that should join it</a:t>
            </a:r>
            <a:r>
              <a:rPr lang="en-US" sz="2400" dirty="0" smtClean="0"/>
              <a:t>,</a:t>
            </a:r>
          </a:p>
          <a:p>
            <a:r>
              <a:rPr lang="en-US" sz="2400" dirty="0" smtClean="0"/>
              <a:t>DNS</a:t>
            </a:r>
            <a:r>
              <a:rPr lang="en-US" sz="2400" dirty="0"/>
              <a:t>, firewall, storage, configuration management, image management, provider specific </a:t>
            </a:r>
            <a:r>
              <a:rPr lang="en-US" sz="2400" dirty="0" smtClean="0"/>
              <a:t>APIs</a:t>
            </a:r>
          </a:p>
          <a:p>
            <a:r>
              <a:rPr lang="en-US" sz="2400" dirty="0" smtClean="0"/>
              <a:t>Supported </a:t>
            </a:r>
            <a:r>
              <a:rPr lang="en-US" sz="2400" dirty="0"/>
              <a:t>clouds </a:t>
            </a:r>
            <a:r>
              <a:rPr lang="en-US" sz="2400" dirty="0">
                <a:hlinkClick r:id="rId3"/>
              </a:rPr>
              <a:t>https://jclouds.apache.org/reference/providers</a:t>
            </a:r>
            <a:r>
              <a:rPr lang="en-US" sz="2400" dirty="0" smtClean="0">
                <a:hlinkClick r:id="rId3"/>
              </a:rPr>
              <a:t>/</a:t>
            </a:r>
            <a:r>
              <a:rPr lang="en-US" sz="2400" dirty="0" smtClean="0"/>
              <a:t> include </a:t>
            </a:r>
            <a:r>
              <a:rPr lang="en-US" sz="2400" dirty="0"/>
              <a:t>Amazon</a:t>
            </a:r>
            <a:r>
              <a:rPr lang="en-US" sz="2400" dirty="0" smtClean="0"/>
              <a:t>, </a:t>
            </a:r>
            <a:r>
              <a:rPr lang="en-US" sz="2400" dirty="0" err="1" smtClean="0"/>
              <a:t>CloudStack</a:t>
            </a:r>
            <a:r>
              <a:rPr lang="en-US" sz="2400" dirty="0" smtClean="0"/>
              <a:t>, Docker, Google Compute Engine, HP, OpenStack, Rackspace</a:t>
            </a:r>
          </a:p>
          <a:p>
            <a:endParaRPr lang="en-US" sz="2400" dirty="0"/>
          </a:p>
        </p:txBody>
      </p:sp>
    </p:spTree>
    <p:extLst>
      <p:ext uri="{BB962C8B-B14F-4D97-AF65-F5344CB8AC3E}">
        <p14:creationId xmlns:p14="http://schemas.microsoft.com/office/powerpoint/2010/main" val="3596898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TOSCA</a:t>
            </a:r>
            <a:endParaRPr lang="en-US" dirty="0"/>
          </a:p>
        </p:txBody>
      </p:sp>
      <p:sp>
        <p:nvSpPr>
          <p:cNvPr id="3" name="Content Placeholder 2"/>
          <p:cNvSpPr>
            <a:spLocks noGrp="1"/>
          </p:cNvSpPr>
          <p:nvPr>
            <p:ph idx="1"/>
          </p:nvPr>
        </p:nvSpPr>
        <p:spPr>
          <a:xfrm>
            <a:off x="0" y="810491"/>
            <a:ext cx="9144000" cy="5848004"/>
          </a:xfrm>
        </p:spPr>
        <p:txBody>
          <a:bodyPr>
            <a:normAutofit lnSpcReduction="10000"/>
          </a:bodyPr>
          <a:lstStyle/>
          <a:p>
            <a:r>
              <a:rPr lang="en-US" sz="2400" b="1" dirty="0"/>
              <a:t>Topology and Orchestration Specification for Cloud Applications</a:t>
            </a:r>
            <a:r>
              <a:rPr lang="en-US" sz="2400" dirty="0"/>
              <a:t> (</a:t>
            </a:r>
            <a:r>
              <a:rPr lang="en-US" sz="2400" b="1" dirty="0"/>
              <a:t>TOSCA</a:t>
            </a:r>
            <a:r>
              <a:rPr lang="en-US" sz="2400" dirty="0"/>
              <a:t>), </a:t>
            </a:r>
            <a:r>
              <a:rPr lang="en-US" sz="2400" dirty="0">
                <a:hlinkClick r:id="rId2"/>
              </a:rPr>
              <a:t>http://</a:t>
            </a:r>
            <a:r>
              <a:rPr lang="en-US" sz="2400" dirty="0" smtClean="0">
                <a:hlinkClick r:id="rId2"/>
              </a:rPr>
              <a:t>docs.oasis-open.org/tosca/TOSCA/v1.0/os/TOSCA-v1.0-os.html</a:t>
            </a:r>
            <a:r>
              <a:rPr lang="en-US" sz="2400" dirty="0" smtClean="0"/>
              <a:t>, is </a:t>
            </a:r>
            <a:r>
              <a:rPr lang="en-US" sz="2400" dirty="0"/>
              <a:t>an OASIS standard language to describe a topology of cloud based web services, their components, relationships, and the processes that manage them. The TOSCA standard includes specifications to describe processes that create or modify web services</a:t>
            </a:r>
            <a:r>
              <a:rPr lang="en-US" sz="2400" dirty="0" smtClean="0"/>
              <a:t>.</a:t>
            </a:r>
          </a:p>
          <a:p>
            <a:r>
              <a:rPr lang="en-US" sz="2400" dirty="0" smtClean="0"/>
              <a:t>It specifies system (computers, their properties, networks, storage) and is used to guide automated deployments</a:t>
            </a:r>
          </a:p>
          <a:p>
            <a:r>
              <a:rPr lang="en-US" sz="2400" dirty="0" smtClean="0"/>
              <a:t>OASIS is a major standards organization</a:t>
            </a:r>
          </a:p>
          <a:p>
            <a:r>
              <a:rPr lang="en-US" sz="2400" dirty="0" smtClean="0"/>
              <a:t>Related is </a:t>
            </a:r>
            <a:r>
              <a:rPr lang="en-US" sz="2400" b="1" dirty="0" smtClean="0"/>
              <a:t>Amazon </a:t>
            </a:r>
            <a:r>
              <a:rPr lang="en-US" sz="2400" b="1" dirty="0"/>
              <a:t>AWS </a:t>
            </a:r>
            <a:r>
              <a:rPr lang="en-US" sz="2400" b="1" dirty="0" err="1"/>
              <a:t>CloudFormation</a:t>
            </a:r>
            <a:r>
              <a:rPr lang="en-US" sz="2400" b="1" dirty="0"/>
              <a:t> </a:t>
            </a:r>
            <a:r>
              <a:rPr lang="en-US" sz="2400" b="1" dirty="0" smtClean="0"/>
              <a:t>Template, </a:t>
            </a:r>
            <a:r>
              <a:rPr lang="en-US" sz="2400" dirty="0" smtClean="0"/>
              <a:t>which </a:t>
            </a:r>
            <a:r>
              <a:rPr lang="en-US" sz="2400" dirty="0"/>
              <a:t>is a JSON data standard to allow cloud application administrators to define a collection of related AWS </a:t>
            </a:r>
            <a:r>
              <a:rPr lang="en-US" sz="2400" dirty="0" smtClean="0"/>
              <a:t>resources</a:t>
            </a:r>
          </a:p>
          <a:p>
            <a:pPr lvl="1"/>
            <a:r>
              <a:rPr lang="en-US" sz="2000" dirty="0" err="1" smtClean="0"/>
              <a:t>OpenStack</a:t>
            </a:r>
            <a:r>
              <a:rPr lang="en-US" sz="2000" dirty="0" smtClean="0"/>
              <a:t> Heat has a similar specification</a:t>
            </a:r>
          </a:p>
          <a:p>
            <a:r>
              <a:rPr lang="en-US" sz="2400" dirty="0" smtClean="0"/>
              <a:t>WS-BPEL </a:t>
            </a:r>
            <a:r>
              <a:rPr lang="en-US" sz="2400" dirty="0" smtClean="0">
                <a:hlinkClick r:id="rId3"/>
              </a:rPr>
              <a:t>http</a:t>
            </a:r>
            <a:r>
              <a:rPr lang="en-US" sz="2400" dirty="0">
                <a:hlinkClick r:id="rId3"/>
              </a:rPr>
              <a:t>://</a:t>
            </a:r>
            <a:r>
              <a:rPr lang="en-US" sz="2400" dirty="0" smtClean="0">
                <a:hlinkClick r:id="rId3"/>
              </a:rPr>
              <a:t>docs.oasis-open.org/wsbpel/2.0/wsbpel-v2.0.pdf</a:t>
            </a:r>
            <a:r>
              <a:rPr lang="en-US" sz="2400" dirty="0"/>
              <a:t> </a:t>
            </a:r>
            <a:r>
              <a:rPr lang="en-US" sz="2400" dirty="0" smtClean="0"/>
              <a:t>specifies software running on system (the workflow)</a:t>
            </a:r>
            <a:endParaRPr lang="en-US" sz="2400" dirty="0"/>
          </a:p>
        </p:txBody>
      </p:sp>
    </p:spTree>
    <p:extLst>
      <p:ext uri="{BB962C8B-B14F-4D97-AF65-F5344CB8AC3E}">
        <p14:creationId xmlns:p14="http://schemas.microsoft.com/office/powerpoint/2010/main" val="1418827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fontScale="90000"/>
          </a:bodyPr>
          <a:lstStyle/>
          <a:p>
            <a:r>
              <a:rPr lang="en-US" dirty="0" smtClean="0"/>
              <a:t>OCCI</a:t>
            </a:r>
            <a:br>
              <a:rPr lang="en-US" dirty="0" smtClean="0"/>
            </a:br>
            <a:r>
              <a:rPr lang="en-US" dirty="0" smtClean="0"/>
              <a:t>Open </a:t>
            </a:r>
            <a:r>
              <a:rPr lang="en-US" dirty="0"/>
              <a:t>Cloud Computing </a:t>
            </a:r>
            <a:r>
              <a:rPr lang="en-US" dirty="0" smtClean="0"/>
              <a:t>Interface</a:t>
            </a:r>
            <a:endParaRPr lang="en-US" dirty="0"/>
          </a:p>
        </p:txBody>
      </p:sp>
      <p:sp>
        <p:nvSpPr>
          <p:cNvPr id="3" name="Content Placeholder 2"/>
          <p:cNvSpPr>
            <a:spLocks noGrp="1"/>
          </p:cNvSpPr>
          <p:nvPr>
            <p:ph idx="1"/>
          </p:nvPr>
        </p:nvSpPr>
        <p:spPr>
          <a:xfrm>
            <a:off x="-1" y="1137083"/>
            <a:ext cx="9057373" cy="4525963"/>
          </a:xfrm>
        </p:spPr>
        <p:txBody>
          <a:bodyPr>
            <a:noAutofit/>
          </a:bodyPr>
          <a:lstStyle/>
          <a:p>
            <a:r>
              <a:rPr lang="en-US" sz="2400" dirty="0">
                <a:hlinkClick r:id="rId2"/>
              </a:rPr>
              <a:t>http://occi-wg.org</a:t>
            </a:r>
            <a:r>
              <a:rPr lang="en-US" sz="2400" dirty="0" smtClean="0">
                <a:hlinkClick r:id="rId2"/>
              </a:rPr>
              <a:t>/</a:t>
            </a:r>
            <a:r>
              <a:rPr lang="en-US" sz="2400" dirty="0"/>
              <a:t>; </a:t>
            </a:r>
            <a:r>
              <a:rPr lang="en-US" sz="2400" dirty="0">
                <a:hlinkClick r:id="rId3"/>
              </a:rPr>
              <a:t>http://</a:t>
            </a:r>
            <a:r>
              <a:rPr lang="en-US" sz="2400" dirty="0" smtClean="0">
                <a:hlinkClick r:id="rId3"/>
              </a:rPr>
              <a:t>en.wikipedia.org/wiki/Open_Cloud_Computing_Interface</a:t>
            </a:r>
            <a:r>
              <a:rPr lang="en-US" sz="2400" dirty="0" smtClean="0"/>
              <a:t> </a:t>
            </a:r>
          </a:p>
          <a:p>
            <a:r>
              <a:rPr lang="en-US" sz="2400" dirty="0" smtClean="0"/>
              <a:t>This comes from Open Grid Forum and provides </a:t>
            </a:r>
            <a:r>
              <a:rPr lang="en-US" sz="2400" dirty="0"/>
              <a:t>an </a:t>
            </a:r>
            <a:r>
              <a:rPr lang="en-US" sz="2400" dirty="0" smtClean="0"/>
              <a:t>open </a:t>
            </a:r>
            <a:r>
              <a:rPr lang="en-US" sz="2400" dirty="0"/>
              <a:t>API that acts as a service front-end to an </a:t>
            </a:r>
            <a:r>
              <a:rPr lang="en-US" sz="2400" dirty="0" err="1"/>
              <a:t>IaaS</a:t>
            </a:r>
            <a:r>
              <a:rPr lang="en-US" sz="2400" dirty="0"/>
              <a:t> provider’s internal infrastructure management </a:t>
            </a:r>
            <a:r>
              <a:rPr lang="en-US" sz="2400" dirty="0" smtClean="0"/>
              <a:t>framework at level of Amazon EC2 interface. </a:t>
            </a:r>
          </a:p>
          <a:p>
            <a:r>
              <a:rPr lang="en-US" sz="2400" dirty="0" smtClean="0"/>
              <a:t>OCCI </a:t>
            </a:r>
            <a:r>
              <a:rPr lang="en-US" sz="2400" dirty="0"/>
              <a:t>provides commonly understood semantics, syntax and a means of management in the domain of consumer-to-provider </a:t>
            </a:r>
            <a:r>
              <a:rPr lang="en-US" sz="2400" dirty="0" err="1"/>
              <a:t>IaaS</a:t>
            </a:r>
            <a:r>
              <a:rPr lang="en-US" sz="2400" dirty="0"/>
              <a:t>. It covers management of the entire life-cycle of OCCI-defined model entities and is compatible with existing standards </a:t>
            </a:r>
            <a:r>
              <a:rPr lang="en-US" sz="2400" dirty="0" smtClean="0"/>
              <a:t>including the </a:t>
            </a:r>
            <a:r>
              <a:rPr lang="en-US" sz="2400" dirty="0"/>
              <a:t>Open Virtualization Format (OVF) and the Cloud Data Management Interface (CDMI</a:t>
            </a:r>
            <a:r>
              <a:rPr lang="en-US" sz="2400" dirty="0" smtClean="0"/>
              <a:t>).</a:t>
            </a:r>
          </a:p>
          <a:p>
            <a:r>
              <a:rPr lang="en-US" sz="2400" dirty="0" err="1" smtClean="0"/>
              <a:t>OpenNebula</a:t>
            </a:r>
            <a:r>
              <a:rPr lang="en-US" sz="2400" dirty="0" smtClean="0"/>
              <a:t>, </a:t>
            </a:r>
            <a:r>
              <a:rPr lang="en-US" sz="2400" dirty="0" err="1" smtClean="0"/>
              <a:t>CloudStack</a:t>
            </a:r>
            <a:r>
              <a:rPr lang="en-US" sz="2400" dirty="0" smtClean="0"/>
              <a:t> and OpenStack have OCCI interfaces</a:t>
            </a:r>
            <a:endParaRPr lang="en-US" sz="2400" dirty="0"/>
          </a:p>
        </p:txBody>
      </p:sp>
    </p:spTree>
    <p:extLst>
      <p:ext uri="{BB962C8B-B14F-4D97-AF65-F5344CB8AC3E}">
        <p14:creationId xmlns:p14="http://schemas.microsoft.com/office/powerpoint/2010/main" val="13989483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CDMI</a:t>
            </a:r>
            <a:r>
              <a:rPr lang="en-US" dirty="0"/>
              <a:t> </a:t>
            </a:r>
            <a:r>
              <a:rPr lang="en-US" dirty="0" smtClean="0"/>
              <a:t/>
            </a:r>
            <a:br>
              <a:rPr lang="en-US" dirty="0" smtClean="0"/>
            </a:br>
            <a:r>
              <a:rPr lang="en-US" dirty="0" smtClean="0"/>
              <a:t>Cloud </a:t>
            </a:r>
            <a:r>
              <a:rPr lang="en-US" dirty="0"/>
              <a:t>Data Management Interface</a:t>
            </a:r>
          </a:p>
        </p:txBody>
      </p:sp>
      <p:sp>
        <p:nvSpPr>
          <p:cNvPr id="3" name="Content Placeholder 2"/>
          <p:cNvSpPr>
            <a:spLocks noGrp="1"/>
          </p:cNvSpPr>
          <p:nvPr>
            <p:ph idx="1"/>
          </p:nvPr>
        </p:nvSpPr>
        <p:spPr>
          <a:xfrm>
            <a:off x="0" y="1301817"/>
            <a:ext cx="9143999" cy="5474368"/>
          </a:xfrm>
        </p:spPr>
        <p:txBody>
          <a:bodyPr>
            <a:normAutofit/>
          </a:bodyPr>
          <a:lstStyle/>
          <a:p>
            <a:r>
              <a:rPr lang="en-US" sz="2400" dirty="0">
                <a:hlinkClick r:id="rId2"/>
              </a:rPr>
              <a:t>http://</a:t>
            </a:r>
            <a:r>
              <a:rPr lang="en-US" sz="2400" dirty="0" smtClean="0">
                <a:hlinkClick r:id="rId2"/>
              </a:rPr>
              <a:t>en.wikipedia.org/wiki/Cloud_Data_Management_Interface</a:t>
            </a:r>
            <a:r>
              <a:rPr lang="en-US" sz="2400" dirty="0" smtClean="0"/>
              <a:t> </a:t>
            </a:r>
          </a:p>
          <a:p>
            <a:r>
              <a:rPr lang="en-US" sz="2400" dirty="0" smtClean="0"/>
              <a:t>A Cloud Storage </a:t>
            </a:r>
            <a:r>
              <a:rPr lang="en-US" sz="2400" dirty="0"/>
              <a:t>standard from SNIA (Storage Networking Industry </a:t>
            </a:r>
            <a:r>
              <a:rPr lang="en-US" sz="2400" dirty="0" smtClean="0"/>
              <a:t>Association</a:t>
            </a:r>
          </a:p>
          <a:p>
            <a:r>
              <a:rPr lang="en-US" sz="2400" dirty="0"/>
              <a:t>CDMI defines </a:t>
            </a:r>
            <a:r>
              <a:rPr lang="en-US" sz="2400" dirty="0" err="1"/>
              <a:t>RESTful</a:t>
            </a:r>
            <a:r>
              <a:rPr lang="en-US" sz="2400" dirty="0"/>
              <a:t> HTTP operations for assessing the capabilities of the cloud storage </a:t>
            </a:r>
            <a:r>
              <a:rPr lang="en-US" sz="2400" dirty="0" smtClean="0"/>
              <a:t>system</a:t>
            </a:r>
          </a:p>
          <a:p>
            <a:pPr lvl="1"/>
            <a:r>
              <a:rPr lang="en-US" sz="2000" dirty="0" smtClean="0"/>
              <a:t>Allocating </a:t>
            </a:r>
            <a:r>
              <a:rPr lang="en-US" sz="2000" dirty="0"/>
              <a:t>and accessing containers and </a:t>
            </a:r>
            <a:r>
              <a:rPr lang="en-US" sz="2000" dirty="0" smtClean="0"/>
              <a:t>objects</a:t>
            </a:r>
          </a:p>
          <a:p>
            <a:pPr lvl="1"/>
            <a:r>
              <a:rPr lang="en-US" sz="2000" dirty="0" smtClean="0"/>
              <a:t>Managing </a:t>
            </a:r>
            <a:r>
              <a:rPr lang="en-US" sz="2000" dirty="0"/>
              <a:t>users and </a:t>
            </a:r>
            <a:r>
              <a:rPr lang="en-US" sz="2000" dirty="0" smtClean="0"/>
              <a:t>groups</a:t>
            </a:r>
          </a:p>
          <a:p>
            <a:pPr lvl="1"/>
            <a:r>
              <a:rPr lang="en-US" sz="2000" dirty="0"/>
              <a:t>I</a:t>
            </a:r>
            <a:r>
              <a:rPr lang="en-US" sz="2000" dirty="0" smtClean="0"/>
              <a:t>mplementing </a:t>
            </a:r>
            <a:r>
              <a:rPr lang="en-US" sz="2000" dirty="0"/>
              <a:t>access </a:t>
            </a:r>
            <a:r>
              <a:rPr lang="en-US" sz="2000" dirty="0" smtClean="0"/>
              <a:t>control</a:t>
            </a:r>
          </a:p>
          <a:p>
            <a:pPr lvl="1"/>
            <a:r>
              <a:rPr lang="en-US" sz="2000" dirty="0"/>
              <a:t>A</a:t>
            </a:r>
            <a:r>
              <a:rPr lang="en-US" sz="2000" dirty="0" smtClean="0"/>
              <a:t>ttaching </a:t>
            </a:r>
            <a:r>
              <a:rPr lang="en-US" sz="2000" dirty="0"/>
              <a:t>metadata, making arbitrary queries, using persistent queues, specifying retention intervals and holds for compliance purposes, using a logging facility, </a:t>
            </a:r>
            <a:r>
              <a:rPr lang="en-US" sz="2000" dirty="0" smtClean="0"/>
              <a:t>billing</a:t>
            </a:r>
          </a:p>
          <a:p>
            <a:pPr lvl="1"/>
            <a:r>
              <a:rPr lang="en-US" sz="2000" dirty="0" smtClean="0"/>
              <a:t>Moving </a:t>
            </a:r>
            <a:r>
              <a:rPr lang="en-US" sz="2000" dirty="0"/>
              <a:t>data between cloud </a:t>
            </a:r>
            <a:r>
              <a:rPr lang="en-US" sz="2000" dirty="0" smtClean="0"/>
              <a:t>systems</a:t>
            </a:r>
          </a:p>
          <a:p>
            <a:pPr lvl="1"/>
            <a:r>
              <a:rPr lang="en-US" sz="2000" dirty="0" smtClean="0"/>
              <a:t>Exporting </a:t>
            </a:r>
            <a:r>
              <a:rPr lang="en-US" sz="2000" dirty="0"/>
              <a:t>data via other protocols such as iSCSI and NFS. </a:t>
            </a:r>
            <a:endParaRPr lang="en-US" sz="2000" dirty="0" smtClean="0"/>
          </a:p>
          <a:p>
            <a:r>
              <a:rPr lang="en-US" sz="2400" dirty="0" smtClean="0"/>
              <a:t>Transport </a:t>
            </a:r>
            <a:r>
              <a:rPr lang="en-US" sz="2400" dirty="0"/>
              <a:t>security is obtained via </a:t>
            </a:r>
            <a:r>
              <a:rPr lang="en-US" sz="2400" dirty="0" smtClean="0"/>
              <a:t>TLS</a:t>
            </a:r>
            <a:endParaRPr lang="en-US" sz="2400" dirty="0"/>
          </a:p>
        </p:txBody>
      </p:sp>
    </p:spTree>
    <p:extLst>
      <p:ext uri="{BB962C8B-B14F-4D97-AF65-F5344CB8AC3E}">
        <p14:creationId xmlns:p14="http://schemas.microsoft.com/office/powerpoint/2010/main" val="688398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Whirr</a:t>
            </a:r>
            <a:endParaRPr lang="en-US" dirty="0"/>
          </a:p>
        </p:txBody>
      </p:sp>
      <p:sp>
        <p:nvSpPr>
          <p:cNvPr id="3" name="Content Placeholder 2"/>
          <p:cNvSpPr>
            <a:spLocks noGrp="1"/>
          </p:cNvSpPr>
          <p:nvPr>
            <p:ph idx="1"/>
          </p:nvPr>
        </p:nvSpPr>
        <p:spPr>
          <a:xfrm>
            <a:off x="0" y="1024128"/>
            <a:ext cx="8985504" cy="5833872"/>
          </a:xfrm>
        </p:spPr>
        <p:txBody>
          <a:bodyPr>
            <a:normAutofit fontScale="77500" lnSpcReduction="20000"/>
          </a:bodyPr>
          <a:lstStyle/>
          <a:p>
            <a:r>
              <a:rPr lang="en-US" dirty="0">
                <a:hlinkClick r:id="rId2"/>
              </a:rPr>
              <a:t>https://whirr.apache.org</a:t>
            </a:r>
            <a:r>
              <a:rPr lang="en-US" dirty="0" smtClean="0">
                <a:hlinkClick r:id="rId2"/>
              </a:rPr>
              <a:t>/</a:t>
            </a:r>
            <a:endParaRPr lang="en-US" dirty="0" smtClean="0"/>
          </a:p>
          <a:p>
            <a:r>
              <a:rPr lang="en-US" dirty="0"/>
              <a:t>Apache </a:t>
            </a:r>
            <a:r>
              <a:rPr lang="en-US" dirty="0" smtClean="0"/>
              <a:t>Whirr provides </a:t>
            </a:r>
            <a:r>
              <a:rPr lang="en-US" dirty="0"/>
              <a:t>cloud-neutral </a:t>
            </a:r>
            <a:r>
              <a:rPr lang="en-US" dirty="0" smtClean="0"/>
              <a:t>libraries for </a:t>
            </a:r>
            <a:r>
              <a:rPr lang="en-US" dirty="0"/>
              <a:t>running </a:t>
            </a:r>
            <a:r>
              <a:rPr lang="en-US" dirty="0" smtClean="0"/>
              <a:t>cloud services. Whirr uses </a:t>
            </a:r>
            <a:r>
              <a:rPr lang="en-US" b="1" dirty="0" smtClean="0"/>
              <a:t>Apache </a:t>
            </a:r>
            <a:r>
              <a:rPr lang="en-US" b="1" dirty="0" err="1" smtClean="0"/>
              <a:t>JClouds</a:t>
            </a:r>
            <a:r>
              <a:rPr lang="en-US" b="1" dirty="0" smtClean="0"/>
              <a:t> </a:t>
            </a:r>
            <a:r>
              <a:rPr lang="en-US" dirty="0" smtClean="0"/>
              <a:t>as its foundation, to eliminate when possible cloud-specific idiosyncrasies and maximize portability.</a:t>
            </a:r>
          </a:p>
          <a:p>
            <a:r>
              <a:rPr lang="en-US" dirty="0" smtClean="0"/>
              <a:t>Main features include:</a:t>
            </a:r>
          </a:p>
          <a:p>
            <a:pPr lvl="1"/>
            <a:r>
              <a:rPr lang="en-US" dirty="0" smtClean="0"/>
              <a:t>A </a:t>
            </a:r>
            <a:r>
              <a:rPr lang="en-US" dirty="0"/>
              <a:t>cloud-neutral way to run </a:t>
            </a:r>
            <a:r>
              <a:rPr lang="en-US" dirty="0" smtClean="0"/>
              <a:t>services</a:t>
            </a:r>
            <a:endParaRPr lang="en-US" dirty="0"/>
          </a:p>
          <a:p>
            <a:pPr lvl="1"/>
            <a:r>
              <a:rPr lang="en-US" dirty="0"/>
              <a:t>A common service </a:t>
            </a:r>
            <a:r>
              <a:rPr lang="en-US" dirty="0" smtClean="0"/>
              <a:t>API</a:t>
            </a:r>
            <a:endParaRPr lang="en-US" dirty="0"/>
          </a:p>
          <a:p>
            <a:pPr lvl="1"/>
            <a:r>
              <a:rPr lang="en-US" dirty="0"/>
              <a:t>Smart defaults </a:t>
            </a:r>
            <a:r>
              <a:rPr lang="en-US" dirty="0" smtClean="0"/>
              <a:t>to get a system </a:t>
            </a:r>
            <a:r>
              <a:rPr lang="en-US" dirty="0"/>
              <a:t>running </a:t>
            </a:r>
            <a:r>
              <a:rPr lang="en-US" dirty="0" smtClean="0"/>
              <a:t>quickly</a:t>
            </a:r>
          </a:p>
          <a:p>
            <a:r>
              <a:rPr lang="en-US" dirty="0" smtClean="0"/>
              <a:t>Whirr began in </a:t>
            </a:r>
            <a:r>
              <a:rPr lang="en-US" dirty="0"/>
              <a:t>2007 as </a:t>
            </a:r>
            <a:r>
              <a:rPr lang="en-US" dirty="0" smtClean="0"/>
              <a:t>a set of scripts (originally in Bash, later in Python) to run Hadoop </a:t>
            </a:r>
            <a:r>
              <a:rPr lang="en-US" dirty="0"/>
              <a:t>clusters on </a:t>
            </a:r>
            <a:r>
              <a:rPr lang="en-US" dirty="0" smtClean="0"/>
              <a:t>Amazon EC2</a:t>
            </a:r>
            <a:r>
              <a:rPr lang="en-US" dirty="0"/>
              <a:t>. </a:t>
            </a:r>
            <a:r>
              <a:rPr lang="en-US" dirty="0" smtClean="0"/>
              <a:t>Those </a:t>
            </a:r>
            <a:r>
              <a:rPr lang="en-US" dirty="0"/>
              <a:t>scripts were </a:t>
            </a:r>
            <a:r>
              <a:rPr lang="en-US" dirty="0" smtClean="0"/>
              <a:t>expanded to add </a:t>
            </a:r>
            <a:r>
              <a:rPr lang="en-US" dirty="0"/>
              <a:t>features </a:t>
            </a:r>
            <a:r>
              <a:rPr lang="en-US" dirty="0" smtClean="0"/>
              <a:t>and support additional cloud providers</a:t>
            </a:r>
            <a:r>
              <a:rPr lang="en-US" dirty="0"/>
              <a:t>. </a:t>
            </a:r>
          </a:p>
          <a:p>
            <a:r>
              <a:rPr lang="en-US" dirty="0" smtClean="0"/>
              <a:t>Whirr became an Apache Incubator project in 2010, at which time it was converted to Java, with Apache </a:t>
            </a:r>
            <a:r>
              <a:rPr lang="en-US" dirty="0" err="1" smtClean="0"/>
              <a:t>JClouds</a:t>
            </a:r>
            <a:r>
              <a:rPr lang="en-US" dirty="0" smtClean="0"/>
              <a:t> multi-cloud toolkit as its provisioning </a:t>
            </a:r>
            <a:r>
              <a:rPr lang="en-US" dirty="0"/>
              <a:t>library. </a:t>
            </a:r>
            <a:r>
              <a:rPr lang="en-US" dirty="0" smtClean="0"/>
              <a:t>Whirr </a:t>
            </a:r>
            <a:r>
              <a:rPr lang="en-US" dirty="0"/>
              <a:t>became an Apache Top-Level </a:t>
            </a:r>
            <a:r>
              <a:rPr lang="en-US" dirty="0" smtClean="0"/>
              <a:t>Project in 2011.</a:t>
            </a:r>
            <a:endParaRPr lang="en-US" dirty="0"/>
          </a:p>
        </p:txBody>
      </p:sp>
    </p:spTree>
    <p:extLst>
      <p:ext uri="{BB962C8B-B14F-4D97-AF65-F5344CB8AC3E}">
        <p14:creationId xmlns:p14="http://schemas.microsoft.com/office/powerpoint/2010/main" val="2117331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VII: Layer 7 &amp;quot;&quot;/&gt;&lt;property id=&quot;20307&quot; value=&quot;522&quot;/&gt;&lt;/object&gt;&lt;object type=&quot;3&quot; unique_id=&quot;340919&quot;&gt;&lt;property id=&quot;20148&quot; value=&quot;5&quot;/&gt;&lt;property id=&quot;20300&quot; value=&quot;Slide 9 - &amp;quot;Apache Whirr&amp;quot;&quot;/&gt;&lt;property id=&quot;20307&quot; value=&quot;676&quot;/&gt;&lt;/object&gt;&lt;object type=&quot;3&quot; unique_id=&quot;360621&quot;&gt;&lt;property id=&quot;20148&quot; value=&quot;5&quot;/&gt;&lt;property id=&quot;20300&quot; value=&quot;Slide 7 - &amp;quot;OCCI Open Cloud Computing Interface&amp;quot;&quot;/&gt;&lt;property id=&quot;20307&quot; value=&quot;719&quot;/&gt;&lt;/object&gt;&lt;object type=&quot;3&quot; unique_id=&quot;360622&quot;&gt;&lt;property id=&quot;20148&quot; value=&quot;5&quot;/&gt;&lt;property id=&quot;20300&quot; value=&quot;Slide 5 - &amp;quot;Apache JClouds&amp;quot;&quot;/&gt;&lt;property id=&quot;20307&quot; value=&quot;720&quot;/&gt;&lt;/object&gt;&lt;object type=&quot;3&quot; unique_id=&quot;360623&quot;&gt;&lt;property id=&quot;20148&quot; value=&quot;5&quot;/&gt;&lt;property id=&quot;20300&quot; value=&quot;Slide 8 - &amp;quot;CDMI  Cloud Data Management Interface&amp;quot;&quot;/&gt;&lt;property id=&quot;20307&quot; value=&quot;721&quot;/&gt;&lt;/object&gt;&lt;object type=&quot;3&quot; unique_id=&quot;381514&quot;&gt;&lt;property id=&quot;20148&quot; value=&quot;5&quot;/&gt;&lt;property id=&quot;20300&quot; value=&quot;Slide 4 - &amp;quot;Apache Libcloud&amp;quot;&quot;/&gt;&lt;property id=&quot;20307&quot; value=&quot;774&quot;/&gt;&lt;/object&gt;&lt;object type=&quot;3&quot; unique_id=&quot;381516&quot;&gt;&lt;property id=&quot;20148&quot; value=&quot;5&quot;/&gt;&lt;property id=&quot;20300&quot; value=&quot;Slide 6 - &amp;quot;TOSCA&amp;quot;&quot;/&gt;&lt;property id=&quot;20307&quot; value=&quot;775&quot;/&gt;&lt;/object&gt;&lt;object type=&quot;3&quot; unique_id=&quot;390111&quot;&gt;&lt;property id=&quot;20148&quot; value=&quot;5&quot;/&gt;&lt;property id=&quot;20300&quot; value=&quot;Slide 3 - &amp;quot;Libvirt&amp;quot;&quot;/&gt;&lt;property id=&quot;20307&quot; value=&quot;796&quot;/&gt;&lt;/object&gt;&lt;object type=&quot;3&quot; unique_id=&quot;513210&quot;&gt;&lt;property id=&quot;20148&quot; value=&quot;5&quot;/&gt;&lt;property id=&quot;20300&quot; value=&quot;Slide 2 - &amp;quot;Functionality of 21 HPC-ABDS Layers&amp;quot;&quot;/&gt;&lt;property id=&quot;20307&quot; value=&quot;797&quot;/&gt;&lt;/object&gt;&lt;object type=&quot;3&quot; unique_id=&quot;513260&quot;&gt;&lt;property id=&quot;20148&quot; value=&quot;5&quot;/&gt;&lt;property id=&quot;20300&quot; value=&quot;Slide 10 - &amp;quot;Simple API for Grid Applications (SAGA)&amp;quot;&quot;/&gt;&lt;property id=&quot;20307&quot; value=&quot;798&quot;/&gt;&lt;/object&gt;&lt;object type=&quot;3&quot; unique_id=&quot;513261&quot;&gt;&lt;property id=&quot;20148&quot; value=&quot;5&quot;/&gt;&lt;property id=&quot;20300&quot; value=&quot;Slide 11 - &amp;quot;Genesis II&amp;quot;&quot;/&gt;&lt;property id=&quot;20307&quot; value=&quot;799&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2681.0">
  <media streamable="true" recordStart="0" recordEnd="40984" recordLength="641056" start="0" end="40984" audioFormat="{00001610-0000-0010-8000-00AA00389B71}" audioRate="44100" muted="false" volume="0.8" fadeIn="0" fadeOut="0" videoFormat="{34363248-0000-0010-8000-00AA00389B71}" videoRate="30" videoWidth="960" videoHeight="720"/>
</athena>
</file>

<file path=customXml/item10.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YAAAAXAAAABwMAAAAAAQAAACAAAAAECUlua0F0b21WMQIAAAAJBAAAAAkFAAAACQYAAAAJBwAAAAkIAAAACQkAAAAJCgAAAAkLAAAACQwAAAAJDQAAAAkOAAAACQ8AAAAJEAAAAAkRAAAACRIAAAAJEwAAAAkUAAAACRUAAAAJFgAAAAkXAAAACRgAAAAJGQAAAA0KBQQAAAALUGVuU3Ryb2tlVjEEAAAACkF0dHJpYnV0ZXMFVHJhY2UJU3RhcnRUaW1lBFR5cGUEBAAED1BlbkF0dHJpYnV0ZXNWMQIAAAAKSW5rVHJhY2VWMQIAAAAQDEFjdGlvblR5cGVWMQIAAAACAAAACRoAAAAJGwAAAMMJAAAAAAAABeT///8MQWN0aW9uVHlwZVYxAQAAAAd2YWx1ZV9fAAgCAAAAAAAAAAEFAAAABAAAAAkdAAAACR4AAABjlwAAAAAAAAHh////5P///wAAAAABBgAAAAQAAAAJIAAAAAkhAAAAX5oAAAAAAAAB3v///+T///8AAAAAAQcAAAAEAAAACSMAAAAJJAAAAOaeAAAAAAAAAdv////k////AAAAAAEIAAAABAAAAAkmAAAACScAAACfoQAAAAAAAAHY////5P///wAAAAABCQAAAAQAAAAJKQAAAAkqAAAA4aMAAAAAAAAB1f///+T///8AAAAAAQoAAAAEAAAACSwAAAAJLQAAAAmmAAAAAAAAAdL////k////AAAAAAELAAAABAAAAAkvAAAACTAAAABMqAAAAAAAAAHP////5P///wAAAAABDAAAAAQAAAAJMgAAAAkzAAAAM+0AAAAAAAABzP///+T///8AAAAAAQ0AAAAEAAAACTUAAAAJNgAAAMEJAQAAAAAAAcn////k////AAAAAAEOAAAABAAAAAk4AAAACTkAAABaFQEAAAAAAAHG////5P///wAAAAABDwAAAAQAAAAJOwAAAAk8AAAAkBwBAAAAAAABw////+T///8AAAAAARAAAAAEAAAACT4AAAAJPwAAAAgqAQAAAAAAAcD////k////AAAAAAERAAAABAAAAAlBAAAACUIAAAD4TAEAAAAAAAG9////5P///wAAAAABEgAAAAQAAAAJRAAAAAlFAAAA92EBAAAAAAABuv///+T///8AAAAAARMAAAAEAAAACUcAAAAJSAAAACJvAQAAAAAAAbf////k////AAAAAAEUAAAABAAAAAlKAAAACUsAAABjjwEAAAAAAAG0////5P///wAAAAABFQAAAAQAAAAJTQAAAAlOAAAA3bEBAAAAAAABsf///+T///8AAAAAARYAAAAEAAAACVAAAAAJUQAAAIa0AQAAAAAAAa7////k////AAAAAAEXAAAABAAAAAlTAAAACVQAAACUtwEAAAAAAAGr////5P///wAAAAABGAAAAAQAAAAJVgAAAAlXAAAAcroBAAAAAAABqP///+T///8AAAAABRkAAAANQ2xlYXJDYW52YXNWMQIAAAAJU3RhcnRUaW1lBFR5cGUABBAMQWN0aW9uVHlwZVYxAgAAAAIAAADmwwEAAAAAAAGn////5P///wAAAAAFGgAAAA9QZW5BdHRyaWJ1dGVzVjEKAAAAB19jb2xvckEHX2NvbG9yUgdfY29sb3JHB19jb2xvckIKRml0VG9DdXJ2ZQZIZWlnaHQOSWdub3JlUHJlc3N1cmUNSXNIaWdobGlnaHRlcgVTaGFwZQVXaWR0aAAAAAAAAAAABAACAgICAQYBAQxCcnVzaFNoYXBlVjECAAAABgIAAAD/8FooAAAAAAAAAAhAAAAFpv///wxCcnVzaFNoYXBlVjEBAAAAB3ZhbHVlX18ACAIAAAABAAAAAAAAAAAACEAFGwAAAApJbmtUcmFjZVYxAwAAAA1MaXN0YDErX2l0ZW1zDExpc3RgMStfc2l6ZQ9MaXN0YDErX3ZlcnNpb24EAAAYU2hhcmVkLklua2luZy5JbmtQb2ludFtdAgAAAAgIAgAAAAlbAAAADAEAAAwBAAABHQAAABoAAAD/8FooAAAAAAAAAAhAAAABpP///6b///8BAAAAAAAAAAAACEABHgAAABsAAAAJXQAAACEAAAAhAAAAASAAAAAaAAAA//BaKAAAAAAAAAAIQAAAAaL///+m////AQAAAAAAAAAAAAhAASEAAAAbAAAACV8AAAAZAAAAGQAAAAEjAAAAGgAAAP/wWigAAAAAAAAACEAAAAGg////pv///wEAAAAAAAAAAAAIQAEkAAAAGwAAAAlhAAAAIQAAACEAAAABJgAAABoAAAD/8FooAAAAAAAAAAhAAAABnv///6b///8BAAAAAAAAAAAACEABJwAAABsAAAAJYwAAABgAAAAYAAAAASkAAAAaAAAA//BaKAAAAAAAAAAIQAAAAZz///+m////AQAAAAAAAAAAAAhAASoAAAAbAAAACWUAAAAZAAAAGQAAAAEsAAAAGgAAAP/wWigAAAAAAAAACEAAAAGa////pv///wEAAAAAAAAAAAAIQAEtAAAAGwAAAAlnAAAAGgAAABoAAAABLwAAABoAAAD/8FooAAAAAAAAAAhAAAABmP///6b///8BAAAAAAAAAAAACEABMAAAABsAAAAJaQAAAB8AAAAfAAAAATIAAAAaAAAA//BaKAAAAAAAAAAIQAAAAZb///+m////AQAAAAAAAAAAAAhAATMAAAAbAAAACWsAAAARAAAAEQAAAAE1AAAAGgAAAP/wWigAAAAAAAAACEAAAAGU////pv///wEAAAAAAAAAAAAIQAE2AAAAGwAAAAltAAAAnQAAAJ0AAAABOAAAABoAAAD/8FooAAAAAAAAAAhAAAABkv///6b///8BAAAAAAAAAAAACEABOQAAABsAAAAJbwAAADMAAAAzAAAAATsAAAAaAAAA//BaKAAAAAAAAAAIQAAAAZD///+m////AQAAAAAAAAAAAAhAATwAAAAbAAAACXEAAACOAAAAjgAAAAE+AAAAGgAAAP/wWigAAAAAAAAACEAAAAGO////pv///wEAAAAAAAAAAAAIQAE/AAAAGwAAAAlzAAAAegAAAHoAAAABQQAAABoAAAD/8FooAAAAAAAAAAhAAAABjP///6b///8BAAAAAAAAAAAACEABQgAAABsAAAAJdQAAACQBAAAkAQAAAUQAAAAaAAAA//BaKAAAAAAAAAAIQAAAAYr///+m////AQAAAAAAAAAAAAhAAUUAAAAbAAAACXcAAADPAAAAzwAAAAFHAAAAGgAAAP/wWigAAAAAAAAACEAAAAGI////pv///wEAAAAAAAAAAAAIQAFIAAAAGwAAAAl5AAAAHAAAABwAAAABSgAAABoAAAD/8FooAAAAAAAAAAhAAAABhv///6b///8BAAAAAAAAAAAACEABSwAAABsAAAAJewAAACcAAAAnAAAAAU0AAAAaAAAA//BaKAAAAAAAAAAIQAAAAYT///+m////AQAAAAAAAAAAAAhAAU4AAAAbAAAACX0AAAAFAAAABQAAAAFQAAAAGgAAAP/wWigAAAAAAAAACEAAAAGC////pv///wEAAAAAAAAAAAAIQAFRAAAAGwAAAAl/AAAABgAAAAYAAAABUwAAABoAAAD/8FooAAAAAAAAAAhAAAABgP///6b///8BAAAAAAAAAAAACEABVAAAABsAAAAJgQAAAAEAAAABAAAAAVYAAAAaAAAA//BaKAAAAAAAAAAIQAAAAX7///+m////AQAAAAAAAAAAAAhAAVcAAAAbAAAACYMAAAABAAAAAQAAAAdbAAAAAAEAAAAAAgAABApJbmtQb2ludFYxAg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DfQHXQAAAAABAAAAQAAAAAQKSW5rUG9pbnRWMQIAAAAJkAEAAAmRAQAACZIBAAAJkwEAAAmUAQAACZUBAAAJlgEAAAmXAQAACZgBAAAJmQEAAAmaAQAACZsBAAAJnAEAAAmdAQAACZ4BAAAJnwEAAAmgAQAACaEBAAAJogEAAAmjAQAACaQBAAAJpQEAAAmmAQAACacBAAAJqAEAAAmpAQAACaoBAAAJqwEAAAmsAQAACa0BAAAJrgEAAAmvAQAACbABAAANHwdfAAAAAAEAAAAgAAAABApJbmtQb2ludFYxAgAAAAmxAQAACbIBAAAJswEAAAm0AQAACbUBAAAJtgEAAAm3AQAACbgBAAAJuQEAAAm6AQAACbsBAAAJvAEAAAm9AQAACb4BAAAJvwEAAAnAAQAACcEBAAAJwgEAAAnDAQAACcQBAAAJxQEAAAnGAQAACccBAAAJyAEAAAnJAQAADQcHYQAAAAABAAAAQAAAAAQKSW5rUG9pbnRWMQIAAAAJygEAAAnLAQAACcwBAAAJzQEAAAnOAQAACc8BAAAJ0AEAAAnRAQAACdIBAAAJ0wEAAAnUAQAACdUBAAAJ1gEAAAnXAQAACdgBAAAJ2QEAAAnaAQAACdsBAAAJ3AEAAAndAQAACd4BAAAJ3wEAAAngAQAACeEBAAAJ4gEAAAnjAQAACeQBAAAJ5QEAAAnmAQAACecBAAAJ6AEAAAnpAQAACeoBAAANHwdjAAAAAAEAAAAgAAAABApJbmtQb2ludFYxAgAAAAnrAQAACewBAAAJ7QEAAAnuAQAACe8BAAAJ8AEAAAnxAQAACfIBAAAJ8wEAAAn0AQAACfUBAAAJ9gEAAAn3AQAACfgBAAAJ+QEAAAn6AQAACfsBAAAJ/AEAAAn9AQAACf4BAAAJ/wEAAAkAAgAACQECAAAJAgIAAA0IB2UAAAAAAQAAACAAAAAECklua1BvaW50VjECAAAACQMCAAAJBAIAAAkFAgAACQYCAAAJBwIAAAkIAgAACQkCAAAJCgIAAAkLAgAACQwCAAAJDQIAAAkOAgAACQ8CAAAJEAIAAAkRAgAACRICAAAJEwIAAAkUAgAACRUCAAAJFgIAAAkXAgAACRgCAAAJGQIAAAkaAgAACRsCAAANBwdnAAAAAAEAAAAgAAAABApJbmtQb2ludFYxAgAAAAkcAgAACR0CAAAJHgIAAAkfAgAACSACAAAJIQIAAAkiAgAACSMCAAAJJAIAAAklAgAACSYCAAAJJwIAAAkoAgAACSkCAAAJKgIAAAkrAgAACSwCAAAJLQIAAAkuAgAACS8CAAAJMAIAAAkxAgAACTICAAAJMwIAAAk0AgAACTUCAAANBgdpAAAAAAEAAAAgAAAABApJbmtQb2ludFYxAgAAAAk2AgAACTcCAAAJOAIAAAk5AgAACToCAAAJOwIAAAk8AgAACT0CAAAJPgIAAAk/AgAACUACAAAJQQIAAAlCAgAACUMCAAAJRAIAAAlFAgAACUYCAAAJRwIAAAlIAgAACUkCAAAJSgIAAAlLAgAACUwCAAAJTQIAAAlOAgAACU8CAAAJUAIAAAlRAgAACVICAAAJUwIAAAlUAgAACgdrAAAAAAEAAAAgAAAABApJbmtQb2ludFYxAgAAAAlVAgAACVYCAAAJVwIAAAlYAgAACVkCAAAJWgIAAAlbAgAACVwCAAAJXQIAAAleAgAACV8CAAAJYAIAAAlhAgAACWICAAAJYwIAAAlkAgAACWUCAAANDwdtAAAAAAEAAAAAAQAABApJbmtQb2ludFYxAgA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DWMHbwAAAAABAAAAQAAAAAQKSW5rUG9pbnRWMQIA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NDQdxAAAAAAEAAAAAAQAABApJbmtQb2ludFYxAgA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DXIHcwAAAAABAAAAgAAAAAQKSW5rUG9pbnRWMQIA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DQYHdQAAAAABAAAAAAIAAAQKSW5rUG9pbnRWMQIA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CUsFAAAJTAUAAAlNBQAACU4FAAAJTwUAAAlQBQAACVEFAAAJUgUAAAlTBQAACVQFAAAJVQUAAAlWBQAACVcFAAAJWAUAAAlZBQAACVoFAAAJWwUAAAlcBQAACV0FAAAJXgUAAAlfBQAACWAFAAAJYQUAAA3cB3cAAAAAAQAAAAABAAAECklua1BvaW50VjECAAAACWIFAAAJYwUAAAlkBQAACWUFAAAJZgUAAAlnBQAACWgFAAAJaQUAAAlqBQAACWsFAAAJbAUAAAltBQAACW4FAAAJbwUAAAlwBQAACXEF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DTEHeQAAAAABAAAAIAAAAAQKSW5rUG9pbnRWMQIAAAAJMQYAAAkyBgAACTMGAAAJNAYAAAk1BgAACTYGAAAJNwYAAAk4BgAACTkGAAAJOgYAAAk7BgAACTwGAAAJPQYAAAk+BgAACT8GAAAJQAYAAAlBBgAACUIGAAAJQwYAAAlEBgAACUUGAAAJRgYAAAlHBgAACUgGAAAJSQYAAAlKBgAACUsGAAAJTAYAAA0EB3sAAAAAAQAAAEAAAAAECklua1BvaW50VjECAAAACU0GAAAJTgYAAAlPBgAACVAGAAAJUQYAAAlSBgAACVMGAAAJVAYAAAlVBgAACVYGAAAJVwYAAAlYBgAACVkGAAAJWgYAAAlbBgAACVwGAAAJXQYAAAleBgAACV8GAAAJYAYAAAlhBgAACWIGAAAJYwYAAAlkBgAACWUGAAAJZgYAAAlnBgAACWgGAAAJaQYAAAlqBgAACWsGAAAJbAYAAAltBgAACW4GAAAJbwYAAAlwBgAACXEGAAAJcgYAAAlzBgAADRkHfQAAAAABAAAACAAAAAQKSW5rUG9pbnRWMQIAAAAJdAYAAAl1BgAACXYGAAAJdwYAAAl4BgAADQMHfwAAAAABAAAACAAAAAQKSW5rUG9pbnRWMQIAAAAJeQYAAAl6BgAACXsGAAAJfAYAAAl9BgAACX4GAAANAgeBAAAAAAEAAAAEAAAABApJbmtQb2ludFYxAgAAAAl/BgAADQMHgwAAAAABAAAABAAAAAQKSW5rUG9pbnRWMQIAAAAJgAYAAA0DBYQAAAAKSW5rUG9pbnRWMQQAAAABWAFZDlByZXNzdXJlRmFjdG9yCVRpbWVTdGFtcAAAAAAGBgsQAgAAAAhwGbm6f9Q/QZ4S5ClBvj8AAAA/AAAAAAAAAAABhQAAAIQAAAAIcBm5un/UP3O5n6Tgf74/AAAAPxAAAAAAAAAAAYYAAACEAAAACHAZubp/1D+l1Cxll76+PwAAAD8gAAAAAAAAAAGHAAAAhAAAAAhwGbm6f9Q/1e+5JU79vj8AAAA/LwAAAAAAAAABiAAAAIQAAACWbjGKRovUPwcLR+YEPL8/AAAAPy8AAAAAAAAAAYkAAACEAAAAJW1JW9KW1D85JtSmu3q/PwAAAD8/AAAAAAAAAAGKAAAAhAAAAEJqef3prdQ/OSbUprt6vz8AAAA/PwAAAAAAAAABiwAAAIQAAADQaJHOdbnUP2tBYWdyub8/AAAAP08AAAAAAAAAAYwAAACEAAAAfGTZQRnc1D+ZXO4nKfi/PwAAAD9PAAAAAAAAAAGNAAAAhAAAACdgIbW8/tQ/mVzuJyn4vz8AAAA/XgAAAAAAAAABjgAAAIQAAABhWoH56yzVP+a7PfRvG8A/AAAAP14AAAAAAAAAAY8AAACEAAAAm1ThPRtb1T9/SYRUyzrAPwAAAD9uAAAAAAAAAAGQAAAAhAAAAGRNWVPWlNU/F9fKtCZawD8AAAA/bgAAAAAAAAABkQAAAIQAAABKQwELqeXVPxfXyrQmWsA/AAAAP30AAAAAAAAAAZIAAACEAAAAoTqR8e8q1j+wZBEVgnnAPwAAAD+NAAAAAAAAAAGTAAAAhAAAAIYwOanCe9Y/4X+e1Ti4wD8AAAA/jQAAAAAAAAABlAAAAIQAAAD6JPkxIdjWP3oN5TWU18A/AAAAP50AAAAAAAAAAZUAAACEAAAAURyJGGgd1z8TmyuW7/bAPwAAAD+dAAAAAAAAAAGWAAAAhAAAAKgTGf+uYtc/qyhy9koWwT8AAAA/rAAAAAAAAAABlwAAAIQAAADiDXlD3pDXP0S2uFamNcE/AAAAP6wAAAAAAAAAAZgAAACEAAAAqwbxWJnK1z/dQ/+2AVXBPwAAAD+8AAAAAAAAAAGZAAAAhAAAAFYCOcw87dc/3UP/tgFVwT8AAAA/vAAAAAAAAAABmgAAAIQAAAAC/oA/4A/YP91D/7YBVcE/AAAAP8wAAAAAAAAAAZsAAACEAAAAH/uw4fcm2D/dQ/+2AVXBPwAAAD/MAAAAAAAAAAGcAAAAhAAAAMz2+FSbSdg/3UP/tgFVwT8AAAA/2wAAAAAAAAABnQAAAIQAAAB38kDIPmzYP91D/7YBVcE/AAAAP9sAAAAAAAAAAZ4AAACEAAAAQOu43fml2D/dQ/+2AVXBPwAAAD/rAAAAAAAAAAGfAAAAhAAAAOvmAFGdyNg/3UP/tgFVwT8AAAA/6wAAAAAAAAABoAAAAIQAAAC033hmWALZP91D/7YBVcE/AAAAP/oAAAAAAAAAAaEAAACEAAAA7tnYqocw2T/dQ/+2AVXBPwAAAD/6AAAAAAAAAAGiAAAAhAAAALbSUMBCatk/3UP/tgFVwT8AAAA/CgEAAAAAAAABowAAAIQAAADwzLAEcpjZP0S2uFamNcE/AAAAPwoBAAAAAAAAAaQAAACEAAAAR8RA67jd2T+rKHL2ShbBPwAAAD8aAQAAAAAAAAGlAAAAhAAAAIG+oC/oC9o/qyhy9koWwT8AAAA/GgEAAAAAAAABpgAAAIQAAAC7uAB0FzraP6socvZKFsE/AAAAPykBAAAAAAAAAacAAACEAAAAZ7RI57pc2j8TmyuW7/bAPwAAAD8pAQAAAAAAAAGoAAAAhAAAABKwkFpef9o/E5srlu/2wD8AAAA/OQEAAAAAAAABqQAAAIQAAAC+q9jNAaLaP3oN5TWU18A/AAAAPzkBAAAAAAAAAaoAAACEAAAAaacgQaXE2j96DeU1lNfAPwAAAD9JAQAAAAAAAAGrAAAAhAAAAPilOBIx0No/4X+e1Ti4wD8AAAA/SQEAAAAAAAABrAAAAIQAAAAVo2i0SOfaP+F/ntU4uMA/AAAAP1gBAAAAAAAAAa0AAACEAAAAMqCYVmD+2j/hf57VOLjAPwAAAD9YAQAAAAAAAAGuAAAAhAAAADKgmFZg/to/SfJXdd2YwD8AAAA/aAEAAAAAAAABrwAAAIQAAADAnrAn7AnbP0nyV3XdmMA/AAAAP2gBAAAAAAAAAbAAAACEAAAA3pvgyQMh2z9J8ld13ZjAPwAAAD93AQAAAAAAAAGxAAAAhAAAAGya+JqPLNs/F9fKtCZawD8AAAA/dwEAAAAAAAABsgAAAIQAAAAYlkAOM0/bP39JhFTLOsA/AAAAP4cBAAAAAAAAAbMAAACEAAAANZNwsEpm2z/muz30bxvAPwAAAD+XAQAAAAAAAAG0AAAAhAAAAFKQoFJifds/a0FhZ3K5vz8AAAA/lwEAAAAAAAABtQAAAIQAAAD9i+jFBaDbPzkm1Ka7er8/AAAAP5cBAAAAAAAAAbYAAACEAAAAqYcwOanC2z/V77klTv2+PwAAAD+mAQAAAAAAAAG3AAAAhAAAAMaEYNvA2ds/pdQsZZe+vj8AAAA/pgEAAAAAAAABuAAAAIQAAABxgKhOZPzbP3O5n6Tgf74/AAAAP7YBAAAAAAAAAbkAAACEAAAAj33Y8HsT3D9BnhLkKUG+PwAAAD+2AQAAAAAAAAG6AAAAhAAAAKx6CJOTKtw/32f4YrzDvT8AAAA/xgEAAAAAAAABuwAAAIQAAAA7eSBkHzbcP69Ma6IFhb0/AAAAP8YBAAAAAAAAAbwAAACEAAAAWHZQBjdN3D99Md7hTka9PwAAAD/VAQAAAAAAAAG9AAAAhAAAAHVzgKhOZNw/SxZRIZgHvT8AAAA/5QEAAAAAAAABvgAAAIQAAACScLBKZnvcPxn7w2DhyLw/AAAAP+UBAAAAAAAAAb8AAACEAAAAPWz4vQme3D+5xKnfc0u8PwAAAD/lAQAAAAAAAAHAAAAAhAAAAMxqEI+Vqdw/h6kcH70MvD8AAAA/9AEAAAAAAAABwQAAAIQAAADpZ0AxrcDcP1WOj14Gzrs/AAAAP/QBAAAAAAAAAcIAAACEAAAABmVw08TX3D8jcwKeT4+7PwAAAD8EAgAAAAAAAAHDAAAAhAAAAJRjiKRQ49w/wjzoHOIRuz8AAAA/FAIAAAAAAAABxAAAAIQAAAAjYqB13O7cP18Gzpt0lLo/AAAAPxQCAAAAAAAAAcUAAACEAAAAsWC4Rmj63D8t60DbvVW6PwAAAD8UAgAAAAAAAAHGAAAAhAAAAM5d6Oh/Ed0/mpmZmZmZuT8AAAA/IwIAAAAAAAABxwAAAIQAAABdXAC6Cx3dPzdjfxgsHLk/AAAAPzMCAAAAAAAAAcgAAACEAAAAelkwXCM03T8GSPJXdd24PwAAAD8zAgAAAAAAAAHJAAAAhAAAAAhYSC2vP90/c/ZKFlEhuD8AAAA/MwIAAAAAAAABygAAAIQAAACXVmD+OkvdP0LbvVWa4rc/AAAAP0MCAAAAAAAAAcsAAACEAAAAJVV4z8ZW3T/fpKPULGW3PwAAAD9DAgAAAAAAAAHMAAAAhAAAALRTkKBSYt0/rYkWFHYmtz8AAAA/UgIAAAAAAAABzQAAAIQAAADRUMBCanndP3xuiVO/57Y/AAAAP1ICAAAAAAAAAc4AAACEAAAAX0/YE/aE3T9LU/ySCKm2PwAAAD9xAgAAAAAAAAHPAAAAhAAAAO5N8OSBkN0/Gjhv0lFqtj8AAAA/gQIAAAAAAAAB0AAAAIQAAAB8TAi2DZzdP7cBVVHk7LU/AAAAP4ECAAAAAAAAAdEAAACEAAAAmUk4WCWz3T8jsK0PwDC1PwAAAD+gAgAAAAAAAAHSAAAAhAAAALdGaPo8yt0/8pQgTwnytD8AAAA/oAIAAAAAAAAB0wAAAIQAAABFRYDLyNXdP19DeQ3lNbQ/AAAAP6ACAAAAAAAAAdQAAACEAAAAYkKwbeDs3T/8DF+Md7izPwAAAD+gAgAAAAAAAAHVAAAAhAAAAPFAyD5s+N0/abu3SlP8sj8AAAA/sAIAAAAAAAAB1gAAAIQAAAAOPvjggw/ePwaFncnlfrI/AAAAP8ACAAAAAAAAAdcAAACEAAAAnDwQsg8b3j+jToNIeAGyPwAAAD/AAgAAAAAAAAHYAAAAhAAAALk5QFQnMt4/QBhpxwqEsT8AAAA/7gIAAAAAAAAB2QAAAIQAAABlNYjHylTeP9CzGgcXmq8/AAAAP+4CAAAAAAAAAdoAAACEAAAAZTWIx8pU3j9ufQCGqRyvPwAAAD/+AgAAAAAAAAHbAAAAhAAAAGU1iMfKVN4/DEfmBDyfrj8AAAA/DgMAAAAAAAAB3AAAAIQAAABlNYjHylTeP6gQzIPOIa4/AAAAPw4DAAAAAAAAAd0AAACEAAAAZTWIx8pU3j9G2rECYaStPwAAAD8dAwAAAAAAAAHeAAAAhAAAAGU1iMfKVN4/5KOXgfMmrT8AAAA/LQMAAAAAAAAB3wAAAIQAAADWNnD2PkneP1rKLn09Mas/AAAAPy0DAAAAAAAAAeAAAACEAAAASDhYJbM93j+UXfp6YjaqPwAAAD89AwAAAAAAAAHhAAAAhAAAALk5QFQnMt4/Mifg+fS4qT8AAAA/PQMAAAAAAAAB4gAAAIQAAAArOyiDmybePwyEkXasQKg/AAAAP0wDAAAAAAAAAeMAAACEAAAAnDwQsg8b3j+oTXf1PsOnPwAAAD9MAwAAAAAAAAHkAAAAhAAAAH8/4A/4A94/gKoocvZKpj8AAAA/XAMAAAAAAAAB5QAAAIQAAADUQ5icVOHdP7w99G8bUKU/AAAAP1wDAAAAAAAAAeYAAACEAAAARUWAy8jV3T+WmqXs0tejPwAAAD9rAwAAAAAAAAHnAAAAhAAAAAtLIIeZp90/bvdWaYpfoj8AAAA/iwMAAAAAAAAB6AAAAIQAAADrWhiLlyjdP7OICsE86Jw/AAAAP4sDAAAAAAAAAekAAACEAAAAQF/QF/QF3T8nr6G8hvKaPwAAAD+aAwAAAAAAAAHqAAAAhAAAAJRjiKRQ49w/n9U4uND8mD8AAAA/mgMAAAAAAAAB6wAAAIQAAAB3ZlgCOczcPxX8z7MaB5c/AAAAP5oDAAAAAAAAAewAAACEAAAAzGoQj5Wp3D9Pj5uxPwyWPwAAAD+qAwAAAAAAAAHtAAAAhAAAAK9t4Ox9ktw/xbUyrYkWlD8AAAA/qgMAAAAAAAAB7gAAAIQAAAAgb8gb8obcPwFJ/qquG5M/AAAAP7oDAAAAAAAAAe8AAACEAAAAknCwSmZ73D93b5Wm+CWRPwAAAD+6AwAAAAAAAAHwAAAAhAAAAANymHnab9w/swJhpB0rkD8AAAA/yQMAAAAAAAAB8QAAAIQAAADmdGjXwljcP05S8D/Paow/AAAAP9kDAAAAAAAAAfIAAACEAAAAWHZQBjdN3D/GeIc7GXWKPwAAAD/ZAwAAAAAAAAHzAAAAhAAAAMl3ODWrQdw/Op8eN2N/iD8AAAA/2QMAAAAAAAAB9AAAAIQAAAAefPDBBx/cPyjsTC73k4Q/AAAAP+gDAAAAAAAAAfUAAACEAAAAcYCoTmT82z+eEuQpQZ6CPwAAAD/oAwAAAAAAAAH2AAAAhAAAAFSDeKxM5ds/FDl7JYuogD8AAAA/+AMAAAAAAAAB9wAAAIQAAAAaiRhoHbfbPxS/JEKqZX0/AAAAPwgEAAAAAAAAAfgAAACEAAAAUpCgUmJ92z/oWIEw0o51PwAAAD8IBAAAAAAAAAH5AAAAhAAAABiWQA4zT9s/2KWvJ2ajcT8AAAA/FwQAAAAAAAAB+gAAAIQAAADem+DJAyHbP9ilrydmo3E/AAAAPxcEAAAAAAAAAfsAAACEAAAAo6GAhdTy2j+I5bs99G9rPwAAAD8nBAAAAAAAAAH8AAAAhAAAANuoCHAZudo/iOW7PfRvaz8AAAA/NwQAAAAAAAAB/QAAAIQAAABntEjnulzaP2B/GCwcmWM/AAAAPzcEAAAAAAAAAf4AAACEAAAAu7gAdBc62j9gfxgsHJljPwAAAD83BAAAAAAAAAH/AAAAhAAAAIG+oC/oC9o/cDLqNIiEVz8AAAA/RgQAAAAAAAABAAEAAIQAAABkwXCN0PTZP3Ay6jSIhFc/AAAAP1YEAAAAAAAAAQEBAACEAAAAKscQSaHG2T9wMuo0iIRXPwAAAD9WBAAAAAAAAAECAQAAhAAAAA3K4KaJr9k/cDLqNIiEVz8AAAA/ZQQAAAAAAAABAwEAAIQAAABizpgz5ozZP3Ay6jSIhFc/AAAAP2UEAAAAAAAAAQQBAACEAAAAKNQ477Ze2T9wMuo0iIRXPwAAAD91BAAAAAAAAAEFAQAAhAAAAHzY8HsTPNk/cDLqNIiEVz8AAAA/dQQAAAAAAAABBgEAAIQAAAAl4WCVzPbYP3Ay6jSIhFc/AAAAP4UEAAAAAAAAAQcBAACEAAAAXejofxG92D9wMuo0iIRXPwAAAD+FBAAAAAAAAAEIAQAAhAAAAOnzKPeyYNg/cDLqNIiEVz8AAAA/lAQAAAAAAAABCQEAAIQAAABz/2huVATYP3Ay6jSIhFc/AAAAP5QEAAAAAAAAAQoBAACEAAAAjgnBtoGz1z9wMuo0iIRXPwAAAD+kBAAAAAAAAAELAQAAhAAAAKgTGf+uYtc/cDLqNIiEVz8AAAA/tAQAAAAAAAABDAEAAIQAAADgGqHp8yjXP3Ay6jSIhFc/AAAAP7QEAAAAAAAAAQ0BAACEAAAApiBBpcT61j9wMuo0iIRXPwAAAD+0BAAAAAAAAAEOAQAAhAAAAPok+TEh2NY/cDLqNIiEVz8AAAA/wwQAAAAAAAABDwEAAIQAAADAKpnt8anWP3Ay6jSIhFc/AAAAP8MEAAAAAAAAARABAACEAAAAoy1pS9qS1j9wMuo0iIRXPwAAAD/TBAAAAAAAAAERAQAAhAAAABUvUXpOh9Y/cDLqNIiEVz8AAAA/0wQAAAAAAAABEgEAAIQAAAD4MSHYNnDWP3Ay6jSIhFc/AAAAP+IEAAAAAAAAARMBAACEAAAA2zTxNR9Z1j9wMuo0iIRXPwAAAD/iBAAAAAAAAAEUAQAAhAAAAC85qcJ7NtY/cDLqNIiEVz8AAAA/8gQAAAAAAAABFQEAAIQAAAASPHkgZB/WP2B/GCwcmWM/AAAAP/IEAAAAAAAAARYBAACEAAAAZ0AxrcD81T9gfxgsHJljPwAAAD8CBQAAAAAAAAEXAQAAhAAAALtE6Tkd2tU/YH8YLByZYz8AAAA/AgUAAAAAAAABGAEAAIQAAACBSon17avVP4jluz30b2s/AAAAPxEFAAAAAAAAARkBAACEAAAAuVER4DJy1T/Ypa8nZqNxPwAAAD8RBQAAAAAAAAEaAQAAhAAAAPBYmcp3ONU/2KWvJ2ajcT8AAAA/IQUAAAAAAAABGwEAAIQAAACZYQnkMPPUP9ilrydmo3E/AAAAPyEFAAAAAAAAARwBAACEAAAAQmp5/emt1D/oWIEw0o51PwAAAD8xBQAAAAAAAAEdAQAAhAAAAHlxAegudNQ/AAxTOT56eT8AAAA/MQUAAAAAAAABHgEAAIQAAAAhenEB6C7UPwAMUzk+enk/AAAAP0AFAAAAAAAAAR8BAACEAAAAWYH56yz10z8UvyRCqmV9PwAAAD9ABQAAAAAAAAEgAQAAhAAAAK2FsXiJ0tM/FL8kQqplfT8AAAA/UAUAAAAAAAABIQEAAIQAAACQiIHWcbvTPxS/JEKqZX0/AAAAP1AFAAAAAAAAASIBAACEAAAAVo4hkkKN0z8UvyRCqmV9PwAAAD9fBQAAAAAAAAEjAQAAhAAAAMiPCcG2gdM/FL8kQqplfT8AAAA/XwUAAAAAAAABJAEAAIQAAAA5kfHvKnbTPxS/JEKqZX0/AAAAP28FAAAAAAAAASUBAACEAAAAq5LZHp9q0z8UvyRCqmV9PwAAAD9vBQAAAAAAAAEmAQAAhAAAAByUwU0TX9M/FDl7JYuogD8AAAA/fwUAAAAAAAABJwEAAIQAAACOlal8h1PTPxQ5eyWLqIA/AAAAP44FAAAAAAAAASgBAACEAAAA/5aRq/tH0z8UOXsli6iAPwAAAD+OBQAAAAAAAAEpAQAAhAAAAHGYedpvPNM/nhLkKUGegj8AAAA/jgUAAAAAAAABKgEAAIQAAABUm0k4WCXTPyjsTC73k4Q/AAAAP54FAAAAAAAAASsBAACEAAAAN54ZlkAO0z+yxbUyrYmGPwAAAD+uBQAAAAAAAAEsAQAAhAAAAP2juVER4NI/Op8eN2N/iD8AAAA/rgUAAAAAAAABLQEAAIQAAADgpomv+cjSP8Z4hzsZdYo/AAAAP64FAAAAAAAAAS4BAACEAAAAw6lZDeKx0j9OUvA/z2qMPwAAAD+9BQAAAAAAAAEvAQAAhAAAAKWsKWvKmtI/2itZRIVgjj8AAAA/vQUAAAAAAAABMAEAAIQAAAAXrhGaPo/SP7MCYaQdK5A/AAAAP80FAAAAAAAAATEBAACEAAAAiK/5yLKD0j+zAmGkHSuQPwAAAD/NBQAAAAAAAAEyAQAAhAAAAPqw4fcmeNI/d2+VpvglkT8AAAA/3AUAAAAAAAABMwEAAIQAAABrsskmm2zSPzvcyajTIJI/AAAAP+wFAAAAAAAAATQBAACEAAAAa7LJJpts0j8BSf6qrhuTPwAAAD8LBgAAAAAAAAE1AQAAhAAAAGuyySabbNI/xbUyrYkWlD8AAAA/GwYAAAAAAAABNgEAAIQAAADds7FVD2HSP8W1Mq2JFpQ/AAAAPysGAAAAAAAAATcBAACEAAAA3bOxVQ9h0j+LImevZBGVPwAAAD8rBgAAAAAAAAE4AQAAhAAAAN2zsVUPYdI/T4+bsT8Mlj8AAAA/KwYAAAAAAAABOQEAAIQAAABOtZmEg1XSP9loBLb1AZg/AAAAPzoGAAAAAAAAAToBAACEAAAATrWZhINV0j+f1Ti40PyYPwAAAD86BgAAAAAAAAE7AQAAhAAAAE61mYSDVdI/ZUJtuqv3mT8AAAA/SgYAAAAAAAABPAEAAIQAAADAtoGz90nSPyevobyG8po/AAAAP1kGAAAAAAAAAT0BAACEAAAAwLaBs/dJ0j/tG9a+Ye2bPwAAAD9ZBgAAAAAAAAE+AQAAhAAAADG4aeJrPtI/efU+wxfjnT8AAAA/aQYAAAAAAAABPwEAAIQAAAAxuGniaz7SPz1ic8Xy3Z4/AAAAP2kGAAAAAAAAAUABAACEAAAAMbhp4ms+0j/kHe5k1GmgPwAAAD95BgAAAAAAAAFBAQAAhAAAADG4aeJrPtI/RlQI5kHnoD8AAAA/iAYAAAAAAAABQgEAAIQAAAAxuGniaz7SP6iKImevZKE/AAAAP5gGAAAAAAAAAUMBAACEAAAAMbhp4ms+0j8KwTzoHOKhPwAAAD+YBgAAAAAAAAFEAQAAhAAAADG4aeJrPtI/bvdWaYpfoj8AAAA/qAYAAAAAAAABRQEAAIQAAAAxuGniaz7SP9Atcer33KI/AAAAPwUHAAAAAAAAAUYBAACEAAAAMbhp4ms+0j/4kxT8z7OqPwAAAD8VBwAAAAAAAAFHAQAAhAAAADG4aeJrPtI/HjdjfxgsrD8AAAA/FQcAAAAAAAABSAEAAIQAAAAxuGniaz7SP4BtfQCGqaw/AAAAPyUHAAAAAAAAAUkBAACEAAAAwLaBs/dJ0j+AbX0AhqmsPwAAAD80BwAAAAAAAAFKAQAAhAAAAMC2gbP3SdI/5KOXgfMmrT8AAAA/NAcAAAAAAAABSwEAAIQAAADAtoGz90nSP0basQJhpK0/AAAAP0QHAAAAAAAAAUwBAACEAAAAwLaBs/dJ0j+oEMyDziGuPwAAAD9EBwAAAAAAAAFNAQAAhAAAAMC2gbP3SdI/DEfmBDyfrj8AAAA/UwcAAAAAAAABTgEAAIQAAADAtoGz90nSPxl1GkTCC7A/AAAAP1MHAAAAAAAAAU8BAACEAAAAwLaBs/dJ0j98qzTFL4mwPwAAAD9jBwAAAAAAAAFQAQAAhAAAAMC2gbP3SdI/3+FORp0GsT8AAAA/YwcAAAAAAAABUQEAAIQAAADAtoGz90nSP0AYaccKhLE/AAAAP3MHAAAAAAAAAVIBAACEAAAAwLaBs/dJ0j9yM/aHwcKxPwAAAD9zBwAAAAAAAAFTAQAAhAAAAMC2gbP3SdI/1WkQCS9Asj8AAAA/ggcAAAAAAAABVAEAAIQAAADAtoGz90nSPzegKoqcvbI/AAAAP4IHAAAAAAAAAVUBAACEAAAAwLaBs/dJ0j9pu7dKU/yyPwAAAD+SBwAAAAAAAAFWAQAAhAAAAMC2gbP3SdI/mdZECwo7sz8AAAA/ogcAAAAAAAABVwEAAIQAAABOtZmEg1XSP8vx0cvAebM/AAAAP6IHAAAAAAAAAVgBAACEAAAATrWZhINV0j/8DF+Md7izPwAAAD+xBwAAAAAAAAFZAQAAhAAAAE61mYSDVdI/LSjsTC73sz8AAAA/wQcAAAAAAAABWgEAAIQAAABOtZmEg1XSP19DeQ3lNbQ/AAAAP9AHAAAAAAAAAVsBAACEAAAATrWZhINV0j+QXgbOm3S0PwAAAD/gBwAAAAAAAAFcAQAAhAAAAE61mYSDVdI/wHmTjlKztD8AAAA/4AcAAAAAAAABXQEAAIQAAABOtZmEg1XSPyOwrQ/AMLU/AAAAP/AHAAAAAAAAAV4BAACEAAAATrWZhINV0j9VyzrQdm+1PwAAAD//BwAAAAAAAAFfAQAAhAAAAE61mYSDVdI/hubHkC2utT8AAAA//wcAAAAAAAABYAEAAIQAAABOtZmEg1XSP+kc4hGbK7Y/AAAAPw8IAAAAAAAAAWEBAACEAAAATrWZhINV0j8aOG/SUWq2PwAAAD8PCAAAAAAAAAFiAQAAhAAAAE61mYSDVdI/S1P8kgiptj8AAAA/DwgAAAAAAAABYwEAAIQAAADds7FVD2HSP3xuiVO/57Y/AAAAPx8IAAAAAAAAAWQBAACEAAAA3bOxVQ9h0j+tiRYUdia3PwAAAD8fCAAAAAAAAAFlAQAAhAAAAN2zsVUPYdI/36Sj1Cxltz8AAAA/PggAAAAAAAABZgEAAIQAAABrsskmm2zSP9+ko9QsZbc/AAAAPz4IAAAAAAAAAWcBAACEAAAAa7LJJpts0j8QwDCV46O3PwAAAD8+CAAAAAAAAAFoAQAAhAAAAPqw4fcmeNI/Qtu9VZritz8AAAA/XQgAAAAAAAABaQEAAIQAAAD6sOH3JnjSP3P2ShZRIbg/AAAAP10IAAAAAAAAAWoBAACEAAAA+rDh9yZ40j+jEdjWB2C4PwAAAD9tCAAAAAAAAAFrAQAAhAAAAIiv+ciyg9I/BkjyV3XduD8AAAA/bQgAAAAAAAABbAEAAIQAAAAXrhGaPo/SPzdjfxgsHLk/AAAAP3wIAAAAAAAAAW0BAACEAAAApawpa8qa0j/MtCZaUNi5PwAAAD98CAAAAAAAAAFuAQAAhAAAADSrQTxWptI//M+zGgcXuj8AAAA/jAgAAAAAAAABbwEAAIQAAABRqHHebb3SP5AhW1wr07o/AAAAP4wIAAAAAAAAAXABAACEAAAAbqWhgIXU0j/zV3XdmFC7PwAAAD+cCAAAAAAAAAFxAQAAhAAAAIui0SKd69I/VY6PXgbOuz8AAAA/nAgAAAAAAAABcgEAAIQAAAA3nhmWQA7TP+nfNqAqirw/AAAAP6sIAAAAAAAAAXMBAACEAAAA4plhCeQw0z9LFlEhmAe9PwAAAD+rCAAAAAAAAAF0AQAAhAAAAP+Wkav7R9M/fTHe4U5GvT8AAAA/uwgAAAAAAAABdQEAAIQAAACrktken2rTP99n+GK8w70/AAAAP7sIAAAAAAAAAXYBAACEAAAAOZHx7yp20z8Rg4UjcwK+PwAAAD/KCAAAAAAAAAF3AQAAhAAAAFaOIZJCjdM/QZ4S5ClBvj8AAAA/yggAAAAAAAABeAEAAIQAAABzi1E0WqTTP3O5n6Tgf74/AAAAP9oIAAAAAAAAAXkBAACEAAAAAoppBeav0z+l1Cxll76+PwAAAD/aCAAAAAAAAAF6AQAAhAAAAJCIgdZxu9M/pdQsZZe+vj8AAAA/6ggAAAAAAAABewEAAIQAAACthbF4idLTP9XvuSVO/b4/AAAAP+oIAAAAAAAAAXwBAACEAAAAPITJSRXe0z85JtSmu3q/PwAAAD/5CAAAAAAAAAF9AQAAhAAAAOd/Eb24ANQ/a0FhZ3K5vz8AAAA/+QgAAAAAAAABfgEAAIQAAAB2fimORAzUP5lc7icp+L8/AAAAPwkJAAAAAAAAAX8BAACEAAAAIXpxAegu1D9/SYRUyzrAPwAAAD8JCQAAAAAAAAGAAQAAhAAAAFt00UUXXdQ/F9fKtCZawD8AAAA/GQkAAAAAAAABgQEAAIQAAACWbjGKRovUP0nyV3XdmMA/AAAAPygJAAAAAAAAAYIBAACEAAAA0GiRznW51D/hf57VOLjAPwAAAD8oCQAAAAAAAAGDAQAAhAAAAJlhCeQw89Q/E5srlu/2wD8AAAA/KAkAAAAAAAABhAEAAIQAAABhWoH56yzVP6socvZKFsE/AAAAPzgJAAAAAAAAAYUBAACEAAAAuVER4DJy1T+rKHL2ShbBPwAAAD84CQAAAAAAAAGGAQAAhAAAAPNLcSRioNU/RLa4VqY1wT8AAAA/RwkAAAAAAAABhwEAAIQAAAAtRtFokc7VP0S2uFamNcE/AAAAP0cJAAAAAAAAAYgBAACEAAAA2EEZ3DTx1T9EtrhWpjXBPwAAAD9VCQAAAAAAAAGJAQAAhAAAAIQ9YU/YE9Y/RLa4VqY1wT8AAAA/VQkAAAAAAAABigEAAIQAAAChOpHx7yrWP0S2uFamNcE/AAAAP2UJAAAAAAAAAYsBAACEAAAALzmpwns21j9EtrhWpjXBPwAAAD9lCQAAAAAAAAGMAQAAhAAAAL43wZMHQtY/RLa4VqY1wT8AAAA/dAkAAAAAAAABjQEAAIQAAAC+N8GTB0LWP91D/7YBVcE/AAAAP6MJAAAAAAAAAY4BAACEAAAATDbZZJNN1j/dQ/+2AVXBPwAAAD+zCQAAAAAAAAGPAQAAhAAAANs08TUfWdY/3UP/tgFVwT8AAAA/wgkAAAAAAAABkAEAAIQAAAAM7VoYi5foP5NFVAjmQec/AAAAPwAAAAAAAAAAAZEBAACEAAAAxu3OL8WR6D+TRVQI5kHnPwAAAD9PAAAAAAAAAAGSAQAAhAAAAH7uQkf/i+g/X4x3uJNR5z8AAAA/XgAAAAAAAAABkwEAAIQAAAB+7kJH/4voP8YviZBqWec/AAAAP24AAAAAAAAAAZQBAACEAAAAN++2XjmG6D8s05poQWHnPwAAAD9uAAAAAAAAAAGVAQAAhAAAADfvtl45hug/+Bm+GO9w5z8AAAA/bgAAAAAAAAABlgEAAIQAAAA377ZeOYboP8Rg4cicgOc/AAAAP30AAAAAAAAAAZcBAACEAAAAN++2XjmG6D+RpwR5SpDnPwAAAD+FAAAAAAAAAAGYAQAAhAAAAO/vKnZzgOg/Xe4nKfif5z8AAAA/hQAAAAAAAAABmQEAAIQAAADv7yp2c4DoPyk1S9mlr+c/AAAAP5UAAAAAAAAAAZoBAACEAAAA7+8qdnOA6D9bH4BhKsfnPwAAAD+VAAAAAAAAAAGbAQAAhAAAAKnwno2teug/jgm16a7e5z8AAAA/pAAAAAAAAAABnAEAAIQAAACp8J6NrXroP1tQ2Jlc7uc/AAAAP6QAAAAAAAAAAZ0BAACEAAAAqfCeja166D+NOg0i4QXoPwAAAD+0AAAAAAAAAAGeAQAAhAAAAKnwno2teug/wCRCqmUd6D8AAAA/tAAAAAAAAAABnwEAAIQAAACp8J6NrXroP/IOdzLqNOg/AAAAP8QAAAAAAAAAAaABAACEAAAAYfESped06D/wP89qHFzoPwAAAD/EAAAAAAAAAAGhAQAAhAAAAGHxEqXndOg/IyoE86Bz6D8AAAA/0wAAAAAAAAABogEAAIQAAABh8RKl53ToP/BwJ6NOg+g/AAAAP9MAAAAAAAAAAaMBAACEAAAAGvKGvCFv6D8iW1wr05roPwAAAD/jAAAAAAAAAAGkAQAAhAAAABryhrwhb+g/VUWRs1ey6D8AAAA/4wAAAAAAAAABpQEAAIQAAAAa8oa8IW/oP7rooosuuug/AAAAP/IAAAAAAAAAAaYBAACEAAAAGvKGvCFv6D/t0tcTs9HoPwAAAD/yAAAAAAAAAAGnAQAAhAAAABryhrwhb+g/uhn7w2Dh6D8AAAA/AgEAAAAAAAABqAEAAIQAAAAa8oa8IW/oP4ZgHnQO8eg/AAAAPwIBAAAAAAAAAakBAACEAAAAGvKGvCFv6D/sAzBM5fjoPwAAAD8SAQAAAAAAAAGqAQAAhAAAABryhrwhb+g/H+5k1GkQ6T8AAAA/EgEAAAAAAAABqwEAAIQAAAAa8oa8IW/oP4SRdqxAGOk/AAAAPyEBAAAAAAAAAawBAACEAAAAGvKGvCFv6D9R2Jlc7ifpPwAAAD8hAQAAAAAAAAGtAQAAhAAAABryhrwhb+g/HR+9DJw36T8AAAA/MQEAAAAAAAABrgEAAIQAAAAa8oa8IW/oP+ll4LxJR+k/AAAAP0EBAAAAAAAAAa8BAACEAAAAGvKGvCFv6D+2rANt91bpPwAAAD9BAQAAAAAAAAGwAQAAhAAAABryhrwhb+g/G1AVRc5e6T8AAAA/UAEAAAAAAAABsQEAAIQAAABE9OIC0F3oP+wDMEzl+Og/AAAAPwAAAAAAAAAAAbIBAACEAAAARPTiAtBd6D9Sp0EkvADpPwAAAD8AAAAAAAAAAAGzAQAAhAAAAET04gLQXeg/uEpT/JII6T8AAAA/EAAAAAAAAAABtAEAAIQAAABE9OIC0F3oPx/uZNRpEOk/AAAAPx8AAAAAAAAAAbUBAACEAAAA/fRWGgpY6D+EkXasQBjpPwAAAD8vAAAAAAAAAAG2AQAAhAAAAP30VhoKWOg/6jSIhBcg6T8AAAA/LwAAAAAAAAABtwEAAIQAAAD99FYaCljoP1HYmVzuJ+k/AAAAPz4AAAAAAAAAAbgBAACEAAAA/fRWGgpY6D+2e6s0xS/pPwAAAD8+AAAAAAAAAAG5AQAAhAAAAP30VhoKWOg/HR+9DJw36T8AAAA/TgAAAAAAAAABugEAAIQAAAD99FYaCljoP4PCzuRyP+k/AAAAP14AAAAAAAAAAbsBAACEAAAA/fRWGgpY6D/pZeC8SUfpPwAAAD9tAAAAAAAAAAG8AQAAhAAAAP30VhoKWOg/TwnylCBP6T8AAAA/nAAAAAAAAAABvQEAAIQAAABE9OIC0F3oP08J8pQgT+k/AAAAP7sAAAAAAAAAAb4BAACEAAAA0vL601tp6D+2rANt91bpPwAAAD/LAAAAAAAAAAG/AQAAhAAAABryhrwhb+g/tqwDbfdW6T8AAAA/ywAAAAAAAAABwAEAAIQAAABh8RKl53ToP7asA233Vuk/AAAAP9sAAAAAAAAAAcEBAACEAAAA7+8qdnOA6D+2rANt91bpPwAAAD/bAAAAAAAAAAHCAQAAhAAAAH7uQkf/i+g/tqwDbfdW6T8AAAA/6gAAAAAAAAABwwEAAIQAAAAM7VoYi5foP7asA233Vuk/AAAAP/oAAAAAAAAAAcQBAACEAAAAK+qKuqKu6D+2rANt91bpPwAAAD/6AAAAAAAAAAHFAQAAhAAAAEjnuly6xeg/tqwDbfdW6T8AAAA/CgEAAAAAAAABxgEAAIQAAAAd5V4WDNfoP7asA233Vuk/AAAAPxkBAAAAAAAAAccBAACEAAAAq+N255fi6D+2rANt91bpPwAAAD8ZAQAAAAAAAAHIAQAAhAAAADrijrgj7ug/tqwDbfdW6T8AAAA/GQEAAAAAAAAByQEAAIQAAAA64o64I+7oP08J8pQgT+k/AAAAPykBAAAAAAAAAcoBAACEAAAA1SvHEEmh5j/NzMzMzMzsPwAAAD8AAAAAAAAAAAHLAQAAhAAAAAAuI1f3j+Y/NHDepKPU7D8AAAA/AAAAAAAAAAABzAEAAIQAAAApMH+dpX7mPwC3AVVR5Ow/AAAAPxAAAAAAAAAAAc0BAACEAAAAVDLb41Nt5j/M/SQF//PsPwAAAD8QAAAAAAAAAAHOAQAAhAAAAH40NyoCXOY/mURItawD7T8AAAA/HwAAAAAAAAABzwEAAIQAAABhNweI6kTmP2WLa2VaE+0/AAAAPx8AAAAAAAAAAdABAACEAAAARDrX5dIt5j8x0o4VCCPtPwAAAD8vAAAAAAAAAAHRAQAAhAAAAOA9G1v1EOY/Y7zDnYw67T8AAAA/LwAAAAAAAAAB0gEAAIQAAAB7QV/QF/TlPzAD5006Su0/AAAAPz8AAAAAAAAAAdMBAACEAAAAGEWjRTrX5T/8SQr+51ntPwAAAD8/AAAAAAAAAAHUAQAAhAAAAGxJW9KWtOU/yJAtrpVp7T8AAAA/TgAAAAAAAAAB1QEAAIQAAAAHTZ9HuZflP5XXUF5Dee0/AAAAP04AAAAAAAAAAdYBAACEAAAA6k9vpaGA5T9hHnQO8YjtPwAAAD9eAAAAAAAAAAHXAQAAhAAAAIZTsxrEY+U/x8GF5seQ7T8AAAA/XgAAAAAAAAAB2AEAAIQAAABpVoN4rEzlP5MIqZZ1oO0/AAAAP24AAAAAAAAAAdkBAACEAAAABVrH7c4v5T9fT8xGI7DtPwAAAD9uAAAAAAAAAAHaAQAAhAAAAFlef3orDeU/kjkBz6fH7T8AAAA/fQAAAAAAAAAB2wEAAIQAAABnY6sewuTkPyvHRy8D5+0/AAAAP30AAAAAAAAAAdwBAACEAAAAdGjXwli85D/EVI6PXgbuPwAAAD+NAAAAAAAAAAHdAQAAhAAAAIBtA2fvk+Q/XeLU77kl7j8AAAA/nAAAAAAAAAAB3gEAAIQAAADVcbvzS3HkP1sTLSjsTO4/AAAAP5wAAAAAAAAAAd8BAACEAAAAKXZzgKhO5D/A55Y49XvuPwAAAD+cAAAAAAAAAAHgAQAAhAAAAAx5Q96QN+Q/8tHLwHmT7j8AAAA/rAAAAAAAAAAB4QEAAIQAAAB+eisNBSzkPyW8AEn+qu4/AAAAP6wAAAAAAAAAAeIBAACEAAAAN3ufJD8m5D/xAiT5q7ruPwAAAD+8AAAAAAAAAAHjAQAAhAAAAO97Ezx5IOQ/V6Y10YLC7j8AAAA/vAAAAAAAAAAB5AEAAIQAAADvexM8eSDkP75JR6lZyu4/AAAAP8sAAAAAAAAAAeUBAACEAAAA73sTPHkg5D8j7ViBMNLuPwAAAD/LAAAAAAAAAAHmAQAAhAAAAO97Ezx5IOQ/ipBqWQfa7j8AAAA/2wAAAAAAAAAB5wEAAIQAAADvexM8eSDkP/AzfDHe4e4/AAAAP+sAAAAAAAAAAegBAACEAAAAN3ufJD8m5D/wM3wx3uHuPwAAAD8jAQAAAAAAAAHpAQAAhAAAAH56Kw0FLOQ/8DN8Md7h7j8AAAA/MgEAAAAAAAAB6gEAAIQAAAB+eisNBSzkP1bXjQm16e4/AAAAP0IBAAAAAAAAAesBAACEAAAAQQELqeX15z9j7RvWvmHtPwAAAD8AAAAAAAAAAAHsAQAAhAAAAIkAl5Gr++c/Y+0b1r5h7T8AAAA/EAAAAAAAAAAB7QEAAIQAAACJAJeRq/vnP5XXUF5Dee0/AAAAPx8AAAAAAAAAAe4BAACEAAAAiQCXkav75z9hHnQO8YjtPwAAAD8vAAAAAAAAAAHvAQAAhAAAABj/rmI3B+g/LWWXvp6Y7T8AAAA/LwAAAAAAAAAB8AEAAIQAAABe/jpL/QzoP/qrum5MqO0/AAAAPz8AAAAAAAAAAfEBAACEAAAA7fxSHIkY6D8slu/20L/tPwAAAD9OAAAAAAAAAAHyAQAAhAAAADX83gRPHug/+NwSp37P7T8AAAA/TgAAAAAAAAAB8wEAAIQAAAAK+oK+oC/oP8QjNlcs3+0/AAAAP04AAAAAAAAAAfQBAACEAAAAUvkOp2Y16D+RalkH2u7tPwAAAD9eAAAAAAAAAAH1AQAAhAAAAOD3JnjyQOg/XbF8t4f+7T8AAAA/fAAAAAAAAAAB9gEAAIQAAAAn97JguEboP8RUjo9eBu4/AAAAP3wAAAAAAAAAAfcBAACEAAAAJ/eyYLhG6D8p+J9nNQ7uPwAAAD+MAAAAAAAAAAH4AQAAhAAAACf3smC4Rug/kJuxPwwW7j8AAAA/qwAAAAAAAAAB+QEAAIQAAABv9j5JfkzoP/Y+wxfjHe4/AAAAP6sAAAAAAAAAAfoBAACEAAAAb/Y+SX5M6D9d4tTvuSXuPwAAAD+7AAAAAAAAAAH7AQAAhAAAAG/2Pkl+TOg/woXmx5At7j8AAAA/uwAAAAAAAAAB/AEAAIQAAABv9j5JfkzoPykp+J9nNe4/AAAAP7sAAAAAAAAAAf0BAACEAAAAtfXKMURS6D+PzAl4Pj3uPwAAAD/LAAAAAAAAAAH+AQAAhAAAALX1yjFEUug/9G8bUBVF7j8AAAA/2gAAAAAAAAAB/wEAAIQAAAD99FYaCljoP/RvG1AVRe4/AAAAP9oAAAAAAAAAAQACAACEAAAARPTiAtBd6D9bEy0o7EzuPwAAAD/qAAAAAAAAAAEBAgAAhAAAAIzzbuuVY+g/WxMtKOxM7j8AAAA/+QAAAAAAAAABAgIAAIQAAADS8vrTW2noP1sTLSjsTO4/AAAAP/kAAAAAAAAAAQMCAACEAAAAkdken2oz6T+ZREi1rAPtPwAAAD8AAAAAAAAAAAEEAgAAhAAAAGfXwli8ROk/ZYtrZVoT7T8AAAA/AAAAAAAAAAABBQIAAIQAAAA81WYSDlbpPzHSjhUII+0/AAAAPw8AAAAAAAAAAQYCAACEAAAAE9MKzF9n6T9jvMOdjDrtPwAAAD8PAAAAAAAAAAEHAgAAhAAAAKHRIp3rcuk/MAPnTTpK7T8AAAA/DwAAAAAAAAABCAIAAIQAAADo0K6FsXjpP/xJCv7nWe0/AAAAPx8AAAAAAAAAAQkCAACEAAAAMNA6bnd+6T/IkC2ulWntPwAAAD8fAAAAAAAAAAEKAgAAhAAAAHbPxlY9hOk/lddQXkN57T8AAAA/LgAAAAAAAAABCwIAAIQAAAAFzt4nyY/pP8fBhebHkO0/AAAAPy4AAAAAAAAAAQwCAACEAAAABc7eJ8mP6T+TCKmWdaDtPwAAAD80AAAAAAAAAAENAgAAhAAAAE3NahCPlek/X0/MRiOw7T8AAAA/RAAAAAAAAAABDgIAAIQAAADby4LhGqHpPyyW7/bQv+0/AAAAP0QAAAAAAAAAAQ8CAACEAAAA28uC4Rqh6T/43BKnfs/tPwAAAD9TAAAAAAAAAAEQAgAAhAAAACLLDsrgpuk/+NwSp37P7T8AAAA/UwAAAAAAAAABEQIAAIQAAAAiyw7K4KbpP1+AJH9V1+0/AAAAP2MAAAAAAAAAARICAACEAAAAIssOyuCm6T/EIzZXLN/tPwAAAD9zAAAAAAAAAAETAgAAhAAAAGrKmrKmrOk/xCM2Vyzf7T8AAAA/cwAAAAAAAAABFAIAAIQAAABqypqypqzpPyvHRy8D5+0/AAAAP5IAAAAAAAAAARUCAACEAAAAasqasqas6T+RalkH2u7tPwAAAD+hAAAAAAAAAAEWAgAAhAAAAGrKmrKmrOk/9w1r37D27T8AAAA/oQAAAAAAAAABFwIAAIQAAACwySabbLLpP12xfLeH/u0/AAAAP6EAAAAAAAAAARgCAACEAAAAsMkmm2yy6T8p+J9nNQ7uPwAAAD/BAAAAAAAAAAEZAgAAhAAAALDJJptssuk/kJuxPwwW7j8AAAA/wQAAAAAAAAABGgIAAIQAAAD4yLKDMrjpP/Y+wxfjHe4/AAAAP9AAAAAAAAAAARsCAACEAAAAP8g+bPi96T9d4tTvuSXuPwAAAD/gAAAAAAAAAAEcAgAAhAAAALav1k5Bguo/yy59PTEb7T8AAAA/AAAAAAAAAAABHQIAAIQAAACMrXoIk5PqPzHSjhUII+0/AAAAPwAAAAAAAAAAAR4CAACEAAAAGqyS2R6f6j+XdaDt3irtPwAAAD8QAAAAAAAAAAEfAgAAhAAAAPGpNpNwsOo//hiyxbUy7T8AAAA/EAAAAAAAAAABIAIAAIQAAAB/qE5k/LvqP2O8w52MOu0/AAAAPx8AAAAAAAAAASECAACEAAAADqdmNYjH6j/KX9V1Y0LtPwAAAD8fAAAAAAAAAAEiAgAAhAAAAJylfgYU0+o/MAPnTTpK7T8AAAA/LwAAAAAAAAABIwIAAIQAAACcpX4GFNPqP5am+CURUu0/AAAAPy8AAAAAAAAAASQCAACEAAAA46QK79nY6j/8SQr+51ntPwAAAD8vAAAAAAAAAAElAgAAhAAAAOOkCu/Z2Oo/Y+0b1r5h7T8AAAA/LwAAAAAAAAABJgIAAIQAAAArpJbXn97qP2PtG9a+Ye0/AAAAPz4AAAAAAAAAAScCAACEAAAAK6SW15/e6j/IkC2ulWntPwAAAD8+AAAAAAAAAAEoAgAAhAAAAHGjIsBl5Oo/lddQXkN57T8AAAA/TgAAAAAAAAABKQIAAIQAAABxoyLAZeTqP/p6YjYage0/AAAAP04AAAAAAAAAASoCAACEAAAASKHGebf16j8tZZe+npjtPwAAAD9dAAAAAAAAAAErAgAAhAAAANaf3kpDAes/+qu6bkyo7T8AAAA/XQAAAAAAAAABLAIAAIQAAABlnvYbzwzrPyyW7/bQv+0/AAAAP20AAAAAAAAAAS0CAACEAAAAgpsmvuYj6z/43BKnfs/tPwAAAD9tAAAAAAAAAAEuAgAAhAAAAFeZync4Nes/kWpZB9ru7T8AAAA/fQAAAAAAAAABLwIAAIQAAAB0lvoZUEzrP8RUjo9eBu4/AAAAP30AAAAAAAAAATACAACEAAAAH5JCjfNu6z/ChebHkC3uPwAAAD+MAAAAAAAAAAExAgAAhAAAAPaP5kZFgOs/9G8bUBVF7j8AAAA/jAAAAAAAAAABMgIAAIQAAADLjYoAl5HrP8G2PgDDVO4/AAAAP5wAAAAAAAAAATMCAACEAAAAWoyi0SKd6z8nWlDYmVzuPwAAAD+cAAAAAAAAAAE0AgAAhAAAAFqMotEines/jf1hsHBk7j8AAAA/rAAAAAAAAAABNQIAAIQAAAChiy666KLrP439YbBwZO4/AAAAP7sAAAAAAAAAATYCAACEAAAApH4GFNMK7D/8SQr+51ntPwAAAD8AAAAAAAAAAAE3AgAAhAAAADJ9HuVeFuw//EkK/udZ7T8AAAA/EAAAAAAAAAABOAIAAIQAAADBeza26iHsP/xJCv7nWe0/AAAAPxAAAAAAAAAAATkCAACEAAAAlnnabzwz7D9j7RvWvmHtPwAAAD8gAAAAAAAAAAE6AgAAhAAAALN2ChJUSuw/LjQ/hmxx7T8AAAA/IAAAAAAAAAABOwIAAIQAAAAYc8acMWfsPy40P4Zsce0/AAAAPy8AAAAAAAAAATwCAACEAAAANXD2Pkl+7D/6emI2GoHtPwAAAD8vAAAAAAAAAAE9AgAAhAAAAJpssskmm+w/YR50DvGI7T8AAAA/PwAAAAAAAAABPgIAAIQAAAC3aeJrPrLsPy1ll76emO0/AAAAPz8AAAAAAAAAAT8CAACEAAAAGmae9hvP7D8tZZe+npjtPwAAAD9PAAAAAAAAAAFAAgAAhAAAAPFjQrBt4Ow/kwiplnWg7T8AAAA/TwAAAAAAAAABQQIAAIQAAADGYeZpv/HsP/qrum5MqO0/AAAAP30AAAAAAAAAAUICAACEAAAAcl0u3WIU7T8slu/20L/tPwAAAD99AAAAAAAAAAFDAgAAhAAAAABcRq7uH+0/LJbv9tC/7T8AAAA/fQAAAAAAAAABRAIAAIQAAACPWl5/eivtP5I5Ac+nx+0/AAAAP30AAAAAAAAAAUUCAACEAAAAZVgCOcw87T/43BKnfs/tPwAAAD+NAAAAAAAAAAFGAgAAhAAAAKxXjiGSQu0/X4Akf1XX7T8AAAA/jQAAAAAAAAABRwIAAIQAAACCVTLb41PtP8QjNlcs3+0/AAAAP50AAAAAAAAAAUgCAACEAAAAEFRKrG9f7T+RalkH2u7tPwAAAD+sAAAAAAAAAAFJAgAAhAAAAOZR7mXBcO0/XbF8t4f+7T8AAAA/rAAAAAAAAAABSgIAAIQAAAC8T5IfE4LtPyn4n2c1Du4/AAAAP6wAAAAAAAAAAUsCAACEAAAASk6q8J6N7T+Qm7E/DBbuPwAAAD+8AAAAAAAAAAFMAgAAhAAAANlMwsEqme0/9j7DF+Md7j8AAAA/vAAAAAAAAAABTQIAAIQAAABnS9qStqTtP13i1O+5Je4/AAAAP8wAAAAAAAAAAU4CAACEAAAArkpme3yq7T/ChebHkC3uPwAAAD/MAAAAAAAAAAFPAgAAhAAAAPZJ8mNCsO0/woXmx5At7j8AAAA/2wAAAAAAAAABUAIAAIQAAACESAo1zrvtPykp+J9nNe4/AAAAP9sAAAAAAAAAAVECAACEAAAAy0eWHZTB7T+PzAl4Pj3uPwAAAD/6AAAAAAAAAAFSAgAAhAAAABNHIgZax+0/j8wJeD497j8AAAA/+gAAAAAAAAABUwIAAIQAAABaRq7uH83tP/RvG1AVRe4/AAAAP/oAAAAAAAAAAVQCAACEAAAAoUU61+XS7T/0bxtQFUXuPwAAAD/6AAAAAAAAAAFVAgAAhAAAAFYCOcw87dc/CFRFkbNX0j8AAAA/AAAAAAAAAAABVgIAAIQAAABz/2huVATYPwhURZGzV9I/AAAAP8gAAAAAAAAAAVcCAACEAAAAH/uw4fcm2D8IVEWRs1fSPwAAAD/YAAAAAAAAAAFYAgAAhAAAAOnzKPeyYNg/CFRFkbNX0j8AAAA/5wAAAAAAAAABWQIAAIQAAABd6Oh/Eb3YPwhURZGzV9I/AAAAP+cAAAAAAAAAAVoCAACEAAAAX9vA2fsk2T8IVEWRs1fSPwAAAD/nAAAAAAAAAAFbAgAAhAAAAGLOmDPmjNk/CFRFkbNX0j8AAAA/9wAAAAAAAAABXAIAAIQAAACBvqAv6AvaPwhURZGzV9I/AAAAP/cAAAAAAAAAAV0CAACEAAAAL63A/HWW2j/UmmhBYWfSPwAAAD8HAQAAAAAAAAFeAgAAhAAAAN6b4MkDIds/bSivobyG0j8AAAA/BwEAAAAAAAABXwIAAIQAAAD9i+jFBaDbPzlv0lFqltI/AAAAPxYBAAAAAAAAAWACAACEAAAAj33Y8HsT3D8GtvUBGKbSPwAAAD8mAQAAAAAAAAFhAgAAhAAAAANymHnab9w/0fwYssW10j8AAAA/NgEAAAAAAAABYgIAAIQAAADMahCPlancP9H8GLLFtdI/AAAAPzYBAAAAAAAAAWMCAACEAAAAd2ZYAjnM3D/R/BiyxbXSPwAAAD82AQAAAAAAAAFkAgAAhAAAAJRjiKRQ49w/0fwYssW10j8AAAA/RQEAAAAAAAABZQIAAIQAAAAjYqB13O7cP9H8GLLFtdI/AAAAP0UBAAAAAAAAAWYCAACEAAAAZu+T5MeE4D/miuW7PfTvPwAAAD8AAAAAAAAAAAFnAgAAhAAAAGbvk+THhOA/gufT42bs7z8AAAA/XQAAAAAAAAABaAIAAIQAAAC95iPLDsrgP7SgsDO53O8/AAAAP20AAAAAAAAAAWkCAACEAAAA2uNTbSbh4D9Q/Z5b4tTvPwAAAD99AAAAAAAAAAFqAgAAhAAAAFvdP5obFeE/UP2eW+LU7z8AAAA/fQAAAAAAAAABawIAAIQAAADA2fsk+THhP+hZjYMLze8/AAAAP30AAAAAAAAAAWwCAACEAAAA3dYrxxBJ4T/oWY2DC83vPwAAAD+MAAAAAAAAAAFtAgAAhAAAAPrTW2koYOE/grZ7qzTF7z8AAAA/nAAAAAAAAAABbgIAAIQAAAAX0YsLQHfhP4K2e6s0xe8/AAAAP5wAAAAAAAAAAW8CAACEAAAAw8zTfuOZ4T+CtnurNMXvPwAAAD+sAAAAAAAAAAFwAgAAhAAAAODJAyH7sOE/grZ7qzTF7z8AAAA/uwAAAAAAAAABcQIAAIQAAAD9xjPDEsjhP4K2e6s0xe8/AAAAP9oAAAAAAAAAAXICAACEAAAA1bev1k5B4j+CtnurNMXvPwAAAD/qAAAAAAAAAAFzAgAAhAAAAFaxmwNEdeI/grZ7qzTF7z8AAAA/6gAAAAAAAAABdAIAAIQAAABzrsulW4ziP4K2e6s0xe8/AAAAP/oAAAAAAAAAAXUCAACEAAAA16qHMDmp4j8cE2rTXb3vPwAAAD/6AAAAAAAAAAF2AgAAhAAAAMqlW4yi0eI/HBNq01297z8AAAA/+gAAAAAAAAABdwIAAIQAAAAvohcXgO7iPxwTatNdve8/AAAAPwkBAAAAAAAAAXgCAACEAAAATJ9HuZcF4z8cE2rTXb3vPwAAAD8JAQAAAAAAAAF5AgAAhAAAAD+aGxUBLuM/HBNq01297z8AAAA/GQEAAAAAAAABegIAAIQAAACjltef3krjPxwTatNdve8/AAAAPxkBAAAAAAAAAXsCAACEAAAAT5IfE4Jt4z8cE2rTXb3vPwAAAD8pAQAAAAAAAAF8AgAAhAAAAEGN827rleM/tm9Y+4a17z8AAAA/KQEAAAAAAAABfQIAAIQAAACmia/5yLLjP7ZvWPuGte8/AAAAPzgBAAAAAAAAAX4CAACEAAAACoZrhKbP4z9QzEYjsK3vPwAAAD84AQAAAAAAAAF/AgAAhAAAALWBs/dJ8uM/UMxGI7Ct7z8AAAA/SAEAAAAAAAABgAIAAIQAAADSfuOZYQnkP+ooNUvZpe8/AAAAP0gBAAAAAAAAAYECAACEAAAAfnorDQUs5D/qKDVL2aXvPwAAAD9IAQAAAAAAAAGCAgAAhAAAAOJ255fiSOQ/hIUjcwKe7z8AAAA/SAEAAAAAAAABgwIAAIQAAACOci8LhmvkP7Y+AMNUju8/AAAAP1gBAAAAAAAAAYQCAACEAAAAgG0DZ++T5D9Sm+7qfYbvPwAAAD9YAQAAAAAAAAGFAgAAhAAAACxpS9qStuQ/6vfcEqd+7z8AAAA/aAEAAAAAAAABhgIAAIQAAAAfZB82/N7kP4RUyzrQdu8/AAAAP3cBAAAAAAAAAYcCAACEAAAAoV0LY/ES5T8fsbli+W7vPwAAAD93AQAAAAAAAAGIAgAAhAAAAL5aOwUJKuU/uA2oiiJn7z8AAAA/hwEAAAAAAAABiQIAAIQAAADbV2unIEHlP7gNqIoiZ+8/AAAAP4cBAAAAAAAAAYoCAACEAAAA+FSbSThY5T9SapayS1/vPwAAAD+XAQAAAAAAAAGLAgAAhAAAAFxRV9QVdeU/7MaE2nRX7z8AAAA/pgEAAAAAAAABjAIAAIQAAAB5Tod2LYzlP+zGhNp0V+8/AAAAP6YBAAAAAAAAAY0CAACEAAAAlku3GEWj5T/sxoTadFfvPwAAAD+mAQAAAAAAAAGOAgAAhAAAALNI57pcuuU/7MaE2nRX7z8AAAA/tgEAAAAAAAABjwIAAIQAAACJRot0rsvlP+zGhNp0V+8/AAAAP7YBAAAAAAAAAZACAACEAAAApkO7Fsbi5T/sxoTadFfvPwAAAD/FAQAAAAAAAAGRAgAAhAAAAMNA67jd+eU/7MaE2nRX7z8AAAA/1QEAAAAAAAABkgIAAIQAAACYPo9yLwvmP+zGhNp0V+8/AAAAP9UBAAAAAAAAAZMCAACEAAAA/TpL/Qwo5j/sxoTadFfvPwAAAD/VAQAAAAAAAAGUAgAAhAAAANI477ZeOeY/7MaE2nRX7z8AAAA/5QEAAAAAAAABlQIAAIQAAACpNpNwsErmP+zGhNp0V+8/AAAAP/QBAAAAAAAAAZYCAACEAAAANzWrQTxW5j/sxoTadFfvPwAAAD/0AQAAAAAAAAGXAgAAhAAAAAwzT/uNZ+Y/7MaE2nRX7z8AAAA/9AEAAAAAAAABmAIAAIQAAADjMPO033jmP+zGhNp0V+8/AAAAPwQCAAAAAAAAAZkCAACEAAAARi2vP72V5j/sxoTadFfvPwAAAD8EAgAAAAAAAAGaAgAAhAAAAB0rU/kOp+Y/7MaE2nRX7z8AAAA/MwIAAAAAAAABmwIAAIQAAAC7IW/IG/LmP+zGhNp0V+8/AAAAP0ICAAAAAAAAAZwCAACEAAAAyxlzxpwx5z/sxoTadFfvPwAAAD9SAgAAAAAAAAGdAgAAhAAAAE8GN018zec/7MaE2nRX7z8AAAA/YgIAAAAAAAABngIAAIQAAAD7AX/AH/DnP+zGhNp0V+8/AAAAP2ICAAAAAAAAAZ8CAACEAAAA7fxSHIkY6D/sxoTadFfvPwAAAD9xAgAAAAAAAAGgAgAAhAAAAJj4mo8sO+g/7MaE2nRX7z8AAAA/cQIAAAAAAAABoQIAAIQAAADS8vrTW2noP1JqlrJLX+8/AAAAP4ECAAAAAAAAAaICAACEAAAAxu3OL8WR6D+4DaiKImfvPwAAAD+BAgAAAAAAAAGjAgAAhAAAAOPq/tHcqOg/uA2oiiJn7z8AAAA/kQIAAAAAAAABpAIAAIQAAABI57pcusXoP7gNqIoiZ+8/AAAAP5ECAAAAAAAAAaUCAACEAAAAHeVeFgzX6D+4DaiKImfvPwAAAD+gAgAAAAAAAAGmAgAAhAAAAPPiAtBd6Og/uA2oiiJn7z8AAAA/oAIAAAAAAAABpwIAAIQAAAAQ4DJydf/oP7gNqIoiZ+8/AAAAP7ACAAAAAAAAAagCAACEAAAA5d3WK8cQ6T+4DaiKImfvPwAAAD+wAgAAAAAAAAGpAgAAhAAAALzbeuUYIuk/uA2oiiJn7z8AAAA/vwIAAAAAAAABqgIAAIQAAABK2pK2pC3pP7gNqIoiZ+8/AAAAP88CAAAAAAAAAasCAACEAAAA2diqhzA56T+4DaiKImfvPwAAAD/PAgAAAAAAAAGsAgAAhAAAAK7WTkGCSuk/UmqWsktf7z8AAAA/zwIAAAAAAAABrQIAAIQAAAA81WYSDlbpP1JqlrJLX+8/AAAAP98CAAAAAAAAAa4CAACEAAAAy9N+45lh6T/sxoTadFfvPwAAAD/fAgAAAAAAAAGvAgAAhAAAAOjQroWxeOk/7MaE2nRX7z8AAAA/7gIAAAAAAAABsAIAAIQAAAAFzt4nyY/pP4YjcwKeT+8/AAAAP+4CAAAAAAAAAbECAACEAAAAsMkmm2yy6T+GI3MCnk/vPwAAAD/+AgAAAAAAAAGyAgAAhAAAAOrDht+b4Ok/hiNzAp5P7z8AAAA//gIAAAAAAAABswIAAIQAAAD7u4rdHCDqP4YjcwKeT+8/AAAAPw4DAAAAAAAAAbQCAACEAAAAfLV2ChJU6j+GI3MCnk/vPwAAAD8OAwAAAAAAAAG1AgAAhAAAALav1k5Bguo/hiNzAp5P7z8AAAA/HQMAAAAAAAABtgIAAIQAAADGp9pMwsHqP1JqlrJLX+8/AAAAPx0DAAAAAAAAAbcCAACEAAAAHZ9qMwkH6z8fsbli+W7vPwAAAD8tAwAAAAAAAAG4AgAAhAAAAOWX4kjEQOs/hFTLOtB27z8AAAA/LQMAAAAAAAABuQIAAIQAAABnkc51uXTrP4RUyzrQdu8/AAAAPzwDAAAAAAAAAboCAACEAAAAMIpGi3Su6z+EVMs60HbvPwAAAD88AwAAAAAAAAG7AgAAhAAAACKFGufd1us/hFTLOtB27z8AAAA/PAMAAAAAAAABvAIAAIQAAAAVgO5CR//rP4RUyzrQdu8/AAAAPzwDAAAAAAAAAb0CAACEAAAAMn0e5V4W7D+EVMs60HbvPwAAAD9MAwAAAAAAAAG+AgAAhAAAAMF7NrbqIew/hFTLOtB27z8AAAA/TAMAAAAAAAABvwIAAIQAAAAIe8KesCfsP4RUyzrQdu8/AAAAP1sDAAAAAAAAAcACAACEAAAAT3pOh3Yt7D+EVMs60HbvPwAAAD9rAwAAAAAAAAHBAgAAhAAAAJZ52m88M+w/hFTLOtB27z8AAAA/awMAAAAAAAABwgIAAIQAAADeeGZYAjnsP4RUyzrQdu8/AAAAP3sDAAAAAAAAAcMCAACEAAAAJXjyQMg+7D+EVMs60HbvPwAAAD97AwAAAAAAAAHEAgAAhAAAALN2ChJUSuw/H7G5Yvlu7z8AAAA/igMAAAAAAAABxQIAAIQAAACJdK7LpVvsPx+xuWL5bu8/AAAAP4oDAAAAAAAAAcYCAACEAAAAX3JShfds7D8fsbli+W7vPwAAAD+aAwAAAAAAAAHHAgAAhAAAAO5walaDeOw/H7G5Yvlu7z8AAAA/mgMAAAAAAAAByAIAAIQAAABSbSbhYJXsP7gNqIoiZ+8/AAAAP6kDAAAAAAAAAckCAACEAAAAt2niaz6y7D+4DaiKImfvPwAAAD+pAwAAAAAAAAHKAgAAhAAAAGJlKt/h1Ow/uA2oiiJn7z8AAAA/uQMAAAAAAAABywIAAIQAAACcX4ojEQPtP1JqlrJLX+8/AAAAP7kDAAAAAAAAAcwCAACEAAAAj1pef3or7T/sxoTadFfvPwAAAD/JAwAAAAAAAAHNAgAAhAAAADpWpvIdTu0/H4BhKsdH7z8AAAA/yQMAAAAAAAABzgIAAIQAAACfUmJ9+2rtPx+AYSrHR+8/AAAAP9gDAAAAAAAAAc8CAACEAAAAA08eCNmH7T8fgGEqx0fvPwAAAD/YAwAAAAAAAAHQAgAAhAAAAJFNNtlkk+0/H4BhKsdH7z8AAAA/6AMAAAAAAAAB0QIAAIQAAAAgTE6q8J7tP7rcT1LwP+8/AAAAP/gDAAAAAAAAAdICAACEAAAArkpme3yq7T+63E9S8D/vPwAAAD/4AwAAAAAAAAHTAgAAhAAAAPZJ8mNCsO0/Uzk+ehk47z8AAAA/BwQAAAAAAAAB1AIAAIQAAACESAo1zrvtP+2VLKJCMO8/AAAAPwcEAAAAAAAAAdUCAACEAAAAoUU61+XS7T/tlSyiQjDvPwAAAD8XBAAAAAAAAAHWAgAAhAAAAOhExr+r2O0/7ZUsokIw7z8AAAA/FwQAAAAAAAAB1wIAAIQAAAB3Q96QN+TtP4fyGsprKO8/AAAAPyYEAAAAAAAAAdgCAACEAAAABUL2YcPv7T8hTwnylCDvPwAAAD8mBAAAAAAAAAHZAgAAhAAAANs/mhsVAe4/IU8J8pQg7z8AAAA/NgQAAAAAAAAB2gIAAIQAAABqPrLsoAzuP7qr9xm+GO8/AAAAPzYEAAAAAAAAAdsCAACEAAAA+DzKvSwY7j+6q/cZvhjvPwAAAD9GBAAAAAAAAAHcAgAAhAAAAD88VqbyHe4/VQjmQecQ7z8AAAA/RgQAAAAAAAAB3QIAAIQAAAAWOvpfRC/uP+9k1GkQCe8/AAAAP1UEAAAAAAAAAd4CAACEAAAApDgSMdA67j/vZNRpEAnvPwAAAD9VBAAAAAAAAAHfAgAAhAAAADM3KgJcRu4/iMHCkTkB7z8AAAA/ZQQAAAAAAAAB4AIAAIQAAAAINc67rVfuPyMesbli+e4/AAAAP2UEAAAAAAAAAeECAACEAAAAljPmjDlj7j8jHrG5YvnuPwAAAD91BAAAAAAAAAHiAgAAhAAAACYy/l3Fbu4/Ix6xuWL57j8AAAA/hAQAAAAAAAAB4wIAAIQAAABDLy4A3YXuPyMesbli+e4/AAAAP8MEAAAAAAAAAeQCAACEAAAArBGaPo9y7z8jHrG5YvnuPwAAAD/SBAAAAAAAAAHlAgAAhAAAAIIPPvjgg+8/Ix6xuWL57j8AAAA/0gQAAAAAAAAB5gIAAIQAAAARDlbJbI/vPyMesbli+e4/AAAAP+IEAAAAAAAAAecCAACEAAAAVw3isTKV7z8jHrG5YvnuPwAAAD/iBAAAAAAAAAHoAgAAhAAAAOUL+oK+oO8/vHqf4Yvx7j8AAAA/4gQAAAAAAAAB6QIAAIQAAAAtC4ZrhKbvP7x6n+GL8e4/AAAAP+IEAAAAAAAAAeoCAACEAAAAdQoSVEqs7z+8ep/hi/HuPwAAAD/yBAAAAAAAAAHrAgAAhAAAAL0JnjwQsu8/vHqf4Yvx7j8AAAA/8gQAAAAAAAAB7AIAAIQAAAADCSol1rfvP7x6n+GL8e4/AAAAPwEFAAAAAAAAAe0CAACEAAAASwi2DZy97z9W140JtenuPwAAAD8RBQAAAAAAAAHuAgAAhAAAAJEHQvZhw+8/VteNCbXp7j8AAAA/EQUAAAAAAAAB7wIAAIQAAADZBs7eJ8nvP1bXjQm16e4/AAAAPyYFAAAAAAAAAfACAACEAAAAZwXmr7PU7z9W140JtenuPwAAAD9GBQAAAAAAAAHxAgAAhAAAAGcF5q+z1O8/8DN8Md7h7j8AAAA/RgUAAAAAAAAB8gIAAIQAAACvBHKYedrvP/AzfDHe4e4/AAAAP1UFAAAAAAAAAfMCAACEAAAArwRymHna7z+8ep/hi/HuPwAAAD+zBQAAAAAAAAH0AgAAhAAAAK8Ecph52u8/Ix6xuWL57j8AAAA/swUAAAAAAAAB9QIAAIQAAACvBHKYedrvP4jBwpE5Ae8/AAAAP8MFAAAAAAAAAfYCAACEAAAArwRymHna7z/vZNRpEAnvPwAAAD/DBQAAAAAAAAH3AgAAhAAAAK8Ecph52u8/VQjmQecQ7z8AAAA/0gUAAAAAAAAB+AIAAIQAAAD3A/6AP+DvP1UI5kHnEO8/AAAAP9IFAAAAAAAAAfkCAACEAAAA9wP+gD/g7z+6q/cZvhjvPwAAAD8wBgAAAAAAAAH6AgAAhAAAAD0DimkF5u8/uqv3Gb4Y7z8AAAA/QAYAAAAAAAAB+wIAAIQAAAA9A4ppBebvPyFPCfKUIO8/AAAAP0AGAAAAAAAAAfwCAACEAAAAhQIWUsvr7z8hTwnylCDvPwAAAD9PBgAAAAAAAAH9AgAAhAAAAMsBojqR8e8/IU8J8pQg7z8AAAA/fgYAAAAAAAAB/gIAAIQAAADLAaI6kfHvP4fyGsprKO8/AAAAP34GAAAAAAAAAf8CAACEAAAAywGiOpHx7z/tlSyiQjDvPwAAAD+OBgAAAAAAAAEAAwAAhAAAABMBLiNX9+8/7ZUsokIw7z8AAAA/nQYAAAAAAAABAQMAAIQAAADLAaI6kfHvP+2VLKJCMO8/AAAAPxoHAAAAAAAAAQIDAACEAAAAPQOKaQXm7z/tlSyiQjDvPwAAAD8aBwAAAAAAAAEDAwAAhAAAALOO251fiuM/UdiZXO4n6T8AAAA/AAAAAAAAAAABBAMAAIQAAADDht+b4MnjP1HYmVzuJ+k/AAAAPwAAAAAAAAAAAQUDAACEAAAARIDLyNX94z9R2Jlc7ifpPwAAAD8AAAAAAAAAAAEGAwAAhAAAAFR4z8ZWPeQ/UdiZXO4n6T8AAAA/EAAAAAAAAAABBwMAAIQAAABjcNPE13zkP4SRdqxAGOk/AAAAPxAAAAAAAAAAAQgDAACEAAAAumdjqx7C5D8f7mTUaRDpPwAAAD8gAAAAAAAAAAEJAwAAhAAAABJf85FlB+U/UqdBJLwA6T8AAAA/IAAAAAAAAAABCgMAAIQAAAD4VJtJOFjlP+wDMEzl+Og/AAAAPy8AAAAAAAAAAQsDAACEAAAAT0wrMH+d5T8fvQycN+noPwAAAD8vAAAAAAAAAAEMAwAAhAAAAF5ELy4A3eU/uhn7w2Dh6D8AAAA/PwAAAAAAAAABDQMAAIQAAABhNweI6kTmP7oZ+8Ng4eg/AAAAP04AAAAAAAAAAQ4DAACEAAAAKTB/naV+5j+6GfvDYOHoPwAAAD9OAAAAAAAAAAEPAwAAhAAAAPMo97JguOY/uhn7w2Dh6D8AAAA/XgAAAAAAAAABEAMAAIQAAAB0IuPfVezmP7oZ+8Ng4eg/AAAAP14AAAAAAAAAAREDAACEAAAAPBtb9RAm5z+6GfvDYOHoPwAAAD9uAAAAAAAAAAESAwAAhAAAAL4URyIGWuc/uhn7w2Dh6D8AAAA/bgAAAAAAAAABEwMAAIQAAAA/DjNP+43nPx+9DJw36eg/AAAAP30AAAAAAAAAARQDAACEAAAABwerZLbH5z8fvQycN+noPwAAAD99AAAAAAAAAAEVAwAAhAAAAEEBC6nl9ec/H70MnDfp6D8AAAA/jQAAAAAAAAABFgMAAIQAAABS+Q6nZjXoPx+9DJw36eg/AAAAP40AAAAAAAAAARcDAACEAAAA0vL601tp6D8fvQycN+noPwAAAD+dAAAAAAAAAAEYAwAAhAAAAAztWhiLl+g/H70MnDfp6D8AAAA/nQAAAAAAAAABGQMAAIQAAAC56KKLLrroPx+9DJw36eg/AAAAP7wAAAAAAAAAARoDAACEAAAAyOCmia/56D8fvQycN+noPwAAAD/LAAAAAAAAAAEbAwAAhAAAAC3dYhSNFuk/H70MnDfp6D8AAAA/ywAAAAAAAAABHAMAAIQAAACR2R6fajPpPx+9DJw36eg/AAAAP8sAAAAAAAAAAR0DAACEAAAAZ9fCWLxE6T8fvQycN+noPwAAAD/LAAAAAAAAAAEeAwAAhAAAAMvTfuOZYek/H70MnDfp6D8AAAA/2wAAAAAAAAABHwMAAIQAAADo0K6FsXjpPx+9DJw36eg/AAAAP9sAAAAAAAAAASADAACEAAAAvs5SPwOK6T8fvQycN+noPwAAAD/rAAAAAAAAAAEhAwAAhAAAANvLguEaoek/H70MnDfp6D8AAAA/6wAAAAAAAAABIgMAAIQAAAD4yLKDMrjpPx+9DJw36eg/AAAAP/oAAAAAAAAAASMDAACEAAAAFcbiJUrP6T8fvQycN+noPwAAAD/6AAAAAAAAAAEkAwAAhAAAAHnCnrAn7Ok/H70MnDfp6D8AAAA/CgEAAAAAAAABJQMAAIQAAAAkvuYjyw7qP4ZgHnQO8eg/AAAAPwoBAAAAAAAAASYDAACEAAAAQrsWxuIl6j/sAzBM5fjoPwAAAD8aAQAAAAAAAAEnAwAAhAAAAF+4Rmj6POo/7AMwTOX46D8AAAA/KQEAAAAAAAABKAMAAIQAAAB8tXYKElTqP1KnQSS8AOk/AAAAPykBAAAAAAAAASkDAACEAAAAUrMaxGNl6j9Sp0EkvADpPwAAAD85AQAAAAAAAAEqAwAAhAAAAOCxMpXvcOo/UqdBJLwA6T8AAAA/SAEAAAAAAAABKwMAAIQAAAAnsb59tXbqP1KnQSS8AOk/AAAAP0gBAAAAAAAAASwDAACEAAAAb7BKZnt86j/sAzBM5fjoPwAAAD9YAQAAAAAAAAEtAwAAhAAAAG+wSmZ7fOo/hmAedA7x6D8AAAA/dwEAAAAAAAABLgMAAIQAAAC2r9ZOQYLqP4ZgHnQO8eg/AAAAP4cBAAAAAAAAAS8DAACEAAAAtq/WTkGC6j8fvQycN+noPwAAAD+HAQAAAAAAAAEwAwAAhAAAAP2uYjcHiOo/H70MnDfp6D8AAAA/lwEAAAAAAAABMQMAAIQAAABFru4fzY3qPx+9DJw36eg/AAAAP5cBAAAAAAAAATIDAACEAAAAjK16CJOT6j8fvQycN+noPwAAAD+mAQAAAAAAAAEzAwAAhAAAABqsktken+o/H70MnDfp6D8AAAA/pgEAAAAAAAABNAMAAIQAAABiqx7C5KTqPx+9DJw36eg/AAAAP7YBAAAAAAAAATUDAACEAAAAqaqqqqqq6j8fvQycN+noPwAAAD+2AQAAAAAAAAE2AwAAhAAAADzVZhIOVuk/E+QpQZ4S5D8AAAA/AAAAAAAAAAABNwMAAIQAAAD21dopSFDpPxPkKUGeEuQ/AAAAPwAAAAAAAAAAATgDAACEAAAArtZOQYJK6T8T5ClBnhLkPwAAAD8QAAAAAAAAAAE5AwAAhAAAAGfXwli8ROk/E+QpQZ4S5D8AAAA/HwAAAAAAAAABOgMAAIQAAABn18JYvETpP3iHOxl1GuQ/AAAAPy8AAAAAAAAAATsDAACEAAAAH9g2cPY+6T94hzsZdRrkPwAAAD8vAAAAAAAAAAE8AwAAhAAAANnYqocwOek/3ypN8Usi5D8AAAA/PwAAAAAAAAABPQMAAIQAAADZ2KqHMDnpP0XOXskiKuQ/AAAAPz8AAAAAAAAAAT4DAACEAAAAkdken2oz6T9Fzl7JIirkPwAAAD9OAAAAAAAAAAE/AwAAhAAAAJHZHp9qM+k/rHFwofkx5D8AAAA/TgAAAAAAAAABQAMAAIQAAABK2pK2pC3pP3i4k1GnQeQ/AAAAP14AAAAAAAAAAUEDAACEAAAAAtsGzt4n6T9E/7YBVVHkPwAAAD9eAAAAAAAAAAFCAwAAhAAAAALbBs7eJ+k/EUbasQJh5D8AAAA/bgAAAAAAAAABQwMAAIQAAAB03O78UhzpP0MwDzqHeOQ/AAAAP24AAAAAAAAAAUQDAACEAAAA5d3WK8cQ6T92GkTCC5DkPwAAAD99AAAAAAAAAAFFAwAAhAAAAOXd1ivHEOk/2+6t0hS/5D8AAAA/fQAAAAAAAAABRgMAAIQAAABX375aOwXpPw3Z4lqZ1uQ/AAAAP40AAAAAAAAAAUcDAACEAAAAEOAycnX/6D8LCjuTy/3kPwAAAD+NAAAAAAAAAAFIAwAAhAAAAMjgpomv+eg/14G2e6s05T8AAAA/nAAAAAAAAAABSQMAAIQAAACC4Rqh6fPoPzxWIIy0Y+U/AAAAP5wAAAAAAAAAAUoDAACEAAAAguEaoenz6D/TFL8kQqrlPwAAAD+sAAAAAAAAAAFLAwAAhAAAAILhGqHp8+g/BDBM5fjo5T8AAAA/rAAAAAAAAAABTAMAAIQAAACC4Rqh6fPoP2g1Di40P+Y/AAAAP6wAAAAAAAAAAU0DAACEAAAAguEaoenz6D9ll76emI3mPwAAAD+7AAAAAAAAAAFOAwAAhAAAAILhGqHp8+g/yZyA59Pj5j8AAAA/uwAAAAAAAAABTwMAAIQAAACC4Rqh6fPoP2FbH4BhKuc/AAAAP8sAAAAAAAAAAVADAACEAAAAguEaoenz6D+RdqxAGGnnPwAAAD/LAAAAAAAAAAFRAwAAhAAAAMjgpomv+eg/9koWUSGY5z8AAAA/2wAAAAAAAAABUgMAAIQAAAAQ4DJydf/oP8LCkTkBz+c/AAAAP9sAAAAAAAAAAVMDAACEAAAAV9++WjsF6T8nl/tJCv7nPwAAAD/bAAAAAAAAAAFUAwAAhAAAAOXd1ivHEOk/8g53Muo06D8AAAA/6gAAAAAAAAABVQMAAIQAAAB03O78UhzpP/A/z2ocXOg/AAAAP/oAAAAAAAAAAVYDAACEAAAAAtsGzt4n6T+JzRXLd3voPwAAAD/6AAAAAAAAAAFXAwAAhAAAAJHZHp9qM+k/vLdKU/yS6D8AAAA/CQEAAAAAAAABWAMAAIQAAAAf2DZw9j7pP+6hf9uAqug/AAAAPwkBAAAAAAAAAVkDAACEAAAA9tXaKUhQ6T+66KKLLrroPwAAAD8ZAQAAAAAAAAFaAwAAhAAAAITU8vrTW+k/uuiiiy666D8AAAA/GQEAAAAAAAABWwMAAIQAAAAT0wrMX2fpPyGMtGMFwug/AAAAPykBAAAAAAAAAVwDAACEAAAAMNA6bnd+6T8hjLRjBcLoPwAAAD8pAQAAAAAAAAFdAwAAhAAAAGrKmrKmrOk/IYy0YwXC6D8AAAA/OAEAAAAAAAABXgMAAIQAAAAywxLIYebpPyGMtGMFwug/AAAAPzgBAAAAAAAAAV8DAACEAAAAs7z+9FYa6j8hjLRjBcLoPwAAAD9IAQAAAAAAAAFgAwAAhAAAADW26iFMTuo/IYy0YwXC6D8AAAA/SAEAAAAAAAABYQMAAIQAAACMrXoIk5PqP1VFkbNXsug/AAAAP1gBAAAAAAAAAWIDAACEAAAAf6hOZPy76j+I/m0DqqLoPwAAAD9YAQAAAAAAAAFjAwAAhAAAALmirqgr6uo/IltcK9Oa6D8AAAA/ZwEAAAAAAAABZAMAAIQAAADznA7tWhjrP7y3SlP8kug/AAAAP4YBAAAAAAAAAWUDAACEAAAABYjqRMa/6z/wcCejToPoPwAAAD+WAQAAAAAAAAFmAwAAhAAAACKFGufd1us/8HAno06D6D8AAAA/lgEAAAAAAAABZwMAAIQAAAD4gr6gL+jrP4nNFct3e+g/AAAAP6YBAAAAAAAAAWgDAACEAAAAXH96Kw0F7D+JzRXLd3voPwAAAD+1AQAAAAAAAAFpAwAAhAAAADJ9HuVeFuw/IyoE86Bz6D8AAAA/tQEAAAAAAAABagMAAIQAAADBeza26iHsP7yG8hrKa+g/AAAAP8UBAAAAAAAAAWsDAACEAAAAT3pOh3Yt7D9X4+BC82PoPwAAAD/FAQAAAAAAAAFsAwAAhAAAAN54ZlgCOew/ipy9kkVU6D8AAAA/xQEAAAAAAAABbQMAAIQAAADeeGZYAjnsPyT5q7puTOg/AAAAP9UBAAAAAAAAAW4DAACEAAAAJXjyQMg+7D/yDncy6jToPwAAAD/VAQAAAAAAAAFvAwAAhAAAACV48kDIPuw/jGtlWhMt6D8AAAA/5AEAAAAAAAABcAMAAIQAAABsd34pjkTsP8AkQqplHeg/AAAAP/QBAAAAAAAAAXEDAACEAAAAbHd+KY5E7D9ZgTDSjhXoPwAAAD/0AQAAAAAAAAFyAwAAhAAAAGx3fimOROw/890e+rcN6D8AAAA/9AEAAAAAAAABcwMAAIQAAABsd34pjkTsP406DSLhBeg/AAAAPwMCAAAAAAAAAXQDAACEAAAAs3YKElRK7D8nl/tJCv7nPwAAAD8DAgAAAAAAAAF1AwAAhAAAALN2ChJUSuw/wPPpcTP25z8AAAA/EwIAAAAAAAABdgMAAIQAAACzdgoSVErsP1tQ2Jlc7uc/AAAAPyMCAAAAAAAAAXcDAACEAAAAQnUi499V7D/0rMbBhebnPwAAAD8jAgAAAAAAAAF4AwAAhAAAAIl0rsulW+w/jgm16a7e5z8AAAA/MgIAAAAAAAABeQMAAIQAAADQczq0a2HsPyhmoxHY1uc/AAAAPzICAAAAAAAAAXoDAACEAAAAX3JShfds7D/CwpE5Ac/nPwAAAD9CAgAAAAAAAAF7AwAAhAAAAKZx3m29cuw/Wx+AYSrH5z8AAAA/UgIAAAAAAAABfAMAAIQAAAA1cPY+SX7sP4/YXLF8t+c/AAAAP1ICAAAAAAAAAX0DAACEAAAAfW+CJw+E7D8pNUvZpa/nPwAAAD9SAgAAAAAAAAF+AwAAhAAAAMNuDhDView/w5E5Ac+n5z8AAAA/YQIAAAAAAAABfwMAAIQAAADDbg4Q1YnsP/ZKFlEhmOc/AAAAP2ECAAAAAAAAAYADAACEAAAAC26a+JqP7D8qBPOgc4jnPwAAAD9xAgAAAAAAAAGBAwAAhAAAAAtumviaj+w/Xr3P8MV45z8AAAA/gAIAAAAAAAABggMAAIQAAABSbSbhYJXsP5F2rEAYaec/AAAAP4ACAAAAAAAAAYMDAACEAAAAUm0m4WCV7D8s05poQWHnPwAAAD+AAgAAAAAAAAGEAwAAhAAAAFJtJuFglew/X4x3uJNR5z8AAAA/kAIAAAAAAAABhQMAAIQAAABSbSbhYJXsP/roZeC8Sec/AAAAP5ACAAAAAAAAAYYDAACEAAAAUm0m4WCV7D+TRVQI5kHnPwAAAD+gAgAAAAAAAAGHAwAAhAAAAFJtJuFglew/LaJCMA865z8AAAA/oAIAAAAAAAABiAMAAIQAAABSbSbhYJXsP/q3DaiKIuc/AAAAP7oCAAAAAAAAAYkDAACEAAAAUm0m4WCV7D8ucer33BLnPwAAAD/KAgAAAAAAAAGKAwAAhAAAAFJtJuFglew//Ia1b1j75j8AAAA/2gIAAAAAAAABiwMAAIQAAABSbSbhYJXsP8mcgOfT4+Y/AAAAP9oCAAAAAAAAAYwDAACEAAAA4Gs+suyg7D/KayivobzmPwAAAD/aAgAAAAAAAAGNAwAAhAAAAChrypqypuw/l4HzJh2l5j8AAAA/2gIAAAAAAAABjgMAAIQAAABvalaDeKzsPwD0rMbBheY/AAAAP+kCAAAAAAAAAY8DAACEAAAA/WhuVAS47D8Aw1SOj17mPwAAAD/5AgAAAAAAAAGQAwAAhAAAAEVo+jzKvew/NkvZpa8n5j8AAAA/+QIAAAAAAAABkQMAAIQAAABFaPo8yr3sPwNhpB0rEOY/AAAAPwgDAAAAAAAAAZIDAACEAAAARWj6PMq97D8EMEzl+OjlPwAAAD8IAwAAAAAAAAGTAwAAhAAAAEVo+jzKvew/now6DSLh5T8AAAA/KAMAAAAAAAABlAMAAIQAAABFaPo8yr3sP59b4tTvueU/AAAAPygDAAAAAAAAAZUDAACEAAAARWj6PMq97D/TFL8kQqrlPwAAAD83AwAAAAAAAAGWAwAAhAAAAEVo+jzKvew/bXGtTGui5T8AAAA/NwMAAAAAAAABlwMAAIQAAABFaPo8yr3sPwfOm3SUmuU/AAAAPzcDAAAAAAAAAZgDAACEAAAAt2niaz6y7D86h3jE5orlPwAAAD9HAwAAAAAAAAGZAwAAhAAAAChrypqypuw/1ONm7A+D5T8AAAA/ZgMAAAAAAAABmgMAAIQAAAA1cPY+SX7sP9eBtnurNOU/AAAAP2YDAAAAAAAAAZsDAACEAAAAX3JShfds7D8KO5PL/STlPwAAAD9mAwAAAAAAAAGcAwAAhAAAANBzOrRrYew/PvRvG1AV5T8AAAA/dgMAAAAAAAABnQMAAIQAAACJdK7LpVvsP9dQXkN5DeU/AAAAP3YDAAAAAAAAAZ4DAACEAAAAQnUi499V7D8LCjuTy/3kPwAAAD+FAwAAAAAAAAGfAwAAhAAAAPt1lvoZUOw/pWYpu/T15D8AAAA/hQMAAAAAAAABoAMAAIQAAACzdgoSVErsP9kfBgtH5uQ/AAAAP5UDAAAAAAAAAaEDAACEAAAAbHd+KY5E7D9yfPQycN7kPwAAAD+VAwAAAAAAAAGiAwAAhAAAACV48kDIPuw/cnz0MnDe5D8AAAA/pQMAAAAAAAABowMAAIQAAACWedpvPDPsP6c10YLCzuQ/AAAAP6UDAAAAAAAAAaQDAACEAAAAT3pOh3Yt7D9Akr+q68bkPwAAAD+0AwAAAAAAAAGlAwAAhAAAAHl8qs0kHOw/2+6t0hS/5D8AAAA/tAMAAAAAAAABpgMAAIQAAACHgdZxu/PrP0JhZ3K5n+Q/AAAAP8QDAAAAAAAAAacDAACEAAAA6Iq6oq6o6z926euJ2WjkPwAAAD/EAwAAAAAAAAGoAwAAhAAAAB+SQo3zbus/ERWCedA55D8AAAA/1AMAAAAAAAABqQMAAIQAAAAQmj6Pci/rPxPkKUGeEuQ/AAAAP+MDAAAAAAAAAaoDAACEAAAA8ak2k3Cw6j8Us9EIbOvjPwAAAD/zAwAAAAAAAAGrAwAAhAAAALav1k5Bguo/SGyuWL7b4z8AAAA/8wMAAAAAAAABrAMAAIQAAAAKtI7bnV/qP0hsrli+2+M/AAAAP/MDAAAAAAAAAa0DAACEAAAAX7hGaPo86j9IbK5YvtvjPwAAAD8CBAAAAAAAAAGuAwAAhAAAAEK7FsbiJeo/SGyuWL7b4z8AAAA/IgQAAAAAAAABrwMAAIQAAAAywxLIYebpP0hsrli+2+M/AAAAPyIEAAAAAAAAAbADAACEAAAApMT69tXa6T+uD8AwlePjPwAAAD8iBAAAAAAAAAGxAwAAhAAAABXG4iVKz+k/rg/AMJXj4z8AAAA/MQQAAAAAAAABsgMAAIQAAADNxlY9hMnpPxSz0Qhs6+M/AAAAP0EEAAAAAAAAAbMDAACEAAAAh8fKVL7D6T96VuPgQvPjPwAAAD9BBAAAAAAAAAG0AwAAhAAAAD/IPmz4vek/elbj4ELz4z8AAAA/UQQAAAAAAAABtQMAAIQAAAD4yLKDMrjpP+H59LgZ++M/AAAAP2AEAAAAAAAAAbYDAACEAAAAIssOyuCm6T+sQBhpxwrkPwAAAD9wBAAAAAAAAAG3AwAAhAAAANvLguEaoek/eIc7GXUa5D8AAAA/cAQAAAAAAAABuAMAAIQAAAAFzt4nyY/pP0XOXskiKuQ/AAAAP3AEAAAAAAAAAbkDAACEAAAAds/GVj2E6T8RFYJ50DnkPwAAAD9wBAAAAAAAAAG6AwAAhAAAAKHRIp3rcuk/3lulKX5J5D8AAAA/fwQAAAAAAAABuwMAAIQAAAAT0wrMX2fpP6qiyNkrWeQ/AAAAP48EAAAAAAAAAbwDAACEAAAAhNTy+tNb6T8RRtqxAmHkPwAAAD+PBAAAAAAAAAG9AwAAhAAAADzVZhIOVuk/QzAPOod45D8AAAA/nwQAAAAAAAABvgMAAIQAAACu1k5BgkrpPw93Muo0iOQ/AAAAP58EAAAAAAAAAb8DAACEAAAAZ9fCWLxE6T/bvVWa4pfkPwAAAD+uBAAAAAAAAAHAAwAAhAAAANnYqocwOek/DqiKImev5D8AAAA/rgQAAAAAAAABwQMAAIQAAACR2R6fajPpP3RLnPo9t+Q/AAAAP74EAAAAAAAAAcIDAACEAAAAStqStqQt6T/b7q3SFL/kPwAAAD++BAAAAAAAAAHDAwAAhAAAAErakrakLek/QJK/quvG5D8AAAA/zgQAAAAAAAABxAMAAIQAAABkwXCN0PTZPxJSLetA290/AAAAPwAAAAAAAAAAAcUDAACEAAAAgb6gL+gL2j8SUi3rQNvdPwAAAD9uAAAAAAAAAAHGAwAAhAAAAJ670NH/Ito/ElIt60Db3T8AAAA/fQAAAAAAAAABxwMAAIQAAABKtxhFo0XaPxJSLetA290/AAAAP30AAAAAAAAAAcgDAACEAAAAhLF4idJz2j8SUi3rQNvdPwAAAD+NAAAAAAAAAAHJAwAAhAAAAEyq8J6Nrdo/35hQm+7q3T8AAAA/jQAAAAAAAAABygMAAIQAAACjoYCF1PLaP9+YUJvu6t0/AAAAP50AAAAAAAAAAcsDAACEAAAAw5GIgdZx2z/fmFCb7urdPwAAAD+dAAAAAAAAAAHMAwAAhAAAAOOBkH3Y8Ns/35hQm+7q3T8AAAA/rAAAAAAAAAABzQMAAIQAAACScLBKZnvcP9+YUJvu6t0/AAAAP6wAAAAAAAAAAc4DAACEAAAAQF/QF/QF3T/fmFCb7urdPwAAAD+8AAAAAAAAAAHPAwAAhAAAAHxMCLYNnN0/35hQm+7q3T8AAAA/vAAAAAAAAAAB0AMAAIQAAAC5OUBUJzLeP9+YUJvu6t0/AAAAP8sAAAAAAAAAAdEDAACEAAAA2SlIUCmx3j/fmFCb7urdPwAAAD/LAAAAAAAAAAHSAwAAhAAAAPgZUEwrMN8/35hQm+7q3T8AAAA/2wAAAAAAAAAB0wMAAIQAAACKC0B3oaPfP9+YUJvu6t0/AAAAP9sAAAAAAAAAAdQDAACEAAAA/v//////3z/fmFCb7urdPwAAAD/rAAAAAAAAAAHVAwAAhAAAAGP8u4rdHOA/35hQm+7q3T8AAAA/6wAAAAAAAAAB1gMAAIQAAADI+HcVuzngP9+YUJvu6t0/AAAAP/oAAAAAAAAAAdcDAACEAAAAnvYbzwxL4D/fmFCb7urdPwAAAD/6AAAAAAAAAAHYAwAAhAAAAHP0v4heXOA/35hQm+7q3T8AAAA/CgEAAAAAAAAB2QMAAIQAAABJ8mNCsG3gP9+YUJvu6t0/AAAAPxoBAAAAAAAAAdoDAACEAAAAkPHvKnZz4D/fmFCb7urdPwAAAD8aAQAAAAAAAAHbAwAAhAAAAGbvk+THhOA/35hQm+7q3T8AAAA/KQEAAAAAAAAB3AMAAIQAAACD7MOG35vgP9+YUJvu6t0/AAAAPykBAAAAAAAAAd0DAACEAAAALugL+oK+4D/fmFCb7urdPwAAAD8pAQAAAAAAAAHeAwAAhAAAAGjiaz6y7OA/35hQm+7q3T8AAAA/OQEAAAAAAAAB3wMAAIQAAAAy2+NTbSbhP9+YUJvu6t0/AAAAPzkBAAAAAAAAAeADAACEAAAA+tNbaShg4T/fmFCb7urdPwAAAD9IAQAAAAAAAAHhAwAAhAAAAFHL609vpeE/35hQm+7q3T8AAAA/WAEAAAAAAAAB4gMAAIQAAABhw+9N8OThP9+YUJvu6t0/AAAAP1gBAAAAAAAAAeMDAACEAAAAcbvzS3Ek4j/fmFCb7urdPwAAAD9oAQAAAAAAAAHkAwAAhAAAAPK033hmWOI/35hQm+7q3T8AAAA/aAEAAAAAAAAB5QMAAIQAAAC6rVeOIZLiP6vfc0uc+t0/AAAAP2gBAAAAAAAAAeYDAACEAAAA9Ke30lDA4j93Jpf7SQrePwAAAD93AQAAAAAAAAHnAwAAhAAAAKGj/0X04uI/dyaX+0kK3j8AAAA/hwEAAAAAAAAB6AMAAIQAAABMn0e5lwXjP0Rtuqv3Gd4/AAAAP4cBAAAAAAAAAekDAACEAAAAsJsDRHUi4z9Ebbqr9xnePwAAAD+XAQAAAAAAAAHqAwAAhAAAAM2YM+aMOeM/RG26q/cZ3j8AAAA/lwEAAAAAAAAB6wMAAIQAAACjltef3krjP0Rtuqv3Gd4/AAAAP6YBAAAAAAAAAewDAACEAAAAeZR7WTBc4z9Ebbqr9xnePwAAAD+mAQAAAAAAAAHtAwAAhAAAAAeTkyq8Z+M/ELTdW6Up3j8AAAA/tgEAAAAAAAAB7gMAAIQAAADdkDfkDXnjPxC03VulKd4/AAAAP7YBAAAAAAAAAe8DAACEAAAA+o1nhiWQ4z/c+gAMUznePwAAAD/FAQAAAAAAAAHwAwAAhAAAANCLC0B3oeM/3PoADFM53j8AAAA/xQEAAAAAAAAB8QMAAIQAAACmia/5yLLjP9z6AAxTOd4/AAAAP9UBAAAAAAAAAfIDAACEAAAAe4dTsxrE4z/c+gAMUznePwAAAD/VAQAAAAAAAAHzAwAAhAAAAFGF92xs1eM/3PoADFM53j8AAAA/5QEAAAAAAAAB9AMAAIQAAADggw8++ODjP9z6AAxTOd4/AAAAP+UBAAAAAAAAAfUDAACEAAAAJ4ObJr7m4z/c+gAMUznePwAAAD/0AQAAAAAAAAH2AwAAhAAAAG6CJw+E7OM/3PoADFM53j8AAAA/9AEAAAAAAAAB9wMAAIQAAABugicPhOzjP6lBJLwASd4/AAAAP0ICAAAAAAAAAfgDAACEAAAAtYGz90ny4z+pQSS8AEnePwAAAD9CAgAAAAAAAAH5AwAAhAAAAESAy8jV/eM/qUEkvABJ3j8AAAA/UgIAAAAAAAAB+gMAAIQAAACLf1exmwPkP3WIR2yuWN4/AAAAP1ICAAAAAAAAAfsDAACEAAAA0n7jmWEJ5D91iEdsrljePwAAAD9iAgAAAAAAAAH8AwAAhAAAAGF9+2rtFOQ/dYhHbK5Y3j8AAAA/YgIAAAAAAAAB/QMAAIQAAAA3e58kPybkP0HPahxcaN4/AAAAP3ECAAAAAAAAAf4DAACEAAAAVHjPxlY95D9Bz2ocXGjePwAAAD9xAgAAAAAAAAH/AwAAhAAAAEZzoyLAZeQ/DhaOzAl43j8AAAA/gQIAAAAAAAABAAQAAIQAAACrb1+tnYLkPw4WjswJeN4/AAAAP4ECAAAAAAAAAQEEAACEAAAAV2unIEGl5D8OFo7MCXjePwAAAD+RAgAAAAAAAAECBAAAhAAAAJFlB2Vw0+Q/2lyxfLeH3j8AAAA/kQIAAAAAAAABAwQAAIQAAADLX2epnwHlP6Wj1Cxll94/AAAAP6ACAAAAAAAAAQQEAACEAAAABVrH7c4v5T+lo9QsZZfePwAAAD+gAgAAAAAAAAEFBAAAhAAAALBVD2FyUuU/paPULGWX3j8AAAA/sAIAAAAAAAABBgQAAIQAAACjUOO823rlP3Lq99wSp94/AAAAP7ACAAAAAAAAAQcEAACEAAAAT0wrMH+d5T9y6vfcEqfePwAAAD+/AgAAAAAAAAEIBAAAhAAAAPpHc6MiwOU/cur33BKn3j8AAAA/zwIAAAAAAAABCQQAAIQAAACmQ7sWxuLlPwp4Pj1uxt4/AAAAP88CAAAAAAAAAQoEAACEAAAAe0Ff0Bf05T8KeD49bsbePwAAAD/fAgAAAAAAAAELBAAAhAAAAFI/A4ppBeY/Cng+PW7G3j8AAAA/3wIAAAAAAAABDAQAAIQAAAC1O78URyLmPwp4Pj1uxt4/AAAAP+4CAAAAAAAAAQ0EAACEAAAAjDljzpgz5j/XvmHtG9bePwAAAD/uAgAAAAAAAAEOBAAAhAAAAKk2k3CwSuY/175h7RvW3j8AAAA/7gIAAAAAAAABDwQAAIQAAAB+NDcqAlzmP9e+Ye0b1t4/AAAAP/4CAAAAAAAAARAEAACEAAAAVDLb41Nt5j/XvmHtG9bePwAAAD8OAwAAAAAAAAERBAAAhAAAACkwf52lfuY/owWFncnl3j8AAAA/DgMAAAAAAAABEgQAAIQAAAAALiNX94/mP6MFhZ3J5d4/AAAAPx0DAAAAAAAAARMEAACEAAAA1SvHEEmh5j+jBYWdyeXePwAAAD8dAwAAAAAAAAEUBAAAhAAAADoog5smvuY/owWFncnl3j8AAAA/LQMAAAAAAAABFQQAAIQAAABXJbM9PtXmP6MFhZ3J5d4/AAAAPy0DAAAAAAAAARYEAACEAAAAdCLj31Xs5j9vTKhNd/XePwAAAD8tAwAAAAAAAAEXBAAAhAAAAB8eK1P5Duc/b0yoTXf13j8AAAA/PAMAAAAAAAABGAQAAIQAAAATGf+uYjfnPz2Ty/0kBd8/AAAAP0wDAAAAAAAAARkEAACEAAAAdhW7OUBU5z8J2u6t0hTfPwAAAD9MAwAAAAAAAAEaBAAAhAAAANsRd8Qdcec/CdrurdIU3z8AAAA/XAMAAAAAAAABGwQAAIQAAACHDb83wZPnPwna7q3SFN8/AAAAP1wDAAAAAAAAARwEAACEAAAA6gl7wp6w5z8J2u6t0hTfPwAAAD9rAwAAAAAAAAEdBAAAhAAAACQE2wbO3uc/1SASXoAk3z8AAAA/awMAAAAAAAABHgQAAIQAAACJAJeRq/vnP9UgEl6AJN8/AAAAP3sDAAAAAAAAAR8EAACEAAAAXv46S/0M6D/VIBJegCTfPwAAAD97AwAAAAAAAAEgBAAAhAAAAO38UhyJGOg/1SASXoAk3z8AAAA/iwMAAAAAAAABIQQAAIQAAAA1/N4ETx7oP9UgEl6AJN8/AAAAP5oDAAAAAAAAASIEAACEAAAAw/r21dop6D/VIBJegCTfPwAAAD+5AwAAAAAAAAEjBAAAhAAAAFL5DqdmNeg/1SASXoAk3z8AAAA/uQMAAAAAAAABJAQAAIQAAACY+JqPLDvoP9UgEl6AJN8/AAAAP7kDAAAAAAAAASUEAACEAAAA4PcmePJA6D/VIBJegCTfPwAAAD/JAwAAAAAAAAEmBAAAhAAAALX1yjFEUug/1SASXoAk3z8AAAA/yQMAAAAAAAABJwQAAIQAAACM827rlWPoP9UgEl6AJN8/AAAAP9kDAAAAAAAAASgEAACEAAAAN++2XjmG6D/VIBJegCTfPwAAAD/eAwAAAAAAAAEpBAAAhAAAACvqirqirug/1SASXoAk3z8AAAA/7QMAAAAAAAABKgQAAIQAAADW5dItRtHoP9UgEl6AJN8/AAAAP+0DAAAAAAAAASsEAACEAAAAguEaoenz6D8J2u6t0hTfPwAAAD/9AwAAAAAAAAEsBAAAhAAAAC3dYhSNFuk/b0yoTXf13j8AAAA//QMAAAAAAAABLQQAAIQAAABK2pK2pC3pP6MFhZ3J5d4/AAAAPw0EAAAAAAAAAS4EAACEAAAAH9g2cPY+6T+jBYWdyeXePwAAAD8NBAAAAAAAAAEvBAAAhAAAAGfXwli8ROk/175h7RvW3j8AAAA/HAQAAAAAAAABMAQAAIQAAACu1k5BgkrpP9e+Ye0b1t4/AAAAPxwEAAAAAAAAATEEAACEAAAA9tXaKUhQ6T/XvmHtG9bePwAAAD87BAAAAAAAAAEyBAAAhAAAADzVZhIOVuk/175h7RvW3j8AAAA/SwQAAAAAAAABMwQAAIQAAACE1PL601vpP9e+Ye0b1t4/AAAAP0sEAAAAAAAAATQEAACEAAAAE9MKzF9n6T/XvmHtG9bePwAAAD9bBAAAAAAAAAE1BAAAhAAAAKHRIp3rcuk/175h7RvW3j8AAAA/WwQAAAAAAAABNgQAAIQAAAAw0Dpud37pPwp4Pj1uxt4/AAAAP2oEAAAAAAAAATcEAACEAAAAds/GVj2E6T8KeD49bsbePwAAAD96BAAAAAAAAAE4BAAAhAAAAE3NahCPlek/PjEbjcC23j8AAAA/egQAAAAAAAABOQQAAIQAAABqypqypqzpPz4xG43Att4/AAAAP3oEAAAAAAAAAToEAACEAAAAh8fKVL7D6T9y6vfcEqfePwAAAD+KBAAAAAAAAAE7BAAAhAAAAFzFbg4Q1ek/cur33BKn3j8AAAA/igQAAAAAAAABPAQAAIQAAADqw4bfm+DpP3Lq99wSp94/AAAAP5kEAAAAAAAAAT0EAACEAAAA6sOG35vg6T+lo9QsZZfePwAAAD+ZBAAAAAAAAAE+BAAAhAAAAAKKaQXmr9M/DqiKImev5D8AAAA/AAAAAAAAAAABPwQAAIQAAACthbF4idLTPw6oiiJnr+Q/AAAAPxoBAAAAAAAAAUAEAACEAAAAWYH56yz10z8OqIoiZ6/kPwAAAD8pAQAAAAAAAAFBBAAAhAAAAAR9QV/QF9Q/qAR5SpCn5D8AAAA/OQEAAAAAAAABQgQAAIQAAAA+d6Gj/0XUP6gEeUqQp+Q/AAAAPzkBAAAAAAAAAUMEAACEAAAA63LpFqNo1D+oBHlKkKfkPwAAAD85AQAAAAAAAAFEBAAAhAAAAJZuMYpGi9Q/qAR5SpCn5D8AAAA/SQEAAAAAAAABRQQAAIQAAABCann96a3UP6gEeUqQp+Q/AAAAP0kBAAAAAAAAAUYEAACEAAAAX2epnwHF1D+oBHlKkKfkPwAAAD9YAQAAAAAAAAFHBAAAhAAAAApj8RKl59Q/qAR5SpCn5D8AAAA/aAEAAAAAAAABSAQAAIQAAAC2XjmGSArVP0JhZ3K5n+Q/AAAAP2gBAAAAAAAAAUkEAACEAAAAYVqB+ess1T9CYWdyuZ/kPwAAAD93AQAAAAAAAAFKBAAAhAAAAH5XsZsDRNU/QmFncrmf5D8AAAA/dwEAAAAAAAABSwQAAIQAAAAqU/kOp2bVP0JhZ3K5n+Q/AAAAP4cBAAAAAAAAAUwEAACEAAAA1k5BgkqJ1T9CYWdyuZ/kPwAAAD+HAQAAAAAAAAFNBAAAhAAAAIFKifXtq9U/271VmuKX5D8AAAA/lwEAAAAAAAABTgQAAIQAAAC7ROk5HdrVP3YaRMILkOQ/AAAAP5cBAAAAAAAAAU8EAACEAAAA2EEZ3DTx1T92GkTCC5DkPwAAAD+mAQAAAAAAAAFQBAAAhAAAAPU+SX5MCNY/dhpEwguQ5D8AAAA/pgEAAAAAAAABUQQAAIQAAAChOpHx7yrWPw93Muo0iOQ/AAAAP7YBAAAAAAAAAVIEAACEAAAAvjfBkwdC1j8PdzLqNIjkPwAAAD+2AQAAAAAAAAFTBAAAhAAAANs08TUfWdY/D3cy6jSI5D8AAAA/xgEAAAAAAAABVAQAAIQAAAD4MSHYNnDWPw93Muo0iOQ/AAAAP8YBAAAAAAAAAVUEAACEAAAAhjA5qcJ71j8PdzLqNIjkPwAAAD/VAQAAAAAAAAFWBAAAhAAAAKMtaUvaktY/D3cy6jSI5D8AAAA/1QEAAAAAAAABVwQAAIQAAADAKpnt8anWP6nTIBJegOQ/AAAAP+UBAAAAAAAAAVgEAACEAAAATymxvn211j+p0yASXoDkPwAAAD/lAQAAAAAAAAFZBAAAhAAAAGwm4WCVzNY/qdMgEl6A5D8AAAA/9AEAAAAAAAABWgQAAIQAAAD6JPkxIdjWP6nTIBJegOQ/AAAAP/QBAAAAAAAAAVsEAACEAAAAFyIp1Djv1j9DMA86h3jkPwAAAD8EAgAAAAAAAAFcBAAAhAAAADQfWXZQBtc/QzAPOod45D8AAAA/BAIAAAAAAAABXQQAAIQAAADDHXFH3BHXP0MwDzqHeOQ/AAAAPxQCAAAAAAAAAV4EAACEAAAA4Bqh6fMo1z9DMA86h3jkPwAAAD8jAgAAAAAAAAFfBAAAhAAAAP0X0YsLQNc/QzAPOod45D8AAAA/IwIAAAAAAAABYAQAAIQAAAAaFQEuI1fXP0MwDzqHeOQ/AAAAPzMCAAAAAAAAAWEEAACEAAAANxIx0Dpu1z9DMA86h3jkPwAAAD8zAgAAAAAAAAFiBAAAhAAAAFQPYXJShdc/QzAPOod45D8AAAA/MwIAAAAAAAABYwQAAIQAAAD/Cqnl9afXP0MwDzqHeOQ/AAAAP0MCAAAAAAAAAWQEAACEAAAAjgnBtoGz1z9DMA86h3jkPwAAAD9DAgAAAAAAAAFlBAAAhAAAADkFCSol1tc/QzAPOod45D8AAAA/UgIAAAAAAAABZgQAAIQAAADIAyH7sOHXP0MwDzqHeOQ/AAAAP1ICAAAAAAAAAWcEAACEAAAAc/9oblQE2D9DMA86h3jkPwAAAD9iAgAAAAAAAAFoBAAAhAAAAJD8mBBsG9g/QzAPOod45D8AAAA/YgIAAAAAAAABaQQAAIQAAAAf+7Dh9ybYP0MwDzqHeOQ/AAAAP3ECAAAAAAAAAWoEAACEAAAArfnIsoMy2D9DMA86h3jkPwAAAD9xAgAAAAAAAAFrBAAAhAAAAD344IMPPtg/QzAPOod45D8AAAA/gQIAAAAAAAABbAQAAIQAAADM9vhUm0nYP0MwDzqHeOQ/AAAAP4ECAAAAAAAAAW0EAACEAAAAWvUQJidV2D9DMA86h3jkPwAAAD+RAgAAAAAAAAFuBAAAhAAAAOnzKPeyYNg/QzAPOod45D8AAAA/oAIAAAAAAAABbwQAAIQAAAB38kDIPmzYP0MwDzqHeOQ/AAAAP6ACAAAAAAAAAXAEAACEAAAABvFYmcp32D9DMA86h3jkPwAAAD+gAgAAAAAAAAFxBAAAhAAAAJTvcGpWg9g/QzAPOod45D8AAAA/sAIAAAAAAAABcgQAAIQAAACx7KAMbprYP6nTIBJegOQ/AAAAP7ACAAAAAAAAAXMEAACEAAAAzunQroWx2D+p0yASXoDkPwAAAD/AAgAAAAAAAAF0BAAAhAAAAF3o6H8Rvdg/qdMgEl6A5D8AAAA/wAIAAAAAAAABdQQAAIQAAAAI5DDztN/YP6nTIBJegOQ/AAAAP88CAAAAAAAAAXYEAACEAAAAJeFglcz22D+p0yASXoDkPwAAAD/PAgAAAAAAAAF3BAAAhAAAAELekDfkDdk/D3cy6jSI5D8AAAA/3wIAAAAAAAABeAQAAIQAAADR3KgIcBnZPw93Muo0iOQ/AAAAP+4CAAAAAAAAAXkEAACEAAAA7tnYqocw2T8PdzLqNIjkPwAAAD/uAgAAAAAAAAF6BAAAhAAAAAvXCE2fR9k/D3cy6jSI5D8AAAA//gIAAAAAAAABewQAAIQAAACZ1SAeK1PZPw93Muo0iOQ/AAAAP/4CAAAAAAAAAXwEAACEAAAAKNQ477Ze2T8PdzLqNIjkPwAAAD/+AgAAAAAAAAF9BAAAhAAAAEXRaJHOddk/D3cy6jSI5D8AAAA/DgMAAAAAAAABfgQAAIQAAADTz4BiWoHZPw93Muo0iOQ/AAAAPw4DAAAAAAAAAX8EAACEAAAAYs6YM+aM2T8PdzLqNIjkPwAAAD8tAwAAAAAAAAGABAAAhAAAAPDMsARymNk/D3cy6jSI5D8AAAA/LQMAAAAAAAABgQQAAIQAAAB/y8jV/aPZPw93Muo0iOQ/AAAAPy0DAAAAAAAAAYIEAACEAAAAnMj4dxW72T8PdzLqNIjkPwAAAD89AwAAAAAAAAGDBAAAhAAAACrHEEmhxtk/D3cy6jSI5D8AAAA/TAMAAAAAAAABhAQAAIQAAADWwli8ROnZPw93Muo0iOQ/AAAAP0wDAAAAAAAAAYUEAACEAAAAZMFwjdD02T8PdzLqNIjkPwAAAD9cAwAAAAAAAAGGBAAAhAAAABC9uAB0F9o/D3cy6jSI5D8AAAA/awMAAAAAAAABhwQAAIQAAAAtuuiiiy7aPw93Muo0iOQ/AAAAP2sDAAAAAAAAAYgEAACEAAAASrcYRaNF2j92GkTCC5DkPwAAAD9rAwAAAAAAAAGJBAAAhAAAAPWyYLhGaNo/dhpEwguQ5D8AAAA/ewMAAAAAAAABigQAAIQAAAASsJBaXn/aP3YaRMILkOQ/AAAAP3sDAAAAAAAAAYsEAACEAAAAL63A/HWW2j92GkTCC5DkPwAAAD+LAwAAAAAAAAGMBAAAhAAAAEyq8J6Nrdo/dhpEwguQ5D8AAAA/mgMAAAAAAAABjQQAAIQAAAD4pTgSMdDaP3YaRMILkOQ/AAAAP5oDAAAAAAAAAY4EAACEAAAAhqRQ47zb2j92GkTCC5DkPwAAAD+aAwAAAAAAAAGPBAAAhAAAAKOhgIXU8to/dhpEwguQ5D8AAAA/qgMAAAAAAAABkAQAAIQAAABPncj4dxXbP3YaRMILkOQ/AAAAP6oDAAAAAAAAAZEEAACEAAAA3pvgyQMh2z/bvVWa4pfkPwAAAD+6AwAAAAAAAAGSBAAAhAAAAGya+JqPLNs/271VmuKX5D8AAAA/yQMAAAAAAAABkwQAAIQAAAAYlkAOM0/bP9u9VZril+Q/AAAAP+gDAAAAAAAAAZQEAACEAAAAxoRg28DZ2z9CYWdyuZ/kPwAAAD/4AwAAAAAAAAGVBAAAhAAAAAB/wB/wB9w/QmFncrmf5D8AAAA/+AMAAAAAAAABlgQAAIQAAAA7eSBkHzbcP0JhZ3K5n+Q/AAAAP/gDAAAAAAAAAZcEAACEAAAAdXOAqE5k3D9CYWdyuZ/kPwAAAD8IBAAAAAAAAAGYBAAAhAAAAD1s+L0Jntw/QmFncrmf5D8AAAA/CAQAAAAAAAABmQQAAIQAAADpZ0AxrcDcP0JhZ3K5n+Q/AAAAPxcEAAAAAAAAAZoEAACEAAAAI2Kgddzu3D+oBHlKkKfkPwAAAD8XBAAAAAAAAAGbBAAAhAAAAEBf0Bf0Bd0/qAR5SpCn5D8AAAA/JwQAAAAAAAABnAQAAIQAAABdXAC6Cx3dP6gEeUqQp+Q/AAAAPycEAAAAAAAAAZ0EAACEAAAAelkwXCM03T+oBHlKkKfkPwAAAD83BAAAAAAAAAGeBAAAhAAAAJdWYP46S90/DqiKImev5D8AAAA/NwQAAAAAAAABnwQAAIQAAAC0U5CgUmLdPw6oiiJnr+Q/AAAAP0YEAAAAAAAAAaAEAACEAAAAQlKocd5t3T8OqIoiZ6/kPwAAAD9WBAAAAAAAAAGhBAAAhAAAANFQwEJqed0/DqiKImev5D8AAAA/VgQAAAAAAAABogQAAIQAAABfT9gT9oTdPw6oiiJnr+Q/AAAAP2UEAAAAAAAAAaMEAACEAAAAfEwItg2c3T8OqIoiZ6/kPwAAAD9lBAAAAAAAAAGkBAAAhAAAAAtLIIeZp90/DqiKImev5D8AAAA/ZQQAAAAAAAABpQQAAIQAAAC3Rmj6PMrdPw6oiiJnr+Q/AAAAP3UEAAAAAAAAAaYEAACEAAAARUWAy8jV3T8OqIoiZ6/kPwAAAD91BAAAAAAAAAGnBAAAhAAAAH8/4A/4A94/DqiKImev5D8AAAA/hQQAAAAAAAABqAQAAIQAAAArOyiDmybePw6oiiJnr+Q/AAAAP4UEAAAAAAAAAakEAACEAAAA1jZw9j5J3j+oBHlKkKfkPwAAAD+UBAAAAAAAAAGqBAAAhAAAAIIyuGnia94/QmFncrmf5D8AAAA/lAQAAAAAAAABqwQAAIQAAAAtLgDdhY7eP0JhZ3K5n+Q/AAAAP6QEAAAAAAAAAawEAACEAAAAZyhgIbW83j/bvVWa4pfkPwAAAD+kBAAAAAAAAAGtBAAAhAAAABMkqJRY394/271VmuKX5D8AAAA/tAQAAAAAAAABrgQAAIQAAAAwIdg2cPbeP3YaRMILkOQ/AAAAP8MEAAAAAAAAAa8EAACEAAAA2xwgqhMZ3z92GkTCC5DkPwAAAD/DBAAAAAAAAAGwBAAAhAAAAPgZUEwrMN8/dhpEwguQ5D8AAAA/wwQAAAAAAAABsQQAAIQAAAAWF4DuQkffPw93Muo0iOQ/AAAAP9MEAAAAAAAAAbIEAACEAAAAwBLIYeZp3z8PdzLqNIjkPwAAAD/iBAAAAAAAAAGzBAAAhAAAAN4P+AP+gN8/D3cy6jSI5D8AAAA/4gQAAAAAAAABtAQAAIQAAAD6DCimFZjfPw93Muo0iOQ/AAAAP+IEAAAAAAAAAbUEAACEAAAAGApYSC2v3z8PdzLqNIjkPwAAAD/yBAAAAAAAAAG2BAAAhAAAADQHiOpExt8/D3cy6jSI5D8AAAA/AgUAAAAAAAABtwQAAIQAAABSBLiMXN3fPw93Muo0iOQ/AAAAPwIFAAAAAAAAAbgEAACEAAAA/v//////3z8PdzLqNIjkPwAAAD8RBQAAAAAAAAG5BAAAhAAAAI7+F9GLC+A/D3cy6jSI5D8AAAA/EQUAAAAAAAABugQAAIQAAAAc/S+iFxfgPw93Muo0iOQ/AAAAPyEFAAAAAAAAAbsEAACEAAAAOfpfRC8u4D8PdzLqNIjkPwAAAD8hBQAAAAAAAAG8BAAAhAAAAA/4A/6AP+A/D3cy6jSI5D8AAAA/MQUAAAAAAAABvQQAAIQAAADl9ae30lDgPw93Muo0iOQ/AAAAPzEFAAAAAAAAAb4EAACEAAAAuvNLcSRi4D8PdzLqNIjkPwAAAD9ABQAAAAAAAAG/BAAAhAAAAEnyY0KwbeA/D3cy6jSI5D8AAAA/QAUAAAAAAAABwAQAAIQAAAAf8Af8AX/gP6nTIBJegOQ/AAAAP1AFAAAAAAAAAcEEAACEAAAAre4fzY2K4D+p0yASXoDkPwAAAD9QBQAAAAAAAAHCBAAAhAAAADztN54ZluA/qdMgEl6A5D8AAAA/XwUAAAAAAAABwwQAAIQAAADK609vpaHgP6nTIBJegOQ/AAAAP18FAAAAAAAAAcQEAACEAAAAWepnQDGt4D+p0yASXoDkPwAAAD9vBQAAAAAAAAHFBAAAhAAAAOfofxG9uOA/qdMgEl6A5D8AAAA/bwUAAAAAAAABxgQAAIQAAAAu6Av6gr7gP6nTIBJegOQ/AAAAP38FAAAAAAAAAccEAACEAAAAveYjyw7K4D+p0yASXoDkPwAAAD9/BQAAAAAAAAHIBAAAhAAAAATmr7PUz+A/qdMgEl6A5D8AAAA/jgUAAAAAAAAByQQAAIQAAADa41NtJuHgP6nTIBJegOQ/AAAAP44FAAAAAAAAAcoEAACEAAAAIePfVezm4D+p0yASXoDkPwAAAD+eBQAAAAAAAAHLBAAAhAAAAGjiaz6y7OA/qdMgEl6A5D8AAAA/rgUAAAAAAAABzAQAAIQAAACw4fcmePLgP6nTIBJegOQ/AAAAP64FAAAAAAAAAc0EAACEAAAA+OCDDz744D+p0yASXoDkPwAAAD+uBQAAAAAAAAHOBAAAhAAAAIbfm+DJA+E/QzAPOod45D8AAAA/vQUAAAAAAAABzwQAAIQAAADN3ifJjwnhP0MwDzqHeOQ/AAAAP70FAAAAAAAAAdAEAACEAAAAFd6zsVUP4T/djP1hsHDkPwAAAD/NBQAAAAAAAAHRBAAAhAAAAFvdP5obFeE/3Yz9YbBw5D8AAAA/zQUAAAAAAAAB0gQAAIQAAADq21drpyDhPxFG2rECYeQ/AAAAP9wFAAAAAAAAAdMEAACEAAAAMtvjU20m4T8RRtqxAmHkPwAAAD/cBQAAAAAAAAHUBAAAhAAAAHjabzwzLOE/qqLI2StZ5D8AAAA/7AUAAAAAAAAB1QQAAIQAAAAH2YcNvzfhP0T/tgFVUeQ/AAAAP/wFAAAAAAAAAdYEAACEAAAAldef3kpD4T/eW6UpfknkPwAAAD/8BQAAAAAAAAHXBAAAhAAAACTWt6/WTuE/eLiTUadB5D8AAAA//AUAAAAAAAAB2AQAAIQAAACy1M+AYlrhP3i4k1GnQeQ/AAAAPwsGAAAAAAAAAdkEAACEAAAAQdPnUe5l4T8RFYJ50DnkPwAAAD8LBgAAAAAAAAHaBAAAhAAAAM/R/yJ6ceE/rHFwofkx5D8AAAA/GwYAAAAAAAAB2wQAAIQAAACmz6Pcy4LhP6xxcKH5MeQ/AAAAPxsGAAAAAAAAAdwEAACEAAAANM67rVeO4T9Fzl7JIirkPwAAAD8rBgAAAAAAAAHdBAAAhAAAAAnMX2epn+E/Rc5eySIq5D8AAAA/OgYAAAAAAAAB3gQAAIQAAACYync4NavhP98qTfFLIuQ/AAAAPzoGAAAAAAAAAd8EAACEAAAAtcen2kzC4T/fKk3xSyLkPwAAAD86BgAAAAAAAAHgBAAAhAAAAP3GM8MSyOE/3ypN8Usi5D8AAAA/SgYAAAAAAAAB4QQAAIQAAACLxUuUntPhP3iHOxl1GuQ/AAAAP0oGAAAAAAAAAeIEAACEAAAA0sTXfGTZ4T94hzsZdRrkPwAAAD9ZBgAAAAAAAAHjBAAAhAAAABrEY2Uq3+E/eIc7GXUa5D8AAAA/aQYAAAAAAAAB5AQAAIQAAAAaxGNlKt/hPxPkKUGeEuQ/AAAAP3kGAAAAAAAAAeUEAACEAAAAYcPvTfDk4T8T5ClBnhLkPwAAAD+IBgAAAAAAAAHmBAAAhAAAAGHD703w5OE/rEAYaccK5D8AAAA/iAYAAAAAAAAB5wQAAIQAAACowns2turhP0adBpHwAuQ/AAAAP5gGAAAAAAAAAegEAACEAAAA78EHH3zw4T/h+fS4GfvjPwAAAD+oBgAAAAAAAAHpBAAAhAAAADfBkwdC9uE/FLPRCGzr4z8AAAA/qAYAAAAAAAAB6gQAAIQAAAA3wZMHQvbhP64PwDCV4+M/AAAAP7cGAAAAAAAAAesEAACEAAAAN8GTB0L24T9IbK5YvtvjPwAAAD+3BgAAAAAAAAHsBAAAhAAAADfBkwdC9uE/4cicgOfT4z8AAAA/xwYAAAAAAAAB7QQAAIQAAAB+wB/wB/zhP3wli6gQzOM/AAAAP8cGAAAAAAAAAe4EAACEAAAAfsAf8Af84T8VgnnQOcTjPwAAAD/WBgAAAAAAAAHvBAAAhAAAAH7AH/AH/OE/STtWIIy04z8AAAA/1gYAAAAAAAAB8AQAAIQAAADFv6vYzQHiP+OXREi1rOM/AAAAP+YGAAAAAAAAAfEEAACEAAAAxb+r2M0B4j989DJw3qTjPwAAAD/mBgAAAAAAAAHyBAAAhAAAAMW/q9jNAeI/sK0PwDCV4z8AAAA/9gYAAAAAAAAB8wQAAIQAAADFv6vYzQHiP+Rm7A+DheM/AAAAP/YGAAAAAAAAAfQEAACEAAAAxb+r2M0B4j9+w9o3rH3jPwAAAD8FBwAAAAAAAAH1BAAAhAAAAMW/q9jNAeI/FyDJX9V14z8AAAA/BQcAAAAAAAAB9gQAAIQAAADFv6vYzQHiP7J8t4f+beM/AAAAPxUHAAAAAAAAAfcEAACEAAAAxb+r2M0B4j9L2aWvJ2bjPwAAAD8VBwAAAAAAAAH4BAAAhAAAAMW/q9jNAeI/5TWU11Be4z8AAAA/RAcAAAAAAAAB+QQAAIQAAABhw+9N8OThPxu+GO9wJ+M/AAAAP0QHAAAAAAAAAfoEAACEAAAAi8VLlJ7T4T+0GgcXmh/jPwAAAD9EBwAAAAAAAAH7BAAAhAAAACbJjwnBtuE/gjDSjhUI4z8AAAA/UwcAAAAAAAAB/AQAAIQAAADDzNN+45nhP7bprt5n+OI/AAAAP1MHAAAAAAAAAf0EAACEAAAAz9H/Inpx4T/poosuuujiPwAAAD9jBwAAAAAAAAH+BAAAhAAAAGzVQ5icVOE/HVxofgzZ4j8AAAA/YwcAAAAAAAAB/wQAAIQAAAAH2YcNvzfhP7a4VqY10eI/AAAAP3MHAAAAAAAAAQAFAACEAAAAo9zLguEa4T/qcTP2h8HiPwAAAD9zBwAAAAAAAAEBBQAAhAAAAPjggw8++OA/hM4hHrG54j8AAAA/ggcAAAAAAAABAgUAAIQAAADa41NtJuHgPx0rEEbaseI/AAAAP4IHAAAAAAAAAQMFAACEAAAAveYjyw7K4D+4h/5tA6riPwAAAD+SBwAAAAAAAAEEBQAAhAAAAOfofxG9uOA/uIf+bQOq4j8AAAA/kgcAAAAAAAABBQUAAIQAAAAR69tXa6fgP1Hk7JUsouI/AAAAP6IHAAAAAAAAAQYFAACEAAAAPO03nhmW4D/rQNu9VZriPwAAAD/BBwAAAAAAAAEHBQAAhAAAADn6X0QvLuA/H/q3DaiK4j8AAAA/0AcAAAAAAAABCAUAAIQAAADV/aO5URHgPx/6tw2oiuI/AAAAP9AHAAAAAAAAAQkFAACEAAAAUgS4jFzd3z+4VqY10YLiPwAAAD/gBwAAAAAAAAEKBQAAhAAAAGwOENWJjN8/uFamNdGC4j8AAAA/4AcAAAAAAAABCwUAAIQAAAAWF4DuQkffP7hWpjXRguI/AAAAP/AHAAAAAAAAAQwFAACEAAAAoSLAZeTq3j+4VqY10YLiPwAAAD/wBwAAAAAAAAENBQAAhAAAALwsGK4Rmt4/U7OUXfp64j8AAAA/EwgAAAAAAAABDgUAAIQAAABIOFglsz3eP+wPg4Ujc+I/AAAAPxMIAAAAAAAAAQ8FAACEAAAA1EOYnFTh3T8gyV/VdWPiPwAAAD8jCAAAAAAAAAEQBQAAhAAAANFQwEJqed0/uiVO/Z5b4j8AAAA/IwgAAAAAAAABEQUAAIQAAADOXejofxHdP+7eKk3xS+I/AAAAPzMIAAAAAAAAARIFAACEAAAAr23g7H2S3D+IOxl1GkTiPwAAAD8zCAAAAAAAAAETBQAAhAAAAB588MEHH9w/IZgHnUM84j8AAAA/QggAAAAAAAABFAUAAIQAAAD9i+jFBaDbP7z09cRsNOI/AAAAP0IIAAAAAAAAARUFAACEAAAAiZcoPadD2z/vrdIUvyTiPwAAAD9SCAAAAAAAAAEWBQAAhAAAAKOhgIXU8to/iQrBPOgc4j8AAAA/YQgAAAAAAAABFwUAAIQAAAC+q9jNAaLaPyNnr2QRFeI/AAAAP2EIAAAAAAAAARgFAACEAAAAZ7RI57pc2j8jZ69kERXiPwAAAD9xCAAAAAAAAAEZBQAAhAAAABC9uAB0F9o/vMOdjDoN4j8AAAA/cQgAAAAAAAABGgUAAIQAAABHxEDruN3ZP7zDnYw6DeI/AAAAP3EIAAAAAAAAARsFAACEAAAADcrgpomv2T+8w52MOg3iPwAAAD+BCAAAAAAAAAEcBQAAhAAAAEXRaJHOddk/vMOdjDoN4j8AAAA/kAgAAAAAAAABHQUAAIQAAAB82PB7EzzZP7zDnYw6DeI/AAAAP5AIAAAAAAAAAR4FAACEAAAAtN94ZlgC2T+8w52MOg3iPwAAAD+gCAAAAAAAAAEfBQAAhAAAAOvmAFGdyNg/vMOdjDoN4j8AAAA/oAgAAAAAAAABIAUAAIQAAAAG8ViZynfYP7zDnYw6DeI/AAAAP7AIAAAAAAAAASEFAACEAAAAkPyYEGwb2D8jZ69kERXiPwAAAD+wCAAAAAAAAAEiBQAAhAAAABwI2YcNv9c/iQrBPOgc4j8AAAA/sAgAAAAAAAABIwUAAIQAAAAaFQEuI1fXP++t0hS/JOI/AAAAP78IAAAAAAAAASQFAACEAAAAwx1xR9wR1z9VUeTslSziPwAAAD/PCAAAAAAAAAElBQAAhAAAAGwm4WCVzNY/VVHk7JUs4j8AAAA/zwgAAAAAAAABJgUAAIQAAACjLWlL2pLWP1VR5OyVLOI/AAAAP94IAAAAAAAAAScFAACEAAAAaTMJB6tk1j+89PXEbDTiPwAAAD/eCAAAAAAAAAEoBQAAhAAAAL43wZMHQtY/vPT1xGw04j8AAAA/7ggAAAAAAAABKQUAAIQAAAASPHkgZB/WP7z09cRsNOI/AAAAP+4IAAAAAAAAASoFAACEAAAAZ0AxrcD81T+89PXEbDTiPwAAAD/+CAAAAAAAAAErBQAAhAAAAEpDAQup5dU/vPT1xGw04j8AAAA//ggAAAAAAAABLAUAAIQAAAAtRtFokc7VP7z09cRsNOI/AAAAPw0JAAAAAAAAAS0FAACEAAAAgUqJ9e2r1T+89PXEbDTiPwAAAD8NCQAAAAAAAAEuBQAAhAAAAGRNWVPWlNU/vPT1xGw04j8AAAA/HQkAAAAAAAABLwUAAIQAAABHUCmxvn3VP7z09cRsNOI/AAAAPy0JAAAAAAAAATAFAACEAAAAKlP5Dqdm1T+89PXEbDTiPwAAAD8tCQAAAAAAAAExBQAAhAAAAJtU4T0bW9U/vPT1xGw04j8AAAA/LQkAAAAAAAABMgUAAIQAAADwWJnKdzjVPyGYB51DPOI/AAAAPzwJAAAAAAAAATMFAACEAAAA01tpKGAh1T8hmAedQzziPwAAAD88CQAAAAAAAAE0BQAAhAAAACdgIbW8/tQ/7t4qTfFL4j8AAAA/TAkAAAAAAAABNQUAAIQAAADtZcFwjdDUP+7eKk3xS+I/AAAAP1sJAAAAAAAAATYFAACEAAAAs2thLF6i1D9TgjwlyFPiPwAAAD9bCQAAAAAAAAE3BQAAhAAAAHlxAegudNQ/uiVO/Z5b4j8AAAA/WwkAAAAAAAABOAUAAIQAAABbdNFFF13UP7olTv2eW+I/AAAAP2sJAAAAAAAAATkFAACEAAAAPneho/9F1D+6JU79nlviPwAAAD9rCQAAAAAAAAE6BQAAhAAAALB4idJzOtQ/IMlf1XVj4j8AAAA/ewkAAAAAAAABOwUAAIQAAAAhenEB6C7UPyDJX9V1Y+I/AAAAP4oJAAAAAAAAATwFAACEAAAAIXpxAegu1D+GbHGtTGviPwAAAD+qCQAAAAAAAAE9BQAAhAAAAJN7WTBcI9Q/7A+DhSNz4j8AAAA/uQkAAAAAAAABPgUAAIQAAACTe1kwXCPUP1OzlF36euI/AAAAP7kJAAAAAAAAAT8FAACEAAAABH1BX9AX1D+4VqY10YLiPwAAAD/JCQAAAAAAAAFABQAAhAAAAHZ+KY5EDNQ/H/q3DaiK4j8AAAA/2AkAAAAAAAABQQUAAIQAAADnfxG9uADUP1Hk7JUsouI/AAAAP9gJAAAAAAAAAUIFAACEAAAAyoLhGqHp0z8dKxBG2rHiPwAAAD/oCQAAAAAAAAFDBQAAhAAAAB+Hmaf9xtM/URVFzl7J4j8AAAA/6AkAAAAAAAABRAUAAIQAAACQiIHWcbvTP4P/eVbj4OI/AAAAP+gJAAAAAAAAAUUFAACEAAAAc4tRNFqk0z9PRp0GkfDiPwAAAD/4CQAAAAAAAAFGBQAAhAAAAOWMOWPOmNM/G43Atj4A4z8AAAA/+AkAAAAAAAABRwUAAIQAAADljDljzpjTP4Iw0o4VCOM/AAAAPwcKAAAAAAAAAUgFAACEAAAAVo4hkkKN0z9Od/U+wxfjPwAAAD8HCgAAAAAAAAFJBQAAhAAAAFaOIZJCjdM/tBoHF5of4z8AAAA/FwoAAAAAAAABSgUAAIQAAABWjiGSQo3TP4BhKsdHL+M/AAAAPycKAAAAAAAAAUsFAACEAAAAVo4hkkKN0z/mBDyfHjfjPwAAAD82CgAAAAAAAAFMBQAAhAAAAFaOIZJCjdM/TahNd/U+4z8AAAA/RgoAAAAAAAABTQUAAIQAAABWjiGSQo3TP7JLX0/MRuM/AAAAP0YKAAAAAAAAAU4FAACEAAAAVo4hkkKN0z9/koL/eVbjPwAAAD9VCgAAAAAAAAFPBQAAhAAAAFaOIZJCjdM/5TWU11Be4z8AAAA/VQoAAAAAAAABUAUAAIQAAABWjiGSQo3TPxcgyV/VdeM/AAAAP2UKAAAAAAAAAVEFAACEAAAAyI8JwbaB0z9KCv7nWY3jPwAAAD9lCgAAAAAAAAFSBQAAhAAAADmR8e8qdtM/fPQycN6k4z8AAAA/dQoAAAAAAAABUwUAAIQAAACrktken2rTP6/eZ/hivOM/AAAAP3UKAAAAAAAAAVQFAACEAAAAjpWpfIdT0z98JYuoEMzjPwAAAD+ECgAAAAAAAAFVBQAAhAAAAHGYedpvPNM/FLPRCGzr4z8AAAA/hAoAAAAAAAABVgUAAIQAAADimWEJ5DDTP3pW4+BC8+M/AAAAP5QKAAAAAAAAAVcFAACEAAAAVJtJOFgl0z9GnQaR8ALkPwAAAD+UCgAAAAAAAAFYBQAAhAAAAFSbSThYJdM/rEAYaccK5D8AAAA/pAoAAAAAAAABWQUAAIQAAADFnDFnzBnTPxPkKUGeEuQ/AAAAP6QKAAAAAAAAAVoFAACEAAAAxZwxZ8wZ0z94hzsZdRrkPwAAAD+zCgAAAAAAAAFbBQAAhAAAAMWcMWfMGdM/3ypN8Usi5D8AAAA/8goAAAAAAAABXAUAAIQAAADFnDFnzBnTP0XOXskiKuQ/AAAAPwELAAAAAAAAAV0FAACEAAAAxZwxZ8wZ0z+scXCh+THkPwAAAD8RCwAAAAAAAAFeBQAAhAAAAMWcMWfMGdM/ERWCedA55D8AAAA/EQsAAAAAAAABXwUAAIQAAADFnDFnzBnTP3i4k1GnQeQ/AAAAPzALAAAAAAAAAWAFAACEAAAAxZwxZ8wZ0z/eW6UpfknkPwAAAD9ACwAAAAAAAAFhBQAAhAAAAFSbSThYJdM/3lulKX5J5D8AAAA/XwsAAAAAAAABYgUAAIQAAACTNWVNWVPGP/xVXTcm1OY/AAAAPwAAAAAAAAAAAWMFAACEAAAAsDKV73Bqxj+XsktfT8zmPwAAAD+sAAAAAAAAAAFkBQAAhAAAAOos9TOgmMY/l7JLX0/M5j8AAAA/rAAAAAAAAAABZQUAAIQAAABBJIUa593GP5eyS19PzOY/AAAAP6wAAAAAAAAAAWYFAACEAAAAmBsVAS4jxz+XsktfT8zmPwAAAD+8AAAAAAAAAAFnBQAAhAAAAA4Q1YmMf8c/l7JLX0/M5j8AAAA/ywAAAAAAAAABaAUAAIQAAABlB2Vw08THP5eyS19PzOY/AAAAP8sAAAAAAAAAAWkFAACEAAAA9vhUm0k4yD+XsktfT8zmPwAAAD/LAAAAAAAAAAFqBQAAhAAAAGrtFCSolMg/l7JLX0/M5j8AAAA/2wAAAAAAAAABawUAAIQAAAD73gRPHgjJP5eyS19PzOY/AAAAP+sAAAAAAAAAAWwFAACEAAAAqc0kHKySyT+XsktfT8zmPwAAAD/rAAAAAAAAAAFtBQAAhAAAAJG2pC1pS8o/l7JLX0/M5j8AAAA/+gAAAAAAAAABbgUAAIQAAACWnFThPRvLP5eyS19PzOY/AAAAP/oAAAAAAAAAAW8FAACEAAAAuX80NyoCzD+XsktfT8zmPwAAAD/6AAAAAAAAAAFwBQAAhAAAAKFotEjnusw/l7JLX0/M5j8AAAA/CgEAAAAAAAABcQUAAIQAAACnTmT8u4rNPzAPOod4xOY/AAAAP00BAAAAAAAAAXIFAACEAAAAjzfkDXlDzj/KayivobzmPwAAAD9dAQAAAAAAAAFzBQAAhAAAADwmBNsGzs4/ymsor6G85j8AAAA/XQEAAAAAAAABdAUAAIQAAAAIElRKrG/PP2TIFtfKtOY/AAAAP2wBAAAAAAAAAXUFAACEAAAAtgB0Fzr6zz/+JAX/86zmPwAAAD9sAQAAAAAAAAF2BQAAhAAAALL3SfJjQtA//iQF//Os5j8AAAA/fAEAAAAAAAABdwUAAIQAAAB78MEHH3zQP/4kBf/zrOY/AAAAP4sBAAAAAAAAAXgFAACEAAAAROk5Hdq10D/+JAX/86zmPwAAAD+LAQAAAAAAAAF5BQAAhAAAAJvgyQMh+9A//iQF//Os5j8AAAA/mwEAAAAAAAABegUAAIQAAADy11nqZ0DRP/4kBf/zrOY/AAAAP5sBAAAAAAAAAXsFAACEAAAAu9DR/yJ60T/+JAX/86zmPwAAAD+rAQAAAAAAAAF8BQAAhAAAAPXKMURSqNE//iQF//Os5j8AAAA/qwEAAAAAAAABfQUAAIQAAAAvxZGIgdbRP/4kBf/zrOY/AAAAP7oBAAAAAAAAAX4FAACEAAAA2sDZ+yT50T/+JAX/86zmPwAAAD+6AQAAAAAAAAF/BQAAhAAAAPe9CZ48ENI//iQF//Os5j8AAAA/ygEAAAAAAAABgAUAAIQAAACGvCFvyBvSP/4kBf/zrOY/AAAAP8oBAAAAAAAAAYEFAACEAAAAo7lREeAy0j/+JAX/86zmPwAAAD/aAQAAAAAAAAGCBQAAhAAAADG4aeJrPtI//iQF//Os5j8AAAA/eQQAAAAAAAABgwUAAIQAAADAtoGz90nSP/4kBf/zrOY/AAAAP4gEAAAAAAAAAYQFAACEAAAATrWZhINV0j8y3uFORp3mPwAAAD+IBAAAAAAAAAGFBQAAhAAAAN2zsVUPYdI/yzrQdm+V5j8AAAA/iAQAAAAAAAABhgUAAIQAAABrsskmm2zSP2WXvp6YjeY/AAAAP5gEAAAAAAAAAYcFAACEAAAA+rDh9yZ40j8A9KzGwYXmPwAAAD+oBAAAAAAAAAGIBQAAhAAAAPqw4fcmeNI/M62JFhR25j8AAAA/qAQAAAAAAAABiQUAAIQAAACIr/nIsoPSP2dmZmZmZuY/AAAAP7cEAAAAAAAAAYoFAACEAAAAF64Rmj6P0j+bH0O2uFbmPwAAAD+3BAAAAAAAAAGLBQAAhAAAABeuEZo+j9I/ztgfBgtH5j8AAAA/xwQAAAAAAAABjAUAAIQAAAA0q0E8VqbSP8+nx83YH+Y/AAAAP8cEAAAAAAAAAY0FAACEAAAAw6lZDeKx0j82GoFtfQDmPwAAAD/WBAAAAAAAAAGOBQAAhAAAAFGocd5tvdI/BDBM5fjo5T8AAAA/1gQAAAAAAAABjwUAAIQAAADgpomv+cjSP2yiBYWdyeU/AAAAP+YEAAAAAAAAAZAFAACEAAAA/aO5URHg0j/TFL8kQqrlPwAAAD/mBAAAAAAAAAGRBQAAhAAAABqh6fMo99I/Ood4xOaK5T8AAAA/9gQAAAAAAAABkgUAAIQAAAAaoenzKPfSP6H5MWSLa+U/AAAAP/YEAAAAAAAAAZMFAACEAAAAN54ZlkAO0z8JbOsDMEzlPwAAAD8FBQAAAAAAAAGUBQAAhAAAAMWcMWfMGdM/cN6ko9Qs5T8AAAA/BQUAAAAAAAABlQUAAIQAAADFnDFnzBnTP6SXgfMmHeU/AAAAPxUFAAAAAAAAAZYFAACEAAAAxZwxZ8wZ0z9yrUxrogXlPwAAAD8VBQAAAAAAAAGXBQAAhAAAAMWcMWfMGdM/pWYpu/T15D8AAAA/JQUAAAAAAAABmAUAAIQAAADFnDFnzBnTP9kfBgtH5uQ/AAAAPyUFAAAAAAAAAZkFAACEAAAAxZwxZ8wZ0z8N2eJamdbkPwAAAD80BQAAAAAAAAGaBQAAhAAAAMWcMWfMGdM/QJK/quvG5D8AAAA/NAUAAAAAAAABmwUAAIQAAADFnDFnzBnTP9vurdIUv+Q/AAAAP0QFAAAAAAAAAZwFAACEAAAAxZwxZ8wZ0z90S5z6PbfkPwAAAD9EBQAAAAAAAAGdBQAAhAAAAKifAcW0AtM/DqiKImev5D8AAAA/UwUAAAAAAAABngUAAIQAAAAaoenzKPfSP6gEeUqQp+Q/AAAAP2MFAAAAAAAAAZ8FAACEAAAAGqHp8yj30j9CYWdyuZ/kPwAAAD+DBQAAAAAAAAGgBQAAhAAAAIui0SKd69I/271VmuKX5D8AAAA/kgUAAAAAAAABoQUAAIQAAAD9o7lREeDSP9u9VZril+Q/AAAAP7IFAAAAAAAAAaIFAACEAAAAbqWhgIXU0j92GkTCC5DkPwAAAD+yBQAAAAAAAAGjBQAAhAAAAOCmia/5yNI/dhpEwguQ5D8AAAA/sgUAAAAAAAABpAUAAIQAAADDqVkN4rHSP6nTIBJegOQ/AAAAP8EFAAAAAAAAAaUFAACEAAAAiK/5yLKD0j9DMA86h3jkPwAAAD/RBQAAAAAAAAGmBQAAhAAAAMC2gbP3SdI/dunridlo5D8AAAA/0QUAAAAAAAABpwUAAIQAAADawNn7JPnRP3bp64nZaOQ/AAAAP9EFAAAAAAAAAagFAACEAAAAg8lJFd6z0T+qosjZK1nkPwAAAD/gBQAAAAAAAAGpBQAAhAAAAJ7ToV0LY9E/RP+2AVVR5D8AAAA/4AUAAAAAAAABqgUAAIQAAAAq3+HUrAbRP3i4k1GnQeQ/AAAAP/AFAAAAAAAAAasFAACEAAAAtuohTE6q0D8RFYJ50DnkPwAAAD/wBQAAAAAAAAGsBQAAhAAAAF7zkWUHZdA/rHFwofkx5D8AAAA/AAYAAAAAAAABrQUAAIQAAAAk+TEh2DbQP0XOXskiKuQ/AAAAPwAGAAAAAAAAAa4FAACEAAAA6v7R3KgI0D/fKk3xSyLkPwAAAD8PBgAAAAAAAAGvBQAAhAAAAGAJ5DDztM8/eIc7GXUa5D8AAAA/HwYAAAAAAAABsAUAAIQAAADsFCSolFjPPxPkKUGeEuQ/AAAAPx8GAAAAAAAAAbEFAACEAAAAlB2UwU0Tzz+sQBhpxwrkPwAAAD8fBgAAAAAAAAGyBQAAhAAAADwmBNsGzs4/rEAYaccK5D8AAAA/LwYAAAAAAAABswUAAIQAAADmLnT0v4jOP6xAGGnHCuQ/AAAAPz4GAAAAAAAAAbQFAACEAAAAjzfkDXlDzj+sQBhpxwrkPwAAAD9OBgAAAAAAAAG1BQAAhAAAAMRLlJ7Toc0/Rp0GkfAC5D8AAAA/XQYAAAAAAAABtgUAAIQAAAAWXXTRRRfNP0adBpHwAuQ/AAAAP10GAAAAAAAAAbcFAACEAAAAhGuEps+jzD/h+fS4GfvjPwAAAD9dBgAAAAAAAAG4BQAAhAAAANZ8ZNlBGcw/4fn0uBn74z8AAAA/bQYAAAAAAAABuQUAAIQAAAALkRRqnHfLP+H59LgZ++M/AAAAP20GAAAAAAAAAboFAACEAAAAXKL0nA7tyj/h+fS4GfvjPwAAAD99BgAAAAAAAAG7BQAAhAAAAJG2pC1pS8o/4fn0uBn74z8AAAA/fQYAAAAAAAABvAUAAIQAAACpzSQcrJLJP+H59LgZ++M/AAAAP30GAAAAAAAAAb0FAACEAAAA+94ETx4IyT/h+fS4GfvjPwAAAD+cBgAAAAAAAAG+BQAAhAAAADDztN94Zsg/4fn0uBn74z8AAAA/nAYAAAAAAAABvwUAAIQAAACfAcW0AvPHP+H59LgZ++M/AAAAP5wGAAAAAAAAAcAFAACEAAAADhDViYx/xz96VuPgQvPjPwAAAD+sBgAAAAAAAAHBBQAAhAAAAF4htbz+9MY/elbj4ELz4z8AAAA/rAYAAAAAAAABwgUAAIQAAAAHKiXWt6/GP3pW4+BC8+M/AAAAP7sGAAAAAAAAAcMFAACEAAAAdjg1q0E8xj8Us9EIbOvjPwAAAD+7BgAAAAAAAAHEBQAAhAAAAOVGRYDLyMU/rg/AMJXj4z8AAAA/ywYAAAAAAAABxQUAAIQAAACOT7WZhIPFP64PwDCV4+M/AAAAP8sGAAAAAAAAAcYFAACEAAAA/V3Fbg4QxT9IbK5YvtvjPwAAAD/aBgAAAAAAAAHHBQAAhAAAAIlpBeavs8Q/4cicgOfT4z8AAAA/2gYAAAAAAAAByAUAAIQAAAC+fbV2ChLEP+HInIDn0+M/AAAAP+oGAAAAAAAAAckFAACEAAAALYzFS5Sewz/hyJyA59PjPwAAAD/qBgAAAAAAAAHKBQAAhAAAAGGgddzu/MI/fCWLqBDM4z8AAAA/+gYAAAAAAAABywUAAIQAAACzsVUPYXLCP3wli6gQzOM/AAAAP/oGAAAAAAAAAcwFAACEAAAA58UFoLvQwT98JYuoEMzjPwAAAD8JBwAAAAAAAAHNBQAAhAAAABzatTAWL8E/fCWLqBDM4z8AAAA/CQcAAAAAAAABzgUAAIQAAABR7mXBcI3AP3wli6gQzOM/AAAAPxkHAAAAAAAAAc8FAACEAAAAIhysktkevz98JYuoEMzjPwAAAD8ZBwAAAAAAAAHQBQAAhAAAADBnzBlzxrw/fCWLqBDM4z8AAAA/KQcAAAAAAAAB0QUAAIQAAAA8suygDG66P+HInIDn0+M/AAAAPykHAAAAAAAAAdIFAACEAAAAhPdsbNVDuD+uD8AwlePjPwAAAD84BwAAAAAAAAHTBQAAhAAAAJJCjfNu67U/elbj4ELz4z8AAAA/OAcAAAAAAAAB1AUAAIQAAADYhw2/N8GzP+H59LgZ++M/AAAAP0gHAAAAAAAAAdUFAACEAAAAWMftzi/FsT+sQBhpxwrkPwAAAD9IBwAAAAAAAAHWBQAAhAAAACcCXEau7q8/E+QpQZ4S5D8AAAA/VwcAAAAAAAAB1wUAAIQAAAApgRxmnvarP3iHOxl1GuQ/AAAAP1cHAAAAAAAAAdgFAACEAAAAFelcl0u3qD94hzsZdRrkPwAAAD9nBwAAAAAAAAHZBQAAhAAAAHNFXVFX1KU/3ypN8Usi5D8AAAA/ZwcAAAAAAAAB2gUAAIQAAACjc10u3WKkP98qTfFLIuQ/AAAAP3cHAAAAAAAAAdsFAACEAAAA06FdC2Pxoj9Fzl7JIirkPwAAAD93BwAAAAAAAAHcBQAAhAAAAHXEHXFH3KE/rHFwofkx5D8AAAA/hgcAAAAAAAAB3QUAAIQAAAAB0F3o6H+hP6xxcKH5MeQ/AAAAP6IHAAAAAAAAAd4FAACEAAAAjdudX4ojoT+scXCh+THkPwAAAD+iBwAAAAAAAAHfBQAAhAAAABnn3dYrx6A/ERWCedA55D8AAAA/sgcAAAAAAAAB4AUAAIQAAACl8h1OzWqgPxEVgnnQOeQ/AAAAP7IHAAAAAAAAAeEFAACEAAAAMf5dxW4OoD8RFYJ50DnkPwAAAD/BBwAAAAAAAAHiBQAAhAAAAHoTPHkgZJ8/ERWCedA55D8AAAA/0QcAAAAAAAAB4wUAAIQAAACSKrxnY6ueP3i4k1GnQeQ/AAAAP9EHAAAAAAAAAeQFAACEAAAAqkE8VqbynT94uJNRp0HkPwAAAD/gBwAAAAAAAAHlBQAAhAAAAMBYvETpOZ0/3lulKX5J5D8AAAA/8AcAAAAAAAAB5gUAAIQAAADYbzwzLIGcP95bpSl+SeQ/AAAAP/AHAAAAAAAAAecFAACEAAAA8Ia8IW/Imz/eW6UpfknkPwAAAD/wBwAAAAAAAAHoBQAAhAAAAAiePBCyD5s/RP+2AVVR5D8AAAA/8AcAAAAAAAAB6QUAAIQAAAAgtbz+9FaaP0T/tgFVUeQ/AAAAPwAIAAAAAAAAAeoFAACEAAAANsw87TeemT+qosjZK1nkPwAAAD8PCAAAAAAAAAHrBQAAhAAAAE7jvNt65Zg/qqLI2StZ5D8AAAA/HwgAAAAAAAAB7AUAAIQAAABm+jzKvSyYP6qiyNkrWeQ/AAAAPz4IAAAAAAAAAe0FAACEAAAAfhG9uAB0lz8RRtqxAmHkPwAAAD8+CAAAAAAAAAHuBQAAhAAAAJYoPadDu5Y/EUbasQJh5D8AAAA/PggAAAAAAAAB7wUAAIQAAACsP72VhgKWPxFG2rECYeQ/AAAAP04IAAAAAAAAAfAFAACEAAAAxFY9hMlJlT8RRtqxAmHkPwAAAD9OCAAAAAAAAAHxBQAAhAAAANxtvXIMkZQ/dunridlo5D8AAAA/XQgAAAAAAAAB8gUAAIQAAAAMnL1Pkh+TP92M/WGwcOQ/AAAAP20IAAAAAAAAAfMFAACEAAAAO8q9LBiukT/djP1hsHDkPwAAAD9tCAAAAAAAAAH0BQAAhAAAAFPhPRtb9ZA/3Yz9YbBw5D8AAAA/bQgAAAAAAAAB9QUAAIQAAABr+L0JnjyQP0MwDzqHeOQ/AAAAP30IAAAAAAAAAfYFAACEAAAANE18zUeWjT9DMA86h3jkPwAAAD99CAAAAAAAAAH3BQAAhAAAAGR7fKrNJIw/qdMgEl6A5D8AAAA/jAgAAAAAAAAB+AUAAIQAAACUqXyHU7OKP6nTIBJegOQ/AAAAP4wIAAAAAAAAAfkFAACEAAAAxNd8ZNlBiT8PdzLqNIjkPwAAAD+cCAAAAAAAAAH6BQAAhAAAAFBifftq7YQ/271VmuKX5D8AAAA/nAgAAAAAAAAB+wUAAIQAAADe7H2S/JiAP0JhZ3K5n+Q/AAAAP6wIAAAAAAAAAfwFAACEAAAA2O78UhyJeD8OqIoiZ6/kPwAAAD+sCAAAAAAAAAH9BQAAhAAAAJSn/cYzw3I/2+6t0hS/5D8AAAA/uwgAAAAAAAAB/gUAAIQAAACowPx1lvppP0CSv6rrxuQ/AAAAP7sIAAAAAAAAAf8FAACEAAAASGT8u4rdXD+nNdGCws7kPwAAAD/LCAAAAAAAAAEABgAAhAAAAMDV/aO5UVE/DdniWpnW5D8AAAA/2ggAAAAAAAABAQYAAIQAAADA1f2juVFRP3J89DJw3uQ/AAAAP9oIAAAAAAAAAQIGAACEAAAAwNX9o7lRUT/ZHwYLR+bkPwAAAD/qCAAAAAAAAAEDBgAAhAAAAMDV/aO5UVE/P8MX4x3u5D8AAAA/+ggAAAAAAAABBAYAAIQAAADA1f2juVFRP6VmKbv09eQ/AAAAP/oIAAAAAAAAAQUGAACEAAAAwNX9o7lRUT8LCjuTy/3kPwAAAD8JCQAAAAAAAAEGBgAAhAAAAMDV/aO5UVE/cq1Ma6IF5T8AAAA/CQkAAAAAAAABBwYAAIQAAADA1f2juVFRP9dQXkN5DeU/AAAAPxkJAAAAAAAAAQgGAACEAAAAwNX9o7lRUT8+9G8bUBXlPwAAAD8ZCQAAAAAAAAEJBgAAhAAAAMDV/aO5UVE/CjuTy/0k5T8AAAA/KQkAAAAAAAABCgYAAIQAAADA1f2juVFRP9eBtnurNOU/AAAAPzgJAAAAAAAAAQsGAACEAAAAwNX9o7lRUT+jyNkrWUTlPwAAAD84CQAAAAAAAAEMBgAAhAAAAMDV/aO5UVE/CWzrAzBM5T8AAAA/OAkAAAAAAAABDQYAAIQAAABIZPy7it1cP9WyDrTdW+U/AAAAP0gJAAAAAAAAAQ4GAACEAAAAZHn96a00ZD+h+TFki2vlPwAAAD9XCQAAAAAAAAEPBgAAhAAAAOgH/AF/wG8/1ONm7A+D5T8AAAA/VwkAAAAAAAABEAYAAIQAAACUp/3GM8NyP6Eqipy9kuU/AAAAP1cJAAAAAAAAAREGAACEAAAA2O78UhyJeD8Hzpt0lJrlPwAAAD9nCQAAAAAAAAESBgAAhAAAABw2/N4ET34/OrjQ/Biy5T8AAAA/ZwkAAAAAAAABEwYAAIQAAADe7H2S/JiAPwX/86zGweU/AAAAP3cJAAAAAAAAARQGAACEAAAAsL59tXYKgj/RRRdddNHlPwAAAD+GCQAAAAAAAAEVBgAAhAAAAFBifftq7YQ/OOkoNUvZ5T8AAAA/hgkAAAAAAAABFgYAAIQAAAAgNH0e5V6GPwQwTOX46OU/AAAAP5YJAAAAAAAAARcGAACEAAAA8AV9QV/Qhz/Rdm+VpvjlPwAAAD+WCQAAAAAAAAEYBgAAhAAAAJSpfIdTs4o/aQS29QEY5j8AAAA/pgkAAAAAAAABGQYAAIQAAAA0TXzNR5aNPzZL2aWvJ+Y/AAAAP7UJAAAAAAAAARoGAACEAAAAa/i9CZ48kD8CkvxVXTfmPwAAAD+1CQAAAAAAAAEbBgAAhAAAAFPhPRtb9ZA/aDUOLjQ/5j8AAAA/xQkAAAAAAAABHAYAAIQAAAAMnL1Pkh+TP5sfQ7a4VuY/AAAAP8UJAAAAAAAAAR0GAACEAAAA3G29cgyRlD9nZmZmZmbmPwAAAD/FCQAAAAAAAAEeBgAAhAAAAGb6PMq9LJg/mVCb7up95j8AAAA/1AkAAAAAAAABHwYAAIQAAAAInjwQsg+bP8s60HZvleY/AAAAP+QJAAAAAAAAASAGAACEAAAAkiq8Z2Ornj/+JAX/86zmPwAAAD/kCQAAAAAAAAEhBgAAhAAAAI3bnV+KI6E/ymsor6G85j8AAAA/9AkAAAAAAAABIgYAAIQAAADToV0LY/GiPzAPOod4xOY/AAAAP/QJAAAAAAAAASMGAACEAAAAF2gdtzu/pD/8VV03JtTmPwAAAD8DCgAAAAAAAAEkBgAAhAAAAHNFXVFX1KU//FVdNybU5j8AAAA/AwoAAAAAAAABJQYAAIQAAABEF1100UWnP2P5bg/92+Y/AAAAPxMKAAAAAAAAASYGAACEAAAALADdhY7+pz9j+W4P/dvmPwAAAD8TCgAAAAAAAAEnBgAAhAAAABXpXJdLt6g/Y/luD/3b5j8AAAA/IwoAAAAAAAABKAYAAIQAAACJ3RwgqhOpP2P5bg/92+Y/AAAAPyMKAAAAAAAAASkGAACEAAAA/dHcqAhwqT9j+W4P/dvmPwAAAD8yCgAAAAAAAAEqBgAAhAAAAHHGnDFnzKk/Y/luD/3b5j8AAAA/QgoAAAAAAAABKwYAAIQAAADluly6xSiqP2P5bg/92+Y/AAAAP1EKAAAAAAAAASwGAACEAAAA5bpcusUoqj/8VV03JtTmPwAAAD9RCgAAAAAAAAEtBgAAhAAAAFmvHEMkhao/l7JLX0/M5j8AAAA/YQoAAAAAAAABLgYAAIQAAABZrxxDJIWqPzAPOod4xOY/AAAAP2EKAAAAAAAAAS8GAACEAAAAzaPcy4Lhqj8wDzqHeMTmPwAAAD9xCgAAAAAAAAEwBgAAhAAAAEGYnFThPas/MA86h3jE5j8AAAA/gAoAAAAAAAABMQYAAIQAAABRqHHebb3SP4j+bQOqoug/AAAAPwAAAAAAAAAAATIGAACEAAAA4KaJr/nI0j8iW1wr05roPwAAAD+GAAAAAAAAAAEzBgAAhAAAAP2juVER4NI/IltcK9Oa6D8AAAA/hgAAAAAAAAABNAYAAIQAAAAaoenzKPfSPyJbXCvTmug/AAAAP5UAAAAAAAAAATUGAACEAAAAN54ZlkAO0z+8t0pT/JLoPwAAAD+VAAAAAAAAAAE2BgAAhAAAAFSbSThYJdM/vLdKU/yS6D8AAAA/pQAAAAAAAAABNwYAAIQAAACOlal8h1PTP7y3SlP8kug/AAAAP6UAAAAAAAAAATgGAACEAAAAVo4hkkKN0z9VFDl7JYvoPwAAAD+1AAAAAAAAAAE5BgAAhAAAAB+Hmaf9xtM/VRQ5eyWL6D8AAAA/tQAAAAAAAAABOgYAAIQAAAB2fimORAzUP1UUOXsli+g/AAAAP8QAAAAAAAAAATsGAACEAAAA63LpFqNo1D/wcCejToPoPwAAAD/EAAAAAAAAAAE8BgAAhAAAAHxk2UEZ3NQ/8HAno06D6D8AAAA/1AAAAAAAAAABPQYAAIQAAAB+V7GbA0TVP4nNFct3e+g/AAAAP9QAAAAAAAAAAT4GAACEAAAAnke5lwXD1T+JzRXLd3voPwAAAD/kAAAAAAAAAAE/BgAAhAAAAKE6kfHvKtY/vIbyGspr6D8AAAA/AwEAAAAAAAABQAYAAIQAAACLFulcl0vXP/A/z2ocXOg/AAAAPxIBAAAAAAAAAUEGAACEAAAAyAMh+7Dh1z+KnL2SRVToPwAAAD8yAQAAAAAAAAFCBgAAhAAAACPuiDvijtg/JPmrum5M6D8AAAA/MgEAAAAAAAABQwYAAIQAAADO6dCuhbHYPyT5q7puTOg/AAAAP0EBAAAAAAAAAUQGAACEAAAACOQw87Tf2D8k+au6bkzoPwAAAD9BAQAAAAAAAAFFBgAAhAAAACXhYJXM9tg/JPmrum5M6D8AAAA/UQEAAAAAAAABRgYAAIQAAADR3KgIcBnZP4qcvZJFVOg/AAAAP2EBAAAAAAAAAUcGAACEAAAAKNQ477Ze2T/wP89qHFzoPwAAAD9hAQAAAAAAAAFIBgAAhAAAANPPgGJagdk/8D/Pahxc6D8AAAA/YQEAAAAAAAABSQYAAIQAAADwzLAEcpjZP/A/z2ocXOg/AAAAP3ABAAAAAAAAAUoGAACEAAAADcrgpomv2T/wP89qHFzoPwAAAD+AAQAAAAAAAAFLBgAAhAAAAJzI+HcVu9k/8D/Pahxc6D8AAAA/gAEAAAAAAAABTAYAAIQAAAC5xSgaLdLZP/A/z2ocXOg/AAAAP48BAAAAAAAAAU0GAACEAAAAcjq0a2Eszj8uND+GbHHtPwAAAD8AAAAAAAAAAAFOBgAAhAAAAI835A15Q84/LjQ/hmxx7T8AAAA/bgAAAAAAAAABTwYAAIQAAADmLnT0v4jOPy40P4Zsce0/AAAAP30AAAAAAAAAAVAGAACEAAAAWiM0fR7lzj8uND+GbHHtPwAAAD99AAAAAAAAAAFRBgAAhAAAAM4X9AV9Qc8/LjQ/hmxx7T8AAAA/jQAAAAAAAAABUgYAAIQAAABgCeQw87TPPy40P4Zsce0/AAAAP40AAAAAAAAAAVMGAACEAAAA6v7R3KgI0D8uND+GbHHtPwAAAD+dAAAAAAAAAAFUBgAAhAAAALL3SfJjQtA/LjQ/hmxx7T8AAAA/nQAAAAAAAAABVQYAAIQAAAB78MEHH3zQPy40P4Zsce0/AAAAP6wAAAAAAAAAAVYGAACEAAAAROk5Hdq10D8uND+GbHHtPwAAAD/MAAAAAAAAAAFXBgAAhAAAANjNAaI6kdE/LjQ/hmxx7T8AAAA/zAAAAAAAAAABWAYAAIQAAAAvxZGIgdbRPy40P4Zsce0/AAAAP8wAAAAAAAAAAVkGAACEAAAAFLs5QFQn0j8uND+GbHHtPwAAAD/bAAAAAAAAAAFaBgAAhAAAAGuyySabbNI/LjQ/hmxx7T8AAAA/2wAAAAAAAAABWwYAAIQAAAA0q0E8VqbSP5XXUF5Dee0/AAAAP+sAAAAAAAAAAVwGAACEAAAAi6LRIp3r0j+V11BeQ3ntPwAAAD8KAQAAAAAAAAFdBgAAhAAAAOWMOWPOmNM/lddQXkN57T8AAAA/CgEAAAAAAAABXgYAAIQAAAA8hMlJFd7TP5XXUF5Dee0/AAAAPwoBAAAAAAAAAV8GAACEAAAAsHiJ0nM61D+V11BeQ3ntPwAAAD8aAQAAAAAAAAFgBgAAhAAAAHlxAegudNQ/lddQXkN57T8AAAA/GgEAAAAAAAABYQYAAIQAAADQaJHOdbnUP5XXUF5Dee0/AAAAPykBAAAAAAAAAWIGAACEAAAAtl45hkgK1T+V11BeQ3ntPwAAAD9IAQAAAAAAAAFjBgAAhAAAAA1WyWyPT9U/lddQXkN57T8AAAA/WAEAAAAAAAABZAYAAIQAAAAtRtFokc7VP5XXUF5Dee0/AAAAP1gBAAAAAAAAAWUGAACEAAAA9T5JfkwI1j+V11BeQ3ntPwAAAD9YAQAAAAAAAAFmBgAAhAAAAC85qcJ7NtY/lddQXkN57T8AAAA/ZwEAAAAAAAABZwYAAIQAAABpMwkHq2TWP5XXUF5Dee0/AAAAP2cBAAAAAAAAAWgGAACEAAAAoy1pS9qS1j+V11BeQ3ntPwAAAD93AQAAAAAAAAFpBgAAhAAAAGwm4WCVzNY/lddQXkN57T8AAAA/dwEAAAAAAAABagYAAIQAAAAXIinUOO/WP5XXUF5Dee0/AAAAP4YBAAAAAAAAAWsGAACEAAAANB9ZdlAG1z+V11BeQ3ntPwAAAD+WAQAAAAAAAAFsBgAAhAAAAP0X0YsLQNc/lddQXkN57T8AAAA/pgEAAAAAAAABbQYAAIQAAAAaFQEuI1fXP5XXUF5Dee0/AAAAP6YBAAAAAAAAAW4GAACEAAAAqBMZ/65i1z+V11BeQ3ntPwAAAD+1AQAAAAAAAAFvBgAAhAAAADcSMdA6btc/lddQXkN57T8AAAA/tQEAAAAAAAABcAYAAIQAAADFEEmhxnnXP5XXUF5Dee0/AAAAP7UBAAAAAAAAAXEGAACEAAAAVA9hclKF1z8uND+GbHHtPwAAAD/FAQAAAAAAAAFyBgAAhAAAAOINeUPekNc/LjQ/hmxx7T8AAAA/xQEAAAAAAAABcwYAAIQAAABxDJEUapzXPy40P4Zsce0/AAAAP+QBAAAAAAAAAXQGAACEAAAAyqVbjKLR4j9sogWFncnlPwAAAD8AAAAAAAAAAAF1BgAAhAAAAFmkc10u3eI/bKIFhZ3J5T8AAAA/LwAAAAAAAAABdgYAAIQAAADnoosuuujiP2yiBYWdyeU/AAAAPz8AAAAAAAAAAXcGAACEAAAABKC70NH/4j/RRRdddNHlPwAAAD8/AAAAAAAAAAF4BgAAhAAAANudX4ojEeM/0UUXXXTR5T8AAAA/TwAAAAAAAAABeQYAAIQAAABEOtfl0i3mP529kkVUCOY/AAAAPwAAAAAAAAAAAXoGAACEAAAA0jjvtl455j+dvZJFVAjmPwAAAD8/AAAAAAAAAAF7BgAAhAAAAGE3B4jqROY/nb2SRVQI5j8AAAA/TwAAAAAAAAABfAYAAIQAAAB+NDcqAlzmP2kEtvUBGOY/AAAAP08AAAAAAAAAAX0GAACEAAAAVDLb41Nt5j/Pp8fN2B/mPwAAAD9PAAAAAAAAAAF+BgAAhAAAACkwf52lfuY/NkvZpa8n5j8AAAA/bgAAAAAAAAABfwYAAIQAAACE1PL601vpP529kkVUCOY/AAAAPwAAAAAAAAAAAYAGAACEAAAATUGCSon17T/NCXg+PW7mPwAAAD8AAAAAAAAAAAs=</ink>
</athena>
</file>

<file path=customXml/item11.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DLCwAAAAAAAAXu////DEFjdGlvblR5cGVWMQEAAAAHdmFsdWVfXwAIAgAAAAAAAAABBQAAAAQAAAAJEwAAAAkUAAAAtkMAAAAAAAAB6////+7///8AAAAAAQYAAAAEAAAACRYAAAAJFwAAANxIAAAAAAAAAej////u////AAAAAAEHAAAABAAAAAkZAAAACRoAAADpSwAAAAAAAAHl////7v///wAAAAABCAAAAAQAAAAJHAAAAAkdAAAAE1AAAAAAAAAB4v///+7///8AAAAAAQkAAAAEAAAACR8AAAAJIAAAAE9TAAAAAAAAAd/////u////AAAAAAEKAAAABAAAAAkiAAAACSMAAABQYAAAAAAAAAHc////7v///wAAAAABCwAAAAQAAAAJJQAAAAkmAAAA7WkAAAAAAAAB2f///+7///8AAAAAAQwAAAAEAAAACSgAAAAJKQAAAIdxAAAAAAAAAdb////u////AAAAAAENAAAABAAAAAkrAAAACSwAAACIfQAAAAAAAAHT////7v///wAAAAABDgAAAAQAAAAJLgAAAAkvAAAAFYMAAAAAAAAB0P///+7///8AAAAABQ8AAAANQ2xlYXJDYW52YXNWMQIAAAAJU3RhcnRUaW1lBFR5cGUABBAMQWN0aW9uVHlwZVYxAgAAAAIAAADuDgEAAAAAAAHP////7v///wAAAAAFEAAAAA9QZW5BdHRyaWJ1dGVzVjEKAAAAB19jb2xvckEHX2NvbG9yUgdfY29sb3JHB19jb2xvckIKRml0VG9DdXJ2ZQZIZWlnaHQOSWdub3JlUHJlc3N1cmUNSXNIaWdobGlnaHRlcgVTaGFwZQVXaWR0aAAAAAAAAAAABAACAgICAQYBAQxCcnVzaFNoYXBlVjECAAAABgIAAAD/8FooAAAAAAAAAAhAAAAFzv///wxCcnVzaFNoYXBlVjEBAAAAB3ZhbHVlX18ACAIAAAABAAAAAAAAAAAACEAFEQAAAApJbmtUcmFjZVYxAwAAAA1MaXN0YDErX2l0ZW1zDExpc3RgMStfc2l6ZQ9MaXN0YDErX3ZlcnNpb24EAAAYU2hhcmVkLklua2luZy5JbmtQb2ludFtdAgAAAAgIAgAAAAkzAAAAUgAAAFIAAAABEwAAABAAAAD/8FooAAAAAAAAAAhAAAABzP///87///8BAAAAAAAAAAAACEABFAAAABEAAAAJNQAAAAEAAAABAAAAARYAAAAQAAAA//BaKAAAAAAAAAAIQAAAAcr////O////AQAAAAAAAAAAAAhAARcAAAARAAAACTcAAAAeAAAAHgAAAAEZAAAAEAAAAP/wWigAAAAAAAAACEAAAAHI////zv///wEAAAAAAAAAAAAIQAEaAAAAEQAAAAk5AAAADQAAAA0AAAABHAAAABAAAAD/8FooAAAAAAAAAAhAAAABxv///87///8BAAAAAAAAAAAACEABHQAAABEAAAAJOwAAABUAAAAVAAAAAR8AAAAQAAAA//BaKAAAAAAAAAAIQAAAAcT////O////AQAAAAAAAAAAAAhAASAAAAARAAAACT0AAAAcAAAAHAAAAAEiAAAAEAAAAP/wWigAAAAAAAAACEAAAAHC////zv///wEAAAAAAAAAAAAIQAEjAAAAEQAAAAk/AAAAGgAAABoAAAABJQAAABAAAAD/8FooAAAAAAAAAAhAAAABwP///87///8BAAAAAAAAAAAACEABJgAAABEAAAAJQQAAAEIAAABCAAAAASgAAAAQAAAA//BaKAAAAAAAAAAIQAAAAb7////O////AQAAAAAAAAAAAAhAASkAAAARAAAACUMAAABPAAAATwAAAAErAAAAEAAAAP/wWigAAAAAAAAACEAAAAG8////zv///wEAAAAAAAAAAAAIQAEsAAAAEQAAAAlFAAAAHwAAAB8AAAABLgAAABAAAAD/8FooAAAAAAAAAAhAAAABuv///87///8BAAAAAAAAAAAACEABLwAAABEAAAAJRwAAABsAAAAbAAAABzMAAAAAAQAAAIAA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NLgc1AAAAAAEAAAAEAAAABApJbmtQb2ludFYxAgAAAAmaAAAADQMHNwAAAAABAAAAIAAAAAQKSW5rUG9pbnRWMQIAAAAJmwAAAAmcAAAACZ0AAAAJngAAAAmfAAAACaAAAAAJoQAAAAmiAAAACaMAAAAJpAAAAAmlAAAACaYAAAAJpwAAAAmoAAAACakAAAAJqgAAAAmrAAAACawAAAAJrQAAAAmuAAAACa8AAAAJsAAAAAmxAAAACbIAAAAJswAAAAm0AAAACbUAAAAJtgAAAAm3AAAACbgAAAANAgc5AAAAAAEAAAAQAAAABApJbmtQb2ludFYxAgAAAAm5AAAACboAAAAJuwAAAAm8AAAACb0AAAAJvgAAAAm/AAAACcAAAAAJwQAAAAnCAAAACcMAAAAJxAAAAAnFAAAADQMHOwAAAAABAAAAIAAAAAQKSW5rUG9pbnRWMQIAAAAJxgAAAAnHAAAACcgAAAAJyQAAAAnKAAAACcsAAAAJzAAAAAnNAAAACc4AAAAJzwAAAAnQAAAACdEAAAAJ0gAAAAnTAAAACdQAAAAJ1QAAAAnWAAAACdcAAAAJ2AAAAAnZAAAACdoAAAANCwc9AAAAAAEAAAAgAAAABApJbmtQb2ludFYxAgAAAAnbAAAACdwAAAAJ3QAAAAneAAAACd8AAAAJ4AAAAAnhAAAACeIAAAAJ4wAAAAnkAAAACeUAAAAJ5gAAAAnnAAAACegAAAAJ6QAAAAnqAAAACesAAAAJ7AAAAAntAAAACe4AAAAJ7wAAAAnwAAAACfEAAAAJ8gAAAAnzAAAACfQAAAAJ9QAAAAn2AAAADQQHPwAAAAABAAAAIAAAAAQKSW5rUG9pbnRWMQIAAAAJ9wAAAAn4AAAACfkAAAAJ+gAAAAn7AAAACfwAAAAJ/QAAAAn+AAAACf8AAAAJAAEAAAkBAQAACQIBAAAJAwEAAAkEAQAACQUBAAAJBgEAAAkHAQAACQgBAAAJCQEAAAkKAQAACQsBAAAJDAEAAAkNAQAACQ4BAAAJDwEAAAkQAQAADQYHQQAAAAABAAAAgAAAAAQKSW5rUG9pbnRWMQIA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NPgdDAAAAAAEAAACAAAAABApJbmtQb2ludFYxAgA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DTEHRQAAAAABAAAAIAAAAAQKSW5rUG9pbnRWMQIAAAAJogEAAAmjAQAACaQBAAAJpQEAAAmmAQAACacBAAAJqAEAAAmpAQAACaoBAAAJqwEAAAmsAQAACa0BAAAJrgEAAAmvAQAACbABAAAJsQEAAAmyAQAACbMBAAAJtAEAAAm1AQAACbYBAAAJtwEAAAm4AQAACbkBAAAJugEAAAm7AQAACbwBAAAJvQEAAAm+AQAACb8BAAAJwAEAAAoHRwAAAAABAAAAIAAAAAQKSW5rUG9pbnRWMQIAAAAJwQEAAAnCAQAACcMBAAAJxAEAAAnFAQAACcYBAAAJxwEAAAnIAQAACckBAAAJygEAAAnLAQAACcwBAAAJzQEAAAnOAQAACc8BAAAJ0AEAAAnRAQAACdIBAAAJ0wEAAAnUAQAACdUBAAAJ1gEAAAnXAQAACdgBAAAJ2QEAAAnaAQAACdsBAAANBQVIAAAACklua1BvaW50VjEEAAAAAVgBWQ5QcmVzc3VyZUZhY3RvcglUaW1lU3RhbXAAAAAABgYLEAIAAABeOhp1l47WP0C4G/sekXM/AAAAPwAAAAAAAAAAAUkAAABIAAAApmmapmma1j9AuBv7HpFzPwAAAD8PAAAAAAAAAAFKAAAASAAAAO6YGtg7ptY/QLgb+x6Rcz8AAAA/DwAAAAAAAAABSwAAAEgAAAA4yJoJDrLWP0C4G/sekXM/AAAAPx8AAAAAAAAAAUwAAABIAAAAyCabbLLJ1j9AuBv7HpFzPwAAAD8rAAAAAAAAAAFNAAAASAAAABJWG56E1dY/QLgb+x6Rcz8AAAA/OwAAAAAAAAABTgAAAEgAAACktBsBKe3WP0C4G/sekXM/AAAAPzsAAAAAAAAAAU8AAABIAAAA7OObMvv41j9AuBv7HpFzPwAAAD9LAAAAAAAAAAFQAAAASAAAAMZxHMdxHNc/QLgb+x6Rcz8AAAA/SwAAAAAAAAABUQAAAEgAAAAOoZz4QyjXP0C4G/sekXM/AAAAP1oAAAAAAAAAAVIAAABIAAAAWNAcKhY01z9AuBv7HpFzPwAAAD9aAAAAAAAAAAFTAAAASAAAAKD/nFvoP9c/QLgb+x6Rcz8AAAA/agAAAAAAAAABVAAAAEgAAADqLh2NukvXP0C4G/sekXM/AAAAP2oAAAAAAAAAAVUAAABIAAAAMl6dvoxX1z9AuBv7HpFzPwAAAD96AAAAAAAAAAFWAAAASAAAAHyNHfBeY9c/QLgb+x6Rcz8AAAA/iQAAAAAAAAABVwAAAEgAAADEvJ0hMW/XP0C4G/sekXM/AAAAP4kAAAAAAAAAAVgAAABIAAAADuwdUwN71z9AuBv7HpFzPwAAAD+JAAAAAAAAAAFZAAAASAAAAFYbnoTVhtc/4MRaT0Lqdz8AAAA/mQAAAAAAAAABWgAAAEgAAADoeZ7neZ7XP+DEWk9C6nc/AAAAP5kAAAAAAAAAAVsAAABIAAAAetieSh621z/gxFpPQup3PwAAAD+oAAAAAAAAAAFcAAAASAAAAAo3n63Czdc/4MRaT0Lqdz8AAAA/qAAAAAAAAAABXQAAAEgAAACclZ8QZ+XXP+DEWk9C6nc/AAAAP7gAAAAAAAAAAV4AAABIAAAAdiMgpd0I2D9A0ZmjZUN8PwAAAD/IAAAAAAAAAAFfAAAASAAAAJrgIGsmONg/QNGZo2VDfD8AAAA/yAAAAAAAAAABYAAAAEgAAAAqPyHOyk/YP0DRmaNlQ3w/AAAAP8gAAAAAAAAAAWEAAABIAAAATvwhlBN/2D9A0ZmjZUN8PwAAAD/XAAAAAAAAAAFiAAAASAAAAExHo+7S0dg/4G7se0ROgD8AAAA/1wAAAAAAAAABYwAAAEgAAAC4MyTm7QzZPzD1CybWeoI/AAAAP+cAAAAAAAAAAWQAAABIAAAAtH6lQK1f2T9geyvQZ6eEPwAAAD/nAAAAAAAAAAFlAAAASAAAAGqapmmaptk/YHsr0GenhD8AAAA/9wAAAAAAAAABZgAAAEgAAAD4Qygn/hDaP6ABS3r504Y/AAAAP/cAAAAAAAAAAWcAAABIAAAAPr4ps49v2j+gAUt6+dOGPwAAAD8GAQAAAAAAAAFoAAAASAAAAMxnq3Dz2do/oAFLevnThj8AAAA/BgEAAAAAAAABaQAAAEgAAADuby2R+1vbP6ABS3r504Y/AAAAPxYBAAAAAAAAAWoAAABIAAAAfhmvTl/G2z+gAUt6+dOGPwAAAD8WAQAAAAAAAAFrAAAASAAAAAzDMAzDMNw/oAFLevnThj8AAAA/JQEAAAAAAAABbAAAAEgAAADkmzL7+KbcP6ABS3r504Y/AAAAPyUBAAAAAAAAAW0AAABIAAAAckW0uFwR3T+gAUt6+dOGPwAAAD81AQAAAAAAAAFuAAAASAAAAALvNXbAe90/YHsr0GenhD8AAAA/RQEAAAAAAAABbwAAAEgAAACyVbj5bBXeP2B7K9Bnp4Q/AAAAP0UBAAAAAAAAAXAAAABIAAAA0l06GnWX3j8w9Qsm1nqCPwAAAD9UAQAAAAAAAAFxAAAASAAAADyVPGxPJd8/4G7se0ROgD8AAAA/VAEAAAAAAAABcgAAAEgAAADMPr4ps4/fP+Bu7HtEToA/AAAAP2QBAAAAAAAAAXMAAABIAAAA0gtgjPQC4D9A0ZmjZUN8PwAAAD9kAQAAAAAAAAF0AAAASAAAAFCxoDlULOA/QNGZo2VDfD8AAAA/dAEAAAAAAAABdQAAAEgAAABzbqH/nFvgP+DEWk9C6nc/AAAAP3QBAAAAAAAAAXYAAABIAAAAlyuixeWK4D/gxFpPQup3PwAAAD+DAQAAAAAAAAF3AAAASAAAAAIYI70AxuA/QLgb+x6Rcz8AAAA/kwEAAAAAAAABeAAAAEgAAADdpaNRd+ngP4BXuU33b24/AAAAP5MBAAAAAAAAAXkAAABIAAAAExxkzQQH4T+AV7lN929uPwAAAD+iAQAAAAAAAAF6AAAASAAAAKV6ZDCpHuE/gFe5Tfdvbj8AAAA/ogEAAAAAAAABewAAAEgAAADa8CSsNjzhP4BXuU33b24/AAAAP7IBAAAAAAAAAXwAAABIAAAAa08lD9tT4T+AV7lN929uPwAAAD+yAQAAAAAAAAF9AAAASAAAAFmWZVmWZeE/gFe5Tfdvbj8AAAA/wgEAAAAAAAABfgAAAEgAAACixeWKaHHhP4BXuU33b24/AAAAP8IBAAAAAAAAAX8AAABIAAAAjgwm1SOD4T+AV7lN929uPwAAAD/RAQAAAAAAAAGAAAAASAAAANc7pgb2juE/gFe5Tfdvbj8AAAA/0QEAAAAAAAABgQAAAEgAAAAgayY4yJrhP4BXuU33b24/AAAAP+EBAAAAAAAAAYIAAABIAAAADrJmgoOs4T+AV7lN929uPwAAAD/hAQAAAAAAAAGDAAAASAAAAPr4psw+vuE/gFe5Tfdvbj8AAAA/8QEAAAAAAAABhAAAAEgAAABDKCf+EMrhP4BXuU33b24/AAAAPwACAAAAAAAAAYUAAABIAAAAMW9nSMzb4T+AV7lN929uPwAAAD8AAgAAAAAAAAGGAAAASAAAAB22p5KH7eE/gFe5Tfdvbj8AAAA/LwIAAAAAAAABhwAAAEgAAAArBWr9SoHiP4BXuU33b24/AAAAPy8CAAAAAAAAAYgAAABIAAAA89kq3Hy24j+AV7lN929uPwAAAD8vAgAAAAAAAAGJAAAASAAAAHF/a4nc3+I/gFe5Tfdvbj8AAAA/PwIAAAAAAAABigAAAEgAAACUPGxPJQ/jP4BXuU33b24/AAAAPz8CAAAAAAAAAYsAAABIAAAAuPlsFW4+4z+AV7lN929uPwAAAD9ZAgAAAAAAAAGMAAAASAAAANu2bdu2beM/gFe5Tfdvbj8AAAA/WQIAAAAAAAABjQAAAEgAAABaXK6IFpfjP4BXuU33b24/AAAAP2kCAAAAAAAAAY4AAABIAAAA2AHvNXbA4z+AV7lN929uPwAAAD9pAgAAAAAAAAGPAAAASAAAALKPb8rs4+M/gFe5Tfdvbj8AAAA/eQIAAAAAAAABkAAAAEgAAADpBTBGegHkP4BXuU33b24/AAAAP3kCAAAAAAAAAZEAAABIAAAAHnzwwQcf5D+AV7lN929uPwAAAD+IAgAAAAAAAAGSAAAASAAAAK/a8CSsNuQ/gFe5Tfdvbj8AAAA/iAIAAAAAAAABkwAAAEgAAAD4CXFWfkLkP4BXuU33b24/AAAAP5gCAAAAAAAAAZQAAABIAAAA5lCxoDlU5D+AV7lN929uPwAAAD+nAgAAAAAAAAGVAAAASAAAAIpocbkiWuQ/gFe5Tfdvbj8AAAA/pwIAAAAAAAABlgAAAEgAAAAvgDHSC2DkP4A+O6WwvWU/AAAAP6cCAAAAAAAAAZcAAABIAAAA05fx6vRl5D+APjulsL1lPwAAAD/WAgAAAAAAAAGYAAAASAAAANOX8er0ZeQ/AEt6+dMWWj8AAAA/9gIAAAAAAAABmQAAAEgAAAB3r7ED3mvkPwBLevnTFlo/AAAAP/YCAAAAAAAAAZoAAABIAAAANtlkk002uT9J5AThbuzjPwAAAD8AAAAAAAAAAAGbAAAASAAAACDtRkBKu1E/5LlmdRhl4j8AAAA/AAAAAAAAAAABnAAAAEgAAABgv1Kg1q9kPxa2twJ9duI/AAAAP04AAAAAAAAAAZ0AAABIAAAAQNZMcJA1cz9HsgiQ4YfiPwAAAD9dAAAAAAAAAAGeAAAASAAAANBMcJA1E3w/eq5ZHUaZ4j8AAAA/XQAAAAAAAAABnwAAAEgAAACc+EMoJ/6AP6yqqqqqquI/AAAAP20AAAAAAAAAAaAAAABIAAAA5LNVuPlshT/dpvs3D7ziPwAAAD9tAAAAAAAAAAGhAAAASAAAABiGYRiGYYg/EKNMxXPN4j8AAAA/fQAAAAAAAAABogAAAEgAAABgQXOoWNCMP0KfnVLY3uI/AAAAP30AAAAAAAAAAaMAAABIAAAAeCp52J5Kjj9zm+7fPPDiPwAAAD+MAAAAAAAAAAGkAAAASAAAAFZ+QpyVn5A/jBmXJu/44j8AAAA/jAAAAAAAAAABpQAAAEgAAABuZ0jM2xmSP74V6LNTCuM/AAAAP5wAAAAAAAAAAaYAAABIAAAAhlBO/CGUkz/Xk5D6BRPjPwAAAD+cAAAAAAAAAAGnAAAASAAAABRFURRFUZQ/8RE5Qbgb4z8AAAA/qwAAAAAAAAABqAAAAEgAAAAsLldEi8uVPwmQ4YdqJOM/AAAAP6sAAAAAAAAAAakAAABIAAAAuCJaXK6Ilj8iDorOHC3jPwAAAD+7AAAAAAAAAAGqAAAASAAAAEYXXXTRRZc/PIwyFc814z8AAAA/uwAAAAAAAAABqwAAAEgAAADSC2CM9AKYPzyMMhXPNeM/AAAAP8sAAAAAAAAAAawAAABIAAAAXgBjpBfAmD9UCttbgT7jPwAAAD/aAAAAAAAAAAGtAAAASAAAAHbpaNRdOpo/bYiDojNH4z8AAAA/2gAAAAAAAAABrgAAAEgAAAAC3mvsgPeaP4cGLOnlT+M/AAAAP9oAAAAAAAAAAa8AAABIAAAAjtJuBKS0mz+fhNQvmFjjPwAAAD/qAAAAAAAAAAGwAAAASAAAABzHcRzHcZw/n4TUL5hY4z8AAAA/+gAAAAAAAAABsQAAAEgAAAA0sHdMDeydP7gCfXZKYeM/AAAAP/oAAAAAAAAAAbIAAABIAAAAwKR6ZDCpnj/SgCW9/GnjPwAAAD/6AAAAAAAAAAGzAAAASAAAAEyZfXxTZp8/0oAlvfxp4z8AAAA/CQEAAAAAAAABtAAAAEgAAABMmX18U2afP+r+zQOvcuM/AAAAPwkBAAAAAAAAAbUAAABIAAAA7EZASrsRoD/q/s0Dr3LjPwAAAD8ZAQAAAAAAAAG2AAAASAAAADLBQdZMcKA/6v7NA69y4z8AAAA/WAEAAAAAAAABtwAAAEgAAAAywUHWTHCgPwN9dkphe+M/AAAAP2cBAAAAAAAAAbgAAABIAAAAeDtDYt7OoD8DfXZKYXvjPwAAAD+WAQAAAAAAAAG5AAAASAAAAGSTTTbZZKM/6szRsiEO4j8AAAA/AAAAAAAAAAABugAAAEgAAAAeGUyqRwajP+rM0bIhDuI/AAAAP10AAAAAAAAAAbsAAABIAAAATKpHBpPqoT81R8uGOCjiPwAAAD9dAAAAAAAAAAG8AAAASAAAAAQwRnoBjKE/ZkMcFJ054j8AAAA/bQAAAAAAAAABvQAAAEgAAAAEMEZ6AYyhP5k/baEBS+I/AAAAP20AAAAAAAAAAb4AAABIAAAAvrVE7m8toT/LO74uZlziPwAAAD99AAAAAAAAAAG/AAAASAAAADLBQdZMcKA//DcPvMpt4j8AAAA/fQAAAAAAAAABwAAAAEgAAAAywUHWTHCgPy80YEkvf+I/AAAAP4wAAAAAAAAAAcEAAABIAAAA7EZASrsRoD96rlkdRpniPwAAAD+MAAAAAAAAAAHCAAAASAAAAEyZfXxTZp8/kiwCZPih4j8AAAA/nAAAAAAAAAABwwAAAEgAAABMmX18U2afP6yqqqqqquI/AAAAP5wAAAAAAAAAAcQAAABIAAAATJl9fFNmnz/FKFPxXLPiPwAAAD+sAAAAAAAAAAHFAAAASAAAAEyZfXxTZp8/3ab7Nw+84j8AAAA/GQEAAAAAAAABxgAAAEgAAADLFdHickXEP4DzwKvcpuM/AAAAPwAAAAAAAAAAAccAAABIAAAAXHTRRRddxD+A88Cr3KbjPwAAAD9eAAAAAAAAAAHIAAAASAAAAOT+1hK5v8U/gPPAq9ym4z8AAAA/bQAAAAAAAAAByQAAAEgAAABNNtlkk03GP4DzwKvcpuM/AAAAP20AAAAAAAAAAcoAAABIAAAA1MDeMTWwxz+A88Cr3KbjPwAAAD9tAAAAAAAAAAHLAAAASAAAAM9W4eazVcg/gPPAq9ym4z8AAAA/fQAAAAAAAAABzAAAAEgAAADJ7OObMvvIP4DzwKvcpuM/AAAAP30AAAAAAAAAAc0AAABIAAAAV+Hms1W4yT+A88Cr3KbjPwAAAD+NAAAAAAAAAAHOAAAASAAAAC666KKLLso/gPPAq9ym4z8AAAA/jQAAAAAAAAABzwAAAEgAAAC6ruu6ruvKP4DzwKvcpuM/AAAAP5wAAAAAAAAAAdAAAABIAAAAI+btDIl5yz+A88Cr3KbjPwAAAD+cAAAAAAAAAAHRAAAASAAAAB988MEHH8w/gPPAq9ym4z8AAAA/rAAAAAAAAAAB0gAAAEgAAAD1VPKwPZXMP4DzwKvcpuM/AAAAP6wAAAAAAAAAAdMAAABIAAAA8er0Zbw6zT+A88Cr3KbjPwAAAD+7AAAAAAAAAAHUAAAASAAAAOuA9xo74M0/gPPAq9ym4z8AAAA/uwAAAAAAAAAB1QAAAEgAAADlFvrPuYXOP4DzwKvcpuM/AAAAP8sAAAAAAAAAAdYAAABIAAAAve/7vu/7zj9odRhlKp7jPwAAAD/LAAAAAAAAAAHXAAAASAAAAJfI/a0lcs8/aHUYZSqe4z8AAAA/2wAAAAAAAAAB2AAAAEgAAABvof+cW+jPP2h1GGUqnuM/AAAAP9sAAAAAAAAAAdkAAABIAAAAkl4AY6QX0D9odRhlKp7jPwAAAD/qAAAAAAAAAAHaAAAASAAAACS9AMZIL9A/aHUYZSqe4z8AAAA/6gAAAAAAAAAB2wAAAEgAAABMcJA1ExzUP2JirSch9eM/AAAAPwAAAAAAAAAAAdwAAABIAAAAKP4Qyok/1D9iYq0nIfXjPwAAAD+NAAAAAAAAAAHdAAAASAAAANwZEvN2htQ/YmKtJyH14z8AAAA/jQAAAAAAAAAB3gAAAEgAAABIBpPqkcHUP2JirSch9eM/AAAAP5wAAAAAAAAAAd8AAABIAAAARFEURVEU1T9iYq0nIfXjPwAAAD+cAAAAAAAAAAHgAAAASAAAAPpsFW4+W9U/YmKtJyH14z8AAAA/rAAAAAAAAAAB4QAAAEgAAABA5xb6z7nVP2JirSch9eM/AAAAP7wAAAAAAAAAAeIAAABIAAAAhmEYhmEY1j9iYq0nIfXjPwAAAD/UAAAAAAAAAAHjAAAASAAAADp9Ga9OX9Y/YmKtJyH14z8AAAA/8wAAAAAAAAAB5AAAAEgAAAAm1SODSfXYP0nkBOFu7OM/AAAAPwMBAAAAAAAAAeUAAABIAAAAjgwm1SOD2T9J5AThbuzjPwAAAD8DAQAAAAAAAAHmAAAASAAAAEBzqFjQHNo/SeQE4W7s4z8AAAA/AwEAAAAAAAAB5wAAAEgAAABgeyp52J7aPy9mXJq84+M/AAAAPxMBAAAAAAAAAegAAABIAAAAgoOsmeAg2z8X6LNTCtvjPwAAAD8TAQAAAAAAAAHpAAAASAAAAKKLLrroots/F+izUwrb4z8AAAA/IgEAAAAAAAAB6gAAAEgAAAB6ZDCpHhncPxfos1MK2+M/AAAAPzIBAAAAAAAAAesAAABIAAAACg6yZoKD3D8X6LNTCtvjPwAAAD8yAQAAAAAAAAHsAAAASAAAAJi3MyTm7dw/F+izUwrb4z8AAAA/QgEAAAAAAAAB7QAAAEgAAAAmYbXhSVjdPxfos1MK2+M/AAAAP0IBAAAAAAAAAe4AAABIAAAAbNu2bdu23T8X6LNTCtvjPwAAAD9CAQAAAAAAAAHvAAAASAAAAGomOMiaCd4/F+izUwrb4z8AAAA/UQEAAAAAAAAB8AAAAEgAAACwoDlULGjePxfos1MK2+M/AAAAP1EBAAAAAAAAAfEAAABIAAAAZLw6fRmv3j8X6LNTCtvjPwAAAD9hAQAAAAAAAAHyAAAASAAAANCou3Q06t4/F+izUwrb4z8AAAA/cAEAAAAAAAAB8wAAAEgAAAD0Zbw6fRnfPxfos1MK2+M/AAAAP3ABAAAAAAAAAfQAAABIAAAAPJU8bE8l3z8X6LNTCtvjPwAAAD+AAQAAAAAAAAH1AAAASAAAAITEvJ0hMd8/F+izUwrb4z8AAAA/gAEAAAAAAAAB9gAAAEgAAADO8zzP8zzfPxfos1MK2+M/AAAAP4ABAAAAAAAAAfcAAABIAAAAGjvgvcYOyD9xHniV23TnPwAAAD8AAAAAAAAAAAH4AAAASAAAAD344IMPPsg/cR54ldt05z8AAAA/XgAAAAAAAAAB+QAAAEgAAADyE+Ks/ITIP3EeeJXbdOc/AAAAP24AAAAAAAAAAfoAAABIAAAAyezjmzL7yD9xHniV23TnPwAAAD99AAAAAAAAAAH7AAAASAAAAFfh5rNVuMk/cR54ldt05z8AAAA/fQAAAAAAAAAB/AAAAEgAAAB0NOouHY3KP3EeeJXbdOc/AAAAP40AAAAAAAAAAf0AAABIAAAAtUTuby2Ryz9xHniV23TnPwAAAD+NAAAAAAAAAAH+AAAASAAAAIez8hPirMw/cR54ldt05z8AAAA/jQAAAAAAAAAB/wAAAEgAAADrgPcaO+DNP3EeeJXbdOc/AAAAP5wAAAAAAAAAAQABAABIAAAA46z8hDgrzz9xHniV23TnPwAAAD+sAAAAAAAAAAEBAQAASAAAACS9AMZIL9A/cR54ldt05z8AAAA/rAAAAAAAAAABAgEAAEgAAACM9AIYI73QP1igz04pbOc/AAAAP6wAAAAAAAAAAQMBAABIAAAA9isFav1K0T9YoM9OKWznPwAAAD+8AAAAAAAAAAEEAQAASAAAABY0h4oFzdE/JqR+wcRa5z8AAAA/ywAAAAAAAAABBQEAAEgAAACk3QhIaTfSPyakfsHEWuc/AAAAP8sAAAAAAAAAAQYBAABIAAAANIeKBc2h0j8NJtZ6ElLnPwAAAD/LAAAAAAAAAAEHAQAASAAAADDSC2CM9NI/9KctNGBJ5z8AAAA/2wAAAAAAAAABCAEAAEgAAABUjwwm1SPTP9sphe2tQOc/AAAAP+sAAAAAAAAAAQkBAABIAAAAdkwN7B1T0z/bKYXtrUDnPwAAAD/rAAAAAAAAAAEKAQAASAAAAAirDU/CatM/2ymF7a1A5z8AAAA/+gAAAAAAAAABCwEAAEgAAACaCQ6yZoLTP8Kr3Kb7N+c/AAAAP/oAAAAAAAAAAQwBAABIAAAA5DiO4ziO0z/Cq9ym+zfnPwAAAD8KAQAAAAAAAAENAQAASAAAACxoDhULmtM/wqvcpvs35z8AAAA/CgEAAAAAAAABDgEAAEgAAAAsaA4VC5rTP6ktNGBJL+c/AAAAPxkBAAAAAAAAAQ8BAABIAAAAdpeORt2l0z+pLTRgSS/nPwAAAD8ZAQAAAAAAAAEQAQAASAAAAL7GDnivsdM/qS00YEkv5z8AAAA/KQEAAAAAAAABEQEAAEgAAAD6Ml6dvoy3P3vH18WMS+s/AAAAPwAAAAAAAAAAARIBAABIAAAAQK1fKVDrtz97x9fFjEvrPwAAAD8vAAAAAAAAAAETAQAASAAAAIYnYbXhSbg/e8fXxYxL6z8AAAA/PwAAAAAAAAABFAEAAEgAAABYlmVZlmW5P3vH18WMS+s/AAAAPz8AAAAAAAAAARUBAABIAAAAKgVq/UqBuj97x9fFjEvrPwAAAD9OAAAAAAAAAAEWAQAASAAAAGircPPZKrw/e8fXxYxL6z8AAAA/XgAAAAAAAAABFwEAAEgAAAAMiXk7Q2K+P3vH18WMS+s/AAAAP14AAAAAAAAAARgBAABIAAAAWDPBQdZMwD97x9fFjEvrPwAAAD9eAAAAAAAAAAEZAQAASAAAAL0AxkgvgME/k0WADD9U6z8AAAA/bgAAAAAAAAABGgEAAEgAAACyLMuyLMvCP6vDKFPxXOs/AAAAP24AAAAAAAAAARsBAABIAAAAqFjQHCoWxD/FQdGZo2XrPwAAAD99AAAAAAAAAAEcAQAASAAAAJ6E1YYnYcU/37954FVu6z8AAAA/fQAAAAAAAAABHQEAAEgAAAAlD9tTycPGP9+/eeBVbus/AAAAP40AAAAAAAAAAR4BAABIAAAAGjvgvcYOyD/fv3ngVW7rPwAAAD+NAAAAAAAAAAEfAQAASAAAAO2p5GF7Ksk/37954FVu6z8AAAA/nQAAAAAAAAABIAEAAEgAAADAGOkFMEbKP9+/eeBVbus/AAAAP6wAAAAAAAAAASEBAABIAAAA3WvsgPcayz/fv3ngVW7rPwAAAD+sAAAAAAAAAAEiAQAASAAAAGlg75ga2Ms/37954FVu6z8AAAA/vAAAAAAAAAABIwEAAEgAAAD1VPKwPZXMP9+/eeBVbus/AAAAP7wAAAAAAAAAASQBAABIAAAA8er0Zbw6zT/fv3ngVW7rPwAAAD/LAAAAAAAAAAElAQAASAAAAMnD9lTysM0/37954FVu6z8AAAA/ywAAAAAAAAABJgEAAEgAAACfnPhDKCfOP8VB0ZmjZes/AAAAP9sAAAAAAAAAAScBAABIAAAAd3X6Ml6dzj+rwyhT8VzrPwAAAD/bAAAAAAAAAAEoAQAASAAAAHML/efcQs8/k0WADD9U6z8AAAA/6wAAAAAAAAABKQEAAEgAAADdQv85t9DPP5NFgAw/VOs/AAAAP+sAAAAAAAAAASoBAABIAAAAtBsBKe1G0D+TRYAMP1TrPwAAAD/6AAAAAAAAAAErAQAASAAAAIz0AhgjvdA/e8fXxYxL6z8AAAA/+gAAAAAAAAABLAEAAEgAAAAcnoTVhifRP2FJL3/aQus/AAAAPwoBAAAAAAAAAS0BAABIAAAAYhiGYRiG0T8vTd7xdTHrPwAAAD8KAQAAAAAAAAEuAQAASAAAAPDBBx988NE/Fs81q8Mo6z8AAAA/KQEAAAAAAAABLwEAAEgAAADuDIl5O0PSP/5QjWQRIOs/AAAAPykBAAAAAAAAATABAABIAAAAoiiKoiiK0j/+UI1kESDrPwAAAD8pAQAAAAAAAAExAQAASAAAAA4VC5pDxdI/5NLkHV8X6z8AAAA/KQEAAAAAAAABMgEAAEgAAADCMAzDMAzTP+TS5B1fF+s/AAAAPzkBAAAAAAAAATMBAABIAAAALh2NuktH0z/k0uQdXxfrPwAAAD85AQAAAAAAAAE0AQAASAAAAFLajYCUdtM/5NLkHV8X6z8AAAA/SAEAAAAAAAABNQEAAEgAAAC+xg54r7HTP+TS5B1fF+s/AAAAP0gBAAAAAAAAATYBAABIAAAAKrOPb8rs0z/k0uQdXxfrPwAAAD9YAQAAAAAAAAE3AQAASAAAAJafEGflJ9Q/5NLkHV8X6z8AAAA/WAEAAAAAAAABOAEAAEgAAABKuxGQ0m7UP+TS5B1fF+s/AAAAP2gBAAAAAAAAATkBAABIAAAA/tYSub+11D/k0uQdXxfrPwAAAD9oAQAAAAAAAAE6AQAASAAAAGrDk7Da8NQ/5NLkHV8X6z8AAAA/dwEAAAAAAAABOwEAAEgAAABoDhULmkPVP+TS5B1fF+s/AAAAP3cBAAAAAAAAATwBAABIAAAA1PqVArV+1T/k0uQdXxfrPwAAAD+HAQAAAAAAAAE9AQAASAAAANBFF1100dU/5NLkHV8X6z8AAAA/hwEAAAAAAAABPgEAAEgAAAA8MphUjwzWP+TS5B1fF+s/AAAAP5cBAAAAAAAAAT8BAABIAAAAFsAY6QUw1j/k0uQdXxfrPwAAAD+mAQAAAAAAAAFAAQAASAAAADp9Ga9OX9Y/5NLkHV8X6z8AAAA/tgEAAAAAAAABQQEAAEgAAADumBrYO6bWP+TS5B1fF+s/AAAAP7YBAAAAAAAAAUIBAABIAAAAyCabbLLJ1j/k0uQdXxfrPwAAAD/VAQAAAAAAAAFDAQAASAAAAOzjmzL7+NY/5NLkHV8X6z8AAAA/1QEAAAAAAAABRAEAAEgAAAA0ExxkzQTXP+TS5B1fF+s/AAAAP9UBAAAAAAAAAUUBAABIAAAAfkKclZ8Q1z/k0uQdXxfrPwAAAD/0AQAAAAAAAAFGAQAASAAAAMZxHMdxHNc/5NLkHV8X6z8AAAA/FAIAAAAAAAABRwEAAEgAAAAOoZz4QyjXP+TS5B1fF+s/AAAAPxQCAAAAAAAAAUgBAABIAAAAWNAcKhY01z/k0uQdXxfrPwAAAD8jAgAAAAAAAAFJAQAASAAAAKD/nFvoP9c/5NLkHV8X6z8AAAA/MwIAAAAAAAABSgEAAEgAAAAyXp2+jFfXP+TS5B1fF+s/AAAAP0ICAAAAAAAAAUsBAABIAAAAxLydITFv1z/k0uQdXxfrPwAAAD9CAgAAAAAAAAFMAQAASAAAAFYbnoTVhtc/5NLkHV8X6z8AAAA/UgIAAAAAAAABTQEAAEgAAADoeZ7neZ7XP+TS5B1fF+s/AAAAP2ICAAAAAAAAAU4BAABIAAAAMKkeGUyq1z/k0uQdXxfrPwAAAD9iAgAAAAAAAAFPAQAASAAAAMIHH3zwwdc/5NLkHV8X6z8AAAA/cQIAAAAAAAABUAEAAEgAAAAKN5+tws3XP+TS5B1fF+s/AAAAP3ECAAAAAAAAAVEBAABIAAAAVGYf35TZ1z/k0uQdXxfrPwAAAD9xAgAAAAAAAAFSAQAASAAAAJyVnxBn5dc/5NLkHV8X6z8AAAA/kQIAAAAAAAABUwEAAEgAAAD3GjvgvcbmP8VB0ZmjZes/AAAAPwAAAAAAAAAAAVQBAABIAAAAmzL7+KbM5j/FQdGZo2XrPwAAAD8QAAAAAAAAAAFVAQAASAAAAEBKuxGQ0uY/37954FVu6z8AAAA/IAAAAAAAAAABVgEAAEgAAADkYXsqedjmP9+/eeBVbus/AAAAPy8AAAAAAAAAAVcBAABIAAAAiXk7Q2Le5j/fv3ngVW7rPwAAAD8vAAAAAAAAAAFYAQAASAAAANKou3Q06uY/37954FVu6z8AAAA/PwAAAAAAAAABWQEAAEgAAAB1wHuNHfDmP/c9IicId+s/AAAAPz8AAAAAAAAAAVoBAABIAAAAYwe819gB5z/3PSInCHfrPwAAAD9OAAAAAAAAAAFbAQAASAAAAFBO/CGUE+c/EbzKbbp/6z8AAAA/XgAAAAAAAAABXAEAAEgAAAA9lTxsTyXnPxG8ym26f+s/AAAAP30AAAAAAAAAAV0BAABIAAAA3/d93/d95z8RvMptun/rPwAAAD+NAAAAAAAAAAFeAQAASAAAABVuPluFm+c/EbzKbbp/6z8AAAA/jQAAAAAAAAABXwEAAEgAAACmzD6+KbPnPxG8ym26f+s/AAAAP50AAAAAAAAAAWABAABIAAAAW+g/5xb65z8RvMptun/rPwAAAD+dAAAAAAAAAAFhAQAASAAAADV2wHuNHeg/EbzKbbp/6z8AAAA/rAAAAAAAAAABYgEAAEgAAACzGwEp7UboPxG8ym26f+s/AAAAP7wAAAAAAAAAAWMBAABIAAAAjqmBvWNq6D/fv3ngVW7rPwAAAD+8AAAAAAAAAAFkAQAASAAAALJmgoOsmeg/xUHRmaNl6z8AAAA/vAAAAAAAAAABZQEAAEgAAAAwDMMwDMPoP5NFgAw/VOs/AAAAP8sAAAAAAAAAAWYBAABIAAAAZoKDrJng6D97x9fFjEvrPwAAAD/LAAAAAAAAAAFnAQAASAAAAEEQBEEQBOk/ScuGOCg66z8AAAA/2wAAAAAAAAABaAEAAEgAAAAbnoTVhifpPy9N3vF1Mes/AAAAP9sAAAAAAAAAAWkBAABIAAAAUBRFURRF6T8WzzWrwyjrPwAAAD/rAAAAAAAAAAFqAQAASAAAACuixeWKaOk/5NLkHV8X6z8AAAA/6wAAAAAAAAABawEAAEgAAAAFMEZ6AYzpP+TS5B1fF+s/AAAAP0gBAAAAAAAAAWwBAABIAAAAdJeORt2l6z9O3vF1MePqPwAAAD9YAQAAAAAAAAFtAQAASAAAAF8pUOtXCuw/aFyavOPr6j8AAAA/aAEAAAAAAAABbgEAAEgAAABMcJA1ExzsP4DaQgOW9Oo/AAAAP2gBAAAAAAAAAW8BAABIAAAAlJ8QZ+Un7D+ZWOtJSP3qPwAAAD+LAQAAAAAAAAFwAQAASAAAAILmULGgOew/s9aTkPoF6z8AAAA/iwEAAAAAAAABcQEAAEgAAADLFdHickXsP8tUPNesDus/AAAAP5sBAAAAAAAAAXIBAABIAAAAAIyRXgBj7D/+UI1kESDrPwAAAD/ZAQAAAAAAAAFzAQAASAAAALankoftqew//lCNZBEg6z8AAAA/6QEAAAAAAAABdAEAAEgAAABHBpPqkcHsPy9N3vF1Mes/AAAAP+kBAAAAAAAAAXUBAABIAAAAkDUTHGTN7D9Jy4Y4KDrrPwAAAD/pAQAAAAAAAAF2AQAASAAAANlkk0022ew/YUkvf9pC6z8AAAA/+AEAAAAAAAABdwEAAEgAAAAilBN/COXsP2FJL3/aQus/AAAAP/gBAAAAAAAAAXgBAABIAAAAasOTsNrw7D+TRYAMP1TrPwAAAD8IAgAAAAAAAAF5AQAASAAAAA7bU8nD9uw/k0WADD9U6z8AAAA/CAIAAAAAAAABegEAAEgAAACz8hPirPzsP5NFgAw/VOs/AAAAPxgCAAAAAAAAAXsBAABIAAAA/CGUE38I7T+rwyhT8VzrPwAAAD8YAgAAAAAAAAF8AQAASAAAAKA5VCxoDu0/q8MoU/Fc6z8AAAA/JwIAAAAAAAABfQEAAEgAAADoaNRdOhrtP6vDKFPxXOs/AAAAPycCAAAAAAAAAX4BAABIAAAA1q8UqPUr7T+rwyhT8VzrPwAAAD83AgAAAAAAAAF/AQAASAAAAMP2VPKwPe0/q8MoU/Fc6z8AAAA/VgIAAAAAAAABgAEAAEgAAAD2t5bI/a3tP6vDKFPxXOs/AAAAP1YCAAAAAAAAAYEBAABIAAAAmBrYO6YG7j+rwyhT8VzrPwAAAD9mAgAAAAAAAAGCAQAASAAAABfAGOkFMO4/q8MoU/Fc6z8AAAA/ZgIAAAAAAAABgwEAAEgAAADxTZl9fFPuP6vDKFPxXOs/AAAAP3UCAAAAAAAAAYQBAABIAAAAg6yZ4CBr7j+rwyhT8VzrPwAAAD91AgAAAAAAAAGFAQAASAAAAF06GnWXju4/q8MoU/Fc6z8AAAA/hQIAAAAAAAABhgEAAEgAAAACUtqNgJTuP6vDKFPxXOs/AAAAP4UCAAAAAAAAAYcBAABIAAAApmmapmma7j+rwyhT8VzrPwAAAD+VAgAAAAAAAAGIAQAASAAAAEuBWr9SoO4/q8MoU/Fc6z8AAAA/lQIAAAAAAAABiQEAAEgAAADumBrYO6buP6vDKFPxXOs/AAAAP+MCAAAAAAAAAYoBAABIAAAAN8iaCQ6y7j+rwyhT8VzrPwAAAD/jAgAAAAAAAAGLAQAASAAAACUP21PJw+4/q8MoU/Fc6z8AAAA/8gIAAAAAAAABjAEAAEgAAADJJptsssnuP5NFgAw/VOs/AAAAP/ICAAAAAAAAAY0BAABIAAAAEVYbnoTV7j+TRYAMP1TrPwAAAD8CAwAAAAAAAAGOAQAASAAAAFqFm89W4e4/e8fXxYxL6z8AAAA/AgMAAAAAAAABjwEAAEgAAACjtBsBKe3uP3vH18WMS+s/AAAAPxIDAAAAAAAAAZABAABIAAAAR8zbGRLz7j97x9fFjEvrPwAAAD8hAwAAAAAAAAGRAQAASAAAAOvjmzL7+O4/YUkvf9pC6z8AAAA/IQMAAAAAAAABkgEAAEgAAACR+1tL5P7uP2FJL3/aQus/AAAAP3EDAAAAAAAAAZMBAABIAAAAkftbS+T+7j9Jy4Y4KDrrPwAAAD9xAwAAAAAAAAGUAQAASAAAADUTHGTNBO8/ScuGOCg66z8AAAA/gQMAAAAAAAABlQEAAEgAAADZKtx8tgrvPy9N3vF1Mes/AAAAP4EDAAAAAAAAAZYBAABIAAAAfUKclZ8Q7z8WzzWrwyjrPwAAAD+RAwAAAAAAAAGXAQAASAAAAGuJ3N9aIu8//lCNZBEg6z8AAAA/kQMAAAAAAAABmAEAAEgAAABX0BwqFjTvP/5QjWQRIOs/AAAAP6ADAAAAAAAAAZkBAABIAAAA6S4djbpL7z/k0uQdXxfrPwAAAD+gAwAAAAAAAAGaAQAASAAAAHuNHfBeY+8/y1Q816wO6z8AAAA/sAMAAAAAAAABmwEAAEgAAABp1F06GnXvP7PWk5D6Bes/AAAAP7ADAAAAAAAAAZwBAABIAAAAVRuehNWG7z+ZWOtJSP3qPwAAAD/AAwAAAAAAAAGdAQAASAAAAOd5nud5nu8/gNpCA5b06j8AAAA/zwMAAAAAAAABngEAAEgAAABlH9+U2cfvP2hcmrzj6+o/AAAAP88DAAAAAAAAAZ8BAABIAAAA933f933f7z9O3vF1MePqPwAAAD/PAwAAAAAAAAGgAQAASAAAAOPEH0I58e8/Tt7xdTHj6j8AAAA/3wMAAAAAAAABoQEAAEgAAACJ3N9aIvfvPzVgSS9/2uo/AAAAP+4DAAAAAAAAAaIBAABIAAAAguZQsaA5tD/P6jDKVDzvPwAAAD8AAAAAAAAAAAGjAQAASAAAAKWjUXfpaLQ/z+owylQ87z8AAAA/bgAAAAAAAAABpAEAAEgAAADsHVMDe8e0P+do2RAHRe8/AAAAP24AAAAAAAAAAaUBAABIAAAAMphUjwwmtT/naNkQB0XvPwAAAD99AAAAAAAAAAGmAQAASAAAAHgSVhuehLU/AeeBV7lN7z8AAAA/jQAAAAAAAAABpwEAAEgAAAAnxFn5CXG2PwHngVe5Te8/AAAAP40AAAAAAAAAAagBAABIAAAAQK1fKVDrtz8B54FXuU3vPwAAAD+NAAAAAAAAAAGpAQAASAAAAMLNZ6tw87k/AeeBV7lN7z8AAAA/nQAAAAAAAAABqgEAAEgAAABE7m8tkfu7PwHngVe5Te8/AAAAP50AAAAAAAAAAasBAABIAAAADIl5O0Nivj8B54FXuU3vPwAAAD+sAAAAAAAAAAGsAQAASAAAAHvwwQcffMA/AeeBV7lN7z8AAAA/rAAAAAAAAAABrQEAAEgAAAByHMdxHMfBPwHngVe5Te8/AAAAP7wAAAAAAAAAAa4BAABIAAAA+abMPr4pwz8B54FXuU3vPwAAAD/MAAAAAAAAAAGvAQAASAAAAO7S0ai7dMQ/AeeBV7lN7z8AAAA/zAAAAAAAAAABsAEAAEgAAADk/tYSub/FPwHngVe5Te8/AAAAP9sAAAAAAAAAAbEBAABIAAAASMzbGRLzxj8B54FXuU3vPwAAAD/bAAAAAAAAAAGyAQAASAAAABo74L3GDsg/AeeBV7lN7z8AAAA/6wAAAAAAAAABswEAAEgAAAB/COXEH0LJPwHngVe5Te8/AAAAP+sAAAAAAAAAAbQBAABIAAAAwBjpBTBGyj8B54FXuU3vPwAAAD/6AAAAAAAAAAG1AQAASAAAAJKH7ankYcs/AeeBV7lN7z8AAAA/+gAAAAAAAAABtgEAAEgAAABl9vFNmX3MPwHngVe5Te8/AAAAPwoBAAAAAAAAAbcBAABIAAAAN2X28U2ZzT8B54FXuU3vPwAAAD8KAQAAAAAAAAG4AQAASAAAAHd1+jJenc4/AeeBV7lN7z8AAAA/GgEAAAAAAAABuQEAAEgAAABL5P7WErnPPwHngVe5Te8/AAAAPxoBAAAAAAAAAboBAABIAAAA/kqBWr9S0D8B54FXuU3vPwAAAD8pAQAAAAAAAAG7AQAASAAAAIz0AhgjvdA/AeeBV7lN7z8AAAA/KQEAAAAAAAABvAEAAEgAAACKP4Ry4g/RPxllKp5rVu8/AAAAPzkBAAAAAAAAAb0BAABIAAAArPyEOCs/0T8ZZSqea1bvPwAAAD85AQAAAAAAAAG+AQAASAAAANC5hf5zbtE/GWUqnmtW7z8AAAA/SQEAAAAAAAABvwEAAEgAAABiGIZhGIbRPxllKp5rVu8/AAAAP50BAAAAAAAAAcABAABIAAAA8naGxLyd0T8ZZSqea1bvPwAAAD/MAQAAAAAAAAHBAQAASAAAAH0Zr05fxuM/w8RaT0Lq7z8AAAA/AAAAAAAAAAABwgEAAEgAAAB9Ga9OX8bjP9tCA5b08u8/AAAAPxAAAAAAAAAAAcMBAABIAAAAITFvZ0jM4z/bQgOW9PLvPwAAAD+NAAAAAAAAAAHEAQAASAAAALKPb8rs4+M/20IDlvTy7z8AAAA/nQAAAAAAAAABxQEAAEgAAADpBTBGegHkP9tCA5b08u8/AAAAP50AAAAAAAAAAcYBAABIAAAAHnzwwQcf5D/bQgOW9PLvPwAAAD+sAAAAAAAAAAHHAQAASAAAAPgJcVZ+QuQ/20IDlvTy7z8AAAA/rAAAAAAAAAAByAEAAEgAAADTl/Hq9GXkP9tCA5b08u8/AAAAP7wAAAAAAAAAAckBAABIAAAA91TysD2V5D/bQgOW9PLvPwAAAD+8AAAAAAAAAAHKAQAASAAAAHX6Ml6dvuQ/20IDlvTy7z8AAAA/ywAAAAAAAAABywEAAEgAAAD0n3ML/efkP9tCA5b08u8/AAAAP9sAAAAAAAAAAcwBAABIAAAAF1100UUX5T/bQgOW9PLvPwAAAD/bAAAAAAAAAAHNAQAASAAAAJUCtX6lQOU/20IDlvTy7z8AAAA/6wAAAAAAAAABzgEAAEgAAADMeHX6Ml7lP9tCA5b08u8/AAAAP+sAAAAAAAAAAc8BAABIAAAA7zV2wHuN5T+RyAnC3djvPwAAAD/rAAAAAAAAAAHQAQAASAAAACSsNjwJq+U/X8y4NHnH7z8AAAA/+gAAAAAAAAAB0QEAAEgAAACjUXfpaNTlPxNSv2Bire8/AAAAPwoBAAAAAAAAAdIBAABIAAAA2cc3Zfbx5T/jVW7T/ZvvPwAAAD8KAQAAAAAAAAHTAQAASAAAAGomOMiaCeY/ydfFjEuT7z8AAAA/GgEAAAAAAAAB1AEAAEgAAAD8hDgrPyHmP5fbdP/mge8/AAAAPxoBAAAAAAAAAdUBAABIAAAAjeM4juM45j+X23T/5oHvPwAAAD8pAQAAAAAAAAHWAQAASAAAAB9COfGHUOY/fV3MuDR57z8AAAA/KQEAAAAAAAAB1wEAAEgAAACwoDlULGjmP2XfI3KCcO8/AAAAPzkBAAAAAAAAAdgBAABIAAAAQv85t9B/5j9l3yNygnDvPwAAAD85AQAAAAAAAAHZAQAASAAAAOcW+s+5heY/Zd8jcoJw7z8AAAA/SAEAAAAAAAAB2gEAAEgAAAAvRnoBjJHmP2XfI3KCcO8/AAAAP0gBAAAAAAAAAdsBAABIAAAA1F06GnWX5j9l3yNygnDvPwAAAD9YAQAAAAAAAAs=</ink>
</athena>
</file>

<file path=customXml/item12.xml><?xml version="1.0" encoding="utf-8"?>
<athena xmlns="http://schemas.microsoft.com/edu/athena" version="0.1.2681.0">
  <media streamable="true" recordStart="173752" recordEnd="243110" recordLength="641056" start="173752" end="243110" audioFormat="{00001610-0000-0010-8000-00AA00389B71}" audioRate="44100" muted="false" volume="0.8" fadeIn="0" fadeOut="0" videoFormat="{34363248-0000-0010-8000-00AA00389B71}" videoRate="30" videoWidth="960" videoHeight="720"/>
</athena>
</file>

<file path=customXml/item13.xml><?xml version="1.0" encoding="utf-8"?>
<athena xmlns="http://schemas.microsoft.com/edu/athena" version="0.1.2681.0">
  <media streamable="true" recordStart="561580" recordEnd="640961" recordLength="641056" start="561580" end="640961" audioFormat="{00001610-0000-0010-8000-00AA00389B71}" audioRate="44100" muted="false" volume="0.8" fadeIn="0" fadeOut="0" videoFormat="{34363248-0000-0010-8000-00AA00389B71}" videoRate="30" videoWidth="960" videoHeight="720"/>
</athena>
</file>

<file path=customXml/item14.xml><?xml version="1.0" encoding="utf-8"?>
<athena xmlns="http://schemas.microsoft.com/edu/athena" version="0.1.2681.0">
  <timings duration="17082"/>
</athena>
</file>

<file path=customXml/item15.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cAAAAYAAAABwMAAAAAAQAAACAAAAAECUlua0F0b21WMQIAAAAJBAAAAAkFAAAACQYAAAAJBwAAAAkIAAAACQkAAAAJCgAAAAkLAAAACQwAAAAJDQAAAAkOAAAACQ8AAAAJEAAAAAkRAAAACRIAAAAJEwAAAAkUAAAACRUAAAAJFgAAAAkXAAAACRgAAAAJGQAAAAkaAAAADQkFBAAAAAtQZW5TdHJva2VWMQQAAAAKQXR0cmlidXRlcwVUcmFjZQlTdGFydFRpbWUEVHlwZQQEAAQPUGVuQXR0cmlidXRlc1YxAgAAAApJbmtUcmFjZVYxAgAAABAMQWN0aW9uVHlwZVYxAgAAAAIAAAAJGwAAAAkcAAAAdAoAAAAAAAAF4////wxBY3Rpb25UeXBlVjEBAAAAB3ZhbHVlX18ACAIAAAAAAAAAAQUAAAAEAAAACR4AAAAJHwAAADIuAAAAAAAAAeD////j////AAAAAAEGAAAABAAAAAkhAAAACSIAAABuVgAAAAAAAAHd////4////wAAAAABBwAAAAQAAAAJJAAAAAklAAAAQ2IAAAAAAAAB2v///+P///8AAAAAAQgAAAAEAAAACScAAAAJKAAAAL12AAAAAAAAAdf////j////AAAAAAEJAAAABAAAAAkqAAAACSsAAADwvQAAAAAAAAHU////4////wAAAAABCgAAAAQAAAAJLQAAAAkuAAAAOugAAAAAAAAB0f///+P///8AAAAAAQsAAAAEAAAACTAAAAAJMQAAAJ8KAQAAAAAAAc7////j////AAAAAAEMAAAABAAAAAkzAAAACTQAAABNEwEAAAAAAAHL////4////wAAAAABDQAAAAQAAAAJNgAAAAk3AAAATBcBAAAAAAAByP///+P///8AAAAAAQ4AAAAEAAAACTkAAAAJOgAAAEIbAQAAAAAAAcX////j////AAAAAAEPAAAABAAAAAk8AAAACT0AAADTIgEAAAAAAAHC////4////wAAAAABEAAAAAQAAAAJPwAAAAlAAAAAXkYBAAAAAAABv////+P///8AAAAAAREAAAAEAAAACUIAAAAJQwAAAIZgAQAAAAAAAbz////j////AAAAAAESAAAABAAAAAlFAAAACUYAAAAxdwEAAAAAAAG5////4////wAAAAABEwAAAAQAAAAJSAAAAAlJAAAAr30BAAAAAAABtv///+P///8AAAAAARQAAAAEAAAACUsAAAAJTAAAAGSLAQAAAAAAAbP////j////AAAAAAEVAAAABAAAAAlOAAAACU8AAADypQEAAAAAAAGw////4////wAAAAABFgAAAAQAAAAJUQAAAAlSAAAAb6gBAAAAAAABrf///+P///8AAAAAARcAAAAEAAAACVQAAAAJVQAAAKuxAQAAAAAAAar////j////AAAAAAEYAAAABAAAAAlXAAAACVgAAAAAtwEAAAAAAAGn////4////wAAAAABGQAAAAQAAAAJWgAAAAlbAAAATLoBAAAAAAABpP///+P///8AAAAABRoAAAANQ2xlYXJDYW52YXNWMQIAAAAJU3RhcnRUaW1lBFR5cGUABBAMQWN0aW9uVHlwZVYxAgAAAAIAAAA5PwIAAAAAAAGj////4////wAAAAAFGwAAAA9QZW5BdHRyaWJ1dGVzVjEKAAAAB19jb2xvckEHX2NvbG9yUgdfY29sb3JHB19jb2xvckIKRml0VG9DdXJ2ZQZIZWlnaHQOSWdub3JlUHJlc3N1cmUNSXNIaWdobGlnaHRlcgVTaGFwZQVXaWR0aAAAAAAAAAAABAACAgICAQYBAQxCcnVzaFNoYXBlVjECAAAABgIAAAD/8FooAAAAAAAAAAhAAAAFov///wxCcnVzaFNoYXBlVjEBAAAAB3ZhbHVlX18ACAIAAAABAAAAAAAAAAAACEAFHAAAAApJbmtUcmFjZVYxAwAAAA1MaXN0YDErX2l0ZW1zDExpc3RgMStfc2l6ZQ9MaXN0YDErX3ZlcnNpb24EAAAYU2hhcmVkLklua2luZy5JbmtQb2ludFtdAgAAAAgIAgAAAAlfAAAArgAAAK4AAAABHgAAABsAAAD/8FooAAAAAAAAAAhAAAABoP///6L///8BAAAAAAAAAAAACEABHwAAABwAAAAJYQAAALAAAACwAAAAASEAAAAbAAAA//BaKAAAAAAAAAAIQAAAAZ7///+i////AQAAAAAAAAAAAAhAASIAAAAcAAAACWMAAADaAAAA2gAAAAEkAAAAGwAAAP/wWigAAAAAAAAACEAAAAGc////ov///wEAAAAAAAAAAAAIQAElAAAAHAAAAAllAAAAXwAAAF8AAAABJwAAABsAAAD/8FooAAAAAAAAAAhAAAABmv///6L///8BAAAAAAAAAAAACEABKAAAABwAAAAJZwAAABgAAAAYAAAAASoAAAAbAAAA//BaKAAAAAAAAAAIQAAAAZj///+i////AQAAAAAAAAAAAAhAASsAAAAcAAAACWkAAAAWAAAAFgAAAAEtAAAAGwAAAP/wWigAAAAAAAAACEAAAAGW////ov///wEAAAAAAAAAAAAIQAEuAAAAHAAAAAlrAAAAAgAAAAIAAAABMAAAABsAAAD/8FooAAAAAAAAAAhAAAABlP///6L///8BAAAAAAAAAAAACEABMQAAABwAAAAJbQAAAAEAAAABAAAAATMAAAAbAAAA//BaKAAAAAAAAAAIQAAAAZL///+i////AQAAAAAAAAAAAAhAATQAAAAcAAAACW8AAAAeAAAAHgAAAAE2AAAAGwAAAP/wWigAAAAAAAAACEAAAAGQ////ov///wEAAAAAAAAAAAAIQAE3AAAAHAAAAAlxAAAAIgAAACIAAAABOQAAABsAAAD/8FooAAAAAAAAAAhAAAABjv///6L///8BAAAAAAAAAAAACEABOgAAABwAAAAJcwAAACMAAAAjAAAAATwAAAAbAAAA//BaKAAAAAAAAAAIQAAAAYz///+i////AQAAAAAAAAAAAAhAAT0AAAAcAAAACXUAAAAfAAAAHwAAAAE/AAAAGwAAAP/wWigAAAAAAAAACEAAAAGK////ov///wEAAAAAAAAAAAAIQAFAAAAAHAAAAAl3AAAAXQAAAF0AAAABQgAAABsAAAD/8FooAAAAAAAAAAhAAAABiP///6L///8BAAAAAAAAAAAACEABQwAAABwAAAAJeQAAALYAAAC2AAAAAUUAAAAbAAAA//BaKAAAAAAAAAAIQAAAAYb///+i////AQAAAAAAAAAAAAhAAUYAAAAcAAAACXsAAAABAAAAAQAAAAFIAAAAGwAAAP/wWigAAAAAAAAACEAAAAGE////ov///wEAAAAAAAAAAAAIQAFJAAAAHAAAAAl9AAAABgEAAAYBAAABSwAAABsAAAD/8FooAAAAAAAAAAhAAAABgv///6L///8BAAAAAAAAAAAACEABTAAAABwAAAAJfwAAAJUAAACVAAAAAU4AAAAbAAAA//BaKAAAAAAAAAAIQAAAAYD///+i////AQAAAAAAAAAAAAhAAU8AAAAcAAAACYEAAAASAAAAEgAAAAFRAAAAGwAAAP/wWigAAAAAAAAACEAAAAF+////ov///wEAAAAAAAAAAAAIQAFSAAAAHAAAAAmDAAAAIgAAACIAAAABVAAAABsAAAD/8FooAAAAAAAAAAhAAAABfP///6L///8BAAAAAAAAAAAACEABVQAAABwAAAAJhQAAAFEAAABRAAAAAVcAAAAbAAAA//BaKAAAAAAAAAAIQAAAAXr///+i////AQAAAAAAAAAAAAhAAVgAAAAcAAAACYcAAAAfAAAAHwAAAAFaAAAAGwAAAP/wWigAAAAAAAAACEAAAAF4////ov///wEAAAAAAAAAAAAIQAFbAAAAHAAAAAmJAAAAAQAAAAEAAAAHXwAAAAABAAAAAAEAAAQKSW5rUG9pbnRWMQI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NUgdhAAAAAAEAAAAAAQAABApJbmtQb2ludFYxAgA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NUAdjAAAAAAEAAAAAAQAABApJbmtQb2ludFYxAgA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NJgdlAAAAAAEAAACAAAAABApJbmtQb2ludFYxAgA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NIQdnAAAAAAEAAAAgAAAABApJbmtQb2ludFYxAgAAAAkhAwAACSIDAAAJIwMAAAkkAwAACSUDAAAJJgMAAAknAwAACSgDAAAJKQMAAAkqAwAACSsDAAAJLAMAAAktAwAACS4DAAAJLwMAAAkwAwAACTEDAAAJMgMAAAkzAwAACTQDAAAJNQMAAAk2AwAACTcDAAAJOAMAAA0IB2kAAAAAAQAAACAAAAAECklua1BvaW50VjECAAAACTkDAAAJOgMAAAk7AwAACTwDAAAJPQMAAAk+AwAACT8DAAAJQAMAAAlBAwAACUIDAAAJQwMAAAlEAwAACUUDAAAJRgMAAAlHAwAACUgDAAAJSQMAAAlKAwAACUsDAAAJTAMAAAlNAwAACU4DAAANCgdrAAAAAAEAAAAEAAAABApJbmtQb2ludFYxAgAAAAlPAwAACVADAAANAgdtAAAAAAEAAAAEAAAABApJbmtQb2ludFYxAgAAAAlRAwAADQMHbwAAAAABAAAAIAAAAAQKSW5rUG9pbnRWMQIAAAAJUgMAAAlTAwAACVQDAAAJVQMAAAlWAwAACVcDAAAJWAMAAAlZAwAACVoDAAAJWwMAAAlcAwAACV0DAAAJXgMAAAlfAwAACWADAAAJYQMAAAliAwAACWMDAAAJZAMAAAllAwAACWYDAAAJZwMAAAloAwAACWkDAAAJagMAAAlrAwAACWwDAAAJbQMAAAluAwAACW8DAAANAgdxAAAAAAEAAABAAAAABApJbmtQb2ludFYxAgAAAAlwAwAACXEDAAAJcgMAAAlzAwAACXQDAAAJdQMAAAl2AwAACXcDAAAJeAMAAAl5AwAACXoDAAAJewMAAAl8AwAACX0DAAAJfgMAAAl/AwAACYADAAAJgQMAAAmCAwAACYMDAAAJhAMAAAmFAwAACYYDAAAJhwMAAAmIAwAACYkDAAAJigMAAAmLAwAACYwDAAAJjQMAAAmOAwAACY8DAAAJkAMAAAmRAwAADR4HcwAAAAABAAAAQAAAAAQKSW5rUG9pbnRWMQIAAAAJkgMAAAmTAwAACZQDAAAJlQMAAAmWAwAACZcDAAAJmAMAAAmZAwAACZoDAAAJmwMAAAmcAwAACZ0DAAAJngMAAAmfAwAACaADAAAJoQMAAAmiAwAACaMDAAAJpAMAAAmlAwAACaYDAAAJpwMAAAmoAwAACakDAAAJqgMAAAmrAwAACawDAAAJrQMAAAmuAwAACa8DAAAJsAMAAAmxAwAACbIDAAAJswMAAAm0AwAADR0HdQAAAAABAAAAIAAAAAQKSW5rUG9pbnRWMQIAAAAJtQMAAAm2AwAACbcDAAAJuAMAAAm5AwAACboDAAAJuwMAAAm8AwAACb0DAAAJvgMAAAm/AwAACcADAAAJwQMAAAnCAwAACcMDAAAJxAMAAAnFAwAACcYDAAAJxwMAAAnIAwAACckDAAAJygMAAAnLAwAACcwDAAAJzQMAAAnOAwAACc8DAAAJ0AMAAAnRAwAACdIDAAAJ0wMAAAoHdwAAAAABAAAAgAAAAAQKSW5rUG9pbnRWMQIA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CTAEAAANIwd5AAAAAAEAAAAAAQAABApJbmtQb2ludFYxAgA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J5AQAAAnlBAAACeYEAAANSgd7AAAAAAEAAAAEAAAABApJbmtQb2ludFYxAgAAAAnnBAAADQMHfQAAAAABAAAAAAIAAAQKSW5rUG9pbnRWMQIAAAAJ6AQAAAnpBAAACeoE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lVBQAACVYFAAAJVwUAAAlYBQAACVkFAAAJWgUAAAlbBQAACVwFAAAJXQUAAAleBQAACV8FAAAJYAUAAAlhBQAACWIFAAAJYwUAAAlkBQAACWUFAAAJZgUAAAlnBQAACWgFAAAJaQUAAAlqBQAACWsFAAAJbAUAAAltBQAACW4FAAAJbwUAAAlwBQAACXEF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36B38AAAAAAQAAAAABAAAECklua1BvaW50VjECAAAACe4FAAAJ7wUAAAnwBQAACfEFAAAJ8gUAAAnzBQAACfQFAAAJ9QUAAAn2BQAACfcFAAAJ+AUAAAn5BQAACfoFAAAJ+wUAAAn8BQAACf0FAAAJ/gUAAAn/BQAACQAGAAAJAQYAAAkCBgAACQMGAAAJBAYAAAkFBgAACQYGAAAJBwYAAAkIBgAACQkGAAAJCgYAAAkLBgAACQwGAAAJDQYAAAkOBgAACQ8GAAAJEAYAAAkRBgAACRIGAAAJEwYAAAkUBgAACRUGAAAJFgYAAAkXBgAACRgGAAAJGQYAAAkaBgAACRsGAAAJHAYAAAkdBgAACR4GAAAJHwYAAAkgBgAACSEGAAAJIgYAAAkjBgAACSQGAAAJJQYAAAkmBgAACScGAAAJKAYAAAkpBgAACSoGAAAJKwYAAAksBgAACS0GAAAJLgYAAAkvBgAACTAGAAAJMQYAAAkyBgAACTMGAAAJNAYAAAk1BgAACTYGAAAJNwYAAAk4BgAACTkGAAAJOgYAAAk7BgAACTwGAAAJPQYAAAk+BgAACT8GAAAJQAYAAAlBBgAACUIGAAAJQwYAAAlEBgAACUUGAAAJRgYAAAlHBgAACUgGAAAJSQYAAAlKBgAACUsGAAAJTAYAAAlNBgAACU4GAAAJTwYAAAlQBgAACVEGAAAJUgYAAAlTBgAACVQGAAAJVQYAAAlWBgAACVcGAAAJWAYAAAlZBgAACVoGAAAJWwYAAAlcBgAACV0GAAAJXgYAAAlfBgAACWAGAAAJYQYAAAliBgAACWMGAAAJZAYAAAllBgAACWYGAAAJZwYAAAloBgAACWkGAAAJagYAAAlrBgAACWwGAAAJbQYAAAluBgAACW8GAAAJcAYAAAlxBgAACXIGAAAJcwYAAAl0BgAACXUGAAAJdgYAAAl3BgAACXgGAAAJeQYAAAl6BgAACXsGAAAJfAYAAAl9BgAACX4GAAAJfwYAAAmABgAACYEGAAAJggYAAA1rB4EAAAAAAQAAACAAAAAECklua1BvaW50VjECAAAACYMGAAAJhAYAAAmFBgAACYYGAAAJhwYAAAmIBgAACYkGAAAJigYAAAmLBgAACYwGAAAJjQYAAAmOBgAACY8GAAAJkAYAAAmRBgAACZIGAAAJkwYAAAmUBgAADQ4HgwAAAAABAAAAQAAAAAQKSW5rUG9pbnRWMQIAAAAJlQYAAAmWBgAACZcGAAAJmAYAAAmZBgAACZoGAAAJmwYAAAmcBgAACZ0GAAAJngYAAAmfBgAACaAGAAAJoQYAAAmiBgAACaMGAAAJpAYAAAmlBgAACaYGAAAJpwYAAAmoBgAACakGAAAJqgYAAAmrBgAACawGAAAJrQYAAAmuBgAACa8GAAAJsAYAAAmxBgAACbIGAAAJswYAAAm0BgAACbUGAAAJtgYAAA0eB4UAAAAAAQAAAIAAAAAECklua1BvaW50VjECAAAACbcGAAAJuAYAAAm5BgAACboGAAAJuwYAAAm8BgAACb0GAAAJvgYAAAm/BgAACcAGAAAJwQYAAAnCBgAACcMGAAAJxAYAAAnFBgAACcYGAAAJxwYAAAnIBgAACckGAAAJygYAAAnLBgAACcwGAAAJzQYAAAnOBgAACc8GAAAJ0AYAAAnRBgAACdIGAAAJ0wYAAAnUBgAACdUGAAAJ1gYAAAnXBgAACdgGAAAJ2QYAAAnaBgAACdsGAAAJ3AYAAAndBgAACd4GAAAJ3wYAAAngBgAACeEGAAAJ4gYAAAnjBgAACeQGAAAJ5QYAAAnmBgAACecGAAAJ6AYAAAnpBgAACeoGAAAJ6wYAAAnsBgAACe0GAAAJ7gYAAAnvBgAACfAGAAAJ8QYAAAnyBgAACfMGAAAJ9AYAAAn1BgAACfYGAAAJ9wYAAAn4BgAACfkGAAAJ+gYAAAn7BgAACfwGAAAJ/QYAAAn+BgAACf8GAAAJAAcAAAkBBwAACQIHAAAJAwcAAAkEBwAACQUHAAAJBgcAAAkHBwAADS8HhwAAAAABAAAAIAAAAAQKSW5rUG9pbnRWMQIAAAAJCAcAAAkJBwAACQoHAAAJCwcAAAkMBwAACQ0HAAAJDgcAAAkPBwAACRAHAAAJEQcAAAkSBwAACRMHAAAJFAcAAAkVBwAACRYHAAAJFwcAAAkYBwAACRkHAAAJGgcAAAkbBwAACRwHAAAJHQcAAAkeBwAACR8HAAAJIAcAAAkhBwAACSIHAAAJIwcAAAkkBwAACSUHAAAJJgcAAAoHiQAAAAABAAAABAAAAAQKSW5rUG9pbnRWMQIAAAAJJwcAAA0DBYoAAAAKSW5rUG9pbnRWMQQAAAABWAFZDlByZXNzdXJlRmFjdG9yCVRpbWVTdGFtcAAAAAAGBgsQAgAAAEqZkAOwstY/8+tpSUG/vj8AAAA/AAAAAAAAAAABiwAAAIoAAADWlrdo8sDWP/PraUlBv74/AAAAPy8AAAAAAAAAAYwAAACKAAAAZJTezTTP1j9J8Fn0mgS/PwAAAD8/AAAAAAAAAAGNAAAAigAAAJaKemI+CNc/SfBZ9JoEvz8AAAA/TgAAAAAAAAABjgAAAIoAAAAiiKHHgBbXP0nwWfSaBL8/AAAAP04AAAAAAAAAAY8AAACKAAAAPIPvkQUz1z9J8Fn0mgS/PwAAAD9eAAAAAAAAAAGQAAAAigAAAOJ7ZMHMXdc/SfBZ9JoEvz8AAAA/XgAAAAAAAAABkQAAAIoAAAD6drKLUXrXP0nwWfSaBL8/AAAAP24AAAAAAAAAAZIAAACKAAAAFHIAVtaW1z+f9Emf9Em/PwAAAD9uAAAAAAAAAAGTAAAAigAAACxtTiBbs9c/n/RJn/RJvz8AAAA/fQAAAAAAAAABlAAAAIoAAADSZcNPIt7XP5/0SZ/0Sb8/AAAAP30AAAAAAAAAAZUAAACKAAAAeF44f+kI2D+f9Emf9Em/PwAAAD+NAAAAAAAAAAGWAAAAigAAAMRPIt53Xtg/9fg5Sk6Pvz8AAAA/jQAAAAAAAAABlwAAAIoAAACEQ+XXw6XYP0n9KfWn1L8/AAAAP5wAAAAAAAAAAZgAAACKAAAA0DTPNlL72D/QAA3QAA3APwAAAD+sAAAAAAAAAAGZAAAAigAAAEwcVSrqidk//AKFpa0vwD8AAAA/vAAAAAAAAAABmgAAAIoAAACYDT+JeN/ZP/wChaWtL8A/AAAAP7wAAAAAAAAAAZsAAACKAAAA/Pl2sotR2j8mBf16WlLAPwAAAD+8AAAAAAAAAAGcAAAAigAAAGLmrtuew9o/JgX9elpSwD8AAAA/ywAAAAAAAAABnQAAAIoAAACs15g6LRnbP1AHdVAHdcA/AAAAP8sAAAAAAAAAAZ4AAACKAAAAEsTQY0CL2z9QB3VQB3XAPwAAAD/bAAAAAAAAAAGfAAAAigAAAOqy4ScR79s/UAd1UAd1wD8AAAA/2wAAAAAAAAABoAAAAIoAAAA0pMuGn0TcP1AHdVAHdcA/AAAAP+sAAAAAAAAAAaEAAACKAAAADJPcSnCo3D98Ce0ltJfAPwAAAD/rAAAAAAAAAAGiAAAAigAAAOaB7Q5BDN0/fAntJbSXwD8AAAA/+gAAAAAAAAABowAAAIoAAADYa0ydlozdP3wJ7SW0l8A/AAAAP/oAAAAAAAAAAaQAAACKAAAAPFiExqn+3T98Ce0ltJfAPwAAAD8KAQAAAAAAAAGlAAAAigAAABRHlYp6Yt4/fAntJbSXwD8AAAA/CgEAAAAAAAABpgAAAIoAAAB4M82zjdTeP3wJ7SW0l8A/AAAAPxkBAAAAAAAAAacAAACKAAAA3B8F3aBG3z9QB3VQB3XAPwAAAD8ZAQAAAAAAAAGoAAAAigAAAEIMPQa0uN8/JgX9elpSwD8AAAA/KQEAAAAAAAABqQAAAIoAAADGfpMyIQfgPyYF/XpaUsA/AAAAPykBAAAAAAAAAaoAAACKAAAA+XQvxypA4D/8AoWlrS/APwAAAD8pAQAAAAAAAAGrAAAAigAAAGXsNykTcuA//AKFpa0vwD8AAAA/OQEAAAAAAAABrAAAAIoAAAB+54Xzl47gP/wChaWtL8A/AAAAP0gBAAAAAAAAAa0AAACKAAAAl+LTvRyr4D/8AoWlrS/APwAAAD9IAQAAAAAAAAGuAAAAigAAALDdIYihx+A//AKFpa0vwD8AAAA/WAEAAAAAAAABrwAAAIoAAAAEWtwfBd3gP9AADdAADcA/AAAAP1gBAAAAAAAAAbAAAACKAAAAkFcDhUfr4D/QAA3QAA3APwAAAD9oAQAAAAAAAAGxAAAAigAAAOPTvRyrAOE/Sf0p9afUvz8AAAA/aAEAAAAAAAABsgAAAIoAAABw0eSB7Q7hP/X4OUpOj78/AAAAP3cBAAAAAAAAAbMAAACKAAAA/M4L5y8d4T/1+DlKTo+/PwAAAD+HAQAAAAAAAAG0AAAAigAAAInMMkxyK+E/SfBZ9JoEvz8AAAA/hwEAAAAAAAABtQAAAIoAAADcSO3j1UDhP5/neZ7neb4/AAAAP5YBAAAAAAAAAbYAAACKAAAAL8WnezlW4T/z3plINO+9PwAAAD+WAQAAAAAAAAG3AAAAigAAAPVDO65aXeE/R9a58oBkvT8AAAA/pgEAAAAAAAABuAAAAIoAAACBQWITnWvhP53N2ZzN2bw/AAAAP6YBAAAAAAAAAbkAAACKAAAASMD1Rb5y4T/xxPlGGk+8PwAAAD+2AQAAAAAAAAG6AAAAigAAAA4/iXjfeeE/R7wZ8WbEuz8AAAA/tgEAAAAAAAABuwAAAIoAAACbPLDdIYjhP5uzOZuzObs/AAAAP8UBAAAAAAAAAbwAAACKAAAAJzrXQmSW4T/vqllFAK+6PwAAAD/FAQAAAAAAAAG9AAAAigAAALQ3/qempOE/752JRPPeuT8AAAA/1QEAAAAAAAABvgAAAIoAAAB6tpHax6vhP0OVqe4/VLk/AAAAP9UBAAAAAAAAAb8AAACKAAAAB7S4Pwq64T9DiNntMoS4PwAAAD/lAQAAAAAAAAHAAAAAigAAAM0yTHIrweE/mX/5l3/5tz8AAAA/AwIAAAAAAAABwQAAAIoAAADmLZo8sN3hP5ZYiZVYibU/AAAAPyICAAAAAAAAAcIAAACKAAAAjCYPbHcI4j+SJEmSJEmyPwAAAD8iAgAAAAAAAAHDAAAAigAAAFKlop6YD+I/PBOJ5r0zsT8AAAA/IgIAAAAAAAABxAAAAIoAAADfoskD2x3iP+UByTpXHrA/AAAAPzICAAAAAAAAAcUAAACKAAAAa6DwaB0s4j8e4REe4RGuPwAAAD8yAgAAAAAAAAHGAAAAigAAAGug8GgdLOI/cr6RxhPnqz8AAAA/QQIAAAAAAAABxwAAAIoAAABroPBoHSziP3Ck8cT5Rqo/AAAAP0ECAAAAAAAAAcgAAACKAAAAa6DwaB0s4j/CgXFtLByoPwAAAD9RAgAAAAAAAAHJAAAAigAAAGug8GgdLOI/wGfRaxJ8pj8AAAA/UQIAAAAAAAABygAAAIoAAABroPBoHSziP2pWEcCrZqU/AAAAP2ECAAAAAAAAAcsAAACKAAAAa6DwaB0s4j8URVEURVGkPwAAAD9hAgAAAAAAAAHMAAAAigAAAGug8GgdLOI/EiuxEiuxoj8AAAA/cAIAAAAAAAABzQAAAIoAAADfoskD2x3iP7wZ8WbEm6E/AAAAP3ACAAAAAAAAAc4AAACKAAAAGCQ20bkW4j8SERERERGhPwAAAD+AAgAAAAAAAAHPAAAAigAAAFKlop6YD+I/Zggxu12GoD8AAAA/gAIAAAAAAAAB0AAAAIoAAACMJg9sdwjiP3b/ocpU958/AAAAP48CAAAAAAAAAdEAAACKAAAAxad7OVYB4j/I3CFzh8ydPwAAAD+PAgAAAAAAAAHSAAAAigAAAP8o6AY1+uE/yNwhc4fMnT8AAAA/nwIAAAAAAAAB0wAAAIoAAABzK8Gh8uvhP3LLYccgt5w/AAAAP58CAAAAAAAAAdQAAACKAAAAIK8GCo/W4T9yy2HHILecPwAAAD+vAgAAAAAAAAHVAAAAigAAAM0yTHIrweE/xKjhb1OMmj8AAAA/vgIAAAAAAAAB1gAAAIoAAABhu0MQQ4/hP26XIcTsdpk/AAAAP74CAAAAAAAAAdcAAACKAAAAgUFiE51r4T/CdKFsH0yXPwAAAD++AgAAAAAAAAHYAAAAigAAAKLHgBb3R+E/wnShbB9Mlz8AAAA/zgIAAAAAAAAB2QAAAIoAAABw0eSB7Q7hP2xj4cC4NpY/AAAAP84CAAAAAAAAAdoAAACKAAAAV9aWt2jy4D++QGFp6wuUPwAAAD/eAgAAAAAAAAHbAAAAigAAALDdIYihx+A/ai+hvYT2kj8AAAA/3gIAAAAAAAAB3AAAAIoAAAAK5axY2pzgPxIe4REe4ZE/AAAAP+0CAAAAAAAAAd0AAACKAAAA8elejlWA4D+8DCFmt8uQPwAAAD/tAgAAAAAAAAHeAAAAigAAABJwfZGvXOA/cLHBxQYXiz8AAAA//QIAAAAAAAAB3wAAAIoAAAD5dC/HKkDgPxRswRZswYY/AAAAPwwDAAAAAAAAAeAAAACKAAAAGftNyoQc4D+8JsFn0WuCPwAAAD8MAwAAAAAAAAHhAAAAigAAAFoHi9A41d8/yMKBcW0sfD8AAAA/DAMAAAAAAAAB4gAAAIoAAACcE8jW7I3fPxA4gRM4gXM/AAAAPxwDAAAAAAAAAeMAAACKAAAA3B8F3aBG3z9w5QHJOlduPwAAAD8cAwAAAAAAAAHkAAAAigAAAAQx9BjQ4t4/wFoBawWsZT8AAAA/LAMAAAAAAAAB5QAAAIoAAAC6Pwq6QY3eP8BaAWsFrGU/AAAAPywDAAAAAAAAAeYAAACKAAAAbk4gW7M33j/AWgFrBaxlPwAAAD87AwAAAAAAAAHnAAAAigAAAApi6DGgxd0/EKABGqABWj8AAAA/SwMAAAAAAAAB6AAAAIoAAAC+cP7SEXDdPxCgARqgAVo/AAAAP0sDAAAAAAAAAekAAACKAAAA5oHtDkEM3T8QoAEaoAFaPwAAAD9bAwAAAAAAAAHqAAAAigAAAJqQA7Cyttw/EKABGqABWj8AAAA/WwMAAAAAAAAB6wAAAIoAAADCofLr4VLcPxCgARqgAVo/AAAAP2oDAAAAAAAAAewAAACKAAAAAq4v8pUL3D8QoAEaoAFaPwAAAD9qAwAAAAAAAAHtAAAAigAAAES6bPhJxNs/EKABGqABWj8AAAA/egMAAAAAAAAB7gAAAIoAAACewffIgpnbPxCgARqgAVo/AAAAP3oDAAAAAAAAAe8AAACKAAAAbMtbNHlg2z8QoAEaoAFaPwAAAD+JAwAAAAAAAAHwAAAAigAAAMbS5gSyNds/EKABGqABWj8AAAA/iQMAAAAAAAAB8QAAAIoAAAAI3yMLZu7aPxCgARqgAVo/AAAAP5kDAAAAAAAAAfIAAACKAAAA1OiHdly12j8QoAEaoAFaPwAAAD+ZAwAAAAAAAAHzAAAAigAAABb1xHwQbto/EKABGqABWj8AAAA/qQMAAAAAAAAB9AAAAIoAAADk/ijoBjXaPxCgARqgAVo/AAAAP6kDAAAAAAAAAfUAAACKAAAAJAtm7rrt2T8QoAEaoAFaPwAAAD+4AwAAAAAAAAH2AAAAigAAAEwcVSrqidk/EKABGqABWj8AAAA/uAMAAAAAAAAB9wAAAIoAAACOKJIwnkLZPxCgARqgAVo/AAAAP8gDAAAAAAAAAfgAAACKAAAAQjeo0Q/t2D8QoAEaoAFaPwAAAD/IAwAAAAAAAAH5AAAAigAAAGpIlw0/idg/EKABGqABWj8AAAA/2AMAAAAAAAAB+gAAAIoAAAAEXF/kKxfYP8BaAWsFrGU/AAAAP9gDAAAAAAAAAfsAAACKAAAAhnTZ8JOI1z9w5QHJOlduPwAAAD/nAwAAAAAAAAH8AAAAigAAACKIoceAFtc/aH2BwtLWdz8AAAA/5wMAAAAAAAAB/QAAAIoAAADWlrdo8sDWPxAEQRAEQYA/AAAAP/cDAAAAAAAAAf4AAACKAAAA/qempCFd1j+8JsFn0WuCPwAAAD/3AwAAAAAAAAH/AAAAigAAAMyxChAYJNY/FGzBFmzBhj8AAAA/BgQAAAAAAAABAAEAAIoAAAAmuZXgUPnVP3CxwcUGF4s/AAAAPwYEAAAAAAAAAQEBAACKAAAADr5HFszc1T8c1EEd1EGNPwAAAD8WBAAAAAAAAAECAQAAigAAAPTC+UtHwNU/yPbBdKFsjz8AAAA/FgQAAAAAAAABAwEAAIoAAABoxdLmBLLVP7wMIWa3y5A/AAAAPyYEAAAAAAAAAQQBAACKAAAA3MergcKj1T8SHuERHuGRPwAAAD8mBAAAAAAAAAEFAQAAigAAAE7KhByAldU/ai+hvYT2kj8AAAA/NQQAAAAAAAABBgEAAIoAAADCzF23PYfVP75AYWnrC5Q/AAAAPzUEAAAAAAAAAQcBAACKAAAANs82Uvt41T9sY+HAuDaWPwAAAD9FBAAAAAAAAAEIAQAAigAAADbPNlL7eNU/wnShbB9Mlz8AAAA/VQQAAAAAAAABCQEAAIoAAAAc1OiHdlzVPxy6oRu6oZs/AAAAP2QEAAAAAAAAAQoBAACKAAAAHNToh3Zc1T/I3CFzh8ydPwAAAD9kBAAAAAAAAAELAQAAigAAAJDWwSI0TtU/Zggxu12GoD8AAAA/ZAQAAAAAAAABDAEAAIoAAAAE2Zq98T/VP2ci0bx3JqI/AAAAP3QEAAAAAAAAAQ0BAACKAAAABNmavfE/1T8URVEURVGkPwAAAD90BAAAAAAAAAEOAQAAigAAAHbbc1ivMdU/wGfRaxJ8pj8AAAA/gwQAAAAAAAABDwEAAIoAAAB223NYrzHVP26KUcPfpqg/AAAAP5MEAAAAAAAAARABAACKAAAA6t1M82wj1T9wpPHE+UaqPwAAAD+TBAAAAAAAAAERAQAAigAAAOrdTPNsI9U/HMdxHMdxrD8AAAA/sgQAAAAAAAABEgEAAIoAAADq3UzzbCPVPyD7sR/7sa8/AAAAP7IEAAAAAAAAARMBAACKAAAA6t1M82wj1T/lAck6Vx6wPwAAAD+yBAAAAAAAAAEUAQAAigAAAOrdTPNsI9U/PBOJ5r0zsT8AAAA/sgQAAAAAAAABFQEAAIoAAADq3UzzbCPVP5EXeZEXebE/AAAAP8IEAAAAAAAAARYBAACKAAAA6t1M82wj1T89IFnnygOyPwAAAD/SBAAAAAAAAAEXAQAAigAAAOrdTPNsI9U/6Cg5PX6Osj8AAAA/0gQAAAAAAAABGAEAAIoAAAB223NYrzHVP5QxGZMxGbM/AAAAP+EEAAAAAAAAARkBAACKAAAABNmavfE/1T/pNQk+i16zPwAAAD/hBAAAAAAAAAEaAQAAigAAAJDWwSI0TtU/6ULZPpgutD8AAAA/4QQAAAAAAAABGwEAAIoAAAAc1OiHdlzVP5VLuZRLubQ/AAAAP/EEAAAAAAAAARwBAACKAAAAqNEP7bhq1T9AVJnq/kO1PwAAAD/xBAAAAAAAAAEdAQAAigAAADbPNlL7eNU/61x5QLLOtT8AAAA/AAUAAAAAAAABHgEAAIoAAADCzF23PYfVP5ZlWZZlWbY/AAAAPwAFAAAAAAAAAR8BAACKAAAATsqEHICV1T9CbjnsGOS2PwAAAD8QBQAAAAAAAAEgAQAAigAAANzHq4HCo9U/l3Ipl3Iptz8AAAA/IAUAAAAAAAABIQEAAIoAAAD0wvlLR8DVP0J7Ce0ltLc/AAAAPyAFAAAAAAAAASIBAACKAAAADr5HFszc1T/ug+lC2T64PwAAAD8/BQAAAAAAAAEjAQAAigAAALS2vEWTB9Y/7pC5Q+YOuT8AAAA/XgUAAAAAAAABJAEAAIoAAACMpc0JZGvWP5umaZqmabo/AAAAP40FAAAAAAAAASUBAACKAAAAMp5COSuW1j9Fr0nwWfS6PwAAAD+NBQAAAAAAAAEmAQAAigAAAL6baZ5tpNY/Ra9J8Fn0uj8AAAA/vAUAAAAAAAABJwEAAIoAAAAKjVP9+/nWP5uzOZuzObs/AAAAP8wFAAAAAAAAASgBAACKAAAAlop6Yj4I1z+bszmbszm7PwAAAD/bBQAAAAAAAAEpAQAAigAAADyD75EFM9c/8bcpRg1/uz8AAAA/CgYAAAAAAAABKgEAAIoAAAA8g++RBTPXP0e8GfFmxLs/AAAAP1AIAAAAAAAAASsBAACKAAAAyIAW90dB1z+bwAmcwAm8PwAAAD9QCAAAAAAAAAEsAQAAigAAAFR+PVyKT9c/m8AJnMAJvD8AAAA/YAgAAAAAAAABLQEAAIoAAABUfj1cik/XP/HE+UYaT7w/AAAAP2AIAAAAAAAAAS4BAACKAAAA+nayi1F61z9Hyenxc5S8PwAAAD9vCAAAAAAAAAEvAQAAigAAABRyAFbWltc/R8np8XOUvD8AAAA/fwgAAAAAAAABMAEAAIoAAAC6anWFncHXP0fJ6fFzlLw/AAAAP38IAAAAAAAAATEBAACKAAAAXmPqtGTs1z+dzdmczdm8PwAAAD+PCAAAAAAAAAEyAQAAigAAAARcX+QrF9g/nc3ZnM3ZvD8AAAA/jwgAAAAAAAABMwEAAIoAAAAeV62usDPYP53N2ZzN2bw/AAAAP54IAAAAAAAAATQBAACKAAAAxE8i3nde2D+dzdmczdm8PwAAAD+eCAAAAAAAAAE1AQAAigAAAN5KcKj8etg/nc3ZnM3ZvD8AAAA/nggAAAAAAAABNgEAAIoAAAD4Rb5ygZfYP53N2ZzN2bw/AAAAP64IAAAAAAAAATcBAACKAAAAhEPl18Ol2D+dzdmczdm8PwAAAD+uCAAAAAAAAAE4AQAAigAAAJU0pMuGn+Q/iNntMoSYzT8AAAA/AAAAAAAAAAABOQEAAIoAAABcszf+p6bkP4jZ7TKEmM0/AAAAP40AAAAAAAAAAToBAACKAAAAXLM3/qem5D+y22UIMbvNPwAAAD+NAAAAAAAAAAE7AQAAigAAACIyyzDJreQ/sttlCDG7zT8AAAA/nQAAAAAAAAABPAEAAIoAAADpsF5j6rTkP97d3d3d3c0/AAAAP6wAAAAAAAAAAT0BAACKAAAAri/ylQu85D/e3d3d3d3NPwAAAD+sAAAAAAAAAAE+AQAAigAAAHWuhcgsw+Q/3t3d3d3dzT8AAAA/vAAAAAAAAAABPwEAAIoAAAA7LRn7TcrkP97d3d3d3c0/AAAAP8wAAAAAAAAAAUABAACKAAAAxypAYJDY5D/e3d3d3d3NPwAAAD/bAAAAAAAAAAFBAQAAigAAAI6p05Kx3+Q/3t3d3d3dzT8AAAA/2wAAAAAAAAABQgEAAIoAAADhJY4qFfXkP97d3d3d3c0/AAAAP+sAAAAAAAAAAUMBAACKAAAAbSO1j1cD5T+y22UIMbvNPwAAAD/rAAAAAAAAAAFEAQAAigAAAPog3PSZEeU/sttlCDG7zT8AAAA/6wAAAAAAAAABRQEAAIoAAABNnZaM/SblP4jZ7TKEmM0/AAAAP/oAAAAAAAAAAUYBAACKAAAAExwqvx4u5T+I2e0yhJjNPwAAAD8KAQAAAAAAAAFHAQAAigAAAGaY5FaCQ+U/Xtd1Xdd1zT8AAAA/CgEAAAAAAAABSAEAAIoAAAAsF3iJo0rlP17XdV3Xdc0/AAAAPxoBAAAAAAAAAUkBAACKAAAA85ULvMRR5T9e13Vd13XNPwAAAD8aAQAAAAAAAAFKAQAAigAAAEUSxlMoZ+U/MtX9hypTzT8AAAA/KQEAAAAAAAABSwEAAIoAAADSD+24anXlPzLV/YcqU80/AAAAPzkBAAAAAAAAAUwBAACKAAAAmY6A64t85T8y1f2HKlPNPwAAAD85AQAAAAAAAAFNAQAAigAAACWMp1DOiuU/MtX9hypTzT8AAAA/OQEAAAAAAAABTgEAAIoAAACyic61EJnlPzLV/YcqU80/AAAAP0kBAAAAAAAAAU8BAACKAAAAdwhi6DGg5T8y1f2HKlPNPwAAAD9YAQAAAAAAAAFQAQAAigAAAD6H9RpTp+U/MtX9hypTzT8AAAA/aAEAAAAAAAABUQEAAIoAAAAEBolNdK7lPzLV/YcqU80/AAAAP2gBAAAAAAAAAVIBAACKAAAAy4QcgJW15T8y1f2HKlPNPwAAAD93AQAAAAAAAAFTAQAAigAAAJEDsLK2vOU/MtX9hypTzT8AAAA/hwEAAAAAAAABVAEAAIoAAABYgkPl18PlPzLV/YcqU80/AAAAP4cBAAAAAAAAAVUBAACKAAAA5H9qShrS5T8I04WyfTDNPwAAAD+XAQAAAAAAAAFWAQAAigAAAKr+/Xw72eU/3NAN3dANzT8AAAA/lwEAAAAAAAABVwEAAIoAAABxfZGvXODlP9zQDd3QDc0/AAAAP7ABAAAAAAAAAVgBAACKAAAANvwk4n3n5T+yzpUHJOvMPwAAAD/AAQAAAAAAAAFZAQAAigAAAP16uBSf7uU/ss6VByTrzD8AAAA/3wEAAAAAAAABWgEAAIoAAADD+UtHwPXlP7LOlQck68w/AAAAPw4CAAAAAAAAAVsBAACKAAAAinjfeeH85T+yzpUHJOvMPwAAAD9mAwAAAAAAAAFcAQAAigAAAFD3cqwCBOY/ss6VByTrzD8AAAA/dQMAAAAAAAABXQEAAIoAAAAWdgbfIwvmP7LOlQck68w/AAAAP5UDAAAAAAAAAV4BAACKAAAA3PSZEUUS5j+yzpUHJOvMPwAAAD/jAwAAAAAAAAFfAQAAigAAAKNzLURmGeY/ss6VByTrzD8AAAA/8gMAAAAAAAABYAEAAIoAAABp8sB2hyDmP7LOlQck68w/AAAAPwIEAAAAAAAAAWEBAACKAAAA9e/n28ku5j+yzpUHJOvMPwAAAD8CBAAAAAAAAAFiAQAAigAAAElsonMtROY/ss6VByTrzD8AAAA/EgQAAAAAAAABYwEAAIoAAACb6FwLkVnmP7LOlQck68w/AAAAPxIEAAAAAAAAAWQBAACKAAAAKOaDcNNn5j+yzpUHJOvMPwAAAD8hBAAAAAAAAAFlAQAAigAAALTjqtUVduY/ss6VByTrzD8AAAA/IQQAAAAAAAABZgEAAIoAAAAIYGVteYvmP7LOlQck68w/AAAAPzEEAAAAAAAAAWcBAACKAAAAWtwfBd2g5j+yzpUHJOvMPwAAAD8xBAAAAAAAAAFoAQAAigAAAObZRmofr+Y/ss6VByTrzD8AAAA/QQQAAAAAAAABaQEAAIoAAAA6VgECg8TmP9zQDd3QDc0/AAAAP0EEAAAAAAAAAWoBAACKAAAAxlMoZ8XS5j8I04WyfTDNPwAAAD9QBAAAAAAAAAFrAQAAigAAAI3Su5nm2eY/CNOFsn0wzT8AAAA/UAQAAAAAAAABbAEAAIoAAABTUU/MB+HmPwjThbJ9MM0/AAAAP2AEAAAAAAAAAW0BAACKAAAAGtDi/ijo5j8I04WyfTDNPwAAAD9gBAAAAAAAAAFuAQAAigAAAOBOdjFK7+Y/CNOFsn0wzT8AAAA/bwQAAAAAAAABbwEAAIoAAACnzQlka/bmPwjThbJ9MM0/AAAAP38EAAAAAAAAAXABAACKAAAAbEydloz95j8I04WyfTDNPwAAAD9/BAAAAAAAAAFxAQAAigAAADPLMMmtBOc/CNOFsn0wzT8AAAA/jwQAAAAAAAABcgEAAIoAAAAzyzDJrQTnP9zQDd3QDc0/AAAAP48EAAAAAAAAAXMBAACKAAAAwMhXLvAS5z/c0A3d0A3NPwAAAD+eBAAAAAAAAAF0AQAAigAAAIVH62ARGuc/hswdMnfIzD8AAAA/rgQAAAAAAAABdQEAAIoAAAASRRLGUyjnP4bMHTJ3yMw/AAAAP64EAAAAAAAAAXYBAACKAAAAn0I5K5Y25z9cyqVcyqXMPwAAAD+uBAAAAAAAAAF3AQAAigAAAGXBzF23Pec/Msgthx2DzD8AAAA/vgQAAAAAAAABeAEAAIoAAADyvvPC+UvnPwbGtbFwYMw/AAAAP80EAAAAAAAAAXkBAACKAAAAf7waKDxa5z/cwz3cwz3MPwAAAD/NBAAAAAAAAAF6AQAAigAAAAu6QY1+aOc/ssHFBhcbzD8AAAA/3QQAAAAAAAABewEAAIoAAACYt2jywHbnP4a/TTFq+Ms/AAAAP90EAAAAAAAAAXwBAACKAAAAXTb8JOJ95z9cvdVbvdXLPwAAAD/dBAAAAAAAAAF9AQAAigAAAOozI4okjOc/BrnlsGOQyz8AAAA/7AQAAAAAAAABfgEAAIoAAACxsra8RZPnPwa55bBjkMs/AAAAP/wEAAAAAAAAAX8BAACKAAAAdzFK72aa5z/ctm3btm3LPwAAAD/8BAAAAAAAAAGAAQAAigAAAHcxSu9mmuc/sLT1BQpLyz8AAAA/DAUAAAAAAAABgQEAAIoAAAB3MUrvZprnP1qwBVuwBcs/AAAAPwwFAAAAAAAAAYIBAACKAAAAPbDdIYih5z8wro2FA+PKPwAAAD8bBQAAAAAAAAGDAQAAigAAAD2w3SGIoec/BqwVsFbAyj8AAAA/GwUAAAAAAAABhAEAAIoAAAA9sN0hiKHnP7CnJQX9eso/AAAAPysFAAAAAAAAAYUBAACKAAAAPbDdIYih5z8ulO2D6ULJPwAAAD9KBQAAAAAAAAGGAQAAigAAAD2w3SGIoec/2o/92I/9yD8AAAA/aQUAAAAAAAABhwEAAIoAAAA9sN0hiKHnP9iCLdiCLcg/AAAAP4kFAAAAAAAAAYgBAACKAAAAsbK2vEWT5z/YaI3WaI3GPwAAAD+JBQAAAAAAAAGJAQAAigAAAOozI4okjOc/gGSdKw9Ixj8AAAA/iQUAAAAAAAABigEAAIoAAABdNvwk4n3nPwBeNasI4MU/AAAAP5gFAAAAAAAAAYsBAACKAAAAmLdo8sB25z+sWUUAr5rFPwAAAD+YBQAAAAAAAAGMAQAAigAAAAu6QY1+aOc/VlVVVVVVxT8AAAA/qAUAAAAAAAABjQEAAIoAAABEO65aXWHnPyxT3X+oMsU/AAAAP6gFAAAAAAAAAY4BAACKAAAAf7waKDxa5z8AUWWq+w/FPwAAAD+4BQAAAAAAAAGPAQAAigAAAH+8Gig8Wuc/1E7t1E7txD8AAAA/uAUAAAAAAAABkAEAAIoAAADyvvPC+UvnP6pMdf+hysQ/AAAAP8QFAAAAAAAAAZEBAACKAAAAK0BgkNhE5z+ASv0p9afEPwAAAD/EBQAAAAAAAAGSAQAAigAAAGXBzF23Pec/gEr9KfWnxD8AAAA/1AUAAAAAAAABkwEAAIoAAADZw6X4dC/nP1RIhVRIhcQ/AAAAP9QFAAAAAAAAAZQBAACKAAAAEkUSxlMo5z8qRg1/m2LEPwAAAD/jBQAAAAAAAAGVAQAAigAAAIVH62ARGuc/KkYNf5tixD8AAAA/4wUAAAAAAAABlgEAAIoAAAD5ScT7zgvnP9RBHdRBHcQ/AAAAP/MFAAAAAAAAAZcBAACKAAAA4E52MUrv5j/UQR3UQR3EPwAAAD/zBQAAAAAAAAGYAQAAigAAADpWAQKDxOY/qj+l/pT6wz8AAAA/AwYAAAAAAAABmQEAAIoAAAAhW7M3/qfmP4A9LSno18M/AAAAPxIGAAAAAAAAAZoBAACKAAAAQeHROliE5j9UO7VTO7XDPwAAAD8SBgAAAAAAAAGbAQAAigAAAJvoXAuRWeY//jbFqOFvwz8AAAA/EgYAAAAAAAABnAEAAIoAAAAwcVSpqCfmP6gy1f2HKsM/AAAAPyIGAAAAAAAAAZ0BAACKAAAAFnYG3yML5j+oMtX9hyrDPwAAAD8iBgAAAAAAAAGeAQAAigAAADb8JOJ95+U/fjBdKNsHwz8AAAA/MgYAAAAAAAABnwEAAIoAAAAdAdcX+crlP1Qu5VIu5cI/AAAAPzIGAAAAAAAAAaABAACKAAAABAaJTXSu5T8oLG19gcLCPwAAAD9BBgAAAAAAAAGhAQAAigAAALKJzrUQmeU/KCxtfYHCwj8AAAA/QQYAAAAAAAABogEAAIoAAADSD+24anXlP/wp9afUn8I/AAAAP1EGAAAAAAAAAaMBAACKAAAAgJMyIQdg5T/8KfWn1J/CPwAAAD9RBgAAAAAAAAGkAQAAigAAAGaY5FaCQ+U//Cn1p9Sfwj8AAAA/YAYAAAAAAAABpQEAAIoAAABNnZaM/SblP9InfdInfcI/AAAAP3AGAAAAAAAAAaYBAACKAAAANKJIwngK5T/SJ33SJ33CPwAAAD9wBgAAAAAAAAGnAQAAigAAAOEljioV9eQ/0id90id9wj8AAAA/cAYAAAAAAAABqAEAAIoAAACOqdOSsd/kP9InfdInfcI/AAAAP4AGAAAAAAAAAakBAACKAAAAOy0Z+03K5D/SJ33SJ33CPwAAAD+ABgAAAAAAAAGqAQAAigAAAOmwXmPqtOQ/0id90id9wj8AAAA/jwYAAAAAAAABqwEAAIoAAACVNKTLhp/kP9InfdInfcI/AAAAP48GAAAAAAAAAawBAACKAAAACTd9ZkSR5D/8KfWn1J/CPwAAAD+fBgAAAAAAAAGtAQAAigAAALa6ws7ge+Q/VC7lUi7lwj8AAAA/rwYAAAAAAAABrgEAAIoAAADvOy+cv3TkP34wXSjbB8M/AAAAP68GAAAAAAAAAa8BAACKAAAAYz4IN31m5D+oMtX9hyrDPwAAAD++BgAAAAAAAAGwAQAAigAAAJy/dARcX+Q//jbFqOFvwz8AAAA/vgYAAAAAAAABsQEAAIoAAACcv3QEXF/kPyg5PX6OksM/AAAAP74GAAAAAAAAAbIBAACKAAAA1kDh0TpY5D9UO7VTO7XDPwAAAD/OBgAAAAAAAAGzAQAAigAAANZA4dE6WOQ/gD0tKejXwz8AAAA/3QYAAAAAAAABtAEAAIoAAAAPwk2fGVHkP6o/pf6U+sM/AAAAP90GAAAAAAAAAbUBAACKAAAAD8JNnxlR5D/UQR3UQR3EPwAAAD/dBgAAAAAAAAG2AQAAigAAAA/CTZ8ZUeQ/KkYNf5tixD8AAAA/7QYAAAAAAAABtwEAAIoAAAAPwk2fGVHkP1RIhVRIhcQ/AAAAP/0GAAAAAAAAAbgBAACKAAAAD8JNnxlR5D+qTHX/ocrEPwAAAD/9BgAAAAAAAAG5AQAAigAAAA/CTZ8ZUeQ/AFFlqvsPxT8AAAA/DAcAAAAAAAABugEAAIoAAAAPwk2fGVHkP4BXzSoCeMU/AAAAPwwHAAAAAAAAAbsBAACKAAAAD8JNnxlR5D8sYK2AtQLGPwAAAD8cBwAAAAAAAAG8AQAAigAAAA/CTZ8ZUeQ/rGYVAbxqxj8AAAA/HAcAAAAAAAABvQEAAIoAAAAPwk2fGVHkPyxtfYHC0sY/AAAAPywHAAAAAAAAAb4BAACKAAAAD8JNnxlR5D+sc+UByTrHPwAAAD8sBwAAAAAAAAG/AQAAigAAAA/CTZ8ZUeQ/LHpNgs+ixz8AAAA/OwcAAAAAAAABwAEAAIoAAADWQOHROljkP66AtQLWCsg/AAAAPzsHAAAAAAAAAcEBAACKAAAAnL90BFxf5D8EhaWtL1DIPwAAAD87BwAAAAAAAAHCAQAAigAAAJy/dARcX+Q/hIsNLja4yD8AAAA/SwcAAAAAAAABwwEAAIoAAABjPgg3fWbkPwSSda48IMk/AAAAP1oHAAAAAAAAAcQBAACKAAAAKr2baZ5t5D9almVZlmXJPwAAAD9aBwAAAAAAAAHFAQAAigAAACq9m2mebeQ/rppVBPCqyT8AAAA/agcAAAAAAAABxgEAAIoAAADvOy+cv3TkPwSfRa9J8Mk/AAAAP2oHAAAAAAAAAccBAACKAAAA7zsvnL905D9aozVaozXKPwAAAD96BwAAAAAAAAHIAQAAigAAAO87L5y/dOQ/hqWtL1BYyj8AAAA/egcAAAAAAAAByQEAAIoAAADvOy+cv3TkP9qpndqpnco/AAAAP4kHAAAAAAAAAcoBAACKAAAA7zsvnL905D8GrBWwVsDKPwAAAD+JBwAAAAAAAAHLAQAAigAAAO87L5y/dOQ/WrAFW7AFyz8AAAA/mQcAAAAAAAABzAEAAIoAAADvOy+cv3TkP4ayfTBdKMs/AAAAP5kHAAAAAAAAAc0BAACKAAAA7zsvnL905D+wtPUFCkvLPwAAAD+pBwAAAAAAAAHOAQAAigAAAO87L5y/dOQ/BrnlsGOQyz8AAAA/qQcAAAAAAAABzwEAAIoAAADvOy+cv3TkPzK7XYYQs8s/AAAAP7gHAAAAAAAAAdABAACKAAAA7zsvnL905D9cvdVbvdXLPwAAAD+4BwAAAAAAAAHRAQAAigAAAO87L5y/dOQ/ssHFBhcbzD8AAAA/yAcAAAAAAAAB0gEAAIoAAADvOy+cv3TkP9zDPdzDPcw/AAAAP8gHAAAAAAAAAdMBAACKAAAA7zsvnL905D8GxrWxcGDMPwAAAD/XBwAAAAAAAAHUAQAAigAAAO87L5y/dOQ/Msgthx2DzD8AAAA/1wcAAAAAAAAB1QEAAIoAAADvOy+cv3TkP4bMHTJ3yMw/AAAAP+cHAAAAAAAAAdYBAACKAAAA7zsvnL905D+yzpUHJOvMPwAAAD/nBwAAAAAAAAHXAQAAigAAAO87L5y/dOQ/3NAN3dANzT8AAAA/9wcAAAAAAAAB2AEAAIoAAADvOy+cv3TkPwjThbJ9MM0/AAAAP/cHAAAAAAAAAdkBAACKAAAA7zsvnL905D8y1f2HKlPNPwAAAD8GCAAAAAAAAAHaAQAAigAAAO87L5y/dOQ/Xtd1Xdd1zT8AAAA/FggAAAAAAAAB2wEAAIoAAADvOy+cv3TkP4jZ7TKEmM0/AAAAPyYIAAAAAAAAAdwBAACKAAAA7zsvnL905D+y22UIMbvNPwAAAD81CAAAAAAAAAHdAQAAigAAAO87L5y/dOQ/3t3d3d3dzT8AAAA/RQgAAAAAAAAB3gEAAIoAAADvOy+cv3TkPwjgVbOKAM4/AAAAP1QIAAAAAAAAAd8BAACKAAAA7zsvnL905D8y4s2INyPOPwAAAD9UCAAAAAAAAAHgAQAAigAAAO87L5y/dOQ/XuRFXuRFzj8AAAA/dAgAAAAAAAAB4QEAAIoAAADvOy+cv3TkP4jmvTORaM4/AAAAP3QIAAAAAAAAAeIBAACKAAAA7zsvnL905D+06DUJPovOPwAAAD+DCAAAAAAAAAHjAQAAigAAAO87L5y/dOQ/3uqt3uqtzj8AAAA/kwgAAAAAAAAB5AEAAIoAAADvOy+cv3TkPwrtJbSX0M4/AAAAP5MIAAAAAAAAAeUBAACKAAAA7zsvnL905D80752JRPPOPwAAAD+jCAAAAAAAAAHmAQAAigAAAO87L5y/dOQ/XvEVX/EVzz8AAAA/0QgAAAAAAAAB5wEAAIoAAADvOy+cv3TkP4rzjTSeOM8/AAAAPwAJAAAAAAAAAegBAACKAAAA6INw02dGpD+sc+UByTrHPwAAAD8AAAAAAAAAAAHpAQAAigAAALBc4CWOKqU/rHPlAck6xz8AAAA/IAAAAAAAAAAB6gEAAIoAAAB6NVB4tA6mP6xz5QHJOsc/AAAAPyAAAAAAAAAAAesBAACKAAAAqPr38+1kpz+sc+UByTrHPwAAAD9OAAAAAAAAAAHsAQAAigAAAPTAdocghq4/rHPlAck6xz8AAAA/TgAAAAAAAAAB7QEAAIoAAACoJWO/SZmwP6xz5QHJOsc/AAAAP04AAAAAAAAAAe4BAACKAAAA1eoKO4PvsT+sc+UByTrHPwAAAD9eAAAAAAAAAAHvAQAAigAAAKDDeo2p07I/rHPlAck6xz8AAAA/XgAAAAAAAAAB8AEAAIoAAACbkoZ02fCzP6xz5QHJOsc/AAAAP24AAAAAAAAAAfEBAACKAAAAMnVaMvabtD+sc+UByTrHPwAAAD99AAAAAAAAAAHyAQAAigAAAMlXLvASR7U/rHPlAck6xz8AAAA/fQAAAAAAAAAB8wEAAIoAAAAuRGYZJrm1P6xz5QHJOsc/AAAAP30AAAAAAAAAAfQBAACKAAAAkjCeQjkrtj+sc+UByTrHPwAAAD+NAAAAAAAAAAH1AQAAigAAAPcc1mtMnbY/rHPlAck6xz8AAAA/jQAAAAAAAAAB9gEAAIoAAABdCQ6VXw+3P6xz5QHJOsc/AAAAP50AAAAAAAAAAfcBAACKAAAAj/+pKWlItz+sc+UByTrHPwAAAD+sAAAAAAAAAAH4AQAAigAAACbifeeF87c/rHPlAck6xz8AAAA/ywAAAAAAAAAB+QEAAIoAAACCbM3e+J+6P6xz5QHJOsc/AAAAP8sAAAAAAAAAAfoBAACKAAAAfjvZxSi9uz+sc+UByTrHPwAAAD/bAAAAAAAAAAH7AQAAigAAAHoK5axY2rw/rHPlAck6xz8AAAA/2wAAAAAAAAAB/AEAAIoAAAB22fCTiPe9P6xz5QHJOsc/AAAAP9sAAAAAAAAAAf0BAACKAAAA1pQ0pMuGvz+sc+UByTrHPwAAAD/rAAAAAAAAAAH+AQAAigAAANA2Uvt4NcA/gnFtLBwYxz8AAAA/6wAAAAAAAAAB/wEAAIoAAABNHtjuEMTAP4JxbSwcGMc/AAAAP/oAAAAAAAAAAQACAACKAAAAsgoQGCQ2wT+CcW0sHBjHPwAAAD/6AAAAAAAAAAEBAgAAigAAABj3R0E3qME/gnFtLBwYxz8AAAA/CgEAAAAAAAABAgIAAIoAAABj6DGgxf3BP4JxbSwcGMc/AAAAPwoBAAAAAAAAAQMCAACKAAAAld7NNM82wj+CcW0sHBjHPwAAAD8aAQAAAAAAAAEEAgAAigAAAMjUacnYb8I/gnFtLBwYxz8AAAA/GgEAAAAAAAABBQIAAIoAAAD6ygVe4qjCP4JxbSwcGMc/AAAAPykBAAAAAAAAAQYCAACKAAAALMGh8uvhwj+CcW0sHBjHPwAAAD8pAQAAAAAAAAEHAgAAigAAAEW877xw/sI/gnFtLBwYxz8AAAA/OQEAAAAAAAABCAIAAIoAAACqqCfmg3DDP4JxbSwcGMc/AAAAPzkBAAAAAAAAAQkCAACKAAAA3J7Deo2pwz+CcW0sHBjHPwAAAD9IAQAAAAAAAAEKAgAAigAAAEGL+6OgG8Q/gnFtLBwYxz8AAAA/SAEAAAAAAAABCwIAAIoAAACMfOUCL3HEP4JxbSwcGMc/AAAAP1gBAAAAAAAAAQwCAACKAAAA8WgdLELjxD+CcW0sHBjHPwAAAD9YAQAAAAAAAAENAgAAigAAAG9Qox/accU/gnFtLBwYxz8AAAA/aAEAAAAAAAABDgIAAIoAAAAgLsWneznGP4JxbSwcGMc/AAAAP2gBAAAAAAAAAQ8CAACKAAAAtxCZZZjkxj+CcW0sHBjHPwAAAD93AQAAAAAAAAEQAgAAigAAAE7zbCO1j8c/gnFtLBwYxz8AAAA/dwEAAAAAAAABEQIAAIoAAAAXzNx123PIP4JxbSwcGMc/AAAAP4cBAAAAAAAAARICAACKAAAAlbNiaXMCyT+CcW0sHBjHPwAAAD+HAQAAAAAAAAETAgAAigAAACyWNieQrck/gnFtLBwYxz8AAAA/lwEAAAAAAAABFAIAAIoAAAB3hyCGHgPKP4JxbSwcGMc/AAAAP5cBAAAAAAAAARUCAACKAAAA3HNYrzF1yj+CcW0sHBjHPwAAAD+mAQAAAAAAAAEWAgAAigAAACdlQg7Ayso/gnFtLBwYxz8AAAA/pgEAAAAAAAABFwIAAIoAAAB0VixtTiDLP6xz5QHJOsc/AAAAP7YBAAAAAAAAARgCAACKAAAApkzIAVhZyz+sc+UByTrHPwAAAD+2AQAAAAAAAAEZAgAAigAAANlCZJZhkss/rHPlAck6xz8AAAA/xQEAAAAAAAABGgIAAIoAAAALOQAra8vLP6xz5QHJOsc/AAAAP8UBAAAAAAAAARsCAACKAAAAPS+cv3QEzD/YdV3XdV3HPwAAAD/VAQAAAAAAAAEcAgAAigAAAG8lOFR+Pcw/2HVd13Vdxz8AAAA/5QEAAAAAAAABHQIAAIoAAAC7FiKzDJPMP9h1Xdd1Xcc/AAAAP+UBAAAAAAAAAR4CAACKAAAABwgMEpvozD/YdV3XdV3HPwAAAD/lAQAAAAAAAAEfAgAAigAAAFH59XApPs0/2HVd13Vdxz8AAAA/9AEAAAAAAAABIAIAAIoAAAC35S2aPLDNP9h1Xdd1Xcc/AAAAP/QBAAAAAAAAASECAACKAAAAG9Jlw08izj/YdV3XdV3HPwAAAD8EAgAAAAAAAAEiAgAAigAAAJm567bnsM4/2HVd13Vdxz8AAAA/BAIAAAAAAAABIwIAAIoAAAAvnL90BFzPP9h1Xdd1Xcc/AAAAPyMCAAAAAAAAASQCAACKAAAAlrXlLZo80D8CeNWsIoDHPwAAAD8jAgAAAAAAAAElAgAAigAAAMirgcKjddA/AnjVrCKAxz8AAAA/MwIAAAAAAAABJgIAAIoAAACIn0S877zQPwJ41awigMc/AAAAPzMCAAAAAAAAAScCAACKAAAA0pAuG34S0T8CeNWsIoDHPwAAAD8zAgAAAAAAAAEoAgAAigAAAAaHyq+HS9E/AnjVrCKAxz8AAAA/QgIAAAAAAAABKQIAAIoAAABQeLQOFqHRPwJ41awigMc/AAAAP0ICAAAAAAAAASoCAACKAAAAgm5Qox/a0T8sek2Cz6LHPwAAAD9SAgAAAAAAAAErAgAAigAAALZk7DcpE9I/LHpNgs+ixz8AAAA/YgIAAAAAAAABLAIAAIoAAADoWojMMkzSP1h8xVd8xcc/AAAAP2ICAAAAAAAAAS0CAACKAAAAGlEkYTyF0j9YfMVXfMXHPwAAAD9iAgAAAAAAAAEuAgAAigAAAExHwPVFvtI/WHzFV3zFxz8AAAA/cQIAAAAAAAABLwIAAIoAAAB+PVyKT/fSP1h8xVd8xcc/AAAAP3ECAAAAAAAAATACAACKAAAAJDbRuRYi0z9YfMVXfMXHPwAAAD+BAgAAAAAAAAExAgAAigAAAFYsbU4gW9M/WHzFV3zFxz8AAAA/gQIAAAAAAAABMgIAAIoAAAD+JOJ954XTP1h8xVd8xcc/AAAAP5ECAAAAAAAAATMCAACKAAAApB1Xra6w0z9YfMVXfMXHPwAAAD+gAgAAAAAAAAE0AgAAigAAANYT80G46dM/WHzFV3zFxz8AAAA/sAIAAAAAAAABNQIAAIoAAAAICo/WwSLUP1h8xVd8xcc/AAAAP7ACAAAAAAAAATYCAACKAAAAOgAra8tb1D9YfMVXfMXHPwAAAD+wAgAAAAAAAAE3AgAAigAAAPjz7WQXo9Q/gn49LSnoxz8AAAA/vwIAAAAAAAABOAIAAIoAAAAs6on5INzUP4J+PS0p6Mc/AAAAP78CAAAAAAAAATkCAACKAAAAXuAljioV1T+ugLUC1grIPwAAAD/PAgAAAAAAAAE6AgAAigAAAATZmr3xP9U/roC1AtYKyD8AAAA/3wIAAAAAAAABOwIAAIoAAADCzF23PYfVP66AtQLWCsg/AAAAP98CAAAAAAAAATwCAACKAAAA9ML5S0fA1T+ugLUC1grIPwAAAD/uAgAAAAAAAAE9AgAAigAAAEC046rVFdY/roC1AtYKyD8AAAA/7gIAAAAAAAABPgIAAIoAAAD+p6akIV3WP66AtQLWCsg/AAAAP+4CAAAAAAAAAT8CAACKAAAAvptpnm2k1j+ugLUC1grIPwAAAD/+AgAAAAAAAAFAAgAAigAAAJaKemI+CNc/roC1AtYKyD8AAAA//gIAAAAAAAABQQIAAIoAAABUfj1cik/XP66AtQLWCsg/AAAAPw4DAAAAAAAAAUICAACKAAAAFHIAVtaW1z+ugLUC1grIPwAAAD8OAwAAAAAAAAFDAgAAigAAANJlw08i3tc/roC1AtYKyD8AAAA/HQMAAAAAAAABRAIAAIoAAAAEXF/kKxfYP66AtQLWCsg/AAAAPx0DAAAAAAAAAUUCAACKAAAAxE8i3nde2D+Cfj0tKejHPwAAAD8tAwAAAAAAAAFGAgAAigAAAPhFvnKBl9g/gn49LSnoxz8AAAA/LQMAAAAAAAABRwIAAIoAAAAqPFoHi9DYP1h8xVd8xcc/AAAAPzwDAAAAAAAAAUgCAACKAAAAQjeo0Q/t2D8sek2Cz6LHPwAAAD88AwAAAAAAAAFJAgAAigAAAOgvHQHXF9k/AnjVrCKAxz8AAAA/TAMAAAAAAAABSgIAAIoAAACOKJIwnkLZP9h1Xdd1Xcc/AAAAP0wDAAAAAAAAAUsCAACKAAAATBxVKuqJ2T+sc+UByTrHPwAAAD9cAwAAAAAAAAFMAgAAigAAAPIUylmxtNk/rHPlAck6xz8AAAA/awMAAAAAAAABTQIAAIoAAAA+BrS4PwraP1hv9VZv9cY/AAAAP3sDAAAAAAAAAU4CAACKAAAAygPbHYIY2j9Yb/VWb/XGPwAAAD97AwAAAAAAAAFPAgAAigAAAHD8T01JQ9o/WG/1Vm/1xj8AAAA/ewMAAAAAAAABUAIAAIoAAAD8+Xayi1HaP1hv9VZv9cY/AAAAP4sDAAAAAAAAAVECAACKAAAAovLr4VJ82j9Yb/VWb/XGPwAAAD+LAwAAAAAAAAFSAgAAigAAALztOazXmNo/WG/1Vm/1xj8AAAA/mgMAAAAAAAABUwIAAIoAAABI62ARGqfaP1hv9VZv9cY/AAAAP6oDAAAAAAAAAVQCAACKAAAAYuau257D2j9Yb/VWb/XGPwAAAD+qAwAAAAAAAAFVAgAAigAAAO7j1UDh0do/WG/1Vm/1xj8AAAA/qgMAAAAAAAABVgIAAIoAAAB64fylI+DaP1hv9VZv9cY/AAAAP7kDAAAAAAAAAVcCAACKAAAACN8jC2bu2j9Yb/VWb/XGPwAAAD+5AwAAAAAAAAFYAgAAigAAACDacdXqCts/WG/1Vm/1xj8AAAA/yQMAAAAAAAABWQIAAIoAAACs15g6LRnbP1hv9VZv9cY/AAAAP9kDAAAAAAAAAVoCAACKAAAAxtLmBLI12z9Yb/VWb/XGPwAAAD/ZAwAAAAAAAAFbAgAAigAAAGzLWzR5YNs/WG/1Vm/1xj8AAAA/2QMAAAAAAAABXAIAAIoAAACewffIgpnbP1hv9VZv9cY/AAAAP+gDAAAAAAAAAV0CAACKAAAAAq4v8pUL3D9Yb/VWb/XGPwAAAD/oAwAAAAAAAAFeAgAAigAAAGiaZxupfdw/WG/1Vm/1xj8AAAA/+AMAAAAAAAABXwIAAIoAAAByfxR0gxrdPyxtfYHC0sY/AAAAP/gDAAAAAAAAAWACAACKAAAA8GaaZxup3T/YaI3WaI3GPwAAAD8IBAAAAAAAAAFhAgAAigAAABRHlYp6Yt4/2GiN1miNxj8AAAA/JwQAAAAAAAABYgIAAIoAAAAoEe87L5zfP9hojdZojcY/AAAAP1YEAAAAAAAAAWMCAACKAAAAw02fGVEk4T8sbX2BwtLGPwAAAD9lBAAAAAAAAAFkAgAAigAAAIFBYhOda+E/rHPlAck6xz8AAAA/ZQQAAAAAAAABZQIAAIoAAAAOP4l433nhP9h1Xdd1Xcc/AAAAP3UEAAAAAAAAAWYCAACKAAAAmzyw3SGI4T/YdV3XdV3HPwAAAD91BAAAAAAAAAFnAgAAigAAACc610JkluE/2HVd13Vdxz8AAAA/hQQAAAAAAAABaAIAAIoAAADtuGp1hZ3hP9h1Xdd1Xcc/AAAAP4UEAAAAAAAAAWkCAACKAAAAeraR2ser4T/YdV3XdV3HPwAAAD+UBAAAAAAAAAFqAgAAigAAAM0yTHIrweE/2HVd13Vdxz8AAAA/lAQAAAAAAAABawIAAIoAAABZMHPXbc/hP9h1Xdd1Xcc/AAAAP5QEAAAAAAAAAWwCAACKAAAArKwtb9Hk4T/YdV3XdV3HPwAAAD+kBAAAAAAAAAFtAgAAigAAAP8o6AY1+uE/2HVd13Vdxz8AAAA/swQAAAAAAAABbgIAAIoAAAAYJDbRuRbiP9h1Xdd1Xcc/AAAAP7MEAAAAAAAAAW8CAACKAAAAhJs+M6JI4j/YdV3XdV3HPwAAAD/DBAAAAAAAAAFwAgAAigAAALeR2sergeI/2HVd13Vdxz8AAAA/wwQAAAAAAAABcQIAAIoAAABcik/3cqziP9h1Xdd1Xcc/AAAAP9MEAAAAAAAAAXICAACKAAAAyAFYWVve4j/YdV3XdV3HPwAAAD/TBAAAAAAAAAFzAgAAigAAAPv38+1kF+M/2HVd13Vdxz8AAAA/4gQAAAAAAAABdAIAAIoAAAD0bCO1j1fjP9h1Xdd1Xcc/AAAAP+IEAAAAAAAAAXUCAACKAAAAmmWY5FaC4z/YdV3XdV3HPwAAAD/yBAAAAAAAAAF2AgAAigAAAMxbNHlgu+M/2HVd13Vdxz8AAAA/8gQAAAAAAAABdwIAAIoAAAA30zzbSO3jP9h1Xdd1Xcc/AAAAPwIFAAAAAAAAAXgCAACKAAAA3cuxChAY5D/YdV3XdV3HPwAAAD8CBQAAAAAAAAF5AgAAigAAAEpDumz4SeQ/2HVd13Vdxz8AAAA/EQUAAAAAAAABegIAAIoAAABjPgg3fWbkP9h1Xdd1Xcc/AAAAPxEFAAAAAAAAAXsCAACKAAAAQ7jpMyOK5D/YdV3XdV3HPwAAAD8hBQAAAAAAAAF8AgAAigAAACIyyzDJreQ/2HVd13Vdxz8AAAA/JwUAAAAAAAABfQIAAIoAAADHKkBgkNjkP9h1Xdd1Xcc/AAAAPzYFAAAAAAAAAX4CAACKAAAA4SWOKhX15D/YdV3XdV3HPwAAAD82BQAAAAAAAAF/AgAAigAAAMGfbye7GOU/2HVd13Vdxz8AAAA/RgUAAAAAAAABgAIAAIoAAADamr3xPzXlP9h1Xdd1Xcc/AAAAP0YFAAAAAAAAAYECAACKAAAAuRSf7uVY5T/YdV3XdV3HPwAAAD9WBQAAAAAAAAGCAgAAigAAAJmOgOuLfOU/2HVd13Vdxz8AAAA/VgUAAAAAAAABgwIAAIoAAAB3CGLoMaDlP9h1Xdd1Xcc/AAAAP2UFAAAAAAAAAYQCAACKAAAAHQHXF/nK5T/YdV3XdV3HPwAAAD9lBQAAAAAAAAGFAgAAigAAAIp433nh/OU/2HVd13Vdxz8AAAA/dQUAAAAAAAABhgIAAIoAAAAwcVSpqCfmP9h1Xdd1Xcc/AAAAP3UFAAAAAAAAAYcCAACKAAAAYmfwPbJg5j+sc+UByTrHPwAAAD+FBQAAAAAAAAGIAgAAigAAAJRdjNK7meY/rHPlAck6xz8AAAA/hQUAAAAAAAABiQIAAIoAAADGUyhnxdLmP4JxbSwcGMc/AAAAP5QFAAAAAAAAAYoCAACKAAAAbEydloz95j+CcW0sHBjHPwAAAD+UBQAAAAAAAAGLAgAAigAAACtAYJDYROc/WG/1Vm/1xj8AAAA/pAUAAAAAAAABjAIAAIoAAADRONW/n2/nP1hv9VZv9cY/AAAAP6QFAAAAAAAAAY0CAACKAAAAdzFK72aa5z9Yb/VWb/XGPwAAAD+zBQAAAAAAAAGOAgAAigAAAFerK+wMvuc/LG19gcLSxj8AAAA/wwUAAAAAAAABjwIAAIoAAAA1JQ3psuHnPyxtfYHC0sY/AAAAP8MFAAAAAAAAAZACAACKAAAAFZ/u5VgF6D8sbX2BwtLGPwAAAD/TBQAAAAAAAAGRAgAAigAAAGgbqX28Gug/LG19gcLSxj8AAAA/0wUAAAAAAAABkgIAAIoAAAC7l2MVIDDoPyxtfYHC0sY/AAAAP+IFAAAAAAAAAZMCAACKAAAASJWKemI+6D8CawWsFbDGPwAAAD/iBQAAAAAAAAGUAgAAigAAAGGQ2ETnWug/2GiN1miNxj8AAAA/8gUAAAAAAAABlQIAAIoAAAB6iyYPbHfoP9hojdZojcY/AAAAP/IFAAAAAAAAAZYCAACKAAAAk4Z02fCT6D/YaI3WaI3GPwAAAD/yBQAAAAAAAAGXAgAAigAAAOUCL3FUqeg/rGYVAbxqxj8AAAA/AgYAAAAAAAABmAIAAIoAAAD//Xw72cXoP6xmFQG8asY/AAAAPwIGAAAAAAAAAZkCAACKAAAA33deOH/p6D+AZJ0rD0jGPwAAAD8RBgAAAAAAAAGaAgAAigAAAErvZppnG+k/gGSdKw9Ixj8AAAA/EQYAAAAAAAABmwIAAIoAAADx59vJLkbpP4BknSsPSMY/AAAAPyEGAAAAAAAAAZwCAACKAAAAXF/kKxd46T+AZJ0rD0jGPwAAAD8hBgAAAAAAAAGdAgAAigAAAAJYWVveouk/gGSdKw9Ixj8AAAA/MAYAAAAAAAABngIAAIoAAAA0TvXv59vpP4BknSsPSMY/AAAAP0AGAAAAAAAAAZ8CAACKAAAAocX9UdAN6j+AZJ0rD0jGPwAAAD9QBgAAAAAAAAGgAgAAigAAAEe+coGXOOo/gGSdKw9Ixj8AAAA/UAYAAAAAAAABoQIAAIoAAAAmOFR+PVzqP4BknSsPSMY/AAAAP1AGAAAAAAAAAaICAACKAAAAyzDJrQSH6j+AZJ0rD0jGPwAAAD9fBgAAAAAAAAGjAgAAigAAAOUrF3iJo+o/gGSdKw9Ixj8AAAA/XwYAAAAAAAABpAIAAIoAAABxKT7dy7HqP4BknSsPSMY/AAAAP28GAAAAAAAAAaUCAACKAAAA/iZlQg7A6j+AZJ0rD0jGPwAAAD9vBgAAAAAAAAGmAgAAigAAAMWl+HQvx+o/gGSdKw9Ixj8AAAA/fwYAAAAAAAABpwIAAIoAAACKJIynUM7qP4BknSsPSMY/AAAAP38GAAAAAAAAAagCAACKAAAAFyKzDJPc6j+AZJ0rD0jGPwAAAD+OBgAAAAAAAAGpAgAAigAAAN6gRj+04+o/gGSdKw9Ixj8AAAA/jgYAAAAAAAABqgIAAIoAAABqnm2k9vHqP4BknSsPSMY/AAAAP54GAAAAAAAAAasCAACKAAAA95uUCTkA6z9WYiVWYiXGPwAAAD+eBgAAAAAAAAGsAgAAigAAAIOZu257Dus/VmIlVmIlxj8AAAA/rQYAAAAAAAABrQIAAIoAAAAQl+LTvRzrPyxgrYC1AsY/AAAAP60GAAAAAAAAAa4CAACKAAAAYhOdayEy6z8AXjWrCODFPwAAAD+9BgAAAAAAAAGvAgAAigAAALaPVwOFR+s/1lu91Vu9xT8AAAA/vQYAAAAAAAABsAIAAIoAAADPiqXNCWTrP9ZbvdVbvcU/AAAAP80GAAAAAAAAAbECAACKAAAAPAKuL/KV6z+sWUUAr5rFPwAAAD/NBgAAAAAAAAGyAgAAigAAAKd5tpHax+s/gFfNKgJ4xT8AAAA/3AYAAAAAAAABswIAAIoAAADZb1Im5ADsP1ZVVVVVVcU/AAAAP9wGAAAAAAAAAbQCAACKAAAAmGMVIDBI7D9WVVVVVVXFPwAAAD/sBgAAAAAAAAG1AgAAigAAAD5cik/3cuw/VlVVVVVVxT8AAAA/7AYAAAAAAAABtgIAAIoAAACq05Kx36TsP1ZVVVVVVcU/AAAAP/wGAAAAAAAAAbcCAACKAAAAUMwH4abP7D9WVVVVVVXFPwAAAD/8BgAAAAAAAAG4AgAAigAAAGnHVasr7Ow/VlVVVVVVxT8AAAA/CwcAAAAAAAABuQIAAIoAAAC8QxBDjwHtP1ZVVVVVVcU/AAAAPxsHAAAAAAAAAboCAACKAAAAD8DK2vIW7T9WVVVVVVXFPwAAAD8bBwAAAAAAAAG7AgAAigAAAGE8hXJWLO0/VlVVVVVVxT8AAAA/GwcAAAAAAAABvAIAAIoAAADuOazXmDrtP1ZVVVVVVcU/AAAAPyoHAAAAAAAAAb0CAACKAAAAtbg/CrpB7T9WVVVVVVXFPwAAAD8qBwAAAAAAAAG+AgAAigAAAHo30zzbSO0/VlVVVVVVxT8AAAA/OgcAAAAAAAABvwIAAIoAAAB6N9M820jtPyxT3X+oMsU/AAAAP8YHAAAAAAAAAcACAACKAAAAtbg/CrpB7T8sU91/qDLFPwAAAD/mBwAAAAAAAAHBAgAAigAAAO45rNeYOu0/LFPdf6gyxT8AAAA/9QcAAAAAAAABwgIAAIoAAAAWSRhPoZylPzLILYcdg8w/AAAAPwAAAAAAAAAAAcMCAACKAAAA3iGIoceApj8yyC2HHYPMPwAAAD8vAAAAAAAAAAHEAgAAigAAAAznLx0B16c/Msgthx2DzD8AAAA/PwAAAAAAAAABxQIAAIoAAAAEhUfrYBGqP1zKpVzKpcw/AAAAPz8AAAAAAAAAAcYCAACKAAAAKugGNfqhrT+GzB0yd8jMPwAAAD9PAAAAAAAAAAHHAgAAigAAAKglY79JmbA/3NAN3dANzT8AAAA/TwAAAAAAAAAByAIAAIoAAABuzd74n5qyPwjThbJ9MM0/AAAAP14AAAAAAAAAAckCAACKAAAA/E3KhByAtT9e13Vd13XNPwAAAD9eAAAAAAAAAAHKAgAAigAAAL7EUaWinrg/sttlCDG7zT8AAAA/bgAAAAAAAAABywIAAIoAAADkJxHvOy+8PwjgVbOKAM4/AAAAP24AAAAAAAAAAcwCAACKAAAApJ6YD8JNvz9e5EVe5EXOPwAAAD99AAAAAAAAAAHNAgAAigAAALIKEBgkNsE/3uqt3uqtzj8AAAA/jQAAAAAAAAABzgIAAIoAAAATxlMoZ8XCPzTvnYlE884/AAAAP40AAAAAAAAAAc8CAACKAAAApnczzbONxD+K8400njjPPwAAAD+NAAAAAAAAAAHQAgAAigAAACAuxad7OcY/3vd93/d9zz8AAAA/nQAAAAAAAAAB0QIAAIoAAACZ5FaCQ+XHPzT8bYpRw88/AAAAP50AAAAAAAAAAdICAACKAAAALJY2J5CtyT9e/uVf/uXPPwAAAD+sAAAAAAAAAAHTAgAAigAAANlCZJZhkss/Xv7lX/7lzz8AAAA/rAAAAAAAAAAB1AIAAIoAAABr9EM7rlrNP17+5V/+5c8/AAAAP7wAAAAAAAAAAdUCAACKAAAA/aUj4Poizz9e/uVf/uXPPwAAAD+8AAAAAAAAAAHWAgAAigAAADyuWl1hZ9A/Xv7lX/7lzz8AAAA/zAAAAAAAAAAB1wIAAIoAAABgjlWAwCDRP17+5V/+5c8/AAAAP8wAAAAAAAAAAdgCAACKAAAAanMC2Zq90T8K+vW0pKDPPwAAAD/bAAAAAAAAAAHZAgAAigAAAFxdYWfwPdI/3vd93/d9zz8AAAA/2wAAAAAAAAAB2gIAAIoAAADYROdaiMzSP7T1BQpLW88/AAAAP+sAAAAAAAAAAdsCAACKAAAAJDbRuRYi0z+K8400njjPPwAAAD/rAAAAAAAAAAHcAgAAigAAAOQplLNiadM/ivONNJ44zz8AAAA/CgEAAAAAAAAB3QIAAIoAAAAwG34S8b7TP4rzjTSeOM8/AAAAPwoBAAAAAAAAAd4CAACKAAAAYhEap/r30z+K8400njjPPwAAAD8KAQAAAAAAAAHfAgAAigAAACAF3aBGP9Q/ivONNJ44zz8AAAA/CgEAAAAAAAAB4AIAAIoAAABU+3g1UHjUP4rzjTSeOM8/AAAAPxoBAAAAAAAAAeECAACKAAAAhvEUylmx1D+K8400njjPPwAAAD8pAQAAAAAAAAHiAgAAigAAAETl18Ol+NQ/ivONNJ44zz8AAAA/KQEAAAAAAAAB4wIAAIoAAAB223NYrzHVP4rzjTSeOM8/AAAAPykBAAAAAAAAAeQCAACKAAAAHNToh3Zc1T+K8400njjPPwAAAD85AQAAAAAAAAHlAgAAigAAADbPNlL7eNU/tPUFCktbzz8AAAA/YAEAAAAAAAAB5gIAAIoAAABOyoQcgJXVP7T1BQpLW88/AAAAP3ABAAAAAAAAAecCAACKAAAA3MergcKj1T+09QUKS1vPPwAAAD9wAQAAAAAAAAHoAgAAigAAAGjF0uYEstU/tPUFCktbzz8AAAA/vgEAAAAAAAAB6QIAAIoAAAD0wvlLR8DVP7T1BQpLW88/AAAAP90BAAAAAAAAAeoCAACKAAAAgMAgsYnO1T/e933f933PPwAAAD/tAQAAAAAAAAHrAgAAigAAAA6+RxbM3NU/3vd93/d9zz8AAAA/7QEAAAAAAAAB7AIAAIoAAACau257DuvVP973fd/3fc8/AAAAPwwCAAAAAAAAAe0CAACKAAAAtLa8RZMH1j8K+vW0pKDPPwAAAD8bAgAAAAAAAAHuAgAAigAAAEC046rVFdY/Cvr1tKSgzz8AAAA/GwIAAAAAAAAB7wIAAIoAAADMsQoQGCTWPwr69bSkoM8/AAAAPysCAAAAAAAAAfACAACKAAAAWq8xdVoy1j8K+vW0pKDPPwAAAD87AgAAAAAAAAHxAgAAigAAAOasWNqcQNY/Cvr1tKSgzz8AAAA/WgIAAAAAAAAB8gIAAIoAAAByqn8/307WPwr69bSkoM8/AAAAP2oCAAAAAAAAAfMCAACKAAAAjKXNCWRr1j8K+vW0pKDPPwAAAD95AgAAAAAAAAH0AgAAigAAABij9G6medY/Cvr1tKSgzz8AAAA/eQIAAAAAAAAB9QIAAIoAAAAynkI5K5bWPwr69bSkoM8/AAAAP4kCAAAAAAAAAfYCAACKAAAASpmQA7Cy1j8K+vW0pKDPPwAAAD+JAgAAAAAAAAH3AgAAigAAAGSU3s00z9Y/Cvr1tKSgzz8AAAA/mAIAAAAAAAAB+AIAAIoAAADwkQUzd93WPwr69bSkoM8/AAAAP5gCAAAAAAAAAfkCAACKAAAACo1T/fv51j8K+vW0pKDPPwAAAD+oAgAAAAAAAAH6AgAAigAAAJaKemI+CNc/Cvr1tKSgzz8AAAA/uAIAAAAAAAAB+wIAAIoAAAAiiKHHgBbXPwr69bSkoM8/AAAAP7gCAAAAAAAAAfwCAACKAAAAroXILMMk1z8K+vW0pKDPPwAAAD/HAgAAAAAAAAH9AgAAigAAADyD75EFM9c/Cvr1tKSgzz8AAAA/1wIAAAAAAAAB/gIAAIoAAADIgBb3R0HXP973fd/3fc8/AAAAP+cCAAAAAAAAAf8CAACKAAAAVH49XIpP1z/e933f933PPwAAAD/nAgAAAAAAAAEAAwAAigAAAOJ7ZMHMXdc/3vd93/d9zz8AAAA/9gIAAAAAAAABAQMAAIoAAABueYsmD2zXP973fd/3fc8/AAAAPwYDAAAAAAAAAQIDAACKAAAA+nayi1F61z/e933f933PPwAAAD+zBQAAAAAAAAEDAwAAigAAAPp2sotRetc/tPUFCktbzz8AAAA/wgUAAAAAAAABBAMAAIoAAACGdNnwk4jXP7T1BQpLW88/AAAAP9IFAAAAAAAAAQUDAACKAAAAFHIAVtaW1z+09QUKS1vPPwAAAD/iBQAAAAAAAAEGAwAAigAAABRyAFbWltc/ivONNJ44zz8AAAA/PwYAAAAAAAABBwMAAIoAAACgbye7GKXXP4rzjTSeOM8/AAAAPz8GAAAAAAAAAQgDAACKAAAALG1OIFuz1z+K8400njjPPwAAAD9PBgAAAAAAAAEJAwAAigAAALpqdYWdwdc/ivONNJ44zz8AAAA/XwYAAAAAAAABCgMAAIoAAABeY+q0ZOzXP17xFV/xFc8/AAAAP18GAAAAAAAAAQsDAACKAAAAeF44f+kI2D9e8RVf8RXPPwAAAD9uBgAAAAAAAAEMAwAAigAAAJJZhkluJdg/NO+diUTzzj8AAAA/bgYAAAAAAAABDQMAAIoAAAAeV62usDPYPwrtJbSX0M4/AAAAP34GAAAAAAAAAQ4DAACKAAAAOFL7eDVQ2D8K7SW0l9DOPwAAAD9+BgAAAAAAAAEPAwAAigAAAMRPIt53Xtg/Cu0ltJfQzj8AAAA/jQYAAAAAAAABEAMAAIoAAABSTUlDumzYPwrtJbSX0M4/AAAAP40GAAAAAAAAAREDAACKAAAA3kpwqPx62D/e6q3e6q3OPwAAAD+tBgAAAAAAAAESAwAAigAAAGpIlw0/idg/tOg1CT6Lzj8AAAA/vAYAAAAAAAABEwMAAIoAAAD4Rb5ygZfYP7ToNQk+i84/AAAAP7wGAAAAAAAAARQDAACKAAAAnD4zokjC2D+I5r0zkWjOPwAAAD/MBgAAAAAAAAEVAwAAigAAACo8WgeL0Ng/MuLNiDcjzj8AAAA/zAYAAAAAAAABFgMAAIoAAABCN6jRD+3YPzLizYg3I84/AAAAP9wGAAAAAAAAARcDAACKAAAAXDL2m5QJ2T8I4FWzigDOPwAAAD/cBgAAAAAAAAEYAwAAigAAAOgvHQHXF9k/3t3d3d3dzT8AAAA/6wYAAAAAAAABGQMAAIoAAAACK2vLWzTZP97d3d3d3c0/AAAAP+sGAAAAAAAAARoDAACKAAAAjiiSMJ5C2T+y22UIMbvNPwAAAD/7BgAAAAAAAAEbAwAAigAAABomuZXgUNk/sttlCDG7zT8AAAA/+wYAAAAAAAABHAMAAIoAAACoI+D6Il/ZP4jZ7TKEmM0/AAAAPwoHAAAAAAAAAR0DAACKAAAAqCPg+iJf2T+y22UIMbvNPwAAAD+1CgAAAAAAAAEeAwAAigAAAKgj4PoiX9k/3t3d3d3dzT8AAAA/xAoAAAAAAAABHwMAAIoAAACoI+D6Il/ZPwjgVbOKAM4/AAAAP8QKAAAAAAAAASADAACKAAAAqCPg+iJf2T8y4s2INyPOPwAAAD/UCgAAAAAAAAEhAwAAigAAAMep/v18O8k/oV9PSwr61T8AAAA/AAAAAAAAAAABIgMAAIoAAADgpEzIAVjJP6FfT0sK+tU/AAAAP20AAAAAAAAAASMDAACKAAAAE5voXAuRyT+hX09LCvrVPwAAAD9tAAAAAAAAAAEkAwAAigAAAF6M0ruZ5sk/oV9PSwr61T8AAAA/fQAAAAAAAAABJQMAAIoAAAAOavRDO67KP6FfT0sK+tU/AAAAP30AAAAAAAAAASYDAACKAAAAv0cWzNx1yz/LYccgtxzWPwAAAD+MAAAAAAAAAAEnAwAAigAAALsWIrMMk8w/4WKDiw0u1j8AAAA/jAAAAAAAAAABKAMAAIoAAADp28kuRunNPwtl+2C6UNY/AAAAP5wAAAAAAAAAASkDAACKAAAAL5y/dARczz8hZrfLEGLWPwAAAD+cAAAAAAAAAAEqAwAAigAAAMirgcKjddA/YWnrCxSW1j8AAAA/rAAAAAAAAAABKwMAAIoAAADsi3zlAi/RP2Fp6wsUltY/AAAAP6wAAAAAAAAAASwDAACKAAAAEGx3CGLo0T+Ma2PhwLjWPwAAAD+7AAAAAAAAAAEtAwAAigAAAMBJmZADsNI/oWwfTBfK1j8AAAA/uwAAAAAAAAABLgMAAIoAAADkKZSzYmnTP81ulyHE7NY/AAAAP8sAAAAAAAAAAS8DAACKAAAAfAxocX8U1D/3cA/3cA/XPwAAAD/LAAAAAAAAAAEwAwAAigAAAGz2xv/UlNQ/93AP93AP1z8AAAA/2wAAAAAAAAABMQMAAIoAAADq3UzzbCPVPw1yy2HHINc/AAAAP9sAAAAAAAAAATIDAACKAAAANs82Uvt41T8NcsthxyDXPwAAAD/qAAAAAAAAAAEzAwAAigAAAPTC+UtHwNU/InOHzB0y1z8AAAA/6gAAAAAAAAABNAMAAIoAAACau257DuvVPyJzh8wdMtc/AAAAP/oAAAAAAAAAATUDAACKAAAAQLTjqtUV1j8ic4fMHTLXPwAAAD/6AAAAAAAAAAE2AwAAigAAAMyxChAYJNY/InOHzB0y1z8AAAA/CQEAAAAAAAABNwMAAIoAAADmrFjanEDWPyJzh8wdMtc/AAAAPxkBAAAAAAAAATgDAACKAAAAcqp/P99O1j8ic4fMHTLXPwAAAD8ZAQAAAAAAAAE5AwAAigAAAK+DRWic6s8/mS6U7YPp4j8AAAA/AAAAAAAAAAABOgMAAIoAAADwvHD+0hHQP5kulO2D6eI/AAAAP+sAAAAAAAAAATsDAACKAAAAlrXlLZo80D+ZLpTtg+niPwAAAD/rAAAAAAAAAAE8AwAAigAAAFapqCfmg9A/mS6U7YPp4j8AAAA/+gAAAAAAAAABPQMAAIoAAAAUnWshMsvQPw4uNrjY4OI/AAAAP/oAAAAAAAAAAT4DAACKAAAA7It85QIv0T8OLja42ODiPwAAAD8KAQAAAAAAAAE/AwAAigAAAFB4tA4WodE/Di42uNjg4j8AAAA/GgEAAAAAAAABQAMAAIoAAAC2ZOw3KRPSP4Mt2IIt2OI/AAAAPxoBAAAAAAAAAUEDAACKAAAApk5Lxn6T0j+DLdiCLdjiPwAAAD8pAQAAAAAAAAFCAwAAigAAAAo7g++RBdM/gy3Ygi3Y4j8AAAA/KQEAAAAAAAABQwMAAIoAAAD+JOJ954XTP/gsek2Cz+I/AAAAPzkBAAAAAAAAAUQDAACKAAAAfAxocX8U1D9uLBwY18biPwAAAD85AQAAAAAAAAFFAwAAigAAAGz2xv/UlNQ/biwcGNfG4j8AAAA/SAEAAAAAAAABRgMAAIoAAABe4CWOKhXVP+MrvuIrvuI/AAAAP0gBAAAAAAAAAUcDAACKAAAAwsxdtz2H1T/jK77iK77iPwAAAD9YAQAAAAAAAAFIAwAAigAAAJq7bnsO69U/VytgrYC14j8AAAA/WAEAAAAAAAABSQMAAIoAAADmrFjanEDWP1crYK2AteI/AAAAP2gBAAAAAAAAAUoDAACKAAAApKAb1OiH1j9XK2CtgLXiPwAAAD9oAQAAAAAAAAFLAwAAigAAANaWt2jywNY/zioCeNWs4j8AAAA/dwEAAAAAAAABTAMAAIoAAAB8jyyYuevWP84qAnjVrOI/AAAAP3cBAAAAAAAAAU0DAACKAAAACo1T/fv51j/OKgJ41aziPwAAAD+HAQAAAAAAAAFOAwAAigAAAJaKemI+CNc/zioCeNWs4j8AAAA/hwEAAAAAAAABTwMAAIoAAABM8elejlXgPxxpPHG+keY/AAAAPwAAAAAAAAAAAVADAACKAAAATPHpXo5V4D+SaN47E4nmPwAAAD9NCAAAAAAAAAFRAwAAigAAAPhFvnKBl9g/UtCvpyUF3T8AAAA/AAAAAAAAAAABUgMAAIoAAABiE51rITLrP9kxyC2HHeM/AAAAPwAAAAAAAAAAAVMDAACKAAAAYhOdayEy6z/uMoSY3S7jPwAAAD+GAAAAAAAAAAFUAwAAigAAACmSMJ5COes/jjSeON9I4z8AAAA/hgAAAAAAAAABVQMAAIoAAADvEMTQY0DrPxk1/G2KUeM/AAAAP5UAAAAAAAAAAVYDAACKAAAAto9XA4VH6z+jNVqjNVrjPwAAAD+VAAAAAAAAAAFXAwAAigAAAEKNfmjHVes/uTYWDoxr4z8AAAA/pQAAAAAAAAABWAMAAIoAAAAIDBKb6FzrP0M3dEM3dOM/AAAAP6UAAAAAAAAAAVkDAACKAAAAz4qlzQlk6z/ON9J44nzjPwAAAD+1AAAAAAAAAAFaAwAAigAAAJUJOQAra+s/zjfSeOJ84z8AAAA/tQAAAAAAAAABWwMAAIoAAAAhB2BlbXnrP+M4juM4juM/AAAAP8QAAAAAAAAAAVwDAACKAAAAdYMa/dCO6z9uOewY5JbjPwAAAD/EAAAAAAAAAAFdAwAAigAAAAGBQWITnes/gzqogzqo4z8AAAA/1AAAAAAAAAABXgMAAIoAAABV/fv5drLrPw47BrnlsOM/AAAAP9QAAAAAAAAAAV8DAACKAAAAGnyPLJi56z+ZO2TukLnjPwAAAD/jAAAAAAAAAAFgAwAAigAAAOH6Il+5wOs/IzzCIzzC4z8AAAA/4wAAAAAAAAABYQMAAIoAAACnebaR2sfrPyM8wiM8wuM/AAAAP/MAAAAAAAAAAWIDAACKAAAAp3m2kdrH6z+uPCBZ58rjPwAAAD8iAQAAAAAAAAFjAwAAigAAAKd5tpHax+s/OT1+jpLT4z8AAAA/MgEAAAAAAAABZAMAAIoAAABu+EnE+87rP8M93MM93OM/AAAAP0EBAAAAAAAAAWUDAACKAAAAbvhJxPvO6z9OPjr56OTjPwAAAD9BAQAAAAAAAAFmAwAAigAAAG74ScT7zus/Yz/2Yz/24z8AAAA/UQEAAAAAAAABZwMAAIoAAABu+EnE+87rP+8/VJnq/uM/AAAAP1EBAAAAAAAAAWgDAACKAAAAbvhJxPvO6z8EQRAEQRDkPwAAAD9gAQAAAAAAAAFpAwAAigAAAPr1cCk+3es/pEIqpEIq5D8AAAA/YAEAAAAAAAABagMAAIoAAADAdARcX+TrP7pD5g6ZO+Q/AAAAP2ABAAAAAAAAAWsDAACKAAAAwHQEXF/k6z/PRKJ570zkPwAAAD9wAQAAAAAAAAFsAwAAigAAAIfzl46A6+s/WkUAr5pV5D8AAAA/gAEAAAAAAAABbQMAAIoAAABNcivBofLrP1pFAK+aVeQ/AAAAP4ABAAAAAAAAAW4DAACKAAAATXIrwaHy6z/kRV7kRV7kPwAAAD+AAQAAAAAAAAFvAwAAigAAABTxvvPC+es/5EVe5EVe5D8AAAA//QEAAAAAAAABcAMAAIoAAADyaqDwaB3sP3kz4s2IN+M/AAAAPwAAAAAAAAAAAXEDAACKAAAALewMvkcW7D8DNEADNEDjPwAAAD9tAAAAAAAAAAFyAwAAigAAAGZteYsmD+w/AzRAAzRA4z8AAAA/mgAAAAAAAAABcwMAAIoAAABmbXmLJg/sP440njjfSOM/AAAAP5oAAAAAAAAAAXQDAACKAAAAoO7lWAUI7D8ZNfxtilHjPwAAAD+aAAAAAAAAAAF1AwAAigAAANlvUibkAOw/GTX8bYpR4z8AAAA/mgAAAAAAAAABdgMAAIoAAAAU8b7zwvnrPy42uNjgYuM/AAAAP6kAAAAAAAAAAXcDAACKAAAATXIrwaHy6z8uNrjY4GLjPwAAAD+pAAAAAAAAAAF4AwAAigAAAIfzl46A6+s/uTYWDoxr4z8AAAA/uQAAAAAAAAABeQMAAIoAAADAdARcX+TrP8430njifOM/AAAAP7kAAAAAAAAAAXoDAACKAAAA+vVwKT7d6z9ZODCujYXjPwAAAD/IAAAAAAAAAAF7AwAAigAAADR33fYc1us/4ziO4ziO4z8AAAA/yAAAAAAAAAABfAMAAIoAAABu+EnE+87rP4M6qIM6qOM/AAAAP9gAAAAAAAAAAX0DAACKAAAA4foiX7nA6z+ZO2TukLnjPwAAAD/YAAAAAAAAAAF+AwAAigAAABp8jyyYues/IzzCIzzC4z8AAAA/6AAAAAAAAAABfwMAAIoAAABV/fv5drLrPzk9fo6S0+M/AAAAP+gAAAAAAAAAAYADAACKAAAAyP/UlDSk6z/DPdzDPdzjPwAAAD/3AAAAAAAAAAGBAwAAigAAAHWDGv3Qjus/Yz/2Yz/24z8AAAA/9wAAAAAAAAABggMAAIoAAACvBIfKr4frP+8/VJnq/uM/AAAAPwcBAAAAAAAAAYMDAACKAAAAIQdgZW156z8EQRAEQRDkPwAAAD8HAQAAAAAAAAGEAwAAigAAAJUJOQAra+s/j0FuOewY5D8AAAA/FwEAAAAAAAABhQMAAIoAAAAIDBKb6FzrP6RCKqRCKuQ/AAAAPxcBAAAAAAAAAYYDAACKAAAAQo1+aMdV6z8vQ4jZ7TLkPwAAAD8mAQAAAAAAAAGHAwAAigAAALaPVwOFR+s/RERERERE5D8AAAA/NgEAAAAAAAABiAMAAIoAAAApkjCeQjnrP1pFAK+aVeQ/AAAAPzYBAAAAAAAAAYkDAACKAAAAnZQJOQAr6z9vRrwZ8WbkPwAAAD82AQAAAAAAAAGKAwAAigAAABCX4tO9HOs/hUd4hEd45D8AAAA/RQEAAAAAAAABiwMAAIoAAAC9Gig8WgfrP5pINO+dieQ/AAAAP0UBAAAAAAAAAYwDAACKAAAAMB0B1xf56j+vSfBZ9JrkPwAAAD9VAQAAAAAAAAGNAwAAigAAAN6gRj+04+o/OkpOj5+j5D8AAAA/VQEAAAAAAAABjgMAAIoAAAAXIrMMk9zqP09LCvr1tOQ/AAAAP2UBAAAAAAAAAY8DAACKAAAAiiSMp1DO6j/aS2gvob3kPwAAAD9lAQAAAAAAAAGQAwAAigAAAMWl+HQvx+o/ZUzGZEzG5D8AAAA/dAEAAAAAAAABkQMAAIoAAAD+JmVCDsDqP2VMxmRMxuQ/AAAAP3QBAAAAAAAAAZIDAACKAAAAOKjRD+246j+uPCBZ58rjPwAAAD8AAAAAAAAAAAGTAwAAigAAAMWl+HQvx+o/rjwgWefK4z8AAAA/jQAAAAAAAAABlAMAAIoAAADeoEY/tOPqP648IFnnyuM/AAAAP50AAAAAAAAAAZUDAACKAAAAvRooPFoH6z85PX6OktPjPwAAAD+dAAAAAAAAAAGWAwAAigAAANYVdgbfI+s/OT1+jpLT4z8AAAA/rAAAAAAAAAABlwMAAIoAAAB7Dus1pk7rPzk9fo6S0+M/AAAAP6wAAAAAAAAAAZgDAACKAAAArwSHyq+H6z85PX6OktPjPwAAAD+8AAAAAAAAAAGZAwAAigAAAKd5tpHax+s/OT1+jpLT4z8AAAA/vAAAAAAAAAABmgMAAIoAAAAt7Ay+RxbsPzk9fo6S0+M/AAAAP8sAAAAAAAAAAZsDAACKAAAAJWE8hXJW7D85PX6OktPjPwAAAD/LAAAAAAAAAAGcAwAAigAAAFdX2Bl8j+w/OT1+jpLT4z8AAAA/2wAAAAAAAAABnQMAAIoAAACJTXSuhcjsP648IFnnyuM/AAAAP9sAAAAAAAAAAZ4DAACKAAAAacdVqyvs7D8jPMIjPMLjPwAAAD/bAAAAAAAAAAGfAwAAigAAAA/AytryFu0/mTtk7pC54z8AAAA/6gAAAAAAAAABoAMAAIoAAAC1uD8KukHtP4M6qIM6qOM/AAAAP+oAAAAAAAAAAaEDAACKAAAAIDBIbKJz7T/5OUpOj5/jPwAAAD/6AAAAAAAAAAGiAwAAigAAAI2nUM6Kpe0/+TlKTo+f4z8AAAA/+gAAAAAAAAABowMAAIoAAABMmxPI1uztP+M4juM4juM/AAAAP/oAAAAAAAAAAaQDAACKAAAAfpGvXOAl7j9ZODCujYXjPwAAAD8KAQAAAAAAAAGlAwAAigAAALCHS/HpXu4/WTgwro2F4z8AAAA/CgEAAAAAAAABpgMAAIoAAAAd/1NT0pDuP8430njifOM/AAAAPxkBAAAAAAAAAacDAACKAAAAiHZctbrC7j/ON9J44nzjPwAAAD8ZAQAAAAAAAAGoAwAAigAAAGjwPbJg5u4/zjfSeOJ84z8AAAA/KQEAAAAAAAABqQMAAIoAAABIah+vBgrvP0M3dEM3dOM/AAAAPykBAAAAAAAAAaoDAACKAAAA7GKU3s007z9DN3RDN3TjPwAAAD84AQAAAAAAAAGrAwAAigAAAJJbCQ6VX+8/uTYWDoxr4z8AAAA/OAEAAAAAAAABrAMAAIoAAACsVlfYGXzvP7k2Fg6Ma+M/AAAAP0gBAAAAAAAAAa0DAACKAAAAANMRcH2R7z8uNrjY4GLjPwAAAD9YAQAAAAAAAAGuAwAAigAAABjOXzoCru8/Lja42OBi4z8AAAA/WAEAAAAAAAABrwMAAIoAAABqShrSZcPvPy42uNjgYuM/AAAAP2cBAAAAAAAAAbADAACKAAAA+EdBN6jR7z8uNrjY4GLjPwAAAD9nAQAAAAAAAAGxAwAAigAAAErE+84L5+8/Lja42OBi4z8AAAA/ZwEAAAAAAAABsgMAAIoAAAAQQ48BLe7vP6M1WqM1WuM/AAAAP3cBAAAAAAAAAbMDAACKAAAA2MEiNE717z+jNVqjNVrjPwAAAD+HAQAAAAAAAAG0AwAAigAAABBDjwEt7u8/ozVaozVa4z8AAAA/MgIAAAAAAAABtQMAAIoAAACKJIynUM7qP6M1WqM1WuM/AAAAPwAAAAAAAAAAAbYDAACKAAAAiiSMp1DO6j8uNrjY4GLjPwAAAD9tAAAAAAAAAAG3AwAAigAAAMWl+HQvx+o/uTYWDoxr4z8AAAA/jQAAAAAAAAABuAMAAIoAAAD+JmVCDsDqP0M3dEM3dOM/AAAAP5wAAAAAAAAAAbkDAACKAAAAOKjRD+246j9DN3RDN3TjPwAAAD+cAAAAAAAAAAG6AwAAigAAADio0Q/tuOo/zjfSeOJ84z8AAAA/rAAAAAAAAAABuwMAAIoAAACrqqqqqqrqP1k4MK6NheM/AAAAP7wAAAAAAAAAAbwDAACKAAAAq6qqqqqq6j9uOewY5JbjPwAAAD+8AAAAAAAAAAG9AwAAigAAAOUrF3iJo+o/+TlKTo+f4z8AAAA/ywAAAAAAAAABvgMAAIoAAAAfrYNFaJzqP4M6qIM6qOM/AAAAP8sAAAAAAAAAAb8DAACKAAAAH62DRWic6j+ZO2TukLnjPwAAAD/LAAAAAAAAAAHAAwAAigAAAFgu8BJHleo/IzzCIzzC4z8AAAA/2wAAAAAAAAABwQMAAIoAAABYLvASR5XqP648IFnnyuM/AAAAP+oAAAAAAAAAAcIDAACKAAAAkq9c4CWO6j85PX6OktPjPwAAAD/qAAAAAAAAAAHDAwAAigAAAJKvXOAljuo/wz3cwz3c4z8AAAA/6gAAAAAAAAABxAMAAIoAAADLMMmtBIfqP04+Ovno5OM/AAAAP/oAAAAAAAAAAcUDAACKAAAAyzDJrQSH6j/aPpgulO3jPwAAAD8ZAQAAAAAAAAHGAwAAigAAAMswya0Eh+o/Yz/2Yz/24z8AAAA/3QEAAAAAAAABxwMAAIoAAADLMMmtBIfqP+8/VJnq/uM/AAAAP+0BAAAAAAAAAcgDAACKAAAAkq9c4CWO6j96QLLOlQfkPwAAAD/8AQAAAAAAAAHJAwAAigAAAFgu8BJHleo/BEEQBEEQ5D8AAAA/DAIAAAAAAAABygMAAIoAAABYLvASR5XqP49BbjnsGOQ/AAAAPwwCAAAAAAAAAcsDAACKAAAAH62DRWic6j8aQsxulyHkPwAAAD8cAgAAAAAAAAHMAwAAigAAAOUrF3iJo+o/pEIqpEIq5D8AAAA/KwIAAAAAAAABzQMAAIoAAADlKxd4iaPqPy9DiNntMuQ/AAAAPysCAAAAAAAAAc4DAACKAAAAq6qqqqqq6j+6Q+YOmTvkPwAAAD9aAgAAAAAAAAHPAwAAigAAAKuqqqqqquo/RERERERE5D8AAAA/mQIAAAAAAAAB0AMAAIoAAACrqqqqqqrqP89EonnvTOQ/AAAAP6gCAAAAAAAAAdEDAACKAAAAq6qqqqqq6j9aRQCvmlXkPwAAAD+4AgAAAAAAAAHSAwAAigAAAKuqqqqqquo/5EVe5EVe5D8AAAA/9gIAAAAAAAAB0wMAAIoAAABxKT7dy7HqP+RFXuRFXuQ/AAAAPwYDAAAAAAAAAdQDAACKAAAAxE8i3nde2D8+3MM93MPdPwAAAD8AAAAAAAAAAAHVAwAAigAAAGpIlw0/idg/U91/qDLV3T8AAAA/fQAAAAAAAAAB1gMAAIoAAAAQQQw9BrTYP37f933f990/AAAAP40AAAAAAAAAAdcDAACKAAAAtjmBbM3e2D9+3/d93/fdPwAAAD+NAAAAAAAAAAHYAwAAigAAAFwy9puUCdk/ft/3fd/33T8AAAA/nAAAAAAAAAAB2QMAAIoAAACOKJIwnkLZP37f933f990/AAAAP5wAAAAAAAAAAdoDAACKAAAAZhej9G6m2T9+3/d93/fdPwAAAD+sAAAAAAAAAAHbAwAAigAAAD4GtLg/Cto/ft/3fd/33T8AAAA/rAAAAAAAAAAB3AMAAIoAAAAW9cR8EG7aP2jeOxOJ5t0/AAAAP7wAAAAAAAAAAd0DAACKAAAAeuH8pSPg2j8+3MM93MPdPwAAAD+8AAAAAAAAAAHeAwAAigAAAODNNM82Uts/KNsH04Wy3T8AAAA/ywAAAAAAAAAB3wMAAIoAAAAqvx4uxafbPxPaS2gvod0/AAAAP8sAAAAAAAAAAeADAACKAAAAAq4v8pUL3D/+2I/92I/dPwAAAD/bAAAAAAAAAAHhAwAAigAAADSky4afRNw//tiP/diP3T8AAAA/9AAAAAAAAAAB4gMAAIoAAAD0l46A64vcP+jX05KCft0/AAAAPwMBAAAAAAAAAeMDAACKAAAAJo4qFfXE3D/o19OSgn7dPwAAAD8DAQAAAAAAAAHkAwAAigAAAFqExqn+/dw/6NfTkoJ+3T8AAAA/AwEAAAAAAAAB5QMAAIoAAACMemI+CDfdP9PWFygsbd0/AAAAPwMBAAAAAAAAAeYDAACKAAAAvnD+0hFw3T/T1hcoLG3dPwAAAD8TAQAAAAAAAAHnAwAAigAAANhrTJ2WjN0/09YXKCxt3T8AAAA/EwEAAAAAAAAB6AMAAIoAAADwZppnG6ndP9PWFygsbd0/AAAAPyIBAAAAAAAAAekDAACKAAAAll8Pl+LT3T/T1hcoLG3dPwAAAD8yAQAAAAAAAAHqAwAAigAAACJdNvwk4t0/09YXKCxt3T8AAAA/MgEAAAAAAAAB6wMAAIoAAADIVasr7AzeP9PWFygsbd0/AAAAP0IBAAAAAAAAAewDAACKAAAA4lD59XAp3j/T1hcoLG3dPwAAAD9CAQAAAAAAAAHtAwAAigAAAPpLR8D1Rd4/09YXKCxt3T8AAAA/UQEAAAAAAAAB7gMAAIoAAAAUR5WKemLeP9PWFygsbd0/AAAAP1EBAAAAAAAAAe8DAACKAAAAoES877xw3j/+2I/92I/dPwAAAD9hAQAAAAAAAAHwAwAAigAAACxC41T/ft4//tiP/diP3T8AAAA/YQEAAAAAAAAB8QMAAIoAAABGPTEfhJveP/7Yj/3Yj90/AAAAP2EBAAAAAAAAAfIDAACKAAAA0jpYhMap3j/+2I/92I/dPwAAAD+AAQAAAAAAAAHzAwAAigAAANI6WITGqd4/E9pLaC+h3T8AAAA/nwEAAAAAAAAB9AMAAIoAAABgOH/pCLjePxPaS2gvod0/AAAAP1sCAAAAAAAAAfUDAACKAAAAYDh/6Qi43j8o2wfThbLdPwAAAD9rAgAAAAAAAAH2AwAAigAAAOw1pk5Lxt4/KNsH04Wy3T8AAAA/igIAAAAAAAAB9wMAAIoAAAB4M82zjdTePyjbB9OFst0/AAAAP6kCAAAAAAAAAfgDAACKAAAAHixC41T/3j8+3MM93MPdPwAAAD+pAgAAAAAAAAH5AwAAigAAAKopaUiXDd8/PtzDPdzD3T8AAAA/uQIAAAAAAAAB+gMAAIoAAAA4J5Ct2RvfPz7cwz3cw90/AAAAP7kCAAAAAAAAAfsDAACKAAAAxCS3Ehwq3z8+3MM93MPdPwAAAD+5AgAAAAAAAAH8AwAAigAAANwfBd2gRt8/PtzDPdzD3T8AAAA/yAIAAAAAAAAB/QMAAIoAAACCGHoMaHHfPz7cwz3cw90/AAAAP8gCAAAAAAAAAf4DAACKAAAAtA4WoXGq3z8+3MM93MPdPwAAAD/YAgAAAAAAAAH/AwAAigAAAAAAAAAAAOA/U91/qDLV3T8AAAA/2AIAAAAAAAABAAQAAIoAAADgeeH8pSPgP2jeOxOJ5t0/AAAAP+gCAAAAAAAAAQEEAACKAAAAv/PC+UtH4D9+3/d93/fdPwAAAD/oAgAAAAAAAAECBAAAigAAANjuEMTQY+A/ft/3fd/33T8AAAA/9wIAAAAAAAABAwQAAIoAAAB+54Xzl47gP37f933f990/AAAAPwcDAAAAAAAAAQQEAACKAAAA0WNAi/uj4D+T4LPoNQnePwAAAD8HAwAAAAAAAAEFBAAAigAAAF1hZ/A9suA/k+Cz6DUJ3j8AAAA/FgMAAAAAAAABBgQAAIoAAACw3SGIocfgP5Pgs+g1Cd4/AAAAPxYDAAAAAAAAAQcEAACKAAAAPdtI7ePV4D+o4W9TjBrePwAAAD8mAwAAAAAAAAEIBAAAigAAAMrYb1Im5OA/vuIrvuIr3j8AAAA/JgMAAAAAAAABCQQAAIoAAACQVwOFR+vgP77iK77iK94/AAAAPyYDAAAAAAAAAQoEAACKAAAAV9aWt2jy4D++4iu+4ivePwAAAD82AwAAAAAAAAELBAAAigAAAB1VKuqJ+eA/vuIrvuIr3j8AAAA/NgMAAAAAAAABDAQAAIoAAADj070cqwDhP9Pj5yg5Pd4/AAAAP0UDAAAAAAAAAQ0EAACKAAAAcNHkge0O4T/T4+coOT3ePwAAAD9VAwAAAAAAAAEOBAAAigAAAPzOC+cvHeE/0+PnKDk93j8AAAA/VQMAAAAAAAABDwQAAIoAAACJzDJMcivhP9Pj5yg5Pd4/AAAAP3QDAAAAAAAAARAEAACKAAAAoseAFvdH4T/T4+coOT3ePwAAAD90AwAAAAAAAAERBAAAigAAANS9HKsAgeE/0+PnKDk93j8AAAA/dAMAAAAAAAABEgQAAIoAAADtuGp1hZ3hP+jko5OPTt4/AAAAP4QDAAAAAAAAARMEAACKAAAAk7HfpEzI4T/o5KOTj07ePwAAAD+EAwAAAAAAAAEUBAAAigAAAKysLW/R5OE/6OSjk49O3j8AAAA/kwMAAAAAAAABFQQAAIoAAADFp3s5VgHiP+jko5OPTt4/AAAAP5MDAAAAAAAAARYEAACKAAAAGCQ20bkW4j/o5KOTj07ePwAAAD+jAwAAAAAAAAEXBAAAigAAAGug8GgdLOI/6OSjk49O3j8AAAA/owMAAAAAAAABGAQAAIoAAAD4nRfOXzriP+jko5OPTt4/AAAAP7MDAAAAAAAAARkEAACKAAAAvhyrAIFB4j/o5KOTj07ePwAAAD+zAwAAAAAAAAEaBAAAigAAAISbPjOiSOI/6OSjk49O3j8AAAA/wgMAAAAAAAABGwQAAIoAAAARmWWY5FbiP+jko5OPTt4/AAAAP8IDAAAAAAAAARwEAACKAAAA1xf5ygVe4j/o5KOTj07ePwAAAD/SAwAAAAAAAAEdBAAAigAAAJ2WjP0mZeI/6OSjk49O3j8AAAA/4gMAAAAAAAABHgQAAIoAAABkFSAwSGziP+jko5OPTt4/AAAAP/EDAAAAAAAAAR8EAACKAAAAKpSzYmlz4j/o5KOTj07ePwAAAD/xAwAAAAAAAAEgBAAAigAAAPASR5WKeuI/6OSjk49O3j8AAAA/AQQAAAAAAAABIQQAAIoAAABDjwEt7o/iP/7lX/7lX94/AAAAPwEEAAAAAAAAASIEAACKAAAAIwnjKZSz4j/+5V/+5V/ePwAAAD8QBAAAAAAAAAEjBAAAigAAAI+A64t85eI/FOcbaTxx3j8AAAA/IAQAAAAAAAABJAQAAIoAAABOdK6FyCzjPyjo19OSgt4/AAAAPyAEAAAAAAAAASUEAACKAAAA0+YEsjV74z8+6ZM+6ZPePwAAAD8gBAAAAAAAAAEmBAAAigAAAMxbNHlgu+M/VOpPqT+l3j8AAAA/MAQAAAAAAAABJwQAAIoAAABQzoqlzQnkP1TqT6k/pd4/AAAAPzAEAAAAAAAAASgEAACKAAAAg8QmOtdC5D9q6wsUlrbePwAAAD8/BAAAAAAAAAEpBAAAigAAAEO46TMjiuQ/ausLFJa23j8AAAA/PwQAAAAAAAABKgQAAIoAAABcszf+p6bkP2rrCxSWtt4/AAAAP08EAAAAAAAAASsEAACKAAAAri/ylQu85D9q6wsUlrbePwAAAD9PBAAAAAAAAAEsBAAAigAAADstGftNyuQ/ausLFJa23j8AAAA/XwQAAAAAAAABLQQAAIoAAAACrKwtb9HkP2rrCxSWtt4/AAAAP18EAAAAAAAAAS4EAACKAAAAAqysLW/R5D9U6k+pP6XePwAAAD9IBwAAAAAAAAEvBAAAigAAAAKsrC1v0eQ/PumTPumT3j8AAAA/SAcAAAAAAAABMAQAAIoAAAACrKwtb9HkPyjo19OSgt4/AAAAP2cHAAAAAAAAATEEAACKAAAA7It85QIv0T8Ulra+QGHpPwAAAD8AAAAAAAAAAAEyBAAAigAAAJKE8RTKWdE/FJa2vkBh6T8AAAA/AAAAAAAAAAABMwQAAIoAAACqfz/fTnbRPxSWtr5AYek/AAAAPwAAAAAAAAAAATQEAACKAAAAxHqNqdOS0T8Ulra+QGHpPwAAAD8AAAAAAAAAAAE1BAAAigAAAN5123NYr9E/FJa2vkBh6T8AAAA/DwAAAAAAAAABNgQAAIoAAACCblCjH9rRPxSWtr5AYek/AAAAPx8AAAAAAAAAATcEAACKAAAAKGfF0uYE0j8Ulra+QGHpPwAAAD8fAAAAAAAAAAE4BAAAigAAAM5fOgKuL9I/ipVYiZVY6T8AAAA/HwAAAAAAAAABOQQAAIoAAACOU/37+XbSP4qVWImVWOk/AAAAPy8AAAAAAAAAAToEAACKAAAA2ETnWojM0j+KlViJlVjpPwAAAD8vAAAAAAAAAAE7BAAAigAAAJg4qlTUE9M/ipVYiZVY6T8AAAA/PgAAAAAAAAABPAQAAIoAAABWLG1OIFvTP/+U+lPqT+k/AAAAPz4AAAAAAAAAAT0EAACKAAAAFiAwSGyi0z//lPpT6k/pPwAAAD9OAAAAAAAAAAE+BAAAigAAAO4OQQw9BtQ//5T6U+pP6T8AAAA/XQAAAAAAAAABPwQAAIoAAAA6ACtry1vUP/+U+lPqT+k/AAAAP10AAAAAAAAAAUAEAACKAAAAbPbG/9SU1D//lPpT6k/pPwAAAD9dAAAAAAAAAAFBBAAAigAAAJ7sYpTezdQ//5T6U+pP6T8AAAA/bQAAAAAAAAABQgQAAIoAAADq3UzzbCPVP4qVWImVWOk/AAAAP20AAAAAAAAAAUMEAACKAAAAkNbBIjRO1T+KlViJlVjpPwAAAD99AAAAAAAAAAFEBAAAigAAAMLMXbc9h9U/ipVYiZVY6T8AAAA/fQAAAAAAAAABRQQAAIoAAABoxdLmBLLVP4qVWImVWOk/AAAAP4wAAAAAAAAAAUYEAACKAAAAmrtuew7r1T+KlViJlVjpPwAAAD+cAAAAAAAAAAFHBAAAigAAAMyxChAYJNY/ipVYiZVY6T8AAAA/nAAAAAAAAAABSAQAAIoAAACMpc0JZGvWP4qVWImVWOk/AAAAP6wAAAAAAAAAAUkEAACKAAAASpmQA7Cy1j+KlViJlVjpPwAAAD+sAAAAAAAAAAFKBAAAigAAACKIoceAFtc/ipVYiZVY6T8AAAA/rAAAAAAAAAABSwQAAIoAAABueYsmD2zXP4qVWImVWOk/AAAAP7sAAAAAAAAAAUwEAACKAAAARmic6t/P1z+KlViJlVjpPwAAAD+7AAAAAAAAAAFNBAAAigAAAJJZhkluJdg/ipVYiZVY6T8AAAA/ywAAAAAAAAABTgQAAIoAAABSTUlDumzYP4qVWImVWOk/AAAAP8sAAAAAAAAAAU8EAACKAAAAtjmBbM3e2D+KlViJlVjpPwAAAD/aAAAAAAAAAAFQBAAAigAAAI4okjCeQtk/ipVYiZVY6T8AAAA/6gAAAAAAAAABUQQAAIoAAABMHFUq6onZP4qVWImVWOk/AAAAP+oAAAAAAAAAAVIEAACKAAAAJAtm7rrt2T+KlViJlVjpPwAAAD/qAAAAAAAAAAFTBAAAigAAAOT+KOgGNdo/ipVYiZVY6T8AAAA/+gAAAAAAAAABVAQAAIoAAAAW9cR8EG7aP4qVWImVWOk/AAAAPwkBAAAAAAAAAVUEAACKAAAASOtgERqn2j+KlViJlVjpPwAAAD8JAQAAAAAAAAFWBAAAigAAAO7j1UDh0do/ipVYiZVY6T8AAAA/GQEAAAAAAAABVwQAAIoAAAAg2nHV6grbP4qVWImVWOk/AAAAPxkBAAAAAAAAAVgEAACKAAAAxtLmBLI12z+KlViJlVjpPwAAAD8pAQAAAAAAAAFZBAAAigAAAPjIgpm7bts/ipVYiZVY6T8AAAA/KQEAAAAAAAABWgQAAIoAAAAqvx4uxafbP4qVWImVWOk/AAAAPykBAAAAAAAAAVsEAACKAAAA0LeTXYzS2z//lPpT6k/pPwAAAD84AQAAAAAAAAFcBAAAigAAAOqy4ScR79s//5T6U+pP6T8AAAA/OAEAAAAAAAABXQQAAIoAAACQq1ZX2BncP3SUnB4/R+k/AAAAP0gBAAAAAAAAAV4EAACKAAAAqKakIV023D90lJweP0fpPwAAAD9IAQAAAAAAAAFfBAAAigAAADSky4afRNw/dJScHj9H6T8AAAA/VwEAAAAAAAABYAQAAIoAAADCofLr4VLcP3SUnB4/R+k/AAAAP2cBAAAAAAAAAWEEAACKAAAA2pxAtmZv3D90lJweP0fpPwAAAD9nAQAAAAAAAAFiBAAAigAAAPSXjoDri9w/6pM+6ZM+6T8AAAA/dwEAAAAAAAABYwQAAIoAAACAlbXlLZrcP+qTPumTPuk/AAAAP3cBAAAAAAAAAWQEAACKAAAAJo4qFfXE3D/qkz7pkz7pPwAAAD93AQAAAAAAAAFlBAAAigAAAM6Gn0S879w/6pM+6ZM+6T8AAAA/hgEAAAAAAAABZgQAAIoAAAByfxR0gxrdP+qTPumTPuk/AAAAP4YBAAAAAAAAAWcEAACKAAAAMnPXbc9h3T9fk+Cz6DXpPwAAAD+WAQAAAAAAAAFoBAAAigAAAGRpcwLZmt0/X5Pgs+g16T8AAAA/lgEAAAAAAAABaQQAAIoAAACwWl1hZ/DdP1+T4LPoNek/AAAAP5YBAAAAAAAAAWoEAACKAAAA+ktHwPVF3j9fk+Cz6DXpPwAAAD+lAQAAAAAAAAFrBAAAigAAALo/CrpBjd4/X5Pgs+g16T8AAAA/pQEAAAAAAAABbAQAAIoAAAAEMfQY0OLeP1+T4LPoNek/AAAAP7UBAAAAAAAAAW0EAACKAAAAOCeQrdkb3z9fk+Cz6DXpPwAAAD+1AQAAAAAAAAFuBAAAigAAAGodLELjVN8/X5Pgs+g16T8AAAA/xAEAAAAAAAABbwQAAIoAAACcE8jW7I3fP1+T4LPoNek/AAAAP8QBAAAAAAAAAXAEAACKAAAAzglka/bG3z9fk+Cz6DXpPwAAAD/UAQAAAAAAAAFxBAAAigAAAAAAAAAAAOA/X5Pgs+g16T8AAAA/1AEAAAAAAAABcgQAAIoAAADgeeH8pSPgP1+T4LPoNek/AAAAP+QBAAAAAAAAAXMEAACKAAAA+XQvxypA4D/qkz7pkz7pPwAAAD/kAQAAAAAAAAF0BAAAigAAABJwfZGvXOA/6pM+6ZM+6T8AAAA/8wEAAAAAAAABdQQAAIoAAAAra8tbNHngP3SUnB4/R+k/AAAAP/MBAAAAAAAAAXYEAACKAAAACuWsWNqc4D90lJweP0fpPwAAAD8DAgAAAAAAAAF3BAAAigAAAOpejlWAwOA/dJScHj9H6T8AAAA/AwIAAAAAAAABeAQAAIoAAAAEWtwfBd3gP3SUnB4/R+k/AAAAPxMCAAAAAAAAAXkEAACKAAAA49O9HKsA4T90lJweP0fpPwAAAD8iAgAAAAAAAAF6BAAAigAAAMNNnxlRJOE/dJScHj9H6T8AAAA/IgIAAAAAAAABewQAAIoAAABoRhRJGE/hP3SUnB4/R+k/AAAAPyICAAAAAAAAAXwEAACKAAAADj+JeN954T90lJweP0fpPwAAAD8yAgAAAAAAAAF9BAAAigAAAHq2kdrHq+E/dJScHj9H6T8AAAA/MgIAAAAAAAABfgQAAIoAAACsrC1v0eThP3SUnB4/R+k/AAAAP0ECAAAAAAAAAX8EAACKAAAAUqWinpgP4j//lPpT6k/pPwAAAD9BAgAAAAAAAAGABAAAigAAAL4cqwCBQeI//5T6U+pP6T8AAAA/UQIAAAAAAAABgQQAAIoAAAAqlLNiaXPiP4qVWImVWOk/AAAAP1ECAAAAAAAAAYIEAACKAAAA0IwokjCe4j+KlViJlVjpPwAAAD9hAgAAAAAAAAGDBAAAigAAAOmHdly1uuI/n5YU9Otp6T8AAAA/YQIAAAAAAAABhAQAAIoAAAACg8QmOtfiP5+WFPTraek/AAAAP3ACAAAAAAAAAYUEAACKAAAAG34S8b7z4j8ql3Ipl3LpPwAAAD9wAgAAAAAAAAGGBAAAigAAADR5YLtDEOM/tJfQXkJ76T8AAAA/gAIAAAAAAAABhwQAAIoAAACH9RpTpyXjP7SX0F5Ce+k/AAAAP4ACAAAAAAAAAYgEAACKAAAA23HV6go74z+0l9BeQnvpPwAAAD+QAgAAAAAAAAGJBAAAigAAAGdv/E9NSeM/P5gulO2D6T8AAAA/kAIAAAAAAAABigQAAIoAAAD0bCO1j1fjPz+YLpTtg+k/AAAAP58CAAAAAAAAAYsEAACKAAAAuuu257Be4z8/mC6U7YPpPwAAAD+fAgAAAAAAAAGMBAAAigAAAEfp3UzzbOM/P5gulO2D6T8AAAA/rwIAAAAAAAABjQQAAIoAAADT5gSyNXvjPz+YLpTtg+k/AAAAP68CAAAAAAAAAY4EAACKAAAAmmWY5FaC4z8/mC6U7YPpPwAAAD++AgAAAAAAAAGPBAAAigAAAGDkKxd4ieM/P5gulO2D6T8AAAA/zgIAAAAAAAABkAQAAIoAAAAmY79JmZDjPz+YLpTtg+k/AAAAP84CAAAAAAAAAZEEAACKAAAA7OFSfLqX4z8/mC6U7YPpPwAAAD/OAgAAAAAAAAGSBAAAigAAALNg5q7bnuM/P5gulO2D6T8AAAA/3gIAAAAAAAABkwQAAIoAAAB533nh/KXjPz+YLpTtg+k/AAAAP+0CAAAAAAAAAZQEAACKAAAAP14NFB6t4z8/mC6U7YPpPwAAAD/tAgAAAAAAAAGVBAAAigAAAJLax6uBwuM/P5gulO2D6T8AAAA/7QIAAAAAAAABlgQAAIoAAABZWVveosnjPz+YLpTtg+k/AAAAP/0CAAAAAAAAAZcEAACKAAAAq9UVdgbf4z8/mC6U7YPpPwAAAD8NAwAAAAAAAAGYBAAAigAAAP5R0A1q9OM/P5gulO2D6T8AAAA/HAMAAAAAAAABmQQAAIoAAADdy7EKEBjkPz+YLpTtg+k/AAAAPxwDAAAAAAAAAZoEAACKAAAAg8QmOtdC5D/KmIzJmIzpPwAAAD8cAwAAAAAAAAGbBAAAigAAAO87L5y/dOQ/ypiMyZiM6T8AAAA/HAMAAAAAAAABnAQAAIoAAADPtRCZZZjkP8qYjMmYjOk/AAAAPzsDAAAAAAAAAZ0EAACKAAAAbSO1j1cD5T/KmIzJmIzpPwAAAD87AwAAAAAAAAGeBAAAigAAAE2dloz9JuU/ypiMyZiM6T8AAAA/SwMAAAAAAAABnwQAAIoAAABmmORWgkPlP8qYjMmYjOk/AAAAP0sDAAAAAAAAAaAEAACKAAAARRLGUyhn5T/KmIzJmIzpPwAAAD9LAwAAAAAAAAGhBAAAigAAANIP7bhqdeU/ypiMyZiM6T8AAAA/WwMAAAAAAAABogQAAIoAAADrCjuD75HlPz+YLpTtg+k/AAAAP2oDAAAAAAAAAaMEAACKAAAAPof1GlOn5T8/mC6U7YPpPwAAAD9qAwAAAAAAAAGkBAAAigAAAB0B1xf5yuU/P5gulO2D6T8AAAA/agMAAAAAAAABpQQAAIoAAACq/v18O9nlP7SX0F5Ce+k/AAAAP3oDAAAAAAAAAaYEAACKAAAA/Xq4FJ/u5T+0l9BeQnvpPwAAAD+KAwAAAAAAAAGnBAAAigAAAFD3cqwCBOY/tJfQXkJ76T8AAAA/yQMAAAAAAAABqAQAAIoAAADRONW/n2/nPyqXcimXcuk/AAAAP9gDAAAAAAAAAakEAACKAAAAkCyYueu25z8ql3Ipl3LpPwAAAD/oAwAAAAAAAAGqBAAAigAAAJOGdNnwk+g/n5YU9Otp6T8AAAA/+AMAAAAAAAABqwQAAIoAAAA5f+kIuL7oP5+WFPTraek/AAAAP/gDAAAAAAAAAawEAACKAAAAGPnKBV7i6D8Ulra+QGHpPwAAAD/4AwAAAAAAAAGtBAAAigAAAL3xPzUlDek/FJa2vkBh6T8AAAA/BwQAAAAAAAABrgQAAIoAAACeayEyyzDpPxSWtr5AYek/AAAAPwcEAAAAAAAAAa8EAACKAAAA8efbyS5G6T8Ulra+QGHpPwAAAD8XBAAAAAAAAAGwBAAAigAAAArjKZSzYuk/ipVYiZVY6T8AAAA/FwQAAAAAAAABsQQAAIoAAABcX+QrF3jpP/+U+lPqT+k/AAAAPyYEAAAAAAAAAbIEAACKAAAAdloy9puU6T//lPpT6k/pPwAAAD8mBAAAAAAAAAGzBAAAigAAAOLROliExuk//5T6U+pP6T8AAAA/NgQAAAAAAAABtAQAAIoAAADBSxxVKurpP3SUnB4/R+k/AAAAPzYEAAAAAAAAAbUEAACKAAAAZ0SRhPEU6j9fk+Cz6DXpPwAAAD9GBAAAAAAAAAG2BAAAigAAANO7mebZRuo/1JKCfj0t6T8AAAA/RgQAAAAAAAABtwQAAIoAAAB5tA4WoXHqP9SSgn49Lek/AAAAP1UEAAAAAAAAAbgEAACKAAAAkq9c4CWO6j9KkiRJkiTpPwAAAD9VBAAAAAAAAAG5BAAAigAAAHEpPt3Lseo/v5HGE+cb6T8AAAA/ZQQAAAAAAAABugQAAIoAAACKJIynUM7qP7+RxhPnG+k/AAAAP2UEAAAAAAAAAbsEAACKAAAAap5tpPbx6j80kWjeOxPpPwAAAD91BAAAAAAAAAG8BAAAigAAAPeblAk5AOs/NJFo3jsT6T8AAAA/dQQAAAAAAAABvQQAAIoAAABJGE+hnBXrPzSRaN47E+k/AAAAP4QEAAAAAAAAAb4EAACKAAAAEJfi070c6z80kWjeOxPpPwAAAD+EBAAAAAAAAAG/BAAAigAAANYVdgbfI+s/NJFo3jsT6T8AAAA/lAQAAAAAAAABwAQAAIoAAACdlAk5ACvrPzSRaN47E+k/AAAAP5QEAAAAAAAAAcEEAACKAAAAYhOdayEy6z80kWjeOxPpPwAAAD+zBAAAAAAAAAHCBAAAigAAACmSMJ5COes/NJFo3jsT6T8AAAA/swQAAAAAAAABwwQAAIoAAADvEMTQY0DrPzSRaN47E+k/AAAAP7MEAAAAAAAAAcQEAACKAAAAto9XA4VH6z+okAqpkArpPwAAAD/DBAAAAAAAAAHFBAAAigAAAEKNfmjHVes/qJAKqZAK6T8AAAA/wwQAAAAAAAABxgQAAIoAAADPiqXNCWTrP6iQCqmQCuk/AAAAP9IEAAAAAAAAAccEAACKAAAAW4jMMkxy6z8fkKxz5QHpPwAAAD/SBAAAAAAAAAHIBAAAigAAAOiF85eOgOs/H5Csc+UB6T8AAAA/4gQAAAAAAAAByQQAAIoAAAB1gxr90I7rPx+QrHPlAek/AAAAP/IEAAAAAAAAAcoEAACKAAAAAYFBYhOd6z+Tj04+OvnoPwAAAD/yBAAAAAAAAAHLBAAAigAAAI5+aMdVq+s/k49OPjr56D8AAAA/8gQAAAAAAAABzAQAAIoAAABV/fv5drLrP5OPTj46+eg/AAAAPwEFAAAAAAAAAc0EAACKAAAAp3m2kdrH6z+Tj04+OvnoPwAAAD8RBQAAAAAAAAHOBAAAigAAAG74ScT7zus/k49OPjr56D8AAAA/EQUAAAAAAAABzwQAAIoAAADAdARcX+TrP5OPTj46+eg/AAAAPyAFAAAAAAAAAdAEAACKAAAATXIrwaHy6z+Tj04+OvnoPwAAAD8gBQAAAAAAAAHRBAAAigAAABTxvvPC+es/k49OPjr56D8AAAA/MAUAAAAAAAAB0gQAAIoAAACg7uVYBQjsP5OPTj46+eg/AAAAPzAFAAAAAAAAAdMEAACKAAAAZm15iyYP7D+Tj04+OvnoPwAAAD9ABQAAAAAAAAHUBAAAigAAAPJqoPBoHew/k49OPjr56D8AAAA/TwUAAAAAAAAB1QQAAIoAAAC56TMjiiTsP5OPTj46+eg/AAAAP18FAAAAAAAAAdYEAACKAAAAf2jHVasr7D+Tj04+OvnoPwAAAD9fBQAAAAAAAAHXBAAAigAAAEbnWojMMuw/k49OPjr56D8AAAA/cQUAAAAAAAAB2AQAAIoAAABG51qIzDLsPwiP8AiP8Og/AAAAP4AFAAAAAAAAAdkEAACKAAAADGbuuu057D8Ij/AIj/DoPwAAAD+fBQAAAAAAAAHaBAAAigAAANLkge0OQew/CI/wCI/w6D8AAAA/vwUAAAAAAAAB2wQAAIoAAACYYxUgMEjsP36OktPj5+g/AAAAP84FAAAAAAAAAdwEAACKAAAAX+KoUlFP7D9+jpLT4+foPwAAAD/OBQAAAAAAAAHdBAAAigAAACVhPIVyVuw/fo6S0+Pn6D8AAAA/3gUAAAAAAAAB3gQAAIoAAADs38+3k13sP/ONNJ443+g/AAAAP94FAAAAAAAAAd8EAACKAAAAsV5j6rRk7D/zjTSeON/oPwAAAD/uBQAAAAAAAAHgBAAAigAAAD5cik/3cuw/aI3WaI3W6D8AAAA/7gUAAAAAAAAB4QQAAIoAAAAF2x2CGHrsP2iN1miN1ug/AAAAP/0FAAAAAAAAAeIEAACKAAAAylmxtDmB7D9ojdZojdboPwAAAD9rBgAAAAAAAAHjBAAAigAAAJHYROdaiOw/3ox4M+LN6D8AAAA/egYAAAAAAAAB5AQAAIoAAABXV9gZfI/sP96MeDPizeg/AAAAP3oGAAAAAAAAAeUEAACKAAAAHtZrTJ2W7D/ejHgz4s3oPwAAAD+ZBgAAAAAAAAHmBAAAigAAAORU/36+new/3ox4M+LN6D8AAAA/2AYAAAAAAAAB5wQAAIoAAAB0WK8xdVrSP0zGZEzGZOw/AAAAPwAAAAAAAAAAAegEAACKAAAA7It85QIv0T+MyZiMyZjsPwAAAD8AAAAAAAAAAAHpBAAAigAAAHiJo0pFPdE/jMmYjMmY7D8AAAA/EAAAAAAAAAAB6gQAAIoAAAAGh8qvh0vRP4zJmIzJmOw/AAAAPy8AAAAAAAAAAesEAACKAAAAkoTxFMpZ0T+MyZiMyZjsPwAAAD8vAAAAAAAAAAHsBAAAigAAAB6CGHoMaNE/jMmYjMmY7D8AAAA/PwAAAAAAAAAB7QQAAIoAAACqfz/fTnbRP4zJmIzJmOw/AAAAPz8AAAAAAAAAAe4EAACKAAAAOH1mRJGE0T+MyZiMyZjsPwAAAD9PAAAAAAAAAAHvBAAAigAAAGpzAtmavdE/jMmYjMmY7D8AAAA/TwAAAAAAAAAB8AQAAIoAAAAQbHcIYujRP4zJmIzJmOw/AAAAP14AAAAAAAAAAfEEAACKAAAAQmITnWsh0j+MyZiMyZjsPwAAAD9eAAAAAAAAAAHyBAAAigAAAHRYrzF1WtI/jMmYjMmY7D8AAAA/bgAAAAAAAAAB8wQAAIoAAACmTkvGfpPSP4zJmIzJmOw/AAAAP24AAAAAAAAAAfQEAACKAAAA2ETnWojM0j+MyZiMyZjsPwAAAD99AAAAAAAAAAH1BAAAigAAAAo7g++RBdM/jMmYjMmY7D8AAAA/fQAAAAAAAAAB9gQAAIoAAADKLkbp3UzTPxfK9sF0oew/AAAAP40AAAAAAAAAAfcEAACKAAAA/iTifeeF0z8XyvbBdKHsPwAAAD+NAAAAAAAAAAH4BAAAigAAALwYpXczzdM/F8r2wXSh7D8AAAA/nQAAAAAAAAAB+QQAAIoAAAB8DGhxfxTUPxfK9sF0oew/AAAAP50AAAAAAAAAAfoEAACKAAAArgIEBolN1D8XyvbBdKHsPwAAAD+sAAAAAAAAAAH7BAAAigAAAOD4n5qShtQ/F8r2wXSh7D8AAAA/rAAAAAAAAAAB/AQAAIoAAACG8RTKWbHUPxfK9sF0oew/AAAAP7wAAAAAAAAAAf0EAACKAAAAuOewXmPq1D8XyvbBdKHsPwAAAD/MAAAAAAAAAAH+BAAAigAAAOrdTPNsI9U/F8r2wXSh7D8AAAA/zAAAAAAAAAAB/wQAAIoAAAAc1OiHdlzVPxfK9sF0oew/AAAAP9sAAAAAAAAAAQAFAACKAAAAwsxdtz2H1T8XyvbBdKHsPwAAAD/bAAAAAAAAAAEBBQAAigAAAA6+RxbM3NU/F8r2wXSh7D8AAAA/6wAAAAAAAAABAgUAAIoAAABAtOOq1RXWPxfK9sF0oew/AAAAP+sAAAAAAAAAAQMFAACKAAAAcqp/P99O1j8XyvbBdKHsPwAAAD/6AAAAAAAAAAEEBQAAigAAAKSgG9Toh9Y/F8r2wXSh7D8AAAA/+gAAAAAAAAABBQUAAIoAAADWlrdo8sDWPxfK9sF0oew/AAAAPwoBAAAAAAAAAQYFAACKAAAACo1T/fv51j8XyvbBdKHsPwAAAD8KAQAAAAAAAAEHBQAAigAAAFR+PVyKT9c/F8r2wXSh7D8AAAA/GgEAAAAAAAABCAUAAIoAAACGdNnwk4jXPxfK9sF0oew/AAAAPxoBAAAAAAAAAQkFAACKAAAARmic6t/P1z8XyvbBdKHsPwAAAD8pAQAAAAAAAAEKBQAAigAAAJJZhkluJdg/F8r2wXSh7D8AAAA/KQEAAAAAAAABCwUAAIoAAABqSJcNP4nYPxfK9sF0oew/AAAAPzkBAAAAAAAAAQwFAACKAAAA0DTPNlL72D8XyvbBdKHsPwAAAD85AQAAAAAAAAENBQAAigAAADQhB2Blbdk/F8r2wXSh7D8AAAA/SQEAAAAAAAABDgUAAIoAAACYDT+JeN/ZPxfK9sF0oew/AAAAP0kBAAAAAAAAAQ8FAACKAAAAcPxPTUlD2j8XyvbBdKHsPwAAAD9YAQAAAAAAAAEQBQAAigAAAGLmrtuew9o/F8r2wXSh7D8AAAA/WAEAAAAAAAABEQUAAIoAAADG0uYEsjXbPxfK9sF0oew/AAAAP2gBAAAAAAAAARIFAACKAAAAnsH3yIKZ2z8XyvbBdKHsPwAAAD9oAQAAAAAAAAETBQAAigAAAFy1usLO4Ns/F8r2wXSh7D8AAAA/dwEAAAAAAAABFAUAAIoAAAA0pMuGn0TcPxfK9sF0oew/AAAAP3cBAAAAAAAAARUFAACKAAAAgJW15S2a3D8XyvbBdKHsPwAAAD+HAQAAAAAAAAEWBQAAigAAAFqExqn+/dw/jMmYjMmY7D8AAAA/hwEAAAAAAAABFwUAAIoAAAAYeImjSkXdP4zJmIzJmOw/AAAAP5cBAAAAAAAAARgFAACKAAAAZGlzAtma3T8CyTpXHpDsPwAAAD+XAQAAAAAAAAEZBQAAigAAAMhVqyvsDN4/d8jcIXOH7D8AAAA/pgEAAAAAAAABGgUAAIoAAACgRLzvvHDeP+zHfuzHfuw/AAAAP6YBAAAAAAAAARsFAACKAAAA7DWmTkvG3j9ixyC3HHbsPwAAAD+2AQAAAAAAAAEcBQAAigAAAKopaUiXDd8/Yscgtxx27D8AAAA/tgEAAAAAAAABHQUAAIoAAAD2GlOnJWPfP2LHILccduw/AAAAP8YBAAAAAAAAAR4FAACKAAAAtA4WoXGq3z/XxsKBcW3sPwAAAD/GAQAAAAAAAAEfBQAAigAAAOgEsjV7498/TMZkTMZk7D8AAAA/9AEAAAAAAAABIAUAAIoAAAAScH2Rr1zgP6zESqzESuw/AAAAP/QBAAAAAAAAASEFAACKAAAAZew3KRNy4D+sxEqsxErsPwAAAD8EAgAAAAAAAAEiBQAAigAAAH7nhfOXjuA/rMRKrMRK7D8AAAA/BAIAAAAAAAABIwUAAIoAAAAK5axY2pzgP6zESqzESuw/AAAAPxQCAAAAAAAAASQFAACKAAAAXWFn8D2y4D8hxOx2GULsPwAAAD8UAgAAAAAAAAElBQAAigAAALDdIYihx+A/IcTsdhlC7D8AAAA/FAIAAAAAAAABJgUAAIoAAADK2G9SJuTgPyHE7HYZQuw/AAAAPyMCAAAAAAAAAScFAACKAAAAHVUq6on54D+Xw45BbjnsPwAAAD8jAgAAAAAAAAEoBQAAigAAAPzOC+cvHeE/l8OOQW457D8AAAA/MwIAAAAAAAABKQUAAIoAAAAVylmxtDnhP5fDjkFuOew/AAAAPzMCAAAAAAAAASoFAACKAAAAL8WnezlW4T+Xw45BbjnsPwAAAD9DAgAAAAAAAAErBQAAigAAAEjA9UW+cuE/l8OOQW457D8AAAA/QwIAAAAAAAABLAUAAIoAAACbPLDdIYjhP5fDjkFuOew/AAAAP1ICAAAAAAAAAS0FAACKAAAA7bhqdYWd4T+Xw45BbjnsPwAAAD9SAgAAAAAAAAEuBQAAigAAAEA1JQ3psuE/l8OOQW457D8AAAA/YgIAAAAAAAABLwUAAIoAAACTsd+kTMjhP5fDjkFuOew/AAAAP2ICAAAAAAAAATAFAACKAAAA5i2aPLDd4T+Xw45BbjnsPwAAAD9xAgAAAAAAAAExBQAAigAAADmqVNQT8+E/IcTsdhlC7D8AAAA/cQIAAAAAAAABMgUAAIoAAACMJg9sdwjiP6zESqzESuw/AAAAP4ECAAAAAAAAATMFAACKAAAApSFdNvwk4j+sxEqsxErsPwAAAD+BAgAAAAAAAAE0BQAAigAAAL4cqwCBQeI/rMRKrMRK7D8AAAA/kQIAAAAAAAABNQUAAIoAAADXF/nKBV7iP6zESqzESuw/AAAAP5ECAAAAAAAAATYFAACKAAAA8BJHlYp64j+sxEqsxErsPwAAAD+gAgAAAAAAAAE3BQAAigAAANCMKJIwnuI/rMRKrMRK7D8AAAA/sAIAAAAAAAABOAUAAIoAAAAjCeMplLPiP6zESqzESuw/AAAAP7ACAAAAAAAAATkFAACKAAAAdoWdwffI4j+sxEqsxErsPwAAAD/AAgAAAAAAAAE6BQAAigAAAMgBWFlb3uI/rMRKrMRK7D8AAAA/wAIAAAAAAAABOwUAAIoAAABV/36+neziPyHE7HYZQuw/AAAAP88CAAAAAAAAATwFAACKAAAAG34S8b7z4j8hxOx2GULsPwAAAD/PAgAAAAAAAAE9BQAAigAAAOL8pSPg+uI/IcTsdhlC7D8AAAA/3wIAAAAAAAABPgUAAIoAAACoezlWAQLjPyHE7HYZQuw/AAAAP98CAAAAAAAAAT8FAACKAAAAbvrMiCIJ4z8hxOx2GULsPwAAAD/uAgAAAAAAAAFABQAAigAAADR5YLtDEOM/IcTsdhlC7D8AAAA/7gIAAAAAAAABQQUAAIoAAAD79/PtZBfjPyHE7HYZQuw/AAAAP/4CAAAAAAAAAUIFAACKAAAATnSuhcgs4z8hxOx2GULsPwAAAD/+AgAAAAAAAAFDBQAAigAAANtx1eoKO+M/IcTsdhlC7D8AAAA/DgMAAAAAAAABRAUAAIoAAAAu7o+CblDjPyHE7HYZQuw/AAAAPw4DAAAAAAAAAUUFAACKAAAAgGpKGtJl4z8hxOx2GULsPwAAAD8dAwAAAAAAAAFGBQAAigAAAA1ocX8UdOM/IcTsdhlC7D8AAAA/LQMAAAAAAAABRwUAAIoAAACaZZjkVoLjPyHE7HYZQuw/AAAAPy0DAAAAAAAAAUgFAACKAAAAYOQrF3iJ4z8hxOx2GULsPwAAAD8tAwAAAAAAAAFJBQAAigAAAOzhUny6l+M/IcTsdhlC7D8AAAA/PQMAAAAAAAABSgUAAIoAAACzYOau257jPyHE7HYZQuw/AAAAP0wDAAAAAAAAAUsFAACKAAAAed954fyl4z8hxOx2GULsPwAAAD9rAwAAAAAAAAFMBQAAigAAAD9eDRQereM/IcTsdhlC7D8AAAA/ewMAAAAAAAABTQUAAIoAAAAF3aBGP7TjPyHE7HYZQuw/AAAAP4sDAAAAAAAAAU4FAACKAAAAzFs0eWC74z8hxOx2GULsPwAAAD+LAwAAAAAAAAFPBQAAigAAAB7Y7hDE0OM/IcTsdhlC7D8AAAA/mgMAAAAAAAABUAUAAIoAAAByVKmoJ+bjPyHE7HYZQuw/AAAAP5oDAAAAAAAAAVEFAACKAAAAxNBjQIv74z8hxOx2GULsPwAAAD+qAwAAAAAAAAFSBQAAigAAABdNHtjuEOQ/IcTsdhlC7D8AAAA/qgMAAAAAAAABUwUAAIoAAACkSkU9MR/kPyHE7HYZQuw/AAAAP7oDAAAAAAAAAVQFAACKAAAAMUhsonMt5D8hxOx2GULsPwAAAD+6AwAAAAAAAAFVBQAAigAAAPbG/9SUNOQ/IcTsdhlC7D8AAAA/FwQAAAAAAAABVgUAAIoAAACDxCY610LkPyHE7HYZQuw/AAAAPzcEAAAAAAAAAVcFAACKAAAASkO6bPhJ5D8hxOx2GULsPwAAAD9GBAAAAAAAAAFYBQAAigAAAA/CTZ8ZUeQ/IcTsdhlC7D8AAAA/RgQAAAAAAAABWQUAAIoAAADWQOHROljkPyHE7HYZQuw/AAAAP1YEAAAAAAAAAVoFAACKAAAAnL90BFxf5D8hxOx2GULsPwAAAD9lBAAAAAAAAAFbBQAAigAAAGM+CDd9ZuQ/IcTsdhlC7D8AAAA/ZQQAAAAAAAABXAUAAIoAAAAqvZtpnm3kPyHE7HYZQuw/AAAAP3UEAAAAAAAAAV0FAACKAAAA7zsvnL905D8hxOx2GULsPwAAAD+FBAAAAAAAAAFeBQAAigAAAHw5VgECg+Q/l8OOQW457D8AAAA/lAQAAAAAAAABXwUAAIoAAAAJN31mRJHkP5fDjkFuOew/AAAAP5QEAAAAAAAAAWAFAACKAAAAlTSky4af5D+Xw45BbjnsPwAAAD+kBAAAAAAAAAFhBQAAigAAAK4v8pULvOQ/DMMwDMMw7D8AAAA/pAQAAAAAAAABYgUAAIoAAAA7LRn7TcrkPwzDMAzDMOw/AAAAP7QEAAAAAAAAAWMFAACKAAAAjqnTkrHf5D8MwzAMwzDsPwAAAD+0BAAAAAAAAAFkBQAAigAAAOEljioV9eQ/DMMwDMMw7D8AAAA/wwQAAAAAAAABZQUAAIoAAAA0okjCeArlP4HC0tYXKOw/AAAAP8MEAAAAAAAAAWYFAACKAAAAwZ9vJ7sY5T+BwtLWFyjsPwAAAD/TBAAAAAAAAAFnBQAAigAAABMcKr8eLuU/gcLS1hco7D8AAAA/0wQAAAAAAAABaAUAAIoAAADamr3xPzXlP/fBdKFsH+w/AAAAP+IEAAAAAAAAAWkFAACKAAAAZpjkVoJD5T/3wXShbB/sPwAAAD/iBAAAAAAAAAFqBQAAigAAACwXeImjSuU/98F0oWwf7D8AAAA/MQUAAAAAAAABawUAAIoAAADzlQu8xFHlP/fBdKFsH+w/AAAAPzEFAAAAAAAAAWwFAACKAAAAuRSf7uVY5T/3wXShbB/sPwAAAD9ABQAAAAAAAAFtBQAAigAAAICTMiEHYOU/98F0oWwf7D8AAAA/QAUAAAAAAAABbgUAAIoAAABFEsZTKGflP/fBdKFsH+w/AAAAP1AFAAAAAAAAAW8FAACKAAAADJFZhklu5T9swRZswRbsPwAAAD9fBQAAAAAAAAFwBQAAigAAAJmOgOuLfOU/bMEWbMEW7D8AAAA/bwUAAAAAAAABcQUAAIoAAAAljKdQzorlP+HAuDYWDuw/AAAAP28FAAAAAAAAAXIFAACKAAAA6wo7g++R5T/hwLg2Fg7sPwAAAD9/BQAAAAAAAAFzBQAAigAAAOsKO4PvkeU/V8BaAWsF7D8AAAA/fwUAAAAAAAABdAUAAIoAAACyic61EJnlP8y//Mu//Os/AAAAP54FAAAAAAAAAXUFAACKAAAAsonOtRCZ5T9Bv56WFPTrPwAAAD/sBQAAAAAAAAF2BQAAigAAAD6H9RpTp+U/17nygGSd6z8AAAA//AUAAAAAAAABdwUAAIoAAAA+h/UaU6flP0y5lEu5lOs/AAAAP/wFAAAAAAAAAXgFAACKAAAAPof1GlOn5T/AuDYWDozrPwAAAD/8BQAAAAAAAAF5BQAAigAAAD6H9RpTp+U/N7jY4GKD6z8AAAA/CwYAAAAAAAABegUAAIoAAAA+h/UaU6flP6u3equ3eus/AAAAPwsGAAAAAAAAAXsFAACKAAAAPof1GlOn5T8gtxx2DHLrPwAAAD8bBgAAAAAAAAF8BQAAigAAAD6H9RpTp+U/l7a+QGFp6z8AAAA/KwYAAAAAAAABfQUAAIoAAAB3CGLoMaDlP5e2vkBhaes/AAAAPzoGAAAAAAAAAX4FAACKAAAAsonOtRCZ5T8LtmALtmDrPwAAAD9KBgAAAAAAAAF/BQAAigAAAOsKO4PvkeU/C7ZgC7Zg6z8AAAA/WQYAAAAAAAABgAUAAIoAAAAljKdQzorlPwu2YAu2YOs/AAAAP1kGAAAAAAAAAYEFAACKAAAAJYynUM6K5T+AtQLWCljrPwAAAD9ZBgAAAAAAAAGCBQAAigAAAJmOgOuLfOU/gLUC1gpY6z8AAAA/aQYAAAAAAAABgwUAAIoAAADSD+24anXlP4C1AtYKWOs/AAAAP3kGAAAAAAAAAYQFAACKAAAADJFZhklu5T/2tKSgX0/rPwAAAD95BgAAAAAAAAGFBQAAigAAAEUSxlMoZ+U/a7RGa7RG6z8AAAA/iAYAAAAAAAABhgUAAIoAAAC5FJ/u5VjlP2u0Rmu0Rus/AAAAP4gGAAAAAAAAAYcFAACKAAAALBd4iaNK5T9rtEZrtEbrPwAAAD+YBgAAAAAAAAGIBQAAigAAAE2dloz9JuU/4LPoNQk+6z8AAAA/mAYAAAAAAAABiQUAAIoAAADhJY4qFfXkP8uyLMuyLOs/AAAAP6gGAAAAAAAAAYoFAACKAAAAxypAYJDY5D/LsizLsizrPwAAAD+oBgAAAAAAAAGLBQAAigAAAK4v8pULvOQ/QLLOlQck6z8AAAA/twYAAAAAAAABjAUAAIoAAABcszf+p6bkP7axcGBcG+s/AAAAP7cGAAAAAAAAAY0FAACKAAAACTd9ZkSR5D+2sXBgXBvrPwAAAD/HBgAAAAAAAAGOBQAAigAAALa6ws7ge+Q/trFwYFwb6z8AAAA/xwYAAAAAAAABjwUAAIoAAAAqvZtpnm3kPyuxEiuxEus/AAAAP9YGAAAAAAAAAZAFAACKAAAAnL90BFxf5D8rsRIrsRLrPwAAAD/WBgAAAAAAAAGRBQAAigAAANZA4dE6WOQ/K7ESK7ES6z8AAAA/5gYAAAAAAAABkgUAAIoAAAAPwk2fGVHkPyuxEiuxEus/AAAAP+YGAAAAAAAAAZMFAACKAAAAg8QmOtdC5D+gsLT1BQrrPwAAAD/2BgAAAAAAAAGUBQAAigAAAL1Fkwe2O+Q/oLC09QUK6z8AAAA/9gYAAAAAAAABlQUAAIoAAABqydhvUibkPxawVsBaAes/AAAAPwUHAAAAAAAAAZYFAACKAAAAF00e2O4Q5D8WsFbAWgHrPwAAAD8FBwAAAAAAAAGXBQAAigAAAHJUqagn5uM/FrBWwFoB6z8AAAA/FQcAAAAAAAABmAUAAIoAAACS2sergcLjPxawVsBaAes/AAAAPxUHAAAAAAAAAZkFAACKAAAAs2Dmrtue4z8WsFbAWgHrPwAAAD8lBwAAAAAAAAGaBQAAigAAAEfp3UzzbOM/FrBWwFoB6z8AAAA/JQcAAAAAAAABmwUAAIoAAACh8GgdLELjPxawVsBaAes/AAAAPzQHAAAAAAAAAZwFAACKAAAANHlgu0MQ4z8WsFbAWgHrPwAAAD80BwAAAAAAAAGdBQAAigAAAFX/fr6d7OI/FrBWwFoB6z8AAAA/RAcAAAAAAAABngUAAIoAAAB2hZ3B98jiPxawVsBaAes/AAAAP0QHAAAAAAAAAZ8FAACKAAAAlgu8xFGl4j8WsFbAWgHrPwAAAD9TBwAAAAAAAAGgBQAAigAAAH0QbvrMiOI/FrBWwFoB6z8AAAA/UwcAAAAAAAABoQUAAIoAAABkFSAwSGziPxawVsBaAes/AAAAP2MHAAAAAAAAAaIFAACKAAAASxrSZcNP4j8WsFbAWgHrPwAAAD9jBwAAAAAAAAGjBQAAigAAADEfhJs+M+I/FrBWwFoB6z8AAAA/cwcAAAAAAAABpAUAAIoAAAAYJDbRuRbiP6CwtPUFCus/AAAAP3MHAAAAAAAAAaUFAACKAAAAxad7OVYB4j+gsLT1BQrrPwAAAD+CBwAAAAAAAAGmBQAAigAAAKysLW/R5OE/oLC09QUK6z8AAAA/ggcAAAAAAAABpwUAAIoAAACTsd+kTMjhPyuxEiuxEus/AAAAP5IHAAAAAAAAAagFAACKAAAAeraR2ser4T8rsRIrsRLrPwAAAD+SBwAAAAAAAAGpBQAAigAAAJs8sN0hiOE/K7ESK7ES6z8AAAA/ogcAAAAAAAABqgUAAIoAAAD1QzuuWl3hPyuxEiuxEus/AAAAP6IHAAAAAAAAAasFAACKAAAAw02fGVEk4T+2sXBgXBvrPwAAAD+xBwAAAAAAAAGsBQAAigAAAMrYb1Im5OA/trFwYFwb6z8AAAA/sQcAAAAAAAABrQUAAIoAAAAk4PoiX7ngP7axcGBcG+s/AAAAP8EHAAAAAAAAAa4FAACKAAAA8elejlWA4D+2sXBgXBvrPwAAAD/QBwAAAAAAAAGvBQAAigAAAL/zwvlLR+A/trFwYFwb6z8AAAA/0AcAAAAAAAABsAUAAIoAAACN/SZlQg7gP0CyzpUHJOs/AAAAP+AHAAAAAAAAAbEFAACKAAAAtA4WoXGq3z/LsizLsizrPwAAAD/gBwAAAAAAAAGyBQAAigAAAGodLELjVN8/VrOKAF416z8AAAA/8AcAAAAAAAABswUAAIoAAAB4M82zjdTeP1azigBeNes/AAAAP/AHAAAAAAAAAbQFAACKAAAAFEeVinpi3j9Ws4oAXjXrPwAAAD/wBwAAAAAAAAG1BQAAigAAALBaXWFn8N0/4LPoNQk+6z8AAAA//wcAAAAAAAABtgUAAIoAAABKbiU4VH7dP+Cz6DUJPus/AAAAP/8HAAAAAAAAAbcFAACKAAAAjHpiPgg33T/gs+g1CT7rPwAAAD8PCAAAAAAAAAG4BQAAigAAALKLUXo309w/4LPoNQk+6z8AAAA/DwgAAAAAAAABuQUAAIoAAAD0l46A64vcP+Cz6DUJPus/AAAAPx8IAAAAAAAAAboFAACKAAAAHKl9vBoo3D/gs+g1CT7rPwAAAD8uCAAAAAAAAAG7BQAAigAAANC3k12M0ts/4LPoNQk+6z8AAAA/LggAAAAAAAABvAUAAIoAAABsy1s0eWDbP8uyLMuyLOs/AAAAPz4IAAAAAAAAAb0FAACKAAAAeuH8pSPg2j8rsRIrsRLrPwAAAD8+CAAAAAAAAAG+BQAAigAAAPz5drKLUdo/oLC09QUK6z8AAAA/PggAAAAAAAABvwUAAIoAAADyFMpZsbTZPxawVsBaAes/AAAAP00IAAAAAAAAAcAFAACKAAAAAitry1s02T+Lr/iKr/jqPwAAAD9dCAAAAAAAAAHBBQAAigAAAJw+M6JIwtg/i6/4iq/46j8AAAA/bQgAAAAAAAABwgUAAIoAAAA4Uvt4NVDYP4uv+Iqv+Oo/AAAAP20IAAAAAAAAAcMFAACKAAAA0mXDTyLe1z+Lr/iKr/jqPwAAAD9tCAAAAAAAAAHEBQAAigAAABRyAFbWltc/i6/4iq/46j8AAAA/fAgAAAAAAAABxQUAAIoAAABUfj1cik/XP4uv+Iqv+Oo/AAAAP3wIAAAAAAAAAcYFAACKAAAAroXILMMk1z+Lr/iKr/jqPwAAAD+MCAAAAAAAAAHHBQAAigAAAJaKemI+CNc/i6/4iq/46j8AAAA/jAgAAAAAAAAByAUAAIoAAAAKjVP9+/nWP4uv+Iqv+Oo/AAAAP5wIAAAAAAAAAckFAACKAAAAfI8smLnr1j+Lr/iKr/jqPwAAAD+rCAAAAAAAAAHKBQAAigAAAGSU3s00z9Y/i6/4iq/46j8AAAA/uwgAAAAAAAABywUAAIoAAABKmZADsLLWP4uv+Iqv+Oo/AAAAP7sIAAAAAAAAAcwFAACKAAAApKAb1OiH1j+Lr/iKr/jqPwAAAD/KCAAAAAAAAAHNBQAAigAAAFqvMXVaMtY/AK+aVQTw6j8AAAA/yggAAAAAAAABzgUAAIoAAAAmuZXgUPnVPwCvmlUE8Oo/AAAAP9oIAAAAAAAAAc8FAACKAAAAaMXS5gSy1T92rjwgWefqPwAAAD/aCAAAAAAAAAHQBQAAigAAADbPNlL7eNU/663e6q3e6j8AAAA/6ggAAAAAAAAB0QUAAIoAAAAE2Zq98T/VP+ut3uqt3uo/AAAAP+oIAAAAAAAAAdIFAACKAAAAROXXw6X41D/rrd7qrd7qPwAAAD/5CAAAAAAAAAHTBQAAigAAACzqifkg3NQ/663e6q3e6j8AAAA/+QgAAAAAAAAB1AUAAIoAAACe7GKU3s3UP+ut3uqt3uo/AAAAPwkJAAAAAAAAAdUFAACKAAAAEu87L5y/1D/rrd7qrd7qPwAAAD8nCQAAAAAAAAHWBQAAigAAAIbxFMpZsdQ/663e6q3e6j8AAAA/VgkAAAAAAAAB1wUAAIoAAABs9sb/1JTUP+ut3uqt3uo/AAAAP1YJAAAAAAAAAdgFAACKAAAAxv1R0A1q1D/rrd7qrd7qPwAAAD9mCQAAAAAAAAHZBQAAigAAAAgKj9bBItQ/663e6q3e6j8AAAA/ZgkAAAAAAAAB2gUAAIoAAADWE/NBuOnTP+ut3uqt3uo/AAAAP3UJAAAAAAAAAdsFAACKAAAAFiAwSGyi0z92rjwgWefqPwAAAD91CQAAAAAAAAHcBQAAigAAAOQplLNiadM/AK+aVQTw6j8AAAA/hQkAAAAAAAAB3QUAAIoAAAA+MR+Emz7TPwCvmlUE8Oo/AAAAP4UJAAAAAAAAAd4FAACKAAAAmDiqVNQT0z+Lr/iKr/jqPwAAAD+VCQAAAAAAAAHfBQAAigAAAPI/NSUN6dI/i6/4iq/46j8AAAA/0wkAAAAAAAAB4AUAAIoAAAA0THIrwaHSPxawVsBaAes/AAAAP+MJAAAAAAAAAeEFAACKAAAApk5Lxn6T0j+gsLT1BQrrPwAAAD/yCQAAAAAAAAHiBQAAigAAABpRJGE8hdI/oLC09QUK6z8AAAA/8gkAAAAAAAAB4wUAAIoAAAB0WK8xdVrSP7axcGBcG+s/AAAAPwIKAAAAAAAAAeQFAACKAAAAzl86Aq4v0j/LsizLsizrPwAAAD8CCgAAAAAAAAHlBQAAigAAAJxpnm2k9tE/VrOKAF416z8AAAA/AgoAAAAAAAAB5gUAAIoAAABqcwLZmr3RP+Cz6DUJPus/AAAAPxIKAAAAAAAAAecFAACKAAAAxHqNqdOS0T/2tKSgX0/rPwAAAD8SCgAAAAAAAAHoBQAAigAAAB6CGHoMaNE/C7ZgC7Zg6z8AAAA/IQoAAAAAAAAB6QUAAIoAAAAGh8qvh0vRP5e2vkBhaes/AAAAPyEKAAAAAAAAAeoFAACKAAAAeImjSkU90T+Xtr5AYWnrPwAAAD8xCgAAAAAAAAHrBQAAigAAAOyLfOUCL9E/ILccdgxy6z8AAAA/QAoAAAAAAAAB7AUAAIoAAADsi3zlAi/RP6u3equ3eus/AAAAP28KAAAAAAAAAe0FAACKAAAAeImjSkU90T+rt3qrt3rrPwAAAD/8CgAAAAAAAAHuBQAAigAAAP2lI+D6Is8/ZO6QuUPm7j8AAAA/AAAAAAAAAAAB7wUAAIoAAAAXoXGqfz/PP2TukLlD5u4/AAAAPw8AAAAAAAAAAfAFAACKAAAAL5y/dARczz9k7pC5Q+buPwAAAD8fAAAAAAAAAAHxBQAAigAAAEmXDT+JeM8/2e0yhJjd7j8AAAA/LwAAAAAAAAAB8gUAAIoAAABjklsJDpXPP9ntMoSY3e4/AAAAPy8AAAAAAAAAAfMFAACKAAAAfY2p05Kxzz/Z7TKEmN3uPwAAAD8+AAAAAAAAAAH0BQAAigAAAJWI950Xzs8/2e0yhJjd7j8AAAA/PgAAAAAAAAAB9QUAAIoAAABkv0mZkAPQP9ntMoSY3e4/AAAAP04AAAAAAAAAAfYFAACKAAAA8Lxw/tIR0D/Z7TKEmN3uPwAAAD9OAAAAAAAAAAH3BQAAigAAAJa15S2aPNA/2e0yhJjd7j8AAAA/XQAAAAAAAAAB+AUAAIoAAACwsDP4HlnQP9ntMoSY3e4/AAAAP10AAAAAAAAAAfkFAACKAAAAVqmoJ+aD0D/Z7TKEmN3uPwAAAD9tAAAAAAAAAAH6BQAAigAAAPqhHVetrtA/2e0yhJjd7j8AAAA/bQAAAAAAAAAB+wUAAIoAAACgmpKGdNnQP9ntMoSY3e4/AAAAP30AAAAAAAAAAfwFAACKAAAAYI5VgMAg0T/Z7TKEmN3uPwAAAD99AAAAAAAAAAH9BQAAigAAAB6CGHoMaNE/2e0yhJjd7j8AAAA/jAAAAAAAAAAB/gUAAIoAAADeddtzWK/RP0/t1E7t1O4/AAAAP4wAAAAAAAAAAf8FAACKAAAAKGfF0uYE0j9P7dRO7dTuPwAAAD+cAAAAAAAAAAEABgAAigAAAFxdYWfwPdI/T+3UTu3U7j8AAAA/nAAAAAAAAAABAQYAAIoAAACOU/37+XbSP8TsdhlCzO4/AAAAP6wAAAAAAAAAAQIGAACKAAAANExyK8Gh0j/E7HYZQszuPwAAAD+sAAAAAAAAAAEDBgAAigAAAExHwPVFvtI/xOx2GULM7j8AAAA/uwAAAAAAAAABBAYAAIoAAADyPzUlDenSP8TsdhlCzO4/AAAAP7sAAAAAAAAAAQUGAACKAAAACjuD75EF0z/E7HYZQszuPwAAAD/LAAAAAAAAAAEGBgAAigAAAJg4qlTUE9M/xOx2GULM7j8AAAA/ywAAAAAAAAABBwYAAIoAAAAkNtG5FiLTP8TsdhlCzO4/AAAAP9oAAAAAAAAAAQgGAACKAAAAsDP4Hlkw0z/E7HYZQszuPwAAAD/aAAAAAAAAAAEJBgAAigAAAD4xH4SbPtM/xOx2GULM7j8AAAA/6gAAAAAAAAABCgYAAIoAAADKLkbp3UzTP8TsdhlCzO4/AAAAP/oAAAAAAAAAAQsGAACKAAAAVixtTiBb0z/E7HYZQszuPwAAAD8JAQAAAAAAAAEMBgAAigAAAOQplLNiadM/OewY5JbD7j8AAAA/CQEAAAAAAAABDQYAAIoAAAD+JOJ954XTPznsGOSWw+4/AAAAPxkBAAAAAAAAAQ4GAACKAAAAFiAwSGyi0z8k61x5QLLuPwAAAD8ZAQAAAAAAAAEPBgAAigAAADAbfhLxvtM/JOtceUCy7j8AAAA/KQEAAAAAAAABEAYAAIoAAADWE/NBuOnTPyTrXHlAsu4/AAAAPykBAAAAAAAAAREGAACKAAAA7g5BDD0G1D+Z6v5DlanuPwAAAD84AQAAAAAAAAESBgAAigAAAAgKj9bBItQ/mer+Q5Wp7j8AAAA/OAEAAAAAAAABEwYAAIoAAACuAgQGiU3UPw/qoA7qoO4/AAAAP0gBAAAAAAAAARQGAACKAAAAVPt4NVB41D8P6qAO6qDuPwAAAD9XAQAAAAAAAAEVBgAAigAAAGz2xv/UlNQ/hOlC2T6Y7j8AAAA/VwEAAAAAAAABFgYAAIoAAAD48+1kF6PUP4TpQtk+mO4/AAAAP1cBAAAAAAAAARcGAACKAAAAEu87L5y/1D/56OSjk4/uPwAAAD9nAQAAAAAAAAEYBgAAigAAACzqifkg3NQ/+ejko5OP7j8AAAA/dwEAAAAAAAABGQYAAIoAAAC457BeY+rUP2/ohm7ohu4/AAAAP3cBAAAAAAAAARoGAACKAAAAROXXw6X41D9v6IZu6IbuPwAAAD93AQAAAAAAAAEbBgAAigAAANDi/ijoBtU/5OcoOT1+7j8AAAA/hgEAAAAAAAABHAYAAIoAAABe4CWOKhXVP8/mbM7mbO4/AAAAP5YBAAAAAAAAAR0GAACKAAAAdttzWK8x1T9E5g6ZO2TuPwAAAD+WAQAAAAAAAAEeBgAAigAAAJDWwSI0TtU/L+VSLuVS7j8AAAA/nwEAAAAAAAABHwYAAIoAAACo0Q/tuGrVP6Tk9Pg5Su4/AAAAP68BAAAAAAAAASAGAACKAAAATsqEHICV1T+P4ziO4zjuPwAAAD+vAQAAAAAAAAEhBgAAigAAANzHq4HCo9U/eeJ8I40n7j8AAAA/vgEAAAAAAAABIgYAAIoAAAD0wvlLR8DVP2ThwLg2Fu4/AAAAP74BAAAAAAAAASMGAACKAAAAgMAgsYnO1T/Z4GKDiw3uPwAAAD/OAQAAAAAAAAEkBgAAigAAAA6+RxbM3NU/T+AETuAE7j8AAAA/3QEAAAAAAAABJQYAAIoAAAAmuZXgUPnVPzjfSOOJ8+0/AAAAP90BAAAAAAAAASYGAACKAAAAtLa8RZMH1j+v3uqt3urtPwAAAD/dAQAAAAAAAAEnBgAAigAAALS2vEWTB9Y/I96MeDPi7T8AAAA/7QEAAAAAAAABKAYAAIoAAABAtOOq1RXWPw3d0A3d0O0/AAAAP+0BAAAAAAAAASkGAACKAAAAzLEKEBgk1j+D3HLYMcjtPwAAAD8MAgAAAAAAAAEqBgAAigAAAMyxChAYJNY/+NsUo4a/7T8AAAA/HAIAAAAAAAABKwYAAIoAAADMsQoQGCTWP23btm3btu0/AAAAPywCAAAAAAAAASwGAACKAAAAzLEKEBgk1j/j2lg4MK7tPwAAAD8sAgAAAAAAAAEtBgAAigAAAFqvMXVaMtY/zdmczdmc7T8AAAA/OwIAAAAAAAABLgYAAIoAAABarzF1WjLWP7jY4GKDi+0/AAAAPzsCAAAAAAAAAS8GAACKAAAAWq8xdVoy1j+j1yT4LHrtPwAAAD9LAgAAAAAAAAEwBgAAigAAAFqvMXVaMtY/A9YKWCtg7T8AAAA/SwIAAAAAAAABMQYAAIoAAABarzF1WjLWP3jVrCKAV+0/AAAAP1oCAAAAAAAAATIGAACKAAAAWq8xdVoy1j/Y05KCfj3tPwAAAD9aAgAAAAAAAAEzBgAAigAAAMyxChAYJNY/TdM0TdM07T8AAAA/agIAAAAAAAABNAYAAIoAAABAtOOq1RXWP8PS1hcoLO0/AAAAP2oCAAAAAAAAATUGAACKAAAAtLa8RZMH1j+t0Rqt0RrtPwAAAD96AgAAAAAAAAE2BgAAigAAACa5leBQ+dU/I9G8dyYS7T8AAAA/egIAAAAAAAABNwYAAIoAAAAOvkcWzNzVP5jQXkJ7Ce0/AAAAP4kCAAAAAAAAATgGAACKAAAAgMAgsYnO1T+Dz6LXJPjsPwAAAD+JAgAAAAAAAAE5BgAAigAAAPTC+UtHwNU/+M5Eonnv7D8AAAA/mQIAAAAAAAABOgYAAIoAAADcx6uBwqPVP+PNiDcj3uw/AAAAP5kCAAAAAAAAATsGAACKAAAATsqEHICV1T9YzSoCeNXsPwAAAD+pAgAAAAAAAAE8BgAAigAAAMLMXbc9h9U/zMzMzMzM7D8AAAA/qQIAAAAAAAABPQYAAIoAAACo0Q/tuGrVP0PMbpchxOw/AAAAP7gCAAAAAAAAAT4GAACKAAAAHNToh3Zc1T8sy7Isy7LsPwAAAD+4AgAAAAAAAAE/BgAAigAAAATZmr3xP9U/o8pU9x+q7D8AAAA/yAIAAAAAAAABQAYAAIoAAABe4CWOKhXVP4zJmIzJmOw/AAAAP8gCAAAAAAAAAUEGAACKAAAAnuxilN7N1D93yNwhc4fsPwAAAD/XAgAAAAAAAAFCBgAAigAAAK4CBAaJTdQ/TMZkTMZk7D8AAAA/1wIAAAAAAAABQwYAAIoAAACkHVetrrDTP6zESqzESuw/AAAAP+cCAAAAAAAAAUQGAACKAAAAPjEfhJs+0z8MwzAMwzDsPwAAAD/3AgAAAAAAAAFFBgAAigAAAPI/NSUN6dI/98F0oWwf7D8AAAA/9wIAAAAAAAABRgYAAIoAAACmTkvGfpPSP2zBFmzBFuw/AAAAP/cCAAAAAAAAAUcGAACKAAAA6FqIzDJM0j/hwLg2Fg7sPwAAAD8GAwAAAAAAAAFIBgAAigAAAJxpnm2k9tE/V8BaAWsF7D8AAAA/FgMAAAAAAAABSQYAAIoAAAD2cCk+3cvRP8y//Mu//Os/AAAAPxYDAAAAAAAAAUoGAACKAAAA3nXbc1iv0T/Mv/zLv/zrPwAAAD8mAwAAAAAAAAFLBgAAigAAAMR6janTktE/zL/8y7/86z8AAAA/JgMAAAAAAAABTAYAAIoAAAA4fWZEkYTRP8y//Mu//Os/AAAAPzUDAAAAAAAAAU0GAACKAAAAqn8/30520T/Mv/zLv/zrPwAAAD9FAwAAAAAAAAFOBgAAigAAAB6CGHoMaNE/zL/8y7/86z8AAAA/VAMAAAAAAAABTwYAAIoAAACShPEUylnRP8y//Mu//Os/AAAAP1QDAAAAAAAAAVAGAACKAAAABofKr4dL0T/Mv/zLv/zrPwAAAD9kAwAAAAAAAAFRBgAAigAAAOyLfOUCL9E/zL/8y7/86z8AAAA/ZAMAAAAAAAABUgYAAIoAAADSkC4bfhLRP1fAWgFrBew/AAAAP3QDAAAAAAAAAVMGAACKAAAAFJ1rITLL0D9swRZswRbsPwAAAD90AwAAAAAAAAFUBgAAigAAADyuWl1hZ9A/gcLS1hco7D8AAAA/gwMAAAAAAAABVQYAAIoAAAB+updjFSDQP5fDjkFuOew/AAAAP5MDAAAAAAAAAVYGAACKAAAAlYj3nRfOzz+sxEqsxErsPwAAAD+TAwAAAAAAAAFXBgAAigAAAEmXDT+JeM8/wsUGFxtc7D8AAAA/kwMAAAAAAAABWAYAAIoAAAD9pSPg+iLPP9fGwoFxbew/AAAAP6MDAAAAAAAAAVkGAACKAAAAsbQ5gWzNzj/sx37sx37sPwAAAD+yAwAAAAAAAAFaBgAAigAAAH++nexilM4/Ask6Vx6Q7D8AAAA/4gMAAAAAAAABWwYAAIoAAAA1zbON1D7OP7jLEGJ2u+w/AAAAP+IDAAAAAAAAAVwGAACKAAAANc2zjdQ+zj9DzG6XIcTsPwAAAD/yAwAAAAAAAAFdBgAAigAAADXNs43UPs4/zMzMzMzM7D8AAAA/AgQAAAAAAAABXgYAAIoAAAA1zbON1D7OP1jNKgJ41ew/AAAAPwIEAAAAAAAAAV8GAACKAAAANc2zjdQ+zj/jzYg3I97sPwAAAD8CBAAAAAAAAAFgBgAAigAAADXNs43UPs4/bc7mbM7m7D8AAAA/EQQAAAAAAAABYQYAAIoAAAA1zbON1D7OP4PPotck+Ow/AAAAPyEEAAAAAAAAAWIGAACKAAAANc2zjdQ+zj+Y0F5CewntPwAAAD8hBAAAAAAAAAFjBgAAigAAADXNs43UPs4/ONJ44nwj7T8AAAA/MQQAAAAAAAABZAYAAIoAAAA1zbON1D7OP03TNE3TNO0/AAAAPzEEAAAAAAAAAWUGAACKAAAANc2zjdQ+zj9j1PC3KUbtPwAAAD9ABAAAAAAAAAFmBgAAigAAADXNs43UPs4/A9YKWCtg7T8AAAA/QAQAAAAAAAABZwYAAIoAAAA1zbON1D7OP6PXJPgseu0/AAAAP1AEAAAAAAAAAWgGAACKAAAANc2zjdQ+zj+42OBig4vtPwAAAD9QBAAAAAAAAAFpBgAAigAAADXNs43UPs4/zdmczdmc7T8AAAA/XwQAAAAAAAABagYAAIoAAAA1zbON1D7OP1ja+gKFpe0/AAAAP18EAAAAAAAAAWsGAACKAAAANc2zjdQ+zj/j2lg4MK7tPwAAAD9vBAAAAAAAAAFsBgAAigAAADXNs43UPs4/bdu2bdu27T8AAAA/fwQAAAAAAAABbQYAAIoAAAA1zbON1D7OP/jbFKOGv+0/AAAAP44EAAAAAAAAAW4GAACKAAAATcgBWFlbzj+D3HLYMcjtPwAAAD+eBAAAAAAAAAFvBgAAigAAAE3IAVhZW84/Dd3QDd3Q7T8AAAA/ngQAAAAAAAABcAYAAIoAAABnw08i3nfOP5jdLkOI2e0/AAAAP64EAAAAAAAAAXEGAACKAAAAf76d7GKUzj+v3uqt3urtPwAAAD+uBAAAAAAAAAFyBgAAigAAAH++nexilM4/ON9I44nz7T8AAAA/vQQAAAAAAAABcwYAAIoAAACxtDmBbM3OP9ngYoOLDe4/AAAAP70EAAAAAAAAAXQGAACKAAAAy6+HS/Hpzj9k4cC4NhbuPwAAAD/NBAAAAAAAAAF1BgAAigAAAOWq1RV2Bs8/7+Ee7uEe7j8AAAA/3AQAAAAAAAABdgYAAIoAAAD9pSPg+iLPP3nifCONJ+4/AAAAP9wEAAAAAAAAAXcGAACKAAAAF6Fxqn8/zz8E49pYODDuPwAAAD/sBAAAAAAAAAF4BgAAigAAAC+cv3QEXM8/GeSWw45B7j8AAAA/7AQAAAAAAAABeQYAAIoAAABJlw0/iXjPPxnklsOOQe4/AAAAP+wEAAAAAAAAAXoGAACKAAAAY5JbCQ6Vzz+k5PT4OUruPwAAAD/8BAAAAAAAAAF7BgAAigAAAH2NqdOSsc8/pOT0+DlK7j8AAAA//AQAAAAAAAABfAYAAIoAAAB9janTkrHPPy/lUi7lUu4/AAAAPxsFAAAAAAAAAX0GAACKAAAAlYj3nRfOzz8v5VIu5VLuPwAAAD8bBQAAAAAAAAF+BgAAigAAAK+DRWic6s8/L+VSLuVS7j8AAAA/WQUAAAAAAAABfwYAAIoAAABkv0mZkAPQPy/lUi7lUu4/AAAAP3kFAAAAAAAAAYAGAACKAAAA8Lxw/tIR0D8v5VIu5VLuPwAAAD+IBQAAAAAAAAGBBgAAigAAAH66l2MVINA/L+VSLuVS7j8AAAA/mAUAAAAAAAABggYAAIoAAAAKuL7IVy7QPy/lUi7lUu4/AAAAP6gFAAAAAAAAAYMGAACKAAAA9ZkRRRLGwz9y2DHILYetPwAAAD8AAAAAAAAAAAGEBgAAigAAACiQrdkb/8M/ctgxyC2HrT8AAAA/TgAAAAAAAAABhQYAAIoAAABahkluJTjEP3LYMcgth60/AAAAP04AAAAAAAAAAYYGAACKAAAAjHzlAi9xxD9y2DHILYetPwAAAD9eAAAAAAAAAAGHBgAAigAAANhtz2G9xsQ/ctgxyC2HrT8AAAA/XgAAAAAAAAABiAYAAIoAAAA8WgeL0DjFP3LYMcgth60/AAAAP20AAAAAAAAAAYkGAACKAAAABzN33fYcxj8e4REe4RGuPwAAAD9tAAAAAAAAAAGKBgAAigAAAOkGNfqhHcc/yunxc5Scrj8AAAA/fQAAAAAAAAABiwYAAIoAAAD+0I6rVlfIPyD7sR/7sa8/AAAAP30AAAAAAAAAAYwGAACKAAAALJY2J5CtyT8g+7Ef+7GvPwAAAD+NAAAAAAAAAAGNBgAAigAAAHRWLG1OIMs/5QHJOlcesD8AAAA/jQAAAAAAAAABjgYAAIoAAAChG9Toh3bMPzwGueWwY7A/AAAAP7sAAAAAAAAAAY8GAACKAAAAfrqXYxUg0D+RF3mRF3mxPwAAAD+7AAAAAAAAAAGQBgAAigAAALCwM/geWdA/6BtpPHG+sT8AAAA/ywAAAAAAAAABkQYAAIoAAABWqagn5oPQP+gbaTxxvrE/AAAAP8sAAAAAAAAAAZIGAACKAAAA4qbPjCiS0D/oG2k8cb6xPwAAAD/LAAAAAAAAAAGTBgAAigAAAPqhHVetrtA/6BtpPHG+sT8AAAA/2wAAAAAAAAABlAYAAIoAAACIn0S877zQP+gbaTxxvrE/AAAAP+oAAAAAAAAAAZUGAACKAAAAlYj3nRfOzz/Iz1FyevysPwAAAD8AAAAAAAAAAAGWBgAAigAAAK+DRWic6s8/yM9Rcnr8rD8AAAA/TgAAAAAAAAABlwYAAIoAAABkv0mZkAPQP3LYMcgth60/AAAAP04AAAAAAAAAAZgGAACKAAAA8Lxw/tIR0D8e4REe4RGuPwAAAD9dAAAAAAAAAAGZBgAAigAAAH66l2MVINA/yunxc5Scrj8AAAA/XQAAAAAAAAABmgYAAIoAAAAKuL7IVy7QP8rp8XOUnK4/AAAAP20AAAAAAAAAAZsGAACKAAAACri+yFcu0D908tHJRyevPwAAAD99AAAAAAAAAAGcBgAAigAAAJa15S2aPNA/IPuxH/uxrz8AAAA/jAAAAAAAAAABnQYAAIoAAACWteUtmjzQP+UByTpXHrA/AAAAP5wAAAAAAAAAAZ4GAACKAAAAlrXlLZo80D+RCqmQCqmwPwAAAD+cAAAAAAAAAAGfBgAAigAAAJa15S2aPNA/PBOJ5r0zsT8AAAA/nAAAAAAAAAABoAYAAIoAAACWteUtmjzQP+gbaTxxvrE/AAAAP6sAAAAAAAAAAaEGAACKAAAAlrXlLZo80D/oKDk9fo6yPwAAAD+7AAAAAAAAAAGiBgAAigAAAJa15S2aPNA/6TUJPotesz8AAAA/uwAAAAAAAAABowYAAIoAAACWteUtmjzQP5Q+6ZM+6bM/AAAAP8sAAAAAAAAAAaQGAACKAAAAlrXlLZo80D+VS7mUS7m0PwAAAD/LAAAAAAAAAAGlBgAAigAAAJa15S2aPNA/6k+pP6X+tD8AAAA/2gAAAAAAAAABpgYAAIoAAACWteUtmjzQP5ZYiZVYibU/AAAAP9oAAAAAAAAAAacGAACKAAAAlrXlLZo80D/rXHlAss61PwAAAD/qAAAAAAAAAAGoBgAAigAAAJa15S2aPNA/QWFp6wsUtj8AAAA/6gAAAAAAAAABqQYAAIoAAACWteUtmjzQP5ZlWZZlWbY/AAAAP/oAAAAAAAAAAaoGAACKAAAACri+yFcu0D/taUlBv562PwAAAD/6AAAAAAAAAAGrBgAAigAAAH66l2MVINA/l3Ipl3Iptz8AAAA/CQEAAAAAAAABrAYAAIoAAADwvHD+0hHQP+12GULMbrc/AAAAPwkBAAAAAAAAAa0GAACKAAAAZL9JmZAD0D+Zf/mXf/m3PwAAAD8ZAQAAAAAAAAGuBgAAigAAAK+DRWic6s8/7oPpQtk+uD8AAAA/KAEAAAAAAAABrwYAAIoAAACvg0VonOrPP0OI2e0yhLg/AAAAPygBAAAAAAAAAbAGAACKAAAAlYj3nRfOzz9DiNntMoS4PwAAAD84AQAAAAAAAAGxBgAAigAAAH2NqdOSsc8/mYzJmIzJuD8AAAA/VQEAAAAAAAABsgYAAIoAAABjklsJDpXPP5mMyZiMybg/AAAAP3QBAAAAAAAAAbMGAACKAAAAY5JbCQ6Vzz/ukLlD5g65PwAAAD+EAQAAAAAAAAG0BgAAigAAAEmXDT+JeM8/mZmZmZmZuT8AAAA/hAEAAAAAAAABtQYAAIoAAAAvnL90BFzPP++diUTz3rk/AAAAP5MBAAAAAAAAAbYGAACKAAAAF6Fxqn8/zz/vqllFAK+6PwAAAD+TAQAAAAAAAAG3BgAAigAAAOBSfLqXY1U/QLLOlQck6z8AAAA/AAAAAAAAAAABuAYAAIoAAADgUny6l2NVP8uyLMuyLOs/AAAAPwAAAAAAAAAAAbkGAACKAAAAwO+8cP7SYT9Ws4oAXjXrPwAAAD8QAAAAAAAAAAG6BgAAigAAAMDvvHD+0mE/4LPoNQk+6z8AAAA/EAAAAAAAAAABuwYAAIoAAAAQtjsEMfRoP/a0pKBfT+s/AAAAPxAAAAAAAAAAAbwGAACKAAAAMD7dy7EKcD+AtQLWCljrPwAAAD8fAAAAAAAAAAG9BgAAigAAAFChnBVLm3M/l7a+QGFp6z8AAAA/HwAAAAAAAAABvgYAAIoAAAB4BFxf5Ct3P6u3equ3eus/AAAAPy8AAAAAAAAAAb8GAACKAAAAwMra8hZNfj/AuDYWDozrPwAAAD8vAAAAAAAAAAHABgAAigAAAITILMMkt4I/17nygGSd6z8AAAA/PgAAAAAAAAABwQYAAIoAAAAYegxocX+EP2G6ULYPpus/AAAAPz4AAAAAAAAAAcIGAACKAAAAQN3LsQoQiD93uwwhZrfrPwAAAD9OAAAAAAAAAAHDBgAAigAAAGhAi/ujoIs/jLzIi7zI6z8AAAA/TgAAAAAAAAABxAYAAIoAAAD48Wqg8GiNPxe9JsFn0es/AAAAP1wAAAAAAAAAAcUGAACKAAAAjioV9cR8kD+3vkBhaevrPwAAAD9cAAAAAAAAAAHGBgAAigAAAFgDhUfrYJE/zL/8y7/86z8AAAA/awAAAAAAAAABxwYAAIoAAAC2jdQ+Xg2UP2zBFmzBFuw/AAAAP2sAAAAAAAAAAcgGAACKAAAAgGZEkYTxlD8MwzAMwzDsPwAAAD97AAAAAAAAAAHJBgAAigAAABIYJDbRuZY/rMRKrMRK7D8AAAA/iwAAAAAAAAABygYAAIoAAACkyQPbHYKYP0zGZEzGZOw/AAAAP8kAAAAAAAAAAcsGAACKAAAAVNKQLht+oj+Y0F5CewntPwAAAD/ZAAAAAAAAAAHMBgAAigAAAIKXOKpU1KM/TdM0TdM07T8AAAA/2QAAAAAAAAABzQYAAIoAAACwXOAljiqlP+3UTu3UTu0/AAAAP9kAAAAAAAAAAc4GAACKAAAAejVQeLQOpj8D1gpYK2DtPwAAAD/oAAAAAAAAAAHPBgAAigAAAEQOwMra8qY/o9ck+Cx67T8AAAA/6AAAAAAAAAAB0AYAAIoAAABy02dGFEmoP7jY4GKDi+0/AAAAP/gAAAAAAAAAAdEGAACKAAAAOqzXmDotqT/N2ZzN2ZztPwAAAD/4AAAAAAAAAAHSBgAAigAAAJ6YD8JNn6k/bdu2bdu27T8AAAA/CAEAAAAAAAAB0wYAAIoAAABocX8UdIOqP/jbFKOGv+0/AAAAPwgBAAAAAAAAAdQGAACKAAAAzl23PYf1qj8N3dAN3dDtPwAAAD8XAQAAAAAAAAHVBgAAigAAAJg2J5Ct2as/mN0uQ4jZ7T8AAAA/FwEAAAAAAAAB1gYAAIoAAABiD5fi072sPzjfSOOJ8+0/AAAAPycBAAAAAAAAAdcGAACKAAAAKugGNfqhrT9P4ARO4ATuPwAAAD8nAQAAAAAAAAHYBgAAigAAAPTAdocghq4/7+Ee7uEe7j8AAAA/NgEAAAAAAAAB2QYAAIoAAAAihh4DWtyvP4/jOI7jOO4/AAAAPzYBAAAAAAAAAdoGAACKAAAAdS/HKkBgsD+k5PT4OUruPwAAAD9GAQAAAAAAAAHbBgAAigAAANob/1NT0rA/ROYOmTtk7j8AAAA/RgEAAAAAAAAB3AYAAIoAAAA/CDd9ZkSxP1nnygOSde4/AAAAP1YBAAAAAAAAAd0GAACKAAAA1eoKO4PvsT/56OSjk4/uPwAAAD9WAQAAAAAAAAHeBgAAigAAADvXQmSWYbI/D+qgDuqg7j8AAAA/ZQEAAAAAAAAB3wYAAIoAAACgw3qNqdOyP5nq/kOVqe4/AAAAP2UBAAAAAAAAAeAGAACKAAAA0rkWIrMMsz+v67qu67ruPwAAAD91AQAAAAAAAAHhBgAAigAAADemTkvGfrM/OewY5JbD7j8AAAA/dQEAAAAAAAAB4gYAAIoAAABpnOrfz7ezPznsGOSWw+4/AAAAP4UBAAAAAAAAAeMGAACKAAAAm5KGdNnwsz/E7HYZQszuPwAAAD+FAQAAAAAAAAHkBgAAigAAAM6IIgnjKbQ/T+3UTu3U7j8AAAA/lAEAAAAAAAAB5QYAAIoAAAAAf76d7GK0P9ntMoSY3e4/AAAAP5QBAAAAAAAAAeYGAACKAAAAZWv2xv/UtD9k7pC5Q+buPwAAAD+kAQAAAAAAAAHnBgAAigAAAJdhklsJDrU/7+7u7u7u7j8AAAA/pAEAAAAAAAAB6AYAAIoAAAD8TcqEHIC1PwTwqllFAO8/AAAAP7MBAAAAAAAAAekGAACKAAAAkjCeQjkrtj8Z8WbEmxHvPwAAAD+zAQAAAAAAAAHqBgAAigAAACsTcgBW1rY/L/IiL/Ii7z8AAAA/wwEAAAAAAAAB6wYAAIoAAAAegJW15S26Pw/3cA/3cO8/AAAAP/IBAAAAAAAAAewGAACKAAAAtGJpcwLZuj+b985EonnvPwAAAD/yAQAAAAAAAAHtBgAAigAAABhPoZwVS7s/m/fORKJ57z8AAAA/AgIAAAAAAAAB7gYAAIoAAABMRT0xH4S7PyX4LHpNgu8/AAAAPwICAAAAAAAAAe8GAACKAAAAfjvZxSi9uz+v+Iqv+IrvPwAAAD8CAgAAAAAAAAHwBgAAigAAALAxdVoy9rs/r/iKr/iK7z8AAAA/AgIAAAAAAAAB8QYAAIoAAADkJxHvOy+8P6/4iq/4iu8/AAAAPxECAAAAAAAAAfIGAACKAAAA5CcR7zsvvD87+ejko5PvPwAAAD8wAgAAAAAAAAHzBgAAigAAABYerYNFaLw/O/no5KOT7z8AAAA/QAIAAAAAAAAB9AYAAIoAAABIFEkYT6G8Pzv56OSjk+8/AAAAP1ACAAAAAAAAAfUGAACKAAAAegrlrFjavD87+ejko5PvPwAAAD9fAgAAAAAAAAH2BgAAigAAAKwAgUFiE70/O/no5KOT7z8AAAA/XwIAAAAAAAAB9wYAAIoAAAAQ7bhqdYW9Pzv56OSjk+8/AAAAP3sCAAAAAAAAAfgGAACKAAAARONU/36+vT87+ejko5PvPwAAAD97AgAAAAAAAAH5BgAAigAAAHbZ8JOI970/O/no5KOT7z8AAAA/iwIAAAAAAAAB+gYAAIoAAACoz4wokjC+Pzv56OSjk+8/AAAAP4sCAAAAAAAAAfsGAACKAAAADLzEUaWivj87+ejko5PvPwAAAD+aAgAAAAAAAAH8BgAAigAAAHKo/Hq4FL8/O/no5KOT7z8AAAA/mgIAAAAAAAAB/QYAAIoAAACknpgPwk2/Pzv56OSjk+8/AAAAP6oCAAAAAAAAAf4GAACKAAAACIvQONW/vz87+ejko5PvPwAAAD+qAgAAAAAAAAH/BgAAigAAALY7BDH0GMA/O/no5KOT7z8AAAA/uQIAAAAAAAABAAcAAIoAAADpMaDF/VHAPzv56OSjk+8/AAAAP7kCAAAAAAAAAQEHAACKAAAAAi3uj4JuwD87+ejko5PvPwAAAD/JAgAAAAAAAAECBwAAigAAADQjiiSMp8A/O/no5KOT7z8AAAA/yQIAAAAAAAABAwcAAIoAAABmGSa5leDAPzv56OSjk+8/AAAAP9kCAAAAAAAAAQQHAACKAAAAfxR0gxr9wD87+ejko5PvPwAAAD/ZAgAAAAAAAAEFBwAAigAAALIKEBgkNsE/O/no5KOT7z8AAAA/6AIAAAAAAAABBgcAAIoAAADLBV7iqFLBPzv56OSjk+8/AAAAP/gCAAAAAAAAAQcHAACKAAAA5QCsrC1vwT87+ejko5PvPwAAAD8XAwAAAAAAAAEIBwAAigAAAH8UdIMa/cA/ZO6QuUPm7j8AAAA/AAAAAAAAAAABCQcAAIoAAAB/FHSDGv3AP+/u7u7u7u4/AAAAP24AAAAAAAAAAQoHAACKAAAAmQ/CTZ8ZwT9570wkmvfuPwAAAD99AAAAAAAAAAELBwAAigAAALIKEBgkNsE/j/AIj/AI7z8AAAA/jQAAAAAAAAABDAcAAIoAAADLBV7iqFLBPxnxZsSbEe8/AAAAP50AAAAAAAAAAQ0HAACKAAAA5QCsrC1vwT8v8iIv8iLvPwAAAD+dAAAAAAAAAAEOBwAAigAAAOUArKwtb8E/ufKAZJ0r7z8AAAA/rAAAAAAAAAABDwcAAIoAAAAx8pULvMTBP8/zPM/zPO8/AAAAP6wAAAAAAAAAARAHAACKAAAASu3j1UDhwT/l9Pg5Sk7vPwAAAD+8AAAAAAAAAAERBwAAigAAAGPoMaDF/cE/+fW0pKBf7z8AAAA/vAAAAAAAAAABEgcAAIoAAAB8439qShrCP4X2EtpLaO8/AAAAP8sAAAAAAAAAARMHAACKAAAAld7NNM82wj+F9hLaS2jvPwAAAD/LAAAAAAAAAAEUBwAAigAAAJXezTTPNsI/D/dwD/dw7z8AAAA/2wAAAAAAAAABFQcAAIoAAACv2Rv/U1PCP5v3zkSiee8/AAAAPzkBAAAAAAAAARYHAACKAAAAr9kb/1NTwj8l+Cx6TYLvPwAAAD9IAQAAAAAAAAEXBwAAigAAAK/ZG/9TU8I/r/iKr/iK7z8AAAA/SAEAAAAAAAABGAcAAIoAAACv2Rv/U1PCPzv56OSjk+8/AAAAP0gBAAAAAAAAARkHAACKAAAAr9kb/1NTwj/F+UYaT5zvPwAAAD9YAQAAAAAAAAEaBwAAigAAAK/ZG/9TU8I/T/qkT/qk7z8AAAA/WAEAAAAAAAABGwcAAIoAAACv2Rv/U1PCP9v6AoWlre8/AAAAP2cBAAAAAAAAARwHAACKAAAAld7NNM82wj9l+2C6ULbvPwAAAD93AQAAAAAAAAEdBwAAigAAAJXezTTPNsI/7/u+7/u+7z8AAAA/dwEAAAAAAAABHgcAAIoAAAB8439qShrCP3v8HCWnx+8/AAAAP4cBAAAAAAAAAR8HAACKAAAAY+gxoMX9wT8F/XpaUtDvPwAAAD+HAQAAAAAAAAEgBwAAigAAAGPoMaDF/cE/j/3Yj/3Y7z8AAAA/lgEAAAAAAAABIQcAAIoAAABK7ePVQOHBP4/92I/92O8/AAAAP5YBAAAAAAAAASIHAACKAAAAMfKVC7zEwT8b/jbFqOHvPwAAAD+mAQAAAAAAAAEjBwAAigAAADHylQu8xME/pf6U+lPq7z8AAAA/pgEAAAAAAAABJAcAAIoAAAAY90dBN6jBP6X+lPpT6u8/AAAAP7UBAAAAAAAAASUHAACKAAAA/vv5drKLwT+l/pT6U+rvPwAAAD+1AQAAAAAAAAEmBwAAigAAAP77+Xayi8E/Mf/yL//y7z8AAAA/xQEAAAAAAAABJwcAAIoAAAD++/l2sovBPzH/8i//8u8/AAAAPwAAAAAAAAAACw==</ink>
</athena>
</file>

<file path=customXml/item16.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LwKAAAAAAAABfL///8MQWN0aW9uVHlwZVYxAQAAAAd2YWx1ZV9fAAgCAAAAAAAAAAEFAAAABAAAAAkPAAAACRAAAAB+FQAAAAAAAAHv////8v///wAAAAABBgAAAAQAAAAJEgAAAAkTAAAA/0cAAAAAAAAB7P////L///8AAAAAAQcAAAAEAAAACRUAAAAJFgAAAJONAAAAAAAAAen////y////AAAAAAEIAAAABAAAAAkYAAAACRkAAAAPmwAAAAAAAAHm////8v///wAAAAABCQAAAAQAAAAJGwAAAAkcAAAA5Z4AAAAAAAAB4/////L///8AAAAAAQoAAAAEAAAACR4AAAAJHwAAANyiAAAAAAAAAeD////y////AAAAAAULAAAADUNsZWFyQ2FudmFzVjECAAAACVN0YXJ0VGltZQRUeXBlAAQQDEFjdGlvblR5cGVWMQIAAAACAAAABeAAAAAAAAAB3/////L///8AAAAABQwAAAAPUGVuQXR0cmlidXRlc1YxCgAAAAdfY29sb3JBB19jb2xvclIHX2NvbG9yRwdfY29sb3JCCkZpdFRvQ3VydmUGSGVpZ2h0Dklnbm9yZVByZXNzdXJlDUlzSGlnaGxpZ2h0ZXIFU2hhcGUFV2lkdGgAAAAAAAAAAAQAAgICAgEGAQEMQnJ1c2hTaGFwZVYxAgAAAAYCAAAA//BaKAAAAAAAAAAIQAAABd7///8MQnJ1c2hTaGFwZVYxAQAAAAd2YWx1ZV9fAAgCAAAAAQAAAAAAAAAAAAhABQ0AAAAKSW5rVHJhY2VWMQMAAAANTGlzdGAxK19pdGVtcwxMaXN0YDErX3NpemUPTGlzdGAxK192ZXJzaW9uBAAAGFNoYXJlZC5JbmtpbmcuSW5rUG9pbnRbXQIAAAAICAIAAAAJIwAAAB8AAAAfAAAAAQ8AAAAMAAAA//BaKAAAAAAAAAAIQAAAAdz////e////AQAAAAAAAAAAAAhAARAAAAANAAAACSUAAAAZAQAAGQEAAAESAAAADAAAAP/wWigAAAAAAAAACEAAAAHa////3v///wEAAAAAAAAAAAAIQAETAAAADQAAAAknAAAAxAAAAMQAAAABFQAAAAwAAAD/8FooAAAAAAAAAAhAAAAB2P///97///8BAAAAAAAAAAAACEABFgAAAA0AAAAJKQAAABcAAAAXAAAAARgAAAAMAAAA//BaKAAAAAAAAAAIQAAAAdb////e////AQAAAAAAAAAAAAhAARkAAAANAAAACSsAAAAfAAAAHwAAAAEbAAAADAAAAP/wWigAAAAAAAAACEAAAAHU////3v///wEAAAAAAAAAAAAIQAEcAAAADQAAAAktAAAALQAAAC0AAAABHgAAAAwAAAD/8FooAAAAAAAAAAhAAAAB0v///97///8BAAAAAAAAAAAACEABHwAAAA0AAAAJLwAAACcAAAAnAAAAByMAAAAAAQAAACAAAAAECklua1BvaW50VjECAAAACTAAAAAJMQAAAAkyAAAACTMAAAAJNAAAAAk1AAAACTYAAAAJNwAAAAk4AAAACTkAAAAJOgAAAAk7AAAACTwAAAAJPQAAAAk+AAAACT8AAAAJQAAAAAlBAAAACUIAAAAJQwAAAAlEAAAACUUAAAAJRgAAAAlHAAAACUgAAAAJSQAAAAlKAAAACUsAAAAJTAAAAAlNAAAACU4AAAAKByUAAAAAAQAAAAACAAAECklua1BvaW50VjEC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3nBycAAAAAAQAAAAABAAAECklua1BvaW50VjECAA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NPAcpAAAAAAEAAAAgAAAABApJbmtQb2ludFYxAgAAAAksAgAACS0CAAAJLgIAAAkvAgAACTACAAAJMQIAAAkyAgAACTMCAAAJNAIAAAk1AgAACTYCAAAJNwIAAAk4AgAACTkCAAAJOgIAAAk7AgAACTwCAAAJPQIAAAk+AgAACT8CAAAJQAIAAAlBAgAACUICAAANCQcrAAAAAAEAAAAgAAAABApJbmtQb2ludFYxAgAAAAlDAgAACUQCAAAJRQIAAAlGAgAACUcCAAAJSAIAAAlJAgAACUoCAAAJSwIAAAlMAgAACU0CAAAJTgIAAAlPAgAACVACAAAJUQIAAAlSAgAACVMCAAAJVAIAAAlVAgAACVYCAAAJVwIAAAlYAgAACVkCAAAJWgIAAAlbAgAACVwCAAAJXQIAAAleAgAACV8CAAAJYAIAAAlhAgAACgctAAAAAAEAAABAAAAABApJbmtQb2ludFYxAgA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0TBy8AAAAAAQAAAEAAAAAECklua1BvaW50VjECAAAACY8CAAAJkAIAAAmRAgAACZICAAAJkwIAAAmUAgAACZUCAAAJlgIAAAmXAgAACZgCAAAJmQIAAAmaAgAACZsCAAAJnAIAAAmdAgAACZ4CAAAJnwIAAAmgAgAACaECAAAJogIAAAmjAgAACaQCAAAJpQIAAAmmAgAACacCAAAJqAIAAAmpAgAACaoCAAAJqwIAAAmsAgAACa0CAAAJrgIAAAmvAgAACbACAAAJsQIAAAmyAgAACbMCAAAJtAIAAAm1AgAADRkFMAAAAApJbmtQb2ludFYxBAAAAAFYAVkOUHJlc3N1cmVGYWN0b3IJVGltZVN0YW1wAAAAAAYGCxACAAAAEmhUXyC10D9gcgUxuYKYPwAAAD8AAAAAAAAAAAExAAAAMAAAAO6YjiJC29A/KEtxyNhrlz8AAAA/fQAAAAAAAAABMgAAADAAAAAS2obRGQ7RP/Aj3V/4VJY/AAAAP30AAAAAAAAAATMAAAAwAAAAyDv7V11a0T/wI91f+FSWPwAAAD99AAAAAAAAAAE0AAAAMAAAAMitLcpWs9E/8CPdX/hUlj8AAAA/jAAAAAAAAAABNQAAADAAAAAQMB4oBhnSP7z8SPcXPpU/AAAAP4wAAAAAAAAAATYAAAAwAAAAosLMcWuL0j+A1bSONyeUPwAAAD+cAAAAAAAAAAE3AAAAMAAAADRVe7vQ/dI/gNW0jjcnlD8AAAA/nAAAAAAAAAABOAAAADAAAABZCKbcoYnTP0yuICZXEJM/AAAAP6wAAAAAAAAAATkAAAAwAAAAfLvQ/XIV1D8Uh4y9dvmRPwAAAD+7AAAAAAAAAAE6AAAAMAAAAOl+uQr6rdQ/3F/4VJbikD8AAAA/uwAAAAAAAAABOwAAADAAAAANMuQryznVP0hxyNhrl48/AAAAP8sAAAAAAAAAATwAAAAwAAAAVSYH/HP41T/YIqAHq2mNPwAAAD/LAAAAAAAAAAE9AAAAMAAAAAv6rfSwndY/aNR3Nuo7iz8AAAA/2gAAAAAAAAABPgAAADAAAADBzVTt7ULXPwCGT2UpDok/AAAAP9oAAAAAAAAAAT8AAAAwAAAAL5E9+nTb1z+INyeUaOCGPwAAAD/qAAAAAAAAAAFAAAAAMAAAAMEj7EPaTdg/IOn+wqeyhD8AAAA/6gAAAAAAAAABQQAAADAAAADl1hZlq9nYPyDp/sKnsoQ/AAAAP/oAAAAAAAAAAUIAAAAwAAAAdmnFrhBM2T+omtbx5oSCPwAAAD/6AAAAAAAAAAFDAAAAMAAAAFEMMuQry9k/QEyuICZXgD8AAAA/CQEAAAAAAAABRAAAADAAAAAIbqZqbxfaP6D7C5/KUnw/AAAAPwkBAAAAAAAAAUUAAAAwAAAAvs8a8bJj2j/AXrv8SPd3PwAAAD8JAQAAAAAAAAFGAAAAMAAAAL1BTWOsvNo/AEo0cIuAbj8AAAA/GQEAAAAAAAABRwAAADAAAADigkUShO/aPwBKNHCLgG4/AAAAPykBAAAAAAAAAUgAAAAwAAAAvbN/1aUV2z8ASjRwi4BuPwAAAD84AQAAAAAAAAFJAAAAMAAAAJjkuZjHO9s/QBCTK4jJZT8AAAA/OAEAAAAAAAABSgAAADAAAABzFfRb6WHbP0AQkyuIyWU/AAAAPzgBAAAAAAAAAUsAAAAwAAAABjZwM1V72z9AEJMriMllPwAAAD9IAQAAAAAAAAFMAAAAMAAAAE9GLh8LiNs/QBCTK4jJZT8AAAA/SAEAAAAAAAABTQAAADAAAACYVuwKwZTbP0AQkyuIyWU/AAAAP1cBAAAAAAAAAU4AAAAwAAAAmFbsCsGU2z9ArePNCSVaPwAAAD9XAQAAAAAAAAFPAAAAMAAAABJoVF8gtdA/qizFIWOv1T8AAAA/AAAAAAAAAAABUAAAADAAAAASaFRfILXQPzfqOxv1ndU/AAAAPw8AAAAAAAAAAVEAAAAwAAAAW3gSS9bB0D836jsb9Z3VPwAAAD96AAAAAAAAAAFSAAAAMAAAAO6YjiJC29A/xKeyFIeM1T8AAAA/egAAAAAAAAABUwAAADAAAACk+gKphSfRP09lKQ4Ze9U/AAAAP4kAAAAAAAAAAVQAAAAwAAAAWlx3L8lz0T9PZSkOGXvVPwAAAD+ZAAAAAAAAAAFVAAAAMAAAAOzuJXku5tE/3CKgB6tp1T8AAAA/mQAAAAAAAAABVgAAADAAAABZsg6GtX7SP2ngFgE9WNU/AAAAP5kAAAAAAAAAAVcAAAAwAAAAfWU5p4YK0z/1nY36zkbVPwAAAD+pAAAAAAAAAAFYAAAAMAAAAKIYZMhXltM/9Z2N+s5G1T8AAAA/qQAAAAAAAAABWQAAADAAAADGy47pKCLUP4JbBPRgNdU/AAAAP7gAAAAAAAAAAVoAAAAwAAAA6X65Cvqt1D+CWwT0YDXVPwAAAD+4AAAAAAAAAAFbAAAAMAAAAA0y5CvLOdU/Dxl77fIj1T8AAAA/yAAAAAAAAAABXAAAADAAAADo1FBh5rjVPw8Ze+3yI9U/AAAAP9cAAAAAAAAAAV0AAAAwAAAAMFdBv5Ue1j8PGXvt8iPVPwAAAD/XAAAAAAAAAAFeAAAAMAAAAOe4tUXZatY/Dxl77fIj1T8AAAA/5wAAAAAAAAABXwAAADAAAADmKui30sPWPw8Ze+3yI9U/AAAAP+cAAAAAAAAAAWAAAAAwAAAAnYxcPhYQ1z8PGXvt8iPVPwAAAD/3AAAAAAAAAAFhAAAAMAAAAAreEtmjT9c/Dxl77fIj1T8AAAA/9wAAAAAAAAABYgAAADAAAAB4L8lzMY/XPw8Ze+3yI9U/AAAAP/cAAAAAAAAAAWMAAAAwAAAAnXDBIgnC1z8PGXvt8iPVPwAAAD8GAQAAAAAAAAFkAAAAMAAAAArCd72WAdg/Dxl77fIj1T8AAAA/BgEAAAAAAAABZQAAADAAAAAvA3BsbjTYPw8Ze+3yI9U/AAAAPxYBAAAAAAAAAWYAAAAwAAAACjSqL5Ba2D8PGXvt8iPVPwAAAD8mAQAAAAAAAAFnAAAAMAAAAHeFYModmtg/Dxl77fIj1T8AAAA/JgEAAAAAAAABaAAAADAAAACcxlh59czYPw8Ze+3yI9U/AAAAPzUBAAAAAAAAAWkAAAAwAAAAmziL6+4l2T8PGXvt8iPVPwAAAD81AQAAAAAAAAFqAAAAMAAAAFKa/3Eyctk/glsE9GA11T8AAAA/RQEAAAAAAAABawAAADAAAACaHPDP4dfZP4JbBPRgNdU/AAAAP0UBAAAAAAAAAWwAAAAwAAAALK+eGUdK2j+CWwT0YDXVPwAAAD9UAQAAAAAAAAFtAAAAMAAAAHQxj3f2r9o/glsE9GA11T8AAAA/VAEAAAAAAAABbgAAADAAAABP1PusES/bP4JbBPRgNdU/AAAAP2QBAAAAAAAAAW8AAAAwAAAA4Waq9nah2z+CWwT0YDXVPwAAAD9kAQAAAAAAAAFwAAAAMAAAACvpmlQmB9w/glsE9GA11T8AAAA/ZAEAAAAAAAABcQAAADAAAABza4uy1WzcPw8Ze+3yI9U/AAAAP3QBAAAAAAAAAXIAAAAwAAAAKc3/OBm53D8PGXvt8iPVPwAAAD+DAQAAAAAAAAFzAAAAMAAAACk/MqsSEt0/m9bx5oQS1T8AAAA/gwEAAAAAAAABdAAAADAAAABNgCpa6kTdPyiUaOAWAdU/AAAAP5MBAAAAAAAAAXUAAAAwAAAAKbFkHQxr3T+1Ud/ZqO/UPwAAAD+TAQAAAAAAAAF2AAAAMAAAALvR4PR3hN0/tVHf2ajv1D8AAAA/owEAAAAAAAABdwAAADAAAABN8lzM453dP7VR39mo79Q/AAAAP6MBAAAAAAAAAXgAAAAwAAAAlQIbuJmq3T+1Ud/ZqO/UPwAAAD+yAQAAAAAAAAF5AAAAMAAAAN8S2aNPt90/tVHf2ajv1D8AAAA/sgEAAAAAAAABegAAADAAAAApI5ePBcTdP7VR39mo79Q/AAAAP9EBAAAAAAAAAXsAAAAwAAAAcTNVe7vQ3T+1Ud/ZqO/UPwAAAD/hAQAAAAAAAAF8AAAAMAAAAANU0VIn6t0/tVHf2ajv1D8AAAA/8QEAAAAAAAABfQAAADAAAACVdE0qkwPeP7VR39mo79Q/AAAAP/EBAAAAAAAAAX4AAAAwAAAAA8YDxSBD3j+1Ud/ZqO/UPwAAAD8AAgAAAAAAAAF/AAAAMAAAAN/2PYhCad4/tVHf2ajv1D8AAAA/AAIAAAAAAAABgAAAADAAAABLSPQi0KjePyiUaOAWAdU/AAAAPxACAAAAAAAAAYEAAAAwAAAAuZmqvV3o3j8olGjgFgHVPwAAAD8QAgAAAAAAAAGCAAAAMAAAACfrYFjrJ98/m9bx5oQS1T8AAAA/IAIAAAAAAAABgwAAADAAAADdTNXeLnTfPw8Ze+3yI9U/AAAAPyACAAAAAAAAAYQAAAAwAAAAS56Lebyz3z+CWwT0YDXVPwAAAD8vAgAAAAAAAAGFAAAAMAAAACXPxTze2d8/glsE9GA11T8AAAA/LwIAAAAAAAABhgAAADAAAAAAAAAAAADgP/WdjfrORtU/AAAAPz8CAAAAAAAAAYcAAAAwAAAASRC+67UM4D/1nY36zkbVPwAAAD8/AgAAAAAAAAGIAAAAMAAAAJIgfNdrGeA/9Z2N+s5G1T8AAAA/TgIAAAAAAAABiQAAADAAAACSIHzXaxngP2ngFgE9WNU/AAAAP04CAAAAAAAAAYoAAAAwAAAAtyhbzcYf4D9p4BYBPVjVPwAAAD9eAgAAAAAAAAGLAAAAMAAAANwwOsMhJuA/aeAWAT1Y1T8AAAA/nAIAAAAAAAABjAAAADAAAAAAORm5fCzgP2ngFgE9WNU/AAAAP7sCAAAAAAAAAY0AAAAwAAAASUnXpDI54D9p4BYBPVjVPwAAAD/LAgAAAAAAAAGOAAAAMAAAAJKSrkllcuA/3CKgB6tp1T8AAAA/ywIAAAAAAAABjwAAADAAAAD/qksrdoXgP09lKQ4Ze9U/AAAAP9sCAAAAAAAAAZAAAAAwAAAAbcPoDIeY4D9PZSkOGXvVPwAAAD/bAgAAAAAAAAGRAAAAMAAAANrbhe6Xq+A/T2UpDhl71T8AAAA/2wIAAAAAAAABkgAAADAAAAAj7EPaTbjgP09lKQ4Ze9U/AAAAP+oCAAAAAAAAAZMAAAAwAAAAkQThu17L4D9PZSkOGXvVPwAAAD/qAgAAAAAAAAGUAAAAMAAAALUMwLG50eA/T2UpDhl71T8AAAA/6gIAAAAAAAABlQAAADAAAAAkJV2TyuTgP09lKQ4Ze9U/AAAAP/oCAAAAAAAAAZYAAAAwAAAAbTUbf4Dx4D9PZSkOGXvVPwAAAD8KAwAAAAAAAAGXAAAAMAAAAJE9+nTb9+A/T2UpDhl71T8AAAA/KQMAAAAAAAABmAAAADAAAAAjXnZMRxHhP/WdjfrORtU/AAAAP4cDAAAAAAAAAZkAAAAwAAAAI5ePBcQ94T9aikPGXrvUPwAAAD+HAwAAAAAAAAGaAAAAMAAAAEifbvseROE/GT6VpThk1D8AAAA/lgMAAAAAAAABmwAAADAAAACRryzn1FDhP752+ZHuL9Q/AAAAP5YDAAAAAAAAAZwAAAAwAAAAka8s59RQ4T/X8eaEEg3UPwAAAD+1AwAAAAAAAAGdAAAAMAAAALW3C90vV+E/ZK9dfqT70z8AAAA/tQMAAAAAAAABngAAADAAAAC1twvdL1fhPwnowWpax9M/AAAAP7UDAAAAAAAAAZ8AAAAwAAAAtbcL3S9X4T+VpThk7LXTPwAAAD+1AwAAAAAAAAGgAAAAMAAAALW3C90vV+E/O96cUKKB0z8AAAA/xQMAAAAAAAABoQAAADAAAAC1twvdL1fhP8ibE0o0cNM/AAAAP8UDAAAAAAAAAaIAAAAwAAAAtbcL3S9X4T/gFgE9WE3TPwAAAD/VAwAAAAAAAAGjAAAAMAAAALW3C90vV+E/+pHuL3wq0z8AAAA/1QMAAAAAAAABpAAAADAAAAC1twvdL1fhP4ZPZSkOGdM/AAAAP+QDAAAAAAAAAaUAAAAwAAAAtbcL3S9X4T+fylIcMvbSPwAAAD/kAwAAAAAAAAGmAAAAMAAAALW3C90vV+E/LIjJFcTk0j8AAAA/9AMAAAAAAAABpwAAADAAAAC1twvdL1fhP7lFQA9W09I/AAAAPwQEAAAAAAAAAagAAAAwAAAAbKdN8XlK4T93+ZHuL3zSPwAAAD8TBAAAAAAAAAGpAAAAMAAAACOXjwXEPeE/BLcI6MFq0j8AAAA/IwQAAAAAAAABqgAAADAAAAD/jrAPaTfhPx0y9trlR9I/AAAAPyMEAAAAAAAAAasAAAAwAAAA2obRGQ4x4T81rePNCSXSPwAAAD8yBAAAAAAAAAGsAAAAMAAAAJF2Ey5YJOE/TyjRwC0C0j8AAAA/MgQAAAAAAAABrQAAADAAAABsbjQ4/R3hP2ijvrNR39E/AAAAPzIEAAAAAAAAAa4AAAAwAAAAI152TEcR4T+BHqymdbzRPwAAAD87BAAAAAAAAAGvAAAAMAAAAP9Vl1bsCuE/mpmZmZmZ0T8AAAA/OwQAAAAAAAABsAAAADAAAAD/VZdW7ArhPz/S/YVPZdE/AAAAP0sEAAAAAAAAAbEAAAAwAAAA2k24YJEE4T/Mj3R/4VPRPwAAAD9LBAAAAAAAAAGyAAAAMAAAALZF2Wo2/uA/5QpicgUx0T8AAAA/WgQAAAAAAAABswAAADAAAACRPfp02/fgP3LI2GuXH9E/AAAAP2oEAAAAAAAAAbQAAAAwAAAAbTUbf4Dx4D/+hU9lKQ7RPwAAAD9qBAAAAAAAAAG1AAAAMAAAAG01G3+A8eA/ikPGXrv80D8AAAA/agQAAAAAAAABtgAAADAAAABILTyJJevgP4pDxl67/NA/AAAAP5kEAAAAAAAAAbcAAAAwAAAAJCVdk8rk4D+KQ8Zeu/zQPwAAAD/XBAAAAAAAAAG4AAAAMAAAAP8cfp1v3uA/ikPGXrv80D8AAAA/5wQAAAAAAAABuQAAADAAAADbFJ+nFNjgP4pDxl67/NA/AAAAP/cEAAAAAAAAAboAAAAwAAAAtQzAsbnR4D+KQ8Zeu/zQPwAAAD/3BAAAAAAAAAG7AAAAMAAAAGz8AcYDxeA/ikPGXrv80D8AAAA/BgUAAAAAAAABvAAAADAAAAAj7EPaTbjgP4pDxl67/NA/AAAAPxYFAAAAAAAAAb0AAAAwAAAAkcvHAuKe4D+KQ8Zeu/zQPwAAAD8WBQAAAAAAAAG+AAAAMAAAAP+qSyt2heA/ikPGXrv80D8AAAA/JQUAAAAAAAABvwAAADAAAABJgvBdr2XgP4pDxl67/NA/AAAAPyUFAAAAAAAAAcAAAAAwAAAASUnXpDI54D+KQ8Zeu/zQPwAAAD81BQAAAAAAAAHBAAAAMAAAAJIgfNdrGeA/ikPGXrv80D8AAAA/NQUAAAAAAAABwgAAADAAAAC370EUSvPfP4pDxl67/NA/AAAAP0UFAAAAAAAAAcMAAAAwAAAAS56Lebyz3z+KQ8Zeu/zQPwAAAD9FBQAAAAAAAAHEAAAAMAAAAN1M1d4udN8/ikPGXrv80D8AAAA/VAUAAAAAAAABxQAAADAAAAC5C90vV0HfP4pDxl67/NA/AAAAP1QFAAAAAAAAAcYAAAAwAAAA3dqibDUb3z+KQ8Zeu/zQPwAAAD9kBQAAAAAAAAHHAAAAMAAAAAGqaKkT9d4/ikPGXrv80D8AAAA/ZAUAAAAAAAAByAAAADAAAADdaHD6O8LeP4pDxl67/NA/AAAAP3QFAAAAAAAAAckAAAAwAAAAAzg2Nxqc3j+KQ8Zeu/zQPwAAAD+DBQAAAAAAAAHKAAAAMAAAAHEXul+ugt4/ikPGXrv80D8AAAA/gwUAAAAAAAABywAAADAAAADf9j2IQmneP4pDxl67/NA/AAAAP5MFAAAAAAAAAcwAAAAwAAAAA8YDxSBD3j+KQ8Zeu/zQPwAAAD+TBQAAAAAAAAHNAAAAMAAAAN+ECxZJEN4/ikPGXrv80D8AAAA/kwUAAAAAAAABzgAAADAAAAC7QxNncd3dP4pDxl67/NA/AAAAP6IFAAAAAAAAAc8AAAAwAAAATfJczOOd3T+KQ8Zeu/zQPwAAAD+iBQAAAAAAAAHQAAAAMAAAAAVwbG40ON0/FwE9WE3r0D8AAAA/sgUAAAAAAAAB0QAAADAAAAC77XsQhdLcP6S+s1Hf2dA/AAAAP7IFAAAAAAAAAdIAAAAwAAAAK1vNxh9g3D8wfCpLccjQPwAAAD/CBQAAAAAAAAHTAAAAMAAAAOHY3Ghw+ts/MHwqS3HI0D8AAAA/wgUAAAAAAAAB1AAAADAAAACYVuwKwZTbPzB8KktxyNA/AAAAP9EFAAAAAAAAAdUAAAAwAAAAmOS5mMc72z+9OaFEA7fQPwAAAD/RBQAAAAAAAAHWAAAAMAAAACuTA/45/No/vTmhRAO30D8AAAA/4QUAAAAAAAAB1wAAADAAAAAHUgtPYsnaP705oUQDt9A/AAAAP+EFAAAAAAAAAdgAAAAwAAAA4hAToIqW2j+9OaFEA7fQPwAAAD/xBQAAAAAAAAHZAAAAMAAAAAfg2NxocNo/SvcXPpWl0D8AAAA/8QUAAAAAAAAB2gAAADAAAAAsr54ZR0raP0r3Fz6VpdA/AAAAPwAGAAAAAAAAAdsAAAAwAAAAUX5kViUk2j9K9xc+laXQPwAAAD8QBgAAAAAAAAHcAAAAMAAAAAhupmpvF9o/SvcXPpWl0D8AAAA/EAYAAAAAAAAB3QAAADAAAAAsPWynTfHZP9W0jjcnlNA/AAAAPxAGAAAAAAAAAd4AAAAwAAAAUQwy5CvL2T/VtI43J5TQPwAAAD8fBgAAAAAAAAHfAAAAMAAAAL/rtQzAsdk/1bSONyeU0D8AAAA/HwYAAAAAAAAB4AAAADAAAACbqr1d6H7ZP2JyBTG5gtA/AAAAPy8GAAAAAAAAAeEAAAAwAAAAmziL6+4l2T977fIj3V/QPwAAAD8vBgAAAAAAAAHiAAAAMAAAAOXWFmWr2dg/e+3yI91f0D8AAAA/SQYAAAAAAAAB4wAAADAAAACcVCYH/HPYPwiraR1vTtA/AAAAP0kGAAAAAAAAAeQAAAAwAAAAeKH75Sro1z8hJlcQkyvQPwAAAD9YBgAAAAAAAAHlAAAAMAAAAFPu0MRZXNc/ruPNCSUa0D8AAAA/aAYAAAAAAAAB5gAAADAAAAB5S2SPPt3WPzuhRAO3CNA/AAAAP2gGAAAAAAAAAecAAAAwAAAAMMlzMY931j+MvXb5ke7PPwAAAD9oBgAAAAAAAAHoAAAAMAAAAMN3vZYBONY/jL12+ZHuzz8AAAA/eAYAAAAAAAAB6QAAADAAAABVJgf8c/jVP4y9dvmR7s8/AAAAP3gGAAAAAAAAAeoAAAAwAAAAevXMOFLS1T+mOGTstcvPPwAAAD+HBgAAAAAAAAHrAAAAMAAAAFa01Il6n9U/pjhk7LXLzz8AAAA/hwYAAAAAAAAB7AAAADAAAADEk1iyDobVP6Y4ZOy1y88/AAAAP5cGAAAAAAAAAe0AAAAwAAAAMXPc2qJs1T+mOGTstcvPPwAAAD+mBgAAAAAAAAHuAAAAMAAAAOhiHu/sX9U/pjhk7LXLzz8AAAA/pgYAAAAAAAAB7wAAADAAAABWQqIXgUbVP6Y4ZOy1y88/AAAAP7YGAAAAAAAAAfAAAAAwAAAADTLkK8s51T+mOGTstcvPPwAAAD+2BgAAAAAAAAHxAAAAMAAAAHsRaFRfINU/pjhk7LXLzz8AAAA/xgYAAAAAAAAB8gAAADAAAADp8Ot88wbVP6Y4ZOy1y88/AAAAP9UGAAAAAAAAAfMAAAAwAAAADsCxudHg1D+mOGTstcvPPwAAAD/VBgAAAAAAAAH0AAAAMAAAADKPd/avutQ/pjhk7LXLzz8AAAA/1QYAAAAAAAAB9QAAADAAAADFPcFbInvUP4y9dvmR7s8/AAAAP+UGAAAAAAAAAfYAAAAwAAAAD9xM1d4u1D87oUQDtwjQPwAAAD/lBgAAAAAAAAH3AAAAMAAAAFh62E6b4tM/ruPNCSUa0D8AAAA/5QYAAAAAAAAB+AAAADAAAABZCKbcoYnTPyEmVxCTK9A/AAAAP/UGAAAAAAAAAfkAAAAwAAAAD4a1fvIj0z8hJlcQkyvQPwAAAD8jBwAAAAAAAAH6AAAAMAAAAFpcdy/Jc9E/7y98Kktx0D8AAAA/IwcAAAAAAAAB+wAAADAAAAA2G3+A8UDRP+8vfCpLcdA/AAAAPzMHAAAAAAAAAfwAAAAwAAAAW+pEvc8a0T/vL3wqS3HQPwAAAD8zBwAAAAAAAAH9AAAAMAAAABLahtEZDtE/7y98Kktx0D8AAAA/QwcAAAAAAAAB/gAAADAAAACAuQr6rfTQP2JyBTG5gtA/AAAAP0MHAAAAAAAAAf8AAAAwAAAAN6lMDvjn0D/VtI43J5TQPwAAAD9SBwAAAAAAAAEAAQAAMAAAAO6YjiJC29A/1bSONyeU0D8AAAA/UgcAAAAAAAABAQEAADAAAACkiNA2jM7QP9W0jjcnlNA/AAAAP2IHAAAAAAAAAQIBAAAwAAAAW3gSS9bB0D/VtI43J5TQPwAAAD9yBwAAAAAAAAEDAQAAMAAAAMlXlnNqqNA/1bSONyeU0D8AAAA/gQcAAAAAAAABBAEAADAAAACAR9iHtJvQP0r3Fz6VpdA/AAAAP5EHAAAAAAAAAQUBAAAwAAAA7iZcsEiC0D9K9xc+laXQPwAAAD+RBwAAAAAAAAEGAQAAMAAAAFwG4NjcaNA/SvcXPpWl0D8AAAA/oAcAAAAAAAABBwEAADAAAACB1aUVu0LQP0r3Fz6VpdA/AAAAP6AHAAAAAAAAAQgBAAAwAAAA77QpPk8p0D9K9xc+laXQPwAAAD+wBwAAAAAAAAEJAQAAMAAAAFyUrWbjD9A/SvcXPpWl0D8AAAA/sAcAAAAAAAABCgEAADAAAACU52Ie7+zPP0r3Fz6VpdA/AAAAP8AHAAAAAAAAAQsBAAAwAAAAAsfmRoPTzz9K9xc+laXQPwAAAD/ABwAAAAAAAAEMAQAAMAAAAN6F7peroM8/SvcXPpWl0D8AAAA/zwcAAAAAAAABDQEAADAAAAC6RPbo023PP0r3Fz6VpdA/AAAAP88HAAAAAAAAAQ4BAAAwAAAAKCR6EWhUzz9K9xc+laXQPwAAAD/fBwAAAAAAAAEPAQAAMAAAAATjgWKQIc8/SvcXPpWl0D8AAAA/3wcAAAAAAAABEAEAADAAAADeoYmzuO7OP0r3Fz6VpdA/AAAAP+8HAAAAAAAAAREBAAAwAAAA3qGJs7juzj+9OaFEA7fQPwAAAD+HCAAAAAAAAAESAQAAMAAAAN6hibO47s4/pL6zUd/Z0D8AAAA/lwgAAAAAAAABEwEAADAAAADeoYmzuO7OPxcBPVhN69A/AAAAP6YIAAAAAAAAARQBAAAwAAAA3qGJs7juzj9yyNhrlx/RPwAAAD+mCAAAAAAAAAEVAQAAMAAAAN6hibO47s4/zI90f+FT0T8AAAA/tggAAAAAAAABFgEAADAAAADeoYmzuO7OPz/S/YVPZdE/AAAAP7YIAAAAAAAAARcBAAAwAAAAcsIFiyQIzz8O3CKgB6vRPwAAAD/GCAAAAAAAAAEYAQAAMAAAAHLCBYskCM8/aKO+s1Hf0T8AAAA/xggAAAAAAAABGQEAADAAAACWA/45/DrPP8JqWsebE9I/AAAAP8YIAAAAAAAAARoBAAAwAAAAKCR6EWhUzz+QdH/hU1nSPwAAAD/VCAAAAAAAAAEbAQAAMAAAALpE9ujTbc8/0cAtAnqw0j8AAAA/1QgAAAAAAAABHAEAADAAAADehe6Xq6DPP5/KUhwy9tI/AAAAP+UIAAAAAAAAAR0BAAAwAAAAcKZqbxe6zz9t1Hc26jvTPwAAAD/lCAAAAAAAAAEeAQAAMAAAAALH5kaD088/VVmKQ8Ze0z8AAAA/9QgAAAAAAAABHwEAADAAAAAThO96LQPQPyJjr11+pNM/AAAAPwQJAAAAAAAAASABAAAwAAAAXJStZuMP0D99KktxyNjTPwAAAD8ECQAAAAAAAAEhAQAAMAAAAKWka1KZHNA/SjRwi4Ae1D8AAAA/FAkAAAAAAAABIgEAADAAAADvtCk+TynQPzG5gphcQdQ/AAAAPxQJAAAAAAAAASMBAAAwAAAAgdWlFbtC0D+MgB6spnXUPwAAAD8jCQAAAAAAAAEkAQAAMAAAAMrlYwFxT9A/cwUxuYKY1D8AAAA/IwkAAAAAAAABJQEAADAAAAAT9iHtJlzQP0APVtM63tQ/AAAAPzMJAAAAAAAAASYBAAAwAAAAXAbg2Nxo0D8olGjgFgHVPwAAAD8zCQAAAAAAAAEnAQAAMAAAAFwG4NjcaNA/9Z2N+s5G1T8AAAA/QwkAAAAAAAABKAEAADAAAADuJlywSILQP9wioAeradU/AAAAP0MJAAAAAAAAASkBAAAwAAAA7iZcsEiC0D+qLMUhY6/VPwAAAD9SCQAAAAAAAAEqAQAAMAAAADc3Gpz+jtA/Hm9OKNHA1T8AAAA/UgkAAAAAAAABKwEAADAAAACAR9iHtJvQP3g26jsb9dU/AAAAP2IJAAAAAAAAASwBAAAwAAAAgEfYh7Sb0D/seHNCiQbWPwAAAD9iCQAAAAAAAAEtAQAAMAAAABJoVF8gtdA/0/2FT2Up1j8AAAA/cgkAAAAAAAABLgEAADAAAAASaFRfILXQP7mCmFxBTNY/AAAAP3IJAAAAAAAAAS8BAAAwAAAAW3gSS9bB0D8txSFjr13WPwAAAD+BCQAAAAAAAAEwAQAAMAAAAFt4EkvWwdA/FUo0cIuA1j8AAAA/gQkAAAAAAAABMQEAADAAAACkiNA2jM7QP/vORn1no9Y/AAAAP5EJAAAAAAAAATIBAAAwAAAApIjQNozO0D9vEdCD1bTWPwAAAD+RCQAAAAAAAAEzAQAAMAAAAO6YjiJC29A/VZbikLHX1j8AAAA/oAkAAAAAAAABNAEAADAAAAA3qUwO+OfQP8nYa5cf6dY/AAAAP6AJAAAAAAAAATUBAAAwAAAAN6lMDvjn0D88G/WdjfrWPwAAAD+wCQAAAAAAAAE2AQAAMAAAAIC5Cvqt9NA/r11+pPsL1z8AAAA/sAkAAAAAAAABNwEAADAAAACAuQr6rfTQPySgB6tpHdc/AAAAP8AJAAAAAAAAATgBAAAwAAAAycnI5WMB0T+X4pCx1y7XPwAAAD/ACQAAAAAAAAE5AQAAMAAAAMnJyOVjAdE/CiUauEVA1z8AAAA/zwkAAAAAAAABOgEAADAAAADJycjlYwHRP35no76zUdc/AAAAP88JAAAAAAAAATsBAAAwAAAAEtqG0RkO0T9+Z6O+s1HXPwAAAD+YCgAAAAAAAAE8AQAAMAAAABLahtEZDtE/CiUauEVA1z8AAAA/1goAAAAAAAABPQEAADAAAAAS2obRGQ7RP5fikLHXLtc/AAAAP9YKAAAAAAAAAT4BAAAwAAAAEtqG0RkO0T8koAeraR3XPwAAAD/mCgAAAAAAAAE/AQAAMAAAABLahtEZDtE/r11+pPsL1z8AAAA/JAsAAAAAAAABQAEAADAAAAAS2obRGQ7RPzwb9Z2N+tY/AAAAP1MLAAAAAAAAAUEBAAAwAAAAW+pEvc8a0T88G/WdjfrWPwAAAD//CwAAAAAAAAFCAQAAMAAAAFvqRL3PGtE/ydhrlx/p1j8AAAA//wsAAAAAAAABQwEAADAAAABb6kS9zxrRP1WW4pCx19Y/AAAAPx4MAAAAAAAAAUQBAAAwAAAApPoCqYUn0T9VluKQsdfWPwAAAD8uDAAAAAAAAAFFAQAAMAAAAO0KwZQ7NNE/4lNZikPG1j8AAAA/LgwAAAAAAAABRgEAADAAAADtCsGUOzTRP28R0IPVtNY/AAAAPy4MAAAAAAAAAUcBAAAwAAAANht/gPFA0T/7zkZ9Z6PWPwAAAD8+DAAAAAAAAAFIAQAAMAAAAMg7+1ddWtE/iIy9dvmR1j8AAAA/PgwAAAAAAAABSQEAADAAAAARTLlDE2fRPxVKNHCLgNY/AAAAP00MAAAAAAAAAUoBAAAwAAAAWlx3L8lz0T+gB6tpHW/WPwAAAD9dDAAAAAAAAAFLAQAAMAAAAO188wY1jdE/LcUhY69d1j8AAAA/XQwAAAAAAAABTAEAADAAAAA2jbHy6pnRP7mCmFxBTNY/AAAAP10MAAAAAAAAAU0BAAAwAAAAf51v3qCm0T9GQA9W0zrWPwAAAD9tDAAAAAAAAAFOAQAAMAAAAMitLcpWs9E/0/2FT2Up1j8AAAA/bQwAAAAAAAABTwEAADAAAAARvuu1DMDRP1+7/Ej3F9Y/AAAAP4wMAAAAAAAAAVABAAAwAAAAEb7rtQzA0T/seHNCiQbWPwAAAD+sDAAAAAAAAAFRAQAAMAAAAFrOqaHCzNE/7HhzQokG1j8AAAA/uwwAAAAAAAABUgEAADAAAABazqmhwszRP3g26jsb9dU/AAAAP7sMAAAAAAAAAVMBAAAwAAAAo95njXjZ0T94Nuo7G/XVPwAAAD/LDAAAAAAAAAFUAQAAMAAAAOzuJXku5tE/BPRgNa3j1T8AAAA/ywwAAAAAAAABVQEAADAAAAA1/+Nk5PLRPx5vTijRwNU/AAAAP9sMAAAAAAAAAVYBAAAwAAAAxx9gPFAM0j+qLMUhY6/VPwAAAD/bDAAAAAAAAAFXAQAAMAAAABAwHigGGdI/N+o7G/Wd1T8AAAA/6gwAAAAAAAABWAEAADAAAABZQNwTvCXSP09lKQ4Ze9U/AAAAP+oMAAAAAAAAAVkBAAAwAAAAo1Ca/3Ey0j/cIqAHq2nVPwAAAD/6DAAAAAAAAAFaAQAAMAAAAOxgWOsnP9I/3CKgB6tp1T8AAAA/+gwAAAAAAAABWwEAADAAAADsYFjrJz/SP2ngFgE9WNU/AAAAPxkNAAAAAAAAAVwBAAAwAAAANXEW191L0j9p4BYBPVjVPwAAAD9YDQAAAAAAAAFdAQAAMAAAADVxFtfdS9I/9Z2N+s5G1T8AAAA/WA0AAAAAAAABXgEAADAAAAB+gdTCk1jSP4JbBPRgNdU/AAAAP3cNAAAAAAAAAV8BAAAwAAAAfoHUwpNY0j8PGXvt8iPVPwAAAD+1DQAAAAAAAAFgAQAAMAAAAMeRkq5JZdI/Dxl77fIj1T8AAAA/tQ0AAAAAAAABYQEAADAAAADHkZKuSWXSP5vW8eaEEtU/AAAAP7UNAAAAAAAAAWIBAAAwAAAAEKJQmv9x0j8olGjgFgHVPwAAAD/FDQAAAAAAAAFjAQAAMAAAAFmyDoa1ftI/tVHf2ajv1D8AAAA/1Q0AAAAAAAABZAEAADAAAACiwsxxa4vSP0APVtM63tQ/AAAAP9UNAAAAAAAAAWUBAAAwAAAAosLMcWuL0j/NzMzMzMzUPwAAAD/0DQAAAAAAAAFmAQAAMAAAAOvSil0hmNI/zczMzMzM1D8AAAA/Mg4AAAAAAAABZwEAADAAAADr0opdIZjSP1qKQ8Zeu9Q/AAAAP1IOAAAAAAAAAWgBAAAwAAAAidA2jM5w6D/0I91f+FTePwAAAD8AAAAAAAAAAAFpAQAAMAAAANLg9HeEfeg/9CPdX/hU3j8AAAA/PgAAAAAAAAABagEAADAAAACtES87pqPoP/Qj3V/4VN4/AAAAPz4AAAAAAAAAAWsBAAAwAAAAiUJp/sfJ6D/0I91f+FTePwAAAD9OAAAAAAAAAAFsAQAAMAAAAK2DYa2f/Og/aGZmZmZm3j8AAAA/TgAAAAAAAAABbQEAADAAAADRxFlcdy/pP2hmZmZmZt4/AAAAP10AAAAAAAAAAW4BAAAwAAAArPWTH5lV6T9oZmZmZmbePwAAAD9dAAAAAAAAAAFvAQAAMAAAAKwurdgVguk/aGZmZmZm3j8AAAA/bQAAAAAAAAABcAEAADAAAACIX+ebN6jpP2hmZmZmZt4/AAAAP20AAAAAAAAAAXEBAAAwAAAAPohCaf7H6T/aqO9s1HfePwAAAD99AAAAAAAAAAFyAQAAMAAAABm5fCwg7uk/2qjvbNR33j8AAAA/fQAAAAAAAAABcwEAADAAAADR4df55g3qP9qo72zUd94/AAAAP30AAAAAAAAAAXQBAAAwAAAAYwJU0VIn6j/aqO9s1HfePwAAAD+MAAAAAAAAAAF1AQAAMAAAABkrr54ZR+o/2qjvbNR33j8AAAA/nAAAAAAAAAABdgEAADAAAADQUwps4GbqP9qo72zUd94/AAAAP5wAAAAAAAAAAXcBAAAwAAAAYnSGQ0yA6j/aqO9s1HfePwAAAD+cAAAAAAAAAAF4AQAAMAAAABid4RAToOo/2qjvbNR33j8AAAA/qwAAAAAAAAABeQEAADAAAAD0zRvUNMbqP9qo72zUd94/AAAAP7sAAAAAAAAAAXoBAAAwAAAAq/Z2ofvl6j/aqO9s1HfePwAAAD+7AAAAAAAAAAF7AQAAMAAAAIYnsWQdDOs/2qjvbNR33j8AAAA/ywAAAAAAAAABfAEAADAAAACFYModmjjrP9qo72zUd94/AAAAP8sAAAAAAAAAAX0BAAAwAAAAYJEE4bte6z/aqO9s1HfePwAAAD/aAAAAAAAAAAF+AQAAMAAAAIXS/I+Tkes/2qjvbNR33j8AAAA/2gAAAAAAAAABfwEAADAAAACFCxZJEL7rP2hmZmZmZt4/AAAAP+oAAAAAAAAAAYABAAAwAAAAYDxQDDLk6z9oZmZmZmbePwAAAD/qAAAAAAAAAAGBAQAAMAAAAPJczOOd/es/aGZmZmZm3j8AAAA/+gAAAAAAAAABggEAADAAAACqhSexZB3sP2hmZmZmZt4/AAAAP/oAAAAAAAAAAYMBAAAwAAAAPKajiNA27D9oZmZmZmbePwAAAD8JAQAAAAAAAAGEAQAAMAAAAPLO/lWXVuw/9CPdX/hU3j8AAAA/CQEAAAAAAAABhQEAADAAAABg55s3qGnsP/Qj3V/4VN4/AAAAPxkBAAAAAAAAAYYBAAAwAAAA8gcYDxSD7D/0I91f+FTePwAAAD8oAQAAAAAAAAGHAQAAMAAAAIQolOZ/nOw/9CPdX/hU3j8AAAA/OAEAAAAAAAABiAEAADAAAACpaYyVV8/sP/Qj3V/4VN4/AAAAPzgBAAAAAAAAAYkBAAAwAAAAX5LnYh7v7D/0I91f+FTePwAAAD84AQAAAAAAAAGKAQAAMAAAABa7QjDlDu0/9CPdX/hU3j8AAAA/SAEAAAAAAAABiwEAADAAAADM4539qy7tP/Qj3V/4VN4/AAAAP0gBAAAAAAAAAYwBAAAwAAAAgwz5ynJO7T+A4VNZikPePwAAAD9XAQAAAAAAAAGNAQAAMAAAABYtdaLeZ+0/gOFTWYpD3j8AAAA/VwEAAAAAAAABjgEAADAAAADxXa9lAI7tPwyfylIcMt4/AAAAP2cBAAAAAAAAAY8BAAAwAAAAg34rPWyn7T+YXEFMriDePwAAAD9nAQAAAAAAAAGQAQAAMAAAADmnhgozx+0/mFxBTK4g3j8AAAA/dwEAAAAAAAABkQEAADAAAADMxwLinuDtPyYauEVAD94/AAAAP4YBAAAAAAAAAZIBAAAwAAAAg/Bdr2UA7j+y1y4/0v3dPwAAAD+GAQAAAAAAAAGTAQAAMAAAADkZuXwsIO4/PpWlOGTs3T8AAAA/hgEAAAAAAAABlAEAADAAAAAVSvM/TkbuPz6VpThk7N0/AAAAP5YBAAAAAAAAAZUBAAAwAAAAp2pvF7pf7j/KUhwy9trdPwAAAD+WAQAAAAAAAAGWAQAAMAAAABWDDPnKcu4/ylIcMvba3T8AAAA/pQEAAAAAAAABlwEAADAAAACDm6na24XuP1gQkyuIyd0/AAAAP6UBAAAAAAAAAZgBAAAwAAAA77NGvOyY7j/kzQklGrjdPwAAAD+1AQAAAAAAAAGZAQAAMAAAADnEBKiipe4/5M0JJRq43T8AAAA/tQEAAAAAAAABmgEAADAAAACn3KGJs7juP+TNCSUauN0/AAAAP8UBAAAAAAAAAZsBAAAwAAAAy+SAfw6/7j9wi4AerKbdPwAAAD/FAQAAAAAAAAGcAQAAMAAAAO/sX3Vpxe4/cIuAHqym3T8AAAA/1AEAAAAAAAABnQEAADAAAAAT9T5rxMvuP/5I9xc+ld0/AAAAP9QBAAAAAAAAAZ4BAAAwAAAAOf0dYR/S7j/+SPcXPpXdPwAAAD/kAQAAAAAAAAGfAQAAMAAAAF0F/VZ62O4//kj3Fz6V3T8AAAA/9AEAAAAAAAABoAEAADAAAACBDdxM1d7uP4oGbhHQg90/AAAAP/QBAAAAAAAAAaEBAAAwAAAAyx2aOIvr7j+KBm4R0IPdPwAAAD8DAgAAAAAAAAGiAQAAMAAAADc2Nxqc/u4/pIFbBPRg3T8AAAA/AwIAAAAAAAABowEAADAAAACnTtT7rBHvPy4/0v2FT90/AAAAPxMCAAAAAAAAAaQBAAAwAAAAOW9Q0xgr7z+8/Ej3Fz7dPwAAAD8TAgAAAAAAAAGlAQAAMAAAAMuPzKqERO8/SLq/8Kks3T8AAAA/EwIAAAAAAAABpgEAADAAAAClwAZupmrvP2I1rePNCd0/AAAAPyICAAAAAAAAAacBAAAwAAAAW+lhO22K7z/u8iPdX/jcPwAAAD8iAgAAAAAAAAGoAQAAMAAAAO0J3hLZo+8/erCa1vHm3D8AAAA/MgIAAAAAAAABqQEAADAAAABdInv06bbvP5QriMkVxNw/AAAAP0ICAAAAAAAAAaoBAAAwAAAAyToY1vrJ7z+spnW8OaHcPwAAAD9CAgAAAAAAAAGrAQAAMAAAAO9C98tV0O8/OGTstcuP3D8AAAA/UQIAAAAAAAABrAEAADAAAAA3U7W3C93vP8YhY69dftw/AAAAP1ECAAAAAAAAAa0BAAAwAAAAgWNzo8Hp7z/enFCigVvcPwAAAD9hAgAAAAAAAAGuAQAAMAAAAKVrUpkc8O8/bFrHmxNK3D8AAAA/cQIAAAAAAAABrwEAADAAAACla1KZHPDvP/gXPpWlONw/AAAAP3ECAAAAAAAAAbABAAAwAAAApWtSmRzw7z+E1bSONyfcPwAAAD+AAgAAAAAAAAGxAQAAMAAAAKVrUpkc8O8/EJMriMkV3D8AAAA/kAIAAAAAAAABsgEAADAAAADJczGPd/bvP55QooFbBNw/AAAAP5ACAAAAAAAAAbMBAAAwAAAAyXMxj3f27z8qDhl77fLbPwAAAD+fAgAAAAAAAAG0AQAAMAAAAMlzMY939u8/RIkGbhHQ2z8AAAA/nwIAAAAAAAABtQEAADAAAADJczGPd/bvP+jBalrHm9s/AAAAP68CAAAAAAAAAbYBAAAwAAAAyXMxj3f27z+O+s5GfWfbPwAAAD+vAgAAAAAAAAG3AQAAMAAAAMlzMY939u8/NDMzMzMz2z8AAAA/vwIAAAAAAAABuAEAADAAAADJczGPd/bvP9hrlx/p/to/AAAAP78CAAAAAAAAAbkBAAAwAAAAyXMxj3f27z9+pPsLn8raPwAAAD/OAgAAAAAAAAG6AQAAMAAAAMlzMY939u8/sZrW8eaE2j8AAAA/zgIAAAAAAAABuwEAADAAAADJczGPd/bvP29OKNHALdo/AAAAP94CAAAAAAAAAbwBAAAwAAAApWtSmRzw7z8Vh4y9dvnZPwAAAD/eAgAAAAAAAAG9AQAAMAAAAIFjc6PB6e8/LwJ6sJrW2T8AAAA/7gIAAAAAAAABvgEAADAAAAATS9bBsNbvP9Q63pxQotk/AAAAP+4CAAAAAAAAAb8BAAAwAAAApTI54J/D7z8GMbmCmFzZPwAAAD/9AgAAAAAAAAHAAQAAMAAAAF0ie/Tptu8/Hqymdbw52T8AAAA//QIAAAAAAAABwQEAADAAAABb6WE7bYrvP1GigVsE9Ng/AAAAPw0DAAAAAAAAAcIBAAAwAAAApcAGbqZq7z9qHW9OKNHYPwAAAD8cAwAAAAAAAAHDAQAAMAAAAMuPzKqERO8/D1bTOt6c2D8AAAA/HAMAAAAAAAABxAEAADAAAADLVrPxBxjvPynRwC0Cetg/AAAAPywDAAAAAAAAAcUBAAAwAAAA7yV5Lubx7j/PCSUauEXYPwAAAD88AwAAAAAAAAHGAQAAMAAAAO/sX3Vpxe4/W8ebE0o02D8AAAA/PAMAAAAAAAABxwEAADAAAAAVvCWyR5/uP+eEEg3cItg/AAAAPzwDAAAAAAAAAcgBAAAwAAAAg5up2tuF7j90QokGbhHYPwAAAD9LAwAAAAAAAAHJAQAAMAAAAINikCFfWe4/AAAAAAAA2D8AAAA/SwMAAAAAAAABygEAADAAAAAVSvM/TkbuPwAAAAAAANg/AAAAP1sDAAAAAAAAAcsBAAAwAAAApzFWXj0z7j8AAAAAAADYPwAAAD9bAwAAAAAAAAHMAQAAMAAAADkZuXwsIO4/AAAAAAAA2D8AAAA/awMAAAAAAAABzQEAADAAAADLABybGw3uPwAAAAAAANg/AAAAP5kDAAAAAAAAAc4BAAAwAAAAzFXQb6WH7T8AAAAAAADYPwAAAD/IAwAAAAAAAAHPAQAAMAAAAIRhrZ/8yOw/tY43J5Ro2D8AAAA/yAMAAAAAAAAB0AEAADAAAAA7GNb6yY/sPynRwC0Cetg/AAAAP9gDAAAAAAAAAdEBAAAwAAAAqfdZI1527D+cE0o0cIvYPwAAAD/YAwAAAAAAAAHSAQAAMAAAAM7GH2A8UOw/D1bTOt6c2D8AAAA/2AMAAAAAAAAB0wEAADAAAAA8pqOI0DbsP4SYXEFMrtg/AAAAP+gDAAAAAAAAAdQBAAAwAAAAhX1IuwkX7D+EmFxBTK7YPwAAAD/oAwAAAAAAAAHVAQAAMAAAAPJczOOd/es/hJhcQUyu2D8AAAA/9wMAAAAAAAAB1gEAADAAAABgPFAMMuTrP4SYXEFMrtg/AAAAP/cDAAAAAAAAAdcBAAAwAAAAzhvUNMbK6z+EmFxBTK7YPwAAAD8HBAAAAAAAAAHYAQAAMAAAABfzeGf/qus/hJhcQUyu2D8AAAA/BwQAAAAAAAAB2QEAADAAAACF0vyPk5HrP4SYXEFMrtg/AAAAPxYEAAAAAAAAAdoBAAAwAAAAGLpfroJ+6z/32uVHur/YPwAAAD8mBAAAAAAAAAHbAQAAMAAAAIaZ49YWZes/99rlR7q/2D8AAAA/JgQAAAAAAAAB3AEAADAAAAAXgUb1BVLrP/fa5Ue6v9g/AAAAPzYEAAAAAAAAAd0BAAAwAAAAhWDKHZo46z9qHW9OKNHYPwAAAD82BAAAAAAAAAHeAQAAMAAAABhILTyJJes/ah1vTijR2D8AAAA/RQQAAAAAAAAB3wEAADAAAACGJ7FkHQzrP2odb04o0dg/AAAAP1UEAAAAAAAAAeABAAAwAAAAz/5Vl1bs6j/eX/hUluLYPwAAAD9VBAAAAAAAAAHhAQAAMAAAAD3e2b/q0uo/UaKBWwT02D8AAAA/VQQAAAAAAAAB4gEAADAAAACrvV3ofrnqP1GigVsE9Ng/AAAAP2UEAAAAAAAAAeMBAAAwAAAAGJ3hEBOg6j/E5ApicgXZPwAAAD9lBAAAAAAAAAHkAQAAMAAAAKuERC8Cjeo/xOQKYnIF2T8AAAA/dAQAAAAAAAAB5QEAADAAAAA9bKdN8XnqP8TkCmJyBdk/AAAAP3QEAAAAAAAAAeYBAAAwAAAA9FvpYTtt6j/E5ApicgXZPwAAAD+EBAAAAAAAAAHnAQAAMAAAAIdDTIAqWuo/xOQKYnIF2T8AAAA/hAQAAAAAAAAB6AEAADAAAAA+M46UdE3qPzgnlGjgFtk/AAAAP5MEAAAAAAAAAekBAAAwAAAA9SLQqL5A6j84J5Ro4BbZPwAAAD+jBAAAAAAAAAHqAQAAMAAAAIcKM8etLeo/OCeUaOAW2T8AAAA/owQAAAAAAAAB6wEAADAAAAA++nTb9yDqPzgnlGjgFtk/AAAAP6MEAAAAAAAAAewBAAAwAAAAGvKV5Zwa6j84J5Ro4BbZPwAAAD+zBAAAAAAAAAHtAQAAMAAAANHh1/nmDeo/OCeUaOAW2T8AAAA/swQAAAAAAAAB7gEAADAAAACI0RkOMQHqPzgnlGjgFtk/AAAAP8IEAAAAAAAAAe8BAAAwAAAAPsFbInv06T84J5Ro4BbZPwAAAD/SBAAAAAAAAAHwAQAAMAAAANCovkBq4ek/OCeUaOAW2T8AAAA/0gQAAAAAAAAB8QEAADAAAAA+iEJp/sfpP6tpHW9OKNk/AAAAP9IEAAAAAAAAAfIBAAAwAAAA0W+lh+206T8erKZ1vDnZPwAAAD/iBAAAAAAAAAHzAQAAMAAAAGNXCKbcoek/Hqymdbw52T8AAAA/4gQAAAAAAAAB9AEAADAAAAD1PmvEy47pPx6spnW8Odk/AAAAP/EEAAAAAAAAAfUBAAAwAAAArC6t2BWC6T8erKZ1vDnZPwAAAD/xBAAAAAAAAAH2AQAAMAAAAIgmzuK6e+k/k+4vfCpL2T8AAAA/AQUAAAAAAAAB9wEAADAAAABjHu/sX3XpP5PuL3wqS9k/AAAAPygFAAAAAAAAAfgBAAAwAAAAPxYQ9wRv6T+T7i98KkvZPwAAAD83BQAAAAAAAAH5AQAAMAAAABkOMQGqaOk/Hqymdbw52T8AAAA/NwUAAAAAAAAB+gEAADAAAADQ/XIV9FvpP6tpHW9OKNk/AAAAP0cFAAAAAAAAAfsBAAAwAAAAh+20KT5P6T84J5Ro4BbZPwAAAD9HBQAAAAAAAAH8AQAAMAAAAPXMOFLSNek/UaKBWwT02D8AAAA/VwUAAAAAAAAB/QEAADAAAABjrLx6ZhzpP95f+FSW4tg/AAAAP2YFAAAAAAAAAf4BAAAwAAAA9pMfmVUJ6T/eX/hUluLYPwAAAD9mBQAAAAAAAAH/AQAAMAAAAGRzo8Hp7+g/ah1vTijR2D8AAAA/ZgUAAAAAAAABAAIAADAAAAD2Wgbg2NzoP2odb04o0dg/AAAAP3YFAAAAAAAAAQECAAAwAAAArUpI9CLQ6D/32uVHur/YPwAAAD+FBQAAAAAAAAECAgAAMAAAAEAyqxISveg/99rlR7q/2D8AAAA/hQUAAAAAAAABAwIAADAAAAAaKswct7boP/fa5Ue6v9g/AAAAP4UFAAAAAAAAAQQCAAAwAAAA9iHtJlyw6D/32uVHur/YPwAAAD+VBQAAAAAAAAEFAgAAMAAAAPYh7SZcsOg/hJhcQUyu2D8AAAA/lQUAAAAAAAABBgIAADAAAADRGQ4xAaroP4SYXEFMrtg/AAAAP/MFAAAAAAAAAQcCAAAwAAAArREvO6aj6D+EmFxBTK7YPwAAAD8CBgAAAAAAAAEIAgAAMAAAAIgJUEVLneg/hJhcQUyu2D8AAAA/EgYAAAAAAAABCQIAADAAAABkAXFP8JboP/fa5Ue6v9g/AAAAPyIGAAAAAAAAAQoCAAAwAAAAZAFxT/CW6D9qHW9OKNHYPwAAAD8xBgAAAAAAAAELAgAAMAAAAD/5kVmVkOg/3l/4VJbi2D8AAAA/MQYAAAAAAAABDAIAADAAAAAb8bJjOoroP8TkCmJyBdk/AAAAP0EGAAAAAAAAAQ0CAAAwAAAAG/GyYzqK6D84J5Ro4BbZPwAAAD9BBgAAAAAAAAEOAgAAMAAAAPbo023fg+g/q2kdb04o2T8AAAA/UQYAAAAAAAABDwIAADAAAAD26NNt34PoPwYxuYKYXNk/AAAAP1EGAAAAAAAAARACAAAwAAAA0uD0d4R96D95c0KJBm7ZPwAAAD9gBgAAAAAAAAERAgAAMAAAANLg9HeEfeg/1DrenFCi2T8AAAA/YAYAAAAAAAABEgIAADAAAACt2BWCKXfoP7q/8Kksxdk/AAAAP3AGAAAAAAAAARMCAAAwAAAAidA2jM5w6D8Vh4y9dvnZPwAAAD9wBgAAAAAAAAEUAgAAMAAAAInQNozOcOg/45Cx1y4/2j8AAAA/fwYAAAAAAAABFQIAADAAAABkyFeWc2roP7Ga1vHmhNo/AAAAP38GAAAAAAAAARYCAAAwAAAAQMB4oBhk6D/y5oQSDdzaPwAAAD+PBgAAAAAAAAEXAgAAMAAAAEDAeKAYZOg/wPCpLMUh2z8AAAA/jwYAAAAAAAABGAIAADAAAABAwHigGGToPxq4RUAPVts/AAAAP58GAAAAAAAAARkCAAAwAAAA96+6tGJX6D90f+FTWYrbPwAAAD+fBgAAAAAAAAEaAgAAMAAAAPevurRiV+g/XAT0YDWt2z8AAAA/rgYAAAAAAAABGwIAADAAAAD3r7q0YlfoP7bLj3R/4ds/AAAAP64GAAAAAAAAARwCAAAwAAAA96+6tGJX6D8QkyuIyRXcPwAAAD++BgAAAAAAAAEdAgAAMAAAAPevurRiV+g/+Bc+laU43D8AAAA/vgYAAAAAAAABHgIAADAAAAD3r7q0YlfoP1Lf2ajvbNw/AAAAP84GAAAAAAAAAR8CAAAwAAAA96+6tGJX6D84ZOy1y4/cPwAAAD/OBgAAAAAAAAEgAgAAMAAAAPevurRiV+g/IOn+wqey3D8AAAA/3QYAAAAAAAABIQIAADAAAAD3r7q0YlfoP3qwmtbx5tw/AAAAP90GAAAAAAAAASICAAAwAAAA96+6tGJX6D9Iur/wqSzdPwAAAD8MBwAAAAAAAAEjAgAAMAAAAPevurRiV+g/ylIcMvba3T8AAAA/DAcAAAAAAAABJAIAADAAAAD3r7q0YlfoP7LXLj/S/d0/AAAAPwwHAAAAAAAAASUCAAAwAAAA96+6tGJX6D+YXEFMriDePwAAAD8cBwAAAAAAAAEmAgAAMAAAAPevurRiV+g/DJ/KUhwy3j8AAAA/HAcAAAAAAAABJwIAADAAAAD3r7q0YlfoP4DhU1mKQ94/AAAAPxwHAAAAAAAAASgCAAAwAAAA96+6tGJX6D/0I91f+FTePwAAAD87BwAAAAAAAAEpAgAAMAAAABu4maq9Xeg/9CPdX/hU3j8AAAA/9AkAAAAAAAABKgIAADAAAABAwHigGGToP/Qj3V/4VN4/AAAAPzMKAAAAAAAAASsCAAAwAAAAQMB4oBhk6D9oZmZmZmbePwAAAD9DCgAAAAAAAAEsAgAAMAAAAMBtGJ3hEFM/6f7Cp7IU4z8AAAA/AAAAAAAAAAABLQIAADAAAADAtihbzcZfP+n+wqeyFOM/AAAAP5wAAAAAAAAAAS4CAAAwAAAAwJYBODY3ij/p/sKnshTjPwAAAD+sAAAAAAAAAAEvAgAAMAAAADjiZcd0FJE/6f7Cp7IU4z8AAAA/rAAAAAAAAAABMAIAADAAAACg/asurdiVP+n+wqeyFOM/AAAAP7sAAAAAAAAAATECAAAwAAAAdBQR2obRmT/p/sKnshTjPwAAAD+7AAAAAAAAAAEyAgAAMAAAANwvV0G/lZ4/6f7Cp7IU4z8AAAA/uwAAAAAAAAABMwIAADAAAACkpU7U+6yhP+n+wqeyFOM/AAAAP8sAAAAAAAAAATQCAAAwAAAAEDEBqmipoz/p/sKnshTjPwAAAD/LAAAAAAAAAAE1AgAAMAAAAHq8s3/VpaU/6f7Cp7IU4z8AAAA/2gAAAAAAAAABNgIAADAAAACcxXX3kjynP+n+wqeyFOM/AAAAP9oAAAAAAAAAATcCAAAwAAAAeExHEaFtqD/p/sKnshTjPwAAAD/qAAAAAAAAAAE4AgAAMAAAAFLTGCuvnqk/6f7Cp7IU4z8AAAA/6gAAAAAAAAABOQIAADAAAAAsWupEvc+qP+n+wqeyFOM/AAAAP/oAAAAAAAAAAToCAAAwAAAABuG7XssArD/p/sKnshTjPwAAAD/6AAAAAAAAAAE7AgAAMAAAAJjlnBoqzKw/6f7Cp7IU4z8AAAA/CQEAAAAAAAABPAIAADAAAAAo6n3WiJetP+n+wqeyFOM/AAAAPxkBAAAAAAAAAT0CAAAwAAAAlHUwrPWTrz/p/sKnshTjPwAAAD8pAQAAAAAAAAE+AgAAMAAAANz3IAql+a8/6f7Cp7IU4z8AAAA/KQEAAAAAAAABPwIAADAAAABbP/mRWZWwP7BdfqT7C+M/AAAAPzgBAAAAAAAAAUACAAAwAAAAgYDxQDHIsD+wXX6k+wvjPwAAAD84AQAAAAAAAAFBAgAAMAAAAMkC4p7gLbE/sF1+pPsL4z8AAAA/OAEAAAAAAAABQgIAADAAAADtQ9pNuGCxP7BdfqT7C+M/AAAAP0gBAAAAAAAAAUMCAAAwAAAAMLJHn277jj8qDhl77fLvPwAAAD8AAAAAAAAAAAFEAgAAMAAAADjiZcd0FJE/Kg4Ze+3y7z8AAAA/eQAAAAAAAAABRQIAADAAAAB89Om270GUPyoOGXvt8u8/AAAAP3kAAAAAAAAAAUYCAAAwAAAAVAtPYsk6mD8qDhl77fLvPwAAAD+JAAAAAAAAAAFHAgAAMAAAACgitA2jM5w/Kg4Ze+3y7z8AAAA/iQAAAAAAAAABSAIAADAAAAAUoW0YneGgPyoOGXvt8u8/AAAAP5gAAAAAAAAAAUkCAAAwAAAAWLPxBxgPpD8qDhl77fLvPwAAAD+YAAAAAAAAAAFKAgAAMAAAAOZHZlVCoqc/tsuPdH/h7z8AAAA/qAAAAAAAAAABSwIAADAAAAAG4bteywCsP3wqS3HI2O8/AAAAP6gAAAAAAAAAAUwCAAAwAAAAOP4A44FisD9CiQZuEdDvPwAAAD+4AAAAAAAAAAFNAgAAMAAAAA9NnMV197I/0EZ9Z6O+7z8AAAA/xwAAAAAAAAABTgIAADAAAAALbcPoDIe4PyJjr11+pO8/AAAAP9cAAAAAAAAAAU8CAAAwAAAA4bteywAcuz/owWpax5vvPwAAAD/XAAAAAAAAAAFQAgAAMAAAAJXJAf8cfr0/sCAmVxCT7z8AAAA/1wAAAAAAAAABUQIAADAAAADfE7wlske/P7AgJlcQk+8/AAAAP/YAAAAAAAAAAVICAAAwAAAAgPIjsyohwT863pxQooHvPwAAAD/2AAAAAAAAAAFTAgAAMAAAAFqVkOhFoME/Aj1YTet47z8AAAA/9gAAAAAAAAABVAIAADAAAAA0OP0dYR/CPwI9WE3reO8/AAAAPwYBAAAAAAAAAVUCAAAwAAAAfrrtexCFwj/ImxNKNHDvPwAAAD8VAQAAAAAAAAFWAgAAMAAAAMY83tm/6sI/yJsTSjRw7z8AAAA/FQEAAAAAAAABVwIAADAAAAAOv843b1DDP8ibE0o0cO8/AAAAPxUBAAAAAAAAAVgCAAAwAAAAxiBDvrKcwz/ImxNKNHDvPwAAAD8lAQAAAAAAAAFZAgAAMAAAAHyCt0T26MM/yJsTSjRw7z8AAAA/NQEAAAAAAAABWgIAADAAAACgw6/zzRvEP8ibE0o0cO8/AAAAPzUBAAAAAAAAAVsCAAAwAAAAxgSooqVOxD/ImxNKNHDvPwAAAD81AQAAAAAAAAFcAgAAMAAAAHxmHCnpmsQ/yJsTSjRw7z8AAAA/RAEAAAAAAAABXQIAADAAAACgpxTYwM3EP8ibE0o0cO8/AAAAP1QBAAAAAAAAAV4CAAAwAAAAxOgMh5gAxT/ImxNKNHDvPwAAAD9UAQAAAAAAAAFfAgAAMAAAAFYJiV4EGsU/yJsTSjRw7z8AAAA/ZAEAAAAAAAABYAIAADAAAAB6SoEN3EzFP8ibE0o0cO8/AAAAP3MBAAAAAAAAAWECAAAwAAAAoIt5vLN/xT/ImxNKNHDvPwAAAD9zAQAAAAAAAAFiAgAAMAAAAFApsIGbqco/VFmKQ8Ze7z8AAAA/AAAAAAAAAAABYwIAADAAAADiSSxZB8PKP1RZikPGXu8/AAAAPwAAAAAAAAAAAWQCAAAwAAAAdGqoMHPcyj9UWYpDxl7vPwAAAD8uAAAAAAAAAAFlAgAAMAAAAJiroN9KD8s/VFmKQ8Ze7z8AAAA/TgAAAAAAAAABZgIAADAAAAAGb4ns0afLP1RZikPGXu8/AAAAP04AAAAAAAAAAWcCAAAwAAAATvF5SoENzD9UWYpDxl7vPwAAAD9OAAAAAAAAAAFoAgAAMAAAAJhzaqgwc8w/VFmKQ8Ze7z8AAAA/XQAAAAAAAAABaQIAADAAAADg9VoG4NjMP1RZikPGXu8/AAAAP10AAAAAAAAAAWoCAAAwAAAAKHhLZI8+zT9UWYpDxl7vPwAAAD9tAAAAAAAAAAFrAgAAMAAAAChcsEiC8M0/VFmKQ8Ze7z8AAAA/bQAAAAAAAAABbAIAADAAAAAE/xx+nW/OP1RZikPGXu8/AAAAP30AAAAAAAAAAW0CAAAwAAAA3qGJs7juzj9UWYpDxl7vPwAAAD99AAAAAAAAAAFuAgAAMAAAAN6F7peroM8/VFmKQ8Ze7z8AAAA/jAAAAAAAAAABbwIAADAAAAClpGtSmRzQP1RZikPGXu8/AAAAP4wAAAAAAAAAAXACAAAwAAAAE/Yh7SZc0D9UWYpDxl7vPwAAAD+cAAAAAAAAAAFxAgAAMAAAAFt4EkvWwdA/VFmKQ8Ze7z8AAAA/nAAAAAAAAAABcgIAADAAAABb6kS9zxrRP1RZikPGXu8/AAAAP7MAAAAAAAAAAXMCAAAwAAAAEUy5QxNn0T8auEVAD1bvPwAAAD+zAAAAAAAAAAF0AgAAMAAAADaNsfLqmdE/GrhFQA9W7z8AAAA/wwAAAAAAAAABdQIAADAAAADs7iV5LubRP+AWAT1YTe8/AAAAP8MAAAAAAAAAAXYCAAAwAAAAWUDcE7wl0j/gFgE9WE3vPwAAAD/TAAAAAAAAAAF3AgAAMAAAAH6B1MKTWNI/4BYBPVhN7z8AAAA/0wAAAAAAAAABeAIAADAAAACiwsxxa4vSP+AWAT1YTe8/AAAAP+IAAAAAAAAAAXkCAAAwAAAAffMGNY2x0j+mdbw5oUTvPwAAAD/iAAAAAAAAAAF6AgAAMAAAAFgkQfiu19I/btR3Nuo77z8AAAA/8gAAAAAAAAABewIAADAAAAA0VXu70P3SP27UdzbqO+8/AAAAP/IAAAAAAAAAAXwCAAAwAAAAxnX3kjwX0z9u1Hc26jvvPwAAAD8CAQAAAAAAAAF9AgAAMAAAAA+GtX7yI9M/NDMzMzMz7z8AAAA/EQEAAAAAAAABfgIAADAAAABYlnNqqDDTPzQzMzMzM+8/AAAAPyEBAAAAAAAAAX8CAAAwAAAA6rbvQRRK0z80MzMzMzPvPwAAAD9vAQAAAAAAAAGAAgAAMAAAADPHrS3KVtM/NDMzMzMz7z8AAAA/fwEAAAAAAAABgQIAADAAAADH5ykFNnDTPzQzMzMzM+8/AAAAP38BAAAAAAAAAYICAAAwAAAAWQim3KGJ0z80MzMzMzPvPwAAAD+OAQAAAAAAAAGDAgAAMAAAAOsoIrQNo9M/NDMzMzMz7z8AAAA/jgEAAAAAAAABhAIAADAAAAB9SZ6LebzTPzQzMzMzM+8/AAAAP54BAAAAAAAAAYUCAAAwAAAAWHrYTpvi0z80MzMzMzPvPwAAAD+tAQAAAAAAAAGGAgAAMAAAAOqaVCYH/NM/NDMzMzMz7z8AAAA/rQEAAAAAAAABhwIAADAAAAB8u9D9chXUPzQzMzMzM+8/AAAAP70BAAAAAAAAAYgCAAAwAAAAWOwKwZQ71D80MzMzMzPvPwAAAD+9AQAAAAAAAAGJAgAAMAAAAKH8yKxKSNQ/NDMzMzMz7z8AAAA/zQEAAAAAAAABigIAADAAAADqDIeYAFXUPzQzMzMzM+8/AAAAP80BAAAAAAAAAYsCAAAwAAAAMx1FhLZh1D80MzMzMzPvPwAAAD/cAQAAAAAAAAGMAgAAMAAAAMU9wVsie9Q/+pHuL3wq7z8AAAA/7AEAAAAAAAABjQIAADAAAAAOTn9H2IfUP/qR7i98Ku8/AAAAP/wBAAAAAAAAAY4CAAAwAAAAV149M46U1D/A8KksxSHvPwAAAD8LAgAAAAAAAAGPAgAAMAAAACp3aOIsrts/dn/hU1mK7z8AAAA/AAAAAAAAAAABkAIAADAAAAC8l+S5mMfbP3Z/4VNZiu8/AAAAP04AAAAAAAAAAZECAAAwAAAAK+maVCYH3D92f+FTWYrvPwAAAD9OAAAAAAAAAAGSAgAAMAAAACtbzcYfYNw/sCAmVxCT7z8AAAA/XgAAAAAAAAABkwIAADAAAADhvEFNY6zcP7AgJlcQk+8/AAAAP14AAAAAAAAAAZQCAAAwAAAA4S50v1wF3T+wICZXEJPvPwAAAD9tAAAAAAAAAAGVAgAAMAAAAJeQ6EWgUd0/sCAmVxCT7z8AAAA/fQAAAAAAAAABlgIAADAAAADfEtmjT7fdP7AgJlcQk+8/AAAAP30AAAAAAAAAAZcCAAAwAAAAJ5XJAf8c3j+wICZXEJPvPwAAAD99AAAAAAAAAAGYAgAAMAAAACcH/HP4dd4/6MFqWseb7z8AAAA/jQAAAAAAAAABmQIAADAAAABviezRp9veP+jBalrHm+8/AAAAP40AAAAAAAAAAZoCAAAwAAAAb/seRKE03z/owWpax5vvPwAAAD+cAAAAAAAAAAGbAgAAMAAAALd9D6JQmt8/6MFqWseb7z8AAAA/nAAAAAAAAAABnAIAADAAAAC370EUSvPfP+jBalrHm+8/AAAAP6wAAAAAAAAAAZ0CAAAwAAAAADkZuXws4D/owWpax5vvPwAAAD+sAAAAAAAAAAGeAgAAMAAAACR6EWhUX+A/6MFqWseb7z8AAAA/ugAAAAAAAAABnwIAADAAAAAksyoh0YvgP7AgJlcQk+8/AAAAP8kAAAAAAAAAAaACAAAwAAAASPQi0Ki+4D92f+FTWYrvPwAAAD/JAAAAAAAAAAGhAgAAMAAAAG01G3+A8eA/Ot6cUKKB7z8AAAA/yQAAAAAAAAABogIAADAAAACRdhMuWCThPwI9WE3reO8/AAAAP9kAAAAAAAAAAaMCAAAwAAAA2r/q0opd4T/ImxNKNHDvPwAAAD/oAAAAAAAAAAGkAgAAMAAAANr4A4wHiuE/jvrORn1n7z8AAAA/6AAAAAAAAAABpQIAADAAAAC1KT5PKbDhP476zkZ9Z+8/AAAAP/gAAAAAAAAAAaYCAAAwAAAAkFp4EkvW4T9UWYpDxl7vPwAAAD/4AAAAAAAAAAGnAgAAMAAAACJ79Om27+E/VFmKQ8Ze7z8AAAA/+AAAAAAAAAABqAIAADAAAAD9qy6t2BXiPxq4RUAPVu8/AAAAPwgBAAAAAAAAAakCAAAwAAAAkMyqhEQv4j8auEVAD1bvPwAAAD8IAQAAAAAAAAGqAgAAMAAAAEf1BVILT+I/GrhFQA9W7z8AAAA/FwEAAAAAAAABqwIAADAAAADZFYIpd2jiPxq4RUAPVu8/AAAAPycBAAAAAAAAAawCAAAwAAAAjz7d9j2I4j8auEVAD1bvPwAAAD8nAQAAAAAAAAGtAgAAMAAAACFfWc6poeI/4BYBPVhN7z8AAAA/JwEAAAAAAAABrgIAADAAAADYh7SbcMHiP+AWAT1YTe8/AAAAPzcBAAAAAAAAAa8CAAAwAAAAa6gwc9za4j+mdbw5oUTvPwAAAD83AQAAAAAAAAGwAgAAMAAAALS47l6S5+I/pnW8OaFE7z8AAAA/RgEAAAAAAAABsQIAADAAAAAh0YtAo/riP6Z1vDmhRO8/AAAAP0YBAAAAAAAAAbICAAAwAAAAj+koIrQN4z9u1Hc26jvvPwAAAD9WAQAAAAAAAAGzAgAAMAAAALPxBxgPFOM/NDMzMzMz7z8AAAA/VgEAAAAAAAABtAIAADAAAADY+eYNahrjPzQzMzMzM+8/AAAAP2UBAAAAAAAAAbUCAAAwAAAA/AHGA8Ug4z80MzMzMzPvPwAAAD91AQAAAAAAAAs=</ink>
</athena>
</file>

<file path=customXml/item17.xml><?xml version="1.0" encoding="utf-8"?>
<athena xmlns="http://schemas.microsoft.com/edu/athena" version="0.1.2681.0">
  <media streamable="true" recordStart="390367" recordEnd="453971" recordLength="641056" start="390367" end="453971" audioFormat="{00001610-0000-0010-8000-00AA00389B71}" audioRate="44100" muted="false" volume="0.8" fadeIn="0" fadeOut="0" videoFormat="{34363248-0000-0010-8000-00AA00389B71}" videoRate="30" videoWidth="960" videoHeight="720"/>
</athena>
</file>

<file path=customXml/item18.xml><?xml version="1.0" encoding="utf-8"?>
<athena xmlns="http://schemas.microsoft.com/edu/athena" version="0.1.2681.0">
  <media streamable="true" recordStart="453971" recordEnd="511320" recordLength="641056" start="453971" end="511320" audioFormat="{00001610-0000-0010-8000-00AA00389B71}" audioRate="44100" muted="false" volume="0.8" fadeIn="0" fadeOut="0" videoFormat="{34363248-0000-0010-8000-00AA00389B71}" videoRate="30" videoWidth="960" videoHeight="720"/>
</athena>
</file>

<file path=customXml/item19.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DUNAAAAAAAABfD///8MQWN0aW9uVHlwZVYxAQAAAAd2YWx1ZV9fAAgCAAAAAAAAAAEFAAAABAAAAAkRAAAACRIAAADzRQAAAAAAAAHt////8P///wAAAAABBgAAAAQAAAAJFAAAAAkVAAAAT6IAAAAAAAAB6v////D///8AAAAAAQcAAAAEAAAACRcAAAAJGAAAACaqAAAAAAAAAef////w////AAAAAAEIAAAABAAAAAkaAAAACRsAAADlsAAAAAAAAAHk////8P///wAAAAABCQAAAAQAAAAJHQAAAAkeAAAAesQAAAAAAAAB4f////D///8AAAAAAQoAAAAEAAAACSAAAAAJIQAAAFTLAAAAAAAAAd7////w////AAAAAAELAAAABAAAAAkjAAAACSQAAABuzgAAAAAAAAHb////8P///wAAAAABDAAAAAQAAAAJJgAAAAknAAAAj9gAAAAAAAAB2P////D///8AAAAABQ0AAAANQ2xlYXJDYW52YXNWMQIAAAAJU3RhcnRUaW1lBFR5cGUABBAMQWN0aW9uVHlwZVYxAgAAAAIAAAAVNgEAAAAAAAHX////8P///wAAAAAFDgAAAA9QZW5BdHRyaWJ1dGVzVjEKAAAAB19jb2xvckEHX2NvbG9yUgdfY29sb3JHB19jb2xvckIKRml0VG9DdXJ2ZQZIZWlnaHQOSWdub3JlUHJlc3N1cmUNSXNIaWdobGlnaHRlcgVTaGFwZQVXaWR0aAAAAAAAAAAABAACAgICAQYBAQxCcnVzaFNoYXBlVjECAAAABgIAAAD/8FooAAAAAAAAAAhAAAAF1v///wxCcnVzaFNoYXBlVjEBAAAAB3ZhbHVlX18ACAIAAAABAAAAAAAAAAAACEAFDwAAAApJbmtUcmFjZVYxAwAAAA1MaXN0YDErX2l0ZW1zDExpc3RgMStfc2l6ZQ9MaXN0YDErX3ZlcnNpb24EAAAYU2hhcmVkLklua2luZy5JbmtQb2ludFtdAgAAAAgIAgAAAAkrAAAAvgAAAL4AAAABEQAAAA4AAAD/8FooAAAAAAAAAAhAAAAB1P///9b///8BAAAAAAAAAAAACEABEgAAAA8AAAAJLQAAABMAAAATAAAAARQAAAAOAAAA//BaKAAAAAAAAAAIQAAAAdL////W////AQAAAAAAAAAAAAhAARUAAAAPAAAACS8AAABVAAAAVQAAAAEXAAAADgAAAP/wWigAAAAAAAAACEAAAAHQ////1v///wEAAAAAAAAAAAAIQAEYAAAADwAAAAkxAAAAUQAAAFEAAAABGgAAAA4AAAD/8FooAAAAAAAAAAhAAAABzv///9b///8BAAAAAAAAAAAACEABGwAAAA8AAAAJMwAAADUAAAA1AAAAAR0AAAAOAAAA//BaKAAAAAAAAAAIQAAAAcz////W////AQAAAAAAAAAAAAhAAR4AAAAPAAAACTUAAAApAAAAKQAAAAEgAAAADgAAAP/wWigAAAAAAAAACEAAAAHK////1v///wEAAAAAAAAAAAAIQAEhAAAADwAAAAk3AAAAEwAAABMAAAABIwAAAA4AAAD/8FooAAAAAAAAAAhAAAAByP///9b///8BAAAAAAAAAAAACEABJAAAAA8AAAAJOQAAABoAAAAaAAAAASYAAAAOAAAA//BaKAAAAAAAAAAIQAAAAcb////W////AQAAAAAAAAAAAAhAAScAAAAPAAAACTsAAAC0AAAAtAAAAAcrAAAAAAEAAAAAAQ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DUIHLQAAAAABAAAAIAAAAAQKSW5rUG9pbnRWMQIAAAAJ+gAAAAn7AAAACfwAAAAJ/QAAAAn+AAAACf8AAAAJAAEAAAkBAQAACQIBAAAJAwEAAAkEAQAACQUBAAAJBgEAAAkHAQAACQgBAAAJCQEAAAkKAQAACQsBAAAJDAEAAA0NBy8AAAAAAQAAAIAAAAAECklua1BvaW50VjECAA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NKwcxAAAAAAEAAACAAAAABApJbmtQb2ludFYxAgA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0vBzMAAAAAAQAAAEAAAAAECklua1BvaW50VjECAA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0LBzUAAAAAAQAAAEAAAAAECklua1BvaW50VjECAAAACegBAAAJ6QEAAAnqAQAACesBAAAJ7AEAAAntAQAACe4BAAAJ7wEAAAnwAQAACfEBAAAJ8gEAAAnzAQAACfQBAAAJ9QEAAAn2AQAACfcBAAAJ+AEAAAn5AQAACfoBAAAJ+wEAAAn8AQAACf0BAAAJ/gEAAAn/AQAACQACAAAJAQIAAAkCAgAACQMCAAAJBAIAAAkFAgAACQYCAAAJBwIAAAkIAgAACQkCAAAJCgIAAAkLAgAACQwCAAAJDQIAAAkOAgAACQ8CAAAJEAIAAA0XBzcAAAAAAQAAACAAAAAECklua1BvaW50VjECAAAACRECAAAJEgIAAAkTAgAACRQCAAAJFQIAAAkWAgAACRcCAAAJGAIAAAkZAgAACRoCAAAJGwIAAAkcAgAACR0CAAAJHgIAAAkfAgAACSACAAAJIQIAAAkiAgAACSMCAAANDQc5AAAAAAEAAAAgAAAABApJbmtQb2ludFYxAgAAAAkkAgAACSUCAAAJJgIAAAknAgAACSgCAAAJKQIAAAkqAgAACSsCAAAJLAIAAAktAgAACS4CAAAJLwIAAAkwAgAACTECAAAJMgIAAAkzAgAACTQCAAAJNQIAAAk2AgAACTcCAAAJOAIAAAk5AgAACToCAAAJOwIAAAk8AgAACT0CAAANBgc7AAAAAAEAAAAAAQAABApJbmtQb2ludFYxAgA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1MBTwAAAAKSW5rUG9pbnRWMQQAAAABWAFZDlByZXNzdXJlRmFjdG9yCVRpbWVTdGFtcAAAAAAGBgsQAgAAANhX4i20FNI/XQ8yBm9AnD8AAAA/AAAAAAAAAAABPQAAADwAAADYV+IttBTSPwrfnA/5O54/AAAAP4UAAAAAAAAAAT4AAAA8AAAA2FfiLbQU0j9b14OMwRugPwAAAD+FAAAAAAAAAAE/AAAAPAAAANhX4i20FNI/MT85kYYZoT8AAAA/lAAAAAAAAAABQAAAADwAAADYV+IttBTSPwin7pVLF6I/AAAAP5QAAAAAAAAAAUEAAAA8AAAA2FfiLbQU0j/eDqSaEBWjPwAAAD+kAAAAAAAAAAFCAAAAPAAAAI5lNx6cJtI/tXZZn9USpD8AAAA/pAAAAAAAAAABQwAAADwAAACOZTcenCbSP4veDqSaEKU/AAAAP7QAAAAAAAAAAUQAAAA8AAAA+oDh/mtK0j9N+h4rQo2mPwAAAD+0AAAAAAAAAAFFAAAAPAAAAGaci987btI/5X3ktq4HqT8AAAA/wwAAAAAAAAABRgAAADwAAAAaquDPI4DSP2e1BMX9AKw/AAAAP+IAAAAAAAAAAUcAAAA8AAAAXPzecZPr0j8iRv1ysHixPwAAAD/iAAAAAAAAAAFIAAAAPAAAAMgXiVJjD9M/A1SFNgQ3sj8AAAA/8gAAAAAAAAABSQAAADwAAAB8Jd5CSyHTP+RhDfpX9bI/AAAAPwIBAAAAAAAAAUoAAAA8AAAANDMzMzMz0z/PFWh8OnSzPwAAAD8CAQAAAAAAAAFLAAAAPAAAADQzMzMzM9M/xW+Vvauzsz8AAAA/AgEAAAAAAAABTAAAADwAAAA0MzMzMzPTP7rJwv4c87M/AAAAPxEBAAAAAAAAAU0AAAA8AAAA6kCIIxtF0z+mfR2B/3G0PwAAAD8hAQAAAAAAAAFOAAAAPAAAAOpAiCMbRdM/m9dKwnCxtD8AAAA/IQEAAAAAAAABTwAAADwAAACgTt0TA1fTP5ExeAPi8LQ/AAAAPzEBAAAAAAAAAVAAAAA8AAAAoE7dEwNX0z+Gi6VEUzC1PwAAAD8xAQAAAAAAAAFRAAAAPAAAAKBO3RMDV9M/fOXShcRvtT8AAAA/XwEAAAAAAAABUgAAADwAAAB2hTHVop7TP1JNiIqJbbY/AAAAP28BAAAAAAAAAVMAAAA8AAAAKpOGxYqw0z9Ip7XL+qy2PwAAAD9/AQAAAAAAAAFUAAAAPAAAANgAL0jKP9Q/PgHjDGzstj8AAAA/jgEAAAAAAAABVQAAADwAAADOYILaIb3UPz4B4wxs7LY/AAAAP44BAAAAAAAAAVYAAAA8AAAAELOAfJEo1T8+AeMMbOy2PwAAAD+OAQAAAAAAAAFXAAAAPAAAALwgKf/Qt9U/PgHjDGzstj8AAAA/rgEAAAAAAAABWAAAADwAAABWTnimv0HXP0intcv6rLY/AAAAP64BAAAAAAAAAVkAAAA8AAAATq7LOBe/1z9STYiKiW22PwAAAD+9AQAAAAAAAAFaAAAAPAAAAI4AytqGKtg/XfNaSRgutj8AAAA/vQEAAAAAAAABWwAAADwAAAAaRXOMDoTYP2eZLQin7rU/AAAAP70BAAAAAAAAAVwAAAA8AAAApokcPpbd2D9nmS0Ip+61PwAAAD/NAQAAAAAAAAFdAAAAPAAAADTOxe8dN9k/Z5ktCKfutT8AAAA/3AEAAAAAAAABXgAAADwAAAAKBRqxvX7ZP3I/AMc1r7U/AAAAP9wBAAAAAAAAAV8AAAA8AAAA4Dtucl3G2T985dKFxG+1PwAAAD/sAQAAAAAAAAFgAAAAPAAAALZywjP9Ddo/fOXShcRvtT8AAAA/7AEAAAAAAAABYQAAADwAAABCt2vlhGfaP4aLpURTMLU/AAAAP/wBAAAAAAAAAWIAAAA8AAAAzvsUlwzB2j+RMXgD4vC0PwAAAD/8AQAAAAAAAAFjAAAAPAAAAKQyaVisCNs/kTF4A+LwtD8AAAA/CwIAAAAAAAABZAAAADwAAAB6ab0ZTFDbP5vXSsJwsbQ/AAAAPxsCAAAAAAAAAWUAAAA8AAAA/A26XSsn3D+mfR2B/3G0PwAAAD8rAgAAAAAAAAFmAAAAPAAAALIbD04TOdw/pn0dgf9xtD8AAAA/OgIAAAAAAAABZwAAADwAAABoKWQ++0rcP6Z9HYH/cbQ/AAAAPzoCAAAAAAAAAWgAAAA8AAAAaClkPvtK3D+wI/A/jjK0PwAAAD9KAgAAAAAAAAFpAAAAPAAAAB43uS7jXNw/sCPwP44ytD8AAAA/aQIAAAAAAAABagAAADwAAADURA4fy27cP7Aj8D+OMrQ/AAAAP4gCAAAAAAAAAWsAAAA8AAAAiFJjD7OA3D+wI/A/jjK0PwAAAD+uAgAAAAAAAAFsAAAAPAAAAIhSYw+zgNw/pn0dgf9xtD8AAAA/vQIAAAAAAAABbQAAADwAAAA+YLj/mpLcP6Z9HYH/cbQ/AAAAP80CAAAAAAAAAW4AAAA8AAAAPmC4/5qS3D+b10rCcLG0PwAAAD/NAgAAAAAAAAFvAAAAPAAAAPRtDfCCpNw/m9dKwnCxtD8AAAA/3AIAAAAAAAABcAAAADwAAAD0bQ3wgqTcP5ExeAPi8LQ/AAAAP+wCAAAAAAAAAXEAAAA8AAAAXom30FLI3D+RMXgD4vC0PwAAAD/8AgAAAAAAAAFyAAAAPAAAAMqkYbEi7Nw/kTF4A+LwtD8AAAA//AIAAAAAAAABcwAAADwAAADqzWCC2iHdP4aLpURTMLU/AAAAPwsDAAAAAAAAAXQAAAA8AAAAVukKY6pF3T+Gi6VEUzC1PwAAAD8LAwAAAAAAAAF1AAAAPAAAAHYSCjRie90/houlRFMwtT8AAAA/GwMAAAAAAAABdgAAADwAAACYOwkFGrHdP3zl0oXEb7U/AAAAPxsDAAAAAAAAAXcAAAA8AAAAAlez5enU3T985dKFxG+1PwAAAD8rAwAAAAAAAAF4AAAAPAAAAG5yXca5+N0/fOXShcRvtT8AAAA/SgMAAAAAAAABeQAAADwAAAD6tgZ4QVLeP3zl0oXEb7U/AAAAP0oDAAAAAAAAAXoAAAA8AAAArsRbaClk3j985dKFxG+1PwAAAD9KAwAAAAAAAAF7AAAAPAAAABrgBUn5h94/fOXShcRvtT8AAAA/SgMAAAAAAAABfAAAADwAAADQ7Vo54ZneP4aLpURTMLU/AAAAP1kDAAAAAAAAAX0AAAA8AAAAOgkFGrG93j+Gi6VEUzC1PwAAAD9ZAwAAAAAAAAF+AAAAPAAAAKYkr/qA4d4/m9dKwnCxtD8AAAA/aQMAAAAAAAABfwAAADwAAABcMgTraPPeP6Z9HYH/cbQ/AAAAP3kDAAAAAAAAAYAAAAA8AAAAyE2uyzgX3z+6ycL+HPOzPwAAAD95AwAAAAAAAAGBAAAAPAAAAH5bA7wgKd8/zxVofDp0sz8AAAA/iAMAAAAAAAABggAAADwAAACehAKN2F7fP+RhDfpX9bI/AAAAP4gDAAAAAAAAAYMAAAA8AAAACqCsbaiC3z/5rbJ3dXayPwAAAD+YAwAAAAAAAAGEAAAAPAAAAHS7Vk54pt8/DvpX9ZL3sT8AAAA/mAMAAAAAAAABhQAAADwAAACW5FUfMNzfPyJG/XKweLE/AAAAP6gDAAAAAAAAAYYAAAA8AAAAAAAAAAAA4D83kqLwzfmwPwAAAD+oAwAAAAAAAAGHAAAAPAAAANuGKvjzCOA/TN5Hbut6sD8AAAA/twMAAAAAAAABiAAAADwAAACQlH/o2xrgP8FU2tcR+K8/AAAAP7cDAAAAAAAAAYkAAAA8AAAAaxuq4M8j4D/r7CTTTPquPwAAAD/HAwAAAAAAAAGKAAAAPAAAAEai1NjDLOA//zjKUGp7rj8AAAA/xwMAAAAAAAABiwAAADwAAAAhKf/QtzXgPxSFb86H/K0/AAAAP9YDAAAAAAAAAYwAAAA8AAAA/K8pyas+4D8+HbrJwv6sPwAAAD/WAwAAAAAAAAGNAAAAPAAAANY2VMGfR+A/U2lfR+B/rD8AAAA/5gMAAAAAAAABjgAAADwAAADWNlTBn0fgP2e1BMX9AKw/AAAAP+YDAAAAAAAAAY8AAAA8AAAAsb1+uZNQ4D99AapCG4KrPwAAAD/2AwAAAAAAAAGQAAAAPAAAALG9frmTUOA/kU1PwDgDqz8AAAA/FQQAAAAAAAABkQAAADwAAACMRKmxh1ngP88xPzmRhqk/AAAAPxUEAAAAAAAAAZIAAAA8AAAAjESpsYdZ4D/lfeS2rgepPwAAAD8VBAAAAAAAAAGTAAAAPAAAAIxEqbGHWeA/+cmJNMyIqD8AAAA/JQQAAAAAAAABlAAAADwAAACMRKmxh1ngPw4WL7LpCag/AAAAPzQEAAAAAAAAAZUAAAA8AAAAZ8vTqXti4D8jYtQvB4unPwAAAD80BAAAAAAAAAGWAAAAPAAAAGfL06l7YuA/TfoeK0KNpj8AAAA/RAQAAAAAAAABlwAAADwAAABny9Ope2LgP2FGxKhfDqY/AAAAP0QEAAAAAAAAAZgAAAA8AAAAZ8vTqXti4D+L3g6kmhClPwAAAD9TBAAAAAAAAAGZAAAAPAAAAGfL06l7YuA/oCq0IbiRpD8AAAA/UwQAAAAAAAABmgAAADwAAABny9Ope2LgP94OpJoQFaM/AAAAP2MEAAAAAAAAAZsAAAA8AAAAZ8vTqXti4D/zWkkYLpaiPwAAAD9jBAAAAAAAAAGcAAAAPAAAAGfL06l7YuA/MT85kYYZoT8AAAA/cwQAAAAAAAABnQAAADwAAABny9Ope2LgP0aL3g6kmqA/AAAAP5IEAAAAAAAAAZ4AAAA8AAAAjESpsYdZ4D8K35wP+TuePwAAAD+xBAAAAAAAAAGfAAAAPAAAALG9frmTUOA/M3fnCjQ+nT8AAAA/wQQAAAAAAAABoAAAADwAAADWNlTBn0fgPzN35wo0Pp0/AAAAP+AEAAAAAAAAAaEAAAA8AAAAaxuq4M8j4D+Gp3wBqkKbPwAAAD/gBAAAAAAAAAGiAAAAPAAAALYNVfDnEeA/sD/H/OREmj8AAAA/4AQAAAAAAAABowAAADwAAAAAAAAAAADgP7A/x/zkRJo/AAAAP/8EAAAAAAAAAaQAAAA8AAAAKsmrPmC43z/a1xH4H0eZPwAAAD8PBQAAAAAAAAGlAAAAPAAAAL6tAV6QlN8/2tcR+B9HmT8AAAA/DwUAAAAAAAABpgAAADwAAACehAKN2F7fP9rXEfgfR5k/AAAAPx8FAAAAAAAAAacAAAA8AAAApiSv+oDh3j8EcFzzWkmYPwAAAD8fBQAAAAAAAAGoAAAAPAAAAGTSsFgRdt4/LQin7pVLlz8AAAA/HwUAAAAAAAABqQAAADwAAADYjQeniRzeP4A4POULUJU/AAAAPz4FAAAAAAAAAaoAAAA8AAAALCBfJEqN3T+q0IbgRlKUPwAAAD+MBQAAAAAAAAGrAAAAPAAAAD5guP+aktw/nPMhf8fDij8AAAA/jAUAAAAAAAABrAAAADwAAADURA4fy27cP5zzIX/Hw4o/AAAAP4wFAAAAAAAAAa0AAAA8AAAAshsPThM53D/vI7d1PciIPwAAAD+cBQAAAAAAAAGuAAAAPAAAANzkuoxz8ds/7yO3dT3IiD8AAAA/nAUAAAAAAAABrwAAADwAAACakrzqA4bbP5aE4WIp0YQ/AAAAP5wFAAAAAAAAAbAAAAA8AAAAxFtoKWQ+2z/ptHZZn9WCPwAAAD+rBQAAAAAAAAGxAAAAPAAAADgXv3fc5No/6bR2WZ/Vgj8AAAA/uwUAAAAAAAABsgAAADwAAABi4Gq2PJ3aPzzlC1AV2oA/AAAAP7sFAAAAAAAAAbMAAAA8AAAA1pvBBLVD2j8eK0KNFr19PwAAAD/KBQAAAAAAAAG0AAAAPAAAAABlbUMV/Nk/HitCjRa9fT8AAAA/ygUAAAAAAAABtQAAADwAAACWScNiRdjZP8aLbHoCxnk/AAAAP9oFAAAAAAAAAbYAAAA8AAAAKi4ZgnW02T9s7JZn7s51PwAAAD/aBQAAAAAAAAG3AAAAPAAAAHQgxJGNotk/bOyWZ+7OdT8AAAA/6gUAAAAAAAABuAAAADwAAADAEm+hpZDZP2zslmfuznU/AAAAP+oFAAAAAAAAAbkAAAA8AAAACgUasb1+2T8TTcFU2tdxPwAAAD/5BQAAAAAAAAG6AAAAPAAAAJ7pb9DtWtk/E03BVNrXcT8AAAA/GQYAAAAAAAABuwAAADwAAADwe8dNrsvYP3Jb14OMwWs/AAAAPxkGAAAAAAAAAbwAAAA8AAAAsCnJqz5g2D/AHCxeZNNjPwAAAD8oBgAAAAAAAAG9AAAAPAAAALjJdRnn4tc/GbwBcXjKVz8AAAA/KAYAAAAAAAABvgAAADwAAAB2d3d3d3fXPxm8AXF4ylc/AAAAPzgGAAAAAAAAAb8AAAA8AAAAgBck5R/61j8ZvAFxeMpXPwAAAD84BgAAAAAAAAHAAAAAPAAAAPTSejOYoNY/GbwBcXjKVz8AAAA/RwYAAAAAAAABwQAAADwAAABojtGBEEfWPxm8AXF4ylc/AAAAP1cGAAAAAAAAAcIAAAA8AAAAKDzT36Db1T8ZvAFxeMpXPwAAAD9XBgAAAAAAAAHDAAAAPAAAAAYT1A7ppdU/GbwBcXjKVz8AAAA/ZwYAAAAAAAABxAAAADwAAACc9ykuGYLVPxm8AXF4ylc/AAAAP2cGAAAAAAAAAcUAAAA8AAAAMNx/TUle1T8ZvAFxeMpXPwAAAD9nBgAAAAAAAAHGAAAAPAAAAHrOKl1hTNU/GbwBcXjKVz8AAAA/dgYAAAAAAAABxwAAADwAAADGwNVseTrVPxm8AXF4ylc/AAAAP3YGAAAAAAAAAcgAAAA8AAAAELOAfJEo1T8ZvAFxeMpXPwAAAD+lBgAAAAAAAAHJAAAAPAAAABCzgHyRKNU/wBwsXmTTYz8AAAA/xAYAAAAAAAABygAAADwAAACkl9abwQTVP3Jb14OMwWs/AAAAP9QGAAAAAAAAAcsAAAA8AAAAhG7XygnP1D8TTcFU2tdxPwAAAD/UBgAAAAAAAAHMAAAAPAAAAK43gwlqh9Q/xotsegLGeT8AAAA/5AYAAAAAAAABzQAAADwAAABs5YRn+hvUPzzlC1AV2oA/AAAAP+QGAAAAAAAAAc4AAAA8AAAAlq4wplrU0z+WhOFiKdGEPwAAAD/zBgAAAAAAAAHPAAAAPAAAAMB33OS6jNM/Q1RMbLPMhj8AAAA/AwcAAAAAAAAB0AAAADwAAADqQIgjG0XTP5zzIX/Hw4o/AAAAPwMHAAAAAAAAAdEAAAA8AAAAfCXeQksh0z/1kveR27qOPwAAAD8TBwAAAAAAAAHSAAAAPAAAABIKNGJ7/dI/UDGxzTJbkD8AAAA/IgcAAAAAAAAB0wAAADwAAACm7omBq9nSPyeZZtL3WJE/AAAAPyIHAAAAAAAAAdQAAAA8AAAA8OA0kcPH0j8nmWbS91iRPwAAAD9wBwAAAAAAAAHVAAAAPAAAADzT36DbtdI/J5lm0vdYkT8AAAA/gAcAAAAAAAAB1gAAADwAAACGxYqw86PSPyeZZtL3WJE/AAAAP5AHAAAAAAAAAdcAAAA8AAAA0Lc1wAuS0j8nmWbS91iRPwAAAD+vBwAAAAAAAAHYAAAAPAAAAG48OE3k8NE/J5lm0vdYkT8AAAA/vgcAAAAAAAAB2QAAADwAAAAMwTravE/RPyeZZtL3WJE/AAAAP74HAAAAAAAAAdoAAAA8AAAAym48OE3k0D/9ABzXvFaSPwAAAD++BwAAAAAAAAHbAAAAPAAAAKpFPWeVrtA/1GjR24FUkz8AAAA/zgcAAAAAAAAB3AAAADwAAACKHD6W3XjQP4A4POULUJU/AAAAP84HAAAAAAAAAd0AAAA8AAAAHgGUtQ1V0D9XoPHp0E2WPwAAAD/eBwAAAAAAAAHeAAAAPAAAAGjzPsUlQ9A/LQin7pVLlz8AAAA/3gcAAAAAAAAB3wAAADwAAACy5enUPTHQPy0Ip+6VS5c/AAAAP+0HAAAAAAAAAeAAAAA8AAAAsuXp1D0x0D8EcFzzWkmYPwAAAD/tBwAAAAAAAAHhAAAAPAAAALLl6dQ9MdA/2tcR+B9HmT8AAAA/HAgAAAAAAAAB4gAAADwAAAD+15TkVR/QP7A/x/zkRJo/AAAAPywIAAAAAAAAAeMAAAA8AAAA/teU5FUf0D9dDzIGb0CcPwAAAD87CAAAAAAAAAHkAAAAPAAAAP7XlORVH9A/M3fnCjQ+nT8AAAA/SwgAAAAAAAAB5QAAADwAAAD+15TkVR/QPwrfnA/5O54/AAAAP0sIAAAAAAAAAeYAAAA8AAAA/teU5FUf0D/gRlIUvjmfPwAAAD9bCAAAAAAAAAHnAAAAPAAAAP7XlORVH9A/W9eDjMEboD8AAAA/aggAAAAAAAAB6AAAADwAAAD+15TkVR/QP0aL3g6kmqA/AAAAP2oIAAAAAAAAAekAAAA8AAAA/teU5FUf0D8xPzmRhhmhPwAAAD96CAAAAAAAAAHqAAAAPAAAALLl6dQ9MdA/CKfulUsXoj8AAAA/iggAAAAAAAAB6wAAADwAAACy5enUPTHQP/NaSRgulqI/AAAAP6kIAAAAAAAAAewAAAA8AAAAaPM+xSVD0D/zWkkYLpaiPwAAAD+pCAAAAAAAAAHtAAAAPAAAAGjzPsUlQ9A/3g6kmhAVoz8AAAA/qQgAAAAAAAAB7gAAADwAAABo8z7FJUPQP8nC/hzzk6M/AAAAP7gIAAAAAAAAAe8AAAA8AAAAHgGUtQ1V0D+gKrQhuJGkPwAAAD/ICAAAAAAAAAHwAAAAPAAAAB4BlLUNVdA/i94OpJoQpT8AAAA/yAgAAAAAAAAB8QAAADwAAACKHD6W3XjQP036HitCjaY/AAAAP9gIAAAAAAAAAfIAAAA8AAAAPiqThsWK0D8OFi+y6QmoPwAAAD/YCAAAAAAAAAHzAAAAPAAAAPQ36HatnNA/zzE/OZGGqT8AAAA/2AgAAAAAAAAB9AAAADwAAACqRT1nla7QP5FNT8A4A6s/AAAAP9gIAAAAAAAAAfUAAAA8AAAAqkU9Z5Wu0D9ntQTF/QCsPwAAAD/oCAAAAAAAAAH2AAAAPAAAAGBTkld9wNA/Ph26ycL+rD8AAAA/6AgAAAAAAAAB9wAAADwAAAAUYedHZdLQPyrRFEylfa0/AAAAP/gIAAAAAAAAAfgAAAA8AAAAFGHnR2XS0D8UhW/Oh/ytPwAAAD82CQAAAAAAAAH5AAAAPAAAAMpuPDhN5NA/6+wk00z6rj8AAAA/NgkAAAAAAAAB+gAAADwAAADlH/q2BnjhP6Dx6dBNFtY/AAAAPwAAAAAAAAAAAfsAAAA8AAAAwKYkr/qA4T+g8enQTRbWPwAAAD9eAAAAAAAAAAH8AAAAPAAAACvCzo/KpOE/oPHp0E0W1j8AAAA/XgAAAAAAAAAB/QAAADwAAABxZKNojtHhPyObnoBxBtY/AAAAP24AAAAAAAAAAf4AAAA8AAAAtwZ4QVL+4T+mRFMwlfbVPwAAAD99AAAAAAAAAAH/AAAAPAAAALK2oQr+POI/pkRTMJX21T8AAAA/fQAAAAAAAAABAAEAADwAAACtZsvTqXviPyjuB+C45tU/AAAAP40AAAAAAAAAAQEBAAA8AAAAqhb1nFW64j+rl7yP3NbVPwAAAD+NAAAAAAAAAAECAQAAPAAAAMo/9G0N8OI/LkFxPwDH1T8AAAA/nQAAAAAAAAABAwEAADwAAADF7x03uS7jPzOU2p5Hp9U/AAAAP50AAAAAAAAAAQQBAAA8AAAADJLyD31b4z8zlNqeR6fVPwAAAD+sAAAAAAAAAAEFAQAAPAAAAJsmcvhYduM/N+dD/o6H1T8AAAA/rAAAAAAAAAABBgEAADwAAAAsu/HgNJHjPzfnQ/6Oh9U/AAAAP7wAAAAAAAAAAQcBAAA8AAAAvE9xyRCs4z+6kPitsnfVPwAAAD+8AAAAAAAAAAEIAQAAPAAAAHFdxrn4veM/upD4rbJ31T8AAAA/yAAAAAAAAAABCQEAADwAAAAnaxuq4M/jPz06rV3WZ9U/AAAAP8gAAAAAAAAAAQoBAAA8AAAAA/JFotTY4z+/42EN+lfVPwAAAD/YAAAAAAAAAAELAQAAPAAAAN14cJrI4eM/v+NhDfpX1T8AAAA/2AAAAAAAAAABDAEAADwAAAC4/5qSvOrjP7/jYQ36V9U/AAAAPzYBAAAAAAAAAQ0BAAA8AAAAgJCUf+jbWj8FGp8O3WThPwAAAD8AAAAAAAAAAAEOAQAAPAAAAAAjUWrsYWY/BRqfDt1k4T8AAAA/HwAAAAAAAAABDwEAADwAAADA/deU5FVvPwUanw7dZOE/AAAAPy8AAAAAAAAAARABAAA8AAAAQGyvX+4kdD8FGp8O3WThPwAAAD9OAAAAAAAAAAERAQAAPAAAAKDZ8nTqnng/BRqfDt1k4T8AAAA/TgAAAAAAAAABEgEAADwAAAAARzaK5hh9PwUanw7dZOE/AAAAP14AAAAAAAAAARMBAAA8AAAAUP6hb2uAhz8FGp8O3WThPwAAAD9tAAAAAAAAAAEUAQAAPAAAAOhHZdKwWJE/BRqfDt1k4T8AAAA/bQAAAAAAAAABFQEAADwAAACgkPnsK/GWPwUanw7dZOE/AAAAP30AAAAAAAAAARYBAAA8AAAAaGuAFyTlnz8FGp8O3WThPwAAAD99AAAAAAAAAAEXAQAAPAAAABSjAyGObKQ/BRqfDt1k4T8AAAA/fQAAAAAAAAABGAEAADwAAACEWUC+SJSqPwUanw7dZOE/AAAAP40AAAAAAAAAARkBAAA8AAAAzr4Sb6GlsD8FGp8O3WThPwAAAD+cAAAAAAAAAAEaAQAAPAAAANpQBX8eAbQ/BRqfDt1k4T8AAAA/nAAAAAAAAAABGwEAADwAAADm4veOm1y3P0TFxDbLbOE/AAAAP6wAAAAAAAAAARwBAAA8AAAAbtDtWjnhuT+DcOpeuXThPwAAAD+7AAAAAAAAAAEdAQAAPAAAAPa94ybXZbw/wRsQh6d84T8AAAA/uwAAAAAAAAABHgEAADwAAADSPTFwNVu+P8EbEIenfOE/AAAAP7sAAAAAAAAAAR8BAAA8AAAAAlDWNlTBvz/BGxCHp3zhPwAAAD/LAAAAAAAAAAEgAQAAPAAAAEN6ab0ZTMA/wRsQh6d84T8AAAA/ywAAAAAAAAABIQEAADwAAACDzGdfibfAP8EbEIenfOE/AAAAP8sAAAAAAAAAASIBAAA8AAAAMToQ4shGwT/BGxCHp3zhPwAAAD/bAAAAAAAAAAEjAQAAPAAAAHOMDoQ4ssE/wRsQh6d84T8AAAA/6gAAAAAAAAABJAEAADwAAAAf+rYGeEHCP8EbEIenfOE/AAAAP+oAAAAAAAAAASUBAAA8AAAAYUy1qOeswj/BGxCHp3zhPwAAAD/6AAAAAAAAAAEmAQAAPAAAAA26XSsnPMM/wRsQh6d84T8AAAA/+gAAAAAAAAABJwEAADwAAAAlQ7CONu/DP8EbEIenfOE/AAAAPwoBAAAAAAAAASgBAAA8AAAAp+es0hXGxD/BGxCHp3zhPwAAAD8KAQAAAAAAAAEpAQAAPAAAAJWnU/fEwMU/wRsQh6d84T8AAAA/GQEAAAAAAAABKgEAADwAAACDZ/obdLvGP8EbEIenfOE/AAAAPxkBAAAAAAAAASsBAAA8AAAASV71AcP9xz8AxzWvlYThPwAAAD8pAQAAAAAAAAEsAQAAPAAAAHdwmsjhY8k/P3Jb14OM4T8AAAA/KQEAAAAAAAABLQEAADwAAAAVnulv0O3KPz9yW9eDjOE/AAAAPykBAAAAAAAAAS4BAAA8AAAA2ZTkVR8wzD99HYH/cZThPwAAAD84AQAAAAAAAAEvAQAAPAAAAAeniRw+ls0/fR2B/3GU4T8AAAA/SAEAAAAAAAABMAEAADwAAAA3uS7jXPzOP7zIpidgnOE/AAAAP0gBAAAAAAAAATEBAAA8AAAASMo/9G0N0D/7c8xPTqThPwAAAD9YAQAAAAAAAAEyAQAAPAAAAIocPpbdeNA/+3PMT06k4T8AAAA/WAEAAAAAAAABMwEAADwAAACAfJEoNfbQPzkf8nc8rOE/AAAAP2cBAAAAAAAAATQBAAA8AAAADME62rxP0T85H/J3PKzhPwAAAD9nAQAAAAAAAAE1AQAAPAAAAOL3jptcl9E/OR/ydzys4T8AAAA/dwEAAAAAAAABNgEAADwAAAC4LuNc/N7RPzkf8nc8rOE/AAAAP3cBAAAAAAAAATcBAAA8AAAARHOMDoQ40j85H/J3PKzhPwAAAD+HAQAAAAAAAAE4AQAAPAAAABqq4M8jgNI/eMoXoCq04T8AAAA/hwEAAAAAAAABOQEAADwAAADw4DSRw8fSP3jKF6AqtOE/AAAAP5YBAAAAAAAAAToBAAA8AAAAyBeJUmMP0z94yhegKrThPwAAAD+WAQAAAAAAAAE7AQAAPAAAAFRcMgTraNM/eMoXoCq04T8AAAA/pgEAAAAAAAABPAEAADwAAADgoNu1csLTP7d1PcgYvOE/AAAAP6YBAAAAAAAAAT0BAAA8AAAAIvPZV+It1D+3dT3IGLzhPwAAAD+1AQAAAAAAAAE+AQAAPAAAAM5ggtohvdQ/t3U9yBi84T8AAAA/xQEAAAAAAAABPwEAADwAAAB6zipdYUzVP7d1PcgYvOE/AAAAP8UBAAAAAAAAAUABAAA8AAAA3Eko0Ijt1T+3dT3IGLzhPwAAAD/FAQAAAAAAAAFBAQAAPAAAAIq30FLIfNY/t3U9yBi84T8AAAA/1QEAAAAAAAABQgEAADwAAACgQCO21y/XP7d1PcgYvOE/AAAAP9UBAAAAAAAAAUMBAAA8AAAATq7LOBe/1z+3dT3IGLzhPwAAAD/kAQAAAAAAAAFEAQAAPAAAAI4AytqGKtg/t3U9yBi84T8AAAA/5AEAAAAAAAABRQEAADwAAAAaRXOMDoTYP3jKF6AqtOE/AAAAP/QBAAAAAAAAAUYBAAA8AAAAXJdxLn7v2D94yhegKrThPwAAAD8EAgAAAAAAAAFHAQAAPAAAAMayGw9OE9k/OR/ydzys4T8AAAA/EwIAAAAAAAABSAEAADwAAAA0zsXvHTfZPzkf8nc8rOE/AAAAPxMCAAAAAAAAAUkBAAA8AAAAVPfEwNVs2T85H/J3PKzhPwAAAD8jAgAAAAAAAAFKAQAAPAAAAMASb6GlkNk/OR/ydzys4T8AAAA/IwIAAAAAAAABSwEAADwAAAAqLhmCdbTZPzkf8nc8rOE/AAAAPyMCAAAAAAAAAUwBAAA8AAAA4Dtucl3G2T85H/J3PKzhPwAAAD8jAgAAAAAAAAFNAQAAPAAAAExXGFMt6tk/+3PMT06k4T8AAAA/MgIAAAAAAAABTgEAADwAAAC2csIz/Q3aP/tzzE9OpOE/AAAAPzICAAAAAAAAAU8BAAA8AAAAjKkW9ZxV2j+8yKYnYJzhPwAAAD9CAgAAAAAAAAFQAQAAPAAAAPjEwNVsedo/fR2B/3GU4T8AAAA/QgIAAAAAAAABUQEAADwAAADO+xSXDMHaP30dgf9xlOE/AAAAP1ICAAAAAAAAAVIBAAA8AAAA7iQUaMT22j8/clvXg4zhPwAAAD9hAgAAAAAAAAFTAQAAPAAAABBOEzl8LNs/AMc1r5WE4T8AAAA/YQIAAAAAAAABVAEAADwAAADmhGf6G3TbP8EbEIenfOE/AAAAP3ECAAAAAAAAAVUBAAA8AAAABq5my9Op2z+DcOpeuXThPwAAAD9xAgAAAAAAAAFWAQAAPAAAANzkuoxz8ds/g3DqXrl04T8AAAA/gQIAAAAAAAABVwEAADwAAAD8DbpdKyfcP0TFxDbLbOE/AAAAP5ACAAAAAAAAAVgBAAA8AAAAHje5LuNc3D9ExcQ2y2zhPwAAAD+QAgAAAAAAAAFZAQAAPAAAAIhSYw+zgNw/RMXENsts4T8AAAA/kAIAAAAAAAABWgEAADwAAAA+YLj/mpLcP0TFxDbLbOE/AAAAP6ACAAAAAAAAAVsBAAA8AAAA9G0N8IKk3D8FGp8O3WThPwAAAD+gAgAAAAAAAAFcAQAAPAAAAKp7YuBqttw/BRqfDt1k4T8AAAA/rwIAAAAAAAABXQEAADwAAABeibfQUsjcPwUanw7dZOE/AAAAP78CAAAAAAAAAV4BAAA8AAAAFJcMwTra3D8FGp8O3WThPwAAAD/PAgAAAAAAAAFfAQAAPAAAAMqkYbEi7Nw/BRqfDt1k4T8AAAA/zwIAAAAAAAABYAEAADwAAACAsrahCv7cPwUanw7dZOE/AAAAP+4CAAAAAAAAAWEBAAA8AAAAgLK2oQr+3D/Hbnnm7lzhPwAAAD/uAgAAAAAAAAFiAQAAPAAAANabwQS1Q9o/eZFNT8A44z8AAAA/AAAAAAAAAAABYwEAADwAAACMqRb1nFXaPzrmJyfSMOM/AAAAP04AAAAAAAAAAWQBAAA8AAAAQrdr5YRn2j865icn0jDjPwAAAD9eAAAAAAAAAAFlAQAAPAAAAPjEwNVsedo//DoC/+Mo4z8AAAA/XgAAAAAAAAABZgEAADwAAABi4Gq2PJ3aP72P3Nb1IOM/AAAAP20AAAAAAAAAAWcBAAA8AAAAGO6/piSv2j+9j9zW9SDjPwAAAD99AAAAAAAAAAFoAQAAPAAAAIQJaof00to/feS2rgcZ4z8AAAA/fQAAAAAAAAABaQEAADwAAADuJBRoxPbaP0A5kYYZEeM/AAAAP30AAAAAAAAAAWoBAAA8AAAAxFtoKWQ+2z9AOZGGGRHjPwAAAD99AAAAAAAAAAFrAQAAPAAAAOaEZ/obdNs/QDmRhhkR4z8AAAA/jQAAAAAAAAABbAEAADwAAAC8u7u7u7vbPwCOa14rCeM/AAAAP5wAAAAAAAAAAW0BAAA8AAAAkvIPfVsD3D8AjmteKwnjPwAAAD+sAAAAAAAAAAFuAQAAPAAAAB43uS7jXNw/AI5rXisJ4z8AAAA/rAAAAAAAAAABbwEAADwAAAD0bQ3wgqTcPwCOa14rCeM/AAAAP6wAAAAAAAAAAXABAAA8AAAAyqRhsSLs3D8AjmteKwnjPwAAAD+7AAAAAAAAAAFxAQAAPAAAAFbpCmOqRd0/weJFNj0B4z8AAAA/uwAAAAAAAAABcgEAADwAAADiLbQUMp/dP8HiRTY9AeM/AAAAP8sAAAAAAAAAAXMBAAA8AAAAuGQI1tHm3T/B4kU2PQHjPwAAAD/LAAAAAAAAAAF0AQAAPAAAAESpsYdZQN4/weJFNj0B4z8AAAA/2wAAAAAAAAABdQEAADwAAADQ7Vo54ZneP8HiRTY9AeM/AAAAP9sAAAAAAAAAAXYBAAA8AAAAXDIE62jz3j/B4kU2PQHjPwAAAD/qAAAAAAAAAAF3AQAAPAAAAJ6EAo3YXt8/weJFNj0B4z8AAAA/+gAAAAAAAAABeAEAADwAAABK8qoPGO7fP8HiRTY9AeM/AAAAP/oAAAAAAAAAAXkBAAA8AAAA1jZUwZ9H4D/B4kU2PQHjPwAAAD/6AAAAAAAAAAF6AQAAPAAAAD0CKGsbquA/weJFNj0B4z8AAAA/CgEAAAAAAAABewEAADwAAADJRtEcowPhP4M3IA5P+eI/AAAAPwoBAAAAAAAAAXwBAAA8AAAA5R/6tgZ44T+DNyAOT/niPwAAAD8ZAQAAAAAAAAF9AQAAPAAAAEvrzWCC2uE/gzcgDk/54j8AAAA/GQEAAAAAAAABfgEAADwAAACNPcwC8kXiP4M3IA5P+eI/AAAAPykBAAAAAAAAAX8BAAA8AAAAqhb1nFW64j+DNyAOT/niPwAAAD8pAQAAAAAAAAGAAQAAPAAAAMXvHTe5LuM/gzcgDk/54j8AAAA/OAEAAAAAAAABgQEAADwAAADiyEbRHKPjP4M3IA5P+eI/AAAAP0gBAAAAAAAAAYIBAAA8AAAA/6Fva4AX5D+DNyAOT/niPwAAAD9IAQAAAAAAAAGDAQAAPAAAABp7mAXki+Q/gzcgDk/54j8AAAA/WAEAAAAAAAABhAEAADwAAACCRmyvX+7kP4M3IA5P+eI/AAAAP1gBAAAAAAAAAYUBAAA8AAAA5xFAWdtQ5T+DNyAOT/niPwAAAD9YAQAAAAAAAAGGAQAAPAAAAOTBaSKHj+U/gzcgDk/54j8AAAA/ZwEAAAAAAAABhwEAADwAAAAE62jzPsXlP4M3IA5P+eI/AAAAP3cBAAAAAAAAAYgBAAA8AAAAJRRoxPb65T+DNyAOT/niPwAAAD93AQAAAAAAAAGJAQAAPAAAAGq2PJ26J+Y/gzcgDk/54j8AAAA/dwEAAAAAAAABigEAADwAAADV0eZ9ikvmP4M3IA5P+eI/AAAAP4cBAAAAAAAAAYsBAAA8AAAAHHS7Vk545j+DNyAOT/niPwAAAD+HAQAAAAAAAAGMAQAAPAAAAD2duicGruY/gzcgDk/54j8AAAA/lgEAAAAAAAABjQEAADwAAACCP48AytrmP4M3IA5P+eI/AAAAP5YBAAAAAAAAAY4BAAA8AAAApGiO0YEQ5z+DNyAOT/niPwAAAD+mAQAAAAAAAAGPAQAAPAAAAJ8YuJotT+c/gzcgDk/54j8AAAA/pgEAAAAAAAABkAEAADwAAAB1TwxczZbnP4M3IA5P+eI/AAAAP7UBAAAAAAAAAZEBAAA8AAAAlXgLLYXM5z9EjPrlYPHiPwAAAD/FAQAAAAAAAAGSAQAAPAAAANwa4AVJ+ec/RIz65WDx4j8AAAA/xQEAAAAAAAABkwEAADwAAADXygnP9DfoP0SM+uVg8eI/AAAAP8UBAAAAAAAAAZQBAAA8AAAA9/MIoKxt6D9EjPrlYPHiPwAAAD/VAQAAAAAAAAGVAQAAPAAAAM4qXWFMteg/RIz65WDx4j8AAAA/1QEAAAAAAAABlgEAADwAAADuU1wyBOvoP0SM+uVg8eI/AAAAP+QBAAAAAAAAAZcBAAA8AAAAgOjbGuAF6T9EjPrlYPHiPwAAAD/kAQAAAAAAAAGYAQAAPAAAAMWKsPOjMuk/gzcgDk/54j8AAAA/9AEAAAAAAAABmQEAADwAAAAvplrUc1bpP8HiRTY9AeM/AAAAPwQCAAAAAAAAAZoBAAA8AAAAK1aEnR+V6T995LauBxnjPwAAAD8EAgAAAAAAAAGbAQAAPAAAAOFj2Y0Hp+k/vY/c1vUg4z8AAAA/EwIAAAAAAAABnAEAADwAAABx+Fh248HpP/w6Av/jKOM/AAAAPxMCAAAAAAAAAZ0BAAA8AAAATX+DbtfK6T865icn0jDjPwAAAD8jAgAAAAAAAAGeAQAAPAAAACcGrmbL0+k/OuYnJ9Iw4z8AAAA/MgIAAAAAAAABnwEAADwAAAAnBq5my9PpP3mRTU/AOOM/AAAAP0ICAAAAAAAAAaABAAA8AAAAA43YXr/c6T95kU1PwDjjPwAAAD9SAgAAAAAAAAGhAQAAPAAAAN0TA1ez5ek/eZFNT8A44z8AAAA/YQIAAAAAAAABogEAADwAAAC3mi1Pp+7pP7g8c3euQOM/AAAAP2ECAAAAAAAAAaMBAAA8AAAASS+tN4MJ6j+4PHN3rkDjPwAAAD9xAgAAAAAAAAGkAQAAPAAAAP88AihrG+o/9ueYn5xI4z8AAAA/cQIAAAAAAAABpQEAADwAAACN0YEQRzbqP/bnmJ+cSOM/AAAAP4ECAAAAAAAAAaYBAAA8AAAAH2YB+SJR6j81k77HilDjPwAAAD+QAgAAAAAAAAGnAQAAPAAAAK/6gOH+a+o/NZO+x4pQ4z8AAAA/kAIAAAAAAAABqAEAADwAAAA/jwDK2obqP3Q+5O94WOM/AAAAP6ACAAAAAAAAAakBAAA8AAAAq6qqqqqq6j+y6QkYZ2DjPwAAAD+gAgAAAAAAAAGqAQAAPAAAADs/KpOGxeo/sukJGGdg4z8AAAA/rwIAAAAAAAABqwEAADwAAAClWtRzVunqP7LpCRhnYOM/AAAAP68CAAAAAAAAAawBAAA8AAAAN+9TXDIE6z8wQFVoQ3DjPwAAAD+/AgAAAAAAAAGtAQAAPAAAAKEK/jwCKOs/MEBVaENw4z8AAAA/vwIAAAAAAAABrgEAADwAAAB7kSg19jDrP2/repAxeOM/AAAAP88CAAAAAAAAAa8BAAA8AAAAVxhTLeo56z9v63qQMXjjPwAAAD/PAgAAAAAAAAGwAQAAPAAAAKEK/jwCKOs/b+t6kDF44z8AAAA/lQMAAAAAAAABsQEAADwAAAARdn5UJg3rP2/repAxeOM/AAAAP5UDAAAAAAAAAbIBAAA8AAAAW2gpZD776j9v63qQMXjjPwAAAD+kAwAAAAAAAAGzAQAAPAAAAJqSvOoDhts/aV9H4H8c5T8AAAA/AAAAAAAAAAABtAEAADwAAADmhGf6G3TbP2lfR+B/HOU/AAAAPz8AAAAAAAAAAbUBAAA8AAAAMHcSCjRi2z9pX0fgfxzlPwAAAD8/AAAAAAAAAAG2AQAAPAAAABBOEzl8LNs/aV9H4H8c5T8AAAA/TgAAAAAAAAABtwEAADwAAADuJBRoxPbaP2lfR+B/HOU/AAAAP04AAAAAAAAAAbgBAAA8AAAAYuBqtjyd2j9pX0fgfxzlPwAAAD9eAAAAAAAAAAG5AQAAPAAAANabwQS1Q9o/K7QhuJEU5T8AAAA/XgAAAAAAAAABugEAADwAAAAqLhmCdbTZP+wI/I+jDOU/AAAAP24AAAAAAAAAAbsBAAA8AAAA6tsa4AVJ2T/sCPyPowzlPwAAAD9uAAAAAAAAAAG8AQAAPAAAAPB7x02uy9g/7Aj8j6MM5T8AAAA/bgAAAAAAAAABvQEAADwAAABEDh/LbjzYP61d1me1BOU/AAAAP24AAAAAAAAAAb4BAAA8AAAAmKB2SC+t1z9vsrA/x/zkPwAAAD9+AAAAAAAAAAG/AQAAPAAAADYledUHDNc/b7KwP8f85D8AAAA/fgAAAAAAAAABwAEAADwAAACKt9BSyHzWP2+ysD/H/OQ/AAAAP44AAAAAAAAAAcEBAAA8AAAA3Eko0Ijt1T9vsrA/x/zkPwAAAD+dAAAAAAAAAAHCAQAAPAAAADDcf01JXtU/b7KwP8f85D8AAAA/nQAAAAAAAAABwwEAADwAAACEbtfKCc/UP2+ysD/H/OQ/AAAAP50AAAAAAAAAAcQBAAA8AAAAjA6EOLJR1D9vsrA/x/zkPwAAAD+tAAAAAAAAAAHFAQAAPAAAAJauMKZa1NM/b7KwP8f85D8AAAA/rQAAAAAAAAABxgEAADwAAADqQIgjG0XTP2+ysD/H/OQ/AAAAP7wAAAAAAAAAAccBAAA8AAAAPNPfoNu10j9vsrA/x/zkPwAAAD/MAAAAAAAAAAHIAQAAPAAAANhX4i20FNI/b7KwP8f85D8AAAA/zAAAAAAAAAAByQEAADwAAAAs6jmrdIXRP2+ysD/H/OQ/AAAAP8wAAAAAAAAAAcoBAAA8AAAAym48OE3k0D9vsrA/x/zkPwAAAD/cAAAAAAAAAAHLAQAAPAAAAB4BlLUNVdA/b7KwP8f85D8AAAA/6wAAAAAAAAABzAEAADwAAAAN8IKk/EPPP2+ysD/H/OQ/AAAAP+sAAAAAAAAAAc0BAAA8AAAAc8Iz/Q26zT8wB4sX2fTkPwAAAD/7AAAAAAAAAAHOAQAAPAAAAK/LOBe/d8w/8Vtl7+rs5D8AAAA/+wAAAAAAAAABzwEAADwAAADr1D0xcDXLP/FbZe/q7OQ/AAAAPwsBAAAAAAAAAdABAAA8AAAAj/nsK/EWyj/xW2Xv6uzkPwAAAD8LAQAAAAAAAAHRAQAAPAAAADUenCZy+Mg/8Vtl7+rs5D8AAAA/GgEAAAAAAAAB0gEAADwAAAAflUnDYkXIP/FbZe/q7OQ/AAAAPxoBAAAAAAAAAdMBAAA8AAAAcyehQCO2xz/xW2Xv6uzkPwAAAD8qAQAAAAAAAAHUAQAAPAAAAMW5+L3jJsc/8Vtl7+rs5D8AAAA/OQEAAAAAAAAB1QEAADwAAADvgqT8Q9/GP/FbZe/q7OQ/AAAAPzkBAAAAAAAAAdYBAAA8AAAArTCmWtRzxj/xW2Xv6uzkPwAAAD85AQAAAAAAAAHXAQAAPAAAANf5UZk0LMY/8Vtl7+rs5D8AAAA/SQEAAAAAAAAB2AEAADwAAACVp1P3xMDFP/FbZe/q7OQ/AAAAP0kBAAAAAAAAAdkBAAA8AAAAVVVVVVVVxT/xW2Xv6uzkPwAAAD9ZAQAAAAAAAAHaAQAAPAAAAD3MAvJFosQ/8Vtl7+rs5D8AAAA/WQEAAAAAAAAB2wEAADwAAAAlQ7CONu/DP/FbZe/q7OQ/AAAAP3gBAAAAAAAAAdwBAAA8AAAAYUy1qOeswj/xW2Xv6uzkPwAAAD94AQAAAAAAAAHdAQAAPAAAALXeDCaoHcI/8Vtl7+rs5D8AAAA/eAEAAAAAAAAB3gEAADwAAAAJcWSjaI7BP/FbZe/q7OQ/AAAAP4gBAAAAAAAAAd8BAAA8AAAAg8xnX4m3wD/xW2Xv6uzkPwAAAD+IAQAAAAAAAAHgAQAAPAAAAEN6ab0ZTMA/8Vtl7+rs5D8AAAA/lwEAAAAAAAAB4QEAADwAAAACUNY2VMG/P/FbZe/q7OQ/AAAAP6cBAAAAAAAAAeIBAAA8AAAAVuIttBQyvz/xW2Xv6uzkPwAAAD+nAQAAAAAAAAHjAQAAPAAAAH6r2fJ06r4/8Vtl7+rs5D8AAAA/tgEAAAAAAAAB5AEAADwAAACqdIUx1aK+P/FbZe/q7OQ/AAAAP7YBAAAAAAAAAeUBAAA8AAAA0j0xcDVbvj/xW2Xv6uzkPwAAAD9TAgAAAAAAAAHmAQAAPAAAAP4G3a6VE74/8Vtl7+rs5D8AAAA/dAIAAAAAAAAB5wEAADwAAAD+Bt2ulRO+P7OwP8f85OQ/AAAAP5QCAAAAAAAAAegBAAA8AAAAtd4MJqgdwj8m7yO3dT3oPwAAAD8AAAAAAAAAAAHpAQAAPAAAALXeDCaoHcI/6EP+joc16D8AAAA/AAAAAAAAAAAB6gEAADwAAAAf+rYGeEHCP+hD/o6HNeg/AAAAPx8AAAAAAAAAAesBAAA8AAAA9TALyBeJwj/oQ/6OhzXoPwAAAD8fAAAAAAAAAAHsAQAAPAAAAGFMtajnrMI/6EP+joc16D8AAAA/HwAAAAAAAAAB7QEAADwAAACjnrNKVxjDP+hD/o6HNeg/AAAAPy8AAAAAAAAAAe4BAAA8AAAA4/Cx7MaDwz/oQ/6OhzXoPwAAAD8vAAAAAAAAAAHvAQAAPAAAACVDsI4278M/6EP+joc16D8AAAA/PgAAAAAAAAAB8AEAADwAAABnla4wplrEP+hD/o6HNeg/AAAAPz4AAAAAAAAAAfEBAAA8AAAAp+es0hXGxD/oQ/6OhzXoPwAAAD9OAAAAAAAAAAHyAQAAPAAAAOk5q3SFMcU/Ju8jt3U96D8AAAA/TgAAAAAAAAAB8wEAADwAAAArjKkW9ZzFP2WaSd9jReg/AAAAP14AAAAAAAAAAfQBAAA8AAAAa96nuGQIxj+kRW8HUk3oPwAAAD9eAAAAAAAAAAH1AQAAPAAAAEMV/HkEUMY/4vCUL0BV6D8AAAA/bQAAAAAAAAAB9gEAADwAAAAZTFA7pJfGPyGculcuXeg/AAAAP20AAAAAAAAAAfcBAAA8AAAAWZ5O3RMDxz9gR+B/HGXoPwAAAD99AAAAAAAAAAH4AQAAPAAAAC/Vop6zSsc/YEfgfxxl6D8AAAA/fQAAAAAAAAAB+QEAADwAAABzJ6FAI7bHP57yBagKbeg/AAAAP40AAAAAAAAAAfoBAAA8AAAAtXmf4pIhyD+e8gWoCm3oPwAAAD+NAAAAAAAAAAH7AQAAPAAAAPXLnYQCjcg/nvIFqApt6D8AAAA/nAAAAAAAAAAB/AEAADwAAADLAvJFotTIP92dK9D4dOg/AAAAP6wAAAAAAAAAAf0BAAA8AAAAd3CayOFjyT/dnSvQ+HToPwAAAD+sAAAAAAAAAAH+AQAAPAAAACPeQksh88k/3Z0r0Ph06D8AAAA/rAAAAAAAAAAB/wEAADwAAACpgj+PAMrKPxxJUfjmfOg/AAAAP7sAAAAAAAAAAQACAAA8AAAAwQuS8g99yz8cSVH45nzoPwAAAD/LAAAAAAAAAAEBAgAAPAAAAG15OnVPDMw/HElR+OZ86D8AAAA/ywAAAAAAAAABAgIAADwAAACFAo3YXr/MPxxJUfjmfOg/AAAAP8sAAAAAAAAAAQMCAAA8AAAAxVSLes4qzT8cSVH45nzoPwAAAD/bAAAAAAAAAAEEAgAAPAAAAJ2L3ztucs0/HElR+OZ86D8AAAA/6gAAAAAAAAABBQIAADwAAABzwjP9DbrNPxxJUfjmfOg/AAAAP+oAAAAAAAAAAQYCAAA8AAAASfmHvq0Bzj8cSVH45nzoPwAAAD/6AAAAAAAAAAEHAgAAPAAAALMUMp99Jc4/HElR+OZ86D8AAAA/+gAAAAAAAAABCAIAADwAAAAfMNx/TUnOP92dK9D4dOg/AAAAPwoBAAAAAAAAAQkCAAA8AAAAiUuGYB1tzj/dnSvQ+HToPwAAAD8ZAQAAAAAAAAEKAgAAPAAAAPVmMEHtkM4/3Z0r0Ph06D8AAAA/GQEAAAAAAAABCwIAADwAAABhgtohvbTOP57yBagKbeg/AAAAPygBAAAAAAAAAQwCAAA8AAAAy52EAo3Yzj+e8gWoCm3oPwAAAD84AQAAAAAAAAENAgAAPAAAADe5LuNc/M4/nvIFqApt6D8AAAA/SAEAAAAAAAABDgIAADwAAACh1NjDLCDPP57yBagKbeg/AAAAP1cBAAAAAAAAAQ8CAAA8AAAADfCCpPxDzz9gR+B/HGXoPwAAAD9nAQAAAAAAAAEQAgAAPAAAAHcLLYXMZ88/YEfgfxxl6D8AAAA/pQEAAAAAAAABEQIAADwAAADZKJpjdCDkP8nf8bAG/es/AAAAPwAAAAAAAAAAARICAAA8AAAAjjbvU1wy5D8HixfZ9ATsPwAAAD9tAAAAAAAAAAETAgAAPAAAAGq9GUxQO+Q/heFiKdEU7D8AAAA/fQAAAAAAAAABFAIAADwAAABERERERETkP8SMiFG/HOw/AAAAP30AAAAAAAAAARUCAAA8AAAA+lGZNCxW5D8COK55rSTsPwAAAD+NAAAAAAAAAAEWAgAAPAAAANXYwywgX+Q/QePToZss7D8AAAA/jQAAAAAAAAABFwIAADwAAABlbUMV/HnkP745H/J3POw/AAAAP5wAAAAAAAAAARgCAAA8AAAAQPRtDfCC5D/95EQaZkTsPwAAAD+cAAAAAAAAAAEZAgAAPAAAANCI7fXLneQ/PJBqQlRM7D8AAAA/rAAAAAAAAAABGgIAADwAAACFlkLms6/kP3o7kGpCVOw/AAAAP6wAAAAAAAAAARsCAAA8AAAAYR1t3qe45D+55rWSMFzsPwAAAD+7AAAAAAAAAAEcAgAAPAAAADukl9abweQ/+JHbuh5k7D8AAAA/ywAAAAAAAAABHQIAADwAAAAWK8LOj8rkPzY9AeMMbOw/AAAAP8sAAAAAAAAAAR4CAAA8AAAAzDgXv3fc5D916CYL+3PsPwAAAD/LAAAAAAAAAAEfAgAAPAAAAKa/Qbdr5eQ/tJNMM+l77D8AAAA/2wAAAAAAAAABIAIAADwAAACCRmyvX+7kP7STTDPpe+w/AAAAP0gBAAAAAAAAASECAAA8AAAAgkZsr1/u5D/yPnJb14PsPwAAAD9IAQAAAAAAAAEiAgAAPAAAAFzNlqdT9+Q/8j5yW9eD7D8AAAA/SAEAAAAAAAABIwIAADwAAABczZanU/fkPzHql4PFi+w/AAAAP1gBAAAAAAAAASQCAAA8AAAAFivCzo/K5D/OMlsQTt3rPwAAAD8AAAAAAAAAAAElAgAAPAAAADukl9abweQ/zjJbEE7d6z8AAAA/PgAAAAAAAAABJgIAADwAAABhHW3ep7jkP84yWxBO3es/AAAAP04AAAAAAAAAAScCAAA8AAAAhZZC5rOv5D/OMlsQTt3rPwAAAD9eAAAAAAAAAAEoAgAAPAAAAKsPGO6/puQ/zjJbEE7d6z8AAAA/bQAAAAAAAAABKQIAADwAAACrDxjuv6bkPw3egDg85es/AAAAP30AAAAAAAAAASoCAAA8AAAA0Ijt9cud5D9LiaZgKu3rPwAAAD99AAAAAAAAAAErAgAAPAAAAPYBw/3XlOQ/ijTMiBj16z8AAAA/jAAAAAAAAAABLAIAADwAAAAae5gF5IvkP4o0zIgY9es/AAAAP5wAAAAAAAAAAS0CAAA8AAAAQPRtDfCC5D8HixfZ9ATsPwAAAD+cAAAAAAAAAAEuAgAAPAAAAGVtQxX8eeQ/RjY9AeMM7D8AAAA/rAAAAAAAAAABLwIAADwAAACL5hgdCHHkP4XhYinRFOw/AAAAP6wAAAAAAAAAATACAAA8AAAA+lGZNCxW5D8COK55rSTsPwAAAD+sAAAAAAAAAAExAgAAPAAAAEREREREROQ/gI75yYk07D8AAAA/uwAAAAAAAAABMgIAADwAAACONu9TXDLkPzyQakJUTOw/AAAAP8sAAAAAAAAAATMCAAA8AAAA/6Fva4AX5D96O5BqQlTsPwAAAD/LAAAAAAAAAAE0AgAAPAAAAEiUGnuYBeQ/Nj0B4wxs7D8AAAA/2wAAAAAAAAABNQIAADwAAABuDfCCpPzjP7STTDPpe+w/AAAAP9sAAAAAAAAAATYCAAA8AAAAuP+akrzq4z/yPnJb14PsPwAAAD/qAAAAAAAAAAE3AgAAPAAAAN14cJrI4eM/MeqXg8WL7D8AAAA/6gAAAAAAAAABOAIAADwAAAAD8kWi1NjjP3CVvauzk+w/AAAAP/oAAAAAAAAAATkCAAA8AAAAJ2sbquDP4z+uQOPToZvsPwAAAD/6AAAAAAAAAAE6AgAAPAAAACdrG6rgz+M/7esI/I+j7D8AAAA/CQEAAAAAAAABOwIAADwAAABxXca5+L3jPyyXLiR+q+w/AAAAPxkBAAAAAAAAATwCAAA8AAAAcV3Gufi94z9qQlRMbLPsPwAAAD8pAQAAAAAAAAE9AgAAPAAAAJfWm8EEteM/akJUTGyz7D8AAAA/KQEAAAAAAAABPgIAADwAAAD+Bt2ulRO+P3rJ+8htXe8/AAAAPwAAAAAAAAAAAT8CAAA8AAAA0j0xcDVbvj96yfvIbV3vPwAAAD8fAAAAAAAAAAFAAgAAPAAAAKp0hTHVor4/esn7yG1d7z8AAAA/TgAAAAAAAAABQQIAADwAAABW4i20FDK/P3rJ+8htXe8/AAAAP10AAAAAAAAAAUICAAA8AAAAKhmCdbR5vz+5dCHxW2XvPwAAAD9dAAAAAAAAAAFDAgAAPAAAAAJQ1jZUwb8/uXQh8Vtl7z8AAAA/bQAAAAAAAAABRAIAADwAAABDemm9GUzAP7l0IfFbZe8/AAAAP20AAAAAAAAAAUUCAAA8AAAAGbG9frmTwD/5H0cZSm3vPwAAAD99AAAAAAAAAAFGAgAAPAAAAMUeZgH5IsE/+R9HGUpt7z8AAAA/fQAAAAAAAAABRwIAADwAAAC13gwmqB3CP/kfRxlKbe8/AAAAP4wAAAAAAAAAAUgCAAA8AAAATwxczZanwz82y2xBOHXvPwAAAD+MAAAAAAAAAAFJAgAAPAAAAOk5q3SFMcU/NstsQTh17z8AAAA/qwAAAAAAAAABSgIAADwAAABf50dl0rDIP3Z2kmkmfe8/AAAAP6sAAAAAAAAAAUsCAAA8AAAA00vrzWCCyj+1IbiRFIXvPwAAAD+rAAAAAAAAAAFMAgAAPAAAAK/LOBe/d8w/tSG4kRSF7z8AAAA/uwAAAAAAAAABTQIAADwAAAAfMNx/TUnOP/PM3bkCje8/AAAAP7sAAAAAAAAAAU4CAAA8AAAA/teU5FUf0D9xIykK35zvPwAAAD/LAAAAAAAAAAFPAgAAPAAAAKClkPnsK9E/r85OMs2k7z8AAAA/ywAAAAAAAAABUAIAADwAAABEc4wOhDjSPy0lmoKptO8/AAAAP9oAAAAAAAAAAVECAAA8AAAA6kCIIxtF0z+qe+XShcTvPwAAAD/qAAAAAAAAAAFSAgAAPAAAAPgpLhmCddQ/6SYL+3PM7z8AAAA/6gAAAAAAAAABUwIAADwAAABQBX8eAZTVPyfSMCNi1O8/AAAAP/oAAAAAAAAAAVQCAAA8AAAAquDPI4Cy1j9mfVZLUNzvPwAAAD/6AAAAAAAAAAFVAgAAPAAAAE6uyzgXv9c/pSh8cz7k7z8AAAA/OAEAAAAAAAABVgIAADwAAAACV7Pl6dTdP6UofHM+5O8/AAAAPzgBAAAAAAAAAVcCAAA8AAAAZNKwWBF23j+lKHxzPuTvPwAAAD84AQAAAAAAAAFYAgAAPAAAABBAWdtQBd8/pSh8cz7k7z8AAAA/SAEAAAAAAAABWQIAADwAAAC+rQFekJTfP6UofHM+5O8/AAAAP0gBAAAAAAAAAVoCAAA8AAAAAAAAAAAA4D+lKHxzPuTvPwAAAD9XAQAAAAAAAAFbAgAAPAAAACEp/9C3NeA/pSh8cz7k7z8AAAA/VwEAAAAAAAABXAIAADwAAABny9Ope2LgP6UofHM+5O8/AAAAP2cBAAAAAAAAAV0CAAA8AAAArW2ogj+P4D9mfVZLUNzvPwAAAD9nAQAAAAAAAAFeAgAAPAAAAKgd0kvrzeA/Zn1WS1Dc7z8AAAA/dwEAAAAAAAABXwIAADwAAADJRtEcowPhP2Z9VktQ3O8/AAAAP3cBAAAAAAAAAWACAAA8AAAAD+ml9WYw4T9mfVZLUNzvPwAAAD+GAQAAAAAAAAFhAgAAPAAAAOUf+rYGeOE/Zn1WS1Dc7z8AAAA/hgEAAAAAAAABYgIAADwAAADgzyOAsrbhP2Z9VktQ3O8/AAAAP6UBAAAAAAAAAWMCAAA8AAAAJnL4WHbj4T9mfVZLUNzvPwAAAD+lAQAAAAAAAAFkAgAAPAAAAPyoTBoWK+I/Zn1WS1Dc7z8AAAA/pQEAAAAAAAABZQIAADwAAABCSyHz2VfiP2Z9VktQ3O8/AAAAP6UBAAAAAAAAAWYCAAA8AAAArWbL06l74j8n0jAjYtTvPwAAAD+1AQAAAAAAAAFnAgAAPAAAABmCdbR5n+I/J9IwI2LU7z8AAAA/tQEAAAAAAAABaAIAADwAAABfJEqNPcziPyfSMCNi1O8/AAAAP8UBAAAAAAAAAWkCAAA8AAAApcYeZgH54j8n0jAjYtTvPwAAAD/FAQAAAAAAAAFqAgAAPAAAADVbnk7dE+M/J9IwI2LU7z8AAAA/1AEAAAAAAAABawIAADwAAADF7x03uS7jPyfSMCNi1O8/AAAAP9QBAAAAAAAAAWwCAAA8AAAAVoSdH5VJ4z8n0jAjYtTvPwAAAD/kAQAAAAAAAAFtAgAAPAAAAOYYHQhxZOM/J9IwI2LU7z8AAAA/9AEAAAAAAAABbgIAADwAAABRNMfoQIjjPyfSMCNi1O8/AAAAP/QBAAAAAAAAAW8CAAA8AAAAvE9xyRCs4z8n0jAjYtTvPwAAAD/0AQAAAAAAAAFwAgAAPAAAALj/mpK86uM/J9IwI2LU7z8AAAA/AwIAAAAAAAABcQIAADwAAABqvRlMUDvkPyfSMCNi1O8/AAAAPxMCAAAAAAAAAXICAAA8AAAA0Ijt9cud5D8n0jAjYtTvPwAAAD8TAgAAAAAAAAFzAgAAPAAAABHb65c7CeU/J9IwI2LU7z8AAAA/IgIAAAAAAAABdAIAADwAAAAIOz8qk4blPyfSMCNi1O8/AAAAPyICAAAAAAAAAXUCAAA8AAAA2iG9tN4M5j8n0jAjYtTvPwAAAD8yAgAAAAAAAAF2AgAAPAAAAPb65U5CgeY/J9IwI2LU7z8AAAA/MgIAAAAAAAABdwIAADwAAADtWjnhmf7mP2Z9VktQ3O8/AAAAP0ICAAAAAAAAAXgCAAA8AAAA5bqMc/F75z9mfVZLUNzvPwAAAD9CAgAAAAAAAAF5AgAAPAAAANwa4AVJ+ec/pSh8cz7k7z8AAAA/UQIAAAAAAAABegIAADwAAAD38wigrG3oP6UofHM+5O8/AAAAP1ECAAAAAAAAAXsCAAA8AAAAOUYHQhzZ6D/j06GbLOzvPwAAAD9hAgAAAAAAAAF8AgAAPAAAAOsDhvuvKek/49Ohmyzs7z8AAAA/YQIAAAAAAAABfQIAADwAAAB3SC+tN4PpP+PToZss7O8/AAAAP3ECAAAAAAAAAX4CAAA8AAAAcfhYduPB6T8if8fDGvTvPwAAAD9xAgAAAAAAAAF/AgAAPAAAAG2ogj+PAOo/In/Hwxr07z8AAAA/gAIAAAAAAAABgAIAADwAAAAfZgH5IlHqPyJ/x8Ma9O8/AAAAP4ACAAAAAAAAAYECAAA8AAAA9ZxVusKY6j8if8fDGvTvPwAAAD+QAgAAAAAAAAGCAgAAPAAAAIHh/mtK8uo/In/Hwxr07z8AAAA/kAIAAAAAAAABgwIAADwAAAB7kSg19jDrPyJ/x8Ma9O8/AAAAP58CAAAAAAAAAYQCAAA8AAAAeUFS/qFv6z/j06GbLOzvPwAAAD+fAgAAAAAAAAGFAgAAPAAAAE94pr9Bt+s/pSh8cz7k7z8AAAA/rwIAAAAAAAABhgIAADwAAAAlr/qA4f7rP2Z9VktQ3O8/AAAAP68CAAAAAAAAAYcCAAA8AAAA++VOQoFG7D/pJgv7c8zvPwAAAD+/AgAAAAAAAAGIAgAAPAAAAPWVeAsthew/qnvl0oXE7z8AAAA/vwIAAAAAAAABiQIAADwAAADLzMzMzMzsP2vQv6qXvO8/AAAAP84CAAAAAAAAAYoCAAA8AAAAWRF2flQm7T8tJZqCqbTvPwAAAD/OAgAAAAAAAAGLAgAAPAAAAAnP9Dfodu0/7nl0Wrus7z8AAAA/3gIAAAAAAAABjAIAADwAAADfBUn5h77tP+55dFq7rO8/AAAAP94CAAAAAAAAAY0CAAA8AAAAtTyduicG7j+vzk4yzaTvPwAAAD/uAgAAAAAAAAGOAgAAPAAAAItz8XvHTe4/r85OMs2k7z8AAAA/7gIAAAAAAAABjwIAADwAAACtnPBMf4PuP6/OTjLNpO8/AAAAP/0CAAAAAAAAAZACAAA8AAAA8z7FJUOw7j+vzk4yzaTvPwAAAD/9AgAAAAAAAAGRAgAAPAAAAO3u7u7u7u4/r85OMs2k7z8AAAA/DQMAAAAAAAABkgIAADwAAAA1kcPHshvvP6/OTjLNpO8/AAAAPw0DAAAAAAAAAZMCAAA8AAAAeTOYoHZI7z+vzk4yzaTvPwAAAD8cAwAAAAAAAAGUAgAAPAAAAAvIF4lSY+8/r85OMs2k7z8AAAA/HAMAAAAAAAABlQIAADwAAACbXJdxLn7vP6/OTjLNpO8/AAAAPywDAAAAAAAAAZYCAAA8AAAAK/EWWgqZ7z9xIykK35zvPwAAAD8sAwAAAAAAAAGXAgAAPAAAAOH+a0ryqu8/cSMpCt+c7z8AAAA/PAMAAAAAAAABmAIAADwAAACXDME62rzvP3EjKQrfnO8/AAAAPzwDAAAAAAAAAZkCAAA8AAAAcZPrMs7F7z9xIykK35zvPwAAAD9LAwAAAAAAAAGaAgAAPAAAAE0aFivCzu8/cSMpCt+c7z8AAAA/WwQAAAAAAAABmwIAADwAAAABKGsbquDvPzJ4A+LwlO8/AAAAP2sEAAAAAAAAAZwCAAA8AAAAAShrG6rg7z/zzN25Ao3vPwAAAD9rBAAAAAAAAAGdAgAAPAAAANuulROe6e8/tSG4kRSF7z8AAAA/egQAAAAAAAABngIAADwAAADbrpUTnunvPzbLbEE4de8/AAAAP3oEAAAAAAAAAZ8CAAA8AAAAtzXAC5Ly7z+5dCHxW2XvPwAAAD+KBAAAAAAAAAGgAgAAPAAAALc1wAuS8u8/PB7WoH9V7z8AAAA/igQAAAAAAAABoQIAADwAAAC3NcALkvLvP4AcZSi1Pe8/AAAAP5kEAAAAAAAAAaICAAA8AAAAtzXAC5Ly7z8CxhnY2C3vPwAAAD+ZBAAAAAAAAAGjAgAAPAAAALc1wAuS8u8/RsSoXw4W7z8AAAA/qQQAAAAAAAABpAIAADwAAAC3NcALkvLvP8ltXQ8yBu8/AAAAP6kEAAAAAAAAAaUCAAA8AAAAtzXAC5Ly7z/OwMZueebuPwAAAD+5BAAAAAAAAAGmAgAAPAAAALc1wAuS8u8/0xMwzsDG7j8AAAA/uQQAAAAAAAABpwIAADwAAAC3NcALkvLvP5q7cwUan+4/AAAAP8gEAAAAAAAAAagCAAA8AAAAtzXAC5Ly7z8iuJEUhW/uPwAAAD/IBAAAAAAAAAGpAgAAPAAAALc1wAuS8u8/agmK+wE47j8AAAA/2AQAAAAAAAABqgIAADwAAAC3NcALkvLvP3WvXLqQ+O0/AAAAP9gEAAAAAAAAAasCAAA8AAAAtzXAC5Ly7z+AVS95H7ntPwAAAD/oBAAAAAAAAAGsAgAAPAAAALc1wAuS8u8/S1DcD8Bx7T8AAAA/JgUAAAAAAAABrQIAADwAAAAnoUAjttfvP+3rCPyPo+w/AAAAP1UFAAAAAAAAAa4CAAA8AAAAJ6FAI7bX7z+uQOPToZvsPwAAAD9lBQAAAAAAAAGvAgAAPAAAAHGT6zLOxe8/rkDj06Gb7D8AAAA/owUAAAAAAAABsAIAADwAAACXDME62rzvP65A49Ohm+w/AAAAP7MFAAAAAAAAAbECAAA8AAAABXhBUv6h7z8sly4kfqvsPwAAAD+zBQAAAAAAAAGyAgAAPAAAAE9q7GEWkO8/akJUTGyz7D8AAAA/wgUAAAAAAAABswIAADwAAADB1Wx5OnXvP+iYn5xIw+w/AAAAP8IFAAAAAAAAAbQCAAA8AAAAVbrCmGpR7z9l7+rsJNPsPwAAAD/SBQAAAAAAAAG1AgAAPAAAADWRw8eyG+8/4kU2PQHj7D8AAAA/0gUAAAAAAAABtgIAADwAAAA54Zn+Bt3uP2GcgY3d8uw/AAAAP+IFAAAAAAAAAbcCAAA8AAAAiSMbRXOM7j/e8szduQLtPwAAAD/iBQAAAAAAAAG4AgAAPAAAALHsxoPTRO4/3vLM3bkC7T8AAAA/8QUAAAAAAAABuQIAADwAAABrSvKqDxjuP97yzN25Au0/AAAAPwEGAAAAAAAAAboCAAA8AAAASyHz2Vfi7T/e8szduQLtPwAAAD8BBgAAAAAAAAG7AgAAPAAAAE9xyRCso+0/3vLM3bkC7T8AAAA/EAYAAAAAAAABvAIAADwAAAAJz/Q36HbtP97yzN25Au0/AAAAPxAGAAAAAAAAAb0CAAA8AAAADx/Lbjw47T/e8szduQLtPwAAAD8gBgAAAAAAAAG+AgAAPAAAAO31y52EAu0/3vLM3bkC7T8AAAA/IAYAAAAAAAABvwIAADwAAACnU/fEwNXsP97yzN25Au0/AAAAPzAGAAAAAAAAAcACAAA8AAAAq6PN+xSX7D/e8szduQLtPwAAAD8wBgAAAAAAAAHBAgAAPAAAAIt6zipdYew/3vLM3bkC7T8AAAA/MAYAAAAAAAABwgIAADwAAABpUc9ZpSvsP97yzN25Au0/AAAAPz8GAAAAAAAAAcMCAAA8AAAAJa/6gOH+6z/e8szduQLtPwAAAD9PBgAAAAAAAAHEAgAAPAAAAJMae5gF5Os/3vLM3bkC7T8AAAA/TwYAAAAAAAABxQIAADwAAAAp/9C3NcDrP97yzN25Au0/AAAAP08GAAAAAAAAAcYCAAA8AAAAc/F7x02u6z/e8szduQLtPwAAAD9fBgAAAAAAAAHHAgAAPAAAAONc/N5xk+s/3vLM3bkC7T8AAAA/bgYAAAAAAAAByAIAADwAAAAtT6fuiYHrP97yzN25Au0/AAAAP24GAAAAAAAAAckCAAA8AAAAU8h89pV46z/e8szduQLtPwAAAD9+BgAAAAAAAAHKAgAAPAAAAHlBUv6hb+s/3vLM3bkC7T8AAAA/fgYAAAAAAAABywIAADwAAACduicGrmbrP97yzN25Au0/AAAAPx4IAAAAAAAAAcwCAAA8AAAAwzP9Dbpd6z/e8szduQLtPwAAAD8uCAAAAAAAAAHNAgAAPAAAAA0mqB3SS+s/3vLM3bkC7T8AAAA/PggAAAAAAAABzgIAADwAAABXGFMt6jnrP55Hp7XL+uw/AAAAPz4IAAAAAAAAAc8CAAA8AAAAx4PTRA4f6z+eR6e1y/rsPwAAAD9NCAAAAAAAAAHQAgAAPAAAAIHh/mtK8uo/nkentcv67D8AAAA/TQgAAAAAAAAB0QIAADwAAACrqqqqqqrqP55Hp7XL+uw/AAAAP10IAAAAAAAAAdICAAA8AAAA+ewr8RZa6j9hnIGN3fLsPwAAAD9dCAAAAAAAAAHTAgAAPAAAACO21y93Euo/YZyBjd3y7D8AAAA/bAgAAAAAAAAB1AIAADwAAAAnBq5my9PpP2GcgY3d8uw/AAAAP2wIAAAAAAAAAdUCAAA8AAAABd2ulROe6T9hnIGN3fLsPwAAAD98CAAAAAAAAAHWAgAAPAAAAME62rxPcek/YZyBjd3y7D8AAAA/fAgAAAAAAAAB1wIAADwAAAChEdvrlzvpP2GcgY3d8uw/AAAAP4wIAAAAAAAAAdgCAAA8AAAA6wOG+68p6T9hnIGN3fLsPwAAAD+MCAAAAAAAAAHZAgAAPAAAAA99WwO8IOk/YZyBjd3y7D8AAAA/qwgAAAAAAAAB2gIAADwAAAA19jALyBfpP2GcgY3d8uw/AAAAP7sIAAAAAAAAAdsCAAA8AAAAWW8GE9QO6T9hnIGN3fLsPwAAAD/pCAAAAAAAAAHcAgAAPAAAAIDo2xrgBek/YZyBjd3y7D8AAAA/CQkAAAAAAAAB3QIAADwAAACkYbEi7PzoP2GcgY3d8uw/AAAAPzgJAAAAAAAAAd4CAAA8AAAAytqGKvjz6D9hnIGN3fLsPwAAAD84CQAAAAAAAAHfAgAAPAAAABTNMToQ4ug/YZyBjd3y7D8AAAA/RwkAAAAAAAAB4AIAADwAAACpsYdZQL7oP2GcgY3d8uw/AAAAP0cJAAAAAAAAAeECAAA8AAAAGB0IcWSj6D9hnIGN3fLsPwAAAD9HCQAAAAAAAAHiAgAAPAAAAK0BXpCUf+g/YZyBjd3y7D8AAAA/VwkAAAAAAAAB4wIAADwAAABC5rOvxFvoP2GcgY3d8uw/AAAAP1cJAAAAAAAAAeQCAAA8AAAA/UPf1gAv6D9hnIGN3fLsPwAAAD9mCQAAAAAAAAHlAgAAPAAAAGyvX+4kFOg/YZyBjd3y7D8AAAA/dgkAAAAAAAAB5gIAADwAAADcGuAFSfnnP2GcgY3d8uw/AAAAP3YJAAAAAAAAAecCAAA8AAAAJw2LFWHn5z9hnIGN3fLsPwAAAD92CQAAAAAAAAHoAgAAPAAAAEuGYB1t3uc/YZyBjd3y7D8AAAA/hgkAAAAAAAAB6QIAADwAAABx/zUledXnP2GcgY3d8uw/AAAAP4YJAAAAAAAAAeoCAAA8AAAAlXgLLYXM5z9hnIGN3fLsPwAAAD9WCwAAAAAAAAHrAgAAPAAAALvx4DSRw+c/YZyBjd3y7D8AAAA/dQsAAAAAAAAB7AIAADwAAAC78eA0kcPnPyHxW2Xv6uw/AAAAP3ULAAAAAAAAAe0CAAA8AAAA4Gq2PJ265z8h8Vtl7+rsPwAAAD+FCwAAAAAAAAHuAgAAPAAAAAbki0Spsec/IfFbZe/q7D8AAAA/lQsAAAAAAAAB7wIAADwAAAAqXWFMtajnPyHxW2Xv6uw/AAAAP0EMAAAAAAAAAfACAAA8AAAAUNY2VMGf5z/iRTY9AePsPwAAAD9QDAAAAAAAAAHxAgAAPAAAAHVPDFzNluc/4kU2PQHj7D8AAAA/XwwAAAAAAAAL</ink>
</athena>
</file>

<file path=customXml/item2.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sAAAAMAAAABwMAAAAAAQAAABAAAAAECUlua0F0b21WMQIAAAAJBAAAAAkFAAAACQYAAAAJBwAAAAkIAAAACQkAAAAJCgAAAAkLAAAACQwAAAAJDQAAAAkOAAAADQUFBAAAAAtQZW5TdHJva2VWMQQAAAAKQXR0cmlidXRlcwVUcmFjZQlTdGFydFRpbWUEVHlwZQQEAAQPUGVuQXR0cmlidXRlc1YxAgAAAApJbmtUcmFjZVYxAgAAABAMQWN0aW9uVHlwZVYxAgAAAAIAAAAJDwAAAAkQAAAAfw4AAAAAAAAF7////wxBY3Rpb25UeXBlVjEBAAAAB3ZhbHVlX18ACAIAAAAAAAAAAQUAAAAEAAAACRIAAAAJEwAAANEoAAAAAAAAAez////v////AAAAAAEGAAAABAAAAAkVAAAACRYAAAADRgAAAAAAAAHp////7////wAAAAABBwAAAAQAAAAJGAAAAAkZAAAAiE4AAAAAAAAB5v///+////8AAAAAAQgAAAAEAAAACRsAAAAJHAAAAFldAAAAAAAAAeP////v////AAAAAAEJAAAABAAAAAkeAAAACR8AAADXYQAAAAAAAAHg////7////wAAAAABCgAAAAQAAAAJIQAAAAkiAAAAYGUAAAAAAAAB3f///+////8AAAAAAQsAAAAEAAAACSQAAAAJJQAAAOF6AAAAAAAAAdr////v////AAAAAAEMAAAABAAAAAknAAAACSgAAABmfgAAAAAAAAHX////7////wAAAAABDQAAAAQAAAAJKgAAAAkrAAAAXYEAAAAAAAAB1P///+////8AAAAABQ4AAAANQ2xlYXJDYW52YXNWMQIAAAAJU3RhcnRUaW1lBFR5cGUABBAMQWN0aW9uVHlwZVYxAgAAAAIAAABUxAAAAAAAAAHT////7////wAAAAAFDwAAAA9QZW5BdHRyaWJ1dGVzVjEKAAAAB19jb2xvckEHX2NvbG9yUgdfY29sb3JHB19jb2xvckIKRml0VG9DdXJ2ZQZIZWlnaHQOSWdub3JlUHJlc3N1cmUNSXNIaWdobGlnaHRlcgVTaGFwZQVXaWR0aAAAAAAAAAAABAACAgICAQYBAQxCcnVzaFNoYXBlVjECAAAABgIAAAD/8FooAAAAAAAAAAhAAAAF0v///wxCcnVzaFNoYXBlVjEBAAAAB3ZhbHVlX18ACAIAAAABAAAAAAAAAAAACEAFEAAAAApJbmtUcmFjZVYxAwAAAA1MaXN0YDErX2l0ZW1zDExpc3RgMStfc2l6ZQ9MaXN0YDErX3ZlcnNpb24EAAAYU2hhcmVkLklua2luZy5JbmtQb2ludFtdAgAAAAgIAgAAAAkvAAAAHgEAAB4BAAABEgAAAA8AAAD/8FooAAAAAAAAAAhAAAAB0P///9L///8BAAAAAAAAAAAACEABEwAAABAAAAAJMQAAAEAAAABAAAAAARUAAAAPAAAA//BaKAAAAAAAAAAIQAAAAc7////S////AQAAAAAAAAAAAAhAARYAAAAQAAAACTMAAAA1AAAANQAAAAEYAAAADwAAAP/wWigAAAAAAAAACEAAAAHM////0v///wEAAAAAAAAAAAAIQAEZAAAAEAAAAAk1AAAAFgAAABYAAAABGwAAAA8AAAD/8FooAAAAAAAAAAhAAAAByv///9L///8BAAAAAAAAAAAACEABHAAAABAAAAAJNwAAAD0AAAA9AAAAAR4AAAAPAAAA//BaKAAAAAAAAAAIQAAAAcj////S////AQAAAAAAAAAAAAhAAR8AAAAQAAAACTkAAAAXAAAAFwAAAAEhAAAADwAAAP/wWigAAAAAAAAACEAAAAHG////0v///wEAAAAAAAAAAAAIQAEiAAAAEAAAAAk7AAAAGAAAABgAAAABJAAAAA8AAAD/8FooAAAAAAAAAAhAAAABxP///9L///8BAAAAAAAAAAAACEABJQAAABAAAAAJPQAAACEAAAAhAAAAAScAAAAPAAAA//BaKAAAAAAAAAAIQAAAAcL////S////AQAAAAAAAAAAAAhAASgAAAAQAAAACT8AAAAUAAAAFAAAAAEqAAAADwAAAP/wWigAAAAAAAAACEAAAAHA////0v///wEAAAAAAAAAAAAIQAErAAAAEAAAAAlBAAAAGQAAABkAAAAHLwAAAAABAAAAAAIAAAQKSW5rUG9pbnRWMQI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3iBzEAAAAAAQAAAEAAAAAECklua1BvaW50VjECAA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HMwAAAAABAAAAQAAAAAQKSW5rUG9pbnRWMQIA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DQsHNQAAAAABAAAAIAAAAAQKSW5rUG9pbnRWMQIAAAAJ1QEAAAnWAQAACdcBAAAJ2AEAAAnZAQAACdoBAAAJ2wEAAAncAQAACd0BAAAJ3gEAAAnfAQAACeABAAAJ4QEAAAniAQAACeMBAAAJ5AEAAAnlAQAACeYBAAAJ5wEAAAnoAQAACekBAAAJ6gEAAA0KBzcAAAAAAQAAAEAAAAAECklua1BvaW50VjECAA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NAwc5AAAAAAEAAAAgAAAABApJbmtQb2ludFYxAgAAAAkoAgAACSkCAAAJKgIAAAkrAgAACSwCAAAJLQIAAAkuAgAACS8CAAAJMAIAAAkxAgAACTICAAAJMwIAAAk0AgAACTUCAAAJNgIAAAk3AgAACTgCAAAJOQIAAAk6AgAACTsCAAAJPAIAAAk9AgAACT4CAAANCQc7AAAAAAEAAAAgAAAABApJbmtQb2ludFYxAgAAAAk/AgAACUACAAAJQQIAAAlCAgAACUMCAAAJRAIAAAlFAgAACUYCAAAJRwIAAAlIAgAACUkCAAAJSgIAAAlLAgAACUwCAAAJTQIAAAlOAgAACU8CAAAJUAIAAAlRAgAACVICAAAJUwIAAAlUAgAACVUCAAAJVgIAAA0IBz0AAAAAAQAAAEAAAAAECklua1BvaW50VjECAAAACVcCAAAJWAIAAAlZAgAACVoCAAAJWwIAAAlcAgAACV0CAAAJXgIAAAlfAgAACWACAAAJYQIAAAliAgAACWMCAAAJZAIAAAllAgAACWYCAAAJZwIAAAloAgAACWkCAAAJagIAAAlrAgAACWwCAAAJbQIAAAluAgAACW8CAAAJcAIAAAlxAgAACXICAAAJcwIAAAl0AgAACXUCAAAJdgIAAAl3AgAADR8HPwAAAAABAAAAIAAAAAQKSW5rUG9pbnRWMQIAAAAJeAIAAAl5AgAACXoCAAAJewIAAAl8AgAACX0CAAAJfgIAAAl/AgAACYACAAAJgQIAAAmCAgAACYMCAAAJhAIAAAmFAgAACYYCAAAJhwIAAAmIAgAACYkCAAAJigIAAAmLAgAADQwHQQAAAAABAAAAIAAAAAQKSW5rUG9pbnRWMQIAAAAJjAIAAAmNAgAACY4CAAAJjwIAAAmQAgAACZECAAAJkgIAAAmTAgAACZQCAAAJlQIAAAmWAgAACZcCAAAJmAIAAAmZAgAACZoCAAAJmwIAAAmcAgAACZ0CAAAJngIAAAmfAgAACaACAAAJoQIAAAmiAgAACaMCAAAJpAIAAA0HBUIAAAAKSW5rUG9pbnRWMQQAAAABWAFZDlByZXNzdXJlRmFjdG9yCVRpbWVTdGFtcAAAAAAGBgsQAgAAAMlvRXb2RuI/LiSKbJ5Fuz8AAAA/AAAAAAAAAAABQwAAAEIAAADJb0V29kbiP95kmC7Ji7s/AAAAPw8AAAAAAAAAAUQAAABCAAAAlsrz3ytT4j/eZJguyYu7PwAAAD9dAAAAAAAAAAFFAAAAQgAAAGMloklhX+I/3mSYLsmLuz8AAAA/XQAAAAAAAAABRgAAAEIAAADLNa2GAYTiP95kmC7Ji7s/AAAAP20AAAAAAAAAAUcAAABCAAAAZesJWmyc4j/eZJguyYu7PwAAAD9tAAAAAAAAAAFIAAAAQgAAAGfOPeLxuuI/3mSYLsmLuz8AAAA/fQAAAAAAAAABSQAAAEIAAABnsXFqd9niP95kmC7Ji7s/AAAAP30AAAAAAAAAAUoAAABCAAAAnBwrEU0K4z/eZJguyYu7PwAAAD+MAAAAAAAAAAFLAAAAQgAAANGH5LciO+M/3mSYLsmLuz8AAAA/jAAAAAAAAAABTAAAAEIAAACgxcap3WXjP95kmC7Ji7s/AAAAP5wAAAAAAAAAAU0AAABCAAAAbgOpm5iQ4z/eZJguyYu7PwAAAD+cAAAAAAAAAAFOAAAAQgAAAD1Bi41Tu+M/3mSYLsmLuz8AAAA/qwAAAAAAAAABTwAAAEIAAAByrEQ0KezjP95kmC7Ji7s/AAAAP6sAAAAAAAAAAVAAAABCAAAA2rxPcckQ5D/eZJguyYu7PwAAAD+7AAAAAAAAAAFRAAAAQgAAAA8oCRifQeQ/3mSYLsmLuz8AAAA/uwAAAAAAAAABUgAAAEIAAADdZesJWmzkP95kmC7Ji7s/AAAAP8sAAAAAAAAAAVMAAABCAAAARHb2RvqQ5D/eZJguyYu7PwAAAD/LAAAAAAAAAAFUAAAAQgAAAHrhr+3PweQ/3mSYLsmLuz8AAAA/2gAAAAAAAAABVQAAAEIAAAB7xON1VeDkP95kmC7Ji7s/AAAAP9oAAAAAAAAAAVYAAABCAAAASgLGZxAL5T/eZJguyYu7PwAAAD/qAAAAAAAAAAFXAAAAQgAAALIS0aSwL+U/3mSYLsmLuz8AAAA/6gAAAAAAAAABWAAAAEIAAAB/ULOWa1rlP95kmC7Ji7s/AAAAP/oAAAAAAAAAAVkAAABCAAAA52C+0wt/5T/eZJguyYu7PwAAAD/6AAAAAAAAAAFaAAAAQgAAABzMd3rhr+U/3mSYLsmLuz8AAAA/CQEAAAAAAAABWwAAAEIAAADrCVpsnNrlP95kmC7Ji7s/AAAAPygBAAAAAAAAAVwAAABCAAAA8j7FJUOw5j/Oom3oSLm6PwAAAD8oAQAAAAAAAAFdAAAAQgAAAFwyBOto8+Y/HmJfJh5zuj8AAAA/OAEAAAAAAAABXgAAAEIAAADFJUOwjjbnP24hUWTzLLo/AAAAPzgBAAAAAAAAAV8AAABCAAAAYL7TC39t5z9uIVFk8yy6PwAAAD9IAQAAAAAAAAFgAAAAQgAAAMmxEtGksOc/vuBCosjmuT8AAAA/SAEAAAAAAAABYQAAAEIAAAAypVGWyvPnPxKgNOCdoLk/AAAAP1cBAAAAAAAAAWIAAABCAAAANGu5ptUw6D+yHhhcSBS5PwAAAD9XAQAAAAAAAAFjAAAAQgAAADYxIbfgbeg/sh4YXEgUuT8AAAA/ZwEAAAAAAAABZAAAAEIAAABrnNpdtp7oPwLeCZodzrg/AAAAP2cBAAAAAAAAAWUAAABCAAAAoQeUBIzP6D9SnfvX8oe4PwAAAD93AQAAAAAAAAFmAAAAQgAAAAkYn0Es9Og/Up371/KHuD8AAAA/hgEAAAAAAAABZwAAAEIAAADXVYEz5x7pP1Kd+9fyh7g/AAAAP4YBAAAAAAAAAWgAAABCAAAAPmaMcIdD6T9SnfvX8oe4PwAAAD+GAQAAAAAAAAFpAAAAQgAAAEBJwPgMYuk/olztFchBuD8AAAA/lgEAAAAAAAABagAAAEIAAADdxITcgrfpP6Jc7RXIQbg/AAAAP6UBAAAAAAAAAWsAAABCAAAA3ae4ZAjW6T+iXO0VyEG4PwAAAD+lAQAAAAAAAAFsAAAAQgAAAHhdFThz7uk/olztFchBuD8AAAA/tQEAAAAAAAABbQAAAEIAAAASE3IL3gbqP6Jc7RXIQbg/AAAAP7UBAAAAAAAAAW4AAABCAAAAR5v3KS4Z6j+iXO0VyEG4PwAAAD/FAQAAAAAAAAFvAAAAQgAAAHojfUh+K+o/olztFchBuD8AAAA/xQEAAAAAAAABcAAAAEIAAACuqwJnzj3qP6Jc7RXIQbg/AAAAP9QBAAAAAAAAAXEAAABCAAAA4jOIhR5Q6j+iXO0VyEG4PwAAAD/kAQAAAAAAAAFyAAAAQgAAABa8DaRuYuo/olztFchBuD8AAAA/5AEAAAAAAAABcwAAAEIAAABJRJPCvnTqP6Jc7RXIQbg/AAAAP+QBAAAAAAAAAXQAAABCAAAAfswY4Q6H6j+iXO0VyEG4PwAAAD/0AQAAAAAAAAF1AAAAQgAAABiCdbR5n+o/olztFchBuD8AAAA/AwIAAAAAAAABdgAAAEIAAABMCvvSybHqP6Jc7RXIQbg/AAAAPwMCAAAAAAAAAXcAAABCAAAA579XpjTK6j+iXO0VyEG4PwAAAD8DAgAAAAAAAAF4AAAAQgAAAIJ1tHmf4uo/olztFchBuD8AAAA/EwIAAAAAAAABeQAAAEIAAAAcKxFNCvvqP6Jc7RXIQbg/AAAAPyICAAAAAAAAAXoAAABCAAAAt+BtIHUT6z+iXO0VyEG4PwAAAD8iAgAAAAAAAAF7AAAAQgAAAOpo8z7FJes/olztFchBuD8AAAA/IgIAAAAAAAABfAAAAEIAAACFHlASMD7rP6Jc7RXIQbg/AAAAPzICAAAAAAAAAX0AAABCAAAAuabVMIBQ6z+iXO0VyEG4PwAAAD9CAgAAAAAAAAF+AAAAQgAAAFNcMgTraOs/olztFchBuD8AAAA/QgIAAAAAAAABfwAAAEIAAABUP2aMcIfrP6Jc7RXIQbg/AAAAP1ECAAAAAAAAAYAAAABCAAAA7vTCX9uf6z+iXO0VyEG4PwAAAD9RAgAAAAAAAAGBAAAAQgAAAImqHzNGuOs/Up371/KHuD8AAAA/YQIAAAAAAAABggAAAEIAAAAjYHwGsdDrP1Kd+9fyh7g/AAAAP2ECAAAAAAAAAYMAAABCAAAAvhXZ2Rvp6z9SnfvX8oe4PwAAAD9xAgAAAAAAAAGEAAAAQgAAAFjLNa2GAew/Up371/KHuD8AAAA/cQIAAAAAAAABhQAAAEIAAACNU7vL1hPsP1Kd+9fyh7g/AAAAP4ACAAAAAAAAAYYAAABCAAAAwNtA6iYm7D9SnfvX8oe4PwAAAD+AAgAAAAAAAAGHAAAAQgAAAFuRnb2RPuw/Up371/KHuD8AAAA/kAIAAAAAAAABiAAAAEIAAACPGSPc4VDsP1Kd+9fyh7g/AAAAP5ACAAAAAAAAAYkAAABCAAAAXHTRRRdd7D9SnfvX8oe4PwAAAD+fAgAAAAAAAAGKAAAAQgAAACrPf69Maew/Up371/KHuD8AAAA/nwIAAAAAAAABiwAAAEIAAACQ/FZkZ2/sP1Kd+9fyh7g/AAAAP68CAAAAAAAAAYwAAABCAAAA9ykuGYJ17D9SnfvX8oe4PwAAAD+vAgAAAAAAAAGNAAAAQgAAAF1XBc6ce+w/Up371/KHuD8AAAA/vwIAAAAAAAABjgAAAEIAAABdVwXOnHvsPwLeCZodzrg/AAAAP+4CAAAAAAAAAY8AAABCAAAAxITcgreB7D8C3gmaHc64PwAAAD/uAgAAAAAAAAGQAAAAQgAAACqyszfSh+w/sh4YXEgUuT8AAAA//QIAAAAAAAABkQAAAEIAAAD3DGKhB5TsP7IeGFxIFLk/AAAAP/0CAAAAAAAAAZIAAABCAAAALJXnv1em7D9iXyYec1q5PwAAAD8NAwAAAAAAAAGTAAAAQgAAAMZKRJPCvuw/Yl8mHnNauT8AAAA/DQMAAAAAAAABlAAAAEIAAABhAKFmLdfsPxKgNOCdoLk/AAAAPxwDAAAAAAAAAZUAAABCAAAAYuPU7rL17D8SoDTgnaC5PwAAAD8cAwAAAAAAAAGWAAAAQgAAAGPGCHc4FO0/vuBCosjmuT8AAAA/LAMAAAAAAAABlwAAAEIAAABlqTz/vTLtP77gQqLI5rk/AAAAPywDAAAAAAAAAZgAAABCAAAAzLlHPF5X7T9uIVFk8yy6PwAAAD88AwAAAAAAAAGZAAAAQgAAAM2ce8Tjde0/HmJfJh5zuj8AAAA/PAMAAAAAAAABmgAAAEIAAADPf69MaZTtP86ibehIubo/AAAAP0sDAAAAAAAAAZsAAABCAAAAaTUMINSs7T/Oom3oSLm6PwAAAD9LAwAAAAAAAAGcAAAAQgAAAJy9kT4kv+0/fuN7qnP/uj8AAAA/WwMAAAAAAAABnQAAAEIAAAA3c+4Rj9ftPy4kimyeRbs/AAAAP1sDAAAAAAAAAZ4AAABCAAAAa/tzMN/p7T8uJIpsnkW7PwAAAD9rAwAAAAAAAAGfAAAAQgAAADlWIpoU9u0/LiSKbJ5Fuz8AAAA/egMAAAAAAAABoAAAAEIAAAAGsdADSgLuP95kmC7Ji7s/AAAAP3oDAAAAAAAAAaEAAABCAAAA0wt/bX8O7j/eZJguyYu7PwAAAD96AwAAAAAAAAGiAAAAQgAAADk5ViKaFO4/3mSYLsmLuz8AAAA/igMAAAAAAAABowAAAEIAAACgZi3XtBruP95kmC7Ji7s/AAAAP4oDAAAAAAAAAaQAAABCAAAABpQEjM8g7j/eZJguyYu7PwAAAD+ZAwAAAAAAAAGlAAAAQgAAAG3B20DqJu4/iqWm8PPRuz8AAAA/qQMAAAAAAAABpgAAAEIAAADU7rL1BC3uP4qlpvDz0bs/AAAAP6kDAAAAAAAAAacAAABCAAAAOxyKqh8z7j+Kpabw89G7PwAAAD+5AwAAAAAAAAGoAAAAQgAAAAh3OBRVP+4/iqWm8PPRuz8AAAA/uQMAAAAAAAABqQAAAEIAAABupA/Jb0XuP4qlpvDz0bs/AAAAP8gDAAAAAAAAAaoAAABCAAAAPP+9MqVR7j+Kpabw89G7PwAAAD/IAwAAAAAAAAGrAAAAQgAAAAhabJzaXe4/iqWm8PPRuz8AAAA/2AMAAAAAAAABrAAAAEIAAADWtBoGEGruP4qlpvDz0bs/AAAAP9gDAAAAAAAAAa0AAABCAAAApA/Jb0V27j+Kpabw89G7PwAAAD/oAwAAAAAAAAGuAAAAQgAAAHBqd9l6gu4/iqWm8PPRuz8AAAA/6AMAAAAAAAABrwAAAEIAAADYl06OlYjuP4qlpvDz0bs/AAAAP/cDAAAAAAAAAbAAAABCAAAApPL898qU7j+Kpabw89G7PwAAAD/3AwAAAAAAAAGxAAAAQgAAAHJNq2EAoe4/iqWm8PPRuz8AAAA/BwQAAAAAAAABsgAAAEIAAADYeoIWG6fuP4qlpvDz0bs/AAAAPwcEAAAAAAAAAbMAAABCAAAAptUwgFCz7j+Kpabw89G7PwAAAD8WBAAAAAAAAAG0AAAAQgAAAHIw3+mFv+4/iqWm8PPRuz8AAAA/JgQAAAAAAAABtQAAAEIAAABAi41Tu8vuP95kmC7Ji7s/AAAAPyYEAAAAAAAAAbYAAABCAAAADOY7vfDX7j/eZJguyYu7PwAAAD82BAAAAAAAAAG3AAAAQgAAAKibmJBb8O4/LiSKbJ5Fuz8AAAA/NgQAAAAAAAABuAAAAEIAAAB29kb6kPzuP37je6pz/7o/AAAAP0UEAAAAAAAAAbkAAABCAAAAqn7MGOEO7z9+43uqc/+6PwAAAD9FBAAAAAAAAAG6AAAAQgAAAHbZeoIWG+8/fuN7qnP/uj8AAAA/VQQAAAAAAAABuwAAAEIAAACqYQChZi3vP86ibehIubo/AAAAP1UEAAAAAAAAAbwAAABCAAAAeLyuCpw57z/Oom3oSLm6PwAAAD9lBAAAAAAAAAG9AAAAQgAAAEYXXXTRRe8/HmJfJh5zuj8AAAA/dAQAAAAAAAABvgAAAEIAAADgzLlHPF7vP77gQqLI5rk/AAAAP3QEAAAAAAAAAb8AAABCAAAAridosXFq7z9iXyYec1q5PwAAAD+EBAAAAAAAAAHAAAAAQgAAAHqCFhundu8/Up371/KHuD8AAAA/hAQAAAAAAAABwQAAAEIAAACuCpw594jvP6Jc7RXIQbg/AAAAP5MEAAAAAAAAAcIAAABCAAAAemVKoyyV7z+WmsLPR2+3PwAAAD+TBAAAAAAAAAHDAAAAQgAAALDtz8F8p+8/NhmmS/Litj8AAAA/owQAAAAAAAABxAAAAEIAAADidVXgzLnvP3oWbUNHyrU/AAAAP6MEAAAAAAAAAcUAAABCAAAAsNADSgLG7z9qVEL9xve0PwAAAD+zBAAAAAAAAAHGAAAAQgAAAH4rsrM30u8/XJIXt0YltD8AAAA/swQAAAAAAAABxwAAAEIAAABKhmAdbd7vP56P3q6bDLM/AAAAP8IEAAAAAAAAAcgAAABCAAAAGOEOh6Lq7z+QzbNoGzqyPwAAAD/CBAAAAAAAAAHJAAAAQgAAAH4O5ju98O8/0sp6YHAhsT8AAAA/0gQAAAAAAAABygAAAEIAAADkO73w1/bvPxTIQVjFCLA/AAAAP9IEAAAAAAAAAcsAAABCAAAA5Du98Nf27z9sjUqo3/iuPwAAAD/iBAAAAAAAAAHMAAAAQgAAAOQ7vfDX9u8/UAn1G99TrT8AAAA/MAUAAAAAAAABzQAAAEIAAAB8SH4rsrPvPyzrgcGFRKE/AAAAPz8FAAAAAAAAAc4AAABCAAAAFDhz7hGP7z9gyx9iXyaePwAAAD8/BQAAAAAAAAHPAAAAQgAAAOCv7c/BfO8/4MWtUQn1mz8AAAA/PwUAAAAAAAAB0AAAAEIAAABG+pD8VmTvP6i9AjkIq5g/AAAAP08FAAAAAAAAAdEAAABCAAAA3umFv7Y/7z9wtVcgB2GVPwAAAD9PBQAAAAAAAAHSAAAAQgAAAKp+zBjhDu8/gKpz/1r+kD8AAAA/XwUAAAAAAAAB0wAAAEIAAADcQOomJuTuP4BEkc2zaIs/AAAAP18FAAAAAAAAAdQAAABCAAAA2HqCFhun7j8QNDucsdSEPwAAAD9uBQAAAAAAAAHVAAAAQgAAAAhabJzaXe4/QEfK1V6BfD8AAAA/bgUAAAAAAAAB1gAAAEIAAAA5OVYimhTuP8BMPOa0sm4/AAAAP34FAAAAAAAAAdcAAABCAAAABOto8z7F7T/ANnSkXO1lPwAAAD+NBQAAAAAAAAHYAAAAQgAAADTKUnn+e+0/wDZ0pFztZT8AAAA/jQUAAAAAAAAB2QAAAEIAAABlqTz/vTLtPwBCWMUIUFo/AAAAP40FAAAAAAAAAdoAAABCAAAALltP0GLj7D8AQljFCFBaPwAAAD+dBQAAAAAAAAHbAAAAQgAAAF86OVYimuw/AEJYxQhQWj8AAAA/nQUAAAAAAAAB3AAAAEIAAACPGSPc4VDsPwBCWMUIUFo/AAAAP60FAAAAAAAAAd0AAABCAAAAwPgMYqEH7D8AQljFCFBaPwAAAD+tBQAAAAAAAAHeAAAAQgAAAImqHzNGuOs/AEJYxQhQWj8AAAA/vAUAAAAAAAAB3wAAAEIAAAAht+BtIHXrP8A2dKRc7WU/AAAAP8wFAAAAAAAAAeAAAABCAAAAHvF4XRU46z/ANnSkXO1lPwAAAD/MBQAAAAAAAAHhAAAAQgAAAIJY6AElAes/wEw85rSybj8AAAA/zAUAAAAAAAAB4gAAAEIAAABN7S5bT9DqP8BMPOa0sm4/AAAAP9wFAAAAAAAAAeMAAABCAAAAsVSe/16Z6j/ATDzmtLJuPwAAAD/cBQAAAAAAAAHkAAAAQgAAAK+ONu9TXOo/wEw85rSybj8AAAA/6wUAAAAAAAAB5QAAAEIAAABHm/cpLhnqP8BMPOa0sm4/AAAAP/sFAAAAAAAAAeYAAABCAAAA3ae4ZAjW6T/ATDzmtLJuPwAAAD/7BQAAAAAAAAHnAAAAQgAAAA6HourHjOk/wEw85rSybj8AAAA/CgYAAAAAAAAB6AAAAEIAAABxC94GUjfpP8BMPOa0sm4/AAAAPwoGAAAAAAAAAekAAABCAAAAPL3w1/bn6D/ATDzmtLJuPwAAAD8KBgAAAAAAAAHqAAAAQgAAAAVvA6mbmOg/wEw85rSybj8AAAA/GgYAAAAAAAAB6wAAAEIAAADOIBZ6QEnoP8BMPOa0sm4/AAAAPyoGAAAAAAAAAewAAABCAAAA////////5z/ATDzmtLJuPwAAAD8qBgAAAAAAAAHtAAAAQgAAAJcMwTravOc/wEw85rSybj8AAAA/OQYAAAAAAAAB7gAAAEIAAADH66rAmXPnP8BMPOa0sm4/AAAAPzkGAAAAAAAAAe8AAABCAAAA+MqURlkq5z/ATDzmtLJuPwAAAD9JBgAAAAAAAAHwAAAAQgAAAI7XVYEz5+Y/wEw85rSybj8AAAA/SQYAAAAAAAAB8QAAAEIAAAAl5Ba8DaTmP8BMPOa0sm4/AAAAP1kGAAAAAAAAAfIAAABCAAAAIx6vqwJn5j/ATDzmtLJuPwAAAD9oBgAAAAAAAAHzAAAAQgAAALsNpG5iQuY/wEw85rSybj8AAAA/aAYAAAAAAAAB9AAAAEIAAACGourHjBHmP8BMPOa0sm4/AAAAP2gGAAAAAAAAAfUAAABCAAAAUTcxIbfg5T/ATDzmtLJuPwAAAD94BgAAAAAAAAH2AAAAQgAAAIP5Ti/8teU/wEw85rSybj8AAAA/eAYAAAAAAAAB9wAAAEIAAACCFhundpflP8BMPOa0sm4/AAAAP4cGAAAAAAAAAfgAAABCAAAAgTPnHvF45T/ATDzmtLJuPwAAAD+HBgAAAAAAAAH5AAAAQgAAAE2rYQChZuU/wEw85rSybj8AAAA/lwYAAAAAAAAB+gAAAEIAAAAZI9zhUFTlP8BMPOa0sm4/AAAAP6cGAAAAAAAAAfsAAABCAAAATMgteBtI5T/ATDzmtLJuPwAAAD+nBgAAAAAAAAH8AAAAQgAAAOWaVsMAQuU/wEw85rSybj8AAAA/pwYAAAAAAAAB/QAAAEIAAAB/bX8O5jvlP8BMPOa0sm4/AAAAP7YGAAAAAAAAAf4AAABCAAAAGECoWcs15T/ATDzmtLJuPwAAAD/WBgAAAAAAAAH/AAAAQgAAALIS0aSwL+U/wEw85rSybj8AAAA/5QYAAAAAAAABAAEAAEIAAADktyI7eyPlP8BMPOa0sm4/AAAAP/UGAAAAAAAAAQEBAABCAAAAsC+dHCsR5T/ATDzmtLJuPwAAAD/1BgAAAAAAAAECAQAAQgAAABV6QEnA+OQ/wEw85rSybj8AAAA/BAcAAAAAAAABAwEAAEIAAAB7xON1VeDkP8BMPOa0sm4/AAAAPwQHAAAAAAAAAQQBAABCAAAAE7TYOLW75D/ATDzmtLJuPwAAAD8UBwAAAAAAAAEFAQAAQgAAAER29kb6kOQ/wEw85rSybj8AAAA/FAcAAAAAAAABBgEAAEIAAACp3WXrCVrkP8BMPOa0sm4/AAAAPyQHAAAAAAAAAQcBAABCAAAA2p+D+U4v5D9gMQKUBrxzPwAAAD8kBwAAAAAAAAEIAQAAQgAAAHOPeLyuCuQ/YDEClAa8cz8AAAA/MwcAAAAAAAABCQEAAEIAAAByrEQ0KezjP2AxApQGvHM/AAAAPzMHAAAAAAAAAQoBAABCAAAAcMkQrKPN4z9gMQKUBrxzPwAAAD9DBwAAAAAAAAELAQAAQgAAAD1Bi41Tu+M/YDzmtLIeeD8AAAA/QwcAAAAAAAABDAEAAEIAAABw5twjHq/jP2A85rSyHng/AAAAP1MHAAAAAAAAAQ0BAABCAAAACbkFbwOp4z9gPOa0sh54PwAAAD9TBwAAAAAAAAEOAQAAQgAAAKOLLrroouM/YDzmtLIeeD8AAAA/YgcAAAAAAAABDwEAAEIAAAA7XlcFzpzjP2A85rSyHng/AAAAP6EHAAAAAAAAARABAABCAAAA1TCAULOW4z9gPOa0sh54PwAAAD+wBwAAAAAAAAERAQAAQgAAAAjW0eZ9iuM/YDzmtLIeeD8AAAA/wAcAAAAAAAABEgEAAEIAAAA7eyN9SH7jP2A85rSyHng/AAAAP9AHAAAAAAAAARMBAABCAAAABvOdXvhr4z9AR8rVXoF8PwAAAD/QBwAAAAAAAAEUAQAAQgAAADmY7/TCX+M/QEfK1V6BfD8AAAA/0AcAAAAAAAABFQEAAEIAAADTahhAqFnjP0BHytVegXw/AAAAP98HAAAAAAAAARYBAABCAAAABhBq1nJN4z9AR8rVXoF8PwAAAD/vBwAAAAAAAAEXAQAAQgAAAJ/ikiFYR+M/QEfK1V6BfD8AAAA/7wcAAAAAAAABGAEAAEIAAAA5tbtsPUHjPyApV3sFcoA/AAAAP/4HAAAAAAAAARkBAABCAAAA0YfktyI74z8gKVd7BXKAPwAAAD/+BwAAAAAAAAEaAQAAQgAAAGtaDQMINeM/IClXewVygD8AAAA//gcAAAAAAAABGwEAAEIAAABrWg0DCDXjP6AuyYtbo4I/AAAAPw4IAAAAAAAAARwBAABCAAAABC02Tu0u4z+gLsmLW6OCPwAAAD8eCAAAAAAAAAEdAQAAQgAAAAQtNk7tLuM/EDQ7nLHUhD8AAAA/LQgAAAAAAAABHgEAAEIAAACe/16Z0ijjPxA0O5yx1IQ/AAAAPy0IAAAAAAAAAR8BAABCAAAAnv9emdIo4z+QOa2sBwaHPwAAAD89CAAAAAAAAAEgAQAAQgAAADfSh+S3IuM/kDmtrAcGhz8AAAA/PQgAAAAAAAABIQEAAEIAAADRpLAvnRzjPxA/H71dN4k/AAAAP00IAAAAAAAAASIBAABCAAAAanfZeoIW4z+ARJHNs2iLPwAAAD9NCAAAAAAAAAEjAQAAQgAAAGp32XqCFuM/AEoD3gmajT8AAAA/XAgAAAAAAAABJAEAAEIAAAAESgLGZxDjP4BPde5fy48/AAAAP1wIAAAAAAAAASUBAABCAAAAnBwrEU0K4z+AqnP/Wv6QPwAAAD9sCAAAAAAAAAEmAQAAQgAAAJwcKxFNCuM/OK2sBwYXkj8AAAA/ewgAAAAAAAABJwEAAEIAAAA271NcMgTjP7iyHhhcSJQ/AAAAP3sIAAAAAAAAASgBAABCAAAANu9TXDIE4z9wtVcgB2GVPwAAAD+LCAAAAAAAAAEpAQAAQgAAAM/BfKcX/uI/MLiQKLJ5lj8AAAA/iwgAAAAAAAABKgEAAEIAAADPwXynF/7iP/C6yTBdkpc/AAAAP5sIAAAAAAAAASsBAABCAAAAz8F8pxf+4j9owDtBs8OZPwAAAD+bCAAAAAAAAAEsAQAAQgAAAGmUpfL89+I/KMN0SV7cmj8AAAA/qggAAAAAAAABLQEAAEIAAABplKXy/PfiP+DFrVEJ9Zs/AAAAP6oIAAAAAAAAAS4BAABCAAAAaZSl8vz34j9gyx9iXyaePwAAAD+6CAAAAAAAAAEvAQAAQgAAAAJnzj3i8eI/bOhIudoroD8AAAA/uggAAAAAAAABMAEAAEIAAACcOfeIx+viP8xpZT0wuKA/AAAAP8oIAAAAAAAAATEBAABCAAAANQwg1Kzl4j+IbJ5F29ChPwAAAD/ZCAAAAAAAAAEyAQAAQgAAADUMINSs5eI/6O26yTBdoj8AAAA/+AgAAAAAAAABMwEAAEIAAABnsXFqd9niP8R0SV7cGqU/AAAAP/gIAAAAAAAAATQBAABCAAAAZ7FxanfZ4j8g9mXiMaelPwAAAD8ICQAAAAAAAAE1AQAAQgAAAGexcWp32eI/gHeCZoczpj8AAAA/CAkAAAAAAAABNgEAAEIAAABnsXFqd9niP+D4nurcv6Y/AAAAPxgJAAAAAAAAATcBAABCAAAAZ7FxanfZ4j88ertuMkynPwAAAD8nCQAAAAAAAAE4AQAAQgAAAGexcWp32eI/nPvX8ofYpz8AAAA/JwkAAAAAAAABOQEAAEIAAABnsXFqd9niP/x89HbdZKg/AAAAPzcJAAAAAAAAAToBAABCAAAAZ7FxanfZ4j9Y/hD7MvGoPwAAAD83CQAAAAAAAAE7AQAAQgAAAGexcWp32eI/uH8tf4h9qT8AAAA/RwkAAAAAAAABPAEAAEIAAABnsXFqd9niP3SCZoczlqo/AAAAP0cJAAAAAAAAAT0BAABCAAAAZ7FxanfZ4j/UA4MLiSKrPwAAAD9WCQAAAAAAAAE+AQAAQgAAAGexcWp32eI/NIWfj96uqz8AAAA/VgkAAAAAAAABPwEAAEIAAABnsXFqd9niP5QGvBM0O6w/AAAAP2YJAAAAAAAAAUABAABCAAAAAYSatVzT4j+UBrwTNDusPwAAAD9mCQAAAAAAAAFBAQAAQgAAAAGEmrVc0+I/8IfYl4nHrD8AAAA/dQkAAAAAAAABQgEAAEIAAAABhJq1XNPiP1AJ9RvfU60/AAAAP4UJAAAAAAAAAUMBAABCAAAAAYSatVzT4j+wihGgNOCtPwAAAD/TCQAAAAAAAAFEAQAAQgAAAAGEmrVc0+I/DAwuJIpsrj8AAAA/0wkAAAAAAAABRQEAAEIAAAABhJq1XNPiP2yNSqjf+K4/AAAAP+MJAAAAAAAAAUYBAABCAAAAAYSatVzT4j/MDmcsNYWvPwAAAD/jCQAAAAAAAAFHAQAAQgAAAAGEmrVc0+I/xAhQGvBOsD8AAAA/8gkAAAAAAAABSAEAAEIAAAABhJq1XNPiP3RJXtwalbA/AAAAPwIKAAAAAAAAAUkBAABCAAAAAYSatVzT4j8iimyeRduwPwAAAD8SCgAAAAAAAAFKAQAAQgAAAAGEmrVc0+I/0sp6YHAhsT8AAAA/IQoAAAAAAAABSwEAAEIAAAABhJq1XNPiP4ILiSKbZ7E/AAAAPyEKAAAAAAAAAUwBAABCAAAAAYSatVzT4j8yTJfkxa2xPwAAAD8xCgAAAAAAAAFNAQAAQgAAAAGEmrVc0+I/4IylpvDzsT8AAAA/QQoAAAAAAAABTgEAAEIAAAABhJq1XNPiP5DNs2gbOrI/AAAAP0EKAAAAAAAAAU8BAABCAAAAAYSatVzT4j9ADsIqRoCyPwAAAD9QCgAAAAAAAAFQAQAAQgAAAAGEmrVc0+I/7k7Q7HDGsj8AAAA/YAoAAAAAAAABUQEAAEIAAAABhJq1XNPiP56P3q6bDLM/AAAAP38KAAAAAAAAAVIBAABCAAAAAYSatVzT4j9O0OxwxlKzPwAAAD++CgAAAAAAAAFTAQAAQgAAAGexcWp32eI/TtDscMZSsz8AAAA/zQoAAAAAAAABVAEAAEIAAABnsXFqd9niP/wQ+zLxmLM/AAAAP80KAAAAAAAAAVUBAABCAAAAZ7FxanfZ4j+sUQn1G9+zPwAAAD/dCgAAAAAAAAFWAQAAQgAAAGexcWp32eI/XJIXt0YltD8AAAA/3QoAAAAAAAABVwEAAEIAAABnsXFqd9niPw7TJXlxa7Q/AAAAP+wKAAAAAAAAAVgBAABCAAAAZ7FxanfZ4j+6EzQ7nLG0PwAAAD8MCwAAAAAAAAFZAQAAQgAAAGexcWp32eI/alRC/cb3tD8AAAA/Dw0AAAAAAAABWgEAAEIAAADP3kgfkt/iP2pUQv3G97Q/AAAAPz4NAAAAAAAAAVsBAABCAAAAz95IH5Lf4j8clVC/8T21PwAAAD8+DQAAAAAAAAFcAQAAQgAAAM/eSB+S3+I/ehZtQ0fKtT8AAAA/Pg0AAAAAAAABXQEAAEIAAADP3kgfkt/iPypXewVyELY/AAAAP04NAAAAAAAAAV4BAABCAAAANQwg1Kzl4j8qV3sFchC2PwAAAD9tDQAAAAAAAAFfAQAAQgAAADUMINSs5eI/1peJx5xWtj8AAAA/bQ0AAAAAAAABYAEAAEIAAABoLde0GgaAP3hxa1RC/dY/AAAAPwAAAAAAAAAAAWEBAABCAAAAEIei6seMgT94cWtUQv3WPwAAAD+rAAAAAAAAAAFiAQAAQgAAAFw6OVYimoQ/eHFrVEL91j8AAAA/uwAAAAAAAAABYwEAAEIAAABUR5v3KS6JP3hxa1RC/dY/AAAAP7sAAAAAAAAAAWQBAABCAAAAdl0VOHPukT94cWtUQv3WPwAAAD/LAAAAAAAAAAFlAQAAQgAAAHJqd9l6gpY/eHFrVEL91j8AAAA/ywAAAAAAAAABZgEAAEIAAAAS0aSwL52cP3hxa1RC/dY/AAAAP9oAAAAAAAAAAWcBAABCAAAA1xvpQ/JboT94cWtUQv3WPwAAAD/aAAAAAAAAAAFoAQAAQgAAAGdS2JdOjqU/eHFrVEL91j8AAAA/6gAAAAAAAAABaQEAAEIAAAAh3OFQVP2oP3hxa1RC/dY/AAAAP+oAAAAAAAAAAWoBAABCAAAARzxeVwXOrD8gUWTzLNrWPwAAAD/6AAAAAAAAAAFrAQAAQgAAAADjM4iFHrA/9MDgQqLI1j8AAAA/+gAAAAAAAAABbAEAAEIAAACqPP+9MqWxP/TA4EKiyNY/AAAAPwkBAAAAAAAAAW0BAABCAAAA5r9XpjTKsj+coNnhjKXWPwAAAD8JAQAAAAAAAAFuAQAAQgAAAI4ZI9zhULQ/chBWMQKU1j8AAAA/GQEAAAAAAAABbwEAAEIAAADOnHvE43W1P3IQVjEClNY/AAAAPygBAAAAAAAAAXABAABCAAAACiDUrOWatj9GgNKAd4LWPwAAAD8oAQAAAAAAAAFxAQAAQgAAABQ4c+4Rj7c/GvBO0Oxw1j8AAAA/OAEAAAAAAAABcgEAAEIAAABSu8vWE7S4PxrwTtDscNY/AAAAPzgBAAAAAAAAAXMBAABCAAAAJmixcWp3uT/uX8sfYl/WPwAAAD9IAQAAAAAAAAF0AQAAQgAAAGTrCVpsnLo/7l/LH2Jf1j8AAAA/SAEAAAAAAAABdQEAAEIAAAAMRdWPGSO8P8LPR2/XTdY/AAAAP0gBAAAAAAAAAXYBAABCAAAAtJ6gxcapvT/Cz0dv103WPwAAAD9XAQAAAAAAAAF3AQAAQgAAAF74a/tzML8/lj/Evkw81j8AAAA/VwEAAAAAAAABeAEAAEIAAAADqZuYkFvAP5Y/xL5MPNY/AAAAP2cBAAAAAAAAAXkBAABCAAAA11WBM+cewT+WP8S+TDzWPwAAAD9nAQAAAAAAAAF6AQAAQgAAAHaXrSdoscE/lj/Evkw81j8AAAA/dwEAAAAAAAABewEAAEIAAAAZZak8/73CP2qvQA7CKtY/AAAAP4YBAAAAAAAAAXwBAABCAAAA6YW/tj8Hwz9qr0AOwirWPwAAAD+lAQAAAAAAAAF9AQAAQgAAAO0Rj9dVgcM/aq9ADsIq1j8AAAA/pQEAAAAAAAABfgEAAEIAAAAjfUh+K7LDP2qvQA7CKtY/AAAAP6UBAAAAAAAAAX8BAABCAAAAvjKlUZbKwz9qr0AOwirWPwAAAD+1AQAAAAAAAAGAAQAAQgAAAPOdXvhr+8M/aq9ADsIq1j8AAAA/DAMAAAAAAAABgQEAAEIAAACNU7vL1hPEP5Y/xL5MPNY/AAAAPxsDAAAAAAAAAYIBAABCAAAAKAkYn0EsxD+WP8S+TDzWPwAAAD8bAwAAAAAAAAGDAQAAQgAAAMK+dHKsRMQ/ws9Hb9dN1j8AAAA/KwMAAAAAAAABhAEAAEIAAAD3KS4ZgnXEP+5fyx9iX9Y/AAAAPzsDAAAAAAAAAYUBAABCAAAAxkpEk8K+xD8a8E7Q7HDWPwAAAD87AwAAAAAAAAGGAQAAQgAAAABCzVquacU/RoDSgHeC1j8AAAA/SgMAAAAAAAABhwEAAEIAAAAJWmyc2l3GP3IQVjEClNY/AAAAP0oDAAAAAAAAAYgBAABCAAAAd7yuCpw5xz+coNnhjKXWPwAAAD9KAwAAAAAAAAGJAQAAQgAAAIHUTUzILcg/yjBdkhe31j8AAAA/WgMAAAAAAAABigEAAEIAAADvNpC6iQnJP/TA4EKiyNY/AAAAP2oDAAAAAAAAAYsBAABCAAAAxON1VeDMyT9M4eejt+vWPwAAAD9qAwAAAAAAAAGMAQAAQgAAADJGuMOhqMo/eHFrVEL91j8AAAA/agMAAAAAAAABjQEAAEIAAADWE7TYOLXLP3hxa1RC/dY/AAAAP3kDAAAAAAAAAY4BAABCAAAAqsCZc494zD94cWtUQv3WPwAAAD95AwAAAAAAAAGPAQAAQgAAABgj3OFQVM0/eHFrVEL91j8AAAA/iQMAAAAAAAABkAEAAEIAAADuz8F8pxfOP3hxa1RC/dY/AAAAP4kDAAAAAAAAAZEBAABCAAAAwnynF/7azj94cWtUQv3WPwAAAD+YAwAAAAAAAAGSAQAAQgAAAMYIdzgUVc8/eHFrVEL91j8AAAA/uAMAAAAAAAABkwEAAEIAAACatVzTahjQP0zh56O369Y/AAAAP7gDAAAAAAAAAZQBAABCAAAAZxALPaAk0D9M4eejt+vWPwAAAD+4AwAAAAAAAAGVAQAAQgAAAALGZxALPdA/TOHno7fr1j8AAAA/xwMAAAAAAAABlgEAAEIAAADPIBZ6QEnQP0zh56O369Y/AAAAP9EDAAAAAAAAAZcBAABCAAAAnHvE43VV0D8gUWTzLNrWPwAAAD/hAwAAAAAAAAGYAQAAQgAAAGrWck2rYdA/IFFk8yza1j8AAAA/nAQAAAAAAAABmQEAAEIAAAA3MSG34G3QPyBRZPMs2tY/AAAAP/oEAAAAAAAAAZoBAABCAAAABIzPIBZ60D8gUWTzLNrWPwAAAD8ZBQAAAAAAAAGbAQAAQgAAANHmfYpLhtA/9MDgQqLI1j8AAAA/KQUAAAAAAAABnAEAAEIAAABsnNpdtp7QP/TA4EKiyNY/AAAAPykFAAAAAAAAAZ0BAABCAAAAOfeIx+uq0D/0wOBCosjWPwAAAD85BQAAAAAAAAGeAQAAQgAAAAZSNzEht9A/9MDgQqLI1j8AAAA/OQUAAAAAAAABnwEAAEIAAADUrOWaVsPQP/TA4EKiyNY/AAAAP0gFAAAAAAAAAaABAABCAAAA4DOIhR5QUj88MLiQKLLhPwAAAD8AAAAAAAAAAAGhAQAAQgAAACAB4zOIhV4/PDC4kCiy4T8AAAA/ywAAAAAAAAABogEAAEIAAAAw5x7xeF1lPzwwuJAosuE/AAAAP8sAAAAAAAAAAaMBAABCAAAA0E1MyC14az88MLiQKLLhPwAAAD/bAAAAAAAAAAGkAQAAQgAAADjavE9xyXA/PDC4kCiy4T8AAAA/2wAAAAAAAAABpQEAAEIAAACIjVO7y9ZzPzwwuJAosuE/AAAAP+oAAAAAAAAAAaYBAABCAAAA2EDqJibkdj88MLiQKLLhPwAAAD/qAAAAAAAAAAGnAQAAQgAAAICnF/7a/nw/PDC4kCiy4T8AAAA/+gAAAAAAAAABqAEAAEIAAAC04G0gdRODPzwwuJAosuE/AAAAP/oAAAAAAAAAAakBAABCAAAA/KBmLde0ij88MLiQKLLhPwAAAD8KAQAAAAAAAAGqAQAAQgAAAEoK+9LJsZI/PDC4kCiy4T8AAAA/CgEAAAAAAAABqwEAAEIAAAAaxEIPKAmYPzwwuJAosuE/AAAAPxkBAAAAAAAAAawBAABCAAAA5n2KS4ZgnT88MLiQKLLhPwAAAD8ZAQAAAAAAAAGtAQAAQgAAAJ/ikiFYR6s/EaA04J2g4T8AAAA/SAEAAAAAAAABrgEAAEIAAABZbJzaXbauPxGgNOCdoOE/AAAAP0gBAAAAAAAAAa8BAABCAAAAQGaMcIdDsT8RoDTgnaDhPwAAAD9IAQAAAAAAAAGwAQAAQgAAABwrEU0K+7I/EaA04J2g4T8AAAA/WAEAAAAAAAABsQEAAEIAAADEhNyCt4G0P/rX8ofYl+E/AAAAP2cBAAAAAAAAAbIBAABCAAAAat6nuGQItj/61/KH2JfhPwAAAD9nAQAAAAAAAAGzAQAAQgAAABQ4c+4Rj7c/+tfyh9iX4T8AAAA/ZwEAAAAAAAABtAEAAEIAAAAwgFCzlmu6P/rX8ofYl+E/AAAAP3MBAAAAAAAAAbUBAABCAAAAbgOpm5iQuz/61/KH2JfhPwAAAD+DAQAAAAAAAAG2AQAAQgAAAKyGAYSatbw/+tfyh9iX4T8AAAA/kgEAAAAAAAABtwEAAEIAAAC0nqDFxqm9P/rX8ofYl+E/AAAAP6IBAAAAAAAAAbgBAABCAAAA8iH5rcjOvj/61/KH2JfhPwAAAD+iAQAAAAAAAAG5AQAAQgAAAMjO3kgfkr8/+tfyh9iX4T8AAAA/sQEAAAAAAAABugEAAEIAAAA0iIUeUBLAP/rX8ofYl+E/AAAAP9EBAAAAAAAAAbsBAABCAAAAPKAkYHwGwT/61/KH2JfhPwAAAD/RAQAAAAAAAAG8AQAAQgAAAHEL3gZSN8E/+tfyh9iX4T8AAAA/0QEAAAAAAAABvQEAAEIAAAAMwTravE/BP/rX8ofYl+E/AAAAP+ABAAAAAAAAAb4BAABCAAAApnaXrSdowT/61/KH2JfhPwAAAD8PAgAAAAAAAAG/AQAAQgAAAEEs9ICSgME/+tfyh9iX4T8AAAA/DwIAAAAAAAABwAEAAEIAAADb4VBU/ZjBP/rX8ofYl+E/AAAAPx8CAAAAAAAAAcEBAABCAAAAr44271Ncwj8RoDTgnaDhPwAAAD8+AgAAAAAAAAHCAQAAQgAAALQaBhBq1sI/EaA04J2g4T8AAAA/TgIAAAAAAAABwwEAAEIAAAC4ptUwgFDDPxGgNOCdoOE/AAAAP04CAAAAAAAAAcQBAABCAAAAWOgBJQHjwz8RoDTgnaDhPwAAAD9OAgAAAAAAAAHFAQAAQgAAAPcpLhmCdcQ/EaA04J2g4T8AAAA/fQIAAAAAAAABxgEAAEIAAABupA/Jb0XGPxGgNOCdoOE/AAAAP30CAAAAAAAAAccBAABCAAAAqJuYkFvwxj8RoDTgnaDhPwAAAD99AgAAAAAAAAHIAQAAQgAAABJyC94GUsc/EaA04J2g4T8AAAA/jAIAAAAAAAAByQEAAEIAAAB9SH4rsrPHPxGgNOCdoOE/AAAAP4wCAAAAAAAAAcoBAABCAAAAsrM30ofkxz8RoDTgnaDhPwAAAD+cAgAAAAAAAAHLAQAAQgAAAOce8XhdFcg/EaA04J2g4T8AAAA/qwIAAAAAAAABzAEAAEIAAABR9WPGCHfIPxGgNOCdoOE/AAAAP7sCAAAAAAAAAc0BAABCAAAAhmAdbd6nyD8RoDTgnaDhPwAAAD8JAwAAAAAAAAHOAQAAQgAAACAWekBJwMg/EaA04J2g4T8AAAA/CQMAAAAAAAABzwEAAEIAAAC7y9YTtNjIPxGgNOCdoOE/AAAAPwkDAAAAAAAAAdABAABCAAAAVYEz5x7xyD8RoDTgnaDhPwAAAD8oAwAAAAAAAAHRAQAAQgAAAO82kLqJCck/EaA04J2g4T8AAAA/OAMAAAAAAAAB0gEAAEIAAADvNpC6iQnJPydodjhjqeE/AAAAP3cDAAAAAAAAAdMBAABCAAAAiuzsjfQhyT8naHY4Y6nhPwAAAD+0AwAAAAAAAAHUAQAAQgAAACSiSWFfOsk/PDC4kCiy4T8AAAA/xAMAAAAAAAAB1QEAAEIAAACIjVO7y9ZzP+PWqIT6jec/AAAAPwAAAAAAAAAAAdYBAABCAAAAONq8T3HJcD/j1qiE+o3nPwAAAD8AAAAAAAAAAAHXAQAAQgAAADjavE9xyXA/zA5nLDWF5z8AAAA/CQEAAAAAAAAB2AEAAEIAAADYQOomJuR2P8wOZyw1hec/AAAAPxkBAAAAAAAAAdkBAABCAAAAaC3XtBoGgD+2RiXUb3znPwAAAD8nAQAAAAAAAAHaAQAAQgAAAFRHm/cpLok/tkYl1G985z8AAAA/JwEAAAAAAAAB2wEAAEIAAAD8rcjO3kiPP7ZGJdRvfOc/AAAAPzYBAAAAAAAAAdwBAABCAAAA9mPGCHc4lD+2RiXUb3znPwAAAD82AQAAAAAAAAHdAQAAQgAAABrEQg8oCZg/oX7je6pz5z8AAAA/RgEAAAAAAAAB3gEAAEIAAADmfYpLhmCdP6F+43uqc+c/AAAAP0YBAAAAAAAAAd8BAABCAAAABW8DqZuYoD+hfuN7qnPnPwAAAD9VAQAAAAAAAAHgAQAAQgAAAK/Izt5IH6I/oX7je6pz5z8AAAA/ZQEAAAAAAAAB4QEAAEIAAAApz3+vTGmkP6F+43uqc+c/AAAAP2UBAAAAAAAAAeIBAABCAAAA0ShL5fnvpT+hfuN7qnPnPwAAAD9lAQAAAAAAAAHjAQAAQgAAAHmCFhundqc/oX7je6pz5z8AAAA/dQEAAAAAAAAB5AEAAEIAAAAh3OFQVP2oP6F+43uqc+c/AAAAP3UBAAAAAAAAAeUBAABCAAAAYV86OVYiqj+hfuN7qnPnPwAAAD+EAQAAAAAAAAHmAQAAQgAAAJ/ikiFYR6s/irahI+Vq5z8AAAA/hAEAAAAAAAAB5wEAAEIAAADdZesJWmysP4q2oSPlauc/AAAAP5QBAAAAAAAAAegBAABCAAAARzxeVwXOrD+KtqEj5WrnPwAAAD+UAQAAAAAAAAHpAQAAQgAAALES0aSwL60/irahI+Vq5z8AAAA/pAEAAAAAAAAB6gEAAEIAAAAb6UPyW5GtP4q2oSPlauc/AAAAP7MBAAAAAAAAAesBAABCAAAAQSz0gJKAwT/K1V6BHITtPwAAAD8AAAAAAAAAAAHsAQAAQgAAAEEs9ICSgME/tA0dKVd77T8AAAA/EAAAAAAAAAAB7QEAAEIAAABBLPSAkoDBP55F29CRcu0/AAAAP40AAAAAAAAAAe4BAABCAAAA2+FQVP2YwT+eRdvQkXLtPwAAAD+NAAAAAAAAAAHvAQAAQgAAAHaXrSdoscE/nkXb0JFy7T8AAAA/nQAAAAAAAAAB8AEAAEIAAAAQTQr70snBP55F29CRcu0/AAAAP50AAAAAAAAAAfEBAABCAAAAqwJnzj3iwT+eRdvQkXLtPwAAAD+tAAAAAAAAAAHyAQAAQgAAAOBtIHUTE8I/nkXb0JFy7T8AAAA/rQAAAAAAAAAB8wEAAEIAAACvjjbvU1zCP55F29CRcu0/AAAAP7wAAAAAAAAAAfQBAABCAAAA5PnvlSmNwj+eRdvQkXLtPwAAAD/MAAAAAAAAAAH1AQAAQgAAABllqTz/vcI/nkXb0JFy7T8AAAA/zAAAAAAAAAAB9gEAAEIAAABO0GLj1O7CP55F29CRcu0/AAAAP8wAAAAAAAAAAfcBAABCAAAAHvF4XRU4wz+eRdvQkXLtPwAAAD/bAAAAAAAAAAH4AQAAQgAAALim1TCAUMM/nkXb0JFy7T8AAAA/2wAAAAAAAAAB+QEAAEIAAADtEY/XVYHDP55F29CRcu0/AAAAP+sAAAAAAAAAAfoBAABCAAAAI31Ifiuywz+eRdvQkXLtPwAAAD/rAAAAAAAAAAH7AQAAQgAAAL4ypVGWysM/nkXb0JFy7T8AAAA/+wAAAAAAAAAB/AEAAEIAAABY6AElAePDP55F29CRcu0/AAAAP/sAAAAAAAAAAf0BAABCAAAA851e+Gv7wz+eRdvQkXLtPwAAAD8KAQAAAAAAAAH+AQAAQgAAAI1Tu8vWE8Q/nkXb0JFy7T8AAAA/CgEAAAAAAAAB/wEAAEIAAAAoCRifQSzEP55F29CRcu0/AAAAPxoBAAAAAAAAAQACAABCAAAAXXTRRRddxD+eRdvQkXLtPwAAAD8aAQAAAAAAAAEBAgAAQgAAAJLfiuzsjcQ/nkXb0JFy7T8AAAA/KgEAAAAAAAABAgIAAEIAAADGSkSTwr7EP55F29CRcu0/AAAAPzkBAAAAAAAAAQMCAABCAAAAlmtaDQMIxT+eRdvQkXLtPwAAAD85AQAAAAAAAAEEAgAAQgAAAGWMcIdDUcU/nkXb0JFy7T8AAAA/SQEAAAAAAAABBQIAAEIAAAA1rYYBhJrFP55F29CRcu0/AAAAP0kBAAAAAAAAAQYCAABCAAAABM6ce8TjxT+eRdvQkXLtPwAAAD9YAQAAAAAAAAEHAgAAQgAAANTusvUELcY/nkXb0JFy7T8AAAA/WAEAAAAAAAABCAIAAEIAAAA+xSVDsI7GP55F29CRcu0/AAAAP2gBAAAAAAAAAQkCAABCAAAAczDf6YW/xj+0DR0pV3vtPwAAAD9oAQAAAAAAAAEKAgAAQgAAAEJR9WPGCMc/tA0dKVd77T8AAAA/eAEAAAAAAAABCwIAAEIAAAB3vK4KnDnHP7QNHSlXe+0/AAAAP3gBAAAAAAAAAQwCAABCAAAArCdosXFqxz+0DR0pV3vtPwAAAD+HAQAAAAAAAAENAgAAQgAAAOGSIVhHm8c/tA0dKVd77T8AAAA/hwEAAAAAAAABDgIAAEIAAAB9SH4rsrPHP7QNHSlXe+0/AAAAP5cBAAAAAAAAAQ8CAABCAAAAsrM30ofkxz+0DR0pV3vtPwAAAD+XAQAAAAAAAAEQAgAAQgAAAOce8XhdFcg/tA0dKVd77T8AAAA/pwEAAAAAAAABEQIAAEIAAAAciqofM0bIP7QNHSlXe+0/AAAAP6cBAAAAAAAAARICAABCAAAAUfVjxgh3yD+0DR0pV3vtPwAAAD+2AQAAAAAAAAETAgAAQgAAAIZgHW3ep8g/tA0dKVd77T8AAAA/tgEAAAAAAAABFAIAAEIAAABVgTPnHvHIP7QNHSlXe+0/AAAAP8YBAAAAAAAAARUCAABCAAAAiuzsjfQhyT+0DR0pV3vtPwAAAD/GAQAAAAAAAAEWAgAAQgAAAL5XpjTKUsk/tA0dKVd77T8AAAA/1QEAAAAAAAABFwIAAEIAAACOeLyuCpzJP7QNHSlXe+0/AAAAP9UBAAAAAAAAARgCAABCAAAAXpnSKEvlyT/K1V6BHITtPwAAAD/lAQAAAAAAAAEZAgAAQgAAAC666KKLLso/ytVegRyE7T8AAAA/5QEAAAAAAAABGgIAAEIAAAD82v4czHfKP8rVXoEchO0/AAAAP/UBAAAAAAAAARsCAABCAAAAzPsUlwzByj/K1V6BHITtPwAAAD/1AQAAAAAAAAEcAgAAQgAAAJwcKxFNCss/ytVegRyE7T8AAAA/BAIAAAAAAAABHQIAAEIAAADQh+S3IjvLP+CdoNnhjO0/AAAAPwQCAAAAAAAAAR4CAABCAAAABvOdXvhryz/gnaDZ4YztPwAAAD8UAgAAAAAAAAEfAgAAQgAAADpeVwXOnMs/9GXiMaeV7T8AAAA/FAIAAAAAAAABIAIAAEIAAABwyRCso83LP/Rl4jGnle0/AAAAPyQCAAAAAAAAASECAABCAAAADH9tfw7myz/0ZeIxp5XtPwAAAD8kAgAAAAAAAAEiAgAAQgAAAKY0ylJ5/ss/9GXiMaeV7T8AAAA/MwIAAAAAAAABIwIAAEIAAABA6iYm5BbMP/Rl4jGnle0/AAAAP0MCAAAAAAAAASQCAABCAAAA2p+D+U4vzD/0ZeIxp5XtPwAAAD9SAgAAAAAAAAElAgAAQgAAAHZV4My5R8w/9GXiMaeV7T8AAAA/yQIAAAAAAAABJgIAAEIAAAAQCz2gJGDMP/Rl4jGnle0/AAAAP+gCAAAAAAAAAScCAABCAAAAqsCZc494zD/0ZeIxp5XtPwAAAD/4AgAAAAAAAAEoAgAAQgAAAA2kbmJCbtE/2DyLtqEj7T8AAAA/AAAAAAAAAAABKQIAAEIAAADa/hzMd3rRP9g8i7ahI+0/AAAAPz8AAAAAAAAAASoCAABCAAAAp1nLNa2G0T/YPIu2oSPtPwAAAD9OAAAAAAAAAAErAgAAQgAAAEIPKAkYn9E/7gTNDmcs7T8AAAA/TgAAAAAAAAABLAIAAEIAAAB3euGv7c/RP+4EzQ5nLO0/AAAAP14AAAAAAAAAAS0CAABCAAAArOWaVsMA0j/uBM0OZyztPwAAAD9eAAAAAAAAAAEuAgAAQgAAAElhXzo5VtI/7gTNDmcs7T8AAAA/bgAAAAAAAAABLwIAAEIAAAAYgnW0eZ/SPwTNDmcsNe0/AAAAP24AAAAAAAAAATACAABCAAAAHg5F1Y8Z0z8EzQ5nLDXtPwAAAD99AAAAAAAAAAExAgAAQgAAALxPcckQrNM/BM0OZyw17T8AAAA/fQAAAAAAAAABMgIAAEIAAABbkZ29kT7UPwTNDmcsNe0/AAAAP40AAAAAAAAAATMCAABCAAAALXgbSN3E1D8EzQ5nLDXtPwAAAD+dAAAAAAAAAAE0AgAAQgAAAMy5RzxeV9U/BM0OZyw17T8AAAA/rAAAAAAAAAABNQIAAEIAAACeoMXGqd3VP+4EzQ5nLO0/AAAAP6wAAAAAAAAAATYCAABCAAAA1dHmfYpL1j/YPIu2oSPtPwAAAD+sAAAAAAAAAAE3AgAAQgAAAD+oWcs1rdY/rKwHBhcS7T8AAAA/vAAAAAAAAAABOAIAAEIAAADcIx6vqwLXP6ysBwYXEu0/AAAAP7wAAAAAAAAAATkCAABCAAAArEQ0KexL1z+Y5MWtUQntPwAAAD/LAAAAAAAAAAE6AgAAQgAAAHxlSqMsldc/mOTFrVEJ7T8AAAA/ywAAAAAAAAABOwIAAEIAAADjdVXgzLnXP5jkxa1RCe0/AAAAP+sAAAAAAAAAATwCAABCAAAATUzILXgb2D+AHIRVjADtPwAAAD8aAQAAAAAAAAE9AgAAQgAAAB1t3qe4ZNg/alRC/cb37D8AAAA/KQEAAAAAAAABPgIAAEIAAADqx4wR7nDYP2pUQv3G9+w/AAAAPykBAAAAAAAAAT8CAABCAAAA5mC+0wt/3T/YPIu2oSPtPwAAAD8AAAAAAAAAAAFAAgAAQgAAALS7bD1Bi90/2DyLtqEj7T8AAAA/PwAAAAAAAAABQQIAAEIAAABOcckQrKPdP9g8i7ahI+0/AAAAP08AAAAAAAAAAUICAABCAAAAtoHUTUzI3T/CdEle3BrtPwAAAD9PAAAAAAAAAAFDAgAAQgAAAOzsjfQh+d0/wnRJXtwa7T8AAAA/XgAAAAAAAAABRAIAAEIAAABWwwBCzVreP6ysBwYXEu0/AAAAP14AAAAAAAAAAUUCAABCAAAAJOQWvA2k3j+Y5MWtUQntPwAAAD9uAAAAAAAAAAFGAgAAQgAAACaqfswY4d4/gByEVYwA7T8AAAA/bgAAAAAAAAABRwIAAEIAAAD2ypRGWSrfP2pUQv3G9+w/AAAAP30AAAAAAAAAAUgCAABCAAAA+pD8VmRn3z8+xL5MPObsPwAAAD99AAAAAAAAAAFJAgAAQgAAAPxWZGdvpN8/PsS+TDzm7D8AAAA/jQAAAAAAAAABSgIAAEIAAAD+HMx3euHfPz7Evkw85uw/AAAAP40AAAAAAAAAAUsCAABCAAAA5h7xeF0V4D8o/Hz0dt3sPwAAAD+dAAAAAAAAAAFMAgAAQgAAAIHUTUzILeA/KPx89Hbd7D8AAAA/nQAAAAAAAAABTQIAAEIAAAC1XNNqGEDgPyj8fPR23ew/AAAAP6wAAAAAAAAAAU4CAABCAAAAgreB1E1M4D8o/Hz0dt3sPwAAAD+sAAAAAAAAAAFPAgAAQgAAAFASMD6DWOA/KPx89Hbd7D8AAAA/vAAAAAAAAAABUAIAAEIAAAC2PwfznV7gPyj8fPR23ew/AAAAP7wAAAAAAAAAAVECAABCAAAAHW3ep7hk4D8o/Hz0dt3sPwAAAD/MAAAAAAAAAAFSAgAAQgAAAIOatVzTauA/KPx89Hbd7D8AAAA/2wAAAAAAAAABUwIAAEIAAADqx4wR7nDgPyj8fPR23ew/AAAAP+sAAAAAAAAAAVQCAABCAAAAUPVjxgh34D8o/Hz0dt3sPwAAAD8aAQAAAAAAAAFVAgAAQgAAAFD1Y8YId+A/PsS+TDzm7D8AAAA/KQEAAAAAAAABVgIAAEIAAAC3Ijt7I33gPz7Evkw85uw/AAAAPzkBAAAAAAAAAVcCAABCAAAAfUh+K7Kzxz+WmsLPR2/vPwAAAD8AAAAAAAAAAAFYAgAAQgAAABf+2v4czMc/lprCz0dv7z8AAAA/HwAAAAAAAAABWQIAAEIAAADnHvF4XRXIP5aaws9Hb+8/AAAAPy4AAAAAAAAAAVoCAABCAAAAtj8H851eyD+WmsLPR2/vPwAAAD8uAAAAAAAAAAFbAgAAQgAAALvL1hO02Mg/lprCz0dv7z8AAAA/PgAAAAAAAAABXAIAAEIAAABaDQMINWvJP5aaws9Hb+8/AAAAPz4AAAAAAAAAAV0CAABCAAAAXpnSKEvlyT+WmsLPR2/vPwAAAD9OAAAAAAAAAAFeAgAAQgAAAPza/hzMd8o/qmIEKA147z8AAAA/TgAAAAAAAAABXwIAAEIAAAA20ofktyLLP8IqRoDSgO8/AAAAP10AAAAAAAAAAWACAABCAAAADH9tfw7myz/Y8ofYl4nvPwAAAD9dAAAAAAAAAAFhAgAAQgAAAN4rUxplqcw/7LrJMF2S7z8AAAA/bQAAAAAAAAABYgIAAEIAAABMjpWIJoXNPwKDC4kim+8/AAAAP20AAAAAAAAAAWMCAABCAAAAIjt7I31Izj8aS03h56PvPwAAAD99AAAAAAAAAAFkAgAAQgAAAJCdvZE+JM8/GktN4eej7z8AAAA/jAAAAAAAAAABZQIAAEIAAADNWq5pNQzQPxpLTeHno+8/AAAAP4wAAAAAAAAAAWYCAABCAAAABIzPIBZ60D8aS03h56PvPwAAAD+MAAAAAAAAAAFnAgAAQgAAADu98Nf259A/GktN4eej7z8AAAA/nAAAAAAAAAABaAIAAEIAAABAScD4DGLRPwKDC4kim+8/AAAAP5wAAAAAAAAAAWkCAABCAAAARNWPGSPc0T/suskwXZLvPwAAAD+rAAAAAAAAAAFqAgAAQgAAAHsGsdADStI/2PKH2JeJ7z8AAAA/qwAAAAAAAAABawIAAEIAAACzN9KH5LfSP8IqRoDSgO8/AAAAP7sAAAAAAAAAAWwCAABCAAAAhR5QEjA+0z/CKkaA0oDvPwAAAD+7AAAAAAAAAAFtAgAAQgAAAO/0wl/bn9M/wipGgNKA7z8AAAA/ywAAAAAAAAABbgIAAEIAAABZyzWthgHUP8IqRoDSgO8/AAAAP9oAAAAAAAAAAW8CAABCAAAAkPxWZGdv1D/CKkaA0oDvPwAAAD/aAAAAAAAAAAFwAgAAQgAAAPrSybES0dQ/wipGgNKA7z8AAAA/2gAAAAAAAAABcQIAAEIAAAD9mDHCHQ7VP8IqRoDSgO8/AAAAP+oAAAAAAAAAAXICAABCAAAAzLlHPF5X1T/CKkaA0oDvPwAAAD/qAAAAAAAAAAFzAgAAQgAAADTKUnn+e9U/wipGgNKA7z8AAAA/+gAAAAAAAAABdAIAAEIAAADOf69MaZTVP8IqRoDSgO8/AAAAP/oAAAAAAAAAAXUCAABCAAAAm9pdtp6g1T/CKkaA0oDvPwAAAD8JAQAAAAAAAAF2AgAAQgAAAGk1DCDUrNU/wipGgNKA7z8AAAA/GQEAAAAAAAABdwIAAEIAAAA2kLqJCbnVP8IqRoDSgO8/AAAAPzgBAAAAAAAAAXgCAABCAAAAXbaeoMXG2T9MhumSvLjtPwAAAD8AAAAAAAAAAAF5AgAAQgAAACoRTQr70tk/TIbpkry47T8AAAA/DwAAAAAAAAABegIAAEIAAAD3a/tzMN/ZP0yG6ZK8uO0/AAAAPw8AAAAAAAAAAXsCAABCAAAA92v7czDf2T9kTivrgcHtPwAAAD8PAAAAAAAAAAF8AgAAQgAAAMTGqd1l69k/eBZtQ0fK7T8AAAA/HwAAAAAAAAABfQIAAEIAAACSIVhHm/fZP47erpsM0+0/AAAAPx8AAAAAAAAAAX4CAABCAAAALNe0GgYQ2j/QNnSkXO3tPwAAAD8uAAAAAAAAAAF/AgAAQgAAAJTnv1emNNo//Mb3VOf+7T8AAAA/LgAAAAAAAAABgAIAAEIAAABjCNbR5n3aP2qvQA7CKu4/AAAAPz4AAAAAAAAAAYECAABCAAAAzd5IH5Lf2j+sBwYXEkXuPwAAAD9OAAAAAAAAAAGCAgAAQgAAAGtaDQMINds/GvBO0Oxw7j8AAAA/TgAAAAAAAAABgwIAAEIAAAAI1tHmfYrbP5yg2eGMpe4/AAAAP04AAAAAAAAAAYQCAABCAAAACpw594jH2z/0wOBCosjuPwAAAD9dAAAAAAAAAAGFAgAAQgAAANq8T3HJENw/TOHno7fr7j8AAAA/XQAAAAAAAAABhgIAAEIAAAAPKAkYn0HcP7rJMF2SF+8/AAAAP20AAAAAAAAAAYcCAABCAAAA3kgfkt+K3D8S6je+pzrvPwAAAD9tAAAAAAAAAAGIAgAAQgAAAOAOh6Lqx9w/ago/H71d7z8AAAA/fAAAAAAAAAABiQIAAEIAAABIH5LfiuzcP6piBCgNeO8/AAAAP3wAAAAAAAAAAYoCAABCAAAA4tTusvUE3T/Y8ofYl4nvPwAAAD+MAAAAAAAAAAGLAgAAQgAAALAvnRwrEd0/7LrJMF2S7z8AAAA/jAAAAAAAAAABjAIAAEIAAABIH5LfiuzcPxKPOa2sB+4/AAAAPwAAAAAAAAAAAY0CAABCAAAAesTjdVXg3D8SjzmtrAfuPwAAAD9eAAAAAAAAAAGOAgAAQgAAAK5pNQwg1Nw/Eo85rawH7j8AAAA/bgAAAAAAAAABjwIAAEIAAAAStNg4tbvcPxKPOa2sB+4/AAAAP24AAAAAAAAAAZACAABCAAAARlkqz3+v3D8oV3sFchDuPwAAAD99AAAAAAAAAAGRAgAAQgAAAKujzfsUl9w/VOf+tfwh7j8AAAA/fQAAAAAAAAABkgIAAEIAAAAR7nAoqn7cP2qvQA7CKu4/AAAAP30AAAAAAAAAAZMCAABCAAAADygJGJ9B3D/Cz0dv103uPwAAAD+NAAAAAAAAAAGUAgAAQgAAAAqcOfeIx9s/MLiQKLJ57j8AAAA/nQAAAAAAAAABlQIAAEIAAAA4tbtsPUHbP4bYl4nHnO4/AAAAP50AAAAAAAAAAZYCAABCAAAAmHOPeLyu2j/0wOBCosjuPwAAAD+sAAAAAAAAAAGXAgAAQgAAACzXtBoGENo/eHFrVEL97j8AAAA/rAAAAAAAAAABmAIAAEIAAACNlYgmhX3ZP9CRcrVXIO8/AAAAP7wAAAAAAAAAAZkCAABCAAAA7lNcMgTr2D9UQv3G91TvPwAAAD+8AAAAAAAAAAGaAgAAQgAAAB1t3qe4ZNg/wipGgNKA7z8AAAA/zAAAAAAAAAABmwIAAEIAAACzlmtaDQPYPxpLTeHno+8/AAAAP8wAAAAAAAAAAZwCAABCAAAAfiuyszfS1z9E29CRcrXvPwAAAD/bAAAAAAAAAAGdAgAAQgAAAEnA+Axiodc/hjOWmsLP7z8AAAA/2wAAAAAAAAABngIAAEIAAAB8ZUqjLJXXP5z71/KH2O8/AAAAP+sAAAAAAAAAAZ8CAABCAAAArgqcOfeI1z+ywxlLTeHvPwAAAD/zAAAAAAAAAAGgAgAAQgAAAOGv7c/BfNc/yItboxLq7z8AAAA/AgEAAAAAAAABoQIAAEIAAAAUVT9mjHDXP8iLW6MS6u8/AAAAP38BAAAAAAAAAaICAABCAAAAR/qQ/FZk1z/Ii1ujEurvPwAAAD+uAQAAAAAAAAGjAgAAQgAAAHmf4pIhWNc/3lOd+9fy7z8AAAA/vgEAAAAAAAABpAIAAEIAAACsRDQp7EvXP95TnfvX8u8/AAAAP84BAAAAAAAACw==</ink>
</athena>
</file>

<file path=customXml/item20.xml><?xml version="1.0" encoding="utf-8"?>
<athena xmlns="http://schemas.microsoft.com/edu/athena" version="0.1.3209.0">
  <media streamable="true" recordStart="0" recordEnd="68318" recordLength="68452"/>
</athena>
</file>

<file path=customXml/item2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UAAAAHAAAABwMAAAAAAQAAAAgAAAAECUlua0F0b21WMQIAAAAJBAAAAAkFAAAACQYAAAAJBwAAAAkIAAAADQMFBAAAAAtQZW5TdHJva2VWMQQAAAAKQXR0cmlidXRlcwVUcmFjZQlTdGFydFRpbWUEVHlwZQQEAAQPUGVuQXR0cmlidXRlc1YxAgAAAApJbmtUcmFjZVYxAgAAABAMQWN0aW9uVHlwZVYxAgAAAAIAAAAJCQAAAAkKAAAABwsAAAAAAAAF9f///wxBY3Rpb25UeXBlVjEBAAAAB3ZhbHVlX18ACAIAAAAAAAAAAQUAAAAEAAAACQwAAAAJDQAAAJYWAAAAAAAAAfL////1////AAAAAAEGAAAABAAAAAkPAAAACRAAAACGGgAAAAAAAAHv////9f///wAAAAABBwAAAAQAAAAJEgAAAAkTAAAACCAAAAAAAAAB7P////X///8AAAAABQgAAAANQ2xlYXJDYW52YXNWMQIAAAAJU3RhcnRUaW1lBFR5cGUABBAMQWN0aW9uVHlwZVYxAgAAAAIAAADeCgEAAAAAAAHr////9f///wAAAAAFCQAAAA9QZW5BdHRyaWJ1dGVzVjEKAAAAB19jb2xvckEHX2NvbG9yUgdfY29sb3JHB19jb2xvckIKRml0VG9DdXJ2ZQZIZWlnaHQOSWdub3JlUHJlc3N1cmUNSXNIaWdobGlnaHRlcgVTaGFwZQVXaWR0aAAAAAAAAAAABAACAgICAQYBAQxCcnVzaFNoYXBlVjECAAAABgIAAAD/AJ5JAAAAAAAAACJAAAAF6v///wxCcnVzaFNoYXBlVjEBAAAAB3ZhbHVlX18ACAIAAAABAAAAAAAAAAAAIkAFCgAAAApJbmtUcmFjZVYxAwAAAA1MaXN0YDErX2l0ZW1zDExpc3RgMStfc2l6ZQ9MaXN0YDErX3ZlcnNpb24EAAAYU2hhcmVkLklua2luZy5JbmtQb2ludFtdAgAAAAgIAgAAAAkXAAAAygAAAMoAAAABDAAAAAkAAAD/AJ5JAAAAAAAAACJAAAAB6P///+r///8BAAAAAAAAAAAAIkABDQAAAAoAAAAJGQAAAC4AAAAuAAAAAQ8AAAAJAAAA/wCeSQAAAAAAAAAiQAAAAeb////q////AQAAAAAAAAAAACJAARAAAAAKAAAACRsAAAA8AAAAPAAAAAESAAAACQAAAP8AnkkAAAAAAAAAIkAAAAHk////6v///wEAAAAAAAAAAAAiQAETAAAACgAAAAkdAAAAOAAAADgAAAAHFwAAAAABAAAAAAE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02BxkAAAAAAQAAAEAAAAAECklua1BvaW50VjEC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NEgcbAAAAAAEAAABAAAAABApJbmtQb2ludFYxAgA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0EBx0AAAAAAQAAAEAAAAAECklua1BvaW50VjECAA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0IBR4AAAAKSW5rUG9pbnRWMQQAAAABWAFZDlByZXNzdXJlRmFjdG9yCVRpbWVTdGFtcAAAAAAGBgsQAgAAALT7xHgF7uE/LGvKmrKm4D8AAAA/AAAAAAAAAAABHwAAAB4AAAC0+8R4Be7hPxxxR9wRd+A/AAAAP20AAAAAAAAAASAAAAAeAAAAtPvEeAXu4T8Qd8QdcUfgPwAAAD99AAAAAAAAAAEhAAAAHgAAALT7xHgF7uE/CH1BX9AX4D8AAAA/jAAAAAAAAAABIgAAAB4AAAC0+8R4Be7hP/AFfUFf0N8/AAAAP5wAAAAAAAAAASMAAAAeAAAAtPvEeAXu4T/gEXfEHXHfPwAAAD+cAAAAAAAAAAEkAAAAHgAAALT7xHgF7uE/yB1xR9wR3z8AAAA/rAAAAAAAAAABJQAAAB4AAAC0+8R4Be7hP6gpa8qast4/AAAAP6wAAAAAAAAAASYAAAAeAAAAtPvEeAXu4T+YNWVNWVPePwAAAD+7AAAAAAAAAAEnAAAAHgAAAMyqhbaD4eE/mDVlTVlT3j8AAAA/ywAAAAAAAAABKAAAAB4AAADMqoW2g+HhP4BBX9AX9N0/AAAAP8sAAAAAAAAAASkAAAAeAAAAzKqFtoPh4T9gTVlT1pTdPwAAAD8JAQAAAAAAAAEqAAAAHgAAAOVZRvQB1eE/UFlT1pQ13T8AAAA/GQEAAAAAAAABKwAAAB4AAADlWUb0AdXhPzhlTVlT1tw/AAAAPzMBAAAAAAAAASwAAAAeAAAAFrjHb/674T8IfUFf0BfcPwAAAD9DAQAAAAAAAAEtAAAAHgAAABa4x2/+u+E/2JQ1ZU1Z2z8AAAA/QwEAAAAAAAABLgAAAB4AAABHFknr+qLhP5C4I+6IO9o/AAAAP4EBAAAAAAAAAS8AAAAeAAAA4I2bbktR4D9Y1pQ1ZU3RPwAAAD+RAQAAAAAAAAEwAAAAHgAAABmvwD1+898/wCPuiDvizj8AAAA/kQEAAAAAAAABMQAAAB4AAAAFXc4QW/neP9CasqasKcs/AAAAP5EBAAAAAAAAATIAAAAeAAAAj07Z7D4x3j8Q+oK+oC/IPwAAAD+gAQAAAAAAAAEzAAAAHgAAAOjhYk0mgt0/UFlT1pQ1xT8AAAA/oAEAAAAAAAABNAAAAB4AAABy020pCrrcP8CgL+gL+sI/AAAAP7ABAAAAAAAAATUAAAAeAAAAN0xzF/xV3D/AoC/oC/rCPwAAAD/AAQAAAAAAAAE2AAAAHgAAAPzEeAXu8ds/YNAX9AV9wT8AAAA/wAEAAAAAAAABNwAAAB4AAAAk+oDq2FvbPzDoC/qCvsA/AAAAP8ABAAAAAAAAATgAAAAeAAAA6HKG2Mr32j8AAAAAAADAPwAAAD/PAQAAAAAAAAE5AAAAHgAAAA+ojr21Ydo/oC/oC/qCvj8AAAA/3wEAAAAAAAABOgAAAB4AAAAGfxUnpOTZP6Av6Av6gr4/AAAAP98BAAAAAAAAATsAAAAeAAAAXxKfh4s12T9AX9AX9AW9PwAAAD/fAQAAAAAAAAE8AAAAHgAAALilKOhyhtg/4I64I+6Iuz8AAAA/7wEAAAAAAAABPQAAAB4AAAARObJIWtfXP+COuCPuiLs/AAAAP+8BAAAAAAAAAT4AAAAeAAAAmyq9JD4P1z+AvqAv6Au6PwAAAD/+AQAAAAAAAAE/AAAAHgAAACQcyAAiR9Y/IO6IO+KOuD8AAAA//gEAAAAAAAABQAAAAB4AAACuDdPcBX/VP8AdcUfcEbc/AAAAPw4CAAAAAAAAAUEAAAAeAAAAm7vgr+KE1D8AfUFf0Be0PwAAAD8dAgAAAAAAAAFCAAAAHgAAACWt64vGvNM/oKwpa8qasj8AAAA/HQIAAAAAAAABQwAAAB4AAAAQW/leo8LSP1DcEXfEHbE/AAAAPx0CAAAAAAAAAUQAAAAeAAAAm0wEO4f60T/AF/QFfUGvPwAAAD8tAgAAAAAAAAFFAAAAHgAAAFackJJnGdE/gNaUNWVNqT8AAAA/PQIAAAAAAAABRgAAAB4AAACvLxrzTmrQP6A1ZU1ZU6Y/AAAAPz0CAAAAAAAAAUcAAAAeAAAAEIZHp2x2zz/glDVlTVmjPwAAAD9MAgAAAAAAAAFIAAAAHgAAAF7wV3FCSs4/QPQFfUFfoD8AAAA/TAIAAAAAAAABSQAAAB4AAABKnmVEH1DNP0D0BX1BX6A/AAAAP0wCAAAAAAAAAUoAAAAeAAAAmgh2DvUjzD/Apqwpa8qaPwAAAD9cAgAAAAAAAAFLAAAAHgAAACT6gOrYW8s/wKasKWvKmj8AAAA/bAIAAAAAAAABTAAAAB4AAAAPqI69tWHKP8CmrClrypo/AAAAP2wCAAAAAAAAAU0AAAAeAAAAmpmZmZmZyT/Apqwpa8qaPwAAAD97AgAAAAAAAAFOAAAAHgAAAMHOoX6EA8k/wKasKWvKmj8AAAA/ewIAAAAAAAABTwAAAB4AAADpA6pjb23IP8CmrClrypo/AAAAP4sCAAAAAAAAAVAAAAAeAAAA1rG3Nkxzxz/Apqwpa8qaPwAAAD+LAgAAAAAAAAFRAAAAHgAAACQcyAAiR8Y/wKasKWvKmj8AAAA/mgIAAAAAAAABUgAAAB4AAABLUdDlDLHFP8CmrClrypo/AAAAP5oCAAAAAAAAAVMAAAAeAAAA1kLbwfDoxD/Apqwpa8qaPwAAAD+qAgAAAAAAAAFUAAAAHgAAAGA05p3UIMQ/wKasKWvKmj8AAAA/qgIAAAAAAAABVQAAAB4AAACHae6Cv4rDP8CmrClrypo/AAAAP7oCAAAAAAAAAVYAAAAeAAAAEFv5XqPCwj/Apqwpa8qaPwAAAD+6AgAAAAAAAAFXAAAAHgAAADiQAUSOLMI/QPQFfUFfoD8AAAA/yQIAAAAAAAABWAAAAB4AAABgxQkpeZbBP0D0BX1BX6A/AAAAP8kCAAAAAAAAAVkAAAAeAAAA6rYUBV3OwD/glDVlTVmjPwAAAD/ZAgAAAAAAAAFaAAAAHgAAAK8vGvNOasA/oDVlTVlTpj8AAAA/2QIAAAAAAAABWwAAAB4AAACtyUSwc6i/PyB3xB1xR6w/AAAAP+kCAAAAAAAAAVwAAAAeAAAA+zNVekl8vj9Q3BF3xB2xPwAAAD/pAgAAAAAAAAFdAAAAHgAAAIUlYFYttL0/UNwRd8QdsT8AAAA/+AIAAAAAAAABXgAAAB4AAADVj3AgA4i8PwB9QV/QF7Q/AAAAP/gCAAAAAAAAAV8AAAAeAAAAX4F7/Oa/uz/AHXFH3BG3PwAAAD8IAwAAAAAAAAFgAAAAHgAAAOhyhtjK97o/IO6IO+KOuD8AAAA/CAMAAAAAAAABYQAAAB4AAAA33ZaioMu5P4C+oC/oC7o/AAAAPxcDAAAAAAAAAWIAAAAeAAAAhkenbHafuD/gjrgj7oi7PwAAAD8XAwAAAAAAAAFjAAAAHgAAABE5skha17c/oC/oC/qCvj8AAAA/JwMAAAAAAAABZAAAAB4AAADWsbc2THO3PwAAAAAAAMA/AAAAPycDAAAAAAAAAWUAAAAeAAAAJBzIACJHtj8w6Av6gr7APwAAAD83AwAAAAAAAAFmAAAAHgAAAK4N09wFf7U/YNAX9AV9wT8AAAA/NwMAAAAAAAABZwAAAB4AAAA4/9246ba0P2DQF/QFfcE/AAAAP0ADAAAAAAAAAWgAAAAeAAAAwvDolM3usz/AoC/oC/rCPwAAAD9QAwAAAAAAAAFpAAAAHgAAAEzi83CxJrM/8Ig74o64wz8AAAA/UAMAAAAAAAABagAAAB4AAAAQW/leo8KyPyBxR9wRd8Q/AAAAP1ADAAAAAAAAAWsAAAAeAAAAm0wEO4f6sT9QWVPWlDXFPwAAAD9gAwAAAAAAAAFsAAAAHgAAAK8vGvNOarA/gEFf0Bf0xT8AAAA/bwMAAAAAAAABbQAAAB4AAAD7M1V6SXyuP+ARd8Qdccc/AAAAP28DAAAAAAAAAW4AAAAeAAAAJPqA6thbqz9A4o64I+7IPwAAAD9vAwAAAAAAAAFvAAAAHgAAAMHOoX6EA6k/cMqasqasyT8AAAA/fwMAAAAAAAABcAAAAB4AAADplM3uE+OlP3DKmrKmrMk/AAAAP38DAAAAAAAAAXEAAAAeAAAAh2nugr+Koz+gsqasKWvKPwAAAD+OAwAAAAAAAAFyAAAAHgAAAJtMBDuH+qE/0Jqypqwpyz8AAAA/jgMAAAAAAAABcwAAAB4AAACvLxrzTmqgPwCDvqAv6Ms/AAAAP54DAAAAAAAAAXQAAAAeAAAAckJKnmVEnz8wa8qasqbMPwAAAD+uAwAAAAAAAAF1AAAAHgAAAIUlYFYttJ0/UFPWlDVlzT8AAAA/rgMAAAAAAAABdgAAAB4AAACaCHYO9SOcP5A74o64I84/AAAAP70DAAAAAAAAAXcAAAAeAAAAreuLxryTmj/AI+6IO+LOPwAAAD+9AwAAAAAAAAF4AAAAHgAAAMHOoX6EA5k/4Av6gr6gzz8AAAA/zQMAAAAAAAABeQAAAB4AAADWsbc2THOXPxD6gr6gL9A/AAAAP80DAAAAAAAAAXoAAAAeAAAA6ZTN7hPjlT844o64I+7QPwAAAD/dAwAAAAAAAAF7AAAAHgAAABBb+V6jwpI/aMqasqas0T8AAAA/3QMAAAAAAAABfAAAAB4AAAAlPg8XazKRP6Cypqwpa9I/AAAAP+wDAAAAAAAAAX0AAAAeAAAAmgh2DvUjjD/QmrKmrCnTPwAAAD/sAwAAAAAAAAF+AAAAHgAAAOmUze4T44U/KGvKmrKm1D8AAAA//AMAAAAAAAABfwAAAB4AAAByQkqeZUR/P3BH3BF3xNU/AAAAP/wDAAAAAAAAAYAAAAAeAAAAwc6hfoQDeT+gL+gL+oLWPwAAAD8LBAAAAAAAAAGBAAAAHgAAAMHOoX6EA2k/AAAAAAAA2D8AAAA/CwQAAAAAAAABggAAAB4AAADBzqF+hANZv3jEHXFH3Nk/AAAAPxsEAAAAAAAAAYMAAAAeAAAAEFv5XqPCcr/YlDVlTVnbPwAAAD8bBAAAAAAAAAGEAAAAHgAAAHJCSp5lRH+/IHFH3BF33D8AAAA/KwQAAAAAAAABhQAAAB4AAADplM3uE+OFv1BZU9aUNd0/AAAAPysEAAAAAAAAAYYAAAAeAAAA6ZTN7hPjhb+AQV/QF/TdPwAAAD86BAAAAAAAAAGHAAAAHgAAAMHOoX6EA4m/qClrypqy3j8AAAA/OgQAAAAAAAABiAAAAB4AAADBzqF+hAOJv+ARd8Qdcd8/AAAAP0oEAAAAAAAAAYkAAAAeAAAAwc6hfoQDib/wBX1BX9DfPwAAAD9KBAAAAAAAAAGKAAAAHgAAAMHOoX6EA4m/EHfEHXFH4D8AAAA/WgQAAAAAAAABiwAAAB4AAADBzqF+hAOJvyxrypqypuA/AAAAP1oEAAAAAAAAAYwAAAAeAAAAwc6hfoQDib9QWVPWlDXhPwAAAD9pBAAAAAAAAAGNAAAAHgAAAOmUze4T44W/cEfcEXfE4T8AAAA/eQQAAAAAAAABjgAAAB4AAAAQW/leo8KCv4g74o64I+I/AAAAP3kEAAAAAAAAAY8AAAAeAAAAEFv5XqPCcr+4I+6IO+LiPwAAAD95BAAAAAAAAAGQAAAAHgAAAMHOoX6EA2m/9AV9QV/Q4z8AAAA/iAQAAAAAAAABkQAAAB4AAADBzqF+hANZPxj0BX1BX+Q/AAAAP4gEAAAAAAAAAZIAAAAeAAAAckJKnmVEfz9Q1pQ1ZU3lPwAAAD+YBAAAAAAAAAGTAAAAHgAAAJoIdg71I4w/kLgj7og75j8AAAA/mAQAAAAAAAABlAAAAB4AAAD9d+Om21KUP8CgL+gL+uY/AAAAP6gEAAAAAAAAAZUAAAAeAAAAreuLxryTmj/kjrgj7ojnPwAAAD+oBAAAAAAAAAGWAAAAHgAAAK8vGvNOaqA/EHfEHXFH6D8AAAA/twQAAAAAAAABlwAAAB4AAABzhtjK9xqlPzRlTVlT1ug/AAAAP7cEAAAAAAAAAZgAAAAeAAAAS8CsWmg7qD9YU9aUNWXpPwAAAD/HBAAAAAAAAAGZAAAAHgAAAK3ri8a8k6o/WFPWlDVl6T8AAAA/xwQAAAAAAAABmgAAAB4AAAAQF2syEeysP3BH3BF3xOk/AAAAP9cEAAAAAAAAAZsAAAAeAAAAdKgf4UAGsD98QV/QF/TpPwAAAD/mBAAAAAAAAAGcAAAAHgAAACU+DxdrMrE/fEFf0Bf06T8AAAA/5gQAAAAAAAABnQAAAB4AAAAQW/leo8KyP4g74o64I+o/AAAAP/YEAAAAAAAAAZ4AAAAeAAAAOP/duOm2tD+UNWVNWVPqPwAAAD/2BAAAAAAAAAGfAAAAHgAAACQcyAAiR7Y/lDVlTVlT6j8AAAA/BQUAAAAAAAABoAAAAB4AAABLwKxaaDu4P6Av6Av6guo/AAAAPwUFAAAAAAAAAaEAAAAeAAAAreuLxryTuj+sKWvKmrLqPwAAAD8VBQAAAAAAAAGiAAAAHgAAANWPcCADiLw/rClrypqy6j8AAAA/FQUAAAAAAAABowAAAB4AAAA2u0+MV+C+P7gj7og74uo/AAAAPyUFAAAAAAAAAaQAAAAeAAAATHMX/FWcwD/EHXFH3BHrPwAAAD8lBQAAAAAAAAGlAAAAHgAAANXT/kyVXsI/3BF3xB1x6z8AAAA/gQUAAAAAAAABpgAAAB4AAAB+0Zh3UoPQPyTuiDvijuw/AAAAP5EFAAAAAAAAAacAAAAeAAAAJT4PF2sy0T8k7og74o7sPwAAAD+RBQAAAAAAAAGoAAAAHgAAAGDFCSl5ltE/JO6IO+KO7D8AAAA/kQUAAAAAAAABqQAAAB4AAABq7oK/ihPSPyTuiDvijuw/AAAAP6AFAAAAAAAAAaoAAAAeAAAApHV90Zh30j8k7og74o7sPwAAAD+gBQAAAAAAAAGrAAAAHgAAAK+e9meq9NI/JO6IO+KO7D8AAAA/sAUAAAAAAAABrAAAAB4AAADqJfF5uFjTPyTuiDvijuw/AAAAP7AFAAAAAAAAAa0AAAAeAAAAJa3ri8a80z8k7og74o7sPwAAAD/ABQAAAAAAAAGuAAAAHgAAAGA05p3UINQ/JO6IO+KO7D8AAAA/wAUAAAAAAAABrwAAAB4AAABpXV805p3UPyTuiDvijuw/AAAAP88FAAAAAAAAAbAAAAAeAAAAEMrV0/5M1T8k7og74o7sPwAAAD/PBQAAAAAAAAGxAAAAHgAAALg2THMX/NU/JO6IO+KO7D8AAAA/3wUAAAAAAAABsgAAAB4AAAAtRUGXM8TWPyTuiDvijuw/AAAAP+8FAAAAAAAAAbMAAAAeAAAA1rG3Nkxz1z8k7og74o7sPwAAAD/vBQAAAAAAAAG0AAAAHgAAABpiK99rVNg/GPQFfUFf7D8AAAA/7wUAAAAAAAABtQAAAB4AAAAttB0Mj07ZPwz6gr6gL+w/AAAAP/4FAAAAAAAAAbYAAAAeAAAAo8ISMKsW2j8M+oK+oC/sPwAAAD/+BQAAAAAAAAG3AAAAHgAAAEovic/Dxdo/AAAAAAAA7D8AAAA/DgYAAAAAAAABuAAAAB4AAABVWAJm1ULbP/QFfUFf0Os/AAAAPw4GAAAAAAAAAbkAAAAeAAAALiP6gOrY2z/oC/qCvqDrPwAAAD8dBgAAAAAAAAG6AAAAHgAAAGiq9JL4PNw/0Bf0BX1B6z8AAAA/HQYAAAAAAAABuwAAAB4AAABy020pCrrcP7gj7og74uo/AAAAPy0GAAAAAAAAAbwAAAAeAAAAEBdrMhHs3D+gL+gL+oLqPwAAAD89BgAAAAAAAAG9AAAAHgAAAHz85r8bN90/iDvijrgj6j8AAAA/PQYAAAAAAAABvgAAAB4AAABKnmVEH1DdP4g74o64I+o/AAAAPz0GAAAAAAAAAb8AAAAeAAAAGUDkyCJp3T98QV/QF/TpPwAAAD9MBgAAAAAAAAHAAAAAHgAAAOjhYk0mgt0/cEfcEXfE6T8AAAA/TAYAAAAAAAABwQAAAB4AAACFJWBWLbTdP3BH3BF3xOk/AAAAP2wGAAAAAAAAAcIAAAAeAAAAhSVgVi203T9kTVlT1pTpPwAAAD9sBgAAAAAAAAHDAAAAHgAAAIUlYFYttN0/WFPWlDVl6T8AAAA/ewYAAAAAAAABxAAAAB4AAABUx97aMM3dP0xZU9aUNek/AAAAP3sGAAAAAAAAAcUAAAAeAAAAI2ldXzTm3T9AX9AX9AXpPwAAAD+LBgAAAAAAAAHGAAAAHgAAAMCsWmg7GN4/NGVNWVPW6D8AAAA/iwYAAAAAAAABxwAAAB4AAACPTtnsPjHePxxxR9wRd+g/AAAAP5oGAAAAAAAAAcgAAAAeAAAALJLW9UVj3j8IfUFf0BfoPwAAAD+aBgAAAAAAAAHJAAAAHgAAAMrV0/5Mld4/5I64I+6I5z8AAAA/qgYAAAAAAAABygAAAB4AAABnGdEHVMfeP8CgL+gL+uY/AAAAP7oGAAAAAAAAAcsAAAAeAAAABV3OEFv53j+orClryprmPwAAAD+6BgAAAAAAAAHMAAAAHgAAANT+TJVeEt8/bMqasqas5T8AAAA/ugYAAAAAAAABzQAAAB4AAACioMsZYivfP1DWlDVlTeU/AAAAP8kGAAAAAAAAAc4AAAAeAAAAQeTIImld3z8w6Av6gr7kPwAAAD/JBgAAAAAAAAHPAAAAHgAAABCGR6dsdt8/GPQFfUFf5D8AAAA/2QYAAAAAAAAB0AAAAB4AAAAQhkenbHbfPwAAAAAAAOQ/AAAAP9kGAAAAAAAAAdEAAAAeAAAArclEsHOo3z/oC/qCvqDjPwAAAD/pBgAAAAAAAAHSAAAAHgAAAK3JRLBzqN8/3BF3xB1x4z8AAAA/6QYAAAAAAAAB0wAAAB4AAACtyUSwc6jfP9AX9AV9QeM/AAAAP/gGAAAAAAAAAdQAAAAeAAAAfGvDNHfB3z/EHXFH3BHjPwAAAD8IBwAAAAAAAAHVAAAAHgAAAEoNQrl62t8/uCPuiDvi4j8AAAA/FwcAAAAAAAAB1gAAAB4AAAAZr8A9fvPfP6Av6Av6guI/AAAAPxcHAAAAAAAAAdcAAAAeAAAAdKgf4UAG4D+UNWVNWVPiPwAAAD8nBwAAAAAAAAHYAAAAHgAAAHSoH+FABuA/iDvijrgj4j8AAAA/JwcAAAAAAAAB2QAAAB4AAABDSp5lRB/gP2RNWVPWlOE/AAAAPzcHAAAAAAAAAdoAAAAeAAAAKpvdJ8Yr4D9YU9aUNWXhPwAAAD83BwAAAAAAAAHbAAAAHgAAACqb3SfGK+A/UFlT1pQ14T8AAAA/VgcAAAAAAAAB3AAAAB4AAAAR7BzqRzjgPzRlTVlT1uA/AAAAP1YHAAAAAAAAAd0AAAAeAAAA+TxcrMlE4D80ZU1ZU9bgPwAAAD9WBwAAAAAAAAHeAAAAHgAAAPk8XKzJROA/LGvKmrKm4D8AAAA/VgcAAAAAAAAB3wAAAB4AAADgjZtuS1HgPyxrypqypuA/AAAAP28HAAAAAAAAAeAAAAAeAAAA4I2bbktR4D8ccUfcEXfgPwAAAD9vBwAAAAAAAAHhAAAAHgAAAOCNm25LUeA/EHfEHXFH4D8AAAA/bwcAAAAAAAAB4gAAAB4AAADI3towzV3gPwh9QV/QF+A/AAAAP44HAAAAAAAAAeMAAAAeAAAAyN7aMM1d4D/wBX1BX9DfPwAAAD/sBwAAAAAAAAHkAAAAHgAAAK8vGvNOauA/8AV9QV/Q3z8AAAA/CwgAAAAAAAAB5QAAAB4AAACvLxrzTmrgP+ARd8Qdcd8/AAAAPxsIAAAAAAAAAeYAAAAeAAAAry8a805q4D/IHXFH3BHfPwAAAD8VCQAAAAAAAAHnAAAAHgAAAK8vGvNOauA/qClrypqy3j8AAAA/RAkAAAAAAAAB6AAAAB4AAADArFpoOxjeP4g74o64I+I/AAAAPwAAAAAAAAAAAekAAAAeAAAAXvBXcUJK3j+IO+KOuCPiPwAAAD9tAAAAAAAAAAHqAAAAHgAAAPszVXpJfN4/iDvijrgj4j8AAAA/fQAAAAAAAAAB6wAAAB4AAACZd1KDUK7eP4g74o64I+I/AAAAP30AAAAAAAAAAewAAAAeAAAAoqDLGWIr3z+IO+KOuCPiPwAAAD+MAAAAAAAAAAHtAAAAHgAAAK3JRLBzqN8/iDvijrgj4j8AAAA/jAAAAAAAAAAB7gAAAB4AAABDSp5lRB/gP4g74o64I+I/AAAAP5wAAAAAAAAAAe8AAAAeAAAAyN7aMM1d4D+IO+KOuCPiPwAAAD+cAAAAAAAAAAHwAAAAHgAAADTEVr7XqOA/iDvijrgj4j8AAAA/qwAAAAAAAAAB8QAAAB4AAAC5WJOJYOfgP4g74o64I+I/AAAAP6sAAAAAAAAAAfIAAAAeAAAAJT4PF2sy4T+IO+KOuCPiPwAAAD+7AAAAAAAAAAHzAAAAHgAAAMKBDCByZOE/iDvijrgj4j8AAAA/ywAAAAAAAAAB9AAAAB4AAABgxQkpeZbhP4g74o64I+I/AAAAP8sAAAAAAAAAAfUAAAAeAAAA5VlG9AHV4T+IO+KOuCPiPwAAAD/LAAAAAAAAAAH2AAAAHgAAAFE/woEMIOI/iDvijrgj4j8AAAA/2gAAAAAAAAAB9wAAAB4AAADV0/5MlV7iP4g74o64I+I/AAAAP+oAAAAAAAAAAfgAAAAeAAAAEFv5XqPC4j+UNWVNWVPiPwAAAD/qAAAAAAAAAAH5AAAAHgAAAGWRtK4vGuM/sClrypqy4j8AAAA/+gAAAAAAAAAB+gAAAB4AAACHae6Cv4rjP7gj7og74uI/AAAAP/oAAAAAAAAAAfsAAAAeAAAAkZJnGdEH5D/QF/QFfUHjPwAAAD8JAQAAAAAAAAH8AAAAHgAAAGldXzTmneQ/3BF3xB1x4z8AAAA/CQEAAAAAAAAB/QAAAB4AAAD4GhWWgFnlP+gL+oK+oOM/AAAAPxkBAAAAAAAAAf4AAAAeAAAAuDZMcxf85T/oC/qCvqDjPwAAAD8oAQAAAAAAAAH/AAAAHgAAAC1FQZczxOY/6Av6gr6g4z8AAAA/KAEAAAAAAAABAAEAAB4AAACMpHV90ZjnP+gL+oK+oOM/AAAAPygBAAAAAAAAAQEBAAAeAAAAuKUo6HKG6D/oC/qCvqDjPwAAAD84AQAAAAAAAAECAQAAHgAAAOSm21IUdOk/6Av6gr6g4z8AAAA/OAEAAAAAAAABAwEAAB4AAABBBhA5skjqP+gL+oK+oOM/AAAAP0gBAAAAAAAAAQQBAAAeAAAAGdEHVMfe6j/0BX1BX9DjPwAAAD9IAQAAAAAAAAEFAQAAHgAAAPOb/27cdOs/9AV9QV/Q4z8AAAA/ZwEAAAAAAAABBgEAAB4AAADtPjFegXvsP/QFfUFf0OM/AAAAP4YBAAAAAAAAAQcBAAAeAAAAEBdrMhHs7D8AAAAAAADkPwAAAD+WAQAAAAAAAAEIAQAAHgAAAPdnqvSS+Ow/AAAAAAAA5D8AAAA/lgEAAAAAAAABCQEAAB4AAADeuOm2FAXtPwAAAAAAAOQ/AAAAP5YBAAAAAAAAAQoBAAAeAAAAlKun/Zkq7T8M+oK+oC/kPwAAAD+lAQAAAAAAAAELAQAAHgAAAEqeZUQfUO0/GPQFfUFf5D8AAAA/pQEAAAAAAAABDAEAAB4AAADo4WJNJoLtPyTuiDvijuQ/AAAAP7UBAAAAAAAAAQ0BAAAeAAAAhSVgVi207T8w6Av6gr7kPwAAAD/hAQAAAAAAAAEOAQAAHgAAAPIK3OM3/+0/POKOuCPu5D8AAAA/8QEAAAAAAAABDwEAAB4AAACPTtnsPjHuP0jcEXfEHeU/AAAAPwACAAAAAAAAARABAAAeAAAARUGXM8RW7j9I3BF3xB3lPwAAAD8AAgAAAAAAAAERAQAAHgAAABTjFbjHb+4/UNaUNWVN5T8AAAA/AAIAAAAAAAABEgEAAB4AAAD7M1V6SXzuP1DWlDVlTeU/AAAAPxACAAAAAAAAARMBAAAeAAAAFOMVuMdv7j9I3BF3xB3lPwAAAD+sAgAAAAAAAAEUAQAAHgAAAF7wV3FCSu4/POKOuCPu5D8AAAA/rAIAAAAAAAABFQEAAB4AAADArFpoOxjuPyTuiDvijuQ/AAAAP7wCAAAAAAAAARYBAAAeAAAA85v/btx06z84ZU1ZU9bcPwAAAD8AAAAAAAAAAAEXAQAAHgAAAAtLwKxaaOs/OGVNWVPW3D8AAAA/EAAAAAAAAAABGAEAAB4AAAAk+oDq2FvrPzhlTVlT1tw/AAAAPxAAAAAAAAAAARkBAAAeAAAAPKlBKFdP6z84ZU1ZU9bcPwAAAD8gAAAAAAAAAAEaAQAAHgAAAFVYAmbVQus/UFlT1pQ13T8AAAA/LwAAAAAAAAABGwEAAB4AAACGtoPh0SnrP2BNWVPWlN0/AAAAPz8AAAAAAAAAARwBAAAeAAAAz8PFmkwE6z+AQV/QF/TdPwAAAD8/AAAAAAAAAAEdAQAAHgAAABnRB1TH3uo/qClrypqy3j8AAAA/TgAAAAAAAAABHgEAAB4AAAB8jQpLwKzqP/AFfUFf0N8/AAAAP14AAAAAAAAAAR8BAAAeAAAA9/jNfzdu6j/wBX1BX9DfPwAAAD9eAAAAAAAAAAEgAQAAHgAAAKPCEjCrFuo/LGvKmrKm4D8AAAA/XgAAAAAAAAABIQEAAB4AAABoOxgenbLpP1BZU9aUNeE/AAAAP24AAAAAAAAAASIBAAAeAAAAXxKfh4s16T9wR9wRd8ThPwAAAD9uAAAAAAAAAAEjAQAAHgAAAFXpJfF5uOg/lDVlTVlT4j8AAAA/fQAAAAAAAAABJAEAAB4AAAAaYivfa1ToP8QdcUfcEeM/AAAAP40AAAAAAAAAASUBAAAeAAAAxytwj9/85z/0BX1BX9DjPwAAAD+NAAAAAAAAAAEmAQAAHgAAAL0C9/jNf+c/MOgL+oK+5D8AAAA/jQAAAAAAAAABJwEAAB4AAAA4brotRUHnP2zKmrKmrOU/AAAAP50AAAAAAAAAASgBAAAeAAAAs9l9YrwC5z+EvqAv6AvmPwAAAD+dAAAAAAAAAAEpAQAAHgAAAPzmvxs33eY/mLKmrClr5j8AAAA/rAAAAAAAAAABKgEAAB4AAAAtRUGXM8TmP7CmrClryuY/AAAAP6wAAAAAAAAAASsBAAAeAAAAX6PCEjCr5j/AoC/oC/rmPwAAAD+8AAAAAAAAAAEsAQAAHgAAAF+jwhIwq+Y/zJqypqwp5z8AAAA/vAAAAAAAAAABLQEAAB4AAAB3UoNQrp7mP8yasqasKec/AAAAP8sAAAAAAAAAAS4BAAAeAAAAkAFEjiyS5j/MmrKmrCnnPwAAAD/bAAAAAAAAAAEvAQAAHgAAAJABRI4skuY/1JQ1ZU1Z5z8AAAA/WAEAAAAAAAABMAEAAB4AAAB3UoNQrp7mP+SOuCPuiOc/AAAAP2gBAAAAAAAAATEBAAAeAAAARvQB1bG35j/wiDvijrjnPwAAAD9oAQAAAAAAAAEyAQAAHgAAAC1FQZczxOY/8Ig74o645z8AAAA/dwEAAAAAAAABMwEAAB4AAAD85r8bN93mPwh9QV/QF+g/AAAAP3cBAAAAAAAAATQBAAAeAAAAs9l9YrwC5z8Qd8QdcUfoPwAAAD+HAQAAAAAAAAE1AQAAHgAAAFEde2vDNOc/LGvKmrKm6D8AAAA/hwEAAAAAAAABNgEAAB4AAAAHEDmySFrnP0Bf0Bf0Bek/AAAAP5cBAAAAAAAAATcBAAAeAAAAc/W0P1Ol5z9kTVlT1pTpPwAAAD+XAQAAAAAAAAE4AQAAHgAAAMcrcI/f/Oc/fEFf0Bf06T8AAAA/pgEAAAAAAAABOQEAAB4AAAACs2qh7WDoP6Av6Av6guo/AAAAP6YBAAAAAAAAAToBAAAeAAAAPDpls/vE6D/EHXFH3BHrPwAAAD+2AQAAAAAAAAE7AQAAHgAAAMHOoX6EA+k/3BF3xB1x6z8AAAA/tgEAAAAAAAABPAEAAB4AAABGY95JDULpP/QFfUFf0Os/AAAAP8UBAAAAAAAAAT0BAAAeAAAA/FWckJJn6T8AAAAAAADsPwAAAD/FAQAAAAAAAAE+AQAAHgAAAMv3GhWWgOk/DPqCvqAv7D8AAAA/1QEAAAAAAAABPwEAAB4AAACamZmZmZnpPxj0BX1BX+w/AAAAP9UBAAAAAAAAAUABAAAeAAAAaDsYHp2y6T8k7og74o7sPwAAAD/lAQAAAAAAAAFBAQAAHgAAADfdlqKgy+k/MOgL+oK+7D8AAAA/5QEAAAAAAAABQgEAAB4AAAAGfxUnpOTpPzzijrgj7uw/AAAAP/QBAAAAAAAAAUMBAAAeAAAA7c9U6SXx6T9I3BF3xB3tPwAAAD/0AQAAAAAAAAFEAQAAHgAAANUglKun/ek/UNaUNWVN7T8AAAA/BAIAAAAAAAABRQEAAB4AAAC8cdNtKQrqP1DWlDVlTe0/AAAAPwQCAAAAAAAAAUYBAAAeAAAAo8ISMKsW6j9g0Bf0BX3tPwAAAD8mAgAAAAAAAAFHAQAAHgAAAIsTUvIsI+o/bMqasqas7T8AAAA/JgIAAAAAAAABSAEAAB4AAAByZJG0ri/qP2zKmrKmrO0/AAAAPzUCAAAAAAAAAUkBAAAeAAAAWbXQdjA86j9sypqypqztPwAAAD81AgAAAAAAAAFKAQAAHgAAAEEGEDmySOo/bMqasqas7T8AAAA/dAIAAAAAAAABSwEAAB4AAAAoV0/7M1XqP2zKmrKmrO0/AAAAP6MCAAAAAAAAAUwBAAAeAAAAD6iOvbVh6j9sypqypqztPwAAAD/CAgAAAAAAAAFNAQAAHgAAAPf4zX83buo/bMqasqas7T8AAAA/wgIAAAAAAAABTgEAAB4AAADGmkwEO4fqP2zKmrKmrO0/AAAAP9ECAAAAAAAAAU8BAAAeAAAAfI0KS8Cs6j9g0Bf0BX3tPwAAAD/RAgAAAAAAAAFQAQAAHgAAADKAyJFF0uo/YNAX9AV97T8AAAA/4QIAAAAAAAABUQEAAB4AAADPw8WaTATrP2DQF/QFfe0/AAAAP+ECAAAAAAAAAVIBAAAeAAAAwKxaaDsY7j9QWVPWlDXhPwAAAD8AAAAAAAAAAAFTAQAAHgAAAMCsWmg7GO4/WFPWlDVl4T8AAAA/fQAAAAAAAAABVAEAAB4AAADZWxumuQvuP2RNWVPWlOE/AAAAP8AAAAAAAAAAAVUBAAAeAAAA8grc4zf/7T9kTVlT1pThPwAAAD/QAAAAAAAAAAFWAQAAHgAAAAq6nCG28u0/fEFf0Bf04T8AAAA/4AAAAAAAAAABVwEAAB4AAAA7GB6dstntP3xBX9AX9OE/AAAAP+AAAAAAAAAAAVgBAAAeAAAAbXafGK/A7T+IO+KOuCPiPwAAAD/vAAAAAAAAAAFZAQAAHgAAAJ7UIJSrp+0/lDVlTVlT4j8AAAA/7wAAAAAAAAABWgEAAB4AAADo4WJNJoLtP6Av6Av6guI/AAAAP/8AAAAAAAAAAVsBAAAeAAAAY00mgp1D7T/EHXFH3BHjPwAAAD//AAAAAAAAAAFcAQAAHgAAAK1aaDsYHu0/0Bf0BX1B4z8AAAA/DwEAAAAAAAABXQEAAB4AAAAQF2syEezsP+gL+oK+oOM/AAAAPw8BAAAAAAAAAV4BAAAeAAAAWSSt64vG7D/oC/qCvqDjPwAAAD8PAQAAAAAAAAFfAQAAHgAAANWPcCADiOw/AAAAAAAA5D8AAAA/HgEAAAAAAAABYAEAAB4AAAAfnbLZfWLsPwz6gr6gL+Q/AAAAPy4BAAAAAAAAAWEBAAAeAAAAaKr0kvg87D8k7og74o7kPwAAAD8uAQAAAAAAAAFiAQAAHgAAAOQVuMdv/us/JO6IO+KO5D8AAAA/PQEAAAAAAAABYwEAAB4AAAAVdDlDbOXrPzzijrgj7uQ/AAAAPz0BAAAAAAAAAWQBAAAeAAAARtK6vmjM6z9I3BF3xB3lPwAAAD9NAQAAAAAAAAFlAQAAHgAAAF+Be/zmv+s/SNwRd8Qd5T8AAAA/TQEAAAAAAAABZgEAAB4AAACQ3/x346brP1DWlDVlTeU/AAAAP10BAAAAAAAAAWcBAAAeAAAAqY69tWGa6z9Q1pQ1ZU3lPwAAAD9dAQAAAAAAAAFoAQAAHgAAAME9fvPfjes/YNAX9AV95T8AAAA/bAEAAAAAAAABaQEAAB4AAADa7D4xXoHrP2zKmrKmrOU/AAAAP3wBAAAAAAAAAWoBAAAeAAAA2uw+MV6B6z90xB1xR9zlPwAAAD98AQAAAAAAAAFrAQAAHgAAAPOb/27cdOs/dMQdcUfc5T8AAAA/jAEAAAAAAAABbAEAAB4AAAALS8CsWmjrP3TEHXFH3OU/AAAAP5sBAAAAAAAAAW0BAAAeAAAAC0vArFpo6z+EvqAv6AvmPwAAAD+6AQAAAAAAAAFuAQAAHgAAAAtLwKxaaOs/kLgj7og75j8AAAA/+QEAAAAAAAABbwEAAB4AAAALS8CsWmjrP5iypqwpa+Y/AAAAPwkCAAAAAAAAAXABAAAeAAAAC0vArFpo6z+orClryprmPwAAAD8JAgAAAAAAAAFxAQAAHgAAAPOb/27cdOs/sKasKWvK5j8AAAA/GAIAAAAAAAABcgEAAB4AAADa7D4xXoHrP7CmrClryuY/AAAAPxgCAAAAAAAAAXMBAAAeAAAAwT1+89+N6z/AoC/oC/rmPwAAAD8oAgAAAAAAAAF0AQAAHgAAAKmOvbVhmus/1JQ1ZU1Z5z8AAAA/NwIAAAAAAAABdQEAAB4AAACQ3/x346brP9SUNWVNWec/AAAAPzcCAAAAAAAAAXYBAAAeAAAAX4F7/Oa/6z/wiDvijrjnPwAAAD9HAgAAAAAAAAF3AQAAHgAAAF+Be/zmv+s/+IK+oC/o5z8AAAA/RwIAAAAAAAABeAEAAB4AAAAVdDlDbOXrPwh9QV/QF+g/AAAAP1cCAAAAAAAAAXkBAAAeAAAA/MR4Be7x6z8Qd8QdcUfoPwAAAD9XAgAAAAAAAAF6AQAAHgAAAMtm94nxCuw/LGvKmrKm6D8AAAA/ZgIAAAAAAAABewEAAB4AAACBWbXQdjDsPzRlTVlT1ug/AAAAP2YCAAAAAAAAAXwBAAAeAAAAUPszVXpJ7D9MWVPWlDXpPwAAAD92AgAAAAAAAAF9AQAAHgAAAB+dstl9Yuw/ZE1ZU9aU6T8AAAA/dgIAAAAAAAABfgEAAB4AAACjMe+kBqHsP3xBX9AX9Ok/AAAAP4YCAAAAAAAAAX8BAAAeAAAAEBdrMhHs7D+gL+gL+oLqPwAAAD+GAgAAAAAAAAGAAQAAHgAAAHz85r8bN+0/0Bf0BX1B6z8AAAA/lQIAAAAAAAABgQEAAB4AAAAZQOTIImntP+gL+oK+oOs/AAAAP5UCAAAAAAAAAYIBAAAeAAAAbXafGK/A7T8k7og74o7sPwAAAD+lAgAAAAAAAAGDAQAAHgAAAKj9mSq9JO4/SNwRd8Qd7T8AAAA/pQIAAAAAAAABhAEAAB4AAAAU4xW4x2/uP2zKmrKmrO0/AAAAP7QCAAAAAAAAAYUBAAAeAAAAsSYTwc6h7j+QuCPuiDvuPwAAAD+0AgAAAAAAAAGGAQAAHgAAADa7T4xX4O4/qKwpa8qa7j8AAAA/xAIAAAAAAAABhwEAAB4AAADsrQ3T3AXvP7ygL+gL+u4/AAAAP8QCAAAAAAAAAYgBAAAeAAAAu0+MV+Ae7z/MmrKmrCnvPwAAAD/UAgAAAAAAAAGJAQAAHgAAAKKgyxliK+8/zJqypqwp7z8AAAA/1AIAAAAAAAAL</ink>
</athena>
</file>

<file path=customXml/item22.xml><?xml version="1.0" encoding="utf-8"?>
<athena xmlns="http://schemas.microsoft.com/edu/athena" version="0.1.3209.0">
  <media streamable="true" recordStart="0" recordEnd="134677" recordLength="242950"/>
</athena>
</file>

<file path=customXml/item2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sAAAAOAAAABwMAAAAAAQAAABAAAAAECUlua0F0b21WMQIAAAAJBAAAAAkFAAAACQYAAAAJBwAAAAkIAAAACQkAAAAJCgAAAAkLAAAACQwAAAAJDQAAAAkOAAAADQUFBAAAAAtQZW5TdHJva2VWMQQAAAAKQXR0cmlidXRlcwVUcmFjZQlTdGFydFRpbWUEVHlwZQQEAAQPUGVuQXR0cmlidXRlc1YxAgAAAApJbmtUcmFjZVYxAgAAABAMQWN0aW9uVHlwZVYxAgAAAAIAAAAJDwAAAAkQAAAAkS4AAAAAAAAF7////wxBY3Rpb25UeXBlVjEBAAAAB3ZhbHVlX18ACAIAAAAAAAAAAQUAAAAEAAAACRIAAAAJEwAAALVqAAAAAAAAAez////v////AAAAAAEGAAAABAAAAAkVAAAACRYAAABPbgAAAAAAAAHp////7////wAAAAABBwAAAAQAAAAJGAAAAAkZAAAAEnIAAAAAAAAB5v///+////8AAAAAAQgAAAAEAAAACRsAAAAJHAAAADN1AAAAAAAAAeP////v////AAAAAAEJAAAABAAAAAkeAAAACR8AAACk2gAAAAAAAAHg////7////wAAAAABCgAAAAQAAAAJIQAAAAkiAAAA5DABAAAAAAAB3f///+////8AAAAAAQsAAAAEAAAACSQAAAAJJQAAAOFHAQAAAAAAAdr////v////AAAAAAEMAAAABAAAAAknAAAACSgAAAD3swEAAAAAAAHX////7////wAAAAABDQAAAAQAAAAJKgAAAAkrAAAAqc0BAAAAAAAB1P///+////8AAAAABQ4AAAANQ2xlYXJDYW52YXNWMQIAAAAJU3RhcnRUaW1lBFR5cGUABBAMQWN0aW9uVHlwZVYxAgAAAAIAAAAVDgIAAAAAAAHT////7////wAAAAAFDwAAAA9QZW5BdHRyaWJ1dGVzVjEKAAAAB19jb2xvckEHX2NvbG9yUgdfY29sb3JHB19jb2xvckIKRml0VG9DdXJ2ZQZIZWlnaHQOSWdub3JlUHJlc3N1cmUNSXNIaWdobGlnaHRlcgVTaGFwZQVXaWR0aAAAAAAAAAAABAACAgICAQYBAQxCcnVzaFNoYXBlVjECAAAABgIAAAD/AJ5JAAAAAAAAACJAAAAF0v///wxCcnVzaFNoYXBlVjEBAAAAB3ZhbHVlX18ACAIAAAABAAAAAAAAAAAAIkAFEAAAAApJbmtUcmFjZVYxAwAAAA1MaXN0YDErX2l0ZW1zDExpc3RgMStfc2l6ZQ9MaXN0YDErX3ZlcnNpb24EAAAYU2hhcmVkLklua2luZy5JbmtQb2ludFtdAgAAAAgIAgAAAAkvAAAATgEAAE4BAAABEgAAAA8AAAD/AJ5JAAAAAAAAACJAAAAB0P///9L///8BAAAAAAAAAAAAIkABEwAAABAAAAAJMQAAAA4AAAAOAAAAARUAAAAPAAAA/wCeSQAAAAAAAAAiQAAAAc7////S////AQAAAAAAAAAAACJAARYAAAAQAAAACTMAAAAMAAAADAAAAAEYAAAADwAAAP8AnkkAAAAAAAAAIkAAAAHM////0v///wEAAAAAAAAAAAAiQAEZAAAAEAAAAAk1AAAADwAAAA8AAAABGwAAAA8AAAD/AJ5JAAAAAAAAACJAAAAByv///9L///8BAAAAAAAAAAAAIkABHAAAABAAAAAJNwAAABEAAAARAAAAAR4AAAAPAAAA/wCeSQAAAAAAAAAiQAAAAcj////S////AQAAAAAAAAAAACJAAR8AAAAQAAAACTkAAABLAAAASwAAAAEhAAAADwAAAP8AnkkAAAAAAAAAIkAAAAHG////0v///wEAAAAAAAAAAAAiQAEiAAAAEAAAAAk7AAAA7AAAAOwAAAABJAAAAA8AAAD/AJ5JAAAAAAAAACJAAAABxP///9L///8BAAAAAAAAAAAAIkABJQAAABAAAAAJPQAAADIAAAAyAAAAAScAAAAPAAAA/wCeSQAAAAAAAAAiQAAAAcL////S////AQAAAAAAAAAAACJAASgAAAAQAAAACT8AAABmAAAAZgAAAAEqAAAADwAAAP8AnkkAAAAAAAAAIkAAAAHA////0v///wEAAAAAAAAAAAAiQAErAAAAEAAAAAlBAAAAGQAAABkAAAAHLwAAAAABAAAAAAIAAAQKSW5rUG9pbnRWMQI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2yBzEAAAAAAQAAABAAAAAECklua1BvaW50VjECAAAACZABAAAJkQEAAAmSAQAACZMBAAAJlAEAAAmVAQAACZYBAAAJlwEAAAmYAQAACZkBAAAJmgEAAAmbAQAACZwBAAAJnQEAAA0CBzMAAAAAAQAAABAAAAAECklua1BvaW50VjECAAAACZ4BAAAJnwEAAAmgAQAACaEBAAAJogEAAAmjAQAACaQBAAAJpQEAAAmmAQAACacBAAAJqAEAAAmpAQAADQQHNQAAAAABAAAAEAAAAAQKSW5rUG9pbnRWMQIAAAAJqgEAAAmrAQAACawBAAAJrQEAAAmuAQAACa8BAAAJsAEAAAmxAQAACbIBAAAJswEAAAm0AQAACbUBAAAJtgEAAAm3AQAACbgBAAAKBzcAAAAAAQAAACAAAAAECklua1BvaW50VjECAAAACbkBAAAJugEAAAm7AQAACbwBAAAJvQEAAAm+AQAACb8BAAAJwAEAAAnBAQAACcIBAAAJwwEAAAnEAQAACcUBAAAJxgEAAAnHAQAACcgBAAAJyQEAAA0PBzkAAAAAAQAAAIAAAAAECklua1BvaW50VjECAA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DTUHOwAAAAABAAAAAAEAAAQKSW5rUG9pbnRWMQIA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DRQHPQAAAAABAAAAQAAAAAQKSW5rUG9pbnRWMQIA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DQ4HPwAAAAABAAAAgAAAAAQKSW5rUG9pbnRWMQIA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NGgdBAAAAAAEAAAAgAAAABApJbmtQb2ludFYxAgAAAAmZAwAACZoDAAAJmwMAAAmcAwAACZ0DAAAJngMAAAmfAwAACaADAAAJoQMAAAmiAwAACaMDAAAJpAMAAAmlAwAACaYDAAAJpwMAAAmoAwAACakDAAAJqgMAAAmrAwAACawDAAAJrQMAAAmuAwAACa8DAAAJsAMAAAmxAwAADQcFQgAAAApJbmtQb2ludFYxBAAAAAFYAVkOUHJlc3N1cmVGYWN0b3IJVGltZVN0YW1wAAAAAAYGCxACAAAAcM6LBvzm3D8vU8Fv3VnGPwAAAD8AAAAAAAAAAAFDAAAAQgAAAE7Q09roBN0/L1PBb91Zxj8AAAA/PwAAAAAAAAABRAAAAEIAAAA+0fdE3xPdPy9TwW/dWcY/AAAAPz8AAAAAAAAAAUUAAABCAAAAHtM/Gcwx3T8vU8Fv3VnGPwAAAD9OAAAAAAAAAAFGAAAAQgAAAOzVq1evXt0/L1PBb91Zxj8AAAA/TgAAAAAAAAABRwAAAEIAAAC62BeWkovdPy9TwW/dWcY/AAAAP14AAAAAAAAAAUgAAABCAAAAmNpfan+p3T8vU8Fv3VnGPwAAAD9eAAAAAAAAAAFJAAAAQgAAAGbdy6hi1t0/L1PBb91Zxj8AAAA/bgAAAAAAAAABSgAAAEIAAAA04DfnRQPePy9TwW/dWcY/AAAAP24AAAAAAAAAAUsAAABCAAAAAuOjJSkw3j8vU8Fv3VnGPwAAAD99AAAAAAAAAAFMAAAAQgAAANDlD2QMXd4/L1PBb91Zxj8AAAA/jQAAAAAAAAABTQAAAEIAAACO6Z8M5pjePy9TwW/dWcY/AAAAP40AAAAAAAAAAU4AAABCAAAAPO5TH7bj3j8vU8Fv3VnGPwAAAD+NAAAAAAAAAAFPAAAAQgAAANjzK5x8Pd8/sstU8Ft3xj8AAAA/nQAAAAAAAAABUAAAAEIAAABk+ieDOabfP7LLVPBbd8Y/AAAAP50AAAAAAAAAAVEAAABCAAAA7wAkavYO4D+yy1TwW3fGPwAAAD+sAAAAAAAAAAFSAAAAQgAAACQFxkdLUuA/NUTocNqUxj8AAAA/rAAAAAAAAAABUwAAAEIAAADRCXpaG53gP7i8e/FYssY/AAAAP7wAAAAAAAAAAVQAAABCAAAABw4cOHDg4D+4vHvxWLLGPwAAAD+8AAAAAAAAAAFVAAAAQgAAAD0SvhXFI+E/uLx78Viyxj8AAAA/ywAAAAAAAAABVgAAAEIAAADpFnIolW7hPzs1D3LXz8Y/AAAAP9sAAAAAAAAAAVcAAABCAAAAhRxKpVvI4T87NQ9y18/GPwAAAD/bAAAAAAAAAAFYAAAAQgAAADMh/rcrE+I/va2i8lXtxj8AAAA/2wAAAAAAAAABWQAAAEIAAABXJsT/dmXiP0AmNnPUCsc/AAAAP/oAAAAAAAAAAVoAAABCAAAAfSuKR8K34j/DnsnzUijHPwAAAD/6AAAAAAAAAAFbAAAAQgAAALEvLCUX++I/w57J81Ioxz8AAAA/+gAAAAAAAAABXAAAAEIAAADWNPJsYk3jP8mP8PRPY8c/AAAAPwoBAAAAAAAAAV0AAABCAAAA+jm4tK2f4z9MCIR1zoDHPwAAAD8KAQAAAAAAAAFeAAAAQgAAACA/fvz48eM/z4AX9kyexz8AAAA/CgEAAAAAAAABXwAAAEIAAADNQzIPyTzkP8+AF/ZMnsc/AAAAPxoBAAAAAAAAAWAAAABCAAAAikfCt6J45D/PgBf2TJ7HPwAAAD8pAQAAAAAAAAFhAAAAQgAAAEhLUmB8tOQ/z4AX9kyexz8AAAA/KQEAAAAAAAABYgAAAEIAAACOTtDT2ujkP1H5qnbLu8c/AAAAPykBAAAAAAAAAWMAAABCAAAAw1JysS8s5T9R+ap2y7vHPwAAAD85AQAAAAAAAAFkAAAAQgAAAIBWAloJaOU/Ufmqdsu7xz8AAAA/OQEAAAAAAAABZQAAAEIAAAAtW7Zs2bLlP1H5qnbLu8c/AAAAP0gBAAAAAAAAAWYAAABCAAAA615GFbPu5T9R+ap2y7vHPwAAAD9IAQAAAAAAAAFnAAAAQgAAAKhi1r2MKuY/Ufmqdsu7xz8AAAA/WAEAAAAAAAABaAAAAEIAAADvZVQx617mP1H5qnbLu8c/AAAAP1gBAAAAAAAAAWkAAABCAAAArGnk2cSa5j9R+ap2y7vHPwAAAD9oAQAAAAAAAAFqAAAAQgAAAHtsUBiox+Y/Ufmqdsu7xz8AAAA/aAEAAAAAAAABawAAAEIAAADAb86LBvzmP1H5qnbLu8c/AAAAP3cBAAAAAAAAAWwAAABCAAAAF3IolW4h5z9R+ap2y7vHPwAAAD+HAQAAAAAAAAFtAAAAQgAAAOV0lNNRTuc/Ufmqdsu7xz8AAAA/hwEAAAAAAAABbgAAAEIAAAA8d+7cuXPnP1H5qnbLu8c/AAAAP4cBAAAAAAAAAW8AAABCAAAAG3k2saaR5z9R+ap2y7vHPwAAAD+XAQAAAAAAAAFwAAAAQgAAAHF7kLoOt+c/Ufmqdsu7xz8AAAA/pgEAAAAAAAABcQAAAEIAAABQfdiO+9TnP1H5qnbLu8c/AAAAP6YBAAAAAAAAAXIAAABCAAAAt34OLm3r5z9R+ap2y7vHPwAAAD+2AQAAAAAAAAFzAAAAQgAAAKd/Mphj+uc/Ufmqdsu7xz8AAAA/1QEAAAAAAAABdAAAAEIAAAABiZq9A5DoP1H5qnbLu8c/AAAAP+UBAAAAAAAAAXUAAABCAAAARowYMWLE6D9R+ap2y7vHPwAAAD/lAQAAAAAAAAF2AAAAQgAAAHyQug63B+k/Ufmqdsu7xz8AAAA/5QEAAAAAAAABdwAAAEIAAAAplW4hh1LpP1H5qnbLu8c/AAAAP3ECAAAAAAAAAXgAAABCAAAA+8JScrEv7D9MCIR1zoDHPwAAAD+BAgAAAAAAAAF5AAAAQgAAAFXMupdRxew/uLx78Viyxj8AAAA/gQIAAAAAAAABegAAAEIAAAC9zfA2w9vsP7i8e/FYssY/AAAAP4ECAAAAAAAAAXsAAABCAAAAm884C7D57D+yy1TwW3fGPwAAAD+gAgAAAAAAAAF8AAAAQgAAAEfU7B2ARO0/rNot7148xj8AAAA/oAIAAAAAAAABfQAAAEIAAAAV11hcY3HtPypimm7gHsY/AAAAP6ACAAAAAAAAAX4AAABCAAAA9digMFCP7T+n6QbuYQHGPwAAAD+wAgAAAAAAAAF/AAAAQgAAAF3a1s/Bpe0/oPjf7GTGxT8AAAA/sAIAAAAAAAABgAAAAEIAAADD2wxvM7ztPx6ATGzmqMU/AAAAP78CAAAAAAAAAYEAAABCAAAAod1UQyDa7T+bB7nrZ4vFPwAAAD+/AgAAAAAAAAGCAAAAQgAAAAnfiuKR8O0/GI8la+ltxT8AAAA/zwIAAAAAAAABgwAAAEIAAABv4MCBAwfuP5UWkupqUMU/AAAAP88CAAAAAAAAAYQAAABCAAAA1+H2IHUd7j8Snv5p7DLFPwAAAD/PAgAAAAAAAAGFAAAAQgAAAD3jLMDmM+4/jyVr6W0VxT8AAAA/3gIAAAAAAAABhgAAAEIAAAAt5FAq3ULuPw2t12jv98Q/AAAAP94CAAAAAAAAAYcAAABCAAAAleWGyU5Z7j+KNETocNrEPwAAAD/uAgAAAAAAAAGIAAAAQgAAAIXmqjNFaO4/ijRE6HDaxD8AAAA/7gIAAAAAAAABiQAAAEIAAABz586dO3fuP4NDHedzn8Q/AAAAP+4CAAAAAAAAAYoAAABCAAAA2+gEPa2N7j8By4lm9YHEPwAAAD/+AgAAAAAAAAGLAAAAQgAAALvqTBGaq+4/+9liZfhGxD8AAAA/DQMAAAAAAAABjAAAAEIAAACZ7JTlhsnuP/XoO2T7C8Q/AAAAPw0DAAAAAAAAAY0AAABCAAAAZ+8AJGr27j/w9xRj/tDDPwAAAD8dAwAAAAAAAAGOAAAAQgAAAEfxSPhWFO8/6gbuYQGWwz8AAAA/LAMAAAAAAAABjwAAAEIAAAAl85DMQzLvP2iOWuGCeMM/AAAAPywDAAAAAAAAAZAAAABCAAAAA/XYoDBQ7z9hnTPghT3DPwAAAD8sAwAAAAAAAAGRAAAAQgAAAOP2IHUdbu8/2TN5Xgrlwj8AAAA/PAMAAAAAAAABkgAAAEIAAABJ+FYUj4TvP1W75d2Lx8I/AAAAPzwDAAAAAAAAAZMAAABCAAAAwfhoSQqM7z9Qyr7cjozCPwAAAD9MAwAAAAAAAAGUAAAAQgAAABf7wlJyse8/ROhw2pQWwj8AAAA/WwMAAAAAAAABlQAAAEIAAACP+9SH7bjvPz/3SdmX28E/AAAAP1sDAAAAAAAAAZYAAABCAAAAf/z48ePH7z85BiPYmqDBPwAAAD9rAwAAAAAAAAGXAAAAQgAAAPX8Cidfz+8/to2PVxyDwT8AAAA/ewMAAAAAAAABmAAAAEIAAAD1/AonX8/vPy4k1dWgKsE/AAAAP3sDAAAAAAAAAZkAAABCAAAAb/0cXNrW7z+luhpUJdLAPwAAAD97AwAAAAAAAAGaAAAAQgAAAOX9LpFV3u8/n8nzUiiXwD8AAAA/igMAAAAAAAABmwAAAEIAAADl/S6RVd7vP5PnpVAuIcA/AAAAP4oDAAAAAAAAAZwAAABCAAAA5f0ukVXe7z8W/NadZZG/PwAAAD+aAwAAAAAAAAGdAAAAQgAAAOX9LpFV3u8/+UYUmHRqvj8AAAA/mgMAAAAAAAABngAAAEIAAAD1/AonX8/vP9GvA5CJzbw/AAAAP6kDAAAAAAAAAZ8AAABCAAAAj/vUh+247z+tCRqJm2u7PwAAAD+pAwAAAAAAAAGgAAAAQgAAAKH6sB33qe8/i2Mwgq0Juj8AAAA/uQMAAAAAAAABoQAAAEIAAACx+YyzAJvvP26ubXy84rg/AAAAP8kDAAAAAAAAAaIAAABCAAAAwfhoSQqM7z9R+ap2y7u3PwAAAD/JAwAAAAAAAAGjAAAAQgAAAEn4VhSPhO8/QCY2c9QKtz8AAAA/2AMAAAAAAAABpAAAAEIAAABJ+FYUj4TvPy9TwW/dWbY/AAAAP9gDAAAAAAAAAaUAAABCAAAA0fdE3xN97z8egExs5qi1PwAAAD/YAwAAAAAAAAGmAAAAQgAAAFn3MqqYde8/AcuJZvWBtD8AAAA/6AMAAAAAAAABpwAAAEIAAABr9g5AombvP/D3FGP+0LM/AAAAP+gDAAAAAAAAAagAAABCAAAA8/X8Cidf7z/ZM3leCuWyPwAAAD/4AwAAAAAAAAGpAAAAQgAAAAP12KAwUO8/to2PVxyDsT8AAAA/BwQAAAAAAAABqgAAAEIAAAAV9LQ2OkHvP5nYzFErXLA/AAAAPwcEAAAAAAAAAasAAABCAAAAJfOQzEMy7z/igniTgH6tPwAAAD8XBAAAAAAAAAGsAAAAQgAAAL3xWi3SG+8/kVRXg6pEqj8AAAA/JgQAAAAAAAABrQAAAEIAAADN8DbD2wzvP2PMH3rCbKg/AAAAPyYEAAAAAAAAAa4AAABCAAAA3+8SWeX97j8egExs5qilPwAAAD8mBAAAAAAAAAGvAAAAQgAAAO/u7u7u7u4/8PcUY/7Qoz8AAAA/NgQAAAAAAAABsAAAAEIAAAD/7cqE+N/uP81RK1wQb6I/AAAAPzYEAAAAAAAAAbEAAABCAAAAie24T33Y7j+rq0FVIg2hPwAAAD9GBAAAAAAAAAGyAAAAQgAAABHtphoC0e4/k+elUC4hoD8AAAA/RgQAAAAAAAABswAAAEIAAACZ7JTlhsnuP+KCeJOAfp0/AAAAP1UEAAAAAAAAAbQAAABCAAAAqetwe5C67j+cNqWFpLqaPwAAAD9VBAAAAAAAAAG1AAAAQgAAADHrXkYVs+4/bq5tfLzimD8AAAA/ZQQAAAAAAAABtgAAAEIAAAC76kwRmqvuP0AmNnPUCpc/AAAAP2UEAAAAAAAAAbcAAABCAAAAy+kop6Oc7j/72WJl+EaUPwAAAD91BAAAAAAAAAG4AAAAQgAAANvoBD2tje4/zVErXBBvkj8AAAA/dQQAAAAAAAABuQAAAEIAAABj6PIHMobuPxALsJxoVo8/AAAAP4QEAAAAAAAAAboAAABCAAAA++a8aMBv7j+0+kCKmKaLPwAAAD+EBAAAAAAAAAG7AAAAQgAAAJXlhslOWe4/+9liZfhGhD8AAAA/lAQAAAAAAAABvAAAAEIAAAC34z71YTvuP5/J81Iol4A/AAAAP5QEAAAAAAAAAb0AAABCAAAAT+IIVvAk7j+GcgmBsM55PwAAAD+jBAAAAAAAAAG+AAAAQgAAAPnfrkyI/+0/zVErXBBvcj8AAAA/owQAAAAAAAABvwAAAEIAAACR3nitFuntP+KCeJOAfm0/AAAAP6MEAAAAAAAAAcAAAABCAAAAS9v6Obi07T/igniTgH5dPwAAAD+zBAAAAAAAAAHBAAAAQgAAAH3YjvvUh+0/AAAAAAAAAAAAAAA/wgQAAAAAAAABwgAAAEIAAABH1OwdgETtPwAAAAAAAAAAAAAAP8IEAAAAAAAAAcMAAABCAAAAadKkSZMm7T8AAAAAAAAAAAAAAD/CBAAAAAAAAAHEAAAAQgAAAAPRbqohEO0/AAAAAAAAAAAAAAA/0gQAAAAAAAABxQAAAEIAAACbzzgLsPnsPwAAAAAAAAAAAAAAP+IEAAAAAAAAAcYAAABCAAAAq84Uobnq7D8AAAAAAAAAAAAAAD/iBAAAAAAAAAHHAAAAQgAAAN3LqGLWvew/4oJ4k4B+TT8AAAA/8QQAAAAAAAAByAAAAEIAAADtyoT4367sP+KCeJOAfk0/AAAAP/EEAAAAAAAAAckAAABCAAAAh8lOWW6Y7D/igniTgH5dPwAAAD8BBQAAAAAAAAHKAAAAQgAAAB/IGLr8gew/4oJ4k4B+XT8AAAA/AQUAAAAAAAABywAAAEIAAABBxtDlD2TsP+KCeJOAfl0/AAAAPxAFAAAAAAAAAcwAAABCAAAAY8SIESNG7D/igniTgH5dPwAAAD8QBQAAAAAAAAHNAAAAQgAAAIPCQD02KOw/4oJ4k4B+XT8AAAA/XwUAAAAAAAABzgAAAEIAAADMqGLWvYzqP+KCeJOAfl0/AAAAP18FAAAAAAAAAc8AAABCAAAAl6TA+GhJ6j/igniTgH5NPwAAAD9fBQAAAAAAAAHQAAAAQgAAAMmhVLqFHOo/4oJ4k4B+TT8AAAA/bgUAAAAAAAAB0QAAAEIAAADqnwzmmP7pP+KCeJOAfk0/AAAAP24FAAAAAAAAAdIAAABCAAAAHJ2gp7XR6T8AAAAAAAAAAAAAAD9+BQAAAAAAAAHTAAAAQgAAAD2bWNPIs+k/AAAAAAAAAAAAAAA/fgUAAAAAAAAB1AAAAEIAAABfmRD/25XpPwAAAAAAAAAAAAAAP40FAAAAAAAAAdUAAABCAAAAfpfIKu936T8AAAAAAAAAAAAAAD+NBQAAAAAAAAHWAAAAQgAAALCUXOwLS+k/AAAAAAAAAAAAAAA/nQUAAAAAAAAB1wAAAEIAAABKkyZNmjTpPwAAAAAAAAAAAAAAP50FAAAAAAAAAdgAAABCAAAAfJC6DrcH6T8AAAAAAAAAAAAAAD+tBQAAAAAAAAHZAAAAQgAAACWOYAVP4ug/AAAAAAAAAAAAAAA/rQUAAAAAAAAB2gAAAEIAAABnitBcdaboPwAAAAAAAAAAAAAAP8wFAAAAAAAAAdsAAABCAAAA/IGMocsf6D8AAAAAAAAAAAAAAD/MBQAAAAAAAAHcAAAAQgAAAFB92I771Oc/AAAAAAAAAAAAAAA/zAUAAAAAAAAB3QAAAEIAAAAseBJHsILnPwAAAAAAAAAAAAAAP9wFAAAAAAAAAd4AAABCAAAABnNM/2Qw5z8AAAAAAAAAAAAAAD/rBQAAAAAAAAHfAAAAQgAAAFlumOyU5eY/AAAAAAAAAAAAAAA/6wUAAAAAAAAB4AAAAEIAAACsaeTZxJrmPwAAAAAAAAAAAAAAP+sFAAAAAAAAAeEAAABCAAAAEGQMXf5A5j/igniTgH5NvwAAAD/7BQAAAAAAAAHiAAAAQgAAAFNgfLQkBeY/4oJ4k4B+Xb8AAAA/+wUAAAAAAAAB4wAAAEIAAACVXOwLS8nlP+KCeJOAfl2/AAAAPwoGAAAAAAAAAeQAAABCAAAAPlqSAuOj5T8qYppu4B5mvwAAAD8KBgAAAAAAAAHlAAAAQgAAAHBXJsT/duU/KmKabuAeZr8AAAA/GgYAAAAAAAAB5gAAAEIAAAAaVcy6l1HlPypimm7gHma/AAAAPxoGAAAAAAAAAecAAABCAAAAO1OE5qoz5T8qYppu4B5mvwAAAD8qBgAAAAAAAAHoAAAAQgAAAORQKt1CDuU/KmKabuAeZr8AAAA/OQYAAAAAAAAB6QAAAEIAAAAWTr6eX+HkPypimm7gHma/AAAAPzkGAAAAAAAAAeoAAABCAAAAWEou9oWl5D8qYppu4B5mvwAAAD85BgAAAAAAAAHrAAAAQgAAABJHsIInceQ/KmKabuAeZr8AAAA/SQYAAAAAAAAB7AAAAEIAAABUQyDaTTXkPypimm7gHma/AAAAP0kGAAAAAAAAAe0AAABCAAAAD0CiZu8A5D8qYppu4B5mvwAAAD9oBgAAAAAAAAHuAAAAQgAAANk7AImaveM/KmKabuAeZr8AAAA/aAYAAAAAAAAB7wAAAEIAAAAcOHDgwIHjPypimm7gHma/AAAAP2gGAAAAAAAAAfAAAABCAAAAXjTgN+dF4z8qYppu4B5mvwAAAD9oBgAAAAAAAAHxAAAAQgAAABkxYsSIEeM/KmKabuAeZr8AAAA/eAYAAAAAAAAB8gAAAEIAAABbLdIbr9XiPypimm7gHma/AAAAP3gGAAAAAAAAAfMAAABCAAAABCt4Ekew4j8qYppu4B5mvwAAAD+HBgAAAAAAAAH0AAAAQgAAACUpMD5akuI/KmKabuAeZr8AAAA/hwYAAAAAAAAB9QAAAEIAAABXJsT/dmXiPypimm7gHma/AAAAP5cGAAAAAAAAAfYAAABCAAAA8SSOYAVP4j8qYppu4B5mvwAAAD+XBgAAAAAAAAH3AAAAQgAAABIjRowYMeI/4oJ4k4B+bb8AAAA/tAYAAAAAAAAB+AAAAEIAAAC7IOyCsAviP+KCeJOAfm2/AAAAP7QGAAAAAAAAAfkAAABCAAAAUx+24z714T/igniTgH5tvwAAAD/EBgAAAAAAAAH6AAAAQgAAAGQeknlI5uE/4oJ4k4B+bb8AAAA/xAYAAAAAAAAB+wAAAEIAAAD9HFza1s/hP+KCeJOAfm2/AAAAP9QGAAAAAAAAAfwAAABCAAAAlhsmO2W54T/igniTgH5tvwAAAD/UBgAAAAAAAAH9AAAAQgAAAEAZzDH9k+E/4oJ4k4B+bb8AAAA/8wYAAAAAAAAB/gAAAEIAAAByFmDzGWfhP+KCeJOAfm2/AAAAP/MGAAAAAAAAAf8AAABCAAAATRGaq84U4T/igniTgH5tvwAAAD/zBgAAAAAAAAEAAQAAQgAAAH8OLm3r5+A/4oJ4k4B+bb8AAAA/AgcAAAAAAAABAQEAAEIAAACwC8IuCLvgP+KCeJOAfm2/AAAAPwIHAAAAAAAAAQIBAABCAAAAaghEu6mG4D/igniTgH5tvwAAAD8SBwAAAAAAAAEDAQAAQgAAABQG6rFBYeA/4oJ4k4B+bb8AAAA/EgcAAAAAAAABBAEAAEIAAAA1BKLdVEPgP+KCeJOAfm2/AAAAPzEHAAAAAAAAAQUBAABCAAAA7wAkavYO4D/igniTgH5tvwAAAD8xBwAAAAAAAAEGAQAAQgAAAAAAAAAAAOA/4oJ4k4B+bb8AAAA/MQcAAAAAAAABBwEAAEIAAAAg/rcrE+LfP+KCeJOAfm2/AAAAP0EHAAAAAAAAAQgBAABCAAAAMv2TwRzT3z/igniTgH5tvwAAAD9RBwAAAAAAAAEJAQAAQgAAAEL8b1cmxN8/4oJ4k4B+bb8AAAA/UQcAAAAAAAABCgEAAEIAAABS+0vtL7XfP+KCeJOAfm2/AAAAP2AHAAAAAAAAAQsBAABCAAAAZPongzmm3z/igniTgH5tvwAAAD+fBwAAAAAAAAEMAQAAQgAAAHT5AxlDl98/KmKabuAeZr8AAAA/rgcAAAAAAAABDQEAAEIAAAB0+QMZQ5ffP+KCeJOAfl2/AAAAP64HAAAAAAAAAQ4BAABCAAAAhPjfrkyI3z/igniTgH5dvwAAAD++BwAAAAAAAAEPAQAAQgAAAJb3u0RWed8/4oJ4k4B+Xb8AAAA/zgcAAAAAAAABEAEAAEIAAAC29XNwaVvfP+KCeJOAfl2/AAAAP84HAAAAAAAAAREBAABCAAAAyPRPBnNM3z/igniTgH5NvwAAAD/dBwAAAAAAAAESAQAAQgAAAOjyBzKGLt8/4oJ4k4B+Tb8AAAA/7QcAAAAAAAABEwEAAEIAAAD48ePHjx/fP+KCeJOAfk2/AAAAP+0HAAAAAAAAARQBAABCAAAAGvCb86IB3z/igniTgH5NvwAAAD/8BwAAAAAAAAEVAQAAQgAAAEztL7W/1N4/AAAAAAAAAAAAAAA//AcAAAAAAAABFgEAAEIAAABc7AtLycXePwAAAAAAAAAAAAAAP/wHAAAAAAAAARcBAABCAAAAbuvn4NK23j8AAAAAAAAAAAAAAD8MCAAAAAAAAAEYAQAAQgAAAI7pnwzmmN4/AAAAAAAAAAAAAAA/HAgAAAAAAAABGQEAAEIAAACw51c4+XrePwAAAAAAAAAAAAAAPxwIAAAAAAAAARoBAABCAAAAwOYzzgJs3j8AAAAAAAAAAAAAAD8rCAAAAAAAAAEbAQAAQgAAANDlD2QMXd4/AAAAAAAAAAAAAAA/KwgAAAAAAAABHAEAAEIAAADi5Ov5FU7eP+KCeJOAfk0/AAAAPzsIAAAAAAAAAR0BAABCAAAA8uPHjx8/3j/igniTgH5NPwAAAD9LCAAAAAAAAAEeAQAAQgAAAALjoyUpMN4/4oJ4k4B+TT8AAAA/SwgAAAAAAAABHwEAAEIAAAAk4VtRPBLeP+KCeJOAfk0/AAAAP1oIAAAAAAAAASABAABCAAAANOA350UD3j/igniTgH5NPwAAAD9qCAAAAAAAAAEhAQAAQgAAAGbdy6hi1t0/4oJ4k4B+TT8AAAA/aggAAAAAAAABIgEAAEIAAACY2l9qf6ndP+KCeJOAfk0/AAAAP3kIAAAAAAAAASMBAABCAAAAutgXlpKL3T/igniTgH5NPwAAAD95CAAAAAAAAAEkAQAAQgAAAOzVq1evXt0/4oJ4k4B+TT8AAAA/iQgAAAAAAAABJQEAAEIAAAAe0z8ZzDHdP+KCeJOAfl0/AAAAP4kIAAAAAAAAASYBAABCAAAALtIbr9Ui3T/igniTgH5dPwAAAD+ZCAAAAAAAAAEnAQAAQgAAAE7Q09roBN0/4oJ4k4B+XT8AAAA/mQgAAAAAAAABKAEAAEIAAABgz69w8vXcP+KCeJOAfl0/AAAAP6gIAAAAAAAAASkBAABCAAAAcM6LBvzm3D/igniTgH5dPwAAAD/KCAAAAAAAAAEqAQAAQgAAAHDOiwb85tw/KmKabuAeZj8AAAA/yggAAAAAAAABKwEAAEIAAACAzWecBdjcPypimm7gHmY/AAAAP9oIAAAAAAAAASwBAABCAAAAksxDMg/J3D8qYppu4B5mPwAAAD/pCAAAAAAAAAEtAQAAQgAAAJLMQzIPydw/4oJ4k4B+bT8AAAA/+QgAAAAAAAABLgEAAEIAAACiyx/IGLrcP+KCeJOAfm0/AAAAPwgJAAAAAAAAAS8BAABCAAAAssr7XSKr3D/NUStcEG9yPwAAAD8YCQAAAAAAAAEwAQAAQgAAAMTJ1/MrnNw/zVErXBBvcj8AAAA/KAkAAAAAAAABMQEAAEIAAADUyLOJNY3cPypimm7gHnY/AAAAPygJAAAAAAAAATIBAABCAAAA5MePHz9+3D8qYppu4B52PwAAAD9HCQAAAAAAAAEzAQAAQgAAAOTHjx8/ftw/hnIJgbDOeT8AAAA/RwkAAAAAAAABNAEAAEIAAAAExkdLUmDcP+KCeJOAfn0/AAAAP0cJAAAAAAAAATUBAABCAAAAFMUj4VtR3D/igniTgH59PwAAAD9XCQAAAAAAAAE2AQAAQgAAACbE/3ZlQtw/n8nzUiiXgD8AAAA/dgkAAAAAAAABNwEAAEIAAABYwZM4ghXcP81RK1wQb4I/AAAAP6UJAAAAAAAAATgBAABCAAAAqrzfJbLK2z9Y6tF3yPaHPwAAAD+lCQAAAAAAAAE5AQAAQgAAAKq83yWyyts/hnIJgbDOiT8AAAA/IgoAAAAAAAABOgEAAEIAAADMupdRxazbPxALsJxoVo8/AAAAP0EKAAAAAAAAATsBAABCAAAA/rcrE+J/2z/kFcdgBFuTPwAAAD9RCgAAAAAAAAE8AQAAQgAAAB624z71Yds/Ep7+aewylT8AAAA/cAoAAAAAAAABPQEAAEIAAAAwtb/U/lLbP4ZyCYGwzpk/AAAAP3AKAAAAAAAAAT4BAABCAAAAQLSbaghE2z+cNqWFpLqaPwAAAD9/CgAAAAAAAAE/AQAAQgAAAEC0m2oIRNs/tPpAipimmz8AAAA/fwoAAAAAAAABQAEAAEIAAABAtJtqCETbP8q+3I6Mkpw/AAAAP48KAAAAAAAAAUEBAABCAAAAULN3ABI12z/igniTgH6dPwAAAD+PCgAAAAAAAAFCAQAAQgAAAFCzdwASNds/EAuwnGhWnz8AAAA/nwoAAAAAAAABQwEAAEIAAABQs3cAEjXbP5/J81Iol6A/AAAAP58KAAAAAAAAAUQBAABCAAAAULN3ABI12z+2jY9XHIOhPwAAAD++CgAAAAAAAAFFAQAAQgAAAGKyU5YbJts/+9liZfhGpD8AAAA/vgoAAAAAAAABRgEAAEIAAABislOWGybbPx6ATGzmqKU/AAAAP74KAAAAAAAAAUcBAABCAAAAcrEvLCUX2z9Y6tF3yPanPwAAAD/OCgAAAAAAAAFIAQAAQgAAAIKwC8IuCNs/kVRXg6pEqj8AAAA/zgoAAAAAAAABSQEAAEIAAACUr+dXOPnaP7/cjoySHKw/AAAAP90KAAAAAAAAAUoBAABCAAAAlK/nVzj52j/igniTgH6tPwAAAD/dCgAAAAAAAAFLAQAAQgAAAKSuw+1B6to/EAuwnGhWrz8AAAA/7QoAAAAAAAABTAEAAEIAAACkrsPtQeraP5nYzFErXLA/AAAAPwwLAAAAAAAAAU0BAABCAAAAtK2fg0vb2j/NUStcEG+yPwAAAD8cCwAAAAAAAAFOAQAAQgAAALStn4NL29o/2TN5Xgrlsj8AAAA/KwsAAAAAAAABTwEAAEIAAAC0rZ+DS9vaP/D3FGP+0LM/AAAAPysLAAAAAAAAAVABAABCAAAAtK2fg0vb2j8By4lm9YG0PwAAAD87CwAAAAAAAAFRAQAAQgAAALStn4NL29o/Da3XaO/3tD8AAAA/OwsAAAAAAAABUgEAAEIAAAC0rZ+DS9vaPxiPJWvpbbU/AAAAPzsLAAAAAAAAAVMBAABCAAAAtK2fg0vb2j8jcXNt4+O1PwAAAD9LCwAAAAAAAAFUAQAAQgAAALStn4NL29o/L1PBb91Ztj8AAAA/WgsAAAAAAAABVQEAAEIAAAC0rZ+DS9vaP0AmNnPUCrc/AAAAP2oLAAAAAAAAAVYBAABCAAAA1qtXr1692j9d2/h4xTG4PwAAAD+4CwAAAAAAAAFXAQAAQgAAAOaqM0Vorto/oyfMhqH1uj8AAAA/uAsAAAAAAAABWAEAAEIAAADmqjNFaK7aP6gY84eeMLs/AAAAP8gLAAAAAAAAAVkBAABCAAAA9qkP23Gf2j+0+kCKmKa7PwAAAD/ICwAAAAAAAAFaAQAAQgAAAAip63B7kNo/xc21jY9XvD8AAAA/1wsAAAAAAAABWwEAAEIAAAAYqMcGhYHaP9GvA5CJzbw/AAAAP9cLAAAAAAAAAVwBAABCAAAAGKjHBoWB2j/WoCqRhgi9PwAAAD/nCwAAAAAAAAFdAQAAQgAAACino5yOcto/4oJ4k4B+vT8AAAA/9gsAAAAAAAABXgEAAEIAAAA6pn8ymGPaP/NV7ZZ3L74/AAAAP/YLAAAAAAAAAV8BAABCAAAASqVbyKFU2j8EKWKabuC+PwAAAD/2CwAAAAAAAAFgAQAAQgAAAEqlW8ihVNo/EAuwnGhWvz8AAAA/BgwAAAAAAAABYQEAAEIAAABapDdeq0XaPxvt/Z5izL8/AAAAPwYMAAAAAAAAAWIBAABCAAAAWqQ3XqtF2j+T56VQLiHAPwAAAD8WDAAAAAAAAAFjAQAAQgAAAGyjE/S0Nto/mdjMUStcwD8AAAA/FgwAAAAAAAABZAEAAEIAAABsoxP0tDbaP5/J81Iol8A/AAAAPxYMAAAAAAAAAWUBAABCAAAAfKLvib4n2j8iQofTprTAPwAAAD8lDAAAAAAAAAFmAQAAQgAAAHyi74m+J9o/pboaVCXSwD8AAAA/NQwAAAAAAAABZwEAAEIAAAB8ou+JvifaPyczrtSj78A/AAAAPzUMAAAAAAAAAWgBAABCAAAAjKHLH8gY2j8nM67Uo+/APwAAAD9FDAAAAAAAAAFpAQAAQgAAAIyhyx/IGNo/q6tBVSINwT8AAAA/VAwAAAAAAAABagEAAEIAAACMocsfyBjaPy4k1dWgKsE/AAAAP2QMAAAAAAAAAWsBAABCAAAAjKHLH8gY2j+wnGhWH0jBPwAAAD9zDAAAAAAAAAFsAQAAQgAAAIyhyx/IGNo/MxX81p1lwT8AAAA/gwwAAAAAAAABbQEAAEIAAACMocsfyBjaP7aNj1ccg8E/AAAAP5MMAAAAAAAAAW4BAABCAAAAjKHLH8gY2j8/90nZl9vBPwAAAD+iDAAAAAAAAAFvAQAAQgAAAIyhyx/IGNo/wW/dWRb5wT8AAAA/ogwAAAAAAAABcAEAAEIAAACcoKe10QnaP8dgBFsTNMI/AAAAP8IMAAAAAAAAAXEBAABCAAAAnKCntdEJ2j9L2ZfbkVHCPwAAAD/RDAAAAAAAAAFyAQAAQgAAAJygp7XRCdo/zVErXBBvwj8AAAA/4QwAAAAAAAABcwEAAEIAAACcoKe10QnaP9NCUl0NqsI/AAAAP/AMAAAAAAAAAXQBAABCAAAAnKCntdEJ2j9Vu+Xdi8fCPwAAAD8ADQAAAAAAAAF1AQAAQgAAAJygp7XRCdo/3iSgXwcgwz8AAAA/EA0AAAAAAAABdgEAAEIAAACcoKe10QnaP2iOWuGCeMM/AAAAPxANAAAAAAAAAXcBAABCAAAAnKCntdEJ2j9tf4Hif7PDPwAAAD8QDQAAAAAAAAF4AQAAQgAAAJygp7XRCdo/cnCo43zuwz8AAAA/Hw0AAAAAAAABeQEAAEIAAACcoKe10QnaP/vZYmX4RsQ/AAAAPy8NAAAAAAAAAXoBAABCAAAAjKHLH8gY2j9+UvbldmTEPwAAAD8vDQAAAAAAAAF7AQAAQgAAAHyi74m+J9o/g0Md53OfxD8AAAA/Lw0AAAAAAAABfAEAAEIAAABsoxP0tDbaPwe8sGfyvMQ/AAAAPz8NAAAAAAAAAX0BAABCAAAASqVbyKFU2j8Nrddo7/fEPwAAAD8/DQAAAAAAAAF+AQAAQgAAADqmfzKYY9o/Da3XaO/3xD8AAAA/Tg0AAAAAAAABfwEAAEIAAAAIqetwe5DaPw2t12jv98Q/AAAAP14NAAAAAAAAAYABAABCAAAA1qtXr1692j8Nrddo7/fEPwAAAD9eDQAAAAAAAAGBAQAAQgAAAIKwC8IuCNs/Da3XaO/3xD8AAAA/bQ0AAAAAAAABggEAAEIAAAAwtb/U/lLbPw2t12jv98Q/AAAAP20NAAAAAAAAAYMBAABCAAAAzLqXUcWs2z8Nrddo7/fEPwAAAD+NDQAAAAAAAAGEAQAAQgAAABTFI+FbUdw/Da3XaO/3xD8AAAA/jQ0AAAAAAAABhQEAAEIAAADUyLOJNY3cPw2t12jv98Q/AAAAP40NAAAAAAAAAYYBAABCAAAAxMnX8yuc3D8Nrddo7/fEPwAAAD+sDQAAAAAAAAGHAQAAQgAAAIDNZ5wF2Nw/Da3XaO/3xD8AAAA/rA0AAAAAAAABiAEAAEIAAABwzosG/ObcPw2t12jv98Q/AAAAP6wNAAAAAAAAAYkBAABCAAAATtDT2ugE3T8Nrddo7/fEPwAAAD+8DQAAAAAAAAGKAQAAQgAAAC7SG6/VIt0/Da3XaO/3xD8AAAA/yw0AAAAAAAABiwEAAEIAAAAM1GODwkDdPw2t12jv98Q/AAAAP8sNAAAAAAAAAYwBAABCAAAA/NSH7bhP3T8Nrddo7/fEPwAAAD/bDQAAAAAAAAGNAQAAQgAAAOzVq1evXt0/Da3XaO/3xD8AAAA/2w0AAAAAAAABjgEAAEIAAADK1/MrnHzdPw2t12jv98Q/AAAAP+oNAAAAAAAAAY8BAABCAAAAutgXlpKL3T8Nrddo7/fEPwAAAD8KDgAAAAAAAAGQAQAAQgAAAEANgWg31XA/auwyFfzWzT8AAAA/AAAAAAAAAAABkQEAAEIAAAAgSYHx0ZJ0P2rsMhX81s0/AAAAP4EAAAAAAAAAAZIBAABCAAAAUBzBCp7EgT9q7DIV/NbNPwAAAD+BAAAAAAAAAAGTAQAAQgAAANDPwaVt/Yw/auwyFfzWzT8AAAA/kAAAAAAAAAABlAEAAEIAAACwQWGgHhuUP2rsMhX81s0/AAAAP5AAAAAAAAAAAZUBAABCAAAAeJvhbYa3mT9q7DIV/NbNPwAAAD+gAAAAAAAAAAGWAQAAQgAAAFDX4fYgdZ0/auwyFfzWzT8AAAA/oAAAAAAAAAABlwEAAEIAAACUCfG/XZmgP2rsMhX81s0/AAAAP68AAAAAAAAAAZgBAABCAAAABCBRs3cAoj9q7DIV/NbNPwAAAD+/AAAAAAAAAAGZAQAAQgAAAPwukVXe76I/auwyFfzWzT8AAAA/vwAAAAAAAAABmgEAAEIAAAD4PdH3RN+jP2rsMhX81s0/AAAAP88AAAAAAAAAAZsBAABCAAAAcEXxSPhWpD9q7DIV/NbNPwAAAD/PAAAAAAAAAAGcAQAAQgAAAOxMEZqrzqQ/auwyFfzWzT8AAAA/zwAAAAAAAAABnQEAAEIAAABoVDHrXkalP+dzn5R9uc0/AAAAP94AAAAAAAAAAZ4BAABCAAAAauTZxJpGvj/tZMaVevTNPwAAAD8AAAAAAAAAAAGfAQAAQgAAAK7gSRzBCr4/7WTGlXr0zT8AAAA/EAAAAAAAAAABoAEAAEIAAABq5NnEmka+P+1kxpV69M0/AAAAP40AAAAAAAAAAaEBAABCAAAAKuhpbXSCvj/tZMaVevTNPwAAAD+NAAAAAAAAAAGiAQAAQgAAAObr+RVOvr4/7WTGlXr0zT8AAAA/ywAAAAAAAAABowEAAEIAAABlDF3+QMbAP2rsMhX81s0/AAAAP+oAAAAAAAAAAaQBAABCAAAAX0YVs+5lxD9fCuUSAmHNPwAAAD8LAQAAAAAAAAGlAQAAQgAAAD9IXYfbg8Q/XwrlEgJhzT8AAAA/GwEAAAAAAAABpgEAAEIAAAAdSqVbyKHEP18K5RICYc0/AAAAPxsBAAAAAAAAAacBAABCAAAAHUqlW8ihxD/ckVGSg0PNPwAAAD9KAQAAAAAAAAGoAQAAQgAAAB1KpVvIocQ/1qAqkYYIzT8AAAA/eAEAAAAAAAABqQEAAEIAAAAdSqVbyKHEP1QolxAI68w/AAAAP4gBAAAAAAAAAaoBAABCAAAAggMHDhw40D9NN3APC7DMPwAAAD8AAAAAAAAAAAGrAQAAQgAAAHIEK3gSR9A/TTdwDwuwzD8AAAA/fQAAAAAAAAABrAEAAEIAAABgBU/iCFbQP003cA8LsMw/AAAAP30AAAAAAAAAAa0BAABCAAAAUAZzTP9k0D9NN3APC7DMPwAAAD+NAAAAAAAAAAGuAQAAQgAAAB4J34rikdA/TTdwDwuwzD8AAAA/jQAAAAAAAAABrwEAAEIAAAAOCgP12KDQP003cA8LsMw/AAAAP8sAAAAAAAAAAbABAABCAAAANhbXWFxj0T9NN3APC7DMPwAAAD/LAAAAAAAAAAGxAQAAQgAAAAQZQ5c/kNE/yr7cjoySzD8AAAA/ywAAAAAAAAABsgEAAEIAAADiGotrLK7RP8q+3I6Mksw/AAAAP9sAAAAAAAAAAbMBAABCAAAAwhzTPxnM0T/KvtyOjJLMPwAAAD/bAAAAAAAAAAG0AQAAQgAAAJAfP378+NE/yr7cjoySzD8AAAA/6gAAAAAAAAABtQEAAEIAAABeIqu83yXSP8q+3I6Mksw/AAAAP/oAAAAAAAAAAbYBAABCAAAATCPPJtY00j/KvtyOjJLMPwAAAD/6AAAAAAAAAAG3AQAAQgAAACwlF/vCUtI/yr7cjoySzD8AAAA/+gAAAAAAAAABuAEAAEIAAAAcJjtluWHSP8q+3I6Mksw/AAAAP4sBAAAAAAAAAbkBAABCAAAAUk5HOR3l1D9l+wsU/5vNPwAAAD8AAAAAAAAAAAG6AQAAQgAAAFJORzkd5dQ/53OflH25zT8AAAA/AAAAAAAAAAABuwEAAEIAAABCT2ujE/TUP+dzn5R9uc0/AAAAP5IAAAAAAAAAAbwBAABCAAAAIFGzdwAS1T/nc5+UfbnNPwAAAD+SAAAAAAAAAAG9AQAAQgAAAO5TH7bjPtU/53OflH25zT8AAAA/ogAAAAAAAAABvgEAAEIAAACsV69evXrVP2X7CxT/m80/AAAAP7EAAAAAAAAAAb8BAABCAAAAals/B5e21T/igniTgH7NPwAAAD+xAAAAAAAAAAHAAQAAQgAAAAZhF4RdENY/3JFRkoNDzT8AAAA/sQAAAAAAAAABwQEAAEIAAACSZxNrGnnWP1kZvhEFJs0/AAAAP8EAAAAAAAAAAcIBAABCAAAAHm4PUtfh1j9UKJcQCOvMPwAAAD/BAAAAAAAAAAHDAQAAQgAAALpz586dO9c/TTdwDwuwzD8AAAA/0AAAAAAAAAABxAEAAEIAAAB2d3d3d3fXP8q+3I6Mksw/AAAAP9AAAAAAAAAAAcUBAABCAAAANnsHIFGz1z9IRkkODnXMPwAAAD/gAAAAAAAAAAHGAQAAQgAAAAR+c1404Nc/SEZJDg51zD8AAAA/8AAAAAAAAAABxwEAAEIAAADSgN+cFw3YP8XNtY2PV8w/AAAAP/8AAAAAAAAAAcgBAABCAAAA0oDfnBcN2D9CVSINETrMPwAAAD8fAQAAAAAAAAHJAQAAQgAAAMKBAwcOHNg/QlUiDRE6zD8AAAA/HwEAAAAAAAABygEAAEIAAACMBvzmvGjgP4akuhpUJdI/AAAAPwAAAAAAAAAAAcsBAABCAAAAAwcOHDhw4D+GpLoaVCXSPwAAAD9dAAAAAAAAAAHMAQAAQgAAAPMHMoYuf+A/hqS6GlQl0j8AAAA/bQAAAAAAAAABzQEAAEIAAADiCFbwJI7gP4akuhpUJdI/AAAAP20AAAAAAAAAAc4BAABCAAAAOAuw+Yyz4D+GpLoaVCXSPwAAAD99AAAAAAAAAAHPAQAAQgAAAAcOHDhw4OA/hqS6GlQl0j8AAAA/jAAAAAAAAAAB0AEAAEIAAADVEIh2Uw3hP4akuhpUJdI/AAAAP4wAAAAAAAAAAdEBAABCAAAAGxQG6rFB4T+GpLoaVCXSPwAAAD+MAAAAAAAAAAHSAQAAQgAAAGEXhF0QduE/ROhw2pQW0j8AAAA/nAAAAAAAAAAB0wEAAEIAAAAfGxQG6rHhP0TocNqUFtI/AAAAP6wAAAAAAAAAAdQBAABCAAAAZB6SeUjm4T9E6HDalBbSPwAAAD+sAAAAAAAAAAHVAQAAQgAAALsg7IKwC+I/ROhw2pQW0j8AAAA/rAAAAAAAAAAB1gEAAEIAAAASI0aMGDHiP0TocNqUFtI/AAAAP7sAAAAAAAAAAdcBAABCAAAA4CWyyvtd4j9E6HDalBbSPwAAAD+7AAAAAAAAAAHYAQAAQgAAACUpMD5akuI/ROhw2pQW0j8AAAA/ywAAAAAAAAAB2QEAAEIAAAB9K4pHwrfiP0TocNqUFtI/AAAAP94AAAAAAAAAAdoBAABCAAAA0i3kUCrd4j9E6HDalBbSPwAAAD/eAAAAAAAAAAHbAQAAQgAAAKEwUI8NCuM/ROhw2pQW0j8AAAA/3gAAAAAAAAAB3AEAAEIAAAD4MqqYdS/jP0TocNqUFtI/AAAAP+4AAAAAAAAAAd0BAABCAAAAxjUW11hc4z9E6HDalBbSPwAAAD/uAAAAAAAAAAHeAQAAQgAAAKU3XqtFeuM/ROhw2pQW0j8AAAA//gAAAAAAAAAB3wEAAEIAAAD6Obi0rZ/jP0TocNqUFtI/AAAAP/4AAAAAAAAAAeABAABCAAAAQT02KAzU4z9E6HDalBbSPwAAAD8NAQAAAAAAAAHhAQAAQgAAAJc/kDF0+eM/ROhw2pQW0j8AAAA/DQEAAAAAAAAB4gEAAEIAAABlQvxvVybkP0TocNqUFtI/AAAAPx0BAAAAAAAAAeMBAABCAAAAq0V647Va5D9E6HDalBbSPwAAAD8tAQAAAAAAAAHkAQAAQgAAAIpHwreieOQ/ROhw2pQW0j8AAAA/PAEAAAAAAAAB5QEAAEIAAABYSi72haXkP0TocNqUFtI/AAAAPzwBAAAAAAAAAeYBAABCAAAAJ02aNGnS5D9E6HDalBbSPwAAAD9MAQAAAAAAAAHnAQAAQgAAAG1QGKjHBuU/ROhw2pQW0j8AAAA/TAEAAAAAAAAB6AEAAEIAAAA7U4TmqjPlP0TocNqUFtI/AAAAP0wBAAAAAAAAAekBAABCAAAAgFYCWglo5T9E6HDalBbSPwAAAD9bAQAAAAAAAAHqAQAAQgAAAF9YSi72heU/ROhw2pQW0j8AAAA/awEAAAAAAAAB6wEAAEIAAADHWYDNZ5zlP0TocNqUFtI/AAAAP2sBAAAAAAAAAewBAABCAAAALVu2bNmy5T9E6HDalBbSPwAAAD97AQAAAAAAAAHtAQAAQgAAAJVc7AtLyeU/ROhw2pQW0j8AAAA/ewEAAAAAAAAB7gEAAEIAAAB0XjTgN+flP0TocNqUFtI/AAAAP3sBAAAAAAAAAe8BAABCAAAAU2B8tCQF5j9E6HDalBbSPwAAAD+5AQAAAAAAAAHwAQAAQgAAABNrGnk2seY/ROhw2pQW0j8AAAA/uQEAAAAAAAAB8QEAAEIAAACLayyusbjmP0TocNqUFtI/AAAAP7kBAAAAAAAAAfIBAABCAAAAe2xQGKjH5j9E6HDalBbSPwAAAD/YAQAAAAAAAAHzAQAAQgAAAPJsYk0jz+Y/ROhw2pQW0j8AAAA/2AEAAAAAAAAB9AEAAEIAAADhbYa3Gd7mPwMsJ5rVB9I/AAAAP9gBAAAAAAAAAfUBAABCAAAAWW6Y7JTl5j8DLCea1QfSPwAAAD/oAQAAAAAAAAH2AQAAQgAAAElvvFaL9OY/AywnmtUH0j8AAAA/6AEAAAAAAAAB9wEAAEIAAADAb86LBvzmPwMsJ5rVB9I/AAAAPycCAAAAAAAAAfgBAABCAAAA+np+hZOv5z/Bb91ZFvnRPwAAAD82AgAAAAAAAAH5AQAAQgAAAFB92I771Oc/wW/dWRb50T8AAAA/NgIAAAAAAAAB+gEAAEIAAACnfzKYY/rnP8Fv3VkW+dE/AAAAP0YCAAAAAAAAAfsBAABCAAAADYFoN9UQ6D/Bb91ZFvnRPwAAAD9GAgAAAAAAAAH8AQAAQgAAAOyCsAvCLug/wW/dWRb50T8AAAA/VQIAAAAAAAAB/QEAAEIAAABUhOaqM0XoP8Fv3VkW+dE/AAAAP1UCAAAAAAAAAf4BAABCAAAAQ4UKFSpU6D/Bb91ZFvnRPwAAAD9VAgAAAAAAAAH/AQAAQgAAAKmGQLSbaug/wW/dWRb50T8AAAA/ZQIAAAAAAAABAAIAAEIAAACZh2QeknnoP8Fv3VkW+dE/AAAAP3UCAAAAAAAAAQECAABCAAAAEYh2Uw2B6D/Bb91ZFvnRPwAAAD91AgAAAAAAAAECAgAAQgAAAIiIiIiIiOg/wW/dWRb50T8AAAA/hAIAAAAAAAABAwIAAEIAAAABiZq9A5DoP8Fv3VkW+dE/AAAAP4QCAAAAAAAAAQQCAABCAAAAeIms8n6X6D/Bb91ZFvnRPwAAAD+UAgAAAAAAAAEFAgAAQgAAAPCJvif6nug/wW/dWRb50T8AAAA/pAIAAAAAAAABBgIAAEIAAADfiuKR8K3oP8Fv3VkW+dE/AAAAP7MCAAAAAAAAAQcCAABCAAAAz4sG/Oa86D/Bb91ZFvnRPwAAAD+zAgAAAAAAAAEIAgAAQgAAADWNPJtY0+g/wW/dWRb50T8AAAA/5gIAAAAAAAABCQIAAEIAAAAljmAFT+LoP8Fv3VkW+dE/AAAAP+YCAAAAAAAAAQoCAABCAAAAjI+WpMD46D/Bb91ZFvnRPwAAAD/1AgAAAAAAAAELAgAAQgAAAHyQug63B+k/wW/dWRb50T8AAAA/9QIAAAAAAAABDAIAAEIAAADzkMxDMg/pP8Fv3VkW+dE/AAAAPwUDAAAAAAAAAQ0CAABCAAAAa5HeeK0W6T/Bb91ZFvnRPwAAAD8FAwAAAAAAAAEOAgAAQgAAAFqSAuOjJek/wW/dWRb50T8AAAA/JAMAAAAAAAABDwIAAEIAAABKkyZNmjTpP8Fv3VkW+dE/AAAAPyQDAAAAAAAAARACAABCAAAAwZM4ghU86T/Bb91ZFvnRPwAAAD8kAwAAAAAAAAERAgAAQgAAALCUXOwLS+k/wW/dWRb50T8AAAA/JAMAAAAAAAABEgIAAEIAAAAplW4hh1LpP8Fv3VkW+dE/AAAAPzQDAAAAAAAAARMCAABCAAAAoJWAVgJa6T/Bb91ZFvnRPwAAAD9EAwAAAAAAAAEUAgAAQgAAABiWkot9Yek/wW/dWRb50T8AAAA/YwMAAAAAAAABFQIAAEIAAACJ/+3KhPjPP5feVlH5quY/AAAAPwAAAAAAAAAAARYCAABCAAAApAG/OS8a0D+X3lZR+armPwAAAD8QAAAAAAAAAAEXAgAAQgAAAFAGc0z/ZNA/l95WUfmq5j8AAAA/IAAAAAAAAAABGAIAAEIAAAAuCLsg7ILQP5feVlH5quY/AAAAPyAAAAAAAAAAARkCAABCAAAADgoD9dig0D+X3lZR+armPwAAAD8gAAAAAAAAAAEaAgAAQgAAAOwLS8nFvtA/l95WUfmq5j8AAAA/LwAAAAAAAAABGwIAAEIAAADMDZOdstzQP5feVlH5quY/AAAAPy8AAAAAAAAAARwCAABCAAAAmhD/25UJ0T+X3lZR+armPwAAAD8/AAAAAAAAAAEdAgAAQgAAAGgTaxp5NtE/l95WUfmq5j8AAAA/XQAAAAAAAAABHgIAAEIAAAAkF/vCUnLRP5feVlH5quY/AAAAP10AAAAAAAAAAR8CAABCAAAA9BlnATaf0T+X3lZR+armPwAAAD9dAAAAAAAAAAEgAgAAQgAAAMIc0z8ZzNE/l95WUfmq5j8AAAA/bAAAAAAAAAABIQIAAEIAAAB+IGPo8gfSP5feVlH5quY/AAAAP2wAAAAAAAAAASICAABCAAAACidfz69w0j+X3lZR+armPwAAAD98AAAAAAAAAAEjAgAAQgAAAKgsN0x2ytI/uLx78Viy5j8AAAA/fAAAAAAAAAABJAIAAEIAAABEMg/JPCTTP7i8e/FYsuY/AAAAP5sAAAAAAAAAASUCAABCAAAAGkOXP5Ax1D+4vHvxWLLmPwAAAD+bAAAAAAAAAAEmAgAAQgAAAHRM/2Qwx9Q/uLx78Viy5j8AAAA/mwAAAAAAAAABJwIAAEIAAADuUx+24z7VP9maoJG4ueY/AAAAP6sAAAAAAAAAASgCAABCAAAAals/B5e21T/ZmqCRuLnmPwAAAD+rAAAAAAAAAAEpAgAAQgAAAAZhF4RdENY/2Zqgkbi55j8AAAA/ugAAAAAAAAABKgIAAEIAAACyZcuWLVvWP9maoJG4ueY/AAAAP7oAAAAAAAAAASsCAABCAAAAUGujE/S01j/ZmqCRuLnmPwAAAD/aAAAAAAAAAAEsAgAAQgAAAPxvVybE/9Y/2Zqgkbi55j8AAAA/6QAAAAAAAAABLQIAAEIAAABWeb9LZJXXP9maoJG4ueY/AAAAP+kAAAAAAAAAAS4CAABCAAAAJHwrikfC1z/ZmqCRuLnmPwAAAD/pAAAAAAAAAAEvAgAAQgAAAOJ/uzIh/tc/2Zqgkbi55j8AAAA/+QAAAAAAAAABMAIAAEIAAACgg0vb+jnYP9maoJG4ueY/AAAAP/kAAAAAAAAAATECAABCAAAAXofbg9R12D+4vHvxWLLmPwAAAD8IAQAAAAAAAAEyAgAAQgAAAAqMj5akwNg/l95WUfmq5j8AAAA/CAEAAAAAAAABMwIAAEIAAADYjvvUh+3YP5feVlH5quY/AAAAPxgBAAAAAAAAATQCAABCAAAAlpKLfWEp2T93ADKxmaPmPwAAAD8oAQAAAAAAAAE1AgAAQgAAAESXP5AxdNk/ViINETqc5j8AAAA/hQEAAAAAAAABNgIAAEIAAABYwZM4ghXcP/OHnjAbhuY/AAAAP7QBAAAAAAAAATcCAABCAAAARt8TfU/03T+R7S9Q/G/mPwAAAD+0AQAAAAAAAAE4AgAAQgAAABTif7syId4/ke0vUPxv5j8AAAA/tAEAAAAAAAABOQIAAEIAAADA5jPOAmzeP3APC7CcaOY/AAAAP+MBAAAAAAAAAToCAABCAAAAAAAAAAAA4D9rHuSuny3mPwAAAD/jAQAAAAAAAAE7AgAAQgAAAEYDfnNeNOA/KmKabuAe5j8AAAA/4wEAAAAAAAABPAIAAEIAAACMBvzmvGjgP+ilUC4hEOY/AAAAP+MBAAAAAAAAAT0CAABCAAAA0Ql6Whud4D/HxyuOwQjmPwAAAD/zAQAAAAAAAAE+AgAAQgAAALALwi4Iu+A/hgviTQL65T8AAAA/8wEAAAAAAAABPwIAAEIAAACQDQoD9djgP2Utva2i8uU/AAAAPwICAAAAAAAAAUACAABCAAAA9w5Aombv4D9ET5gNQ+vlPwAAAD8SAgAAAAAAAAFBAgAAQgAAAF4QdkHYBeE/RE+YDUPr5T8AAAA/RAIAAAAAAAABQgIAAEIAAADVEIh2Uw3hP0RPmA1D6+U/AAAAP1QCAAAAAAAAAUMCAABCAAAATRGaq84U4T9ET5gNQ+vlPwAAAD9jAgAAAAAAAAFEAgAAQgAAAMURrOBJHOE/RE+YDUPr5T8AAAA/kgIAAAAAAAABRQIAAEIAAAA9Er4VxSPhPyNxc23j4+U/AAAAP5ICAAAAAAAAAUYCAABCAAAAtBLQSkAr4T8jcXNt4+PlPwAAAD+xAgAAAAAAAAFHAgAAQgAAAKQT9LQ2OuE/ApNOzYPc5T8AAAA/sQIAAAAAAAABSAIAAEIAAAAbFAbqsUHhPwKTTs2D3OU/AAAAP7ECAAAAAAAAAUkCAABCAAAAkxQYHy1J4T/itCktJNXlPwAAAD+xAgAAAAAAAAFKAgAAQgAAAPkVTr6eX+E/4rQpLSTV5T8AAAA/wQIAAAAAAAABSwIAAEIAAADYF5aSi33hP+K0KS0k1eU/AAAAP8ECAAAAAAAAAUwCAABCAAAAyBi6/IGM4T/itCktJNXlPwAAAD/RAgAAAAAAAAFNAgAAQgAAAC8a8JvzouE/4rQpLSTV5T8AAAA/0QIAAAAAAAABTgIAAEIAAAAfGxQG6rHhP+K0KS0k1eU/AAAAP/ACAAAAAAAAAU8CAABCAAAADhw4cODA4T/itCktJNXlPwAAAD/wAgAAAAAAAAFQAgAAQgAAAIUcSqVbyOE/4rQpLSTV5T8AAAA/8AIAAAAAAAABUQIAAEIAAAB0HW4PUtfhP+K0KS0k1eU/AAAAP/ACAAAAAAAAAVICAABCAAAA7R2ARM3e4T/itCktJNXlPwAAAD8AAwAAAAAAAAFTAgAAQgAAAGQeknlI5uE/4rQpLSTV5T8AAAA/DwMAAAAAAAABVAIAAEIAAADcHqSuw+3hP+K0KS0k1eU/AAAAP4EEAAAAAAAAAVUCAABCAAAAUx+24z714T/itCktJNXlPwAAAD+BBAAAAAAAAAFWAgAAQgAAAMwfyBi6/OE/wdYEjcTN5T8AAAA/kQQAAAAAAAABVwIAAEIAAABDINpNNQTiP8HWBI3EzeU/AAAAP5EEAAAAAAAAAVgCAABCAAAAuyDsgrAL4j+g+N/sZMblPwAAAD+hBAAAAAAAAAFZAgAAQgAAADMh/rcrE+I/gBq7TAW/5T8AAAA/sAQAAAAAAAABWgIAAEIAAACqIRDtphriP4Aau0wFv+U/AAAAP7AEAAAAAAAAAVsCAABCAAAAIyIiIiIi4j+AGrtMBb/lPwAAAD/ABAAAAAAAAAFcAgAAQgAAACMiIiIiIuI/XzyWrKW35T8AAAA/3wQAAAAAAAABXQIAAEIAAACaIjRXnSniPz5ecQxGsOU/AAAAPw4FAAAAAAAAAV4CAABCAAAAmiI0V50p4j8egExs5qjlPwAAAD8eBQAAAAAAAAFfAgAAQgAAABIjRowYMeI//aEnzIah5T8AAAA/TQUAAAAAAAABYAIAAEIAAACJI1jBkzjiP5sHuetni+U/AAAAP1wFAAAAAAAAAWECAABCAAAAiSNYwZM44j96KZRLCITlPwAAAD97BQAAAAAAAAFiAgAAQgAAAIkjWMGTOOI/Wktvq6h85T8AAAA/iwUAAAAAAAABYwIAAEIAAACJI1jBkzjiPzltSgtJdeU/AAAAP4sFAAAAAAAAAWQCAABCAAAAiSNYwZM44j8YjyVr6W3lPwAAAD+bBQAAAAAAAAFlAgAAQgAAAIkjWMGTOOI/+LAAy4lm5T8AAAA/qgUAAAAAAAABZgIAAEIAAACJI1jBkzjiP9fS2yoqX+U/AAAAP6oFAAAAAAAAAWcCAABCAAAAEiNGjBgx4j+29LaKylflPwAAAD+6BQAAAAAAAAFoAgAAQgAAABIjRowYMeI/lRaS6mpQ5T8AAAA/ugUAAAAAAAABaQIAAEIAAACaIjRXnSniP1NaSKqrQeU/AAAAP8oFAAAAAAAAAWoCAABCAAAAIyIiIiIi4j9TWkiqq0HlPwAAAD/ZBQAAAAAAAAFrAgAAQgAAACMiIiIiIuI/M3wjCkw65T8AAAA/6QUAAAAAAAABbAIAAEIAAACqIRDtphriPzN8IwpMOuU/AAAAP+kFAAAAAAAAAW0CAABCAAAAQyDaTTUE4j8Snv5p7DLlPwAAAD/pBQAAAAAAAAFuAgAAQgAAAMwfyBi6/OE/8b/ZyYwr5T8AAAA/6QUAAAAAAAABbwIAAEIAAADtHYBEzd7hP9HhtCktJOU/AAAAP/gFAAAAAAAAAXACAABCAAAAhRxKpVvI4T+wA5CJzRzlPwAAAD8IBgAAAAAAAAFxAgAAQgAAAC8a8JvzouE/b0dGSQ4O5T8AAAA/CAYAAAAAAAABcgIAAEIAAABRGKjHBoXhPy2L/AhP/+Q/AAAAPycGAAAAAAAAAXMCAABCAAAALBPif7sy4T/L8I0oMOnkPwAAAD8nBgAAAAAAAAF0AgAAQgAAAE0RmqvOFOE/y/CNKDDp5D8AAAA/JwYAAAAAAAABdQIAAEIAAADmD2QMXf7gP6sSaYjQ4eQ/AAAAPzcGAAAAAAAAAXYCAABCAAAABw4cOHDg4D+rEmmI0OHkPwAAAD83BgAAAAAAAAF3AgAAQgAAAKAM5pj+yeA/ijRE6HDa5D8AAAA/RwYAAAAAAAABeAIAAEIAAAA4C7D5jLPgP4o0ROhw2uQ/AAAAP0cGAAAAAAAAAXkCAABCAAAA0Ql6Whud4D+KNETocNrkPwAAAD92BgAAAAAAAAF6AgAAQgAAAGoIRLuphuA/ijRE6HDa5D8AAAA/hgYAAAAAAAABewIAAEIAAACMBvzmvGjgP4o0ROhw2uQ/AAAAP4YGAAAAAAAAAXwCAABCAAAArQS0EtBK4D+KNETocNrkPwAAAD+GBgAAAAAAAAF9AgAAQgAAAM4CbD7jLOA/ijRE6HDa5D8AAAA/lQYAAAAAAAABfgIAAEIAAAB4ABI1ewfgP4o0ROhw2uQ/AAAAP6UGAAAAAAAAAX8CAABCAAAAMv2TwRzT3z+KNETocNrkPwAAAD+lBgAAAAAAAAGAAgAAQgAAAIT4365MiN8/ijRE6HDa5D8AAAA/pQYAAAAAAAABgQIAAEIAAADI9E8Gc0zfP4o0ROhw2uQ/AAAAP7UGAAAAAAAAAYICAABCAAAAGvCb86IB3z+KNETocNrkPwAAAD+1BgAAAAAAAAGDAgAAQgAAAFzsC0vJxd4/qxJpiNDh5D8AAAA/xAYAAAAAAAABhAIAAEIAAACe6Hui74neP6sSaYjQ4eQ/AAAAP9QGAAAAAAAAAYUCAABCAAAA4uTr+RVO3j/L8I0oMOnkPwAAAD/UBgAAAAAAAAGGAgAAQgAAABTif7syId4/y/CNKDDp5D8AAAA/1AYAAAAAAAABhwIAAEIAAABW3u8SWeXdP8vwjSgw6eQ/AAAAP+QGAAAAAAAAAYgCAABCAAAAmNpfan+p3T/L8I0oMOnkPwAAAD/kBgAAAAAAAAGJAgAAQgAAAPzUh+24T90/y/CNKDDp5D8AAAA/8wYAAAAAAAABigIAAEIAAAA+0fdE3xPdP8vwjSgw6eQ/AAAAPwMHAAAAAAAAAYsCAABCAAAAssr7XSKr3D/L8I0oMOnkPwAAAD8DBwAAAAAAAAGMAgAAQgAAAATGR0tSYNw/y/CNKDDp5D8AAAA/EgcAAAAAAAABjQIAAEIAAABowG/OiwbcP8vwjSgw6eQ/AAAAPxIHAAAAAAAAAY4CAABCAAAAvLu7u7u72z/L8I0oMOnkPwAAAD8iBwAAAAAAAAGPAgAAQgAAADC1v9T+Uts/qxJpiNDh5D8AAAA/IgcAAAAAAAABkAIAAEIAAAAYqMcGhYHaP6sSaYjQ4eQ/AAAAPzIHAAAAAAAAAZECAABCAAAAnKCntdEJ2j+KNETocNrkPwAAAD9RBwAAAAAAAAGSAgAAQgAAALiQQ6l0C9k/ijRE6HDa5D8AAAA/UQcAAAAAAAABkwIAAEIAAAAKjI+WpMDYP2lWH0gR0+Q/AAAAP1EHAAAAAAAAAZQCAABCAAAATIj/7cqE2D9pVh9IEdPkPwAAAD9hBwAAAAAAAAGVAgAAQgAAAJCEb0XxSNg/aVYfSBHT5D8AAAA/YQcAAAAAAAABlgIAAEIAAADCgQMHDhzYP2lWH0gR0+Q/AAAAP3AHAAAAAAAAAZcCAABCAAAA9H6XyCrv1z9pVh9IEdPkPwAAAD9wBwAAAAAAAAGYAgAAQgAAADZ7ByBRs9c/aVYfSBHT5D8AAAA/gAcAAAAAAAABmQIAAEIAAABmeJvhbYbXP2lWH0gR0+Q/AAAAP58HAAAAAAAAAZoCAABCAAAA2nGf+rAd1z9pVh9IEdPkPwAAAD+vBwAAAAAAAAGbAgAAQgAAAD5sx33qw9Y/SXj6p7HL5D8AAAA/vgcAAAAAAAABnAIAAEIAAACyZcuWLVvWPyia1QdSxOQ/AAAAP74HAAAAAAAAAZ0CAABCAAAABmEXhF0Q1j8omtUHUsTkPwAAAD/OBwAAAAAAAAGeAgAAQgAAAFhcY3GNxdU/KJrVB1LE5D8AAAA/zgcAAAAAAAABnwIAAEIAAACKWfcyqpjVPwe8sGfyvOQ/AAAAP84HAAAAAAAAAaACAABCAAAAzlVnitBc1T8HvLBn8rzkPwAAAD/eBwAAAAAAAAGhAgAAQgAAAABT+0vtL9U/B7ywZ/K85D8AAAA/3gcAAAAAAAABogIAAEIAAAAgUbN3ABLVPwe8sGfyvOQ/AAAAP+0HAAAAAAAAAaMCAABCAAAAQk9roxP01D8HvLBn8rzkPwAAAD/tBwAAAAAAAAGkAgAAQgAAAFJORzkd5dQ/B7ywZ/K85D8AAAA//QcAAAAAAAABpQIAAEIAAAB0TP9kMMfUPwe8sGfyvOQ/AAAAPwwIAAAAAAAAAaYCAABCAAAAlEq3kEOp1D8HvLBn8rzkPwAAAD8cCAAAAAAAAAGnAgAAQgAAALZIb7xWi9Q/B7ywZ/K85D8AAAA/OwgAAAAAAAABqAIAAEIAAAAIRLuphkDUPwe8sGfyvOQ/AAAAP0sIAAAAAAAAAakCAABCAAAAnjt37ty50z8HvLBn8rzkPwAAAD9LCAAAAAAAAAGqAgAAQgAAAPI2w9sMb9M/KJrVB1LE5D8AAAA/WwgAAAAAAAABqwIAAEIAAAASNXsHIFHTPyia1QdSxOQ/AAAAP1sIAAAAAAAAAawCAABCAAAANDMzMzMz0z8omtUHUsTkPwAAAD9qCAAAAAAAAAGtAgAAQgAAAFYx615GFdM/KJrVB1LE5D8AAAA/eggAAAAAAAABrgIAAEIAAACGLn8gY+jSPyia1QdSxOQ/AAAAP3oIAAAAAAAAAa8CAABCAAAAqCw3THbK0j8omtUHUsTkPwAAAD+HCAAAAAAAAAGwAgAAQgAAANopyw2TndI/KJrVB1LE5D8AAAA/pggAAAAAAAABsQIAAEIAAAAsJRf7wlLSPyia1QdSxOQ/AAAAP6YIAAAAAAAAAbICAABCAAAATCPPJtY00j8omtUHUsTkPwAAAD+2CAAAAAAAAAGzAgAAQgAAAH4gY+jyB9I/SXj6p7HL5D8AAAA/tggAAAAAAAABtAIAAEIAAACwHfepD9vRP0l4+qexy+Q/AAAAP7YIAAAAAAAAAbUCAABCAAAA9BlnATaf0T9pVh9IEdPkPwAAAD/VCAAAAAAAAAG2AgAAQgAAADYW11hcY9E/aVYfSBHT5D8AAAA/1QgAAAAAAAABtwIAAEIAAAAuCLsg7ILQP6sSaYjQ4eQ/AAAAP/QIAAAAAAAAAbgCAABCAAAAQAeXtvVz0D/L8I0oMOnkPwAAAD8ECQAAAAAAAAG5AgAAQgAAAHIEK3gSR9A/y/CNKDDp5D8AAAA/BAkAAAAAAAABugIAAEIAAACSAuOjJSnQP8vwjSgw6eQ/AAAAPxMJAAAAAAAAAbsCAABCAAAAqf2l9pfazz/L8I0oMOnkPwAAAD8TCQAAAAAAAAG8AgAAQgAAAA34zXnRgM8/7M6yyI/w5D8AAAA/IwkAAAAAAAABvQIAAEIAAABx8vX8CifPPw2t12jv9+Q/AAAAPyMJAAAAAAAAAb4CAABCAAAAs+5lVDHrzj8Nrddo7/fkPwAAAD8zCQAAAAAAAAG/AgAAQgAAABfpjddqkc4/Da3XaO/35D8AAAA/MwkAAAAAAAABwAIAAEIAAAB747VapDfOPw2t12jv9+Q/AAAAP5AJAAAAAAAAAcECAABCAAAAIdpNNQSizT9OaSGprgblPwAAAD+QCQAAAAAAAAHCAgAAQgAAAEPYBWEXhM0/Tmkhqa4G5T8AAAA/sAkAAAAAAAABwwIAAEIAAABD2AVhF4TNP29HRkkODuU/AAAAP78JAAAAAAAAAcQCAABCAAAAY9a9jCpmzT9vR0ZJDg7lPwAAAD/fCQAAAAAAAAHFAgAAQgAAAGPWvYwqZs0/jyVr6W0V5T8AAAA/3wkAAAAAAAABxgIAAEIAAABj1r2MKmbNP7ADkInNHOU/AAAAP+4JAAAAAAAAAccCAABCAAAAY9a9jCpmzT/R4bQpLSTlPwAAAD/+CQAAAAAAAAHIAgAAQgAAAGPWvYwqZs0/8b/ZyYwr5T8AAAA/DQoAAAAAAAAByQIAAEIAAABj1r2MKmbNPxKe/mnsMuU/AAAAPx0KAAAAAAAAAcoCAABCAAAAY9a9jCpmzT8zfCMKTDrlPwAAAD8dCgAAAAAAAAHLAgAAQgAAAGPWvYwqZs0/U1pIqqtB5T8AAAA/LQoAAAAAAAABzAIAAEIAAABj1r2MKmbNP3Q4bUoLSeU/AAAAPzwKAAAAAAAAAc0CAABCAAAAY9a9jCpmzT+VFpLqalDlPwAAAD88CgAAAAAAAAHOAgAAQgAAAGPWvYwqZs0/tvS2ispX5T8AAAA/TAoAAAAAAAABzwIAAEIAAABj1r2MKmbNP9fS2yoqX+U/AAAAP0wKAAAAAAAAAdACAABCAAAAY9a9jCpmzT/4sADLiWblPwAAAD9cCgAAAAAAAAHRAgAAQgAAAGPWvYwqZs0/GI8la+lt5T8AAAA/XAoAAAAAAAAB0gIAAEIAAABD2AVhF4TNPzltSgtJdeU/AAAAP3sKAAAAAAAAAdMCAABCAAAAQ9gFYReEzT9aS2+rqHzlPwAAAD97CgAAAAAAAAHUAgAAQgAAAEPYBWEXhM0/mwe562eL5T8AAAA/ewoAAAAAAAAB1QIAAEIAAABD2AVhF4TNP9zDAiwnmuU/AAAAP4oKAAAAAAAAAdYCAABCAAAAQ9gFYReEzT/9oSfMhqHlPwAAAD+KCgAAAAAAAAHXAgAAQgAAAEPYBWEXhM0/HoBMbOao5T8AAAA/mgoAAAAAAAAB2AIAAEIAAABD2AVhF4TNP188lqylt+U/AAAAP5oKAAAAAAAAAdkCAABCAAAAQ9gFYReEzT+AGrtMBb/lPwAAAD+qCgAAAAAAAAHaAgAAQgAAAEPYBWEXhM0/wdYEjcTN5T8AAAA/qgoAAAAAAAAB2wIAAEIAAABD2AVhF4TNPwKTTs2D3OU/AAAAP7kKAAAAAAAAAdwCAABCAAAAQ9gFYReEzT9ET5gNQ+vlPwAAAD/JCgAAAAAAAAHdAgAAQgAAAEPYBWEXhM0/hgviTQL65T8AAAA/yQoAAAAAAAAB3gIAAEIAAABD2AVhF4TNP8fHK47BCOY/AAAAP8kKAAAAAAAAAd8CAABCAAAAIdpNNQSizT8JhHXOgBfmPwAAAD/ZCgAAAAAAAAHgAgAAQgAAACHaTTUEos0/KmKabuAe5j8AAAA/2QoAAAAAAAAB4QIAAEIAAAAh2k01BKLNP2se5K6fLeY/AAAAP+gKAAAAAAAAAeICAABCAAAAIdpNNQSizT+s2i3vXjzmPwAAAD/4CgAAAAAAAAHjAgAAQgAAACHaTTUEos0/zbhSj75D5j8AAAA/+AoAAAAAAAAB5AIAAEIAAAAh2k01BKLNPw51nM99UuY/AAAAPwcLAAAAAAAAAeUCAABCAAAA/9uVCfG/zT8vU8Fv3VnmPwAAAD8HCwAAAAAAAAHmAgAAQgAAAP/blQnxv80/UDHmDz1h5j8AAAA/FwsAAAAAAAAB5wIAAEIAAAD/25UJ8b/NP5HtL1D8b+Y/AAAAPxcLAAAAAAAAAegCAABCAAAA/9uVCfG/zT+yy1TwW3fmPwAAAD8nCwAAAAAAAAHpAgAAQgAAAP/blQnxv80/0ql5kLt+5j8AAAA/NgsAAAAAAAAB6gIAAEIAAAD/25UJ8b/NP/OHnjAbhuY/AAAAPzYLAAAAAAAAAesCAABCAAAA/9uVCfG/zT81ROhw2pTmPwAAAD82CwAAAAAAAAHsAgAAQgAAAN/d3d3d3c0/ViINETqc5j8AAAA/RgsAAAAAAAAB7QIAAEIAAAC93yWyyvvNP3cAMrGZo+Y/AAAAP0YLAAAAAAAAAe4CAABCAAAAvd8lssr7zT+X3lZR+armPwAAAD9WCwAAAAAAAAHvAgAAQgAAAL3fJbLK+80/2Zqgkbi55j8AAAA/ZQsAAAAAAAAB8AIAAEIAAACd4W2GtxnOP/l4xTEYweY/AAAAP2ULAAAAAAAAAfECAABCAAAAneFthrcZzj8aV+rRd8jmPwAAAD91CwAAAAAAAAHyAgAAQgAAAHvjtVqkN84/Glfq0XfI5j8AAAA/hAsAAAAAAAAB8wIAAEIAAAB747VapDfOPzs1D3LXz+Y/AAAAP5QLAAAAAAAAAfQCAABCAAAAWeX9LpFVzj9bEzQSN9fmPwAAAD+kCwAAAAAAAAH1AgAAQgAAADnnRQN+c84/fPFYspbe5j8AAAA/wwsAAAAAAAAB9gIAAEIAAAAX6Y3XapHOP3zxWLKW3uY/AAAAP9MLAAAAAAAAAfcCAABCAAAA9+rVq1evzj988Viylt7mPwAAAD/TCwAAAAAAAAH4AgAAQgAAANXsHYBEzc4/fPFYspbe5j8AAAA/4gsAAAAAAAAB+QIAAEIAAACz7mVUMevOP3zxWLKW3uY/AAAAP/ILAAAAAAAAAfoCAABCAAAAk/CtKB4Jzz988Viylt7mPwAAAD/yCwAAAAAAAAH7AgAAQgAAAHHy9fwKJ88/fPFYspbe5j8AAAA/AQwAAAAAAAAB/AIAAEIAAABP9D3R90TPP3zxWLKW3uY/AAAAPxEMAAAAAAAAAf0CAABCAAAAT/Q90fdEzz9bEzQSN9fmPwAAAD8RDAAAAAAAAAH+AgAAQgAAAC/2haXkYs8/WxM0EjfX5j8AAAA/MAwAAAAAAAAB/wIAAEIAAAAN+M150YDPP1sTNBI31+Y/AAAAPzAMAAAAAAAAAQADAABCAAAADfjNedGAzz87NQ9y18/mPwAAAD/DDAAAAAAAAAEBAwAAQgAAAH8ymGP6J+M/+UYUmHRq3j8AAAA/AAAAAAAAAAABAgMAAEIAAAD4MqqYdS/jP/lGFJh0at4/AAAAPy8AAAAAAAAAAQMDAABCAAAAbzO8zfA24z/5RhSYdGrePwAAAD8vAAAAAAAAAAEEAwAAQgAAAOczzgJsPuM/+UYUmHRq3j8AAAA/LwAAAAAAAAABBQMAAEIAAABeNOA350XjP/lGFJh0at4/AAAAPy8AAAAAAAAAAQYDAABCAAAATTUEot1U4z/5RhSYdGrePwAAAD8/AAAAAAAAAAEHAwAAQgAAAD02KAzUY+M/+UYUmHRq3j8AAAA/TwAAAAAAAAABCAMAAEIAAAC1NjpBT2vjP/lGFJh0at4/AAAAP08AAAAAAAAAAQkDAABCAAAALDdMdspy4z/5RhSYdGrePwAAAD9eAAAAAAAAAAEKAwAAQgAAABw4cODAgeM/+UYUmHRq3j8AAAA/bgAAAAAAAAABCwMAAEIAAAALOZRKt5DjP/lGFJh0at4/AAAAP24AAAAAAAAAAQwDAABCAAAA+jm4tK2f4z/5RhSYdGrePwAAAD9uAAAAAAAAAAENAwAAQgAAANk7AImaveM/+UYUmHRq3j8AAAA/fgAAAAAAAAABDgMAAEIAAAC4PUhdh9vjP/lGFJh0at4/AAAAP34AAAAAAAAAAQ8DAABCAAAAlz+QMXT54z86A17YM3nePwAAAD+NAAAAAAAAAAEQAwAAQgAAAP5AxtDlD+Q/OgNe2DN53j8AAAA/jQAAAAAAAAABEQMAAEIAAABlQvxvVybkPzoDXtgzed4/AAAAP50AAAAAAAAAARIDAABCAAAAzUMyD8k85D97v6cY84fePwAAAD+dAAAAAAAAAAETAwAAQgAAADNFaK46U+Q/e7+nGPOH3j8AAAA/rAAAAAAAAAABFAMAAEIAAACbRp5NrGnkP3u/pxjzh94/AAAAP6wAAAAAAAAAARUDAABCAAAAekjmIZmH5D+9e/FYspbePwAAAD+8AAAAAAAAAAEWAwAAQgAAAOFJHMEKnuQ/vXvxWLKW3j8AAAA/vAAAAAAAAAABFwMAAEIAAADAS2SV97vkP7178Viylt4/AAAAP8wAAAAAAAAAARgDAABCAAAAJ02aNGnS5D+9e/FYspbePwAAAD/MAAAAAAAAAAEZAwAAQgAAAAVP4ghW8OQ/vXvxWLKW3j8AAAA/6wAAAAAAAAABGgMAAEIAAACyU5YbJjvlP/83O5lxpd4/AAAAP+sAAAAAAAAAARsDAABCAAAACVbwJI5g5T//NzuZcaXePwAAAD/rAAAAAAAAAAEcAwAAQgAAAF9YSi72heU//zc7mXGl3j8AAAA/+wAAAAAAAAABHQMAAEIAAAAtW7Zs2bLlP0D0hNkwtN4/AAAAP/sAAAAAAAAAAR4DAABCAAAAhF0QdkHY5T9A9ITZMLTePwAAAD8KAQAAAAAAAAEfAwAAQgAAAFNgfLQkBeY/QPSE2TC03j8AAAA/GgEAAAAAAAABIAMAAEIAAAAhY+jyBzLmP0D0hNkwtN4/AAAAPxoBAAAAAAAAASEDAABCAAAA3mZ4m+Ft5j9A9ITZMLTePwAAAD8aAQAAAAAAAAEiAwAAQgAAAJxqCES7qeY/w2wYWq/R3j8AAAA/KQEAAAAAAAABIwMAAEIAAADQbqohEO3mP8NsGFqv0d4/AAAAPzkBAAAAAAAAASQDAABCAAAAf3NeNOA35z8EKWKabuDePwAAAD85AQAAAAAAAAElAwAAQgAAADx37ty5c+c/BClimm7g3j8AAAA/SQEAAAAAAAABJgMAAEIAAACBemxQGKjnPwQpYppu4N4/AAAAP0kBAAAAAAAAAScDAABCAAAAP378+PHj5z8EKWKabuDePwAAAD9YAQAAAAAAAAEoAwAAQgAAAA2BaDfVEOg/BClimm7g3j8AAAA/WAEAAAAAAAABKQMAAEIAAADLhPjfrkzoPwQpYppu4N4/AAAAP1gBAAAAAAAAASoDAABCAAAAiIiIiIiI6D8EKWKabuDePwAAAD9oAQAAAAAAAAErAwAAQgAAAFaL9MZrteg/BClimm7g3j8AAAA/eAEAAAAAAAABLAMAAEIAAACujU7Q09roPwQpYppu4N4/AAAAP3gBAAAAAAAAAS0DAABCAAAAfJC6DrcH6T8EKWKabuDePwAAAD+HAQAAAAAAAAEuAwAAQgAAAFqSAuOjJek/BClimm7g3j8AAAA/hwEAAAAAAAABLwMAAEIAAADBkziCFTzpPwQpYppu4N4/AAAAP5cBAAAAAAAAATADAABCAAAAsJRc7AtL6T8EKWKabuDePwAAAD+XAQAAAAAAAAExAwAAQgAAACmVbiGHUuk/BClimm7g3j8AAAA/pgEAAAAAAAABMgMAAEIAAAAYlpKLfWHpPwQpYppu4N4/AAAAP6YBAAAAAAAAATMDAABCAAAAZt3LqGLW3T/eWRb5EZ7uPwAAAD8AAAAAAAAAAAE0AwAAQgAAAFbe7xJZ5d0/3lkW+RGe7j8AAAA/6wAAAAAAAAABNQMAAEIAAAAk4VtRPBLeP95ZFvkRnu4/AAAAP+sAAAAAAAAAATYDAABCAAAAFOJ/uzIh3j/eWRb5EZ7uPwAAAD/6AAAAAAAAAAE3AwAAQgAAAPLjx48fP94/3lkW+RGe7j8AAAA/+gAAAAAAAAABOAMAAEIAAADA5jPOAmzeP95ZFvkRnu4/AAAAPyEBAAAAAAAAATkDAABCAAAAfurDdtyn3j/eWRb5EZ7uPwAAAD8xAQAAAAAAAAE6AwAAQgAAAArxv12ZEN8/3lkW+RGe7j8AAAA/MQEAAAAAAAABOwMAAEIAAACE+N+uTIjfP95ZFvkRnu4/AAAAPzEBAAAAAAAAATwDAABCAAAAEP/blQnx3z/eWRb5EZ7uPwAAAD9AAQAAAAAAAAE9AwAAQgAAAEYDfnNeNOA/3lkW+RGe7j8AAAA/UAEAAAAAAAABPgMAAEIAAAADBw4cOHDgP95ZFvkRnu4/AAAAP1ABAAAAAAAAAT8DAABCAAAAOAuw+Yyz4D/eWRb5EZ7uPwAAAD9fAQAAAAAAAAFAAwAAQgAAAF4QdkHYBeE/vXvxWLKW7j8AAAA/XwEAAAAAAAABQQMAAEIAAACCFTyJI1jhP5ydzLhSj+4/AAAAP28BAAAAAAAAAUIDAABCAAAAtxneZnib4T+cncy4Uo/uPwAAAD9vAQAAAAAAAAFDAwAAQgAAAO0dgETN3uE/e7+nGPOH7j8AAAA/fwEAAAAAAAABRAMAAEIAAACaIjRXnSniP1vhgniTgO4/AAAAP38BAAAAAAAAAUUDAABCAAAA0CbWNPJs4j9b4YJ4k4DuPwAAAD+OAQAAAAAAAAFGAwAAQgAAAPQrnHw9v+I/GSU5ONRx7j8AAAA/jgEAAAAAAAABRwMAAEIAAACxLywlF/viP/lGFJh0au4/AAAAP54BAAAAAAAAAUgDAABCAAAA+DKqmHUv4z/5RhSYdGruPwAAAD+eAQAAAAAAAAFJAwAAQgAAAE01BKLdVOM/+UYUmHRq7j8AAAA/rgEAAAAAAAABSgMAAEIAAAC1NjpBT2vjP/lGFJh0au4/AAAAP64BAAAAAAAAAUsDAABCAAAAHDhw4MCB4z/YaO/3FGPuPwAAAD+9AQAAAAAAAAFMAwAAQgAAAIM5pn8ymOM/2Gjv9xRj7j8AAAA/vQEAAAAAAAABTQMAAEIAAABiO+5TH7bjP7eKyle1W+4/AAAAP80BAAAAAAAAAU4DAABCAAAAuD1IXYfb4z+3ispXtVvuPwAAAD/NAQAAAAAAAAFPAwAAQgAAAA9AombvAOQ/t4rKV7Vb7j8AAAA/3AEAAAAAAAABUAMAAEIAAABUQyDaTTXkP7eKyle1W+4/AAAAP9wBAAAAAAAAAVEDAABCAAAAIkaMGDFi5D+3ispXtVvuPwAAAD/sAQAAAAAAAAFSAwAAQgAAAGlJCoyPluQ/l6ylt1VU7j8AAAA/7AEAAAAAAAABUwMAAEIAAAAWTr6eX+HkP5espbdVVO4/AAAAP/wBAAAAAAAAAVQDAABCAAAA01FORzkd5T9V8Ft3lkXuPwAAAD/8AQAAAAAAAAFVAwAAQgAAABpVzLqXUeU/NRI31zY+7j8AAAA/CwIAAAAAAAABVgMAAEIAAABfWEou9oXlPzUSN9c2Pu4/AAAAPxsCAAAAAAAAAVcDAABCAAAAtlqkN16r5T8UNBI31zbuPwAAAD8bAgAAAAAAAAFYAwAAQgAAAPtdIqu83+U/FDQSN9c27j8AAAA/GwIAAAAAAAABWQMAAEIAAABTYHy0JAXmPxQ0EjfXNu4/AAAAPysCAAAAAAAAAVoDAABCAAAAMWLEiBEj5j8UNBI31zbuPwAAAD86AgAAAAAAAAFbAwAAQgAAAJhj+ieDOeY/FDQSN9c27j8AAAA/OgIAAAAAAAABXAMAAEIAAAAAZTDH9E/mPxQ0EjfXNu4/AAAAPzoCAAAAAAAAAV0DAABCAAAAd2VC/G9X5j8UNBI31zbuPwAAAD9KAgAAAAAAAAFeAwAAQgAAAO9lVDHrXuY/FDQSN9c27j8AAAA/WQIAAAAAAAABXwMAAEIAAABmZmZmZmbmPxQ0EjfXNu4/AAAAP3kCAAAAAAAAAWADAABCAAAAVWeK0Fx15j8UNBI31zbuPwAAAD95AgAAAAAAAAFhAwAAQgAAAM5nnAXYfOY/FDQSN9c27j8AAAA/iAIAAAAAAAABYgMAAEIAAAC9aMBvzovmPxQ0EjfXNu4/AAAAP4gCAAAAAAAAAWMDAABCAAAAI2r2DkCi5j8UNBI31zbuPwAAAD+YAgAAAAAAAAFkAwAAQgAAABNrGnk2seY/FDQSN9c27j8AAAA/mAIAAAAAAAABZQMAAEIAAACLayyusbjmPxQ0EjfXNu4/AAAAP6gCAAAAAAAAAWYDAABCAAAAe2xQGKjH5j8UNBI31zbuPwAAAD+oAgAAAAAAAAFnAwAAQgAAAGptdIKe1uY/FDQSN9c27j8AAAA/xwIAAAAAAAABaAMAAEIAAAAXciiVbiHnPzUSN9c2Pu4/AAAAP9YCAAAAAAAAAWkDAABCAAAABnNM/2Qw5z81EjfXNj7uPwAAAD/WAgAAAAAAAAFqAwAAQgAAAG50gp7WRuc/NRI31zY+7j8AAAA/9gIAAAAAAAABawMAAEIAAAA8d+7cuXPnP1XwW3eWRe4/AAAAP/YCAAAAAAAAAWwDAABCAAAAG3k2saaR5z9V8Ft3lkXuPwAAAD/2AgAAAAAAAAFtAwAAQgAAAPp6foWTr+c/VfBbd5ZF7j8AAAA/9gIAAAAAAAABbgMAAEIAAABgfLQkBcbnP1XwW3eWRe4/AAAAP3UDAAAAAAAAAW8DAABCAAAAQ4UKFSpU6D81EjfXNj7uPwAAAD+FAwAAAAAAAAFwAwAAQgAAALqFHEqlW+g/FDQSN9c27j8AAAA/XwQAAAAAAAABcQMAAEIAAAAyhi5/IGPoPxQ0EjfXNu4/AAAAP28EAAAAAAAAAXIDAABCAAAAqYZAtJtq6D8UNBI31zbuPwAAAD/6BQAAAAAAAAFzAwAAQgAAACKHUukWcug/FDQSN9c27j8AAAA/CQYAAAAAAAABdAMAAEIAAACZh2QeknnoPxQ0EjfXNu4/AAAAPxkGAAAAAAAAAXUDAABCAAAAEYh2Uw2B6D8UNBI31zbuPwAAAD8pBgAAAAAAAAF2AwAAQgAAAIiIiIiIiOg/FDQSN9c27j8AAAA/KQYAAAAAAAABdwMAAEIAAACIiIiIiIjoP/NV7ZZ3L+4/AAAAPzgGAAAAAAAAAXgDAABCAAAAAYmavQOQ6D/zVe2Wdy/uPwAAAD84BgAAAAAAAAF5AwAAQgAAAHiJrPJ+l+g/81Xtlncv7j8AAAA/VwYAAAAAAAABegMAAEIAAADwib4n+p7oP/NV7ZZ3L+4/AAAAP2cGAAAAAAAAAXsDAABCAAAAZ4rQXHWm6D/zVe2Wdy/uPwAAAD+GBgAAAAAAAAF8AwAAQgAAAFaL9MZrteg/81Xtlncv7j8AAAA/lgYAAAAAAAABfQMAAEIAAABGjBgxYsToP/NV7ZZ3L+4/AAAAP5YGAAAAAAAAAX4DAABCAAAAvowqZt3L6D/zVe2Wdy/uPwAAAD+WBgAAAAAAAAF/AwAAQgAAADWNPJtY0+g/81Xtlncv7j8AAAA/pgYAAAAAAAABgAMAAEIAAAAljmAFT+LoP/NV7ZZ3L+4/AAAAP7UGAAAAAAAAAYEDAABCAAAAnY5yOsrp6D/zVe2Wdy/uPwAAAD+1BgAAAAAAAAGCAwAAQgAAABSPhG9F8eg/81Xtlncv7j8AAAA/xQYAAAAAAAABgwMAAEIAAACMj5akwPjoP9J3yPYXKO4/AAAAP8UGAAAAAAAAAYQDAABCAAAAA5Co2TsA6T/Sd8j2FyjuPwAAAD/UBgAAAAAAAAGFAwAAQgAAAHyQug63B+k/0nfI9hco7j8AAAA/1AYAAAAAAAABhgMAAEIAAADzkMxDMg/pP9J3yPYXKO4/AAAAP+QGAAAAAAAAAYcDAABCAAAAa5HeeK0W6T/Sd8j2FyjuPwAAAD9CBwAAAAAAAAGIAwAAQgAAAOKR8K0oHuk/0nfI9hco7j8AAAA/UQcAAAAAAAABiQMAAEIAAABakgLjoyXpP9J3yPYXKO4/AAAAP1EHAAAAAAAAAYoDAABCAAAAwZM4ghU86T/Sd8j2FyjuPwAAAD9hBwAAAAAAAAGLAwAAQgAAALCUXOwLS+k/0nfI9hco7j8AAAA/YQcAAAAAAAABjAMAAEIAAACglYBWAlrpP9J3yPYXKO4/AAAAP2EHAAAAAAAAAY0DAABCAAAAj5akwPho6T/Sd8j2FyjuPwAAAD9hBwAAAAAAAAGOAwAAQgAAAAeXtvVzcOk/0nfI9hco7j8AAAA/cAcAAAAAAAABjwMAAEIAAAB+l8gq73fpP9J3yPYXKO4/AAAAP4AHAAAAAAAAAZADAABCAAAA95faX2p/6T/Sd8j2FyjuPwAAAD+vBwAAAAAAAAGRAwAAQgAAAG+Y7JTlhuk/0nfI9hco7j8AAAA/zgcAAAAAAAABkgMAAEIAAADmmP7JYI7pP9J3yPYXKO4/AAAAP94HAAAAAAAAAZMDAABCAAAAX5kQ/9uV6T/Sd8j2FyjuPwAAAD/tBwAAAAAAAAGUAwAAQgAAANaZIjRXnek/0nfI9hco7j8AAAA//QcAAAAAAAABlQMAAEIAAADFmkaeTazpP9J3yPYXKO4/AAAAPw0IAAAAAAAAAZYDAABCAAAAPZtY08iz6T/Sd8j2FyjuPwAAAD9bCAAAAAAAAAGXAwAAQgAAALSbaghEu+k/spmjVrgg7j8AAAA/iggAAAAAAAABmAMAAEIAAAAtnHw9v8LpP7KZo1a4IO4/AAAAP5kIAAAAAAAAAZkDAABCAAAA9s150YDfvD8W/NadZZHvPwAAAD8AAAAAAAAAAAGaAwAAQgAAALbRCXpaG70/FvzWnWWR7z8AAAA/LgAAAAAAAAABmwMAAEIAAABy1ZkiNFe9Pxb81p1lke8/AAAAP04AAAAAAAAAAZwDAABCAAAAMtkpyw2TvT8W/NadZZHvPwAAAD9dAAAAAAAAAAGdAwAAQgAAAK7gSRzBCr4/FvzWnWWR7z8AAAA/bQAAAAAAAAABngMAAEIAAAAq6GltdIK+Pzba+z3FmO8/AAAAP20AAAAAAAAAAZ8DAABCAAAAYvMZZwE2vz822vs9xZjvPwAAAD99AAAAAAAAAAGgAwAAQgAAAOkEPa2NTsA/Ntr7PcWY7z8AAAA/fQAAAAAAAAABoQMAAEIAAADfE31P9D3BPzba+z3FmO8/AAAAP30AAAAAAAAAAaIDAABCAAAAtSQFxkdLwj9XuCDeJKDvPwAAAD+MAAAAAAAAAAGjAwAAQgAAAEc5HeV0lMM/V7gg3iSg7z8AAAA/nAAAAAAAAAABpAMAAEIAAAC5T33YjvvEP1e4IN4koO8/AAAAP5wAAAAAAAAAAaUDAABCAAAAx2u1SG+8xj822vs9xZjvPwAAAD+rAAAAAAAAAAGmAwAAQgAAAPWFpeRiX8g/Ntr7PcWY7z8AAAA/uwAAAAAAAAABpwMAAEIAAAADot1UQyDKPzba+z3FmO8/AAAAP7sAAAAAAAAAAagDAABCAAAAd7g9SF2Hyz822vs9xZjvPwAAAD+7AAAAAAAAAAGpAwAAQgAAACvLDZOdssw/Ntr7PcWY7z8AAAA/ywAAAAAAAAABqgMAAEIAAADf3d3d3d3NPxb81p1lke8/AAAAP8sAAAAAAAAAAasDAABCAAAAHgnfiuKR0D/1HbL9BYrvPwAAAD8ZAQAAAAAAAAGsAwAAQgAAAA4KA/XYoNA/9R2y/QWK7z8AAAA/OAEAAAAAAAABrQMAAEIAAAD8Cidfz6/QP/Udsv0Fiu8/AAAAPzgBAAAAAAAAAa4DAABCAAAA/AonX8+v0D/UP41dpoLvPwAAAD9CAgAAAAAAAAGvAwAAQgAAAOwLS8nFvtA/1D+NXaaC7z8AAAA/kAIAAAAAAAABsAMAAEIAAADsC0vJxb7QP7NhaL1Ge+8/AAAAP5kDAAAAAAAAAbEDAABCAAAA3AxvM7zN0D+zYWi9RnvvPwAAAD+ZAwAAAAAAAAs=</ink>
</athena>
</file>

<file path=customXml/item24.xml><?xml version="1.0" encoding="utf-8"?>
<athena xmlns="http://schemas.microsoft.com/edu/athena" version="0.1.3209.0">
  <media streamable="true" recordStart="134677" recordEnd="242882" recordLength="242950"/>
</athena>
</file>

<file path=customXml/item2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PwRAAAAAAAABfD///8MQWN0aW9uVHlwZVYxAQAAAAd2YWx1ZV9fAAgCAAAAAAAAAAEFAAAABAAAAAkRAAAACRIAAAAwOQAAAAAAAAHt////8P///wAAAAABBgAAAAQAAAAJFAAAAAkVAAAAZz4AAAAAAAAB6v////D///8AAAAAAQcAAAAEAAAACRcAAAAJGAAAADJVAAAAAAAAAef////w////AAAAAAEIAAAABAAAAAkaAAAACRsAAAA9awAAAAAAAAHk////8P///wAAAAABCQAAAAQAAAAJHQAAAAkeAAAAPW4AAAAAAAAB4f////D///8AAAAAAQoAAAAEAAAACSAAAAAJIQAAAGZzAAAAAAAAAd7////w////AAAAAAELAAAABAAAAAkjAAAACSQAAAD2dwAAAAAAAAHb////8P///wAAAAABDAAAAAQAAAAJJgAAAAknAAAAvZoAAAAAAAAB2P////D///8AAAAABQ0AAAANQ2xlYXJDYW52YXNWMQIAAAAJU3RhcnRUaW1lBFR5cGUABBAMQWN0aW9uVHlwZVYxAgAAAAIAAACtpgEAAAAAAAHX////8P///wAAAAAFDgAAAA9QZW5BdHRyaWJ1dGVzVjEKAAAAB19jb2xvckEHX2NvbG9yUgdfY29sb3JHB19jb2xvckIKRml0VG9DdXJ2ZQZIZWlnaHQOSWdub3JlUHJlc3N1cmUNSXNIaWdobGlnaHRlcgVTaGFwZQVXaWR0aAAAAAAAAAAABAACAgICAQYBAQxCcnVzaFNoYXBlVjECAAAABgIAAAD/AJ5JAAAAAAAAACJAAAAF1v///wxCcnVzaFNoYXBlVjEBAAAAB3ZhbHVlX18ACAIAAAABAAAAAAAAAAAAIkAFDwAAAApJbmtUcmFjZVYxAwAAAA1MaXN0YDErX2l0ZW1zDExpc3RgMStfc2l6ZQ9MaXN0YDErX3ZlcnNpb24EAAAYU2hhcmVkLklua2luZy5JbmtQb2ludFtdAgAAAAgIAgAAAAkrAAAA3QAAAN0AAAABEQAAAA4AAAD/AJ5JAAAAAAAAACJAAAAB1P///9b///8BAAAAAAAAAAAAIkABEgAAAA8AAAAJLQAAABwAAAAcAAAAARQAAAAOAAAA/wCeSQAAAAAAAAAiQAAAAdL////W////AQAAAAAAAAAAACJAARUAAAAPAAAACS8AAAAdAAAAHQAAAAEXAAAADgAAAP8AnkkAAAAAAAAAIkAAAAHQ////1v///wEAAAAAAAAAAAAiQAEYAAAADwAAAAkxAAAAHQAAAB0AAAABGgAAAA4AAAD/AJ5JAAAAAAAAACJAAAABzv///9b///8BAAAAAAAAAAAAIkABGwAAAA8AAAAJMwAAAAgAAAAIAAAAAR0AAAAOAAAA/wCeSQAAAAAAAAAiQAAAAcz////W////AQAAAAAAAAAAACJAAR4AAAAPAAAACTUAAABMAAAATAAAAAEgAAAADgAAAP8AnkkAAAAAAAAAIkAAAAHK////1v///wEAAAAAAAAAAAAiQAEhAAAADwAAAAk3AAAAGQAAABkAAAABIwAAAA4AAAD/AJ5JAAAAAAAAACJAAAAByP///9b///8BAAAAAAAAAAAAIkABJAAAAA8AAAAJOQAAABEAAAARAAAAASYAAAAOAAAA/wCeSQAAAAAAAAAiQAAAAcb////W////AQAAAAAAAAAAACJAAScAAAAPAAAACTsAAAAhAAAAIQAAAAcrAAAAAAEAAAAAAQ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NIwctAAAAAAEAAAAgAAAABApJbmtQb2ludFYxAgAAAAkZAQAACRoBAAAJGwEAAAkcAQAACR0BAAAJHgEAAAkfAQAACSABAAAJIQEAAAkiAQAACSMBAAAJJAEAAAklAQAACSYBAAAJJwEAAAkoAQAACSkBAAAJKgEAAAkrAQAACSwBAAAJLQEAAAkuAQAACS8BAAAJMAEAAAkxAQAACTIBAAAJMwEAAAk0AQAADQQHLwAAAAABAAAAIAAAAAQKSW5rUG9pbnRWMQIAAAAJNQEAAAk2AQAACTcBAAAJOAEAAAk5AQAACToBAAAJOwEAAAk8AQAACT0BAAAJPgEAAAk/AQAACUABAAAJQQEAAAlCAQAACUMBAAAJRAEAAAlFAQAACUYBAAAJRwEAAAlIAQAACUkBAAAJSgEAAAlLAQAACUwBAAAJTQEAAAlOAQAACU8BAAAJUAEAAAlRAQAADQMHMQAAAAABAAAAIAAAAAQKSW5rUG9pbnRWMQIAAAAJUgEAAAlTAQAACVQBAAAJVQEAAAlWAQAACVcBAAAJWAEAAAlZAQAACVoBAAAJWwEAAAlcAQAACV0BAAAJXgEAAAlfAQAACWABAAAJYQEAAAliAQAACWMBAAAJZAEAAAllAQAACWYBAAAJZwEAAAloAQAACWkBAAAJagEAAAlrAQAACWwBAAAJbQEAAAluAQAADQMHMwAAAAABAAAACAAAAAQKSW5rUG9pbnRWMQIAAAAJbwEAAAlwAQAACXEBAAAJcgEAAAlzAQAACXQBAAAJdQEAAAl2AQAABzUAAAAAAQAAAIAAAAAECklua1BvaW50VjECAA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NNAc3AAAAAAEAAAAgAAAABApJbmtQb2ludFYxAgAAAAnDAQAACcQBAAAJxQEAAAnGAQAACccBAAAJyAEAAAnJAQAACcoBAAAJywEAAAnMAQAACc0BAAAJzgEAAAnPAQAACdABAAAJ0QEAAAnSAQAACdMBAAAJ1AEAAAnVAQAACdYBAAAJ1wEAAAnYAQAACdkBAAAJ2gEAAAnbAQAADQcHOQAAAAABAAAAIAAAAAQKSW5rUG9pbnRWMQIAAAAJ3AEAAAndAQAACd4BAAAJ3wEAAAngAQAACeEBAAAJ4gEAAAnjAQAACeQBAAAJ5QEAAAnmAQAACecBAAAJ6AEAAAnpAQAACeoBAAAJ6wEAAAnsAQAADQ8HOwAAAAABAAAAQAAAAAQKSW5rUG9pbnRWMQIAAAAJ7QEAAAnuAQAACe8BAAAJ8AEAAAnxAQAACfIBAAAJ8wEAAAn0AQAACfUBAAAJ9gEAAAn3AQAACfgBAAAJ+QEAAAn6AQAACfsBAAAJ/AEAAAn9AQAACf4BAAAJ/wEAAAkAAgAACQECAAAJAgIAAAkDAgAACQQCAAAJBQIAAAkGAgAACQcCAAAJCAIAAAkJAgAACQoCAAAJCwIAAAkMAgAACQ0CAAANHwU8AAAACklua1BvaW50VjEEAAAAAVgBWQ5QcmVzc3VyZUZhY3RvcglUaW1lU3RhbXAAAAAABgYLEAIAAAAfK1wkvDLQP3KPOlY3wqU/AAAAPwAAAAAAAAAAAT0AAAA8AAAABoYyozQl0D9yjzpWN8KlPwAAAD8AAAAAAAAAAAE+AAAAPAAAANM736AlCtA/co86VjfCpT8AAAA/IAAAAAAAAAABPwAAADwAAAByLWs/PPnPP3KPOlY3wqU/AAAAPyAAAAAAAAAAAUAAAAA8AAAAci1rPzz5zz8QbbqawEumPwAAAD8vAAAAAAAAAAFBAAAAPAAAAEDjFz0t3s8/EG26msBLpj8AAAA/PwAAAAAAAAABQgAAADwAAAAMmcQ6HsPPP65KOt9J1aY/AAAAPz8AAAAAAAAAAUMAAAA8AAAA2k5xOA+ozz9KKLoj016nPwAAAD9OAAAAAAAAAAFEAAAAPAAAAKYEHjYAjc8/6AU6aFzopz8AAAA/TgAAAAAAAAABRQAAADwAAAB0usoz8XHPPyTBOfFu+6g/AAAAP14AAAAAAAAAAUYAAAA8AAAAQHB3MeJWzz9ffDl6gQ6qPwAAAD9uAAAAAAAAAAFHAAAAPAAAAA4mJC/TO88/mjc5A5Qhqz8AAAA/bgAAAAAAAAABSAAAADwAAACokX0qtQXPP3TQuNAvvqw/AAAAP24AAAAAAAAAAUkAAAA8AAAAdEcqKKbqzj+wi7hZQtGtPwAAAD+dAAAAAAAAAAFKAAAAPAAAAA7NQgzypc0/Mv+aNzkDtD8AAAA/nQAAAAAAAAABSwAAADwAAACoOJwH1G/NPzyp2mIQW7U/AAAAP6wAAAAAAAAAAUwAAAA8AAAAQKT1ArY5zT93ZNrrIm62PwAAAD+sAAAAAAAAAAFNAAAAPAAAAA5aogCnHs0/gQ4aF/rFtz8AAAA/vAAAAAAAAAABTgAAADwAAACoxfv7iOjMP73JGaAM2bg/AAAAP7wAAAAAAAAAAU8AAAA8AAAAQjFV92qyzD/Hc1nL4zC6PwAAAD/LAAAAAAAAAAFQAAAAPAAAAEIxVfdqssw/Ai9ZVPZDuz8AAAA/2wAAAAAAAAABUQAAADwAAAAO5wH1W5fMPxeD2Kqk870/AAAAP+sAAAAAAAAAAVIAAAA8AAAAQjFV92qyzD8hLRjWe0u/PwAAAD/rAAAAAAAAAAFTAAAAPAAAANoPT/6XA80//uLL0Qt0wD8AAAA/+gAAAAAAAAABVAAAADwAAAB07kgFxVTNP2qvi7hZQsE/AAAAP/oAAAAAAAAAAVUAAAA8AAAAQBeWDgHBzT/We0ufpxDCPwAAAD/6AAAAAAAAAAFWAAAAPAAAAA5A4xc9Lc4/QkgLhvXewj8AAAA/CgEAAAAAAAABVwAAADwAAACmHt0ean7OP0gdqxvhisM/AAAAPwoBAAAAAAAAAVgAAAA8AAAAQv3WJZfPzj9+AwsPCPLDPwAAAD8aAQAAAAAAAAFZAAAAPAAAAA4mJC/TO88/gtiqpPOdxD8AAAA/KQEAAAAAAAABWgAAADwAAACmBB42AI3PPyC2Kul8J8U/AAAAPzkBAAAAAAAAAVsAAAA8AAAAci1rPzz5zz9WnIrco47FPwAAAD85AQAAAAAAAAFcAAAAPAAAAOzgCCKtF9A/JovKfmjTxT8AAAA/OQEAAAAAAAABXQAAADwAAAA50IWlQ0DQP4yC6s/K9cU/AAAAPzkBAAAAAAAAAV4AAAA8AAAAhr8CKdpo0D/0eQohLRjGPwAAAD9IAQAAAAAAAAFfAAAAPAAAAAf50q5/rNA/XHEqco86xj8AAAA/SAEAAAAAAAABYAAAADwAAABtjXmzneLQP1xxKnKPOsY/AAAAP1gBAAAAAAAAAWEAAAA8AAAA0yEguLsY0T9ccSpyjzrGPwAAAD9oAQAAAAAAAAFiAAAAPAAAAIalQ0Bwd9E/wmhKw/Fcxj8AAAA/aAEAAAAAAAABYwAAADwAAAA5KWfIJNbRP8JoSsPxXMY/AAAAP3cBAAAAAAAAAWQAAAA8AAAA0wdhz1En0j/CaErD8VzGPwAAAD+XAQAAAAAAAAFlAAAAPAAAADiCSOsFbNM/wmhKw/Fcxj8AAAA/qAEAAAAAAAABZgAAADwAAAA49ej2UPPTP8JoSsPxXMY/AAAAP6gBAAAAAAAAAWcAAAA8AAAABJHWC9jm1D8qYGoUVH/GPwAAAD+4AQAAAAAAAAFoAAAAPAAAAOteTZabYNU/KmBqFFR/xj8AAAA/uAEAAAAAAAABaQAAADwAAACeVREqm0bWPypgahRUf8Y/AAAAP8cBAAAAAAAAAWoAAAA8AAAAan5eM9ey1j8qYGoUVH/GPwAAAD/XAQAAAAAAAAFrAAAAPAAAADenqzwTH9c/KmBqFFR/xj8AAAA/1wEAAAAAAAABbAAAADwAAAAD0PhFT4vXPypgahRUf8Y/AAAAP9cBAAAAAAAAAW0AAAA8AAAA6Z1v0BIF2D+SV4pltqHGPwAAAD/nAQAAAAAAAAFuAAAAPAAAAOkQENxdjNg/+k6qthjExj8AAAA/5wEAAAAAAAABbwAAADwAAAC2OV3lmfjYP/pOqrYYxMY/AAAAP/YBAAAAAAAAAXAAAAA8AAAAnAfUb11y2T/6Tqq2GMTGPwAAAD8GAgAAAAAAAAFxAAAAPAAAAGkwIXmZ3tk/YEbKB3vmxj8AAAA/BgIAAAAAAAABcgAAADwAAAA2WW6C1UraP2BGygd75sY/AAAAPwYCAAAAAAAAAXMAAAA8AAAA6dyRCoqp2j9gRsoHe+bGPwAAAD8WAgAAAAAAAAF0AAAAPAAAAIK7ixG3+to/YEbKB3vmxj8AAAA/FgIAAAAAAAABdQAAADwAAAAC9VuXXD7bP2BGygd75sY/AAAAPyUCAAAAAAAAAXYAAAA8AAAAaIkCnHp02z9gRsoHe+bGPwAAAD81AgAAAAAAAAF3AAAAPAAAAOjC0iEguNs/YEbKB3vmxj8AAAA/NQIAAAAAAAABeAAAADwAAABo/KKnxfvbP8g96ljdCMc/AAAAP0QCAAAAAAAAAXkAAAA8AAAAzpBJrOMx3D/IPepY3QjHPwAAAD9EAgAAAAAAAAF6AAAAPAAAAE/KGTKJddw/yD3qWN0Ixz8AAAA/VAIAAAAAAAABewAAADwAAADNA+q3LrncP8g96ljdCMc/AAAAP1QCAAAAAAAAAXwAAAA8AAAATT26PdT83D/IPepY3QjHPwAAAD9UAgAAAAAAAAF9AAAAPAAAAAHB3cWIW90/yD3qWN0Ixz8AAAA/ZAIAAAAAAAABfgAAADwAAACzRAFOPbrdPzA1Cqo/K8c/AAAAP3MCAAAAAAAAAX8AAAA8AAAATyP7VGoL3j8wNQqqPyvHPwAAAD9zAgAAAAAAAAGAAAAAPAAAABtMSF6md94/MDUKqj8rxz8AAAA/gwIAAAAAAAABgQAAADwAAADndJVn4uPePzA1Cqo/K8c/AAAAP4MCAAAAAAAAAYIAAAA8AAAAs53icB5Q3z8wNQqqPyvHPwAAAD+TAgAAAAAAAAGDAAAAPAAAAJlrWfvhyd8/liwq+6FNxz8AAAA/kwIAAAAAAAABhAAAADwAAAA0SlMCDxvgP5YsKvuhTcc/AAAAP5MCAAAAAAAAAYUAAAA8AAAAgDnQhaVD4D+WLCr7oU3HPwAAAD+iAgAAAAAAAAGGAAAAPAAAAFr74cn/cuA/liwq+6FNxz8AAAA/ogIAAAAAAAABhwAAADwAAAAyvfMNWqLgP5YsKvuhTcc/AAAAP7ICAAAAAAAAAYgAAAA8AAAAgKxwkfDK4D+WLCr7oU3HPwAAAD/BAgAAAAAAAAGJAAAAPAAAAMyb7RSH8+A/liwq+6FNxz8AAAA/wQIAAAAAAAABigAAADwAAAAA5kAXlg7hP5YsKvuhTcc/AAAAP8ECAAAAAAAAAYsAAAA8AAAApl3/WOEi4T+WLCr7oU3HPwAAAD/RAgAAAAAAAAGMAAAAPAAAAMACKdpoMOE/liwq+6FNxz8AAAA/4QIAAAAAAAABjQAAADwAAADYp1Jb8D3hP5YsKvuhTcc/AAAAP/ACAAAAAAAAAY4AAAA8AAAAgB8RnTtS4T8wNQqqPyvHPwAAAD8AAwAAAAAAAAGPAAAAPAAAACaXz96GZuE/yD3qWN0Ixz8AAAA/EAMAAAAAAAABkAAAADwAAADMDo4g0nrhP8g96ljdCMc/AAAAPxADAAAAAAAAAZEAAAA8AAAA5rO3oVmI4T/IPepY3QjHPwAAAD8QAwAAAAAAAAGSAAAAPAAAAHKGTGIdj+E/yD3qWN0Ixz8AAAA/HwMAAAAAAAABkwAAADwAAAAAWeEi4ZXhP8g96ljdCMc/AAAAPy8DAAAAAAAAAZQAAAA8AAAAptCfZCyq4T/IPepY3QjHPwAAAD9OAwAAAAAAAAGVAAAAPAAAADKjNCXwsOE/yD3qWN0Ixz8AAAA/TgMAAAAAAAABlgAAADwAAADAdcnls7fhP8g96ljdCMc/AAAAP20DAAAAAAAAAZcAAAA8AAAATEhepne+4T/IPepY3QjHPwAAAD99AwAAAAAAAAGYAAAAPAAAANga82Y7xeE/yD3qWN0Ixz8AAAA/nAMAAAAAAAABmQAAADwAAAAMZUZpSuDhP2BGygd75sY/AAAAP5wDAAAAAAAAAZoAAAA8AAAAJgpw6tHt4T9gRsoHe+bGPwAAAD+cAwAAAAAAAAGbAAAAPAAAAD6vmWtZ++E/YEbKB3vmxj8AAAA/nAMAAAAAAAABnAAAADwAAABYVMPs4AjiP/pOqrYYxMY/AAAAP6wDAAAAAAAAAZ0AAAA8AAAAcvnsbWgW4j+SV4pltqHGPwAAAD+4AwAAAAAAAAGeAAAAPAAAAIyeFu/vI+I/kleKZbahxj8AAAA/xwMAAAAAAAABnwAAADwAAACmQ0BwdzHiP8JoSsPxXMY/AAAAP9cDAAAAAAAAAaAAAAA8AAAAvuhp8f4+4j9ccSpyjzrGPwAAAD/XAwAAAAAAAAGhAAAAPAAAANiNk3KGTOI/9HkKIS0Yxj8AAAA/5wMAAAAAAAABogAAADwAAADyMr3zDVriP4yC6s/K9cU/AAAAP+cDAAAAAAAAAaMAAAA8AAAAgAVStNFg4j8mi8p+aNPFPwAAAD/2AwAAAAAAAAGkAAAAPAAAAJiqezVZbuI/8KRqi0FsxT8AAAA/BgQAAAAAAAABpQAAADwAAABAIjp3pILiP4itSjrfScU/AAAAPwYEAAAAAAAAAaYAAAA8AAAAWsdj+CuQ4j9Sx+pGuOLEPwAAAD8GBAAAAAAAAAGnAAAAPAAAAIwRt/o6q+I/TPJKscw2xD8AAAA/JQQAAAAAAAABqAAAADwAAABMLp+9Dc3iP6o/K9dXAcM/AAAAPzUEAAAAAAAAAakAAAA8AAAAJvCwAWj84j+awEsWlf3APwAAAD81BAAAAAAAAAGqAAAAPAAAAMxnb0OzEOM/vwqYGgXVvz8AAAA/RAQAAAAAAAABqwAAADwAAAD+scJFwivjPzNAGbIx/7o/AAAAP0QEAAAAAAAAAawAAAA8AAAAjIRXBoYy4z/t2tn9R5S4PwAAAD9UBAAAAAAAAAGtAAAAPAAAAIyEVwaGMuM/CpgaBdWftT8AAAA/cwQAAAAAAAABrgAAADwAAACMhFcGhjLjP4gkOCfeba8/AAAAP/AEAAAAAAAAAa8AAAA8AAAAZtPIPpXa4j/7GDtEEpyjPwAAAD8ABQAAAAAAAAGwAAAAPAAAANiNk3KGTOI/GNZ7S5+nkD8AAAA/AAUAAAAAAAABsQAAADwAAAC+6Gnx/j7iP0K/+HL0Ao0/AAAAPwAFAAAAAAAAAbIAAAA8AAAAGHGrr7Mq4j/KSPlgz9yKPwAAAD8QBQAAAAAAAAGzAAAAPAAAAADMgS4sHeI/3lv6PIWQhj8AAAA/EAUAAAAAAAABtAAAADwAAADmJlitpA/iP2jl+ipgaoQ/AAAAPy8FAAAAAAAAAbUAAAA8AAAAWFTD7OAI4j9o5foqYGqEPwAAAD8vBQAAAAAAAAG2AAAAPAAAAJo32ykO5+E/CAT56eHvez8AAAA/PgUAAAAAAAABtwAAADwAAACAkrGohtnhPwgE+enh73s/AAAAP04FAAAAAAAAAbgAAAA8AAAAZu2HJ//L4T8IBPnp4e97PwAAAD9eBQAAAAAAAAG5AAAAPAAAADKjNCXwsOE/LCr7oU1Xcz8AAAA/bQUAAAAAAAABugAAADwAAADms7ehWYjhPywq+6FNV3M/AAAAP20FAAAAAAAAAbsAAAA8AAAAsmlkn0pt4T8sKvuhTVdzPwAAAD9tBQAAAAAAAAG8AAAAPAAAANinUlvwPeE/LCr7oU1Xcz8AAAA/fQUAAAAAAAABvQAAADwAAAAYi2qYHRzhPywq+6FNV3M/AAAAP30FAAAAAAAAAb4AAAA8AAAAWm6C1Ur64D8sKvuhTVdzPwAAAD+NBQAAAAAAAAG/AAAAPAAAAAx/BVK00eA/LCr7oU1Xcz8AAAA/jQUAAAAAAAABwAAAADwAAAAyvfMNWqLgPywq+6FNV3M/AAAAP5wFAAAAAAAAAcEAAAA8AAAAcqALS4eA4D8sKvuhTVdzPwAAAD+sBQAAAAAAAAHCAAAAPAAAACaxjsfwV+A/LCr7oU1Xcz8AAAA/rAUAAAAAAAABwwAAADwAAABmlKYEHjbgPxgX+sWXo3c/AAAAP7sFAAAAAAAAAcQAAAA8AAAANEpTAg8b4D8YF/rFl6N3PwAAAD+7BQAAAAAAAAHFAAAAPAAAAAAAAAAAAOA/GBf6xZejdz8AAAA/uwUAAAAAAAABxgAAADwAAACzEIN8adffPxgX+sWXo3c/AAAAP8sFAAAAAAAAAccAAAA8AAAAZyEG+dKu3z8YF/rFl6N3PwAAAD/LBQAAAAAAAAHIAAAAPAAAABsyiXU8ht8/GBf6xZejdz8AAAA/2wUAAAAAAAAByQAAADwAAAABjV/0tHjfPxgX+sWXo3c/AAAAP9sFAAAAAAAAAcoAAAA8AAAAs53icB5Q3z8IBPnp4e97PwAAAD/qBQAAAAAAAAHLAAAAPAAAAIFTj24PNd8/CAT56eHvez8AAAA/GQYAAAAAAAABzAAAADwAAADPXMvaD0/eP/Bu+xg7RII/AAAAPzgGAAAAAAAAAc0AAAA8AAAA56gTObbG3D9o5foqYGqEPwAAAD84BgAAAAAAAAHOAAAAPAAAAJu5lrUfntw/aOX6KmBqhD8AAAA/SAYAAAAAAAABzwAAADwAAABPyhkyiXXcP2jl+ipgaoQ/AAAAP0gGAAAAAAAAAdAAAAA8AAAAAducrvJM3D9W0vlOqraIPwAAAD9IBgAAAAAAAAHRAAAAPAAAAJtG9qnUFtw/ykj5YM/cij8AAAA/WAYAAAAAAAAB0gAAADwAAABOV3kmPu7bP0K/+HL0Ao0/AAAAP1gGAAAAAAAAAdMAAAA8AAAAzx2poJiq2z9Cv/hy9AKNPwAAAD93BgAAAAAAAAHUAAAAPAAAAOlPMhbVMNs/GNZ7S5+nkD8AAAA/dwYAAAAAAAAB1QAAADwAAABPcTgPqN/aP45Me13EzZI/AAAAP4cGAAAAAAAAAdYAAAA8AAAAtpI+CHuO2j+OTHtdxM2SPwAAAD+HBgAAAAAAAAHXAAAAPAAAADZZboLVSto/ygd75tbgkz8AAAA/hwYAAAAAAAAB2AAAADwAAAC2H578LwfaP0B+evj7BpY/AAAAP5YGAAAAAAAAAdkAAAA8AAAAUIv39xHR2T+49HkKIS2YPwAAAD+WBgAAAAAAAAHaAAAAPAAAALWs/fDkf9k/9K95kzNAmT8AAAA/pgYAAAAAAAAB2wAAADwAAABPGFfsxknZP/SveZMzQJk/AAAAP7UGAAAAAAAAAdwAAAA8AAAAtjld5Zn42D8ua3kcRlOaPwAAAD/FBgAAAAAAAAHdAAAAPAAAAGlK4GED0Ng/aCZ5pVhmmz8AAAA/xQYAAAAAAAAB3gAAADwAAAAcW2PebKfYP2gmeaVYZps/AAAAP8UGAAAAAAAAAd8AAAA8AAAAA7Y5XeWZ2D+k4Xgua3mcPwAAAD/VBgAAAAAAAAHgAAAAPAAAANBr5lrWftg/4Jx4t32MnT8AAAA/1QYAAAAAAAAB4QAAADwAAAC2xrzZTnHYP+CceLd9jJ0/AAAAP+QGAAAAAAAAAeIAAAA8AAAAnCGTWMdj2D/gnHi3fYydPwAAAD/0BgAAAAAAAAHjAAAAPAAAAIN8adc/Vtg/HFh4QJCfnj8AAAA/BAcAAAAAAAAB5AAAADwAAABQMhbVMDvYPxxYeECQn54/AAAAPwQHAAAAAAAAAeUAAAA8AAAAHejC0iEg2D9WE3jJorKfPwAAAD8EBwAAAAAAAAHmAAAAPAAAAOmdb9ASBdg/VhN4yaKynz8AAAA/EwcAAAAAAAAB5wAAADwAAACdrvJMfNzXP0nnO6naYqA/AAAAPyMHAAAAAAAAAegAAAA8AAAAUL91yeWz1z9J5zup2mKgPwAAAD8jBwAAAAAAAAHpAAAAPAAAAOoqz8THfdc/Sec7qdpioD8AAAA/IwcAAAAAAAAB6gAAADwAAACdO1JBMVXXP+fEu+1j7KA/AAAAPzIHAAAAAAAAAesAAAA8AAAAN6erPBMf1z/nxLvtY+ygPwAAAD9CBwAAAAAAAAHsAAAAPAAAANESBTj16NY/58S77WPsoD8AAAA/UgcAAAAAAAAB7QAAADwAAADqRI6tMW/WP+fEu+1j7KA/AAAAP1IHAAAAAAAAAe4AAAA8AAAAhLDnqBM51j/nxLvtY+ygPwAAAD9hBwAAAAAAAAHvAAAAPAAAAGuYHRxBpNU/58S77WPsoD8AAAA/YQcAAAAAAAAB8AAAADwAAADrXk2Wm2DVP+fEu+1j7KA/AAAAP3EHAAAAAAAAAfEAAAA8AAAAhcqmkX0q1T/nxLvtY+ygPwAAAD9xBwAAAAAAAAHyAAAAPAAAADfbKQ7nAdU/58S77WPsoD8AAAA/kAcAAAAAAAAB8wAAADwAAACEVwaGMqPUP0nnO6naYqA/AAAAP6AHAAAAAAAAAfQAAAA8AAAAN2iJApx61D9J5zup2mKgPwAAAD+gBwAAAAAAAAH1AAAAPAAAAOt4DH8FUtQ/Sec7qdpioD8AAAA/vwcAAAAAAAAB9gAAADwAAAA49ej2UPPTP0nnO6naYqA/AAAAP88HAAAAAAAAAfcAAAA8AAAAnhbv7yOi0z/nxLvtY+ygPwAAAD/PBwAAAAAAAAH4AAAAPAAAADiCSOsFbNM/haI7Mu11oT8AAAA/3gcAAAAAAAAB+QAAADwAAADS7aHm5zXTP4WiOzLtdaE/AAAAP94HAAAAAAAAAfoAAAA8AAAAbFn74cn/0j+Fojsy7XWhPwAAAD/uBwAAAAAAAAH7AAAAPAAAAAXFVN2rydI/haI7Mu11oT8AAAA/7gcAAAAAAAAB/AAAADwAAACfMK7YjZPSP4WiOzLtdaE/AAAAP/4HAAAAAAAAAf0AAAA8AAAAuWI3TsoZ0j/nxLvtY+ygPwAAAD8NCAAAAAAAAAH+AAAAPAAAAFPOkEms49E/58S77WPsoD8AAAA/DQgAAAAAAAAB/wAAADwAAADTlMDDBqDRP+fEu+1j7KA/AAAAPx0IAAAAAAAAAQABAAA8AAAAbQAav+hp0T9J5zup2mKgPwAAAD8dCAAAAAAAAAEBAQAAPAAAACARnTtSQdE/Sec7qdpioD8AAAA/LAgAAAAAAAABAgEAADwAAAAGbHO6yjPRP0nnO6naYqA/AAAAPywIAAAAAAAAAQMBAAA8AAAA7cZJOUMm0T9J5zup2mKgPwAAAD88CAAAAAAAAAEEAQAAPAAAANMhILi7GNE/Sec7qdpioD8AAAA/PAgAAAAAAAABBQEAADwAAAAH+dKuf6zQP+fEu+1j7KA/AAAAP5oIAAAAAAAAAQYBAAA8AAAA7VOpLfie0D+Fojsy7XWhPwAAAD+aCAAAAAAAAAEHAQAAPAAAALkJVivpg9A/haI7Mu11oT8AAAA/qQgAAAAAAAABCAEAADwAAABsGtmnUlvQP4WiOzLtdaE/AAAAP6kIAAAAAAAAAQkBAAA8AAAAOdCFpUNA0D8jgLt2dv+hPwAAAD+pCAAAAAAAAAEKAQAAPAAAAAaGMqM0JdA/I4C7dnb/oT8AAAA/uQgAAAAAAAABCwEAADwAAADs4AgirRfQPyOAu3Z2/6E/AAAAP7kIAAAAAAAAAQwBAAA8AAAAci1rPzz5zz8jgLt2dv+hPwAAAD/JCAAAAAAAAAENAQAAPAAAAHItaz88+c8/v107u/+Ioj8AAAA/2AgAAAAAAAABDgEAADwAAABA4xc9Ld7PP79dO7v/iKI/AAAAP9gIAAAAAAAAAQ8BAAA8AAAADJnEOh7Dzz+/XTu7/4iiPwAAAD/oCAAAAAAAAAEQAQAAPAAAAAyZxDoew88/XTu7/4gSoz8AAAA/+AgAAAAAAAABEQEAADwAAAAMmcQ6HsPPP/sYO0QSnKM/AAAAP/gIAAAAAAAAARIBAAA8AAAA2k5xOA+ozz/7GDtEEpyjPwAAAD/4CAAAAAAAAAETAQAAPAAAAKYEHjYAjc8/+xg7RBKcoz8AAAA/JgkAAAAAAAABFAEAADwAAACmBB42AI3PP5n2uoibJaQ/AAAAP2UJAAAAAAAAARUBAAA8AAAApgQeNgCNzz831DrNJK+kPwAAAD+UCQAAAAAAAAEWAQAAPAAAAHS6yjPxcc8/N9Q6zSSvpD8AAAA/owkAAAAAAAABFwEAADwAAAB0usoz8XHPP3KPOlY3wqU/AAAAP7MJAAAAAAAAARgBAAA8AAAAQHB3MeJWzz8QbbqawEumPwAAAD/SCQAAAAAAAAEZAQAAPAAAAIHg7mLErd4/DOu9pc9T6D8AAAA/AAAAAAAAAAABGgEAADwAAACbhRjkS7vePwzrvaXPU+g/AAAAP04AAAAAAAAAARsBAAA8AAAA53SVZ+Lj3j8M672lz1PoPwAAAD+rAAAAAAAAAAEcAQAAPAAAAAEav+hp8d4/Mu11ETdL6D8AAAA/qwAAAAAAAAABHQEAADwAAAAbv+hp8f7ePzLtdRE3S+g/AAAAP6sAAAAAAAAAAR4BAAA8AAAAM2QS63gM3z8y7XURN0voPwAAAD+7AAAAAAAAAAEfAQAAPAAAAIFTj24PNd8/Mu11ETdL6D8AAAA/uwAAAAAAAAABIAEAADwAAACzneJwHlDfPzLtdRE3S+g/AAAAP8sAAAAAAAAAASEBAAA8AAAAzUIM8qVd3z8y7XURN0voPwAAAD/aAAAAAAAAAAEiAQAAPAAAAAGNX/S0eN8/Mu11ETdL6D8AAAA/2gAAAAAAAAABIwEAADwAAAAz17L2w5PfPzLtdRE3S+g/AAAAP9oAAAAAAAAAASQBAAA8AAAAmWtZ++HJ3z8y7XURN0voPwAAAD/6AAAAAAAAAAElAQAAPAAAAEzvfIOWKOA/DOu9pc9T6D8AAAA/+gAAAAAAAAABJgEAADwAAACa3vkGLVHgPwzrvaXPU+g/AAAAPwkBAAAAAAAAAScBAAA8AAAAcqALS4eA4D/l6AU6aFzoPwAAAD8JAQAAAAAAAAEoAQAAPAAAANo0sk+ltuA/v+ZNzgBl6D8AAAA/GQEAAAAAAAABKQEAADwAAABAyVhUw+zgP7/mTc4AZeg/AAAAPxkBAAAAAAAAASoBAAA8AAAApl3/WOEi4T+/5k3OAGXoPwAAAD8ZAQAAAAAAAAErAQAAPAAAACaXz96GZuE/v+ZNzgBl6D8AAAA/KAEAAAAAAAABLAEAADwAAACMK3bjpJzhP7/mTc4AZeg/AAAAPygBAAAAAAAAAS0BAAA8AAAAgJKxqIbZ4T+/5k3OAGXoPwAAAD84AQAAAAAAAAEuAQAAPAAAAFhUw+zgCOI/v+ZNzgBl6D8AAAA/OAEAAAAAAAABLwEAADwAAAAYcauvsyriP7/mTc4AZeg/AAAAPzgBAAAAAAAAATABAAA8AAAATLv+scJF4j+/5k3OAGXoPwAAAD9HAQAAAAAAAAExAQAAPAAAAPIyvfMNWuI/v+ZNzgBl6D8AAAA/RwEAAAAAAAABMgEAADwAAAAM2OZ0lWfiP7/mTc4AZeg/AAAAP1cBAAAAAAAAATMBAAA8AAAAgAVStNFg4j+/5k3OAGXoPwAAAD+AAgAAAAAAAAE0AQAAPAAAAPIyvfMNWuI/v+ZNzgBl6D8AAAA/jwIAAAAAAAABNQEAADwAAACkaKPBhOTlP/XMrcEnzOg/AAAAPwAAAAAAAAAAATYBAAA8AAAAGJYOAcHd5T/1zK3BJ8zoPwAAAD8AAAAAAAAAAAE3AQAAPAAAAIrDeUD91uU/9cytwSfM6D8AAAA/EAAAAAAAAAABOAEAADwAAAAYlg4Bwd3lP/XMrcEnzOg/AAAAP18AAAAAAAAAATkBAAA8AAAA1rL2w5P/5T/1zK3BJ8zoPwAAAD9fAAAAAAAAAAE6AQAAPAAAAAr9ScaiGuY/9cytwSfM6D8AAAA/XwAAAAAAAAABOwEAADwAAADkvlsK/UnmP/XMrcEnzOg/AAAAP28AAAAAAAAAATwBAAA8AAAAvIBtTld55j/QyvVVwNToPwAAAD9vAAAAAAAAAAE9AQAAPAAAACQVFFN1r+Y/0Mr1VcDU6D8AAAA/fgAAAAAAAAABPgEAADwAAACKqbpXk+XmP9DK9VXA1Og/AAAAP34AAAAAAAAAAT8BAAA8AAAACuOK3Tgp5z/QyvVVwNToPwAAAD+OAAAAAAAAAAFAAQAAPAAAABbv7yOic+c/0Mr1VcDU6D8AAAA/nQAAAAAAAAABQQEAADwAAACkNCXwsAHoP9DK9VXA1Og/AAAAP60AAAAAAAAAAUIBAAA8AAAAJG71dVZF6D/QyvVVwNToPwAAAD+tAAAAAAAAAAFDAQAAPAAAAFa4SHhlYOg/0Mr1VcDU6D8AAAA/rQAAAAAAAAABRAEAADwAAACKApx6dHvoPxvPZS2Pw+g/AAAAP70AAAAAAAAAAUUBAAA8AAAAMHpavL+P6D8bz2Utj8PoPwAAAD/MAAAAAAAAAAFGAQAAPAAAANbxGP4KpOg/aNPVBF6y6D8AAAA/3AAAAAAAAAABRwEAADwAAABixK2+zqroP2jT1QResug/AAAAP9wAAAAAAAAAAUgBAAA8AAAA8JZCf5Kx6D9o09UEXrLoPwAAAD/sAAAAAAAAAAFJAQAAPAAAAHxp1z9WuOg/aNPVBF6y6D8AAAA/OgEAAAAAAAABSgEAADwAAAAKPGwAGr/oP2jT1QResug/AAAAP0kBAAAAAAAAAUsBAAA8AAAAlg4Bwd3F6D9o09UEXrLoPwAAAD/GAQAAAAAAAAFMAQAAPAAAACThlYGhzOg/aNPVBF6y6D8AAAA/9QEAAAAAAAABTQEAADwAAACwsypCZdPoP2jT1QResug/AAAAP/UBAAAAAAAAAU4BAAA8AAAAPIa/Aina6D9o09UEXrLoPwAAAD8FAgAAAAAAAAFPAQAAPAAAAFYr6YOw5+g/jtWNcMWp6D8AAAA/FAIAAAAAAAABUAEAADwAAABWK+mDsOfoP7XXRdwsoeg/AAAAPxkCAAAAAAAAAVEBAAA8AAAAPIa/Aina6D/a2f1HlJjoPwAAAD8pAgAAAAAAAAFSAQAAPAAAALYfnvwvB9o/XF8FTI2C6j8AAAA/AAAAAAAAAAABUwEAADwAAADQxMd9txTaP1xfBUyNguo/AAAAP40AAAAAAAAAAVQBAAA8AAAA6Wnx/j4i2j9cXwVMjYLqPwAAAD+cAAAAAAAAAAFVAQAAPAAAABy0RAFOPdo/XF8FTI2C6j8AAAA/rAAAAAAAAAABVgEAADwAAABQ/pcDXVjaP1xfBUyNguo/AAAAP6wAAAAAAAAAAVcBAAA8AAAAnO0Uh/OA2j9cXwVMjYLqPwAAAD+8AAAAAAAAAAFYAQAAPAAAAAKCu4sRt9o/XF8FTI2C6j8AAAA/vAAAAAAAAAABWQEAADwAAABPcTgPqN/aP4Jhvbf0eeo/AAAAP8sAAAAAAAAAAVoBAAA8AAAAgruLEbf62j+CYb239HnqPwAAAD/LAAAAAAAAAAFbAQAAPAAAALUF3xPGFds/gmG9t/R56j8AAAA/2wAAAAAAAAABXAEAADwAAADpTzIW1TDbP6hjdSNcceo/AAAAP9sAAAAAAAAAAV0BAAA8AAAAHJqFGORL2z+oY3UjXHHqPwAAAD/qAAAAAAAAAAFeAQAAPAAAAGiJApx6dNs/qGN1I1xx6j8AAAA/6gAAAAAAAAABXwEAADwAAAACaPyip8XbP6hjdSNcceo/AAAAP/oAAAAAAAAAAWABAAA8AAAAtesfK1wk3D/OZS2Pw2jqPwAAAD/6AAAAAAAAAAFhAQAAPAAAAGdvQ7MQg9w/zmUtj8No6j8AAAA/CgEAAAAAAAABYgEAADwAAAAb82Y7xeHcP85lLY/DaOo/AAAAPwoBAAAAAAAAAWMBAAA8AAAAgYcNQOMX3T/OZS2Pw2jqPwAAAD8ZAQAAAAAAAAFkAQAAPAAAADMLMciXdt0/zmUtj8No6j8AAAA/KQEAAAAAAAABZQEAADwAAADN6SrPxMfdP85lLY/DaOo/AAAAPykBAAAAAAAAAWYBAAA8AAAAgW1OV3km3j/1Z+X6KmDqPwAAAD85AQAAAAAAAAFnAQAAPAAAADXxcd8thd4/G2qdZpJX6j8AAAA/OQEAAAAAAAABaAEAADwAAAABGr/oafHePxtqnWaSV+o/AAAAP0gBAAAAAAAAAWkBAAA8AAAAgVOPbg813z8bap1mklfqPwAAAD9IAQAAAAAAAAFqAQAAPAAAABsyiXU8ht8/G2qdZpJX6j8AAAA/SAEAAAAAAAABawEAADwAAABnIQb50q7fP0BsVdL5Tuo/AAAAP1gBAAAAAAAAAWwBAAA8AAAAgcYvelq83z9AbFXS+U7qPwAAAD9YAQAAAAAAAAFtAQAAPAAAAJlrWfvhyd8/QGxV0vlO6j8AAAA/ZwEAAAAAAAABbgEAADwAAACZa1n74cnfP2duDT5hRuo/AAAAP4cBAAAAAAAAAW8BAAA8AAAAPgh7jjqR4z9mCUV3ZNrrPwAAAD8AAAAAAAAAAAFwAQAAPAAAAP6xwkXCK+M/ZglFd2Ta6z8AAAA/AAAAAAAAAAABcQEAADwAAABYOgQEdxfjP2YJRXdk2us/AAAAPxAAAAAAAAAAAXIBAAA8AAAAQJXagu8J4z9mCUV3ZNrrPwAAAD8QAAAAAAAAAAFzAQAAPAAAALLCRcIrA+M/ZglFd2Ta6z8AAAA/HwAAAAAAAAABdAEAADwAAAAm8LABaPziP2YJRXdk2us/AAAAPz8AAAAAAAAAAXUBAAA8AAAAssJFwisD4z+NC/3iy9HrPwAAAD/GAAAAAAAAAAF2AQAAPAAAALLCRcIrA+M/sg21TjPJ6z8AAAA/UwEAAAAAAAABdwEAADwAAADMZ29DsxDjP9gPbbqawOs/AAAAPwAAAAAAAAAAAXgBAAA8AAAAWDoEBHcX4z/YD226msDrPwAAAD9OAAAAAAAAAAF5AQAAPAAAAHLfLYX+JOM/2A9tuprA6z8AAAA/TgAAAAAAAAABegEAADwAAACMhFcGhjLjP9gPbbqawOs/AAAAP14AAAAAAAAAAXsBAAA8AAAAwM6qCJVN4z/YD226msDrPwAAAD9eAAAAAAAAAAF8AQAAPAAAAH7rkstnb+M/sg21TjPJ6z8AAAA/bgAAAAAAAAABfQEAADwAAADM2g9P/pfjP40L/eLL0es/AAAAP30AAAAAAAAAAX4BAAA8AAAAjPf3EdG54z+NC/3iy9HrPwAAAD99AAAAAAAAAAF/AQAAPAAAAGS5CVYr6eM/jQv94svR6z8AAAA/jQAAAAAAAAABgAEAADwAAAA+exuahRjkP40L/eLL0es/AAAAP40AAAAAAAAAAYEBAAA8AAAApA/CnqNO5D+NC/3iy9HrPwAAAD+dAAAAAAAAAAGCAQAAPAAAAJh2/WOFi+Q/jQv94svR6z8AAAA/nQAAAAAAAAABgwEAADwAAAAYsM3pKs/kP40L/eLL0es/AAAAP6wAAAAAAAAAAYQBAAA8AAAAChcJrwwM5T+NC/3iy9HrPwAAAD+sAAAAAAAAAAGFAQAAPAAAABgjbvV1VuU/sg21TjPJ6z8AAAA/vAAAAAAAAAABhgEAADwAAAAKiqm6V5PlP7INtU4zyes/AAAAP7wAAAAAAAAAAYcBAAA8AAAAcB5Qv3XJ5T/YD226msDrPwAAAD/LAAAAAAAAAAGIAQAAPAAAAErgYQPQ+OU//xElJgK46z8AAAA/ywAAAAAAAAABiQEAADwAAACwdAgI7i7mPyUU3ZFpr+s/AAAAP9sAAAAAAAAAAYoBAAA8AAAAijYaTEhe5j9LFpX90KbrPwAAAD/bAAAAAAAAAAGLAQAAPAAAALyAbU5XeeY/SxaV/dCm6z8AAAA/6wAAAAAAAAABjAEAADwAAADwysBQZpTmP3IYTWk4nus/AAAAP+sAAAAAAAAAAY0BAAA8AAAAsOeoEzm25j+XGgXVn5XrPwAAAD/6AAAAAAAAAAGOAQAAPAAAAFZfZ1WEyuY/lxoF1Z+V6z8AAAA/+gAAAAAAAAABjwEAADwAAACKqbpXk+XmP70cvUAHjes/AAAAPxoBAAAAAAAAAZABAAA8AAAAvvMNWqIA5z+9HL1AB43rPwAAAD8aAQAAAAAAAAGRAQAAPAAAAH4Q9hx1Iuc/vRy9QAeN6z8AAAA/GgEAAAAAAAABkgEAADwAAABY0gdhz1HnP+QedaxuhOs/AAAAPxoBAAAAAAAAAZMBAAA8AAAAMJQZpSmB5z/kHnWsboTrPwAAAD8pAQAAAAAAAAGUAQAAPAAAAHyDlijAqec/CiEtGNZ76z8AAAA/KQEAAAAAAAABlQEAADwAAADkFz0t3t/nPwohLRjWe+s/AAAAPzkBAAAAAAAAAZYBAAA8AAAApDQl8LAB6D8wI+WDPXPrPwAAAD85AQAAAAAAAAGXAQAAPAAAAArJy/TON+g/VyWd76Rq6z8AAAA/SAEAAAAAAAABmAEAADwAAADiit04KWfoP3wnVVsMYus/AAAAP1gBAAAAAAAAAZkBAAA8AAAAvEzvfIOW6D+iKQ3Hc1nrPwAAAD9YAQAAAAAAAAGaAQAAPAAAAJYOAcHdxeg/ySvFMttQ6z8AAAA/WAEAAAAAAAABmwEAADwAAABw0BIFOPXoP+8tfZ5CSOs/AAAAP2gBAAAAAAAAAZwBAAA8AAAAvL+PiM4d6T8VMDUKqj/rPwAAAD9oAQAAAAAAAAGdAQAAPAAAAHzcd0uhP+k/FTA1Cqo/6z8AAAA/mQEAAAAAAAABngEAADwAAABWnomP+27pPxUwNQqqP+s/AAAAP6kBAAAAAAAAAZ8BAAA8AAAA5HAeUL916T88Mu11ETfrPwAAAD+4AQAAAAAAAAGgAQAAPAAAAHBDsxCDfOk/PDLtdRE36z8AAAA/yAEAAAAAAAABoQEAADwAAACI6NyRCorpPzwy7XURN+s/AAAAP8gBAAAAAAAAAaIBAAA8AAAAoo0GE5KX6T9hNKXheC7rPwAAAD/XAQAAAAAAAAGjAQAAPAAAADBgm9NVnuk/YTSl4Xgu6z8AAAA/1wEAAAAAAAABpAEAADwAAABKBcVU3avpP2E0peF4Lus/AAAAP+cBAAAAAAAAAaUBAAA8AAAA8HyDlijA6T9hNKXheC7rPwAAAD/3AQAAAAAAAAGmAQAAPAAAAJb0Qdhz1Ok/YTSl4Xgu6z8AAAA/9wEAAAAAAAABpwEAADwAAAA8bAAav+jpP4c2XU3gJes/AAAAP/cBAAAAAAAAAagBAAA8AAAA4uO+Wwr96T+HNl1N4CXrPwAAAD81AgAAAAAAAAGpAQAAPAAAAJZn4uO+W+o/hzZdTeAl6z8AAAA/NQIAAAAAAAABqgEAADwAAACwDAxlRmnqP4c2XU3gJes/AAAAP0UCAAAAAAAAAasBAAA8AAAAyLE15s126j+HNl1N4CXrPwAAAD9FAgAAAAAAAAGsAQAAPAAAAOJWX2dVhOo/hzZdTeAl6z8AAAA/VAIAAAAAAAABrQEAADwAAAD8+4jo3JHqP4c2XU3gJes/AAAAP1QCAAAAAAAAAa4BAAA8AAAAMEbc6uus6j+HNl1N4CXrPwAAAD90AgAAAAAAAAGvAQAAPAAAALB/rHCR8Oo/hzZdTeAl6z8AAAA/dAIAAAAAAAABsAEAADwAAAAWFFN1rybrP4c2XU3gJes/AAAAP3QCAAAAAAAAAbEBAAA8AAAA1DA7OIJI6z+HNl1N4CXrPwAAAD+DAgAAAAAAAAGyAQAAPAAAAAh7jjqRY+s/hzZdTeAl6z8AAAA/gwIAAAAAAAABswEAADwAAACu8kx83HfrP4c2XU3gJes/AAAAP5MCAAAAAAAAAbQBAAA8AAAAVmoLvieM6z+HNl1N4CXrPwAAAD+TAgAAAAAAAAG1AQAAPAAAAOI8oH7rkus/hzZdTeAl6z8AAAA/owIAAAAAAAABtgEAADwAAABwDzU/r5nrP4c2XU3gJes/AAAAP7ICAAAAAAAAAbcBAAA8AAAA/OHJ/3Kg6z+uOBW5Rx3rPwAAAD+yAgAAAAAAAAG4AQAAPAAAAIi0XsA2p+s/rjgVuUcd6z8AAAA/0QIAAAAAAAABuQEAADwAAACiWYhBvrTrP644FblHHes/AAAAP9ECAAAAAAAAAboBAAA8AAAALiwdAoK76z+uOBW5Rx3rPwAAAD/xAgAAAAAAAAG7AQAAPAAAALz+scJFwus/rjgVuUcd6z8AAAA/8QIAAAAAAAABvAEAADwAAABI0UaDCcnrP644FblHHes/AAAAPwADAAAAAAAAAb0BAAA8AAAA1qPbQ83P6z+uOBW5Rx3rPwAAAD8QAwAAAAAAAAG+AQAAPAAAANaj20PNz+s/1DrNJK8U6z8AAAA/EAMAAAAAAAABvwEAADwAAABidnAEkdbrP9Q6zSSvFOs/AAAAPyADAAAAAAAAAcABAAA8AAAAYnZwBJHW6z/5PIWQFgzrPwAAAD9eAwAAAAAAAAHBAQAAPAAAAPBIBcVU3es/+TyFkBYM6z8AAAA/bgMAAAAAAAABwgEAADwAAAB8G5qFGOTrP/k8hZAWDOs/AAAAP40DAAAAAAAAAcMBAAA8AAAAegHbnK7y7D88Mu11ETfrPwAAAD8AAAAAAAAAAAHEAQAAPAAAAAjUb11y+ew/FTA1Cqo/6z8AAAA/AAAAAAAAAAABxQEAADwAAACUpgQeNgDtPxUwNQqqP+s/AAAAPwAAAAAAAAAAAcYBAAA8AAAArksun70N7T8VMDUKqj/rPwAAAD8AAAAAAAAAAAHHAQAAPAAAAMjwVyBFG+0/FTA1Cqo/6z8AAAA/EAAAAAAAAAAByAEAADwAAABuaBZikC/tPxUwNQqqP+s/AAAAPxAAAAAAAAAAAckBAAA8AAAAFODUo9tD7T8VMDUKqj/rPwAAAD8fAAAAAAAAAAHKAQAAPAAAAEgqKKbqXu0/FTA1Cqo/6z8AAAA/LwAAAAAAAAABywEAADwAAADuoebnNXPtPxUwNQqqP+s/AAAAPy8AAAAAAAAAAcwBAAA8AAAArr7OqgiV7T8VMDUKqj/rPwAAAD8/AAAAAAAAAAHNAQAAPAAAAPytSy6fve0/FTA1Cqo/6z8AAAA/PwAAAAAAAAABzgEAADwAAABiQvIyvfPtPxUwNQqqP+s/AAAAP04AAAAAAAAAAc8BAAA8AAAAyNaYN9sp7j8VMDUKqj/rPwAAAD9OAAAAAAAAAAHQAQAAPAAAAEgQab2Abe4/FTA1Cqo/6z8AAAA/XgAAAAAAAAAB0QEAADwAAAA6d6SCYqruPxUwNQqqP+s/AAAAP24AAAAAAAAAAdIBAAA8AAAAlHKGTGId7z8VMDUKqj/rPwAAAD9uAAAAAAAAAAHTAQAAPAAAAG40mJC8TO8/FTA1Cqo/6z8AAAA/fQAAAAAAAAAB1AEAADwAAABI9qnUFnzvPzwy7XURN+s/AAAAP30AAAAAAAAAAdUBAAA8AAAAlOUmWK2k7z88Mu11ETfrPwAAAD+NAAAAAAAAAAHWAQAAPAAAAMgvelq8v+8/YTSl4Xgu6z8AAAA/jQAAAAAAAAAB1wEAADwAAABspzicB9TvP2E0peF4Lus/AAAAP5wAAAAAAAAAAdgBAAA8AAAAhkxiHY/h7z+HNl1N4CXrPwAAAD+cAAAAAAAAAAHZAQAAPAAAAK6KUNk0su8/hzZdTeAl6z8AAAA/+gAAAAAAAAAB2gEAADwAAABgm9NVnonvP4c2XU3gJes/AAAAP/oAAAAAAAAAAdsBAAA8AAAA+gYtUYBT7z+HNl1N4CXrPwAAAD/6AAAAAAAAAAHcAQAAPAAAAFGaEnjYANQ/t+JU5B517D8AAAA/AAAAAAAAAAAB3QEAADwAAADq66yKUNnUP7fiVOQedew/AAAAP08AAAAAAAAAAd4BAAA8AAAAayV9EPYc1T+34lTkHnXsPwAAAD9PAAAAAAAAAAHfAQAAPAAAAOteTZabYNU/t+JU5B517D8AAAA/XwAAAAAAAAAB4AEAADwAAAA4TsoZMonVP7fiVOQedew/AAAAP18AAAAAAAAAAeEBAAA8AAAAUfPzmrmW1T+34lTkHnXsPwAAAD9uAAAAAAAAAAHiAQAAPAAAAGuYHRxBpNU/t+JU5B517D8AAAA/bgAAAAAAAAAB4wEAADwAAACFPUedyLHVP7fiVOQedew/AAAAP44AAAAAAAAAAeQBAAA8AAAAnuJwHlC/1T+34lTkHnXsPwAAAD+dAAAAAAAAAAHlAQAAPAAAANEsxCBf2tU/t+JU5B517D8AAAA/nQAAAAAAAAAB5gEAADwAAAAEdxcjbvXVP7fiVOQedew/AAAAP50AAAAAAAAAAecBAAA8AAAAOMFqJX0Q1j+34lTkHnXsPwAAAD+9AAAAAAAAAAHoAQAAPAAAANGfZCyqYdY/t+JU5B517D8AAAA/vQAAAAAAAAAB6QEAADwAAAAej+GvQIrWP7fiVOQedew/AAAAP9wAAAAAAAAAAeoBAAA8AAAAhCOItF7A1j+34lTkHnXsPwAAAD/cAAAAAAAAAAHrAQAAPAAAAJ3IsTXmzdY/t+JU5B517D8AAAA/+wAAAAAAAAAB7AEAADwAAAC3bdu2bdvWP7fiVOQedew/AAAAP4gBAAAAAAAAAe0BAAA8AAAAgHmzneJwbj/4DSw8IMjvPwAAAD8AAAAAAAAAAAHuAQAAPAAAACADQ5lRmnI/+A0sPCDI7z8AAAA/TgAAAAAAAAAB7wEAADwAAACQSazjMfx1P9ILdNC40O8/AAAAP04AAAAAAAAAAfABAAA8AAAAYA50YekQgD/SC3TQuNDvPwAAAD9OAAAAAAAAAAHxAQAAPAAAAMBU3avJcoM/rAm8ZFHZ7z8AAAA/zAAAAAAAAAAB8gEAADwAAACOx/BXIEWrP/gNLDwgyO8/AAAAP+sAAAAAAAAAAfMBAAA8AAAA+J4wrtiNsz+2GMRWJZ3vPwAAAD/rAAAAAAAAAAH0AQAAPAAAAF4z17L2w7M/thjEViWd7z8AAAA/1gEAAAAAAAAB9QEAADwAAADEx323FPqzP7YYxFYlne8/AAAAP+UBAAAAAAAAAfYBAAA8AAAALFwkvDIwtD+2GMRWJZ3vPwAAAD8FAgAAAAAAAAH3AQAAPAAAAJLwysBQZrQ/thjEViWd7z8AAAA/JAIAAAAAAAAB+AEAADwAAAD4hHHFbpy0P7YYxFYlne8/AAAAPyQCAAAAAAAAAfkBAAA8AAAAXhkYyozStD+2GMRWJZ3vPwAAAD8zAgAAAAAAAAH6AQAAPAAAACpCZdPIPrU/thjEViWd7z8AAAA/MwIAAAAAAAAB+wEAADwAAAAqKKbqXk22P7YYxFYlne8/AAAAPzMCAAAAAAAAAfwBAAA8AAAAwnlA/dYltz+2GMRWJZ3vPwAAAD9DAgAAAAAAAAH9AQAAPAAAACj0JxmLarg/jxYM672l7z8AAAA/QwIAAAAAAAAB/gEAADwAAADCRcIrA0O5P2kUVH9Wru8/AAAAP1MCAAAAAAAAAf8BAAA8AAAAKsCpR7eHuj9EEpwT77bvPwAAAD9iAgAAAAAAAAEAAgAAPAAAAFx9nVURKrs/RBKcE++27z8AAAA/YgIAAAAAAAABAQIAADwAAAD2zjdoiQK8P0QSnBPvtu8/AAAAP3ICAAAAAAAAAQICAAA8AAAAKIwrduOkvD9EEpwT77bvPwAAAD9yAgAAAAAAAAEDAgAAPAAAAFpJH4Q9R70/RBKcE++27z8AAAA/cgIAAAAAAAABBAIAADwAAAD0mrmWtR++Px4Q5KeHv+8/AAAAP4ICAAAAAAAAAQUCAAA8AAAAjOxTqS34vj8eEOSnh7/vPwAAAD+CAgAAAAAAAAEGAgAAPAAAAEZpSuBhA8A/HhDkp4e/7z8AAAA/kQIAAAAAAAABBwIAADwAAABG3OrrrIrAPx4Q5KeHv+8/AAAAP6ECAAAAAAAAAQgCAAA8AAAAEgU49ej2wD/4DSw8IMjvPwAAAD+hAgAAAAAAAAEJAgAAPAAAAK3jMfwVSME/0gt00LjQ7z8AAAA/sAIAAAAAAAABCgIAADwAAAATeNgANH7BP9ILdNC40O8/AAAAP8ACAAAAAAAAAQsCAAA8AAAAE3jYADR+wT+sCbxkUdnvPwAAAD/QAgAAAAAAAAEMAgAAPAAAAEbCKwNDmcE/rAm8ZFHZ7z8AAAA/3wIAAAAAAAABDQIAADwAAABGwisDQ5nBP9ILdNC40O8/AAAAP8kDAAAAAAAACw==</ink>
</athena>
</file>

<file path=customXml/item3.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QAAAAFAAAABwMAAAAAAQAAAAQAAAAECUlua0F0b21WMQIAAAAJBAAAAAkFAAAACQYAAAAJBwAAAAUEAAAAC1BlblN0cm9rZVYxBAAAAApBdHRyaWJ1dGVzBVRyYWNlCVN0YXJ0VGltZQRUeXBlBAQABA9QZW5BdHRyaWJ1dGVzVjECAAAACklua1RyYWNlVjECAAAAEAxBY3Rpb25UeXBlVjECAAAAAgAAAAkIAAAACQkAAADgEgAAAAAAAAX2////DEFjdGlvblR5cGVWMQEAAAAHdmFsdWVfXwAIAgAAAAAAAAABBQAAAAQAAAAJCwAAAAkMAAAAQx0AAAAAAAAB8/////b///8AAAAAAQYAAAAEAAAACQ4AAAAJDwAAALAhAAAAAAAAAfD////2////AAAAAAUHAAAADUNsZWFyQ2FudmFzVjECAAAACVN0YXJ0VGltZQRUeXBlAAQQDEFjdGlvblR5cGVWMQIAAAACAAAAukIAAAAAAAAB7/////b///8AAAAABQgAAAAPUGVuQXR0cmlidXRlc1YxCgAAAAdfY29sb3JBB19jb2xvclIHX2NvbG9yRwdfY29sb3JCCkZpdFRvQ3VydmUGSGVpZ2h0Dklnbm9yZVByZXNzdXJlDUlzSGlnaGxpZ2h0ZXIFU2hhcGUFV2lkdGgAAAAAAAAAAAQAAgICAgEGAQEMQnJ1c2hTaGFwZVYxAgAAAAYCAAAA//BaKAAAAAAAAAAIQAAABe7///8MQnJ1c2hTaGFwZVYxAQAAAAd2YWx1ZV9fAAgCAAAAAQAAAAAAAAAAAAhABQkAAAAKSW5rVHJhY2VWMQMAAAANTGlzdGAxK19pdGVtcwxMaXN0YDErX3NpemUPTGlzdGAxK192ZXJzaW9uBAAAGFNoYXJlZC5JbmtpbmcuSW5rUG9pbnRbXQIAAAAICAIAAAAJEwAAAMcAAADHAAAAAQsAAAAIAAAA//BaKAAAAAAAAAAIQAAAAez////u////AQAAAAAAAAAAAAhAAQwAAAAJAAAACRUAAAAtAAAALQAAAAEOAAAACAAAAP/wWigAAAAAAAAACEAAAAHq////7v///wEAAAAAAAAAAAAIQAEPAAAACQAAAAkXAAAAJwAAACcAAAAHEwAAAAABAAAAAAE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05BxUAAAAAAQAAAEAAAAAECklua1BvaW50VjEC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DRMHFwAAAAABAAAAQAAAAAQKSW5rUG9pbnRWMQIAAAAJDAEAAAkNAQAACQ4BAAAJDwEAAAkQAQAACREBAAAJEgEAAAkTAQAACRQBAAAJFQEAAAkWAQAACRcBAAAJGAEAAAkZAQAACRoBAAAJGwEAAAkcAQAACR0BAAAJHgEAAAkfAQAACSABAAAJIQEAAAkiAQAACSMBAAAJJAEAAAklAQAACSYBAAAJJwEAAAkoAQAACSkBAAAJKgEAAAkrAQAACSwBAAAJLQEAAAkuAQAACS8BAAAJMAEAAAkxAQAACTIBAAANGQUYAAAACklua1BvaW50VjEEAAAAAVgBWQ5QcmVzc3VyZUZhY3RvcglUaW1lU3RhbXAAAAAABgYLEAIAAABotnhRfiadP0gXXXTRRek/AAAAPwAAAAAAAAAAARkAAAAYAAAAuFZ4di+lnj9IF1100UXpPwAAAD8vAAAAAAAAAAEaAAAAGAAAALDLO+BI0aA/SBdddNFF6T8AAAA/PwAAAAAAAAABGwAAABgAAADYm7tyoZChP6iLLrroouk/AAAAPz8AAAAAAAAAARwAAAAYAAAAWAw7KqvOoz+oiy666KLpPwAAAD9PAAAAAAAAAAEdAAAAGAAAAIDcurwDjqQ/qIsuuuii6T8AAAA/XgAAAAAAAAABHgAAABgAAADUfLrhtAymPwAAAAAAAOo/AAAAP14AAAAAAAAAAR8AAAAYAAAAUO05mb5KqD8AAAAAAADqPwAAAD9eAAAAAAAAAAEgAAAAGAAAAHy9uSsXCqk/YHTRRRdd6j8AAAA/bgAAAAAAAAABIQAAABgAAADMXblQyIiqP2B00UUXXeo/AAAAP24AAAAAAAAAASIAAAAYAAAATM44CNLGrD/A6KKLLrrqPwAAAD99AAAAAAAAAAEjAAAAGAAAAMw+uL/bBK8/wOiiiy666j8AAAA/jQAAAAAAAAABJAAAABgAAAC6v9sEHwGxPxhddNFFF+s/AAAAP40AAAAAAAAAASUAAAAYAAAAIkgbc3zfsj8YXXTRRRfrPwAAAD+NAAAAAAAAAAEmAAAAGAAAAHToGpgtXrQ/GF100UUX6z8AAAA/nQAAAAAAAAABJwAAABgAAADyWJpPN5y2PxhddNFFF+s/AAAAP50AAAAAAAAAASgAAAAYAAAAcMkZB0HauD8YXXTRRRfrPwAAAD+sAAAAAAAAAAEpAAAAGAAAANpRWXWeuLo/eNFFF1106z8AAAA/vAAAAAAAAAABKgAAABgAAABC2pjj+5a8P9hFF1100es/AAAAP7wAAAAAAAAAASsAAAAYAAAAlHqYCK0Vvj/YRRdddNHrPwAAAD/MAAAAAAAAAAEsAAAAGAAAAP4C2HYK9L8/MLrooosu7D8AAAA/zAAAAAAAAAABLQAAABgAAACp0evNXbnAP5Auuuiii+w/AAAAP8wAAAAAAAAAAS4AAAAYAAAAyK3LO+BIwT/woosuuujsPwAAAD/bAAAAAAAAAAEvAAAAGAAAAPN9S844CMI/8KKLLrro7D8AAAA/6wAAAAAAAAABMAAAABgAAAAHZosX5WfCP0gXXXTRRe0/AAAAP+sAAAAAAAAAATEAAAAYAAAAG07LYJHHwj+oiy666KLtPwAAAD/6AAAAAAAAAAEyAAAAGAAAADsqq84TV8M/qIsuuuii7T8AAAA/+gAAAAAAAAABMwAAABgAAABREusXwLbDP6iLLrroou0/AAAAPwoBAAAAAAAAATQAAAAYAAAAb+7KhUJGxD8IAAAAAADuPwAAAD8KAQAAAAAAAAE1AAAAGAAAAI/KqvPE1cQ/CAAAAAAA7j8AAAA/GgEAAAAAAAABNgAAABgAAAC7miqGHZXFPwgAAAAAAO4/AAAAPxoBAAAAAAAAATcAAAAYAAAA715KPUyExj8IAAAAAADuPwAAAD85AQAAAAAAAAE4AAAAGAAAAHXDaRks8sg/YHTRRRdd7j8AAAA/OQEAAAAAAAABOQAAABgAAADTVwljs6DKP2B00UUXXe4/AAAAPzkBAAAAAAAAAToAAAAYAAAARdTo9eauzD9gdNFFF13uPwAAAD9JAQAAAAAAAAE7AAAAGAAAALFcKGREjc4/wOiiiy667j8AAAA/aAEAAAAAAAABPAAAABgAAAC8vAOOFA3RPyBddNFFF+8/AAAAP2gBAAAAAAAAAT0AAAAYAAAACmOzoNpz0j940UUXXXTvPwAAAD93AQAAAAAAAAE+AAAAGAAAAC454yBIG9M/eNFFF1107z8AAAA/dwEAAAAAAAABPwAAABgAAABIG3N835LTP3jRRRdddO8/AAAAP3cBAAAAAAAAAUAAAAAYAAAAXgOzxYvy0z940UUXXXTvPwAAAD+HAQAAAAAAAAFBAAAAGAAAAG7xovxMOtQ/eNFFF1107z8AAAA/hwEAAAAAAAABQgAAABgAAAB835IzDoLUP3jRRRdddO8/AAAAP5cBAAAAAAAAAUMAAAAYAAAAjM2Cas/J1D940UUXXXTvPwAAAD+XAQAAAAAAAAFEAAAAGAAAAJy7cqGQEdU/eNFFF1107z8AAAA/pgEAAAAAAAABRQAAABgAAACwo7LqPHHVP3jRRRdddO8/AAAAP6YBAAAAAAAAAUYAAAAYAAAAxovyM+nQ1T8gXXTRRRfvPwAAAD+2AQAAAAAAAAFHAAAAGAAAANpzMn2VMNY/IF100UUX7z8AAAA/tgEAAAAAAAABSAAAABgAAAAASmL9AtjWP2B00UUXXe4/AAAAP8YBAAAAAAAAAUkAAAAYAAAAICZCa4Vn1z8IAAAAAADuPwAAAD/lAQAAAAAAAAFKAAAAGAAAAGzM8X1Lztg/CAAAAAAA7j8AAAA/MwIAAAAAAAABSwAAABgAAAAy6dA1MFvcP/Ciiy666Ow/AAAAPzMCAAAAAAAAAUwAAAAYAAAAUMtgkcfS3D+QLrrooovsPwAAAD9DAgAAAAAAAAFNAAAAGAAAAF65UMiIGt0/MLrooosu7D8AAAA/QwIAAAAAAAABTgAAABgAAABqrfDsXkrdPzC66KKLLuw/AAAAP0MCAAAAAAAAAU8AAAAYAAAAeJvgIyCS3T8wuuiiiy7sPwAAAD9SAgAAAAAAAAFQAAAAGAAAAIiJ0Frh2d0/2EUXXXTR6z8AAAA/UgIAAAAAAAABUQAAABgAAACoZbDIY2neP9hFF1100es/AAAAP2ICAAAAAAAAAVIAAAAYAAAAvE3wERDJ3j/YRRdddNHrPwAAAD9xAgAAAAAAAAFTAAAAGAAAANYvgG2nQN8/2EUXXXTR6z8AAAA/cQIAAAAAAAABVAAAABgAAADsF8C2U6DfP9hFF1100es/AAAAP4ECAAAAAAAAAVUAAAAYAAAAAAAAAAAA4D/YRRdddNHrPwAAAD+BAgAAAAAAAAFWAAAAGAAAAAr0nyTWL+A/2EUXXXTR6z8AAAA/kQIAAAAAAAABVwAAABgAAAAV6D9JrF/gP9hFF1100es/AAAAP5ECAAAAAAAAAVgAAAAYAAAAItkH93eb4D/YRRdddNHrPwAAAD+gAgAAAAAAAAFZAAAAGAAAACrQf5JYv+A/eNFFF1106z8AAAA/oAIAAAAAAAABWgAAABgAAAA0xB+3Lu/gP3jRRRdddOs/AAAAP6ACAAAAAAAAAVsAAAAYAAAAOb5vyRkH4T8YXXTRRRfrPwAAAD+wAgAAAAAAAAFcAAAAGAAAADy7l1IPE+E/GF100UUX6z8AAAA/wAIAAAAAAAABXQAAABgAAABBtedk+irhPxhddNFFF+s/AAAAP8ACAAAAAAAAAV4AAAAYAAAARLIP7u824T/A6KKLLrrqPwAAAD/PAgAAAAAAAAFfAAAAGAAAAEavN3flQuE/YHTRRRdd6j8AAAA/3wIAAAAAAAABYAAAABgAAABGrzd35ULhPwAAAAAAAOo/AAAAP+4CAAAAAAAAAWEAAAAYAAAASaxfANtO4T+oiy666KLpPwAAAD/uAgAAAAAAAAFiAAAAGAAAAEmsXwDbTuE/8KKLLrro6D8AAAA//gIAAAAAAAABYwAAABgAAABJrF8A207hPzC66KKLLug/AAAAP/4CAAAAAAAAAWQAAAAYAAAATKmHidBa4T/YRRdddNHnPwAAAD8OAwAAAAAAAAFlAAAAGAAAAEyph4nQWuE/eNFFF1105z8AAAA/DgMAAAAAAAABZgAAABgAAABMqYeJ0FrhP8DooosuuuY/AAAAPx0DAAAAAAAAAWcAAAAYAAAATKmHidBa4T+oiy666KLlPwAAAD8dAwAAAAAAAAFoAAAAGAAAAEyph4nQWuE/SBdddNFF5T8AAAA/LQMAAAAAAAABaQAAABgAAABMqYeJ0FrhPzC66KKLLuQ/AAAAPy0DAAAAAAAAAWoAAAAYAAAASaxfANtO4T8YXXTRRRfjPwAAAD89AwAAAAAAAAFrAAAAGAAAAEavN3flQuE/YHTRRRdd4j8AAAA/PQMAAAAAAAABbAAAABgAAABBtedk+irhP0gXXXTRReE/AAAAP0wDAAAAAAAAAW0AAAAYAAAAP7i/2wQf4T8wuuiiiy7gPwAAAD9MAwAAAAAAAAFuAAAAGAAAADy7l1IPE+E/8KKLLrro3j8AAAA/XAMAAAAAAAABbwAAABgAAAA5vm/JGQfhP3DRRRdddN0/AAAAP1wDAAAAAAAAAXAAAAAYAAAAN8FHQCT74D8QAAAAAADcPwAAAD9rAwAAAAAAAAFxAAAAGAAAADTEH7cu7+A/kC666KKL2j8AAAA/ewMAAAAAAAABcgAAABgAAAAvys+kQ9fgPyBddNFFF9k/AAAAP3sDAAAAAAAAAXMAAAAYAAAALM2nG07L4D/woosuuujWPwAAAD97AwAAAAAAAAF0AAAAGAAAACfTVwljs+A/cNFFF1101T8AAAA/iwMAAAAAAAABdQAAABgAAAAi2Qf3d5vgP0AXXXTRRdM/AAAAP5oDAAAAAAAAAXYAAAAYAAAAGuKPW5d34D+QLrrooovSPwAAAD+aAwAAAAAAAAF3AAAAGAAAABDu7zbBR+A/EF100UUX0T8AAAA/qgMAAAAAAAABeAAAABgAAAAAAAAAAADgP+BFF1100c0/AAAAP6oDAAAAAAAAAXkAAAAYAAAA1i+AbadA3z+A0UUXXXTJPwAAAD+qAwAAAAAAAAF6AAAAGAAAAKJrYLZ4Ud4/oC666KKLxj8AAAA/ugMAAAAAAAABewAAABgAAAB0oZARNXrdPyC66KKLLsI/AAAAP7oDAAAAAAAAAXwAAAAYAAAAMunQNTBb3D+Aiy666KK7PwAAAD/JAwAAAAAAAAF9AAAAGAAAAAQfAZHsg9s/AEYXXXTRtT8AAAA/yQMAAAAAAAABfgAAABgAAADQWuHZvZTaPwAAAAAAALA/AAAAP9kDAAAAAAAAAX8AAAAYAAAApophR2XV2T+Auuiiiy6qPwAAAD/ZAwAAAAAAAAGAAAAAGAAAAIyo0evNXdk/gHTRRRddpD8AAAA/6AMAAAAAAAABgQAAABgAAABszPF9S87YPwBddNFFF50/AAAAP+gDAAAAAAAAAYIAAAAYAAAATvAREMk+2D8A0kUXXXSRPwAAAD/4AwAAAAAAAAGDAAAAGAAAADQOgrQxx9c/ANJFF110kT8AAAA/+AMAAAAAAAABhAAAABgAAAAgJkJrhWfXPwDSRRdddJE/AAAAPwgEAAAAAAAAAYUAAAAYAAAAAEpi/QLY1j8A0kUXXXSRPwAAAD8IBAAAAAAAAAGGAAAAGAAAAOphIrRWeNY/ANJFF110kT8AAAA/FwQAAAAAAAABhwAAABgAAADKhUJG1OjVPwDSRRdddJE/AAAAPxcEAAAAAAAAAYgAAAAYAAAAorXCs3sp1T8AXXTRRRedPwAAAD8nBAAAAAAAAAGJAAAAGAAAAHzfkjMOgtQ/gHTRRRddpD8AAAA/NwQAAAAAAAABigAAABgAAABEISNq9HrTPwAAAAAAALA/AAAAPzcEAAAAAAAAAYsAAAAYAAAADl0Ds8WL0j8ARhdddNG1PwAAAD83BAAAAAAAAAGMAAAAGAAAANCkQ9fAbNE/gIsuuuiiuz8AAAA/RgQAAAAAAAABjQAAABgAAACS7IP7u03QP8DooosuusA/AAAAP0YEAAAAAAAAAY4AAAAYAAAApWiIP25dzj+giy666KLDPwAAAD9WBAAAAAAAAAGPAAAAGAAAACf4CIhkH8w/IF100UUXxT8AAAA/ZQQAAAAAAAABkAAAABgAAAC1eyn1MBHKP6Auuuiii8Y/AAAAP2UEAAAAAAAAAZEAAAAYAAAAV+eJq6liyD8AAAAAAADIPwAAAD91BAAAAAAAAAGSAAAAGAAAAO9eSj1MhMY/AAAAAAAAyD8AAAA/dQQAAAAAAAABkwAAABgAAAC7miqGHZXFPwAAAAAAAMg/AAAAP4UEAAAAAAAAAZQAAAAYAAAAj8qq88TVxD+A0UUXXXTJPwAAAD+FBAAAAAAAAAGVAAAAGAAAAG/uyoVCRsQ/gNFFF110yT8AAAA/lAQAAAAAAAABlgAAABgAAABl+iphbBbEP4DRRRdddMk/AAAAP5QEAAAAAAAAAZcAAAAYAAAAURLrF8C2wz+A0UUXXXTJPwAAAD+kBAAAAAAAAAGYAAAAGAAAADsqq84TV8M/gNFFF110yT8AAAA/pAQAAAAAAAABmQAAABgAAAAbTstgkcfCP4DRRRdddMk/AAAAP7QEAAAAAAAAAZoAAAAYAAAA/XHr8g44wj+A0UUXXXTJPwAAAD+0BAAAAAAAAAGbAAAAGAAAAN2VC4WMqME/AKOLLrroyj8AAAA/wwQAAAAAAAABnAAAABgAAAC0xYvyM+nAPwCjiy666Mo/AAAAP8MEAAAAAAAAAZ0AAAAYAAAA/gLYdgr0vz8Ao4suuujKPwAAAD/TBAAAAAAAAAGeAAAAGAAAAGqqGHZUVr0/AKOLLrroyj8AAAA/0wQAAAAAAAABnwAAABgAAADEaRks8li6PwCjiy666Mo/AAAAP+IEAAAAAAAAAaAAAAAYAAAASPmZdOgauD8Ao4suuujKPwAAAD/iBAAAAAAAAAGhAAAAGAAAALSg2nMyfbU/AKOLLrroyj8AAAA/8gQAAAAAAAABogAAABgAAAA2MFu8KD+zPwCjiy666Mo/AAAAP/IEAAAAAAAAAaMAAAAYAAAA+Heb4CMgsj8Ao4suuujKPwAAAD8CBQAAAAAAAAGkAAAAGAAAALq/2wQfAbE/AKOLLrroyj8AAAA/AgUAAAAAAAABpQAAABgAAAD0DjhSNMSvPwCjiy666Mo/AAAAPxEFAAAAAAAAAaYAAAAYAAAApG44LYNFrj8Ao4suuujKPwAAAD8hBQAAAAAAAAGnAAAAGAAAAHSeuJoqhq0/AKOLLrroyj8AAAA/MQUAAAAAAAABqAAAABgAAAD4LTnjIEirPwCjiy666Mo/AAAAP0AFAAAAAAAAAakAAAAYAAAApI05vm/JqT8Ao4suuujKPwAAAD9ABQAAAAAAAAGqAAAAGAAAAHy9uSsXCqk/AKOLLrroyj8AAAA/UAUAAAAAAAABqwAAABgAAABQ7TmZvkqoPwCjiy666Mo/AAAAP1AFAAAAAAAAAawAAAAYAAAAKB26BmaLpz8Ao4suuujKPwAAAD9fBQAAAAAAAAGtAAAAGAAAANR8uuG0DKY/AKOLLrroyj8AAAA/XwUAAAAAAAABrgAAABgAAACA3Lq8A46kPwCjiy666Mo/AAAAP28FAAAAAAAAAa8AAAAYAAAALDy7l1IPoz8Ao4suuujKPwAAAD9/BQAAAAAAAAGwAAAAGAAAAIj7u03wEaA/AKOLLrroyj8AAAA/fwUAAAAAAAABsQAAABgAAAC4dXkHHCmaPwCjiy666Mo/AAAAP38FAAAAAAAAAbIAAAAYAAAAEDV6vbkrlz8Ao4suuujKPwAAAD+OBQAAAAAAAAGzAAAAGAAAAHD0enNXLpQ/AKOLLrroyj8AAAA/jgUAAAAAAAABtAAAABgAAADgJvgIiGSPPwCjiy666Mo/AAAAP54FAAAAAAAAAbUAAAAYAAAAQOb4viVnjD8Ao4suuujKPwAAAD+eBQAAAAAAAAG2AAAAGAAAAOhk+iphbIY/AKOLLrroyj8AAAA/zQUAAAAAAAABtwAAABgAAACg4/uWnHGAPwCjiy666Mo/AAAAP9wFAAAAAAAAAbgAAAAYAAAA8EX5mXToej8Ao4suuujKPwAAAD/8BQAAAAAAAAG5AAAAGAAAAPBF+Zl06Ho/YBdddNFFzz8AAAA//AUAAAAAAAABugAAABgAAACgxPoFsO10P2B00UUXXdA/AAAAPwsGAAAAAAAAAbsAAAAYAAAAoMT6BbDtdD/gRRdddNHRPwAAAD8bBgAAAAAAAAG8AAAAGAAAAKDE+gWw7XQ/kC666KKL0j8AAAA/GwYAAAAAAAABvQAAABgAAACghvjj1uVtP8DooosuutQ/AAAAPxsGAAAAAAAAAb4AAAAYAAAA4IP7u03wYT9w0UUXXXTVPwAAAD8rBgAAAAAAAAG/AAAAGAAAAOCD+7tN8GE/MLrooosu1j8AAAA/KwYAAAAAAAABwAAAABgAAADgg/u7TfBhP6CLLrrootc/AAAAPzoGAAAAAAAAAcEAAAAYAAAA4IP7u03wYT8gXXTRRRfZPwAAAD86BgAAAAAAAAHCAAAAGAAAAOCD+7tN8GE/kC666KKL2j8AAAA/OgYAAAAAAAABwwAAABgAAADgg/u7TfBhPxAAAAAAANw/AAAAP0oGAAAAAAAAAcQAAAAYAAAA4IP7u03wYT/A6KKLLrrcPwAAAD9ZBgAAAAAAAAHFAAAAGAAAAKCG+OPW5W0/QLrooosu3j8AAAA/aQYAAAAAAAABxgAAABgAAACgxPoFsO10P6CLLrroot8/AAAAP2kGAAAAAAAAAccAAAAYAAAA8EX5mXToej+QLrrooovgPwAAAD9pBgAAAAAAAAHIAAAAGAAAAPBF+Zl06Ho/6KKLLrro4D8AAAA/eQYAAAAAAAAByQAAABgAAABIJPvg/m6DP6iLLrroouE/AAAAP3kGAAAAAAAAAcoAAAAYAAAASCT74P5ugz9gdNFFF13iPwAAAD+IBgAAAAAAAAHLAAAAGAAAAOhk+iphbIY/wOiiiy664j8AAAA/iAYAAAAAAAABzAAAABgAAACQpfl0w2mJP9hFF1100eM/AAAAP5gGAAAAAAAAAc0AAAAYAAAAkKX5dMNpiT+QLrrooovkPwAAAD+YBgAAAAAAAAHOAAAAGAAAAEDm+L4lZ4w/SBdddNFF5T8AAAA/qAYAAAAAAAABzwAAABgAAADgJvgIiGSPP6iLLrroouU/AAAAP6gGAAAAAAAAAdAAAAAYAAAA4Cb4CIhkjz9gdNFFF13mPwAAAD+3BgAAAAAAAAHRAAAAGAAAAMCzeyn1MJE/wOiiiy665j8AAAA/twYAAAAAAAAB0gAAABgAAAAYVHtOpq+SP3jRRRdddOc/AAAAP8cGAAAAAAAAAdMAAAAYAAAAcPR6c1culD8wuuiiiy7oPwAAAD/WBgAAAAAAAAHUAAAAGAAAABA1er25K5c/8KKLLrro6D8AAAA/5gYAAAAAAAAB1QAAABgAAAC4dXkHHCmaP0gXXXTRRek/AAAAP+YGAAAAAAAAAdYAAAAYAAAACBZ5LM2nmz+oiy666KLpPwAAAD/mBgAAAAAAAAHXAAAAGAAAAGi2eFF+Jp0/AAAAAAAA6j8AAAA/9gYAAAAAAAAB2AAAABgAAAC4Vnh2L6WePwAAAAAAAOo/AAAAP/YGAAAAAAAAAdkAAAAYAAAAuFZ4di+lnj+oiy666KLpPwAAAD9TBwAAAAAAAAHaAAAAGAAAALhWeHYvpZ4/SBdddNFF6T8AAAA/UwcAAAAAAAAB2wAAABgAAAC4Vnh2L6WeP/Ciiy666Og/AAAAP2MHAAAAAAAAAdwAAAAYAAAAiPu7TfARoD/woosuuujoPwAAAD9zBwAAAAAAAAHdAAAAGAAAALDLO+BI0aA/8KKLLrro6D8AAAA/ggcAAAAAAAAB3gAAABgAAAAsPLuXUg+jP5Auuuiii+g/AAAAP4IHAAAAAAAAAd8AAAAYAAAA1i+AbadA3z/A6KKLLrriPwAAAD8AAAAAAAAAAAHgAAAAGAAAANI1MFu8KN8/wOiiiy664j8AAAA/TgAAAAAAAAAB4QAAABgAAADSNTBbvCjfPxhddNFFF+M/AAAAP30AAAAAAAAAAeIAAAAYAAAA4CMgkn1w3z8YXXTRRRfjPwAAAD+MAAAAAAAAAAHjAAAAGAAAAAAAAAAAAOA/GF100UUX4z8AAAA/jAAAAAAAAAAB5AAAABgAAAAS6xfAtlPgPxhddNFFF+M/AAAAP5wAAAAAAAAAAeUAAAAYAAAAJdYvgG2n4D8YXXTRRRfjPwAAAD+cAAAAAAAAAAHmAAAAGAAAAD+4v9sEH+E/GF100UUX4z8AAAA/rAAAAAAAAAAB5wAAABgAAABZmk83nJbhPxhddNFFF+M/AAAAP6wAAAAAAAAAAegAAAAYAAAAdXkHHCka4j8YXXTRRRfjPwAAAD+7AAAAAAAAAAHpAAAAGAAAAI5eb+7KheI/GF100UUX4z8AAAA/uwAAAAAAAAAB6gAAABgAAACqPSfTVwnjP8DooosuuuI/AAAAP8sAAAAAAAAAAesAAAAYAAAAxxzft+SM4z9gdNFFF13iPwAAAD/aAAAAAAAAAAHsAAAAGAAAAOT7lpxxEOQ/AAAAAAAA4j8AAAA/2gAAAAAAAAAB7QAAABgAAAD549blHXDkP6iLLrroouE/AAAAP9oAAAAAAAAAAe4AAAAYAAAAGMC2U6D/5D/ooosuuujgPwAAAD/qAAAAAAAAAAHvAAAAGAAAADSfbjgtg+U/6KKLLrro4D8AAAA/6gAAAAAAAAAB8AAAABgAAABWeHYvpR7mP5Auuuiii+A/AAAAP/oAAAAAAAAAAfEAAAAYAAAAeVF+Jh265j+QLrrooovgPwAAAD/6AAAAAAAAAAHyAAAAGAAAAKAk1i+Abec/MLrooosu4D8AAAA/CQEAAAAAAAAB8wAAABgAAADF+gWw7RToP/Ciiy666N4/AAAAPxkBAAAAAAAAAfQAAAAYAAAA6dA1MFu86D9Auuiiiy7ePwAAAD8ZAQAAAAAAAAH1AAAAGAAAAA6nZbDIY+k/wOiiiy663D8AAAA/KQEAAAAAAAAB9gAAABgAAAAyfZUwNgvqP5Auuuiii9o/AAAAPykBAAAAAAAAAfcAAAAYAAAAWlDtOZm+6j9gdNFFF13YPwAAAD84AQAAAAAAAAH4AAAAGAAAAH8mHboGZus/MLrooosu1j8AAAA/OAEAAAAAAAAB+QAAABgAAACh/ySxfgHsPwAAAAAAANQ/AAAAP0gBAAAAAAAAAfoAAAAYAAAAw9gsqPac7D8QXXTRRRfRPwAAAD9IAQAAAAAAAAH7AAAAGAAAAOG0DBZ5LO0/YHTRRRddzD8AAAA/VwEAAAAAAAAB/AAAABgAAAABkeyD+7vtP6Auuuiii8Y/AAAAP1cBAAAAAAAAAf0AAAAYAAAAG3N835Iz7j+giy666KLDPwAAAD9nAQAAAAAAAAH+AAAAGAAAADlSNMQft+4/wC666KKLvj8AAAA/ZwEAAAAAAAAB/wAAABgAAABJQCT74P7uPwBGF1100bU/AAAAP3cBAAAAAAAAAQABAAAYAAAAWSs8u5dS7z/AoosuuuiyPwAAAD93AQAAAAAAAAEBAQAAGAAAAGccBGljju8/gLrooosuqj8AAAA/hgEAAAAAAAABAgEAABgAAABtFlR7TqbvP4C66KKLLqo/AAAAP4YBAAAAAAAAAQMBAAAYAAAAcw3MFi/K7z+AdNFFF12kPwAAAD+WAQAAAAAAAAEEAQAAGAAAAHcK9J8k1u8/AF100UUXnT8AAAA/pgEAAAAAAAABBQEAABgAAAB5BxwpGuLvPwBddNFFF50/AAAAP6YBAAAAAAAAAQYBAAAYAAAAfQREsg/u7z8AXXTRRRedPwAAAD/FAQAAAAAAAAEHAQAAGAAAAH0ERLIP7u8/gHTRRRddpD8AAAA/UQIAAAAAAAABCAEAABgAAAB5BxwpGuLvP4B00UUXXaQ/AAAAP1ECAAAAAAAAAQkBAAAYAAAAdwr0nyTW7z+Auuiiiy6qPwAAAD9hAgAAAAAAAAEKAQAAGAAAAHEQpI05vu8/AAAAAAAAsD8AAAA/gAIAAAAAAAABCwEAABgAAABnHARpY47vP8Ciiy666LI/AAAAP5ACAAAAAAAAAQwBAAAYAAAAaj7dcFoG6z8AXXTRRRedPwAAAD8AAAAAAAAAAAENAQAAGAAAAGdBtedk+uo/AF100UUXnT8AAAA/DwAAAAAAAAABDgEAABgAAABlRI1eb+7qP4B00UUXXaQ/AAAAPx8AAAAAAAAAAQ8BAAAYAAAAX0o9TITW6j8AAAAAAACwPwAAAD8fAAAAAAAAAAEQAQAAGAAAAFVWnSeupuo/wOiiiy66uD8AAAA/LwAAAAAAAAABEQEAABgAAABNXyWMzYLqP8DooosuusA/AAAAPy8AAAAAAAAAARIBAAAYAAAAOnQNzBYv6j+gLrrooovGPwAAAD8+AAAAAAAAAAETAQAAGAAAACiJ9Qtg2+k/YBdddNFFzz8AAAA/TgAAAAAAAAABFAEAABgAAAAVnt1LqYfpP5Auuuiii9I/AAAAP04AAAAAAAAAARUBAAAYAAAAA7PFi/Iz6T/A6KKLLrrUPwAAAD9dAAAAAAAAAAEWAQAAGAAAAPbB/d0m+Og/oIsuuuii1z8AAAA/XQAAAAAAAAABFwEAABgAAADuyoVCRtToPyBddNFFF9k/AAAAP20AAAAAAAAAARgBAAAYAAAA59MNp2Ww6D/QRRdddNHZPwAAAD9tAAAAAAAAAAEZAQAAGAAAAOHZvZR6mOg/UBdddNFF2z8AAAA/fQAAAAAAAAABGgEAABgAAADf3JULhYzoPxAAAAAAANw/AAAAP30AAAAAAAAAARsBAAAYAAAA3N9tgo+A6D/A6KKLLrrcPwAAAD+MAAAAAAAAAAEcAQAAGAAAANzfbYKPgOg/cNFFF1103T8AAAA/rAAAAAAAAAABHQEAABgAAADc322Cj4DoP0C66KKLLt4/AAAAP6wAAAAAAAAAAR4BAAAYAAAA3N9tgo+A6D/woosuuujePwAAAD+7AAAAAAAAAAEfAQAAGAAAANzfbYKPgOg/oIsuuuii3z8AAAA/2gAAAAAAAAABIAEAABgAAADa4kX5mXToPzC66KKLLuA/AAAAP+oAAAAAAAAAASEBAAAYAAAA2uJF+Zl06D+QLrrooovgPwAAAD/qAAAAAAAAAAEiAQAAGAAAANriRfmZdOg/6KKLLrro4D8AAAA/+gAAAAAAAAABIwEAABgAAADa4kX5mXToP0gXXXTRReE/AAAAP/oAAAAAAAAAASQBAAAYAAAA2uJF+Zl06D8AAAAAAADiPwAAAD8JAQAAAAAAAAElAQAAGAAAAN/clQuFjOg/YHTRRRdd4j8AAAA/CQEAAAAAAAABJgEAABgAAADk1uUdcKToPxhddNFFF+M/AAAAPxkBAAAAAAAAAScBAAAYAAAA7M1duVDI6D8wuuiiiy7kPwAAAD8ZAQAAAAAAAAEoAQAAGAAAAPbB/d0m+Og/6KKLLrro5D8AAAA/KQEAAAAAAAABKQEAABgAAAABtp0C/SfpP6iLLrroouU/AAAAPykBAAAAAAAAASoBAAAYAAAADqdlsMhj6T/A6KKLLrrmPwAAAD84AQAAAAAAAAErAQAAGAAAABibBdWek+k/eNFFF1105z8AAAA/OAEAAAAAAAABLAEAABgAAAAljM2Cas/pP5Auuuiii+g/AAAAP0gBAAAAAAAAAS0BAAAYAAAALYNFHkvz6T/woosuuujoPwAAAD9IAQAAAAAAAAEuAQAAGAAAADJ9lTA2C+o/SBdddNFF6T8AAAA/VwEAAAAAAAABLwEAABgAAAA6dA3MFi/qP6iLLrroouk/AAAAP1cBAAAAAAAAATABAAAYAAAAPXE1VQw76j8AAAAAAADqPwAAAD9nAQAAAAAAAAExAQAAGAAAAEBuXd4BR+o/AAAAAAAA6j8AAAA/ZwEAAAAAAAABMgEAABgAAABAbl3eAUfqP2B00UUXXeo/AAAAP2cBAAAAAAAACw==</ink>
</athena>
</file>

<file path=customXml/item4.xml><?xml version="1.0" encoding="utf-8"?>
<athena xmlns="http://schemas.microsoft.com/edu/athena" version="0.1.2681.0">
  <media streamable="true" recordStart="40984" recordEnd="58066" recordLength="641056" start="40984" end="58066" audioFormat="{00001610-0000-0010-8000-00AA00389B71}" audioRate="44100" muted="false" volume="0.8" fadeIn="0" fadeOut="0" videoFormat="{34363248-0000-0010-8000-00AA00389B71}" videoRate="30" videoWidth="960" videoHeight="720"/>
</athena>
</file>

<file path=customXml/item5.xml><?xml version="1.0" encoding="utf-8"?>
<athena xmlns="http://schemas.microsoft.com/edu/athena" version="0.1.2681.0">
  <media streamable="true" recordStart="58066" recordEnd="173752" recordLength="641056" start="58066" end="173752" audioFormat="{00001610-0000-0010-8000-00AA00389B71}" audioRate="44100" muted="false" volume="0.8" fadeIn="0" fadeOut="0" videoFormat="{34363248-0000-0010-8000-00AA00389B71}" videoRate="30" videoWidth="960" videoHeight="720"/>
</athena>
</file>

<file path=customXml/item6.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JkNAAAAAAAABfL///8MQWN0aW9uVHlwZVYxAQAAAAd2YWx1ZV9fAAgCAAAAAAAAAAEFAAAABAAAAAkPAAAACRAAAAA4GAAAAAAAAAHv////8v///wAAAAABBgAAAAQAAAAJEgAAAAkTAAAAxDIAAAAAAAAB7P////L///8AAAAAAQcAAAAEAAAACRUAAAAJFgAAALRKAAAAAAAAAen////y////AAAAAAEIAAAABAAAAAkYAAAACRkAAAAVWQAAAAAAAAHm////8v///wAAAAABCQAAAAQAAAAJGwAAAAkcAAAARngAAAAAAAAB4/////L///8AAAAAAQoAAAAEAAAACR4AAAAJHwAAAAaHAAAAAAAAAeD////y////AAAAAAULAAAADUNsZWFyQ2FudmFzVjECAAAACVN0YXJ0VGltZQRUeXBlAAQQDEFjdGlvblR5cGVWMQIAAAACAAAAdPgAAAAAAAAB3/////L///8AAAAABQwAAAAPUGVuQXR0cmlidXRlc1YxCgAAAAdfY29sb3JBB19jb2xvclIHX2NvbG9yRwdfY29sb3JCCkZpdFRvQ3VydmUGSGVpZ2h0Dklnbm9yZVByZXNzdXJlDUlzSGlnaGxpZ2h0ZXIFU2hhcGUFV2lkdGgAAAAAAAAAAAQAAgICAgEGAQEMQnJ1c2hTaGFwZVYxAgAAAAYCAAAA//BaKAAAAAAAAAAIQAAABd7///8MQnJ1c2hTaGFwZVYxAQAAAAd2YWx1ZV9fAAgCAAAAAQAAAAAAAAAAAAhABQ0AAAAKSW5rVHJhY2VWMQMAAAANTGlzdGAxK19pdGVtcwxMaXN0YDErX3NpemUPTGlzdGAxK192ZXJzaW9uBAAAGFNoYXJlZC5JbmtpbmcuSW5rUG9pbnRbXQIAAAAICAIAAAAJIwAAAFsAAABbAAAAAQ8AAAAMAAAA//BaKAAAAAAAAAAIQAAAAdz////e////AQAAAAAAAAAAAAhAARAAAAANAAAACSUAAABAAAAAQAAAAAESAAAADAAAAP/wWigAAAAAAAAACEAAAAHa////3v///wEAAAAAAAAAAAAIQAETAAAADQAAAAknAAAASgAAAEoAAAABFQAAAAwAAAD/8FooAAAAAAAAAAhAAAAB2P///97///8BAAAAAAAAAAAACEABFgAAAA0AAAAJKQAAAHkAAAB5AAAAARgAAAAMAAAA//BaKAAAAAAAAAAIQAAAAdb////e////AQAAAAAAAAAAAAhAARkAAAANAAAACSsAAAAkAAAAJAAAAAEbAAAADAAAAP/wWigAAAAAAAAACEAAAAHU////3v///wEAAAAAAAAAAAAIQAEcAAAADQAAAAktAAAACgEAAAoBAAABHgAAAAwAAAD/8FooAAAAAAAAAAhAAAAB0v///97///8BAAAAAAAAAAAACEABHwAAAA0AAAAJLwAAABQAAAAUAAAAByMAAAAAAQAAAIAA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NJQclAAAAAAEAAABAAAAABApJbmtQb2ludFYxA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BycAAAAAAQAAAIAAAAAECklua1BvaW50VjEC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02BykAAAAAAQAAAIAAAAAECklua1BvaW50VjECAA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NBwcrAAAAAAEAAABAAAAABApJbmtQb2ludFYxAgAAAAmOAQAACY8BAAAJkAEAAAmRAQAACZIBAAAJkwEAAAmUAQAACZUBAAAJlgEAAAmXAQAACZgBAAAJmQEAAAmaAQAACZsBAAAJnAEAAAmdAQAACZ4BAAAJnwEAAAmgAQAACaEBAAAJogEAAAmjAQAACaQBAAAJpQEAAAmmAQAACacBAAAJqAEAAAmpAQAACaoBAAAJqwEAAAmsAQAACa0BAAAJrgEAAAmvAQAACbABAAAJsQEAAA0cBy0AAAAAAQAAAAACAAAECklua1BvaW50VjECAA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32By8AAAAAAQAAACAAAAAECklua1BvaW50VjECAAAACbwCAAAJvQIAAAm+AgAACb8CAAAJwAIAAAnBAgAACcICAAAJwwIAAAnEAgAACcUCAAAJxgIAAAnHAgAACcgCAAAJyQIAAAnKAgAACcsCAAAJzAIAAAnNAgAACc4CAAAJzwIAAA0MBTAAAAAKSW5rUG9pbnRWMQQAAAABWAFZDlByZXNzdXJlRmFjdG9yCVRpbWVTdGFtcAAAAAAGBgsQAgAAAJSnGQ1IjNM/APvBqnc6Wj8AAAA/AAAAAAAAAAABMQAAADAAAACUpxkNSIzTP8D79rhj22U/AAAAP6wAAAAAAAAAATIAAAAwAAAAasMyl7+d0z9A+oyci5luPwAAAD+7AAAAAAAAAAEzAAAAMAAAAEHfSyE3r9M/QPqMnIuZbj8AAAA/uwAAAAAAAAABNAAAADAAAABB30shN6/TP2B8EcDZq3M/AAAAP7sAAAAAAAAAATUAAAAwAAAAF/tkq67A0z9gfBHA2atzPwAAAD/LAAAAAAAAAAE2AAAAMAAAAO4WfjUm0tM/YHwRwNmrcz8AAAA/2gAAAAAAAAABNwAAADAAAADEMpe/nePTP2B8EcDZq3M/AAAAP+oAAAAAAAAAATgAAAAwAAAAm06wSRX10z+Ae9yx7Qp4PwAAAD8JAQAAAAAAAAE5AAAAMAAAAEiG4l0EGNQ/gHvcse0KeD8AAAA/GQEAAAAAAAABOgAAADAAAADL2S38akzUP4B73LHtCng/AAAAPxkBAAAAAAAAATsAAAAwAAAAJUmSJEmS1D+Ae9yx7Qp4PwAAAD8pAQAAAAAAAAE8AAAAMAAAACzwKGEW+9Q/8Dy5yopkgD8AAAA/KQEAAAAAAAABPQAAADAAAAAzl7+d42PVP/A8ucqKZIA/AAAAPzQBAAAAAAAAAT4AAAAwAAAAlK26Ao8S1j+QvJ7DFJSCPwAAAD9EAQAAAAAAAAE/AAAAMAAAAHJwasnTjNY/IDyEvJ7DhD8AAAA/RAEAAAAAAAABQAAAADAAAAB/vpdCbl7XP7C7abUo84Y/AAAAP0QBAAAAAAAAAUEAAAAwAAAAufCrMZEe2D+wu2m1KPOGPwAAAD9TAQAAAAAAAAFCAAAAMAAAAJ1a8jSjAdk/sLtptSjzhj8AAAA/UwEAAAAAAAABQwAAADAAAACrqB+uPdPZP7C7abUo84Y/AAAAP2MBAAAAAAAAAUQAAAAwAAAAufZMJ9ik2j+wu2m1KPOGPwAAAD9jAQAAAAAAAAFFAAAAMAAAAPEoYRb7ZNs/sLtptSjzhj8AAAA/cwEAAAAAAAABRgAAADAAAAD/do6PlTbcP7C7abUo84Y/AAAAP3MBAAAAAAAAAUcAAAAwAAAADcW7CDAI3T8gPIS8nsOEPwAAAD+CAQAAAAAAAAFIAAAAMAAAAEX3z/dSyN0/kLyewxSUgj8AAAA/ggEAAAAAAAABSQAAADAAAADR8bHShmXeP/A8ucqKZIA/AAAAP5IBAAAAAAAAAUoAAAAwAAAAMQitNzIU3z+Ae9yx7Qp4PwAAAD+SAQAAAAAAAAFLAAAAMAAAALsCjxJmsd8/YHwRwNmrcz8AAAA/ogEAAAAAAAABTAAAADAAAACkfrj2TCfgP0D6jJyLmW4/AAAAP9ABAAAAAAAAAU0AAAAwAAAApAGJcXBq4T8A+8GqdzpaPwAAAD/wAQAAAAAAAAFOAAAAMAAAAFngUcIs9uE/APvBqnc6Wj8AAAA//wEAAAAAAAABTwAAADAAAAAaincRYBDiPwD7wap3Olo/AAAAPw8CAAAAAAAAAVAAAAAwAAAAiWvPdIJN4j9A+oyci5luPwAAAD8PAgAAAAAAAAFRAAAAMAAAADajAYlxcOI/QPqMnIuZbj8AAAA/DwIAAAAAAAABUgAAADAAAAD4TCfYpIriP2B8EcDZq3M/AAAAPx8CAAAAAAAAAVMAAAAwAAAAuvZMJ9ik4j9gfBHA2atzPwAAAD8uAgAAAAAAAAFUAAAAMAAAAGcufzvHx+I/YHwRwNmrcz8AAAA/LgIAAAAAAAABVQAAADAAAADqgcrZLfziP4B73LHtCng/AAAAPz4CAAAAAAAAAVYAAAAwAAAAgkcJs9gn4z+Ae9yx7Qp4PwAAAD8+AgAAAAAAAAFXAAAAMAAAABsNSIyDU+M/gHvcse0KeD8AAAA/TQIAAAAAAAABWAAAADAAAACz0oZlLn/jP4B73LHtCng/AAAAP00CAAAAAAAAAVkAAAAwAAAAS5jFPtmq4z+geqejAWp8PwAAAD9dAgAAAAAAAAFaAAAAMAAAAONdBBiE1uM/8Dy5yopkgD8AAAA/XQIAAAAAAAABWwAAADAAAAB8I0PxLgLkP5C8nsMUlII/AAAAP10CAAAAAAAAAVwAAAAwAAAAKVt1BR4l5D8gPIS8nsOEPwAAAD9tAgAAAAAAAAFdAAAAMAAAANaSpxkNSOQ/sLtptSjzhj8AAAA/fAIAAAAAAAABXgAAADAAAACXPM1oQGLkP7C7abUo84Y/AAAAP4wCAAAAAAAAAV8AAAAwAAAAWebyt3N85D9QO0+usiKJPwAAAD+MAgAAAAAAAAFgAAAAMAAAADACDELrjeQ/4Lo0pzxSiz8AAAA/jAIAAAAAAAABYQAAADAAAAAbkBgHp5bkP+C6NKc8Uos/AAAAP5wCAAAAAAAAAWIAAAAwAAAABh4lzGKf5D+AOhqgxoGNPwAAAD+cAgAAAAAAAAFjAAAAMAAAAPKrMZEeqOQ/gDoaoMaBjT8AAAA/CQMAAAAAAAABZAAAADAAAADJx0oblrnkP4A6GqDGgY0/AAAAPxkDAAAAAAAAAWUAAAAwAAAAn+NjpQ3L5D+AOhqgxoGNPwAAAD8ZAwAAAAAAAAFmAAAAMAAAAIpxcGrJ0+Q/ELr/mFCxjz8AAAA/KAMAAAAAAAABZwAAADAAAABhjYn0QOXkPxC6/5hQsY8/AAAAPygDAAAAAAAAAWgAAAAwAAAAN6mifrj25D8Quv+YULGPPwAAAD84AwAAAAAAAAFpAAAAMAAAAA7FuwgwCOU/0JzySG3wkD8AAAA/QQMAAAAAAAABagAAADAAAADk4NSSpxnlP9Cc8kht8JA/AAAAP1ADAAAAAAAAAWsAAAAwAAAApor64doz5T/QnPJIbfCQPwAAAD9QAwAAAAAAAAFsAAAAMAAAAH2mE2xSReU/0JzySG3wkD8AAAA/YAMAAAAAAAABbQAAADAAAAA+UDm7hV/lP6BcZUUyCJI/AAAAP2ADAAAAAAAAAW4AAAAwAAAAAPpeCrl55T+gXGVFMgiSPwAAAD9wAwAAAAAAAAFvAAAAMAAAAMKjhFnsk+U/cBzYQfcfkz8AAAA/cAMAAAAAAAABcAAAADAAAACETaqoH67lP3Ac2EH3H5M/AAAAP38DAAAAAAAAAXEAAAAwAAAAMYXcvA7R5T9wHNhB9x+TPwAAAD9/AwAAAAAAAAFyAAAAMAAAAN68DtH98+U/cBzYQfcfkz8AAAA/jwMAAAAAAAABcwAAADAAAABhEFpvZCjmP3Ac2EH3H5M/AAAAP48DAAAAAAAAAXQAAAAwAAAADkiMg1NL5j9wHNhB9x+TPwAAAD+fAwAAAAAAAAF1AAAAMAAAAKYNy1z+duY/cBzYQfcfkz8AAAA/nwMAAAAAAAABdgAAADAAAAA/0wk2qaLmP3Ac2EH3H5M/AAAAP64DAAAAAAAAAXcAAAAwAAAArbRhmcvf5j9wHNhB9x+TPwAAAD++AwAAAAAAAAF4AAAAMAAAAEZ6oHJ2C+c/cBzYQfcfkz8AAAA/vgMAAAAAAAABeQAAADAAAAC0W/jVmEjnP3Ac2EH3H5M/AAAAP80DAAAAAAAAAXoAAAAwAAAATSE3r0N05z+gXGVFMgiSPwAAAD/NAwAAAAAAAAF7AAAAMAAAANF0gk2qqOc/oFxlRTIIkj8AAAA/zQMAAAAAAAABfAAAADAAAAB+rLRhmcvnP9Cc8kht8JA/AAAAP90DAAAAAAAAAX0AAAAwAAAAK+TmdYju5z/QnPJIbfCQPwAAAD/dAwAAAAAAAAF+AAAAMAAAAO2NDMW7COg/0JzySG3wkD8AAAA/7QMAAAAAAAABfwAAADAAAACEU0ueZjToP9Cc8kht8JA/AAAAP/wDAAAAAAAAAYAAAAAwAAAAR/1w7ZlO6D/QnPJIbfCQPwAAAD/8AwAAAAAAAAGBAAAAMAAAAB0ZincRYOg/ELr/mFCxjz8AAAA//AMAAAAAAAABggAAADAAAAD0NKMBiXHoPxC6/5hQsY8/AAAAPwwEAAAAAAAAAYMAAAAwAAAA3sKvxkR66D8Quv+YULGPPwAAAD8cBAAAAAAAAAGEAAAAMAAAAMpQvIsAg+g/gDoaoMaBjT8AAAA/HAQAAAAAAAABhQAAADAAAAC03shQvIvoP4A6GqDGgY0/AAAAPxwEAAAAAAAAAYYAAAAwAAAAtN7IULyL6D/gujSnPFKLPwAAAD8rBAAAAAAAAAGHAAAAMAAAAIv64dozneg/4Lo0pzxSiz8AAAA/OwQAAAAAAAABiAAAADAAAACL+uHaM53oP1A7T66yIok/AAAAPzsEAAAAAAAAAYkAAAAwAAAAd4jun++l6D9QO0+usiKJPwAAAD9KBAAAAAAAAAGKAAAAMAAAAGEW+2Srrug/UDtPrrIiiT8AAAA/WgQAAAAAAAABiwAAADAAAAB0+ds5PlbiP0FY9U5HA8Q/AAAAPwAAAAAAAAAAAYwAAAAwAAAADb8aE+mB4j9BWPVORwPEPwAAAD9PAAAAAAAAAAGNAAAAMAAAAHugcnYLv+I/QVj1TkcDxD8AAAA/XgAAAAAAAAABjgAAADAAAACsK/AoYRbjPzmwg+4/JsQ/AAAAP24AAAAAAAAAAY8AAAAwAAAA8ShhFvtk4z85sIPuPybEPwAAAD9uAAAAAAAAAAGQAAAAMAAAAPjP91LIzeM/MwgSjjhJxD8AAAA/fQAAAAAAAAABkQAAADAAAADWkqcZDUjkPzMIEo44ScQ/AAAAP30AAAAAAAAAAZIAAAAwAAAAtFVX4FHC5D8tYKAtMWzEPwAAAD99AAAAAAAAAAGTAAAAMAAAAJEYB6eWPOU/LWCgLTFsxD8AAAA/jQAAAAAAAAABlAAAADAAAABv27Zt27blPy1goC0xbMQ/AAAAP50AAAAAAAAAAZUAAAAwAAAATJ5mNCAx5j8tYKAtMWzEPwAAAD+dAAAAAAAAAAGWAAAAMAAAABXvIsAgtOY/LWCgLTFsxD8AAAA/nQAAAAAAAAABlwAAADAAAADeP99LITfnPy1goC0xbMQ/AAAAP6wAAAAAAAAAAZgAAAAwAAAA5uZ1iO6f5z8tYKAtMWzEPwAAAD+sAAAAAAAAAAGZAAAAMAAAAE6kBypnt+g/LWCgLTFsxD8AAAA/zAAAAAAAAAABmgAAADAAAAB+L4XcvA7pPy1goC0xbMQ/AAAAP9sAAAAAAAAAAZsAAAAwAAAAAoPQeiND6T8tYKAtMWzEPwAAAD/bAAAAAAAAAAGcAAAAMAAAAHFkKN5FgOk/LWCgLTFsxD8AAAA/6wAAAAAAAAABnQAAADAAAAAJKme38KvpPy1goC0xbMQ/AAAAP+sAAAAAAAAAAZ4AAAAwAAAAtmGZy9/O6T8tYKAtMWzEPwAAAD/6AAAAAAAAAAGfAAAAMAAAAHgLvxoT6ek/LWCgLTFsxD8AAAA/+gAAAAAAAAABoAAAADAAAAAlQ/EuAgzqPy1goC0xbMQ/AAAAP/oAAAAAAAAAAaEAAAAwAAAA0nojQ/Eu6j8luC7NKY/EPwAAAD/6AAAAAAAAAAGiAAAAMAAAAJMkSZIkSeo/JbguzSmPxD8AAAA/GQEAAAAAAAABowAAADAAAAAs6odrz3TqPyW4Ls0pj8Q/AAAAPxkBAAAAAAAAAaQAAAAwAAAA7ZOtugKP6j8luC7NKY/EPwAAAD8ZAQAAAAAAAAGlAAAAMAAAALA90wk2qeo/JbguzSmPxD8AAAA/KQEAAAAAAAABpgAAADAAAACGWeyTrbrqPyW4Ls0pj8Q/AAAAPykBAAAAAAAAAacAAAAwAAAARwMS4+DU6j8luC7NKY/EPwAAAD85AQAAAAAAAAGoAAAAMAAAAPQ6RPfP9+o/JbguzSmPxD8AAAA/SAEAAAAAAAABqQAAADAAAAChcnYLvxrrPx8QvWwissQ/AAAAP1gBAAAAAAAAAaoAAAAwAAAASIbiXQQY7D8NGGhLDBvFPwAAAD9nAQAAAAAAAAGrAAAAMAAAAGWfbNUVeOw/BXD26gQ+xT8AAAA/ZwEAAAAAAAABrAAAADAAAACAuPZMJ9jsP//HhIr9YMU/AAAAP3cBAAAAAAAAAa0AAAAwAAAAnNGAxDg47T//x4SK/WDFPwAAAD+HAQAAAAAAAAGuAAAAMAAAANQDlbNb+O0/+R8TKvaDxT8AAAA/hwEAAAAAAAABrwAAADAAAAAuc/nbOT7uP/kfEyr2g8U/AAAAP5YBAAAAAAAAAbAAAAAwAAAAscZEeqBy7j/5HxMq9oPFPwAAAD+WAQAAAAAAAAGxAAAAMAAAAB+onN3Cr+4/+R8TKvaDxT8AAAA/pgEAAAAAAAABsgAAADAAAADM387xsdLuP/kfEyr2g8U/AAAAP7YBAAAAAAAAAbMAAAAwAAAAjon0QOXs7j/5HxMq9oPFPwAAAD+2AQAAAAAAAAG0AAAAMAAAAGalDctc/u4/+R8TKvaDxT8AAAA/tgEAAAAAAAABtQAAADAAAABSMxqQGAfvP/kfEyr2g8U/AAAAP8UBAAAAAAAAAbYAAAAwAAAAPMEmVdQP7z/5HxMq9oPFPwAAAD/kAQAAAAAAAAG3AAAAMAAAAChPMxqQGO8/+R8TKvaDxT8AAAA/EwIAAAAAAAABuAAAADAAAAAoTzMakBjvP//HhIr9YMU/AAAAPyMCAAAAAAAAAbkAAAAwAAAAEt0/30sh7z//x4SK/WDFPwAAAD8zAgAAAAAAAAG6AAAAMAAAAP5qTKQHKu8/BXD26gQ+xT8AAAA/QgIAAAAAAAABuwAAADAAAADo+FhpwzLvPwVw9uoEPsU/AAAAP1ICAAAAAAAAAbwAAAAwAAAAwBRy8zpE7z8NGGhLDBvFPwAAAD9SAgAAAAAAAAG9AAAAMAAAAJYwi32yVe8/EcDZqxP4xD8AAAA/YQIAAAAAAAABvgAAADAAAABsTKQHKmfvPxloSwwb1cQ/AAAAP2ECAAAAAAAAAb8AAAAwAAAAQmi9kaF47z8fEL1sIrLEPwAAAD9xAgAAAAAAAAHAAAAAMAAAABqE1hsZiu8/JbguzSmPxD8AAAA/gQIAAAAAAAABwQAAADAAAADwn++lkJvvPy1goC0xbMQ/AAAAP4ECAAAAAAAAAcIAAAAwAAAAxrsIMAit7z8zCBKOOEnEPwAAAD+BAgAAAAAAAAHDAAAAMAAAAJzXIbp/vu8/ObCD7j8mxD8AAAA/kAIAAAAAAAABxAAAADAAAACIZS5/O8fvP0FY9U5HA8Q/AAAAP6ACAAAAAAAAAcUAAAAwAAAAdPM6RPfP7z9BWPVORwPEPwAAAD+gAgAAAAAAAAHGAAAAMAAAAGCBRwmz2O8/RQBnr07gwz8AAAA/sAIAAAAAAAABxwAAADAAAABKD1TObuHvP02o2A9WvcM/AAAAP78CAAAAAAAAAcgAAAAwAAAANp1gkyrq7z9NqNgPVr3DPwAAAD/4AgAAAAAAAAHJAAAAMAAAACArbVjm8u8/VVBKcF2awz8AAAA/CAMAAAAAAAABygAAADAAAAA2nWCTKurvP1VQSnBdmsM/AAAAP3UDAAAAAAAAAcsAAAAwAAAAZy5/O8fH4j/Rlhg2qqnLPwAAAD8AAAAAAAAAAAHMAAAAMAAAAD1KmMU+2eI/0ZYYNqqpyz8AAAA/twAAAAAAAAABzQAAADAAAAD/870UcvPiP9GWGDaqqcs/AAAAP8YAAAAAAAAAAc4AAAAwAAAAwZ3jY6UN4z/Rlhg2qqnLPwAAAD/GAAAAAAAAAAHPAAAAMAAAAG7VFXiUMOM/y+6m1aLMyz8AAAA/1gAAAAAAAAAB0AAAADAAAACeYJMq6ofjP8vuptWizMs/AAAAP9YAAAAAAAAAAdEAAAAwAAAAunkdovvn4z/L7qbVoszLPwAAAD/mAAAAAAAAAAHSAAAAMAAAAMEgtN7IUOQ/xUY1dZvvyz8AAAA/5gAAAAAAAAAB0wAAADAAAAC0VVfgUcLkP8VGNXWb78s/AAAAP/UAAAAAAAAAAdQAAAAwAAAAkRgHp5Y85T/FRjV1m+/LPwAAAD/1AAAAAAAAAAHVAAAAMAAAAIRNqqgfruU/xUY1dZvvyz8AAAA/BQEAAAAAAAAB1gAAADAAAAB2gk2qqB/mP8VGNXWb78s/AAAAPwUBAAAAAAAAAdcAAAAwAAAAkpvXIbp/5j/FRjV1m+/LPwAAAD8VAQAAAAAAAAHYAAAAMAAAAK20YZnL3+Y/xUY1dZvvyz8AAAA/FQEAAAAAAAAB2QAAADAAAAAHJMbBqSXnP8VGNXWb78s/AAAAPyQBAAAAAAAAAdoAAAAwAAAATSE3r0N05z/FRjV1m+/LPwAAAD8kAQAAAAAAAAHbAAAAMAAAAKeQm9chuuc/xUY1dZvvyz8AAAA/NAEAAAAAAAAB3AAAADAAAAAr5OZ1iO7nP8VGNXWb78s/AAAAPzQBAAAAAAAAAd0AAAAwAAAA2BsZincR6D/FRjV1m+/LPwAAAD9DAQAAAAAAAAHeAAAAMAAAAHDhV2MiPeg/xUY1dZvvyz8AAAA/QwEAAAAAAAAB3wAAADAAAAAdGYp3EWDoP8VGNXWb78s/AAAAP1MBAAAAAAAAAeAAAAAwAAAAylC8iwCD6D/FRjV1m+/LPwAAAD9TAQAAAAAAAAHhAAAAMAAAAGEW+2Srrug/xUY1dZvvyz8AAAA/YwEAAAAAAAAB4gAAADAAAADlaUYDEuPoP8VGNXWb78s/AAAAP2MBAAAAAAAAAeMAAAAwAAAAfi+F3LwO6T/FRjV1m+/LPwAAAD9yAQAAAAAAAAHkAAAAMAAAAAKD0HojQ+k/xUY1dZvvyz8AAAA/cgEAAAAAAAAB5QAAADAAAACF1hsZinfpP72ewxSUEsw/AAAAP4IBAAAAAAAAAeYAAAAwAAAACSpnt/Cr6T+9nsMUlBLMPwAAAD+SAQAAAAAAAAHnAAAAMAAAAGOZy9/O8ek/sU7gU4VYzD8AAAA/kgEAAAAAAAAB6AAAADAAAADSeiND8S7qP6mmbvN9e8w/AAAAP6EBAAAAAAAAAekAAAAwAAAAakBiHJxa6j+l/vySdp7MPwAAAD+hAQAAAAAAAAHqAAAAMAAAAO2TrboCj+o/nVaLMm/BzD8AAAA/sQEAAAAAAAAB6wAAADAAAACwPdMJNqnqP51WizJvwcw/AAAAP7EBAAAAAAAAAewAAAAwAAAAXXUFHiXM6j+VrhnSZ+TMPwAAAD/AAQAAAAAAAAHtAAAAMAAAAB4fK21Y5uo/la4Z0mfkzD8AAAA/wAEAAAAAAAAB7gAAADAAAAAKrTcyFO/qP5WuGdJn5Mw/AAAAP8ABAAAAAAAAAe8AAAAwAAAA9DpE98/36j+VrhnSZ+TMPwAAAD/QAQAAAAAAAAHwAAAAMAAAAODIULyLAOs/la4Z0mfkzD8AAAA/4AEAAAAAAAAB8QAAADAAAADLVl2BRwnrP5WuGdJn5Mw/AAAAPw8CAAAAAAAAAfIAAAAwAAAAt+RpRgMS6z+VrhnSZ+TMPwAAAD9dAgAAAAAAAAHzAAAAMAAAAKFydgu/Gus/la4Z0mfkzD8AAAA/bAIAAAAAAAAB9AAAADAAAACNAIPQeiPrP5WuGdJn5Mw/AAAAP2wCAAAAAAAAAfUAAAAwAAAAZBycWvI06z+VrhnSZ+TMPwAAAD98AgAAAAAAAAH2AAAAMAAAADo4teRpRus/la4Z0mfkzD8AAAA/fAIAAAAAAAAB9wAAADAAAAARVM5u4VfrP5WuGdJn5Mw/AAAAP4wCAAAAAAAAAfgAAAAwAAAA52/n+Fhp6z+VrhnSZ+TMPwAAAD+MAgAAAAAAAAH5AAAAMAAAANH9870Ucus/la4Z0mfkzD8AAAA/mwIAAAAAAAAB+gAAADAAAAC+iwCD0HrrP51WizJvwcw/AAAAP6sCAAAAAAAAAfsAAAAwAAAAqBkNSIyD6z+dVosyb8HMPwAAAD+rAgAAAAAAAAH8AAAAMAAAAJSnGQ1IjOs/nVaLMm/BzD8AAAA/qwIAAAAAAAAB/QAAADAAAAB+NSbSA5XrP51WizJvwcw/AAAAP/UCAAAAAAAAAf4AAAAwAAAAa8Myl7+d6z+dVosyb8HMPwAAAD8VAwAAAAAAAAH/AAAAMAAAAFVRP1x7pus/nVaLMm/BzD8AAAA/JAMAAAAAAAABAAEAADAAAABVUT9ce6brP6X+/JJ2nsw/AAAAPyQDAAAAAAAAAQEBAAAwAAAAQd9LITev6z+l/vySdp7MPwAAAD80AwAAAAAAAAECAQAAMAAAACttWObyt+s/pf78knaezD8AAAA/QwMAAAAAAAABAwEAADAAAAAY+2SrrsDrP6X+/JJ2nsw/AAAAP4IDAAAAAAAAAQQBAAAwAAAAAolxcGrJ6z+ppm7zfXvMPwAAAD/gAwAAAAAAAAEFAQAAMAAAAIfcvA7R/es/sU7gU4VYzD8AAAA/7wMAAAAAAAABBgEAADAAAACH3LwO0f3rP7n2UbSMNcw/AAAAPw8EAAAAAAAAAQcBAAAwAAAAcmrJ04wG7D+59lG0jDXMPwAAAD8eBAAAAAAAAAEIAQAAMAAAAF741ZhID+w/vZ7DFJQSzD8AAAA/LgQAAAAAAAABCQEAADAAAABIhuJdBBjsP72ewxSUEsw/AAAAPz0EAAAAAAAAAQoBAAAwAAAANBTvIsAg7D/FRjV1m+/LPwAAAD89BAAAAAAAAAELAQAAMAAAAAswCK03Muw/y+6m1aLMyz8AAAA/TQQAAAAAAAABDAEAADAAAAD1vRRy8zrsP9GWGDaqqcs/AAAAP00EAAAAAAAAAQ0BAAAwAAAAuGc6wSZV7D/Rlhg2qqnLPwAAAD9dBAAAAAAAAAEOAQAAMAAAAHkRYBBab+w/2T6KlrGGyz8AAAA/XQQAAAAAAAABDwEAADAAAABPLXma0YDsP9k+ipaxhss/AAAAP2wEAAAAAAAAARABAAAwAAAA/GSrrsCj7D/f5vv2uGPLPwAAAD98BAAAAAAAAAERAQAAMAAAAL8O0f3zvew/3+b79rhjyz8AAAA/fAQAAAAAAAABEgEAADAAAACVKuqHa8/sP+WObVfAQMs/AAAAP3wEAAAAAAAAARMBAAAwAAAAbEYDEuPg7D/ljm1XwEDLPwAAAD+MBAAAAAAAAAEUAQAAMAAAAEJiHJxa8uw/5Y5tV8BAyz8AAAA/jAQAAAAAAAABFQEAADAAAAB8rLRhmcu/P5JwxEmi/tw/AAAAPwAAAAAAAAAAARYBAAAwAAAAmMU+2aorwD+ScMRJov7cPwAAAD8fAAAAAAAAAAEXAQAAMAAAAPI0owGJccA/knDESaL+3D8AAAA/LwAAAAAAAAABGAEAADAAAAD52zk+VtrAP5JwxEmi/tw/AAAAPy8AAAAAAAAAARkBAAAwAAAArroCjxJmwT+ScMRJov7cPwAAAD8/AAAAAAAAAAEaAQAAMAAAAGKZy9/O8cE/knDESaL+3D8AAAA/PwAAAAAAAAABGwEAADAAAADDr8ZEeqDCP4yci5keEN0/AAAAP04AAAAAAAAAARwBAAAwAAAAJMbBqSVPwz+MnIuZHhDdPwAAAD9OAAAAAAAAAAEdAQAAMAAAAI2DU0ueZsQ/ishS6Zoh3T8AAAA/TgAAAAAAAAABHgEAADAAAAD0QOXsFn7FP4j0GTkXM90/AAAAP14AAAAAAAAAAR8BAAAwAAAAXv52jo+Vxj+I9Bk5FzPdPwAAAD9eAAAAAAAAAAEgAQAAMAAAAMa7CDAIrcc/giDhiJNE3T8AAAA/bgAAAAAAAAABIQEAADAAAADbsMzlb+fIP4Ig4YiTRN0/AAAAP24AAAAAAAAAASIBAAAwAAAAnd3Cr8ZEyj+CIOGIk0TdPwAAAD99AAAAAAAAAAEjAQAAMAAAAFdjIj1QOcs/giDhiJNE3T8AAAA/jQAAAAAAAAABJAEAADAAAADIx0oblrnMP4Ig4YiTRN0/AAAAP40AAAAAAAAAASUBAAAwAAAAOCxz+ds5zj+CIOGIk0TdPwAAAD+NAAAAAAAAAAEmAQAAMAAAAEwhN69DdM8/ishS6Zoh3T8AAAA/nAAAAAAAAAABJwEAADAAAACtNzIU7yLQP4rIUumaId0/AAAAP6wAAAAAAAAAASgBAAAwAAAAYhb7ZKuu0D+MnIuZHhDdPwAAAD+sAAAAAAAAAAEpAQAAMAAAAGm9kaF4F9E/knDESaL+3D8AAAA/vAAAAAAAAAABKgEAADAAAACZSA9Uzm7RP5RE/fkl7dw/AAAAP7wAAAAAAAAAASsBAAAwAAAA87dzfKy00T+URP35Je3cPwAAAD/LAAAAAAAAAAEsAQAAMAAAAHcLvxoT6dE/lET9+SXt3D8AAAA/ywAAAAAAAAABLQEAADAAAADReiND8S7SP5RE/fkl7dw/AAAAP9sAAAAAAAAAAS4BAAAwAAAAVM5u4Vdj0j+URP35Je3cPwAAAD/bAAAAAAAAAAEvAQAAMAAAAAEGofVGhtI/lET9+SXt3D8AAAA/6wAAAAAAAAABMAEAADAAAACuPdMJNqnSP5RE/fkl7dw/AAAAP+sAAAAAAAAAATEBAAAwAAAAMpEeqJzd0j+URP35Je3cPwAAAD/6AAAAAAAAAAEyAQAAMAAAAN/IULyLANM/lET9+SXt3D8AAAA/+gAAAAAAAAABMwEAADAAAABiHJxa8jTTP5RE/fkl7dw/AAAAPwoBAAAAAAAAATQBAAAwAAAAvYsAg9B60z+URP35Je3cPwAAAD8KAQAAAAAAAAE1AQAAMAAAAMQyl7+d49M/lET9+SXt3D8AAAA/GQEAAAAAAAABNgEAADAAAADL2S38akzUP5RE/fkl7dw/AAAAPxkBAAAAAAAAATcBAAAwAAAAqZzdwq/G1D+URP35Je3cPwAAAD8pAQAAAAAAAAE4AQAAMAAAALBDdP98L9U/lET9+SXt3D8AAAA/KQEAAAAAAAABOQEAADAAAACNBiTGwanVP5RE/fkl7dw/AAAAPzkBAAAAAAAAAToBAAAwAAAAvpGheBcB1j+URP35Je3cPwAAAD85AQAAAAAAAAE7AQAAMAAAAMU4OLXkadY/lET9+SXt3D8AAAA/SAEAAAAAAAABPAEAADAAAAAfqJzdwq/WP5RE/fkl7dw/AAAAP0gBAAAAAAAAAT0BAAAwAAAATzMakBgH1z+URP35Je3cPwAAAD9YAQAAAAAAAAE+AQAAMAAAAKmifrj2TNc/lET9+SXt3D8AAAA/XAEAAAAAAAABPwEAADAAAABW2rDM5W/XP5RE/fkl7dw/AAAAP2wBAAAAAAAAAUABAAAwAAAAAxLj4NSS1z+URP35Je3cPwAAAD9sAQAAAAAAAAFBAQAAMAAAAIZlLn87x9c/lET9+SXt3D8AAAA/ewEAAAAAAAABQgEAADAAAABdgUcJs9jXP5RE/fkl7dw/AAAAP3sBAAAAAAAAAUMBAAAwAAAADLl5HaL71z+URP35Je3cPwAAAD+LAQAAAAAAAAFEAQAAMAAAAOLUkqcZDdg/lET9+SXt3D8AAAA/iwEAAAAAAAABRQEAADAAAACPDMW7CDDYP5RE/fkl7dw/AAAAP5oBAAAAAAAAAUYBAAAwAAAAPET3z/dS2D+URP35Je3cPwAAAD+aAQAAAAAAAAFHAQAAMAAAAOl7KeTmddg/lET9+SXt3D8AAAA/qgEAAAAAAAABSAEAADAAAACWs1v41ZjYP5RE/fkl7dw/AAAAP6oBAAAAAAAAAUkBAAAwAAAAGgenljzN2D+URP35Je3cPwAAAD+6AQAAAAAAAAFKAQAAMAAAAJ1a8jSjAdk/lET9+SXt3D8AAAA/ugEAAAAAAAABSwEAADAAAAAhrj3TCTbZP5RE/fkl7dw/AAAAP8kBAAAAAAAAAUwBAAAwAAAAUTm7hV+N2T+URP35Je3cPwAAAD/JAQAAAAAAAAFNAQAAMAAAANWMBiTGwdk/lET9+SXt3D8AAAA/2QEAAAAAAAABTgEAADAAAAAv/GpMpAfaP5RE/fkl7dw/AAAAP9kBAAAAAAAAAU8BAAAwAAAAiWvPdIJN2j+URP35Je3cPwAAAD/pAQAAAAAAAAFQAQAAMAAAAAy/GhPpgdo/lET9+SXt3D8AAAA/6QEAAAAAAAABUQEAADAAAAA9SpjFPtnaP5RE/fkl7dw/AAAAP/gBAAAAAAAAAVIBAAAwAAAAbdUVeJQw2z+URP35Je3cPwAAAD/4AQAAAAAAAAFTAQAAMAAAAMdEeqBydts/lET9+SXt3D8AAAA/CAIAAAAAAAABVAEAADAAAAD4z/dSyM3bP5RE/fkl7dw/AAAAPxcCAAAAAAAAAVUBAAAwAAAAKFt1BR4l3D+URP35Je3cPwAAAD8XAgAAAAAAAAFWAQAAMAAAAC8CDELrjdw/lET9+SXt3D8AAAA/FwIAAAAAAAABVwEAADAAAAA2qaJ+uPbcP5YYNqqp29w/AAAAPycCAAAAAAAAAVgBAAAwAAAA6odrz3SC3T+WGDaqqdvcPwAAAD8nAgAAAAAAAAFZAQAAMAAAAHeCTaqoH94/lhg2qqnb3D8AAAA/RgIAAAAAAAABWgEAADAAAACttGGZy9/eP5zsblotytw/AAAAP0YCAAAAAAAAAVsBAAAwAAAA5eZ1iO6f3z+c7G5aLcrcPwAAAD9GAgAAAAAAAAFcAQAAMAAAAKR+uPZMJ+A/nOxuWi3K3D8AAAA/VgIAAAAAAAABXQEAADAAAAC/l0JuXofgP5zsblotytw/AAAAP1YCAAAAAAAAAV4BAAAwAAAABZWzW/jV4D+c7G5aLcrcPwAAAD9mAgAAAAAAAAFfAQAAMAAAADUgMQ5OLeE/nsCnCrG43D8AAAA/ZgIAAAAAAAABYAEAADAAAACkAYlxcGrhP57ApwqxuNw/AAAAP3UCAAAAAAAAAWEBAAAwAAAA/nDtmU6w4T+ilOC6NKfcPwAAAD+FAgAAAAAAAAFiAQAAMAAAAERuXofo/uE/opTgujSn3D8AAAA/hQIAAAAAAAABYwEAADAAAACzT7bqCjziP6KU4Lo0p9w/AAAAP4UCAAAAAAAAAWQBAAAwAAAASxX1w7Vn4j+ilOC6NKfcPwAAAD+UAgAAAAAAAAFlAQAAMAAAAKWEWeyTreI/opTgujSn3D8AAAA/lAIAAAAAAAABZgEAADAAAAAo2KSK+uHiP6KU4Lo0p9w/AAAAP6QCAAAAAAAAAWcBAAAwAAAAgkcJs9gn4z+kaBlruJXcPwAAAD+kAgAAAAAAAAFoAQAAMAAAALPShmUuf+M/pGgZa7iV3D8AAAA/tAIAAAAAAAABaQEAADAAAAC6eR2i++fjP6g8Uhs8hNw/AAAAP7QCAAAAAAAAAWoBAAAwAAAA1pKnGQ1I5D+sEIvLv3LcPwAAAD/DAgAAAAAAAAFrAQAAMAAAAN05PlbasOQ/ruTDe0Nh3D8AAAA/wwIAAAAAAAABbAEAADAAAADk4NSSpxnlP7aMNdxKPtw/AAAAP9MCAAAAAAAAAW0BAAAwAAAAAPpeCrl55T+4YG6MzizcPwAAAD/TAgAAAAAAAAFuAQAAMAAAAAeh9UaG4uU/vDSnPFIb3D8AAAA/4wIAAAAAAAABbwEAADAAAAAOSIyDU0vmP8AI4OzVCdw/AAAAP0ADAAAAAAAAAXABAAAwAAAAWm9kKN5F6D/IhIr9YNXbPwAAAD9cAwAAAAAAAAFxAQAAMAAAAEf9cO2ZTug/zFjDreTD2z8AAAA/fAMAAAAAAAABcgEAADAAAAAdGYp3EWDoP8xYw63kw9s/AAAAP3wDAAAAAAAAAXMBAAAwAAAAB6eWPM1o6D/MWMOt5MPbPwAAAD+LAwAAAAAAAAF0AQAAMAAAAPQ0owGJceg/zFjDreTD2z8AAAA/mwMAAAAAAAABdQEAADAAAADKULyLAIPoP8xYw63kw9s/AAAAP5sDAAAAAAAAAXYBAAAwAAAAtN7IULyL6D/MWMOt5MPbPwAAAD+qAwAAAAAAAAF3AQAAMAAAAIv64dozneg/zFjDreTD2z8AAAA/qgMAAAAAAAABeAEAADAAAABhFvtkq67oP8xYw63kw9s/AAAAP7oDAAAAAAAAAXkBAAAwAAAAODIU7yLA6D/IhIr9YNXbPwAAAD+6AwAAAAAAAAF6AQAAMAAAAA5OLXma0eg/yISK/WDV2z8AAAA/ygMAAAAAAAABewEAADAAAADlaUYDEuPoP8iEiv1g1ds/AAAAP8oDAAAAAAAAAXwBAAAwAAAA0fdSyM3r6D/GsFFN3ebbPwAAAD/ZAwAAAAAAAAF9AQAAMAAAALuFX42J9Og/xrBRTd3m2z8AAAA/EgUAAAAAAAABfgEAADAAAACoE2xSRf3oP8awUU3d5ts/AAAAPyEFAAAAAAAAAX8BAAAwAAAAkqF4FwEG6T/GsFFN3ebbPwAAAD8hBQAAAAAAAAGAAQAAMAAAAGq9kaF4F+k/xrBRTd3m2z8AAAA/MQUAAAAAAAABgQEAADAAAABB2aor8CjpP8awUU3d5ts/AAAAPzEFAAAAAAAAAYIBAAAwAAAAxCz2yVZd6T/GsFFN3ebbPwAAAD9BBQAAAAAAAAGDAQAAMAAAAEiAQWi9kek/xrBRTd3m2z8AAAA/QQUAAAAAAAABhAEAADAAAADfRYBBaL3pP8awUU3d5ts/AAAAP1AFAAAAAAAAAYUBAAAwAAAAY5nL387x6T/GsFFN3ebbPwAAAD9QBQAAAAAAAAGGAQAAMAAAAObsFn41Juo/xrBRTd3m2z8AAAA/YAUAAAAAAAABhwEAADAAAABWzm7hV2PqP8iEiv1g1ds/AAAAP2AFAAAAAAAAAYgBAAAwAAAAAwah9UaG6j/IhIr9YNXbPwAAAD+EBQAAAAAAAAGJAQAAMAAAALA90wk2qeo/zFjDreTD2z8AAAA/hAUAAAAAAAABigEAADAAAABx5/hYacPqP8xYw63kw9s/AAAAP5MFAAAAAAAAAYsBAAAwAAAARwMS4+DU6j/MWMOt5MPbPwAAAD+TBQAAAAAAAAGMAQAAMAAAAB4fK21Y5uo/0Cz8XWiy2z8AAAA/owUAAAAAAAABjQEAADAAAAAKrTcyFO/qP9As/F1osts/AAAAP6MFAAAAAAAAAY4BAAAwAAAAPMfHShuWyT/rnY4GqHHgPwAAAD8AAAAAAAAAAAGPAQAAMAAAAJY2LHP528k/652OBqhx4D8AAAA/LwAAAAAAAAABkAEAADAAAABDbl6H6P7JP+udjgaoceA/AAAAPz4AAAAAAAAAAZEBAAAwAAAAShX1w7Vnyj/rnY4GqHHgPwAAAD8+AAAAAAAAAAGSAQAAMAAAAFdjIj1QOcs/652OBqhx4D8AAAA/TgAAAAAAAAABkwEAADAAAABosU+26grMP+udjgaoceA/AAAAP14AAAAAAAAAAZQBAAAwAAAA0G7hV2MizT/rnY4GqHHgPwAAAD9eAAAAAAAAAAGVAQAAMAAAAORjpQ3LXM4/652OBqhx4D8AAAA/nAAAAAAAAAABlgEAADAAAABxasnTjAbUP+wHq97paOA/AAAAP5wAAAAAAAAAAZcBAAAwAAAAVtQP157p1D/vcce2K2DgPwAAAD+sAAAAAAAAAAGYAQAAMAAAAGQiPVA5u9U/8Nvjjm1X4D8AAAA/rAAAAAAAAAABmQEAADAAAABJjINTS57WP/Db445tV+A/AAAAP8sAAAAAAAAAAZoBAAAwAAAASpIkSZIk2T/0rxw/8UXgPwAAAD/LAAAAAAAAAAGbAQAAMAAAAD1KmMU+2do/9K8cP/FF4D8AAAA/2wAAAAAAAAABnAEAADAAAAB0fKy0YZnbP/SvHD/xReA/AAAAP9sAAAAAAAAAAZ0BAAAwAAAA1ZKnGQ1I3D/0rxw/8UXgPwAAAD/bAAAAAAAAAAGeAQAAMAAAADapon649tw/9K8cP/FF4D8AAAA/6gAAAAAAAAABnwEAADAAAADqh2vPdILdP/SvHD/xReA/AAAAP/oAAAAAAAAAAaABAAAwAAAA8y4CDELr3T/0rxw/8UXgPwAAAD/6AAAAAAAAAAGhAQAAMAAAAKcNy1z+dt4/8UUAZ69O4D8AAAA/GQEAAAAAAAABogEAADAAAAC7Ao8SZrHfP+9xx7YrYOA/AAAAPykBAAAAAAAAAaMBAAAwAAAA4tSSpxkN4D/vcce2K2DgPwAAAD84AQAAAAAAAAGkAQAAMAAAADxE98/3UuA/73HHtitg4D8AAAA/OAEAAAAAAAABpQEAADAAAAASYBBab2TgP+9xx7YrYOA/AAAAPzgBAAAAAAAAAaYBAAAwAAAA1Ak2qaJ+4D/vcce2K2DgPwAAAD84AQAAAAAAAAGnAQAAMAAAAKslTzMakOA/73HHtitg4D8AAAA/VwEAAAAAAAABqAEAADAAAABYXYFHCbPgP+9xx7YrYOA/AAAAP1cBAAAAAAAAAakBAAAwAAAALnma0YDE4D/vcce2K2DgPwAAAD9nAQAAAAAAAAGqAQAAMAAAAAWVs1v41eA/73HHtitg4D8AAAA/hgEAAAAAAAABqwEAADAAAACI6P75XgrhP+9xx7YrYOA/AAAAP4YBAAAAAAAAAawBAAAwAAAAXwQYhNYb4T/vcce2K2DgPwAAAD+lAQAAAAAAAAGtAQAAMAAAACCuPdMJNuE/8Nvjjm1X4D8AAAA/pQEAAAAAAAABrgEAADAAAAD3yVZdgUfhP/Db445tV+A/AAAAP6UBAAAAAAAAAa8BAAAwAAAA4ldjIj1Q4T/w2+OObVfgPwAAAD+1AQAAAAAAAAGwAQAAMAAAAM3lb+f4WOE/8Nvjjm1X4D8AAAA/1AEAAAAAAAABsQEAADAAAAB6HaL753vhP/FFAGevTuA/AAAAP9QBAAAAAAAAAbIBAAAwAAAAY59s1RV4pD+QbVfAQFviPwAAAD8AAAAAAAAAAAGzAQAAMAAAAK/Ao4RZ7KM/kG1XwEBb4j8AAAA/rAAAAAAAAAABtAEAADAAAACTJEmSJEmiP5BtV8BAW+I/AAAAP7wAAAAAAAAAAbUBAAAwAAAAHpa5/O0cnz+QbVfAQFviPwAAAD+8AAAAAAAAAAG2AQAAMAAAAH6gcnYLv5o/kG1XwEBb4j8AAAA/vAAAAAAAAAABtwEAADAAAACqJU8zGpCYP5BtV8BAW+I/AAAAP8sAAAAAAAAAAbgBAAAwAAAA2qor8Chhlj+QbVfAQFviPwAAAD/bAAAAAAAAAAG5AQAAMAAAAHLtmU6wSZU/kG1XwEBb4j8AAAA/2wAAAAAAAAABugEAADAAAAAKMAitNzKUP5BtV8BAW+I/AAAAP+sAAAAAAAAAAbsBAAAwAAAACjAIrTcylD+OAzvo/mPiPwAAAD8HAQAAAAAAAAG8AQAAMAAAAKJydgu/GpM/jgM76P5j4j8AAAA/VQEAAAAAAAABvQEAADAAAACicnYLvxqTP4yZHhC9bOI/AAAAP2UBAAAAAAAAAb4BAAAwAAAAonJ2C78akz+LLwI4e3XiPwAAAD90AQAAAAAAAAG/AQAAMAAAAKJydgu/GpM/icXlXzl+4j8AAAA/dAEAAAAAAAABwAEAADAAAAA6teRpRgOSP4dbyYf3huI/AAAAP4QBAAAAAAAAAcEBAAAwAAAAOrXkaUYDkj+G8ayvtY/iPwAAAD+TAQAAAAAAAAHCAQAAMAAAADq15GlGA5I/hIeQ13OY4j8AAAA/kwEAAAAAAAABwwEAADAAAAA6teRpRgOSP4IddP8xoeI/AAAAP5MBAAAAAAAAAcQBAAAwAAAA0vdSyM3rkD9/STtPrrLiPwAAAD+jAQAAAAAAAAHFAQAAMAAAANL3UsjN65A/fHUCnyrE4j8AAAA/owEAAAAAAAABxgEAADAAAADS91LIzeuQP3sL5sbozOI/AAAAP7MBAAAAAAAAAccBAAAwAAAA0vdSyM3rkD93N60WZd7iPwAAAD/CAQAAAAAAAAHIAQAAMAAAANL3UsjN65A/c2N0ZuHv4j8AAAA/wgEAAAAAAAAByQEAADAAAADS91LIzeuQP3GPO7ZdAeM/AAAAP8IBAAAAAAAAAcoBAAAwAAAA1HSCTaqojz9tuwIG2hLjPwAAAD/SAQAAAAAAAAHLAQAAMAAAANR0gk2qqI8/aH2tfRQt4z8AAAA/4gEAAAAAAAABzAEAADAAAAD8+V4KuXmNP2SpdM2QPuM/AAAAP+IBAAAAAAAAAc0BAAAwAAAA/PleCrl5jT9i1TsdDVDjPwAAAD/iAQAAAAAAAAHOAQAAMAAAACx/O8fHSos/XgEDbYlh4z8AAAA/8QEAAAAAAAABzwEAADAAAAAsfzvHx0qLP1nDreTDe+M/AAAAP/EBAAAAAAAAAdABAAAwAAAAYAQYhNYbiT9UhVhc/pXjPwAAAD8BAgAAAAAAAAHRAQAAMAAAAIyJ9EDl7IY/T0cD1Diw4z8AAAA/AQIAAAAAAAAB0gEAADAAAACMifRA5eyGP0xzyiO1weM/AAAAPxACAAAAAAAAAdMBAAAwAAAAvA7R/fO9hD9EYTzra+3jPwAAAD8gAgAAAAAAAAHUAQAAMAAAALwO0f3zvYQ/PyPnYqYH5D8AAAA/IAIAAAAAAAAB1QEAADAAAAC8DtH9872EPzl7dQKfKuQ/AAAAPzACAAAAAAAAAdYBAAAwAAAAvA7R/fO9hD8y0wOil03kPwAAAD8wAgAAAAAAAAHXAQAAMAAAAOyTrboCj4I/LZWuGdJn5D8AAAA/MAIAAAAAAAAB2AEAADAAAADsk626Ao+CPyhXWZEMguQ/AAAAPz8CAAAAAAAAAdkBAAAwAAAA7JOtugKPgj8ir+cwBaXkPwAAAD9PAgAAAAAAAAHaAQAAMAAAAOyTrboCj4I/HXGSqD+/5D8AAAA/TwIAAAAAAAAB2wEAADAAAADsk626Ao+CPxbJIEg44uQ/AAAAP18CAAAAAAAAAdwBAAAwAAAA7JOtugKPgj8T9eeXtPPkPwAAAD9fAgAAAAAAAAHdAQAAMAAAAOyTrboCj4I/DreSD+8N5T8AAAA/bgIAAAAAAAAB3gEAADAAAADsk626Ao+CPwl5PYcpKOU/AAAAP24CAAAAAAAAAd8BAAAwAAAA7JOtugKPgj8FpQTXpTnlPwAAAD9uAgAAAAAAAAHgAQAAMAAAAOyTrboCj4I/A9HLJiJL5T8AAAA/fgIAAAAAAAAB4QEAADAAAADsk626Ao+CPwBnr07gU+U/AAAAP34CAAAAAAAAAeIBAAAwAAAA7JOtugKPgj/7KFrGGm7lPwAAAD+NAgAAAAAAAAHjAQAAMAAAAOyTrboCj4I/+r497th25T8AAAA/nQIAAAAAAAAB5AEAADAAAADsk626Ao+CP/WA6GUTkeU/AAAAP50CAAAAAAAAAeUBAAAwAAAA7JOtugKPgj/zrK+1j6LlPwAAAD+dAgAAAAAAAAHmAQAAMAAAAOyTrboCj4I/7m5aLcq85T8AAAA/rQIAAAAAAAAB5wEAADAAAADsk626Ao+CP+sEPlWIxeU/AAAAP7wCAAAAAAAAAegBAAAwAAAA7JOtugKPgj/pMAWlBNflPwAAAD+8AgAAAAAAAAHpAQAAMAAAAOyTrboCj4I/5VzM9IDo5T8AAAA/zAIAAAAAAAAB6gEAADAAAADsk626Ao+CP+Aed2y7AuY/AAAAP8wCAAAAAAAAAesBAAAwAAAA7JOtugKPgj/cSj68NxTmPwAAAD/MAgAAAAAAAAHsAQAAMAAAAOyTrboCj4I/2nYFDLQl5j8AAAA/3AIAAAAAAAAB7QEAADAAAADsk626Ao+CP9POk6usSOY/AAAAP+sCAAAAAAAAAe4BAAAwAAAA7JOtugKPgj/OkD4j52LmPwAAAD/rAgAAAAAAAAHvAQAAMAAAAOyTrboCj4I/y7wFc2N05j8AAAA/+wIAAAAAAAAB8AEAADAAAADsk626Ao+CP8fozMLfheY/AAAAP/sCAAAAAAAAAfEBAAAwAAAA7JOtugKPgj/EFJQSXJfmPwAAAD8KAwAAAAAAAAHyAQAAMAAAAOyTrboCj4I/wUBbYtio5j8AAAA/FQMAAAAAAAAB8wEAADAAAAC8DtH9872EP7/WPoqWseY/AAAAPyUDAAAAAAAAAfQBAAAwAAAAvA7R/fO9hD++bCKyVLrmPwAAAD8lAwAAAAAAAAH1AQAAMAAAALwO0f3zvYQ/vAIG2hLD5j8AAAA/NQMAAAAAAAAB9gEAADAAAAC8DtH9872EP7qY6QHRy+Y/AAAAPzUDAAAAAAAAAfcBAAAwAAAAvA7R/fO9hD+5Ls0pj9TmPwAAAD9EAwAAAAAAAAH4AQAAMAAAALwO0f3zvYQ/tVqUeQvm5j8AAAA/RAMAAAAAAAAB+QEAADAAAAC8DtH9872EP7KGW8mH9+Y/AAAAP1QDAAAAAAAAAfoBAAAwAAAAvA7R/fO9hD+wHD/xRQDnPwAAAD9UAwAAAAAAAAH7AQAAMAAAALwO0f3zvYQ/r7IiGQQJ5z8AAAA/ZAMAAAAAAAAB/AEAADAAAADsk626Ao+CP6ve6WiAGuc/AAAAP2QDAAAAAAAAAf0BAAAwAAAA7JOtugKPgj+pCrG4/CvnPwAAAD9zAwAAAAAAAAH+AQAAMAAAAOyTrboCj4I/pTZ4CHk95z8AAAA/cwMAAAAAAAAB/wEAADAAAAAcGYp3EWCAP6JiP1j1Tuc/AAAAP4MDAAAAAAAAAQACAAAwAAAAHBmKdxFggD+g+CKAs1fnPwAAAD+DAwAAAAAAAAEBAgAAMAAAABwZincRYIA/nSTqzy9p5z8AAAA/kgMAAAAAAAABAgIAADAAAAAcGYp3EWCAP5pQsR+seuc/AAAAP5IDAAAAAAAAAQMCAAAwAAAAHBmKdxFggD+WfHhvKIznPwAAAD+iAwAAAAAAAAEEAgAAMAAAABwZincRYIA/lRJcl+aU5z8AAAA/ogMAAAAAAAABBQIAADAAAAAcGYp3EWCAP5E+I+dipuc/AAAAP7IDAAAAAAAAAQYCAAAwAAAAHBmKdxFggD+Pauo237fnPwAAAD+yAwAAAAAAAAEHAgAAMAAAAJg8zWhAYnw/i5axhlvJ5z8AAAA/wQMAAAAAAAABCAIAADAAAACYPM1oQGJ8P4fCeNbX2uc/AAAAP8EDAAAAAAAAAQkCAAAwAAAAmDzNaEBifD+F7j8mVOznPwAAAD/RAwAAAAAAAAEKAgAAMAAAAJg8zWhAYnw/gRoHdtD95z8AAAA/0QMAAAAAAAABCwIAADAAAACYPM1oQGJ8P4Cw6p2OBug/AAAAP+EDAAAAAAAAAQwCAAAwAAAAmDzNaEBifD99Rs7FTA/oPwAAAD/hAwAAAAAAAAENAgAAMAAAAJg8zWhAYnw/e3KVFckg6D8AAAA/8AMAAAAAAAABDgIAADAAAACYPM1oQGJ8P3gIeT2HKeg/AAAAP/ADAAAAAAAAAQ8CAAAwAAAAmDzNaEBifD93nlxlRTLoPwAAAD8ABAAAAAAAAAEQAgAAMAAAAJg8zWhAYnw/djRAjQM76D8AAAA/DwQAAAAAAAABEQIAADAAAACYPM1oQGJ8P3JgB91/TOg/AAAAPx8EAAAAAAAAARICAAAwAAAAmDzNaEBifD9vjM4s/F3oPwAAAD8vBAAAAAAAAAETAgAAMAAAAJg8zWhAYnw/bSKyVLpm6D8AAAA/LwQAAAAAAAABFAIAADAAAACYPM1oQGJ8P2y4lXx4b+g/AAAAPz4EAAAAAAAAARUCAAAwAAAAmDzNaEBifD9qTnmkNnjoPwAAAD+MBAAAAAAAAAEWAgAAMAAAAJg8zWhAYnw/aORczPSA6D8AAAA/ywQAAAAAAAABFwIAADAAAACYPM1oQGJ8P2d6QPSyieg/AAAAP+oEAAAAAAAAARgCAAAwAAAAHBmKdxFggD9nekD0sonoPwAAAD/qBAAAAAAAAAEZAgAAMAAAABwZincRYIA/ZRAkHHGS6D8AAAA/CQUAAAAAAAABGgIAADAAAAAcGYp3EWCAP2OmB0Qvm+g/AAAAPxkFAAAAAAAAARsCAAAwAAAAHBmKdxFggD9iPOtr7aPoPwAAAD8ZBQAAAAAAAAEcAgAAMAAAABwZincRYIA/Xmiyu2m16D8AAAA/KQUAAAAAAAABHQIAADAAAADsk626Ao+CP13+leMnvug/AAAAPykFAAAAAAAAAR4CAAAwAAAA7JOtugKPgj9clHkL5sboPwAAAD8yBQAAAAAAAAEfAgAAMAAAALwO0f3zvYQ/XJR5C+bG6D8AAAA/QgUAAAAAAAABIAIAADAAAAC8DtH9872EP1oqXTOkz+g/AAAAP0IFAAAAAAAAASECAAAwAAAAvA7R/fO9hD9YwEBbYtjoPwAAAD9SBQAAAAAAAAEiAgAAMAAAAIyJ9EDl7IY/VewHq97p6D8AAAA/YQUAAAAAAAABIwIAADAAAACMifRA5eyGP1OC69Kc8ug/AAAAP2EFAAAAAAAAASQCAAAwAAAAjIn0QOXshj9QrrIiGQTpPwAAAD9xBQAAAAAAAAElAgAAMAAAAGAEGITWG4k/Tdp5cpUV6T8AAAA/cQUAAAAAAAABJgIAADAAAAAsfzvHx0qLP0kGQcIRJ+k/AAAAP4AFAAAAAAAAAScCAAAwAAAALH87x8dKiz9InCTqzy/pPwAAAD+ABQAAAAAAAAEoAgAAMAAAACx/O8fHSos/RcjrOUxB6T8AAAA/kAUAAAAAAAABKQIAADAAAAAsfzvHx0qLP0H0sonIUuk/AAAAP5AFAAAAAAAAASoCAAAwAAAALH87x8dKiz88tl0BA23pPwAAAD+gBQAAAAAAAAErAgAAMAAAAPz5Xgq5eY0/N3gIeT2H6T8AAAA/oAUAAAAAAAABLAIAADAAAAD8+V4KuXmNPzI6s/B3oek/AAAAP68FAAAAAAAAAS0CAAAwAAAA/PleCrl5jT8t/F1osrvpPwAAAD+vBQAAAAAAAAEuAgAAMAAAAPz5Xgq5eY0/J1TsB6ve6T8AAAA/vwUAAAAAAAABLwIAADAAAAD8+V4KuXmNPyIWl3/l+Ok/AAAAP88FAAAAAAAAATACAAAwAAAA/PleCrl5jT8cbiUf3hvqPwAAAD/PBQAAAAAAAAExAgAAMAAAANR0gk2qqI8/FzDQlhg26j8AAAA/zwUAAAAAAAABMgIAADAAAADUdIJNqqiPPxNcl+aUR+o/AAAAP94FAAAAAAAAATMCAAAwAAAA1HSCTaqojz8RiF42EVnqPwAAAD/eBQAAAAAAAAE0AgAAMAAAANR0gk2qqI8/Dh5CXs9h6j8AAAA/7gUAAAAAAAABNQIAADAAAADUdIJNqqiPPwxKCa5Lc+o/AAAAP+4FAAAAAAAAATYCAAAwAAAA0vdSyM3rkD8J4OzVCXzqPwAAAD/9BQAAAAAAAAE3AgAAMAAAANL3UsjN65A/CHbQ/ceE6j8AAAA/DQYAAAAAAAABOAIAADAAAADS91LIzeuQPwcMtCWGjeo/AAAAPx0GAAAAAAAAATkCAAAwAAAA0vdSyM3rkD8EopdNRJbqPwAAAD8dBgAAAAAAAAE6AgAAMAAAANL3UsjN65A/Azh7dQKf6j8AAAA/HQYAAAAAAAABOwIAADAAAAA6teRpRgOSPwLOXp3Ap+o/AAAAPywGAAAAAAAAATwCAAAwAAAAOrXkaUYDkj/++SXtPLnqPwAAAD88BgAAAAAAAAE9AgAAMAAAADq15GlGA5I//Y8JFfvB6j8AAAA/PAYAAAAAAAABPgIAADAAAAA6teRpRgOSP/ol7Ty5yuo/AAAAP0wGAAAAAAAAAT8CAAAwAAAAOrXkaUYDkj/4UbSMNdzqPwAAAD9MBgAAAAAAAAFAAgAAMAAAADq15GlGA5I/9H173LHt6j8AAAA/WwYAAAAAAAABQQIAADAAAAA6teRpRgOSP/MTXwRw9uo/AAAAP1sGAAAAAAAAAUICAAAwAAAAOrXkaUYDkj/xqUIsLv/qPwAAAD9rBgAAAAAAAAFDAgAAMAAAADq15GlGA5I/7z8mVOwH6z8AAAA/awYAAAAAAAABRAIAADAAAAA6teRpRgOSP+7VCXyqEOs/AAAAP3oGAAAAAAAAAUUCAAAwAAAAOrXkaUYDkj/sa+2jaBnrPwAAAD+KBgAAAAAAAAFGAgAAMAAAADq15GlGA5I/6gHRyyYi6z8AAAA/igYAAAAAAAABRwIAADAAAAA6teRpRgOSP+mXtPPkKus/AAAAP4oGAAAAAAAAAUgCAAAwAAAAOrXkaUYDkj/lw3tDYTzrPwAAAD+aBgAAAAAAAAFJAgAAMAAAADq15GlGA5I/5Flfax9F6z8AAAA/mgYAAAAAAAABSgIAADAAAAA6teRpRgOSP+GFJrubVus/AAAAP6kGAAAAAAAAAUsCAAAwAAAAOrXkaUYDkj/dse0KGGjrPwAAAD+5BgAAAAAAAAFMAgAAMAAAADq15GlGA5I/13OYglKC6z8AAAA/uQYAAAAAAAABTQIAADAAAAA6teRpRgOSP9M1Q/qMnOs/AAAAP8kGAAAAAAAAAU4CAAAwAAAAOrXkaUYDkj/N9+1xx7brPwAAAD/JBgAAAAAAAAFPAgAAMAAAADq15GlGA5I/ybmY6QHR6z8AAAA/2AYAAAAAAAABUAIAADAAAAA6teRpRgOSP8GnCrG4/Os/AAAAP9gGAAAAAAAAAVECAAAwAAAAOrXkaUYDkj+9abUo8xbsPwAAAD/oBgAAAAAAAAFSAgAAMAAAADq15GlGA5I/t8FDyOs57D8AAAA/6AYAAAAAAAABUwIAADAAAAA6teRpRgOSP7PtChhoS+w/AAAAP/cGAAAAAAAAAVQCAAAwAAAAOrXkaUYDkj+tr7WPomXsPwAAAD/3BgAAAAAAAAFVAgAAMAAAADq15GlGA5I/rUWZt2Bu7D8AAAA/BwcAAAAAAAABVgIAADAAAAA6teRpRgOSP6lxYAfdf+w/AAAAPwcHAAAAAAAAAVcCAAAwAAAAOrXkaUYDkj+lnSdXWZHsPwAAAD8XBwAAAAAAAAFYAgAAMAAAADq15GlGA5I/oV/SzpOr7D8AAAA/FwcAAAAAAAABWQIAADAAAADS91LIzeuQP52LmR4Qvew/AAAAPyYHAAAAAAAAAVoCAAAwAAAA0vdSyM3rkD+X4ye+CODsPwAAAD8mBwAAAAAAAAFbAgAAMAAAAPz5Xgq5eY0/kaXSNUP67D8AAAA/NgcAAAAAAAABXAIAADAAAAAsfzvHx0qLP41nfa19FO0/AAAAPzYHAAAAAAAAAV0CAAAwAAAAjIn0QOXshj+FVe90NEDtPwAAAD9GBwAAAAAAAAFeAgAAMAAAALwO0f3zvYQ/fa19FC1j7T8AAAA/VwcAAAAAAAABXwIAADAAAAC8DtH9872EP3cFDLQlhu0/AAAAP1cHAAAAAAAAAWACAAAwAAAAvA7R/fO9hD9zx7YrYKDtPwAAAD9XBwAAAAAAAAFhAgAAMAAAAOyTrboCj4I/cfN9e9yx7T8AAAA/ZwcAAAAAAAABYgIAADAAAADsk626Ao+CP2u1KPMWzO0/AAAAP2cHAAAAAAAAAWMCAAAwAAAA7JOtugKPgj9nd9NqUebtPwAAAD92BwAAAAAAAAFkAgAAMAAAAOyTrboCj4I/Y6Oaus337T8AAAA/dgcAAAAAAAABZQIAADAAAADsk626Ao+CP2E5fuKLAO4/AAAAP4YHAAAAAAAAAWYCAAAwAAAA7JOtugKPgj9fz2EKSgnuPwAAAD+GBwAAAAAAAAFnAgAAMAAAAOyTrboCj4I/XWVFMggS7j8AAAA/lgcAAAAAAAABaAIAADAAAADsk626Ao+CP137KFrGGu4/AAAAP7UHAAAAAAAAAWkCAAAwAAAAvA7R/fO9hD9d+yhaxhruPwAAAD/kBwAAAAAAAAFqAgAAMAAAAGAEGITWG4k/U+maIX1G7j8AAAA/8wcAAAAAAAABawIAADAAAAAsfzvHx0qLP1N/fkk7T+4/AAAAP/MHAAAAAAAAAWwCAAAwAAAALH87x8dKiz9Pq0WZt2DuPwAAAD/zBwAAAAAAAAFtAgAAMAAAAPz5Xgq5eY0/S9cM6TNy7j8AAAA/AwgAAAAAAAABbgIAADAAAAD8+V4KuXmNP0kD1Diwg+4/AAAAPwMIAAAAAAAAAW8CAAAwAAAA1HSCTaqojz9FL5uILJXuPwAAAD8TCAAAAAAAAAFwAgAAMAAAANL3UsjN65A/P/FFAGev7j8AAAA/EwgAAAAAAAABcQIAADAAAADS91LIzeuQPz0dDVDjwO4/AAAAPyIIAAAAAAAAAXICAAAwAAAAOrXkaUYDkj85SdSfX9LuPwAAAD8yCAAAAAAAAAFzAgAAMAAAADq15GlGA5I/N9+3xx3b7j8AAAA/MggAAAAAAAABdAIAADAAAAA6teRpRgOSPzd1m+/b4+4/AAAAP0IIAAAAAAAAAXUCAAAwAAAAonJ2C78akz83dZvv2+PuPwAAAD+QCAAAAAAAAAF2AgAAMAAAAKJydgu/GpM/NQt/F5rs7j8AAAA/rwgAAAAAAAABdwIAADAAAACicnYLvxqTPzE3RmcW/u4/AAAAP78IAAAAAAAAAXgCAAAwAAAAonJ2C78akz8vzSmP1AbvPwAAAD/OCAAAAAAAAAF5AgAAMAAAAAowCK03MpQ/LWMNt5IP7z8AAAA/3ggAAAAAAAABegIAADAAAAAKMAitNzKUPy358N5QGO8/AAAAP+0IAAAAAAAAAXsCAAAwAAAACjAIrTcylD8rj9QGDyHvPwAAAD/tCAAAAAAAAAF8AgAAMAAAAHLtmU6wSZU/KSW4Ls0p7z8AAAA//QgAAAAAAAABfQIAADAAAABy7ZlOsEmVPye7m1aLMu8/AAAAP/0IAAAAAAAAAX4CAAAwAAAAcu2ZTrBJlT8lUX9+STvvPwAAAD8NCQAAAAAAAAF/AgAAMAAAAHLtmU6wSZU/JedipgdE7z8AAAA/DQkAAAAAAAABgAIAADAAAABy7ZlOsEmVPyN9Rs7FTO8/AAAAPxwJAAAAAAAAAYECAAAwAAAAcu2ZTrBJlT8hEyr2g1XvPwAAAD8sCQAAAAAAAAGCAgAAMAAAAHLtmU6wSZU/H6kNHkJe7z8AAAA/SwkAAAAAAAABgwIAADAAAADaqivwKGGWPx+pDR5CXu8/AAAAP1YJAAAAAAAAAYQCAAAwAAAA2qor8Chhlj8dP/FFAGfvPwAAAD9lCQAAAAAAAAGFAgAAMAAAAEJovZGheJc/HT/xRQBn7z8AAAA/tAkAAAAAAAABhgIAADAAAAAS4+DUkqeZPx3V1G2+b+8/AAAAP8MJAAAAAAAAAYcCAAAwAAAAfqBydgu/mj8ba7iVfHjvPwAAAD/DCQAAAAAAAAGIAgAAMAAAAOZdBBiE1ps/G2u4lXx47z8AAAA/0wkAAAAAAAABiQIAADAAAABOG5a5/O2cPxtruJV8eO8/AAAAP9MJAAAAAAAAAYoCAAAwAAAAHpa5/O0cnz8ZAZy9OoHvPwAAAD/iCQAAAAAAAAGLAgAAMAAAAMOpJU8zGqA/GQGcvTqB7z8AAAA/4gkAAAAAAAABjAIAADAAAAB3iO6f76WgPxeXf+X4ie8/AAAAP/IJAAAAAAAAAY0CAAAwAAAAK2e38KsxoT8Xl3/l+InvPwAAAD/yCQAAAAAAAAGOAgAAMAAAAN9FgEFovaE/FS1jDbeS7z8AAAA/AgoAAAAAAAABjwIAADAAAACTJEmSJEmiPxPDRjV1m+8/AAAAPxEKAAAAAAAAAZACAAAwAAAARwMS4+DUoj8TWSpdM6TvPwAAAD8hCgAAAAAAAAGRAgAAMAAAAPvh2jOdYKM/E1kqXTOk7z8AAAA/MQoAAAAAAAABkgIAADAAAACvwKOEWeyjPxHvDYXxrO8/AAAAPzEKAAAAAAAAAZMCAAAwAAAAY59s1RV4pD8PhfGsr7XvPwAAAD9ACgAAAAAAAAGUAgAAMAAAABd+NSbSA6U/D4XxrK+17z8AAAA/QAoAAAAAAAABlQIAADAAAAB/O8fHShumPw0b1dRtvu8/AAAAP1AKAAAAAAAAAZYCAAAwAAAAMxqQGAenpj8Nsbj8K8fvPwAAAD9QCgAAAAAAAAGXAgAAMAAAAJvXIbp/vqc/DbG4/CvH7z8AAAA/XwoAAAAAAAABmAIAADAAAABPtuoKPEqoPwlHnCTqz+8/AAAAP18KAAAAAAAAAZkCAAAwAAAAbVJF/XDtqT8JR5wk6s/vPwAAAD9vCgAAAAAAAAGaAgAAMAAAACExDk4teao/Cd1/TKjY7z8AAAA/bwoAAAAAAAABmwIAADAAAACJ7p/vpZCrPwndf0yo2O8/AAAAP38KAAAAAAAAAZwCAAAwAAAA8asxkR6orD8Hc2N0ZuHvPwAAAD9/CgAAAAAAAAGdAgAAMAAAAKWK+uHaM60/B3NjdGbh7z8AAAA/jgoAAAAAAAABngIAADAAAAANSIyDU0uuPwUJR5wk6u8/AAAAP44KAAAAAAAAAZ8CAAAwAAAAwyZV1A/Xrj8FCUecJOrvPwAAAD+eCgAAAAAAAAGgAgAAMAAAAHcFHiXMYq8/BQlHnCTq7z8AAAA/ngoAAAAAAAABoQIAADAAAAAp5OZ1iO6vPwUJR5wk6u8/AAAAP64KAAAAAAAAAaICAAAwAAAAbuFXYyI9sD8FCUecJOrvPwAAAD+uCgAAAAAAAAGjAgAAMAAAAMhQvIsAg7A/BQlHnCTq7z8AAAA/vQoAAAAAAAABpAIAADAAAADIULyLAIOwPwOfKsTi8u8/AAAAP70KAAAAAAAAAaUCAAAwAAAAIsAgtN7IsD8DnyrE4vLvPwAAAD/NCgAAAAAAAAGmAgAAMAAAAH4vhdy8DrE/A58qxOLy7z8AAAA/zQoAAAAAAAABpwIAADAAAADYnukEm1SxPwOfKsTi8u8/AAAAP+wKAAAAAAAAAagCAAAwAAAAMg5OLXmasT8DnyrE4vLvPwAAAD/8CgAAAAAAAAGpAgAAMAAAAIx9slVX4LE/A58qxOLy7z8AAAA//AoAAAAAAAABqgIAADAAAADm7BZ+NSayPwOfKsTi8u8/AAAAPwsLAAAAAAAAAasCAAAwAAAAQFx7phNssj8DnyrE4vLvPwAAAD8LCwAAAAAAAAGsAgAAMAAAAJrL387xsbI/A58qxOLy7z8AAAA/GwsAAAAAAAABrQIAADAAAAD0OkT3z/eyPwOfKsTi8u8/AAAAPxsLAAAAAAAAAa4CAAAwAAAATqqoH649sz8DnyrE4vLvPwAAAD8rCwAAAAAAAAGvAgAAMAAAAE6qqB+uPbM/BQlHnCTq7z8AAAA/OgsAAAAAAAABsAIAADAAAACoGQ1IjIOzPwUJR5wk6u8/AAAAPzoLAAAAAAAAAbECAAAwAAAAqBkNSIyDsz8Hc2N0ZuHvPwAAAD9KCwAAAAAAAAGyAgAAMAAAAKgZDUiMg7M/Cd1/TKjY7z8AAAA/aQsAAAAAAAABswIAADAAAACoGQ1IjIOzPwlHnCTqz+8/AAAAP4QLAAAAAAAAAbQCAAAwAAAAqBkNSIyDsz8Nsbj8K8fvPwAAAD+TCwAAAAAAAAG1AgAAMAAAAKgZDUiMg7M/DRvV1G2+7z8AAAA/kwsAAAAAAAABtgIAADAAAACoGQ1IjIOzPw+F8ayvte8/AAAAP6MLAAAAAAAAAbcCAAAwAAAAqBkNSIyDsz8TWSpdM6TvPwAAAD/CCwAAAAAAAAG4AgAAMAAAAKgZDUiMg7M/E8NGNXWb7z8AAAA/wgsAAAAAAAABuQIAADAAAACoGQ1IjIOzPxeXf+X4ie8/AAAAP9ILAAAAAAAAAboCAAAwAAAAqBkNSIyDsz8ba7iVfHjvPwAAAD/SCwAAAAAAAAG7AgAAMAAAAKgZDUiMg7M/HdXUbb5v7z8AAAA/0gsAAAAAAAABvAIAADAAAADAwaklTzNaP1IYz/pa++g/AAAAPwAAAAAAAAAAAb0CAAAwAAAAwMGpJU8zWj9QrrIiGQTpPwAAAD8gAAAAAAAAAAG+AgAAMAAAAMDBqSVPM1o/TkSWStcM6T8AAAA/bgAAAAAAAAABvwIAADAAAADAwaklTzNaP03aeXKVFek/AAAAP30AAAAAAAAAAcACAAAwAAAAIMxin2zVZT9N2nlylRXpPwAAAD+NAAAAAAAAAAHBAgAAMAAAAGC38KsxkW4/Tdp5cpUV6T8AAAA/nQAAAAAAAAABwgIAADAAAABQUT9ce6ZzP03aeXKVFek/AAAAP50AAAAAAAAAAcMCAAAwAAAA+EaG4l0EeD9N2nlylRXpPwAAAD+sAAAAAAAAAAHEAgAAMAAAAJg8zWhAYnw/Tdp5cpUV6T8AAAA/rAAAAAAAAAABxQIAADAAAAC8DtH9872EP03aeXKVFek/AAAAP7wAAAAAAAAAAcYCAAAwAAAAYAQYhNYbiT9LcF2aUx7pPwAAAD+8AAAAAAAAAAHHAgAAMAAAANL3UsjN65A/S3BdmlMe6T8AAAA/9gAAAAAAAAAByAIAADAAAAB/O8fHShumP03aeXKVFek/AAAAPwUBAAAAAAAAAckCAAAwAAAABZWzW/jVqD9N2nlylRXpPwAAAD8FAQAAAAAAAAHKAgAAMAAAAInun++lkKs/Tdp5cpUV6T8AAAA/FQEAAAAAAAABywIAADAAAABZacMyl7+tP03aeXKVFek/AAAAPxUBAAAAAAAAAcwCAAAwAAAAKeTmdYjurz9ORJZK1wzpPwAAAD8lAQAAAAAAAAHNAgAAMAAAAMhQvIsAg7A/TkSWStcM6T8AAAA/JQEAAAAAAAABzgIAADAAAAB+L4XcvA6xP05ElkrXDOk/AAAAP0QBAAAAAAAAAc8CAAAwAAAAMg5OLXmasT9ORJZK1wzpPwAAAD9EAQAAAAAAAAs=</ink>
</athena>
</file>

<file path=customXml/item7.xml><?xml version="1.0" encoding="utf-8"?>
<athena xmlns="http://schemas.microsoft.com/edu/athena" version="0.1.2681.0">
  <media streamable="true" recordStart="243110" recordEnd="390367" recordLength="641056" start="243110" end="390367" audioFormat="{00001610-0000-0010-8000-00AA00389B71}" audioRate="44100" muted="false" volume="0.8" fadeIn="0" fadeOut="0" videoFormat="{34363248-0000-0010-8000-00AA00389B71}" videoRate="30" videoWidth="960" videoHeight="720"/>
</athena>
</file>

<file path=customXml/item8.xml><?xml version="1.0" encoding="utf-8"?>
<athena xmlns="http://schemas.microsoft.com/edu/athena" version="0.1.2681.0">
  <media streamable="true" recordStart="511320" recordEnd="561580" recordLength="641056" start="511320" end="561580" audioFormat="{00001610-0000-0010-8000-00AA00389B71}" audioRate="44100" muted="false" volume="0.8" fadeIn="0" fadeOut="0" videoFormat="{34363248-0000-0010-8000-00AA00389B71}" videoRate="30" videoWidth="960" videoHeight="720"/>
</athena>
</file>

<file path=customXml/item9.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IAAAAEAAAABwMAAAAAAQAAAAQAAAAECUlua0F0b21WMQIAAAAJBAAAAAkFAAAADQIFBAAAAAtQZW5TdHJva2VWMQQAAAAKQXR0cmlidXRlcwVUcmFjZQlTdGFydFRpbWUEVHlwZQQEAAQPUGVuQXR0cmlidXRlc1YxAgAAAApJbmtUcmFjZVYxAgAAABAMQWN0aW9uVHlwZVYxAgAAAAIAAAAJBgAAAAkHAAAAix4AAAAAAAAF+P///wxBY3Rpb25UeXBlVjEBAAAAB3ZhbHVlX18ACAIAAAAAAAAABQUAAAANQ2xlYXJDYW52YXNWMQIAAAAJU3RhcnRUaW1lBFR5cGUABBAMQWN0aW9uVHlwZVYxAgAAAAIAAAAYoAAAAAAAAAH3////+P///wAAAAAFBgAAAA9QZW5BdHRyaWJ1dGVzVjEKAAAAB19jb2xvckEHX2NvbG9yUgdfY29sb3JHB19jb2xvckIKRml0VG9DdXJ2ZQZIZWlnaHQOSWdub3JlUHJlc3N1cmUNSXNIaWdobGlnaHRlcgVTaGFwZQVXaWR0aAAAAAAAAAAABAACAgICAQYBAQxCcnVzaFNoYXBlVjECAAAABgIAAAD/8FooAAAAAAAAAAhAAAAF9v///wxCcnVzaFNoYXBlVjEBAAAAB3ZhbHVlX18ACAIAAAABAAAAAAAAAAAACEAFBwAAAApJbmtUcmFjZVYxAwAAAA1MaXN0YDErX2l0ZW1zDExpc3RgMStfc2l6ZQ9MaXN0YDErX3ZlcnNpb24EAAAYU2hhcmVkLklua2luZy5JbmtQb2ludFtdAgAAAAgIAgAAAAkLAAAAvwAAAL8AAAAHCwAAAAABAAAAAAE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DUEFDAAAAApJbmtQb2ludFYxBAAAAAFYAVkOUHJlc3N1cmVGYWN0b3IJVGltZVN0YW1wAAAAAAYGCxACAAAAALKohtnBcT9U1pQ1ZU3tPwAAAD8AAAAAAAAAAAENAAAADAAAAAAoGYtqmH0/VNaUNWVN7T8AAAA/fgAAAAAAAAABDgAAAAwAAAAAC/1JxqKKP1TWlDVlTe0/AAAAP44AAAAAAAAAAQ8AAAAMAAAAABmLapgdnD9U1pQ1ZU3tPwAAAD+dAAAAAAAAAAEQAAAADAAAAMDHfbcU+qM/VNaUNWVN7T8AAAA/nQAAAAAAAAABEQAAAAwAAAAAA7Y5XeWpP1TWlDVlTe0/AAAAP60AAAAAAAAAARIAAAAMAAAAgCY+7rulsD9U1pQ1ZU3tPwAAAD+tAAAAAAAAAAETAAAADAAAAGBLoT/JWLQ/VNaUNWVN7T8AAAA/rQAAAAAAAAABFAAAAAwAAACAcASR1gu4P1TWlDVlTe0/AAAAP70AAAAAAAAAARUAAAAMAAAAoKs8Ex/3vT9U1pQ1ZU3tPwAAAD/MAAAAAAAAAAEWAAAADAAAAFDoTzIW1cA/VNaUNWVN7T8AAAA/zAAAAAAAAAABFwAAAAwAAADgBWxzusrDP1TWlDVlTe0/AAAAP9wAAAAAAAAAARgAAAAMAAAA0J9kLKphxj9U1pQ1ZU3tPwAAAD/cAAAAAAAAAAEZAAAADAAAAFAyFtUwO8g/SNwRd8Qd7T8AAAA/3AAAAAAAAAABGgAAAAwAAADQxMd9txTKP0jcEXfEHe0/AAAAP+sAAAAAAAAAARsAAAAMAAAAwF7ANqerzD884o64I+7sPwAAAD/7AAAAAAAAAAEcAAAADAAAAPB0lWfi484/POKOuCPu7D8AAAA/+wAAAAAAAAABHQAAAAwAAAD4THzcd0vRPzzijrgj7uw/AAAAPwsBAAAAAAAAAR4AAAAMAAAASKE/yVhU0z8s6Av6gr7sPwAAAD8LAQAAAAAAAAEfAAAADAAAAKj1ArY5XdU/LOgL+oK+7D8AAAA/GgEAAAAAAAABIAAAAAwAAADYC9jmdJXXPyTuiDvijuw/AAAAPxoBAAAAAAAAASEAAAAMAAAACCKtF7DN2T8I+oK+oC/sPwAAAD8qAQAAAAAAAAEiAAAADAAAAPC7pdCfZNw/AAAAAAAA7D8AAAA/KgEAAAAAAAABIwAAAAwAAAAAlIxFNczeP/QFfUFf0Os/AAAAPzoBAAAAAAAAASQAAAAMAAAA8JZCf5Kx4D/oC/qCvqDrPwAAAD86AQAAAAAAAAElAAAADAAAAOTjvlsK/eE/3BF3xB1x6z8AAAA/SQEAAAAAAAABJgAAAAwAAADoTzIW1TDjP9AX9AV9Qes/AAAAP1kBAAAAAAAAAScAAAAMAAAA2Jyu8kx85D/EHXFH3BHrPwAAAD9ZAQAAAAAAAAEoAAAADAAAAPQnGYtqmOU/rClrypqy6j8AAAA/WQEAAAAAAAABKQAAAAwAAAAQs4MjiLTmP6Av6Av6guo/AAAAP2gBAAAAAAAAASoAAAAMAAAAYJvTVZ6J5z+UNWVNWVPqPwAAAD9oAQAAAAAAAAErAAAADAAAANzBEURaL+g/lDVlTVlT6j8AAAA/eAEAAAAAAAABLAAAAAwAAAB4Jj7uu6XoP4g74o64I+o/AAAAP3gBAAAAAAAAAS0AAAAMAAAAQMlYVMPs6D9wR9wRd8TpPwAAAD+IAQAAAAAAAAEuAAAADAAAAByLapgdHOk/ZE1ZU9aU6T8AAAA/iAEAAAAAAAABLwAAAAwAAAAEbHO6yjPpP2RNWVPWlOk/AAAAP5cBAAAAAAAAATAAAAAMAAAA9Ex83HdL6T9YU9aUNWXpPwAAAD+XAQAAAAAAAAExAAAADAAAAOAthf4kY+k/TFlT1pQ16T8AAAA/pwEAAAAAAAABMgAAAAwAAADQDo4g0nrpP0xZU9aUNek/AAAAP7cBAAAAAAAAATMAAAAMAAAAuO+WQn+S6T9MWVPWlDXpPwAAAD/lAQAAAAAAAAE0AAAADAAAADQW1TA7OOo/NGVNWVPW6D8AAAA/9QEAAAAAAAABNQAAAAwAAACsPBMf993qPzRlTVlT1ug/AAAAP/UBAAAAAAAAATYAAAAMAAAAYMA2p6s86z80ZU1ZU9boPwAAAD/1AQAAAAAAAAE3AAAADAAAAChjUQ2zg+s/NGVNWVPW6D8AAAA/BQIAAAAAAAABOAAAAAwAAADsBWxzusrrPzRlTVlT1ug/AAAAPwUCAAAAAAAAATkAAAAMAAAAxMd9txT66z80ZU1ZU9boPwAAAD8UAgAAAAAAAAE6AAAADAAAAJyJj/tuKew/NGVNWVPW6D8AAAA/FAIAAAAAAAABOwAAAAwAAAB4S6E/yVjsPyhrypqypug/AAAAPyQCAAAAAAAAATwAAAAMAAAAUA2zgyOI7D8oa8qasqboPwAAAD8kAgAAAAAAAAE9AAAADAAAAEDuu6XQn+w/KGvKmrKm6D8AAAA/NAIAAAAAAAABPgAAAAwAAAAEkdYL2ObsPyhrypqypug/AAAAP0MCAAAAAAAAAT8AAAAMAAAA3FLoTzIW7T8oa8qasqboPwAAAD9DAgAAAAAAAAFAAAAADAAAAKT1ArY5Xe0/KGvKmrKm6D8AAAA/UwIAAAAAAAABQQAAAAwAAACAtxT6k4ztPyhrypqypug/AAAAP1MCAAAAAAAAAUIAAAAMAAAAaJgdHEGk7T8oa8qasqboPwAAAD9iAgAAAAAAAAFDAAAADAAAAERaL2Cb0+0/KGvKmrKm6D8AAAA/YgIAAAAAAAABRAAAAAwAAAAwOziCSOvtPyhrypqypug/AAAAP3ICAAAAAAAAAUUAAAAMAAAAHBxBpPUC7j8oa8qasqboPwAAAD9yAgAAAAAAAAFGAAAADAAAAAz9ScaiGu4/KGvKmrKm6D8AAAA/rwIAAAAAAAABRwAAAAwAAAD83VLoTzLuPxxxR9wRd+g/AAAAP0sDAAAAAAAAAUgAAAAMAAAA1J9kLKph7j8Qd8QdcUfoPwAAAD9bAwAAAAAAAAFJAAAADAAAANSfZCyqYe4/+IK+oC/o5z8AAAA/WwMAAAAAAAABSgAAAAwAAADAgG1OV3nuP+yIO+KOuOc/AAAAP2oDAAAAAAAAAUsAAAAMAAAArGF2cASR7j/UlDVlTVnnPwAAAD9qAwAAAAAAAAFMAAAADAAAAKxhdnAEke4/yJqypqwp5z8AAAA/egMAAAAAAAABTQAAAAwAAACsYXZwBJHuP8CgL+gL+uY/AAAAP4oDAAAAAAAAAU4AAAAMAAAArGF2cASR7j+wpqwpa8rmPwAAAD+ZAwAAAAAAAAFPAAAADAAAAKxhdnAEke4/pKwpa8qa5j8AAAA/qQMAAAAAAAABUAAAAAwAAACsYXZwBJHuP5yypqwpa+Y/AAAAP7kDAAAAAAAAAVEAAAAMAAAAmEJ/krGo7j+MuCPuiDvmPwAAAD+5AwAAAAAAAAFSAAAADAAAAJhCf5KxqO4/hL6gL+gL5j8AAAA/yAMAAAAAAAABUwAAAAwAAACII4i0XsDuP2DQF/QFfeU/AAAAP8gDAAAAAAAAAVQAAAAMAAAAcASR1gvY7j884o64I+7kPwAAAD/YAwAAAAAAAAFVAAAADAAAAEzGohpmB+8/9AV9QV/Q4z8AAAA/5wMAAAAAAAABVgAAAAwAAAAkiLRewDbvP7gj7og74uI/AAAAP+cDAAAAAAAAAVcAAAAMAAAA/EnGohpm7z9kTVlT1pThPwAAAD/nAwAAAAAAAAFYAAAADAAAANgL2OZ0le8/KGvKmrKm4D8AAAA/9wMAAAAAAAABWQAAAAwAAADE7OAIIq3vP/gFfUFf0N8/AAAAP/cDAAAAAAAAAVoAAAAMAAAAsM3pKs/E7z+QNWVNWVPePwAAAD8HBAAAAAAAAAFbAAAADAAAALDN6SrPxO8/SFlT1pQ13T8AAAA/BwQAAAAAAAABXAAAAAwAAACgrvJMfNzvPwB9QV/QF9w/AAAAPxYEAAAAAAAAAV0AAAAMAAAAoK7yTHzc7z/AoC/oC/raPwAAAD8WBAAAAAAAAAFeAAAADAAAAKCu8kx83O8/YNAX9AV92T8AAAA/JgQAAAAAAAABXwAAAAwAAACgrvJMfNzvPxj0BX1BX9g/AAAAPyYEAAAAAAAAAWAAAAAMAAAAoK7yTHzc7z/QF/QFfUHXPwAAAD82BAAAAAAAAAFhAAAADAAAAKCu8kx83O8/bEfcEXfE1T8AAAA/NgQAAAAAAAABYgAAAAwAAACgrvJMfNzvPyhrypqyptQ/AAAAP0UEAAAAAAAAAWMAAAAMAAAAoK7yTHzc7z/ImrKmrCnTPwAAAD9VBAAAAAAAAAFkAAAADAAAAKCu8kx83O8/aMqasqas0T8AAAA/VQQAAAAAAAABZQAAAAwAAACgrvJMfNzvP7Aj7og74s4/AAAAP2QEAAAAAAAAAWYAAAAMAAAAoK7yTHzc7z/4gr6gL+jLPwAAAD9kBAAAAAAAAAFnAAAADAAAALDN6SrPxO8/kLKmrClryj8AAAA/dAQAAAAAAAABaAAAAAwAAADYC9jmdJXvPwj6gr6gL8g/AAAAP3QEAAAAAAAAAWkAAAAMAAAA/EnGohpm7z94QV/QF/TFPwAAAD+EBAAAAAAAAAFqAAAADAAAADinqzwTH+8/wKAv6Av6wj8AAAA/hAQAAAAAAAABawAAAAwAAABMxqIaZgfvP1jQF/QFfcE/AAAAP5MEAAAAAAAAAWwAAAAMAAAAcASR1gvY7j/w//////+/PwAAAD+TBAAAAAAAAAFtAAAADAAAAKxhdnAEke4/QF/QF/QFvT8AAAA/owQAAAAAAAABbgAAAAwAAADUn2QsqmHuP4C+oC/oC7o/AAAAP6MEAAAAAAAAAW8AAAAMAAAA/N1S6E8y7j+wHXFH3BG3PwAAAD+8BAAAAAAAAAFwAAAADAAAABwcQaT1Au4/YE1ZU9aUtT8AAAA/vAQAAAAAAAABcQAAAAwAAABEWi9gm9PtP/B8QV/QF7Q/AAAAP8sEAAAAAAAAAXIAAAAMAAAAaJgdHEGk7T9A3BF3xB2xPwAAAD/LBAAAAAAAAAFzAAAADAAAAJDWC9jmdO0/oBf0BX1Brz8AAAA/2wQAAAAAAAABdAAAAAwAAAC4FPqTjEXtP0DWlDVlTak/AAAAP9sEAAAAAAAAAXUAAAAMAAAA3FLoTzIW7T9gNWVNWVOmPwAAAD/qBAAAAAAAAAF2AAAADAAAABiwzekqz+w/wJQ1ZU1Zoz8AAAA/6gQAAAAAAAABdwAAAAwAAABkLKphdnDsP0CmrClrypo/AAAAP/oEAAAAAAAAAXgAAAAMAAAAtKiG2cER7D9Apqwpa8qaPwAAAD8KBQAAAAAAAAF5AAAADAAAABBEWi9gm+s/AEfcEXfEjT8AAAA/CgUAAAAAAAABegAAAAwAAAB03y2F/iTrPwDEHXFH3IE/AAAAPwoFAAAAAAAAAXsAAAAMAAAA+LjvlkJ/6j8AxB1xR9yBPwAAAD8ZBQAAAAAAAAF8AAAADAAAAGxzusoz8ek/AMQdcUfcgT8AAAA/GQUAAAAAAAABfQAAAAwAAAD0THzcd0vpPwDEHXFH3IE/AAAAPykFAAAAAAAAAX4AAAAMAAAAkEU1zA6O6D8AxB1xR9yBPwAAAD8pBQAAAAAAAAF/AAAADAAAADhd5Zn4uOc/AMQdcUfcgT8AAAA/OQUAAAAAAAABgAAAAAwAAADodJVn4uPmPwDEHXFH3IE/AAAAPzkFAAAAAAAAAYEAAAAMAAAAvMoz8XHf5T8AxB1xR9yBPwAAAD9IBQAAAAAAAAGCAAAADAAAAIwg0noB2+Q/AEfcEXfEjT8AAAA/SAUAAAAAAAABgwAAAAwAAAB0lWfi477jPwBlTVlT1pQ/AAAAP1gFAAAAAAAAAYQAAAAMAAAASOsFbHO64j9Apqwpa8qaPwAAAD9YBQAAAAAAAAGFAAAADAAAABxBpPUCtuE/wJQ1ZU1Zoz8AAAA/ZwUAAAAAAAABhgAAAAwAAADwlkJ/krHgP2A1ZU1ZU6Y/AAAAP2cFAAAAAAAAAYcAAAAMAAAAaJvTVZ6J3z9A1pQ1ZU2pPwAAAD93BQAAAAAAAAGIAAAADAAAALjKM/Fx390/AHfEHXFHrD8AAAA/dwUAAAAAAAABiQAAAAwAAABAOIJI6wXcP0DcEXfEHbE/AAAAP4cFAAAAAAAAAYoAAAAMAAAAkGfi475b2j/wfEFf0Be0PwAAAD+HBQAAAAAAAAGLAAAADAAAAPCWQn+Ssdg/IO6IO+KOuD8AAAA/lgUAAAAAAAABjAAAAAwAAABwBJHWC9jWP4C+oC/oC7o/AAAAP5YFAAAAAAAAAY0AAAAMAAAAqPUCtjld1T9AX9AX9AW9PwAAAD+mBQAAAAAAAAGOAAAADAAAALCohtnBEdQ/kC/oC/qCvj8AAAA/pgUAAAAAAAABjwAAAAwAAADAWwr9ScbSPzDoC/qCvsA/AAAAP7YFAAAAAAAAAZAAAAAMAAAAgJKxqIbZ0T9Y0Bf0BX3BPwAAAD+2BQAAAAAAAAGRAAAADAAAABiLapgdHNE/iLgj7og7wj8AAAA/xQUAAAAAAAABkgAAAAwAAACQRTXMDo7QP4i4I+6IO8I/AAAAP9UFAAAAAAAAAZMAAAAMAAAA4MERRFov0D+IuCPuiDvCPwAAAD/VBQAAAAAAAAGUAAAADAAAAAAAAAAAANA/iLgj7og7wj8AAAA/5AUAAAAAAAABlQAAAAwAAABQfNx3S6HPP4i4I+6IO8I/AAAAP+QFAAAAAAAAAZYAAAAMAAAAoPi475ZCzz+IuCPuiDvCPwAAAD/kBQAAAAAAAAGXAAAADAAAAKD4uO+WQs8/wKAv6Av6wj8AAAA/9AUAAAAAAAABmAAAAAwAAADwdJVn4uPOP8CgL+gL+sI/AAAAP1IGAAAAAAAAAZkAAAAMAAAAMPFx3y2Fzj/oiDvijrjDPwAAAD9hBgAAAAAAAAGaAAAADAAAADDxcd8thc4/EHFH3BF3xD8AAAA/YQYAAAAAAAABmwAAAAwAAADQ6SrPxMfNP0hZU9aUNcU/AAAAP3EGAAAAAAAAAZwAAAAMAAAAIGYHRxBpzT+gKWvKmrLGPwAAAD9xBgAAAAAAAAGdAAAADAAAAGDi475bCs0/2BF3xB1xxz8AAAA/gQYAAAAAAAABngAAAAwAAADAXsA2p6vMPwj6gr6gL8g/AAAAP4EGAAAAAAAAAZ8AAAAMAAAAUFd5Jj7uyz9oypqypqzJPwAAAD+QBgAAAAAAAAGgAAAADAAAAKDTVZ6Jj8s/kLKmrClryj8AAAA/kAYAAAAAAAABoQAAAAwAAADwTzIW1TDLP8CasqasKcs/AAAAP6AGAAAAAAAAAaIAAAAMAAAAMMwOjiDSyj8ga8qasqbMPwAAAD+gBgAAAAAAAAGjAAAADAAAAJBI6wVsc8o/iDvijrgjzj8AAAA/sAYAAAAAAAABpAAAAAwAAADQxMd9txTKP+gL+oK+oM8/AAAAP7AGAAAAAAAAAaUAAAAMAAAAEEGk9QK2yT8g7og74o7QPwAAAD+/BgAAAAAAAAGmAAAADAAAALA5XeWZ+Mg/UNaUNWVN0T8AAAA/zwYAAAAAAAABpwAAAAwAAABQMhbVMDvIP5iypqwpa9I/AAAAP88GAAAAAAAAAagAAAAMAAAAMKerPBMfxz/0gr6gL+jTPwAAAD/PBgAAAAAAAAGpAAAADAAAANCfZCyqYcY/PF/QF/QF1T8AAAA/3gYAAAAAAAABqgAAAAwAAAAAkdYL2ObEP6Av6Av6gtY/AAAAP94GAAAAAAAAAasAAAAMAAAAoImP+24pxD8Y9AV9QV/YPwAAAD/uBgAAAAAAAAGsAAAADAAAAID+JGNRDcM/eMQdcUfc2T8AAAA/7gYAAAAAAAABrQAAAAwAAABwc7rKM/HBP/CIO+KOuNs/AAAAP/4GAAAAAAAAAa4AAAAMAAAAUOhPMhbVwD+AQV/QF/TdPwAAAD/+BgAAAAAAAAGvAAAADAAAAKBkLKphdsA/BH1BX9AX4D8AAAA/DQcAAAAAAAABsAAAAAwAAAAAs4MjiLS+P1hT1pQ1ZeE/AAAAPw0HAAAAAAAAAbEAAAAMAAAAoKs8Ex/3vT+gL+gL+oLiPwAAAD8dBwAAAAAAAAGyAAAADAAAAOCcrvJMfLw/3BF3xB1x4z8AAAA/LQcAAAAAAAABswAAAAwAAABglWfi4767PyTuiDvijuQ/AAAAPy0HAAAAAAAAAbQAAAAMAAAAYJVn4uO+uz9g0Bf0BX3lPwAAAD88BwAAAAAAAAG1AAAADAAAACCOINJ6Abs/nLKmrClr5j8AAAA/PAcAAAAAAAABtgAAAAwAAACghtnBEUS6P9SUNWVNWec/AAAAPzwHAAAAAAAAAbcAAAAMAAAAoIbZwRFEuj8EfUFf0BfoPwAAAD9MBwAAAAAAAAG4AAAADAAAAKCG2cERRLo/RF/QF/QF6T8AAAA/WwcAAAAAAAABuQAAAAwAAACghtnBEUS6P2RNWVPWlOk/AAAAP1sHAAAAAAAAAboAAAAMAAAAoIbZwRFEuj+UNWVNWVPqPwAAAD9rBwAAAAAAAAG7AAAADAAAAKCG2cERRLo/uCPuiDvi6j8AAAA/awcAAAAAAAABvAAAAAwAAACghtnBEUS6P+gL+oK+oOs/AAAAP2sHAAAAAAAAAb0AAAAMAAAAoIbZwRFEuj8Y9AV9QV/sPwAAAD97BwAAAAAAAAG+AAAADAAAAKCG2cERRLo/POKOuCPu7D8AAAA/ewcAAAAAAAABvwAAAAwAAACghtnBEUS6P2DQF/QFfe0/AAAAP4oHAAAAAAAAAcAAAAAMAAAAoIbZwRFEuj94xB1xR9ztPwAAAD+KBwAAAAAAAAHBAAAADAAAAKCG2cERRLo/jLgj7og77j8AAAA/mgcAAAAAAAABwgAAAAwAAACghtnBEUS6P5yypqwpa+4/AAAAP6oHAAAAAAAAAcMAAAAMAAAAoIbZwRFEuj+orClrypruPwAAAD+qBwAAAAAAAAHEAAAADAAAAKCG2cERRLo/sKasKWvK7j8AAAA/uQcAAAAAAAABxQAAAAwAAAAgjiDSegG7P7CmrClryu4/AAAAP9gHAAAAAAAAAcYAAAAMAAAAII4g0noBuz/AoC/oC/ruPwAAAD/oBwAAAAAAAAHHAAAADAAAACCOINJ6Abs/yJqypqwp7z8AAAA/+AcAAAAAAAAByAAAAAwAAAAgjiDSegG7P9SUNWVNWe8/AAAAP/gHAAAAAAAAAckAAAAMAAAAII4g0noBuz/kjrgj7ojvPwAAAD8HCAAAAAAAAAHKAAAADAAAACCOINJ6Abs/7Ig74o647z8AAAA/FwgAAAAAAAAL</ink>
</athena>
</file>

<file path=customXml/itemProps1.xml><?xml version="1.0" encoding="utf-8"?>
<ds:datastoreItem xmlns:ds="http://schemas.openxmlformats.org/officeDocument/2006/customXml" ds:itemID="{51651759-A95D-4C0C-9219-AB73B4358AC3}">
  <ds:schemaRefs>
    <ds:schemaRef ds:uri="http://schemas.microsoft.com/edu/athena"/>
  </ds:schemaRefs>
</ds:datastoreItem>
</file>

<file path=customXml/itemProps10.xml><?xml version="1.0" encoding="utf-8"?>
<ds:datastoreItem xmlns:ds="http://schemas.openxmlformats.org/officeDocument/2006/customXml" ds:itemID="{2FFB8F0F-0EEB-4B1C-847C-FBB090D111BA}">
  <ds:schemaRefs>
    <ds:schemaRef ds:uri="http://schemas.microsoft.com/edu/athena"/>
  </ds:schemaRefs>
</ds:datastoreItem>
</file>

<file path=customXml/itemProps11.xml><?xml version="1.0" encoding="utf-8"?>
<ds:datastoreItem xmlns:ds="http://schemas.openxmlformats.org/officeDocument/2006/customXml" ds:itemID="{8264320A-3570-4546-9944-975C06493A4C}">
  <ds:schemaRefs>
    <ds:schemaRef ds:uri="http://schemas.microsoft.com/edu/athena"/>
  </ds:schemaRefs>
</ds:datastoreItem>
</file>

<file path=customXml/itemProps12.xml><?xml version="1.0" encoding="utf-8"?>
<ds:datastoreItem xmlns:ds="http://schemas.openxmlformats.org/officeDocument/2006/customXml" ds:itemID="{A3686F0C-79F6-4F2F-B258-DD711D4D63D3}">
  <ds:schemaRefs>
    <ds:schemaRef ds:uri="http://schemas.microsoft.com/edu/athena"/>
  </ds:schemaRefs>
</ds:datastoreItem>
</file>

<file path=customXml/itemProps13.xml><?xml version="1.0" encoding="utf-8"?>
<ds:datastoreItem xmlns:ds="http://schemas.openxmlformats.org/officeDocument/2006/customXml" ds:itemID="{93E73BA3-F84F-4AB0-A1B3-8E6A76AB81FB}">
  <ds:schemaRefs>
    <ds:schemaRef ds:uri="http://schemas.microsoft.com/edu/athena"/>
  </ds:schemaRefs>
</ds:datastoreItem>
</file>

<file path=customXml/itemProps14.xml><?xml version="1.0" encoding="utf-8"?>
<ds:datastoreItem xmlns:ds="http://schemas.openxmlformats.org/officeDocument/2006/customXml" ds:itemID="{E9FB245C-3501-4C78-BDC5-AAB526FA5546}">
  <ds:schemaRefs>
    <ds:schemaRef ds:uri="http://schemas.microsoft.com/edu/athena"/>
  </ds:schemaRefs>
</ds:datastoreItem>
</file>

<file path=customXml/itemProps15.xml><?xml version="1.0" encoding="utf-8"?>
<ds:datastoreItem xmlns:ds="http://schemas.openxmlformats.org/officeDocument/2006/customXml" ds:itemID="{997ADE4A-8B08-42AF-A7FF-9D72D7809437}">
  <ds:schemaRefs>
    <ds:schemaRef ds:uri="http://schemas.microsoft.com/edu/athena"/>
  </ds:schemaRefs>
</ds:datastoreItem>
</file>

<file path=customXml/itemProps16.xml><?xml version="1.0" encoding="utf-8"?>
<ds:datastoreItem xmlns:ds="http://schemas.openxmlformats.org/officeDocument/2006/customXml" ds:itemID="{5709EB09-A86C-4ABE-B2BC-D15EBB5FA353}">
  <ds:schemaRefs>
    <ds:schemaRef ds:uri="http://schemas.microsoft.com/edu/athena"/>
  </ds:schemaRefs>
</ds:datastoreItem>
</file>

<file path=customXml/itemProps17.xml><?xml version="1.0" encoding="utf-8"?>
<ds:datastoreItem xmlns:ds="http://schemas.openxmlformats.org/officeDocument/2006/customXml" ds:itemID="{90B90D6C-D28D-459B-848A-7B3D8542F842}">
  <ds:schemaRefs>
    <ds:schemaRef ds:uri="http://schemas.microsoft.com/edu/athena"/>
  </ds:schemaRefs>
</ds:datastoreItem>
</file>

<file path=customXml/itemProps18.xml><?xml version="1.0" encoding="utf-8"?>
<ds:datastoreItem xmlns:ds="http://schemas.openxmlformats.org/officeDocument/2006/customXml" ds:itemID="{281902F6-5D1F-404F-9F0C-B741E6833A41}">
  <ds:schemaRefs>
    <ds:schemaRef ds:uri="http://schemas.microsoft.com/edu/athena"/>
  </ds:schemaRefs>
</ds:datastoreItem>
</file>

<file path=customXml/itemProps19.xml><?xml version="1.0" encoding="utf-8"?>
<ds:datastoreItem xmlns:ds="http://schemas.openxmlformats.org/officeDocument/2006/customXml" ds:itemID="{B77C9790-0CD8-44BB-9882-7ADE4FAE599F}">
  <ds:schemaRefs>
    <ds:schemaRef ds:uri="http://schemas.microsoft.com/edu/athena"/>
  </ds:schemaRefs>
</ds:datastoreItem>
</file>

<file path=customXml/itemProps2.xml><?xml version="1.0" encoding="utf-8"?>
<ds:datastoreItem xmlns:ds="http://schemas.openxmlformats.org/officeDocument/2006/customXml" ds:itemID="{394B1699-3EB7-441E-8C29-690DBD31506E}">
  <ds:schemaRefs>
    <ds:schemaRef ds:uri="http://schemas.microsoft.com/edu/athena"/>
  </ds:schemaRefs>
</ds:datastoreItem>
</file>

<file path=customXml/itemProps20.xml><?xml version="1.0" encoding="utf-8"?>
<ds:datastoreItem xmlns:ds="http://schemas.openxmlformats.org/officeDocument/2006/customXml" ds:itemID="{B97FA21B-F2CD-445A-843A-EFEB74B05283}">
  <ds:schemaRefs>
    <ds:schemaRef ds:uri="http://schemas.microsoft.com/edu/athena"/>
  </ds:schemaRefs>
</ds:datastoreItem>
</file>

<file path=customXml/itemProps21.xml><?xml version="1.0" encoding="utf-8"?>
<ds:datastoreItem xmlns:ds="http://schemas.openxmlformats.org/officeDocument/2006/customXml" ds:itemID="{28827C26-9EF8-47CD-9B2D-9B15F3C103CA}">
  <ds:schemaRefs>
    <ds:schemaRef ds:uri="http://schemas.microsoft.com/edu/athena"/>
  </ds:schemaRefs>
</ds:datastoreItem>
</file>

<file path=customXml/itemProps22.xml><?xml version="1.0" encoding="utf-8"?>
<ds:datastoreItem xmlns:ds="http://schemas.openxmlformats.org/officeDocument/2006/customXml" ds:itemID="{F657663F-FAC6-4315-8186-D9C4CA7BF33E}">
  <ds:schemaRefs>
    <ds:schemaRef ds:uri="http://schemas.microsoft.com/edu/athena"/>
  </ds:schemaRefs>
</ds:datastoreItem>
</file>

<file path=customXml/itemProps23.xml><?xml version="1.0" encoding="utf-8"?>
<ds:datastoreItem xmlns:ds="http://schemas.openxmlformats.org/officeDocument/2006/customXml" ds:itemID="{E7D51059-F0F2-45E2-B0A2-51019CC74277}">
  <ds:schemaRefs>
    <ds:schemaRef ds:uri="http://schemas.microsoft.com/edu/athena"/>
  </ds:schemaRefs>
</ds:datastoreItem>
</file>

<file path=customXml/itemProps24.xml><?xml version="1.0" encoding="utf-8"?>
<ds:datastoreItem xmlns:ds="http://schemas.openxmlformats.org/officeDocument/2006/customXml" ds:itemID="{0594D771-969C-42F8-B97D-183C1CD9B0B2}">
  <ds:schemaRefs>
    <ds:schemaRef ds:uri="http://schemas.microsoft.com/edu/athena"/>
  </ds:schemaRefs>
</ds:datastoreItem>
</file>

<file path=customXml/itemProps25.xml><?xml version="1.0" encoding="utf-8"?>
<ds:datastoreItem xmlns:ds="http://schemas.openxmlformats.org/officeDocument/2006/customXml" ds:itemID="{34E3CE8A-A10F-4F1A-A23A-3CC94EC9DFFB}">
  <ds:schemaRefs>
    <ds:schemaRef ds:uri="http://schemas.microsoft.com/edu/athena"/>
  </ds:schemaRefs>
</ds:datastoreItem>
</file>

<file path=customXml/itemProps3.xml><?xml version="1.0" encoding="utf-8"?>
<ds:datastoreItem xmlns:ds="http://schemas.openxmlformats.org/officeDocument/2006/customXml" ds:itemID="{05BB936A-71BB-48D0-9668-99C2B2700B28}">
  <ds:schemaRefs>
    <ds:schemaRef ds:uri="http://schemas.microsoft.com/edu/athena"/>
  </ds:schemaRefs>
</ds:datastoreItem>
</file>

<file path=customXml/itemProps4.xml><?xml version="1.0" encoding="utf-8"?>
<ds:datastoreItem xmlns:ds="http://schemas.openxmlformats.org/officeDocument/2006/customXml" ds:itemID="{684B3E83-4A1C-4F0C-8D35-A70916F32BDE}">
  <ds:schemaRefs>
    <ds:schemaRef ds:uri="http://schemas.microsoft.com/edu/athena"/>
  </ds:schemaRefs>
</ds:datastoreItem>
</file>

<file path=customXml/itemProps5.xml><?xml version="1.0" encoding="utf-8"?>
<ds:datastoreItem xmlns:ds="http://schemas.openxmlformats.org/officeDocument/2006/customXml" ds:itemID="{6AFEDE10-EE17-4EF5-B105-71F59B57BAD0}">
  <ds:schemaRefs>
    <ds:schemaRef ds:uri="http://schemas.microsoft.com/edu/athena"/>
  </ds:schemaRefs>
</ds:datastoreItem>
</file>

<file path=customXml/itemProps6.xml><?xml version="1.0" encoding="utf-8"?>
<ds:datastoreItem xmlns:ds="http://schemas.openxmlformats.org/officeDocument/2006/customXml" ds:itemID="{8AFDE88D-252D-46AB-A3C6-79C6A8B31C60}">
  <ds:schemaRefs>
    <ds:schemaRef ds:uri="http://schemas.microsoft.com/edu/athena"/>
  </ds:schemaRefs>
</ds:datastoreItem>
</file>

<file path=customXml/itemProps7.xml><?xml version="1.0" encoding="utf-8"?>
<ds:datastoreItem xmlns:ds="http://schemas.openxmlformats.org/officeDocument/2006/customXml" ds:itemID="{E3C1D450-33AC-415C-A695-B4404B42797B}">
  <ds:schemaRefs>
    <ds:schemaRef ds:uri="http://schemas.microsoft.com/edu/athena"/>
  </ds:schemaRefs>
</ds:datastoreItem>
</file>

<file path=customXml/itemProps8.xml><?xml version="1.0" encoding="utf-8"?>
<ds:datastoreItem xmlns:ds="http://schemas.openxmlformats.org/officeDocument/2006/customXml" ds:itemID="{BD28284D-B84E-4DDF-8B93-4A8101578996}">
  <ds:schemaRefs>
    <ds:schemaRef ds:uri="http://schemas.microsoft.com/edu/athena"/>
  </ds:schemaRefs>
</ds:datastoreItem>
</file>

<file path=customXml/itemProps9.xml><?xml version="1.0" encoding="utf-8"?>
<ds:datastoreItem xmlns:ds="http://schemas.openxmlformats.org/officeDocument/2006/customXml" ds:itemID="{5757776B-7687-4D50-8EC1-E69D7AED068C}">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33750</TotalTime>
  <Words>771</Words>
  <Application>Microsoft Office PowerPoint</Application>
  <PresentationFormat>On-screen Show (4:3)</PresentationFormat>
  <Paragraphs>101</Paragraphs>
  <Slides>11</Slides>
  <Notes>2</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11</vt:i4>
      </vt:variant>
    </vt:vector>
  </HeadingPairs>
  <TitlesOfParts>
    <vt:vector size="25"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VII: Layer 7 </vt:lpstr>
      <vt:lpstr>Functionality of 21 HPC-ABDS Layers</vt:lpstr>
      <vt:lpstr>Libvirt</vt:lpstr>
      <vt:lpstr>Apache Libcloud</vt:lpstr>
      <vt:lpstr>Apache JClouds</vt:lpstr>
      <vt:lpstr>TOSCA</vt:lpstr>
      <vt:lpstr>OCCI Open Cloud Computing Interface</vt:lpstr>
      <vt:lpstr>CDMI  Cloud Data Management Interface</vt:lpstr>
      <vt:lpstr>Apache Whirr</vt:lpstr>
      <vt:lpstr>Simple API for Grid Applications (SAGA)</vt:lpstr>
      <vt:lpstr>Genesis II</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656</cp:revision>
  <dcterms:created xsi:type="dcterms:W3CDTF">2014-02-25T01:32:12Z</dcterms:created>
  <dcterms:modified xsi:type="dcterms:W3CDTF">2015-04-05T18:09:17Z</dcterms:modified>
</cp:coreProperties>
</file>