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2"/>
    <p:sldMasterId id="2147483673" r:id="rId43"/>
    <p:sldMasterId id="2147483681" r:id="rId44"/>
    <p:sldMasterId id="2147483689" r:id="rId45"/>
    <p:sldMasterId id="2147483697" r:id="rId46"/>
    <p:sldMasterId id="2147483705" r:id="rId47"/>
    <p:sldMasterId id="2147483713" r:id="rId48"/>
    <p:sldMasterId id="2147483735" r:id="rId49"/>
  </p:sldMasterIdLst>
  <p:notesMasterIdLst>
    <p:notesMasterId r:id="rId68"/>
  </p:notesMasterIdLst>
  <p:sldIdLst>
    <p:sldId id="522" r:id="rId50"/>
    <p:sldId id="729" r:id="rId51"/>
    <p:sldId id="615" r:id="rId52"/>
    <p:sldId id="717" r:id="rId53"/>
    <p:sldId id="716" r:id="rId54"/>
    <p:sldId id="730" r:id="rId55"/>
    <p:sldId id="731" r:id="rId56"/>
    <p:sldId id="721" r:id="rId57"/>
    <p:sldId id="718" r:id="rId58"/>
    <p:sldId id="720" r:id="rId59"/>
    <p:sldId id="719" r:id="rId60"/>
    <p:sldId id="723" r:id="rId61"/>
    <p:sldId id="724" r:id="rId62"/>
    <p:sldId id="722" r:id="rId63"/>
    <p:sldId id="725" r:id="rId64"/>
    <p:sldId id="726" r:id="rId65"/>
    <p:sldId id="727" r:id="rId66"/>
    <p:sldId id="728" r:id="rId67"/>
  </p:sldIdLst>
  <p:sldSz cx="9144000" cy="6858000" type="screen4x3"/>
  <p:notesSz cx="6858000" cy="9144000"/>
  <p:custDataLst>
    <p:tags r:id="rId6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38" d="100"/>
          <a:sy n="138" d="100"/>
        </p:scale>
        <p:origin x="1008"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Master" Target="slideMasters/slideMaster1.xml"/><Relationship Id="rId47" Type="http://schemas.openxmlformats.org/officeDocument/2006/relationships/slideMaster" Target="slideMasters/slideMaster6.xml"/><Relationship Id="rId50" Type="http://schemas.openxmlformats.org/officeDocument/2006/relationships/slide" Target="slides/slide1.xml"/><Relationship Id="rId55" Type="http://schemas.openxmlformats.org/officeDocument/2006/relationships/slide" Target="slides/slide6.xml"/><Relationship Id="rId63" Type="http://schemas.openxmlformats.org/officeDocument/2006/relationships/slide" Target="slides/slide14.xml"/><Relationship Id="rId68"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Master" Target="slideMasters/slideMaster4.xml"/><Relationship Id="rId53" Type="http://schemas.openxmlformats.org/officeDocument/2006/relationships/slide" Target="slides/slide4.xml"/><Relationship Id="rId58" Type="http://schemas.openxmlformats.org/officeDocument/2006/relationships/slide" Target="slides/slide9.xml"/><Relationship Id="rId66" Type="http://schemas.openxmlformats.org/officeDocument/2006/relationships/slide" Target="slides/slide17.xml"/><Relationship Id="rId7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Master" Target="slideMasters/slideMaster8.xml"/><Relationship Id="rId57" Type="http://schemas.openxmlformats.org/officeDocument/2006/relationships/slide" Target="slides/slide8.xml"/><Relationship Id="rId61" Type="http://schemas.openxmlformats.org/officeDocument/2006/relationships/slide" Target="slides/slide12.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Master" Target="slideMasters/slideMaster3.xml"/><Relationship Id="rId52" Type="http://schemas.openxmlformats.org/officeDocument/2006/relationships/slide" Target="slides/slide3.xml"/><Relationship Id="rId60" Type="http://schemas.openxmlformats.org/officeDocument/2006/relationships/slide" Target="slides/slide11.xml"/><Relationship Id="rId65" Type="http://schemas.openxmlformats.org/officeDocument/2006/relationships/slide" Target="slides/slide16.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Master" Target="slideMasters/slideMaster2.xml"/><Relationship Id="rId48" Type="http://schemas.openxmlformats.org/officeDocument/2006/relationships/slideMaster" Target="slideMasters/slideMaster7.xml"/><Relationship Id="rId56" Type="http://schemas.openxmlformats.org/officeDocument/2006/relationships/slide" Target="slides/slide7.xml"/><Relationship Id="rId64" Type="http://schemas.openxmlformats.org/officeDocument/2006/relationships/slide" Target="slides/slide15.xml"/><Relationship Id="rId69"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slide" Target="slides/slide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Master" Target="slideMasters/slideMaster5.xml"/><Relationship Id="rId59" Type="http://schemas.openxmlformats.org/officeDocument/2006/relationships/slide" Target="slides/slide10.xml"/><Relationship Id="rId67" Type="http://schemas.openxmlformats.org/officeDocument/2006/relationships/slide" Target="slides/slide18.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5.xml"/><Relationship Id="rId62" Type="http://schemas.openxmlformats.org/officeDocument/2006/relationships/slide" Target="slides/slide13.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274102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10</a:t>
            </a:fld>
            <a:endParaRPr lang="en-US"/>
          </a:p>
        </p:txBody>
      </p:sp>
    </p:spTree>
    <p:extLst>
      <p:ext uri="{BB962C8B-B14F-4D97-AF65-F5344CB8AC3E}">
        <p14:creationId xmlns:p14="http://schemas.microsoft.com/office/powerpoint/2010/main" val="371450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extLst>
      <p:ext uri="{BB962C8B-B14F-4D97-AF65-F5344CB8AC3E}">
        <p14:creationId xmlns:p14="http://schemas.microsoft.com/office/powerpoint/2010/main" val="26714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Gluster" TargetMode="External"/><Relationship Id="rId2" Type="http://schemas.openxmlformats.org/officeDocument/2006/relationships/hyperlink" Target="http://www.gluster.org/"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system_in_Userspace" TargetMode="External"/><Relationship Id="rId2" Type="http://schemas.openxmlformats.org/officeDocument/2006/relationships/hyperlink" Target="http://fuse.sourceforge.net/" TargetMode="Externa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ceph.com/" TargetMode="External"/><Relationship Id="rId2" Type="http://schemas.openxmlformats.org/officeDocument/2006/relationships/hyperlink" Target="http://en.wikipedia.org/wiki/Ceph_(softwa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IBM_General_Parallel_File_Syste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genesis2.virginia.edu/wiki/Main/GFF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hadoop.apach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ocs.openstack.org/admin-guide-cloud/content/objectstorage_characteristics.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aws.amazon.com/s3/" TargetMode="External"/><Relationship Id="rId2" Type="http://schemas.openxmlformats.org/officeDocument/2006/relationships/hyperlink" Target="https://cloud.google.com/products/cloud-storage/" TargetMode="External"/><Relationship Id="rId1" Type="http://schemas.openxmlformats.org/officeDocument/2006/relationships/slideLayout" Target="../slideLayouts/slideLayout2.xml"/><Relationship Id="rId4" Type="http://schemas.openxmlformats.org/officeDocument/2006/relationships/hyperlink" Target="http://azure.microsoft.com/en-us/documentation/articles/storage-dotnet-how-to-use-blobs/#what-i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senix.org/legacy/event/osdi10/tech/full_papers/Beaver.pdf" TargetMode="External"/><Relationship Id="rId2" Type="http://schemas.openxmlformats.org/officeDocument/2006/relationships/hyperlink" Target="http://cse.unl.edu/~ylu/csce990/notes/HayStack_Facebook_ShakthiBachala.pptx"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usenix.org/system/files/conference/osdi14/osdi14-paper-muralidhar.pdf" TargetMode="External"/><Relationship Id="rId2" Type="http://schemas.openxmlformats.org/officeDocument/2006/relationships/hyperlink" Target="https://www.youtube.com/watch?v=imlP3lxwGg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eveloper.openstack.org/api-ref-blockstorage-v2.html" TargetMode="External"/><Relationship Id="rId2" Type="http://schemas.openxmlformats.org/officeDocument/2006/relationships/hyperlink" Target="https://wiki.openstack.org/wiki/Cinder"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Lustre_(file_syste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HPC-ABDS in Summary VIII: Layer 8</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83"/>
            <a:ext cx="6932815" cy="755198"/>
          </a:xfrm>
        </p:spPr>
        <p:txBody>
          <a:bodyPr>
            <a:noAutofit/>
          </a:bodyPr>
          <a:lstStyle/>
          <a:p>
            <a:r>
              <a:rPr lang="en-US" b="1" dirty="0" smtClean="0"/>
              <a:t>HDFS Data Parallel File System?</a:t>
            </a:r>
            <a:endParaRPr lang="en-US" b="1" dirty="0"/>
          </a:p>
        </p:txBody>
      </p:sp>
      <p:sp>
        <p:nvSpPr>
          <p:cNvPr id="25" name="Content Placeholder 24"/>
          <p:cNvSpPr>
            <a:spLocks noGrp="1"/>
          </p:cNvSpPr>
          <p:nvPr>
            <p:ph idx="1"/>
          </p:nvPr>
        </p:nvSpPr>
        <p:spPr>
          <a:xfrm>
            <a:off x="414585" y="6332796"/>
            <a:ext cx="8229600" cy="514668"/>
          </a:xfrm>
          <a:solidFill>
            <a:schemeClr val="bg1"/>
          </a:solidFill>
        </p:spPr>
        <p:txBody>
          <a:bodyPr>
            <a:normAutofit/>
          </a:bodyPr>
          <a:lstStyle/>
          <a:p>
            <a:r>
              <a:rPr lang="en-US" sz="2400" dirty="0" smtClean="0"/>
              <a:t>No archival storage and computing brought to data</a:t>
            </a:r>
            <a:endParaRPr lang="en-US" sz="2400" dirty="0"/>
          </a:p>
        </p:txBody>
      </p:sp>
      <p:grpSp>
        <p:nvGrpSpPr>
          <p:cNvPr id="24" name="Group 23"/>
          <p:cNvGrpSpPr/>
          <p:nvPr/>
        </p:nvGrpSpPr>
        <p:grpSpPr>
          <a:xfrm>
            <a:off x="152400" y="756223"/>
            <a:ext cx="8305800" cy="5568377"/>
            <a:chOff x="152400" y="926440"/>
            <a:chExt cx="8305800" cy="5568377"/>
          </a:xfrm>
        </p:grpSpPr>
        <p:grpSp>
          <p:nvGrpSpPr>
            <p:cNvPr id="503" name="Group 502"/>
            <p:cNvGrpSpPr/>
            <p:nvPr/>
          </p:nvGrpSpPr>
          <p:grpSpPr>
            <a:xfrm>
              <a:off x="1778572" y="2200602"/>
              <a:ext cx="6679628" cy="3124200"/>
              <a:chOff x="1245172" y="2286000"/>
              <a:chExt cx="6679628" cy="3124200"/>
            </a:xfrm>
          </p:grpSpPr>
          <p:grpSp>
            <p:nvGrpSpPr>
              <p:cNvPr id="205" name="Group 204"/>
              <p:cNvGrpSpPr/>
              <p:nvPr/>
            </p:nvGrpSpPr>
            <p:grpSpPr>
              <a:xfrm>
                <a:off x="4724400" y="2286000"/>
                <a:ext cx="1752600" cy="3124200"/>
                <a:chOff x="1562100" y="2286000"/>
                <a:chExt cx="1752600" cy="3124200"/>
              </a:xfrm>
            </p:grpSpPr>
            <p:grpSp>
              <p:nvGrpSpPr>
                <p:cNvPr id="128" name="Group 127"/>
                <p:cNvGrpSpPr/>
                <p:nvPr/>
              </p:nvGrpSpPr>
              <p:grpSpPr>
                <a:xfrm>
                  <a:off x="1562100" y="2286000"/>
                  <a:ext cx="1752600" cy="838200"/>
                  <a:chOff x="1562100" y="2103137"/>
                  <a:chExt cx="1752600" cy="838200"/>
                </a:xfrm>
              </p:grpSpPr>
              <p:grpSp>
                <p:nvGrpSpPr>
                  <p:cNvPr id="125" name="Group 124"/>
                  <p:cNvGrpSpPr/>
                  <p:nvPr/>
                </p:nvGrpSpPr>
                <p:grpSpPr>
                  <a:xfrm>
                    <a:off x="1562100" y="2103137"/>
                    <a:ext cx="1752600" cy="609600"/>
                    <a:chOff x="1562100" y="2103137"/>
                    <a:chExt cx="1752600" cy="609600"/>
                  </a:xfrm>
                </p:grpSpPr>
                <p:grpSp>
                  <p:nvGrpSpPr>
                    <p:cNvPr id="60" name="Group 59"/>
                    <p:cNvGrpSpPr/>
                    <p:nvPr/>
                  </p:nvGrpSpPr>
                  <p:grpSpPr>
                    <a:xfrm>
                      <a:off x="1562100" y="2103137"/>
                      <a:ext cx="1447800" cy="609600"/>
                      <a:chOff x="1562100" y="2103137"/>
                      <a:chExt cx="1447800" cy="609600"/>
                    </a:xfrm>
                  </p:grpSpPr>
                  <p:grpSp>
                    <p:nvGrpSpPr>
                      <p:cNvPr id="58" name="Group 57"/>
                      <p:cNvGrpSpPr/>
                      <p:nvPr/>
                    </p:nvGrpSpPr>
                    <p:grpSpPr>
                      <a:xfrm>
                        <a:off x="1562100" y="2103137"/>
                        <a:ext cx="1447800" cy="609600"/>
                        <a:chOff x="838200" y="2130534"/>
                        <a:chExt cx="1447800" cy="609600"/>
                      </a:xfrm>
                    </p:grpSpPr>
                    <p:sp>
                      <p:nvSpPr>
                        <p:cNvPr id="11" name="Oval 1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9" name="Group 9"/>
                        <p:cNvGrpSpPr>
                          <a:grpSpLocks/>
                        </p:cNvGrpSpPr>
                        <p:nvPr/>
                      </p:nvGrpSpPr>
                      <p:grpSpPr bwMode="auto">
                        <a:xfrm>
                          <a:off x="838200" y="2130534"/>
                          <a:ext cx="742513" cy="609600"/>
                          <a:chOff x="506" y="717"/>
                          <a:chExt cx="790" cy="445"/>
                        </a:xfrm>
                      </p:grpSpPr>
                      <p:sp>
                        <p:nvSpPr>
                          <p:cNvPr id="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56" name="Straight Connector 5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4" name="Straight Connector 12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1562100" y="3962400"/>
                  <a:ext cx="1752600" cy="838200"/>
                  <a:chOff x="1562100" y="2103137"/>
                  <a:chExt cx="1752600" cy="838200"/>
                </a:xfrm>
              </p:grpSpPr>
              <p:grpSp>
                <p:nvGrpSpPr>
                  <p:cNvPr id="130" name="Group 129"/>
                  <p:cNvGrpSpPr/>
                  <p:nvPr/>
                </p:nvGrpSpPr>
                <p:grpSpPr>
                  <a:xfrm>
                    <a:off x="1562100" y="2103137"/>
                    <a:ext cx="1752600" cy="609600"/>
                    <a:chOff x="1562100" y="2103137"/>
                    <a:chExt cx="1752600" cy="609600"/>
                  </a:xfrm>
                </p:grpSpPr>
                <p:grpSp>
                  <p:nvGrpSpPr>
                    <p:cNvPr id="132" name="Group 131"/>
                    <p:cNvGrpSpPr/>
                    <p:nvPr/>
                  </p:nvGrpSpPr>
                  <p:grpSpPr>
                    <a:xfrm>
                      <a:off x="1562100" y="2103137"/>
                      <a:ext cx="1447800" cy="609600"/>
                      <a:chOff x="1562100" y="2103137"/>
                      <a:chExt cx="1447800" cy="609600"/>
                    </a:xfrm>
                  </p:grpSpPr>
                  <p:grpSp>
                    <p:nvGrpSpPr>
                      <p:cNvPr id="134" name="Group 133"/>
                      <p:cNvGrpSpPr/>
                      <p:nvPr/>
                    </p:nvGrpSpPr>
                    <p:grpSpPr>
                      <a:xfrm>
                        <a:off x="1562100" y="2103137"/>
                        <a:ext cx="1447800" cy="609600"/>
                        <a:chOff x="838200" y="2130534"/>
                        <a:chExt cx="1447800" cy="609600"/>
                      </a:xfrm>
                    </p:grpSpPr>
                    <p:sp>
                      <p:nvSpPr>
                        <p:cNvPr id="136" name="Oval 13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37" name="Group 9"/>
                        <p:cNvGrpSpPr>
                          <a:grpSpLocks/>
                        </p:cNvGrpSpPr>
                        <p:nvPr/>
                      </p:nvGrpSpPr>
                      <p:grpSpPr bwMode="auto">
                        <a:xfrm>
                          <a:off x="838200" y="2130534"/>
                          <a:ext cx="742513" cy="609600"/>
                          <a:chOff x="506" y="717"/>
                          <a:chExt cx="790" cy="445"/>
                        </a:xfrm>
                      </p:grpSpPr>
                      <p:sp>
                        <p:nvSpPr>
                          <p:cNvPr id="13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4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4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4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4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4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4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4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4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4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5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5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5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38" name="Straight Connector 13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3" name="Straight Connector 13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562100" y="3124200"/>
                  <a:ext cx="1752600" cy="838200"/>
                  <a:chOff x="1562100" y="2103137"/>
                  <a:chExt cx="1752600" cy="838200"/>
                </a:xfrm>
              </p:grpSpPr>
              <p:grpSp>
                <p:nvGrpSpPr>
                  <p:cNvPr id="155" name="Group 154"/>
                  <p:cNvGrpSpPr/>
                  <p:nvPr/>
                </p:nvGrpSpPr>
                <p:grpSpPr>
                  <a:xfrm>
                    <a:off x="1562100" y="2103137"/>
                    <a:ext cx="1752600" cy="609600"/>
                    <a:chOff x="1562100" y="2103137"/>
                    <a:chExt cx="1752600" cy="609600"/>
                  </a:xfrm>
                </p:grpSpPr>
                <p:grpSp>
                  <p:nvGrpSpPr>
                    <p:cNvPr id="157" name="Group 156"/>
                    <p:cNvGrpSpPr/>
                    <p:nvPr/>
                  </p:nvGrpSpPr>
                  <p:grpSpPr>
                    <a:xfrm>
                      <a:off x="1562100" y="2103137"/>
                      <a:ext cx="1447800" cy="609600"/>
                      <a:chOff x="1562100" y="2103137"/>
                      <a:chExt cx="1447800" cy="609600"/>
                    </a:xfrm>
                  </p:grpSpPr>
                  <p:grpSp>
                    <p:nvGrpSpPr>
                      <p:cNvPr id="159" name="Group 158"/>
                      <p:cNvGrpSpPr/>
                      <p:nvPr/>
                    </p:nvGrpSpPr>
                    <p:grpSpPr>
                      <a:xfrm>
                        <a:off x="1562100" y="2103137"/>
                        <a:ext cx="1447800" cy="609600"/>
                        <a:chOff x="838200" y="2130534"/>
                        <a:chExt cx="1447800" cy="609600"/>
                      </a:xfrm>
                    </p:grpSpPr>
                    <p:sp>
                      <p:nvSpPr>
                        <p:cNvPr id="161" name="Oval 1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62" name="Group 9"/>
                        <p:cNvGrpSpPr>
                          <a:grpSpLocks/>
                        </p:cNvGrpSpPr>
                        <p:nvPr/>
                      </p:nvGrpSpPr>
                      <p:grpSpPr bwMode="auto">
                        <a:xfrm>
                          <a:off x="838200" y="2130534"/>
                          <a:ext cx="742513" cy="609600"/>
                          <a:chOff x="506" y="717"/>
                          <a:chExt cx="790" cy="445"/>
                        </a:xfrm>
                      </p:grpSpPr>
                      <p:sp>
                        <p:nvSpPr>
                          <p:cNvPr id="1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63" name="Straight Connector 1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0" name="Rectangle 1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8" name="Straight Connector 157"/>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1562100" y="4800600"/>
                  <a:ext cx="1752600" cy="609600"/>
                  <a:chOff x="1486335" y="4953000"/>
                  <a:chExt cx="1752600" cy="609600"/>
                </a:xfrm>
              </p:grpSpPr>
              <p:grpSp>
                <p:nvGrpSpPr>
                  <p:cNvPr id="182" name="Group 181"/>
                  <p:cNvGrpSpPr/>
                  <p:nvPr/>
                </p:nvGrpSpPr>
                <p:grpSpPr>
                  <a:xfrm>
                    <a:off x="1486335" y="4953000"/>
                    <a:ext cx="1447800" cy="609600"/>
                    <a:chOff x="1562100" y="2103137"/>
                    <a:chExt cx="1447800" cy="609600"/>
                  </a:xfrm>
                </p:grpSpPr>
                <p:grpSp>
                  <p:nvGrpSpPr>
                    <p:cNvPr id="184" name="Group 183"/>
                    <p:cNvGrpSpPr/>
                    <p:nvPr/>
                  </p:nvGrpSpPr>
                  <p:grpSpPr>
                    <a:xfrm>
                      <a:off x="1562100" y="2103137"/>
                      <a:ext cx="1447800" cy="609600"/>
                      <a:chOff x="838200" y="2130534"/>
                      <a:chExt cx="1447800" cy="609600"/>
                    </a:xfrm>
                  </p:grpSpPr>
                  <p:sp>
                    <p:nvSpPr>
                      <p:cNvPr id="186" name="Oval 1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187" name="Group 9"/>
                      <p:cNvGrpSpPr>
                        <a:grpSpLocks/>
                      </p:cNvGrpSpPr>
                      <p:nvPr/>
                    </p:nvGrpSpPr>
                    <p:grpSpPr bwMode="auto">
                      <a:xfrm>
                        <a:off x="838200" y="2130534"/>
                        <a:ext cx="742513" cy="609600"/>
                        <a:chOff x="506" y="717"/>
                        <a:chExt cx="790" cy="445"/>
                      </a:xfrm>
                    </p:grpSpPr>
                    <p:sp>
                      <p:nvSpPr>
                        <p:cNvPr id="1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1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1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1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1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1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1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1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1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1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188" name="Straight Connector 1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5" name="Rectangle 1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3" name="Straight Connector 182"/>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06" name="Group 205"/>
              <p:cNvGrpSpPr/>
              <p:nvPr/>
            </p:nvGrpSpPr>
            <p:grpSpPr>
              <a:xfrm>
                <a:off x="1245172" y="2286000"/>
                <a:ext cx="1752600" cy="3124200"/>
                <a:chOff x="1562100" y="2286000"/>
                <a:chExt cx="1752600" cy="3124200"/>
              </a:xfrm>
            </p:grpSpPr>
            <p:grpSp>
              <p:nvGrpSpPr>
                <p:cNvPr id="207" name="Group 206"/>
                <p:cNvGrpSpPr/>
                <p:nvPr/>
              </p:nvGrpSpPr>
              <p:grpSpPr>
                <a:xfrm>
                  <a:off x="1562100" y="2286000"/>
                  <a:ext cx="1752600" cy="838200"/>
                  <a:chOff x="1562100" y="2103137"/>
                  <a:chExt cx="1752600" cy="838200"/>
                </a:xfrm>
              </p:grpSpPr>
              <p:grpSp>
                <p:nvGrpSpPr>
                  <p:cNvPr id="281" name="Group 280"/>
                  <p:cNvGrpSpPr/>
                  <p:nvPr/>
                </p:nvGrpSpPr>
                <p:grpSpPr>
                  <a:xfrm>
                    <a:off x="1562100" y="2103137"/>
                    <a:ext cx="1752600" cy="609600"/>
                    <a:chOff x="1562100" y="2103137"/>
                    <a:chExt cx="1752600" cy="6096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4" name="Straight Connector 283"/>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752600" cy="838200"/>
                  <a:chOff x="1562100" y="2103137"/>
                  <a:chExt cx="1752600" cy="838200"/>
                </a:xfrm>
              </p:grpSpPr>
              <p:grpSp>
                <p:nvGrpSpPr>
                  <p:cNvPr id="257" name="Group 256"/>
                  <p:cNvGrpSpPr/>
                  <p:nvPr/>
                </p:nvGrpSpPr>
                <p:grpSpPr>
                  <a:xfrm>
                    <a:off x="1562100" y="2103137"/>
                    <a:ext cx="1752600" cy="609600"/>
                    <a:chOff x="1562100" y="2103137"/>
                    <a:chExt cx="1752600" cy="6096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0" name="Straight Connector 259"/>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752600" cy="838200"/>
                  <a:chOff x="1562100" y="2103137"/>
                  <a:chExt cx="1752600" cy="838200"/>
                </a:xfrm>
              </p:grpSpPr>
              <p:grpSp>
                <p:nvGrpSpPr>
                  <p:cNvPr id="233" name="Group 232"/>
                  <p:cNvGrpSpPr/>
                  <p:nvPr/>
                </p:nvGrpSpPr>
                <p:grpSpPr>
                  <a:xfrm>
                    <a:off x="1562100" y="2103137"/>
                    <a:ext cx="1752600" cy="609600"/>
                    <a:chOff x="1562100" y="2103137"/>
                    <a:chExt cx="1752600" cy="6096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6" name="Straight Connector 235"/>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1562100" y="4800600"/>
                  <a:ext cx="1752600" cy="609600"/>
                  <a:chOff x="1486335" y="4953000"/>
                  <a:chExt cx="1752600" cy="609600"/>
                </a:xfrm>
              </p:grpSpPr>
              <p:grpSp>
                <p:nvGrpSpPr>
                  <p:cNvPr id="211" name="Group 210"/>
                  <p:cNvGrpSpPr/>
                  <p:nvPr/>
                </p:nvGrpSpPr>
                <p:grpSpPr>
                  <a:xfrm>
                    <a:off x="1486335" y="49530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2" name="Straight Connector 211"/>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05" name="Group 304"/>
              <p:cNvGrpSpPr/>
              <p:nvPr/>
            </p:nvGrpSpPr>
            <p:grpSpPr>
              <a:xfrm>
                <a:off x="2971800" y="2286000"/>
                <a:ext cx="1752600" cy="3124200"/>
                <a:chOff x="1562100" y="2286000"/>
                <a:chExt cx="1752600" cy="3124200"/>
              </a:xfrm>
            </p:grpSpPr>
            <p:grpSp>
              <p:nvGrpSpPr>
                <p:cNvPr id="306" name="Group 305"/>
                <p:cNvGrpSpPr/>
                <p:nvPr/>
              </p:nvGrpSpPr>
              <p:grpSpPr>
                <a:xfrm>
                  <a:off x="1562100" y="2286000"/>
                  <a:ext cx="1752600" cy="838200"/>
                  <a:chOff x="1562100" y="2103137"/>
                  <a:chExt cx="1752600" cy="838200"/>
                </a:xfrm>
              </p:grpSpPr>
              <p:grpSp>
                <p:nvGrpSpPr>
                  <p:cNvPr id="380" name="Group 379"/>
                  <p:cNvGrpSpPr/>
                  <p:nvPr/>
                </p:nvGrpSpPr>
                <p:grpSpPr>
                  <a:xfrm>
                    <a:off x="1562100" y="2103137"/>
                    <a:ext cx="1752600" cy="609600"/>
                    <a:chOff x="1562100" y="2103137"/>
                    <a:chExt cx="1752600" cy="609600"/>
                  </a:xfrm>
                </p:grpSpPr>
                <p:grpSp>
                  <p:nvGrpSpPr>
                    <p:cNvPr id="382" name="Group 381"/>
                    <p:cNvGrpSpPr/>
                    <p:nvPr/>
                  </p:nvGrpSpPr>
                  <p:grpSpPr>
                    <a:xfrm>
                      <a:off x="1562100" y="2103137"/>
                      <a:ext cx="1447800" cy="609600"/>
                      <a:chOff x="1562100" y="2103137"/>
                      <a:chExt cx="1447800" cy="609600"/>
                    </a:xfrm>
                  </p:grpSpPr>
                  <p:grpSp>
                    <p:nvGrpSpPr>
                      <p:cNvPr id="384" name="Group 383"/>
                      <p:cNvGrpSpPr/>
                      <p:nvPr/>
                    </p:nvGrpSpPr>
                    <p:grpSpPr>
                      <a:xfrm>
                        <a:off x="1562100" y="2103137"/>
                        <a:ext cx="1447800" cy="609600"/>
                        <a:chOff x="838200" y="2130534"/>
                        <a:chExt cx="1447800" cy="609600"/>
                      </a:xfrm>
                    </p:grpSpPr>
                    <p:sp>
                      <p:nvSpPr>
                        <p:cNvPr id="386" name="Oval 385"/>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87" name="Group 9"/>
                        <p:cNvGrpSpPr>
                          <a:grpSpLocks/>
                        </p:cNvGrpSpPr>
                        <p:nvPr/>
                      </p:nvGrpSpPr>
                      <p:grpSpPr bwMode="auto">
                        <a:xfrm>
                          <a:off x="838200" y="2130534"/>
                          <a:ext cx="742513" cy="609600"/>
                          <a:chOff x="506" y="717"/>
                          <a:chExt cx="790" cy="445"/>
                        </a:xfrm>
                      </p:grpSpPr>
                      <p:sp>
                        <p:nvSpPr>
                          <p:cNvPr id="389"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90"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91"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2"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93"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94"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95"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96"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97"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98"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99"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0"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01"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02"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03"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88" name="Straight Connector 387"/>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5" name="Rectangle 384"/>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3" name="Straight Connector 382"/>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1" name="Straight Connector 380"/>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 name="Group 306"/>
                <p:cNvGrpSpPr/>
                <p:nvPr/>
              </p:nvGrpSpPr>
              <p:grpSpPr>
                <a:xfrm>
                  <a:off x="1562100" y="3962400"/>
                  <a:ext cx="1752600" cy="838200"/>
                  <a:chOff x="1562100" y="2103137"/>
                  <a:chExt cx="1752600" cy="838200"/>
                </a:xfrm>
              </p:grpSpPr>
              <p:grpSp>
                <p:nvGrpSpPr>
                  <p:cNvPr id="356" name="Group 355"/>
                  <p:cNvGrpSpPr/>
                  <p:nvPr/>
                </p:nvGrpSpPr>
                <p:grpSpPr>
                  <a:xfrm>
                    <a:off x="1562100" y="2103137"/>
                    <a:ext cx="1752600" cy="609600"/>
                    <a:chOff x="1562100" y="2103137"/>
                    <a:chExt cx="1752600" cy="609600"/>
                  </a:xfrm>
                </p:grpSpPr>
                <p:grpSp>
                  <p:nvGrpSpPr>
                    <p:cNvPr id="358" name="Group 357"/>
                    <p:cNvGrpSpPr/>
                    <p:nvPr/>
                  </p:nvGrpSpPr>
                  <p:grpSpPr>
                    <a:xfrm>
                      <a:off x="1562100" y="2103137"/>
                      <a:ext cx="1447800" cy="609600"/>
                      <a:chOff x="1562100" y="2103137"/>
                      <a:chExt cx="1447800" cy="609600"/>
                    </a:xfrm>
                  </p:grpSpPr>
                  <p:grpSp>
                    <p:nvGrpSpPr>
                      <p:cNvPr id="360" name="Group 359"/>
                      <p:cNvGrpSpPr/>
                      <p:nvPr/>
                    </p:nvGrpSpPr>
                    <p:grpSpPr>
                      <a:xfrm>
                        <a:off x="1562100" y="2103137"/>
                        <a:ext cx="1447800" cy="609600"/>
                        <a:chOff x="838200" y="2130534"/>
                        <a:chExt cx="1447800" cy="609600"/>
                      </a:xfrm>
                    </p:grpSpPr>
                    <p:sp>
                      <p:nvSpPr>
                        <p:cNvPr id="362" name="Oval 361"/>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63" name="Group 9"/>
                        <p:cNvGrpSpPr>
                          <a:grpSpLocks/>
                        </p:cNvGrpSpPr>
                        <p:nvPr/>
                      </p:nvGrpSpPr>
                      <p:grpSpPr bwMode="auto">
                        <a:xfrm>
                          <a:off x="838200" y="2130534"/>
                          <a:ext cx="742513" cy="609600"/>
                          <a:chOff x="506" y="717"/>
                          <a:chExt cx="790" cy="445"/>
                        </a:xfrm>
                      </p:grpSpPr>
                      <p:sp>
                        <p:nvSpPr>
                          <p:cNvPr id="365"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66"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67"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8"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69"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70"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1"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72"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73"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74"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75"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6"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77"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78"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79"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64" name="Straight Connector 363"/>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1" name="Rectangle 360"/>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9" name="Straight Connector 358"/>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7" name="Straight Connector 356"/>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 name="Group 307"/>
                <p:cNvGrpSpPr/>
                <p:nvPr/>
              </p:nvGrpSpPr>
              <p:grpSpPr>
                <a:xfrm>
                  <a:off x="1562100" y="3124200"/>
                  <a:ext cx="1752600" cy="838200"/>
                  <a:chOff x="1562100" y="2103137"/>
                  <a:chExt cx="1752600" cy="838200"/>
                </a:xfrm>
              </p:grpSpPr>
              <p:grpSp>
                <p:nvGrpSpPr>
                  <p:cNvPr id="332" name="Group 331"/>
                  <p:cNvGrpSpPr/>
                  <p:nvPr/>
                </p:nvGrpSpPr>
                <p:grpSpPr>
                  <a:xfrm>
                    <a:off x="1562100" y="2103137"/>
                    <a:ext cx="1752600" cy="609600"/>
                    <a:chOff x="1562100" y="2103137"/>
                    <a:chExt cx="1752600" cy="609600"/>
                  </a:xfrm>
                </p:grpSpPr>
                <p:grpSp>
                  <p:nvGrpSpPr>
                    <p:cNvPr id="334" name="Group 333"/>
                    <p:cNvGrpSpPr/>
                    <p:nvPr/>
                  </p:nvGrpSpPr>
                  <p:grpSpPr>
                    <a:xfrm>
                      <a:off x="1562100" y="2103137"/>
                      <a:ext cx="1447800" cy="609600"/>
                      <a:chOff x="1562100" y="2103137"/>
                      <a:chExt cx="1447800" cy="609600"/>
                    </a:xfrm>
                  </p:grpSpPr>
                  <p:grpSp>
                    <p:nvGrpSpPr>
                      <p:cNvPr id="336" name="Group 335"/>
                      <p:cNvGrpSpPr/>
                      <p:nvPr/>
                    </p:nvGrpSpPr>
                    <p:grpSpPr>
                      <a:xfrm>
                        <a:off x="1562100" y="2103137"/>
                        <a:ext cx="1447800" cy="609600"/>
                        <a:chOff x="838200" y="2130534"/>
                        <a:chExt cx="1447800" cy="609600"/>
                      </a:xfrm>
                    </p:grpSpPr>
                    <p:sp>
                      <p:nvSpPr>
                        <p:cNvPr id="338" name="Oval 337"/>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39" name="Group 9"/>
                        <p:cNvGrpSpPr>
                          <a:grpSpLocks/>
                        </p:cNvGrpSpPr>
                        <p:nvPr/>
                      </p:nvGrpSpPr>
                      <p:grpSpPr bwMode="auto">
                        <a:xfrm>
                          <a:off x="838200" y="2130534"/>
                          <a:ext cx="742513" cy="609600"/>
                          <a:chOff x="506" y="717"/>
                          <a:chExt cx="790" cy="445"/>
                        </a:xfrm>
                      </p:grpSpPr>
                      <p:sp>
                        <p:nvSpPr>
                          <p:cNvPr id="341"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42"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43"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4"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45"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46"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47"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48"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49"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50"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51"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2"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53"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54"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55"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40" name="Straight Connector 339"/>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7" name="Rectangle 336"/>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5" name="Straight Connector 334"/>
                    <p:cNvCxnSpPr/>
                    <p:nvPr/>
                  </p:nvCxnSpPr>
                  <p:spPr>
                    <a:xfrm>
                      <a:off x="3009900" y="2407937"/>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3" name="Straight Connector 332"/>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9" name="Group 308"/>
                <p:cNvGrpSpPr/>
                <p:nvPr/>
              </p:nvGrpSpPr>
              <p:grpSpPr>
                <a:xfrm>
                  <a:off x="1562100" y="4800600"/>
                  <a:ext cx="1752600" cy="609600"/>
                  <a:chOff x="1486335" y="4953000"/>
                  <a:chExt cx="1752600" cy="609600"/>
                </a:xfrm>
              </p:grpSpPr>
              <p:grpSp>
                <p:nvGrpSpPr>
                  <p:cNvPr id="310" name="Group 309"/>
                  <p:cNvGrpSpPr/>
                  <p:nvPr/>
                </p:nvGrpSpPr>
                <p:grpSpPr>
                  <a:xfrm>
                    <a:off x="1486335" y="4953000"/>
                    <a:ext cx="1447800" cy="609600"/>
                    <a:chOff x="1562100" y="2103137"/>
                    <a:chExt cx="1447800" cy="609600"/>
                  </a:xfrm>
                </p:grpSpPr>
                <p:grpSp>
                  <p:nvGrpSpPr>
                    <p:cNvPr id="312" name="Group 311"/>
                    <p:cNvGrpSpPr/>
                    <p:nvPr/>
                  </p:nvGrpSpPr>
                  <p:grpSpPr>
                    <a:xfrm>
                      <a:off x="1562100" y="2103137"/>
                      <a:ext cx="1447800" cy="609600"/>
                      <a:chOff x="838200" y="2130534"/>
                      <a:chExt cx="1447800" cy="609600"/>
                    </a:xfrm>
                  </p:grpSpPr>
                  <p:sp>
                    <p:nvSpPr>
                      <p:cNvPr id="314" name="Oval 313"/>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315" name="Group 9"/>
                      <p:cNvGrpSpPr>
                        <a:grpSpLocks/>
                      </p:cNvGrpSpPr>
                      <p:nvPr/>
                    </p:nvGrpSpPr>
                    <p:grpSpPr bwMode="auto">
                      <a:xfrm>
                        <a:off x="838200" y="2130534"/>
                        <a:ext cx="742513" cy="609600"/>
                        <a:chOff x="506" y="717"/>
                        <a:chExt cx="790" cy="445"/>
                      </a:xfrm>
                    </p:grpSpPr>
                    <p:sp>
                      <p:nvSpPr>
                        <p:cNvPr id="317"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18"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19"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0"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321"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322"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3"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324"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325"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326"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27"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8"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29"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30"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31"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316" name="Straight Connector 315"/>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3" name="Rectangle 312"/>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1" name="Straight Connector 310"/>
                  <p:cNvCxnSpPr/>
                  <p:nvPr/>
                </p:nvCxnSpPr>
                <p:spPr>
                  <a:xfrm>
                    <a:off x="2934135" y="5257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4" name="Group 403"/>
              <p:cNvGrpSpPr/>
              <p:nvPr/>
            </p:nvGrpSpPr>
            <p:grpSpPr>
              <a:xfrm>
                <a:off x="6477000" y="2286000"/>
                <a:ext cx="1447800" cy="3124200"/>
                <a:chOff x="1562100" y="2286000"/>
                <a:chExt cx="1447800" cy="3124200"/>
              </a:xfrm>
            </p:grpSpPr>
            <p:grpSp>
              <p:nvGrpSpPr>
                <p:cNvPr id="405" name="Group 404"/>
                <p:cNvGrpSpPr/>
                <p:nvPr/>
              </p:nvGrpSpPr>
              <p:grpSpPr>
                <a:xfrm>
                  <a:off x="1562100" y="2286000"/>
                  <a:ext cx="1447800" cy="838200"/>
                  <a:chOff x="1562100" y="2103137"/>
                  <a:chExt cx="1447800" cy="838200"/>
                </a:xfrm>
              </p:grpSpPr>
              <p:grpSp>
                <p:nvGrpSpPr>
                  <p:cNvPr id="481" name="Group 480"/>
                  <p:cNvGrpSpPr/>
                  <p:nvPr/>
                </p:nvGrpSpPr>
                <p:grpSpPr>
                  <a:xfrm>
                    <a:off x="1562100" y="2103137"/>
                    <a:ext cx="1447800" cy="609600"/>
                    <a:chOff x="1562100" y="2103137"/>
                    <a:chExt cx="1447800" cy="609600"/>
                  </a:xfrm>
                </p:grpSpPr>
                <p:grpSp>
                  <p:nvGrpSpPr>
                    <p:cNvPr id="483" name="Group 482"/>
                    <p:cNvGrpSpPr/>
                    <p:nvPr/>
                  </p:nvGrpSpPr>
                  <p:grpSpPr>
                    <a:xfrm>
                      <a:off x="1562100" y="2103137"/>
                      <a:ext cx="1447800" cy="609600"/>
                      <a:chOff x="838200" y="2130534"/>
                      <a:chExt cx="1447800" cy="609600"/>
                    </a:xfrm>
                  </p:grpSpPr>
                  <p:sp>
                    <p:nvSpPr>
                      <p:cNvPr id="485" name="Oval 484"/>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86" name="Group 9"/>
                      <p:cNvGrpSpPr>
                        <a:grpSpLocks/>
                      </p:cNvGrpSpPr>
                      <p:nvPr/>
                    </p:nvGrpSpPr>
                    <p:grpSpPr bwMode="auto">
                      <a:xfrm>
                        <a:off x="838200" y="2130534"/>
                        <a:ext cx="742513" cy="609600"/>
                        <a:chOff x="506" y="717"/>
                        <a:chExt cx="790" cy="445"/>
                      </a:xfrm>
                    </p:grpSpPr>
                    <p:sp>
                      <p:nvSpPr>
                        <p:cNvPr id="48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8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9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9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9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9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9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9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9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9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50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50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50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87" name="Straight Connector 48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4" name="Rectangle 48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0" name="Straight Connector 479"/>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6" name="Group 405"/>
                <p:cNvGrpSpPr/>
                <p:nvPr/>
              </p:nvGrpSpPr>
              <p:grpSpPr>
                <a:xfrm>
                  <a:off x="1562100" y="3962400"/>
                  <a:ext cx="1447800" cy="838200"/>
                  <a:chOff x="1562100" y="2103137"/>
                  <a:chExt cx="1447800" cy="838200"/>
                </a:xfrm>
              </p:grpSpPr>
              <p:grpSp>
                <p:nvGrpSpPr>
                  <p:cNvPr id="457" name="Group 456"/>
                  <p:cNvGrpSpPr/>
                  <p:nvPr/>
                </p:nvGrpSpPr>
                <p:grpSpPr>
                  <a:xfrm>
                    <a:off x="1562100" y="2103137"/>
                    <a:ext cx="1447800" cy="609600"/>
                    <a:chOff x="1562100" y="2103137"/>
                    <a:chExt cx="1447800" cy="609600"/>
                  </a:xfrm>
                </p:grpSpPr>
                <p:grpSp>
                  <p:nvGrpSpPr>
                    <p:cNvPr id="459" name="Group 458"/>
                    <p:cNvGrpSpPr/>
                    <p:nvPr/>
                  </p:nvGrpSpPr>
                  <p:grpSpPr>
                    <a:xfrm>
                      <a:off x="1562100" y="2103137"/>
                      <a:ext cx="1447800" cy="609600"/>
                      <a:chOff x="838200" y="2130534"/>
                      <a:chExt cx="1447800" cy="609600"/>
                    </a:xfrm>
                  </p:grpSpPr>
                  <p:sp>
                    <p:nvSpPr>
                      <p:cNvPr id="461" name="Oval 460"/>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62" name="Group 9"/>
                      <p:cNvGrpSpPr>
                        <a:grpSpLocks/>
                      </p:cNvGrpSpPr>
                      <p:nvPr/>
                    </p:nvGrpSpPr>
                    <p:grpSpPr bwMode="auto">
                      <a:xfrm>
                        <a:off x="838200" y="2130534"/>
                        <a:ext cx="742513" cy="609600"/>
                        <a:chOff x="506" y="717"/>
                        <a:chExt cx="790" cy="445"/>
                      </a:xfrm>
                    </p:grpSpPr>
                    <p:sp>
                      <p:nvSpPr>
                        <p:cNvPr id="464"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65"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66"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7"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68"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69"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0"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71"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72"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73"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74"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5"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76"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77"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78"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63" name="Straight Connector 462"/>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0" name="Rectangle 459"/>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6" name="Straight Connector 455"/>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7" name="Group 406"/>
                <p:cNvGrpSpPr/>
                <p:nvPr/>
              </p:nvGrpSpPr>
              <p:grpSpPr>
                <a:xfrm>
                  <a:off x="1562100" y="3124200"/>
                  <a:ext cx="1447800" cy="838200"/>
                  <a:chOff x="1562100" y="2103137"/>
                  <a:chExt cx="1447800" cy="838200"/>
                </a:xfrm>
              </p:grpSpPr>
              <p:grpSp>
                <p:nvGrpSpPr>
                  <p:cNvPr id="433" name="Group 432"/>
                  <p:cNvGrpSpPr/>
                  <p:nvPr/>
                </p:nvGrpSpPr>
                <p:grpSpPr>
                  <a:xfrm>
                    <a:off x="1562100" y="2103137"/>
                    <a:ext cx="1447800" cy="609600"/>
                    <a:chOff x="1562100" y="2103137"/>
                    <a:chExt cx="1447800" cy="609600"/>
                  </a:xfrm>
                </p:grpSpPr>
                <p:grpSp>
                  <p:nvGrpSpPr>
                    <p:cNvPr id="435" name="Group 434"/>
                    <p:cNvGrpSpPr/>
                    <p:nvPr/>
                  </p:nvGrpSpPr>
                  <p:grpSpPr>
                    <a:xfrm>
                      <a:off x="1562100" y="2103137"/>
                      <a:ext cx="1447800" cy="609600"/>
                      <a:chOff x="838200" y="2130534"/>
                      <a:chExt cx="1447800" cy="609600"/>
                    </a:xfrm>
                  </p:grpSpPr>
                  <p:sp>
                    <p:nvSpPr>
                      <p:cNvPr id="437" name="Oval 436"/>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38" name="Group 9"/>
                      <p:cNvGrpSpPr>
                        <a:grpSpLocks/>
                      </p:cNvGrpSpPr>
                      <p:nvPr/>
                    </p:nvGrpSpPr>
                    <p:grpSpPr bwMode="auto">
                      <a:xfrm>
                        <a:off x="838200" y="2130534"/>
                        <a:ext cx="742513" cy="609600"/>
                        <a:chOff x="506" y="717"/>
                        <a:chExt cx="790" cy="445"/>
                      </a:xfrm>
                    </p:grpSpPr>
                    <p:sp>
                      <p:nvSpPr>
                        <p:cNvPr id="44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4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4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4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4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4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4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4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4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5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5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5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5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39" name="Straight Connector 43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6" name="Rectangle 43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2" name="Straight Connector 43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9" name="Group 408"/>
                <p:cNvGrpSpPr/>
                <p:nvPr/>
              </p:nvGrpSpPr>
              <p:grpSpPr>
                <a:xfrm>
                  <a:off x="1562100" y="4800600"/>
                  <a:ext cx="1447800" cy="609600"/>
                  <a:chOff x="1562100" y="2103137"/>
                  <a:chExt cx="1447800" cy="609600"/>
                </a:xfrm>
              </p:grpSpPr>
              <p:grpSp>
                <p:nvGrpSpPr>
                  <p:cNvPr id="411" name="Group 410"/>
                  <p:cNvGrpSpPr/>
                  <p:nvPr/>
                </p:nvGrpSpPr>
                <p:grpSpPr>
                  <a:xfrm>
                    <a:off x="1562100" y="2103137"/>
                    <a:ext cx="1447800" cy="609600"/>
                    <a:chOff x="838200" y="2130534"/>
                    <a:chExt cx="1447800" cy="609600"/>
                  </a:xfrm>
                </p:grpSpPr>
                <p:sp>
                  <p:nvSpPr>
                    <p:cNvPr id="413" name="Oval 412"/>
                    <p:cNvSpPr/>
                    <p:nvPr/>
                  </p:nvSpPr>
                  <p:spPr>
                    <a:xfrm>
                      <a:off x="1828800" y="2206734"/>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nvGrpSpPr>
                    <p:cNvPr id="414" name="Group 9"/>
                    <p:cNvGrpSpPr>
                      <a:grpSpLocks/>
                    </p:cNvGrpSpPr>
                    <p:nvPr/>
                  </p:nvGrpSpPr>
                  <p:grpSpPr bwMode="auto">
                    <a:xfrm>
                      <a:off x="838200" y="2130534"/>
                      <a:ext cx="742513" cy="609600"/>
                      <a:chOff x="506" y="717"/>
                      <a:chExt cx="790" cy="445"/>
                    </a:xfrm>
                  </p:grpSpPr>
                  <p:sp>
                    <p:nvSpPr>
                      <p:cNvPr id="41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1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1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1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42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42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42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42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42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42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42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42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43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415" name="Straight Connector 41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2" name="Rectangle 41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262755" y="5334000"/>
              <a:ext cx="6197382" cy="1160817"/>
              <a:chOff x="964674" y="5334000"/>
              <a:chExt cx="6197382" cy="1160817"/>
            </a:xfrm>
          </p:grpSpPr>
          <p:grpSp>
            <p:nvGrpSpPr>
              <p:cNvPr id="12" name="Group 11"/>
              <p:cNvGrpSpPr/>
              <p:nvPr/>
            </p:nvGrpSpPr>
            <p:grpSpPr>
              <a:xfrm>
                <a:off x="964674" y="5422240"/>
                <a:ext cx="2156983" cy="1072577"/>
                <a:chOff x="1224819" y="5588445"/>
                <a:chExt cx="2156983" cy="1072577"/>
              </a:xfrm>
            </p:grpSpPr>
            <p:sp>
              <p:nvSpPr>
                <p:cNvPr id="3" name="Parallelogram 2"/>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7" name="Group 6"/>
                <p:cNvGrpSpPr/>
                <p:nvPr/>
              </p:nvGrpSpPr>
              <p:grpSpPr>
                <a:xfrm>
                  <a:off x="2766361" y="5588445"/>
                  <a:ext cx="615441" cy="1072577"/>
                  <a:chOff x="2766361" y="5588445"/>
                  <a:chExt cx="615441" cy="1072577"/>
                </a:xfrm>
              </p:grpSpPr>
              <p:sp>
                <p:nvSpPr>
                  <p:cNvPr id="5" name="Parallelogram 4"/>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408" name="Parallelogram 407"/>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410" name="Parallelogram 409"/>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6" name="TextBox 5"/>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9" name="Straight Arrow Connector 8"/>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07119" y="58535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00200" y="6058858"/>
                <a:ext cx="957763" cy="369332"/>
              </a:xfrm>
              <a:prstGeom prst="rect">
                <a:avLst/>
              </a:prstGeom>
              <a:noFill/>
            </p:spPr>
            <p:txBody>
              <a:bodyPr wrap="none" rtlCol="0">
                <a:spAutoFit/>
              </a:bodyPr>
              <a:lstStyle/>
              <a:p>
                <a:r>
                  <a:rPr lang="en-US" dirty="0" smtClean="0"/>
                  <a:t>Breakup</a:t>
                </a:r>
                <a:endParaRPr lang="en-US" dirty="0"/>
              </a:p>
            </p:txBody>
          </p:sp>
          <p:sp>
            <p:nvSpPr>
              <p:cNvPr id="431" name="TextBox 430"/>
              <p:cNvSpPr txBox="1"/>
              <p:nvPr/>
            </p:nvSpPr>
            <p:spPr>
              <a:xfrm>
                <a:off x="3699621" y="5957434"/>
                <a:ext cx="2092881" cy="369332"/>
              </a:xfrm>
              <a:prstGeom prst="rect">
                <a:avLst/>
              </a:prstGeom>
              <a:noFill/>
            </p:spPr>
            <p:txBody>
              <a:bodyPr wrap="none" rtlCol="0">
                <a:spAutoFit/>
              </a:bodyPr>
              <a:lstStyle/>
              <a:p>
                <a:r>
                  <a:rPr lang="en-US" dirty="0" smtClean="0"/>
                  <a:t>Replicate each block</a:t>
                </a:r>
                <a:endParaRPr lang="en-US" dirty="0"/>
              </a:p>
            </p:txBody>
          </p:sp>
          <p:cxnSp>
            <p:nvCxnSpPr>
              <p:cNvPr id="19" name="Straight Connector 18"/>
              <p:cNvCxnSpPr/>
              <p:nvPr/>
            </p:nvCxnSpPr>
            <p:spPr>
              <a:xfrm flipV="1">
                <a:off x="3571796" y="5343108"/>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V="1">
                <a:off x="5335080" y="5334000"/>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V="1">
                <a:off x="7155477" y="5356515"/>
                <a:ext cx="6579" cy="5017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9" name="Group 478"/>
            <p:cNvGrpSpPr/>
            <p:nvPr/>
          </p:nvGrpSpPr>
          <p:grpSpPr>
            <a:xfrm>
              <a:off x="152400" y="926440"/>
              <a:ext cx="2156983" cy="1072577"/>
              <a:chOff x="1224819" y="5588445"/>
              <a:chExt cx="2156983" cy="1072577"/>
            </a:xfrm>
          </p:grpSpPr>
          <p:sp>
            <p:nvSpPr>
              <p:cNvPr id="509" name="Parallelogram 508"/>
              <p:cNvSpPr/>
              <p:nvPr/>
            </p:nvSpPr>
            <p:spPr>
              <a:xfrm>
                <a:off x="1224819" y="5934233"/>
                <a:ext cx="756381" cy="381000"/>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File1</a:t>
                </a:r>
                <a:endParaRPr lang="en-US" sz="1400" b="1" dirty="0">
                  <a:solidFill>
                    <a:schemeClr val="tx1"/>
                  </a:solidFill>
                </a:endParaRPr>
              </a:p>
            </p:txBody>
          </p:sp>
          <p:grpSp>
            <p:nvGrpSpPr>
              <p:cNvPr id="510" name="Group 509"/>
              <p:cNvGrpSpPr/>
              <p:nvPr/>
            </p:nvGrpSpPr>
            <p:grpSpPr>
              <a:xfrm>
                <a:off x="2766361" y="5588445"/>
                <a:ext cx="615441" cy="1072577"/>
                <a:chOff x="2766361" y="5588445"/>
                <a:chExt cx="615441" cy="1072577"/>
              </a:xfrm>
            </p:grpSpPr>
            <p:sp>
              <p:nvSpPr>
                <p:cNvPr id="512" name="Parallelogram 511"/>
                <p:cNvSpPr/>
                <p:nvPr/>
              </p:nvSpPr>
              <p:spPr>
                <a:xfrm>
                  <a:off x="2809955" y="55884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Block1</a:t>
                  </a:r>
                  <a:endParaRPr lang="en-US" sz="1100" b="1" dirty="0">
                    <a:solidFill>
                      <a:schemeClr val="tx1"/>
                    </a:solidFill>
                  </a:endParaRPr>
                </a:p>
              </p:txBody>
            </p:sp>
            <p:sp>
              <p:nvSpPr>
                <p:cNvPr id="513" name="Parallelogram 512"/>
                <p:cNvSpPr/>
                <p:nvPr/>
              </p:nvSpPr>
              <p:spPr>
                <a:xfrm>
                  <a:off x="2809955" y="5893245"/>
                  <a:ext cx="547884" cy="253109"/>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smtClean="0">
                      <a:solidFill>
                        <a:schemeClr val="tx1"/>
                      </a:solidFill>
                    </a:rPr>
                    <a:t>Block2</a:t>
                  </a:r>
                  <a:endParaRPr lang="en-US" sz="1100" b="1" dirty="0">
                    <a:solidFill>
                      <a:schemeClr val="tx1"/>
                    </a:solidFill>
                  </a:endParaRPr>
                </a:p>
              </p:txBody>
            </p:sp>
            <p:sp>
              <p:nvSpPr>
                <p:cNvPr id="514" name="Parallelogram 513"/>
                <p:cNvSpPr/>
                <p:nvPr/>
              </p:nvSpPr>
              <p:spPr>
                <a:xfrm>
                  <a:off x="2809955" y="6409729"/>
                  <a:ext cx="571847" cy="251293"/>
                </a:xfrm>
                <a:prstGeom prst="parallelogram">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18288" bIns="18288" rtlCol="0" anchor="ctr">
                  <a:spAutoFit/>
                </a:bodyPr>
                <a:lstStyle/>
                <a:p>
                  <a:pPr algn="ctr"/>
                  <a:r>
                    <a:rPr lang="en-US" sz="1100" b="1" dirty="0" err="1" smtClean="0">
                      <a:solidFill>
                        <a:schemeClr val="tx1"/>
                      </a:solidFill>
                    </a:rPr>
                    <a:t>BlockN</a:t>
                  </a:r>
                  <a:endParaRPr lang="en-US" sz="1100" b="1" dirty="0">
                    <a:solidFill>
                      <a:schemeClr val="tx1"/>
                    </a:solidFill>
                  </a:endParaRPr>
                </a:p>
              </p:txBody>
            </p:sp>
            <p:sp>
              <p:nvSpPr>
                <p:cNvPr id="515" name="TextBox 514"/>
                <p:cNvSpPr txBox="1"/>
                <p:nvPr/>
              </p:nvSpPr>
              <p:spPr>
                <a:xfrm>
                  <a:off x="2766361" y="5979467"/>
                  <a:ext cx="611065" cy="461665"/>
                </a:xfrm>
                <a:prstGeom prst="rect">
                  <a:avLst/>
                </a:prstGeom>
                <a:noFill/>
              </p:spPr>
              <p:txBody>
                <a:bodyPr wrap="none" rtlCol="0">
                  <a:spAutoFit/>
                </a:bodyPr>
                <a:lstStyle/>
                <a:p>
                  <a:r>
                    <a:rPr lang="en-US" sz="2400" dirty="0" smtClean="0"/>
                    <a:t>……</a:t>
                  </a:r>
                  <a:endParaRPr lang="en-US" sz="2400" dirty="0"/>
                </a:p>
              </p:txBody>
            </p:sp>
          </p:grpSp>
          <p:cxnSp>
            <p:nvCxnSpPr>
              <p:cNvPr id="511" name="Straight Arrow Connector 510"/>
              <p:cNvCxnSpPr/>
              <p:nvPr/>
            </p:nvCxnSpPr>
            <p:spPr>
              <a:xfrm>
                <a:off x="2133600" y="6124733"/>
                <a:ext cx="632761" cy="1"/>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482" name="Straight Connector 481"/>
            <p:cNvCxnSpPr/>
            <p:nvPr/>
          </p:nvCxnSpPr>
          <p:spPr>
            <a:xfrm>
              <a:off x="2394845" y="1357794"/>
              <a:ext cx="39549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4" name="TextBox 503"/>
            <p:cNvSpPr txBox="1"/>
            <p:nvPr/>
          </p:nvSpPr>
          <p:spPr>
            <a:xfrm>
              <a:off x="787926" y="1563058"/>
              <a:ext cx="957763" cy="369332"/>
            </a:xfrm>
            <a:prstGeom prst="rect">
              <a:avLst/>
            </a:prstGeom>
            <a:noFill/>
          </p:spPr>
          <p:txBody>
            <a:bodyPr wrap="none" rtlCol="0">
              <a:spAutoFit/>
            </a:bodyPr>
            <a:lstStyle/>
            <a:p>
              <a:r>
                <a:rPr lang="en-US" dirty="0" smtClean="0"/>
                <a:t>Breakup</a:t>
              </a:r>
              <a:endParaRPr lang="en-US" dirty="0"/>
            </a:p>
          </p:txBody>
        </p:sp>
        <p:sp>
          <p:nvSpPr>
            <p:cNvPr id="505" name="TextBox 504"/>
            <p:cNvSpPr txBox="1"/>
            <p:nvPr/>
          </p:nvSpPr>
          <p:spPr>
            <a:xfrm>
              <a:off x="3275577" y="948130"/>
              <a:ext cx="2092881" cy="369332"/>
            </a:xfrm>
            <a:prstGeom prst="rect">
              <a:avLst/>
            </a:prstGeom>
            <a:noFill/>
          </p:spPr>
          <p:txBody>
            <a:bodyPr wrap="none" rtlCol="0">
              <a:spAutoFit/>
            </a:bodyPr>
            <a:lstStyle/>
            <a:p>
              <a:r>
                <a:rPr lang="en-US" dirty="0" smtClean="0"/>
                <a:t>Replicate each block</a:t>
              </a:r>
              <a:endParaRPr lang="en-US" dirty="0"/>
            </a:p>
          </p:txBody>
        </p:sp>
        <p:cxnSp>
          <p:nvCxnSpPr>
            <p:cNvPr id="506" name="Straight Connector 505"/>
            <p:cNvCxnSpPr/>
            <p:nvPr/>
          </p:nvCxnSpPr>
          <p:spPr>
            <a:xfrm flipV="1">
              <a:off x="2185544" y="1389817"/>
              <a:ext cx="580557" cy="8107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flipV="1">
              <a:off x="3954937" y="1380709"/>
              <a:ext cx="574448" cy="1823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500" idx="4"/>
            </p:cNvCxnSpPr>
            <p:nvPr/>
          </p:nvCxnSpPr>
          <p:spPr>
            <a:xfrm flipH="1" flipV="1">
              <a:off x="6349782" y="1403224"/>
              <a:ext cx="1025295" cy="10466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9271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956" y="226989"/>
            <a:ext cx="6258718" cy="762000"/>
          </a:xfrm>
        </p:spPr>
        <p:txBody>
          <a:bodyPr>
            <a:normAutofit fontScale="90000"/>
          </a:bodyPr>
          <a:lstStyle/>
          <a:p>
            <a:r>
              <a:rPr lang="en-US" b="1" dirty="0" smtClean="0"/>
              <a:t>Traditional File System like </a:t>
            </a:r>
            <a:r>
              <a:rPr lang="en-US" b="1" dirty="0" err="1" smtClean="0"/>
              <a:t>Lustre</a:t>
            </a:r>
            <a:r>
              <a:rPr lang="en-US" b="1" dirty="0" smtClean="0"/>
              <a:t> or Object Store?</a:t>
            </a:r>
            <a:endParaRPr lang="en-US" b="1" dirty="0"/>
          </a:p>
        </p:txBody>
      </p:sp>
      <p:sp>
        <p:nvSpPr>
          <p:cNvPr id="23" name="Content Placeholder 22"/>
          <p:cNvSpPr>
            <a:spLocks noGrp="1"/>
          </p:cNvSpPr>
          <p:nvPr>
            <p:ph idx="1"/>
          </p:nvPr>
        </p:nvSpPr>
        <p:spPr>
          <a:xfrm>
            <a:off x="278956" y="5012647"/>
            <a:ext cx="8229600" cy="1719940"/>
          </a:xfrm>
        </p:spPr>
        <p:txBody>
          <a:bodyPr>
            <a:normAutofit fontScale="70000" lnSpcReduction="20000"/>
          </a:bodyPr>
          <a:lstStyle/>
          <a:p>
            <a:r>
              <a:rPr lang="en-US" dirty="0" smtClean="0"/>
              <a:t>Typically a shared file system (Lustre, NFS …) or object store (as in </a:t>
            </a:r>
            <a:r>
              <a:rPr lang="en-US" dirty="0" err="1" smtClean="0"/>
              <a:t>OpenStack</a:t>
            </a:r>
            <a:r>
              <a:rPr lang="en-US" dirty="0" smtClean="0"/>
              <a:t> Swift) used to support high performance computing</a:t>
            </a:r>
          </a:p>
          <a:p>
            <a:r>
              <a:rPr lang="en-US" dirty="0" smtClean="0"/>
              <a:t>Big advantages in flexible computing on shared data but doesn’t “</a:t>
            </a:r>
            <a:r>
              <a:rPr lang="en-US" b="1" dirty="0" smtClean="0"/>
              <a:t>bring computing to data</a:t>
            </a:r>
            <a:r>
              <a:rPr lang="en-US" dirty="0" smtClean="0"/>
              <a:t>”</a:t>
            </a:r>
          </a:p>
          <a:p>
            <a:r>
              <a:rPr lang="en-US" dirty="0" smtClean="0"/>
              <a:t>Object stores similar structure (separate data and compute) to this</a:t>
            </a:r>
            <a:endParaRPr lang="en-US" dirty="0"/>
          </a:p>
        </p:txBody>
      </p:sp>
      <p:grpSp>
        <p:nvGrpSpPr>
          <p:cNvPr id="22" name="Group 21"/>
          <p:cNvGrpSpPr/>
          <p:nvPr/>
        </p:nvGrpSpPr>
        <p:grpSpPr>
          <a:xfrm>
            <a:off x="289274" y="1240626"/>
            <a:ext cx="7772400" cy="3639742"/>
            <a:chOff x="228600" y="1894341"/>
            <a:chExt cx="7772400" cy="3639742"/>
          </a:xfrm>
        </p:grpSpPr>
        <p:grpSp>
          <p:nvGrpSpPr>
            <p:cNvPr id="206" name="Group 205"/>
            <p:cNvGrpSpPr/>
            <p:nvPr/>
          </p:nvGrpSpPr>
          <p:grpSpPr>
            <a:xfrm>
              <a:off x="2833514" y="1894341"/>
              <a:ext cx="1447800" cy="3124200"/>
              <a:chOff x="1562100" y="2286000"/>
              <a:chExt cx="1447800" cy="3124200"/>
            </a:xfrm>
          </p:grpSpPr>
          <p:grpSp>
            <p:nvGrpSpPr>
              <p:cNvPr id="207" name="Group 206"/>
              <p:cNvGrpSpPr/>
              <p:nvPr/>
            </p:nvGrpSpPr>
            <p:grpSpPr>
              <a:xfrm>
                <a:off x="1562100" y="2286000"/>
                <a:ext cx="1447800" cy="838200"/>
                <a:chOff x="1562100" y="2103137"/>
                <a:chExt cx="1447800" cy="838200"/>
              </a:xfrm>
            </p:grpSpPr>
            <p:grpSp>
              <p:nvGrpSpPr>
                <p:cNvPr id="283" name="Group 282"/>
                <p:cNvGrpSpPr/>
                <p:nvPr/>
              </p:nvGrpSpPr>
              <p:grpSpPr>
                <a:xfrm>
                  <a:off x="1562100" y="2103137"/>
                  <a:ext cx="1447800" cy="609600"/>
                  <a:chOff x="1562100" y="2103137"/>
                  <a:chExt cx="1447800" cy="609600"/>
                </a:xfrm>
              </p:grpSpPr>
              <p:grpSp>
                <p:nvGrpSpPr>
                  <p:cNvPr id="285" name="Group 284"/>
                  <p:cNvGrpSpPr/>
                  <p:nvPr/>
                </p:nvGrpSpPr>
                <p:grpSpPr>
                  <a:xfrm>
                    <a:off x="1562100" y="2103137"/>
                    <a:ext cx="1447800" cy="609600"/>
                    <a:chOff x="838200" y="2130534"/>
                    <a:chExt cx="1447800" cy="609600"/>
                  </a:xfrm>
                </p:grpSpPr>
                <p:sp>
                  <p:nvSpPr>
                    <p:cNvPr id="287" name="Oval 286"/>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88" name="Group 9"/>
                    <p:cNvGrpSpPr>
                      <a:grpSpLocks/>
                    </p:cNvGrpSpPr>
                    <p:nvPr/>
                  </p:nvGrpSpPr>
                  <p:grpSpPr bwMode="auto">
                    <a:xfrm>
                      <a:off x="838200" y="2130534"/>
                      <a:ext cx="742513" cy="609600"/>
                      <a:chOff x="506" y="717"/>
                      <a:chExt cx="790" cy="445"/>
                    </a:xfrm>
                  </p:grpSpPr>
                  <p:sp>
                    <p:nvSpPr>
                      <p:cNvPr id="290"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91"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92"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3"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94"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95"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96"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97"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98"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99"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300"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1"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302"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303"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304"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89" name="Straight Connector 288"/>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Rectangle 285"/>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2" name="Straight Connector 281"/>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p:nvGrpSpPr>
            <p:grpSpPr>
              <a:xfrm>
                <a:off x="1562100" y="3962400"/>
                <a:ext cx="1447800" cy="838200"/>
                <a:chOff x="1562100" y="2103137"/>
                <a:chExt cx="1447800" cy="838200"/>
              </a:xfrm>
            </p:grpSpPr>
            <p:grpSp>
              <p:nvGrpSpPr>
                <p:cNvPr id="259" name="Group 258"/>
                <p:cNvGrpSpPr/>
                <p:nvPr/>
              </p:nvGrpSpPr>
              <p:grpSpPr>
                <a:xfrm>
                  <a:off x="1562100" y="2103137"/>
                  <a:ext cx="1447800" cy="609600"/>
                  <a:chOff x="1562100" y="2103137"/>
                  <a:chExt cx="1447800" cy="609600"/>
                </a:xfrm>
              </p:grpSpPr>
              <p:grpSp>
                <p:nvGrpSpPr>
                  <p:cNvPr id="261" name="Group 260"/>
                  <p:cNvGrpSpPr/>
                  <p:nvPr/>
                </p:nvGrpSpPr>
                <p:grpSpPr>
                  <a:xfrm>
                    <a:off x="1562100" y="2103137"/>
                    <a:ext cx="1447800" cy="609600"/>
                    <a:chOff x="838200" y="2130534"/>
                    <a:chExt cx="1447800" cy="609600"/>
                  </a:xfrm>
                </p:grpSpPr>
                <p:sp>
                  <p:nvSpPr>
                    <p:cNvPr id="263" name="Oval 262"/>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64" name="Group 9"/>
                    <p:cNvGrpSpPr>
                      <a:grpSpLocks/>
                    </p:cNvGrpSpPr>
                    <p:nvPr/>
                  </p:nvGrpSpPr>
                  <p:grpSpPr bwMode="auto">
                    <a:xfrm>
                      <a:off x="838200" y="2130534"/>
                      <a:ext cx="742513" cy="609600"/>
                      <a:chOff x="506" y="717"/>
                      <a:chExt cx="790" cy="445"/>
                    </a:xfrm>
                  </p:grpSpPr>
                  <p:sp>
                    <p:nvSpPr>
                      <p:cNvPr id="266"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67"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68"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69"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70"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71"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2"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73"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74"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75"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76"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7"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78"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79"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80"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65" name="Straight Connector 264"/>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2" name="Rectangle 261"/>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8" name="Straight Connector 257"/>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p:nvGrpSpPr>
            <p:grpSpPr>
              <a:xfrm>
                <a:off x="1562100" y="3124200"/>
                <a:ext cx="1447800" cy="838200"/>
                <a:chOff x="1562100" y="2103137"/>
                <a:chExt cx="1447800" cy="838200"/>
              </a:xfrm>
            </p:grpSpPr>
            <p:grpSp>
              <p:nvGrpSpPr>
                <p:cNvPr id="235" name="Group 234"/>
                <p:cNvGrpSpPr/>
                <p:nvPr/>
              </p:nvGrpSpPr>
              <p:grpSpPr>
                <a:xfrm>
                  <a:off x="1562100" y="2103137"/>
                  <a:ext cx="1447800" cy="609600"/>
                  <a:chOff x="1562100" y="2103137"/>
                  <a:chExt cx="1447800" cy="609600"/>
                </a:xfrm>
              </p:grpSpPr>
              <p:grpSp>
                <p:nvGrpSpPr>
                  <p:cNvPr id="237" name="Group 236"/>
                  <p:cNvGrpSpPr/>
                  <p:nvPr/>
                </p:nvGrpSpPr>
                <p:grpSpPr>
                  <a:xfrm>
                    <a:off x="1562100" y="2103137"/>
                    <a:ext cx="1447800" cy="609600"/>
                    <a:chOff x="838200" y="2130534"/>
                    <a:chExt cx="1447800" cy="609600"/>
                  </a:xfrm>
                </p:grpSpPr>
                <p:sp>
                  <p:nvSpPr>
                    <p:cNvPr id="239" name="Oval 238"/>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40" name="Group 9"/>
                    <p:cNvGrpSpPr>
                      <a:grpSpLocks/>
                    </p:cNvGrpSpPr>
                    <p:nvPr/>
                  </p:nvGrpSpPr>
                  <p:grpSpPr bwMode="auto">
                    <a:xfrm>
                      <a:off x="838200" y="2130534"/>
                      <a:ext cx="742513" cy="609600"/>
                      <a:chOff x="506" y="717"/>
                      <a:chExt cx="790" cy="445"/>
                    </a:xfrm>
                  </p:grpSpPr>
                  <p:sp>
                    <p:nvSpPr>
                      <p:cNvPr id="242"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43"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44"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5"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46"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47"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48"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49"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50"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51"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52"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3"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54"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55"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56"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41" name="Straight Connector 240"/>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8" name="Rectangle 237"/>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4" name="Straight Connector 233"/>
                <p:cNvCxnSpPr/>
                <p:nvPr/>
              </p:nvCxnSpPr>
              <p:spPr>
                <a:xfrm>
                  <a:off x="2286000" y="2712737"/>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1562100" y="4800600"/>
                <a:ext cx="1447800" cy="609600"/>
                <a:chOff x="1562100" y="2103137"/>
                <a:chExt cx="1447800" cy="609600"/>
              </a:xfrm>
            </p:grpSpPr>
            <p:grpSp>
              <p:nvGrpSpPr>
                <p:cNvPr id="213" name="Group 212"/>
                <p:cNvGrpSpPr/>
                <p:nvPr/>
              </p:nvGrpSpPr>
              <p:grpSpPr>
                <a:xfrm>
                  <a:off x="1562100" y="2103137"/>
                  <a:ext cx="1447800" cy="609600"/>
                  <a:chOff x="838200" y="2130534"/>
                  <a:chExt cx="1447800" cy="609600"/>
                </a:xfrm>
              </p:grpSpPr>
              <p:sp>
                <p:nvSpPr>
                  <p:cNvPr id="215" name="Oval 214"/>
                  <p:cNvSpPr/>
                  <p:nvPr/>
                </p:nvSpPr>
                <p:spPr>
                  <a:xfrm>
                    <a:off x="1828800" y="2206734"/>
                    <a:ext cx="457200" cy="457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a:t>
                    </a:r>
                    <a:endParaRPr lang="en-US" b="1" dirty="0"/>
                  </a:p>
                </p:txBody>
              </p:sp>
              <p:grpSp>
                <p:nvGrpSpPr>
                  <p:cNvPr id="216" name="Group 9"/>
                  <p:cNvGrpSpPr>
                    <a:grpSpLocks/>
                  </p:cNvGrpSpPr>
                  <p:nvPr/>
                </p:nvGrpSpPr>
                <p:grpSpPr bwMode="auto">
                  <a:xfrm>
                    <a:off x="838200" y="2130534"/>
                    <a:ext cx="742513" cy="609600"/>
                    <a:chOff x="506" y="717"/>
                    <a:chExt cx="790" cy="445"/>
                  </a:xfrm>
                </p:grpSpPr>
                <p:sp>
                  <p:nvSpPr>
                    <p:cNvPr id="218" name="Oval 10"/>
                    <p:cNvSpPr>
                      <a:spLocks noChangeArrowheads="1"/>
                    </p:cNvSpPr>
                    <p:nvPr/>
                  </p:nvSpPr>
                  <p:spPr bwMode="auto">
                    <a:xfrm>
                      <a:off x="547" y="980"/>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19" name="Line 11"/>
                    <p:cNvSpPr>
                      <a:spLocks noChangeShapeType="1"/>
                    </p:cNvSpPr>
                    <p:nvPr/>
                  </p:nvSpPr>
                  <p:spPr bwMode="auto">
                    <a:xfrm>
                      <a:off x="1241"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20" name="Line 12"/>
                    <p:cNvSpPr>
                      <a:spLocks noChangeShapeType="1"/>
                    </p:cNvSpPr>
                    <p:nvPr/>
                  </p:nvSpPr>
                  <p:spPr bwMode="auto">
                    <a:xfrm>
                      <a:off x="728"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1" name="Line 13"/>
                    <p:cNvSpPr>
                      <a:spLocks noChangeShapeType="1"/>
                    </p:cNvSpPr>
                    <p:nvPr/>
                  </p:nvSpPr>
                  <p:spPr bwMode="auto">
                    <a:xfrm>
                      <a:off x="939" y="899"/>
                      <a:ext cx="0" cy="81"/>
                    </a:xfrm>
                    <a:prstGeom prst="line">
                      <a:avLst/>
                    </a:prstGeom>
                    <a:noFill/>
                    <a:ln w="19050">
                      <a:solidFill>
                        <a:schemeClr val="folHlink"/>
                      </a:solidFill>
                      <a:round/>
                      <a:headEnd/>
                      <a:tailEnd/>
                    </a:ln>
                    <a:effectLst/>
                  </p:spPr>
                  <p:txBody>
                    <a:bodyPr wrap="none" anchor="ctr"/>
                    <a:lstStyle/>
                    <a:p>
                      <a:endParaRPr lang="en-US" sz="1600"/>
                    </a:p>
                  </p:txBody>
                </p:sp>
                <p:sp>
                  <p:nvSpPr>
                    <p:cNvPr id="222" name="Rectangle 14"/>
                    <p:cNvSpPr>
                      <a:spLocks noChangeArrowheads="1"/>
                    </p:cNvSpPr>
                    <p:nvPr/>
                  </p:nvSpPr>
                  <p:spPr bwMode="auto">
                    <a:xfrm>
                      <a:off x="849" y="899"/>
                      <a:ext cx="90" cy="243"/>
                    </a:xfrm>
                    <a:prstGeom prst="rect">
                      <a:avLst/>
                    </a:prstGeom>
                    <a:solidFill>
                      <a:srgbClr val="FF0000"/>
                    </a:solidFill>
                    <a:ln w="9525">
                      <a:noFill/>
                      <a:miter lim="800000"/>
                      <a:headEnd/>
                      <a:tailEnd/>
                    </a:ln>
                    <a:effectLst/>
                  </p:spPr>
                  <p:txBody>
                    <a:bodyPr wrap="none" anchor="ctr"/>
                    <a:lstStyle/>
                    <a:p>
                      <a:endParaRPr lang="en-US" sz="1600"/>
                    </a:p>
                  </p:txBody>
                </p:sp>
                <p:sp>
                  <p:nvSpPr>
                    <p:cNvPr id="223" name="Rectangle 15"/>
                    <p:cNvSpPr>
                      <a:spLocks noChangeArrowheads="1"/>
                    </p:cNvSpPr>
                    <p:nvPr/>
                  </p:nvSpPr>
                  <p:spPr bwMode="auto">
                    <a:xfrm>
                      <a:off x="939" y="879"/>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4" name="Rectangle 16"/>
                    <p:cNvSpPr>
                      <a:spLocks noChangeArrowheads="1"/>
                    </p:cNvSpPr>
                    <p:nvPr/>
                  </p:nvSpPr>
                  <p:spPr bwMode="auto">
                    <a:xfrm>
                      <a:off x="728" y="899"/>
                      <a:ext cx="121" cy="223"/>
                    </a:xfrm>
                    <a:prstGeom prst="rect">
                      <a:avLst/>
                    </a:prstGeom>
                    <a:solidFill>
                      <a:srgbClr val="FF0000"/>
                    </a:solidFill>
                    <a:ln w="9525">
                      <a:noFill/>
                      <a:miter lim="800000"/>
                      <a:headEnd/>
                      <a:tailEnd/>
                    </a:ln>
                    <a:effectLst/>
                  </p:spPr>
                  <p:txBody>
                    <a:bodyPr wrap="none" anchor="ctr"/>
                    <a:lstStyle/>
                    <a:p>
                      <a:endParaRPr lang="en-US" sz="1600"/>
                    </a:p>
                  </p:txBody>
                </p:sp>
                <p:sp>
                  <p:nvSpPr>
                    <p:cNvPr id="225" name="Rectangle 17"/>
                    <p:cNvSpPr>
                      <a:spLocks noChangeArrowheads="1"/>
                    </p:cNvSpPr>
                    <p:nvPr/>
                  </p:nvSpPr>
                  <p:spPr bwMode="auto">
                    <a:xfrm>
                      <a:off x="547" y="818"/>
                      <a:ext cx="121" cy="263"/>
                    </a:xfrm>
                    <a:prstGeom prst="rect">
                      <a:avLst/>
                    </a:prstGeom>
                    <a:solidFill>
                      <a:srgbClr val="FF0000"/>
                    </a:solidFill>
                    <a:ln w="9525">
                      <a:noFill/>
                      <a:miter lim="800000"/>
                      <a:headEnd/>
                      <a:tailEnd/>
                    </a:ln>
                    <a:effectLst/>
                  </p:spPr>
                  <p:txBody>
                    <a:bodyPr wrap="none" anchor="ctr"/>
                    <a:lstStyle/>
                    <a:p>
                      <a:endParaRPr lang="en-US" sz="1600"/>
                    </a:p>
                  </p:txBody>
                </p:sp>
                <p:sp>
                  <p:nvSpPr>
                    <p:cNvPr id="226" name="Rectangle 18"/>
                    <p:cNvSpPr>
                      <a:spLocks noChangeArrowheads="1"/>
                    </p:cNvSpPr>
                    <p:nvPr/>
                  </p:nvSpPr>
                  <p:spPr bwMode="auto">
                    <a:xfrm>
                      <a:off x="668" y="859"/>
                      <a:ext cx="120" cy="263"/>
                    </a:xfrm>
                    <a:prstGeom prst="rect">
                      <a:avLst/>
                    </a:prstGeom>
                    <a:solidFill>
                      <a:srgbClr val="FF0000"/>
                    </a:solidFill>
                    <a:ln w="9525">
                      <a:noFill/>
                      <a:miter lim="800000"/>
                      <a:headEnd/>
                      <a:tailEnd/>
                    </a:ln>
                    <a:effectLst/>
                  </p:spPr>
                  <p:txBody>
                    <a:bodyPr wrap="none" anchor="ctr"/>
                    <a:lstStyle/>
                    <a:p>
                      <a:endParaRPr lang="en-US" sz="1600"/>
                    </a:p>
                  </p:txBody>
                </p:sp>
                <p:sp>
                  <p:nvSpPr>
                    <p:cNvPr id="227" name="Rectangle 19"/>
                    <p:cNvSpPr>
                      <a:spLocks noChangeArrowheads="1"/>
                    </p:cNvSpPr>
                    <p:nvPr/>
                  </p:nvSpPr>
                  <p:spPr bwMode="auto">
                    <a:xfrm>
                      <a:off x="1030" y="859"/>
                      <a:ext cx="90" cy="263"/>
                    </a:xfrm>
                    <a:prstGeom prst="rect">
                      <a:avLst/>
                    </a:prstGeom>
                    <a:solidFill>
                      <a:srgbClr val="FF0000"/>
                    </a:solidFill>
                    <a:ln w="9525">
                      <a:noFill/>
                      <a:miter lim="800000"/>
                      <a:headEnd/>
                      <a:tailEnd/>
                    </a:ln>
                    <a:effectLst/>
                  </p:spPr>
                  <p:txBody>
                    <a:bodyPr wrap="none" anchor="ctr"/>
                    <a:lstStyle/>
                    <a:p>
                      <a:endParaRPr lang="en-US" sz="1600"/>
                    </a:p>
                  </p:txBody>
                </p:sp>
                <p:sp>
                  <p:nvSpPr>
                    <p:cNvPr id="228" name="Rectangle 20"/>
                    <p:cNvSpPr>
                      <a:spLocks noChangeArrowheads="1"/>
                    </p:cNvSpPr>
                    <p:nvPr/>
                  </p:nvSpPr>
                  <p:spPr bwMode="auto">
                    <a:xfrm>
                      <a:off x="1120" y="83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29" name="Rectangle 21"/>
                    <p:cNvSpPr>
                      <a:spLocks noChangeArrowheads="1"/>
                    </p:cNvSpPr>
                    <p:nvPr/>
                  </p:nvSpPr>
                  <p:spPr bwMode="auto">
                    <a:xfrm>
                      <a:off x="1150" y="818"/>
                      <a:ext cx="91" cy="263"/>
                    </a:xfrm>
                    <a:prstGeom prst="rect">
                      <a:avLst/>
                    </a:prstGeom>
                    <a:solidFill>
                      <a:srgbClr val="FF0000"/>
                    </a:solidFill>
                    <a:ln w="9525">
                      <a:noFill/>
                      <a:miter lim="800000"/>
                      <a:headEnd/>
                      <a:tailEnd/>
                    </a:ln>
                    <a:effectLst/>
                  </p:spPr>
                  <p:txBody>
                    <a:bodyPr wrap="none" anchor="ctr"/>
                    <a:lstStyle/>
                    <a:p>
                      <a:endParaRPr lang="en-US" sz="1600"/>
                    </a:p>
                  </p:txBody>
                </p:sp>
                <p:sp>
                  <p:nvSpPr>
                    <p:cNvPr id="230" name="Oval 22"/>
                    <p:cNvSpPr>
                      <a:spLocks noChangeArrowheads="1"/>
                    </p:cNvSpPr>
                    <p:nvPr/>
                  </p:nvSpPr>
                  <p:spPr bwMode="auto">
                    <a:xfrm>
                      <a:off x="547" y="717"/>
                      <a:ext cx="694" cy="182"/>
                    </a:xfrm>
                    <a:prstGeom prst="ellipse">
                      <a:avLst/>
                    </a:prstGeom>
                    <a:solidFill>
                      <a:srgbClr val="FF0000"/>
                    </a:solidFill>
                    <a:ln w="9525">
                      <a:solidFill>
                        <a:schemeClr val="tx1"/>
                      </a:solidFill>
                      <a:round/>
                      <a:headEnd/>
                      <a:tailEnd/>
                    </a:ln>
                    <a:effectLst/>
                  </p:spPr>
                  <p:txBody>
                    <a:bodyPr wrap="none" anchor="ctr"/>
                    <a:lstStyle/>
                    <a:p>
                      <a:endParaRPr lang="en-US" sz="1600"/>
                    </a:p>
                  </p:txBody>
                </p:sp>
                <p:sp>
                  <p:nvSpPr>
                    <p:cNvPr id="231" name="Line 23"/>
                    <p:cNvSpPr>
                      <a:spLocks noChangeShapeType="1"/>
                    </p:cNvSpPr>
                    <p:nvPr/>
                  </p:nvSpPr>
                  <p:spPr bwMode="auto">
                    <a:xfrm>
                      <a:off x="547" y="798"/>
                      <a:ext cx="0" cy="283"/>
                    </a:xfrm>
                    <a:prstGeom prst="line">
                      <a:avLst/>
                    </a:prstGeom>
                    <a:noFill/>
                    <a:ln w="19050">
                      <a:solidFill>
                        <a:schemeClr val="folHlink"/>
                      </a:solidFill>
                      <a:round/>
                      <a:headEnd/>
                      <a:tailEnd/>
                    </a:ln>
                    <a:effectLst/>
                  </p:spPr>
                  <p:txBody>
                    <a:bodyPr wrap="none" anchor="ctr"/>
                    <a:lstStyle/>
                    <a:p>
                      <a:endParaRPr lang="en-US" sz="1600"/>
                    </a:p>
                  </p:txBody>
                </p:sp>
                <p:sp>
                  <p:nvSpPr>
                    <p:cNvPr id="232" name="Text Box 24"/>
                    <p:cNvSpPr txBox="1">
                      <a:spLocks noChangeArrowheads="1"/>
                    </p:cNvSpPr>
                    <p:nvPr/>
                  </p:nvSpPr>
                  <p:spPr bwMode="auto">
                    <a:xfrm>
                      <a:off x="506" y="884"/>
                      <a:ext cx="790" cy="247"/>
                    </a:xfrm>
                    <a:prstGeom prst="rect">
                      <a:avLst/>
                    </a:prstGeom>
                    <a:noFill/>
                    <a:ln w="9525">
                      <a:noFill/>
                      <a:miter lim="800000"/>
                      <a:headEnd/>
                      <a:tailEnd/>
                    </a:ln>
                    <a:effectLst/>
                  </p:spPr>
                  <p:txBody>
                    <a:bodyPr anchor="ctr">
                      <a:spAutoFit/>
                    </a:bodyPr>
                    <a:lstStyle/>
                    <a:p>
                      <a:pPr algn="ctr" eaLnBrk="0" hangingPunct="0"/>
                      <a:r>
                        <a:rPr kumimoji="1" lang="en-US" sz="1600" b="1" dirty="0" smtClean="0"/>
                        <a:t>Data</a:t>
                      </a:r>
                      <a:endParaRPr kumimoji="1" lang="en-US" sz="1600" b="1" dirty="0">
                        <a:solidFill>
                          <a:schemeClr val="bg1"/>
                        </a:solidFill>
                      </a:endParaRPr>
                    </a:p>
                  </p:txBody>
                </p:sp>
              </p:grpSp>
              <p:cxnSp>
                <p:nvCxnSpPr>
                  <p:cNvPr id="217" name="Straight Connector 216"/>
                  <p:cNvCxnSpPr/>
                  <p:nvPr/>
                </p:nvCxnSpPr>
                <p:spPr>
                  <a:xfrm>
                    <a:off x="1524000" y="243533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4" name="Rectangle 213"/>
                <p:cNvSpPr/>
                <p:nvPr/>
              </p:nvSpPr>
              <p:spPr>
                <a:xfrm>
                  <a:off x="1562100" y="2103137"/>
                  <a:ext cx="1447800" cy="609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p:nvPr/>
          </p:nvSpPr>
          <p:spPr>
            <a:xfrm>
              <a:off x="5769772" y="4980085"/>
              <a:ext cx="1774653" cy="369332"/>
            </a:xfrm>
            <a:prstGeom prst="rect">
              <a:avLst/>
            </a:prstGeom>
            <a:noFill/>
          </p:spPr>
          <p:txBody>
            <a:bodyPr wrap="none" rtlCol="0">
              <a:spAutoFit/>
            </a:bodyPr>
            <a:lstStyle/>
            <a:p>
              <a:r>
                <a:rPr lang="en-US" b="1" dirty="0" smtClean="0"/>
                <a:t>Compute Cluster</a:t>
              </a:r>
              <a:endParaRPr lang="en-US" b="1" dirty="0"/>
            </a:p>
          </p:txBody>
        </p:sp>
        <p:grpSp>
          <p:nvGrpSpPr>
            <p:cNvPr id="16" name="Group 15"/>
            <p:cNvGrpSpPr/>
            <p:nvPr/>
          </p:nvGrpSpPr>
          <p:grpSpPr>
            <a:xfrm>
              <a:off x="5232378" y="2174089"/>
              <a:ext cx="2768622" cy="2564704"/>
              <a:chOff x="3713724" y="2020475"/>
              <a:chExt cx="2768622" cy="2564704"/>
            </a:xfrm>
          </p:grpSpPr>
          <p:grpSp>
            <p:nvGrpSpPr>
              <p:cNvPr id="15" name="Group 14"/>
              <p:cNvGrpSpPr/>
              <p:nvPr/>
            </p:nvGrpSpPr>
            <p:grpSpPr>
              <a:xfrm>
                <a:off x="3713724" y="2046572"/>
                <a:ext cx="762000" cy="2538607"/>
                <a:chOff x="3713724" y="2046572"/>
                <a:chExt cx="762000" cy="2538607"/>
              </a:xfrm>
            </p:grpSpPr>
            <p:grpSp>
              <p:nvGrpSpPr>
                <p:cNvPr id="13" name="Group 12"/>
                <p:cNvGrpSpPr/>
                <p:nvPr/>
              </p:nvGrpSpPr>
              <p:grpSpPr>
                <a:xfrm>
                  <a:off x="3713724" y="2046572"/>
                  <a:ext cx="762000" cy="696108"/>
                  <a:chOff x="3733800" y="2046572"/>
                  <a:chExt cx="762000" cy="696108"/>
                </a:xfrm>
              </p:grpSpPr>
              <p:sp>
                <p:nvSpPr>
                  <p:cNvPr id="458" name="Oval 457"/>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16" name="Straight Connector 51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Group 517"/>
                <p:cNvGrpSpPr/>
                <p:nvPr/>
              </p:nvGrpSpPr>
              <p:grpSpPr>
                <a:xfrm>
                  <a:off x="3713724" y="2724508"/>
                  <a:ext cx="762000" cy="696108"/>
                  <a:chOff x="3733800" y="2046572"/>
                  <a:chExt cx="762000" cy="696108"/>
                </a:xfrm>
              </p:grpSpPr>
              <p:sp>
                <p:nvSpPr>
                  <p:cNvPr id="519" name="Oval 51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0" name="Straight Connector 51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Group 521"/>
                <p:cNvGrpSpPr/>
                <p:nvPr/>
              </p:nvGrpSpPr>
              <p:grpSpPr>
                <a:xfrm>
                  <a:off x="3713724" y="3420996"/>
                  <a:ext cx="762000" cy="696108"/>
                  <a:chOff x="3733800" y="2046572"/>
                  <a:chExt cx="762000" cy="696108"/>
                </a:xfrm>
              </p:grpSpPr>
              <p:sp>
                <p:nvSpPr>
                  <p:cNvPr id="523" name="Oval 52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4" name="Straight Connector 52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Group 525"/>
                <p:cNvGrpSpPr/>
                <p:nvPr/>
              </p:nvGrpSpPr>
              <p:grpSpPr>
                <a:xfrm>
                  <a:off x="3713724" y="4127979"/>
                  <a:ext cx="762000" cy="457200"/>
                  <a:chOff x="3733800" y="2046572"/>
                  <a:chExt cx="762000" cy="457200"/>
                </a:xfrm>
              </p:grpSpPr>
              <p:sp>
                <p:nvSpPr>
                  <p:cNvPr id="527" name="Oval 52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28" name="Straight Connector 52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30" name="Group 529"/>
              <p:cNvGrpSpPr/>
              <p:nvPr/>
            </p:nvGrpSpPr>
            <p:grpSpPr>
              <a:xfrm>
                <a:off x="4501146" y="2037012"/>
                <a:ext cx="762000" cy="2538607"/>
                <a:chOff x="3713724" y="2046572"/>
                <a:chExt cx="762000" cy="2538607"/>
              </a:xfrm>
            </p:grpSpPr>
            <p:grpSp>
              <p:nvGrpSpPr>
                <p:cNvPr id="531" name="Group 530"/>
                <p:cNvGrpSpPr/>
                <p:nvPr/>
              </p:nvGrpSpPr>
              <p:grpSpPr>
                <a:xfrm>
                  <a:off x="3713724" y="2046572"/>
                  <a:ext cx="762000" cy="696108"/>
                  <a:chOff x="3733800" y="2046572"/>
                  <a:chExt cx="762000" cy="696108"/>
                </a:xfrm>
              </p:grpSpPr>
              <p:sp>
                <p:nvSpPr>
                  <p:cNvPr id="543" name="Oval 54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4" name="Straight Connector 54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Group 531"/>
                <p:cNvGrpSpPr/>
                <p:nvPr/>
              </p:nvGrpSpPr>
              <p:grpSpPr>
                <a:xfrm>
                  <a:off x="3713724" y="2724508"/>
                  <a:ext cx="762000" cy="696108"/>
                  <a:chOff x="3733800" y="2046572"/>
                  <a:chExt cx="762000" cy="696108"/>
                </a:xfrm>
              </p:grpSpPr>
              <p:sp>
                <p:nvSpPr>
                  <p:cNvPr id="540" name="Oval 539"/>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41" name="Straight Connector 540"/>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2" name="Straight Connector 541"/>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Group 532"/>
                <p:cNvGrpSpPr/>
                <p:nvPr/>
              </p:nvGrpSpPr>
              <p:grpSpPr>
                <a:xfrm>
                  <a:off x="3713724" y="3420996"/>
                  <a:ext cx="762000" cy="696108"/>
                  <a:chOff x="3733800" y="2046572"/>
                  <a:chExt cx="762000" cy="696108"/>
                </a:xfrm>
              </p:grpSpPr>
              <p:sp>
                <p:nvSpPr>
                  <p:cNvPr id="537" name="Oval 536"/>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8" name="Straight Connector 537"/>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Straight Connector 538"/>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Group 533"/>
                <p:cNvGrpSpPr/>
                <p:nvPr/>
              </p:nvGrpSpPr>
              <p:grpSpPr>
                <a:xfrm>
                  <a:off x="3713724" y="4127979"/>
                  <a:ext cx="762000" cy="457200"/>
                  <a:chOff x="3733800" y="2046572"/>
                  <a:chExt cx="762000" cy="457200"/>
                </a:xfrm>
              </p:grpSpPr>
              <p:sp>
                <p:nvSpPr>
                  <p:cNvPr id="535" name="Oval 53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36" name="Straight Connector 535"/>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46" name="Group 545"/>
              <p:cNvGrpSpPr/>
              <p:nvPr/>
            </p:nvGrpSpPr>
            <p:grpSpPr>
              <a:xfrm>
                <a:off x="5263146" y="2020475"/>
                <a:ext cx="762000" cy="2538607"/>
                <a:chOff x="3713724" y="2046572"/>
                <a:chExt cx="762000" cy="2538607"/>
              </a:xfrm>
            </p:grpSpPr>
            <p:grpSp>
              <p:nvGrpSpPr>
                <p:cNvPr id="547" name="Group 546"/>
                <p:cNvGrpSpPr/>
                <p:nvPr/>
              </p:nvGrpSpPr>
              <p:grpSpPr>
                <a:xfrm>
                  <a:off x="3713724" y="2046572"/>
                  <a:ext cx="762000" cy="696108"/>
                  <a:chOff x="3733800" y="2046572"/>
                  <a:chExt cx="762000" cy="696108"/>
                </a:xfrm>
              </p:grpSpPr>
              <p:sp>
                <p:nvSpPr>
                  <p:cNvPr id="559" name="Oval 55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60" name="Straight Connector 559"/>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Group 547"/>
                <p:cNvGrpSpPr/>
                <p:nvPr/>
              </p:nvGrpSpPr>
              <p:grpSpPr>
                <a:xfrm>
                  <a:off x="3713724" y="2724508"/>
                  <a:ext cx="762000" cy="696108"/>
                  <a:chOff x="3733800" y="2046572"/>
                  <a:chExt cx="762000" cy="696108"/>
                </a:xfrm>
              </p:grpSpPr>
              <p:sp>
                <p:nvSpPr>
                  <p:cNvPr id="556" name="Oval 555"/>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7" name="Straight Connector 556"/>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Group 548"/>
                <p:cNvGrpSpPr/>
                <p:nvPr/>
              </p:nvGrpSpPr>
              <p:grpSpPr>
                <a:xfrm>
                  <a:off x="3713724" y="3420996"/>
                  <a:ext cx="762000" cy="696108"/>
                  <a:chOff x="3733800" y="2046572"/>
                  <a:chExt cx="762000" cy="696108"/>
                </a:xfrm>
              </p:grpSpPr>
              <p:sp>
                <p:nvSpPr>
                  <p:cNvPr id="553" name="Oval 552"/>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4" name="Straight Connector 553"/>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Group 549"/>
                <p:cNvGrpSpPr/>
                <p:nvPr/>
              </p:nvGrpSpPr>
              <p:grpSpPr>
                <a:xfrm>
                  <a:off x="3713724" y="4127979"/>
                  <a:ext cx="762000" cy="457200"/>
                  <a:chOff x="3733800" y="2046572"/>
                  <a:chExt cx="762000" cy="457200"/>
                </a:xfrm>
              </p:grpSpPr>
              <p:sp>
                <p:nvSpPr>
                  <p:cNvPr id="551" name="Oval 550"/>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52" name="Straight Connector 551"/>
                  <p:cNvCxnSpPr/>
                  <p:nvPr/>
                </p:nvCxnSpPr>
                <p:spPr>
                  <a:xfrm>
                    <a:off x="4191000" y="227517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62" name="Group 561"/>
              <p:cNvGrpSpPr/>
              <p:nvPr/>
            </p:nvGrpSpPr>
            <p:grpSpPr>
              <a:xfrm>
                <a:off x="6025146" y="2037012"/>
                <a:ext cx="457200" cy="2538607"/>
                <a:chOff x="3713724" y="2046572"/>
                <a:chExt cx="457200" cy="2538607"/>
              </a:xfrm>
            </p:grpSpPr>
            <p:grpSp>
              <p:nvGrpSpPr>
                <p:cNvPr id="563" name="Group 562"/>
                <p:cNvGrpSpPr/>
                <p:nvPr/>
              </p:nvGrpSpPr>
              <p:grpSpPr>
                <a:xfrm>
                  <a:off x="3713724" y="2046572"/>
                  <a:ext cx="457200" cy="696108"/>
                  <a:chOff x="3733800" y="2046572"/>
                  <a:chExt cx="457200" cy="696108"/>
                </a:xfrm>
              </p:grpSpPr>
              <p:sp>
                <p:nvSpPr>
                  <p:cNvPr id="575" name="Oval 574"/>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7" name="Straight Connector 576"/>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3713724" y="2724508"/>
                  <a:ext cx="457200" cy="696108"/>
                  <a:chOff x="3733800" y="2046572"/>
                  <a:chExt cx="457200" cy="696108"/>
                </a:xfrm>
              </p:grpSpPr>
              <p:sp>
                <p:nvSpPr>
                  <p:cNvPr id="572" name="Oval 571"/>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4" name="Straight Connector 573"/>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Group 564"/>
                <p:cNvGrpSpPr/>
                <p:nvPr/>
              </p:nvGrpSpPr>
              <p:grpSpPr>
                <a:xfrm>
                  <a:off x="3713724" y="3420996"/>
                  <a:ext cx="457200" cy="696108"/>
                  <a:chOff x="3733800" y="2046572"/>
                  <a:chExt cx="457200" cy="696108"/>
                </a:xfrm>
              </p:grpSpPr>
              <p:sp>
                <p:nvSpPr>
                  <p:cNvPr id="569" name="Oval 568"/>
                  <p:cNvSpPr/>
                  <p:nvPr/>
                </p:nvSpPr>
                <p:spPr>
                  <a:xfrm>
                    <a:off x="3733800" y="2046572"/>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cxnSp>
                <p:nvCxnSpPr>
                  <p:cNvPr id="571" name="Straight Connector 570"/>
                  <p:cNvCxnSpPr/>
                  <p:nvPr/>
                </p:nvCxnSpPr>
                <p:spPr>
                  <a:xfrm>
                    <a:off x="3962400" y="2514080"/>
                    <a:ext cx="0" cy="228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7" name="Oval 566"/>
                <p:cNvSpPr/>
                <p:nvPr/>
              </p:nvSpPr>
              <p:spPr>
                <a:xfrm>
                  <a:off x="3713724" y="4127979"/>
                  <a:ext cx="457200" cy="4572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t>
                  </a:r>
                  <a:endParaRPr lang="en-US" b="1" dirty="0"/>
                </a:p>
              </p:txBody>
            </p:sp>
          </p:grpSp>
        </p:grpSp>
        <p:sp>
          <p:nvSpPr>
            <p:cNvPr id="18" name="Left-Right Arrow 17"/>
            <p:cNvSpPr/>
            <p:nvPr/>
          </p:nvSpPr>
          <p:spPr>
            <a:xfrm>
              <a:off x="4281314"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Left-Right Arrow 578"/>
            <p:cNvSpPr/>
            <p:nvPr/>
          </p:nvSpPr>
          <p:spPr>
            <a:xfrm>
              <a:off x="1772779" y="3308307"/>
              <a:ext cx="1040682" cy="29626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228600" y="2971800"/>
              <a:ext cx="146692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t>Archive</a:t>
              </a:r>
              <a:endParaRPr lang="en-US" b="1" dirty="0"/>
            </a:p>
          </p:txBody>
        </p:sp>
        <p:sp>
          <p:nvSpPr>
            <p:cNvPr id="580" name="TextBox 579"/>
            <p:cNvSpPr txBox="1"/>
            <p:nvPr/>
          </p:nvSpPr>
          <p:spPr>
            <a:xfrm>
              <a:off x="2774282" y="5164751"/>
              <a:ext cx="1566263" cy="369332"/>
            </a:xfrm>
            <a:prstGeom prst="rect">
              <a:avLst/>
            </a:prstGeom>
            <a:noFill/>
          </p:spPr>
          <p:txBody>
            <a:bodyPr wrap="none" rtlCol="0">
              <a:spAutoFit/>
            </a:bodyPr>
            <a:lstStyle/>
            <a:p>
              <a:r>
                <a:rPr lang="en-US" b="1" dirty="0" smtClean="0"/>
                <a:t>Storage Nodes</a:t>
              </a:r>
              <a:endParaRPr lang="en-US" b="1" dirty="0"/>
            </a:p>
          </p:txBody>
        </p:sp>
      </p:grpSp>
    </p:spTree>
    <p:extLst>
      <p:ext uri="{BB962C8B-B14F-4D97-AF65-F5344CB8AC3E}">
        <p14:creationId xmlns:p14="http://schemas.microsoft.com/office/powerpoint/2010/main" val="618465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Gluster</a:t>
            </a:r>
            <a:endParaRPr lang="en-US" dirty="0"/>
          </a:p>
        </p:txBody>
      </p:sp>
      <p:sp>
        <p:nvSpPr>
          <p:cNvPr id="3" name="Content Placeholder 2"/>
          <p:cNvSpPr>
            <a:spLocks noGrp="1"/>
          </p:cNvSpPr>
          <p:nvPr>
            <p:ph idx="1"/>
          </p:nvPr>
        </p:nvSpPr>
        <p:spPr>
          <a:xfrm>
            <a:off x="0" y="802178"/>
            <a:ext cx="9144000" cy="2121996"/>
          </a:xfrm>
        </p:spPr>
        <p:txBody>
          <a:bodyPr>
            <a:normAutofit fontScale="70000" lnSpcReduction="20000"/>
          </a:bodyPr>
          <a:lstStyle/>
          <a:p>
            <a:r>
              <a:rPr lang="en-US" dirty="0">
                <a:hlinkClick r:id="rId2"/>
              </a:rPr>
              <a:t>http://www.gluster.org</a:t>
            </a:r>
            <a:r>
              <a:rPr lang="en-US" dirty="0" smtClean="0">
                <a:hlinkClick r:id="rId2"/>
              </a:rPr>
              <a:t>/</a:t>
            </a:r>
            <a:r>
              <a:rPr lang="en-US" dirty="0"/>
              <a:t> </a:t>
            </a:r>
            <a:r>
              <a:rPr lang="en-US" dirty="0">
                <a:hlinkClick r:id="rId3"/>
              </a:rPr>
              <a:t>http://</a:t>
            </a:r>
            <a:r>
              <a:rPr lang="en-US" dirty="0" smtClean="0">
                <a:hlinkClick r:id="rId3"/>
              </a:rPr>
              <a:t>en.wikipedia.org/wiki/Gluster</a:t>
            </a:r>
            <a:r>
              <a:rPr lang="en-US" dirty="0" smtClean="0"/>
              <a:t> </a:t>
            </a:r>
            <a:br>
              <a:rPr lang="en-US" dirty="0" smtClean="0"/>
            </a:br>
            <a:r>
              <a:rPr lang="en-US" dirty="0" err="1" smtClean="0"/>
              <a:t>GlusterFS</a:t>
            </a:r>
            <a:r>
              <a:rPr lang="en-US" dirty="0" smtClean="0"/>
              <a:t> </a:t>
            </a:r>
            <a:r>
              <a:rPr lang="en-US" dirty="0"/>
              <a:t>is an open </a:t>
            </a:r>
            <a:r>
              <a:rPr lang="en-US" dirty="0" smtClean="0"/>
              <a:t>source GPL, scalable distributed </a:t>
            </a:r>
            <a:r>
              <a:rPr lang="en-US" dirty="0"/>
              <a:t>file system capable of scaling </a:t>
            </a:r>
            <a:r>
              <a:rPr lang="en-US" dirty="0" smtClean="0"/>
              <a:t>and </a:t>
            </a:r>
            <a:r>
              <a:rPr lang="en-US" dirty="0"/>
              <a:t>handling thousands of clients. </a:t>
            </a:r>
            <a:r>
              <a:rPr lang="en-US" dirty="0" smtClean="0"/>
              <a:t>Red Hat currently owns company</a:t>
            </a:r>
          </a:p>
          <a:p>
            <a:pPr lvl="1"/>
            <a:r>
              <a:rPr lang="en-US" dirty="0" err="1"/>
              <a:t>Gluster</a:t>
            </a:r>
            <a:r>
              <a:rPr lang="en-US" dirty="0"/>
              <a:t> </a:t>
            </a:r>
            <a:r>
              <a:rPr lang="en-US" dirty="0" smtClean="0"/>
              <a:t>name combined </a:t>
            </a:r>
            <a:r>
              <a:rPr lang="en-US" dirty="0"/>
              <a:t>GNU and cluster.</a:t>
            </a:r>
            <a:endParaRPr lang="en-US" dirty="0" smtClean="0"/>
          </a:p>
          <a:p>
            <a:r>
              <a:rPr lang="en-US" dirty="0" err="1" smtClean="0"/>
              <a:t>GlusterFS</a:t>
            </a:r>
            <a:r>
              <a:rPr lang="en-US" dirty="0" smtClean="0"/>
              <a:t> </a:t>
            </a:r>
            <a:r>
              <a:rPr lang="en-US" dirty="0"/>
              <a:t>clusters together storage building blocks over </a:t>
            </a:r>
            <a:r>
              <a:rPr lang="en-US" dirty="0" err="1"/>
              <a:t>Infiniband</a:t>
            </a:r>
            <a:r>
              <a:rPr lang="en-US" dirty="0"/>
              <a:t> RDMA or TCP/IP interconnect, aggregating disk and memory resources and managing data in a single global namespace</a:t>
            </a:r>
            <a:r>
              <a:rPr lang="en-US" dirty="0" smtClean="0"/>
              <a:t>.</a:t>
            </a:r>
          </a:p>
        </p:txBody>
      </p:sp>
      <p:pic>
        <p:nvPicPr>
          <p:cNvPr id="2050"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350" y="2924174"/>
            <a:ext cx="4819650" cy="39338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8189" y="3014809"/>
            <a:ext cx="4266161" cy="3693319"/>
          </a:xfrm>
          <a:prstGeom prst="rect">
            <a:avLst/>
          </a:prstGeom>
        </p:spPr>
        <p:txBody>
          <a:bodyPr wrap="square">
            <a:spAutoFit/>
          </a:bodyPr>
          <a:lstStyle/>
          <a:p>
            <a:r>
              <a:rPr lang="en-US" dirty="0"/>
              <a:t>For public cloud deployments, </a:t>
            </a:r>
            <a:r>
              <a:rPr lang="en-US" dirty="0" err="1"/>
              <a:t>GlusterFS</a:t>
            </a:r>
            <a:r>
              <a:rPr lang="en-US" dirty="0"/>
              <a:t> offers an Amazon Web Services (AWS) Amazon Machine Image (AMI), which is deployed on Elastic Compute Cloud (EC2) instances rather than physical servers and the underlying storage is Amazon’s Elastic Block Storage (EBS</a:t>
            </a:r>
            <a:r>
              <a:rPr lang="en-US" dirty="0" smtClean="0"/>
              <a:t>).</a:t>
            </a:r>
          </a:p>
          <a:p>
            <a:r>
              <a:rPr lang="en-US" dirty="0" smtClean="0"/>
              <a:t>In </a:t>
            </a:r>
            <a:r>
              <a:rPr lang="en-US" dirty="0"/>
              <a:t>this environment, capacity is scaled by deploying more EBS storage units, performance is scaled by deploying more EC2 instances, and availability is scaled by n-way replication between AWS availability zones</a:t>
            </a:r>
          </a:p>
        </p:txBody>
      </p:sp>
      <p:pic>
        <p:nvPicPr>
          <p:cNvPr id="2052" name="Picture 4" descr="http://www.gluster.org/images/antmascot.png?14078888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350" y="53029"/>
            <a:ext cx="841202" cy="77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474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2" y="0"/>
            <a:ext cx="6785264" cy="1143000"/>
          </a:xfrm>
        </p:spPr>
        <p:txBody>
          <a:bodyPr/>
          <a:lstStyle/>
          <a:p>
            <a:r>
              <a:rPr lang="en-US" dirty="0" smtClean="0"/>
              <a:t>FUSE</a:t>
            </a:r>
            <a:endParaRPr lang="en-US" dirty="0"/>
          </a:p>
        </p:txBody>
      </p:sp>
      <p:sp>
        <p:nvSpPr>
          <p:cNvPr id="3" name="Content Placeholder 2"/>
          <p:cNvSpPr>
            <a:spLocks noGrp="1"/>
          </p:cNvSpPr>
          <p:nvPr>
            <p:ph idx="1"/>
          </p:nvPr>
        </p:nvSpPr>
        <p:spPr>
          <a:xfrm>
            <a:off x="0" y="720624"/>
            <a:ext cx="9143999" cy="3560432"/>
          </a:xfrm>
        </p:spPr>
        <p:txBody>
          <a:bodyPr>
            <a:noAutofit/>
          </a:bodyPr>
          <a:lstStyle/>
          <a:p>
            <a:r>
              <a:rPr lang="en-US" sz="2000" dirty="0" err="1"/>
              <a:t>Filesystem</a:t>
            </a:r>
            <a:r>
              <a:rPr lang="en-US" sz="2000" dirty="0"/>
              <a:t> in </a:t>
            </a:r>
            <a:r>
              <a:rPr lang="en-US" sz="2000" dirty="0" err="1"/>
              <a:t>Userspace</a:t>
            </a:r>
            <a:r>
              <a:rPr lang="en-US" sz="2000" dirty="0"/>
              <a:t> (FUSE) </a:t>
            </a:r>
            <a:r>
              <a:rPr lang="en-US" sz="2000" dirty="0">
                <a:hlinkClick r:id="rId2"/>
              </a:rPr>
              <a:t>http://</a:t>
            </a:r>
            <a:r>
              <a:rPr lang="en-US" sz="2000" dirty="0" smtClean="0">
                <a:hlinkClick r:id="rId2"/>
              </a:rPr>
              <a:t>fuse.sourceforge.net/</a:t>
            </a:r>
            <a:r>
              <a:rPr lang="en-US" sz="2000" dirty="0"/>
              <a:t> </a:t>
            </a:r>
            <a:r>
              <a:rPr lang="en-US" sz="2000" dirty="0">
                <a:hlinkClick r:id="rId3"/>
              </a:rPr>
              <a:t>http://</a:t>
            </a:r>
            <a:r>
              <a:rPr lang="en-US" sz="2000" dirty="0" smtClean="0">
                <a:hlinkClick r:id="rId3"/>
              </a:rPr>
              <a:t>en.wikipedia.org/wiki/Filesystem_in_Userspace</a:t>
            </a:r>
            <a:r>
              <a:rPr lang="en-US" sz="2000" dirty="0" smtClean="0"/>
              <a:t> GPL/LGPL licensed is </a:t>
            </a:r>
            <a:r>
              <a:rPr lang="en-US" sz="2000" dirty="0"/>
              <a:t>an operating system mechanism for Unix-like computer operating systems that lets non-privileged users create their own file systems without editing kernel code. This is achieved by running file system code in user space while the FUSE module provides only a "bridge" to the actual kernel interfaces</a:t>
            </a:r>
            <a:r>
              <a:rPr lang="en-US" sz="2000" dirty="0" smtClean="0"/>
              <a:t>.</a:t>
            </a:r>
            <a:endParaRPr lang="en-US" sz="2000" dirty="0"/>
          </a:p>
          <a:p>
            <a:r>
              <a:rPr lang="en-US" sz="2000" dirty="0"/>
              <a:t>The original, and commonly used implementation, is implemented as a loadable kernel module</a:t>
            </a:r>
            <a:r>
              <a:rPr lang="en-US" sz="2000" dirty="0" smtClean="0"/>
              <a:t>.</a:t>
            </a:r>
            <a:endParaRPr lang="en-US" sz="2000" dirty="0" smtClean="0">
              <a:hlinkClick r:id="rId2"/>
            </a:endParaRPr>
          </a:p>
          <a:p>
            <a:r>
              <a:rPr lang="en-US" sz="2000" dirty="0" smtClean="0"/>
              <a:t>Used by </a:t>
            </a:r>
            <a:r>
              <a:rPr lang="en-US" sz="2000" dirty="0" err="1" smtClean="0"/>
              <a:t>GlusterFS</a:t>
            </a:r>
            <a:endParaRPr lang="en-US" sz="2000" dirty="0"/>
          </a:p>
        </p:txBody>
      </p:sp>
      <p:pic>
        <p:nvPicPr>
          <p:cNvPr id="4098" name="Picture 2" descr="http://upload.wikimedia.org/wikipedia/commons/thumb/0/08/FUSE_structure.svg/490px-FUSE_structure.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3424930"/>
            <a:ext cx="4667250" cy="35337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75"/>
            <a:ext cx="1390650"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3807854"/>
            <a:ext cx="4380807" cy="2862322"/>
          </a:xfrm>
          <a:prstGeom prst="rect">
            <a:avLst/>
          </a:prstGeom>
        </p:spPr>
        <p:txBody>
          <a:bodyPr wrap="square">
            <a:spAutoFit/>
          </a:bodyPr>
          <a:lstStyle/>
          <a:p>
            <a:pPr marL="342900" indent="-342900">
              <a:buFont typeface="Arial" panose="020B0604020202020204" pitchFamily="34" charset="0"/>
              <a:buChar char="•"/>
            </a:pPr>
            <a:r>
              <a:rPr lang="en-US" sz="2000" dirty="0"/>
              <a:t>FUSE is particularly useful for writing virtual file systems. </a:t>
            </a:r>
            <a:endParaRPr lang="en-US" sz="2000" dirty="0" smtClean="0"/>
          </a:p>
          <a:p>
            <a:pPr marL="342900" indent="-342900">
              <a:buFont typeface="Arial" panose="020B0604020202020204" pitchFamily="34" charset="0"/>
              <a:buChar char="•"/>
            </a:pPr>
            <a:r>
              <a:rPr lang="en-US" sz="2000" dirty="0" smtClean="0"/>
              <a:t>Unlike </a:t>
            </a:r>
            <a:r>
              <a:rPr lang="en-US" sz="2000" dirty="0"/>
              <a:t>traditional file systems that essentially save data to and retrieve data from disk, virtual </a:t>
            </a:r>
            <a:r>
              <a:rPr lang="en-US" sz="2000" dirty="0" err="1"/>
              <a:t>filesystems</a:t>
            </a:r>
            <a:r>
              <a:rPr lang="en-US" sz="2000" dirty="0"/>
              <a:t> do not actually store data themselves. </a:t>
            </a:r>
            <a:endParaRPr lang="en-US" sz="2000" dirty="0" smtClean="0"/>
          </a:p>
          <a:p>
            <a:pPr marL="342900" indent="-342900">
              <a:buFont typeface="Arial" panose="020B0604020202020204" pitchFamily="34" charset="0"/>
              <a:buChar char="•"/>
            </a:pPr>
            <a:r>
              <a:rPr lang="en-US" sz="2000" dirty="0" smtClean="0"/>
              <a:t>They </a:t>
            </a:r>
            <a:r>
              <a:rPr lang="en-US" sz="2000" dirty="0"/>
              <a:t>act as a view or translation of an existing file system or storage device.</a:t>
            </a:r>
          </a:p>
        </p:txBody>
      </p:sp>
    </p:spTree>
    <p:extLst>
      <p:ext uri="{BB962C8B-B14F-4D97-AF65-F5344CB8AC3E}">
        <p14:creationId xmlns:p14="http://schemas.microsoft.com/office/powerpoint/2010/main" val="2348717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Ceph</a:t>
            </a:r>
            <a:endParaRPr lang="en-US" dirty="0"/>
          </a:p>
        </p:txBody>
      </p:sp>
      <p:sp>
        <p:nvSpPr>
          <p:cNvPr id="3" name="Content Placeholder 2"/>
          <p:cNvSpPr>
            <a:spLocks noGrp="1"/>
          </p:cNvSpPr>
          <p:nvPr>
            <p:ph idx="1"/>
          </p:nvPr>
        </p:nvSpPr>
        <p:spPr>
          <a:xfrm>
            <a:off x="0" y="787948"/>
            <a:ext cx="9144000" cy="6070052"/>
          </a:xfrm>
        </p:spPr>
        <p:txBody>
          <a:bodyPr>
            <a:normAutofit fontScale="85000" lnSpcReduction="10000"/>
          </a:bodyPr>
          <a:lstStyle/>
          <a:p>
            <a:r>
              <a:rPr lang="en-US" sz="2400" dirty="0" err="1"/>
              <a:t>Ceph</a:t>
            </a:r>
            <a:r>
              <a:rPr lang="en-US" sz="2400" dirty="0"/>
              <a:t> </a:t>
            </a:r>
            <a:r>
              <a:rPr lang="en-US" sz="2400" dirty="0">
                <a:hlinkClick r:id="rId2"/>
              </a:rPr>
              <a:t>http://en.wikipedia.org/wiki/Ceph_(software</a:t>
            </a:r>
            <a:r>
              <a:rPr lang="en-US" sz="2400" dirty="0" smtClean="0">
                <a:hlinkClick r:id="rId2"/>
              </a:rPr>
              <a:t>)</a:t>
            </a:r>
            <a:r>
              <a:rPr lang="en-US" sz="2400" dirty="0"/>
              <a:t> </a:t>
            </a:r>
            <a:r>
              <a:rPr lang="en-US" sz="2400" dirty="0" smtClean="0"/>
              <a:t/>
            </a:r>
            <a:br>
              <a:rPr lang="en-US" sz="2400" dirty="0" smtClean="0"/>
            </a:br>
            <a:r>
              <a:rPr lang="en-US" sz="2400" dirty="0" smtClean="0">
                <a:hlinkClick r:id="rId3"/>
              </a:rPr>
              <a:t>http</a:t>
            </a:r>
            <a:r>
              <a:rPr lang="en-US" sz="2400" dirty="0">
                <a:hlinkClick r:id="rId3"/>
              </a:rPr>
              <a:t>://ceph.com</a:t>
            </a:r>
            <a:r>
              <a:rPr lang="en-US" sz="2400" dirty="0" smtClean="0">
                <a:hlinkClick r:id="rId3"/>
              </a:rPr>
              <a:t>/</a:t>
            </a:r>
            <a:r>
              <a:rPr lang="en-US" sz="2400" dirty="0" smtClean="0"/>
              <a:t> is </a:t>
            </a:r>
            <a:r>
              <a:rPr lang="en-US" sz="2400" dirty="0"/>
              <a:t>a </a:t>
            </a:r>
            <a:r>
              <a:rPr lang="en-US" sz="2400" dirty="0" smtClean="0"/>
              <a:t>LGPL license </a:t>
            </a:r>
            <a:r>
              <a:rPr lang="en-US" sz="2400" dirty="0"/>
              <a:t>software storage platform </a:t>
            </a:r>
            <a:r>
              <a:rPr lang="en-US" sz="2400" dirty="0" smtClean="0"/>
              <a:t/>
            </a:r>
            <a:br>
              <a:rPr lang="en-US" sz="2400" dirty="0" smtClean="0"/>
            </a:br>
            <a:r>
              <a:rPr lang="en-US" sz="2400" dirty="0" smtClean="0"/>
              <a:t>designed </a:t>
            </a:r>
            <a:r>
              <a:rPr lang="en-US" sz="2400" dirty="0"/>
              <a:t>to present object, block, and file storage from a </a:t>
            </a:r>
            <a:r>
              <a:rPr lang="en-US" sz="2400" dirty="0" smtClean="0"/>
              <a:t/>
            </a:r>
            <a:br>
              <a:rPr lang="en-US" sz="2400" dirty="0" smtClean="0"/>
            </a:br>
            <a:r>
              <a:rPr lang="en-US" sz="2400" dirty="0" smtClean="0"/>
              <a:t>single </a:t>
            </a:r>
            <a:r>
              <a:rPr lang="en-US" sz="2400" dirty="0"/>
              <a:t>distributed computer cluster. </a:t>
            </a:r>
            <a:endParaRPr lang="en-US" sz="2400" dirty="0" smtClean="0"/>
          </a:p>
          <a:p>
            <a:pPr lvl="1"/>
            <a:r>
              <a:rPr lang="en-US" sz="2000" dirty="0" err="1" smtClean="0"/>
              <a:t>Ceph</a:t>
            </a:r>
            <a:r>
              <a:rPr lang="en-US" sz="2000" dirty="0" smtClean="0"/>
              <a:t> is owned by Red Hat</a:t>
            </a:r>
          </a:p>
          <a:p>
            <a:r>
              <a:rPr lang="en-US" sz="2400" dirty="0" err="1" smtClean="0"/>
              <a:t>Ceph's</a:t>
            </a:r>
            <a:r>
              <a:rPr lang="en-US" sz="2400" dirty="0" smtClean="0"/>
              <a:t> </a:t>
            </a:r>
            <a:r>
              <a:rPr lang="en-US" sz="2400" dirty="0"/>
              <a:t>main goals are to be completely distributed without a single point of failure, scalable to the </a:t>
            </a:r>
            <a:r>
              <a:rPr lang="en-US" sz="2400" dirty="0" err="1"/>
              <a:t>exabyte</a:t>
            </a:r>
            <a:r>
              <a:rPr lang="en-US" sz="2400" dirty="0"/>
              <a:t> level, and freely-available. The data is replicated, making it fault </a:t>
            </a:r>
            <a:r>
              <a:rPr lang="en-US" sz="2400" dirty="0" smtClean="0"/>
              <a:t>tolerant</a:t>
            </a:r>
          </a:p>
          <a:p>
            <a:r>
              <a:rPr lang="en-US" sz="2400" dirty="0"/>
              <a:t>OBJECT </a:t>
            </a:r>
            <a:r>
              <a:rPr lang="en-US" sz="2400" dirty="0" smtClean="0"/>
              <a:t>STORAGE: </a:t>
            </a:r>
            <a:r>
              <a:rPr lang="en-US" sz="2400" dirty="0" err="1" smtClean="0"/>
              <a:t>Ceph</a:t>
            </a:r>
            <a:r>
              <a:rPr lang="en-US" sz="2400" dirty="0" smtClean="0"/>
              <a:t> </a:t>
            </a:r>
            <a:r>
              <a:rPr lang="en-US" sz="2400" dirty="0"/>
              <a:t>provides seamless access to objects using native language bindings or </a:t>
            </a:r>
            <a:r>
              <a:rPr lang="en-US" sz="2400" dirty="0" err="1"/>
              <a:t>radosgw</a:t>
            </a:r>
            <a:r>
              <a:rPr lang="en-US" sz="2400" dirty="0"/>
              <a:t>, a REST interface that’s compatible with applications written for </a:t>
            </a:r>
            <a:r>
              <a:rPr lang="en-US" sz="2400" dirty="0" smtClean="0"/>
              <a:t>Amazon S3 </a:t>
            </a:r>
            <a:r>
              <a:rPr lang="en-US" sz="2400" dirty="0"/>
              <a:t>and </a:t>
            </a:r>
            <a:r>
              <a:rPr lang="en-US" sz="2400" dirty="0" err="1" smtClean="0"/>
              <a:t>OpenStack</a:t>
            </a:r>
            <a:r>
              <a:rPr lang="en-US" sz="2400" dirty="0" smtClean="0"/>
              <a:t> Swift.</a:t>
            </a:r>
          </a:p>
          <a:p>
            <a:r>
              <a:rPr lang="en-US" sz="2400" dirty="0"/>
              <a:t>BLOCK </a:t>
            </a:r>
            <a:r>
              <a:rPr lang="en-US" sz="2400" dirty="0" smtClean="0"/>
              <a:t>STORAGE: </a:t>
            </a:r>
            <a:r>
              <a:rPr lang="en-US" sz="2400" dirty="0" err="1" smtClean="0"/>
              <a:t>Ceph’s</a:t>
            </a:r>
            <a:r>
              <a:rPr lang="en-US" sz="2400" dirty="0" smtClean="0"/>
              <a:t> </a:t>
            </a:r>
            <a:r>
              <a:rPr lang="en-US" sz="2400" dirty="0"/>
              <a:t>RADOS Block Device (RBD) provides access to block device images that are striped and replicated across the entire storage cluster</a:t>
            </a:r>
            <a:r>
              <a:rPr lang="en-US" sz="2400" dirty="0" smtClean="0"/>
              <a:t>.</a:t>
            </a:r>
          </a:p>
          <a:p>
            <a:r>
              <a:rPr lang="en-US" sz="2400" dirty="0" smtClean="0"/>
              <a:t>FILE SYSTEM: </a:t>
            </a:r>
            <a:r>
              <a:rPr lang="en-US" sz="2400" dirty="0" err="1"/>
              <a:t>Ceph’s</a:t>
            </a:r>
            <a:r>
              <a:rPr lang="en-US" sz="2400" dirty="0"/>
              <a:t> file system runs on top of the same object storage system that provides object storage and block device interfaces. </a:t>
            </a:r>
            <a:endParaRPr lang="en-US" sz="2400" dirty="0" smtClean="0"/>
          </a:p>
          <a:p>
            <a:pPr lvl="1"/>
            <a:r>
              <a:rPr lang="en-US" sz="2000" dirty="0" smtClean="0"/>
              <a:t>The </a:t>
            </a:r>
            <a:r>
              <a:rPr lang="en-US" sz="2000" dirty="0" err="1"/>
              <a:t>Ceph</a:t>
            </a:r>
            <a:r>
              <a:rPr lang="en-US" sz="2000" dirty="0"/>
              <a:t> metadata server cluster provides a service that maps the directories and file names of the file system to objects stored within RADOS clusters. </a:t>
            </a:r>
            <a:endParaRPr lang="en-US" sz="2000" dirty="0" smtClean="0"/>
          </a:p>
          <a:p>
            <a:pPr lvl="1"/>
            <a:r>
              <a:rPr lang="en-US" sz="2000" dirty="0" smtClean="0"/>
              <a:t>The </a:t>
            </a:r>
            <a:r>
              <a:rPr lang="en-US" sz="2000" dirty="0"/>
              <a:t>metadata server cluster can expand or contract, and it can rebalance the file system dynamically to distribute data evenly among cluster hosts. </a:t>
            </a:r>
            <a:endParaRPr lang="en-US" sz="2000" dirty="0" smtClean="0"/>
          </a:p>
          <a:p>
            <a:pPr lvl="1"/>
            <a:r>
              <a:rPr lang="en-US" sz="2000" dirty="0" smtClean="0"/>
              <a:t>This </a:t>
            </a:r>
            <a:r>
              <a:rPr lang="en-US" sz="2000" dirty="0"/>
              <a:t>ensures high performance and prevents heavy loads on specific hosts within the cluster. </a:t>
            </a:r>
          </a:p>
        </p:txBody>
      </p:sp>
    </p:spTree>
    <p:extLst>
      <p:ext uri="{BB962C8B-B14F-4D97-AF65-F5344CB8AC3E}">
        <p14:creationId xmlns:p14="http://schemas.microsoft.com/office/powerpoint/2010/main" val="2598923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IBM General Parallel File </a:t>
            </a:r>
            <a:r>
              <a:rPr lang="en-US" dirty="0" smtClean="0"/>
              <a:t>System GPFS</a:t>
            </a:r>
            <a:endParaRPr lang="en-US" dirty="0"/>
          </a:p>
        </p:txBody>
      </p:sp>
      <p:sp>
        <p:nvSpPr>
          <p:cNvPr id="3" name="Content Placeholder 2"/>
          <p:cNvSpPr>
            <a:spLocks noGrp="1"/>
          </p:cNvSpPr>
          <p:nvPr>
            <p:ph idx="1"/>
          </p:nvPr>
        </p:nvSpPr>
        <p:spPr>
          <a:xfrm>
            <a:off x="0" y="1226128"/>
            <a:ext cx="9144000" cy="5631872"/>
          </a:xfrm>
        </p:spPr>
        <p:txBody>
          <a:bodyPr>
            <a:normAutofit/>
          </a:bodyPr>
          <a:lstStyle/>
          <a:p>
            <a:r>
              <a:rPr lang="en-US" sz="2000" dirty="0"/>
              <a:t>The </a:t>
            </a:r>
            <a:r>
              <a:rPr lang="en-US" sz="2000" dirty="0" smtClean="0"/>
              <a:t>proprietary General </a:t>
            </a:r>
            <a:r>
              <a:rPr lang="en-US" sz="2000" dirty="0"/>
              <a:t>Parallel File System (GPFS) </a:t>
            </a:r>
            <a:r>
              <a:rPr lang="en-US" sz="2000" dirty="0">
                <a:hlinkClick r:id="rId2"/>
              </a:rPr>
              <a:t>http://</a:t>
            </a:r>
            <a:r>
              <a:rPr lang="en-US" sz="2000" dirty="0" smtClean="0">
                <a:hlinkClick r:id="rId2"/>
              </a:rPr>
              <a:t>en.wikipedia.org/wiki/IBM_General_Parallel_File_System</a:t>
            </a:r>
            <a:r>
              <a:rPr lang="en-US" sz="2000" dirty="0" smtClean="0"/>
              <a:t> is </a:t>
            </a:r>
            <a:r>
              <a:rPr lang="en-US" sz="2000" dirty="0"/>
              <a:t>a high-performance clustered file system developed by IBM. It can be deployed in shared-disk or shared-nothing distributed parallel modes</a:t>
            </a:r>
            <a:r>
              <a:rPr lang="en-US" sz="2000" dirty="0" smtClean="0"/>
              <a:t>.</a:t>
            </a:r>
          </a:p>
          <a:p>
            <a:r>
              <a:rPr lang="en-US" sz="2000" dirty="0" smtClean="0"/>
              <a:t>GPFS-SNC </a:t>
            </a:r>
            <a:r>
              <a:rPr lang="en-US" sz="2000" dirty="0"/>
              <a:t>where SNC stands for Shared Nothing Cluster</a:t>
            </a:r>
            <a:r>
              <a:rPr lang="en-US" sz="2000" dirty="0" smtClean="0"/>
              <a:t> </a:t>
            </a:r>
            <a:r>
              <a:rPr lang="en-US" sz="2000" dirty="0"/>
              <a:t>was officially released with GPFS 3.5 in December 2012, and is now known as GPFS-FPO </a:t>
            </a:r>
            <a:r>
              <a:rPr lang="en-US" sz="2000" dirty="0" smtClean="0"/>
              <a:t>(</a:t>
            </a:r>
            <a:r>
              <a:rPr lang="en-US" sz="2000" dirty="0"/>
              <a:t>File Placement Optimizer). This allows GPFS to use locally attached disks on a cluster of network connected servers rather than requiring dedicated servers with shared disks (e.g. using a SAN). GPFS-FPO </a:t>
            </a:r>
            <a:r>
              <a:rPr lang="en-US" sz="2000" dirty="0" smtClean="0"/>
              <a:t>can </a:t>
            </a:r>
            <a:r>
              <a:rPr lang="en-US" sz="2000" dirty="0"/>
              <a:t>be used as a HDFS-compatible </a:t>
            </a:r>
            <a:r>
              <a:rPr lang="en-US" sz="2000" dirty="0" err="1"/>
              <a:t>filesystem</a:t>
            </a:r>
            <a:r>
              <a:rPr lang="en-US" sz="2000" dirty="0" smtClean="0"/>
              <a:t>.</a:t>
            </a:r>
          </a:p>
          <a:p>
            <a:r>
              <a:rPr lang="en-US" sz="2000" dirty="0" smtClean="0"/>
              <a:t>GPFS would typically be accessed by MPI-IO from compute cluster</a:t>
            </a:r>
          </a:p>
          <a:p>
            <a:r>
              <a:rPr lang="en-US" sz="2000" dirty="0" smtClean="0"/>
              <a:t>Features of GPFS include</a:t>
            </a:r>
          </a:p>
          <a:p>
            <a:pPr lvl="1"/>
            <a:r>
              <a:rPr lang="en-US" sz="1600" dirty="0"/>
              <a:t>Distributed metadata, including the directory tree. There is no single "directory controller" or "index server" in charge of the </a:t>
            </a:r>
            <a:r>
              <a:rPr lang="en-US" sz="1600" dirty="0" err="1"/>
              <a:t>filesystem</a:t>
            </a:r>
            <a:r>
              <a:rPr lang="en-US" sz="1600" dirty="0"/>
              <a:t>.</a:t>
            </a:r>
          </a:p>
          <a:p>
            <a:pPr lvl="1"/>
            <a:r>
              <a:rPr lang="en-US" sz="1600" dirty="0"/>
              <a:t>Efficient indexing of directory entries for very large directories. Many </a:t>
            </a:r>
            <a:r>
              <a:rPr lang="en-US" sz="1600" dirty="0" err="1"/>
              <a:t>filesystems</a:t>
            </a:r>
            <a:r>
              <a:rPr lang="en-US" sz="1600" dirty="0"/>
              <a:t> are limited to a small number of files in a single directory (often, 65536 or a similar small binary number). GPFS does not have such limits.</a:t>
            </a:r>
          </a:p>
          <a:p>
            <a:pPr lvl="1"/>
            <a:r>
              <a:rPr lang="en-US" sz="1600" dirty="0"/>
              <a:t>Distributed locking. This allows for full </a:t>
            </a:r>
            <a:r>
              <a:rPr lang="en-US" sz="1600" dirty="0" err="1"/>
              <a:t>Posix</a:t>
            </a:r>
            <a:r>
              <a:rPr lang="en-US" sz="1600" dirty="0"/>
              <a:t> </a:t>
            </a:r>
            <a:r>
              <a:rPr lang="en-US" sz="1600" dirty="0" err="1"/>
              <a:t>filesystem</a:t>
            </a:r>
            <a:r>
              <a:rPr lang="en-US" sz="1600" dirty="0"/>
              <a:t> semantics, including locking for exclusive file access</a:t>
            </a:r>
          </a:p>
        </p:txBody>
      </p:sp>
    </p:spTree>
    <p:extLst>
      <p:ext uri="{BB962C8B-B14F-4D97-AF65-F5344CB8AC3E}">
        <p14:creationId xmlns:p14="http://schemas.microsoft.com/office/powerpoint/2010/main" val="3662881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GPFS v HDFS</a:t>
            </a:r>
            <a:endParaRPr lang="en-US" dirty="0"/>
          </a:p>
        </p:txBody>
      </p:sp>
      <p:sp>
        <p:nvSpPr>
          <p:cNvPr id="3" name="Content Placeholder 2"/>
          <p:cNvSpPr>
            <a:spLocks noGrp="1"/>
          </p:cNvSpPr>
          <p:nvPr>
            <p:ph idx="1"/>
          </p:nvPr>
        </p:nvSpPr>
        <p:spPr>
          <a:xfrm>
            <a:off x="0" y="1166178"/>
            <a:ext cx="9144000" cy="5691822"/>
          </a:xfrm>
        </p:spPr>
        <p:txBody>
          <a:bodyPr>
            <a:normAutofit fontScale="70000" lnSpcReduction="20000"/>
          </a:bodyPr>
          <a:lstStyle/>
          <a:p>
            <a:r>
              <a:rPr lang="en-US" dirty="0"/>
              <a:t>It is interesting to compare </a:t>
            </a:r>
            <a:r>
              <a:rPr lang="en-US" dirty="0" smtClean="0"/>
              <a:t>GPFS </a:t>
            </a:r>
            <a:r>
              <a:rPr lang="en-US" dirty="0"/>
              <a:t>with Hadoop's HDFS </a:t>
            </a:r>
            <a:r>
              <a:rPr lang="en-US" dirty="0" err="1"/>
              <a:t>filesystem</a:t>
            </a:r>
            <a:r>
              <a:rPr lang="en-US" dirty="0"/>
              <a:t>, which is designed to store similar or greater quantities of data on commodity hardware — that is, datacenters without RAID disks and a Storage Area Network (SAN</a:t>
            </a:r>
            <a:r>
              <a:rPr lang="en-US" dirty="0" smtClean="0"/>
              <a:t>).</a:t>
            </a:r>
            <a:endParaRPr lang="en-US" dirty="0"/>
          </a:p>
          <a:p>
            <a:pPr lvl="1"/>
            <a:r>
              <a:rPr lang="en-US" dirty="0"/>
              <a:t>HDFS also breaks files up into blocks, and stores them on different </a:t>
            </a:r>
            <a:r>
              <a:rPr lang="en-US" dirty="0" err="1"/>
              <a:t>filesystem</a:t>
            </a:r>
            <a:r>
              <a:rPr lang="en-US" dirty="0"/>
              <a:t> nodes.</a:t>
            </a:r>
          </a:p>
          <a:p>
            <a:pPr lvl="1"/>
            <a:r>
              <a:rPr lang="en-US" dirty="0"/>
              <a:t>HDFS does not expect reliable disks, so instead stores copies of the blocks on different nodes. The failure of a node containing a single copy of a block is a minor issue, dealt with by re-replicating another copy of the set of valid blocks, to bring the replication count back up to the desired number. In contrast, while GPFS supports recovery from a lost node, it is a more serious event, one that may include a higher risk of data being (temporarily) lost.</a:t>
            </a:r>
          </a:p>
          <a:p>
            <a:pPr lvl="1"/>
            <a:r>
              <a:rPr lang="en-US" dirty="0"/>
              <a:t>GPFS supports full </a:t>
            </a:r>
            <a:r>
              <a:rPr lang="en-US" dirty="0" err="1"/>
              <a:t>Posix</a:t>
            </a:r>
            <a:r>
              <a:rPr lang="en-US" dirty="0"/>
              <a:t> </a:t>
            </a:r>
            <a:r>
              <a:rPr lang="en-US" dirty="0" err="1"/>
              <a:t>filesystem</a:t>
            </a:r>
            <a:r>
              <a:rPr lang="en-US" dirty="0"/>
              <a:t> semantics. HDFS and GFS </a:t>
            </a:r>
            <a:r>
              <a:rPr lang="en-US" dirty="0" smtClean="0"/>
              <a:t>(Google File System) do </a:t>
            </a:r>
            <a:r>
              <a:rPr lang="en-US" dirty="0"/>
              <a:t>not support full </a:t>
            </a:r>
            <a:r>
              <a:rPr lang="en-US" dirty="0" err="1"/>
              <a:t>Posix</a:t>
            </a:r>
            <a:r>
              <a:rPr lang="en-US" dirty="0"/>
              <a:t> compliance.</a:t>
            </a:r>
          </a:p>
          <a:p>
            <a:pPr lvl="1"/>
            <a:r>
              <a:rPr lang="en-US" dirty="0"/>
              <a:t>GPFS distributes its directory indices and other metadata across the </a:t>
            </a:r>
            <a:r>
              <a:rPr lang="en-US" dirty="0" err="1"/>
              <a:t>filesystem</a:t>
            </a:r>
            <a:r>
              <a:rPr lang="en-US" dirty="0"/>
              <a:t>. Hadoop, in contrast, keeps this on the Primary and Secondary </a:t>
            </a:r>
            <a:r>
              <a:rPr lang="en-US" dirty="0" err="1"/>
              <a:t>Namenodes</a:t>
            </a:r>
            <a:r>
              <a:rPr lang="en-US" dirty="0"/>
              <a:t>, large servers which must store all index information in-RAM.</a:t>
            </a:r>
          </a:p>
          <a:p>
            <a:pPr lvl="1"/>
            <a:r>
              <a:rPr lang="en-US" dirty="0"/>
              <a:t>GPFS breaks files up into small blocks. Hadoop HDFS likes blocks of 64 MB or more, as this reduces the storage requirements of the </a:t>
            </a:r>
            <a:r>
              <a:rPr lang="en-US" dirty="0" err="1"/>
              <a:t>Namenode</a:t>
            </a:r>
            <a:r>
              <a:rPr lang="en-US" dirty="0"/>
              <a:t>. Small blocks or many small files fill up a </a:t>
            </a:r>
            <a:r>
              <a:rPr lang="en-US" dirty="0" err="1"/>
              <a:t>filesystem's</a:t>
            </a:r>
            <a:r>
              <a:rPr lang="en-US" dirty="0"/>
              <a:t> indices fast, so limit the </a:t>
            </a:r>
            <a:r>
              <a:rPr lang="en-US" dirty="0" err="1"/>
              <a:t>filesystem's</a:t>
            </a:r>
            <a:r>
              <a:rPr lang="en-US" dirty="0"/>
              <a:t> size.</a:t>
            </a:r>
          </a:p>
        </p:txBody>
      </p:sp>
    </p:spTree>
    <p:extLst>
      <p:ext uri="{BB962C8B-B14F-4D97-AF65-F5344CB8AC3E}">
        <p14:creationId xmlns:p14="http://schemas.microsoft.com/office/powerpoint/2010/main" val="469379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Federated File </a:t>
            </a:r>
            <a:r>
              <a:rPr lang="en-US" dirty="0" smtClean="0"/>
              <a:t>System GFFS</a:t>
            </a:r>
            <a:endParaRPr lang="en-US" dirty="0"/>
          </a:p>
        </p:txBody>
      </p:sp>
      <p:sp>
        <p:nvSpPr>
          <p:cNvPr id="3" name="Content Placeholder 2"/>
          <p:cNvSpPr>
            <a:spLocks noGrp="1"/>
          </p:cNvSpPr>
          <p:nvPr>
            <p:ph idx="1"/>
          </p:nvPr>
        </p:nvSpPr>
        <p:spPr>
          <a:xfrm>
            <a:off x="0" y="1137083"/>
            <a:ext cx="9144000" cy="5720917"/>
          </a:xfrm>
        </p:spPr>
        <p:txBody>
          <a:bodyPr>
            <a:normAutofit fontScale="77500" lnSpcReduction="20000"/>
          </a:bodyPr>
          <a:lstStyle/>
          <a:p>
            <a:r>
              <a:rPr lang="en-US" dirty="0">
                <a:hlinkClick r:id="rId2"/>
              </a:rPr>
              <a:t>http://</a:t>
            </a:r>
            <a:r>
              <a:rPr lang="en-US" dirty="0" smtClean="0">
                <a:hlinkClick r:id="rId2"/>
              </a:rPr>
              <a:t>genesis2.virginia.edu/wiki/Main/GFFS</a:t>
            </a:r>
            <a:r>
              <a:rPr lang="en-US" dirty="0" smtClean="0"/>
              <a:t> XSEDE </a:t>
            </a:r>
            <a:br>
              <a:rPr lang="en-US" dirty="0" smtClean="0"/>
            </a:br>
            <a:r>
              <a:rPr lang="en-US" dirty="0" smtClean="0"/>
              <a:t>file system is part of Genesis II project at University of Virginia</a:t>
            </a:r>
          </a:p>
          <a:p>
            <a:r>
              <a:rPr lang="en-US" dirty="0"/>
              <a:t>The GFFS was born out of a need to access and manipulate remote resources such as file systems in a federated, secure, standardized, scalable, and transparent manner without requiring either data owners or applications developers and users to change how they store and access data in any way.</a:t>
            </a:r>
          </a:p>
          <a:p>
            <a:r>
              <a:rPr lang="en-US" dirty="0"/>
              <a:t>The GFFS accomplishes this by employing a global path-based namespace, e.g., /data/bio/file1. </a:t>
            </a:r>
            <a:endParaRPr lang="en-US" dirty="0" smtClean="0"/>
          </a:p>
          <a:p>
            <a:pPr lvl="1"/>
            <a:r>
              <a:rPr lang="en-US" dirty="0" smtClean="0"/>
              <a:t>Data </a:t>
            </a:r>
            <a:r>
              <a:rPr lang="en-US" dirty="0"/>
              <a:t>in existing file systems, whether they are Windows file systems, </a:t>
            </a:r>
            <a:r>
              <a:rPr lang="en-US" dirty="0" err="1"/>
              <a:t>MacOS</a:t>
            </a:r>
            <a:r>
              <a:rPr lang="en-US" dirty="0"/>
              <a:t> file systems, AFS, Linux, or </a:t>
            </a:r>
            <a:r>
              <a:rPr lang="en-US" dirty="0" err="1"/>
              <a:t>Lustre</a:t>
            </a:r>
            <a:r>
              <a:rPr lang="en-US" dirty="0"/>
              <a:t> file systems can then be exported, or linked into the global namespace. </a:t>
            </a:r>
            <a:endParaRPr lang="en-US" dirty="0" smtClean="0"/>
          </a:p>
          <a:p>
            <a:pPr lvl="1"/>
            <a:r>
              <a:rPr lang="en-US" dirty="0" smtClean="0"/>
              <a:t>For </a:t>
            </a:r>
            <a:r>
              <a:rPr lang="en-US" dirty="0"/>
              <a:t>example, a user could export a local rooted directory structure on their “C” drive, C:\work\collaboration-with-Bob, into the global namespace at /data/bio/project-Phil. Files and directories on the user’s “C” drive in \work\collaboration-with-bob would then, subject to access control, be accessible to users in the GFFS via the /data/bio/project-Bob path.</a:t>
            </a:r>
          </a:p>
        </p:txBody>
      </p:sp>
    </p:spTree>
    <p:extLst>
      <p:ext uri="{BB962C8B-B14F-4D97-AF65-F5344CB8AC3E}">
        <p14:creationId xmlns:p14="http://schemas.microsoft.com/office/powerpoint/2010/main" val="508629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enesis2.virginia.edu/wiki/uploads/Main/gff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17"/>
            <a:ext cx="9233073" cy="69248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16154" y="6499733"/>
            <a:ext cx="4216919" cy="421553"/>
          </a:xfrm>
        </p:spPr>
        <p:txBody>
          <a:bodyPr>
            <a:normAutofit fontScale="90000"/>
          </a:bodyPr>
          <a:lstStyle/>
          <a:p>
            <a:r>
              <a:rPr lang="en-US" sz="2400" dirty="0"/>
              <a:t>Global Federated File System GFFS</a:t>
            </a:r>
          </a:p>
        </p:txBody>
      </p:sp>
    </p:spTree>
    <p:extLst>
      <p:ext uri="{BB962C8B-B14F-4D97-AF65-F5344CB8AC3E}">
        <p14:creationId xmlns:p14="http://schemas.microsoft.com/office/powerpoint/2010/main" val="2544916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b="1" dirty="0">
                <a:solidFill>
                  <a:srgbClr val="FF0000"/>
                </a:solidFill>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1820581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9"/>
            <a:ext cx="8229600" cy="892011"/>
          </a:xfrm>
        </p:spPr>
        <p:txBody>
          <a:bodyPr/>
          <a:lstStyle/>
          <a:p>
            <a:r>
              <a:rPr lang="en-US" b="1" dirty="0" smtClean="0"/>
              <a:t>Hadoop HDFS</a:t>
            </a:r>
            <a:endParaRPr lang="en-US" b="1" dirty="0"/>
          </a:p>
        </p:txBody>
      </p:sp>
      <p:sp>
        <p:nvSpPr>
          <p:cNvPr id="3" name="Content Placeholder 2"/>
          <p:cNvSpPr>
            <a:spLocks noGrp="1"/>
          </p:cNvSpPr>
          <p:nvPr>
            <p:ph idx="1"/>
          </p:nvPr>
        </p:nvSpPr>
        <p:spPr>
          <a:xfrm>
            <a:off x="0" y="826888"/>
            <a:ext cx="9144000" cy="5954110"/>
          </a:xfrm>
        </p:spPr>
        <p:txBody>
          <a:bodyPr>
            <a:normAutofit/>
          </a:bodyPr>
          <a:lstStyle/>
          <a:p>
            <a:r>
              <a:rPr lang="en-US" sz="2400" dirty="0">
                <a:hlinkClick r:id="rId2"/>
              </a:rPr>
              <a:t>http://hadoop.apache.org</a:t>
            </a:r>
            <a:r>
              <a:rPr lang="en-US" sz="2400" dirty="0" smtClean="0">
                <a:hlinkClick r:id="rId2"/>
              </a:rPr>
              <a:t>/</a:t>
            </a:r>
            <a:endParaRPr lang="en-US" sz="2400" dirty="0" smtClean="0"/>
          </a:p>
          <a:p>
            <a:r>
              <a:rPr lang="en-US" sz="2400" dirty="0"/>
              <a:t>Hadoop Distributed File System (</a:t>
            </a:r>
            <a:r>
              <a:rPr lang="en-US" sz="2400" dirty="0" smtClean="0"/>
              <a:t>HDFS) is a distributed </a:t>
            </a:r>
            <a:r>
              <a:rPr lang="en-US" sz="2400" dirty="0"/>
              <a:t>file system intended for high-throughput access to large data sets on commodity </a:t>
            </a:r>
            <a:r>
              <a:rPr lang="en-US" sz="2400" dirty="0" smtClean="0"/>
              <a:t>hardware; modelled on Google File System GFS.</a:t>
            </a:r>
          </a:p>
          <a:p>
            <a:r>
              <a:rPr lang="en-US" sz="2400" dirty="0" smtClean="0"/>
              <a:t>Data is stored in replicated fashion on same nodes that one uses for computing i.e. realizes goal of bringing computing to data</a:t>
            </a:r>
          </a:p>
          <a:p>
            <a:r>
              <a:rPr lang="en-US" sz="2400" dirty="0" smtClean="0"/>
              <a:t>Key goals include:</a:t>
            </a:r>
          </a:p>
          <a:p>
            <a:pPr lvl="1"/>
            <a:r>
              <a:rPr lang="en-US" sz="2000" dirty="0" smtClean="0"/>
              <a:t> </a:t>
            </a:r>
            <a:r>
              <a:rPr lang="en-US" sz="2000" dirty="0"/>
              <a:t>fault </a:t>
            </a:r>
            <a:r>
              <a:rPr lang="en-US" sz="2000" dirty="0" smtClean="0"/>
              <a:t>tolerance </a:t>
            </a:r>
          </a:p>
          <a:p>
            <a:pPr lvl="1"/>
            <a:r>
              <a:rPr lang="en-US" sz="2000" dirty="0" smtClean="0"/>
              <a:t>scalability</a:t>
            </a:r>
          </a:p>
          <a:p>
            <a:pPr lvl="1"/>
            <a:r>
              <a:rPr lang="en-US" sz="2000" dirty="0" smtClean="0"/>
              <a:t>efficiency</a:t>
            </a:r>
          </a:p>
          <a:p>
            <a:pPr lvl="1"/>
            <a:r>
              <a:rPr lang="en-US" sz="2000" dirty="0" smtClean="0"/>
              <a:t>reliability</a:t>
            </a:r>
            <a:endParaRPr lang="en-US" sz="2000" dirty="0"/>
          </a:p>
          <a:p>
            <a:r>
              <a:rPr lang="en-US" sz="2400" dirty="0" smtClean="0"/>
              <a:t>With MapReduce, </a:t>
            </a:r>
            <a:r>
              <a:rPr lang="en-US" sz="2400" dirty="0"/>
              <a:t>reduces the network I/O</a:t>
            </a:r>
            <a:r>
              <a:rPr lang="en-US" sz="2400" dirty="0" smtClean="0"/>
              <a:t> by moving processing </a:t>
            </a:r>
            <a:r>
              <a:rPr lang="en-US" sz="2400" dirty="0"/>
              <a:t>tasks </a:t>
            </a:r>
            <a:r>
              <a:rPr lang="en-US" sz="2400" dirty="0" smtClean="0"/>
              <a:t>to the </a:t>
            </a:r>
            <a:r>
              <a:rPr lang="en-US" sz="2400" dirty="0"/>
              <a:t>physical node where the data </a:t>
            </a:r>
            <a:r>
              <a:rPr lang="en-US" sz="2400" dirty="0" smtClean="0"/>
              <a:t>resides rather than moving data. </a:t>
            </a:r>
          </a:p>
          <a:p>
            <a:r>
              <a:rPr lang="en-US" sz="2400" dirty="0" smtClean="0"/>
              <a:t>HDFS is a subproject </a:t>
            </a:r>
            <a:r>
              <a:rPr lang="en-US" sz="2400" dirty="0"/>
              <a:t>of Apache </a:t>
            </a:r>
            <a:r>
              <a:rPr lang="en-US" sz="2400" dirty="0" smtClean="0"/>
              <a:t>Hadoop and is installed with Hadoop.</a:t>
            </a:r>
            <a:endParaRPr lang="en-US" sz="2400" dirty="0"/>
          </a:p>
          <a:p>
            <a:endParaRPr lang="en-US" sz="2400" dirty="0"/>
          </a:p>
        </p:txBody>
      </p:sp>
    </p:spTree>
    <p:extLst>
      <p:ext uri="{BB962C8B-B14F-4D97-AF65-F5344CB8AC3E}">
        <p14:creationId xmlns:p14="http://schemas.microsoft.com/office/powerpoint/2010/main" val="3079487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6" y="-5917"/>
            <a:ext cx="5106093" cy="729124"/>
          </a:xfrm>
        </p:spPr>
        <p:txBody>
          <a:bodyPr/>
          <a:lstStyle/>
          <a:p>
            <a:r>
              <a:rPr lang="en-US" dirty="0" err="1" smtClean="0"/>
              <a:t>OpenStack</a:t>
            </a:r>
            <a:r>
              <a:rPr lang="en-US" dirty="0" smtClean="0"/>
              <a:t> Swift</a:t>
            </a:r>
            <a:endParaRPr lang="en-US" dirty="0"/>
          </a:p>
        </p:txBody>
      </p:sp>
      <p:sp>
        <p:nvSpPr>
          <p:cNvPr id="3" name="Content Placeholder 2"/>
          <p:cNvSpPr>
            <a:spLocks noGrp="1"/>
          </p:cNvSpPr>
          <p:nvPr>
            <p:ph idx="1"/>
          </p:nvPr>
        </p:nvSpPr>
        <p:spPr>
          <a:xfrm>
            <a:off x="-58189" y="761016"/>
            <a:ext cx="9144000" cy="6096984"/>
          </a:xfrm>
        </p:spPr>
        <p:txBody>
          <a:bodyPr>
            <a:normAutofit fontScale="70000" lnSpcReduction="20000"/>
          </a:bodyPr>
          <a:lstStyle/>
          <a:p>
            <a:r>
              <a:rPr lang="en-US" dirty="0">
                <a:hlinkClick r:id="rId2"/>
              </a:rPr>
              <a:t>http://</a:t>
            </a:r>
            <a:r>
              <a:rPr lang="en-US" dirty="0" smtClean="0">
                <a:hlinkClick r:id="rId2"/>
              </a:rPr>
              <a:t>docs.openstack.org/admin-guide-cloud/content/objectstorage_characteristics.html</a:t>
            </a:r>
            <a:endParaRPr lang="en-US" dirty="0" smtClean="0"/>
          </a:p>
          <a:p>
            <a:r>
              <a:rPr lang="en-US" dirty="0" smtClean="0"/>
              <a:t>This provides an Object Store similar to Amazon’s S3</a:t>
            </a:r>
          </a:p>
          <a:p>
            <a:r>
              <a:rPr lang="en-US" dirty="0" smtClean="0"/>
              <a:t>The </a:t>
            </a:r>
            <a:r>
              <a:rPr lang="en-US" dirty="0"/>
              <a:t>key characteristics of </a:t>
            </a:r>
            <a:r>
              <a:rPr lang="en-US" dirty="0" smtClean="0"/>
              <a:t>Swift are </a:t>
            </a:r>
            <a:r>
              <a:rPr lang="en-US" dirty="0"/>
              <a:t>that</a:t>
            </a:r>
            <a:r>
              <a:rPr lang="en-US" dirty="0" smtClean="0"/>
              <a:t>:</a:t>
            </a:r>
            <a:endParaRPr lang="en-US" dirty="0"/>
          </a:p>
          <a:p>
            <a:pPr lvl="1"/>
            <a:r>
              <a:rPr lang="en-US" dirty="0"/>
              <a:t>All objects stored in Object Storage have a URL</a:t>
            </a:r>
            <a:r>
              <a:rPr lang="en-US" dirty="0" smtClean="0"/>
              <a:t>.</a:t>
            </a:r>
            <a:endParaRPr lang="en-US" dirty="0"/>
          </a:p>
          <a:p>
            <a:pPr lvl="1"/>
            <a:r>
              <a:rPr lang="en-US" dirty="0"/>
              <a:t>All objects stored are replicated 3✕ in as-unique-as-possible zones, which can be defined as a group of drives, a node, a rack, and so on</a:t>
            </a:r>
            <a:r>
              <a:rPr lang="en-US" dirty="0" smtClean="0"/>
              <a:t>.</a:t>
            </a:r>
            <a:endParaRPr lang="en-US" dirty="0"/>
          </a:p>
          <a:p>
            <a:pPr lvl="1"/>
            <a:r>
              <a:rPr lang="en-US" dirty="0"/>
              <a:t>All objects have their own metadata</a:t>
            </a:r>
            <a:r>
              <a:rPr lang="en-US" dirty="0" smtClean="0"/>
              <a:t>.</a:t>
            </a:r>
            <a:endParaRPr lang="en-US" dirty="0"/>
          </a:p>
          <a:p>
            <a:pPr lvl="1"/>
            <a:r>
              <a:rPr lang="en-US" dirty="0"/>
              <a:t>Developers interact with the object storage system through a </a:t>
            </a:r>
            <a:r>
              <a:rPr lang="en-US" dirty="0" err="1"/>
              <a:t>RESTful</a:t>
            </a:r>
            <a:r>
              <a:rPr lang="en-US" dirty="0"/>
              <a:t> HTTP API</a:t>
            </a:r>
            <a:r>
              <a:rPr lang="en-US" dirty="0" smtClean="0"/>
              <a:t>.</a:t>
            </a:r>
            <a:endParaRPr lang="en-US" dirty="0"/>
          </a:p>
          <a:p>
            <a:pPr lvl="1"/>
            <a:r>
              <a:rPr lang="en-US" dirty="0"/>
              <a:t>Object data can be located anywhere in the cluster</a:t>
            </a:r>
            <a:r>
              <a:rPr lang="en-US" dirty="0" smtClean="0"/>
              <a:t>.</a:t>
            </a:r>
            <a:endParaRPr lang="en-US" dirty="0"/>
          </a:p>
          <a:p>
            <a:pPr lvl="1"/>
            <a:r>
              <a:rPr lang="en-US" dirty="0"/>
              <a:t>The cluster scales by adding additional nodes without sacrificing performance, which allows a more cost-effective linear storage expansion than fork-lift upgrades</a:t>
            </a:r>
            <a:r>
              <a:rPr lang="en-US" dirty="0" smtClean="0"/>
              <a:t>.</a:t>
            </a:r>
            <a:endParaRPr lang="en-US" dirty="0"/>
          </a:p>
          <a:p>
            <a:pPr lvl="1"/>
            <a:r>
              <a:rPr lang="en-US" dirty="0"/>
              <a:t>Data doesn't have to be migrate to an entirely new storage system</a:t>
            </a:r>
            <a:r>
              <a:rPr lang="en-US" dirty="0" smtClean="0"/>
              <a:t>.</a:t>
            </a:r>
            <a:endParaRPr lang="en-US" dirty="0"/>
          </a:p>
          <a:p>
            <a:pPr lvl="1"/>
            <a:r>
              <a:rPr lang="en-US" dirty="0"/>
              <a:t>New nodes can be added to the cluster </a:t>
            </a:r>
            <a:r>
              <a:rPr lang="en-US" dirty="0" smtClean="0"/>
              <a:t/>
            </a:r>
            <a:br>
              <a:rPr lang="en-US" dirty="0" smtClean="0"/>
            </a:br>
            <a:r>
              <a:rPr lang="en-US" dirty="0" smtClean="0"/>
              <a:t>without </a:t>
            </a:r>
            <a:r>
              <a:rPr lang="en-US" dirty="0"/>
              <a:t>downtime</a:t>
            </a:r>
            <a:r>
              <a:rPr lang="en-US" dirty="0" smtClean="0"/>
              <a:t>.</a:t>
            </a:r>
            <a:endParaRPr lang="en-US" dirty="0"/>
          </a:p>
          <a:p>
            <a:pPr lvl="1"/>
            <a:r>
              <a:rPr lang="en-US" dirty="0"/>
              <a:t>Failed nodes and disks can be swapped </a:t>
            </a:r>
            <a:r>
              <a:rPr lang="en-US" dirty="0" smtClean="0"/>
              <a:t/>
            </a:r>
            <a:br>
              <a:rPr lang="en-US" dirty="0" smtClean="0"/>
            </a:br>
            <a:r>
              <a:rPr lang="en-US" dirty="0" smtClean="0"/>
              <a:t>out </a:t>
            </a:r>
            <a:r>
              <a:rPr lang="en-US" dirty="0"/>
              <a:t>without downtime</a:t>
            </a:r>
            <a:r>
              <a:rPr lang="en-US" dirty="0" smtClean="0"/>
              <a:t>.</a:t>
            </a:r>
            <a:endParaRPr lang="en-US" dirty="0"/>
          </a:p>
          <a:p>
            <a:pPr lvl="1"/>
            <a:r>
              <a:rPr lang="en-US" dirty="0"/>
              <a:t>It runs on industry-standard hardware, </a:t>
            </a:r>
            <a:r>
              <a:rPr lang="en-US" dirty="0" smtClean="0"/>
              <a:t/>
            </a:r>
            <a:br>
              <a:rPr lang="en-US" dirty="0" smtClean="0"/>
            </a:br>
            <a:r>
              <a:rPr lang="en-US" dirty="0" smtClean="0"/>
              <a:t>such </a:t>
            </a:r>
            <a:r>
              <a:rPr lang="en-US" dirty="0"/>
              <a:t>as Dell, HP, and </a:t>
            </a:r>
            <a:r>
              <a:rPr lang="en-US" dirty="0" err="1"/>
              <a:t>Supermicro</a:t>
            </a:r>
            <a:r>
              <a:rPr lang="en-US" dirty="0"/>
              <a:t>.</a:t>
            </a:r>
          </a:p>
        </p:txBody>
      </p:sp>
      <p:pic>
        <p:nvPicPr>
          <p:cNvPr id="1026" name="Picture 2" descr="http://docs.openstack.org/admin-guide-cloud/content/figures/9/a/common/figures/object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404" y="4910276"/>
            <a:ext cx="3809596" cy="1947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penStack Docume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8" y="11112"/>
            <a:ext cx="14954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6934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Cloud Object Storage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Google Cloud Storage </a:t>
            </a:r>
          </a:p>
          <a:p>
            <a:pPr lvl="1"/>
            <a:r>
              <a:rPr lang="en-US" dirty="0">
                <a:hlinkClick r:id="rId2"/>
              </a:rPr>
              <a:t>https://cloud.google.com/products/cloud-storage</a:t>
            </a:r>
            <a:r>
              <a:rPr lang="en-US" dirty="0" smtClean="0">
                <a:hlinkClick r:id="rId2"/>
              </a:rPr>
              <a:t>/</a:t>
            </a:r>
            <a:endParaRPr lang="en-US" dirty="0" smtClean="0"/>
          </a:p>
          <a:p>
            <a:pPr lvl="1"/>
            <a:r>
              <a:rPr lang="en-US" dirty="0" smtClean="0"/>
              <a:t>is a fast, scalable and highly available object store. </a:t>
            </a:r>
          </a:p>
          <a:p>
            <a:pPr lvl="1"/>
            <a:r>
              <a:rPr lang="en-US" dirty="0" smtClean="0"/>
              <a:t>Cloud storage can be used to store large amount of data that doesn’t require a schema. </a:t>
            </a:r>
            <a:r>
              <a:rPr lang="en-US" dirty="0" err="1" smtClean="0"/>
              <a:t>i.e</a:t>
            </a:r>
            <a:r>
              <a:rPr lang="en-US" dirty="0" smtClean="0"/>
              <a:t> images, video files</a:t>
            </a:r>
          </a:p>
          <a:p>
            <a:r>
              <a:rPr lang="en-US" dirty="0" smtClean="0"/>
              <a:t>See </a:t>
            </a:r>
            <a:r>
              <a:rPr lang="en-US" dirty="0" smtClean="0">
                <a:hlinkClick r:id="rId3"/>
              </a:rPr>
              <a:t>http</a:t>
            </a:r>
            <a:r>
              <a:rPr lang="en-US" dirty="0">
                <a:hlinkClick r:id="rId3"/>
              </a:rPr>
              <a:t>://aws.amazon.com/s3</a:t>
            </a:r>
            <a:r>
              <a:rPr lang="en-US" dirty="0" smtClean="0">
                <a:hlinkClick r:id="rId3"/>
              </a:rPr>
              <a:t>/</a:t>
            </a:r>
            <a:r>
              <a:rPr lang="en-US" dirty="0" smtClean="0"/>
              <a:t> for Amazon equivalent and Azure </a:t>
            </a:r>
            <a:r>
              <a:rPr lang="en-US" dirty="0"/>
              <a:t>Blob </a:t>
            </a:r>
            <a:r>
              <a:rPr lang="en-US" dirty="0">
                <a:hlinkClick r:id="rId4"/>
              </a:rPr>
              <a:t>http://azure.microsoft.com/en-us/documentation/articles/storage-dotnet-how-to-use-blobs/#</a:t>
            </a:r>
            <a:r>
              <a:rPr lang="en-US" dirty="0" smtClean="0">
                <a:hlinkClick r:id="rId4"/>
              </a:rPr>
              <a:t>what-is</a:t>
            </a:r>
            <a:r>
              <a:rPr lang="en-US" dirty="0" smtClean="0"/>
              <a:t> for Azure equivalent</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1251473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671"/>
            <a:ext cx="6785264" cy="1143000"/>
          </a:xfrm>
        </p:spPr>
        <p:txBody>
          <a:bodyPr/>
          <a:lstStyle/>
          <a:p>
            <a:r>
              <a:rPr lang="en-US" dirty="0" smtClean="0"/>
              <a:t>Facebook Haystack</a:t>
            </a:r>
            <a:endParaRPr lang="en-US" dirty="0"/>
          </a:p>
        </p:txBody>
      </p:sp>
      <p:sp>
        <p:nvSpPr>
          <p:cNvPr id="3" name="Content Placeholder 2"/>
          <p:cNvSpPr>
            <a:spLocks noGrp="1"/>
          </p:cNvSpPr>
          <p:nvPr>
            <p:ph idx="1"/>
          </p:nvPr>
        </p:nvSpPr>
        <p:spPr>
          <a:xfrm>
            <a:off x="0" y="685801"/>
            <a:ext cx="9144000" cy="2031273"/>
          </a:xfrm>
        </p:spPr>
        <p:txBody>
          <a:bodyPr>
            <a:noAutofit/>
          </a:bodyPr>
          <a:lstStyle/>
          <a:p>
            <a:r>
              <a:rPr lang="en-US" sz="2400" dirty="0"/>
              <a:t>Object Store for photos</a:t>
            </a:r>
          </a:p>
          <a:p>
            <a:r>
              <a:rPr lang="en-US" sz="2400" dirty="0"/>
              <a:t>Replaced NFS file system with one file per photo </a:t>
            </a:r>
            <a:r>
              <a:rPr lang="en-US" sz="2400" dirty="0" smtClean="0"/>
              <a:t/>
            </a:r>
            <a:br>
              <a:rPr lang="en-US" sz="2400" dirty="0" smtClean="0"/>
            </a:br>
            <a:r>
              <a:rPr lang="en-US" sz="2400" dirty="0" smtClean="0"/>
              <a:t>which </a:t>
            </a:r>
            <a:r>
              <a:rPr lang="en-US" sz="2400" dirty="0"/>
              <a:t>had too much metadata</a:t>
            </a:r>
          </a:p>
          <a:p>
            <a:r>
              <a:rPr lang="en-US" sz="1800" dirty="0" smtClean="0">
                <a:hlinkClick r:id="rId2"/>
              </a:rPr>
              <a:t>http</a:t>
            </a:r>
            <a:r>
              <a:rPr lang="en-US" sz="1800" dirty="0">
                <a:hlinkClick r:id="rId2"/>
              </a:rPr>
              <a:t>://cse.unl.edu/~</a:t>
            </a:r>
            <a:r>
              <a:rPr lang="en-US" sz="1800" dirty="0" smtClean="0">
                <a:hlinkClick r:id="rId2"/>
              </a:rPr>
              <a:t>ylu/csce990/notes/HayStack_Facebook_ShakthiBachala.pptx</a:t>
            </a:r>
            <a:r>
              <a:rPr lang="en-US" sz="1800" dirty="0" smtClean="0"/>
              <a:t> </a:t>
            </a:r>
            <a:endParaRPr lang="en-US" sz="1800" dirty="0"/>
          </a:p>
          <a:p>
            <a:r>
              <a:rPr lang="en-US" sz="1800" dirty="0">
                <a:hlinkClick r:id="rId3"/>
              </a:rPr>
              <a:t>https://</a:t>
            </a:r>
            <a:r>
              <a:rPr lang="en-US" sz="1800" dirty="0" smtClean="0">
                <a:hlinkClick r:id="rId3"/>
              </a:rPr>
              <a:t>www.usenix.org/legacy/event/osdi10/tech/full_papers/Beaver.pdf</a:t>
            </a:r>
            <a:r>
              <a:rPr lang="en-US" sz="1800" dirty="0" smtClean="0"/>
              <a:t> </a:t>
            </a:r>
          </a:p>
          <a:p>
            <a:pPr lvl="1"/>
            <a:endParaRPr lang="en-US" sz="2000" dirty="0"/>
          </a:p>
        </p:txBody>
      </p:sp>
      <p:pic>
        <p:nvPicPr>
          <p:cNvPr id="5" name="Picture 2"/>
          <p:cNvPicPr>
            <a:picLocks noChangeAspect="1" noChangeArrowheads="1"/>
          </p:cNvPicPr>
          <p:nvPr/>
        </p:nvPicPr>
        <p:blipFill>
          <a:blip r:embed="rId4" cstate="print"/>
          <a:srcRect l="53663" t="27119" r="11379" b="16949"/>
          <a:stretch>
            <a:fillRect/>
          </a:stretch>
        </p:blipFill>
        <p:spPr bwMode="auto">
          <a:xfrm>
            <a:off x="4881921" y="2595982"/>
            <a:ext cx="4262079" cy="4262018"/>
          </a:xfrm>
          <a:prstGeom prst="rect">
            <a:avLst/>
          </a:prstGeom>
          <a:noFill/>
          <a:ln w="9525">
            <a:noFill/>
            <a:miter lim="800000"/>
            <a:headEnd/>
            <a:tailEnd/>
          </a:ln>
        </p:spPr>
      </p:pic>
      <p:sp>
        <p:nvSpPr>
          <p:cNvPr id="6" name="Rectangle 5"/>
          <p:cNvSpPr/>
          <p:nvPr/>
        </p:nvSpPr>
        <p:spPr>
          <a:xfrm>
            <a:off x="0" y="2993899"/>
            <a:ext cx="4881921" cy="2677656"/>
          </a:xfrm>
          <a:prstGeom prst="rect">
            <a:avLst/>
          </a:prstGeom>
        </p:spPr>
        <p:txBody>
          <a:bodyPr wrap="square">
            <a:spAutoFit/>
          </a:bodyPr>
          <a:lstStyle/>
          <a:p>
            <a:r>
              <a:rPr lang="en-US" sz="2400" dirty="0"/>
              <a:t>Facebook serves long tail so traditional cache and CDN (Content Delivery Network)  did not perform well</a:t>
            </a:r>
          </a:p>
          <a:p>
            <a:pPr lvl="1"/>
            <a:r>
              <a:rPr lang="en-US" sz="2400" dirty="0"/>
              <a:t>Normal website had 99% CDN hit rate but </a:t>
            </a:r>
            <a:r>
              <a:rPr lang="en-US" sz="2400" dirty="0" smtClean="0"/>
              <a:t>Facebook </a:t>
            </a:r>
            <a:r>
              <a:rPr lang="en-US" sz="2400" dirty="0" smtClean="0"/>
              <a:t>has only </a:t>
            </a:r>
            <a:r>
              <a:rPr lang="en-US" sz="2400" dirty="0"/>
              <a:t>around 80% CDN hit rate</a:t>
            </a:r>
          </a:p>
        </p:txBody>
      </p:sp>
    </p:spTree>
    <p:extLst>
      <p:ext uri="{BB962C8B-B14F-4D97-AF65-F5344CB8AC3E}">
        <p14:creationId xmlns:p14="http://schemas.microsoft.com/office/powerpoint/2010/main" val="1384107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50648"/>
          </a:xfrm>
        </p:spPr>
        <p:txBody>
          <a:bodyPr>
            <a:normAutofit fontScale="90000"/>
          </a:bodyPr>
          <a:lstStyle/>
          <a:p>
            <a:pPr fontAlgn="base"/>
            <a:r>
              <a:rPr lang="en-US" dirty="0" smtClean="0"/>
              <a:t>f4</a:t>
            </a:r>
            <a:r>
              <a:rPr lang="en-US" dirty="0"/>
              <a:t>: Facebook’s Warm BLOB </a:t>
            </a:r>
            <a:r>
              <a:rPr lang="en-US" dirty="0" smtClean="0"/>
              <a:t>Storage</a:t>
            </a:r>
            <a:endParaRPr lang="en-US" dirty="0"/>
          </a:p>
        </p:txBody>
      </p:sp>
      <p:sp>
        <p:nvSpPr>
          <p:cNvPr id="3" name="Content Placeholder 2"/>
          <p:cNvSpPr>
            <a:spLocks noGrp="1"/>
          </p:cNvSpPr>
          <p:nvPr>
            <p:ph idx="1"/>
          </p:nvPr>
        </p:nvSpPr>
        <p:spPr>
          <a:xfrm>
            <a:off x="0" y="557348"/>
            <a:ext cx="9144000" cy="5508171"/>
          </a:xfrm>
        </p:spPr>
        <p:txBody>
          <a:bodyPr>
            <a:noAutofit/>
          </a:bodyPr>
          <a:lstStyle/>
          <a:p>
            <a:pPr>
              <a:spcBef>
                <a:spcPts val="0"/>
              </a:spcBef>
            </a:pPr>
            <a:r>
              <a:rPr lang="en-US" sz="2000" dirty="0">
                <a:hlinkClick r:id="rId2"/>
              </a:rPr>
              <a:t>https://www.youtube.com/watch?v=imlP3lxwGgQ</a:t>
            </a:r>
            <a:endParaRPr lang="en-US" sz="2000" dirty="0"/>
          </a:p>
          <a:p>
            <a:pPr>
              <a:spcBef>
                <a:spcPts val="0"/>
              </a:spcBef>
            </a:pPr>
            <a:r>
              <a:rPr lang="en-US" sz="2000" dirty="0">
                <a:hlinkClick r:id="rId3"/>
              </a:rPr>
              <a:t>http://www.systemswemake.com/papers/fb-f4</a:t>
            </a:r>
          </a:p>
          <a:p>
            <a:pPr>
              <a:spcBef>
                <a:spcPts val="0"/>
              </a:spcBef>
            </a:pPr>
            <a:r>
              <a:rPr lang="en-US" sz="2000" b="1" dirty="0" smtClean="0"/>
              <a:t>Haystack </a:t>
            </a:r>
            <a:r>
              <a:rPr lang="en-US" sz="2000" dirty="0"/>
              <a:t>was the primary storage </a:t>
            </a:r>
            <a:r>
              <a:rPr lang="en-US" sz="2000" dirty="0" smtClean="0"/>
              <a:t>system </a:t>
            </a:r>
            <a:r>
              <a:rPr lang="en-US" sz="2000" dirty="0"/>
              <a:t>designed initially </a:t>
            </a:r>
            <a:r>
              <a:rPr lang="en-US" sz="2000" dirty="0" smtClean="0"/>
              <a:t/>
            </a:r>
            <a:br>
              <a:rPr lang="en-US" sz="2000" dirty="0" smtClean="0"/>
            </a:br>
            <a:r>
              <a:rPr lang="en-US" sz="2000" dirty="0" smtClean="0"/>
              <a:t>for </a:t>
            </a:r>
            <a:r>
              <a:rPr lang="en-US" sz="2000" dirty="0"/>
              <a:t>Facebook’s Photos application. Its been around for almost 7 years </a:t>
            </a:r>
            <a:r>
              <a:rPr lang="en-US" sz="2000" dirty="0" smtClean="0"/>
              <a:t>by 2015. </a:t>
            </a:r>
          </a:p>
          <a:p>
            <a:pPr>
              <a:spcBef>
                <a:spcPts val="0"/>
              </a:spcBef>
            </a:pPr>
            <a:r>
              <a:rPr lang="en-US" sz="2000" dirty="0" smtClean="0"/>
              <a:t>Through </a:t>
            </a:r>
            <a:r>
              <a:rPr lang="en-US" sz="2000" dirty="0"/>
              <a:t>this period it </a:t>
            </a:r>
            <a:r>
              <a:rPr lang="en-US" sz="2000" dirty="0" smtClean="0"/>
              <a:t>worked </a:t>
            </a:r>
            <a:r>
              <a:rPr lang="en-US" sz="2000" dirty="0"/>
              <a:t>well through several optimizations such as reducing the number of disk seeks to read a BLOB to 1 almost always, fault tolerance through replication (replication factor of 3) across geographies and many more such optimizations. </a:t>
            </a:r>
            <a:endParaRPr lang="en-US" sz="2000" dirty="0" smtClean="0"/>
          </a:p>
          <a:p>
            <a:pPr>
              <a:spcBef>
                <a:spcPts val="0"/>
              </a:spcBef>
            </a:pPr>
            <a:r>
              <a:rPr lang="en-US" sz="2000" dirty="0" smtClean="0"/>
              <a:t>While </a:t>
            </a:r>
            <a:r>
              <a:rPr lang="en-US" sz="2000" dirty="0"/>
              <a:t>it has served well thus </a:t>
            </a:r>
            <a:r>
              <a:rPr lang="en-US" sz="2000" dirty="0" smtClean="0"/>
              <a:t>far, </a:t>
            </a:r>
            <a:r>
              <a:rPr lang="en-US" sz="2000" dirty="0"/>
              <a:t>Facebook too has evolved during this period. As of Feb </a:t>
            </a:r>
            <a:r>
              <a:rPr lang="en-US" sz="2000" dirty="0" smtClean="0"/>
              <a:t>2014 Haystack stored </a:t>
            </a:r>
            <a:r>
              <a:rPr lang="en-US" sz="2000" dirty="0"/>
              <a:t>about 400 billion photos. </a:t>
            </a:r>
            <a:endParaRPr lang="en-US" sz="2000" dirty="0" smtClean="0"/>
          </a:p>
          <a:p>
            <a:pPr>
              <a:spcBef>
                <a:spcPts val="0"/>
              </a:spcBef>
            </a:pPr>
            <a:r>
              <a:rPr lang="en-US" sz="2000" dirty="0" smtClean="0">
                <a:hlinkClick r:id="rId3"/>
              </a:rPr>
              <a:t>https</a:t>
            </a:r>
            <a:r>
              <a:rPr lang="en-US" sz="2000" dirty="0">
                <a:hlinkClick r:id="rId3"/>
              </a:rPr>
              <a:t>://</a:t>
            </a:r>
            <a:r>
              <a:rPr lang="en-US" sz="2000" dirty="0" smtClean="0">
                <a:hlinkClick r:id="rId3"/>
              </a:rPr>
              <a:t>www.usenix.org/system/files/conference/osdi14/osdi14-paper-muralidhar.pdf</a:t>
            </a:r>
            <a:endParaRPr lang="en-US" sz="2000" dirty="0" smtClean="0"/>
          </a:p>
          <a:p>
            <a:pPr>
              <a:spcBef>
                <a:spcPts val="0"/>
              </a:spcBef>
            </a:pPr>
            <a:r>
              <a:rPr lang="en-US" sz="2000" dirty="0" smtClean="0"/>
              <a:t>f4 described </a:t>
            </a:r>
            <a:r>
              <a:rPr lang="en-US" sz="2000" dirty="0"/>
              <a:t>as a warm BLOB storage system because the request rate for its content is lower than that for content in </a:t>
            </a:r>
            <a:r>
              <a:rPr lang="en-US" sz="2000" dirty="0" smtClean="0"/>
              <a:t>hot store Haystack </a:t>
            </a:r>
            <a:r>
              <a:rPr lang="en-US" sz="2000" dirty="0"/>
              <a:t>and thus is not as “hot.” </a:t>
            </a:r>
            <a:endParaRPr lang="en-US" sz="2000" dirty="0" smtClean="0"/>
          </a:p>
          <a:p>
            <a:pPr lvl="1">
              <a:spcBef>
                <a:spcPts val="0"/>
              </a:spcBef>
            </a:pPr>
            <a:r>
              <a:rPr lang="en-US" sz="1600" dirty="0" smtClean="0"/>
              <a:t>Warm </a:t>
            </a:r>
            <a:r>
              <a:rPr lang="en-US" sz="1600" dirty="0"/>
              <a:t>is also in contrast with cold storage systems </a:t>
            </a:r>
            <a:r>
              <a:rPr lang="en-US" sz="1600" dirty="0" smtClean="0"/>
              <a:t>that </a:t>
            </a:r>
            <a:r>
              <a:rPr lang="en-US" sz="1600" dirty="0"/>
              <a:t>reliably store data but may take days or hours to retrieve it, which is unacceptably long for user-facing requests</a:t>
            </a:r>
            <a:r>
              <a:rPr lang="en-US" sz="1600" dirty="0" smtClean="0"/>
              <a:t>.</a:t>
            </a:r>
          </a:p>
          <a:p>
            <a:pPr>
              <a:spcBef>
                <a:spcPts val="0"/>
              </a:spcBef>
            </a:pPr>
            <a:r>
              <a:rPr lang="en-US" sz="2000" dirty="0"/>
              <a:t>f4 currently stores over 65PBs of logical </a:t>
            </a:r>
            <a:r>
              <a:rPr lang="en-US" sz="2000" dirty="0" smtClean="0"/>
              <a:t>BLOBs and </a:t>
            </a:r>
            <a:r>
              <a:rPr lang="en-US" sz="2000" dirty="0"/>
              <a:t>reduces their effective-replication-factor from </a:t>
            </a:r>
            <a:r>
              <a:rPr lang="en-US" sz="2000" dirty="0" smtClean="0"/>
              <a:t>3.6 to </a:t>
            </a:r>
            <a:r>
              <a:rPr lang="en-US" sz="2000" dirty="0"/>
              <a:t>either 2.8 or 2.1. f4 provides low latency; is </a:t>
            </a:r>
            <a:r>
              <a:rPr lang="en-US" sz="2000" dirty="0" smtClean="0"/>
              <a:t>resilient to </a:t>
            </a:r>
            <a:r>
              <a:rPr lang="en-US" sz="2000" dirty="0"/>
              <a:t>disk, host, rack, and datacenter failures; and </a:t>
            </a:r>
            <a:r>
              <a:rPr lang="en-US" sz="2000" dirty="0" smtClean="0"/>
              <a:t>provides sufficient </a:t>
            </a:r>
            <a:r>
              <a:rPr lang="en-US" sz="2000" dirty="0"/>
              <a:t>throughput for warm BLOBs</a:t>
            </a:r>
            <a:r>
              <a:rPr lang="en-US" sz="2000" dirty="0" smtClean="0"/>
              <a:t>.</a:t>
            </a:r>
          </a:p>
          <a:p>
            <a:pPr lvl="1">
              <a:spcBef>
                <a:spcPts val="0"/>
              </a:spcBef>
            </a:pPr>
            <a:r>
              <a:rPr lang="en-US" sz="1600" dirty="0" smtClean="0"/>
              <a:t>Note f4 only stores “warm” photos</a:t>
            </a:r>
            <a:endParaRPr lang="en-US" sz="1600" dirty="0"/>
          </a:p>
        </p:txBody>
      </p:sp>
    </p:spTree>
    <p:extLst>
      <p:ext uri="{BB962C8B-B14F-4D97-AF65-F5344CB8AC3E}">
        <p14:creationId xmlns:p14="http://schemas.microsoft.com/office/powerpoint/2010/main" val="3902901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6" y="-5917"/>
            <a:ext cx="5106093" cy="729124"/>
          </a:xfrm>
        </p:spPr>
        <p:txBody>
          <a:bodyPr/>
          <a:lstStyle/>
          <a:p>
            <a:r>
              <a:rPr lang="en-US" dirty="0" err="1" smtClean="0"/>
              <a:t>OpenStack</a:t>
            </a:r>
            <a:r>
              <a:rPr lang="en-US" dirty="0" smtClean="0"/>
              <a:t> Cinder</a:t>
            </a:r>
            <a:endParaRPr lang="en-US" dirty="0"/>
          </a:p>
        </p:txBody>
      </p:sp>
      <p:sp>
        <p:nvSpPr>
          <p:cNvPr id="3" name="Content Placeholder 2"/>
          <p:cNvSpPr>
            <a:spLocks noGrp="1"/>
          </p:cNvSpPr>
          <p:nvPr>
            <p:ph idx="1"/>
          </p:nvPr>
        </p:nvSpPr>
        <p:spPr>
          <a:xfrm>
            <a:off x="-58189" y="2498376"/>
            <a:ext cx="9144000" cy="4035428"/>
          </a:xfrm>
        </p:spPr>
        <p:txBody>
          <a:bodyPr>
            <a:normAutofit fontScale="85000" lnSpcReduction="20000"/>
          </a:bodyPr>
          <a:lstStyle/>
          <a:p>
            <a:r>
              <a:rPr lang="en-US" dirty="0">
                <a:hlinkClick r:id="rId2"/>
              </a:rPr>
              <a:t>https://</a:t>
            </a:r>
            <a:r>
              <a:rPr lang="en-US" dirty="0" smtClean="0">
                <a:hlinkClick r:id="rId2"/>
              </a:rPr>
              <a:t>wiki.openstack.org/wiki/Cinder</a:t>
            </a:r>
            <a:r>
              <a:rPr lang="en-US" dirty="0" smtClean="0"/>
              <a:t> </a:t>
            </a:r>
          </a:p>
          <a:p>
            <a:r>
              <a:rPr lang="en-US" dirty="0" err="1" smtClean="0"/>
              <a:t>OpenStack</a:t>
            </a:r>
            <a:r>
              <a:rPr lang="en-US" dirty="0" smtClean="0"/>
              <a:t> </a:t>
            </a:r>
            <a:r>
              <a:rPr lang="en-US" dirty="0"/>
              <a:t>(like commercial clouds) also offers conventional block storage as a file system accessed by Linux</a:t>
            </a:r>
            <a:r>
              <a:rPr lang="en-US" dirty="0" smtClean="0"/>
              <a:t>.</a:t>
            </a:r>
          </a:p>
          <a:p>
            <a:r>
              <a:rPr lang="en-US" dirty="0" smtClean="0"/>
              <a:t>Cinder virtualizes </a:t>
            </a:r>
            <a:r>
              <a:rPr lang="en-US" dirty="0"/>
              <a:t>pools of block storage devices and provides end users with a self service API </a:t>
            </a:r>
            <a:r>
              <a:rPr lang="en-US" dirty="0">
                <a:hlinkClick r:id="rId3"/>
              </a:rPr>
              <a:t>http://</a:t>
            </a:r>
            <a:r>
              <a:rPr lang="en-US" dirty="0" smtClean="0">
                <a:hlinkClick r:id="rId3"/>
              </a:rPr>
              <a:t>developer.openstack.org/api-ref-blockstorage-v2.html</a:t>
            </a:r>
            <a:r>
              <a:rPr lang="en-US" dirty="0" smtClean="0"/>
              <a:t> to </a:t>
            </a:r>
            <a:r>
              <a:rPr lang="en-US" dirty="0"/>
              <a:t>request and consume those resources without requiring any knowledge of where their storage is actually deployed or on what type of device</a:t>
            </a:r>
            <a:r>
              <a:rPr lang="en-US" dirty="0" smtClean="0"/>
              <a:t>.</a:t>
            </a:r>
          </a:p>
          <a:p>
            <a:r>
              <a:rPr lang="en-US" dirty="0" smtClean="0"/>
              <a:t>This is similar to </a:t>
            </a:r>
            <a:r>
              <a:rPr lang="en-US" b="1" dirty="0" smtClean="0"/>
              <a:t>Amazon Elastic Block Storage EBS </a:t>
            </a:r>
            <a:r>
              <a:rPr lang="en-US" dirty="0" smtClean="0"/>
              <a:t>and </a:t>
            </a:r>
            <a:r>
              <a:rPr lang="en-US" b="1" dirty="0" smtClean="0"/>
              <a:t>Azure Files</a:t>
            </a:r>
            <a:r>
              <a:rPr lang="en-US" dirty="0" smtClean="0"/>
              <a:t> and </a:t>
            </a:r>
            <a:r>
              <a:rPr lang="en-US" b="1" dirty="0" smtClean="0"/>
              <a:t>Google Persistent Storage</a:t>
            </a:r>
            <a:endParaRPr lang="en-US" b="1" dirty="0"/>
          </a:p>
        </p:txBody>
      </p:sp>
      <p:pic>
        <p:nvPicPr>
          <p:cNvPr id="1028" name="Picture 4" descr="OpenStack Docume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8" y="11112"/>
            <a:ext cx="14954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04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928630"/>
          </a:xfrm>
        </p:spPr>
        <p:txBody>
          <a:bodyPr/>
          <a:lstStyle/>
          <a:p>
            <a:r>
              <a:rPr lang="en-US" dirty="0" err="1" smtClean="0"/>
              <a:t>Lustre</a:t>
            </a:r>
            <a:endParaRPr lang="en-US" dirty="0"/>
          </a:p>
        </p:txBody>
      </p:sp>
      <p:sp>
        <p:nvSpPr>
          <p:cNvPr id="3" name="Content Placeholder 2"/>
          <p:cNvSpPr>
            <a:spLocks noGrp="1"/>
          </p:cNvSpPr>
          <p:nvPr>
            <p:ph idx="1"/>
          </p:nvPr>
        </p:nvSpPr>
        <p:spPr>
          <a:xfrm>
            <a:off x="0" y="943495"/>
            <a:ext cx="9144000" cy="5856316"/>
          </a:xfrm>
        </p:spPr>
        <p:txBody>
          <a:bodyPr>
            <a:normAutofit fontScale="92500" lnSpcReduction="20000"/>
          </a:bodyPr>
          <a:lstStyle/>
          <a:p>
            <a:r>
              <a:rPr lang="en-US" sz="2400" b="1" dirty="0" err="1"/>
              <a:t>Lustre</a:t>
            </a:r>
            <a:r>
              <a:rPr lang="en-US" sz="2400" dirty="0"/>
              <a:t> is a type of parallel distributed file system, </a:t>
            </a:r>
            <a:r>
              <a:rPr lang="en-US" sz="2400" dirty="0" smtClean="0"/>
              <a:t>generally </a:t>
            </a:r>
            <a:br>
              <a:rPr lang="en-US" sz="2400" dirty="0" smtClean="0"/>
            </a:br>
            <a:r>
              <a:rPr lang="en-US" sz="2400" dirty="0" smtClean="0"/>
              <a:t>used </a:t>
            </a:r>
            <a:r>
              <a:rPr lang="en-US" sz="2400" dirty="0"/>
              <a:t>for large-scale cluster computing. </a:t>
            </a:r>
            <a:r>
              <a:rPr lang="en-US" sz="2400" dirty="0" smtClean="0"/>
              <a:t/>
            </a:r>
            <a:br>
              <a:rPr lang="en-US" sz="2400" dirty="0" smtClean="0"/>
            </a:br>
            <a:r>
              <a:rPr lang="en-US" sz="2400" dirty="0" smtClean="0"/>
              <a:t>The </a:t>
            </a:r>
            <a:r>
              <a:rPr lang="en-US" sz="2400" dirty="0"/>
              <a:t>name </a:t>
            </a:r>
            <a:r>
              <a:rPr lang="en-US" sz="2400" dirty="0" err="1"/>
              <a:t>Lustre</a:t>
            </a:r>
            <a:r>
              <a:rPr lang="en-US" sz="2400" dirty="0"/>
              <a:t> is a portmanteau word derived from Linux and cluster</a:t>
            </a:r>
            <a:r>
              <a:rPr lang="en-US" sz="2400" dirty="0" smtClean="0"/>
              <a:t>. </a:t>
            </a:r>
            <a:r>
              <a:rPr lang="en-US" sz="2400" dirty="0" err="1"/>
              <a:t>Lustre</a:t>
            </a:r>
            <a:r>
              <a:rPr lang="en-US" sz="2400" dirty="0"/>
              <a:t> file system software </a:t>
            </a:r>
            <a:r>
              <a:rPr lang="en-US" sz="2400" dirty="0">
                <a:hlinkClick r:id="rId2"/>
              </a:rPr>
              <a:t>http://en.wikipedia.org/wiki/Lustre_(file_system</a:t>
            </a:r>
            <a:r>
              <a:rPr lang="en-US" sz="2400" dirty="0" smtClean="0">
                <a:hlinkClick r:id="rId2"/>
              </a:rPr>
              <a:t>)</a:t>
            </a:r>
            <a:r>
              <a:rPr lang="en-US" sz="2400" dirty="0" smtClean="0"/>
              <a:t> is </a:t>
            </a:r>
            <a:r>
              <a:rPr lang="en-US" sz="2400" dirty="0"/>
              <a:t>available under the </a:t>
            </a:r>
            <a:r>
              <a:rPr lang="en-US" sz="2400" dirty="0" smtClean="0"/>
              <a:t>GPL2 license and </a:t>
            </a:r>
            <a:r>
              <a:rPr lang="en-US" sz="2400" dirty="0"/>
              <a:t>provides high performance file systems for computer clusters ranging in size from small workgroup clusters to large-scale, multi-site clusters</a:t>
            </a:r>
            <a:r>
              <a:rPr lang="en-US" sz="2400" dirty="0" smtClean="0"/>
              <a:t>.</a:t>
            </a:r>
            <a:endParaRPr lang="en-US" sz="2400" dirty="0"/>
          </a:p>
          <a:p>
            <a:r>
              <a:rPr lang="en-US" sz="2400" dirty="0"/>
              <a:t>Because </a:t>
            </a:r>
            <a:r>
              <a:rPr lang="en-US" sz="2400" dirty="0" err="1"/>
              <a:t>Lustre</a:t>
            </a:r>
            <a:r>
              <a:rPr lang="en-US" sz="2400" dirty="0"/>
              <a:t> file systems have high performance capabilities and open licensing, it is often used in supercomputers. </a:t>
            </a:r>
          </a:p>
          <a:p>
            <a:r>
              <a:rPr lang="en-US" sz="2400" dirty="0" err="1"/>
              <a:t>Lustre</a:t>
            </a:r>
            <a:r>
              <a:rPr lang="en-US" sz="2400" dirty="0"/>
              <a:t> file systems are scalable and can be part of multiple computer clusters with tens of thousands of client nodes, tens of petabytes (PB) of storage on hundreds of servers, and more than a terabyte per second (TB/s) of aggregate I/O throughput</a:t>
            </a:r>
            <a:r>
              <a:rPr lang="en-US" sz="2400" dirty="0" smtClean="0"/>
              <a:t>. </a:t>
            </a:r>
          </a:p>
          <a:p>
            <a:pPr lvl="1"/>
            <a:r>
              <a:rPr lang="en-US" sz="2000" dirty="0" smtClean="0"/>
              <a:t>This </a:t>
            </a:r>
            <a:r>
              <a:rPr lang="en-US" sz="2000" dirty="0"/>
              <a:t>makes </a:t>
            </a:r>
            <a:r>
              <a:rPr lang="en-US" sz="2000" dirty="0" err="1"/>
              <a:t>Lustre</a:t>
            </a:r>
            <a:r>
              <a:rPr lang="en-US" sz="2000" dirty="0"/>
              <a:t> file systems a popular choice for businesses with large data centers, including those in industries such as meteorology, simulation, oil and gas, life science, rich media, and finance</a:t>
            </a:r>
            <a:r>
              <a:rPr lang="en-US" sz="2000" dirty="0" smtClean="0"/>
              <a:t>.</a:t>
            </a:r>
          </a:p>
          <a:p>
            <a:r>
              <a:rPr lang="en-US" sz="2400" dirty="0" err="1" smtClean="0"/>
              <a:t>Lustre</a:t>
            </a:r>
            <a:r>
              <a:rPr lang="en-US" sz="2400" dirty="0" smtClean="0"/>
              <a:t> went through several host organizations with Oracle (from Sun), </a:t>
            </a:r>
            <a:r>
              <a:rPr lang="en-US" sz="2400" dirty="0" err="1" smtClean="0"/>
              <a:t>Whamcloud</a:t>
            </a:r>
            <a:r>
              <a:rPr lang="en-US" sz="2400" dirty="0" smtClean="0"/>
              <a:t> and Intel being the last three owners.</a:t>
            </a:r>
            <a:endParaRPr lang="en-US" sz="2400" dirty="0"/>
          </a:p>
        </p:txBody>
      </p:sp>
    </p:spTree>
    <p:extLst>
      <p:ext uri="{BB962C8B-B14F-4D97-AF65-F5344CB8AC3E}">
        <p14:creationId xmlns:p14="http://schemas.microsoft.com/office/powerpoint/2010/main" val="4615866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HPC-ABDS in Summary VIII: Layer 8 &amp;quot;&quot;/&gt;&lt;property id=&quot;20307&quot; value=&quot;522&quot;/&gt;&lt;/object&gt;&lt;object type=&quot;3&quot; unique_id=&quot;330290&quot;&gt;&lt;property id=&quot;20148&quot; value=&quot;5&quot;/&gt;&lt;property id=&quot;20300&quot; value=&quot;Slide 3 - &amp;quot;Hadoop HDFS&amp;quot;&quot;/&gt;&lt;property id=&quot;20307&quot; value=&quot;615&quot;/&gt;&lt;/object&gt;&lt;object type=&quot;3&quot; unique_id=&quot;359113&quot;&gt;&lt;property id=&quot;20148&quot; value=&quot;5&quot;/&gt;&lt;property id=&quot;20300&quot; value=&quot;Slide 5 - &amp;quot;Public Cloud Object Storage&amp;quot;&quot;/&gt;&lt;property id=&quot;20307&quot; value=&quot;716&quot;/&gt;&lt;/object&gt;&lt;object type=&quot;3&quot; unique_id=&quot;374019&quot;&gt;&lt;property id=&quot;20148&quot; value=&quot;5&quot;/&gt;&lt;property id=&quot;20300&quot; value=&quot;Slide 4 - &amp;quot;OpenStack Swift&amp;quot;&quot;/&gt;&lt;property id=&quot;20307&quot; value=&quot;717&quot;/&gt;&lt;/object&gt;&lt;object type=&quot;3&quot; unique_id=&quot;374020&quot;&gt;&lt;property id=&quot;20148&quot; value=&quot;5&quot;/&gt;&lt;property id=&quot;20300&quot; value=&quot;Slide 9 - &amp;quot;Lustre&amp;quot;&quot;/&gt;&lt;property id=&quot;20307&quot; value=&quot;718&quot;/&gt;&lt;/object&gt;&lt;object type=&quot;3&quot; unique_id=&quot;390015&quot;&gt;&lt;property id=&quot;20148&quot; value=&quot;5&quot;/&gt;&lt;property id=&quot;20300&quot; value=&quot;Slide 10 - &amp;quot;HDFS Data Parallel File System?&amp;quot;&quot;/&gt;&lt;property id=&quot;20307&quot; value=&quot;720&quot;/&gt;&lt;/object&gt;&lt;object type=&quot;3&quot; unique_id=&quot;390016&quot;&gt;&lt;property id=&quot;20148&quot; value=&quot;5&quot;/&gt;&lt;property id=&quot;20300&quot; value=&quot;Slide 11 - &amp;quot;Traditional File System like Lustre or Object Store?&amp;quot;&quot;/&gt;&lt;property id=&quot;20307&quot; value=&quot;719&quot;/&gt;&lt;/object&gt;&lt;object type=&quot;3&quot; unique_id=&quot;390077&quot;&gt;&lt;property id=&quot;20148&quot; value=&quot;5&quot;/&gt;&lt;property id=&quot;20300&quot; value=&quot;Slide 8 - &amp;quot;OpenStack Cinder&amp;quot;&quot;/&gt;&lt;property id=&quot;20307&quot; value=&quot;721&quot;/&gt;&lt;/object&gt;&lt;object type=&quot;3&quot; unique_id=&quot;390078&quot;&gt;&lt;property id=&quot;20148&quot; value=&quot;5&quot;/&gt;&lt;property id=&quot;20300&quot; value=&quot;Slide 14 - &amp;quot;Ceph&amp;quot;&quot;/&gt;&lt;property id=&quot;20307&quot; value=&quot;722&quot;/&gt;&lt;/object&gt;&lt;object type=&quot;3&quot; unique_id=&quot;390079&quot;&gt;&lt;property id=&quot;20148&quot; value=&quot;5&quot;/&gt;&lt;property id=&quot;20300&quot; value=&quot;Slide 12 - &amp;quot;Gluster&amp;quot;&quot;/&gt;&lt;property id=&quot;20307&quot; value=&quot;723&quot;/&gt;&lt;/object&gt;&lt;object type=&quot;3&quot; unique_id=&quot;390171&quot;&gt;&lt;property id=&quot;20148&quot; value=&quot;5&quot;/&gt;&lt;property id=&quot;20300&quot; value=&quot;Slide 13 - &amp;quot;FUSE&amp;quot;&quot;/&gt;&lt;property id=&quot;20307&quot; value=&quot;724&quot;/&gt;&lt;/object&gt;&lt;object type=&quot;3&quot; unique_id=&quot;390172&quot;&gt;&lt;property id=&quot;20148&quot; value=&quot;5&quot;/&gt;&lt;property id=&quot;20300&quot; value=&quot;Slide 15 - &amp;quot;IBM General Parallel File System GPFS&amp;quot;&quot;/&gt;&lt;property id=&quot;20307&quot; value=&quot;725&quot;/&gt;&lt;/object&gt;&lt;object type=&quot;3&quot; unique_id=&quot;390173&quot;&gt;&lt;property id=&quot;20148&quot; value=&quot;5&quot;/&gt;&lt;property id=&quot;20300&quot; value=&quot;Slide 16 - &amp;quot;GPFS v HDFS&amp;quot;&quot;/&gt;&lt;property id=&quot;20307&quot; value=&quot;726&quot;/&gt;&lt;/object&gt;&lt;object type=&quot;3&quot; unique_id=&quot;390174&quot;&gt;&lt;property id=&quot;20148&quot; value=&quot;5&quot;/&gt;&lt;property id=&quot;20300&quot; value=&quot;Slide 17 - &amp;quot;Global Federated File System GFFS&amp;quot;&quot;/&gt;&lt;property id=&quot;20307&quot; value=&quot;727&quot;/&gt;&lt;/object&gt;&lt;object type=&quot;3&quot; unique_id=&quot;390175&quot;&gt;&lt;property id=&quot;20148&quot; value=&quot;5&quot;/&gt;&lt;property id=&quot;20300&quot; value=&quot;Slide 18 - &amp;quot;Global Federated File System GFFS&amp;quot;&quot;/&gt;&lt;property id=&quot;20307&quot; value=&quot;728&quot;/&gt;&lt;/object&gt;&lt;object type=&quot;3&quot; unique_id=&quot;513004&quot;&gt;&lt;property id=&quot;20148&quot; value=&quot;5&quot;/&gt;&lt;property id=&quot;20300&quot; value=&quot;Slide 2 - &amp;quot;Functionality of 21 HPC-ABDS Layers&amp;quot;&quot;/&gt;&lt;property id=&quot;20307&quot; value=&quot;729&quot;/&gt;&lt;/object&gt;&lt;object type=&quot;3&quot; unique_id=&quot;515048&quot;&gt;&lt;property id=&quot;20148&quot; value=&quot;5&quot;/&gt;&lt;property id=&quot;20300&quot; value=&quot;Slide 6 - &amp;quot;Facebook Haystack&amp;quot;&quot;/&gt;&lt;property id=&quot;20307&quot; value=&quot;730&quot;/&gt;&lt;/object&gt;&lt;object type=&quot;3&quot; unique_id=&quot;515049&quot;&gt;&lt;property id=&quot;20148&quot; value=&quot;5&quot;/&gt;&lt;property id=&quot;20300&quot; value=&quot;Slide 7 - &amp;quot;f4: Facebook’s Warm BLOB Storage&amp;quot;&quot;/&gt;&lt;property id=&quot;20307&quot; value=&quot;731&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467861" recordEnd="588899" recordLength="1420415" start="467861" end="588899"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8RAAAAAAAAAF7////wxBY3Rpb25UeXBlVjEBAAAAB3ZhbHVlX18ACAIAAAAAAAAAAQUAAAAEAAAACRIAAAAJEwAAAHodAAAAAAAAAez////v////AAAAAAEGAAAABAAAAAkVAAAACRYAAAA5JwAAAAAAAAHp////7////wAAAAABBwAAAAQAAAAJGAAAAAkZAAAA4IMAAAAAAAAB5v///+////8AAAAAAQgAAAAEAAAACRsAAAAJHAAAAGCtAAAAAAAAAeP////v////AAAAAAEJAAAABAAAAAkeAAAACR8AAAD0sAAAAAAAAAHg////7////wAAAAABCgAAAAQAAAAJIQAAAAkiAAAABskAAAAAAAAB3f///+////8AAAAAAQsAAAAEAAAACSQAAAAJJQAAACz0AAAAAAAAAdr////v////AAAAAAEMAAAABAAAAAknAAAACSgAAAAsIQEAAAAAAAHX////7////wAAAAABDQAAAAQAAAAJKgAAAAkrAAAA9WsBAAAAAAAB1P///+////8AAAAABQ4AAAANQ2xlYXJDYW52YXNWMQIAAAAJU3RhcnRUaW1lBFR5cGUABBAMQWN0aW9uVHlwZVYxAgAAAAIAAAAA4AEAAAAAAAHT////7////wAAAAAFDwAAAA9QZW5BdHRyaWJ1dGVzVjEKAAAAB19jb2xvckEHX2NvbG9yUgdfY29sb3JHB19jb2xvckIKRml0VG9DdXJ2ZQZIZWlnaHQOSWdub3JlUHJlc3N1cmUNSXNIaWdobGlnaHRlcgVTaGFwZQVXaWR0aAAAAAAAAAAABAACAgICAQYBAQxCcnVzaFNoYXBlVjECAAAABgIAAAD/+7BBAAAAAAAAACJAAAAF0v///wxCcnVzaFNoYXBlVjEBAAAAB3ZhbHVlX18ACAIAAAABAAAAAAAAAAAAIkAFEAAAAApJbmtUcmFjZVYxAwAAAA1MaXN0YDErX2l0ZW1zDExpc3RgMStfc2l6ZQ9MaXN0YDErX3ZlcnNpb24EAAAYU2hhcmVkLklua2luZy5JbmtQb2ludFtdAgAAAAgIAgAAAAkvAAAAXQAAAF0AAAABEgAAAA8AAAD/+7BBAAAAAAAAACJAAAAB0P///9L///8BAAAAAAAAAAAAIkABEwAAABAAAAAJMQAAACgAAAAoAAAAARUAAAAPAAAA//uwQQAAAAAAAAAiQAAAAc7////S////AQAAAAAAAAAAACJAARYAAAAQAAAACTMAAADPAAAAzwAAAAEYAAAADwAAAP/7sEEAAAAAAAAAIkAAAAHM////0v///wEAAAAAAAAAAAAiQAEZAAAAEAAAAAk1AAAAHQAAAB0AAAABGwAAAA8AAAD/+7BBAAAAAAAAACJAAAAByv///9L///8BAAAAAAAAAAAAIkABHAAAABAAAAAJNwAAABMAAAATAAAAAR4AAAAPAAAA//uwQQAAAAAAAAAiQAAAAcj////S////AQAAAAAAAAAAACJAAR8AAAAQAAAACTkAAAAXAAAAFwAAAAEhAAAADwAAAP/7sEEAAAAAAAAAIkAAAAHG////0v///wEAAAAAAAAAAAAiQAEiAAAAEAAAAAk7AAAAHAAAABwAAAABJAAAAA8AAAD/+7BBAAAAAAAAACJAAAABxP///9L///8BAAAAAAAAAAAAIkABJQAAABAAAAAJPQAAABAAAAAQAAAAAScAAAAPAAAA//uwQQAAAAAAAAAiQAAAAcL////S////AQAAAAAAAAAAACJAASgAAAAQAAAACT8AAAAZAAAAGQAAAAEqAAAADwAAAP/7sEEAAAAAAAAAIkAAAAHA////0v///wEAAAAAAAAAAAAiQAErAAAAEAAAAAlBAAAADQAAAA0AAAAHLwAAAAABAAAAgAA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NIwcxAAAAAAEAAABAAAAABApJbmtQb2ludFYxAgAAAAmfAAAACaAAAAAJoQAAAAmiAAAACaMAAAAJpAAAAAmlAAAACaYAAAAJpwAAAAmoAAAACakAAAAJqgAAAAmrAAAACawAAAAJrQAAAAmuAAAACa8AAAAJsAAAAAmxAAAACbIAAAAJswAAAAm0AAAACbUAAAAJtgAAAAm3AAAACbgAAAAJuQAAAAm6AAAACbsAAAAJvAAAAAm9AAAACb4AAAAJvwAAAAnAAAAACcEAAAAJwgAAAAnDAAAACcQAAAAJxQAAAAnGAAAADRgHMwAAAAABAAAAAAEAAAQKSW5rUG9pbnRWMQI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NMQc1AAAAAAEAAAAgAAAABApJbmtQb2ludFYxAgAAAAmWAQAACZcBAAAJmAEAAAmZAQAACZoBAAAJmwEAAAmcAQAACZ0BAAAJngEAAAmfAQAACaABAAAJoQEAAAmiAQAACaMBAAAJpAEAAAmlAQAACaYBAAAJpwEAAAmoAQAACakBAAAJqgEAAAmrAQAACawBAAAJrQEAAAmuAQAACa8BAAAJsAEAAAmxAQAACbIBAAANAwc3AAAAAAEAAAAgAAAABApJbmtQb2ludFYxAgAAAAmzAQAACbQBAAAJtQEAAAm2AQAACbcBAAAJuAEAAAm5AQAACboBAAAJuwEAAAm8AQAACb0BAAAJvgEAAAm/AQAACcABAAAJwQEAAAnCAQAACcMBAAAJxAEAAAnFAQAADQ0HOQAAAAABAAAAIAAAAAQKSW5rUG9pbnRWMQIAAAAJxgEAAAnHAQAACcgBAAAJyQEAAAnKAQAACcsBAAAJzAEAAAnNAQAACc4BAAAJzwEAAAnQAQAACdEBAAAJ0gEAAAnTAQAACdQBAAAJ1QEAAAnWAQAACdcBAAAJ2AEAAAnZAQAACdoBAAAJ2wEAAAncAQAADQkHOwAAAAABAAAAIAAAAAQKSW5rUG9pbnRWMQIAAAAJ3QEAAAneAQAACd8BAAAJ4AEAAAnhAQAACeIBAAAJ4wEAAAnkAQAACeUBAAAJ5gEAAAnnAQAACegBAAAJ6QEAAAnqAQAACesBAAAJ7AEAAAntAQAACe4BAAAJ7wEAAAnwAQAACfEBAAAJ8gEAAAnzAQAACfQBAAAJ9QEAAAn2AQAACfcBAAAJ+AEAAA0EBz0AAAAAAQAAABAAAAAECklua1BvaW50VjECAAAACfkBAAAJ+gEAAAn7AQAACfwBAAAJ/QEAAAn+AQAACf8BAAAJAAIAAAkBAgAACQICAAAJAwIAAAkEAgAACQUCAAAJBgIAAAkHAgAACQgCAAAHPwAAAAABAAAAIAAAAAQKSW5rUG9pbnRWMQIAAAAJCQIAAAkKAgAACQsCAAAJDAIAAAkNAgAACQ4CAAAJDwIAAAkQAgAACRECAAAJEgIAAAkTAgAACRQCAAAJFQIAAAkWAgAACRcCAAAJGAIAAAkZAgAACRoCAAAJGwIAAAkcAgAACR0CAAAJHgIAAAkfAgAACSACAAAJIQIAAA0HB0EAAAAAAQAAABAAAAAECklua1BvaW50VjECAAAACSICAAAJIwIAAAkkAgAACSUCAAAJJgIAAAknAgAACSgCAAAJKQIAAAkqAgAACSsCAAAJLAIAAAktAgAACS4CAAANAwVCAAAACklua1BvaW50VjEEAAAAAVgBWQ5QcmVzc3VyZUZhY3RvcglUaW1lU3RhbXAAAAAABgYLEAIAAACUTTbZZJPNPwAGg8FgMHg/AAAAPwAAAAAAAAAAAUMAAABCAAAAlE022WSTzT9gB9lBdpB9PwAAAD9tAAAAAAAAAAFEAAAAQgAAAJRNNtlkk80/YIQX4UV4gT8AAAA/fQAAAAAAAAABRQAAAEIAAACSZmH3+a7NPwCFQqFQKIQ/AAAAP30AAAAAAAAAAUYAAABCAAAAkn+MFY/KzT/AhW1hW9iGPwAAAD+MAAAAAAAAAAFHAAAAQgAAAJCx4lG5Ac4/wIVtYVvYhj8AAAA/jAAAAAAAAAABSAAAAEIAAACO4ziO4zjOP2CGmCFmiIk/AAAAP5wAAAAAAAAAAUkAAABCAAAAikflBjinzj9ghpghZoiJPwAAAD+cAAAAAAAAAAFKAAAAQgAAAIiSZmH3+c4/YIaYIWaIiT8AAAA/rAAAAAAAAAABSwAAAEIAAACG9hLaS2jPP2CGmCFmiIk/AAAAP7sAAAAAAAAAAUwAAABCAAAAgHPqcDXyzz9ghpghZoiJPwAAAD+7AAAAAAAAAAFNAAAAQgAAAL6E9hLaS9A/YIaYIWaIiT8AAAA/ywAAAAAAAAABTgAAAEIAAAA7XI38Y6zQP2CGmCFmiIk/AAAAP8sAAAAAAAAAAU8AAABCAAAAOKcOVyP/0D9ghpghZoiJPwAAAD/bAAAAAAAAAAFQAAAAQgAAALV+pUCtX9E/YIaYIWaIiT8AAAA/2wAAAAAAAAABUQAAAEIAAACyySabbLLRP2CGmCFmiIk/AAAAP+oAAAAAAAAAAVIAAABCAAAAry3TE8Eg0j9ghpghZoiJPwAAAD/qAAAAAAAAAAFTAAAAQgAAAKyRf4wVj9I/YIaYIWaIiT8AAAA/+gAAAAAAAAABVAAAAEIAAAAogkGUNAvTP2CGmCFmiIk/AAAAP/oAAAAAAAAAAVUAAABCAAAAIxhESbOw0z9ghpghZoiJPwAAAD8JAQAAAAAAAAFWAAAAQgAAAJ4hMW9nSNQ/YIaYIWaIiT8AAAA/CQEAAAAAAAABVwAAAEIAAACZtzMk5u3UPxCHw+FwOIw/AAAAPxkBAAAAAAAAAVgAAABCAAAAFMEgSpqF1T+wh+6he+iOPwAAAD8ZAQAAAAAAAAFZAAAAQgAAAI/KDXBOHdY/OMQMMUPMkD8AAAA/KQEAAAAAAAABWgAAAEIAAAAL1PqVArXWP4hEIpFIJJI/AAAAPykBAAAAAAAAAVsAAABCAAAAh8S8nSEx1z+IRCKRSCSSPwAAAD84AQAAAAAAAAFcAAAAQgAAAIQoaRZ2n9c/4MQ38U18kz8AAAA/OAEAAAAAAAABXQAAAEIAAACBc+pwNfLXP+DEN/FNfJM/AAAAP0gBAAAAAAAAAV4AAABCAAAAfdeW6Ylg2D/gxDfxTXyTPwAAAD9IAQAAAAAAAAFfAAAAQgAAAHo7Q2Leztg/4MQ38U18kz8AAAA/WAEAAAAAAAABYAAAAEIAAAD3+a4t0xPZP+DEN/FNfJM/AAAAP1gBAAAAAAAAAWEAAABCAAAAdbga+cdY2T/gxDfxTXyTPwAAAD9nAQAAAAAAAAFiAAAAQgAAAHTqcDXyj9k/4MQ38U18kz8AAAA/ZwEAAAAAAAABYwAAAEIAAADyj7HiUbnZP+DEN/FNfJM/AAAAP3cBAAAAAAAAAWQAAABCAAAA8qjcAOfU2T/gxDfxTXyTPwAAAD93AQAAAAAAAAFlAAAAQgAAAPHBBx988Nk/4MQ38U18kz8AAAA/hgEAAAAAAAABZgAAAEIAAADw2jI9EQzaP+DEN/FNfJM/AAAAP4YBAAAAAAAAAWcAAABCAAAA7/NdW6Yn2j8wRU1RU9SUPwAAAD+WAQAAAAAAAAFoAAAAQgAAAO8MiXk7Q9o/MEVNUVPUlD8AAAA/lgEAAAAAAAABaQAAAEIAAABtsskmm2zaPzBFTVFT1JQ/AAAAP6YBAAAAAAAAAWoAAABCAAAAbMv0RDCI2j+IxWKxWCyWPwAAAD+1AQAAAAAAAAFrAAAAQgAAAOtwNfKPsdo/iMVisVgslj8AAAA/tQEAAAAAAAABbAAAAEIAAADqiWAQJc3aP4jFYrFYLJY/AAAAP8UBAAAAAAAAAW0AAABCAAAA6KKLLrro2j/oRXgRXoSXPwAAAD/FAQAAAAAAAAFuAAAAQgAAAOfU4WrkH9s/6EV4EV6Elz8AAAA/1QEAAAAAAAABbwAAAEIAAADm7QyJeTvbP+hFeBFehJc/AAAAP9UBAAAAAAAAAXAAAABCAAAAZZNNNtlk2z/oRXgRXoSXPwAAAD/kAQAAAAAAAAFxAAAAQgAAAOM4juM4jts/6EV4EV6Elz8AAAA/5AEAAAAAAAABcgAAAEIAAADiauQfY8XbP+hFeBFehJc/AAAAP/QBAAAAAAAAAXMAAABCAAAAYRAlzcLu2z/oRXgRXoSXPwAAAD/0AQAAAAAAAAF0AAAAQgAAAGBCewntJdw/6EV4EV6Elz8AAAA//wEAAAAAAAABdQAAAEIAAADe57u2TE/cPzjGjXFj3Jg/AAAAP/8BAAAAAAAAAXYAAABCAAAAXY38Y6x43D+QRqPRaDSaPwAAAD8PAgAAAAAAAAF3AAAAQgAAANsyPREMotw/kEaj0Wg0mj8AAAA/DwIAAAAAAAABeAAAAEIAAADbS2gvob3cP+DGuDFujJs/AAAAPx8CAAAAAAAAAXkAAABCAAAAWfGo3ADn3D/gxrgxboybPwAAAD8fAgAAAAAAAAF6AAAAQgAAANiW6YlgEN0/4Ma4MW6Mmz8AAAA/LgIAAAAAAAABewAAAEIAAADWrxSo9SvdPzhHzpFz5Jw/AAAAPy4CAAAAAAAAAXwAAABCAAAAVlVVVVVV3T+Ix+PxeDyePwAAAD8+AgAAAAAAAAF9AAAAQgAAANXhauQfY90/iMfj8Xg8nj8AAAA/PgIAAAAAAAABfgAAAEIAAABUh6uRf4zdP4jH4/F4PJ4/AAAAP04CAAAAAAAAAX8AAABCAAAA0xPBIEqa3T+Ix+PxeDyePwAAAD9OAgAAAAAAAAGAAAAAQgAAANMs7D7ftd0/iMfj8Xg8nj8AAAA/XQIAAAAAAAABgQAAAEIAAABTuQHOqcPdP4jH4/F4PJ4/AAAAP10CAAAAAAAAAYIAAABCAAAA0UUXXXTR3T+Ix+PxeDyePwAAAD9tAgAAAAAAAAGDAAAAQgAAAFHSLOw+390/iMfj8Xg8nj8AAAA/bQIAAAAAAAABhAAAAEIAAABR61cK1PrdP4jH4/F4PJ4/AAAAP3wCAAAAAAAAAYUAAABCAAAAUASDKGkW3j/oR/lRfpSfPwAAAD98AgAAAAAAAAGGAAAAQgAAAE8drkb+Md4/6Ef5UX6Unz8AAAA/jAIAAAAAAAABhwAAAEIAAADOwu7zXVvePxxkB9lBdqA/AAAAP4wCAAAAAAAAAYgAAABCAAAAzPREMIiS3j9IJBKJRCKhPwAAAD+cAgAAAAAAAAGJAAAAQgAAAEmzsPt8194/SCQSiUQioT8AAAA/nAIAAAAAAAABigAAAEIAAADHikflBjjfP3DkHDlHzqE/AAAAP6sCAAAAAAAAAYsAAABCAAAARUmzsPt83z+gpCfpSXqiPwAAAD+rAgAAAAAAAAGMAAAAQgAAACFjxaNyA+A/zGQymUwmoz8AAAA/uwIAAAAAAAABjQAAAEIAAADfzpCYtzPgP/QkPUlP0qM/AAAAP8sCAAAAAAAAAY4AAABCAAAA3BkS83aG4D/0JD1JT9KjPwAAAD/LAgAAAAAAAAGPAAAAQgAAAJqeCAZR0uA/IOVH+VF+pD8AAAA/ywIAAAAAAAABkAAAAEIAAACX6YlgECXhP0ilUqlUKqU/AAAAP9oCAAAAAAAAAZEAAABCAAAAVW6Ac+pw4T9IpVKpVCqlPwAAAD/qAgAAAAAAAAGSAAAAQgAAAFO5Ac6pw+E/SKVSqVQqpT8AAAA/6gIAAAAAAAABkwAAAEIAAACRseJRuQHiP0ilUqlUKqU/AAAAP/kCAAAAAAAAAZQAAABCAAAADnBOHa5G4j9IpVKpVCqlPwAAAD/5AgAAAAAAAAGVAAAAQgAAAExoL6G9hOI/SKVSqVQqpT8AAAA/CQMAAAAAAAABlgAAAEIAAADLDXBOHa7iP0ilUqlUKqU/AAAAPwkDAAAAAAAAAZcAAABCAAAAyT/Gikfl4j9IpVKpVCqlPwAAAD8ZAwAAAAAAAAGYAAAAQgAAAIirkX+MFeM/SKVSqVQqpT8AAAA/GQMAAAAAAAABmQAAAEIAAAAHUdIs7D7jP0ilUqlUKqU/AAAAPygDAAAAAAAAAZoAAABCAAAAhvYS2kto4z9IpVKpVCqlPwAAAD8oAwAAAAAAAAGbAAAAQgAAAERJs7D7fOM/SKVSqVQqpT8AAAA/OAMAAAAAAAABnAAAAEIAAAAEnFOHq5HjP0ilUqlUKqU/AAAAPzgDAAAAAAAAAZ0AAABCAAAAhChpFnaf4z9IpVKpVCqlPwAAAD9IAwAAAAAAAAGeAAAAQgAAAMTu811bpuM/SKVSqVQqpT8AAAA/SAMAAAAAAAABnwAAAEIAAABWPCo3wDm1P3aQHWQH2dE/AAAAPwAAAAAAAAAAAaAAAABCAAAAVjwqN8A5tT+CQCAQCATSPwAAAD/bAAAAAAAAAAGhAAAAQgAAAFgK1PqVArU/hpghZogZ0j8AAAA/6gAAAAAAAAABogAAAEIAAABYCtT6lQK1P4zwIrwIL9I/AAAAP+oAAAAAAAAAAaMAAABCAAAAWArU+pUCtT+WoCVoCVrSPwAAAD/6AAAAAAAAAAGkAAAAQgAAAFgK1PqVArU/oFAoFAqF0j8AAAA/+gAAAAAAAAABpQAAAEIAAABYCtT6lQK1P7JYLBaLxdI/AAAAPwoBAAAAAAAAAaYAAABCAAAAWArU+pUCtT+8CC/Ci/DSPwAAAD8KAQAAAAAAAAGnAAAAQgAAAFgK1PqVArU/zBAzxAwx0z8AAAA/GQEAAAAAAAABqAAAAEIAAABa2H2+a8u0P9wYN8aNcdM/AAAAPxkBAAAAAAAAAakAAABCAAAAW6YngkGUtD/sIDvIDrLTPwAAAD8pAQAAAAAAAAGqAAAAQgAAAF100UUXXbQ/AoFAIBAI1D8AAAA/KQEAAAAAAAABqwAAAEIAAABgQnsJ7SW0Pxw5R86Rc9Q/AAAAPzgBAAAAAAAAAawAAABCAAAAY97OkJi3sz8sQUvQErTUPwAAAD84AQAAAAAAAAGtAAAAQgAAAGPezpCYt7M/QqFQKBQK1T8AAAA/SAEAAAAAAAABrgAAAEIAAABmeiIYREmzP1gBVoAVYNU/AAAAP0gBAAAAAAAAAa8AAABCAAAAaEjM2xkSsz9oCVqClqDVPwAAAD9YAQAAAAAAAAGwAAAAQgAAAGoWdp/v2rI/eBFehBfh1T8AAAA/WAEAAAAAAAABsQAAAEIAAABr5B9jxaOyP4TBYDAYDNY/AAAAP2cBAAAAAAAAAbIAAABCAAAAa+QfY8Wjsj+OcWPcGDfWPwAAAD93AQAAAAAAAAGzAAAAQgAAAGvkH2PFo7I/miFmiBli1j8AAAA/dwEAAAAAAAABtAAAAEIAAABtsskmm2yyP555Z96Zd9Y/AAAAP3cBAAAAAAAAAbUAAABCAAAAbbLJJptssj+k0Wg0Go3WPwAAAD+HAQAAAAAAAAG2AAAAQgAAAG2yySabbLI/roFr4Bq41j8AAAA/hwEAAAAAAAABtwAAAEIAAABtsskmm2yyP7oxbowb49Y/AAAAP5YBAAAAAAAAAbgAAABCAAAAbbLJJptssj/E4XA4HA7XPwAAAD+WAQAAAAAAAAG5AAAAQgAAAG+Ac+pwNbI/yjlyjpwj1z8AAAA/pgEAAAAAAAABugAAAEIAAABvgHPqcDWyP9CRc+QcOdc/AAAAP7UBAAAAAAAAAbsAAABCAAAAb4Bz6nA1sj/U6XQ6nU7XPwAAAD/GAQAAAAAAAAG8AAAAQgAAAG+Ac+pwNbI/2kF2kB1k1z8AAAA/xgEAAAAAAAABvQAAAEIAAABvgHPqcDWyP96Zd+adedc/AAAAPzMCAAAAAAAAAb4AAABCAAAAb4Bz6nA1sj/qSXqSnqTXPwAAAD9DAgAAAAAAAAG/AAAAQgAAAG+Ac+pwNbI/9Pl8Pp/P1z8AAAA/QwIAAAAAAAABwAAAAEIAAABvgHPqcDWyP/pRfpQf5dc/AAAAP1MCAAAAAAAAAcEAAABCAAAAb4Bz6nA1sj8Aqn/qn/rXPwAAAD9TAgAAAAAAAAHCAAAAQgAAAG+Ac+pwNbI/BAKBQCAQ2D8AAAA/YgIAAAAAAAABwwAAAEIAAABtsskmm2yyPwpagpagJdg/AAAAP2ICAAAAAAAAAcQAAABCAAAAbbLJJptssj8QsoPsIDvYPwAAAD9yAgAAAAAAAAHFAAAAQgAAAG2yySabbLI/FgqFQqFQ2D8AAAA/ggIAAAAAAAABxgAAAEIAAABtsskmm2yyPxpihpghZtg/AAAAP5ECAAAAAAAAAccAAABCAAAAvM93bZmeyD/QkXPkHDnXPwAAAD8AAAAAAAAAAAHIAAAAQgAAALy2TE8Eg8g/0JFz5Bw51z8AAAA/LgAAAAAAAAAByQAAAEIAAAC+nSExb2fIP9CRc+QcOdc/AAAAPz4AAAAAAAAAAcoAAABCAAAAvoT2EtpLyD/QkXPkHDnXPwAAAD8+AAAAAAAAAAHLAAAAQgAAAL5ry/REMMg/1Ol0Op1O1z8AAAA/YgAAAAAAAAABzAAAAEIAAADAOXW4GvnHP9TpdDqdTtc/AAAAP2IAAAAAAAAAAc0AAABCAAAAwgcffPDBxz/U6XQ6nU7XPwAAAD9xAAAAAAAAAAHOAAAAQgAAAMa8nSExb8c/1Ol0Op1O1z8AAAA/cQAAAAAAAAABzwAAAEIAAADGikflBjjHP9TpdDqdTtc/AAAAP4EAAAAAAAAAAdAAAABCAAAAyFjxqNwAxz/U6XQ6nU7XPwAAAD+BAAAAAAAAAAHRAAAAQgAAAMomm2yyycY/1Ol0Op1O1z8AAAA/kQAAAAAAAAAB0gAAAEIAAADM9EQwiJLGP9TpdDqdTtc/AAAAP5EAAAAAAAAAAdMAAABCAAAAzsLu811bxj/U6XQ6nU7XPwAAAD+gAAAAAAAAAAHUAAAAQgAAANB3bZmeCMY/1Ol0Op1O1z8AAAA/oAAAAAAAAAAB1QAAAEIAAADQXkJ7Ce3FP9TpdDqdTtc/AAAAP7AAAAAAAAAAAdYAAABCAAAA1BPBIEqaxT/U6XQ6nU7XPwAAAD+wAAAAAAAAAAHXAAAAQgAAANbIP8aKR8U/1Ol0Op1O1z8AAAA/vwAAAAAAAAAB2AAAAEIAAADYlumJYBDFP9TpdDqdTtc/AAAAP78AAAAAAAAAAdkAAABCAAAA2ktoL6G9xD/U6XQ6nU7XPwAAAD/PAAAAAAAAAAHaAAAAQgAAANwA59ThasQ/1Ol0Op1O1z8AAAA/zwAAAAAAAAAB2wAAAEIAAADgtWV6IhjEP9TpdDqdTtc/AAAAP98AAAAAAAAAAdwAAABCAAAA4mrkH2PFwz/U6XQ6nU7XPwAAAD/uAAAAAAAAAAHdAAAAQgAAAOQfY8WjcsM/1Ol0Op1O1z8AAAA/7gAAAAAAAAAB3gAAAEIAAADo1OFq5B/DP9TpdDqdTtc/AAAAP+4AAAAAAAAAAd8AAABCAAAA6Lu2TE8Ewz/U6XQ6nU7XPwAAAD/+AAAAAAAAAAHgAAAAQgAAAOqiiy666MI/1Ol0Op1O1z8AAAA//gAAAAAAAAAB4QAAAEIAAADqiWAQJc3CP9TpdDqdTtc/AAAAPw4BAAAAAAAAAeIAAABCAAAA6nA18o+xwj/U6XQ6nU7XPwAAAD8OAQAAAAAAAAHjAAAAQgAAAOxXCtT6lcI/1Ol0Op1O1z8AAAA/LQEAAAAAAAAB5AAAAEIAAADsPt+1ZXrCP9TpdDqdTtc/AAAAPy0BAAAAAAAAAeUAAABCAAAA7iW0l9Bewj/U6XQ6nU7XPwAAAD88AQAAAAAAAAHmAAAAQgAAAO7zXVumJ8I/2kF2kB1k1z8AAAA/PAEAAAAAAAAB5wAAAEIAAADw2jI9EQzCP9pBdpAdZNc/AAAAP0wBAAAAAAAAAegAAABCAAAA9I+x4lG5wT/aQXaQHWTXPwAAAD9cAQAAAAAAAAHpAAAAQgAAAPRdW6YngsE/2kF2kB1k1z8AAAA/XAEAAAAAAAAB6gAAAEIAAAD2EtpLaC/BP9pBdpAdZNc/AAAAP2sBAAAAAAAAAesAAABCAAAA+sdY8ajcwD/aQXaQHWTXPwAAAD9rAQAAAAAAAAHsAAAAQgAAAP5jrHhUbsA/2kF2kB1k1z8AAAA/ewEAAAAAAAAB7QAAAEIAAAAAGSselRvAP9pBdpAdZNc/AAAAP3sBAAAAAAAAAe4AAABCAAAAAc6pw9XIvz/aQXaQHWTXPwAAAD+LAQAAAAAAAAHvAAAAQgAAAAdq/UqBWr8/2kF2kB1k1z8AAAA/iwEAAAAAAAAB8AAAAEIAAAAL1PqVArW+P9pBdpAdZNc/AAAAP5oBAAAAAAAAAfEAAABCAAAADaKkWdh9vj/aQXaQHWTXPwAAAD+qAQAAAAAAAAHyAAAAQgAAAA9wTh2uRr4/2kF2kB1k1z8AAAA/2QEAAAAAAAAB8wAAAEIAAAARDKKkWdi9P9pBdpAdZNc/AAAAP/gBAAAAAAAAAfQAAABCAAAAFaj1KwVqvT/aQXaQHWTXPwAAAD/4AQAAAAAAAAH1AAAAQgAAABlESbOw+7w/2kF2kB1k1z8AAAA/CAIAAAAAAAAB9gAAAEIAAAAd4Jw6XI28P9pBdpAdZNc/AAAAPwgCAAAAAAAAAfcAAABCAAAAH3zwwQcfvD/aQXaQHWTXPwAAAD8XAgAAAAAAAAH4AAAAQgAAACMYREmzsLs/2kF2kB1k1z8AAAA/FwIAAAAAAAAB+QAAAEIAAAAl5u0MiXm7P9pBdpAdZNc/AAAAPycCAAAAAAAAAfoAAABCAAAAJ7SX0F5Cuz/aQXaQHWTXPwAAAD82AgAAAAAAAAH7AAAAQgAAACiCQZQ0C7s/2kF2kB1k1z8AAAA/NgIAAAAAAAAB/AAAAEIAAAAqUOtXCtS6P9pBdpAdZNc/AAAAP1YCAAAAAAAAAf0AAABCAAAALew+37Vluj/emXfmnXnXPwAAAD9lAgAAAAAAAAH+AAAAQgAAAC+66KKLLro/3pl35p151z8AAAA/ZQIAAAAAAAAB/wAAAEIAAAAxiJJmYfe5P96Zd+adedc/AAAAP3UCAAAAAAAAAQABAABCAAAAMlY8KjfAuT/emXfmnXnXPwAAAD91AgAAAAAAAAEBAQAAQgAAADQk5u0Mibk/5PF4PB6P1z8AAAA/hQIAAAAAAAABAgEAAEIAAAA3wDl1uBq5P+TxeDwej9c/AAAAP4UCAAAAAAAAAQMBAABCAAAAPFyN/GOsuD/k8Xg8Ho/XPwAAAD+UAgAAAAAAAAEEAQAAQgAAAD/44IMPPrg/6kl6kp6k1z8AAAA/lAIAAAAAAAABBQEAAEIAAABBxopH5Qa4P+pJepKepNc/AAAAP6QCAAAAAAAAAQYBAABCAAAARGLezpCYtz/uoXvoHrrXPwAAAD+kAgAAAAAAAAEHAQAAQgAAAEYwiJJmYbc/7qF76B661z8AAAA/swIAAAAAAAABCAEAAEIAAABH/jFWPCq3P+6he+geutc/AAAAP7MCAAAAAAAAAQkBAABCAAAASczbGRLztj/uoXvoHrrXPwAAAD/DAgAAAAAAAAEKAQAAQgAAAEuahd3nu7Y/7qF76B661z8AAAA/0wIAAAAAAAABCwEAAEIAAABLmoXd57u2P/T5fD6fz9c/AAAAP60DAAAAAAAAAQwBAABCAAAATGgvob2Etj8Aqn/qn/rXPwAAAD+tAwAAAAAAAAENAQAAQgAAAE422WSTTbY/BAKBQCAQ2D8AAAA/vQMAAAAAAAABDgEAAEIAAABQBIMoaRa2PwpagpagJdg/AAAAP70DAAAAAAAAAQ8BAABCAAAAUdIs7D7ftT8aYoaYIWbYPwAAAD/NAwAAAAAAAAEQAQAAQgAAAFOg1q8UqLU/ILqH7qF72D8AAAA/zQMAAAAAAAABEQEAAEIAAABWPCo3wDm1PzDCi/AivNg/AAAAP9wDAAAAAAAAARIBAABCAAAAWArU+pUCtT86co6cI+fYPwAAAD/cAwAAAAAAAAETAQAAQgAAAFrYfb5ry7Q/QMqP8qP82D8AAAA/7AMAAAAAAAABFAEAAEIAAABddNFFF120P1DSk/QkPdk/AAAAP+wDAAAAAAAAARUBAABCAAAAYEJ7Ce0ltD9WKpVKpVLZPwAAAD/8AwAAAAAAAAEWAQAAQgAAAGAQJc3C7rM/YNqX9qV92T8AAAA//AMAAAAAAAABFwEAAEIAAABgECXNwu6zP2qKmqKmqNk/AAAAPwsEAAAAAAAAARgBAABCAAAAY97OkJi3sz9w4pv4Jr7ZPwAAAD8LBAAAAAAAAAEZAQAAQgAAAGWseFRugLM/epKepCfp2T8AAAA/GwQAAAAAAAABGgEAAEIAAABmeiIYREmzP4Dqn/qn/tk/AAAAPxsEAAAAAAAAARsBAABCAAAAZnoiGERJsz+MmqKmqCnaPwAAAD8qBAAAAAAAAAEcAQAAQgAAAGhIzNsZErM/lkqlUqlU2j8AAAA/KgQAAAAAAAABHQEAAEIAAABoSMzbGRKzP6D6p/6pf9o/AAAAPzoEAAAAAAAAAR4BAABCAAAAaEjM2xkSsz+mUqlUKpXaPwAAAD86BAAAAAAAAAEfAQAAQgAAAGoWdp/v2rI/sAKsACvA2j8AAAA/SgQAAAAAAAABIAEAAEIAAABqFnaf79qyP7ZarVar1do/AAAAP0oEAAAAAAAAASEBAABCAAAAahZ2n+/asj+8sq6sK+vaPwAAAD9ZBAAAAAAAAAEiAQAAQgAAAGvkH2PFo7I/wAqwAqwA2z8AAAA/WQQAAAAAAAABIwEAAEIAAABr5B9jxaOyP8ZisVgsFts/AAAAP2kEAAAAAAAAASQBAABCAAAAa+QfY8Wjsj/SErQELUHbPwAAAD9pBAAAAAAAAAElAQAAQgAAAG2yySabbLI/3MK2sC1s2z8AAAA/eQQAAAAAAAABJgEAAEIAAABtsskmm2yyP+AauAaugds/AAAAP4gEAAAAAAAAAScBAABCAAAAbbLJJptssj/mcrlcLpfbPwAAAD+IBAAAAAAAAAEoAQAAQgAAAG2yySabbLI/8CK8CC/C2z8AAAA/mAQAAAAAAAABKQEAAEIAAABtsskmm2yyP/zSvrQv7ds/AAAAP5gEAAAAAAAAASoBAABCAAAAb4Bz6nA1sj8CK8AKsALcPwAAAD+nBAAAAAAAAAErAQAAQgAAAG+Ac+pwNbI/EjPEDDFD3D8AAAA/pwQAAAAAAAABLAEAAEIAAABvgHPqcDWyPxaLxWKxWNw/AAAAP7cEAAAAAAAAAS0BAABCAAAAcE4drkb+sT8mk8lkMpncPwAAAD+3BAAAAAAAAAEuAQAAQgAAAHBOHa5G/rE/MkPMEDPE3D8AAAA/xwQAAAAAAAABLwEAAEIAAAByHMdxHMexP0JL0BK0BN0/AAAAP8cEAAAAAAAAATABAABCAAAAchzHcRzHsT9SU9QUNUXdPwAAAD/WBAAAAAAAAAExAQAAQgAAAHTqcDXyj7E/ZrPZbDab3T8AAAA/1gQAAAAAAAABMgEAAEIAAAB06nA18o+xP3i73W63290/AAAAP+YEAAAAAAAAATMBAABCAAAAdbga+cdYsT+Iw+FwOBzePwAAAD/mBAAAAAAAAAE0AQAAQgAAAHW4GvnHWLE/mMvlcrlc3j8AAAA/9gQAAAAAAAABNQEAAEIAAAB3hsS8nSGxP6jT6XQ6nd4/AAAAP/YEAAAAAAAAATYBAABCAAAAd4bEvJ0hsT+42+12u93ePwAAAD8FBQAAAAAAAAE3AQAAQgAAAHlUboBz6rA/xIvwIrwI3z8AAAA/BQUAAAAAAAABOAEAAEIAAAB5VG6Ac+qwP9KT9CQ9Sd8/AAAAPxUFAAAAAAAAATkBAABCAAAAeiIYREmzsD/im/gmvonfPwAAAD8VBQAAAAAAAAE6AQAAQgAAAHoiGERJs7A/7Ev70r603z8AAAA/JAUAAAAAAAABOwEAAEIAAAB88MEHH3ywP/j7/X6/398/AAAAPyQFAAAAAAAAATwBAABCAAAAfPDBBx98sD8CVoAVYAXgPwAAAD80BQAAAAAAAAE9AQAAQgAAAHzwwQcffLA/B66Ba+Aa4D8AAAA/RAUAAAAAAAABPgEAAEIAAAB88MEHH3ywPw+yg+wgO+A/AAAAP0QFAAAAAAAAAT8BAABCAAAAfr5ry/REsD8UCoVCoVDgPwAAAD9EBQAAAAAAAAFAAQAAQgAAAH6+a8v0RLA/HQ6Hw+Fw4D8AAAA/UwUAAAAAAAABQQEAAEIAAAB+vmvL9ESwPyJmiBlihuA/AAAAP1MFAAAAAAAAAUIBAABCAAAAfr5ry/REsD8nvolv4pvgPwAAAD9jBQAAAAAAAAFDAQAAQgAAAH6+a8v0RLA/LBaLxWKx4D8AAAA/YwUAAAAAAAABRAEAAEIAAAB+vmvL9ESwPy/Ci/AivOA/AAAAP3MFAAAAAAAAAUUBAABCAAAAfr5ry/REsD84xo1xY9zgPwAAAD9zBQAAAAAAAAFGAQAAQgAAAH6+a8v0RLA/O3KOnCPn4D8AAAA/ggUAAAAAAAABRwEAAEIAAAB+vmvL9ESwPzwej8fj8eA/AAAAP4IFAAAAAAAAAUgBAABCAAAAfr5ry/REsD9CdpAdZAfhPwAAAD+SBQAAAAAAAAFJAQAAQgAAAH6+a8v0RLA/RSKRSCQS4T8AAAA/oQUAAAAAAAABSgEAAEIAAAB+vmvL9ESwP0p6kp6kJ+E/AAAAP6EFAAAAAAAAAUsBAABCAAAAfr5ry/REsD9NJpPJZDLhPwAAAD+xBQAAAAAAAAFMAQAAQgAAAH6+a8v0RLA/UNKT9CQ94T8AAAA/sQUAAAAAAAABTQEAAEIAAAB+vmvL9ESwP1QqlUqlUuE/AAAAP8EFAAAAAAAAAU4BAABCAAAAfr5ry/REsD9X1pV1ZV3hPwAAAD/BBQAAAAAAAAFPAQAAQgAAAH6+a8v0RLA/WoKWoCVo4T8AAAA/wQUAAAAAAAABUAEAAEIAAAB+vmvL9ESwP10ul8vlcuE/AAAAP9AFAAAAAAAAAVEBAABCAAAAfr5ry/REsD9g2pf2pX3hPwAAAD/gBQAAAAAAAAFSAQAAQgAAAH6+a8v0RLA/aN6Zd+ad4T8AAAA/4AUAAAAAAAABUwEAAEIAAAB+vmvL9ESwP202m81ms+E/AAAAP/AFAAAAAAAAAVQBAABCAAAAfr5ry/REsD9yjpwj58jhPwAAAD/wBQAAAAAAAAFVAQAAQgAAAH6+a8v0RLA/eOadeWfe4T8AAAA//wUAAAAAAAABVgEAAEIAAAB+vmvL9ESwP4Dqn/qn/uE/AAAAP/8FAAAAAAAAAVcBAABCAAAAfr5ry/REsD+I7qF76B7iPwAAAD8PBgAAAAAAAAFYAQAAQgAAAHzwwQcffLA/jUaj0Wg04j8AAAA/DwYAAAAAAAABWQEAAEIAAAB6IhhESbOwP5OepCfpSeI/AAAAPx4GAAAAAAAAAVoBAABCAAAAeiIYREmzsD+aoqaoKWriPwAAAD8eBgAAAAAAAAFbAQAAQgAAAHoiGERJs7A/oPqn/ql/4j8AAAA/LgYAAAAAAAABXAEAAEIAAAB5VG6Ac+qwP6ZSqVQqleI/AAAAPy4GAAAAAAAAAV0BAABCAAAAeVRugHPqsD+rqqqqqqriPwAAAD8+BgAAAAAAAAFeAQAAQgAAAHlUboBz6rA/rlar1Wq14j8AAAA/PgYAAAAAAAABXwEAAEIAAAB3hsS8nSGxP7KurCvryuI/AAAAP00GAAAAAAAAAWABAABCAAAAd4bEvJ0hsT+4Bq6Ba+DiPwAAAD9NBgAAAAAAAAFhAQAAQgAAAHeGxLydIbE/u7KurCvr4j8AAAA/XQYAAAAAAAABYgEAAEIAAAB3hsS8nSGxP75er9fr9eI/AAAAP10GAAAAAAAAAWMBAABCAAAAd4bEvJ0hsT/BCrACrADjPwAAAD9tBgAAAAAAAAFkAQAAQgAAAHeGxLydIbE/xmKxWCwW4z8AAAA/bQYAAAAAAAABZQEAAEIAAAB1uBr5x1ixP8kOsoPsIOM/AAAAP3wGAAAAAAAAAWYBAABCAAAAdbga+cdYsT/LurKurCvjPwAAAD98BgAAAAAAAAFnAQAAQgAAAHW4GvnHWLE/0BK0BC1B4z8AAAA/jAYAAAAAAAABaAEAAEIAAAB1uBr5x1ixP9O+tC/tS+M/AAAAP4wGAAAAAAAAAWkBAABCAAAAdbga+cdYsT/ZFraFbWHjPwAAAD+UBgAAAAAAAAFqAQAAQgAAAHW4GvnHWLE/3MK2sC1s4z8AAAA/lAYAAAAAAAABawEAAEIAAAB1uBr5x1ixP+EauAaugeM/AAAAP6QGAAAAAAAAAWwBAABCAAAAdbga+cdYsT/mcrlcLpfjPwAAAD+kBgAAAAAAAAFtAQAAQgAAAHW4GvnHWLE/68q6sq6s4z8AAAA/tAYAAAAAAAABbgEAAEIAAAB1uBr5x1ixP/EivAgvwuM/AAAAP7QGAAAAAAAAAW8BAABCAAAAdbga+cdYsT/3er1er9fjPwAAAD/DBgAAAAAAAAFwAQAAQgAAAHW4GvnHWLE/+Ca+iW/i4z8AAAA/0wYAAAAAAAABcQEAAEIAAAB1uBr5x1ixP/vSvrQv7eM/AAAAP9MGAAAAAAAAAXIBAABCAAAAdbga+cdYsT/+fr/f7/fjPwAAAD/jBgAAAAAAAAFzAQAAQgAAAHW4GvnHWLE/ASvACrAC5D8AAAA/4wYAAAAAAAABdAEAAEIAAAB1uBr5x1ixPwTXwDVwDeQ/AAAAP/IGAAAAAAAAAXUBAABCAAAAdbga+cdYsT8JL8KL8CLkPwAAAD8CBwAAAAAAAAF2AQAAQgAAAHW4GvnHWLE/DNvCtrAt5D8AAAA/EQcAAAAAAAABdwEAAEIAAAB1uBr5x1ixPw+Hw+FwOOQ/AAAAPxEHAAAAAAAAAXgBAABCAAAAdbga+cdYsT8QM8QMMUPkPwAAAD9gBwAAAAAAAAF5AQAAQgAAAHW4GvnHWLE/E9/EN/FN5D8AAAA/YAcAAAAAAAABegEAAEIAAAB1uBr5x1ixPxaLxWKxWOQ/AAAAP28HAAAAAAAAAXsBAABCAAAAdbga+cdYsT8ZN8aNcWPkPwAAAD9vBwAAAAAAAAF8AQAAQgAAAHW4GvnHWLE/HOPGuDFu5D8AAAA/fwcAAAAAAAABfQEAAEIAAAB1uBr5x1ixPx+Px+PxeOQ/AAAAP38HAAAAAAAAAX4BAABCAAAAdbga+cdYsT8hO8gOsoPkPwAAAD+OBwAAAAAAAAF/AQAAQgAAAHW4GvnHWLE/JOfIOXKO5D8AAAA/ngcAAAAAAAABgAEAAEIAAAB06nA18o+xPyeTyWQymeQ/AAAAP54HAAAAAAAAAYEBAABCAAAAdOpwNfKPsT8pP8qP8qPkPwAAAD+uBwAAAAAAAAGCAQAAQgAAAHIcx3Ecx7E/LpfL5XK55D8AAAA/rgcAAAAAAAABgwEAAEIAAAByHMdxHMexPzTvzDvzzuQ/AAAAP70HAAAAAAAAAYQBAABCAAAAchzHcRzHsT83m81ms9nkPwAAAD/NBwAAAAAAAAGFAQAAQgAAAHIcx3Ecx7E/P5/P5/P55D8AAAA/zQcAAAAAAAABhgEAAEIAAABwTh2uRv6xP0FL0BK0BOU/AAAAP80HAAAAAAAAAYcBAABCAAAAcE4drkb+sT9Ho9FoNBrlPwAAAD/dBwAAAAAAAAGIAQAAQgAAAHBOHa5G/rE/TPvSvrQv5T8AAAA/3QcAAAAAAAABiQEAAEIAAABvgHPqcDWyP0+n0+l0OuU/AAAAP+wHAAAAAAAAAYoBAABCAAAAb4Bz6nA1sj9SU9QUNUXlPwAAAD/sBwAAAAAAAAGLAQAAQgAAAG+Ac+pwNbI/WKvVarVa5T8AAAA//AcAAAAAAAABjAEAAEIAAABtsskmm2yyP1lX1pV1ZeU/AAAAP/wHAAAAAAAAAY0BAABCAAAAbbLJJptssj9cA9fANXDlPwAAAD8bCAAAAAAAAAGOAQAAQgAAAG2yySabbLI/X6/X6/V65T8AAAA/GwgAAAAAAAABjwEAAEIAAABtsskmm2yyP2Jb2Ba2heU/AAAAPysIAAAAAAAAAZABAABCAAAAbbLJJptssj9kB9lBdpDlPwAAAD8rCAAAAAAAAAGRAQAAQgAAAG2yySabbLI/Z7PZbDab5T8AAAA/OggAAAAAAAABkgEAAEIAAABtsskmm2yyP2pf2pf2peU/AAAAP1oIAAAAAAAAAZMBAABCAAAAbbLJJptssj9tC9vCtrDlPwAAAD9pCAAAAAAAAAGUAQAAQgAAAG2yySabbLI/cLfb7Xa75T8AAAA/eQgAAAAAAAABlQEAAEIAAABtsskmm2yyP3Fj3Bg3xuU/AAAAP4gIAAAAAAAAAZYBAABCAAAARGLezpCYtz8JL8KL8CLkPwAAAD8AAAAAAAAAAAGXAQAAQgAAAEKUNAu7z7c/CS/Ci/Ai5D8AAAA/6gAAAAAAAAABmAEAAEIAAAA9KjfAOXW4PwkvwovwIuQ/AAAAP+oAAAAAAAAAAZkBAABCAAAAOY7jOI7juD8JL8KL8CLkPwAAAD/6AAAAAAAAAAGaAQAAQgAAADJWPCo3wLk/BoPBYDAY5D8AAAA/+gAAAAAAAAABmwEAAEIAAAAsHpUb4Jy6PwaDwWAwGOQ/AAAAPwkBAAAAAAAAAZwBAABCAAAAIxhESbOwuz8E18A1cA3kPwAAAD8JAQAAAAAAAAGdAQAAQgAAAB3gnDpcjbw/BNfANXAN5D8AAAA/GQEAAAAAAAABngEAAEIAAAAVqPUrBWq9PwErwAqwAuQ/AAAAPxkBAAAAAAAAAZ8BAABCAAAAD3BOHa5Gvj8BK8AKsALkPwAAAD8pAQAAAAAAAAGgAQAAQgAAAAkGUdIs7L4//n6/3+/34z8AAAA/KQEAAAAAAAABoQEAAEIAAAAFnFOHq5G/P/5+v9/v9+M/AAAAPzgBAAAAAAAAAaIBAABCAAAAAAAAAAAAwD/+fr/f7/fjPwAAAD84AQAAAAAAAAGjAQAAQgAAAP5KgVq/UsA//n6/3+/34z8AAAA/SAEAAAAAAAABpAEAAEIAAAD+Y6x4VG7AP/5+v9/v9+M/AAAAP0gBAAAAAAAAAaUBAABCAAAA/JUCtX6lwD/+fr/f7/fjPwAAAD9XAQAAAAAAAAGmAQAAQgAAAPquLdMTwcA//n6/3+/34z8AAAA/VwEAAAAAAAABpwEAAEIAAAD44IMPPvjAP/5+v9/v9+M/AAAAP2cBAAAAAAAAAagBAABCAAAA9hLaS2gvwT/+fr/f7/fjPwAAAD9nAQAAAAAAAAGpAQAAQgAAAPZEMIiSZsE//n6/3+/34z8AAAA/dwEAAAAAAAABqgEAAEIAAAD0dobEvJ3BP/vSvrQv7eM/AAAAP3cBAAAAAAAAAasBAABCAAAA8qjcAOfUwT/70r60L+3jPwAAAD+GAQAAAAAAAAGsAQAAQgAAAPDaMj0RDMI/+9K+tC/t4z8AAAA/hgEAAAAAAAABrQEAAEIAAADuJbSX0F7CP/vSvrQv7eM/AAAAP5YBAAAAAAAAAa4BAABCAAAA7FcK1PqVwj/70r60L+3jPwAAAD+WAQAAAAAAAAGvAQAAQgAAAOqiiy666MI/+Ca+iW/i4z8AAAA/pgEAAAAAAAABsAEAAEIAAADo1OFq5B/DP/gmvolv4uM/AAAAP6YBAAAAAAAAAbEBAABCAAAA5gY4pw5Xwz/4Jr6Jb+LjPwAAAD+1AQAAAAAAAAGyAQAAQgAAAOQfY8WjcsM/+Ca+iW/i4z8AAAA/xQEAAAAAAAABswEAAEIAAAA4pw5XI/+IP4wb48a4MeY/AAAAPwAAAAAAAAAAAbQBAABCAAAALDfAOXW4ij+MG+PGuDHmPwAAAD8+AAAAAAAAAAG1AQAAQgAAABBXI/8YK44/jBvjxrgx5j8AAAA/TgAAAAAAAAABtgEAAEIAAAB0A5xTh6uRP4/H4/F4POY/AAAAP04AAAAAAAAAAbcBAABCAAAAZpNNNtlkkz+Sc+QcOUfmPwAAAD9dAAAAAAAAAAG4AQAAQgAAAFgj/xgrHpU/lR/lR/lR5j8AAAA/XQAAAAAAAAABuQEAAEIAAAA8Q2LezpCYP5jL5XK5XOY/AAAAP20AAAAAAAAAAboBAABCAAAAIGPFo3IDnD+fz+fz+XzmPwAAAD9tAAAAAAAAAAG7AQAAQgAAAASDKGkWdp8/pSfpSXqS5j8AAAA/fQAAAAAAAAABvAEAAEIAAABumZ4IBlGiP7DX6/V6veY/AAAAP30AAAAAAAAAAb0BAABCAAAAZ2H3+a4toz+2L+1L+9LmPwAAAD+MAAAAAAAAAAG+AQAAQgAAAFyN/GOseKQ/uofuoXvo5j8AAAA/nAAAAAAAAAABvwEAAEIAAABZ8ajcAOekP8Df7/f7/eY/AAAAP5wAAAAAAAAAAcABAABCAAAAUrkBzqnDpT/A3+/3+/3mPwAAAD+sAAAAAAAAAAHBAQAAQgAAAEyBWr9SoKY/wovwIrwI5z8AAAA/rAAAAAAAAAABwgEAAEIAAABESbOw+3ynP8U38U18E+c/AAAAP7sAAAAAAAAAAcMBAABCAAAAQq1fKVDrpz/FN/FNfBPnPwAAAD+7AAAAAAAAAAHEAQAAQgAAAD4RDKKkWag/yOPxeDwe5z8AAAA/2gAAAAAAAAABxQEAAEIAAABCrV8pUOunP8jj8Xg8Huc/AAAAP5YBAAAAAAAAAcYBAABCAAAAa/1KgVq/oj96Z96Zd+blPwAAAD8AAAAAAAAAAAHHAQAAQgAAAGv9SoFav6I/fRPfxDfx5T8AAAA/ZwAAAAAAAAAByAEAAEIAAABumZ4IBlGiP4Jr4Bq4BuY/AAAAP2cAAAAAAAAAAckBAABCAAAAddFFF110oT+FF+FFeBHmPwAAAD93AAAAAAAAAAHKAQAAQgAAAHhtmZ4IBqE/im/im/gm5j8AAAA/dwAAAAAAAAABywEAAEIAAAAEgyhpFnafP5Jz5Bw5R+Y/AAAAP4cAAAAAAAAAAcwBAABCAAAACrvPd22Znj+Yy+VyuVzmPwAAAD+HAAAAAAAAAAHNAQAAQgAAABorHpUb4Jw/n8/n8/l85j8AAAA/lgAAAAAAAAABzgEAAEIAAAAu0xPBIEqaP6fT6XQ6neY/AAAAP5YAAAAAAAAAAc8BAABCAAAAQnsJ7SW0lz+w1+v1er3mPwAAAD+mAAAAAAAAAAHQAQAAQgAAAFLrVwrU+pU/ti/tS/vS5j8AAAA/pgAAAAAAAAAB0QEAAEIAAABYI/8YKx6VP70z78w78+Y/AAAAP7UAAAAAAAAAAdIBAABCAAAAdAOcU4erkT/FN/FNfBPnPwAAAD+1AAAAAAAAAAHTAQAAQgAAAADn1OFq5I8/zjvzzrwz5z8AAAA/xQAAAAAAAAAB1AEAAEIAAAAcx3Ecx3GMP9U/9U/9U+c/AAAAP8UAAAAAAAAAAdUBAABCAAAAOKcOVyP/iD/bl/alfWnnPwAAAD/VAAAAAAAAAAHWAQAAQgAAAGL3+a4t04M/4O/3+/1+5z8AAAA/1QAAAAAAAAAB1wEAAEIAAABwZ0jM2xmCP+ZH+VF+lOc/AAAAP+QAAAAAAAAAAdgBAABCAAAAFI/KDXBOfT/o8/l8Pp/nPwAAAD/kAAAAAAAAAAHZAQAAQgAAADBvZ0jM23k/7Uv70r605z8AAAA/9AAAAAAAAAAB2gEAAEIAAABoL6G9hPZyP/D3+/1+v+c/AAAAP/QAAAAAAAAAAdsBAABCAAAAaC+hvYT2cj/zo/woP8rnPwAAAD8EAQAAAAAAAAHcAQAAQgAAAAgffPDBB28/9k/9U//U5z8AAAA/BAEAAAAAAAAB3QEAAEIAAAAZREmzsPvoP/1T/9Q/9ec/AAAAPwAAAAAAAAAAAd4BAABCAAAAWQrU+pUC6T/9U//UP/XnPwAAAD+sAAAAAAAAAAHfAQAAQgAAABhddNFFF+k//VP/1D/15z8AAAA/vAAAAAAAAAAB4AEAAEIAAAAYdp/v2jLpP/1T/9Q/9ec/AAAAP7wAAAAAAAAAAeEBAABCAAAA1sg/xopH6T/9U//UP/XnPwAAAD/MAAAAAAAAAAHiAQAAQgAAANbhauQfY+k//VP/1D/15z8AAAA/zAAAAAAAAAAB4wEAAEIAAADV+pUCtX7pP/1T/9Q/9ec/AAAAP9sAAAAAAAAAAeQBAABCAAAA1BPBIEqa6T/9U//UP/XnPwAAAD/bAAAAAAAAAAHlAQAAQgAAABPzdobEvOk//VP/1D/15z8AAAA/6wAAAAAAAAAB5gEAAEIAAACTf4wVj8rpP/1T/9Q/9ec/AAAAP+sAAAAAAAAAAecBAABCAAAAEwyipFnY6T/9U//UP/XnPwAAAD/6AAAAAAAAAAHoAQAAQgAAAJGYtzMk5uk//VP/1D/15z8AAAA/+gAAAAAAAAAB6QEAAEIAAADRXkJ7Ce3pP/1T/9Q/9ec/AAAAPwoBAAAAAAAAAeoBAABCAAAAESXNwu7z6T/9U//UP/XnPwAAAD8KAQAAAAAAAAHrAQAAQgAAAFHrVwrU+uk//VP/1D/15z8AAAA/GgEAAAAAAAAB7AEAAEIAAACRseJRuQHqP/1T/9Q/9ec/AAAAPykBAAAAAAAAAe0BAABCAAAA0XdtmZ4I6j/7p/6pf+rnPwAAAD8pAQAAAAAAAAHuAQAAQgAAABA++OCDD+o/+6f+qX/q5z8AAAA/OQEAAAAAAAAB7wEAAEIAAABQBIMoaRbqP/un/ql/6uc/AAAAP0wBAAAAAAAAAfABAABCAAAA0JCYtzMk6j/7p/6pf+rnPwAAAD9cAQAAAAAAAAHxAQAAQgAAABBXI/8YK+o/+6f+qX/q5z8AAAA/XAEAAAAAAAAB8gEAAEIAAABQHa5G/jHqP/n7/X6/3+c/AAAAP2sBAAAAAAAAAfMBAABCAAAADnBOHa5G6j/5+/1+v9/nPwAAAD9rAQAAAAAAAAH0AQAAQgAAAE422WSTTeo/+fv9fr/f5z8AAAA/ewEAAAAAAAAB9QEAAEIAAAAOiXk7Q2LqP/n7/X6/3+c/AAAAP3sBAAAAAAAAAfYBAABCAAAATk8Egyhp6j/5+/1+v9/nPwAAAD+KAQAAAAAAAAH3AQAAQgAAAM7bGRLzduo/9k/9U//U5z8AAAA/mgEAAAAAAAAB+AEAAEIAAAANoqRZ2H3qP/ZP/VP/1Oc/AAAAP5oBAAAAAAAAAfkBAABCAAAANCTm7QyJuT/BYDAYDAbrPwAAAD8AAAAAAAAAAAH6AQAAQgAAADGIkmZh97k/wWAwGAwG6z8AAAA/jAAAAAAAAAAB+wEAAEIAAAAt7D7ftWW6P8FgMBgMBus/AAAAP5wAAAAAAAAAAfwBAABCAAAAKIJBlDQLuz/BYDAYDAbrPwAAAD+cAAAAAAAAAAH9AQAAQgAAACFKmoXd57s/wWAwGAwG6z8AAAA/rAAAAAAAAAAB/gEAAEIAAAAVqPUrBWq9P8FgMBgMBus/AAAAP6wAAAAAAAAAAf8BAABCAAAABzinDlcjvz/BYDAYDAbrPwAAAD+7AAAAAAAAAAEAAgAAQgAAAPx815bpicA/wWAwGAwG6z8AAAA/uwAAAAAAAAABAQIAAEIAAAD2RDCIkmbBP8FgMBgMBus/AAAAP8sAAAAAAAAAAQICAABCAAAA7iW0l9Bewj/BYDAYDAbrPwAAAD/LAAAAAAAAAAEDAgAAQgAAAObtDIl5O8M/wWAwGAwG6z8AAAA/2gAAAAAAAAABBAIAAEIAAADiauQfY8XDP7+0L+1L++o/AAAAP9oAAAAAAAAAAQUCAABCAAAA3ADn1OFqxD+/tC/tS/vqPwAAAD/qAAAAAAAAAAEGAgAAQgAAANoyPREMosQ/v7Qv7Uv76j8AAAA/6gAAAAAAAAABBwIAAEIAAADaZJNNNtnEP7+0L+1L++o/AAAAP/oAAAAAAAAAAQgCAABCAAAA2H2+a8v0xD+/tC/tS/vqPwAAAD8JAQAAAAAAAAEJAgAAQgAAAL9ry/REMOw/HTlHzpFz7D8AAAA/AAAAAAAAAAABCgIAAEIAAAA/+OCDDz7sPx05R86Rc+w/AAAAP24AAAAAAAAAAQsCAABCAAAA/kqBWr9S7D8dOUfOkXPsPwAAAD9uAAAAAAAAAAEMAgAAQgAAAP5jrHhUbuw/HTlHzpFz7D8AAAA/fQAAAAAAAAABDQIAAEIAAAC8z3dtmZ7sPx05R86Rc+w/AAAAP30AAAAAAAAAAQ4CAABCAAAA+64t0xPB7D8dOUfOkXPsPwAAAD+NAAAAAAAAAAEPAgAAQgAAAPnggw8++Ow/GY1Go9Fo7D8AAAA/jQAAAAAAAAABEAIAAEIAAAC3ZXoiGETtPxmNRqPRaOw/AAAAP50AAAAAAAAAARECAABCAAAA9V1bpieC7T8ZjUaj0WjsPwAAAD+dAAAAAAAAAAESAgAAQgAAAHIcx3Ecx+0/GeFFeBFe7D8AAAA/rAAAAAAAAAABEwIAAEIAAAAwob2E9hLuPxnhRXgRXuw/AAAAP6wAAAAAAAAAARQCAABCAAAAb5meCAZR7j8Z4UV4EV7sPwAAAD+8AAAAAAAAAAEVAgAAQgAAAOxXCtT6le4/GeFFeBFe7D8AAAA/vAAAAAAAAAABFgIAAEIAAACrw9XIP8buPxU1RU1RU+w/AAAAP8sAAAAAAAAAARcCAABCAAAAai+hvYT27j8VNUVNUVPsPwAAAD/LAAAAAAAAAAEYAgAAQgAAAGhh9/muLe8/FTVFTVFT7D8AAAA/2wAAAAAAAAABGQIAAEIAAADmBjinDlfvPxU1RU1RU+w/AAAAP9sAAAAAAAAAARoCAABCAAAA5R9jxaNy7z8VNUVNUVPsPwAAAD/rAAAAAAAAAAEbAgAAQgAAAGXFo3IDnO8/E4lEIpFI7D8AAAA/6wAAAAAAAAABHAIAAEIAAABj3s6QmLfvPxOJRCKRSOw/AAAAP/oAAAAAAAAAAR0CAABCAAAA42rkH2PF7z8TiUQikUjsPwAAAD/6AAAAAAAAAAEeAgAAQgAAAGP3+a4t0+8/E4lEIpFI7D8AAAA/CgEAAAAAAAABHwIAAEIAAACjvYT2EtrvPxOJRCKRSOw/AAAAPwoBAAAAAAAAASACAABCAAAAo72E9hLa7z8P3UP30D3sPwAAAD8aAQAAAAAAAAEhAgAAQgAAAOODDz744O8/D91D99A97D8AAAA/GgEAAAAAAAABIgIAAEIAAAARDKKkWdi9P/P5fD6fz+8/AAAAPwAAAAAAAAAAASMCAABCAAAADaKkWdh9vj/z+Xw+n8/vPwAAAD8VAQAAAAAAAAEkAgAAQgAAAAdq/UqBWr8/8/l8Pp/P7z8AAAA/FQEAAAAAAAABJQIAAEIAAAAAAAAAAADAP/P5fD6fz+8/AAAAPyUBAAAAAAAAASYCAABCAAAA/mOseFRuwD/z+Xw+n8/vPwAAAD8lAQAAAAAAAAEnAgAAQgAAAPrHWPGo3MA/8/l8Pp/P7z8AAAA/NAEAAAAAAAABKAIAAEIAAAD2KwVq/UrBP/FNfBPfxO8/AAAAPzQBAAAAAAAAASkCAABCAAAA8qjcAOfUwT/xTXwT38TvPwAAAD9EAQAAAAAAAAEqAgAAQgAAAO7zXVumJ8I/76F76B667z8AAAA/RAEAAAAAAAABKwIAAEIAAADsPt+1ZXrCP+31er1er+8/AAAAP1QBAAAAAAAAASwCAABCAAAA6nA18o+xwj/t9Xq9Xq/vPwAAAD9jAQAAAAAAAAEtAgAAQgAAAOqJYBAlzcI/7fV6vV6v7z8AAAA/YwEAAAAAAAABLgIAAEIAAADqoosuuujCP+31er1er+8/AAAAP2MBAAAAAAAACw==</ink>
</athena>
</file>

<file path=customXml/item1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KAAAABwMAAAAAAQAAABAAAAAECUlua0F0b21WMQIAAAAJBAAAAAkFAAAACQYAAAAJBwAAAAkIAAAACQkAAAAJCgAAAAkLAAAACQwAAAANBwUEAAAAC1BlblN0cm9rZVYxBAAAAApBdHRyaWJ1dGVzBVRyYWNlCVN0YXJ0VGltZQRUeXBlBAQABA9QZW5BdHRyaWJ1dGVzVjECAAAACklua1RyYWNlVjECAAAAEAxBY3Rpb25UeXBlVjECAAAAAgAAAAkNAAAACQ4AAACDCQAAAAAAAAXx////DEFjdGlvblR5cGVWMQEAAAAHdmFsdWVfXwAIAgAAAAAAAAABBQAAAAQAAAAJEAAAAAkRAAAAgCYAAAAAAAAB7v////H///8AAAAAAQYAAAAEAAAACRMAAAAJFAAAAH4sAAAAAAAAAev////x////AAAAAAEHAAAABAAAAAkWAAAACRcAAAACPQAAAAAAAAHo////8f///wAAAAABCAAAAAQAAAAJGQAAAAkaAAAAReEAAAAAAAAB5f////H///8AAAAAAQkAAAAEAAAACRwAAAAJHQAAANJLAQAAAAAAAeL////x////AAAAAAEKAAAABAAAAAkfAAAACSAAAADYYQEAAAAAAAHf////8f///wAAAAABCwAAAAQAAAAJIgAAAAkjAAAA0IUBAAAAAAAB3P////H///8AAAAABQwAAAANQ2xlYXJDYW52YXNWMQIAAAAJU3RhcnRUaW1lBFR5cGUABBAMQWN0aW9uVHlwZVYxAgAAAAIAAADO2AEAAAAAAAHb////8f///wAAAAAFDQAAAA9QZW5BdHRyaWJ1dGVzVjEKAAAAB19jb2xvckEHX2NvbG9yUgdfY29sb3JHB19jb2xvckIKRml0VG9DdXJ2ZQZIZWlnaHQOSWdub3JlUHJlc3N1cmUNSXNIaWdobGlnaHRlcgVTaGFwZQVXaWR0aAAAAAAAAAAABAACAgICAQYBAQxCcnVzaFNoYXBlVjECAAAABgIAAAD/+7BBAAAAAAAAACJAAAAF2v///wxCcnVzaFNoYXBlVjEBAAAAB3ZhbHVlX18ACAIAAAABAAAAAAAAAAAAIkAFDgAAAApJbmtUcmFjZVYxAwAAAA1MaXN0YDErX2l0ZW1zDExpc3RgMStfc2l6ZQ9MaXN0YDErX3ZlcnNpb24EAAAYU2hhcmVkLklua2luZy5JbmtQb2ludFtdAgAAAAgIAgAAAAknAAAAyAAAAMgAAAABEAAAAA0AAAD/+7BBAAAAAAAAACJAAAAB2P///9r///8BAAAAAAAAAAAAIkABEQAAAA4AAAAJKQAAAB4AAAAeAAAAARMAAAANAAAA//uwQQAAAAAAAAAiQAAAAdb////a////AQAAAAAAAAAAACJAARQAAAAOAAAACSsAAAAwAAAAMAAAAAEWAAAADQAAAP/7sEEAAAAAAAAAIkAAAAHU////2v///wEAAAAAAAAAAAAiQAEXAAAADgAAAAktAAAALAAAACwAAAABGQAAAA0AAAD/+7BBAAAAAAAAACJAAAAB0v///9r///8BAAAAAAAAAAAAIkABGgAAAA4AAAAJLwAAAFoAAABaAAAAARwAAAANAAAA//uwQQAAAAAAAAAiQAAAAdD////a////AQAAAAAAAAAAACJAAR0AAAAOAAAACTEAAAArAAAAKwAAAAEfAAAADQAAAP/7sEEAAAAAAAAAIkAAAAHO////2v///wEAAAAAAAAAAAAiQAEgAAAADgAAAAkzAAAAcQAAAHEAAAABIgAAAA0AAAD/+7BBAAAAAAAAACJAAAABzP///9r///8BAAAAAAAAAAAAIkABIwAAAA4AAAAJNQAAABYAAAAWAAAABycAAAAAAQAAAAABAAAECklua1BvaW50VjEC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04BykAAAAAAQAAACAAAAAECklua1BvaW50VjECAAAACf4AAAAJ/wAAAAkAAQAACQEBAAAJAgEAAAkDAQAACQQBAAAJBQEAAAkGAQAACQcBAAAJCAEAAAkJAQAACQoBAAAJCwEAAAkMAQAACQ0BAAAJDgEAAAkPAQAACRABAAAJEQEAAAkSAQAACRMBAAAJFAEAAAkVAQAACRYBAAAJFwEAAAkYAQAACRkBAAAJGgEAAAkbAQAADQIHKwAAAAABAAAAQAAAAAQKSW5rUG9pbnRWMQIA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NEActAAAAAAEAAABAAAAABApJbmtQb2ludFYxAgA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NFAcvAAAAAAEAAACAAAAABApJbmtQb2ludFYxAgA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0mBzEAAAAAAQAAAEAAAAAECklua1BvaW50VjECAA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NFQczAAAAAAEAAACAAAAABApJbmtQb2ludFYxAgA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NDwc1AAAAAAEAAAAgAAAABApJbmtQb2ludFYxAgAAAAluAgAACW8CAAAJcAIAAAlxAgAACXICAAAJcwIAAAl0AgAACXUCAAAJdgIAAAl3AgAACXgCAAAJeQIAAAl6AgAACXsCAAAJfAIAAAl9AgAACX4CAAAJfwIAAAmAAgAACYECAAAJggIAAAmDAgAADQoFNgAAAApJbmtQb2ludFYxBAAAAAFYAVkOUHJlc3N1cmVGYWN0b3IJVGltZVN0YW1wAAAAAAYGCxACAAAAJO0HkREK0z94fAhSbiq6PwAAAD8AAAAAAAAAAAE3AAAANgAAANgbelJ9JdM/5u0/rthyuj8AAAA/ywAAAAAAAAABOAAAADYAAAAyMzMzMzPTP+btP67Ycro/AAAAP8sAAAAAAAAAATkAAAA2AAAAPnle1VRc0z/m7T+u2HK6PwAAAD/aAAAAAAAAAAE6AAAANgAAAPKn0JbAd9M/5u0/rthyuj8AAAA/2gAAAAAAAAABOwAAADYAAACzHG76TbzTP1VfdwpDu7o/AAAAP+oAAAAAAAAAATwAAAA2AAAAGnpSfSXz0z/D0K5mrQO7PwAAAD/6AAAAAAAAAAE9AAAANgAAAIHXNgD9KdQ/oLMdH4KUuz8AAAA/+gAAAAAAAAABPgAAADYAAADoNBuD1GDUPw8lVXvs3Ls/AAAAP/oAAAAAAAAAAT8AAAA2AAAAA8Fxxxez1D99lozXViW8PwAAAD8JAQAAAAAAAAFAAAAANgAAAGkeVkrv6dQ/7AfEM8FtvD8AAAA/CQEAAAAAAAABQQAAADYAAAAqk/OtfC7VP1p5+48rtrw/AAAAPxkBAAAAAAAAAUIAAAA2AAAAkvDXMFRl1T/J6jLslf68PwAAAD8oAQAAAAAAAAFDAAAANgAAAEQfSvK/gNU/OVxqSABHvT8AAAA/KAEAAAAAAAABRAAAADYAAABSZXWU4anVPzlcakgAR70/AAAAPygBAAAAAAAAAUUAAAA2AAAAX6ugNgPT1T85XGpIAEe9PwAAAD84AQAAAAAAAAFGAAAANgAAALnCWRe54NU/p82hpGqPvT8AAAA/SAEAAAAAAAABRwAAADYAAABt8cvYJPzVP6fNoaRqj70/AAAAP0gBAAAAAAAAAUgAAAA2AAAAxwiFudoJ1j+nzaGkao+9PwAAAD9XAQAAAAAAAAFJAAAANgAAACEgPpqQF9Y/p82hpGqPvT8AAAA/VwEAAAAAAAABSgAAADYAAAB6N/d6RiXWP6fNoaRqj70/AAAAP1cBAAAAAAAAAUsAAAA2AAAA006wW/wy1j+nzaGkao+9PwAAAD9nAQAAAAAAAAFMAAAANgAAAC1maTyyQNY/p82hpGqPvT8AAAA/ZwEAAAAAAAABTQAAADYAAADhlNv9HVzWP6fNoaRqj70/AAAAP3cBAAAAAAAAAU4AAAA2AAAAlMNNv4l31j8VP9kA1de9PwAAAD+GAQAAAAAAAAFPAAAANgAAAEjyv4D1ktY/FT/ZANXXvT8AAAA/hgEAAAAAAAABUAAAADYAAABWOOsiF7zWPxU/2QDV170/AAAAP5YBAAAAAAAAAVEAAAA2AAAAY34WxTjl1j8VP9kA1de9PwAAAD+WAQAAAAAAAAFSAAAANgAAAMnb+kcQHNc/FT/ZANXXvT8AAAA/pQEAAAAAAAABUwAAADYAAADXISbqMUXXPxU/2QDV170/AAAAP6UBAAAAAAAAAVQAAAA2AAAA5GdRjFNu1z+FsBBdPyC+PwAAAD+1AQAAAAAAAAFVAAAANgAAAJiWw02/idc/hbAQXT8gvj8AAAA/tQEAAAAAAAABVgAAADYAAACl3O7v4LLXP4WwEF0/IL4/AAAAP8UBAAAAAAAAAVcAAAA2AAAAsiIakgLc1z/zIUi5qWi+PwAAAD/FAQAAAAAAAAFYAAAANgAAAGZRjFNu99c/8yFIualovj8AAAA/1AEAAAAAAAABWQAAADYAAAAZgP4U2hLYP/MhSLmpaL4/AAAAP9QBAAAAAAAAAVoAAAA2AAAAza5w1kUu2D/zIUi5qWi+PwAAAD/kAQAAAAAAAAFbAAAANgAAACfGKbf7O9g/YZN/FRSxvj8AAAA/5AEAAAAAAAABXAAAADYAAADb9Jt4Z1fYP2GTfxUUsb4/AAAAP/QBAAAAAAAAAV0AAAA2AAAAjSMOOtNy2D9hk38VFLG+PwAAAD/0AQAAAAAAAAFeAAAANgAAAOc6xxqJgNg/YZN/FRSxvj8AAAA/AwIAAAAAAAABXwAAADYAAAD1gPK8qqnYP2GTfxUUsb4/AAAAPwMCAAAAAAAAAWAAAAA2AAAAqK9kfhbF2D9hk38VFLG+PwAAAD8TAgAAAAAAAAFhAAAANgAAAFze1j+C4Ng/YZN/FRSxvj8AAAA/IgIAAAAAAAABYgAAADYAAAC29Y8gOO7YP2GTfxUUsb4/AAAAPyICAAAAAAAAAWMAAAA2AAAAwju7wlkX2T9hk38VFLG+PwAAAD8iAgAAAAAAAAFkAAAANgAAAHZqLYTFMtk/YZN/FRSxvj8AAAA/MgIAAAAAAAABZQAAADYAAAAqmZ9FMU7ZP2GTfxUUsb4/AAAAPzICAAAAAAAAAWYAAAA2AAAA3ccRB51p2T9hk38VFLG+PwAAAD9CAgAAAAAAAAFnAAAANgAAAOsNPam+ktk/YZN/FRSxvj8AAAA/QgIAAAAAAAABaAAAADYAAACePK9qKq7ZP2GTfxUUsb4/AAAAP1ECAAAAAAAAAWkAAAA2AAAAUWshLJbJ2T9hk38VFLG+PwAAAD9RAgAAAAAAAAFqAAAANgAAAF6xTM638tk/YZN/FRSxvj8AAAA/YQIAAAAAAAABawAAADYAAAAS4L6PIw7aP2GTfxUUsb4/AAAAP2ECAAAAAAAAAWwAAAA2AAAAeT2jEvtE2j9hk38VFLG+PwAAAD9xAgAAAAAAAAFtAAAANgAAAOGah5XSe9o/hbAQXT8gvj8AAAA/gAIAAAAAAAABbgAAADYAAAD7Jt7ZFc7aPxU/2QDV170/AAAAP4ACAAAAAAAAAW8AAAA2AAAAvJt7PaMS2z+nzaGkao+9PwAAAD+AAgAAAAAAAAFwAAAANgAAAHwQGaEwV9s/yeoy7JX+vD8AAAA/kAIAAAAAAAABcQAAADYAAAA9hbYEvpvbP+wHxDPBbbw/AAAAP5ACAAAAAAAAAXIAAAA2AAAAVxENSQHu2z8PJVV77Ny7PwAAAD+fAgAAAAAAAAFzAAAANgAAAL9u8cvYJNw/oLMdH4KUuz8AAAA/nwIAAAAAAAABdAAAADYAAAAmzNVOsFvcPzJC5sIXTLs/AAAAP68CAAAAAAAAAXUAAAA2AAAAjSm60YeS3D9VX3cKQ7u6PwAAAD+/AgAAAAAAAAF2AAAANgAAAJpv5XOpu9w/5u0/rthyuj8AAAA/vwIAAAAAAAABdwAAADYAAABNnlc1FdfcP+btP67Ycro/AAAAP84CAAAAAAAAAXgAAAA2AAAAAc3J9oDy3D94fAhSbiq6PwAAAD/OAgAAAAAAAAF5AAAANgAAALX7O7jsDd0/CAvR9QPiuT8AAAA/3gIAAAAAAAABegAAADYAAABoKq55WCndP5qZmZmZmbk/AAAAP94CAAAAAAAAAXsAAAA2AAAAwkFnWg433T+amZmZmZm5PwAAAD/uAgAAAAAAAAF8AAAANgAAABxZIDvERN0/KyhiPS9RuT8AAAA/7gIAAAAAAAABfQAAADYAAADPh5L8L2DdPysoYj0vUbk/AAAAP/0CAAAAAAAAAX4AAAA2AAAAKZ9L3eVt3T+9tirhxAi5PwAAAD8sAwAAAAAAAAF/AAAANgAAANzNvZ5Rid0/4NO7KPB3uD8AAAA/PAMAAAAAAAABgAAAADYAAADqE+lAc7LdP5R/FRSxnrc/AAAAPzwDAAAAAAAAAYEAAAA2AAAAUXHNw0rp3T9IK2//ccW2PwAAAD88AwAAAAAAAAGCAAAANgAAAAWgP4W2BN4/a0gAR500tj8AAAA/PAMAAAAAAAABgwAAADYAAAC3zrFGIiDeP41lkY7Io7U/AAAAP0wDAAAAAAAAAYQAAAA2AAAAEeZqJ9gt3j8f9FkyXlu1PwAAAD9MAwAAAAAAAAGFAAAANgAAAGv9IwiOO94/sIIi1vMStT8AAAA/XAMAAAAAAAABhgAAADYAAADFFN3oQ0neP0IR63mJyrQ/AAAAP2sDAAAAAAAAAYcAAAA2AAAAHyyWyflW3j/Tn7MdH4K0PwAAAD9rAwAAAAAAAAGIAAAANgAAAB8slsn5Vt4/ZS58wbQ5tD8AAAA/ewMAAAAAAAABiQAAADYAAAB6Q0+qr2TeP/a8RGVK8bM/AAAAP3sDAAAAAAAAAYoAAAA2AAAAekNPqq9k3j+HSw0J4KizPwAAAD+KAwAAAAAAAAGLAAAANgAAAHpDT6qvZN4/GNrVrHVgsz8AAAA/igMAAAAAAAABjAAAADYAAADSWgiLZXLePzv3ZvSgz7I/AAAAP4oDAAAAAAAAAY0AAAA2AAAA0loIi2Vy3j9eFPg7zD6yPwAAAD+aAwAAAAAAAAGOAAAANgAAANJaCItlct4/E8BRJ41lsT8AAAA/qgMAAAAAAAABjwAAADYAAAAscsFrG4DePzXd4m641LA/AAAAP6oDAAAAAAAAAZAAAAA2AAAALHLBaxuA3j/SEXm08vavPwAAAD+5AwAAAAAAAAGRAAAANgAAACxywWsbgN4/GEybQ0nVrj8AAAA/uQMAAAAAAAABkgAAADYAAAAscsFrG4DeP4CjThrLIq0/AAAAP8kDAAAAAAAAAZMAAAA2AAAALHLBaxuA3j/G3XCpIQGsPwAAAD/JAwAAAAAAAAGUAAAANgAAACxywWsbgN4/DBiTOHjfqj8AAAA/2QMAAAAAAAABlQAAADYAAAAscsFrG4DeP1JStcfOvak/AAAAP9kDAAAAAAAAAZYAAAA2AAAALHLBaxuA3j90b0YP+iypPwAAAD/oAwAAAAAAAAGXAAAANgAAANJaCItlct4/mIzXViWcqD8AAAA/6AMAAAAAAAABmAAAADYAAAB6Q0+qr2TeP97G+eV7eqc/AAAAP/gDAAAAAAAAAZkAAAA2AAAAHyyWyflW3j8iARx10limPwAAAD/4AwAAAAAAAAGaAAAANgAAAMUU3ehDSd4/aDs+BCk3pT8AAAA/BwQAAAAAAAABmwAAADYAAAC3zrFGIiDeP9CS8dqqhKM/AAAAPwcEAAAAAAAAAZwAAAA2AAAABaA/hbYE3j8WzRNqAWOiPwAAAD8XBAAAAAAAAAGdAAAANgAAAPdZFOOU290/fiTHQIOwoD8AAAA/FwQAAAAAAAABngAAADYAAACQ/C9gvaTdP8339C4K/J0/AAAAPycEAAAAAAAAAZ8AAAA2AAAAHFkgO8RE3T+dplvcDZeaPwAAAD8nBAAAAAAAAAGgAAAANgAAAAHNyfaA8tw/b1XCiREylz8AAAA/NgQAAAAAAAABoQAAADYAAAAzEgHx0YTcP4U+S8Zrq5I/AAAAPzYEAAAAAAAAAaIAAAA2AAAAC0B/Cm0J3D/KeG1VwomRPwAAAD9GBAAAAAAAAAGjAAAANgAAAIpWRENSgNs/Nk+oBYxJjD8AAAA/RgQAAAAAAAABpAAAADYAAABihMJc7QTbP0w4MULmwoc/AAAAP1YEAAAAAAAAAaUAAAA2AAAAk8n5Vj6X2j9iIbp+QDyDPwAAAD9WBAAAAAAAAAGmAAAANgAAACAm6jFFN9o/8BSGdjVrfT8AAAA/ZQQAAAAAAAABpwAAADYAAAC4yAWvbQDaP/AUhnY1a30/AAAAP2UEAAAAAAAAAagAAAA2AAAAUWshLJbJ2T8c55fv6V10PwAAAD91BAAAAAAAAAGpAAAANgAAAJ48r2oqrtk/HOeX7+lddD8AAAA/dQQAAAAAAAABqgAAADYAAADrDT2pvpLZPxznl+/pXXQ/AAAAP4QEAAAAAAAAAasAAAA2AAAAkfaDyAiF2T8c55fv6V10PwAAAD+UBAAAAAAAAAGsAAAANgAAAN3HEQedadk/HOeX7+lddD8AAAA/lAQAAAAAAAABrQAAADYAAACDsFgm51vZPxznl+/pXXQ/AAAAP5QEAAAAAAAAAa4AAAA2AAAAKpmfRTFO2T8c55fv6V10PwAAAD+kBAAAAAAAAAGvAAAANgAAAHZqLYTFMtk/HOeX7+lddD8AAAA/swQAAAAAAAABsAAAADYAAADCO7vCWRfZPxznl+/pXXQ/AAAAP7MEAAAAAAAAAbEAAAA2AAAAEA1JAe772D8c55fv6V10PwAAAD+zBAAAAAAAAAGyAAAANgAAAKivZH4Wxdg/CP4Os4/keD8AAAA/wwQAAAAAAAABswAAADYAAABBUoD7Po7YPwj+DrOP5Hg/AAAAP9MEAAAAAAAAAbQAAAA2AAAAJ8Ypt/s72D/slf6c7fiAPwAAAD/TBAAAAAAAAAG1AAAANgAAAMBoRTQkBdg/YiG6fkA8gz8AAAA/4gQAAAAAAAABtgAAADYAAABYC2GxTM7XP2Ihun5APIM/AAAAP+IEAAAAAAAAAbcAAAA2AAAA8q18LnWX1z/WrHVgk3+FPwAAAD/iBAAAAAAAAAG4AAAANgAAAORnUYxTbtc/1qx1YJN/hT8AAAA/8gQAAAAAAAABuQAAADYAAADXISbqMUXXP0w4MULmwoc/AAAAPwEFAAAAAAAAAboAAAA2AAAAcMRBZ1oO1z9MODFC5sKHPwAAAD8BBQAAAAAAAAG7AAAANgAAABatiIakANc/TDgxQubChz8AAAA/EQUAAAAAAAABvAAAADYAAABjfhbFOOXWP8DD7CM5Boo/AAAAPxEFAAAAAAAAAb0AAAA2AAAACWdd5ILX1j/Aw+wjOQaKPwAAAD8TBQAAAAAAAAG+AAAANgAAAPwgMkJhrtY/wMPsIzkGij8AAAA/EwUAAAAAAAABvwAAADYAAABI8r+A9ZLWP8DD7CM5Boo/AAAAPyIFAAAAAAAAAcAAAAA2AAAAlMNNv4l31j/Aw+wjOQaKPwAAAD8iBQAAAAAAAAHBAAAANgAAAOGU2/0dXNY/Nk+oBYxJjD8AAAA/MgUAAAAAAAABwgAAADYAAADTTrBb/DLWPzZPqAWMSYw/AAAAPzIFAAAAAAAAAcMAAAA2AAAAbfHL2CT81T82T6gFjEmMPwAAAD9CBQAAAAAAAAHEAAAANgAAALnCWRe54NU/Nk+oBYxJjD8AAAA/QgUAAAAAAAABxQAAADYAAAAGlOdVTcXVP6zaY+fejI4/AAAAP1EFAAAAAAAAAcYAAAA2AAAA+E28syuc1T8Qs4/kGGiQPwAAAD9RBQAAAAAAAAHHAAAANgAAAEQfSvK/gNU/ELOP5BhokD8AAAA/YQUAAAAAAAAByAAAADYAAAA42R5QnlfVPxCzj+QYaJA/AAAAP2EFAAAAAAAAAckAAAA2AAAAKpPzrXwu1T/KeG1VwomRPwAAAD9wBQAAAAAAAAHKAAAANgAAANF7Os3GINU/ynhtVcKJkT8AAAA/cAUAAAAAAAABywAAADYAAAB3ZIHsEBPVP8p4bVXCiZE/AAAAP4AFAAAAAAAAAcwAAAA2AAAAwzUPK6X31D8/BCk3Fc2TPwAAAD/tBQAAAAAAAAHNAAAANgAAAA8HnWk53NQ/+ckGqL7ulD8AAAA/7QUAAAAAAAABzgAAADYAAAC37+OIg87UP29VwokRMpc/AAAAP/0FAAAAAAAAAc8AAAA2AAAAA8Fxxxez1D/j4H1rZHWZPwAAAD/9BQAAAAAAAAHQAAAANgAAAE+S/wWsl9Q/4+B9a2R1mT8AAAA/DQYAAAAAAAAB0QAAADYAAABPkv8FrJfUP52mW9wNl5o/AAAAPw0GAAAAAAAAAdIAAAA2AAAA9XpGJfaJ1D9XbDlNt7ibPwAAAD8cBgAAAAAAAAHTAAAANgAAAJxjjURAfNQ/V2w5Tbe4mz8AAAA/HAYAAAAAAAAB1AAAADYAAACcY41EQHzUPxMyF75g2pw/AAAAPywGAAAAAAAAAdUAAAA2AAAAQkzUY4pu1D8TMhe+YNqcPwAAAD8sBgAAAAAAAAHWAAAANgAAAEJM1GOKbtQ/zff0Lgr8nT8AAAA/PAYAAAAAAAAB1wAAADYAAADoNBuD1GDUP8339C4K/J0/AAAAPzwGAAAAAAAAAdgAAAA2AAAAjh1ioh5T1D+HvdKfsx2fPwAAAD9LBgAAAAAAAAHZAAAANgAAADQGqcFoRdQ/oEFYiK4foD8AAAA/SwYAAAAAAAAB2gAAADYAAADa7u/gsjfUP34kx0CDsKA/AAAAP1sGAAAAAAAAAdsAAAA2AAAAgdc2AP0p1D9cBzb5V0GhPwAAAD9bBgAAAAAAAAHcAAAANgAAACfAfR9HHNQ/XAc2+VdBoT8AAAA/agYAAAAAAAAB3QAAADYAAADOqMQ+kQ7UP1wHNvlXQaE/AAAAP2oGAAAAAAAAAd4AAAA2AAAAzqjEPpEO1D846qSxLNKhPwAAAD96BgAAAAAAAAHfAAAANgAAAHSRC17bANQ/OOqksSzSoT8AAAA/9wYAAAAAAAAB4AAAADYAAAAaelJ9JfPTP/KvgiLW86I/AAAAP/cGAAAAAAAAAeEAAAA2AAAAZ0vgu7nX0z+MWM9LVKakPwAAAD/3BgAAAAAAAAHiAAAANgAAALMcbvpNvNM/Rh6tvP3HpT8AAAA/BwcAAAAAAAAB4wAAADYAAABZBbUZmK7TPyIBHHXSWKY/AAAAP0EHAAAAAAAAAeQAAAA2AAAA/+37OOKg0z+6qWieUAuoPwAAAD9BBwAAAAAAAAHlAAAANgAAAKXWQlgsk9M/dG9GD/osqT8AAAA/UQcAAAAAAAAB5gAAADYAAADyp9CWwHfTP1JStcfOvak/AAAAP1EHAAAAAAAAAecAAAA2AAAA8qfQlsB30z8MGJM4eN+qPwAAAD9RBwAAAAAAAAHoAAAANgAAAJiQF7YKatM/xt1wqSEBrD8AAAA/YQcAAAAAAAAB6QAAADYAAAA+eV7VVFzTP4CjThrLIq0/AAAAP3AHAAAAAAAAAeoAAAA2AAAA5WGl9J5O0z88aSyLdESuPwAAAD9wBwAAAAAAAAHrAAAANgAAAOVhpfSeTtM/GEybQ0nVrj8AAAA/gAcAAAAAAAAB7AAAADYAAACLSuwT6UDTP9IRebTy9q8/AAAAP4AHAAAAAAAAAe0AAAA2AAAAi0rsE+lA0z9Y+nO240OwPwAAAD+PBwAAAAAAAAHuAAAANgAAAItK7BPpQNM/xmurEk6MsD8AAAA/jwcAAAAAAAAB7wAAADYAAACLSuwT6UDTPzXd4m641LA/AAAAP58HAAAAAAAAAfAAAAA2AAAAMjMzMzMz0z8TwFEnjWWxPwAAAD+vBwAAAAAAAAHxAAAANgAAADIzMzMzM9M/gTGJg/etsT8AAAA/vgcAAAAAAAAB8gAAADYAAAAyMzMzMzPTP14U+DvMPrI/AAAAP74HAAAAAAAAAfMAAAA2AAAAMjMzMzMz0z/NhS+YNoeyPwAAAD/OBwAAAAAAAAH0AAAANgAAANgbelJ9JdM/GNrVrHVgsz8AAAA/zgcAAAAAAAAB9QAAADYAAADYG3pSfSXTP2UufMG0ObQ/AAAAP94HAAAAAAAAAfYAAAA2AAAA2Bt6Un0l0z9CEet5icq0PwAAAD/eBwAAAAAAAAH3AAAANgAAANgbelJ9JdM/jWWRjsijtT8AAAA/7QcAAAAAAAAB+AAAADYAAADYG3pSfSXTP2tIAEedNLY/AAAAP+0HAAAAAAAAAfkAAAA2AAAA2Bt6Un0l0z9IK2//ccW2PwAAAD/9BwAAAAAAAAH6AAAANgAAANgbelJ9JdM/t5ymW9wNtz8AAAA//QcAAAAAAAAB+wAAADYAAADYG3pSfSXTPyYO3rdGVrc/AAAAPwwIAAAAAAAAAfwAAAA2AAAA2Bt6Un0l0z+UfxUUsZ63PwAAAD8MCAAAAAAAAAH9AAAANgAAAH4EwXHHF9M/A/FMcBvntz8AAAA/HAgAAAAAAAAB/gAAADYAAAAEr20A+lPoP3ltVcKJEdI/AAAAPwAAAAAAAAAAAf8AAAA2AAAAsTrK8NRa6D95bVXCiRHSPwAAAD+NAAAAAAAAAAEAAQAANgAAALjd38Flb+g/eW1VwokR0j8AAAA/jQAAAAAAAAABAQEAADYAAAAR9ZiiG33oP3ltVcKJEdI/AAAAP5wAAAAAAAAAAQIBAAA2AAAAxCMLZIeY6D95bVXCiRHSPwAAAD+cAAAAAAAAAAEDAQAANgAAACXe2RXOuug/eW1VwokR0j8AAAA/rAAAAAAAAAABBAEAADYAAADZDEzXOdboP3ltVcKJEdI/AAAAP6wAAAAAAAAAAQUBAAA2AAAA5lJ3eVv/6D/VSWNZpCPSPwAAAD+8AAAAAAAAAAEGAQAANgAAAPSYoht9KOk/MSZx8L410j8AAAA/vAAAAAAAAAABBwEAADYAAABTU3HNw0rpPzEmcfC+NdI/AAAAP8sAAAAAAAAAAQgBAAA2AAAAYZmcb+Vz6T+MAn+H2UfSPwAAAD/bAAAAAAAAAAEJAQAANgAAAG7fxxEHnek/jAJ/h9lH0j8AAAA/2wAAAAAAAAABCgEAADYAAAAiDjrTcrjpP+jejB70WdI/AAAAP9sAAAAAAAAAAQsBAAA2AAAAKbFPpAPN6T9Du5q1DmzSPwAAAD/qAAAAAAAAAAEMAQAANgAAANvfwWVv6Ok/Q7uatQ5s0j8AAAA/6gAAAAAAAAABDQEAADYAAAA193pGJfbpP0O7mrUObNI/AAAAP/oAAAAAAAAAAQ4BAAA2AAAAjw40J9sD6j9Du5q1DmzSPwAAAD8VAQAAAAAAAAEPAQAANgAAAOkl7QeREeo/Q7uatQ5s0j8AAAA/JQEAAAAAAAABEAEAADYAAACWsUn4axjqP0O7mrUObNI/AAAAPyUBAAAAAAAAAREBAAA2AAAAQz2m6EYf6j9Du5q1DmzSPwAAAD80AQAAAAAAAAESAQAANgAAAEngu7nXM+o/Q7uatQ5s0j8AAAA/NAEAAAAAAAABEwEAADYAAAD2axiqsjrqP0O7mrUObNI/AAAAP0QBAAAAAAAAARQBAAA2AAAAUIPRimhI6j9Du5q1DmzSPwAAAD9EAQAAAAAAAAEVAQAANgAAAKqaimseVuo/Q7uatQ5s0j8AAAA/VAEAAAAAAAABFgEAADYAAAAEskNM1GPqP+jejB70WdI/AAAAP1QBAAAAAAAAARcBAAA2AAAAClVZHWV46j/o3owe9FnSPwAAAD9jAQAAAAAAAAEYAQAANgAAALfgtQ1Af+o/6N6MHvRZ0j8AAAA/YwEAAAAAAAABGQEAADYAAABkbBL+GobqP+jejB70WdI/AAAAP3MBAAAAAAAAARoBAAA2AAAAEfhu7vWM6j/o3owe9FnSPwAAAD9zAQAAAAAAAAEbAQAANgAAAL6Dy97Qk+o/6N6MHvRZ0j8AAAA/ggEAAAAAAAABHAEAADYAAACZh5XSezrtP3ltVcKJEdI/AAAAPwAAAAAAAAAAAR0BAAA2AAAARhPywlZB7T95bVXCiRHSPwAAAD99AAAAAAAAAAEeAQAANgAAAPOeTrMxSO0/eW1VwokR0j8AAAA/jAAAAAAAAAABHwEAADYAAABMtgeU51XtP3ltVcKJEdI/AAAAP4wAAAAAAAAAASABAAA2AAAAps3AdJ1j7T95bVXCiRHSPwAAAD+cAAAAAAAAAAEhAQAANgAAAFNZHWV4au0/eW1VwokR0j8AAAA/nAAAAAAAAAABIgEAADYAAABZ/DI2CX/tP3ltVcKJEdI/AAAAP6wAAAAAAAAAASMBAAA2AAAAsxPsFr+M7T8dkUcrb//RPwAAAD+sAAAAAAAAAAEkAQAANgAAAA0rpfd0mu0/HZFHK2//0T8AAAA/uwAAAAAAAAABJQEAADYAAADAWRe54LXtPx2RRytv/9E/AAAAP7sAAAAAAAAAASYBAAA2AAAAx/wsinHK7T/BtDmUVO3RPwAAAD/LAAAAAAAAAAEnAQAANgAAAHsrn0vd5e0/wbQ5lFTt0T8AAAA/ywAAAAAAAAABKAEAADYAAACBzrQcbvrtP8G0OZRU7dE/AAAAP9oAAAAAAAAAASkBAAA2AAAA4oiDzrQc7j9m2Cv9OdvRPwAAAD/aAAAAAAAAAAEqAQAANgAAAJW39Y8gOO4/C/wdZh/J0T8AAAA/6gAAAAAAAAABKwEAADYAAACi/SAyQmHuP68fEM8Et9E/AAAAP+oAAAAAAAAAASwBAAA2AAAAViyT86187j+vHxDPBLfRPwAAAD/6AAAAAAAAAAEtAQAANgAAAAlbBbUZmO4/rx8QzwS30T8AAAA/+gAAAAAAAAABLgEAADYAAABjcr6Vz6XuP1NDAjjqpNE/AAAAPwkBAAAAAAAAAS8BAAA2AAAAahXUZmC67j9TQwI46qTRPwAAAD8YAQAAAAAAAAEwAQAANgAAABehMFc7we4/U0MCOOqk0T8AAAA/GAEAAAAAAAABMQEAADYAAADELI1HFsjuP/hm9KDPktE/AAAAPygBAAAAAAAAATIBAAA2AAAAHkRGKMzV7j/4ZvSgz5LRPwAAAD8oAQAAAAAAAAEzAQAANgAAAHhb/wiC4+4/+Gb0oM+S0T8AAAA/NwEAAAAAAAABNAEAADYAAAAj51v5XOruP/hm9KDPktE/AAAAPzcBAAAAAAAAATUBAAA2AAAAff4U2hL47j/4ZvSgz5LRPwAAAD9HAQAAAAAAAAE2AQAANgAAANcVzrrIBe8/+Gb0oM+S0T8AAAA/RwEAAAAAAAABNwEAADYAAAAxLYebfhPvP/hm9KDPktE/AAAAP1YBAAAAAAAAATgBAAA2AAAA3rjji1ka7z/4ZvSgz5LRPwAAAD9WAQAAAAAAAAE5AQAANgAAADjQnGwPKO8/+Gb0oM+S0T8AAAA/ZgEAAAAAAAABOgEAADYAAACT51VNxTXvP/hm9KDPktE/AAAAP2YBAAAAAAAAATsBAAA2AAAAPXOyPaA87z9TQwI46qTRPwAAAD92AQAAAAAAAAE8AQAANgAAAOv+Di57Q+8/U0MCOOqk0T8AAAA/hQEAAAAAAAABPQEAADYAAACXimseVkrvP1NDAjjqpNE/AAAAP/MBAAAAAAAAAT4BAAA2AAAARRbIDjFR7z9TQwI46qTRPwAAAD/zAQAAAAAAAAE/AQAANgAAAPGhJP8LWO8/U0MCOOqk0T8AAAA/8wEAAAAAAAABQAEAADYAAACfLYHv5l7vP1NDAjjqpNE/AAAAPwICAAAAAAAAAUEBAAA2AAAAS7nd38Fl7z9TQwI46qTRPwAAAD8SAgAAAAAAAAFCAQAANgAAAPlEOtCcbO8/U0MCOOqk0T8AAAA/UAIAAAAAAAABQwEAADYAAABTXPOwUnrvP1NDAjjqpNE/AAAAP1ACAAAAAAAAAUQBAAA2AAAArXOskQiI7z9TQwI46qTRPwAAAD9gAgAAAAAAAAFFAQAANgAAAAWLZXK+le8/U0MCOOqk0T8AAAA/YAIAAAAAAAABRgEAADYAAAANLntDT6rvP1NDAjjqpNE/AAAAP3ACAAAAAAAAAUcBAAA2AAAAZ0U0JAW47z9TQwI46qTRPwAAAD9wAgAAAAAAAAFIAQAANgAAAMFc7QS7xe8/U0MCOOqk0T8AAAA/fwIAAAAAAAABSQEAADYAAAAbdKblcNPvP1NDAjjqpNE/AAAAP38CAAAAAAAAAUoBAAA2AAAAx/8C1kva7z9TQwI46qTRPwAAAD+PAgAAAAAAAAFLAQAANgAAAHOLX8Ym4e8/U0MCOOqk0T8AAAA/jwIAAAAAAAABTAEAADYAAADt44iDzrScP9scSqr22Nk/AAAAPwAAAAAAAAAAAU0BAAA2AAAA7eOIg860nD83+VdBEevZPwAAAD9OAAAAAAAAAAFOAQAANgAAACXPq5qKa54/N/lXQRHr2T8AAAA/bQAAAAAAAAABTwEAADYAAADDRD2m6EafPzf5V0ER69k/AAAAP20AAAAAAAAAAVABAAA2AAAA/BewXtJ+oD83+VdBEevZPwAAAD99AAAAAAAAAAFRAQAANgAAAGhICnDfx6E/N/lXQRHr2T8AAAA/fQAAAAAAAAABUgEAADYAAACgMy2Hm36jPzf5V0ER69k/AAAAP40AAAAAAAAAAVMBAAA2AAAAQk+qr2R+pj83+VdBEevZPwAAAD+NAAAAAAAAAAFUAQAANgAAALQl8N3c66k/N/lXQRHr2T8AAAA/nAAAAAAAAAABVQEAADYAAAAi/DUMVVmtPzf5V0ER69k/AAAAP5wAAAAAAAAAAVYBAAA2AAAAsEYiID6asD+T1WXYK/3ZPwAAAD+sAAAAAAAAAAFXAQAANgAAAFCPKbrRh7I/k9Vl2Cv92T8AAAA/rAAAAAAAAAABWAEAADYAAACIekzRjT60P5PVZdgr/dk/AAAAP7sAAAAAAAAAAVkBAAA2AAAAWQiLZXK+tT+T1WXYK/3ZPwAAAD+7AAAAAAAAAAFaAQAANgAAAF3bAPSn0LY/k9Vl2Cv92T8AAAA/ywAAAAAAAAABWwEAADYAAADHC1sFtRm4P5PVZdgr/dk/AAAAP8sAAAAAAAAAAVwBAAA2AAAAy97Qk+oruT+T1WXYK/3ZPwAAAD/bAAAAAAAAAAFdAQAANgAAAGZUYp9IB7o/k9Vl2Cv92T8AAAA/2wAAAAAAAAABXgEAADYAAAACyvOqpuK6P5PVZdgr/dk/AAAAPwQBAAAAAAAAAV8BAAA2AAAA0IS8sFVQuz+T1WXYK/3ZPwAAAD8UAQAAAAAAAAFgAQAANgAAAAadaTnc9Ls/N/lXQRHr2T8AAAA/FAEAAAAAAAABYQEAADYAAAA6tRbCYpm8Pzf5V0ER69k/AAAAPyQBAAAAAAAAAWIBAAA2AAAA2CqozcB0vT/bHEqq9tjZPwAAAD8kAQAAAAAAAAFjAQAANgAAAAxDVVZHGb4/f0A8E9zG2T8AAAA/JAEAAAAAAAABZAEAADYAAAAQFsvkfCu/P39APBPcxtk/AAAAPzMBAAAAAAAAAWUBAAA2AAAA1kUueG0DwD9/QDwT3MbZPwAAAD9DAQAAAAAAAAFmAQAANgAAAPHRhLywVcA/I2QufMG02T8AAAA/QwEAAAAAAAABZwEAADYAAAALXtsA9KfAPyNkLnzBtNk/AAAAP0MBAAAAAAAAAWgBAAA2AAAAJuoxRTf6wD8jZC58wbTZPwAAAD9SAQAAAAAAAAFpAQAANgAAANgYpAajFcE/I2QufMG02T8AAAA/YgEAAAAAAAABagEAADYAAACMRxbIDjHBPyNkLnzBtNk/AAAAP2IBAAAAAAAAAWsBAAA2AAAA86T6SuZnwT8jZC58wbTZPwAAAD9yAQAAAAAAAAFsAQAANgAAAKfTbAxSg8E/I2QufMG02T8AAAA/cgEAAAAAAAABbQEAADYAAABaAt/NvZ7BPyNkLnzBtNk/AAAAP4EBAAAAAAAAAW4BAAA2AAAADTFRjym6wT8jZC58wbTZPwAAAD+BAQAAAAAAAAFvAQAANgAAAMFfw1CV1cE/I2QufMG02T8AAAA/oQEAAAAAAAABcAEAADYAAAB0jjUSAfHBPyNkLnzBtNk/AAAAP6EBAAAAAAAAAXEBAAA2AAAAKL2n02wMwj8jZC58wbTZPwAAAD+wAQAAAAAAAAFyAQAANgAAANzrGZXYJ8I/I2QufMG02T8AAAA/wAEAAAAAAAABcwEAADYAAACPGoxWREPCPyNkLnzBtNk/AAAAP8ABAAAAAAAAAXQBAAA2AAAA9ndw2Rt6wj8jZC58wbTZPwAAAD/PAQAAAAAAAAF1AQAANgAAAKmm4pqHlcI/I2QufMG02T8AAAA/3wEAAAAAAAABdgEAADYAAABd1VRc87DCPyNkLnzBtNk/AAAAP98BAAAAAAAAAXcBAAA2AAAAEQTHHV/Mwj8jZC58wbTZPwAAAD/vAQAAAAAAAAF4AQAANgAAADypvpL5WaQ/29WsdWCT3z8AAAA/AAAAAAAAAAABeQEAADYAAABu7vWMSuyjP9vVrHVgk98/AAAAPy8AAAAAAAAAAXoBAAA2AAAAoDMth5t+oz/b1ax1YJPfPwAAAD9OAAAAAAAAAAF7AQAANgAAANJ4ZIHsEKM/29WsdWCT3z8AAAA/XgAAAAAAAAABfAEAADYAAAAEvpt7PaOiP9vVrHVgk98/AAAAP24AAAAAAAAAAX0BAAA2AAAANgPTdY41oj/b1ax1YJPfPwAAAD+dAAAAAAAAAAF+AQAANgAAAPwXsF7SfqA/29WsdWCT3z8AAAA/nQAAAAAAAAABfwEAADYAAABRbvd3cNmbP9vVrHVgk98/AAAAP6wAAAAAAAAAAYABAAA2AAAARSIgPpqQlz/b1ax1YJPfPwAAAD+sAAAAAAAAAAGBAQAANgAAAJ1gt/hlbJI/29WsdWCT3z8AAAA/vAAAAAAAAAABggEAADYAAADmPZ1mY5CKP3/5nt5Fgd8/AAAAP7wAAAAAAAAAAYMBAAA2AAAACpERCnO1gz9/+Z7eRYHfPwAAAD/LAAAAAAAAAAGEAQAANgAAAEzIC1sFtXk/f/me3kWB3z8AAAA/ywAAAAAAAAABhQEAADYAAABsG4D+FNpyP3/5nt5Fgd8/AAAAP9sAAAAAAAAAAYYBAAA2AAAA+Il0oDnZbj9/+Z7eRYHfPwAAAD/bAAAAAAAAAAGHAQAANgAAAPiJdKA52W4/29WsdWCT3z8AAAA/7QEAAAAAAAABiAEAADYAAAD4iXSgOdluP5GOyKOVt98/AAAAP/0BAAAAAAAAAYkBAAA2AAAA+Il0oDnZbj/tatY6sMnfPwAAAD/9AQAAAAAAAAGKAQAANgAAAGwbgP4U2nI/pSPyaOXt3z8AAAA/DAIAAAAAAAABiwEAADYAAADg8cUsjUd2Py/uhksNCeA/AAAAPwwCAAAAAAAAAYwBAAA2AAAATMgLWwW1eT+KypTiJxvgPwAAAD8cAgAAAAAAAAGNAQAANgAAALyeUYl9In0/5qaieUIt4D8AAAA/HAIAAAAAAAABjgEAADYAAAC8nlGJfSJ9P0KDsBBdP+A/AAAAPysCAAAAAAAAAY8BAAA2AAAAvJ5RiX0ifT+dX76nd1HgPwAAAD8rAgAAAAAAAAGQAQAANgAAAJa6y9v6R4A/+TvMPpJj4D8AAAA/OwIAAAAAAAABkQEAADYAAADOpe7ytv6BP1QY2tWsdeA/AAAAPzsCAAAAAAAAAZIBAAA2AAAAzqXu8rb+gT+CBmEhun7gPwAAAD9LAgAAAAAAAAGTAQAANgAAAAqREQpztYM/3uJuuNSQ4D8AAAA/SwIAAAAAAAABlAEAADYAAAAKkREKc7WDP2etA5v8q+A/AAAAP1oCAAAAAAAAAZUBAAA2AAAACpERCnO1gz+Vm4rmCbXgPwAAAD9aAgAAAAAAAAGWAQAANgAAAAqREQpztYM/8XeYfSTH4D8AAAA/agIAAAAAAAABlwEAADYAAAAKkREKc7WDP01UphQ/2eA/AAAAP2oCAAAAAAAAAZgBAAA2AAAACpERCnO1gz/WHjv3ZvTgPwAAAD96AgAAAAAAAAGZAQAANgAAAAqREQpztYM/MvtIjoEG4T8AAAA/iQIAAAAAAAABmgEAADYAAAAKkREKc7WDP43XViWcGOE/AAAAP4kCAAAAAAAAAZsBAAA2AAAACpERCnO1gz9EkHJT0TzhPwAAAD+JAgAAAAAAAAGcAQAANgAAAAqREQpztYM//EiOgQZh4T8AAAA/mQIAAAAAAAABnQEAADYAAAAKkREKc7WDP4YTI2QufOE/AAAAP6gCAAAAAAAAAZ4BAAA2AAAACpERCnO1gz88zD6SY6DhPwAAAD+oAgAAAAAAAAGfAQAANgAAAAqREQpztYM/xpbTdIu74T8AAAA/uAIAAAAAAAABoAEAADYAAAA+fDQhL2yFP6w9du7N6OE/AAAAP7gCAAAAAAAAAaEBAAA2AAAAPnw0IS9shT9j9pEcAw3iPwAAAD/IAgAAAAAAAAGiAQAANgAAAHpnVzjrIoc/Gq+tSjgx4j8AAAA/yAIAAAAAAAABowEAADYAAAB6Z1c46yKHP3WLu+FSQ+I/AAAAP9cCAAAAAAAAAaQBAAA2AAAAemdXOOsihz/RZ8l4bVXiPwAAAD/XAgAAAAAAAAGlAQAANgAAAHpnVzjrIoc//1VQxHpe4j8AAAA/5wIAAAAAAAABpgEAADYAAAB6Z1c46yKHPy1E1w+IZ+I/AAAAP+cCAAAAAAAAAacBAAA2AAAAemdXOOsihz9bMl5blXDiPwAAAD/3AgAAAAAAAAGoAQAANgAAALJSek+n2Yg/WzJeW5Vw4j8AAAA/BgMAAAAAAAABqQEAADYAAACyUnpPp9mIP4kg5aaieeI/AAAAPwYDAAAAAAAAAaoBAAA2AAAAslJ6T6fZiD+3Dmzyr4LiPwAAAD8WAwAAAAAAAAGrAQAANgAAALJSek+n2Yg/5fzyPb2L4j8AAAA/IwMAAAAAAAABrAEAADYAAACyUnpPp9mIPxLreYnKlOI/AAAAPzIDAAAAAAAAAa0BAAA2AAAAslJ6T6fZiD9ux4cg5abiPwAAAD8yAwAAAAAAAAGuAQAANgAAALJSek+n2Yg/nLUObPKv4j8AAAA/QgMAAAAAAAABrwEAADYAAADmPZ1mY5CKP5y1Dmzyr+I/AAAAP0IDAAAAAAAAAbABAAA2AAAA5j2dZmOQij/Jo5W3/7jiPwAAAD8dBAAAAAAAAAGxAQAANgAAAOY9nWZjkIo/95EcAw3C4j8AAAA/LAQAAAAAAAABsgEAADYAAADmPZ1mY5CKPyWAo04ay+I/AAAAPywEAAAAAAAAAbMBAAA2AAAA5j2dZmOQij9TbiqaJ9TiPwAAAD88BAAAAAAAAAG0AQAANgAAAOY9nWZjkIo/gFyx5TTd4j8AAAA/PAQAAAAAAAABtQEAADYAAADmPZ1mY5CKP9w4v3xP7+I/AAAAP0wEAAAAAAAAAbYBAAA2AAAA5j2dZmOQij8KJ0bIXPjiPwAAAD9bBAAAAAAAAAG3AQAANgAAACIpwH0fR4w/CidGyFz44j8AAAA/6AUAAAAAAAABuAEAADYAAABldZThqbWQPwonRshc+OI/AAAAP+gFAAAAAAAAAbkBAAA2AAAA/+ol7QeRkT8KJ0bIXPjiPwAAAD/4BQAAAAAAAAG6AQAANgAAAJ1gt/hlbJI/CidGyFz44j8AAAA/+AUAAAAAAAABuwEAADYAAAA51kgExEeTPwonRshc+OI/AAAAPwcGAAAAAAAAAbwBAAA2AAAA00vaDyIjlD8KJ0bIXPjiPwAAAD8XBgAAAAAAAAG9AQAANgAAAHHBaxuA/pQ/CidGyFz44j8AAAA/FwYAAAAAAAABvgEAADYAAAANN/0m3tmVPwonRshc+OI/AAAAPyYGAAAAAAAAAb8BAAA2AAAARSIgPpqQlz8KJ0bIXPjiPwAAAD8mBgAAAAAAAAHAAQAANgAAAOOXsUn4a5g/CidGyFz44j8AAAA/NgYAAAAAAAABwQEAADYAAAB9DUNVVkeZPwonRshc+OI/AAAAPzYGAAAAAAAAAcIBAAA2AAAAGYPUYLQimj8KJ0bIXPjiPwAAAD9GBgAAAAAAAAHDAQAANgAAAFFu93dw2Zs/CidGyFz44j8AAAA/RgYAAAAAAAABxAEAADYAAACLWRqPLJCdPwonRshc+OI/AAAAP1UGAAAAAAAAAcUBAAA2AAAAJc+rmoprnj8KJ0bIXPjiPwAAAD9lBgAAAAAAAAHGAQAANgAAAMNEPaboRp8/CidGyFz44j8AAAA/hAYAAAAAAAABxwEAADYAAAD8F7Be0n6gPwonRshc+OI/AAAAPxwKAAAAAAAAAcgBAAA2AAAAmo1BajBaoT8KJ0bIXPjiPwAAAD8rCgAAAAAAAAHJAQAANgAAAAS+m3s9o6I/OBXNE2oB4z8AAAA/KwoAAAAAAAABygEAADYAAABu7vWMSuyjPzgVzRNqAeM/AAAAPzsKAAAAAAAAAcsBAAA2AAAACmSHmKjHpD84Fc0TagHjPwAAAD87CgAAAAAAAAHMAQAANgAAAHSU4am1EKY/OBXNE2oB4z8AAAA/SwoAAAAAAAABzQEAADYAAAASCnO1E+ymPzgVzRNqAeM/AAAAP0sKAAAAAAAAAc4BAAA2AAAArH8EwXHHpz84Fc0TagHjPwAAAD9aCgAAAAAAAAHPAQAANgAAAHw6zcYgNag/ZgNUX3cK4z8AAAA/WgoAAAAAAAAB0AEAADYAAABK9ZXMz6KoP2YDVF93CuM/AAAAP2oKAAAAAAAAAdEBAAA2AAAAFrBe0n4QqT9mA1RfdwrjPwAAAD9qCgAAAAAAAAHSAQAANgAAAMNEPaboRp8//augiPW85D8AAAA/AAAAAAAAAAAB0wEAADYAAAAwXedYIxGgP/2roIj1vOQ/AAAAP5wAAAAAAAAAAdQBAAA2AAAAzNJ4ZIHsoD/9q6CI9bzkPwAAAD+cAAAAAAAAAAHVAQAANgAAADYD03WONaI/K5on1ALG5D8AAAA/rAAAAAAAAAAB1gEAADYAAABu7vWMSuyjP1mIrh8Qz+Q/AAAAP7wAAAAAAAAAAdcBAAA2AAAAptkYpAajpT9ZiK4fEM/kPwAAAD+8AAAAAAAAAAHYAQAANgAAAN7EO7vCWac/WYiuHxDP5D8AAAA/ywAAAAAAAAAB2QEAADYAAAAWsF7SfhCpP1mIrh8Qz+Q/AAAAP8sAAAAAAAAAAdoBAAA2AAAAHlZK7+k0qz9ZiK4fEM/kPwAAAD/bAAAAAAAAAAHbAQAANgAAAFRBbQam66w/WYiuHxDP5D8AAAA/2wAAAAAAAAAB3AEAADYAAACMLJAdYqKuP1mIrh8Qz+Q/AAAAP+sAAAAAAAAAAd0BAAA2AAAA44tZGo8ssD9ZiK4fEM/kPwAAAD/rAAAAAAAAAAHeAQAANgAAABikBqMV0bA/WYiuHxDP5D8AAAA/+gAAAAAAAAAB3wEAADYAAADmXs+oxD6xP1mIrh8Qz+Q/AAAAP/oAAAAAAAAAAeABAAA2AAAAgtRgtCIasj+HdjVrHdjkPwAAAD8KAQAAAAAAAAHhAQAANgAAAFCPKbrRh7I/h3Y1ax3Y5D8AAAA/CgEAAAAAAAAB4gEAADYAAAAeSvK/gPWyP4d2NWsd2OQ/AAAAPxkBAAAAAAAAAeMBAAA2AAAAhafWQlgssz+HdjVrHdjkPwAAAD8ZAQAAAAAAAAHkAQAANgAAAO0Eu8UvY7M/h3Y1ax3Y5D8AAAA/KQEAAAAAAAAB5QEAADYAAABTYp9IB5qzP4d2NWsd2OQ/AAAAPykBAAAAAAAAAeYBAAA2AAAAIh1oTrYHtD+HdjVrHdjkPwAAAD85AQAAAAAAAAHnAQAANgAAAIh6TNGNPrQ/h3Y1ax3Y5D8AAAA/OQEAAAAAAAAB6AEAADYAAADv1zBUZXW0P4d2NWsd2OQ/AAAAP1MBAAAAAAAAAekBAAA2AAAAvZL5WRTjtD+HdjVrHdjkPwAAAD9jAQAAAAAAAAHqAQAANgAAAIxNwl/DULU/h3Y1ax3Y5D8AAAA/YwEAAAAAAAAB6wEAADYAAABZCItlcr61P4d2NWsd2OQ/AAAAP3MBAAAAAAAAAewBAAA2AAAAKMNTayEstj+HdjVrHdjkPwAAAD+CAQAAAAAAAAHtAQAANgAAAF3bAPSn0LY/h3Y1ax3Y5D8AAAA/ggEAAAAAAAAB7gEAADYAAADDOOV2fwe3P4d2NWsd2OQ/AAAAP4IBAAAAAAAAAe8BAAA2AAAAK5bJ+VY+tz+HdjVrHdjkPwAAAD+SAQAAAAAAAAHwAQAANgAAAJLzrXwudbc/h3Y1ax3Y5D8AAAA/kgEAAAAAAAAB8QEAADYAAAD5UJL/Bay3P4d2NWsd2OQ/AAAAP6EBAAAAAAAAAfIBAAA2AAAAYK52gt3itz+HdjVrHdjkPwAAAD/BAQAAAAAAAAHzAQAANgAAAC5pP4iMULg/h3Y1ax3Y5D8AAAA/0AEAAAAAAAAB9AEAADYAAACVxiMLZIe4P4d2NWsd2OQ/AAAAP9ABAAAAAAAAAfUBAAA2AAAA/CMIjju+uD+HdjVrHdjkPwAAAD/gAQAAAAAAAAH2AQAANgAAAGOB7BAT9bg/h3Y1ax3Y5D8AAAA/4AEAAAAAAAAB9wEAADYAAACYmZmZmZm5P4d2NWsd2OQ/AAAAP/ABAAAAAAAAAfgBAAA2AAAAZlRin0gHuj+HdjVrHdjkPwAAAD//AQAAAAAAAAH5AQAANgAAAALK86qm4ro/h3Y1ax3Y5D8AAAA//wEAAAAAAAAB+gEAADYAAABqJ9gtfhm7P4d2NWsd2OQ/AAAAPw8CAAAAAAAAAfsBAAA2AAAAOOKgMy2Huz+HdjVrHdjkPwAAAD8PAgAAAAAAAAH8AQAANgAAAJ4/hbYEvrs/h3Y1ax3Y5D8AAAA/HgIAAAAAAAAB/QEAADYAAABXIxEQH03oP7qN88v39O4/AAAAPwAAAAAAAAAAAf4BAAA2AAAAsTrK8NRa6D+6jfPL9/TuPwAAAD8fBAAAAAAAAAH/AQAANgAAAF7GJuGvYeg/uo3zy/f07j8AAAA/LgQAAAAAAAABAAIAADYAAAALUoPRimjoP7qN88v39O4/AAAAPz4EAAAAAAAAAQECAAA2AAAAuN3fwWVv6D+6jfPL9/TuPwAAAD9OBAAAAAAAAAECAgAANgAAABH1mKIbfeg/uo3zy/f07j8AAAA/uwYAAAAAAAABAwIAADYAAABqDFKD0YroP7qN88v39O4/AAAAP8sGAAAAAAAAAQQCAAA2AAAAF5iuc6yR6D+6jfPL9/TuPwAAAD/LBgAAAAAAAAEFAgAANgAAAMQjC2SHmOg/jJ9sgOrr7j8AAAA/2gYAAAAAAAABBgIAADYAAAAeO8REPaboP4yfbIDq6+4/AAAAP9oGAAAAAAAAAQcCAAA2AAAAy8YgNRit6D+Mn2yA6uvuPwAAAD/qBgAAAAAAAAEIAgAANgAAANJpNgapweg/jJ9sgOrr7j8AAAA/+QYAAAAAAAABCQIAADYAAAB/9ZL2g8joP16x5TTd4u4/AAAAP/kGAAAAAAAAAQoCAAA2AAAALIHv5l7P6D9eseU03eLuPwAAAD8JBwAAAAAAAAELAgAANgAAANkMTNc51ug/MMNe6c/Z7j8AAAA/CQcAAAAAAAABDAIAADYAAAAyJAW47+PoPzDDXunP2e4/AAAAPxkHAAAAAAAAAQ0CAAA2AAAA369hqMrq6D8ww17pz9nuPwAAAD8ZBwAAAAAAAAEOAgAANgAAADnHGomA+Og/MMNe6c/Z7j8AAAA/KAcAAAAAAAABDwIAADYAAADmUnd5W//oPzDDXunP2e4/AAAAPygHAAAAAAAAARACAAA2AAAAQGowWhEN6T8ww17pz9nuPwAAAD84BwAAAAAAAAERAgAANgAAAO31jErsE+k/AtXXncLQ7j8AAAA/OAcAAAAAAAABEgIAADYAAACagek6xxrpPwLV153C0O4/AAAAP0gHAAAAAAAAARMCAAA2AAAA9JiiG30o6T8C1dedwtDuPwAAAD9IBwAAAAAAAAEUAgAANgAAAPk7uOwNPek/AtXXncLQ7j8AAAA/VwcAAAAAAAABFQIAADYAAACmxxTd6EPpP9TmUFK1x+4/AAAAP1cHAAAAAAAAARYCAAA2AAAArWoqrnlY6T/U5lBStcfuPwAAAD9nBwAAAAAAAAEXAgAANgAAAFr2hp5UX+k/1OZQUrXH7j8AAAA/ZwcAAAAAAAABGAIAADYAAABhmZxv5XPpP6b4yQaovu4/AAAAP3YHAAAAAAAAARkCAAA2AAAADiX5X8B66T+m+MkGqL7uPwAAAD92BwAAAAAAAAEaAgAANgAAAGc8skB2iOk/pvjJBqi+7j8AAAA/hgcAAAAAAAABGwIAADYAAAAUyA4xUY/pP6b4yQaovu4/AAAAP4YHAAAAAAAAARwCAAA2AAAAbt/HEQed6T+m+MkGqL7uPwAAAD+WBwAAAAAAAAEdAgAANgAAABtrJALio+k/eQpDu5q17j8AAAA/lgcAAAAAAAABHgIAADYAAADI9oDyvKrpP3kKQ7uate4/AAAAP6UHAAAAAAAAAR8CAAA2AAAAIg4603K46T95CkO7mrXuPwAAAD+lBwAAAAAAAAEgAgAANgAAAM+ZlsNNv+k/eQpDu5q17j8AAAA/tQcAAAAAAAABIQIAADYAAAApsU+kA83pP3kKQ7uate4/AAAAP7UHAAAAAAAAASICAAA2AAAA1TyslN7T6T95CkO7mrXuPwAAAD/FBwAAAAAAAAEjAgAANgAAAC5UZXWU4ek/eQpDu5q17j8AAAA/xQcAAAAAAAABJAIAADYAAACIax5WSu/pP3kKQ7uate4/AAAAP9QHAAAAAAAAASUCAAA2AAAAjw40J9sD6j95CkO7mrXuPwAAAD/kBwAAAAAAAAEmAgAANgAAAJaxSfhrGOo/eQpDu5q17j8AAAA/5AcAAAAAAAABJwIAADYAAACcVF/J/CzqP3kKQ7uate4/AAAAP+QHAAAAAAAAASgCAAA2AAAAUIPRimhI6j95CkO7mrXuPwAAAD/zBwAAAAAAAAEpAgAANgAAAFcm51v5XOo/eQpDu5q17j8AAAA/8wcAAAAAAAABKgIAADYAAABeyfwsinHqP3kKQ7uate4/AAAAPwMIAAAAAAAAASsCAAA2AAAAEfhu7vWM6j95CkO7mrXuPwAAAD8TCAAAAAAAAAEsAgAANgAAABebhL+Goeo/eQpDu5q17j8AAAA/EwgAAAAAAAABLQIAADYAAAAePpqQF7bqP3kKQ7uate4/AAAAPyIIAAAAAAAAAS4CAAA2AAAAJOGvYajK6j95CkO7mrXuPwAAAD8iCAAAAAAAAAEvAgAANgAAAH74aEJe2Oo/eQpDu5q17j8AAAA/MggAAAAAAAABMAIAADYAAAArhMUyOd/qP3kKQ7uate4/AAAAPzIIAAAAAAAAATECAAA2AAAAhZt+E+/s6j95CkO7mrXuPwAAAD9CCAAAAAAAAAEyAgAANgAAADIn2wPK8+o/eQpDu5q17j8AAAA/QggAAAAAAAABMwIAADYAAACMPpTkfwHrP3kKQ7uate4/AAAAP1EIAAAAAAAAATQCAAA2AAAA5lVNxTUP6z95CkO7mrXuPwAAAD9RCAAAAAAAAAE1AgAANgAAAJLhqbUQFus/eQpDu5q17j8AAAA/YQgAAAAAAAABNgIAADYAAADs+GKWxiPrP3kKQ7uate4/AAAAP2EIAAAAAAAAATcCAAA2AAAARhAcd3wx6z95CkO7mrXuPwAAAD9wCAAAAAAAAAE4AgAANgAAAPObeGdXOOs/eQpDu5q17j8AAAA/cAgAAAAAAAABOQIAADYAAABNszFIDUbrP3kKQ7uate4/AAAAP4AIAAAAAAAAAToCAAA2AAAAU1ZHGZ5a6z95CkO7mrXuPwAAAD+ACAAAAAAAAAE7AgAANgAAAKxtAPpTaOs/eQpDu5q17j8AAAA/kAgAAAAAAAABPAIAADYAAAAGhbnaCXbrP3kKQ7uate4/AAAAP5AIAAAAAAAAAT0CAAA2AAAAsxAWy+R86z95CkO7mrXuPwAAAD+fCAAAAAAAAAE+AgAANgAAALqzK5x1kes/eQpDu5q17j8AAAA/nwgAAAAAAAABPwIAADYAAADBVkFtBqbrP3kKQ7uate4/AAAAP68IAAAAAAAAAUACAAA2AAAAG276Tbyz6z95CkO7mrXuPwAAAD+vCAAAAAAAAAFBAgAANgAAAHSFsy5ywes/Sxy8b42s7j8AAAA/vwgAAAAAAAABQgIAADYAAADOnGwPKM/rP0scvG+NrO4/AAAAP78IAAAAAAAAAUMCAAA2AAAA1T+C4Ljj6z9LHLxvjazuPwAAAD/OCAAAAAAAAAFEAgAANgAAAILL3tCT6us/Sxy8b42s7j8AAAA/zggAAAAAAAABRQIAADYAAADc4pexSfjrP0scvG+NrO4/AAAAP94IAAAAAAAAAUYCAAA2AAAANvpQkv8F7D9LHLxvjazuPwAAAD/eCAAAAAAAAAFHAgAANgAAAOGFrYLaDOw/Sxy8b42s7j8AAAA/7QgAAAAAAAABSAIAADYAAAA7nWZjkBrsP0scvG+NrO4/AAAAP+0IAAAAAAAAAUkCAAA2AAAA6CjDU2sh7D9LHLxvjazuPwAAAD/9CAAAAAAAAAFKAgAANgAAAEJAfDQhL+w/Sxy8b42s7j8AAAA//QgAAAAAAAABSwIAADYAAADvy9gk/DXsP0scvG+NrO4/AAAAPw0JAAAAAAAAAUwCAAA2AAAAo/pK5mdR7D9LHLxvjazuPwAAAD8NCQAAAAAAAAFNAgAANgAAAPwRBMcdX+w/Sxy8b42s7j8AAAA/HAkAAAAAAAABTgIAADYAAAADtRmYrnPsP3kKQ7uate4/AAAAPxwJAAAAAAAAAU8CAAA2AAAAClgvaT+I7D95CkO7mrXuPwAAAD8sCQAAAAAAAAFQAgAANgAAAL6GoSqro+w/eQpDu5q17j8AAAA/LAkAAAAAAAABUQIAADYAAABwtRPsFr/sP3kKQ7uate4/AAAAPzwJAAAAAAAAAVICAAA2AAAA0W/inV3h7D+m+MkGqL7uPwAAAD88CQAAAAAAAAFTAgAANgAAAIWeVF/J/Ow/pvjJBqi+7j8AAAA/SwkAAAAAAAABVAIAADYAAAA4zcYgNRjtP6b4yQaovu4/AAAAP1sJAAAAAAAAAVUCAAA2AAAAkuR/Aesl7T+m+MkGqL7uPwAAAD9bCQAAAAAAAAFWAgAANgAAAOz7OOKgM+0/pvjJBqi+7j8AAAA/agkAAAAAAAABVwIAADYAAADznk6zMUjtP6b4yQaovu4/AAAAP2oJAAAAAAAAAVgCAAA2AAAATLYHlOdV7T+m+MkGqL7uPwAAAD96CQAAAAAAAAFZAgAANgAAAPlBZITCXO0/pvjJBqi+7j8AAAA/egkAAAAAAAABWgIAADYAAABTWR1leGrtP6b4yQaovu4/AAAAP4oJAAAAAAAAAVsCAAA2AAAA/+R5VVNx7T+m+MkGqL7uPwAAAD+KCQAAAAAAAAFcAgAANgAAAKxw1kUueO0/pvjJBqi+7j8AAAA/mQkAAAAAAAABXQIAADYAAABZ/DI2CX/tP6b4yQaovu4/AAAAP5kJAAAAAAAAAV4CAAA2AAAABoiPJuSF7T+m+MkGqL7uPwAAAD+pCQAAAAAAAAFfAgAANgAAAGCfSAeak+0/pvjJBqi+7j8AAAA/qQkAAAAAAAABYAIAADYAAAC6tgHoT6HtP9TmUFK1x+4/AAAAP7kJAAAAAAAAAWECAAA2AAAAE866yAWv7T/U5lBStcfuPwAAAD+5CQAAAAAAAAFiAgAANgAAAG3lc6m7vO0/1OZQUrXH7j8AAAA/yAkAAAAAAAABYwIAADYAAADH/CyKccrtP9TmUFK1x+4/AAAAP8gJAAAAAAAAAWQCAAA2AAAAIRTmaifY7T/U5lBStcfuPwAAAD/YCQAAAAAAAAFlAgAANgAAAHsrn0vd5e0/1OZQUrXH7j8AAAA/2AkAAAAAAAABZgIAADYAAAAot/s7uOztP9TmUFK1x+4/AAAAP+cJAAAAAAAAAWcCAAA2AAAA1UJYLJPz7T/U5lBStcfuPwAAAD/nCQAAAAAAAAFoAgAANgAAAIHOtBxu+u0/1OZQUrXH7j8AAAA/9wkAAAAAAAABaQIAADYAAAAuWhENSQHuP9TmUFK1x+4/AAAAP/cJAAAAAAAAAWoCAAA2AAAA2+Vt/SMI7j/U5lBStcfuPwAAAD82CgAAAAAAAAFrAgAANgAAAIhxyu3+Du4/1OZQUrXH7j8AAAA/RQoAAAAAAAABbAIAADYAAAA1/Sbe2RXuP6b4yQaovu4/AAAAP1UKAAAAAAAAAW0CAAA2AAAA4oiDzrQc7j+m+MkGqL7uPwAAAD9kCgAAAAAAAAFuAgAANgAAAIWkAPd9HNE/M9AgLETX7z8AAAA/AAAAAAAAAAABbwIAADYAAADfu7nXMyrRPzPQICxE1+8/AAAAP30AAAAAAAAAAXACAAA2AAAAOdNyuOk30T8z0CAsRNfvPwAAAD+NAAAAAAAAAAFxAgAANgAAAEUZnloLYdE/M9AgLETX7z8AAAA/jQAAAAAAAAABcgIAADYAAABTX8n8LIrRPzPQICxE1+8/AAAAP5wAAAAAAAAAAXMCAAA2AAAAFNRmYLrO0T8z0CAsRNfvPwAAAD+cAAAAAAAAAAF0AgAANgAAANRIBMRHE9I/M9AgLETX7z8AAAA/rAAAAAAAAAABdQIAADYAAAA8puhGH0rSPzPQICxE1+8/AAAAP6wAAAAAAAAAAXYCAAA2AAAAVzI/i2Kc0j8z0CAsRNfvPwAAAD+7AAAAAAAAAAF3AgAANgAAACTtB5ERCtM/M9AgLETX7z8AAAA/uwAAAAAAAAABeAIAADYAAADyp9CWwHfTPzPQICxE1+8/AAAAP8sAAAAAAAAAAXkCAAA2AAAAwGKZnG/l0z8z0CAsRNfvPwAAAD/LAAAAAAAAAAF6AgAANgAAAOg0G4PUYNQ/M9AgLETX7z8AAAA/2wAAAAAAAAABewIAADYAAABpHlZK7+nUPzPQICxE1+8/AAAAP9sAAAAAAAAAAXwCAAA2AAAAkvDXMFRl1T8z0CAsRNfvPwAAAD/qAAAAAAAAAAF9AgAANgAAABPaEvhu7tU/M9AgLETX7z8AAAA/6gAAAAAAAAABfgIAADYAAACHfSIdaE7WPzPQICxE1+8/AAAAP/oAAAAAAAAAAX8CAAA2AAAASPK/gPWS1j8F4pngNs7vPwAAAD/6AAAAAAAAAAGAAgAANgAAAAlnXeSC19Y/1/MSlSnF7z8AAAA/CgEAAAAAAAABgQIAADYAAABwxEFnWg7XP6kFjEkcvO8/AAAAPwoBAAAAAAAAAYICAAA2AAAAI/OzKMYp1z+pBYxJHLzvPwAAAD8iAQAAAAAAAAGDAgAANgAAAH0KbQl8N9c/qQWMSRy87z8AAAA/MgEAAAAAAAAL</ink>
</athena>
</file>

<file path=customXml/item1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Px0AAAAAAAAF9f///wxBY3Rpb25UeXBlVjEBAAAAB3ZhbHVlX18ACAIAAAAAAAAAAQUAAAAEAAAACQwAAAAJDQAAAHglAAAAAAAAAfL////1////AAAAAAEGAAAABAAAAAkPAAAACRAAAACBNQAAAAAAAAHv////9f///wAAAAABBwAAAAQAAAAJEgAAAAkTAAAAJlUAAAAAAAAB7P////X///8AAAAABQgAAAANQ2xlYXJDYW52YXNWMQIAAAAJU3RhcnRUaW1lBFR5cGUABBAMQWN0aW9uVHlwZVYxAgAAAAIAAAAHSQEAAAAAAAHr////9f///wAAAAAFCQAAAA9QZW5BdHRyaWJ1dGVzVjEKAAAAB19jb2xvckEHX2NvbG9yUgdfY29sb3JHB19jb2xvckIKRml0VG9DdXJ2ZQZIZWlnaHQOSWdub3JlUHJlc3N1cmUNSXNIaWdobGlnaHRlcgVTaGFwZQVXaWR0aAAAAAAAAAAABAACAgICAQYBAQxCcnVzaFNoYXBlVjECAAAABgIAAAD/+7BBAAAAAAAAACJAAAAF6v///wxCcnVzaFNoYXBlVjEBAAAAB3ZhbHVlX18ACAIAAAABAAAAAAAAAAAAIkAFCgAAAApJbmtUcmFjZVYxAwAAAA1MaXN0YDErX2l0ZW1zDExpc3RgMStfc2l6ZQ9MaXN0YDErX3ZlcnNpb24EAAAYU2hhcmVkLklua2luZy5JbmtQb2ludFtdAgAAAAgIAgAAAAkXAAAAcwAAAHMAAAABDAAAAAkAAAD/+7BBAAAAAAAAACJAAAAB6P///+r///8BAAAAAAAAAAAAIkABDQAAAAoAAAAJGQAAAJsAAACbAAAAAQ8AAAAJAAAA//uwQQAAAAAAAAAiQAAAAeb////q////AQAAAAAAAAAAACJAARAAAAAKAAAACRsAAADvAAAA7wAAAAESAAAACQAAAP/7sEEAAAAAAAAAIkAAAAHk////6v///wEAAAAAAAAAAAAiQAETAAAACgAAAAkdAAAA7AAAAOwAAAAHFwAAAAABAAAAgAA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0NBxkAAAAAAQAAAAABAAAECklua1BvaW50VjEC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1lBxsAAAAAAQAAAAABAAAECklua1BvaW50VjECAA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0RBx0AAAAAAQAAAAABAAAECklua1BvaW50VjECAA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0UBR4AAAAKSW5rUG9pbnRWMQQAAAABWAFZDlByZXNzdXJlRmFjdG9yCVRpbWVTdGFtcAAAAAAGBgsQAgAAAAAAAAAAkMY/9LPFyvCN6D8AAAA/AAAAAAAAAAABHwAAAB4AAAAAAAAAAJDGP9Lak3/ncug/AAAAPz4AAAAAAAAAASAAAAAeAAAAAAAAAACQxj+MKDDp1DzoPwAAAD8+AAAAAAAAAAEhAAAAHgAAAAAAAAAAkMY/RnbMUsIG6D8AAAA/TgAAAAAAAAABIgAAAB4AAAAAAAAAAJDGPwLEaLyv0Oc/AAAAP04AAAAAAAAAASMAAAAeAAAAAAAAAABwxj+aONPak3/nPwAAAD9dAAAAAAAAAAEkAAAAHgAAAAAAAAAAUMY/eF+hj4pk5z8AAAA/XQAAAAAAAAABJQAAAB4AAAACAAAAADDGPxDUC65uE+c/AAAAP20AAAAAAAAAASYAAAAeAAAAAgAAAAAQxj/u+tliZfjmPwAAAD9tAAAAAAAAAAEnAAAAHgAAAAIAAAAA8MU/qEh2zFLC5j8AAAA/fQAAAAAAAAABKAAAAB4AAAAAAAAAANDFP2KWEjZAjOY/AAAAP30AAAAAAAAAASkAAAAeAAAAAAAAAACwxT8e5K6fLVbmPwAAAD+MAAAAAAAAAAEqAAAAHgAAAAIAAAAAcMU/+gp9VCQ75j8AAAA/nAAAAAAAAAABKwAAAB4AAAACAAAAAFDFP9gxSwkbIOY/AAAAP5wAAAAAAAAAASwAAAAeAAAAAAAAAAAQxT+Uf+dyCOrlPwAAAD+cAAAAAAAAAAEtAAAAHgAAAAAAAAAA0MQ/TM2D3PWz5T8AAAA/qwAAAAAAAAABLgAAAB4AAAAAAAAAAFDEPwgbIEbjfeU/AAAAP7sAAAAAAAAAAS8AAAAeAAAAAgAAAADQwz+gj4pkxyzlPwAAAD+7AAAAAAAAAAEwAAAAHgAAAAIAAAAAEMM/XN0mzrT25D8AAAA/ywAAAAAAAAABMQAAAB4AAAAAAAAAAJDCPxYrwzeiwOQ/AAAAP8sAAAAAAAAAATIAAAAeAAAAAAAAAADwwT/0UZHsmKXkPwAAAD/aAAAAAAAAAAEzAAAAHgAAAAAAAAAAcME/0HhfoY+K5D8AAAA/2gAAAAAAAAABNAAAAB4AAAACAAAAANDAP4rG+wp9VOQ/AAAAP+oAAAAAAAAAATUAAAAeAAAAAAAAAABQwD9o7cm/cznkPwAAAD/qAAAAAAAAAAE2AAAAHgAAAAAAAAAAoL8/RhSYdGoe5D8AAAA/+gAAAAAAAAABNwAAAB4AAAAEAAAAAOC+PyQ7ZilhA+Q/AAAAP/oAAAAAAAAAATgAAAAeAAAAAAAAAAAgvj8kO2YpYQPkPwAAAD8JAQAAAAAAAAE5AAAAHgAAAAAAAAAAoL0/JDtmKWED5D8AAAA/CQEAAAAAAAABOgAAAB4AAAAAAAAAAOC8PwBiNN5X6OM/AAAAPxkBAAAAAAAAATsAAAAeAAAABAAAAAAgvD8AYjTeV+jjPwAAAD8ZAQAAAAAAAAE8AAAAHgAAAAAAAAAAYLs/AGI03lfo4z8AAAA/KAEAAAAAAAABPQAAAB4AAAAEAAAAAGC6PwBiNN5X6OM/AAAAPygBAAAAAAAAAT4AAAAeAAAAAAAAAABguT8AYjTeV+jjPwAAAD84AQAAAAAAAAE/AAAAHgAAAAAAAAAAILg/AGI03lfo4z8AAAA/OAEAAAAAAAABQAAAAB4AAAAAAAAAAKC2PyQ7ZilhA+Q/AAAAP0gBAAAAAAAAAUEAAAAeAAAAAAAAAAAgtT9GFJh0ah7kPwAAAD9fAQAAAAAAAAFCAAAAHgAAAAAAAAAAYLM/isb7Cn1U5D8AAAA/bgEAAAAAAAABQwAAAB4AAAAAAAAAAOCxP9B4X6GPiuQ/AAAAP24BAAAAAAAAAUQAAAAeAAAACAAAAADArz/0UZHsmKXkPwAAAD9+AQAAAAAAAAFFAAAAHgAAAAAAAAAAwKs/XN0mzrT25D8AAAA/fgEAAAAAAAABRgAAAB4AAAAAAAAAAMCnP6CPimTHLOU/AAAAP44BAAAAAAAAAUcAAAAeAAAAAAAAAADApD/CaLyv0EflPwAAAD+OAQAAAAAAAAFIAAAAHgAAAAAAAAAAQKE/LPRRkeyY5T8AAAA/nQEAAAAAAAABSQAAAB4AAAAAAAAAAICaP3CmtSf/zuU/AAAAP50BAAAAAAAAAUoAAAAeAAAAEAAAAACAlT/YMUsJGyDmPwAAAD+tAQAAAAAAAAFLAAAAHgAAABAAAAAAgJI/+gp9VCQ75j8AAAA/rQEAAAAAAAABTAAAAB4AAAAgAAAAAACPP0C94Oo2ceY/AAAAP7wBAAAAAAAAAU0AAAAeAAAAAAAAAAAAiz+oSHbMUsLmPwAAAD+8AQAAAAAAAAFOAAAAHgAAAAAAAAAAAIc/7vrZYmX45j8AAAA/zAEAAAAAAAABTwAAAB4AAAAAAAAAAACFPzKtPfl3Luc/AAAAP8wBAAAAAAAAAVAAAAAeAAAAAAAAAAAAgT+aONPak3/nPwAAAD/cAQAAAAAAAAFRAAAAHgAAAAAAAAAAAH4/4Oo2caa15z8AAAA/3AEAAAAAAAABUgAAAB4AAABAAAAAAAB6P0Z2zFLCBug/AAAAP+sBAAAAAAAAAVMAAAAeAAAAAAAAAAAAdj+MKDDp1DzoPwAAAD/rAQAAAAAAAAFUAAAAHgAAAAAAAAAAAHY/9LPFyvCN6D8AAAA/+wEAAAAAAAABVQAAAB4AAAAAAAAAAAByP1w/W6wM3+g/AAAAP/sBAAAAAAAAAVYAAAAeAAAAAAAAAAAAcj+i8b5CHxXpPwAAAD8LAgAAAAAAAAFXAAAAHgAAAAAAAAAAAHI/Cn1UJDtm6T8AAAA/CwIAAAAAAAABWAAAAB4AAAAAAAAAAAByP3AI6gVXt+k/AAAAPxoCAAAAAAAAAVkAAAAeAAAAAAAAAAAAcj+2uk2cae3pPwAAAD8qAgAAAAAAAAFaAAAAHgAAAAAAAAAAAHY/IEbjfYU+6j8AAAA/KgIAAAAAAAABWwAAAB4AAAAAAAAAAAB+P4bReF+hj+o/AAAAPzkCAAAAAAAAAVwAAAAeAAAAIAAAAAAAgz8SNkCMxvvqPwAAAD85AgAAAAAAAAFdAAAAHgAAACAAAAAAAIk/npoHuetn6z8AAAA/SQIAAAAAAAABXgAAAB4AAAAAAAAAAICRPyb/zuUQ1Os/AAAAP0kCAAAAAAAAAV8AAAAeAAAAEAAAAACAmD/0FfqoSHbsPwAAAD9ZAgAAAAAAAAFgAAAAHgAAABAAAAAAgJ4/pFPzIHf97D8AAAA/WQIAAAAAAAABYQAAAB4AAAAAAAAAAMCiP1CR7JilhO0/AAAAP2gCAAAAAAAAAWIAAAAeAAAACAAAAABApT+4HIJ6wdXtPwAAAD9oAgAAAAAAAAFjAAAAHgAAAAAAAAAAwKg/QoFJp+ZB7j8AAAA/eAIAAAAAAAABZAAAAB4AAAAAAAAAAECsP6oM34gCk+4/AAAAP3gCAAAAAAAAAWUAAAAeAAAAAAAAAABArj8UmHRqHuTuPwAAAD+IAgAAAAAAAAFmAAAAHgAAAAAAAAAAoLA/eiMKTDo17z8AAAA/iAIAAAAAAAABZwAAAB4AAAAEAAAAAKCxP5z8O5dDUO8/AAAAP5cCAAAAAAAAAWgAAAAeAAAAAAAAAACgsj/A1W3iTGvvPwAAAD+XAgAAAAAAAAFpAAAAHgAAAAAAAAAAYLM/4q6fLVaG7z8AAAA/pwIAAAAAAAABagAAAB4AAAAEAAAAAGC0P+Kuny1Whu8/AAAAP6cCAAAAAAAAAWsAAAAeAAAAAAAAAADgtD/irp8tVobvPwAAAD+2AgAAAAAAAAFsAAAAHgAAAAAAAAAAYLU/4q6fLVaG7z8AAAA/tgIAAAAAAAABbQAAAB4AAAAEAAAAACC2P+Kuny1Whu8/AAAAP8YCAAAAAAAAAW4AAAAeAAAAAAAAAACgtj+c/DuXQ1DvPwAAAD/GAgAAAAAAAAFvAAAAHgAAAAQAAAAAYLc/WkrYADEa7z8AAAA/1gIAAAAAAAABcAAAAB4AAAAAAAAAACC4P/C+Qh8Vye4/AAAAP9YCAAAAAAAAAXEAAAAeAAAABAAAAACguD+IM609+XfuPwAAAD/lAgAAAAAAAAFyAAAAHgAAAAAAAAAAoLk/IqgXXN0m7j8AAAA/5QIAAAAAAAABcwAAAB4AAAAEAAAAAGC6P7gcgnrB1e0/AAAAP/UCAAAAAAAAAXQAAAAeAAAAAAAAAAAguz8K34gCk07tPwAAAD/1AgAAAAAAAAF1AAAAHgAAAAQAAAAA4Ls/gHrB1W3i7D8AAAA/BQMAAAAAAAABdgAAAB4AAAAAAAAAAOC8P9Y8yF0/W+w/AAAAPwUDAAAAAAAAAXcAAAAeAAAABAAAAABgvT9K2AAxGu/rPwAAAD8UAwAAAAAAAAF4AAAAHgAAAAAAAAAA4L0/npoHuetn6z8AAAA/FAMAAAAAAAABeQAAAB4AAAAAAAAAAGC+PxI2QIzG++o/AAAAPyQDAAAAAAAAAXoAAAAeAAAAAAAAAAAgvz9CHxXJjlnqPwAAAD8zAwAAAAAAAAF7AAAAHgAAAAAAAAAAoL8/lOEbUWDS6T8AAAA/MwMAAAAAAAABfAAAAB4AAAACAAAAABDAPwp9VCQ7Zuk/AAAAPzMDAAAAAAAAAX0AAAAeAAAAAgAAAAAQwD9+GI33FfroPwAAAD9DAwAAAAAAAAF+AAAAHgAAAAAAAAAAUMA/0tqTf+dy6D8AAAA/QwMAAAAAAAABfwAAAB4AAAAAAAAAAFDAPyadmge56+c/AAAAP1MDAAAAAAAAAYAAAAAeAAAAAAAAAABQwD+aONPak3/nPwAAAD9iAwAAAAAAAAGBAAAAHgAAAAAAAAAAUMA/7vrZYmX45j8AAAA/YgMAAAAAAAABggAAAB4AAAAAAAAAAFDAP2KWEjZAjOY/AAAAP2IDAAAAAAAAAYMAAAAeAAAAAAAAAABQwD/YMUsJGyDmPwAAAD9wAwAAAAAAAAGEAAAAHgAAAAAAAAAAUMA/cKa1J//O5T8AAAA/gAMAAAAAAAABhQAAAB4AAAAAAAAAAFDAP+ZB7vrZYuU/AAAAP4ADAAAAAAAAAYYAAAAeAAAAAgAAAAAQwD9c3SbOtPbkPwAAAD+PAwAAAAAAAAGHAAAAHgAAAAAAAAAA4L8/9FGR7Jil5D8AAAA/jwMAAAAAAAABiAAAAB4AAAAAAAAAAGC/P66fLVaGb+Q/AAAAP58DAAAAAAAAAYkAAAAeAAAAAAAAAABgvz9GFJh0ah7kPwAAAD+fAwAAAAAAAAGKAAAAHgAAAAAAAAAAIL8/JDtmKWED5D8AAAA/rgMAAAAAAAABiwAAAB4AAAAAAAAAACC/PwBiNN5X6OM/AAAAP64DAAAAAAAAAYwAAAAeAAAAAAAAAAAgvz/eiAKTTs3jPwAAAD++AwAAAAAAAAGNAAAAHgAAAAQAAAAA4L4/3ogCk07N4z8AAAA/zgMAAAAAAAABjgAAAB4AAAAEAAAAAOC+P7yv0EdFsuM/AAAAP90DAAAAAAAAAY8AAAAeAAAABAAAAADgvj+a1p78O5fjPwAAAD/dAwAAAAAAAAGQAAAAHgAAAAQAAAAAoL4/dv1ssTJ84z8AAAA/7QMAAAAAAAABkQAAAB4AAAAAAAAAAKjaP7ZYGb4RBeY/AAAAPwAAAAAAAAAAAZIAAAAeAAAAAAAAAACo2j+Uf+dyCOrlPwAAAD8QAAAAAAAAAAGTAAAAHgAAAAAAAAAAmNo/cKa1J//O5T8AAAA/EAAAAAAAAAABlAAAAB4AAAACAAAAAIjaP0zNg9z1s+U/AAAAPyAAAAAAAAAAAZUAAAAeAAAAAgAAAAB42j8s9FGR7JjlPwAAAD8vAAAAAAAAAAGWAAAAHgAAAAIAAAAAaNo/LPRRkeyY5T8AAAA/PwAAAAAAAAABlwAAAB4AAAACAAAAAFjaPwgbIEbjfeU/AAAAPz8AAAAAAAAAAZgAAAAeAAAAAAAAAABI2j8IGyBG433lPwAAAD9OAAAAAAAAAAGZAAAAHgAAAAAAAAAAONo/5kHu+tli5T8AAAA/XgAAAAAAAAABmgAAAB4AAAAAAAAAACjaP+ZB7vrZYuU/AAAAP14AAAAAAAAAAZsAAAAeAAAAAAAAAAAI2j/CaLyv0EflPwAAAD9eAAAAAAAAAAGcAAAAHgAAAAAAAAAA6Nk/wmi8r9BH5T8AAAA/bgAAAAAAAAABnQAAAB4AAAACAAAAALjZP8JovK/QR+U/AAAAP24AAAAAAAAAAZ4AAAAeAAAAAAAAAACI2T+gj4pkxyzlPwAAAD99AAAAAAAAAAGfAAAAHgAAAAAAAAAAONk/oI+KZMcs5T8AAAA/fQAAAAAAAAABoAAAAB4AAAACAAAAAAjZP362WBm+EeU/AAAAP40AAAAAAAAAAaEAAAAeAAAAAgAAAADY2D9+tlgZvhHlPwAAAD+NAAAAAAAAAAGiAAAAHgAAAAAAAAAAmNg/XN0mzrT25D8AAAA/nQAAAAAAAAABowAAAB4AAAAAAAAAAGjYP1zdJs609uQ/AAAAP50AAAAAAAAAAaQAAAAeAAAAAAAAAAA42D84BPWCq9vkPwAAAD+sAAAAAAAAAAGlAAAAHgAAAAAAAAAA+Nc/FivDN6LA5D8AAAA/vAAAAAAAAAABpgAAAB4AAAACAAAAALjXPxYrwzeiwOQ/AAAAP7wAAAAAAAAAAacAAAAeAAAAAgAAAABY1z8WK8M3osDkPwAAAD/LAAAAAAAAAAGoAAAAHgAAAAAAAAAAGNc/FivDN6LA5D8AAAA/ywAAAAAAAAABqQAAAB4AAAAAAAAAANjWPxYrwzeiwOQ/AAAAP9sAAAAAAAAAAaoAAAAeAAAAAAAAAACY1j8WK8M3osDkPwAAAD/bAAAAAAAAAAGrAAAAHgAAAAAAAAAAaNY/FivDN6LA5D8AAAA/6wAAAAAAAAABrAAAAB4AAAAAAAAAACjWPzgE9YKr2+Q/AAAAP+sAAAAAAAAAAa0AAAAeAAAAAAAAAAD41T9c3SbOtPbkPwAAAD/6AAAAAAAAAAGuAAAAHgAAAAAAAAAA2NU/oI+KZMcs5T8AAAA/+gAAAAAAAAABrwAAAB4AAAAAAAAAAKjVP+ZB7vrZYuU/AAAAPwoBAAAAAAAAAbAAAAAeAAAAAAAAAACY1T8IGyBG433lPwAAAD8KAQAAAAAAAAGxAAAAHgAAAAAAAAAAeNU/TM2D3PWz5T8AAAA/GgEAAAAAAAABsgAAAB4AAAAAAAAAAFjVP5R/53II6uU/AAAAPxoBAAAAAAAAAbMAAAAeAAAAAAAAAAA41T+2WBm+EQXmPwAAAD8pAQAAAAAAAAG0AAAAHgAAAAIAAAAAKNU/+gp9VCQ75j8AAAA/KQEAAAAAAAABtQAAAB4AAAAAAAAAAAjVP2KWEjZAjOY/AAAAPzkBAAAAAAAAAbYAAAAeAAAAAAAAAAD41D+oSHbMUsLmPwAAAD85AQAAAAAAAAG3AAAAHgAAAAAAAAAA2NQ/7vrZYmX45j8AAAA/SAEAAAAAAAABuAAAAB4AAAACAAAAAMjUPzKtPfl3Luc/AAAAP0gBAAAAAAAAAbkAAAAeAAAAAAAAAACo1D94X6GPimTnPwAAAD9YAQAAAAAAAAG6AAAAHgAAAAAAAAAAmNQ/vBEFJp2a5z8AAAA/WAEAAAAAAAABuwAAAB4AAAAAAAAAAIjUPyadmge56+c/AAAAP2gBAAAAAAAAAbwAAAAeAAAAAAAAAAB41D+MKDDp1DzoPwAAAD9oAQAAAAAAAAG9AAAAHgAAAAAAAAAAeNQ/9LPFyvCN6D8AAAA/dAEAAAAAAAABvgAAAB4AAAACAAAAAGjUP1w/W6wM3+g/AAAAP3QBAAAAAAAAAb8AAAAeAAAAAgAAAABo1D/ooyLZMUvpPwAAAD+EAQAAAAAAAAHAAAAAHgAAAAIAAAAAaNQ/cAjqBVe36T8AAAA/hAEAAAAAAAABwQAAAB4AAAACAAAAAGjUP9qTf+dyCOo/AAAAP5QBAAAAAAAAAcIAAAAeAAAAAgAAAABo1D9CHxXJjlnqPwAAAD+jAQAAAAAAAAHDAAAAHgAAAAIAAAAAaNQ/qKqqqqqq6j8AAAA/owEAAAAAAAABxAAAAB4AAAAAAAAAAIjUPxI2QIzG++o/AAAAP6MBAAAAAAAAAcUAAAAeAAAAAAAAAACo1D96wdVt4kzrPwAAAD+zAQAAAAAAAAHGAAAAHgAAAAIAAAAAyNQ/vnM5BPWC6z8AAAA/swEAAAAAAAABxwAAAB4AAAAAAAAAAPjUPwQmnZoHues/AAAAP8IBAAAAAAAAAcgAAAAeAAAAAgAAAAAo1T9ssTJ8IwrsPwAAAD/SAQAAAAAAAAHJAAAAHgAAAAAAAAAAaNU/smOWEjZA7D8AAAA/0gEAAAAAAAABygAAAB4AAAAAAAAAAKjVP/QV+qhIduw/AAAAP+IBAAAAAAAAAcsAAAAeAAAAAAAAAAD41T86yF0/W6zsPwAAAD/iAQAAAAAAAAHMAAAAHgAAAAIAAAAASNY/gHrB1W3i7D8AAAA/4gEAAAAAAAABzQAAAB4AAAAAAAAAAMjWP6RT8yB3/ew/AAAAP/EBAAAAAAAAAc4AAAAeAAAAAAAAAABI1z/qBVe3iTPtPwAAAD8BAgAAAAAAAAHPAAAAHgAAAAAAAAAAyNc/6gVXt4kz7T8AAAA/AQIAAAAAAAAB0AAAAB4AAAACAAAAAHjYPwrfiAKTTu0/AAAAPxECAAAAAAAAAdEAAAAeAAAAAAAAAAAo2T8suLpNnGntPwAAAD8RAgAAAAAAAAHSAAAAHgAAAAAAAAAA6Nk/UJHsmKWE7T8AAAA/IAIAAAAAAAAB0wAAAB4AAAAAAAAAALjaP3JqHuSun+0/AAAAPyACAAAAAAAAAdQAAAAeAAAAAAAAAACY2z9yah7krp/tPwAAAD8wAgAAAAAAAAHVAAAAHgAAAAAAAAAAaNw/cmoe5K6f7T8AAAA/MAIAAAAAAAAB1gAAAB4AAAAAAAAAADjdP3JqHuSun+0/AAAAPz8CAAAAAAAAAdcAAAAeAAAAAAAAAAD43T9yah7krp/tPwAAAD8/AgAAAAAAAAHYAAAAHgAAAAAAAAAAuN4/cmoe5K6f7T8AAAA/TwIAAAAAAAAB2QAAAB4AAAAAAAAAAGjfP3JqHuSun+0/AAAAP08CAAAAAAAAAdoAAAAeAAAAAAAAAAD43z9yah7krp/tPwAAAD9fAgAAAAAAAAHbAAAAHgAAAAEAAAAAPOA/UJHsmKWE7T8AAAA/XwIAAAAAAAAB3AAAAB4AAAABAAAAAITgPyy4uk2cae0/AAAAP24CAAAAAAAAAd0AAAAeAAAAAAAAAAC84D/qBVe3iTPtPwAAAD9uAgAAAAAAAAHeAAAAHgAAAAEAAAAA7OA/xiwlbIAY7T8AAAA/fgIAAAAAAAAB3wAAAB4AAAAAAAAAACThP16hj4pkx+w/AAAAP34CAAAAAAAAAeAAAAAeAAAAAQAAAABM4T86yF0/W6zsPwAAAD+OAgAAAAAAAAHhAAAAHgAAAAAAAAAAbOE/GO8r9FGR7D8AAAA/jgIAAAAAAAAB4gAAAB4AAAAAAAAAAJThP/QV+qhIduw/AAAAP50CAAAAAAAAAeMAAAAeAAAAAQAAAAC84T+yY5YSNkDsPwAAAD+dAgAAAAAAAAHkAAAAHgAAAAAAAAAA3OE/kIpkxywl7D8AAAA/rQIAAAAAAAAB5QAAAB4AAAABAAAAAATiP0rYADEa7+s/AAAAP60CAAAAAAAAAeYAAAAeAAAAAAAAAAAk4j8m/87lENTrPwAAAD+8AgAAAAAAAAHnAAAAHgAAAAAAAAAAPOI/BCadmge56z8AAAA/vAIAAAAAAAAB6AAAAB4AAAAAAAAAAFTiPwQmnZoHues/AAAAP8wCAAAAAAAAAekAAAAeAAAAAQAAAABs4j8EJp2aB7nrPwAAAD/MAgAAAAAAAAHqAAAAHgAAAAEAAAAAdOI/4ExrT/6d6z8AAAA/3AIAAAAAAAAB6wAAAB4AAAABAAAAAHziP+BMa0/+nes/AAAAP9wCAAAAAAAAAewAAAAeAAAAAAAAAACE4j++czkE9YLrPwAAAD9JAwAAAAAAAAHtAAAAHgAAAAAAAAAAjOI/vnM5BPWC6z8AAAA/SQMAAAAAAAAB7gAAAB4AAAAAAAAAAJziP56aB7nrZ+s/AAAAP1kDAAAAAAAAAe8AAAAeAAAAAAAAAACk4j96wdVt4kzrPwAAAD9ZAwAAAAAAAAHwAAAAHgAAAAAAAAAAtOI/WOijItkx6z8AAAA/aAMAAAAAAAAB8QAAAB4AAAABAAAAAMTiPzQPctfPFus/AAAAP2gDAAAAAAAAAfIAAAAeAAAAAQAAAADE4j8SNkCMxvvqPwAAAD94AwAAAAAAAAHzAAAAHgAAAAEAAAAAzOI/7lwOQb3g6j8AAAA/hAMAAAAAAAAB9AAAAB4AAAABAAAAANTiP8yD3PWzxeo/AAAAP5QDAAAAAAAAAfUAAAAeAAAAAQAAAADU4j+oqqqqqqrqPwAAAD+UAwAAAAAAAAH2AAAAHgAAAAEAAAAA3OI/qKqqqqqq6j8AAAA/owMAAAAAAAAB9wAAAB4AAAABAAAAANziP4bReF+hj+o/AAAAP6MDAAAAAAAAAfgAAAAeAAAAAQAAAADc4j9m+EYUmHTqPwAAAD/CAwAAAAAAAAH5AAAAHgAAAAEAAAAA3OI/IEbjfYU+6j8AAAA/wgMAAAAAAAAB+gAAAB4AAAABAAAAANziP/xssTJ8I+o/AAAAP9IDAAAAAAAAAfsAAAAeAAAAAQAAAADc4j+2uk2cae3pPwAAAD/SAwAAAAAAAAH8AAAAHgAAAAEAAAAA3OI/lOEbUWDS6T8AAAA/4gMAAAAAAAAB/QAAAB4AAAABAAAAANziP04vuLpNnOk/AAAAP+IDAAAAAAAAAf4AAAAeAAAAAQAAAADc4j8KfVQkO2bpPwAAAD/xAwAAAAAAAAH/AAAAHgAAAAEAAAAA3OI/6KMi2TFL6T8AAAA/8QMAAAAAAAABAAEAAB4AAAABAAAAANTiP34YjfcV+ug/AAAAPwEEAAAAAAAAAQEBAAAeAAAAAQAAAADM4j9cP1usDN/oPwAAAD8RBAAAAAAAAAECAQAAHgAAAAEAAAAAvOI/9LPFyvCN6D8AAAA/EQQAAAAAAAABAwEAAB4AAAAAAAAAAKziP7ABYjTeV+g/AAAAPxEEAAAAAAAAAQQBAAAeAAAAAAAAAACc4j9qT/6dyyHoPwAAAD8gBAAAAAAAAAEFAQAAHgAAAAEAAAAAfOI/AsRovK/Q5z8AAAA/IAQAAAAAAAABBgEAAB4AAAAAAAAAAFTiP7wRBSadmuc/AAAAPzAEAAAAAAAAAQcBAAAeAAAAAAAAAAA04j94X6GPimTnPwAAAD8/BAAAAAAAAAEIAQAAHgAAAAEAAAAA/OE/Mq09+Xcu5z8AAAA/PwQAAAAAAAABCQEAAB4AAAAAAAAAAMzhP+762WJl+OY/AAAAP08EAAAAAAAAAQoBAAAeAAAAAAAAAAB84T+Eb0SBSafmPwAAAD9PBAAAAAAAAAELAQAAHgAAAAAAAAAAJOE/QL3g6jZx5j8AAAA/XwQAAAAAAAABDAEAAB4AAAAAAAAAAMzgP9gxSwkbIOY/AAAAP18EAAAAAAAAAQ0BAAAeAAAAAAAAAAB04D+Uf+dyCOrlPwAAAD9uBAAAAAAAAAEOAQAAHgAAAAAAAAAAHOA/TM2D3PWz5T8AAAA/bgQAAAAAAAABDwEAAB4AAAACAAAAAKjfPwgbIEbjfeU/AAAAP34EAAAAAAAAARABAAAeAAAAAAAAAAAY3z8IGyBG433lPwAAAD9+BAAAAAAAAAERAQAAHgAAAAAAAAAAWN4/CBsgRuN95T8AAAA/jgQAAAAAAAABEgEAAB4AAAAAAAAAALjdPwgbIEbjfeU/AAAAP44EAAAAAAAAARMBAAAeAAAAAAAAAAAI3T/mQe762WLlPwAAAD+dBAAAAAAAAAEUAQAAHgAAAAAAAAAAeNw/5kHu+tli5T8AAAA/nQQAAAAAAAABFQEAAB4AAAAAAAAAACjcP+ZB7vrZYuU/AAAAP60EAAAAAAAAARYBAAAeAAAAAAAAAAC42z/mQe762WLlPwAAAD+tBAAAAAAAAAEXAQAAHgAAAAAAAAAAeNs/5kHu+tli5T8AAAA/vAQAAAAAAAABGAEAAB4AAAACAAAAACjbPwgbIEbjfeU/AAAAP7wEAAAAAAAAARkBAAAeAAAAAAAAAADo2j9MzYPc9bPlPwAAAD/MBAAAAAAAAAEaAQAAHgAAAAAAAAAAmNo/lH/ncgjq5T8AAAA/zAQAAAAAAAABGwEAAB4AAAACAAAAAGjaP7ZYGb4RBeY/AAAAP9wEAAAAAAAAARwBAAAeAAAAAAAAAAAo2j/6Cn1UJDvmPwAAAD/cBAAAAAAAAAEdAQAAHgAAAAAAAAAACNo/HuSuny1W5j8AAAA/6wQAAAAAAAABHgEAAB4AAAAAAAAAANjZP2KWEjZAjOY/AAAAP+sEAAAAAAAAAR8BAAAeAAAAAgAAAADI2T+Eb0SBSafmPwAAAD/7BAAAAAAAAAEgAQAAHgAAAAIAAAAAqNk/qEh2zFLC5j8AAAA/+wQAAAAAAAABIQEAAB4AAAAAAAAAAIjZP+762WJl+OY/AAAAPwsFAAAAAAAAASIBAAAeAAAAAAAAAAB42T8Q1AuubhPnPwAAAD8LBQAAAAAAAAEjAQAAHgAAAAAAAAAAaNk/Mq09+Xcu5z8AAAA/GgUAAAAAAAABJAEAAB4AAAAAAAAAAFjZP3hfoY+KZOc/AAAAPyoFAAAAAAAAASUBAAAeAAAAAAAAAABI2T+aONPak3/nPwAAAD8qBQAAAAAAAAEmAQAAHgAAAAAAAAAAONk/4Oo2caa15z8AAAA/KgUAAAAAAAABJwEAAB4AAAAAAAAAABjZPyadmge56+c/AAAAPzkFAAAAAAAAASgBAAAeAAAAAAAAAAAY2T9GdsxSwgboPwAAAD9JBQAAAAAAAAEpAQAAHgAAAAIAAAAACNk/ak/+ncsh6D8AAAA/SQUAAAAAAAABKgEAAB4AAAACAAAAAAjZP4woMOnUPOg/AAAAP1kFAAAAAAAAASsBAAAeAAAAAgAAAAD42D+wAWI03lfoPwAAAD9oBQAAAAAAAAEsAQAAHgAAAAAAAAAAfOc/WOijItkx6z8AAAA/AAAAAAAAAAABLQEAAB4AAAAAAAAAAHznP3rB1W3iTOs/AAAAP5wAAAAAAAAAAS4BAAAeAAAAAAAAAACM5z96wdVt4kzrPwAAAD+sAAAAAAAAAAEvAQAAHgAAAAAAAAAAnOc/npoHuetn6z8AAAA/rAAAAAAAAAABMAEAAB4AAAAAAAAAALTnP75zOQT1gus/AAAAP7sAAAAAAAAAATEBAAAeAAAAAAAAAADU5z++czkE9YLrPwAAAD+7AAAAAAAAAAEyAQAAHgAAAAAAAAAA/Oc/4ExrT/6d6z8AAAA/ywAAAAAAAAABMwEAAB4AAAAAAAAAACToPwQmnZoHues/AAAAP8sAAAAAAAAAATQBAAAeAAAAAAAAAABE6D8EJp2aB7nrPwAAAD/aAAAAAAAAAAE1AQAAHgAAAAIAAAAAbOg/Jv/O5RDU6z8AAAA/2gAAAAAAAAABNgEAAB4AAAAAAAAAAJzoP0rYADEa7+s/AAAAP+oAAAAAAAAAATcBAAAeAAAAAAAAAAC06D9K2AAxGu/rPwAAAD/qAAAAAAAAAAE4AQAAHgAAAAIAAAAAzOg/StgAMRrv6z8AAAA/+gAAAAAAAAABOQEAAB4AAAAAAAAAAOToP2yxMnwjCuw/AAAAP/oAAAAAAAAAAToBAAAeAAAAAAAAAAD86D9ssTJ8IwrsPwAAAD8JAQAAAAAAAAE7AQAAHgAAAAAAAAAAFOk/bLEyfCMK7D8AAAA/GQEAAAAAAAABPAEAAB4AAAAAAAAAADTpP2yxMnwjCuw/AAAAPxkBAAAAAAAAAT0BAAAeAAAAAAAAAABk6T9ssTJ8IwrsPwAAAD8ZAQAAAAAAAAE+AQAAHgAAAAAAAAAAhOk/bLEyfCMK7D8AAAA/KQEAAAAAAAABPwEAAB4AAAAAAAAAAKzpP2yxMnwjCuw/AAAAPzgBAAAAAAAAAUABAAAeAAAAAAAAAADM6T9ssTJ8IwrsPwAAAD84AQAAAAAAAAFBAQAAHgAAAAAAAAAA9Ok/bLEyfCMK7D8AAAA/OAEAAAAAAAABQgEAAB4AAAAAAAAAACTqP2yxMnwjCuw/AAAAP0gBAAAAAAAAAUMBAAAeAAAAAgAAAABM6j9ssTJ8IwrsPwAAAD9IAQAAAAAAAAFEAQAAHgAAAAAAAAAAdOo/bLEyfCMK7D8AAAA/VwEAAAAAAAABRQEAAB4AAAAAAAAAAIzqP2yxMnwjCuw/AAAAP2cBAAAAAAAAAUYBAAAeAAAAAAAAAADE6j+QimTHLCXsPwAAAD9nAQAAAAAAAAFHAQAAHgAAAAAAAAAA3Oo/kIpkxywl7D8AAAA/dwEAAAAAAAABSAEAAB4AAAAAAAAAAPTqP7JjlhI2QOw/AAAAP3cBAAAAAAAAAUkBAAAeAAAAAgAAAAAE6z+yY5YSNkDsPwAAAD+GAQAAAAAAAAFKAQAAHgAAAAAAAAAAHOs/smOWEjZA7D8AAAA/hgEAAAAAAAABSwEAAB4AAAAAAAAAACTrP7JjlhI2QOw/AAAAP5YBAAAAAAAAAUwBAAAeAAAAAAAAAAA86z+yY5YSNkDsPwAAAD+WAQAAAAAAAAFNAQAAHgAAAAAAAAAATOs/smOWEjZA7D8AAAA/pgEAAAAAAAABTgEAAB4AAAAAAAAAAFzrP5CKZMcsJew/AAAAP6YBAAAAAAAAAU8BAAAeAAAAAAAAAAB06z9ssTJ8IwrsPwAAAD+1AQAAAAAAAAFQAQAAHgAAAAAAAAAAhOs/bLEyfCMK7D8AAAA/tQEAAAAAAAABUQEAAB4AAAAAAAAAAJzrP0rYADEa7+s/AAAAP8UBAAAAAAAAAVIBAAAeAAAAAAAAAAC06z9K2AAxGu/rPwAAAD/FAQAAAAAAAAFTAQAAHgAAAAAAAAAAzOs/Jv/O5RDU6z8AAAA/1AEAAAAAAAABVAEAAB4AAAAAAAAAANzrPyb/zuUQ1Os/AAAAP9QBAAAAAAAAAVUBAAAeAAAAAAAAAAD06z8m/87lENTrPwAAAD/kAQAAAAAAAAFWAQAAHgAAAAAAAAAADOw/Jv/O5RDU6z8AAAA/5AEAAAAAAAABVwEAAB4AAAAAAAAAABzsPyb/zuUQ1Os/AAAAP/QBAAAAAAAAAVgBAAAeAAAAAAAAAAA07D8m/87lENTrPwAAAD/0AQAAAAAAAAFZAQAAHgAAAAAAAAAATOw/Jv/O5RDU6z8AAAA/AwIAAAAAAAABWgEAAB4AAAAAAAAAAFTsPyb/zuUQ1Os/AAAAPwMCAAAAAAAAAVsBAAAeAAAAAAAAAABs7D8m/87lENTrPwAAAD8TAgAAAAAAAAFcAQAAHgAAAAIAAAAAhOw/Jv/O5RDU6z8AAAA/IAIAAAAAAAABXQEAAB4AAAAAAAAAAJzsPyb/zuUQ1Os/AAAAPzACAAAAAAAAAV4BAAAeAAAAAAAAAAC07D8m/87lENTrPwAAAD8wAgAAAAAAAAFfAQAAHgAAAAAAAAAA1Ow/Jv/O5RDU6z8AAAA/PwIAAAAAAAABYAEAAB4AAAAAAAAAAOzsPyb/zuUQ1Os/AAAAPz8CAAAAAAAAAWEBAAAeAAAAAAAAAAAE7T8EJp2aB7nrPwAAAD9PAgAAAAAAAAFiAQAAHgAAAAAAAAAAJO0/BCadmge56z8AAAA/XgIAAAAAAAABYwEAAB4AAAAAAAAAAFztPwQmnZoHues/AAAAP14CAAAAAAAAAWQBAAAeAAAAAAAAAACE7T8EJp2aB7nrPwAAAD9eAgAAAAAAAAFlAQAAHgAAAAIAAAAApO0/BCadmge56z8AAAA/bgIAAAAAAAABZgEAAB4AAAAAAAAAAMTtPwQmnZoHues/AAAAP34CAAAAAAAAAWcBAAAeAAAAAAAAAADk7T8EJp2aB7nrPwAAAD9+AgAAAAAAAAFoAQAAHgAAAAIAAAAABO4/BCadmge56z8AAAA/fgIAAAAAAAABaQEAAB4AAAAAAAAAACzuPyb/zuUQ1Os/AAAAP40CAAAAAAAAAWoBAAAeAAAAAAAAAABE7j9K2AAxGu/rPwAAAD+dAgAAAAAAAAFrAQAAHgAAAAIAAAAAZO4/StgAMRrv6z8AAAA/nQIAAAAAAAABbAEAAB4AAAAAAAAAAHzuP0rYADEa7+s/AAAAP60CAAAAAAAAAW0BAAAeAAAAAAAAAACc7j9ssTJ8IwrsPwAAAD+tAgAAAAAAAAFuAQAAHgAAAAAAAAAArO4/bLEyfCMK7D8AAAA/vAIAAAAAAAABbwEAAB4AAAACAAAAALzuP2yxMnwjCuw/AAAAP7wCAAAAAAAAAXABAAAeAAAAAgAAAADE7j9ssTJ8IwrsPwAAAD/MAgAAAAAAAAFxAQAAHgAAAAAAAAAA1O4/bLEyfCMK7D8AAAA/zAIAAAAAAAABcgEAAB4AAAAAAAAAAOTuP2yxMnwjCuw/AAAAP9sCAAAAAAAAAXMBAAAeAAAAAAAAAADs7j9ssTJ8IwrsPwAAAD/bAgAAAAAAAAF0AQAAHgAAAAAAAAAA9O4/bLEyfCMK7D8AAAA/6wIAAAAAAAABdQEAAB4AAAAAAAAAAATvP2yxMnwjCuw/AAAAP/sCAAAAAAAAAXYBAAAeAAAAAAAAAAAM7z9ssTJ8IwrsPwAAAD/7AgAAAAAAAAF3AQAAHgAAAAAAAAAAFO8/bLEyfCMK7D8AAAA/CgMAAAAAAAABeAEAAB4AAAACAAAAABzvP2yxMnwjCuw/AAAAPxoDAAAAAAAAAXkBAAAeAAAAAgAAAAAk7z9K2AAxGu/rPwAAAD8qAwAAAAAAAAF6AQAAHgAAAAAAAAAALO8/StgAMRrv6z8AAAA/KgMAAAAAAAABewEAAB4AAAAAAAAAADTvP0rYADEa7+s/AAAAPzkDAAAAAAAAAXwBAAAeAAAAAAAAAAA87z8m/87lENTrPwAAAD85AwAAAAAAAAF9AQAAHgAAAAAAAAAARO8/Jv/O5RDU6z8AAAA/SQMAAAAAAAABfgEAAB4AAAAAAAAAAEzvPwQmnZoHues/AAAAP1gDAAAAAAAAAX8BAAAeAAAAAAAAAABU7z8EJp2aB7nrPwAAAD9YAwAAAAAAAAGAAQAAHgAAAAAAAAAAXO8/4ExrT/6d6z8AAAA/aAMAAAAAAAABgQEAAB4AAAAAAAAAAGTvP75zOQT1gus/AAAAP2gDAAAAAAAAAYIBAAAeAAAAAAAAAABs7z+emge562frPwAAAD9oAwAAAAAAAAGDAQAAHgAAAAIAAAAAfO8/esHVbeJM6z8AAAA/eAMAAAAAAAABhAEAAB4AAAAAAAAAAITvPzQPctfPFus/AAAAP3gDAAAAAAAAAYUBAAAeAAAAAAAAAACM7z8SNkCMxvvqPwAAAD+XAwAAAAAAAAGGAQAAHgAAAAAAAAAAlO8/7lwOQb3g6j8AAAA/lwMAAAAAAAABhwEAAB4AAAAAAAAAAJzvP8yD3PWzxeo/AAAAP6cDAAAAAAAAAYgBAAAeAAAAAAAAAACk7z+oqqqqqqrqPwAAAD+nAwAAAAAAAAGJAQAAHgAAAAAAAAAArO8/htF4X6GP6j8AAAA/tgMAAAAAAAABigEAAB4AAAAAAAAAALTvP2b4RhSYdOo/AAAAP7YDAAAAAAAAAYsBAAAeAAAAAAAAAAC87z9CHxXJjlnqPwAAAD/GAwAAAAAAAAGMAQAAHgAAAAAAAAAAxO8//GyxMnwj6j8AAAA/xgMAAAAAAAABjQEAAB4AAAAAAAAAAMzvP9qTf+dyCOo/AAAAP9UDAAAAAAAAAY4BAAAeAAAAAgAAAADU7z+U4RtRYNLpPwAAAD/VAwAAAAAAAAGPAQAAHgAAAAIAAAAA1O8/cAjqBVe36T8AAAA/5QMAAAAAAAABkAEAAB4AAAACAAAAANzvP04vuLpNnOk/AAAAP+UDAAAAAAAAAZEBAAAeAAAAAgAAAADc7z8uVoZvRIHpPwAAAD/1AwAAAAAAAAGSAQAAHgAAAAIAAAAA3O8/6KMi2TFL6T8AAAA/9QMAAAAAAAABkwEAAB4AAAACAAAAANzvP6LxvkIfFek/AAAAPxQEAAAAAAAAAZQBAAAeAAAAAgAAAADc7z9+GI33FfroPwAAAD8UBAAAAAAAAAGVAQAAHgAAAAIAAAAA3O8/XD9brAzf6D8AAAA/JAQAAAAAAAABlgEAAB4AAAACAAAAANzvPzhmKWEDxOg/AAAAPzMEAAAAAAAAAZcBAAAeAAAAAgAAAADc7z8WjfcV+qjoPwAAAD8zBAAAAAAAAAGYAQAAHgAAAAIAAAAA3O8/9LPFyvCN6D8AAAA/QwQAAAAAAAABmQEAAB4AAAAAAAAAAMzvP7ABYjTeV+g/AAAAP1IEAAAAAAAAAZoBAAAeAAAAAAAAAADE7z+MKDDp1DzoPwAAAD9SBAAAAAAAAAGbAQAAHgAAAAAAAAAAvO8/ak/+ncsh6D8AAAA/UgQAAAAAAAABnAEAAB4AAAAAAAAAAKzvPyadmge56+c/AAAAP2IEAAAAAAAAAZ0BAAAeAAAAAAAAAACU7z8CxGi8r9DnPwAAAD9iBAAAAAAAAAGeAQAAHgAAAAIAAAAAfO8/vBEFJp2a5z8AAAA/cgQAAAAAAAABnwEAAB4AAAAAAAAAAFTvP3hfoY+KZOc/AAAAP4EEAAAAAAAAAaABAAAeAAAAAAAAAAAs7z8yrT35dy7nPwAAAD+BBAAAAAAAAAGhAQAAHgAAAAAAAAAA/O4/7vrZYmX45j8AAAA/gQQAAAAAAAABogEAAB4AAAACAAAAALzuP4RvRIFJp+Y/AAAAP5EEAAAAAAAAAaMBAAAeAAAAAAAAAACU7j+Eb0SBSafmPwAAAD+RBAAAAAAAAAGkAQAAHgAAAAIAAAAAXO4/YpYSNkCM5j8AAAA/oQQAAAAAAAABpQEAAB4AAAAAAAAAADTuP2KWEjZAjOY/AAAAP6EEAAAAAAAAAaYBAAAeAAAAAAAAAAAU7j9AveDqNnHmPwAAAD+wBAAAAAAAAAGnAQAAHgAAAAAAAAAA9O0/QL3g6jZx5j8AAAA/sAQAAAAAAAABqAEAAB4AAAAAAAAAAMztP0C94Oo2ceY/AAAAP8AEAAAAAAAAAakBAAAeAAAAAAAAAAC07T9AveDqNnHmPwAAAD/ABAAAAAAAAAGqAQAAHgAAAAIAAAAAnO0/QL3g6jZx5j8AAAA/zwQAAAAAAAABqwEAAB4AAAAAAAAAAITtP0C94Oo2ceY/AAAAP98EAAAAAAAAAawBAAAeAAAAAAAAAAB07T9AveDqNnHmPwAAAD/fBAAAAAAAAAGtAQAAHgAAAAAAAAAAXO0/QL3g6jZx5j8AAAA/7wQAAAAAAAABrgEAAB4AAAACAAAAAETtP0C94Oo2ceY/AAAAP+8EAAAAAAAAAa8BAAAeAAAAAAAAAAAc7T9AveDqNnHmPwAAAD/+BAAAAAAAAAGwAQAAHgAAAAAAAAAA9Ow/QL3g6jZx5j8AAAA//gQAAAAAAAABsQEAAB4AAAAAAAAAALzsP0C94Oo2ceY/AAAAPw4FAAAAAAAAAbIBAAAeAAAAAAAAAAB07D9AveDqNnHmPwAAAD8OBQAAAAAAAAGzAQAAHgAAAAIAAAAAJOw/QL3g6jZx5j8AAAA/HgUAAAAAAAABtAEAAB4AAAAAAAAAANzrP2KWEjZAjOY/AAAAPx4FAAAAAAAAAbUBAAAeAAAAAAAAAACc6z9ilhI2QIzmPwAAAD8tBQAAAAAAAAG2AQAAHgAAAAIAAAAAbOs/YpYSNkCM5j8AAAA/LQUAAAAAAAABtwEAAB4AAAAAAAAAACzrP2KWEjZAjOY/AAAAPz0FAAAAAAAAAbgBAAAeAAAAAAAAAADs6j9ilhI2QIzmPwAAAD89BQAAAAAAAAG5AQAAHgAAAAAAAAAAtOo/YpYSNkCM5j8AAAA/TAUAAAAAAAABugEAAB4AAAAAAAAAAITqP2KWEjZAjOY/AAAAP0wFAAAAAAAAAbsBAAAeAAAAAAAAAABc6j9ilhI2QIzmPwAAAD9cBQAAAAAAAAG8AQAAHgAAAAAAAAAANOo/YpYSNkCM5j8AAAA/XAUAAAAAAAABvQEAAB4AAAAAAAAAABTqP2KWEjZAjOY/AAAAP2wFAAAAAAAAAb4BAAAeAAAAAAAAAAD06T+Eb0SBSafmPwAAAD9sBQAAAAAAAAG/AQAAHgAAAAAAAAAA1Ok/hG9EgUmn5j8AAAA/ewUAAAAAAAABwAEAAB4AAAAAAAAAALTpP4RvRIFJp+Y/AAAAP4sFAAAAAAAAAcEBAAAeAAAAAAAAAACc6T+Eb0SBSafmPwAAAD+LBQAAAAAAAAHCAQAAHgAAAAAAAAAAfOk/hG9EgUmn5j8AAAA/iwUAAAAAAAABwwEAAB4AAAAAAAAAAFzpP4RvRIFJp+Y/AAAAP5sFAAAAAAAAAcQBAAAeAAAAAAAAAAA06T+Eb0SBSafmPwAAAD+qBQAAAAAAAAHFAQAAHgAAAAAAAAAAFOk/hG9EgUmn5j8AAAA/qgUAAAAAAAABxgEAAB4AAAAAAAAAAPToP6hIdsxSwuY/AAAAP6oFAAAAAAAAAccBAAAeAAAAAAAAAADc6D+oSHbMUsLmPwAAAD+6BQAAAAAAAAHIAQAAHgAAAAIAAAAAzOg/qEh2zFLC5j8AAAA/yQUAAAAAAAAByQEAAB4AAAAAAAAAALToP6hIdsxSwuY/AAAAP8kFAAAAAAAAAcoBAAAeAAAAAAAAAACs6D+oSHbMUsLmPwAAAD/JBQAAAAAAAAHLAQAAHgAAAAAAAAAApOg/qEh2zFLC5j8AAAA/2QUAAAAAAAABzAEAAB4AAAAAAAAAAJzoP6hIdsxSwuY/AAAAP9kFAAAAAAAAAc0BAAAeAAAAAAAAAACM6D+oSHbMUsLmPwAAAD8IBgAAAAAAAAHOAQAAHgAAAAAAAAAAhOg/qEh2zFLC5j8AAAA/CAYAAAAAAAABzwEAAB4AAAAAAAAAAHzoP6hIdsxSwuY/AAAAPxgGAAAAAAAAAdABAAAeAAAAAgAAAABs6D+oSHbMUsLmPwAAAD8YBgAAAAAAAAHRAQAAHgAAAAAAAAAAXOg/qEh2zFLC5j8AAAA/JwYAAAAAAAAB0gEAAB4AAAAAAAAAAFToP8ohqBdc3eY/AAAAPycGAAAAAAAAAdMBAAAeAAAAAAAAAABE6D/KIagXXN3mPwAAAD83BgAAAAAAAAHUAQAAHgAAAAAAAAAANOg/yiGoF1zd5j8AAAA/NwYAAAAAAAAB1QEAAB4AAAAAAAAAACToP+762WJl+OY/AAAAP0YGAAAAAAAAAdYBAAAeAAAAAAAAAAAU6D/u+tliZfjmPwAAAD9GBgAAAAAAAAHXAQAAHgAAAAIAAAAADOg/ENQLrm4T5z8AAAA/VgYAAAAAAAAB2AEAAB4AAAAAAAAAAAToPxDUC65uE+c/AAAAP1YGAAAAAAAAAdkBAAAeAAAAAAAAAAD05z8Q1AuubhPnPwAAAD+0BgAAAAAAAAHaAQAAHgAAAAAAAAAA3Oc/ENQLrm4T5z8AAAA/tAYAAAAAAAAB2wEAAB4AAAAAAAAAAMznPxDUC65uE+c/AAAAP8MGAAAAAAAAAdwBAAAeAAAAAAAAAAC05z8Q1AuubhPnPwAAAD/DBgAAAAAAAAHdAQAAHgAAAAAAAAAApOc/Mq09+Xcu5z8AAAA/0wYAAAAAAAAB3gEAAB4AAAAAAAAAAJznPzKtPfl3Luc/AAAAP9MGAAAAAAAAAd8BAAAeAAAAAAAAAACU5z8yrT35dy7nPwAAAD/jBgAAAAAAAAHgAQAAHgAAAAAAAAAAjOc/Mq09+Xcu5z8AAAA/UAcAAAAAAAAB4QEAAB4AAAAAAAAAAITnPzKtPfl3Luc/AAAAP1AHAAAAAAAAAeIBAAAeAAAAAAAAAAB05z8yrT35dy7nPwAAAD9gBwAAAAAAAAHjAQAAHgAAAAAAAAAAZOc/Mq09+Xcu5z8AAAA/YAcAAAAAAAAB5AEAAB4AAAAAAAAAAFznPzKtPfl3Luc/AAAAP28HAAAAAAAAAeUBAAAeAAAAAQAAAABU5z8yrT35dy7nPwAAAD9vBwAAAAAAAAHmAQAAHgAAAAEAAAAATOc/Mq09+Xcu5z8AAAA/3QcAAAAAAAAB5wEAAB4AAAABAAAAAETnP1aGb0SBSec/AAAAP+wHAAAAAAAAAegBAAAeAAAAAQAAAAA85z94X6GPimTnPwAAAD/8BwAAAAAAAAHpAQAAHgAAAAEAAAAANOc/eF+hj4pk5z8AAAA//AcAAAAAAAAB6gEAAB4AAAABAAAAADTnP5o409qTf+c/AAAAPwwIAAAAAAAAAesBAAAeAAAAAQAAAAAs5z+aONPak3/nPwAAAD8bCAAAAAAAAAHsAQAAHgAAAAAAAAAAJOc/vBEFJp2a5z8AAAA/KwgAAAAAAAAB7QEAAB4AAAAAAAAAACTnP+DqNnGmtec/AAAAPzoIAAAAAAAAAe4BAAAeAAAAAAAAAAAc5z8CxGi8r9DnPwAAAD86CAAAAAAAAAHvAQAAHgAAAAAAAAAAFOc/Jp2aB7nr5z8AAAA/SggAAAAAAAAB8AEAAB4AAAAAAAAAABTnP0Z2zFLCBug/AAAAP0oIAAAAAAAAAfEBAAAeAAAAAAAAAAAM5z9qT/6dyyHoPwAAAD9aCAAAAAAAAAHyAQAAHgAAAAAAAAAADOc/jCgw6dQ86D8AAAA/WggAAAAAAAAB8wEAAB4AAAAAAAAAAATnP4woMOnUPOg/AAAAP2kIAAAAAAAAAfQBAAAeAAAAAAAAAAAE5z+wAWI03lfoPwAAAD9pCAAAAAAAAAH1AQAAHgAAAAAAAAAA/OY/0tqTf+dy6D8AAAA/eQgAAAAAAAAB9gEAAB4AAAAAAAAAAPzmP/Szxcrwjeg/AAAAP4kIAAAAAAAAAfcBAAAeAAAAAAAAAAD85j8WjfcV+qjoPwAAAD/HCAAAAAAAAAH4AQAAHgAAAAEAAAAA9OY/OGYpYQPE6D8AAAA/xwgAAAAAAAAB+QEAAB4AAAABAAAAAPTmP1w/W6wM3+g/AAAAP9cIAAAAAAAAAfoBAAAeAAAAAQAAAAD05j9+GI33FfroPwAAAD/XCAAAAAAAAAH7AQAAHgAAAAEAAAAA7OY/xMrwjSgw6T8AAAA/5ggAAAAAAAAB/AEAAB4AAAABAAAAAOzmP+ijItkxS+k/AAAAP+YIAAAAAAAAAf0BAAAeAAAAAQAAAADs5j8KfVQkO2bpPwAAAD/2CAAAAAAAAAH+AQAAHgAAAAEAAAAA7OY/Ti+4uk2c6T8AAAA/9ggAAAAAAAAB/wEAAB4AAAABAAAAAOzmP3AI6gVXt+k/AAAAPwYJAAAAAAAAAQACAAAeAAAAAQAAAADk5j+U4RtRYNLpPwAAAD8GCQAAAAAAAAEBAgAAHgAAAAEAAAAA5OY/2pN/53II6j8AAAA/FQkAAAAAAAABAgIAAB4AAAABAAAAAOTmP/xssTJ8I+o/AAAAPyUJAAAAAAAAAQMCAAAeAAAAAQAAAADk5j8gRuN9hT7qPwAAAD8lCQAAAAAAAAEEAgAAHgAAAAEAAAAA5OY/ZvhGFJh06j8AAAA/NAkAAAAAAAABBQIAAB4AAAABAAAAAOTmP4bReF+hj+o/AAAAP0QJAAAAAAAAAQYCAAAeAAAAAQAAAADk5j+oqqqqqqrqPwAAAD9ECQAAAAAAAAEHAgAAHgAAAAEAAAAA5OY/zIPc9bPF6j8AAAA/VAkAAAAAAAABCAIAAB4AAAABAAAAAOzmP8yD3PWzxeo/AAAAP3kKAAAAAAAAAQkCAAAeAAAAAAAAAAD85j/uXA5BveDqPwAAAD95CgAAAAAAAAEKAgAAHgAAAAAAAAAABOc/EjZAjMb76j8AAAA/iAoAAAAAAAABCwIAAB4AAAAAAAAAAAznPxI2QIzG++o/AAAAP4gKAAAAAAAAAQwCAAAeAAAAAAAAAAAU5z8SNkCMxvvqPwAAAD+YCgAAAAAAAAENAgAAHgAAAAAAAAAAHOc/EjZAjMb76j8AAAA/mAoAAAAAAAABDgIAAB4AAAAAAAAAACTnPzQPctfPFus/AAAAP6cKAAAAAAAAAQ8CAAAeAAAAAQAAAAAs5z80D3LXzxbrPwAAAD+nCgAAAAAAAAEQAgAAHgAAAAEAAAAANOc/NA9y188W6z8AAAA/twoAAAAAAAABEQIAAB4AAAABAAAAAETnPzQPctfPFus/AAAAPyQLAAAAAAAAARICAAAeAAAAAQAAAABU5z80D3LXzxbrPwAAAD80CwAAAAAAAAETAgAAHgAAAAAAAAAAZOc/NA9y188W6z8AAAA/NAsAAAAAAAABFAIAAB4AAAAAAAAAAHTnP1jooyLZMes/AAAAP0QLAAAAAAAAARUCAAAeAAAAAAAAAAB85z9Y6KMi2THrPwAAAD9ECwAAAAAAAAEWAgAAHgAAAAAAAAAAjOc/WOijItkx6z8AAAA/UwsAAAAAAAABFwIAAB4AAAAAAAAAAJznP1jooyLZMes/AAAAP2MLAAAAAAAAARgCAAAeAAAAAAAAAACk5z9Y6KMi2THrPwAAAD9jCwAAAAAAAAEZAgAAHgAAAAIAAAAArOc/WOijItkx6z8AAAA/cwsAAAAAAAABGgIAAB4AAAAAAAAAALTnP1jooyLZMes/AAAAP4ILAAAAAAAAARsCAAAeAAAAAAAAAADY1D+gXnB1mzjDPwAAAD8AAAAAAAAAAAEcAgAAHgAAAAAAAAAA2NQ/GPqoSHbMwj8AAAA/LwAAAAAAAAABHQIAAB4AAAAAAAAAANjUP4iV4RtRYMI/AAAAPy8AAAAAAAAAAR4CAAAeAAAAAAAAAADY1D8AMRrvK/TBPwAAAD8/AAAAAAAAAAEfAgAAHgAAAAAAAAAA6NQ/cMxSwgaIwT8AAAA/PwAAAAAAAAABIAIAAB4AAAAAAAAAAAjVP2ADxGi8r8A/AAAAP08AAAAAAAAAASECAAAeAAAAAAAAAAAY1T/Ynvw7l0PAPwAAAD9PAAAAAAAAAAEiAgAAHgAAAAIAAAAAKNU/iKvbxJnWvj8AAAA/XgAAAAAAAAABIwIAAB4AAAAAAAAAAEjVP3DiTGtP/r0/AAAAP14AAAAAAAAAASQCAAAeAAAAAAAAAABY1T9AUC+4uk28PwAAAD9uAAAAAAAAAAElAgAAHgAAAAAAAAAAeNU/GL4RBSaduj8AAAA/bgAAAAAAAAABJgIAAB4AAAAAAAAAAKjVP+gr9FGR7Lg/AAAAP30AAAAAAAAAAScCAAAeAAAAAAAAAADI1T/Imdae/Du3PwAAAD99AAAAAAAAAAEoAgAAHgAAAAAAAAAA+NU/mAe562eLtT8AAAA/jQAAAAAAAAABKQIAAB4AAAAAAAAAACjWP4A+KpIds7Q/AAAAP40AAAAAAAAAASoCAAAeAAAAAgAAAABI1j9grAzfiAKzPwAAAD+dAAAAAAAAAAErAgAAHgAAAAAAAAAAeNY/SON9hT4qsj8AAAA/nQAAAAAAAAABLAIAAB4AAAAAAAAAAMjWPzAa7yv0UbE/AAAAP6wAAAAAAAAAAS0CAAAeAAAAAgAAAAD41j8QEKPxvkKvPwAAAD+sAAAAAAAAAAEuAgAAHgAAAAAAAAAAONc/EBCj8b5Crz8AAAA/vAAAAAAAAAABLwIAAB4AAAAAAAAAAIjXP4BZStgAMao/AAAAP7wAAAAAAAAAATACAAAeAAAAAAAAAADI1z9wxywlbICoPwAAAD/MAAAAAAAAAAExAgAAHgAAAAAAAAAACNg/QDUPctfPpj8AAAA/zAAAAAAAAAABMgIAAB4AAAAAAAAAADjYPxCj8b5CH6U/AAAAP9sAAAAAAAAAATMCAAAeAAAAAgAAAAB42D/gENQLrm6jPwAAAD/rAAAAAAAAAAE0AgAAHgAAAAAAAAAAuNg/kOyYpYQNoD8AAAA/6wAAAAAAAAABNQIAAB4AAAACAAAAAPjYP8C09uTfuZw/AAAAP+sAAAAAAAAAATYCAAAeAAAAAAAAAAA42T8AbIAYjfeVPwAAAD/6AAAAAAAAAAE3AgAAHgAAAAAAAAAAaNk/AGyAGI33lT8AAAA/CgEAAAAAAAABOAIAAB4AAAACAAAAAKjZPwBsgBiN95U/AAAAPwoBAAAAAAAAATkCAAAeAAAAAAAAAADo2T/gR0WyY5aSPwAAAD8aAQAAAAAAAAE6AgAAHgAAAAAAAAAAONo/AEcUmHRqjj8AAAA/GgEAAAAAAAABOwIAAB4AAAACAAAAAIjaPwBHFJh0ao4/AAAAPykBAAAAAAAAATwCAAAeAAAAAAAAAADo2j8ARxSYdGqOPwAAAD8pAQAAAAAAAAE9AgAAHgAAAAAAAAAAWNs/AEcUmHRqjj8AAAA/OQEAAAAAAAABPgIAAB4AAAACAAAAANjbPwBHFJh0ao4/AAAAPzkBAAAAAAAAAT8CAAAeAAAAAAAAAABo3D8ARxSYdGqOPwAAAD9JAQAAAAAAAAFAAgAAHgAAAAAAAAAA6Nw/AEcUmHRqjj8AAAA/SQEAAAAAAAABQQIAAB4AAAACAAAAAHjdPwBHFJh0ao4/AAAAP1gBAAAAAAAAAUICAAAeAAAAAAAAAAD43T8ARxSYdGqOPwAAAD9YAQAAAAAAAAFDAgAAHgAAAAAAAAAAeN4/AEcUmHRqjj8AAAA/aAEAAAAAAAABRAIAAB4AAAACAAAAAPjePwBHFJh0ao4/AAAAP2gBAAAAAAAAAUUCAAAeAAAAAAAAAABY3z8ARxSYdGqOPwAAAD93AQAAAAAAAAFGAgAAHgAAAAIAAAAAqN8/AEcUmHRqjj8AAAA/dwEAAAAAAAABRwIAAB4AAAAAAAAAAOjfPwBHFJh0ao4/AAAAP4cBAAAAAAAAAUgCAAAeAAAAAAAAAAAM4D8ARxSYdGqOPwAAAD+HAQAAAAAAAAFJAgAAHgAAAAEAAAAAJOA/AEcUmHRqjj8AAAA/lwEAAAAAAAABSgIAAB4AAAAAAAAAAETgPwBHFJh0ao4/AAAAP5cBAAAAAAAAAUsCAAAeAAAAAAAAAABk4D8ARxSYdGqOPwAAAD+mAQAAAAAAAAFMAgAAHgAAAAEAAAAAjOA/AEcUmHRqjj8AAAA/pgEAAAAAAAABTQIAAB4AAAAAAAAAALzgPwBHFJh0ao4/AAAAP7YBAAAAAAAAAU4CAAAeAAAAAQAAAADk4D8ARxSYdGqOPwAAAD+2AQAAAAAAAAFPAgAAHgAAAAAAAAAADOE/AEcUmHRqjj8AAAA/xgEAAAAAAAABUAIAAB4AAAABAAAAAEThPwBHFJh0ao4/AAAAP8YBAAAAAAAAAVECAAAeAAAAAAAAAABs4T8ARxSYdGqOPwAAAD/VAQAAAAAAAAFSAgAAHgAAAAAAAAAAjOE/AEcUmHRqjj8AAAA/5QEAAAAAAAABUwIAAB4AAAABAAAAAKThPwBHFJh0ao4/AAAAP+UBAAAAAAAAAVQCAAAeAAAAAQAAAAC04T8ARxSYdGqOPwAAAD/lAQAAAAAAAAFVAgAAHgAAAAAAAAAAxOE/AEcUmHRqjj8AAAA/9AEAAAAAAAABVgIAAB4AAAAAAAAAANThPwBHFJh0ao4/AAAAPwQCAAAAAAAAAVcCAAAeAAAAAAAAAADs4T8ARxSYdGqOPwAAAD8EAgAAAAAAAAFYAgAAHgAAAAEAAAAABOI/AGyAGI33lT8AAAA/BAIAAAAAAAABWQIAAB4AAAAAAAAAACTiP2CQu362WJk/AAAAPxQCAAAAAAAAAVoCAAAeAAAAAAAAAABU4j/AtPbk37mcPwAAAD8jAgAAAAAAAAFbAgAAHgAAAAEAAAAAfOI/kOyYpYQNoD8AAAA/IwIAAAAAAAABXAIAAB4AAAAAAAAAAJziP5DsmKWEDaA/AAAAPyMCAAAAAAAAAV0CAAAeAAAAAQAAAADE4j+wfrZYGb6hPwAAAD8zAgAAAAAAAAFeAgAAHgAAAAEAAAAA3OI/sH62WBm+oT8AAAA/QwIAAAAAAAABXwIAAB4AAAAAAAAAAPTiP7B+tlgZvqE/AAAAP0MCAAAAAAAAAWACAAAeAAAAAAAAAAAM4z+wfrZYGb6hPwAAAD9SAgAAAAAAAAFhAgAAHgAAAAAAAAAAFOM/sH62WBm+oT8AAAA/UgIAAAAAAAABYgIAAB4AAAABAAAAACzjP7B+tlgZvqE/AAAAP2ICAAAAAAAAAWMCAAAeAAAAAQAAAAA04z+wfrZYGb6hPwAAAD9iAgAAAAAAAAFkAgAAHgAAAAAAAAAAROM/sH62WBm+oT8AAAA/cQIAAAAAAAABZQIAAB4AAAAAAAAAAEzjP7B+tlgZvqE/AAAAP3ECAAAAAAAAAWYCAAAeAAAAAAAAAABU4z+wfrZYGb6hPwAAAD+BAgAAAAAAAAFnAgAAHgAAAAAAAAAAXOM/sH62WBm+oT8AAAA/gQIAAAAAAAABaAIAAB4AAAAAAAAAAGTjP7B+tlgZvqE/AAAAP8ACAAAAAAAAAWkCAAAeAAAAAAAAAABk4z+Q7JilhA2gPwAAAD/AAgAAAAAAAAFqAgAAHgAAAAAAAAAAZOM/4BDUC65uoz8AAAA/HQMAAAAAAAABawIAAB4AAAAAAAAAAGTjPxCj8b5CH6U/AAAAPy0DAAAAAAAAAWwCAAAeAAAAAAAAAABs4z+w62eLleGrPwAAAD89AwAAAAAAAAFtAgAAHgAAAAEAAAAAdOM/GFFg0ql5sD8AAAA/PQMAAAAAAAABbgIAAB4AAAABAAAAAHzjP2CsDN+IArM/AAAAP1cDAAAAAAAAAW8CAAAeAAAAAQAAAACE4z+YB7nrZ4u1PwAAAD9XAwAAAAAAAAFwAgAAHgAAAAEAAAAAlOM/0GJl+EYUuD8AAAA/ZwMAAAAAAAABcQIAAB4AAAAAAAAAAJzjPxi+EQUmnbo/AAAAP2cDAAAAAAAAAXICAAAeAAAAAAAAAACs4z9YGb4RBSa9PwAAAD92AwAAAAAAAAFzAgAAHgAAAAAAAAAAtOM/kHRqHuSuvz8AAAA/dgMAAAAAAAABdAIAAB4AAAAAAAAAAMTjP/Bni5XhG8E/AAAAP4YDAAAAAAAAAXUCAAAeAAAAAAAAAADE4z8Y+qhIdszCPwAAAD+GAwAAAAAAAAF2AgAAHgAAAAEAAAAA1OM/QIzG+wp9xD8AAAA/lgMAAAAAAAABdwIAAB4AAAABAAAAANzjP2ge5K6fLcY/AAAAP5YDAAAAAAAAAXgCAAAeAAAAAQAAAADk4z+QsAFiNN7HPwAAAD+lAwAAAAAAAAF5AgAAHgAAAAEAAAAA7OM/2AuubhNnyj8AAAA/pQMAAAAAAAABegIAAB4AAAABAAAAAPTjPwCeyyGoF8w/AAAAP7UDAAAAAAAAAXsCAAAeAAAAAAAAAAD84z8oMOnUPMjNPwAAAD+1AwAAAAAAAAF8AgAAHgAAAAAAAAAA/OM/4CbOtPbkzz8AAAA/xQMAAAAAAAABfQIAAB4AAAAAAAAAAPzjP8iOWUrYANE/AAAAP8UDAAAAAAAAAX4CAAAeAAAAAAAAAAAE5D/gV+ijItnRPwAAAD/UAwAAAAAAAAF/AgAAHgAAAAAAAAAADOQ/fIU+KpId0z8AAAA/1AMAAAAAAAABgAIAAB4AAAAAAAAAABTkP5BOzYPc9dM/AAAAP+QDAAAAAAAAAYECAAAeAAAAAAAAAAAc5D+oF1zdJs7UPwAAAD/kAwAAAAAAAAGCAgAAHgAAAAAAAAAAHOQ/eC6HoF5w1T8AAAA/8wMAAAAAAAABgwIAAB4AAAAAAAAAACTkP0RFsmOWEtY/AAAAP/MDAAAAAAAAAYQCAAAeAAAAAAAAAAAs5D8UXN0mzrTWPwAAAD8DBAAAAAAAAAGFAgAAHgAAAAAAAAAALOQ/LCVsgBiN1z8AAAA/AwQAAAAAAAABhgIAAB4AAAABAAAAADTkP/w7l0NQL9g/AAAAPxMEAAAAAAAAAYcCAAAeAAAAAQAAAAA85D8QBSadmgfZPwAAAD8TBAAAAAAAAAGIAgAAHgAAAAEAAAAAPOQ/JM609uTf2T8AAAA/IgQAAAAAAAABiQIAAB4AAAABAAAAAETkPziXQ1AvuNo/AAAAPyIEAAAAAAAAAYoCAAAeAAAAAQAAAABM5D8Mrm4TZ1rbPwAAAD8yBAAAAAAAAAGLAgAAHgAAAAEAAAAATOQ/ZClhA8Ro3D8AAAA/MgQAAAAAAAABjAIAAB4AAAABAAAAAFTkPzRAjMb7Ct0/AAAAP0IEAAAAAAAAAY0CAAAeAAAAAAAAAABc5D8EV7eJM63dPwAAAD9RBAAAAAAAAAGOAgAAHgAAAAAAAAAAXOQ/GCBG432F3j8AAAA/UQQAAAAAAAABjwIAAB4AAAAAAAAAAFzkP6SEDRCj8d4/AAAAP2EEAAAAAAAAAZACAAAeAAAAAAAAAABc5D8s6dQ8yF3fPwAAAD9hBAAAAAAAAAGRAgAAHgAAAAAAAAAAXOQ/uE2cae3J3z8AAAA/cAQAAAAAAAABkgIAAB4AAAAAAAAAAFzkPyLZMUsJG+A/AAAAP3AEAAAAAAAAAZMCAAAeAAAAAAAAAABc5D9EsmOWEjbgPwAAAD9wBAAAAAAAAAGUAgAAHgAAAAAAAAAAXOQ/aIuV4RtR4D8AAAA/gAQAAAAAAAABlQIAAB4AAAAAAAAAAFzkP4pkxywlbOA/AAAAP5AEAAAAAAAAAZYCAAAeAAAAAAAAAABc5D+sPfl3LofgPwAAAD+QBAAAAAAAAAGXAgAAHgAAAAAAAAAAXOQ/8u9cDkG94D8AAAA/nwQAAAAAAAABmAIAAB4AAAABAAAAAFTkPxTJjllK2OA/AAAAP58EAAAAAAAAAZkCAAAeAAAAAQAAAABM5D8UyY5ZStjgPwAAAD+vBAAAAAAAAAGaAgAAHgAAAAEAAAAAROQ/NqLApFPz4D8AAAA/rwQAAAAAAAABmwIAAB4AAAABAAAAADzkP1p78u9cDuE/AAAAP78EAAAAAAAAAZwCAAAeAAAAAQAAAAA05D9ae/LvXA7hPwAAAD+/BAAAAAAAAAGdAgAAHgAAAAAAAAAAHOQ/fFQkO2Yp4T8AAAA/zgQAAAAAAAABngIAAB4AAAAAAAAAAATkP6AtVoZvROE/AAAAP84EAAAAAAAAAZ8CAAAeAAAAAQAAAADs4z+gLVaGb0ThPwAAAD/eBAAAAAAAAAGgAgAAHgAAAAEAAAAA1OM/oC1Whm9E4T8AAAA/3gQAAAAAAAABoQIAAB4AAAAAAAAAALTjP8IGiNF4X+E/AAAAP+0EAAAAAAAAAaICAAAeAAAAAQAAAACM4z/k37kcgnrhPwAAAD/tBAAAAAAAAAGjAgAAHgAAAAAAAAAAXOM/BrnrZ4uV4T8AAAA//QQAAAAAAAABpAIAAB4AAAABAAAAACzjPwa562eLleE/AAAAPw0FAAAAAAAAAaUCAAAeAAAAAAAAAAD04j8Guetni5XhPwAAAD8NBQAAAAAAAAGmAgAAHgAAAAAAAAAArOI/KpIds5Sw4T8AAAA/DQUAAAAAAAABpwIAAB4AAAABAAAAAGziP0xrT/6dy+E/AAAAPxwFAAAAAAAAAagCAAAeAAAAAAAAAAAk4j9uRIFJp+bhPwAAAD8cBQAAAAAAAAGpAgAAHgAAAAAAAAAA1OE/bkSBSafm4T8AAAA/LAUAAAAAAAABqgIAAB4AAAAAAAAAAIThP25EgUmn5uE/AAAAPywFAAAAAAAAAasCAAAeAAAAAQAAAAA84T9uRIFJp+bhPwAAAD88BQAAAAAAAAGsAgAAHgAAAAEAAAAA7OA/bkSBSafm4T8AAAA/PAUAAAAAAAABrQIAAB4AAAAAAAAAAKTgP25EgUmn5uE/AAAAP0sFAAAAAAAAAa4CAAAeAAAAAAAAAABk4D8qkh2zlLDhPwAAAD9bBQAAAAAAAAGvAgAAHgAAAAAAAAAAHOA/BrnrZ4uV4T8AAAA/WwUAAAAAAAABsAIAAB4AAAAAAAAAAMjfP+TfuRyCeuE/AAAAP2oFAAAAAAAAAbECAAAeAAAAAAAAAAB43z/CBojReF/hPwAAAD9qBQAAAAAAAAGyAgAAHgAAAAAAAAAAKN8/oC1Whm9E4T8AAAA/agUAAAAAAAABswIAAB4AAAACAAAAAOjeP6AtVoZvROE/AAAAP3oFAAAAAAAAAbQCAAAeAAAAAAAAAACo3j98VCQ7ZinhPwAAAD+KBQAAAAAAAAG1AgAAHgAAAAAAAAAAWN4/fFQkO2Yp4T8AAAA/igUAAAAAAAABtgIAAB4AAAACAAAAABjeP1p78u9cDuE/AAAAP5kFAAAAAAAAAbcCAAAeAAAAAAAAAADI3T9ae/LvXA7hPwAAAD+ZBQAAAAAAAAG4AgAAHgAAAAAAAAAAmN0/Wnvy71wO4T8AAAA/qQUAAAAAAAABuQIAAB4AAAACAAAAAFjdP1p78u9cDuE/AAAAP6kFAAAAAAAAAboCAAAeAAAAAAAAAAAo3T9ae/LvXA7hPwAAAD+5BQAAAAAAAAG7AgAAHgAAAAAAAAAA+Nw/NqLApFPz4D8AAAA/uQUAAAAAAAABvAIAAB4AAAACAAAAAKjcPzaiwKRT8+A/AAAAP8gFAAAAAAAAAb0CAAAeAAAAAAAAAAB43D82osCkU/PgPwAAAD/IBQAAAAAAAAG+AgAAHgAAAAAAAAAASNw/NqLApFPz4D8AAAA/2AUAAAAAAAABvwIAAB4AAAACAAAAAAjcPzaiwKRT8+A/AAAAP9gFAAAAAAAAAcACAAAeAAAAAAAAAADI2z82osCkU/PgPwAAAD/nBQAAAAAAAAHBAgAAHgAAAAAAAAAAmNs/NqLApFPz4D8AAAA/5wUAAAAAAAABwgIAAB4AAAACAAAAAEjbPxTJjllK2OA/AAAAP/cFAAAAAAAAAcMCAAAeAAAAAAAAAAAI2z8UyY5ZStjgPwAAAD/3BQAAAAAAAAHEAgAAHgAAAAAAAAAAyNo/FMmOWUrY4D8AAAA/BwYAAAAAAAABxQIAAB4AAAACAAAAAIjaP/LvXA5BveA/AAAAPwcGAAAAAAAAAcYCAAAeAAAAAAAAAABI2j/y71wOQb3gPwAAAD8WBgAAAAAAAAHHAgAAHgAAAAAAAAAAGNo/zhYrwzei4D8AAAA/JgYAAAAAAAAByAIAAB4AAAAAAAAAAOjZP84WK8M3ouA/AAAAPyYGAAAAAAAAAckCAAAeAAAAAgAAAAC42T+sPfl3LofgPwAAAD8mBgAAAAAAAAHKAgAAHgAAAAIAAAAAmNk/rD35dy6H4D8AAAA/NgYAAAAAAAABywIAAB4AAAAAAAAAAHjZP6w9+Xcuh+A/AAAAPzYGAAAAAAAAAcwCAAAeAAAAAAAAAABI2T+KZMcsJWzgPwAAAD9FBgAAAAAAAAHNAgAAHgAAAAAAAAAAGNk/imTHLCVs4D8AAAA/RQYAAAAAAAABzgIAAB4AAAACAAAAAOjYP4pkxywlbOA/AAAAP1UGAAAAAAAAAc8CAAAeAAAAAAAAAAC42D+KZMcsJWzgPwAAAD9VBgAAAAAAAAHQAgAAHgAAAAAAAAAAiNg/imTHLCVs4D8AAAA/ZAYAAAAAAAAB0QIAAB4AAAAAAAAAAFjYP4pkxywlbOA/AAAAP2QGAAAAAAAAAdICAAAeAAAAAgAAAAAY2D+KZMcsJWzgPwAAAD90BgAAAAAAAAHTAgAAHgAAAAAAAAAA2Nc/imTHLCVs4D8AAAA/hAYAAAAAAAAB1AIAAB4AAAAAAAAAAJjXP4pkxywlbOA/AAAAP4QGAAAAAAAAAdUCAAAeAAAAAAAAAABo1z9oi5XhG1HgPwAAAD+EBgAAAAAAAAHWAgAAHgAAAAAAAAAAKNc/RLJjlhI24D8AAAA/kwYAAAAAAAAB1wIAAB4AAAAAAAAAAAjXP0SyY5YSNuA/AAAAP6MGAAAAAAAAAdgCAAAeAAAAAAAAAADY1j9EsmOWEjbgPwAAAD+jBgAAAAAAAAHZAgAAHgAAAAAAAAAAyNY/RLJjlhI24D8AAAA/owYAAAAAAAAB2gIAAB4AAAACAAAAAKjWPyLZMUsJG+A/AAAAP7MGAAAAAAAAAdsCAAAeAAAAAAAAAACY1j8i2TFLCRvgPwAAAD+zBgAAAAAAAAHcAgAAHgAAAAAAAAAAiNY/ItkxSwkb4D8AAAA/wgYAAAAAAAAB3QIAAB4AAAAAAAAAAHjWPyLZMUsJG+A/AAAAP9IGAAAAAAAAAd4CAAAeAAAAAAAAAABo1j8i2TFLCRvgPwAAAD/SBgAAAAAAAAHfAgAAHgAAAAIAAAAASNY/ItkxSwkb4D8AAAA/4QYAAAAAAAAB4AIAAB4AAAAAAAAAACjWPyLZMUsJG+A/AAAAP+EGAAAAAAAAAeECAAAeAAAAAAAAAAAI1j8AAAAAAADgPwAAAD/xBgAAAAAAAAHiAgAAHgAAAAAAAAAA2NU/AAAAAAAA4D8AAAA/8QYAAAAAAAAB4wIAAB4AAAAAAAAAAKjVP7hNnGntyd8/AAAAPwEHAAAAAAAAAeQCAAAeAAAAAgAAAACI1T+4TZxp7cnfPwAAAD8BBwAAAAAAAAHlAgAAHgAAAAAAAAAAaNU/uE2cae3J3z8AAAA/EAcAAAAAAAAB5gIAAB4AAAAAAAAAADjVP7hNnGntyd8/AAAAPxAHAAAAAAAAAecCAAAeAAAAAAAAAAAY1T90mzjT2pPfPwAAAD8gBwAAAAAAAAHoAgAAHgAAAAAAAAAA6NQ/LOnUPMhd3z8AAAA/IAcAAAAAAAAB6QIAAB4AAAAAAAAAANjUPyzp1DzIXd8/AAAAPzAHAAAAAAAAAeoCAAAeAAAAAAAAAAC41D/oNnGmtSffPwAAAD8wBwAAAAAAAAHrAgAAHgAAAAAAAAAAuNQ/pIQNEKPx3j8AAAA/PwcAAAAAAAAB7AIAAB4AAAAAAAAAALjUP9Rt4kxrT94/AAAAP4kHAAAAAAAAAe0CAAAeAAAAAAAAAACo1D/ApFPzIHfdPwAAAD+YBwAAAAAAAAHuAgAAHgAAAAAAAAAAqNQ/qNvEmdae3D8AAAA/mAcAAAAAAAAB7wIAAB4AAAAAAAAAAKjUPwyubhNnWts/AAAAP6gHAAAAAAAAAfACAAAeAAAAAAAAAACo1D9sgBiN9xXaPwAAAD+oBwAAAAAAAAHxAgAAHgAAAAAAAAAAqNQ/QO762WJl2D8AAAA/twcAAAAAAAAB8gIAAB4AAAAAAAAAAKjUP1wOQb3g6tY/AAAAP7cHAAAAAAAAAfMCAAAeAAAAAAAAAACo1D94LoegXnDVPwAAAD/HBwAAAAAAAAH0AgAAHgAAAAAAAAAAmNQ/TJxp7cm/0z8AAAA/xwcAAAAAAAAB9QIAAB4AAAAAAAAAAJjUP/Qgd/1ssdI/AAAAP9cHAAAAAAAAAfYCAAAeAAAAAAAAAACY1D8MQb3g6jbRPwAAAD/XBwAAAAAAAAH3AgAAHgAAAAAAAAAAmNQ/tMXK8I0o0D8AAAA/5gcAAAAAAAAB+AIAAB4AAAAAAAAAAJjUP7CUsAFiNM4/AAAAP+YHAAAAAAAAAfkCAAAeAAAAAAAAAACY1D+IApNOzYPMPwAAAD/2BwAAAAAAAAH6AgAAHgAAAAAAAAAAmNQ/6NQ8yF0/yz8AAAA/9gcAAAAAAAAB+wIAAB4AAAAAAAAAAKjUP0in5kHu+sk/AAAAPwYIAAAAAAAAAfwCAAAeAAAAAAAAAAC41D+oeZC7frbIPwAAAD8GCAAAAAAAAAH9AgAAHgAAAAIAAAAAyNQ/kLABYjTexz8AAAA/FQgAAAAAAAAB/gIAAB4AAAACAAAAAMjUP4DncgjqBcc/AAAAPxUIAAAAAAAAAf8CAAAeAAAAAAAAAADY1D9oHuSuny3GPwAAAD8lCAAAAAAAAAEAAwAAHgAAAAAAAAAA6NQ/4LkcgnrBxT8AAAA/JQgAAAAAAAABAQMAAB4AAAAAAAAAAOjUP8jwjSgw6cQ/AAAAPzQIAAAAAAAAAQIDAAAeAAAAAAAAAAD41D9AjMb7Cn3EPwAAAD80CAAAAAAAAAEDAwAAHgAAAAAAAAAACNU/KMM3osCkwz8AAAA/RAgAAAAAAAABBAMAAB4AAAAAAAAAAAjVP6BecHWbOMM/AAAAP0QIAAAAAAAAAQUDAAAeAAAAAAAAAAAI1T+IleEbUWDCPwAAAD9UCAAAAAAAAAEGAwAAHgAAAAAAAAAAGNU/iJXhG1Fgwj8AAAA/VAgAAAAAAAAL</ink>
</athena>
</file>

<file path=customXml/item13.xml><?xml version="1.0" encoding="utf-8"?>
<athena xmlns="http://schemas.microsoft.com/edu/athena" version="0.1.2681.0">
  <media streamable="true" recordStart="409846" recordEnd="467861" recordLength="1420415" start="409846" end="467861" audioFormat="{00001610-0000-0010-8000-00AA00389B71}" audioRate="44100" muted="false" volume="0.8" fadeIn="0" fadeOut="0" videoFormat="{34363248-0000-0010-8000-00AA00389B71}" videoRate="30" videoWidth="960" videoHeight="720"/>
</athena>
</file>

<file path=customXml/item14.xml><?xml version="1.0" encoding="utf-8"?>
<athena xmlns="http://schemas.microsoft.com/edu/athena" version="0.1.2681.0">
  <media streamable="true" recordStart="141238" recordEnd="327302" recordLength="1420415" start="141238" end="327302" audioFormat="{00001610-0000-0010-8000-00AA00389B71}" audioRate="44100" muted="false" volume="0.8" fadeIn="0" fadeOut="0" videoFormat="{34363248-0000-0010-8000-00AA00389B71}" videoRate="30" videoWidth="960" videoHeight="720"/>
</athena>
</file>

<file path=customXml/item1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N4SAAAAAAAABfL///8MQWN0aW9uVHlwZVYxAQAAAAd2YWx1ZV9fAAgCAAAAAAAAAAEFAAAABAAAAAkPAAAACRAAAAAKKgAAAAAAAAHv////8v///wAAAAABBgAAAAQAAAAJEgAAAAkTAAAA9SwAAAAAAAAB7P////L///8AAAAAAQcAAAAEAAAACRUAAAAJFgAAAPdaAAAAAAAAAen////y////AAAAAAEIAAAABAAAAAkYAAAACRkAAADuXwAAAAAAAAHm////8v///wAAAAABCQAAAAQAAAAJGwAAAAkcAAAAsmUAAAAAAAAB4/////L///8AAAAAAQoAAAAEAAAACR4AAAAJHwAAAMp6AAAAAAAAAeD////y////AAAAAAULAAAADUNsZWFyQ2FudmFzVjECAAAACVN0YXJ0VGltZQRUeXBlAAQQDEFjdGlvblR5cGVWMQIAAAACAAAApKcBAAAAAAAB3/////L///8AAAAABQwAAAAPUGVuQXR0cmlidXRlc1YxCgAAAAdfY29sb3JBB19jb2xvclIHX2NvbG9yRwdfY29sb3JCCkZpdFRvQ3VydmUGSGVpZ2h0Dklnbm9yZVByZXNzdXJlDUlzSGlnaGxpZ2h0ZXIFU2hhcGUFV2lkdGgAAAAAAAAAAAQAAgICAgEGAQEMQnJ1c2hTaGFwZVYxAgAAAAYCAAAA//uwQQAAAAAAAAAiQAAABd7///8MQnJ1c2hTaGFwZVYxAQAAAAd2YWx1ZV9fAAgCAAAAAQAAAAAAAAAAACJABQ0AAAAKSW5rVHJhY2VWMQMAAAANTGlzdGAxK19pdGVtcwxMaXN0YDErX3NpemUPTGlzdGAxK192ZXJzaW9uBAAAGFNoYXJlZC5JbmtpbmcuSW5rUG9pbnRbXQIAAAAICAIAAAAJIwAAAJoBAACaAQAAAQ8AAAAMAAAA//uwQQAAAAAAAAAiQAAAAdz////e////AQAAAAAAAAAAACJAARAAAAANAAAACSUAAAAWAAAAFgAAAAESAAAADAAAAP/7sEEAAAAAAAAAIkAAAAHa////3v///wEAAAAAAAAAAAAiQAETAAAADQAAAAknAAAAIQAAACEAAAABFQAAAAwAAAD/+7BBAAAAAAAAACJAAAAB2P///97///8BAAAAAAAAAAAAIkABFgAAAA0AAAAJKQAAADMAAAAzAAAAARgAAAAMAAAA//uwQQAAAAAAAAAiQAAAAdb////e////AQAAAAAAAAAAACJAARkAAAANAAAACSsAAAAjAAAAIwAAAAEbAAAADAAAAP/7sEEAAAAAAAAAIkAAAAHU////3v///wEAAAAAAAAAAAAiQAEcAAAADQAAAAktAAAAKQAAACkAAAABHgAAAAwAAAD/+7BBAAAAAAAAACJAAAAB0v///97///8BAAAAAAAAAAAAIkABHwAAAA0AAAAJLwAAAD8BAAA/AQAAByMAAAAAAQAAAAAC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1mByUAAAAAAQAAACAAAAAECklua1BvaW50VjECAAAACcoBAAAJywEAAAnMAQAACc0BAAAJzgEAAAnPAQAACdABAAAJ0QEAAAnSAQAACdMBAAAJ1AEAAAnVAQAACdYBAAAJ1wEAAAnYAQAACdkBAAAJ2gEAAAnbAQAACdwBAAAJ3QEAAAneAQAACd8BAAANCgcnAAAAAAEAAABAAAAABApJbmtQb2ludFYxAgAAAAngAQAACeEBAAAJ4gEAAAnjAQAACeQBAAAJ5QEAAAnmAQAACecBAAAJ6AEAAAnpAQAACeoBAAAJ6wEAAAnsAQAACe0BAAAJ7gEAAAnvAQAACfABAAAJ8QEAAAnyAQAACfMBAAAJ9AEAAAn1AQAACfYBAAAJ9wEAAAn4AQAACfkBAAAJ+gEAAAn7AQAACfwBAAAJ/QEAAAn+AQAACf8BAAAJAAIAAA0fBykAAAAAAQAAAEAAAAAECklua1BvaW50VjECAA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DQ0HKwAAAAABAAAAQAAAAAQKSW5rUG9pbnRWMQIAAAAJNAIAAAk1AgAACTYCAAAJNwIAAAk4AgAACTkCAAAJOgIAAAk7AgAACTwCAAAJPQIAAAk+AgAACT8CAAAJQAIAAAlBAgAACUICAAAJQwIAAAlEAgAACUUCAAAJRgIAAAlHAgAACUgCAAAJSQIAAAlKAgAACUsCAAAJTAIAAAlNAgAACU4CAAAJTwIAAAlQAgAACVECAAAJUgIAAAlTAgAACVQCAAAJVQIAAAlWAgAADR0HLQAAAAABAAAAQAAAAAQKSW5rUG9pbnRWMQIAAAAJVwIAAAlYAgAACVkCAAAJWgIAAAlbAgAACVwCAAAJXQIAAAleAgAACV8CAAAJYAIAAAlhAgAACWICAAAJYwIAAAlkAgAACWUCAAAJZgIAAAlnAgAACWgCAAAJaQIAAAlqAgAACWsCAAAJbAIAAAltAgAACW4CAAAJbwIAAAlwAgAACXECAAAJcgIAAAlzAgAACXQCAAAJdQIAAAl2AgAACXcCAAAJeAIAAAl5AgAACXoCAAAJewIAAAl8AgAACX0CAAAJfgIAAAl/AgAADRcHLwAAAAABAAAAAAIAAAQKSW5rUG9pbnRWMQIA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3BBTAAAAAKSW5rUG9pbnRWMQQAAAABWAFZDlByZXNzdXJlRmFjdG9yCVRpbWVTdGFtcAAAAAAGBgsQAgAAAFihM1ihM9w/GNdRXEdxrT8AAAA/AAAAAAAAAAABMQAAADAAAACQayKQayLcPxjXUVxHca0/AAAAP5YAAAAAAAAAATIAAAAwAAAAkGsikGsi3D8Q5zGcx3CuPwAAAD+1AAAAAAAAAAEzAAAAMAAAAJBrIpBrItw/CPcR3Edwrz8AAAA/xQAAAAAAAAABNAAAADAAAACQayKQayLcP4AD+Q3kN7A/AAAAP9UAAAAAAAAAATUAAAAwAAAAkGsikGsi3D98C+ktpLewPwAAAD/kAAAAAAAAAAE2AAAAMAAAAJBrIpBrItw/fBPZTWQ3sT8AAAA/5AAAAAAAAAABNwAAADAAAACQayKQayLcP3QjuY3kNrI/AAAAP/QAAAAAAAAAATgAAAAwAAAAkGsikGsi3D9sK6mtpLayPwAAAD8EAQAAAAAAAAE5AAAAMAAAAJBrIpBrItw/aDOZzWQ2sz8AAAA/BAEAAAAAAAABOgAAADAAAACQayKQayLcP2Q7ie0ktrM/AAAAPxMBAAAAAAAAATsAAAAwAAAAkGsikGsi3D9gQ3kN5TW0PwAAAD8TAQAAAAAAAAE8AAAAMAAAAJBrIpBrItw/VFtJbSW1tT8AAAA/IwEAAAAAAAABPQAAADAAAACQayKQayLcP1BjOY3lNLY/AAAAPyMBAAAAAAAAAT4AAAAwAAAAkGsikGsi3D9IcxnNZTS3PwAAAD8yAQAAAAAAAAE/AAAAMAAAAJBrIpBrItw/QIP5DOYzuD8AAAA/MgEAAAAAAAABQAAAADAAAACQayKQayLcPziT2UxmM7k/AAAAP0IBAAAAAAAAAUEAAAAwAAAAkGsikGsi3D8wo7mM5jK6PwAAAD9CAQAAAAAAAAFCAAAAMAAAAJBrIpBrItw/KLOZzGYyuz8AAAA/UgEAAAAAAAABQwAAADAAAACQayKQayLcPyTDeQznMbw/AAAAP1IBAAAAAAAAAUQAAAAwAAAAkGsikGsi3D8Y01lMZzG9PwAAAD9hAQAAAAAAAAFFAAAAMAAAAJBrIpBrItw/FNtJbCexvT8AAAA/YQEAAAAAAAABRgAAADAAAACQayKQayLcPwzrKaynsL4/AAAAP3EBAAAAAAAAAUcAAAAwAAAAWKEzWKEz3D8E+wnsJ7C/PwAAAD9xAQAAAAAAAAFIAAAAMAAAAFihM1ihM9w/fgX1FdRXwD8AAAA/gQEAAAAAAAABSQAAADAAAABYoTNYoTPcP3wN5TWU18A/AAAAP4EBAAAAAAAAAUoAAAAwAAAAWKEzWKEz3D90Gc1lNJfBPwAAAD+QAQAAAAAAAAFLAAAAMAAAAFihM1ihM9w/biW1ldRWwj8AAAA/kAEAAAAAAAABTAAAADAAAABYoTNYoTPcP2oxncV0FsM/AAAAP6ABAAAAAAAAAU0AAAAwAAAAWKEzWKEz3D9gQX0F9RXEPwAAAD+gAQAAAAAAAAFOAAAAMAAAAFihM1ihM9w/WFFdRXUVxT8AAAA/rwEAAAAAAAABTwAAADAAAABYoTNYoTPcP0xpLaW1lMY/AAAAP68BAAAAAAAAAVAAAAAwAAAAWKEzWKEz3D9GeQ3lNZTHPwAAAD+/AQAAAAAAAAFRAAAAMAAAAFihM1ihM9w/PontJLaTyD8AAAA/zwEAAAAAAAABUgAAADAAAACQayKQayLcPzKdxXQW08k/AAAAP88BAAAAAAAAAVMAAAAwAAAAkGsikGsi3D8uqa2ktpLKPwAAAD/eAQAAAAAAAAFUAAAAMAAAAJBrIpBrItw/KrGdxHYSyz8AAAA/3gEAAAAAAAABVQAAADAAAADGNRHINRHcPyK9hfQW0ss/AAAAP+4BAAAAAAAAAVYAAAAwAAAAxjURyDUR3D8iwX0E9xHMPwAAAD/uAQAAAAAAAAFXAAAAMAAAAMY1Ecg1Edw/Gs1lNJfRzD8AAAA/7gEAAAAAAAABWAAAADAAAADGNRHINRHcPxLZTWQ3kc0/AAAAP/4BAAAAAAAAAVkAAAAwAAAA/v//////2z8S5TWU11DOPwAAAD8NAgAAAAAAAAFaAAAAMAAAAP7//////9s/BvUV1FdQzz8AAAA/DQIAAAAAAAABWwAAADAAAAD+///////bP38C+wnsJ9A/AAAAPx0CAAAAAAAAAVwAAAAwAAAANsruN8ru2z95DuM5jOfQPwAAAD8dAgAAAAAAAAFdAAAAMAAAADbK7jfK7ts/cxjPYTyH0T8AAAA/OgIAAAAAAAABXgAAADAAAABwlN1vlN3bP28iu4nsJtI/AAAAPzoCAAAAAAAAAV8AAAAwAAAAcJTdb5Td2z9rLKexnMbSPwAAAD9KAgAAAAAAAAFgAAAAMAAAAHCU3W+U3ds/ZzKbyWwm0z8AAAA/SgIAAAAAAAABYQAAADAAAABwlN1vlN3bP2E8h/EcxtM/AAAAP1oCAAAAAAAAAWIAAAAwAAAAqF7Mp17M2z9dRHcR3UXUPwAAAD9aAgAAAAAAAAFjAAAAMAAAAKhezKdezNs/XUhvIb2F1D8AAAA/aQIAAAAAAAABZAAAADAAAACoXsynXszbP1lMZzGdxdQ/AAAAP2kCAAAAAAAAAWUAAAAwAAAAqF7Mp17M2z9XUltJbSXVPwAAAD95AgAAAAAAAAFmAAAAMAAAAKhezKdezNs/VVZTWU1l1T8AAAA/eQIAAAAAAAABZwAAADAAAACoXsynXszbP1NaS2ktpdU/AAAAP4kCAAAAAAAAAWgAAAAwAAAAqF7Mp17M2z9TXEdxHcXVPwAAAD+JAgAAAAAAAAFpAAAAMAAAAKhezKdezNs/UWA/gf0E1j8AAAA/mAIAAAAAAAABagAAADAAAACoXsynXszbP09iO4ntJNY/AAAAP5gCAAAAAAAAAWsAAAAwAAAAqF7Mp17M2z9LaC+hvYTWPwAAAD+oAgAAAAAAAAFsAAAAMAAAAKhezKdezNs/R3AfwX0E1z8AAAA/qAIAAAAAAAABbQAAADAAAACoXsynXszbP0d2E9lNZNc/AAAAP7cCAAAAAAAAAW4AAAAwAAAAqF7Mp17M2z9DfAfxHcTXPwAAAD+3AgAAAAAAAAFvAAAAMAAAAHCU3W+U3ds/P4L7CO4j2D8AAAA/xwIAAAAAAAABcAAAADAAAABwlN1vlN3bPz2I7yC+g9g/AAAAP8cCAAAAAAAAAXEAAAAwAAAAcJTdb5Td2z87jOcwnsPYPwAAAD/XAgAAAAAAAAFyAAAAMAAAADbK7jfK7ts/OZDfQH4D2T8AAAA/1wIAAAAAAAABcwAAADAAAAA2yu43yu7bPzeS20huI9k/AAAAP+YCAAAAAAAAAXQAAAAwAAAANsruN8ru2z81lNdQXkPZPwAAAD/2AgAAAAAAAAF1AAAAMAAAADbK7jfK7ts/NZjPYD6D2T8AAAA/BgMAAAAAAAABdgAAADAAAAA2yu43yu7bPzGcx3Aew9k/AAAAPwYDAAAAAAAAAXcAAAAwAAAANsruN8ru2z8xnsN4DuPZPwAAAD8VAwAAAAAAAAF4AAAAMAAAADbK7jfK7ts/LaS3kN5C2j8AAAA/JQMAAAAAAAABeQAAADAAAAA2yu43yu7bPy2or6C+gto/AAAAPyUDAAAAAAAAAXoAAAAwAAAANsruN8ru2z8prqO4juLaPwAAAD80AwAAAAAAAAF7AAAAMAAAADbK7jfK7ts/J7SX0F5C2z8AAAA/NAMAAAAAAAABfAAAADAAAAA2yu43yu7bPyO8h/Aewts/AAAAP0QDAAAAAAAAAX0AAAAwAAAANsruN8ru2z8fxnMYz2HcPwAAAD9EAwAAAAAAAAF+AAAAMAAAADbK7jfK7ts/G85jOI/h3D8AAAA/VAMAAAAAAAABfwAAADAAAAA2yu43yu7bPxPaS2gvod0/AAAAP1QDAAAAAAAAAYAAAAAwAAAA/v//////2z8P5DeQ30DePwAAAD9jAwAAAAAAAAGBAAAAMAAAAP7//////9s/Ce4juI/g3j8AAAA/YwMAAAAAAAABggAAADAAAAD+///////bPwX4D+A/gN8/AAAAP3MDAAAAAAAAAYMAAAAwAAAA/v//////2z8AAAAAAADgPwAAAD9zAwAAAAAAAAGEAAAAMAAAAMY1Ecg1Edw//gL6C+gv4D8AAAA/gwMAAAAAAAABhQAAADAAAADGNRHINRHcP/wG8hvIb+A/AAAAP4MDAAAAAAAAAYYAAAAwAAAAxjURyDUR3D/8CewnsJ/gPwAAAD+SAwAAAAAAAAGHAAAAMAAAAMY1Ecg1Edw/+gzmM5jP4D8AAAA/kgMAAAAAAAABiAAAADAAAADGNRHINRHcP/gQ3kN4D+E/AAAAP6IDAAAAAAAAAYkAAAAwAAAAxjURyDUR3D/2E9hPYD/hPwAAAD+iAwAAAAAAAAGKAAAAMAAAAMY1Ecg1Edw/9hXUV1Bf4T8AAAA/sQMAAAAAAAABiwAAADAAAADGNRHINRHcP/QX0F9Af+E/AAAAP7EDAAAAAAAAAYwAAAAwAAAAxjURyDUR3D/yHMZzGM/hPwAAAD/BAwAAAAAAAAGNAAAAMAAAAJBrIpBrItw/8CC+g/gO4j8AAAA/wQMAAAAAAAABjgAAADAAAACQayKQayLcP+4juI/gPuI/AAAAP9EDAAAAAAAAAY8AAAAwAAAAkGsikGsi3D/sJrKbyG7iPwAAAD/RAwAAAAAAAAGQAAAAMAAAAJBrIpBrItw/6imsp7Ce4j8AAAA/4AMAAAAAAAABkQAAADAAAACQayKQayLcP+osprOYzuI/AAAAP+ADAAAAAAAAAZIAAAAwAAAAkGsikGsi3D/oL6C/gP7iPwAAAD/wAwAAAAAAAAGTAAAAMAAAAJBrIpBrItw/6DGcx3Ae4z8AAAA/AAQAAAAAAAABlAAAADAAAACQayKQayLcP+YzmM9gPuM/AAAAPwAEAAAAAAAAAZUAAAAwAAAAkGsikGsi3D/mNJbTWE7jPwAAAD8ABAAAAAAAAAGWAAAAMAAAAJBrIpBrItw/5jWU11Be4z8AAAA/DwQAAAAAAAABlwAAADAAAACQayKQayLcP+Y2kttIbuM/AAAAPw8EAAAAAAAAAZgAAAAwAAAAkGsikGsi3D/kN5DfQH7jPwAAAD8fBAAAAAAAAAGZAAAAMAAAAJBrIpBrItw/5DmM5zCe4z8AAAA/LgQAAAAAAAABmgAAADAAAABYoTNYoTPcP+Q6iusoruM/AAAAPy4EAAAAAAAAAZsAAAAwAAAAWKEzWKEz3D/iO4jvIL7jPwAAAD8+BAAAAAAAAAGcAAAAMAAAAFihM1ihM9w/4j2E9xDe4z8AAAA/SQQAAAAAAAABnQAAADAAAAAg10Qg10TcP+BAfgP5DeQ/AAAAP1kEAAAAAAAAAZ4AAAAwAAAAINdEINdE3D/eQ3gP4T3kPwAAAD9oBAAAAAAAAAGfAAAAMAAAACDXRCDXRNw/3EdwH8F95D8AAAA/aAQAAAAAAAABoAAAADAAAAAg10Qg10TcP9hNZDeR3eQ/AAAAP3gEAAAAAAAAAaEAAAAwAAAA5gxW6AxW3D/WUVxHcR3lPwAAAD94BAAAAAAAAAGiAAAAMAAAAOYMVugMVtw/1FVUV1Fd5T8AAAA/iAQAAAAAAAABowAAADAAAADmDFboDFbcP9RYTmM5jeU/AAAAP4gEAAAAAAAAAaQAAAAwAAAA5gxW6AxW3D/UWkprKa3lPwAAAD+XBAAAAAAAAAGlAAAAMAAAALBCZ7BCZ9w/0F1EdxHd5T8AAAA/lwQAAAAAAAABpgAAADAAAACwQmewQmfcP9BfQH8B/eU/AAAAP6cEAAAAAAAAAacAAAAwAAAAsEJnsEJn3D/QYD6D+QzmPwAAAD+nBAAAAAAAAAGoAAAAMAAAALBCZ7BCZ9w/0GI6i+ks5j8AAAA/tgQAAAAAAAABqQAAADAAAACwQmewQmfcP9BjOI/hPOY/AAAAP7YEAAAAAAAAAaoAAAAwAAAAsEJnsEJn3D/MZTSX0VzmPwAAAD/GBAAAAAAAAAGrAAAAMAAAALBCZ7BCZ9w/zGguo7mM5j8AAAA/xgQAAAAAAAABrAAAADAAAACwQmewQmfcP8xqKquprOY/AAAAP9YEAAAAAAAAAa0AAAAwAAAAsEJnsEJn3D/IbiK7iezmPwAAAD/WBAAAAAAAAAGuAAAAMAAAALBCZ7BCZ9w/yHIay2ks5z8AAAA/5QQAAAAAAAABrwAAADAAAACwQmewQmfcP8R3EN9BfOc/AAAAP+UEAAAAAAAAAbAAAAAwAAAA5gxW6AxW3D/CfAbzGcznPwAAAD/1BAAAAAAAAAGxAAAAMAAAACDXRCDXRNw/wIH8BvIb6D8AAAA/9QQAAAAAAAABsgAAADAAAABYoTNYoTPcP7qK6iqqq+g/AAAAPwUFAAAAAAAAAbMAAAAwAAAAWKEzWKEz3D+2kdxGchvpPwAAAD8FBQAAAAAAAAG0AAAAMAAAAMY1Ecg1Edw/tpbSWkpr6T8AAAA/FAUAAAAAAAABtQAAADAAAAD+///////bP7KbyG4iu+k/AAAAPxQFAAAAAAAAAbYAAAAwAAAA/v//////2z+wn8B+AvvpPwAAAD8kBQAAAAAAAAG3AAAAMAAAAP7//////9s/rqO4juI66j8AAAA/JAUAAAAAAAABuAAAADAAAAA2yu43yu7bP66ltJbSWuo/AAAAPzMFAAAAAAAAAbkAAAAwAAAANsruN8ru2z+sqK6iuorqPwAAAD8zBQAAAAAAAAG6AAAAMAAAADbK7jfK7ts/rKqqqqqq6j8AAAA/QwUAAAAAAAABuwAAADAAAAA2yu43yu7bP6qsprKayuo/AAAAP0MFAAAAAAAAAbwAAAAwAAAAcJTdb5Td2z+or6C+gvrqPwAAAD9TBQAAAAAAAAG9AAAAMAAAAKhezKdezNs/qLKaymoq6z8AAAA/UwUAAAAAAAABvgAAADAAAACoXsynXszbP6a1lNZSWus/AAAAP2IFAAAAAAAAAb8AAAAwAAAA3ii73yi72z+kuI7iOorrPwAAAD9yBQAAAAAAAAHAAAAAMAAAAN4ou98ou9s/pLqK6iqq6z8AAAA/cgUAAAAAAAABwQAAADAAAAAW86kX86nbP6C+gvoK6us/AAAAP4IFAAAAAAAAAcIAAAAwAAAAFvOpF/Op2z+gwH4C+wnsPwAAAD+CBQAAAAAAAAHDAAAAMAAAAE69mE+9mNs/oMN4DuM57D8AAAA/kQUAAAAAAAABxAAAADAAAACIh4eHh4fbP5zHcB7Deew/AAAAP5EFAAAAAAAAAcUAAAAwAAAAwFF2v1F22z+cyWwms5nsPwAAAD+hBQAAAAAAAAHGAAAAMAAAAPYbZfcbZds/msxmMpvJ7D8AAAA/oQUAAAAAAAABxwAAADAAAAAu5lMv5lPbP5rOYjqL6ew/AAAAP7AFAAAAAAAAAcgAAAAwAAAALuZTL+ZT2z+Yz2A+g/nsPwAAAD+wBQAAAAAAAAHJAAAAMAAAAC7mUy/mU9s/mNFcRnMZ7T8AAAA/wAUAAAAAAAABygAAADAAAABmsEJnsELbP5bTWE5jOe0/AAAAP8AFAAAAAAAAAcsAAAAwAAAAZrBCZ7BC2z+W1FZSW0ntPwAAAD/QBQAAAAAAAAHMAAAAMAAAAGawQmewQts/ltVUVlNZ7T8AAAA/3wUAAAAAAAABzQAAADAAAACeejGfejHbP5bWUlpLae0/AAAAP98FAAAAAAAAAc4AAAAwAAAAnnoxn3ox2z+W11BeQ3ntPwAAAD/vBQAAAAAAAAHPAAAAMAAAANZEINdEINs/lNhOYjuJ7T8AAAA//wUAAAAAAAAB0AAAADAAAADWRCDXRCDbP5TZTGYzme0/AAAAP/8FAAAAAAAAAdEAAAAwAAAADg8PDw8P2z+S20huI7ntPwAAAD8OBgAAAAAAAAHSAAAAMAAAAEbZ/UbZ/do/ktxGchvJ7T8AAAA/DgYAAAAAAAAB0wAAADAAAAB+o+x+o+zaP5LeQnoL6e0/AAAAPx4GAAAAAAAAAdQAAAAwAAAA7jfK7jfK2j+S30B+A/ntPwAAAD8eBgAAAAAAAAHVAAAAMAAAACYCuSYCudo/kOE8hvMY7j8AAAA/LQYAAAAAAAAB1gAAADAAAACWlpaWlpbaP47iOorrKO4/AAAAPy0GAAAAAAAAAdcAAAAwAAAAzmCFzmCF2j+O4ziO4zjuPwAAAD89BgAAAAAAAAHYAAAAMAAAADz1Yj71Yto/juQ2kttI7j8AAAA/PQYAAAAAAAAB2QAAADAAAADmUy/mUy/aP47lNJbTWO4/AAAAP00GAAAAAAAAAdoAAAAwAAAAHh4eHh4e2j+O5TSW01juPwAAAD9cBgAAAAAAAAHbAAAAMAAAAIyy+42y+9k/jucwnsN47j8AAAA/XAYAAAAAAAAB3AAAADAAAAD+Rtn9RtnZP47oLqK7iO4/AAAAP2wGAAAAAAAAAd0AAAAwAAAAbNu2bdu22T+O6C6iu4juPwAAAD98BgAAAAAAAAHeAAAAMAAAABY6gxU6g9k/iuksprOY7j8AAAA/fAYAAAAAAAAB3wAAADAAAAC8mE+9mE/ZP4rrKK6juO4/AAAAP3wGAAAAAAAAAeAAAAAwAAAAZPcbZfcb2T+K7Caym8juPwAAAD+LBgAAAAAAAAHhAAAAMAAAAHzqxXzqxdg/iu0ktpPY7j8AAAA/mwYAAAAAAAAB4gAAADAAAACU3W+U3W/YP4rvIL6D+O4/AAAAP5sGAAAAAAAAAeMAAAAwAAAArNAZrNAZ2D+I8RzGcxjvPwAAAD+bBgAAAAAAAAHkAAAAMAAAAGoikGsikNc/hvMYzmM47z8AAAA/qgYAAAAAAAAB5QAAADAAAAC63yi73yjXP4b1FNZTWO8/AAAAP7oGAAAAAAAAAeYAAAAwAAAAejGfejGf1j+E9xDeQ3jvPwAAAD+6BgAAAAAAAAHnAAAAMAAAADqDFTqDFdY/hPgO4juI7z8AAAA/ygYAAAAAAAAB6AAAADAAAAD41Iv51IvVP4T5DOYzmO8/AAAAP8oGAAAAAAAAAekAAAAwAAAAEMg1Ecg11T+E+grqK6jvPwAAAD/ZBgAAAAAAAAHqAAAAMAAAALgmArkmAtU/hPoK6iuo7z8AAAA/2QYAAAAAAAAB6wAAADAAAACYT72YT73UP4T6CuorqO8/AAAAP+kGAAAAAAAAAewAAAAwAAAA0Bms0Bms1D+E+grqK6jvPwAAAD/pBgAAAAAAAAHtAAAAMAAAAECuiUCuidQ/hPoK6iuo7z8AAAA/+QYAAAAAAAAB7gAAADAAAACwQmewQmfUP4T6CuorqO8/AAAAP/kGAAAAAAAAAe8AAAAwAAAA5gxW6AxW1D+E+grqK6jvPwAAAD8IBwAAAAAAAAHwAAAAMAAAACDXRCDXRNQ/hPoK6iuo7z8AAAA/CAcAAAAAAAAB8QAAADAAAABYoTNYoTPUP4T6CuorqO8/AAAAPxgHAAAAAAAAAfIAAAAwAAAAkGsikGsi1D+E+grqK6jvPwAAAD8YBwAAAAAAAAHzAAAAMAAAAMY1Ecg1EdQ/hPoK6iuo7z8AAAA/JwcAAAAAAAAB9AAAADAAAAA2yu43yu7TP4T6CuorqO8/AAAAPzcHAAAAAAAAAfUAAAAwAAAA3ii73yi70z+E+grqK6jvPwAAAD83BwAAAAAAAAH2AAAAMAAAAMBRdr9RdtM/hPoK6iuo7z8AAAA/NwcAAAAAAAAB9wAAADAAAACeejGfejHTP4L7CO4juO8/AAAAP0cHAAAAAAAAAfgAAAAwAAAAtm3btm3b0j+C+wjuI7jvPwAAAD9HBwAAAAAAAAH5AAAAMAAAAAYrdAYrdNI/gvsI7iO47z8AAAA/VgcAAAAAAAAB+gAAADAAAAAeHh4eHh7SP4L7CO4juO8/AAAAP2YHAAAAAAAAAfsAAAAwAAAANhHINRHI0T+C+wjuI7jvPwAAAD9mBwAAAAAAAAH8AAAAMAAAABY6gxU6g9E/gvsI7iO47z8AAAA/ZgcAAAAAAAAB/QAAADAAAAC8mE+9mE/RP4L7CO4juO8/AAAAP3YHAAAAAAAAAf4AAAAwAAAAnMEKncEK0T+C+wjuI7jvPwAAAD92BwAAAAAAAAH/AAAAMAAAAEQg10Qg19A/gvsI7iO47z8AAAA/hQcAAAAAAAABAAEAADAAAADsfqPsfqPQP4T6CuorqO8/AAAAP4UHAAAAAAAAAQEBAAAwAAAAlN1vlN1v0D+E+grqK6jvPwAAAD+VBwAAAAAAAAECAQAAMAAAADw8PDw8PNA/hPkM5jOY7z8AAAA/pAcAAAAAAAABAwEAADAAAACs0Bms0BnQP4T4DuI7iO8/AAAAP6QHAAAAAAAAAQQBAAAwAAAAqV7Mp17Mzz+E+A7iO4jvPwAAAD+kBwAAAAAAAAEFAQAAMAAAAIeHh4eHh88/hPgO4juI7z8AAAA/tAcAAAAAAAABBgEAADAAAADVRCDXRCDPP4T4DuI7iO8/AAAAP8QHAAAAAAAAAQcBAAAwAAAAt23btm3bzj+E+A7iO4jvPwAAAD/EBwAAAAAAAAEIAQAAMAAAAOdTL+ZTL84/hPgO4juI7z8AAAA/0wcAAAAAAAABCQEAADAAAAA1Ecg1EcjNP4T4DuI7iO8/AAAAP9MHAAAAAAAAAQoBAAAwAAAAhc5ghc5gzT+E+A7iO4jvPwAAAD/jBwAAAAAAAAELAQAAMAAAANOL+dSL+cw/hPgO4juI7z8AAAA/4wcAAAAAAAABDAEAADAAAACztLS0tLTMP4T4DuI7iO8/AAAAP/MHAAAAAAAAAQ0BAAAwAAAAA3JNBHJNzD+E+A7iO4jvPwAAAD/zBwAAAAAAAAEOAQAAMAAAAHMGK3QGK8w/hPgO4juI7z8AAAA/AggAAAAAAAABDwEAADAAAADjmgjkmgjMP4T3EN5DeO8/AAAAPwIIAAAAAAAAARABAAAwAAAAUS/mUy/myz+E9xDeQ3jvPwAAAD8SCAAAAAAAAAERAQAAMAAAADNYoTNYocs/hPcQ3kN47z8AAAA/EggAAAAAAAABEgEAADAAAACj7H6j7H7LP4T3EN5DeO8/AAAAPyEIAAAAAAAAARMBAAAwAAAAE4FcE4Fcyz+G9hLaS2jvPwAAAD8hCAAAAAAAAAEUAQAAMAAAAIEVOoMVOss/hvUU1lNY7z8AAAA/MQgAAAAAAAABFQEAADAAAADxqRfzqRfLP4b0FtJbSO8/AAAAPzEIAAAAAAAAARYBAAAwAAAA09LS0tLSyj+G8xjOYzjvPwAAAD9BCAAAAAAAAAEXAQAAMAAAAENnsEJnsMo/hvIaymso7z8AAAA/QQgAAAAAAAABGAEAADAAAACx+42y+43KP4byGsprKO8/AAAAP1AIAAAAAAAAARkBAAAwAAAAkSRJkiRJyj+I8B7CewjvPwAAAD9QCAAAAAAAAAEaAQAAMAAAAAO5JgK5Jso/iu8gvoP47j8AAAA/YAgAAAAAAAABGwEAADAAAABxTQRyTQTKP4ruIrqL6O4/AAAAP2AIAAAAAAAAARwBAAAwAAAAUXa/UXa/yT+K7SS2k9juPwAAAD9wCAAAAAAAAAEdAQAAMAAAAFF2v1F2v8k/iuwmspvI7j8AAAA/cAgAAAAAAAABHgEAADAAAADBCp3BCp3JP4rqKqqrqO4/AAAAP3AIAAAAAAAAAR8BAAAwAAAAoTNYoTNYyT+O6C6iu4juPwAAAD9wCAAAAAAAAAEgAQAAMAAAABHINRHINck/juU0ltNY7j8AAAA/gAgAAAAAAAABIQEAADAAAADv8PDw8PDIP5LgPoL7CO4/AAAAP4AIAAAAAAAAASIBAAAwAAAAQa6JQK6JyD+S20huI7ntPwAAAD+PCAAAAAAAAAEjAQAAMAAAAI9rIpBrIsg/ltZSWktp7T8AAAA/jwgAAAAAAAABJAEAADAAAADfKLvfKLvHP5jRXEZzGe0/AAAAP58IAAAAAAAAASUBAAAwAAAAL+ZTL+ZTxz+azGYym8nsPwAAAD+fCAAAAAAAAAEmAQAAMAAAAH+j7H6j7MY/nMdwHsN57D8AAAA/rwgAAAAAAAABJwEAADAAAABdzKdezKfGP6DBfAbzGew/AAAAP68IAAAAAAAAASgBAAAwAAAAHx4eHh4exj+kvIbyGsrrPwAAAD++CAAAAAAAAAEpAQAAMAAAAP1G2f1G2cU/pLmM5jKa6z8AAAA/vggAAAAAAAABKgEAADAAAABPBHJNBHLFP6S2ktpKaus/AAAAP84IAAAAAAAAASsBAAAwAAAAvZhPvZhPxT+os5jOYjrrPwAAAD/eCAAAAAAAAAEsAQAAMAAAAJ3BCp3BCsU/qLCewnoK6z8AAAA/3ggAAAAAAAABLQEAADAAAAALVugMVujEP6qtpLaS2uo/AAAAP+0IAAAAAAAAAS4BAAAwAAAA7X6j7H6jxD+sqaymsprqPwAAAD/tCAAAAAAAAAEvAQAAMAAAAF0TgVwTgcQ/rqO4juI66j8AAAA//QgAAAAAAAABMAEAADAAAADNp17Mp17EP7KcxnIay+k/AAAAPwwJAAAAAAAAATEBAAAwAAAAOzw8PDw8xD+2kdxGchvpPwAAAD8MCQAAAAAAAAEyAQAAMAAAABtl9xtl98M/vobyGspr6D8AAAA/DAkAAAAAAAABMwEAADAAAACN+dSL+dTDP8J7CO8hvOc/AAAAPxwJAAAAAAAAATQBAAAwAAAAayKQayKQwz/IchrLaSznPwAAAD8cCQAAAAAAAAE1AQAAMAAAAElLS0tLS8M/zGoqq6ms5j8AAAA/LAkAAAAAAAABNgEAADAAAABJS0tLS0vDP9BiOovpLOY/AAAAPywJAAAAAAAAATcBAAAwAAAASUtLS0tLwz/QXEZzGc3lPwAAAD87CQAAAAAAAAE4AQAAMAAAAElLS0tLS8M/1FZSW0lt5T8AAAA/OwkAAAAAAAABOQEAADAAAABJS0tLS0vDP9hQXkN5DeU/AAAAP0sJAAAAAAAAAToBAAAwAAAASUtLS0tLwz/aS2gvob3kPwAAAD9LCQAAAAAAAAE7AQAAMAAAAElLS0tLS8M/3kR2E9lN5D8AAAA/WwkAAAAAAAABPAEAADAAAABJS0tLS0vDP+BAfgP5DeQ/AAAAP1sJAAAAAAAAAT0BAAAwAAAASUtLS0tLwz/iPIbzGM7jPwAAAD9qCQAAAAAAAAE+AQAAMAAAAElLS0tLS8M/5DiO4ziO4z8AAAA/agkAAAAAAAABPwEAADAAAABJS0tLS0vDP+Y0ltNYTuM/AAAAP3oJAAAAAAAAAUABAAAwAAAASUtLS0tLwz/oMJ7DeA7jPwAAAD96CQAAAAAAAAFBAQAAMAAAAElLS0tLS8M/6imsp7Ce4j8AAAA/iQkAAAAAAAABQgEAADAAAADbtm3btm3DP+4hvIfwHuI/AAAAP4kJAAAAAAAAAUMBAAAwAAAAayKQayKQwz/0GM5jOI/hPwAAAD+ZCQAAAAAAAAFEAQAAMAAAAI351Iv51MM/+g7iO4jv4D8AAAA/mQkAAAAAAAABRQEAADAAAACr0Bms0BnEP/4F9BfQX+A/AAAAP6kJAAAAAAAAAUYBAAAwAAAAOzw8PDw8xD8D+gvoL6DfPwAAAD+pCQAAAAAAAAFHAQAAMAAAAM2nXsynXsQ/D+Q3kN9A3j8AAAA/uAkAAAAAAAABSAEAADAAAABdE4FcE4HEPxfUV1BfQd0/AAAAP7gJAAAAAAAAAUkBAAAwAAAAXROBXBOBxD8fxnMYz2HcPwAAAD/ICQAAAAAAAAFKAQAAMAAAAHvqxXzqxcQ/JbaT2E5i2z8AAAA/2AkAAAAAAAABSwEAADAAAACdwQqdwQrFPy2kt5DeQto/AAAAP9gJAAAAAAAAAUwBAAAwAAAALS0tLS0txT83kttIbiPZPwAAAD/YCQAAAAAAAAFNAQAAMAAAAL2YT72YT8U/P4L7CO4j2D8AAAA/5wkAAAAAAAABTgEAADAAAABPBHJNBHLFP0d2E9lNZNc/AAAAP/cJAAAAAAAAAU8BAAAwAAAA22+U3W+UxT9LaC+hvYTWPwAAAD/3CQAAAAAAAAFQAQAAMAAAAG3btm3btsU/UV5DeQ3l1T8AAAA/BgoAAAAAAAABUQEAADAAAACNsvuNsvvFP1lOYzmN5dQ/AAAAPwYKAAAAAAAAAVIBAAAwAAAAjbL7jbL7xT9dRnMZzWXUPwAAAD8WCgAAAAAAAAFTAQAAMAAAAB8eHh4eHsY/YTyH8RzG0z8AAAA/FgoAAAAAAAABVAEAADAAAACtiUCuiUDGP2kuo7mM5tI/AAAAPyYKAAAAAAAAAVUBAAAwAAAArYlArolAxj9vIruJ7CbSPwAAAD8mCgAAAAAAAAFWAQAAMAAAAD31Yj71YsY/dxLbSWwn0T8AAAA/NQoAAAAAAAABVwEAADAAAAA99WI+9WLGP38C+wnsJ9A/AAAAPzUKAAAAAAAAAVgBAAAwAAAAPfViPvVixj8S5TWU11DOPwAAAD9FCgAAAAAAAAFZAQAAMAAAAD31Yj71YsY/HsV1FNdRzD8AAAA/RQoAAAAAAAABWgEAADAAAAA99WI+9WLGPyqtpbSW0so/AAAAP1UKAAAAAAAAAVsBAAAwAAAAPfViPvVixj82ldVUVlPJPwAAAD9VCgAAAAAAAAFcAQAAMAAAAD31Yj71YsY/QH0F9RXUxz8AAAA/ZAoAAAAAAAABXQEAADAAAACtiUCuiUDGP1BhPYX1FMY/AAAAP2QKAAAAAAAAAV4BAAAwAAAAHx4eHh4exj9aTWU1ldXEPwAAAD90CgAAAAAAAAFfAQAAMAAAAI2y+42y+8U/Yj2F9RTWwz8AAAA/dAoAAAAAAAABYAEAADAAAAD9Rtn9RtnFP2otpbWU1sI/AAAAP4MKAAAAAAAAAWEBAAAwAAAAbdu2bdu2xT9wIb2F9BbCPwAAAD+OCgAAAAAAAAFiAQAAMAAAAG3btm3btsU/dhXVVVRXwT8AAAA/ngoAAAAAAAABYwEAADAAAABt27Zt27bFP3wN5TWU18A/AAAAP54KAAAAAAAAAWQBAAAwAAAAbdu2bdu2xT9+BfUV1FfAPwAAAD+uCgAAAAAAAAFlAQAAMAAAANtvlN1vlMU/gAH9BfQXwD8AAAA/WgsAAAAAAAABZgEAADAAAABPBHJNBHLFPwzrKaynsL4/AAAAP1oLAAAAAAAAAWcBAAAwAAAAvZhPvZhPxT8U20lsJ7G9PwAAAD9pCwAAAAAAAAFoAQAAMAAAAAtW6AxW6MQ/JMN5DOcxvD8AAAA/aQsAAAAAAAABaQEAADAAAAB76sV86sXEPyizmcxmMrs/AAAAP3kLAAAAAAAAAWoBAAAwAAAAXROBXBOBxD8sq6msprK6PwAAAD95CwAAAAAAAAFrAQAAMAAAAM2nXsynXsQ/NJvJbCazuT8AAAA/iAsAAAAAAAABbAEAADAAAACr0Bms0BnEPziT2UxmM7k/AAAAP4gLAAAAAAAAAW0BAAAwAAAAG2X3G2X3wz9Ag/kM5jO4PwAAAD+YCwAAAAAAAAFuAQAAMAAAAI351Iv51MM/RHsJ7SW0tz8AAAA/mAsAAAAAAAABbwEAADAAAAD7jbL7jbLDP0hzGc1lNLc/AAAAP6gLAAAAAAAAAXABAAAwAAAA+42y+42ywz9QYzmN5TS2PwAAAD/mCwAAAAAAAAFxAQAAMAAAAPuNsvuNssM/WFNZTWU1tT8AAAA/5gsAAAAAAAABcgEAADAAAAD7jbL7jbLDP2BDeQ3lNbQ/AAAAP/YLAAAAAAAAAXMBAAAwAAAA+42y+42ywz9oM5nNZDazPwAAAD/2CwAAAAAAAAF0AQAAMAAAAPuNsvuNssM/dCO5jeQ2sj8AAAA/BQwAAAAAAAABdQEAADAAAAD7jbL7jbLDP3wT2U1kN7E/AAAAPxUMAAAAAAAAAXYBAAAwAAAAjfnUi/nUwz98C+ktpLewPwAAAD8VDAAAAAAAAAF3AQAAMAAAAI351Iv51MM/CPcR3Edwrz8AAAA/FQwAAAAAAAABeAEAADAAAAAbZfcbZffDPxDnMZzHcK4/AAAAPyUMAAAAAAAAAXkBAAAwAAAAq9AZrNAZxD8gx3Ecx3GsPwAAAD80DAAAAAAAAAF6AQAAMAAAAKvQGazQGcQ/KLeR3EZyqz8AAAA/NAwAAAAAAAABewEAADAAAAA7PDw8PDzEPzCnsZzGcqo/AAAAP0QMAAAAAAAAAXwBAAAwAAAAzadezKdexD9Ah/EcxnOoPwAAAD9EDAAAAAAAAAF9AQAAMAAAAF0TgVwTgcQ/UHcR3UV0pz8AAAA/VAwAAAAAAAABfgEAADAAAAB76sV86sXEP1BnMZ3FdKY/AAAAP1QMAAAAAAAAAX8BAAAwAAAAC1boDFboxD9gR3EdxXWkPwAAAD9jDAAAAAAAAAGAAQAAMAAAAC0tLS0tLcU/aDeR3UR2oz8AAAA/YwwAAAAAAAABgQEAADAAAADbb5Tdb5TFP3gX0V1Ed6E/AAAAP3MMAAAAAAAAAYIBAAAwAAAAHx4eHh4exj+AB/EdxHegPwAAAD9zDAAAAAAAAAGDAQAAMAAAAM1ghc5ghcY/MM9hPIfxnD8AAAA/ggwAAAAAAAABhAEAADAAAAAv5lMv5lPHP1CP4TyG85g/AAAAP4IMAAAAAAAAAYUBAAAwAAAA////////xz9gT2E9hfWUPwAAAD+SDAAAAAAAAAGGAQAAMAAAAEGuiUCuicg/cC+hvYT2kj8AAAA/kgwAAAAAAAABhwEAADAAAACBXBOBXBPJPyDfQXwH8Y0/AAAAP6IMAAAAAAAAAYgBAAAwAAAAL596MZ96yT8g30F8B/GNPwAAAD+iDAAAAAAAAAGJAQAAMAAAAOHh4eHh4ck/QJ/BfAbziT8AAAA/sQwAAAAAAAABigEAADAAAABxTQRyTQTKP0CfwXwG84k/AAAAP7EMAAAAAAAAAYsBAAAwAAAAA7kmArkmyj9An8F8BvOJPwAAAD/BDAAAAAAAAAGMAQAAMAAAAJEkSZIkSco/QJ/BfAbziT8AAAA/8AwAAAAAAAABjQEAADAAAAAhkGsikGvKP0CfwXwG84k/AAAAP/8MAAAAAAAAAY4BAAAwAAAAQ2ewQmewyj9An8F8BvOJPwAAAD//DAAAAAAAAAGPAQAAMAAAAGM+9WI+9co/QJ/BfAbziT8AAAA/Dw0AAAAAAAABkAEAADAAAAATgVwTgVzLP0CfwXwG84k/AAAAPx8NAAAAAAAAAZEBAAAwAAAAxcPDw8PDyz9An8F8BvOJPwAAAD8fDQAAAAAAAAGSAQAAMAAAAHMGK3QGK8w/QJ/BfAbziT8AAAA/Hw0AAAAAAAABkwEAADAAAAAlSZIkSZLMP0CfwXwG84k/AAAAPy4NAAAAAAAAAZQBAAAwAAAAZfcbZfcbzT9An8F8BvOJPwAAAD8+DQAAAAAAAAGVAQAAMAAAABM6gxU6g80/QJ/BfAbziT8AAAA/Pg0AAAAAAAABlgEAADAAAADFfOrFfOrNP0CfwXwG84k/AAAAP04NAAAAAAAAAZcBAAAwAAAA51Mv5lMvzj9gX0F9BfWFPwAAAD9ODQAAAAAAAAGYAQAAMAAAAAUrdAYrdM4/YF9BfQX1hT8AAAA/XQ0AAAAAAAABmQEAADAAAAC3bdu2bdvOP2BfQX0F9YU/AAAAP10NAAAAAAAAAZoBAAAwAAAA1UQg10Qgzz9gX0F9BfWFPwAAAD9tDQAAAAAAAAGbAQAAMAAAAIeHh4eHh88/gB/BfQT3gT8AAAA/bQ0AAAAAAAABnAEAADAAAAA3yu43yu7PP4AfwX0E94E/AAAAP3wNAAAAAAAAAZ0BAAAwAAAAdAYrdAYr0D+AH8F9BPeBPwAAAD98DQAAAAAAAAGeAQAAMAAAAMynXsynXtA/gB/BfQT3gT8AAAA/jA0AAAAAAAABnwEAADAAAADsfqPsfqPQP4AfwX0E94E/AAAAP4wNAAAAAAAAAaABAAAwAAAADFboDFbo0D+AH8F9BPeBPwAAAD+cDQAAAAAAAAGhAQAAMAAAAPRiPvViPtE/gB/BfQT3gT8AAAA/nA0AAAAAAAABogEAADAAAABs27Zt27bRP2BfQX0F9YU/AAAAP6sNAAAAAAAAAaMBAAAwAAAAjLL7jbL70T9An8F8BvOJPwAAAD+rDQAAAAAAAAGkAQAAMAAAAK6JQK6JQNI/IN9BfAfxjT8AAAA/uw0AAAAAAAABpQEAADAAAACWlpaWlpbSP4AP4T2E95A/AAAAP7sNAAAAAAAAAaYBAAAwAAAA7jfK7jfK0j9wL6G9hPaSPwAAAD/LDQAAAAAAAAGnAQAAMAAAAA4PDw8PD9M/YE9hPYX1lD8AAAA/yw0AAAAAAAABqAEAADAAAAAu5lMv5lPTP2BPYT2F9ZQ/AAAAP9oNAAAAAAAAAakBAAAwAAAAhoeHh4eH0z9QbyG9hfSWPwAAAD/aDQAAAAAAAAGqAQAAMAAAAN4ou98ou9M/UG8hvYX0lj8AAAA/6g0AAAAAAAABqwEAADAAAABwlN1vlN3TP1BvIb2F9JY/AAAAP+oNAAAAAAAAAawBAAAwAAAAxjURyDUR1D9Qj+E8hvOYPwAAAD/5DQAAAAAAAAGtAQAAMAAAAFihM1ihM9Q/UI/hPIbzmD8AAAA/+Q0AAAAAAAABrgEAADAAAADmDFboDFbUP1CP4TyG85g/AAAAPwkOAAAAAAAAAa8BAAAwAAAAeHh4eHh41D9Qj+E8hvOYPwAAAD8JDgAAAAAAAAGwAQAAMAAAAAjkmgjkmtQ/UI/hPIbzmD8AAAA/GQ4AAAAAAAABsQEAADAAAADw8PDw8PDUP1CP4TyG85g/AAAAPxkOAAAAAAAAAbIBAAAwAAAASJIkSZIk1T9Qj+E8hvOYPwAAAD8oDgAAAAAAAAGzAQAAMAAAADKfejGfetU/UI/hPIbzmD8AAAA/KA4AAAAAAAABtAEAADAAAAAarNAZrNDVP1CP4TyG85g/AAAAPzgOAAAAAAAAAbUBAAAwAAAAArkmArkm1j9Qj+E8hvOYPwAAAD84DgAAAAAAAAG2AQAAMAAAAHoxn3oxn9Y/UI/hPIbzmD8AAAA/SA4AAAAAAAABtwEAADAAAAAqdAYrdAbXPzCvobyG8po/AAAAP0gOAAAAAAAAAbgBAAAwAAAApOx+o+x+1z8wz2E8h/GcPwAAAD9XDgAAAAAAAAG5AQAAMAAAAFQv5lMv5tc/MM9hPIfxnD8AAAA/Zw4AAAAAAAABugEAADAAAACU3W+U3W/YPxDvIbyH8J4/AAAAP2cOAAAAAAAAAbsBAAAwAAAA1Iv51Iv52D+AB/EdxHegPwAAAD9nDgAAAAAAAAG8AQAAMAAAALyYT72YT9k/eBfRXUR3oT8AAAA/dg4AAAAAAAABvQEAADAAAABs27Zt27bZP3AnsZ3EdqI/AAAAP4YOAAAAAAAAAb4BAAAwAAAA/kbZ/UbZ2T9oN5HdRHajPwAAAD+GDgAAAAAAAAG/AQAAMAAAAIyy+42y+9k/YEdxHcV1pD8AAAA/lg4AAAAAAAABwAEAADAAAABU6AxW6AzaP2BHcR3FdaQ/AAAAP5YOAAAAAAAAAcEBAAAwAAAAHh4eHh4e2j9YV1FdRXWlPwAAAD/ZDgAAAAAAAAHCAQAAMAAAAOZTL+ZTL9o/WFdRXUV1pT8AAAA/6A4AAAAAAAABwwEAADAAAAB2v1F2v1HaP1BnMZ3FdKY/AAAAP+gOAAAAAAAAAcQBAAAwAAAAzmCFzmCF2j9QdxHdRXSnPwAAAD/4DgAAAAAAAAHFAQAAMAAAAF7Mp17Mp9o/QIfxHMZzqD8AAAA/+A4AAAAAAAABxgEAADAAAAAmArkmArnaP0CH8RzGc6g/AAAAPwgPAAAAAAAAAccBAAAwAAAAtm3btm3b2j9Al9FcRnOpPwAAAD8IDwAAAAAAAAHIAQAAMAAAAH6j7H6j7No/QJfRXEZzqT8AAAA/Fw8AAAAAAAAByQEAADAAAAB+o+x+o+zaPzCnsZzGcqo/AAAAP1YPAAAAAAAAAcoBAAAwAAAAphfzqRfzuT/+A/gP4D/gPwAAAD8AAAAAAAAAAAHLAQAAMAAAAIZArolArrk//gP4D+A/4D8AAAA/XgAAAAAAAAABzAEAADAAAABGkiRJkiS5P/4D+A/gP+A/AAAAP20AAAAAAAAAAc0BAAAwAAAABuSaCOSauD/+A/gP4D/gPwAAAD9tAAAAAAAAAAHOAQAAMAAAAMY1Ecg1Ebg//gP4D+A/4D8AAAA/fQAAAAAAAAABzwEAADAAAABmsEJnsEK3P/4D+A/gP+A/AAAAP30AAAAAAAAAAdABAAAwAAAApqWlpaWltT/+A/gP4D/gPwAAAD+MAAAAAAAAAAHRAQAAMAAAAAJyTQRyTbQ//gP4D+A/4D8AAAA/jAAAAAAAAAAB0gEAADAAAABiPvViPvWyP/4D+A/gP+A/AAAAP5wAAAAAAAAAAdMBAAAwAAAAwgqdwQqdsT/+A/gP4D/gPwAAAD+cAAAAAAAAAAHUAQAAMAAAAHyj7H6j7K4//gT2E9hP4D8AAAA/rAAAAAAAAAAB1QEAADAAAAC83yi73yirP/4E9hPYT+A/AAAAP6wAAAAAAAAAAdYBAAAwAAAAtG3btm3bpj/+BPYT2E/gPwAAAD+7AAAAAAAAAAHXAQAAMAAAACxYoTNYoaM//gT2E9hP4D8AAAA/uwAAAAAAAAAB2AEAADAAAADs8PDw8PCgP/4E9hPYT+A/AAAAP8sAAAAAAAAAAdkBAAAwAAAAWBOBXBOBnD/+BPYT2E/gPwAAAD/LAAAAAAAAAAHaAQAAMAAAAFihM1ihM5g//gT2E9hP4D8AAAA/2wAAAAAAAAAB2wEAADAAAADIi/nUi/mUP/4E9hPYT+A/AAAAP9sAAAAAAAAAAdwBAAAwAAAAyNLS0tLSkj/+BPYT2E/gPwAAAD/qAAAAAAAAAAHdAQAAMAAAAJB6MZ96MY8//gT2E9hP4D8AAAA/+gAAAAAAAAAB3gEAADAAAACQwQqdwQqNP/4E9hPYT+A/AAAAP/oAAAAAAAAAAd8BAAAwAAAAgAjkmgjkij/+BfQX0F/gPwAAAD8JAQAAAAAAAAHgAQAAMAAAAJB6MZ96MY8/BfgP4D+A3z8AAAA/AAAAAAAAAAAB4QEAADAAAACQwQqdwQqNPwX4D+A/gN8/AAAAPz4AAAAAAAAAAeIBAAAwAAAAgAjkmgjkij8F+A/gP4DfPwAAAD8+AAAAAAAAAAHjAQAAMAAAAJBPvZhPvYg/BfgP4D+A3z8AAAA/TgAAAAAAAAAB5AEAADAAAACQT72YT72IPwP6C+gvoN8/AAAAP14AAAAAAAAAAeUBAAAwAAAAkJaWlpaWhj8D+gvoL6DfPwAAAD9tAAAAAAAAAAHmAQAAMAAAAIDdb5Tdb4Q/A/oL6C+g3z8AAAA/bQAAAAAAAAAB5wEAADAAAACA3W+U3W+EPwH8B/AfwN8/AAAAP30AAAAAAAAAAegBAAAwAAAAkCRJkiRJgj8B/AfwH8DfPwAAAD+MAAAAAAAAAAHpAQAAMAAAAJAkSZIkSYI/Af4D+A/g3z8AAAA/jAAAAAAAAAAB6gEAADAAAACAayKQayKAPwH+A/gP4N8/AAAAP5wAAAAAAAAAAesBAAAwAAAAgGsikGsigD8AAAAAAADgPwAAAD+cAAAAAAAAAAHsAQAAMAAAAABl9xtl93s/AAH+A/gP4D8AAAA/rAAAAAAAAAAB7QEAADAAAAAA86kX86l3PwAC/AfwH+A/AAAAP7sAAAAAAAAAAe4BAAAwAAAAAPOpF/Opdz/+AvoL6C/gPwAAAD+7AAAAAAAAAAHvAQAAMAAAAACBXBOBXHM//gL6C+gv4D8AAAA/2wAAAAAAAAAB8AEAADAAAAAAgVwTgVxzP/4D+A/gP+A/AAAAPyMBAAAAAAAAAfEBAAAwAAAAAIFcE4Fccz/+BfQX0F/gPwAAAD8zAQAAAAAAAAHyAQAAMAAAAABl9xtl93s//AbyG8hv4D8AAAA/QwEAAAAAAAAB8wEAADAAAACQJEmSJEmCP/wH8B/Af+A/AAAAP0MBAAAAAAAAAfQBAAAwAAAAgN1vlN1vhD/8CO4juI/gPwAAAD9SAQAAAAAAAAH1AQAAMAAAAJCWlpaWloY//AnsJ7Cf4D8AAAA/UgEAAAAAAAAB9gEAADAAAACACOSaCOSKP/oK6iuor+A/AAAAP2IBAAAAAAAAAfcBAAAwAAAAkMEKncEKjT/6C+gvoL/gPwAAAD9xAQAAAAAAAAH4AQAAMAAAAEh2v1F2v5E/+g3kN5Df4D8AAAA/cQEAAAAAAAAB+QEAADAAAADI0tLS0tKSP/oN5DeQ3+A/AAAAP3EBAAAAAAAAAfoBAAAwAAAAWOgMVugMlj/6DuI7iO/gPwAAAD+BAQAAAAAAAAH7AQAAMAAAAFihM1ihM5g/+BDeQ3gP4T8AAAA/kQEAAAAAAAAB/AEAADAAAABIWlpaWlqaP/gR3EdwH+E/AAAAP5EBAAAAAAAAAf0BAAAwAAAAWBOBXBOBnD/2EtpLaC/hPwAAAD+RAQAAAAAAAAH+AQAAMAAAANhvlN1vlJ0/9hPYT2A/4T8AAAA/oAEAAAAAAAAB/wEAADAAAABYzKdezKeeP/YU1lNYT+E/AAAAP7ABAAAAAAAAAQACAAAwAAAA2Ci73yi7nz/2FdRXUF/hPwAAAD+wAQAAAAAAAAEBAgAAMAAAAAK5JgK5JtY/UGM5jeU0tj8AAAA/AAAAAAAAAAABAgIAADAAAAACuSYCuSbWP0hzGc1lNLc/AAAAPz4AAAAAAAAAAQMCAAAwAAAAArkmArkm1j9Ag/kM5jO4PwAAAD9OAAAAAAAAAAEEAgAAMAAAADqDFTqDFdY/NJvJbCazuT8AAAA/TgAAAAAAAAABBQIAADAAAABwTQRyTQTWPyS7iewmsrs/AAAAP14AAAAAAAAAAQYCAAAwAAAAcE0Eck0E1j8M6ymsp7C+PwAAAD9eAAAAAAAAAAEHAgAAMAAAAHBNBHJNBNY/dhXVVVRXwT8AAAA/bQAAAAAAAAABCAIAADAAAABwTQRyTQTWP2oxncV0FsM/AAAAP20AAAAAAAAAAQkCAAAwAAAAcE0Eck0E1j9QYT2F9RTGPwAAAD99AAAAAAAAAAEKAgAAMAAAADqDFTqDFdY/NpXVVFZTyT8AAAA/owAAAAAAAAABCwIAADAAAAACuSYCuSbWPxrJbSS3kcw/AAAAP7MAAAAAAAAAAQwCAAAwAAAAkiRJkiRJ1j8C/QX0F9DPPwAAAD/CAAAAAAAAAAENAgAAMAAAAOrFfOrFfNY/cxzHcRzH0T8AAAA/wgAAAAAAAAABDgIAADAAAAB6MZ96MZ/WP2E8h/EcxtM/AAAAP8IAAAAAAAAAAQ8CAAAwAAAACp3BCp3B1j9RYD+B/QTWPwAAAD/SAAAAAAAAAAEQAgAAMAAAANLS0tLS0tY/P4L7CO4j2D8AAAA/4QAAAAAAAAABEQIAADAAAADS0tLS0tLWPzGiu4juIto/AAAAP+EAAAAAAAAAARICAAAwAAAA0tLS0tLS1j8fwnsI7yHcPwAAAD/hAAAAAAAAAAETAgAAMAAAACp0Bit0Btc/Ed5DeA/h3T8AAAA/8QAAAAAAAAABFAIAADAAAADyqRfzqRfXPwP6C+gvoN8/AAAAP/EAAAAAAAAAARUCAAAwAAAAut8ou98o1z/6C+gvoL/gPwAAAD8BAQAAAAAAAAEWAgAAMAAAAIIVOoMVOtc/9BjOYziP4T8AAAA/EAEAAAAAAAABFwIAADAAAABKS0tLS0vXP+4ktpPYTuI/AAAAPxABAAAAAAAAARgCAAAwAAAAEoFcE4Fc1z/mMprLaC7jPwAAAD8gAQAAAAAAAAEZAgAAMAAAABKBXBOBXNc/4D6C+wju4z8AAAA/IAEAAAAAAAABGgIAADAAAAASgVwTgVzXP9pLaC+hveQ/AAAAPyABAAAAAAAAARsCAAAwAAAAEoFcE4Fc1z/UV1BfQX3lPwAAAD8wAQAAAAAAAAEcAgAAMAAAABKBXBOBXNc/0GM4j+E85j8AAAA/PwEAAAAAAAABHQIAADAAAAASgVwTgVzXP8hwHsN5DOc/AAAAPz8BAAAAAAAAAR4CAAAwAAAAEoFcE4Fc1z/CewjvIbznPwAAAD9PAQAAAAAAAAEfAgAAMAAAABKBXBOBXNc/vobyGspr6D8AAAA/TwEAAAAAAAABIAIAADAAAABKS0tLS0vXP7aR3EZyG+k/AAAAP14BAAAAAAAAASECAAAwAAAAghU6gxU61z+0mcxmMpvpPwAAAD9eAQAAAAAAAAEiAgAAMAAAAIIVOoMVOtc/sKG8hvIa6j8AAAA/bgEAAAAAAAABIwIAADAAAAC63yi73yjXP6yorqK6iuo/AAAAP24BAAAAAAAAASQCAAAwAAAA8qkX86kX1z+orqK6iurqPwAAAD9+AQAAAAAAAAElAgAAMAAAACp0Bit0Btc/qLOYzmI66z8AAAA/fgEAAAAAAAABJgIAADAAAAAqdAYrdAbXP6S3kN5Ceus/AAAAP40BAAAAAAAAAScCAAAwAAAAKnQGK3QG1z+kuorqKqrrPwAAAD+NAQAAAAAAAAEoAgAAMAAAACp0Bit0Btc/pLuI7iK66z8AAAA/nQEAAAAAAAABKQIAADAAAAAqdAYrdAbXP6C9hPYS2us/AAAAP50BAAAAAAAAASoCAAAwAAAAKnQGK3QG1z+gvoL6CurrPwAAAD+tAQAAAAAAAAErAgAAMAAAACp0Bit0Btc/oL+A/gL66z8AAAA/2wEAAAAAAAABLAIAADAAAAAqdAYrdAbXP6DBfAbzGew/AAAAP+sBAAAAAAAAAS0CAAAwAAAA8qkX86kX1z+gw3gO4znsPwAAAD/rAQAAAAAAAAEuAgAAMAAAALrfKLvfKNc/nMZyGstp7D8AAAA/6wEAAAAAAAABLwIAADAAAAC63yi73yjXP5zIbiK7iew/AAAAP/sBAAAAAAAAATACAAAwAAAAut8ou98o1z+cymoqq6nsPwAAAD/7AQAAAAAAAAExAgAAMAAAALrfKLvfKNc/msxmMpvJ7D8AAAA/CgIAAAAAAAABMgIAADAAAAC63yi73yjXP5rNZDaT2ew/AAAAPwoCAAAAAAAAATMCAAAwAAAAut8ou98o1z+azmI6i+nsPwAAAD8aAgAAAAAAAAE0AgAAMAAAAAK5JgK5JtY/pLyG8hrK6z8AAAA/AAAAAAAAAAABNQIAADAAAAACuSYCuSbWP6C9hPYS2us/AAAAP5wAAAAAAAAAATYCAAAwAAAAArkmArkm1j+gvoL6CurrPwAAAD+sAAAAAAAAAAE3AgAAMAAAAAK5JgK5JtY/oL+A/gL66z8AAAA/ywAAAAAAAAABOAIAADAAAADK7jfK7jfWP6C/gP4C+us/AAAAP8sAAAAAAAAAATkCAAAwAAAAkiRJkiRJ1j+gwH4C+wnsPwAAAD/aAAAAAAAAAAE6AgAAMAAAAJIkSZIkSdY/oMF8BvMZ7D8AAAA/2gAAAAAAAAABOwIAADAAAABYWlpaWlrWP6DDeA7jOew/AAAAP+oAAAAAAAAAATwCAAAwAAAAIpBrIpBr1j+exHYS20nsPwAAAD/qAAAAAAAAAAE9AgAAMAAAALL7jbL7jdY/nsV0FtNZ7D8AAAA/+gAAAAAAAAABPgIAADAAAAB6MZ96MZ/WP5zGchrLaew/AAAAP/oAAAAAAAAAAT8CAAAwAAAAejGfejGf1j+cyG4iu4nsPwAAAD8JAQAAAAAAAAFAAgAAMAAAAAqdwQqdwdY/nMlsJrOZ7D8AAAA/CQEAAAAAAAABQQIAADAAAAAKncEKncHWP5zKaiqrqew/AAAAPxkBAAAAAAAAAUICAAAwAAAA0tLS0tLS1j+ay2guo7nsPwAAAD8ZAQAAAAAAAAFDAgAAMAAAAJoI5JoI5NY/mstoLqO57D8AAAA/pgEAAAAAAAABRAIAADAAAABiPvViPvXWP5rLaC6juew/AAAAP7UBAAAAAAAAAUUCAAAwAAAAKnQGK3QG1z+ay2guo7nsPwAAAD/FAQAAAAAAAAFGAgAAMAAAAPKpF/OpF9c/nMlsJrOZ7D8AAAA/xQEAAAAAAAABRwIAADAAAAC63yi73yjXP5zHcB7Deew/AAAAP9QBAAAAAAAAAUgCAAAwAAAAghU6gxU61z+exHYS20nsPwAAAD/kAQAAAAAAAAFJAgAAMAAAAEpLS0tLS9c/oMN4DuM57D8AAAA/5AEAAAAAAAABSgIAADAAAAASgVwTgVzXP6DBfAbzGew/AAAAP+QBAAAAAAAAAUsCAAAwAAAAEoFcE4Fc1z+gwH4C+wnsPwAAAD/0AQAAAAAAAAFMAgAAMAAAABKBXBOBXNc/oL+A/gL66z8AAAA/AwIAAAAAAAABTQIAADAAAADatm3btm3XP6C+gvoK6us/AAAAPwMCAAAAAAAAAU4CAAAwAAAApOx+o+x+1z+kvIbyGsrrPwAAAD8TAgAAAAAAAAFPAgAAMAAAAGoikGsikNc/pLmM5jKa6z8AAAA/EwIAAAAAAAABUAIAADAAAAAyWKEzWKHXP6S4juI6ius/AAAAPyMCAAAAAAAAAVECAAAwAAAA+o2y+42y1z+mtZTWUlrrPwAAAD8jAgAAAAAAAAFSAgAAMAAAAMLDw8PDw9c/qLOYzmI66z8AAAA/MgIAAAAAAAABUwIAADAAAACM+dSL+dTXP6ixnMZyGus/AAAAPzICAAAAAAAAAVQCAAAwAAAAVC/mUy/m1z+osJ7CegrrPwAAAD9CAgAAAAAAAAFVAgAAMAAAAFQv5lMv5tc/qK+gvoL66j8AAAA/QgIAAAAAAAABVgIAADAAAAAaZfcbZffXP6iuorqK6uo/AAAAP1ECAAAAAAAAAVcCAAAwAAAA8PDw8PDw1D9sKa2ltJbCPwAAAD8AAAAAAAAAAAFYAgAAMAAAAPDw8PDw8NQ/cCG9hfQWwj8AAAA/TwAAAAAAAAABWQIAADAAAADw8PDw8PDUP3QZzWU0l8E/AAAAP08AAAAAAAAAAVoCAAAwAAAA8PDw8PDw1D92FdVVVFfBPwAAAD9eAAAAAAAAAAFbAgAAMAAAAPDw8PDw8NQ/fA3lNZTXwD8AAAA/XgAAAAAAAAABXAIAADAAAAC4JgK5JgLVP34F9RXUV8A/AAAAP24AAAAAAAAAAV0CAAAwAAAAgFwTgVwT1T+AAf0F9BfAPwAAAD9uAAAAAAAAAAFeAgAAMAAAAEiSJEmSJNU/CPMZzGcwvz8AAAA/fQAAAAAAAAABXwIAADAAAABIkiRJkiTVPwzrKaynsL4/AAAAP40AAAAAAAAAAWACAAAwAAAASJIkSZIk1T8Q4zmM5zC+PwAAAD+NAAAAAAAAAAFhAgAAMAAAABDINRHINdU/FNtJbCexvT8AAAA/nQAAAAAAAAABYgIAADAAAAAQyDURyDXVPxjTWUxnMb0/AAAAP50AAAAAAAAAAWMCAAAwAAAA2P1G2f1G1T8cy2ksp7G8PwAAAD+sAAAAAAAAAAFkAgAAMAAAAKAzWKEzWNU/JLuJ7Cayuz8AAAA/rAAAAAAAAAABZQIAADAAAACgM1ihM1jVPyizmcxmMrs/AAAAP7wAAAAAAAAAAWYCAAAwAAAAaGlpaWlp1T8sq6msprK6PwAAAD+8AAAAAAAAAAFnAgAAMAAAADKfejGfetU/MKO5jOYyuj8AAAA/zAAAAAAAAAABaAIAADAAAAAyn3oxn3rVPzSbyWwms7k/AAAAP9sAAAAAAAAAAWkCAAAwAAAA+NSL+dSL1T80m8lsJrO5PwAAAD/bAAAAAAAAAAFqAgAAMAAAAMAKncEKndU/LKuprKayuj8AAAA/hwEAAAAAAAABawIAADAAAADACp3BCp3VPyizmcxmMrs/AAAAP5cBAAAAAAAAAWwCAAAwAAAAwAqdwQqd1T8kw3kM5zG8PwAAAD+mAQAAAAAAAAFtAgAAMAAAAIhArolArtU/HMtpLKexvD8AAAA/pgEAAAAAAAABbgIAADAAAACIQK6JQK7VPxTbSWwnsb0/AAAAP7YBAAAAAAAAAW8CAAAwAAAAUHa/UXa/1T8Q4zmM5zC+PwAAAD+2AQAAAAAAAAFwAgAAMAAAAFB2v1F2v9U/CPMZzGcwvz8AAAA/xgEAAAAAAAABcQIAADAAAAAarNAZrNDVPwT7CewnsL8/AAAAP8YBAAAAAAAAAXICAAAwAAAAGqzQGazQ1T+AAf0F9BfAPwAAAD/VAQAAAAAAAAFzAgAAMAAAAOLh4eHh4dU/fgX1FdRXwD8AAAA/1QEAAAAAAAABdAIAADAAAADi4eHh4eHVP3wJ7SW0l8A/AAAAP+UBAAAAAAAAAXUCAAAwAAAAqBfzqRfz1T94Ed1FdBfBPwAAAD/lAQAAAAAAAAF2AgAAMAAAAHBNBHJNBNY/dhXVVVRXwT8AAAA/9AEAAAAAAAABdwIAADAAAAA6gxU6gxXWP3QZzWU0l8E/AAAAP/QBAAAAAAAAAXgCAAAwAAAAArkmArkm1j9yHcV1FNfBPwAAAD8EAgAAAAAAAAF5AgAAMAAAAAK5JgK5JtY/cCG9hfQWwj8AAAA/BAIAAAAAAAABegIAADAAAADK7jfK7jfWP3AhvYX0FsI/AAAAPxQCAAAAAAAAAXsCAAAwAAAAkiRJkiRJ1j9uJbWV1FbCPwAAAD8UAgAAAAAAAAF8AgAAMAAAAFhaWlpaWtY/ai2ltZTWwj8AAAA/IwIAAAAAAAABfQIAADAAAAAikGsikGvWP2oxncV0FsM/AAAAPyMCAAAAAAAAAX4CAAAwAAAA6sV86sV81j9qMZ3FdBbDPwAAAD8zAgAAAAAAAAF/AgAAMAAAAOrFfOrFfNY/ZjWV1VRWwz8AAAA/MwIAAAAAAAABgAIAADAAAABArolAroniPxzLaSynsbw/AAAAPwAAAAAAAAAAAYECAAAwAAAAXBOBXBOB4j8cy2ksp7G8PwAAAD8fAAAAAAAAAAGCAgAAMAAAAHh4eHh4eOI/HMtpLKexvD8AAAA/TgAAAAAAAAABgwIAADAAAACwQmewQmfiPxjTWUxnMb0/AAAAP04AAAAAAAAAAYQCAAAwAAAAzKdezKde4j8M6ymsp7C+PwAAAD9OAAAAAAAAAAGFAgAAMAAAAANyTQRyTeI/BPsJ7Cewvz8AAAA/XQAAAAAAAAABhgIAADAAAAAh10Qg10TiP3wJ7SW0l8A/AAAAP20AAAAAAAAAAYcCAAAwAAAAWKEzWKEz4j92FdVVVFfBPwAAAD9tAAAAAAAAAAGIAgAAMAAAAJBrIpBrIuI/biW1ldRWwj8AAAA/fQAAAAAAAAABiQIAADAAAADINRHINRHiP2Y1ldVUVsM/AAAAP30AAAAAAAAAAYoCAAAwAAAA45oI5JoI4j9eRXUV1VXEPwAAAD+MAAAAAAAAAAGLAgAAMAAAABtl9xtl9+E/VlVVVVVVxT8AAAA/jAAAAAAAAAABjAIAADAAAAA3yu43yu7hP0xpLaW1lMY/AAAAP5wAAAAAAAAAAY0CAAAwAAAAUy/mUy/m4T9Agf0E9hPIPwAAAD+cAAAAAAAAAAGOAgAAMAAAAIz51Iv51OE/Mp3FdBbTyT8AAAA/rAAAAAAAAAABjwIAADAAAACM+dSL+dThPya1ldRWUss/AAAAP6wAAAAAAAAAAZACAAAwAAAAxMPDw8PD4T8a0V1EdxHNPwAAAD+7AAAAAAAAAAGRAgAAMAAAAOAou98ou+E/CuktpLeQzj8AAAA/uwAAAAAAAAABkgIAADAAAAD7jbL7jbLhP3sK6ymsp9A/AAAAP8sAAAAAAAAAAZMCAAAwAAAA+42y+42y4T9zGstpLKfRPwAAAD/LAAAAAAAAAAGUAgAAMAAAABfzqRfzqeE/ayqrqaym0j8AAAA/2gAAAAAAAAABlQIAADAAAAAzWKEzWKHhP2U4j+E8htM/AAAAP9oAAAAAAAAAAZYCAAAwAAAAM1ihM1ih4T9dRHcR3UXUPwAAAD/qAAAAAAAAAAGXAgAAMAAAAE+9mE+9mOE/V1JbSW0l1T8AAAA/6gAAAAAAAAABmAIAADAAAABPvZhPvZjhP1FeQ3kN5dU/AAAAP/oAAAAAAAAAAZkCAAAwAAAAayKQayKQ4T9LbCexncTWPwAAAD/6AAAAAAAAAAGaAgAAMAAAAGsikGsikOE/Q3gP4T2E1z8AAAA/CQEAAAAAAAABmwIAADAAAABrIpBrIpDhPz2G8xjOY9g/AAAAPwkBAAAAAAAAAZwCAAAwAAAAh4eHh4eH4T85kN9AfgPZPwAAAD8ZAQAAAAAAAAGdAgAAMAAAAIeHh4eHh+E/NZrLaC6j2T8AAAA/GQEAAAAAAAABngIAADAAAACi7H6j7H7hPy2kt5DeQto/AAAAPykBAAAAAAAAAZ8CAAAwAAAAwFF2v1F24T8ntJfQXkLbPwAAAD8pAQAAAAAAAAGgAgAAMAAAANy2bdu2beE/H8R3EN9B3D8AAAA/OAEAAAAAAAABoQIAADAAAADctm3btm3hPxXWU1hPYd0/AAAAPzgBAAAAAAAAAaICAAAwAAAA3LZt27Zt4T8P5DeQ30DePwAAAD9IAQAAAAAAAAGjAgAAMAAAAPcbZfcbZeE/Ce4juI/g3j8AAAA/SAEAAAAAAAABpAIAADAAAAD3G2X3G2XhPwX4D+A/gN8/AAAAP1cBAAAAAAAAAaUCAAAwAAAA9xtl9xtl4T8AAvwH8B/gPwAAAD9nAQAAAAAAAAGmAgAAMAAAAPcbZfcbZeE//AbyG8hv4D8AAAA/ZwEAAAAAAAABpwIAADAAAAD3G2X3G2XhP/oO4juI7+A/AAAAP2cBAAAAAAAAAagCAAAwAAAA9xtl9xtl4T/2E9hPYD/hPwAAAD93AQAAAAAAAAGpAgAAMAAAAPcbZfcbZeE/9BjOYziP4T8AAAA/dwEAAAAAAAABqgIAADAAAAD3G2X3G2XhP/IdxHcQ3+E/AAAAP4YBAAAAAAAAAasCAAAwAAAA9xtl9xtl4T/uIrqL6C7iPwAAAD+WAQAAAAAAAAGsAgAAMAAAANy2bdu2beE/7Caym8hu4j8AAAA/lgEAAAAAAAABrQIAADAAAADctm3btm3hP+worqO4juI/AAAAP68BAAAAAAAAAa4CAAAwAAAA3LZt27Zt4T/qK6ivoL7iPwAAAD+vAQAAAAAAAAGvAgAAMAAAANy2bdu2beE/6C6iu4ju4j8AAAA/vgEAAAAAAAABsAIAADAAAADAUXa/UXbhP+gwnsN4DuM/AAAAP74BAAAAAAAAAbECAAAwAAAAwFF2v1F24T/mMprLaC7jPwAAAD/OAQAAAAAAAAGyAgAAMAAAAKLsfqPsfuE/5jWU11Be4z8AAAA/zgEAAAAAAAABswIAADAAAACi7H6j7H7hP+Y2kttIbuM/AAAAP90BAAAAAAAAAbQCAAAwAAAAoux+o+x+4T/kOI7jOI7jPwAAAD/dAQAAAAAAAAG1AgAAMAAAAKLsfqPsfuE/5DqK6yiu4z8AAAA/7QEAAAAAAAABtgIAADAAAACi7H6j7H7hP+I7iO8gvuM/AAAAP+0BAAAAAAAAAbcCAAAwAAAAoux+o+x+4T/iPYT3EN7jPwAAAD/9AQAAAAAAAAG4AgAAMAAAAKLsfqPsfuE/4D6C+wju4z8AAAA//QEAAAAAAAABuQIAADAAAACi7H6j7H7hP+BAfgP5DeQ/AAAAPwwCAAAAAAAAAboCAAAwAAAAoux+o+x+4T/eQnoL6S3kPwAAAD8MAgAAAAAAAAG7AgAAMAAAAKLsfqPsfuE/3kV0F9Fd5D8AAAA/HAIAAAAAAAABvAIAADAAAACi7H6j7H7hP9xHcB/BfeQ/AAAAPxwCAAAAAAAAAb0CAAAwAAAAoux+o+x+4T/aSmorqa3kPwAAAD8sAgAAAAAAAAG+AgAAMAAAAKLsfqPsfuE/2E1kN5Hd5D8AAAA/LAIAAAAAAAABvwIAADAAAACi7H6j7H7hP9hPYD+B/eQ/AAAAPzsCAAAAAAAAAcACAAAwAAAAoux+o+x+4T/WUlpLaS3lPwAAAD9LAgAAAAAAAAHBAgAAMAAAAKLsfqPsfuE/1FVUV1Fd5T8AAAA/SwIAAAAAAAABwgIAADAAAACi7H6j7H7hP9RXUF9BfeU/AAAAP0sCAAAAAAAAAcMCAAAwAAAAh4eHh4eH4T/UWUxnMZ3lPwAAAD9aAgAAAAAAAAHEAgAAMAAAAIeHh4eHh+E/0FxGcxnN5T8AAAA/WgIAAAAAAAABxQIAADAAAACHh4eHh4fhP9BfQH8B/eU/AAAAP2oCAAAAAAAAAcYCAAAwAAAAh4eHh4eH4T/QYjqL6SzmPwAAAD96AgAAAAAAAAHHAgAAMAAAAIeHh4eHh+E/0GQ2k9lM5j8AAAA/egIAAAAAAAAByAIAADAAAABrIpBrIpDhP8xnMJ/BfOY/AAAAP3oCAAAAAAAAAckCAAAwAAAAayKQayKQ4T/MayivobzmPwAAAD+JAgAAAAAAAAHKAgAAMAAAAE+9mE+9mOE/yG8gv4H85j8AAAA/iQIAAAAAAAABywIAADAAAABPvZhPvZjhP8hyGstpLOc/AAAAP5kCAAAAAAAAAcwCAAAwAAAAM1ihM1ih4T/GdRTXUVznPwAAAD+pAgAAAAAAAAHNAgAAMAAAADNYoTNYoeE/xHgO4zmM5z8AAAA/qQIAAAAAAAABzgIAADAAAAAX86kX86nhP8J8BvMZzOc/AAAAP7gCAAAAAAAAAc8CAAAwAAAAF/OpF/Op4T/AfwD/AfznPwAAAD+4AgAAAAAAAAHQAgAAMAAAAPuNsvuNsuE/voL6Cuor6D8AAAA/yAIAAAAAAAAB0QIAADAAAADgKLvfKLvhP76H8B7Ce+g/AAAAP8gCAAAAAAAAAdICAAAwAAAA4Ci73yi74T+6i+guorvoPwAAAD/XAgAAAAAAAAHTAgAAMAAAAOAou98ou+E/uo/gPoL76D8AAAA/1wIAAAAAAAAB1AIAADAAAADEw8PDw8PhP7aS2kpqK+k/AAAAP+cCAAAAAAAAAdUCAAAwAAAAqF7Mp17M4T+2l9BeQnvpPwAAAD/nAgAAAAAAAAHWAgAAMAAAAKhezKdezOE/sprKaiqr6T8AAAA/9wIAAAAAAAAB1wIAADAAAACM+dSL+dThP7KdxHYS2+k/AAAAP/cCAAAAAAAAAdgCAAAwAAAAjPnUi/nU4T+wobyG8hrqPwAAAD8GAwAAAAAAAAHZAgAAMAAAAHCU3W+U3eE/rqO4juI66j8AAAA/BgMAAAAAAAAB2gIAADAAAABTL+ZTL+bhP66msprKauo/AAAAPxYDAAAAAAAAAdsCAAAwAAAAUy/mUy/m4T+sqK6iuorqPwAAAD8WAwAAAAAAAAHcAgAAMAAAADfK7jfK7uE/rKuorqK66j8AAAA/JgMAAAAAAAAB3QIAADAAAAAbZfcbZffhP6iuorqK6uo/AAAAPyYDAAAAAAAAAd4CAAAwAAAA////////4T+osZzGchrrPwAAAD81AwAAAAAAAAHfAgAAMAAAAMg1Ecg1EeI/prSW0lpK6z8AAAA/NQMAAAAAAAAB4AIAADAAAAB0Bit0BiviP6S6iuoqqus/AAAAP0UDAAAAAAAAAeECAAAwAAAAPDw8PDw84j+gvYT2EtrrPwAAAD9UAwAAAAAAAAHiAgAAMAAAAOcMVugMVuI/oMF8BvMZ7D8AAAA/VAMAAAAAAAAB4wIAADAAAACwQmewQmfiP57EdhLbSew/AAAAP2QDAAAAAAAAAeQCAAAwAAAAQK6JQK6J4j+cx3Aew3nsPwAAAD90AwAAAAAAAAHlAgAAMAAAAAnkmgjkmuI/nMlsJrOZ7D8AAAA/dAMAAAAAAAAB5gIAADAAAAC0tLS0tLTiP5rLaC6juew/AAAAP3QDAAAAAAAAAecCAAAwAAAAfOrFfOrF4j+azWQ2k9nsPwAAAD+DAwAAAAAAAAHoAgAAMAAAACi73yi73+I/ms5iOovp7D8AAAA/gwMAAAAAAAAB6QIAADAAAADx8PDw8PDiP5jPYD6D+ew/AAAAP5MDAAAAAAAAAeoCAAAwAAAAuSYCuSYC4z+Yz2A+g/nsPwAAAD+TAwAAAAAAAAHrAgAAMAAAAGT3G2X3G+M/mNBeQnsJ7T8AAAA/owMAAAAAAAAB7AIAADAAAAAsLS0tLS3jP5jQXkJ7Ce0/AAAAP7IDAAAAAAAAAe0CAAAwAAAAvZhPvZhP4z+Y0F5CewntPwAAAD+yAwAAAAAAAAHuAgAAMAAAAE4Eck0EcuM/mNBeQnsJ7T8AAAA/sgMAAAAAAAAB7wIAADAAAADBCp3BCp3jP5jQXkJ7Ce0/AAAAP8IDAAAAAAAAAfACAAAwAAAAUna/UXa/4z+Y0F5CewntPwAAAD/CAwAAAAAAAAHxAgAAMAAAAKkX86kX8+M/mNBeQnsJ7T8AAAA/wgMAAAAAAAAB8gIAADAAAAAeHh4eHh7kP5jQXkJ7Ce0/AAAAP9IDAAAAAAAAAfMCAAAwAAAAkSRJkiRJ5D+Y0F5CewntPwAAAD/SAwAAAAAAAAH0AgAAMAAAACKQayKQa+Q/mNBeQnsJ7T8AAAA/4gMAAAAAAAAB9QIAADAAAADOYIXOYIXkP5jQXkJ7Ce0/AAAAP+IDAAAAAAAAAfYCAAAwAAAAX8ynXsyn5D+Y0F5CewntPwAAAD/xAwAAAAAAAAH3AgAAMAAAANLS0tLS0uQ/mNFcRnMZ7T8AAAA/8QMAAAAAAAAB+AIAADAAAABjPvViPvXkP5jRXEZzGe0/AAAAPwEEAAAAAAAAAfkCAAAwAAAA8qkX86kX5T+Y0VxGcxntPwAAAD8BBAAAAAAAAAH6AgAAMAAAAIMVOoMVOuU/mNFcRnMZ7T8AAAA/EQQAAAAAAAAB+wIAADAAAADctm3btm3lP5jRXEZzGe0/AAAAPxEEAAAAAAAAAfwCAAAwAAAAT72YT72Y5T+Y0VxGcxntPwAAAD8gBAAAAAAAAAH9AgAAMAAAAN8ou98ou+U/mNFcRnMZ7T8AAAA/IAQAAAAAAAAB/gIAADAAAABwlN1vlN3lP5jRXEZzGe0/AAAAPzAEAAAAAAAAAf8CAAAwAAAAG2X3G2X35T+Y0VxGcxntPwAAAD8wBAAAAAAAAAEAAwAAMAAAAMg1Ecg1EeY/mNFcRnMZ7T8AAAA/PwQAAAAAAAABAQMAADAAAAB0Bit0BivmP5jRXEZzGe0/AAAAPz8EAAAAAAAAAQIDAAAwAAAAIddEINdE5j+Y0VxGcxntPwAAAD9PBAAAAAAAAAEDAwAAMAAAAMynXsynXuY/mNFcRnMZ7T8AAAA/XwQAAAAAAAABBAMAADAAAACwQmewQmfmP5jRXEZzGe0/AAAAP18EAAAAAAAAAQUDAAAwAAAAXBOBXBOB5j+Y0VxGcxntPwAAAD9fBAAAAAAAAAEGAwAAMAAAAO1+o+x+o+Y/mNBeQnsJ7T8AAAA/bgQAAAAAAAABBwMAADAAAACYT72YT73mP5jQXkJ7Ce0/AAAAP24EAAAAAAAAAQgDAAAwAAAARCDXRCDX5j+Y0F5CewntPwAAAD9+BAAAAAAAAAEJAwAAMAAAAA1W6AxW6OY/mNBeQnsJ7T8AAAA/jgQAAAAAAAABCgMAADAAAAC5JgK5JgLnP5jQXkJ7Ce0/AAAAP44EAAAAAAAAAQsDAAAwAAAAZPcbZfcb5z+Y0F5CewntPwAAAD+OBAAAAAAAAAEMAwAAMAAAABHINRHINec/mNBeQnsJ7T8AAAA/nQQAAAAAAAABDQMAADAAAAChM1ihM1jnP5jQXkJ7Ce0/AAAAP50EAAAAAAAAAQ4DAAAwAAAAFTqDFTqD5z+Y0F5CewntPwAAAD+tBAAAAAAAAAEPAwAAMAAAAIlArolAruc/mM9gPoP57D8AAAA/rQQAAAAAAAABEAMAADAAAAD+Rtn9RtnnP5jPYD6D+ew/AAAAP7wEAAAAAAAAAREDAAAwAAAAcU0Eck0E6D+azmI6i+nsPwAAAD+8BAAAAAAAAAESAwAAMAAAAOZTL+ZTL+g/ms5iOovp7D8AAAA/zAQAAAAAAAABEwMAADAAAAB1v1F2v1HoP5rOYjqL6ew/AAAAP8wEAAAAAAAAARQDAAAwAAAABit0Bit06D+azmI6i+nsPwAAAD/cBAAAAAAAAAEVAwAAMAAAAJaWlpaWlug/ms5iOovp7D8AAAA/3AQAAAAAAAABFgMAADAAAAAKncEKncHoP5rOYjqL6ew/AAAAP+sEAAAAAAAAARcDAAAwAAAAfqPsfqPs6D+azmI6i+nsPwAAAD/7BAAAAAAAAAEYAwAAMAAAAPKpF/OpF+k/ms1kNpPZ7D8AAAA/+wQAAAAAAAABGQMAADAAAABmsEJnsELpP5rMZjKbyew/AAAAPwsFAAAAAAAAARoDAAAwAAAAwFF2v1F26T+ay2guo7nsPwAAAD8LBQAAAAAAAAEbAwAAMAAAADRYoTNYoek/nMpqKqup7D8AAAA/GgUAAAAAAAABHAMAADAAAADEw8PDw8PpP5zJbCazmew/AAAAPxoFAAAAAAAAAR0DAAAwAAAANsruN8ru6T+cx3Aew3nsPwAAAD8qBQAAAAAAAAEeAwAAMAAAAMg1Ecg1Eeo/nMdwHsN57D8AAAA/KgUAAAAAAAABHwMAADAAAAB0Bit0BivqP5zGchrLaew/AAAAPzkFAAAAAAAAASADAAAwAAAAzKdezKde6j+exXQW01nsPwAAAD85BQAAAAAAAAEhAwAAMAAAAFwTgVwTgeo/nsR2EttJ7D8AAAA/SQUAAAAAAAABIgMAADAAAADsfqPsfqPqP57EdhLbSew/AAAAP0kFAAAAAAAAASMDAAAwAAAAfOrFfOrF6j+exHYS20nsPwAAAD9ZBQAAAAAAAAEkAwAAMAAAACi73yi73+o/nsR2EttJ7D8AAAA/WQUAAAAAAAABJQMAADAAAADUi/nUi/nqP57EdhLbSew/AAAAP2gFAAAAAAAAASYDAAAwAAAAnsEKncEK6z+exHYS20nsPwAAAD9oBQAAAAAAAAEnAwAAMAAAAGT3G2X3G+s/nsR2EttJ7D8AAAA/eAUAAAAAAAABKAMAADAAAAAsLS0tLS3rP57EdhLbSew/AAAAP3gFAAAAAAAAASkDAAAwAAAA2P1G2f1G6z+exHYS20nsPwAAAD+IBQAAAAAAAAEqAwAAMAAAAKIzWKEzWOs/nsR2EttJ7D8AAAA/iAUAAAAAAAABKwMAADAAAABqaWlpaWnrP57EdhLbSew/AAAAP5cFAAAAAAAAASwDAAAwAAAA3G+U3W+U6z+exHYS20nsPwAAAD+nBQAAAAAAAAEtAwAAMAAAAG7btm3btus/nsR2EttJ7D8AAAA/pwUAAAAAAAABLgMAADAAAAAarNAZrNDrP57EdhLbSew/AAAAP6cFAAAAAAAAAS8DAAAwAAAAjrL7jbL76z+exHYS20nsPwAAAD+2BQAAAAAAAAEwAwAAMAAAAAK5JgK5Juw/oMN4DuM57D8AAAA/tgUAAAAAAAABMQMAADAAAABaWlpaWlrsP6DDeA7jOew/AAAAP8YFAAAAAAAAATIDAAAwAAAAzmCFzmCF7D+gwnoK6ynsPwAAAD/GBQAAAAAAAAEzAwAAMAAAACYCuSYCuew/oMB+AvsJ7D8AAAA/1gUAAAAAAAABNAMAADAAAAB+o+x+o+zsP6DAfgL7Cew/AAAAP+UFAAAAAAAAATUDAAAwAAAA8qkX86kX7T+gwH4C+wnsPwAAAD/lBQAAAAAAAAE2AwAAMAAAAIIVOoMVOu0/oMB+AvsJ7D8AAAA/9QUAAAAAAAABNwMAADAAAAD4G2X3G2XtP6C/gP4C+us/AAAAP/UFAAAAAAAAATgDAAAwAAAAhoeHh4eH7T+gv4D+AvrrPwAAAD8FBgAAAAAAAAE5AwAAMAAAADRYoTNYoe0/oL+A/gL66z8AAAA/BQYAAAAAAAABOgMAADAAAADEw8PDw8PtP6C+gvoK6us/AAAAPxQGAAAAAAAAATsDAAAwAAAAcJTdb5Td7T+gvoL6CurrPwAAAD8UBgAAAAAAAAE8AwAAMAAAABxl9xtl9+0/oL2E9hLa6z8AAAA/JAYAAAAAAAABPQMAADAAAADkmgjkmgjuP6C9hPYS2us/AAAAPyQGAAAAAAAAAT4DAAAwAAAAkGsikGsi7j+kvIbyGsrrPwAAAD8zBgAAAAAAAAE/AwAAMAAAAHQGK3QGK+4/pLuI7iK66z8AAAA/MwYAAAAAAAABQAMAADAAAABYoTNYoTPuP6S7iO4iuus/AAAAP0MGAAAAAAAAAUEDAAAwAAAAPDw8PDw87j+kuorqKqrrPwAAAD9DBgAAAAAAAAFCAwAAMAAAACDXRCDXRO4/pLmM5jKa6z8AAAA/UwYAAAAAAAABQwMAADAAAADoDFboDFbuP6S4juI6ius/AAAAP1MGAAAAAAAAAUQDAAAwAAAAzKdezKde7j+kt5DeQnrrPwAAAD9iBgAAAAAAAAFFAwAAMAAAALBCZ7BCZ+4/pLaS2kpq6z8AAAA/YgYAAAAAAAABRgMAADAAAACU3W+U3W/uP6S2ktpKaus/AAAAP3IGAAAAAAAAAUcDAAAwAAAAlN1vlN1v7j+mtZTWUlrrPwAAAD9yBgAAAAAAAAFIAwAAMAAAAHh4eHh4eO4/prWU1lJa6z8AAAA/ggYAAAAAAAABSQMAADAAAABcE4FcE4HuP6a0ltJaSus/AAAAP4IGAAAAAAAAAUoDAAAwAAAAQK6JQK6J7j+mtJbSWkrrPwAAAD+RBgAAAAAAAAFLAwAAMAAAACRJkiRJku4/qLOYzmI66z8AAAA/oQYAAAAAAAABTAMAADAAAAAI5JoI5JruP6iymspqKus/AAAAP7AGAAAAAAAAAU0DAAAwAAAA7H6j7H6j7j+osZzGchrrPwAAAD/ABgAAAAAAAAFOAwAAMAAAANAZrNAZrO4/qK+gvoL66j8AAAA/wAYAAAAAAAABTwMAADAAAAC0tLS0tLTuP6iuorqK6uo/AAAAP9AGAAAAAAAAAVADAAAwAAAAmE+9mE+97j+qrKaymsrqPwAAAD/QBgAAAAAAAAFRAwAAMAAAAHzqxXzqxe4/rKqqqqqq6j8AAAA/3wYAAAAAAAABUgMAADAAAABghc5ghc7uP6ynsJ7Ceuo/AAAAP98GAAAAAAAAAVMDAAAwAAAAKLvfKLvf7j+upLaS2krqPwAAAD/vBgAAAAAAAAFUAwAAMAAAAPDw8PDw8O4/sKC+gvoK6j8AAAA/7wYAAAAAAAABVQMAADAAAAC6JgK5JgLvP7KcxnIay+k/AAAAP/8GAAAAAAAAAVYDAAAwAAAAglwTgVwT7z+0mM5iOovpPwAAAD//BgAAAAAAAAFXAwAAMAAAACwtLS0tLe8/tpTWUlpL6T8AAAA/DgcAAAAAAAABWAMAADAAAAD0Yj71Yj7vP7qQ3kJ6C+k/AAAAPx4HAAAAAAAAAVkDAAAwAAAAojNYoTNY7z+6jOYymsvoPwAAAD8eBwAAAAAAAAFaAwAAMAAAAIbOYIXOYO8/vobyGspr6D8AAAA/LQcAAAAAAAABWwMAADAAAABOBHJNBHLvP8CB/AbyG+g/AAAAPy0HAAAAAAAAAVwDAAAwAAAAFDqDFTqD7z/CfQT3EdznPwAAAD89BwAAAAAAAAFdAwAAMAAAANxvlN1vlO8/xHgO4zmM5z8AAAA/PQcAAAAAAAABXgMAADAAAACmpaWlpaXvP8hxHMdxHOc/AAAAP00HAAAAAAAAAV8DAAAwAAAAbtu2bdu27z/MaSynsZzmPwAAAD9NBwAAAAAAAAFgAwAAMAAAAFJ2v1F2v+8/0GM4j+E85j8AAAA/XAcAAAAAAAABYQMAADAAAAAarNAZrNDvP9RbSG8hveU/AAAAP1wHAAAAAAAAAWIDAAAwAAAA/kbZ/UbZ7z/WUlpLaS3lPwAAAD9sBwAAAAAAAAFjAwAAMAAAAP5G2f1G2e8/3EhuI7mN5D8AAAA/bAcAAAAAAAABZAMAADAAAAD+Rtn9RtnvP+A/gP8A/uM/AAAAP3wHAAAAAAAAAWUDAAAwAAAA/kbZ/UbZ7z/mNJbTWE7jPwAAAD98BwAAAAAAAAFmAwAAMAAAAFJ2v1F2v+8/6imsp7Ce4j8AAAA/iwcAAAAAAAABZwMAADAAAACKQK6JQK7vP/AgvoP4DuI/AAAAP4sHAAAAAAAAAWgDAAAwAAAA3G+U3W+U7z/0GM5jOI/hPwAAAD+bBwAAAAAAAAFpAwAAMAAAABQ6gxU6g+8/+BDeQ3gP4T8AAAA/mwcAAAAAAAABagMAADAAAAAwn3oxn3rvP/wI7iO4j+A/AAAAP6oHAAAAAAAAAWsDAAAwAAAAMJ96MZ967z/+A/gP4D/gPwAAAD+qBwAAAAAAAAFsAwAAMAAAAE4Eck0Ecu8/AAAAAAAA4D8AAAA/ugcAAAAAAAABbQMAADAAAABqaWlpaWnvPwX2E9hPYN8/AAAAP7oHAAAAAAAAAW4DAAAwAAAAhs5ghc5g7z8L6iuor6DePwAAAD/KBwAAAAAAAAFvAwAAMAAAAKIzWKEzWO8/EeA/gP8A3j8AAAA/ygcAAAAAAAABcAMAADAAAAC8mE+9mE/vPxXYT2A/gd0/AAAAP9kHAAAAAAAAAXEDAAAwAAAA2P1G2f1G7z8bymsor6HcPwAAAD/ZBwAAAAAAAAFyAwAAMAAAAPRiPvViPu8/Ib6D+A7i2z8AAAA/6QcAAAAAAAABcwMAADAAAAAsLS0tLS3vPymwn8B+Ats/AAAAP+kHAAAAAAAAAXQDAAAwAAAAZPcbZfcb7z8xoruI7iLaPwAAAD/5BwAAAAAAAAF1AwAAMAAAAJ7BCp3BCu8/N5LbSG4j2T8AAAA/CAgAAAAAAAABdgMAADAAAADUi/nUi/nuPz+C+wjuI9g/AAAAPwgIAAAAAAAAAXcDAAAwAAAAKLvfKLvf7j9LbiO5jeTWPwAAAD8YCAAAAAAAAAF4AwAAMAAAAEQg10Qg1+4/UWA/gf0E1j8AAAA/GAgAAAAAAAABeQMAADAAAAB86sV86sXuP1lMZzGdxdQ/AAAAPycIAAAAAAAAAXoDAAAwAAAAtLS0tLS07j9hPIfxHMbTPwAAAD8nCAAAAAAAAAF7AwAAMAAAANAZrNAZrO4/ayqrqaym0j8AAAA/NwgAAAAAAAABfAMAADAAAAAI5JoI5JruP3May2ksp9E/AAAAPzcIAAAAAAAAAX0DAAAwAAAAJEmSJEmS7j9/BPcR3EfQPwAAAD9HCAAAAAAAAAF+AwAAMAAAAFwTgVwTge4/CuktpLeQzj8AAAA/RwgAAAAAAAABfwMAADAAAAB4eHh4eHjuPxrJbSS3kcw/AAAAP1YIAAAAAAAAAYADAAAwAAAAsEJnsEJn7j8mtZXUVlLLPwAAAD9WCAAAAAAAAAGBAwAAMAAAAMynXsynXu4/LqG9hPYSyj8AAAA/ZggAAAAAAAABggMAADAAAADoDFboDFbuPzaV1VRWU8k/AAAAP2YIAAAAAAAAAYMDAAAwAAAA6AxW6AxW7j8+ie0ktpPIPwAAAD92CAAAAAAAAAGEAwAAMAAAAOgMVugMVu4/QIH9BPYTyD8AAAA/hQgAAAAAAAABhQMAADAAAAAEck0Eck3uP0Z5DeU1lMc/AAAAP4UIAAAAAAAAAYYDAAAwAAAABHJNBHJN7j9GdRXVVVTHPwAAAD+FCAAAAAAAAAGHAwAAMAAAACDXRCDXRO4/SHEdxXUUxz8AAAA/lQgAAAAAAAABiAMAADAAAAAg10Qg10TuP0htJbWV1MY/AAAAP5UIAAAAAAAAAYkDAAAwAAAAINdEINdE7j9MaS2ltZTGPwAAAD+kCAAAAAAAAAGKAwAAMAAAADw8PDw8PO4/UGE9hfUUxj8AAAA/pAgAAAAAAAABiwMAADAAAAA8PDw8PDzuP1RdRXUV1cU/AAAAP+MIAAAAAAAAAYwDAAAwAAAAWKEzWKEz7j9UXUV1FdXFPwAAAD/zCAAAAAAAAAGNAwAAMAAAAJBrIpBrIu4/VF1FdRXVxT8AAAA/AgkAAAAAAAABjgMAADAAAADkmgjkmgjuP1RZTWU1lcU/AAAAPxIJAAAAAAAAAY8DAAAwAAAAcJTdb5Td7T9WVVVVVVXFPwAAAD8SCQAAAAAAAAGQAwAAMAAAADRYoTNYoe0/WFFdRXUVxT8AAAA/IQkAAAAAAAABkQMAADAAAADctm3btm3tP1hRXUV1FcU/AAAAPzEJAAAAAAAAAZIDAAAwAAAA1kQg10Qg7T9aTWU1ldXEPwAAAD8xCQAAAAAAAAGTAwAAMAAAAAqdwQqdwew/XEltJbWVxD8AAAA/MQkAAAAAAAABlAMAADAAAAA+9WI+9WLsP15FdRXVVcQ/AAAAP0EJAAAAAAAAAZUDAAAwAAAAck0Eck0E7D9iPYX1FNbDPwAAAD9BCQAAAAAAAAGWAwAAMAAAANxvlN1vlOs/ZjWV1VRWwz8AAAA/UAkAAAAAAAABlwMAADAAAABIkiRJkiTrP2otpbWU1sI/AAAAP2AJAAAAAAAAAZgDAAAwAAAAmE+9mE+96j9uJbWV1FbCPwAAAD9gCQAAAAAAAAGZAwAAMAAAAARyTQRyTeo/cCG9hfQWwj8AAAA/cAkAAAAAAAABmgMAADAAAABSL+ZTL+bpP3QZzWU0l8E/AAAAP3AJAAAAAAAAAZsDAAAwAAAAwFF2v1F26T94Ed1FdBfBPwAAAD9/CQAAAAAAAAGcAwAAMAAAACx0Bit0Buk/fAntJbSXwD8AAAA/fwkAAAAAAAABnQMAADAAAACy+42y+43oP4AB/QX0F8A/AAAAP48JAAAAAAAAAZ4DAAAwAAAAArkmArkm6D8E+wnsJ7C/PwAAAD+PCQAAAAAAAAGfAwAAMAAAAFJ2v1F2v+c/DOsprKewvj8AAAA/ngkAAAAAAAABoAMAADAAAAChM1ihM1jnPxDjOYznML4/AAAAP54JAAAAAAAAAaEDAAAwAAAAncEKncEK5z8U20lsJ7G9PwAAAD+uCQAAAAAAAAGiAwAAMAAAANAZrNAZrOY/FNtJbCexvT8AAAA/rgkAAAAAAAABowMAADAAAACwQmewQmfmPxTbSWwnsb0/AAAAP74JAAAAAAAAAaQDAAAwAAAAWKEzWKEz5j8U20lsJ7G9PwAAAD/ACQAAAAAAAAGlAwAAMAAAAFMv5lMv5uU/FNtJbCexvT8AAAA/zwkAAAAAAAABpgMAADAAAAD7jbL7jbLlPxTbSWwnsb0/AAAAP88JAAAAAAAAAacDAAAwAAAAoux+o+x+5T8U20lsJ7G9PwAAAD/fCQAAAAAAAAGoAwAAMAAAAC/mUy/mU+U/FNtJbCexvT8AAAA/3wkAAAAAAAABqQMAADAAAADWRCDXRCDlPxTbSWwnsb0/AAAAP+8JAAAAAAAAAaoDAAAwAAAAYz71Yj715D8U20lsJ7G9PwAAAD/vCQAAAAAAAAGrAwAAMAAAAAqdwQqdweQ/FNtJbCexvT8AAAA//gkAAAAAAAABrAMAADAAAACy+42y+43kPxTbSWwnsb0/AAAAP/4JAAAAAAAAAa0DAAAwAAAAWlpaWlpa5D8U20lsJ7G9PwAAAD8OCgAAAAAAAAGuAwAAMAAAAOZTL+ZTL+Q/FNtJbCexvT8AAAA/DgoAAAAAAAABrwMAADAAAACpF/OpF/PjPxTbSWwnsb0/AAAAPx0KAAAAAAAAAbADAAAwAAAAUna/UXa/4z8U20lsJ7G9PwAAAD8dCgAAAAAAAAGxAwAAMAAAAPnUi/nUi+M/EOM5jOcwvj8AAAA/LQoAAAAAAAABsgMAADAAAACFzmCFzmDjPxDjOYznML4/AAAAPz0KAAAAAAAAAbMDAAAwAAAALC0tLS0t4z8M6ymsp7C+PwAAAD89CgAAAAAAAAG0AwAAMAAAALkmArkmAuM/DOsprKewvj8AAAA/PQoAAAAAAAABtQMAADAAAAB86sV86sXiPwjzGcxnML8/AAAAP0wKAAAAAAAAAbYDAAAwAAAAQK6JQK6J4j8I8xnMZzC/PwAAAD9cCgAAAAAAAAG3AwAAMAAAAMynXsynXuI/CPMZzGcwvz8AAAA/XAoAAAAAAAABuAMAADAAAABYoTNYoTPiPwjzGcxnML8/AAAAP1wKAAAAAAAAAbkDAAAwAAAA45oI5JoI4j8I8xnMZzC/PwAAAD9sCgAAAAAAAAG6AwAAMAAAABtl9xtl9+E/BPsJ7Cewvz8AAAA/bAoAAAAAAAABuwMAADAAAABTL+ZTL+bhPwT7CewnsL8/AAAAP3sKAAAAAAAAAbwDAAAwAAAAUy/mUy/m4T+AAf0F9BfAPwAAAD+LCgAAAAAAAAG9AwAAMAAAAIz51Iv51OE/gAH9BfQXwD8AAAA/6QoAAAAAAAABvgMAADAAAACoXsynXszhP4AB/QX0F8A/AAAAP/gKAAAAAAAACw==</ink>
</athena>
</file>

<file path=customXml/item16.xml><?xml version="1.0" encoding="utf-8"?>
<athena xmlns="http://schemas.microsoft.com/edu/athena" version="0.1.2681.0">
  <media streamable="true" recordStart="656946" recordEnd="765398" recordLength="1420415" start="656946" end="765398" audioFormat="{00001610-0000-0010-8000-00AA00389B71}" audioRate="44100" muted="false" volume="0.8" fadeIn="0" fadeOut="0" videoFormat="{34363248-0000-0010-8000-00AA00389B71}" videoRate="30" videoWidth="960" videoHeight="720"/>
</athena>
</file>

<file path=customXml/item1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IAAAADAAAABwMAAAAAAQAAAAQAAAAECUlua0F0b21WMQIAAAAJBAAAAAkFAAAADQIFBAAAAAtQZW5TdHJva2VWMQQAAAAKQXR0cmlidXRlcwVUcmFjZQlTdGFydFRpbWUEVHlwZQQEAAQPUGVuQXR0cmlidXRlc1YxAgAAAApJbmtUcmFjZVYxAgAAABAMQWN0aW9uVHlwZVYxAgAAAAIAAAAJBgAAAAkHAAAAgwwAAAAAAAAF+P///wxBY3Rpb25UeXBlVjEBAAAAB3ZhbHVlX18ACAIAAAAAAAAABQUAAAANQ2xlYXJDYW52YXNWMQIAAAAJU3RhcnRUaW1lBFR5cGUABBAMQWN0aW9uVHlwZVYxAgAAAAIAAADDMQAAAAAAAAH3////+P///wAAAAAFBgAAAA9QZW5BdHRyaWJ1dGVzVjEKAAAAB19jb2xvckEHX2NvbG9yUgdfY29sb3JHB19jb2xvckIKRml0VG9DdXJ2ZQZIZWlnaHQOSWdub3JlUHJlc3N1cmUNSXNIaWdobGlnaHRlcgVTaGFwZQVXaWR0aAAAAAAAAAAABAACAgICAQYBAQxCcnVzaFNoYXBlVjECAAAABgIAAAD/+7BBAAAAAAAAACJAAAAF9v///wxCcnVzaFNoYXBlVjEBAAAAB3ZhbHVlX18ACAIAAAABAAAAAAAAAAAAIkAFBwAAAApJbmtUcmFjZVYxAwAAAA1MaXN0YDErX2l0ZW1zDExpc3RgMStfc2l6ZQ9MaXN0YDErX3ZlcnNpb24EAAAYU2hhcmVkLklua2luZy5JbmtQb2ludFtdAgAAAAgIAgAAAAkLAAAAzwAAAM8AAAAHCwAAAAABAAAAAAE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NMQUMAAAACklua1BvaW50VjEEAAAAAVgBWQ5QcmVzc3VyZUZhY3RvcglUaW1lU3RhbXAAAAAABgYLEAIAAACwAoIh2SLKPzDqirqirug/AAAAPwAAAAAAAAAAAQ0AAAAMAAAAsAKCIdkiyj9E4o64I+7oPwAAAD8gAAAAAAAAAAEOAAAADAAAAF1Ec9ageMo/TNqStqQt6T8AAAA/LwAAAAAAAAABDwAAAAwAAAAJhmSLaM7KP1zSlrQlbek/AAAAPz8AAAAAAAAAARAAAAAMAAAAZAlH9fd5yz9sypqypqzpPwAAAD8/AAAAAAAAAAERAAAADAAAAGrOGhRPe8w/jLqirqgr6j8AAAA/TgAAAAAAAAABEgAAAAwAAABxk+4ypnzNP7Sqqqqqquo/AAAAP04AAAAAAAAAARMAAAAMAAAAeFjCUf19zj/Eoq6oK+rqPwAAAD9eAAAAAAAAAAEUAAAADAAAAH8dlnBUf88/1Jqypqwp6z8AAAA/XgAAAAAAAAABFQAAAAwAAAAZki2iOWvQP9yStqQtaes/AAAAP24AAAAAAAAAARYAAAAMAAAAnHSXMeXr0D/ckrakLWnrPwAAAD9uAAAAAAAAAAEXAAAADAAAAPb3eZt0l9E/7Iq6oq6o6z8AAAA/fQAAAAAAAAABGAAAAAwAAABQe1wFBEPSP+yKuqKuqOs/AAAAP30AAAAAAAAAARkAAAAMAAAAV0AwJFtE0z/sirqirqjrPwAAAD+SAAAAAAAAAAEaAAAADAAAADSmfB2WcNQ/7Iq6oq6o6z8AAAA/kgAAAAAAAAABGwAAAAwAAABsj6uAYEjWP+yKuqKuqOs/AAAAP6IAAAAAAAAAARwAAAAMAAAA9jbpLmPK1z/sirqirqjrPwAAAD+iAAAAAAAAAAEdAAAADAAAACwgGJItotk/7Iq6oq6o6z8AAAA/sQAAAAAAAAABHgAAAAwAAAC2x1VAMCTbP+yKuqKuqOs/AAAAP8EAAAAAAAAAAR8AAAAMAAAAky2iOWtQ3D/sirqirqjrPwAAAD/BAAAAAAAAAAEgAAAADAAAAMVR/X3eJt0/7Iq6oq6o6z8AAAA/wQAAAAAAAAABIQAAAAwAAAAe1d/nbdLdP+yKuqKuqOs/AAAAP9AAAAAAAAAAASIAAAAMAAAAeFjCUf193j/sirqirqjrPwAAAD/QAAAAAAAAAAEjAAAADAAAAH8dlnBUf98/7Iq6oq6o6z8AAAA/4AAAAAAAAAABJAAAAAwAAAABAAAAAADgP+yKuqKuqOs/AAAAP/AAAAAAAAAAASUAAAAMAAAArUHxtMdV4D/sirqirqjrPwAAAD/wAAAAAAAAAAEmAAAADAAAAFuD4mmPq+A/7Iq6oq6o6z8AAAA/8AAAAAAAAAABJwAAAAwAAAAIxdMeVwHhP+yKuqKuqOs/AAAAP/8AAAAAAAAAASgAAAAMAAAAIFcBwZBs4T/ckrakLWnrPwAAAD8PAQAAAAAAAAEpAAAADAAAAA+Kpz2uAuI/3JK2pC1p6z8AAAA/DwEAAAAAAAABKgAAAAwAAADUXcaUr8PiP9yStqQtaes/AAAAPw8BAAAAAAAAASsAAAAMAAAAb9JdxpSv4z/UmrKmrCnrPwAAAD8fAQAAAAAAAAEsAAAADAAAAApH9fd5m+Q/tKqqqqqq6j8AAAA/HwEAAAAAAAABLQAAAAwAAAB9XAUEQ7LlP5yypqwpa+o/AAAAPy4BAAAAAAAAAS4AAAAMAAAA73EVEAzJ5j98wp6wJ+zpPwAAAD8+AQAAAAAAAAEvAAAADAAAAGCHJRzV3+c/XNKWtCVt6T8AAAA/PgEAAAAAAAABMAAAAAwAAABnTPk6LOHoP0Tijrgj7ug/AAAAP00BAAAAAAAAATEAAAAMAAAAbhHNWYPi6T8g8oa8IW/oPwAAAD9NAQAAAAAAAAEyAAAADAAAADPl67CEo+o/EPqCvqAv6D8AAAA/XQEAAAAAAAABMwAAAAwAAAD4uAoIhmTrPwACf8Af8Oc/AAAAP10BAAAAAAAAATQAAAAMAAAAfJt0lzHl6z/cEXfEHXHnPwAAAD9tAQAAAAAAAAE1AAAADAAAACjdZUz5Ouw/zBlzxpwx5z8AAAA/bQEAAAAAAAABNgAAAAwAAAD/fd4m3WXsP7whb8gb8uY/AAAAP3wBAAAAAAAAATcAAAAMAAAA1h5XAcGQ7D+0KWvKmrLmPwAAAD98AQAAAAAAAAE4AAAADAAAAEFvk+4ypuw/pDFnzBlz5j8AAAA/jAEAAAAAAAABOQAAAAwAAACrv8/bpLvsP4BBX9AX9OU/AAAAP4wBAAAAAAAAAToAAAAMAAAAFxAMyRbR7D9wSVvSlrTlPwAAAD+cAQAAAAAAAAE7AAAADAAAABcQDMkW0ew/YFFX1BV15T8AAAA/nAEAAAAAAAABPAAAAAwAAACCYEi2iObsPzxhT9gT9uQ/AAAAP6sBAAAAAAAAAT0AAAAMAAAAgmBItojm7D8gcUfcEXfkPwAAAD+7AQAAAAAAAAE+AAAADAAAAFkBwZBsEe0/BIE/4A/44z8AAAA/uwEAAAAAAAABPwAAAAwAAABZAcGQbBHtP9CYM+aMOeM/AAAAP7sBAAAAAAAAAUAAAAAMAAAAxVH9fd4m7T+QuCPuiDviPwAAAD/KAQAAAAAAAAFBAAAADAAAAC+iOWtQPO0/dMgb8oa84T8AAAA/ygEAAAAAAAABQgAAAAwAAACa8nVYwlHtP0DgD/gD/uA/AAAAP9oBAAAAAAAAAUMAAAAMAAAAmvJ1WMJR7T8U+AP+gD/gPwAAAD/aAQAAAAAAAAFEAAAADAAAAJrydVjCUe0/yB/wB/wB3z8AAAA/6gEAAAAAAAABRQAAAAwAAACa8nVYwlHtP4g/4A/4A94/AAAAP+oBAAAAAAAAAUYAAAAMAAAAmvJ1WMJR7T8ob8gb8obcPwAAAD/5AQAAAAAAAAFHAAAADAAAAJrydVjCUe0/qK6oK+qK2j8AAAA/+QEAAAAAAAABSAAAAAwAAACa8nVYwlHtP0jekDfkDdk/AAAAPwkCAAAAAAAAAUkAAAAMAAAAmvJ1WMJR7T/IHXFH3BHXPwAAAD8JAgAAAAAAAAFKAAAADAAAAJrydVjCUe0/iD1hT9gT1j8AAAA/GQIAAAAAAAABSwAAAAwAAACa8nVYwlHtPyhtSVvSltQ/AAAAPygCAAAAAAAAAUwAAAAMAAAAL6I5a1A87T8QfUFf0BfUPwAAAD8oAgAAAAAAAAFNAAAADAAAAMVR/X3eJu0/6Iw5Y86Y0z8AAAA/KAIAAAAAAAABTgAAAAwAAADFUf193ibtP6isKWvKmtI/AAAAPzgCAAAAAAAAAU8AAAAMAAAAWQHBkGwR7T+QvCFvyBvSPwAAAD9HAgAAAAAAAAFQAAAADAAAAO6whKP6++w/SNwRd8Qd0T8AAAA/RwIAAAAAAAABUQAAAAwAAACCYEi2iObsPwj8AX/AH9A/AAAAP1cCAAAAAAAAAVIAAAAMAAAAQW+T7jKm7D+gN+QNeUPOPwAAAD9XAgAAAAAAAAFTAAAADAAAAJMtojlrUOw/UFfUFXVFzT8AAAA/ZwIAAAAAAAABVAAAAAwAAAA6qr/P26TrP6C2pC1pS8o/AAAAP2cCAAAAAAAAAVUAAAAMAAAAnzUonva46j8Q9oQ9YU/IPwAAAD+YAgAAAAAAAAFWAAAADAAAACwgGJItouk/YFVVVVVVxT8AAAA/mAIAAAAAAAABVwAAAAwAAAAlW0Rz1qDoP2DUFXVFXcE/AAAAP6gCAAAAAAAAAVgAAAAMAAAAtEU0Zw2K5z/AJ+wJe8K+PwAAAD+oAgAAAAAAAAFZAAAADAAAANbf523SXeY/wKasKWvKuj8AAAA/uAIAAAAAAAABWgAAAAwAAABlytdhCUflP8AlbUlb0rY/AAAAP7gCAAAAAAAAAVsAAAAMAAAAXgUEQ7JF5D/ApC1pS9qyPwAAAD/HAgAAAAAAAAFcAAAADAAAAFdAMCRbROM/QOQNeUPesD8AAAA/xwIAAAAAAAABXQAAAAwAAAC7y5jydVjiP4DGnDFnzKk/AAAAP9cCAAAAAAAAAV4AAAAMAAAAIFcBwZBs4T/ARV1RV9SlPwAAAD/XAgAAAAAAAAFfAAAADAAAAFuD4mmPq+A/gMQdcUfcoT8AAAA/5gIAAAAAAAABYAAAAAwAAAABAAAAAADgP4DEHXFH3KE/AAAAP+YCAAAAAAAAAWEAAAAMAAAAJJqzBsXT3j+AxB1xR9yhPwAAAD/2AgAAAAAAAAFiAAAADAAAAB7V3+dt0t0/gMQdcUfcoT8AAAA/9gIAAAAAAAABYwAAAAwAAABqzhoUT3vcP4DEHXFH3KE/AAAAPwYDAAAAAAAAAWQAAAAMAAAAtsdVQDAk2z+AxB1xR9yhPwAAAD8GAwAAAAAAAAFlAAAADAAAACwgGJItotk/gMQdcUfcoT8AAAA/FQMAAAAAAAABZgAAAAwAAAB5GVO+DkvYP4DEHXFH3KE/AAAAPxUDAAAAAAAAAWcAAAAMAAAA73EVEAzJ1j+AxB1xR9yhPwAAAD8lAwAAAAAAAAFoAAAADAAAAI4pX4clHNU/gMacMWfMqT8AAAA/JQMAAAAAAAABaQAAAAwAAADbIpqzBsXTP0DkDXlD3rA/AAAAPzUDAAAAAAAAAWoAAAAMAAAAUHtcBQRD0j9AZU1ZU9a0PwAAAD81AwAAAAAAAAFrAAAADAAAAHMVEAzJFtE/QOaMOWPOuD8AAAA/RAMAAAAAAAABbAAAAAwAAAArX4clHNXPP8An7Al7wr4/AAAAP0QDAAAAAAAAAW0AAAAMAAAAHtXf523SzT8g9AV9QV/APwAAAD9UAwAAAAAAAAFuAAAADAAAABBLOKq/z8s/0JQ1ZU1Zwz8AAAA/YwMAAAAAAAABbwAAAAwAAACwAoIh2SLKPyB1RV1RV8Q/AAAAP2MDAAAAAAAAAXAAAAAMAAAA9jbpLmPKxz+gNWVNWVPGPwAAAD9jAwAAAAAAAAFxAAAADAAAAJTuMqZ8HcY/EPaEPWFPyD8AAAA/cwMAAAAAAAABcgAAAAwAAADbIpqzBsXDP+CWtCVtScs/AAAAP4MDAAAAAAAAAXMAAAAMAAAAzZjydVjCwT+gN+QNeUPOPwAAAD+DAwAAAAAAAAF0AAAADAAAACSaswbF074/CPwBf8Af0D8AAAA/kgMAAAAAAAABdQAAAAwAAAAJhmSLaM66P3DMGXPGnNE/AAAAP5IDAAAAAAAAAXYAAAAMAAAAlO4ypnwdtj+orClryprSPwAAAD+SAwAAAAAAAAF3AAAADAAAAC3hqP4+b7M/yJwxZ8wZ0z8AAAA/ogMAAAAAAAABeAAAAAwAAADG0x5XAcGwP+iMOWPOmNM/AAAAP7IDAAAAAAAAAXkAAAAMAAAAJJqzBsXTrj/ojDljzpjTPwAAAD+yAwAAAAAAAAF6AAAADAAAAAmGZItozqo/6Iw5Y86Y0z8AAAA/wQMAAAAAAAABewAAAAwAAABWf5+3SXepPxB9QV/QF9Q/AAAAP8EDAAAAAAAAAXwAAAAMAAAAO2tQPO1xpT8QfUFf0BfUPwAAAD/RAwAAAAAAAAF9AAAADAAAAIdki2jOGqQ/EH1BX9AX1D8AAAA/0QMAAAAAAAABfgAAAAwAAAAgVwHBkGyhPyhtSVvSltQ/AAAAP+ADAAAAAAAAAX8AAAAMAAAACYZki2jOmj9IXVFX1BXVPwAAAD/gAwAAAAAAAAGAAAAADAAAADtrUDztcZU/SF1RV9QV1T8AAAA/8AMAAAAAAAABgQAAAAwAAABtUDztcRWQP0hdUVfUFdU/AAAAP/ADAAAAAAAAAYIAAAAMAAAAbVA87XEVgD9oTVlT1pTVPwAAAD8ABAAAAAAAAAGDAAAADAAAADtrUDztcWU/aE1ZU9aU1T8AAAA/DwQAAAAAAAABhAAAAAwAAAA7a1A87XF1v2hNWVPWlNU/AAAAPw8EAAAAAAAAAYUAAAAMAAAAO2tQPO1xhb9oTVlT1pTVPwAAAD8PBAAAAAAAAAGGAAAADAAAAAmGZItozoq/aE1ZU9aU1T8AAAA/HwQAAAAAAAABhwAAAAwAAADUXcaUr8OSv2hNWVPWlNU/AAAAPx8EAAAAAAAAAYgAAAAMAAAAO2tQPO1xlb9oTVlT1pTVPwAAAD8vBAAAAAAAAAGJAAAADAAAAAmGZItozpq/iD1hT9gT1j8AAAA/LwQAAAAAAAABigAAAAwAAABtUDztcRWgv4g9YU/YE9Y/AAAAPz4EAAAAAAAAAYsAAAAMAAAA1F3GlK/Dor+IPWFP2BPWPwAAAD8+BAAAAAAAAAGMAAAADAAAADtrUDztcaW/iD1hT9gT1j8AAAA/TgQAAAAAAAABjQAAAAwAAACieNrjKiCov7AtaUvaktY/AAAAP04EAAAAAAAAAY4AAAAMAAAAvowpX4clrL/IHXFH3BHXPwAAAD9dBAAAAAAAAAGPAAAADAAAAHGT7jKmfK2/yB1xR9wR1z8AAAA/XQQAAAAAAAABkAAAAAwAAAAkmrMGxdOuv8gdcUfcEdc/AAAAP20EAAAAAAAAAZEAAAAMAAAAJJqzBsXTrr/oDXlD3pDXPwAAAD/YBAAAAAAAAAGSAAAADAAAACSaswbF066/CP6AP+AP2D8AAAA/6AQAAAAAAAABkwAAAAwAAAAkmrMGxdOuv2jOmDPmjNk/AAAAP+gEAAAAAAAAAZQAAAAMAAAAJJqzBsXTrr+IvqAv6AvaPwAAAD/4BAAAAAAAAAGVAAAADAAAACSaswbF066/qK6oK+qK2j8AAAA/+AQAAAAAAAABlgAAAAwAAAAkmrMGxdOuv+iOuCPuiNs/AAAAPwcFAAAAAAAAAZcAAAAMAAAAJJqzBsXTrr9IX9AX9AXdPwAAAD8HBQAAAAAAAAGYAAAADAAAACSaswbF066/YE/YE/aE3T8AAAA/FwUAAAAAAAABmQAAAAwAAAC+jClfhyWsv8gf8Af8Ad8/AAAAPxcFAAAAAAAAAZoAAAAMAAAAVn+ft0l3qb8AAAAAAADgPwAAAD8nBQAAAAAAAAGbAAAADAAAAO9xFRAMyaa/NOgL+oK+4D8AAAA/JwUAAAAAAAABnAAAAAwAAACHZItozhqkv2TQF/QFfeE/AAAAPzYFAAAAAAAAAZ0AAAAMAAAAIFcBwZBsob+AwB/wB/zhPwAAAD82BQAAAAAAAAGeAAAADAAAAHGT7jKmfJ2/oLAn7Al74j8AAAA/RgUAAAAAAAABnwAAAAwAAAAJhmSLaM6av7SoK+qKuuI/AAAAP0YFAAAAAAAAAaAAAAAMAAAAonja4yogmL/EoC/oC/riPwAAAD9VBQAAAAAAAAGhAAAADAAAADtrUDztcZW/0Jgz5ow54z8AAAA/VQUAAAAAAAABogAAAAwAAADUXcaUr8OSv9CYM+aMOeM/AAAAP2UFAAAAAAAAAaMAAAAMAAAA1F3GlK/Dkr/gkDfkDXnjPwAAAD9lBQAAAAAAAAGkAAAADAAAAG1QPO1xFZC/4JA35A154z8AAAA/dQUAAAAAAAABpQAAAAwAAAAJhmSLaM6Kv/CIO+KOuOM/AAAAP6QFAAAAAAAAAaYAAAAMAAAAO2tQPO1xhb8QeUPekDfkPwAAAD+kBQAAAAAAAAGnAAAADAAAAG1QPO1xFYC/IHFH3BF35D8AAAA/swUAAAAAAAABqAAAAAwAAAA7a1A87XFlv1BZU9aUNeU/AAAAP7MFAAAAAAAAAakAAAAMAAAAO2tQPO1xZT9wSVvSlrTlPwAAAD/DBQAAAAAAAAGqAAAADAAAADtrUDztcYU/pDFnzBlz5j8AAAA/wwUAAAAAAAABqwAAAAwAAADUXcaUr8OSP8wZc8acMec/AAAAP9IFAAAAAAAAAawAAAAMAAAACYZki2jOmj8AAn/AH/DnPwAAAD/SBQAAAAAAAAGtAAAADAAAACBXAcGQbKE/IPKGvCFv6D8AAAA/4gUAAAAAAAABrgAAAAwAAACHZItozhqkP0Tijrgj7ug/AAAAP/IFAAAAAAAAAa8AAAAMAAAAonja4yogqD9c0pa0JW3pPwAAAD/yBQAAAAAAAAGwAAAADAAAAL6MKV+HJaw/fMKesCfs6T8AAAA/AQYAAAAAAAABsQAAAAwAAAAkmrMGxdOuP5yypqwpa+o/AAAAPwEGAAAAAAAAAbIAAAAMAAAAedrjKiAYsj/Eoq6oK+rqPwAAAD8RBgAAAAAAAAGzAAAADAAAAC3hqP4+b7M/3JK2pC1p6z8AAAA/EQYAAAAAAAABtAAAAAwAAADh523SXca0P/yCvqAv6Os/AAAAPyEGAAAAAAAAAbUAAAAMAAAAlO4ypnwdtj8Me8KesCfsPwAAAD8hBgAAAAAAAAG2AAAADAAAAEj193mbdLc/HHPGnDFn7D8AAAA/MAYAAAAAAAABtwAAAAwAAAD9+7xNusu4Pyxrypqypuw/AAAAPzAGAAAAAAAAAbgAAAAMAAAAsAKCIdkiuj88Y86YM+bsPwAAAD9ABgAAAAAAAAG5AAAADAAAAL6MKV+HJbw/VFvSlrQl7T8AAAA/QAYAAAAAAAABugAAAAwAAAAkmrMGxdO+P2RT1pQ1Ze0/AAAAP08GAAAAAAAAAbsAAAAMAAAAGZItojlrwD9sS9qStqTtPwAAAD9PBgAAAAAAAAG8AAAADAAAAM2Y8nVYwsE/bEvakrak7T8AAAA/XwYAAAAAAAABvQAAAAwAAADUXcaUr8PCP4w74o64I+4/AAAAP18GAAAAAAAAAb4AAAAMAAAAh2SLaM4axD+MO+KOuCPuPwAAAD9vBgAAAAAAAAG/AAAADAAAADtrUDztccU/nDPmjDlj7j8AAAA/bwYAAAAAAAABwAAAAAwAAABI9fd5m3THP5wz5ow5Y+4/AAAAP34GAAAAAAAAAcEAAAAMAAAAA8GQbBHNyT+sK+qKuqLuPwAAAD9+BgAAAAAAAAHCAAAADAAAAGrOGhRPe8w/rCvqirqi7j8AAAA/jgYAAAAAAAABwwAAAAwAAAArX4clHNXPP6wr6oq6ou4/AAAAP44GAAAAAAAAAcQAAAAMAAAAIFcBwZBs0T+8I+6IO+LuPwAAAD+eBgAAAAAAAAHFAAAADAAAAKr+Pm+T7tI/vCPuiDvi7j8AAAA/ngYAAAAAAAABxgAAAAwAAACHZItozhrUP7wj7og74u4/AAAAP7QGAAAAAAAAAccAAAAMAAAAuIjmrEHx1D+8I+6IO+LuPwAAAD/EBgAAAAAAAAHIAAAADAAAABEMyRbRnNU/vCPuiDvi7j8AAAA/xAYAAAAAAAAByQAAAAwAAABsj6uAYEjWP7wj7og74u4/AAAAP8QGAAAAAAAAAcoAAAAMAAAAxRKO6u/z1j+8I+6IO+LuPwAAAD/TBgAAAAAAAAHLAAAADAAAAEj193mbdNc/rCvqirqi7j8AAAA/4wYAAAAAAAABzAAAAAwAAAD2NukuY8rXP6wr6oq6ou4/AAAAP+MGAAAAAAAAAc0AAAAMAAAAzNdhCUf11z+cM+aMOWPuPwAAAD/zBgAAAAAAAAHOAAAADAAAAKJ42uMqINg/nDPmjDlj7j8AAAA/AgcAAAAAAAABzwAAAAwAAAB5GVO+DkvYP4w74o64I+4/AAAAP2AHAAAAAAAAAdAAAAAMAAAAT7rLmPJ12D+MO+KOuCPuPwAAAD9gBwAAAAAAAAHRAAAADAAAACVbRHPWoNg/jDvijrgj7j8AAAA/cAcAAAAAAAAB0gAAAAwAAAD9+7xNusvYP4w74o64I+4/AAAAP38HAAAAAAAAAdMAAAAMAAAA05w1KJ722D+MO+KOuCPuPwAAAD+PBwAAAAAAAAHUAAAADAAAAKk9rgKCIdk/fEPekDfk7T8AAAA/nwcAAAAAAAAB1QAAAAwAAACA3ibdZUzZP3xD3pA35O0/AAAAP58HAAAAAAAAAdYAAAAMAAAALCAYki2i2T98Q96QN+TtPwAAAD+uBwAAAAAAAAHXAAAADAAAAAPBkGwRzdk/fEPekDfk7T8AAAA/rgcAAAAAAAAB2AAAAAwAAADZYQlH9ffZP2xL2pK2pO0/AAAAP74HAAAAAAAAAdkAAAAMAAAAsAKCIdki2j9sS9qStqTtPwAAAD/NBwAAAAAAAAHaAAAADAAAAIej+vu8Tdo/bEvakrak7T8AAAA/3QcAAAAAAAAL</ink>
</athena>
</file>

<file path=customXml/item18.xml><?xml version="1.0" encoding="utf-8"?>
<athena xmlns="http://schemas.microsoft.com/edu/athena" version="0.1.2681.0">
  <media streamable="true" recordStart="327302" recordEnd="409846" recordLength="1420415" start="327302" end="409846" audioFormat="{00001610-0000-0010-8000-00AA00389B71}" audioRate="44100" muted="false" volume="0.8" fadeIn="0" fadeOut="0" videoFormat="{34363248-0000-0010-8000-00AA00389B71}" videoRate="30" videoWidth="960" videoHeight="720"/>
</athena>
</file>

<file path=customXml/item1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DmCwAAAAAAAAX2////DEFjdGlvblR5cGVWMQEAAAAHdmFsdWVfXwAIAgAAAAAAAAABBQAAAAQAAAAJCwAAAAkMAAAA1BsAAAAAAAAB8/////b///8AAAAAAQYAAAAEAAAACQ4AAAAJDwAAAAsfAAAAAAAAAfD////2////AAAAAAUHAAAADUNsZWFyQ2FudmFzVjECAAAACVN0YXJ0VGltZQRUeXBlAAQQDEFjdGlvblR5cGVWMQIAAAACAAAAM5oAAAAAAAAB7/////b///8AAAAABQgAAAAPUGVuQXR0cmlidXRlc1YxCgAAAAdfY29sb3JBB19jb2xvclIHX2NvbG9yRwdfY29sb3JCCkZpdFRvQ3VydmUGSGVpZ2h0Dklnbm9yZVByZXNzdXJlDUlzSGlnaGxpZ2h0ZXIFU2hhcGUFV2lkdGgAAAAAAAAAAAQAAgICAgEGAQEMQnJ1c2hTaGFwZVYxAgAAAAYCAAAA//uwQQAAAAAAAAAiQAAABe7///8MQnJ1c2hTaGFwZVYxAQAAAAd2YWx1ZV9fAAgCAAAAAQAAAAAAAAAAACJABQkAAAAKSW5rVHJhY2VWMQMAAAANTGlzdGAxK19pdGVtcwxMaXN0YDErX3NpemUPTGlzdGAxK192ZXJzaW9uBAAAGFNoYXJlZC5JbmtpbmcuSW5rUG9pbnRbXQIAAAAICAIAAAAJEwAAACkAAAApAAAAAQsAAAAIAAAA//uwQQAAAAAAAAAiQAAAAez////u////AQAAAAAAAAAAACJAAQwAAAAJAAAACRUAAAASAAAAEgAAAAEOAAAACAAAAP/7sEEAAAAAAAAAIkAAAAHq////7v///wEAAAAAAAAAAAAiQAEPAAAACQAAAAkXAAAAAQAAAAEAAAAHEwAAAAABAAAAQ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DRcHFQAAAAABAAAAIAAAAAQKSW5rUG9pbnRWMQIAAAAJQQAAAAlCAAAACUMAAAAJRAAAAAlFAAAACUYAAAAJRwAAAAlIAAAACUkAAAAJSgAAAAlLAAAACUwAAAAJTQAAAAlOAAAACU8AAAAJUAAAAAlRAAAACVIAAAANDgcXAAAAAAEAAAAEAAAABApJbmtQb2ludFYxAgAAAAlTAAAADQMFGAAAAApJbmtQb2ludFYxBAAAAAFYAVkOUHJlc3N1cmVGYWN0b3IJVGltZVN0YW1wAAAAAAYGCxACAAAAYFA87XEVgD9UXDIE62jvPwAAAD8AAAAAAAAAAAEZAAAAGAAAAOAMn8xuqIM/VFwyBOto7z8AAAA/BAEAAAAAAAABGgAAABgAAADghWSLaM6KP1RcMgTraO8/AAAAPwQBAAAAAAAAARsAAAAYAAAA4NaLU6npmT+g4pIhWEfvPwAAAD8EAQAAAAAAAAEcAAAAGAAAABhXAcGQbKE/7GjzPsUl7z8AAAA/FAEAAAAAAAABHQAAABgAAABIf5+3SXepPzjvU1wyBO8/AAAAPxQBAAAAAAAAAR4AAAAYAAAAVCsL82AzsT+AdbR5n+LuPwAAAD8kAQAAAAAAAAEfAAAAGAAAALCdC947Arc/HIJ1tHmf7j8AAAA/JAEAAAAAAAABIAAAABgAAAAQEAzJFtG8P2gI1tHmfe4/AAAAPzMBAAAAAAAAASEAAAAYAAAAcBUQDMkWwT/8FJcMwTruPwAAAD9DAQAAAAAAAAEiAAAAGAAAAA73o+XWi8M/lCFYR5v37T8AAAA/QwEAAAAAAAABIwAAABgAAACu2De/5ADGP+CnuGQI1u0/AAAAP0MBAAAAAAAAASQAAAAYAAAAvGLf/JIDyD94tHmf4pLtPwAAAD9SAQAAAAAAAAElAAAAGAAAAADBkGwRzck/xDravE9x7T8AAAA/UgEAAAAAAAABJgAAABgAAABEH0Lcj5bLP8Q62rxPce0/AAAAP2IBAAAAAAAAAScAAAAYAAAAwFH9fd4mzT8QwTravE/tPwAAAD9yAQAAAAAAAAEoAAAAGAAAAHRYwlH9fc4/EME62rxP7T8AAAA/cgEAAAAAAAABKQAAABgAAABcM5FX7JvPPxDBOtq8T+0/AAAAP4EBAAAAAAAAASoAAAAYAAAAJgewru1c0D8QwTravE/tPwAAAD+BAQAAAAAAAAErAAAAGAAAANJIoWO1stA/EME62rxP7T8AAAA/kQEAAAAAAAABLAAAABgAAACadJcx5evQPxDBOtq8T+0/AAAAP5EBAAAAAAAAAS0AAAAYAAAAgIqSGH0I0T8QwTravE/tPwAAAD+hAQAAAAAAAAEuAAAAGAAAAEi2iOasQdE/EME62rxP7T8AAAA/JAMAAAAAAAABLwAAABgAAAD093mbdJfRPxDBOtq8T+0/AAAAPzQDAAAAAAAAATAAAAAYAAAAojlrUDzt0T8QwTravE/tPwAAAD80AwAAAAAAAAExAAAAGAAAAGplYR5sJtI/xDravE9x7T8AAAA/QwMAAAAAAAABMgAAABgAAAD6vE26y5jSP8Q62rxPce0/AAAAP0MDAAAAAAAAATMAAAAYAAAAqP4+b5Pu0j/EOtq8T3HtPwAAAD9TAwAAAAAAAAE0AAAAGAAAAFRAMCRbRNM/xDravE9x7T8AAAA/UwMAAAAAAAABNQAAABgAAAAcbCbyin3TP8Q62rxPce0/AAAAP2IDAAAAAAAAATYAAAAYAAAA5pccwLq20z/EOtq8T3HtPwAAAD9iAwAAAAAAAAE3AAAAGAAAAK7DEo7q79M/xDravE9x7T8AAAA/cgMAAAAAAAABOAAAABgAAABcBQRDskXUP8Q62rxPce0/AAAAP3IDAAAAAAAAATkAAAAYAAAAQBv/KUpi1D/EOtq8T3HtPwAAAD+CAwAAAAAAAAE6AAAAGAAAAAhH9fd5m9Q/xDravE9x7T8AAAA/kQMAAAAAAAABOwAAABgAAADsXPDeEbjUP8Q62rxPce0/AAAAP5EDAAAAAAAAATwAAAAYAAAA0HLrxanU1D/EOtq8T3HtPwAAAD+RAwAAAAAAAAE9AAAAGAAAALaI5qxB8dQ/xDravE9x7T8AAAA/oQMAAAAAAAABPgAAABgAAACanuGT2Q3VP8Q62rxPce0/AAAAP7EDAAAAAAAAAT8AAAAYAAAAfrTcenEq1T/EOtq8T3HtPwAAAD/AAwAAAAAAAAFAAAAAGAAAAGDK12EJR9U/xDravE9x7T8AAAA/wAMAAAAAAAABQQAAABgAAACrgGBItojmP4B1tHmf4pI/AAAAPwAAAAAAAAAAAUIAAAAYAAAAgSHZIpqz5j+AdbR5n+KSPwAAAD+QAAAAAAAAAAFDAAAAGAAAAElNz/DJ7OY/gHW0eZ/ikj8AAAA/nwAAAAAAAAABRAAAABgAAADoGT6Z3VDnP4B1tHmf4pI/AAAAP58AAAAAAAAAAUUAAAAYAAAAenEqNT3D5z+AdbR5n+KSPwAAAD+vAAAAAAAAAAFGAAAAGAAAACazG+oEGeg/gHW0eZ/ikj8AAAA/rwAAAAAAAAABRwAAABgAAACqlYV5sJnoP4B1tHmf4pI/AAAAP78AAAAAAAAAAUgAAAAYAAAAPO1xFRAM6T+AdbR5n+KSPwAAAD+/AAAAAAAAAAFJAAAAGAAAAKLl1otTqek/QKyjzfsUlz8AAAA/zgAAAAAAAAABSgAAABgAAAAYU74OSzjqP8DikiFYR5s/AAAAP84AAAAAAAAAAUsAAAAYAAAAnDUonva46j9AGYJ1tHmfPwAAAD/eAAAAAAAAAAFMAAAAGAAAAB4Yki2iOes/4Ke4ZAjWoT8AAAA/3gAAAAAAAAABTQAAABgAAACIEPej5dbrPyBDsI4276M/AAAAP+4AAAAAAAAAAU4AAAAYAAAAcuvFqdT07D+A3qe4ZAimPwAAAD8NAQAAAAAAAAFPAAAAGAAAAJxfcgDr2u4/wHmf4pIhqD8AAAA/HAEAAAAAAAABUAAAABgAAAByAOvazgXvP8B5n+KSIag/AAAAPywBAAAAAAAAAVEAAAAYAAAAAljXdi547z/AeZ/ikiGoPwAAAD88AQAAAAAAAAFSAAAAGAAAANr4T1ESo+8/wHmf4pIhqD8AAAA/PAEAAAAAAAABUwAAABgAAAC8Dks4qr/vP8B5n+KSIag/AAAAPwAAAAAAAAAACw==</ink>
</athena>
</file>

<file path=customXml/item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zhAAAAAAAAAF8////wxBY3Rpb25UeXBlVjEBAAAAB3ZhbHVlX18ACAIAAAAAAAAAAQUAAAAEAAAACQ4AAAAJDwAAAMomAAAAAAAAAfD////z////AAAAAAEGAAAABAAAAAkRAAAACRIAAADmLQAAAAAAAAHt////8////wAAAAABBwAAAAQAAAAJFAAAAAkVAAAAHDEAAAAAAAAB6v////P///8AAAAAAQgAAAAEAAAACRcAAAAJGAAAAFo1AQAAAAAAAef////z////AAAAAAEJAAAABAAAAAkaAAAACRsAAADaOgEAAAAAAAHk////8////wAAAAAFCgAAAA1DbGVhckNhbnZhc1YxAgAAAAlTdGFydFRpbWUEVHlwZQAEEAxBY3Rpb25UeXBlVjECAAAAAgAAAHBCAQAAAAAAAeP////z////AAAAAAULAAAAD1BlbkF0dHJpYnV0ZXNWMQoAAAAHX2NvbG9yQQdfY29sb3JSB19jb2xvckcHX2NvbG9yQgpGaXRUb0N1cnZlBkhlaWdodA5JZ25vcmVQcmVzc3VyZQ1Jc0hpZ2hsaWdodGVyBVNoYXBlBVdpZHRoAAAAAAAAAAAEAAICAgIBBgEBDEJydXNoU2hhcGVWMQIAAAAGAgAAAP/7sEEAAAAAAAAAIkAAAAXi////DEJydXNoU2hhcGVWMQEAAAAHdmFsdWVfXwAIAgAAAAEAAAAAAAAAAAAiQAUMAAAACklua1RyYWNlVjEDAAAADUxpc3RgMStfaXRlbXMMTGlzdGAxK19zaXplD0xpc3RgMStfdmVyc2lvbgQAABhTaGFyZWQuSW5raW5nLklua1BvaW50W10CAAAACAgCAAAACR8AAAB1AAAAdQAAAAEOAAAACwAAAP/7sEEAAAAAAAAAIkAAAAHg////4v///wEAAAAAAAAAAAAiQAEPAAAADAAAAAkhAAAASQAAAEkAAAABEQAAAAsAAAD/+7BBAAAAAAAAACJAAAAB3v///+L///8BAAAAAAAAAAAAIkABEgAAAAwAAAAJIwAAABkAAAAZAAAAARQAAAALAAAA//uwQQAAAAAAAAAiQAAAAdz////i////AQAAAAAAAAAAACJAARUAAAAMAAAACSUAAABVAAAAVQAAAAEXAAAACwAAAP/7sEEAAAAAAAAAIkAAAAHa////4v///wEAAAAAAAAAAAAiQAEYAAAADAAAAAknAAAAFgAAABYAAAABGgAAAAsAAAD/+7BBAAAAAAAAACJAAAAB2P///+L///8BAAAAAAAAAAAAIkABGwAAAAwAAAAJKQAAAB0AAAAdAAAABx8AAAAAAQAAAI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DQsHIQAAAAABAAAAgAAAAAQKSW5rUG9pbnRWMQI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03ByMAAAAAAQAAACAAAAAECklua1BvaW50VjECAAAACegAAAAJ6QAAAAnqAAAACesAAAAJ7AAAAAntAAAACe4AAAAJ7wAAAAnwAAAACfEAAAAJ8gAAAAnzAAAACfQAAAAJ9QAAAAn2AAAACfcAAAAJ+AAAAAn5AAAACfoAAAAJ+wAAAAn8AAAACf0AAAAJ/gAAAAn/AAAACQABAAANBwclAAAAAAEAAACAAAAABApJbmtQb2ludFYxAgA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DSsHJwAAAAABAAAAIAAAAAQKSW5rUG9pbnRWMQIAAAAJVgEAAAlXAQAACVgBAAAJWQEAAAlaAQAACVsBAAAJXAEAAAldAQAACV4BAAAJXwEAAAlgAQAACWEBAAAJYgEAAAljAQAACWQBAAAJZQEAAAlmAQAACWcBAAAJaAEAAAlpAQAACWoBAAAJawEAAA0KBykAAAAAAQAAACAAAAAECklua1BvaW50VjECAAAACWwBAAAJbQEAAAluAQAACW8BAAAJcAEAAAlxAQAACXIBAAAJcwEAAAl0AQAACXUBAAAJdgEAAAl3AQAACXgBAAAJeQEAAAl6AQAACXsBAAAJfAEAAAl9AQAACX4BAAAJfwEAAAmAAQAACYEBAAAJggEAAAmDAQAACYQBAAAJhQEAAAmGAQAACYcBAAAJiAEAAA0DBSoAAAAKSW5rUG9pbnRWMQQAAAABWAFZDlByZXNzdXJlRmFjdG9yCVRpbWVTdGFtcAAAAAAGBgsQAgAAANTsepG1VdQ/jGkTUIp6qT8AAAA/AAAAAAAAAAABKwAAACoAAAAWJKBm14vUP4xpE1CKeqk/AAAAP6YAAAAAAAAAASwAAAAqAAAAGsPRggTU1D+Ufj+7eauoPwAAAD+2AAAAAAAAAAEtAAAAKgAAAN7JD+Y8LtU/nJNrJmncpz8AAAA/tgAAAAAAAAABLgAAACoAAAAmoGbXi6zVP6Sol5FYDac/AAAAP8YAAAAAAAAAAS8AAAAqAAAA7EXWVvFO1j+kqJeRWA2nPwAAAD/GAAAAAAAAAAEwAAAAKgAAALTrRdZW8dY/rL3D/Ec+pj8AAAA/1QAAAAAAAAABMQAAACoAAAC6KakOsYHXP7TS72c3b6U/AAAAP9UAAAAAAAAAATIAAAAqAAAAwmcMRwsS2D+85xvTJqCkPwAAAD/lAAAAAAAAAAEzAAAAKgAAAMilb39lotg/vOcb0yagpD8AAAA/5QAAAAAAAAABNAAAACoAAAAOfMZwtCDZP7znG9MmoKQ/AAAAP/QAAAAAAAAAATUAAAAqAAAAFLopqQ6x2T/E/Ec+FtGjPwAAAD/0AAAAAAAAAAE2AAAAKgAAAJoodFNSHdo/zBF0qQUCoz8AAAA/BAEAAAAAAAABNwAAACoAAABeL7K2infaP8wRdKkFAqM/AAAAPwQBAAAAAAAAATgAAAAqAAAAYM7j0re/2j/MEXSpBQKjPwAAAD8UAQAAAAAAAAE5AAAAKgAAAKQFCajZ9do/zBF0qQUCoz8AAAA/FAEAAAAAAAABOgAAACoAAADmPC59+yvbP8wRdKkFAqM/AAAAPyMBAAAAAAAAATsAAAAqAAAAKnRTUh1i2z/MEXSpBQKjPwAAAD8jAQAAAAAAAAE8AAAAKgAAAGyreCc/mNs/zBF0qQUCoz8AAAA/MwEAAAAAAAABPQAAACoAAAAsE4VuSqrbP8wRdKkFAqM/AAAAPzMBAAAAAAAAAT4AAAAqAAAAcEqqQ2zg2z/MEXSpBQKjPwAAAD9DAQAAAAAAAAE/AAAAKgAAALKBzxiOFtw/zBF0qQUCoz8AAAA/QwEAAAAAAAABQAAAACoAAAD0uPTtr0zcP8wRdKkFAqM/AAAAP1IBAAAAAAAAAUEAAAAqAAAANvAZw9GC3D/MEXSpBQKjPwAAAD9SAQAAAAAAAAFCAAAAKgAAADqPS9/+ytw/zBF0qQUCoz8AAAA/YgEAAAAAAAABQwAAACoAAAA+Ln37KxPdP8wRdKkFAqM/AAAAP2IBAAAAAAAAAUQAAAAqAAAAwpzHpW9/3T/MEXSpBQKjPwAAAD9xAQAAAAAAAAFFAAAAKgAAAIajBQmo2d0/zBF0qQUCoz8AAAA/gQEAAAAAAAABRgAAACoAAAAMElCz60XeP8wRdKkFAqM/AAAAP4EBAAAAAAAAAUcAAAAqAAAAUuimpDrE3j/MEXSpBQKjPwAAAD+RAQAAAAAAAAFIAAAAKgAAABbv5AdzHt8/zBF0qQUCoz8AAAA/kQEAAAAAAAABSQAAACoAAADa9SJrq3jfP8T8Rz4W0aM/AAAAP6ABAAAAAAAAAUoAAAAqAAAAnvxgzuPS3z/E/Ec+FtGjPwAAAD+gAQAAAAAAAAFLAAAAKgAAALGBzxiOFuA/xPxHPhbRoz8AAAA/sAEAAAAAAAABTAAAACoAAAD0uPTtr0zgP7znG9MmoKQ/AAAAP7ABAAAAAAAAAU0AAAAqAAAAFiSgZteL4D+85xvTJqCkPwAAAD/AAQAAAAAAAAFOAAAAKgAAAFlbxTv5weA/vOcb0yagpD8AAAA/wAEAAAAAAAABTwAAACoAAAAeYgOfMRzhP7znG9MmoKQ/AAAAP88BAAAAAAAAAVAAAAAqAAAAIQE1u15k4T+85xvTJqCkPwAAAD/PAQAAAAAAAAFRAAAAKgAAAAXU7HqRteE/vOcb0yagpD8AAAA/3wEAAAAAAAABUgAAACoAAAAoP5jzuPThP7znG9MmoKQ/AAAAP98BAAAAAAAAAVMAAAAqAAAAana9yNoq4j+85xvTJqCkPwAAAD/uAQAAAAAAAAFUAAAAKgAAAK2t4p38YOI/vOcb0yagpD8AAAA/7gEAAAAAAAABVQAAACoAAAAuffsrE4XiP7znG9MmoKQ/AAAAP/4BAAAAAAAAAVYAAAAqAAAAsEwUuimp4j+85xvTJqCkPwAAAD/+AQAAAAAAAAFXAAAAKgAAADIcLUhAzeI/vOcb0yagpD8AAAA/DgIAAAAAAAABWAAAACoAAADTt78yUejiP7znG9MmoKQ/AAAAPw4CAAAAAAAAAVkAAAAqAAAAdVNSHWID4z+85xvTJqCkPwAAAD8dAgAAAAAAAAFaAAAAKgAAAFSH2MBnDOM/vOcb0yagpD8AAAA/HQIAAAAAAAABWwAAACoAAAAW7+QHcx7jP7znG9MmoKQ/AAAAPy0CAAAAAAAAAVwAAAAqAAAAFu/kB3Me4z+00u9nN2+lPwAAAD8tAgAAAAAAAAFdAAAAKgAAAPYia6t4J+M/tNLvZzdvpT8AAAA/PQIAAAAAAAABXgAAACoAAADXVvFOfjDjP7TS72c3b6U/AAAAPz0CAAAAAAAAAV8AAAAqAAAAt4p38oM54z+00u9nN2+lPwAAAD9rAgAAAAAAAAFgAAAAKgAAAHjygzmPS+M/tNLvZzdvpT8AAAA/awIAAAAAAAABYQAAACoAAAAZjhYkoGbjP7TS72c3b6U/AAAAP3sCAAAAAAAAAWIAAAAqAAAAuimpDrGB4z+00u9nN2+lPwAAAD97AgAAAAAAAAFjAAAAKgAAADz5wZzHpeM/rL3D/Ec+pj8AAAA/iwIAAAAAAAABZAAAACoAAAC+yNoq3snjP6y9w/xHPqY/AAAAP5oCAAAAAAAAAWUAAAAqAAAAAAAAAAAA5D+svcP8Rz6mPwAAAD+aAgAAAAAAAAFmAAAAKgAAACNrq3gnP+Q/rL3D/Ec+pj8AAAA/qgIAAAAAAAABZwAAACoAAAAHPmM4WpDkP6Sol5FYDac/AAAAP6oCAAAAAAAAAWgAAAAqAAAA6xAb+Izh5D+kqJeRWA2nPwAAAD+qAgAAAAAAAAFpAAAAKgAAAJBL3/7KROU/lH4/u3mrqD8AAAA/ugIAAAAAAAABagAAACoAAACS6hAb+IzlP4xpE1CKeqk/AAAAP7oCAAAAAAAAAWsAAAAqAAAAV/FOfjDn5T+EVOfkmkmqPwAAAD/JAgAAAAAAAAFsAAAAKgAAAHpc+vZXJuY/eCqPDrznqz8AAAA/2QIAAAAAAAABbQAAACoAAAA+YzhakIDmP3AVY6PMtqw/AAAAP9kCAAAAAAAAAW4AAAAqAAAAIjbwGcPR5j9wFWOjzLasPwAAAD/oAgAAAAAAAAFvAAAAKgAAACXVITbwGec/cBVjo8y2rD8AAAA/6AIAAAAAAAABcAAAACoAAAAodFNSHWLnP3AVY6PMtqw/AAAAP/gCAAAAAAAAAXEAAAAqAAAAbKt4Jz+Y5z9wFWOjzLasPwAAAD/4AgAAAAAAAAFyAAAAKgAAAK3infxgzuc/cBVjo8y2rD8AAAA/CAMAAAAAAAABcwAAACoAAABPfjDncennP3AVY6PMtqw/AAAAPwgDAAAAAAAAAXQAAAAqAAAAEOY8Ln375z9wFWOjzLasPwAAAD8XAwAAAAAAAAF1AAAAKgAAANFNSXWIDeg/cBVjo8y2rD8AAAA/FwMAAAAAAAABdgAAACoAAACygc8YjhboP3AVY6PMtqw/AAAAPycDAAAAAAAAAXcAAAAqAAAAkrVVvJMf6D9wFWOjzLasPwAAAD83AwAAAAAAAAF4AAAAKgAAAHPp21+ZKOg/cBVjo8y2rD8AAAA/RgMAAAAAAAABeQAAACoAAABSHWIDnzHoP3AVY6PMtqw/AAAAP0YDAAAAAAAAAXoAAAAqAAAAMlHopqQ66D9wFWOjzLasPwAAAD9WAwAAAAAAAAF7AAAAKgAAABOFbkqqQ+g/cBVjo8y2rD8AAAA/VgMAAAAAAAABfAAAACoAAADU7HqRtVXoP3AVY6PMtqw/AAAAP2UDAAAAAAAAAX0AAAAqAAAAlVSH2MBn6D94Ko8OvOerPwAAAD9lAwAAAAAAAAF+AAAAKgAAADfwGcPRgug/hFTn5JpJqj8AAAA/dQMAAAAAAAABfwAAACoAAAC4vzJR6KboP4RU5+SaSao/AAAAP3UDAAAAAAAAAYAAAAAqAAAAGsPRggTU6D+MaRNQinqpPwAAAD+FAwAAAAAAAAGBAAAAKgAAAH3GcLQgAek/lH4/u3mrqD8AAAA/hQMAAAAAAAABggAAACoAAAD+lYlCNyXpP5yTayZp3Kc/AAAAP5QDAAAAAAAAAYMAAAAqAAAAYJkodFNS6T+ck2smadynPwAAAD+UAwAAAAAAAAGEAAAAKgAAAMKcx6Vvf+k/nJNrJmncpz8AAAA/pAMAAAAAAAABhQAAACoAAAAloGbXi6zpP6Sol5FYDac/AAAAP6QDAAAAAAAAAYYAAAAqAAAAZteLrK3i6T+kqJeRWA2nPwAAAD+0AwAAAAAAAAGHAAAAKgAAAAhzHpe+/ek/pKiXkVgNpz8AAAA/tAMAAAAAAAABiAAAACoAAADJ2ireyQ/qP6y9w/xHPqY/AAAAP8MDAAAAAAAAAYkAAAAqAAAAikI3JdUh6j+svcP8Rz6mPwAAAD/TAwAAAAAAAAGKAAAAKgAAAGt2vcjaKuo/rL3D/Ec+pj8AAAA/0wMAAAAAAAABiwAAACoAAABLqkNs4DPqP6y9w/xHPqY/AAAAP+IDAAAAAAAAAYwAAAAqAAAAS6pDbOAz6j+00u9nN2+lPwAAAD/yAwAAAAAAAAGNAAAAKgAAACzeyQ/mPOo/tNLvZzdvpT8AAAA/AgQAAAAAAAABjgAAACoAAAALElCz60XqP7znG9MmoKQ/AAAAPxEEAAAAAAAAAY8AAAAqAAAA60XWVvFO6j+85xvTJqCkPwAAAD8hBAAAAAAAAAGQAAAAKgAAAMx5XPr2V+o/vOcb0yagpD8AAAA/IQQAAAAAAAABkQAAACoAAACtreKd/GDqP8T8Rz4W0aM/AAAAPzEEAAAAAAAAAZIAAAAqAAAAjeFoQQJq6j/E/Ec+FtGjPwAAAD8xBAAAAAAAAAGTAAAAKgAAAG4V7+QHc+o/xPxHPhbRoz8AAAA/QAQAAAAAAAABlAAAACoAAABOSXWIDXzqP8T8Rz4W0aM/AAAAP0AEAAAAAAAAAZUAAAAqAAAAL337KxOF6j/MEXSpBQKjPwAAAD9QBAAAAAAAAAGWAAAAKgAAAA+xgc8Yjuo/zBF0qQUCoz8AAAA/jgQAAAAAAAABlwAAACoAAADQGI4WJKDqP8wRdKkFAqM/AAAAP64EAAAAAAAAAZgAAAAqAAAAkICaXS+y6j/QJqAU9TKiPwAAAD+uBAAAAAAAAAGZAAAAKgAAAHG0IAE1u+o/0CagFPUyoj8AAAA/rgQAAAAAAAABmgAAACoAAAAyHC1IQM3qP9g7zH/kY6E/AAAAP64EAAAAAAAAAZsAAAAqAAAA84M5j0vf6j/YO8x/5GOhPwAAAD++BAAAAAAAAAGcAAAAKgAAALTrRdZW8eo/2DvMf+RjoT8AAAA/vgQAAAAAAAABnQAAACoAAACUH8x5XPrqP9g7zH/kY6E/AAAAP80EAAAAAAAAAZ4AAAAqAAAAdVNSHWID6z/gUPjq05SgPwAAAD/NBAAAAAAAAAGfAAAAKgAAAFzFO/nBnOM/3IUdrwcV7D8AAAA/AAAAAAAAAAABoAAAACoAAAAcLUhAza7jP9yFHa8HFew/AAAAPx8AAAAAAAAAAaEAAAAqAAAA/WDO49K34z/chR2vBxXsPwAAAD8vAAAAAAAAAAGiAAAAKgAAAJ78YM7j0uM/3IUdrwcV7D8AAAA/LwAAAAAAAAABowAAACoAAAAgzHlc+vbjP9yFHa8HFew/AAAAPz8AAAAAAAAAAaQAAAAqAAAAoZuS6hAb5D/chR2vBxXsPwAAAD8/AAAAAAAAAAGlAAAAKgAAACNrq3gnP+Q/3IUdrwcV7D8AAAA/TgAAAAAAAAABpgAAACoAAABmotBNSXXkP9yFHa8HFew/AAAAP04AAAAAAAAAAacAAAAqAAAAqNn1Imur5D/chR2vBxXsPwAAAD9eAAAAAAAAAAGoAAAAKgAAAOsQG/iM4eQ/3IUdrwcV7D8AAAA/XgAAAAAAAAABqQAAACoAAABNFLopqQ7lP9yFHa8HFew/AAAAP20AAAAAAAAAAaoAAAAqAAAAULPrRdZW5T/chR2vBxXsPwAAAD9tAAAAAAAAAAGrAAAAKgAAAHMel779leU/3IUdrwcV7D8AAAA/fQAAAAAAAAABrAAAACoAAAC2VbyTH8zlP9yFHa8HFew/AAAAP30AAAAAAAAAAa0AAAAqAAAA2cBnDEcL5j/chR2vBxXsPwAAAD+NAAAAAAAAAAGuAAAAKgAAANxfmSh0U+Y/3IUdrwcV7D8AAAA/jQAAAAAAAAABrwAAACoAAAD/ykShm5LmP9yFHa8HFew/AAAAP5wAAAAAAAAAAbAAAAAqAAAAIjbwGcPR5j/chR2vBxXsPwAAAD+cAAAAAAAAAAGxAAAAKgAAACXVITbwGec/3IUdrwcV7D8AAAA/rAAAAAAAAAABsgAAACoAAABpDEcLElDnP9yFHa8HFew/AAAAP6wAAAAAAAAAAbMAAAAqAAAAqkNs4DOG5z/chR2vBxXsPwAAAD+8AAAAAAAAAAG0AAAAKgAAAO56kbVVvOc/3IUdrwcV7D8AAAA/vAAAAAAAAAABtQAAACoAAAAQ5jwuffvnP4zEarj4Iew/AAAAP8sAAAAAAAAAAbYAAAAqAAAAUh1iA58x6D88A7jB6S7sPwAAAD/LAAAAAAAAAAG3AAAAKgAAAHaIDXzGcOg/PAO4weku7D8AAAA/2wAAAAAAAAABuAAAACoAAACY87j07a/oPzwDuMHpLuw/AAAAP+oAAAAAAAAAAbkAAAAqAAAAXPr2VyYK6T/sQQXL2jvsPwAAAD/qAAAAAAAAAAG6AAAAKgAAAEHNrhdZW+k/7EEFy9o77D8AAAA/+gAAAAAAAAABuwAAACoAAADmB3Mel77pP+xBBcvaO+w/AAAAP/oAAAAAAAAAAbwAAAAqAAAAa3a9yNoq6j/sQQXL2jvsPwAAAD8KAQAAAAAAAAG9AAAAKgAAAA+xgc8Yjuo/7EEFy9o77D8AAAA/CgEAAAAAAAABvgAAACoAAAC060XWVvHqP+xBBcvaO+w/AAAAPxkBAAAAAAAAAb8AAAAqAAAAWCYK3ZRU6z/sQQXL2jvsPwAAAD8ZAQAAAAAAAAHAAAAAKgAAAP1gzuPSt+s/7EEFy9o77D8AAAA/KQEAAAAAAAABwQAAACoAAAChm5LqEBvsP+xBBcvaO+w/AAAAPykBAAAAAAAAAcIAAAAqAAAAZaLQTUl17D/sQQXL2jvsPwAAAD85AQAAAAAAAAHDAAAAKgAAAIkNfMZwtOw/7EEFy9o77D8AAAA/OQEAAAAAAAABxAAAACoAAACMrK3infzsPzwDuMHpLuw/AAAAP0gBAAAAAAAAAcUAAAAqAAAAz+PSt78y7T88A7jB6S7sPwAAAD9IAQAAAAAAAAHGAAAAKgAAAFCz60XWVu0/PAO4weku7D8AAAA/WAEAAAAAAAABxwAAACoAAADSggTU7HrtPzwDuMHpLuw/AAAAP1gBAAAAAAAAAcgAAAAqAAAAdB6Xvv2V7T+MxGq4+CHsPwAAAD9nAQAAAAAAAAHJAAAAKgAAABS6KakOse0/jMRquPgh7D8AAAA/ZwEAAAAAAAABygAAACoAAACWiUI3JdXtP4zEarj4Iew/AAAAP3cBAAAAAAAAAcsAAAAqAAAAGVlbxTv57T+MxGq4+CHsPwAAAD93AQAAAAAAAAHMAAAAKgAAALn07a9MFO4/jMRquPgh7D8AAAA/hwEAAAAAAAABzQAAACoAAAA7xAY+YzjuP4zEarj4Iew/AAAAP4cBAAAAAAAAAc4AAAAqAAAA3V+ZKHRT7j/chR2vBxXsPwAAAD+WAQAAAAAAAAHPAAAAKgAAAJ7HpW9/Ze4/3IUdrwcV7D8AAAA/lgEAAAAAAAAB0AAAACoAAABeL7K2infuP9yFHa8HFew/AAAAP6YBAAAAAAAAAdEAAAAqAAAA/spEoZuS7j99CIOcJfvrPwAAAD+mAQAAAAAAAAHSAAAAKgAAAMAyUeimpO4/fQiDnCX76z8AAAA/tgEAAAAAAAAB0wAAACoAAACgZteLrK3uP30Ig5wl++s/AAAAP7YBAAAAAAAAAdQAAAAqAAAAgppdL7K27j/PyTWTNO7rPwAAAD/FAQAAAAAAAAHVAAAAKgAAAGLO49K3v+4/z8k1kzTu6z8AAAA/1QEAAAAAAAAB1gAAACoAAAAiNvAZw9HuPx+L6IlD4es/AAAAP9UBAAAAAAAAAdcAAAAqAAAA4p38YM7j7j8fi+iJQ+HrPwAAAD/VAQAAAAAAAAHYAAAAKgAAAIQ5j0vf/u4/H4voiUPh6z8AAAA/5AEAAAAAAAAB2QAAACoAAABGoZuS6hDvPx+L6IlD4es/AAAAP/QBAAAAAAAAAdoAAAAqAAAABgmo2fUi7z8fi+iJQ+HrPwAAAD/0AQAAAAAAAAHbAAAAKgAAAMhwtCABNe8/H4voiUPh6z8AAAA/BAIAAAAAAAAB3AAAACoAAACI2MBnDEfvP3BMm4BS1Os/AAAAPwQCAAAAAAAAAd0AAAAqAAAAaAxHCxJQ7z9wTJuAUtTrPwAAAD8TAgAAAAAAAAHeAAAAKgAAACh0U1IdYu8/cEybgFLU6z8AAAA/EwIAAAAAAAAB3wAAACoAAAAKqNn1ImvvP3BMm4BS1Os/AAAAPyMCAAAAAAAAAeAAAAAqAAAAyg/mPC597z/ADU53YcfrPwAAAD8jAgAAAAAAAAHhAAAAKgAAAIx38oM5j+8/wA1Od2HH6z8AAAA/MwIAAAAAAAAB4gAAACoAAABM3/7KRKHvP8ANTndhx+s/AAAAPzMCAAAAAAAAAeMAAAAqAAAADkcLElCz7z8QzwBucLrrPwAAAD9CAgAAAAAAAAHkAAAAKgAAAOx6kbVVvO8/EM8AbnC66z8AAAA/QgIAAAAAAAAB5QAAACoAAADOrhdZW8XvPxDPAG5wuus/AAAAP1ICAAAAAAAAAeYAAAAqAAAAruKd/GDO7z9hkLNkf63rPwAAAD9SAgAAAAAAAAHnAAAAKgAAAI4WJKBm1+8/YZCzZH+t6z8AAAA/YQIAAAAAAAAB6AAAACoAAABc+vZXJgqtPzon10zSuO8/AAAAPwAAAAAAAAAAAekAAAAqAAAAdvKDOY9Lrz86J9dM0rjvPwAAAD9OAAAAAAAAAAHqAAAAKgAAAFRSHWIDn7E/OifXTNK47z8AAAA/XQAAAAAAAAAB6wAAACoAAABhzuPSt7+yPzon10zSuO8/AAAAP20AAAAAAAAAAewAAAAqAAAAcunbX5kotD86J9dM0rjvPwAAAD9tAAAAAAAAAAHtAAAAKgAAAHzGcLQgAbU/OifXTNK47z8AAAA/fQAAAAAAAAAB7gAAACoAAACCBNTsepG1Pzon10zSuO8/AAAAP30AAAAAAAAAAe8AAAAqAAAAikI3JdUhtj86J9dM0rjvPwAAAD+MAAAAAAAAAAHwAAAAKgAAAJCAml0vsrY/OifXTNK47z8AAAA/jAAAAAAAAAAB8QAAACoAAACcXS+ytoq3Pzon10zSuO8/AAAAP5wAAAAAAAAAAfIAAAAqAAAAoJuS6hAbuD86J9dM0rjvPwAAAD+cAAAAAAAAAAHzAAAAKgAAAKx4Jz+Y87g/OifXTNK47z8AAAA/qwAAAAAAAAAB9AAAACoAAACytop38oO5Pzon10zSuO8/AAAAP6sAAAAAAAAAAfUAAAAqAAAAwDJR6Kakuj+K6IlD4avvPwAAAD+7AAAAAAAAAAH2AAAAKgAAAMZwtCABNbs/iuiJQ+Gr7z8AAAA/uwAAAAAAAAAB9wAAACoAAADOrhdZW8W7P4roiUPhq+8/AAAAP8sAAAAAAAAAAfgAAAAqAAAA2IusreKdvD+K6IlD4avvPwAAAD/LAAAAAAAAAAH5AAAAKgAAAOJoQQJqdr0/2qk8OvCe7z8AAAA/2gAAAAAAAAAB+gAAACoAAADopqQ6xAa+P9qpPDrwnu8/AAAAP9oAAAAAAAAAAfsAAAAqAAAA7EXWVvFOvj/aqTw68J7vPwAAAD/qAAAAAAAAAAH8AAAAKgAAAPDkB3Mel74/2qk8OvCe7z8AAAA/6gAAAAAAAAAB/QAAACoAAADygzmPS9++P9qpPDrwnu8/AAAAP/oAAAAAAAAAAf4AAAAqAAAA9iJrq3gnvz/aqTw68J7vPwAAAD8oAQAAAAAAAAH/AAAAKgAAAPrBnMelb78/2qk8OvCe7z8AAAA/KAEAAAAAAAABAAEAACoAAAAAAAAAAADAP9qpPDrwnu8/AAAAPzgBAAAAAAAAAQEBAAAqAAAA0k1JdYgN1D/qZSRWw8XvPwAAAD8AAAAAAAAAAAECAQAAKgAAAFIdYgOfMdQ/6mUkVsPF7z8AAAA/PwAAAAAAAAABAwEAACoAAAAUhW5KqkPUP+plJFbDxe8/AAAAP04AAAAAAAAAAQQBAAAqAAAAVryTH8x51D/qZSRWw8XvPwAAAD9OAAAAAAAAAAEFAQAAKgAAAJjzuPTtr9Q/6mUkVsPF7z8AAAA/XgAAAAAAAAABBgEAACoAAABc+vZXJgrVP+plJFbDxe8/AAAAP14AAAAAAAAAAQcBAAAqAAAAIAE1u15k1T/qZSRWw8XvPwAAAD9tAAAAAAAAAAEIAQAAKgAAACg/mPO49NU/6mUkVsPF7z8AAAA/fQAAAAAAAAABCQEAACoAAADu5AdzHpfWPzon10zSuO8/AAAAP30AAAAAAAAAAQoBAAAqAAAAOlqQgJpd1z86J9dM0rjvPwAAAD99AAAAAAAAAAELAQAAKgAAAEI3JdUhNtg/OifXTNK47z8AAAA/jQAAAAAAAAABDAEAACoAAACMrK3infzYPzon10zSuO8/AAAAP40AAAAAAAAAAQ0BAAAqAAAAVvFOfjDn2T+K6IlD4avvPwAAAD+cAAAAAAAAAAEOAQAAKgAAACI28BnD0do/iuiJQ+Gr7z8AAAA/nAAAAAAAAAABDwEAACoAAACu4p38YM7bP4roiUPhq+8/AAAAP6wAAAAAAAAAARABAAAqAAAAOo9L3/7K3D/aqTw68J7vPwAAAD+sAAAAAAAAAAERAQAAKgAAAATU7HqRtd0/LGvvMP+R7z8AAAA/vAAAAAAAAAABEgEAACoAAACQgJpdL7LePyxr7zD/ke8/AAAAP8sAAAAAAAAAARMBAAAqAAAAHC1IQM2u3z98LKInDoXvPwAAAD/LAAAAAAAAAAEUAQAAKgAAAPS49O2vTOA/Hq8HFSxr7z8AAAA/2wAAAAAAAAABFQEAACoAAAB4Jz+Y87jgP25wugs7Xu8/AAAAP9sAAAAAAAAAARYBAAAqAAAA/ZWJQjcl4T++MW0CSlHvPwAAAD/qAAAAAAAAAAEXAQAAKgAAAOJoQQJqduE/DvMf+VhE7z8AAAA/6gAAAAAAAAABGAEAACoAAADFO/nBnMfhP7B1heZ2Ku8/AAAAP/oAAAAAAAAAARkBAAAqAAAAikI3JdUh4j9Q+OrTlBDvPwAAAD/6AAAAAAAAAAEaAQAAKgAAAMx5XPr2V+I/8npQwbL27j8AAAA/CgEAAAAAAAABGwEAACoAAADw5AdzHpfiP0I8A7jB6e4/AAAAPwoBAAAAAAAAARwBAAAqAAAAUuimpDrE4j+S/bWu0NzuPwAAAD8ZAQAAAAAAAAEdAQAAKgAAANO3vzJR6OI/kv21rtDc7j8AAAA/GQEAAAAAAAABHgEAACoAAAA1u15kbRXjP+K+aKXfz+4/AAAAPykBAAAAAAAAAR8BAAAqAAAAt4p38oM54z/ivmil38/uPwAAAD8pAQAAAAAAAAEgAQAAKgAAABmOFiSgZuM/NIAbnO7C7j8AAAA/OQEAAAAAAAABIQEAACoAAAB7kbVVvJPjP4RBzpL9te4/AAAAPzkBAAAAAAAAASIBAAAqAAAAnvxgzuPS4z/UAoGJDKnuPwAAAD9IAQAAAAAAAAEjAQAAKgAAAOEzhqMFCeQ/1AKBiQyp7j8AAAA/SAEAAAAAAAABJAEAACoAAABiA58xHC3kP9QCgYkMqe4/AAAAP1gBAAAAAAAAASUBAAAqAAAAxAY+Yzha5D/UAoGJDKnuPwAAAD9nAQAAAAAAAAEmAQAAKgAAACYK3ZRUh+Q/JsQzgBuc7j8AAAA/ZwEAAAAAAAABJwEAACoAAADIpW9/ZaLkPybEM4AbnO4/AAAAP2cBAAAAAAAAASgBAAAqAAAASXWIDXzG5D92heZ2Ko/uPwAAAD93AQAAAAAAAAEpAQAAKgAAAOsQG/iM4eQ/doXmdiqP7j8AAAA/dwEAAAAAAAABKgEAACoAAABs4DOGowXlP3aF5nYqj+4/AAAAP4cBAAAAAAAAASsBAAAqAAAADXzGcLQg5T/GRpltOYLuPwAAAD+HAQAAAAAAAAEsAQAAKgAAAJBL3/7KROU/FghMZEh17j8AAAA/lgEAAAAAAAABLQEAACoAAAAw53Hp21/lPxYITGRIde4/AAAAP5YBAAAAAAAAAS4BAAAqAAAA0oIE1Ox65T9myf5aV2juPwAAAD+mAQAAAAAAAAEvAQAAKgAAAHMel779leU/uIqxUWZb7j8AAAA/pgEAAAAAAAABMAEAACoAAAA0hqMFCajlP7iKsVFmW+4/AAAAP7YBAAAAAAAAATEBAAAqAAAA1SE28BnD5T+4irFRZlvuPwAAAD/FAQAAAAAAAAEyAQAAKgAAAJaJQjcl1eU/uIqxUWZb7j8AAAA/xQEAAAAAAAABMwEAACoAAABX8U5+MOflP7iKsVFmW+4/AAAAP9UBAAAAAAAAATQBAAAqAAAA+YzhaEEC5j+4irFRZlvuPwAAAD/VAQAAAAAAAAE1AQAAKgAAALj07a9MFOY/uIqxUWZb7j8AAAA/5AEAAAAAAAABNgEAACoAAAB6XPr2VybmP7iKsVFmW+4/AAAAP+QBAAAAAAAAATcBAAAqAAAAO8QGPmM45j+4irFRZlvuPwAAAD/0AQAAAAAAAAE4AQAAKgAAABv4jOFoQeY/uIqxUWZb7j8AAAA/9AEAAAAAAAABOQEAACoAAADcX5kodFPmP7iKsVFmW+4/AAAAPwQCAAAAAAAAAToBAAAqAAAAvZMfzHlc5j+4irFRZlvuPwAAAD8TAgAAAAAAAAE7AQAAKgAAAL2TH8x5XOY/CExkSHVO7j8AAAA/IwIAAAAAAAABPAEAACoAAACdx6Vvf2XmPwhMZEh1Tu4/AAAAPzMCAAAAAAAAAT0BAAAqAAAAfvsrE4Vu5j8ITGRIdU7uPwAAAD9SAgAAAAAAAAE+AQAAKgAAAF4vsraKd+Y/CExkSHVO7j8AAAA/UgIAAAAAAAABPwEAACoAAAA+YzhakIDmPwhMZEh1Tu4/AAAAP2ECAAAAAAAAAUABAAAqAAAA/8pEoZuS5j8ITGRIdU7uPwAAAD9hAgAAAAAAAAFBAQAAKgAAAN/+ykShm+Y/CExkSHVO7j8AAAA/cQIAAAAAAAABQgEAACoAAACBml0vsrbmPwhMZEh1Tu4/AAAAP3ECAAAAAAAAAUMBAAAqAAAAYc7j0re/5j8ITGRIdU7uPwAAAD+BAgAAAAAAAAFEAQAAKgAAAEICana9yOY/CExkSHVO7j8AAAA/gQIAAAAAAAABRQEAACoAAAAiNvAZw9HmPwhMZEh1Tu4/AAAAP5ACAAAAAAAAAUYBAAAqAAAAA2p2vcja5j8ITGRIdU7uPwAAAD+QAgAAAAAAAAFHAQAAKgAAAOSd/GDO4+Y/CExkSHVO7j8AAAA/oAIAAAAAAAABSAEAACoAAADD0YIE1OzmPwhMZEh1Tu4/AAAAP6ACAAAAAAAAAUkBAAAqAAAAowUJqNn15j8ITGRIdU7uPwAAAD+wAgAAAAAAAAFKAQAAKgAAAIQ5j0vf/uY/CExkSHVO7j8AAAA/sAIAAAAAAAABSwEAACoAAABkbRXv5AfnPwhMZEh1Tu4/AAAAP78CAAAAAAAAAUwBAAAqAAAARaGbkuoQ5z8ITGRIdU7uPwAAAD/eAgAAAAAAAAFNAQAAKgAAACXVITbwGec/CExkSHVO7j8AAAA/7gIAAAAAAAABTgEAACoAAAAGCajZ9SLnPwhMZEh1Tu4/AAAAP+4CAAAAAAAAAU8BAAAqAAAA5jwuffsr5z8ITGRIdU7uPwAAAD/uAgAAAAAAAAFQAQAAKgAAAMdwtCABNec/uIqxUWZb7j8AAAA//gIAAAAAAAABUQEAACoAAACI2MBnDEfnP7iKsVFmW+4/AAAAPw0DAAAAAAAAAVIBAAAqAAAAaQxHCxJQ5z9myf5aV2juPwAAAD8NAwAAAAAAAAFTAQAAKgAAAEhAza4XWec/FghMZEh17j8AAAA/HQMAAAAAAAABVAEAACoAAAAodFNSHWLnPxYITGRIde4/AAAAPx0DAAAAAAAAAVUBAAAqAAAACajZ9SJr5z8WCExkSHXuPwAAAD8tAwAAAAAAAAFWAQAAKgAAAOi49O2vTHQ/TZuAUtTL6D8AAAA/AAAAAAAAAAABVwEAACoAAADouPTtr0x0P/vZzVvF2Og/AAAAP14AAAAAAAAAAVgBAAAqAAAA6Lj07a9MdD8KlrV3mP/oPwAAAD9eAAAAAAAAAAFZAQAAKgAAAOi49O2vTHQ/GVKdk2sm6T8AAAA/bQAAAAAAAAABWgEAACoAAADouPTtr0x0P9ZM0rgvWuk/AAAAP20AAAAAAAAAAVsBAAAqAAAA6Lj07a9MdD+VRwfe843pPwAAAD9tAAAAAAAAAAFcAQAAKgAAAOi49O2vTHQ/UkI8A7jB6T8AAAA/bQAAAAAAAAABXQEAACoAAAAgqQ6xgc94P2L+Ix+L6Ok/AAAAP30AAAAAAAAAAV4BAAAqAAAAIKkOsYHPeD/ON6ZNQCnqPwAAAD99AAAAAAAAAAFfAQAAKgAAACCpDrGBz3g/7a91heZ26j8AAAA/jAAAAAAAAAABYAEAACoAAAAgqQ6xgc94P6qqqqqqquo/AAAAP4wAAAAAAAAAAWEBAAAqAAAAIKkOsYHPeD8Y5CzZX+vqPwAAAD+cAAAAAAAAAAFiAQAAKgAAACCpDrGBz3g/hR2vBxUs6z8AAAA/nAAAAAAAAAABYwEAACoAAAAgqQ6xgc94P1LUy0ishus/AAAAP6wAAAAAAAAAAWQBAAAqAAAAIKkOsYHPeD9wTJuAUtTrPwAAAD+sAAAAAAAAAAFlAQAAKgAAAOi49O2vTHQ/3IUdrwcV7D8AAAA/uwAAAAAAAAABZgEAACoAAADouPTtr0x0P5yAUtTLSOw/AAAAP7sAAAAAAAAAAWcBAAAqAAAA6Lj07a9MdD+oPDrwnm/sPwAAAD/LAAAAAAAAAAFoAQAAKgAAAOi49O2vTHQ/CLrUAoGJ7D8AAAA/ywAAAAAAAAABaQEAACoAAADouPTtr0x0P2g3bxVjo+w/AAAAP9oAAAAAAAAAAWoBAAAqAAAA6Lj07a9MdD8YdrweVLDsPwAAAD/aAAAAAAAAAAFrAQAAKgAAAOi49O2vTHQ/yLQJKEW97D8AAAA/6gAAAAAAAAABbAEAACoAAAAEnzEcLUjkP9g7zH/kY6E/AAAAPwAAAAAAAAAAAW0BAAAqAAAA5NK3vzJR5D/gUPjq05SgPwAAAD8AAAAAAAAAAAFuAQAAKgAAAOTSt78yUeQ/0MtIrIaLnz8AAAA/DwAAAAAAAAABbwEAACoAAADEBj5jOFrkP+D1oIJl7Z0/AAAAPy4AAAAAAAAAAXABAAAqAAAApTrEBj5j5D/wH/lYRE+cPwAAAD9OAAAAAAAAAAFxAQAAKgAAAIVuSqpDbOQ/8B/5WERPnD8AAAA/TgAAAAAAAAABcgEAACoAAABmotBNSXXkPwBKUS8jsZo/AAAAP10AAAAAAAAAAXMBAAAqAAAABz5jOFqQ5D8QdKkFAhOZPwAAAD9dAAAAAAAAAAF0AQAAKgAAAGlBAmp2veQ/IJ4B3OB0lz8AAAA/bQAAAAAAAAABdQEAACoAAACreCc/mPPkPyCeAdzgdJc/AAAAP20AAAAAAAAAAXYBAAAqAAAArxdZW8U75T9A8rGInjiUPwAAAD99AAAAAAAAAAF3AQAAKgAAAHMel779leU/SBwKX32akj8AAAA/fQAAAAAAAAABeAEAACoAAAD5jOFoQQLmP9DgdBd2vI4/AAAAP4wAAAAAAAAAAXkBAAAqAAAAPmM4WpCA5j8QidVw8UOIPwAAAD+MAAAAAAAAAAF6AQAAKgAAAGRtFe/kB+c/MN2FHa8HhT8AAAA/nAAAAAAAAAABewEAACoAAACqQ2zgM4bnPzDdhR2vB4U/AAAAP5wAAAAAAAAAAXwBAAAqAAAA0U1JdYgN6D8w3YUdrweFPwAAAD+rAAAAAAAAAAF9AQAAKgAAABckoGbXi+g/UDE2ymzLgT8AAAA/qwAAAAAAAAABfgEAACoAAABc+vZXJgrpP+AKze1UHn0/AAAAP7sAAAAAAAAAAX8BAAAqAAAAAjW7XmRt6T/gCs3tVB59PwAAAD+7AAAAAAAAAAGAAQAAKgAAAIajBQmo2ek/4ArN7VQefT8AAAA/ywAAAAAAAAABgQEAACoAAACKQjcl1SHqP+AKze1UHn0/AAAAP8sAAAAAAAAAAYIBAAAqAAAAzHlc+vZX6j/gCs3tVB59PwAAAD/tAAAAAAAAAAGDAQAAKgAAAA+xgc8Yjuo/4ArN7VQefT8AAAA/7QAAAAAAAAABhAEAACoAAADQGI4WJKDqP+AKze1UHn0/AAAAP/0AAAAAAAAAAYUBAAAqAAAAcbQgATW76j/gCs3tVB59PwAAAD/9AAAAAAAAAAGGAQAAKgAAAFHopqQ6xOo/4ArN7VQefT8AAAA/DQEAAAAAAAABhwEAACoAAAAyHC1IQM3qP+AKze1UHn0/AAAAP0sBAAAAAAAAAYgBAAAqAAAAElCz60XW6j/gCs3tVB59PwAAAD96AQAAAAAAAAs=</ink>
</athena>
</file>

<file path=customXml/item20.xml><?xml version="1.0" encoding="utf-8"?>
<athena xmlns="http://schemas.microsoft.com/edu/athena" version="0.1.2681.0">
  <timings duration="12739"/>
</athena>
</file>

<file path=customXml/item21.xml><?xml version="1.0" encoding="utf-8"?>
<athena xmlns="http://schemas.microsoft.com/edu/athena" version="0.1.2681.0">
  <media streamable="true" recordStart="833817" recordEnd="939946" recordLength="1420415" start="833817" end="939946"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iBwAAAAAAAAF7////wxBY3Rpb25UeXBlVjEBAAAAB3ZhbHVlX18ACAIAAAAAAAAAAQUAAAAEAAAACRIAAAAJEwAAALw1AAAAAAAAAez////v////AAAAAAEGAAAABAAAAAkVAAAACRYAAAAzPAAAAAAAAAHp////7////wAAAAABBwAAAAQAAAAJGAAAAAkZAAAACUQAAAAAAAAB5v///+////8AAAAAAQgAAAAEAAAACRsAAAAJHAAAADxnAAAAAAAAAeP////v////AAAAAAEJAAAABAAAAAkeAAAACR8AAABgbwAAAAAAAAHg////7////wAAAAABCgAAAAQAAAAJIQAAAAkiAAAAhXIAAAAAAAAB3f///+////8AAAAAAQsAAAAEAAAACSQAAAAJJQAAAAZ1AAAAAAAAAdr////v////AAAAAAEMAAAABAAAAAknAAAACSgAAADaeQAAAAAAAAHX////7////wAAAAABDQAAAAQAAAAJKgAAAAkrAAAAuMsAAAAAAAAB1P///+////8AAAAABQ4AAAANQ2xlYXJDYW52YXNWMQIAAAAJU3RhcnRUaW1lBFR5cGUABBAMQWN0aW9uVHlwZVYxAgAAAAIAAACRngEAAAAAAAHT////7////wAAAAAFDwAAAA9QZW5BdHRyaWJ1dGVzVjEKAAAAB19jb2xvckEHX2NvbG9yUgdfY29sb3JHB19jb2xvckIKRml0VG9DdXJ2ZQZIZWlnaHQOSWdub3JlUHJlc3N1cmUNSXNIaWdobGlnaHRlcgVTaGFwZQVXaWR0aAAAAAAAAAAABAACAgICAQYBAQxCcnVzaFNoYXBlVjECAAAABgIAAAD/+7BBAAAAAAAAACJAAAAF0v///wxCcnVzaFNoYXBlVjEBAAAAB3ZhbHVlX18ACAIAAAABAAAAAAAAAAAAIkAFEAAAAApJbmtUcmFjZVYxAwAAAA1MaXN0YDErX2l0ZW1zDExpc3RgMStfc2l6ZQ9MaXN0YDErX3ZlcnNpb24EAAAYU2hhcmVkLklua2luZy5JbmtQb2ludFtdAgAAAAgIAgAAAAkvAAAAJgAAACYAAAABEgAAAA8AAAD/+7BBAAAAAAAAACJAAAAB0P///9L///8BAAAAAAAAAAAAIkABEwAAABAAAAAJMQAAADwAAAA8AAAAARUAAAAPAAAA//uwQQAAAAAAAAAiQAAAAc7////S////AQAAAAAAAAAAACJAARYAAAAQAAAACTMAAAAmAAAAJgAAAAEYAAAADwAAAP/7sEEAAAAAAAAAIkAAAAHM////0v///wEAAAAAAAAAAAAiQAEZAAAAEAAAAAk1AAAAMgAAADIAAAABGwAAAA8AAAD/+7BBAAAAAAAAACJAAAAByv///9L///8BAAAAAAAAAAAAIkABHAAAABAAAAAJNwAAACgAAAAoAAAAAR4AAAAPAAAA//uwQQAAAAAAAAAiQAAAAcj////S////AQAAAAAAAAAAACJAAR8AAAAQAAAACTkAAAAbAAAAGwAAAAEhAAAADwAAAP/7sEEAAAAAAAAAIkAAAAHG////0v///wEAAAAAAAAAAAAiQAEiAAAAEAAAAAk7AAAAFAAAABQAAAABJAAAAA8AAAD/+7BBAAAAAAAAACJAAAABxP///9L///8BAAAAAAAAAAAAIkABJQAAABAAAAAJPQAAACIAAAAiAAAAAScAAAAPAAAA//uwQQAAAAAAAAAiQAAAAcL////S////AQAAAAAAAAAAACJAASgAAAAQAAAACT8AAAAtAAAALQAAAAEqAAAADwAAAP/7sEEAAAAAAAAAIkAAAAHA////0v///wEAAAAAAAAAAAAiQAErAAAAEAAAAAlBAAAA3wAAAN8AAAAHLwAAAAABAAAAQAAAAAQKSW5rUG9pbnRWMQIAAAAJQgAAAAlDAAAACUQAAAAJRQAAAAlGAAAACUcAAAAJSAAAAAlJAAAACUoAAAAJSwAAAAlMAAAACU0AAAAJTgAAAAlPAAAACVAAAAAJUQAAAAlSAAAACVMAAAAJVAAAAAlVAAAACVYAAAAJVwAAAAlYAAAACVkAAAAJWgAAAAlbAAAACVwAAAAJXQAAAAleAAAACV8AAAAJYAAAAAlhAAAACWIAAAAJYwAAAAlkAAAACWUAAAAJZgAAAAlnAAAADRoHMQAAAAABAAAAQAAAAAQKSW5rUG9pbnRWMQI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NBAczAAAAAAEAAABAAAAABApJbmtQb2ludFYxAgAAAAmkAAAACaUAAAAJpgAAAAmnAAAACagAAAAJqQAAAAmqAAAACasAAAAJrAAAAAmtAAAACa4AAAAJrwAAAAmwAAAACbEAAAAJsgAAAAmzAAAACbQAAAAJtQAAAAm2AAAACbcAAAAJuAAAAAm5AAAACboAAAAJuwAAAAm8AAAACb0AAAAJvgAAAAm/AAAACcAAAAAJwQAAAAnCAAAACcMAAAAJxAAAAAnFAAAACcYAAAAJxwAAAAnIAAAACckAAAANGgc1AAAAAAEAAABAAAAABApJbmtQb2ludFYxAg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NDgc3AAAAAAEAAABAAAAABApJbmtQb2ludFYxAgAAAAn8AAAACf0AAAAJ/gAAAAn/AAAACQABAAAJAQEAAAkCAQAACQMBAAAJBAEAAAkFAQAACQYBAAAJBwEAAAkIAQAACQkBAAAJCgEAAAkLAQAACQwBAAAJDQEAAAkOAQAACQ8BAAAJEAEAAAkRAQAACRIBAAAJEwEAAAkUAQAACRUBAAAJFgEAAAkXAQAACRgBAAAJGQEAAAkaAQAACRsBAAAJHAEAAAkdAQAACR4BAAAJHwEAAAkgAQAACSEBAAAJIgEAAAkjAQAADRgHOQAAAAABAAAAIAAAAAQKSW5rUG9pbnRWMQIAAAAJJAEAAAklAQAACSYBAAAJJwEAAAkoAQAACSkBAAAJKgEAAAkrAQAACSwBAAAJLQEAAAkuAQAACS8BAAAJMAEAAAkxAQAACTIBAAAJMwEAAAk0AQAACTUBAAAJNgEAAAk3AQAACTgBAAAJOQEAAAk6AQAACTsBAAAJPAEAAAk9AQAACT4BAAANBQc7AAAAAAEAAAAgAAAABApJbmtQb2ludFYxAgAAAAk/AQAACUABAAAJQQEAAAlCAQAACUMBAAAJRAEAAAlFAQAACUYBAAAJRwEAAAlIAQAACUkBAAAJSgEAAAlLAQAACUwBAAAJTQEAAAlOAQAACU8BAAAJUAEAAAlRAQAACVIBAAANDAc9AAAAAAEAAABAAAAABApJbmtQb2ludFYxAgAAAAlTAQAACVQBAAAJVQEAAAlWAQAACVcBAAAJWAEAAAlZAQAACVoBAAAJWwEAAAlcAQAACV0BAAAJXgEAAAlfAQAACWABAAAJYQEAAAliAQAACWMBAAAJZAEAAAllAQAACWYBAAAJZwEAAAloAQAACWkBAAAJagEAAAlrAQAACWwBAAAJbQEAAAluAQAACW8BAAAJcAEAAAlxAQAACXIBAAAJcwEAAAl0AQAADR4HPwAAAAABAAAAQAAAAAQKSW5rUG9pbnRWMQIA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NEwdBAAAAAAEAAAAAAQAABApJbmtQb2ludFYxAgA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DSEFQgAAAApJbmtQb2ludFYxBAAAAAFYAVkOUHJlc3N1cmVGYWN0b3IJVGltZVN0YW1wAAAAAAYGCxACAAAAjlvGLeOW0T8As5+H6eN8PwAAAD8AAAAAAAAAAAFDAAAAQgAAAI6ZxkxjptE/ALOfh+njfD8AAAA/7AAAAAAAAAABRAAAAEIAAACO18Zr47XRPwCzn4fp43w/AAAAP/wAAAAAAAAAAUUAAABCAAAAkFPHqePU0T8As5+H6eN8PwAAAD/8AAAAAAAAAAFGAAAAQgAAAJDPx+fj89E/ALOfh+njfD8AAAA/DAEAAAAAAAABRwAAAEIAAACQS8gl5BLSPwCzn4fp43w/AAAAPwwBAAAAAAAAAUgAAABCAAAAksfIY+Qx0j8As5+H6eN8PwAAAD8bAQAAAAAAAAFJAAAAQgAAAJRDyaHkUNI/gHsaYbmngT8AAAA/GwEAAAAAAAABSgAAAEIAAACU/cn+ZH/SP4B7GmG5p4E/AAAAPysBAAAAAAAAAUsAAABCAAAAljPLmeXM0j+AexphuaeBPwAAAD8rAQAAAAAAAAFMAAAAQgAAAJppzDRmGtM/gHsaYbmngT8AAAA/OwEAAAAAAAABTQAAAEIAAACc3c3uZnfTP4B7GmG5p4E/AAAAPzsBAAAAAAAAAU4AAABCAAAAoM3P5mfz0z/AHWX+fd2EPwAAAD9KAQAAAAAAAAFPAAAAQgAAAKQ50hxpjtQ/wB1l/n3dhD8AAAA/WgEAAAAAAAABUAAAAEIAAACordPWaevUP8AdZf593YQ/AAAAP1oBAAAAAAAAAVEAAABCAAAArJ3Vzmpn1T/AHWX+fd2EPwAAAD9aAQAAAAAAAAFSAAAAQgAAALCN18Zr49U/wB1l/n3dhD8AAAA/aQEAAAAAAAABUwAAAEIAAACyfdm+bF/WP8AdZf593YQ/AAAAP3kBAAAAAAAAAVQAAABCAAAAuKvb1e3q1j/AHWX+fd2EPwAAAD95AQAAAAAAAAFVAAAAQgAAALyb3c3uZtc/wB1l/n3dhD8AAAA/eQEAAAAAAAABVgAAAEIAAADAi9/F7+LXP8AdZf593YQ/AAAAP4kBAAAAAAAAAVcAAABCAAAAxHvhvfBe2D/AHWX+fd2EPwAAAD+YAQAAAAAAAAFYAAAAQgAAAMax4lhxrNg/wB1l/n3dhD8AAAA/mAEAAAAAAAABWQAAAEIAAADIqePUcerYP8AdZf593YQ/AAAAP6gBAAAAAAAAAVoAAABCAAAAyt/kb/I32T/AHWX+fd2EPwAAAD+oAQAAAAAAAAFbAAAAQgAAAMyZ5cxyZtk/wB1l/n3dhD8AAAA/uAEAAAAAAAABXAAAAEIAAADOU+Yp85TZP8AdZf593YQ/AAAAP7gBAAAAAAAAAV0AAABCAAAAzs/mZ/Oz2T/AHWX+fd2EPwAAAD/HAQAAAAAAAAFeAAAAQgAAAM4N54Zzw9k/wB1l/n3dhD8AAAA/xwEAAAAAAAABXwAAAEIAAADQiefEc+LZP8AdZf593YQ/AAAAP9cBAAAAAAAAAWAAAABCAAAA0Mfn4/Px2T/AHWX+fd2EPwAAAD/XAQAAAAAAAAFhAAAAQgAAANAF6AJ0Ado/wB1l/n3dhD8AAAA/5gEAAAAAAAABYgAAAEIAAADQQ+gh9BDaP8AdZf593YQ/AAAAP+YBAAAAAAAAAWMAAABCAAAA0oHoQHQg2j/AHWX+fd2EPwAAAD/2AQAAAAAAAAFkAAAAQgAAANK/6F/0L9o/wB1l/n3dhD8AAAA/9gEAAAAAAAABZQAAAEIAAADU/eh+dD/aP8AdZf593YQ/AAAAPwYCAAAAAAAAAWYAAABCAAAA1DvpnfRO2j/AHWX+fd2EPwAAAD8VAgAAAAAAAAFnAAAAQgAAANR56bx0Xto/wB1l/n3dhD8AAAA/JQIAAAAAAAABaAAAAEIAAADA8F54L7yXP4KkDVGlTtI/AAAAPwAAAAAAAAAAAWkAAABCAAAA0LBmWDOsmT+CpA1RpU7SPwAAAD9eAAAAAAAAAAFqAAAAQgAAAOwwdhg7jJ0/gqQNUaVO0j8AAAA/bgAAAAAAAAABawAAAEIAAACE6EB0IDqgP4KkDVGlTtI/AAAAP24AAAAAAAAAAWwAAABCAAAAkLhGXCOuoT+CpA1RpU7SPwAAAD99AAAAAAAAAAFtAAAAQgAAAJKoSFQkKqI/gqQNUaVO0j8AAAA/jQAAAAAAAAABbgAAAEIAAACeeE48J56jP4KkDVGlTtI/AAAAP40AAAAAAAAAAW8AAABCAAAAplhSLCmWpD+CpA1RpU7SPwAAAD+dAAAAAAAAAAFwAAAAQgAAAKw4VhwrjqU/gqQNUaVO0j8AAAA/nQAAAAAAAAABcQAAAEIAAAC4CFwELgKnP4KkDVGlTtI/AAAAP6wAAAAAAAAAAXIAAABCAAAAwuhf9C/6pz+CpA1RpU7SPwAAAD+sAAAAAAAAAAFzAAAAQgAAAMjIY+Qx8qg/gqQNUaVO0j8AAAA/vAAAAAAAAAABdAAAAEIAAADQqGfUM+qpP4KkDVGlTtI/AAAAP7wAAAAAAAAAAXUAAABCAAAA3HhtvDZeqz+CpA1RpU7SPwAAAD/MAAAAAAAAAAF2AAAAQgAAAN5ob7Q32qs/gqQNUaVO0j8AAAA/zAAAAAAAAAABdwAAAEIAAADwKHeUO8qtP4KkDVGlTtI/AAAAP9sAAAAAAAAAAXgAAABCAAAA/uh+dD+6rz+CpA1RpU7SPwAAAD/bAAAAAAAAAAF5AAAAQgAAAIpMRCYiE7E/gqQNUaVO0j8AAAA/6wAAAAAAAAABegAAAEIAAACVHEoOJYeyP3RPIyz3NNI/AAAAP+sAAAAAAAAAAXsAAABCAAAApNxR7ih3tD90TyMs9zTSPwAAAD/6AAAAAAAAAAF8AAAAQgAAALScWc4sZ7Y/dE8jLPc00j8AAAA/+gAAAAAAAAABfQAAAEIAAADEXGGuMFe4P3RPIyz3NNI/AAAAPwoBAAAAAAAAAX4AAABCAAAA0iRoEjQJuj90TyMs9zTSPwAAAD8KAQAAAAAAAAF/AAAAQgAAANz0bfo2fbs/lPn3dVNo0j8AAAA/GgEAAAAAAAABgAAAAEIAAADsvHReOi+9P7ajzL+vm9I/AAAAPxoBAAAAAAAAAYEAAABCAAAA+IR7wj3hvj/G+LbkXbXSPwAAAD8pAQAAAAAAAAGCAAAAQgAAAIMmQZOgScA/6qKLLrro0j8AAAA/KQEAAAAAAAABgwAAAEIAAACKBkWDokHBP/r3dVNoAtM/AAAAPzkBAAAAAAAAAYQAAABCAAAAkuZIc6Q5wj8aokqdxDXTPwAAAD9JAQAAAAAAAAGFAAAAQgAAAJrGTGOmMcM/GqJKncQ10z8AAAA/SQEAAAAAAAABhgAAAEIAAACgrk/Xp+vDPyr3NMJyT9M/AAAAP0kBAAAAAAAAAYcAAABCAAAAphJTianExD8q9zTCck/TPwAAAD9YAQAAAAAAAAGIAAAAQgAAAKz6Vf2qfsU/Kvc0wnJP0z8AAAA/WAEAAAAAAAABiQAAAEIAAACyZlgzrBnGPyr3NMJyT9M/AAAAP2gBAAAAAAAAAYoAAABCAAAAtVZaK62Vxj8q9zTCck/TPwAAAD93AQAAAAAAAAGLAAAAQgAAALvCXGGuMMc/PEwf5yBp0z8AAAA/dwEAAAAAAAABjAAAAEIAAAC9Nl4br43HPzxMH+cgadM/AAAAP4cBAAAAAAAAAY0AAABCAAAAvrJeWa+sxz88TB/nIGnTPwAAAD+HAQAAAAAAAAGOAAAAQgAAAMCqX9Wv6sc/PEwf5yBp0z8AAAA/lwEAAAAAAAABjwAAAEIAAADBJmATsAnIPzxMH+cgadM/AAAAP5cBAAAAAAAAAZAAAABCAAAAwqJgUbAoyD88TB/nIGnTPwAAAD+mAQAAAAAAAAGRAAAAQgAAAMMeYY+wR8g/PEwf5yBp0z8AAAA/pgEAAAAAAAABkgAAAEIAAADDmmHNsGbIPzxMH+cgadM/AAAAP7YBAAAAAAAAAZMAAABCAAAAxRZiC7GFyD88TB/nIGnTPwAAAD8jAgAAAAAAAAGUAAAAQgAAAMaSYkmxpMg/Kvc0wnJP0z8AAAA/QgIAAAAAAAABlQAAAEIAAADIimPFseLIPyr3NMJyT9M/AAAAP0ICAAAAAAAAAZYAAABCAAAAyYJkQbIgyT8aokqdxDXTPwAAAD9SAgAAAAAAAAGXAAAAQgAAAM5yZjmznMk/GqJKncQ10z8AAAA/UgIAAAAAAAABmAAAAEIAAADRYmgxtBjKPxqiSp3ENdM/AAAAP2ICAAAAAAAAAZkAAABCAAAA1VJqKbWUyj8MTWB4FhzTPwAAAD9xAgAAAAAAAAGaAAAAQgAAANlCbCG2EMs/DE1geBYc0z8AAAA/cQIAAAAAAAABmwAAAEIAAADfKm+Vt8rLP/r3dVNoAtM/AAAAP3ECAAAAAAAAAZwAAABCAAAA45Zxy7hlzD/693VTaALTPwAAAD+BAgAAAAAAAAGdAAAAQgAAAOkCdAG6AM0/+vd1U2gC0z8AAAA/kAIAAAAAAAABngAAAEIAAADt8nX5unzNP/r3dVNoAtM/AAAAP5ACAAAAAAAAAZ8AAABCAAAA72Z3s7vZzT/693VTaALTPwAAAD+QAgAAAAAAAAGgAAAAQgAAAPPaeG28Ns4/+vd1U2gC0z8AAAA/oAIAAAAAAAABoQAAAEIAAAD1TnonvZPOP/r3dVNoAtM/AAAAP7ACAAAAAAAAAaIAAABCAAAA98p6Zb2yzj/693VTaALTPwAAAD+wAgAAAAAAAAGjAAAAQgAAAPfKemW9ss4/6qKLLrro0j8AAAA/zwIAAAAAAAABpAAAAEIAAADE2GHsMHaoP90UmsDwLOA/AAAAPwAAAAAAAAAAAaUAAABCAAAA5FhxrDhWrD9V6iSuGSDgPwAAAD8AAAAAAAAAAAGmAAAAQgAAAPIYeYw8Rq4/zb+vm0IT4D8AAAA/AAAAAAAAAAABpwAAAEIAAAD+6H50P7qvP82/r5tCE+A/AAAAPxAAAAAAAAAAAagAAABCAAAAh1RDqiHVsD9FlTqJawbgPwAAAD8QAAAAAAAAAAGpAAAAQgAAAJEsSBYkC7I/dtWK7Sjz3z8AAAA/IAAAAAAAAAABqgAAAEIAAACXFEuKJcWyP2aAoMh62d8/AAAAPyAAAAAAAAAAAasAAABCAAAAnfxN/iZ/sz9WK7ajzL/fPwAAAD8vAAAAAAAAAAGsAAAAQgAAAKLkUHIoObQ/Viu2o8y/3z8AAAA/PwAAAAAAAAABrQAAAEIAAACk3FHuKHe0P1YrtqPMv98/AAAAPz8AAAAAAAAAAa4AAABCAAAAqMxT5inztD9WK7ajzL/fPwAAAD8/AAAAAAAAAAGvAAAAQgAAAKrEVGIqMbU/Viu2o8y/3z8AAAA/TwAAAAAAAAABsAAAAEIAAACutFZaK621P0LWy34ept8/AAAAP08AAAAAAAAAAbEAAABCAAAAsqRYUiwptj9C1st+HqbfPwAAAD9eAAAAAAAAAAGyAAAAQgAAALaUWkotpbY/QtbLfh6m3z8AAAA/XgAAAAAAAAABswAAAEIAAAC6hFxCLiG3P0LWy34ept8/AAAAP24AAAAAAAAAAbQAAABCAAAAwGxfti/btz9C1st+HqbfPwAAAD9uAAAAAAAAAAG1AAAAQgAAAMpEZCIyEbk/NoHhWXCM3z8AAAA/fQAAAAAAAAABtgAAAEIAAADSHGmONEe6PzaB4VlwjN8/AAAAP30AAAAAAAAAAbcAAABCAAAA2vxsfjY/uz82geFZcIzfPwAAAD+NAAAAAAAAAAG4AAAAQgAAAOLccG44N7w/Jiz3NMJy3z8AAAA/jQAAAAAAAAABuQAAAEIAAADsvHReOi+9PyYs9zTCct8/AAAAP50AAAAAAAAAAboAAABCAAAA9JR5yjxlvj8S1wwQFFnfPwAAAD+dAAAAAAAAAAG7AAAAQgAAAABlf7I/2b8/EtcMEBRZ3z8AAAA/rAAAAAAAAAABvAAAAEIAAACEHkIPoYfAPxLXDBAUWd8/AAAAP7wAAAAAAAAAAb0AAABCAAAAiopERaIiwT8S1wwQFFnfPwAAAD+8AAAAAAAAAAG+AAAAQgAAAI/2RnujvcE/AoIi62U/3z8AAAA/zAAAAAAAAAABvwAAAEIAAACTYkmxpFjCPwKCIutlP98/AAAAP8wAAAAAAAAAAcAAAABCAAAAl1JLqaXUwj8CgiLrZT/fPwAAAD/bAAAAAAAAAAHBAAAAQgAAAJrGTGOmMcM/AoIi62U/3z8AAAA/2wAAAAAAAAABwgAAAEIAAACdOk4dp47DPwKCIutlP98/AAAAP+sAAAAAAAAAAcMAAABCAAAAoCpQFagKxD8CgiLrZT/fPwAAAD/rAAAAAAAAAAHEAAAAQgAAAKaWUkuppcQ/AoIi62U/3z8AAAA/+gAAAAAAAAABxQAAAEIAAACphlRDqiHFPwKCIutlP98/AAAAP/oAAAAAAAAAAcYAAABCAAAAsOpX9av6xT8CgiLrZT/fPwAAAD8KAQAAAAAAAAHHAAAAQgAAALNeWa+sV8Y/AoIi62U/3z8AAAA/CgEAAAAAAAAByAAAAEIAAAC1VlorrZXGPwKCIutlP98/AAAAPxoBAAAAAAAAAckAAABCAAAAttJaaa20xj8CgiLrZT/fPwAAAD8aAQAAAAAAAAHKAAAAQgAAAPAgeBA8CI4/KTSB4Vlw5D8AAAA/AAAAAAAAAAABywAAAEIAAACQsEfYI+yRPyk0geFZcOQ/AAAAP3IAAAAAAAAAAcwAAABCAAAAoHBPuCfckz8pNIHhWXDkPwAAAD9yAAAAAAAAAAHNAAAAQgAAALAwV5grzJU/KTSB4Vlw5D8AAAA/ggAAAAAAAAABzgAAAEIAAADI0GJoMbSYPyk0geFZcOQ/AAAAP4IAAAAAAAAAAc8AAABCAAAA5FByKDmUnD8pNIHhWXDkPwAAAD+SAAAAAAAAAAHQAAAAQgAAAIToQHQgOqA/KTSB4Vlw5D8AAAA/kgAAAAAAAAAB0QAAAEIAAACSqEhUJCqiPyk0geFZcOQ/AAAAP6EAAAAAAAAAAdIAAABCAAAAqkhUJCoSpT8pNIHhWXDkPwAAAD+hAAAAAAAAAAHTAAAAQgAAAMjIY+Qx8qg/KTSB4Vlw5D8AAAA/sQAAAAAAAAAB1AAAAEIAAADoSHOkOdKsP6EJDM+CY+Q/AAAAP7EAAAAAAAAAAdUAAABCAAAAhGRBsiBZsD+hCQzPgmPkPwAAAD/AAAAAAAAAAAHWAAAAQgAAAJIkSZIkSbI/Gd+WvKtW5D8AAAA/wAAAAAAAAAAB1wAAAEIAAACi5FByKDm0P4+0IarUSeQ/AAAAP9AAAAAAAAAAAdgAAABCAAAAtJxZzixntj8HiqyX/TzkPwAAAD/QAAAAAAAAAAHZAAAAQgAAAMBsX7Yv27c/9zTCck8j5D8AAAA/4AAAAAAAAAAB2gAAAEIAAADKRGQiMhG5P/c0wnJPI+Q/AAAAP+AAAAAAAAAAAdsAAABCAAAA0iRoEjQJuj/3NMJyTyPkPwAAAD/vAAAAAAAAAAHcAAAAQgAAANgEbAI2Abs/9zTCck8j5D8AAAA//wAAAAAAAAAB3QAAAEIAAADc9G36Nn27P/c0wnJPI+Q/AAAAP/8AAAAAAAAAAd4AAABCAAAA3uxudje7uz9vCk1geBbkPwAAAD//AAAAAAAAAAHfAAAAQgAAAODkb/I3+bs/bwpNYHgW5D8AAAA/DwEAAAAAAAAB4AAAAEIAAADi3HBuODe8P28KTWB4FuQ/AAAAPw8BAAAAAAAAAeEAAABCAAAA5sxyZjmzvD9vCk1geBbkPwAAAD98AQAAAAAAAAHiAAAAQgAAAOy8dF46L70/bwpNYHgW5D8AAAA/fAEAAAAAAAAB4wAAAEIAAADstHXaOm29P28KTWB4FuQ/AAAAP4wBAAAAAAAAAeQAAABCAAAA7qx2VjurvT9vCk1geBbkPwAAAD+MAQAAAAAAAAHlAAAAQgAAAPKkd9I76b0/bwpNYHgW5D8AAAA/HQIAAAAAAAAB5gAAAEIAAADynHhOPCe+P28KTWB4FuQ/AAAAPy0CAAAAAAAAAecAAABCAAAA9JR5yjxlvj9vCk1geBbkPwAAAD89AgAAAAAAAAHoAAAAQgAAAPiMekY9o74/bwpNYHgW5D8AAAA/TAIAAAAAAAAB6QAAAEIAAAD4hHvCPeG+P28KTWB4FuQ/AAAAP9kCAAAAAAAAAeoAAABCAAAA+nx8Pj4fvz9vCk1geBbkPwAAAD/ZAgAAAAAAAAHrAAAAQgAAAPx0fbo+Xb8/bwpNYHgW5D8AAAA/6AIAAAAAAAAB7AAAAEIAAAD+bH42P5u/P28KTWB4FuQ/AAAAP+gCAAAAAAAAAe0AAABCAAAAAGV/sj/Zvz9vCk1geBbkPwAAAD8IAwAAAAAAAAHuAAAAQgAAAIEuQBegC8A/bwpNYHgW5D8AAAA/FwMAAAAAAAAB7wAAAEIAAACCqkBVoCrAP/c0wnJPI+Q/AAAAPycDAAAAAAAAAfAAAABCAAAAgyZBk6BJwD/3NMJyTyPkPwAAAD8nAwAAAAAAAAHxAAAAQgAAAIQeQg+hh8A/gV83hSYw5D8AAAA/NwMAAAAAAAAB8gAAAEIAAACGmkJNoabAP4FfN4UmMOQ/AAAAPzcDAAAAAAAAAfMAAABCAAAAhxZDi6HFwD+BXzeFJjDkPwAAAD9GAwAAAAAAAAH0AAAAQgAAAIkORAeiA8E/B4qsl/085D8AAAA/VgMAAAAAAAAB9QAAAEIAAACKBkWDokHBPweKrJf9POQ/AAAAP1YDAAAAAAAAAfYAAABCAAAAjXpGPaOewT8HiqyX/TzkPwAAAD9WAwAAAAAAAAH3AAAAQgAAAI9yR7mj3ME/B4qsl/085D8AAAA/ZQMAAAAAAAAB+AAAAEIAAACS5khzpDnCP4+0IarUSeQ/AAAAP2UDAAAAAAAAAfkAAABCAAAAlN5J76R3wj+PtCGq1EnkPwAAAD91AwAAAAAAAAH6AAAAQgAAAJVaSi2llsI/Gd+WvKtW5D8AAAA/dQMAAAAAAAAB+wAAAEIAAACW1kprpbXCPxnflryrVuQ/AAAAP4UDAAAAAAAAAfwAAABCAAAATmOmMdOY6T/cFJrA8CzIPwAAAD8AAAAAAAAAAAH9AAAAQgAAAE5jpjHTmOk/vGrFdpT5xz8AAAA/bgAAAAAAAAAB/gAAAEIAAABOgiZBk6DpP7xqxXaU+cc/AAAAP24AAAAAAAAAAf8AAABCAAAATsAmYBOw6T+8asV2lPnHPwAAAD99AAAAAAAAAAEAAQAAQgAAAE88J54Tz+k/vGrFdpT5xz8AAAA/jQAAAAAAAAABAQEAAEIAAABQmafMU+bpP5jA8Cw4xsc/AAAAP40AAAAAAAAAAQIBAABCAAAAUhWoClQF6j+YwPAsOMbHPwAAAD+dAAAAAAAAAAEDAQAAQgAAAFKwKFgULOo/eBYc49uSxz8AAAA/nQAAAAAAAAABBAEAAEIAAABUS6ml1FLqP3gWHOPbksc/AAAAP6wAAAAAAAAAAQUBAABCAAAAVSQqEhWJ6j9YbEeZf1/HPwAAAD+sAAAAAAAAAAEGAQAAQgAAAFfeKm+Vt+o/WGxHmX9fxz8AAAA/vAAAAAAAAAABBwEAAEIAAABZ1ivrlfXqP1hsR5l/X8c/AAAAP7wAAAAAAAAAAQgBAABCAAAAWs4sZ5Yz6z80wnJPIyzHPwAAAD/LAAAAAAAAAAEJAQAAQgAAAFyILcQWYus/NMJyTyMsxz8AAAA/ywAAAAAAAAABCgEAAEIAAABegC5AF6DrPzTCck8jLMc/AAAAP9sAAAAAAAAAAQsBAABCAAAAX3gvvBfe6z80wnJPIyzHPwAAAD/bAAAAAAAAAAEMAQAAQgAAAGJwMDgYHOw/NMJyTyMsxz8AAAA/6wAAAAAAAAABDQEAAEIAAABkaDG0GFrsP1hsR5l/X8c/AAAAP+sAAAAAAAAAAQ4BAABCAAAAZWAyMBmY7D94Fhzj25LHPwAAAD/6AAAAAAAAAAEPAQAAQgAAAGcaM42Zxuw/eBYc49uSxz8AAAA/+gAAAAAAAAABEAEAAEIAAABpMbQYWgztP3gWHOPbksc/AAAAPwoBAAAAAAAAAREBAABCAAAAa2e1s9pZ7T94Fhzj25LHPwAAAD8KAQAAAAAAAAESAQAAQgAAAG5fti/bl+0/eBYc49uSxz8AAAA/GgEAAAAAAAABEwEAAEIAAABvGbeMW8btP3gWHOPbksc/AAAAPxoBAAAAAAAAARQBAABCAAAAcRG4CFwE7j94Fhzj25LHPwAAAD8pAQAAAAAAAAEVAQAAQgAAAHKsOFYcK+4/eBYc49uSxz8AAAA/KQEAAAAAAAABFgEAAEIAAAB0R7mj3FHuP3gWHOPbksc/AAAAPzkBAAAAAAAAARcBAABCAAAAdAG6AF2A7j94Fhzj25LHPwAAAD9IAQAAAAAAAAEYAQAAQgAAAHZeOi+dl+4/eBYc49uSxz8AAAA/SAEAAAAAAAABGQEAAEIAAAB42jptnbbuP3gWHOPbksc/AAAAP1gBAAAAAAAAARoBAABCAAAAeFY7q53V7j94Fhzj25LHPwAAAD9YAQAAAAAAAAEbAQAAQgAAAHjSO+md9O4/eBYc49uSxz8AAAA/WAEAAAAAAAABHAEAAEIAAAB6bbw2XhvvP5jA8Cw4xsc/AAAAP2gBAAAAAAAAAR0BAABCAAAAfAg9hB5C7z+8asV2lPnHPwAAAD9oAQAAAAAAAAEeAQAAQgAAAHyjvdHeaO8/3BSawPAsyD8AAAA/dwEAAAAAAAABHwEAAEIAAAB84b3wXnjvPwC/bgpNYMg/AAAAP4cBAAAAAAAAASABAABCAAAAfj4+H5+P7z8gaUNUqZPIPwAAAD+HAQAAAAAAAAEhAQAAQgAAAIAXv4vfxe8/IGlDVKmTyD8AAAA/lwEAAAAAAAABIgEAAEIAAACANj+bn83vPyBpQ1Spk8g/AAAAP7EBAAAAAAAAASMBAABCAAAAgHQ/uh/d7z8gaUNUqZPIPwAAAD/BAQAAAAAAAAEkAQAAQgAAAO12dbu6Xc0/DM+CY3xbwj8AAAA/AAAAAAAAAAABJQEAAEIAAADtdnW7ul3NPyx5V63YjsI/AAAAPy8AAAAAAAAAASYBAABCAAAA7fJ1+bp8zT9QIyz3NMLCPwAAAD8/AAAAAAAAAAEnAQAAQgAAAO1udje7m80/cM0AQZH1wj8AAAA/PwAAAAAAAAABKAEAAEIAAADv6nZ1u7rNP5R31YrtKMM/AAAAP08AAAAAAAAAASkBAABCAAAA72Z3s7vZzT+0IarUSVzDPwAAAD9PAAAAAAAAAAEqAQAAQgAAAPHid/G7+M0/1Mt+HqaPwz8AAAA/XgAAAAAAAAABKwEAAEIAAADz2nhtvDbOP/h1U2gCw8M/AAAAP14AAAAAAAAAASwBAABCAAAA89p4bbw2zj8YICiyXvbDPwAAAD9uAAAAAAAAAAEtAQAAQgAAAPXSeem8dM4/OMr8+7opxD8AAAA/bgAAAAAAAAABLgEAAEIAAAD1TnonvZPOP1x00UUXXcQ/AAAAP30AAAAAAAAAAS8BAABCAAAA98p6Zb2yzj9cdNFFF13EPwAAAD99AAAAAAAAAAEwAQAAQgAAAPnCe+G98M4/oMh62c/DxD8AAAA/jQAAAAAAAAABMQEAAEIAAAD7unxdvi7PP+QcJG2IKsU/AAAAP40AAAAAAAAAATIBAABCAAAA/S5+F7+Lzz8occ0AQZHFPwAAAD+dAAAAAAAAAAEzAQAAQgAAAP8mf5O/yc8/SBuiSp3ExT8AAAA/nQAAAAAAAAABNAEAAEIAAAABo3/Rv+jPP2jFdpT598U/AAAAP6wAAAAAAAAAATUBAABCAAAAgA/AB+AD0D+Mb0veVSvGPwAAAD+sAAAAAAAAAAE2AQAAQgAAAIKLwEXgItA/rBkgKLJexj8AAAA/vAAAAAAAAAABNwEAAEIAAACCi8BF4CLQP9DD9HEOksY/AAAAP7wAAAAAAAAAATgBAABCAAAAgsnAZGAy0D/Qw/RxDpLGPwAAAD/MAAAAAAAAAAE5AQAAQgAAAIIHwYPgQdA/9G3Ju2rFxj8AAAA/zAAAAAAAAAABOgEAAEIAAACCRcGiYFHQPxAYngXH+MY/AAAAP9sAAAAAAAAAATsBAABCAAAAhIPBweBg0D80wnJPIyzHPwAAAD/rAAAAAAAAAAE8AQAAQgAAAITBweBgcNA/WGxHmX9fxz8AAAA/6wAAAAAAAAABPQEAAEIAAACE/8H/4H/QP3gWHOPbksc/AAAAP/oAAAAAAAAAAT4BAABCAAAAhD3CHmGP0D+YwPAsOMbHPwAAAD8KAQAAAAAAAAE/AQAAQgAAAIJFwaJgUdA/tCGq1Elcwz8AAAA/AAAAAAAAAAABQAEAAEIAAACCB8GD4EHQP7QhqtRJXMM/AAAAPy8AAAAAAAAAAUEBAABCAAAAgsnAZGAy0D+0IarUSVzDPwAAAD8+AAAAAAAAAAFCAQAAQgAAAIKLwEXgItA/tCGq1Elcwz8AAAA/PgAAAAAAAAABQwEAAEIAAACAD8AH4APQP9TLfh6mj8M/AAAAP04AAAAAAAAAAUQBAABCAAAAgA/AB+AD0D/4dVNoAsPDPwAAAD9OAAAAAAAAAAFFAQAAQgAAAP8mf5O/yc8/GCAosl72wz8AAAA/XQAAAAAAAAABRgEAAEIAAAD9qn5Vv6rPPzjK/Pu6KcQ/AAAAP10AAAAAAAAAAUcBAABCAAAA/S5+F7+Lzz9cdNFFF13EPwAAAD9tAAAAAAAAAAFIAQAAQgAAAP2yfdm+bM8/fB6mj3OQxD8AAAA/fQAAAAAAAAABSQEAAEIAAAD7Nn2bvk3PP6DIetnPw8Q/AAAAP30AAAAAAAAAAUoBAABCAAAA+T58H74Pzz/Eck8jLPfEPwAAAD99AAAAAAAAAAFLAQAAQgAAAPdGe6O90c4/BMf4tuRdxT8AAAA/jAAAAAAAAAABTAEAAEIAAAD1TnonvZPOPyhxzQBBkcU/AAAAP4wAAAAAAAAAAU0BAABCAAAA81Z5q7xVzj9IG6JKncTFPwAAAD+cAAAAAAAAAAFOAQAAQgAAAPNeeC+8F84/aMV2lPn3xT8AAAA/nAAAAAAAAAABTwEAAEIAAADx4nfxu/jNP4xvS95VK8Y/AAAAP6wAAAAAAAAAAVABAABCAAAA7+p2dbu6zT+sGSAosl7GPwAAAD+sAAAAAAAAAAFRAQAAQgAAAO3ydfm6fM0/0MP0cQ6Sxj8AAAA/uwAAAAAAAAABUgEAAEIAAADtdnW7ul3NP/RtybtqxcY/AAAAP8sAAAAAAAAAAVMBAABCAAAA4aZv07fpyz8occ0AQZHFPwAAAD8AAAAAAAAAAAFUAQAAQgAAAOEicBG4CMw/KHHNAEGRxT8AAAA/PgAAAAAAAAABVQEAAEIAAADjnnBPuCfMPyhxzQBBkcU/AAAAPz4AAAAAAAAAAVYBAABCAAAA4xpxjbhGzD8occ0AQZHFPwAAAD9OAAAAAAAAAAFXAQAAQgAAAOUScgm5hMw/KHHNAEGRxT8AAAA/TgAAAAAAAAABWAEAAEIAAADnCnOFucLMPyhxzQBBkcU/AAAAP10AAAAAAAAAAVkBAABCAAAA6QJ0AboAzT8occ0AQZHFPwAAAD9dAAAAAAAAAAFaAQAAQgAAAOv6dH26Ps0/KHHNAEGRxT8AAAA/bQAAAAAAAAABWwEAAEIAAADvZnezu9nNPyhxzQBBkcU/AAAAP20AAAAAAAAAAVwBAABCAAAA81Z5q7xVzj8occ0AQZHFPwAAAD99AAAAAAAAAAFdAQAAQgAAAPnCe+G98M4/KHHNAEGRxT8AAAA/jAAAAAAAAAABXgEAAEIAAAD9qn5Vv6rPPyhxzQBBkcU/AAAAP4wAAAAAAAAAAV8BAABCAAAAggfBg+BB0D8occ0AQZHFPwAAAD+cAAAAAAAAAAFgAQAAQgAAAIb3wnvhvdA/KHHNAEGRxT8AAAA/nAAAAAAAAAABYQEAAEIAAACKa8Q14hrRPyhxzQBBkcU/AAAAP6sAAAAAAAAAAWIBAABCAAAAjlvGLeOW0T8occ0AQZHFPwAAAD+rAAAAAAAAAAFjAQAAQgAAAJDPx+fj89E/KHHNAEGRxT8AAAA/uwAAAAAAAAABZAEAAEIAAACUgcnAZGDSPwTH+LbkXcU/AAAAP7sAAAAAAAAAAWUBAABCAAAAlnnKPGWe0j8Ex/i25F3FPwAAAD/LAAAAAAAAAAFmAQAAQgAAAJorzBXmCtM/BMf4tuRdxT8AAAA/ywAAAAAAAAABZwEAAEIAAACcn83P5mfTPwTH+LbkXcU/AAAAP9oAAAAAAAAAAWgBAABCAAAAoFHPqGfU0z8Ex/i25F3FPwAAAD/aAAAAAAAAAAFpAQAAQgAAAKID0YHoQNQ/BMf4tuRdxT8AAAA/6gAAAAAAAAABagEAAEIAAACmtdJaaa3UPwTH+LbkXcU/AAAAP+oAAAAAAAAAAWsBAABCAAAAqCnUFGoK1T8Ex/i25F3FPwAAAD/6AAAAAAAAAAFsAQAAQgAAAK6V1kprpdU/BMf4tuRdxT8AAAA/+gAAAAAAAAABbQEAAEIAAACwCdgEbALWPwTH+LbkXcU/AAAAPwkBAAAAAAAAAW4BAABCAAAAtPnZ/Gx+1j8occ0AQZHFPwAAAD8JAQAAAAAAAAFvAQAAQgAAALjp2/Rt+tY/SBuiSp3ExT8AAAA/GQEAAAAAAAABcAEAAEIAAAC8m93N7mbXP0gbokqdxMU/AAAAPxkBAAAAAAAAAXEBAABCAAAAvtHeaG+01z9IG6JKncTFPwAAAD8oAQAAAAAAAAFyAQAAQgAAAMCL38Xv4tc/SBuiSp3ExT8AAAA/KAEAAAAAAAABcwEAAEIAAADAB+AD8AHYP0gbokqdxMU/AAAAPzgBAAAAAAAAAXQBAABCAAAAwkXgInAR2D9IG6JKncTFPwAAAD84AQAAAAAAAAF1AQAAQgAAALrh3HBuONc/UCMs9zTCwj8AAAA/AAAAAAAAAAABdgEAAEIAAAC6o9xR7ijXP1AjLPc0wsI/AAAAP40AAAAAAAAAAXcBAABCAAAAuifcE+4J1z9QIyz3NMLCPwAAAD+cAAAAAAAAAAF4AQAAQgAAALjp2/Rt+tY/UCMs9zTCwj8AAAA/rAAAAAAAAAABeQEAAEIAAAC4bdu2bdvWP1AjLPc0wsI/AAAAP6wAAAAAAAAAAXoBAABCAAAAtrPaWe2s1j9wzQBBkfXCPwAAAD+8AAAAAAAAAAF7AQAAQgAAALS72d3sbtY/cM0AQZH1wj8AAAA/vAAAAAAAAAABfAEAAEIAAACyAdmAbEDWP5R31YrtKMM/AAAAP8sAAAAAAAAAAX0BAABCAAAAsEfYI+wR1j+Ud9WK7SjDPwAAAD/LAAAAAAAAAAF+AQAAQgAAALDL1+Xr8tU/tCGq1Elcwz8AAAA/2wAAAAAAAAABfwEAAEIAAACwjdfGa+PVP7QhqtRJXMM/AAAAP+sAAAAAAAAAAYABAABCAAAArhHXiGvE1T/Uy34epo/DPwAAAD/rAAAAAAAAAAGBAQAAQgAAAK7T1mnrtNU/1Mt+HqaPwz8AAAA/+gAAAAAAAAABggEAAEIAAACuldZKa6XVP9TLfh6mj8M/AAAAP/oAAAAAAAAAAYMBAABCAAAArlfWK+uV1T/Uy34epo/DPwAAAD8KAQAAAAAAAAGEAQAAQgAAAKwZ1gxrhtU/1Mt+HqaPwz8AAAA/CgEAAAAAAAABhQEAAEIAAACs29Xt6nbVP9TLfh6mj8M/AAAAP1gBAAAAAAAAAYYBAABCAAAArJ3Vzmpn1T/4dVNoAsPDPwAAAD9YAQAAAAAAAAGHAQAAQgAAAKoh1ZBqSNU/+HVTaALDwz8AAAA/aAEAAAAAAAABiAEAAEIAAACq49Rx6jjVP/h1U2gCw8M/AAAAP2gBAAAAAAAAAYkBAABCAAAAqCnUFGoK1T8YICiyXvbDPwAAAD94AQAAAAAAAAGKAQAAQgAAAKhv07fp29Q/GCAosl72wz8AAAA/eAEAAAAAAAABiwEAAEIAAACm89J56bzUPxggKLJe9sM/AAAAP4cBAAAAAAAAAYwBAABCAAAApnfSO+md1D84yvz7uinEPwAAAD+HAQAAAAAAAAGNAQAAQgAAAKS90d5ob9Q/XHTRRRddxD8AAAA/lwEAAAAAAAABjgEAAEIAAACiA9GB6EDUP6DIetnPw8Q/AAAAP5cBAAAAAAAAAY8BAABCAAAAoofQQ+gh1D/Eck8jLPfEPwAAAD+nAQAAAAAAAAGQAQAAQgAAAKAL0AXoAtQ/5BwkbYgqxT8AAAA/pwEAAAAAAAABkQEAAEIAAACgzc/mZ/PTP+QcJG2IKsU/AAAAP7YBAAAAAAAAAZIBAABCAAAAoM3P5mfz0z8Ex/i25F3FPwAAAD/GAQAAAAAAAAGTAQAAQgAAAKCPz8fn49M/BMf4tuRdxT8AAAA/5QEAAAAAAAABlAEAAEIAAACgj8/H5+PTPyhxzQBBkcU/AAAAP/4CAAAAAAAAAZUBAABCAAAAoM3P5mfz0z9oxXaU+ffFPwAAAD/+AgAAAAAAAAGWAQAAQgAAAKLF0GJoMdQ/rBkgKLJexj8AAAA/DgMAAAAAAAABlwEAAEIAAACkvdHeaG/UP/RtybtqxcY/AAAAPw4DAAAAAAAAAZgBAABCAAAAprXSWmmt1D9YbEeZf1/HPwAAAD8eAwAAAAAAAAGZAQAAQgAAAKjr0/Xp+tQ/mMDwLDjGxz8AAAA/HgMAAAAAAAABmgEAAEIAAACqX9Wv6lfVPwC/bgpNYMg/AAAAPy0DAAAAAAAAAZsBAABCAAAArpXWSmul1T9kveznYfrIPwAAAD8tAwAAAAAAAAGcAQAAQgAAALAJ2ARsAtY/yLtqxXaUyT8AAAA/PQMAAAAAAAABnQEAAEIAAACyfdm+bF/WPzC66KKLLso/AAAAPz0DAAAAAAAAAZ4BAABCAAAAtrPaWe2s1j9wDpI2RJXKPwAAAD9MAwAAAAAAAAGfAQAAQgAAALht27Zt29Y/tGI7yvz7yj8AAAA/TAMAAAAAAAABoAEAAEIAAAC46dv0bfrWP9gMEBRZL8s/AAAAP1wDAAAAAAAAAaEBAABCAAAAuifcE+4J1z/4tuRdtWLLPwAAAD9cAwAAAAAAAAGiAQAAQgAAALaUWkotpbY/JzA8C47x5T8AAAA/AAAAAAAAAAABowEAAEIAAAC0nFnOLGe2PycwPAuO8eU/AAAAPx8AAAAAAAAAAaQBAABCAAAAsqRYUiwptj8nMDwLjvHlPwAAAD8/AAAAAAAAAAGlAQAAQgAAAK60VlorrbU/JzA8C47x5T8AAAA/PwAAAAAAAAABpgEAAEIAAACqxFRiKjG1PycwPAuO8eU/AAAAP04AAAAAAAAAAacBAABCAAAAqMxT5inztD8nMDwLjvHlPwAAAD9eAAAAAAAAAAGoAQAAQgAAAKbUUmoptbQ/JzA8C47x5T8AAAA/XgAAAAAAAAABqQEAAEIAAACi5FByKDm0PycwPAuO8eU/AAAAP14AAAAAAAAAAaoBAABCAAAAoOxP9if7sz8nMDwLjvHlPwAAAD9tAAAAAAAAAAGrAQAAQgAAAJ70TnonvbM/JzA8C47x5T8AAAA/fQAAAAAAAAABrAEAAEIAAACbBE2CJkGzPycwPAuO8eU/AAAAP30AAAAAAAAAAa0BAABCAAAAmAxMBiYDsz8nMDwLjvHlPwAAAD+NAAAAAAAAAAGuAQAAQgAAAJcUS4olxbI/JzA8C47x5T8AAAA/jQAAAAAAAAABrwEAAEIAAACVHEoOJYeyPycwPAuO8eU/AAAAP5wAAAAAAAAAAbABAABCAAAAkSxIFiQLsj8nMDwLjvHlPwAAAD+cAAAAAAAAAAGxAQAAQgAAAI80R5ojzbE/JzA8C47x5T8AAAA/rAAAAAAAAAABsgEAAEIAAACLREWiIlGxPycwPAuO8eU/AAAAP6wAAAAAAAAAAbMBAABCAAAAikxEJiITsT8nMDwLjvHlPwAAAD+8AAAAAAAAAAG0AQAAQgAAAIdUQ6oh1bA/JzA8C47x5T8AAAA/vAAAAAAAAAABtQEAAEIAAACBbEA2IBuwPycwPAuO8eU/AAAAP8sAAAAAAAAAAbYBAABCAAAA/uh+dD+6rz8nMDwLjvHlPwAAAD/LAAAAAAAAAAG3AQAAQgAAAPIYeYw8Rq4/JzA8C47x5T8AAAA/2wAAAAAAAAABuAEAAEIAAADoSHOkOdKsPycwPAuO8eU/AAAAP9sAAAAAAAAAAbkBAABCAAAA3mhvtDfaqz8nMDwLjvHlPwAAAD/rAAAAAAAAAAG6AQAAQgAAANKYacw0Zqo/JzA8C47x5T8AAAA/6wAAAAAAAAABuwEAAEIAAADMuGXcMm6pPycwPAuO8eU/AAAAP/sAAAAAAAAAAbwBAABCAAAAwuhf9C/6pz8nMDwLjvHlPwAAAD/7AAAAAAAAAAG9AQAAQgAAALYYWgwthqY/JzA8C47x5T8AAAA/CwEAAAAAAAABvgEAAEIAAACsOFYcK46lP69asR1l/uU/AAAAPwsBAAAAAAAAAb8BAABCAAAAplhSLCmWpD+vWrEdZf7lPwAAAD8aAQAAAAAAAAHAAQAAQgAAAKJoUDQoGqQ/r1qxHWX+5T8AAAA/GgEAAAAAAAABwQEAAEIAAACWmEpMJaaiP69asR1l/uU/AAAAPyoBAAAAAAAAAcIBAABCAAAAkqhIVCQqoj+vWrEdZf7lPwAAAD8qAQAAAAAAAAHDAQAAQgAAAJC4RlwjrqE/r1qxHWX+5T8AAAA/OgEAAAAAAAABxAEAAEIAAACKyERkIjKhP69asR1l/uU/AAAAPzoBAAAAAAAAAcUBAABCAAAAhthCbCG2oD+vWrEdZf7lPwAAAD9JAQAAAAAAAAHGAQAAQgAAAIToQHQgOqA/r1qxHWX+5T8AAAA/WQEAAAAAAAABxwEAAEIAAAD88H34PnyfP69asR1l/uU/AAAAP1kBAAAAAAAAAcgBAABCAAAA9BB6CD2Enj83hSYwPAvmPwAAAD9oAQAAAAAAAAHJAQAAQgAAAORQcig5lJw/N4UmMDwL5j8AAAA/eAEAAAAAAAABygEAAEIAAADQsGZYM6yZPzeFJjA8C+Y/AAAAP3gBAAAAAAAAAcsBAABCAAAAwPBeeC+8lz83hSYwPAvmPwAAAD94AQAAAAAAAAHMAQAAQgAAALAwV5grzJU/N4UmMDwL5j8AAAA/iAEAAAAAAAABzQEAAEIAAACgcE+4J9yTPzeFJjA8C+Y/AAAAP4gBAAAAAAAAAc4BAABCAAAAiNBD6CH0kD83hSYwPAvmPwAAAD+XAQAAAAAAAAHPAQAAQgAAAADhf/A/+I8/v6+bQhMY5j8AAAA/lwEAAAAAAAAB0AEAAEIAAADwIHgQPAiOP7+vm0ITGOY/AAAAP0MCAAAAAAAAAdEBAABCAAAA8CB4EDwIjj9H2hBV6iTmPwAAAD9iAgAAAAAAAAHSAQAAQgAAAPAgeBA8CI4/0QSGZ8Ex5j8AAAA/cgIAAAAAAAAB0wEAAEIAAADwIHgQPAiOP1kv+3mYPuY/AAAAP3ICAAAAAAAAAdQBAABCAAAA8CB4EDwIjj/hWXCMb0vmPwAAAD+CAgAAAAAAAAHVAQAAQgAAAPAgeBA8CI4/a4TlnkZY5j8AAAA/kQIAAAAAAAAB1gEAAEIAAADwIHgQPAiOP3nZz8P0ceY/AAAAP6ECAAAAAAAAAdcBAABCAAAA5GBwMDgYjD8DBEXWy37mPwAAAD+hAgAAAAAAAAHYAQAAQgAAAORgcDA4GIw/nYOkDVGl5j8AAAA/sQIAAAAAAAAB2QEAAEIAAADUoGhQNCiKP63YjjL/vuY/AAAAP7ECAAAAAAAAAdoBAABCAAAA1KBoUDQoij9FWO5phOXmPwAAAD+xAgAAAAAAAAHbAQAAQgAAANSgaFA0KIo/39dNoQkM5z8AAAA/wAIAAAAAAAAB3AEAAEIAAADUoGhQNCiKP/EsOMa3Jec/AAAAP8ACAAAAAAAAAd0BAABCAAAAwOBgcDA4iD8DgiLrZT/nPwAAAD/QAgAAAAAAAAHeAQAAQgAAAMDgYHAwOIg/EdcMEBRZ5z8AAAA/0AIAAAAAAAAB3wEAAEIAAADA4GBwMDiIP5sBgiLrZec/AAAAP98CAAAAAAAAAeABAABCAAAAwOBgcDA4iD8jLPc0wnLnPwAAAD/vAgAAAAAAAAHhAQAAQgAAAMDgYHAwOIg/q1ZsR5l/5z8AAAA/+wIAAAAAAAAB4gEAAEIAAAC0IFmQLEiGPzWB4VlwjOc/AAAAPwsDAAAAAAAAAeMBAABCAAAAtCBZkCxIhj9F1st+HqbnPwAAAD8LAwAAAAAAAAHkAQAAQgAAALQgWZAsSIY/zQBBkfWy5z8AAAA/GgMAAAAAAAAB5QEAAEIAAAC0IFmQLEiGP91VK7ajzOc/AAAAPxoDAAAAAAAAAeYBAABCAAAAtCBZkCxIhj9ngKDIetnnPwAAAD8qAwAAAAAAAAHnAQAAQgAAALQgWZAsSIY/d9WK7Sjz5z8AAAA/KgMAAAAAAAAB6AEAAEIAAAC0IFmQLEiGP4kqdRLXDOg/AAAAPzoDAAAAAAAAAekBAABCAAAAtCBZkCxIhj8RVeokrhnoPwAAAD86AwAAAAAAAAHqAQAAQgAAALQgWZAsSIY/qdRJXDNA6D8AAAA/SQMAAAAAAAAB6wEAAEIAAACkYFGwKFiEPzP/vm4KTeg/AAAAP0kDAAAAAAAAAewBAABCAAAApGBRsChYhD9DVKmTuGboPwAAAD9ZAwAAAAAAAAHtAQAAQgAAAJSgSdAkaII/VamTuGaA6D8AAAA/WQMAAAAAAAAB7gEAAEIAAACUoEnQJGiCP93TCMs9jeg/AAAAP2gDAAAAAAAAAe8BAABCAAAAlKBJ0CRogj9l/n3dFJroPwAAAD9oAwAAAAAAAAHwAQAAQgAAAJSgSdAkaII/dVNoAsOz6D8AAAA/eAMAAAAAAAAB8QEAAEIAAACUoEnQJGiCP4eoUidxzeg/AAAAP3gDAAAAAAAAAfIBAABCAAAAlKBJ0CRogj8P08c5SNroPwAAAD+IAwAAAAAAAAHzAQAAQgAAAIjgQfAgeIA/ISiyXvbz6D8AAAA/iAMAAAAAAAAB9AEAAEIAAACI4EHwIHiAPzF9nIOkDek/AAAAP5cDAAAAAAAAAfUBAABCAAAAiOBB8CB4gD+5pxGWexrpPwAAAD+XAwAAAAAAAAH2AQAAQgAAAIjgQfAgeIA/yfz7uik06T8AAAA/pwMAAAAAAAAB9wEAAEIAAACI4EHwIHiAP1Mncc0AQek/AAAAP6cDAAAAAAAAAfgBAABCAAAAiOBB8CB4gD/tptAEhmfpPwAAAD+3AwAAAAAAAAH5AQAAQgAAAIjgQfAgeIA//fu6KTSB6T8AAAA/twMAAAAAAAAB+gEAAEIAAACI4EHwIHiAPw1RpU7imuk/AAAAP8YDAAAAAAAAAfsBAABCAAAA6EB0IDoQfT+n0ASGZ8HpPwAAAD/GAwAAAAAAAAH8AQAAQgAAAOhAdCA6EH0/yXrZz8P06T8AAAA/1gMAAAAAAAAB/QEAAEIAAADoQHQgOhB9P2H6OAdJG+o/AAAAP+UDAAAAAAAAAf4BAABCAAAAyMBkYDIweT9zTyMs9zTqPwAAAD/lAwAAAAAAAAH/AQAAQgAAALBAVaAqUHU/g6QNUaVO6j8AAAA/5QMAAAAAAAABAAIAAEIAAACwQFWgKlB1P5P593VTaOo/AAAAP/UDAAAAAAAAAQECAABCAAAAsEBVoCpQdT+lTuKaAYLqPwAAAD8FBAAAAAAAAAECAgAAQgAAALBAVaAqUHU/LXlXrdiO6j8AAAA/BQQAAAAAAAABAwIAAEIAAACwQFWgKlB1P7WjzL+vm+o/AAAAPxQEAAAAAAAAAQQCAABCAAAAsEBVoCpQdT/H+LbkXbXqPwAAAD8UBAAAAAAAAAEFAgAAQgAAALBAVaAqUHU/TyMs9zTC6j8AAAA/JAQAAAAAAAABBgIAAEIAAACwQFWgKlB1P9lNoQkMz+o/AAAAPyQEAAAAAAAAAQcCAABCAAAAsEBVoCpQdT/poosuuujqPwAAAD80BAAAAAAAAAEIAgAAQgAAALBAVaAqUHU/cc0AQZH16j8AAAA/NAQAAAAAAAABCQIAAEIAAACwQFWgKlB1P4Ei62U/D+s/AAAAP0MEAAAAAAAAAQoCAABCAAAAsEBVoCpQdT+Td9WK7SjrPwAAAD9DBAAAAAAAAAELAgAAQgAAALBAVaAqUHU/G6JKncQ16z8AAAA/UwQAAAAAAAABDAIAAEIAAACwQFWgKlB1Pyv3NMJyT+s/AAAAP1MEAAAAAAAAAQ0CAABCAAAAsEBVoCpQdT89TB/nIGnrPwAAAD9iBAAAAAAAAAEOAgAAQgAAALBAVaAqUHU/18t+HqaP6z8AAAA/YgQAAAAAAAABDwIAAEIAAACwQFWgKlB1P1/28zB9nOs/AAAAP3IEAAAAAAAAARACAABCAAAAyMBkYDIweT/nIGlDVKnrPwAAAD9yBAAAAAAAAAERAgAAQgAAAMjAZGAyMHk/93VTaALD6z8AAAA/ggQAAAAAAAABEgIAAEIAAADIwGRgMjB5P3+gyHrZz+s/AAAAP4IEAAAAAAAAARMCAABCAAAAyMBkYDIweT8Jyz2NsNzrPwAAAD+RBAAAAAAAAAEUAgAAQgAAAMjAZGAyMHk/kfWyn4fp6z8AAAA/kQQAAAAAAAABFQIAAEIAAADoQHQgOhB9PxkgKLJe9us/AAAAP6EEAAAAAAAAARYCAABCAAAA6EB0IDoQfT8rdRLXDBDsPwAAAD+hBAAAAAAAAAEXAgAAQgAAAOhAdCA6EH0/s5+H6eMc7D8AAAA/sQQAAAAAAAABGAIAAEIAAACI4EHwIHiAP8P0cQ6SNuw/AAAAP7EEAAAAAAAAARkCAABCAAAAiOBB8CB4gD9LH+cgaUPsPwAAAD/ABAAAAAAAAAEaAgAAQgAAAIjgQfAgeIA/XXTRRRdd7D8AAAA/wAQAAAAAAAABGwIAAEIAAACI4EHwIHiAP2/Ju2rFduw/AAAAP9AEAAAAAAAAARwCAABCAAAAiOBB8CB4gD9/HqaPc5DsPwAAAD/QBAAAAAAAAAEdAgAAQgAAAIjgQfAgeIA/B0kbokqd7D8AAAA/3wQAAAAAAAABHgIAAEIAAACI4EHwIHiAP6HIetnPw+w/AAAAP98EAAAAAAAAAR8CAABCAAAAiOBB8CB4gD+xHWX+fd3sPwAAAD/vBAAAAAAAAAEgAgAAQgAAAIjgQfAgeIA/S53ENQME7T8AAAA/7wQAAAAAAAABIQIAAEIAAACI4EHwIHiAP1vyrlqxHe0/AAAAP/8EAAAAAAAAASICAABCAAAAiOBB8CB4gD9rR5l/XzftPwAAAD8OBQAAAAAAAAEjAgAAQgAAAIjgQfAgeIA/9XEOkjZE7T8AAAA/DgUAAAAAAAABJAIAAEIAAACI4EHwIHiAP32cg6QNUe0/AAAAPw4FAAAAAAAAASUCAABCAAAAiOBB8CB4gD+P8W3Ju2rtPwAAAD8eBQAAAAAAAAEmAgAAQgAAAIjgQfAgeIA/Fxzj25J37T8AAAA/HgUAAAAAAAABJwIAAEIAAACI4EHwIHiAP59GWO5phO0/AAAAPx4FAAAAAAAAASgCAABCAAAAiOBB8CB4gD8ncc0AQZHtPwAAAD8tBQAAAAAAAAEpAgAAQgAAAIjgQfAgeIA/r5tCExie7T8AAAA/LQUAAAAAAAABKgIAAEIAAACI4EHwIHiAPzfGtyXvqu0/AAAAPz0FAAAAAAAAASsCAABCAAAAiOBB8CB4gD/B8Cw4xrftPwAAAD89BQAAAAAAAAEsAgAAQgAAAIjgQfAgeIA/SRuiSp3E7T8AAAA/XAUAAAAAAAABLQIAAEIAAACI4EHwIHiAP9FFF1100e0/AAAAP6oFAAAAAAAAAS4CAABCAAAAiOBB8CB4gD/jmgGCIuvtPwAAAD+6BQAAAAAAAAEvAgAAQgAAAIjgQfAgeIA/acV2lPn37T8AAAA/ugUAAAAAAAABMAIAAEIAAACI4EHwIHiAP/Pv66bQBO4/AAAAP8kFAAAAAAAAATECAABCAAAAiOBB8CB4gD97GmG5pxHuPwAAAD/JBQAAAAAAAAEyAgAAQgAAAIjgQfAgeIA/A0XWy34e7j8AAAA/2QUAAAAAAAABMwIAAEIAAACI4EHwIHiAP41vS95VK+4/AAAAP9kFAAAAAAAAATQCAABCAAAAiOBB8CB4gD+dxDUDBEXuPwAAAD/pBQAAAAAAAAE1AgAAQgAAAIjgQfAgeIA/rxkgKLJe7j8AAAA/6QUAAAAAAAABNgIAAEIAAACI4EHwIHiAP79uCk1geO4/AAAAP/gFAAAAAAAAATcCAABCAAAAiOBB8CB4gD/Pw/RxDpLuPwAAAD/4BQAAAAAAAAE4AgAAQgAAAIjgQfAgeIA/4Rjflryr7j8AAAA/CAYAAAAAAAABOQIAAEIAAACI4EHwIHiAP/Ftybtqxe4/AAAAPwgGAAAAAAAAAToCAABCAAAA6EB0IDoQfT8Bw7PgGN/uPwAAAD8YBgAAAAAAAAE7AgAAQgAAAMjAZGAyMHk/i+0o8+/r7j8AAAA/GAYAAAAAAAABPAIAAEIAAADIwGRgMjB5P5tCExieBe8/AAAAPycGAAAAAAAAAT0CAABCAAAAsEBVoCpQdT+bQhMYngXvPwAAAD83BgAAAAAAAAE+AgAAQgAAALBAVaAqUHU/JW2IKnUS7z8AAAA/NwYAAAAAAAABPwIAAEIAAACQwEXgInBxPyVtiCp1Eu8/AAAAP1YGAAAAAAAAAUACAABCAAAAkMBF4CJwcT+tl/08TB/vPwAAAD+kBgAAAAAAAAFBAgAAQgAAAJDAReAicHE/NcJyTyMs7z8AAAA/tAYAAAAAAAABQgIAAEIAAACwQFWgKlB1PzXCck8jLO8/AAAAP4UHAAAAAAAAAUMCAABCAAAA6EB0IDoQfT81wnJPIyzvPwAAAD+UBwAAAAAAAAFEAgAAQgAAAIjgQfAgeIA/NcJyTyMs7z8AAAA/lAcAAAAAAAABRQIAAEIAAAC0IFmQLEiGPzXCck8jLO8/AAAAP6QHAAAAAAAAAUYCAABCAAAA1KBoUDQoij81wnJPIyzvPwAAAD+kBwAAAAAAAAFHAgAAQgAAAORgcDA4GIw/NcJyTyMs7z8AAAA/tAcAAAAAAAABSAIAAEIAAADwIHgQPAiOPzXCck8jLO8/AAAAP7QHAAAAAAAAAUkCAABCAAAAAOF/8D/4jz81wnJPIyzvPwAAAD/DBwAAAAAAAAFKAgAAQgAAAIjQQ+gh9JA/NcJyTyMs7z8AAAA/fwgAAAAAAAABSwIAAEIAAACQsEfYI+yRPzXCck8jLO8/AAAAP38IAAAAAAAAAUwCAABCAAAAmJBLyCXkkj81wnJPIyzvPwAAAD+OCAAAAAAAAAFNAgAAQgAAAKBwT7gn3JM/NcJyTyMs7z8AAAA/jggAAAAAAAABTgIAAEIAAACoUFOoKdSUPzXCck8jLO8/AAAAP54IAAAAAAAAAU8CAABCAAAAuBBbiC3Elj81wnJPIyzvPwAAAD+eCAAAAAAAAAFQAgAAQgAAAMDwXngvvJc/NcJyTyMs7z8AAAA/rggAAAAAAAABUQIAAEIAAADI0GJoMbSYPzXCck8jLO8/AAAAP64IAAAAAAAAAVICAABCAAAA4HBuODecmz81wnJPIyzvPwAAAD+9CAAAAAAAAAFTAgAAQgAAAOwwdhg7jJ0/NcJyTyMs7z8AAAA/vQgAAAAAAAABVAIAAEIAAAD0EHoIPYSePzXCck8jLO8/AAAAP/8IAAAAAAAAAVUCAABCAAAAhthCbCG2oD81wnJPIyzvPwAAAD//CAAAAAAAAAFWAgAAQgAAAIrIRGQiMqE/NcJyTyMs7z8AAAA/DwkAAAAAAAABVwIAAEIAAACSqEhUJCqiPzXCck8jLO8/AAAAPw8JAAAAAAAAAVgCAABCAAAAnnhOPCeeoz81wnJPIyzvPwAAAD8eCQAAAAAAAAFZAgAAQgAAAKJoUDQoGqQ/NcJyTyMs7z8AAAA/HgkAAAAAAAABWgIAAEIAAACmWFIsKZakPzXCck8jLO8/AAAAPy4JAAAAAAAAAVsCAABCAAAAqkhUJCoSpT81wnJPIyzvPwAAAD8uCQAAAAAAAAFcAgAAQgAAAKw4VhwrjqU/NcJyTyMs7z8AAAA/PQkAAAAAAAABXQIAAEIAAACyKFgULAqmPzXCck8jLO8/AAAAP00JAAAAAAAAAV4CAABCAAAAthhaDC2Gpj81wnJPIyzvPwAAAD9dCQAAAAAAAAFfAgAAQgAAALgIXAQuAqc/NcJyTyMs7z8AAAA/bAkAAAAAAAABYAIAAEIAAAC8+F38Ln6nPzXCck8jLO8/AAAAP3wJAAAAAAAAAWECAABCAAAAwuhf9C/6pz81wnJPIyzvPwAAAD+MCQAAAAAAAAFiAgAAQgAAAMTYYewwdqg/NcJyTyMs7z8AAAA/jAkAAAAAAAABYwIAAEIAAADMuGXcMm6pPzXCck8jLO8/AAAAP5sJAAAAAAAAAWQCAABCAAAA0phpzDRmqj81wnJPIyzvPwAAAD+bCQAAAAAAAAFlAgAAQgAAAN5ob7Q32qs/veznYfo47z8AAAA/qwkAAAAAAAABZgIAAEIAAADqOHWcOk6tP73s52H6OO8/AAAAP7oJAAAAAAAAAWcCAABCAAAA9gh7hD3Crj9FF1100UXvPwAAAD+6CQAAAAAAAAFoAgAAQgAAAP7ofnQ/uq8/zUHShqhS7z8AAAA/ygkAAAAAAAABaQIAAEIAAACEZEGyIFmwP81B0oaoUu8/AAAAP8oJAAAAAAAAAWoCAABCAAAAikxEJiITsT9XbEeZf1/vPwAAAD/aCQAAAAAAAAFrAgAAQgAAAI08Rh4jj7E/V2xHmX9f7z8AAAA/2gkAAAAAAAABbAIAAEIAAACSJEmSJEmyP9+WvKtWbO8/AAAAP+kJAAAAAAAAAW0CAABCAAAAlxRLiiXFsj/flryrVmzvPwAAAD/pCQAAAAAAAAFuAgAAQgAAAJsETYImQbM/35a8q1Zs7z8AAAA/+QkAAAAAAAABbwIAAEIAAACd/E3+Jn+zP2fBMb4tee8/AAAAP/kJAAAAAAAAAXACAABCAAAAoOxP9if7sz9nwTG+LXnvPwAAAD8JCgAAAAAAAAFxAgAAQgAAAKLkUHIoObQ/7+um0ASG7z8AAAA/CQoAAAAAAAABcgIAAEIAAACk3FHuKHe0P+/rptAEhu8/AAAAPxgKAAAAAAAAAXMCAABCAAAAptRSaim1tD/v66bQBIbvPwAAAD8YCgAAAAAAAAF0AgAAQgAAAKrEVGIqMbU/7+um0ASG7z8AAAA/KAoAAAAAAAABdQIAAEIAAACutFZaK621P3kWHOPbku8/AAAAPygKAAAAAAAAAXYCAABCAAAAsKxX1ivrtT95Fhzj25LvPwAAAD83CgAAAAAAAAF3AgAAQgAAALScWc4sZ7Y/eRYc49uS7z8AAAA/NwoAAAAAAAABeAIAAEIAAAC4jFvGLeO2PwFBkfWyn+8/AAAAP0cKAAAAAAAAAXkCAABCAAAAvnReOi+dtz8BQZH1sp/vPwAAAD9HCgAAAAAAAAF6AgAAQgAAAMJkYDIwGbg/iWsGCIqs7z8AAAA/VwoAAAAAAAABewIAAEIAAADGVGIqMZW4PxGWexphue8/AAAAP1cKAAAAAAAAAXwCAABCAAAAyExjpjHTuD8RlnsaYbnvPwAAAD9mCgAAAAAAAAF9AgAAQgAAAMw0Zhozjbk/EZZ7GmG57z8AAAA/ZgoAAAAAAAABfgIAAEIAAADQLGeWM8u5PxGWexphue8/AAAAP3YKAAAAAAAAAX8CAABCAAAA0hxpjjRHuj+ZwPAsOMbvPwAAAD+GCgAAAAAAAAGAAgAAQgAAANQUago1hbo/mcDwLDjG7z8AAAA/hgoAAAAAAAAL</ink>
</athena>
</file>

<file path=customXml/item23.xml><?xml version="1.0" encoding="utf-8"?>
<athena xmlns="http://schemas.microsoft.com/edu/athena" version="0.1.2681.0">
  <media streamable="true" recordStart="939946" recordEnd="979421" recordLength="1420415" start="939946" end="979421"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2681.0">
  <media streamable="true" recordStart="1207500" recordEnd="1336046" recordLength="1420415" start="1207500" end="1336046" audioFormat="{00001610-0000-0010-8000-00AA00389B71}" audioRate="44100" muted="false" volume="0.8" fadeIn="0" fadeOut="0" videoFormat="{34363248-0000-0010-8000-00AA00389B71}" videoRate="30" videoWidth="960" videoHeight="720"/>
</athena>
</file>

<file path=customXml/item25.xml><?xml version="1.0" encoding="utf-8"?>
<athena xmlns="http://schemas.microsoft.com/edu/athena" version="0.1.2681.0">
  <media streamable="true" recordStart="979421" recordEnd="1084620" recordLength="1420415" start="979421" end="1084620"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media streamable="true" recordStart="765398" recordEnd="833817" recordLength="1420415" start="765398" end="833817" audioFormat="{00001610-0000-0010-8000-00AA00389B71}" audioRate="44100" muted="false" volume="0.8" fadeIn="0" fadeOut="0" videoFormat="{34363248-0000-0010-8000-00AA00389B71}" videoRate="30" videoWidth="960" videoHeight="720"/>
</athena>
</file>

<file path=customXml/item27.xml><?xml version="1.0" encoding="utf-8"?>
<athena xmlns="http://schemas.microsoft.com/edu/athena" version="0.1.2681.0">
  <media streamable="true" recordStart="588899" recordEnd="656946" recordLength="1420415" start="588899" end="656946" audioFormat="{00001610-0000-0010-8000-00AA00389B71}" audioRate="44100" muted="false" volume="0.8" fadeIn="0" fadeOut="0" videoFormat="{34363248-0000-0010-8000-00AA00389B71}" videoRate="30" videoWidth="960" videoHeight="720"/>
</athena>
</file>

<file path=customXml/item28.xml><?xml version="1.0" encoding="utf-8"?>
<athena xmlns="http://schemas.microsoft.com/edu/athena" version="0.1.2681.0">
  <media streamable="true" recordStart="24016" recordEnd="36755" recordLength="1420415" start="24016" end="36755" audioFormat="{00001610-0000-0010-8000-00AA00389B71}" audioRate="44100" muted="false" volume="0.8" fadeIn="0" fadeOut="0" videoFormat="{34363248-0000-0010-8000-00AA00389B71}" videoRate="30" videoWidth="960" videoHeight="720"/>
</athena>
</file>

<file path=customXml/item29.xml><?xml version="1.0" encoding="utf-8"?>
<athena xmlns="http://schemas.microsoft.com/edu/athena" version="0.1.2681.0">
  <media streamable="true" recordStart="1336046" recordEnd="1420277" recordLength="1420415" start="1336046" end="1420277" audioFormat="{00001610-0000-0010-8000-00AA00389B71}" audioRate="44100" muted="false" volume="0.8" fadeIn="0" fadeOut="0" videoFormat="{34363248-0000-0010-8000-00AA00389B71}" videoRate="30" videoWidth="960" videoHeight="720"/>
</athena>
</file>

<file path=customXml/item3.xml><?xml version="1.0" encoding="utf-8"?>
<athena xmlns="http://schemas.microsoft.com/edu/athena" version="0.1.2681.0">
  <media streamable="true" recordStart="0" recordEnd="24016" recordLength="1420415" start="0" end="24016"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gAAAAJAAAABwMAAAAAAQAAAAgAAAAECUlua0F0b21WMQIAAAAJBAAAAAkFAAAACQYAAAAJBwAAAAkIAAAACQkAAAAJCgAAAAkLAAAABQQAAAALUGVuU3Ryb2tlVjEEAAAACkF0dHJpYnV0ZXMFVHJhY2UJU3RhcnRUaW1lBFR5cGUEBAAED1BlbkF0dHJpYnV0ZXNWMQIAAAAKSW5rVHJhY2VWMQIAAAAQDEFjdGlvblR5cGVWMQIAAAACAAAACQwAAAAJDQAAAKoLAAAAAAAABfL///8MQWN0aW9uVHlwZVYxAQAAAAd2YWx1ZV9fAAgCAAAAAAAAAAEFAAAABAAAAAkPAAAACRAAAAAEHwAAAAAAAAHv////8v///wAAAAABBgAAAAQAAAAJEgAAAAkTAAAA/FAAAAAAAAAB7P////L///8AAAAAAQcAAAAEAAAACRUAAAAJFgAAADaCAAAAAAAAAen////y////AAAAAAEIAAAABAAAAAkYAAAACRkAAAAKjQAAAAAAAAHm////8v///wAAAAABCQAAAAQAAAAJGwAAAAkcAAAAlcUAAAAAAAAB4/////L///8AAAAAAQoAAAAEAAAACR4AAAAJHwAAAILLAAAAAAAAAeD////y////AAAAAAULAAAADUNsZWFyQ2FudmFzVjECAAAACVN0YXJ0VGltZQRUeXBlAAQQDEFjdGlvblR5cGVWMQIAAAACAAAA75oBAAAAAAAB3/////L///8AAAAABQwAAAAPUGVuQXR0cmlidXRlc1YxCgAAAAdfY29sb3JBB19jb2xvclIHX2NvbG9yRwdfY29sb3JCCkZpdFRvQ3VydmUGSGVpZ2h0Dklnbm9yZVByZXNzdXJlDUlzSGlnaGxpZ2h0ZXIFU2hhcGUFV2lkdGgAAAAAAAAAAAQAAgICAgEGAQEMQnJ1c2hTaGFwZVYxAgAAAAYCAAAA//uwQQAAAAAAAAAiQAAABd7///8MQnJ1c2hTaGFwZVYxAQAAAAd2YWx1ZV9fAAgCAAAAAQAAAAAAAAAAACJABQ0AAAAKSW5rVHJhY2VWMQMAAAANTGlzdGAxK19pdGVtcwxMaXN0YDErX3NpemUPTGlzdGAxK192ZXJzaW9uBAAAGFNoYXJlZC5JbmtpbmcuSW5rUG9pbnRbXQIAAAAICAIAAAAJIwAAALYAAAC2AAAAAQ8AAAAMAAAA//uwQQAAAAAAAAAiQAAAAdz////e////AQAAAAAAAAAAACJAARAAAAANAAAACSUAAABIAAAASAAAAAESAAAADAAAAP/7sEEAAAAAAAAAIkAAAAHa////3v///wEAAAAAAAAAAAAiQAETAAAADQAAAAknAAAAIAAAACAAAAABFQAAAAwAAAD/+7BBAAAAAAAAACJAAAAB2P///97///8BAAAAAAAAAAAAIkABFgAAAA0AAAAJKQAAAKEAAAChAAAAARgAAAAMAAAA//uwQQAAAAAAAAAiQAAAAdb////e////AQAAAAAAAAAAACJAARkAAAANAAAACSsAAAABAAAAAQAAAAEbAAAADAAAAP/7sEEAAAAAAAAAIkAAAAHU////3v///wEAAAAAAAAAAAAiQAEcAAAADQAAAAktAAAAFQAAABUAAAABHgAAAAwAAAD/+7BBAAAAAAAAACJAAAAB0v///97///8BAAAAAAAAAAAAIkABHwAAAA0AAAAJLwAAABsAAAAbAAAAByMAAAAAAQAAAAABAAAECklua1BvaW50VjEC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1KByUAAAAAAQAAAIAAAAAECklua1BvaW50VjEC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DTgHJwAAAAABAAAAIAAAAAQKSW5rUG9pbnRWMQIAAAAJLgEAAAkvAQAACTABAAAJMQEAAAkyAQAACTMBAAAJNAEAAAk1AQAACTYBAAAJNwEAAAk4AQAACTkBAAAJOgEAAAk7AQAACTwBAAAJPQEAAAk+AQAACT8BAAAJQAEAAAlBAQAACUIBAAAJQwEAAAlEAQAACUUBAAAJRgEAAAlHAQAACUgBAAAJSQEAAAlKAQAACUsBAAAJTAEAAAlNAQAABykAAAAAAQAAAAABAAAECklua1BvaW50VjECAA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1fBysAAAAAAQAAAAQAAAAECklua1BvaW50VjECAAAACe8BAAANAwctAAAAAAEAAAAgAAAABApJbmtQb2ludFYxAgAAAAnwAQAACfEBAAAJ8gEAAAnzAQAACfQBAAAJ9QEAAAn2AQAACfcBAAAJ+AEAAAn5AQAACfoBAAAJ+wEAAAn8AQAACf0BAAAJ/gEAAAn/AQAACQACAAAJAQIAAAkCAgAACQMCAAAJBAIAAA0LBy8AAAAAAQAAACAAAAAECklua1BvaW50VjECAAAACQUCAAAJBgIAAAkHAgAACQgCAAAJCQIAAAkKAgAACQsCAAAJDAIAAAkNAgAACQ4CAAAJDwIAAAkQAgAACRECAAAJEgIAAAkTAgAACRQCAAAJFQIAAAkWAgAACRcCAAAJGAIAAAkZAgAACRoCAAAJGwIAAAkcAgAACR0CAAAJHgIAAAkfAgAADQUFMAAAAApJbmtQb2ludFYxBAAAAAFYAVkOUHJlc3N1cmVGYWN0b3IJVGltZVN0YW1wAAAAAAYGCxACAAAAwCRSWZCLgT+79Ji/10bMPwAAAD8AAAAAAAAAAAExAAAAMAAAAAD9Azs2vIQ/u/SYv9dGzD8AAAA/nAAAAAAAAAABMgAAADAAAABArWf+gR2LP7v0mL/XRsw/AAAAP6wAAAAAAAAAATMAAAAwAAAA4IaXwgzwkz+79Ji/10bMPwAAAD+sAAAAAAAAAAE0AAAAMAAAAAA3+4VYUZo/u/SYv9dGzD8AAAA/uwAAAAAAAAABNQAAADAAAACw6RudeyWhP7v0mL/XRsw/AAAAP7sAAAAAAAAAATYAAAAwAAAA4CMT6J26pj95K/scUhPMPwAAAD/LAAAAAAAAAAE3AAAAMAAAADDUdqvpG60/N2Jdeszfyz8AAAA/2wAAAAAAAAABOAAAADAAAAA4Qm23mr6xP/WYv9dGrMs/AAAAP9sAAAAAAAAAATkAAAAwAAAAWFVVVVVVtT/1mL/XRqzLPwAAAD/qAAAAAAAAAAE6AAAAMAAAAIBoPfMP7Lg/s88hNcF4yz8AAAA/6gAAAAAAAAABOwAAADAAAACgeyWRyoK8P7PPITXBeMs/AAAAP+oAAAAAAAAAATwAAAAwAAAAwFPXcnCzvz9xBoSSO0XLPwAAAD/6AAAAAAAAAAE9AAAAMAAAAHB4KcwAP8E/cQaEkjtFyz8AAAA/+gAAAAAAAAABPgAAADAAAAB8KcwAP3HCP3EGhJI7Rcs/AAAAPwkBAAAAAAAAAT8AAAAwAAAAiNpuNX2jwz9xBoSSO0XLPwAAAD8ZAQAAAAAAAAFAAAAAMAAAAAwzwE+cPMQ/cQaEkjtFyz8AAAA/GQEAAAAAAAABQQAAADAAAACQixFqu9XEP3EGhJI7Rcs/AAAAPykBAAAAAAAAAUIAAAAwAAAAlMZHJtA7xT9xBoSSO0XLPwAAAD8pAQAAAAAAAAFDAAAAMAAAABwfmUDv1MU/cQaEkjtFyz8AAAA/OAEAAAAAAAABRAAAADAAAACcPLSe+QfGP3EGhJI7Rcs/AAAAPzgBAAAAAAAAAUUAAAAwAAAAHFrP/AM7xj9xBoSSO0XLPwAAAD9IAQAAAAAAAAFGAAAAMAAAAKB36loObsY/cQaEkjtFyz8AAAA/1QEAAAAAAAABRwAAADAAAAAklQW5GKHGP3EGhJI7Rcs/AAAAP9UBAAAAAAAAAUgAAAAwAAAAKNA7dS0Hxz9xBoSSO0XLPwAAAD/lAQAAAAAAAAFJAAAAMAAAAKwojY9MoMc/cQaEkjtFyz8AAAA/9QEAAAAAAAABSgAAADAAAACwY8NLYQbIP3EGhJI7Rcs/AAAAP/UBAAAAAAAAAUsAAAAwAAAAtJ75B3ZsyD+zzyE1wXjLPwAAAD/1AQAAAAAAAAFMAAAAMAAAADz3SiKVBck/s88hNcF4yz8AAAA/BAIAAAAAAAABTQAAADAAAAC8FGaAnzjJP7PPITXBeMs/AAAAPxQCAAAAAAAAAU4AAAAwAAAAwE+cPLSeyT+zzyE1wXjLPwAAAD8UAgAAAAAAAAFPAAAAMAAAAEBtt5q+0ck/s88hNcF4yz8AAAA/FAIAAAAAAAABUAAAADAAAADEitL4yATKP7PPITXBeMs/AAAAPyMCAAAAAAAAAVEAAAAwAAAASKjtVtM3yj+zzyE1wXjLPwAAAD8jAgAAAAAAAAFSAAAAMAAAAEzjIxPonco/s88hNcF4yz8AAAA/kQIAAAAAAAABUwAAADAAAADMAD9x8tDKP7PPITXBeMs/AAAAP5ECAAAAAAAAAVQAAAAwAAAATB5az/wDyz+zzyE1wXjLPwAAAD+gAgAAAAAAAAFVAAAAMAAAANA7dS0HN8s/s88hNcF4yz8AAAA/DgMAAAAAAAABVgAAADAAAADUdqvpG53LP7PPITXBeMs/AAAAPw4DAAAAAAAAAVcAAAAwAAAAWJTGRybQyz9xBoSSO0XLPwAAAD8dAwAAAAAAAAFYAAAAMAAAANix4aUwA8w/Lz3m77URyz8AAAA/LQMAAAAAAAABWQAAADAAAABYz/wDOzbMP+1zSE0w3so/AAAAPy0DAAAAAAAAAVoAAAAwAAAAYAozwE+czD+rqqqqqqrKPwAAAD89AwAAAAAAAAFbAAAAMAAAAGAKM8BPnMw/aOEMCCV3yj8AAAA/PQMAAAAAAAABXAAAADAAAADgJ04eWs/MPycYb2WfQ8o/AAAAP0wDAAAAAAAAAV0AAAAwAAAAZEVpfGQCzT8nGG9ln0PKPwAAAD9cAwAAAAAAAAFeAAAAMAAAAGRFaXxkAs0/5E7RwhkQyj8AAAA/bAMAAAAAAAABXwAAADAAAABkRWl8ZALNP6OFMyCU3Mk/AAAAP3sDAAAAAAAAAWAAAAAwAAAAZEVpfGQCzT9gvJV9DqnJPwAAAD+LAwAAAAAAAAFhAAAAMAAAAGRFaXxkAs0/H/P32oh1yT8AAAA/iwMAAAAAAAABYgAAADAAAADkYoTabjXNP9wpWjgDQsk/AAAAP5oDAAAAAAAAAWMAAAAwAAAA5GKE2m41zT+bYLyVfQ7JPwAAAD+aAwAAAAAAAAFkAAAAMAAAAORihNpuNc0/Fs6AUHKnyD8AAAA/qgMAAAAAAAABZQAAADAAAABkgJ84eWjNP5I7RQtnQMg/AAAAP6oDAAAAAAAAAWYAAAAwAAAAZICfOHlozT/N32sj1qXHPwAAAD+6AwAAAAAAAAFnAAAAMAAAAGy71fSNzs0/SU0w3so+xz8AAAA/ugMAAAAAAAABaAAAADAAAABsu9X0jc7NP4LxVvY5pMY/AAAAP8kDAAAAAAAAAWkAAAAwAAAAbLvV9I3OzT+8lX0OqQnGPwAAAD/JAwAAAAAAAAFqAAAAMAAAAGy71fSNzs0/9zmkJhhvxT8AAAA/2QMAAAAAAAABawAAADAAAABsu9X0jc7NPzDeyj6H1MQ/AAAAP+MDAAAAAAAAAWwAAAAwAAAAbLvV9I3OzT+sS4/5e23EPwAAAD/zAwAAAAAAAAFtAAAAMAAAAGy71fSNzs0/5u+1EevSwz8AAAA/8wMAAAAAAAABbgAAADAAAABsu9X0jc7NPyCU3ClaOMM/AAAAPwIEAAAAAAAAAW8AAAAwAAAAbLvV9I3OzT+cAaHkTtHCPwAAAD8SBAAAAAAAAAFwAAAAMAAAAGy71fSNzs0/WjgDQsmdwj8AAAA/EgQAAAAAAAABcQAAADAAAABsu9X0jc7NP9alx/y9NsI/AAAAPyEEAAAAAAAAAXIAAAAwAAAAbLvV9I3OzT9SE4y3ss/BPwAAAD8hBAAAAAAAAAFzAAAAMAAAAOidupaDm80/z4BQcqdowT8AAAA/IQQAAAAAAAABdAAAADAAAADonbqWg5vNP4y3ss8hNcE/AAAAPzEEAAAAAAAAAXUAAAAwAAAAZICfOHlozT9K7hQtnAHBPwAAAD8xBAAAAAAAAAF2AAAAMAAAAGSAnzh5aM0/xlvZ55CawD8AAAA/QQQAAAAAAAABdwAAADAAAADkYoTabjXNP0LJnaKFM8A/AAAAP1AEAAAAAAAAAXgAAAAwAAAA5GKE2m41zT8AAAAAAADAPwAAAD9QBAAAAAAAAAF5AAAAMAAAAORihNpuNc0/fG3EuvSYvz8AAAA/UAQAAAAAAAABegAAADAAAABkRWl8ZALNP/jaiHXpMb8/AAAAP2AEAAAAAAAAAXsAAAAwAAAA4CdOHlrPzD/42oh16TG/PwAAAD9wBAAAAAAAAAF8AAAAMAAAAOAnTh5az8w/dEhNMN7Kvj8AAAA/fwQAAAAAAAABfQAAADAAAABgCjPAT5zMP3RITTDeyr4/AAAAP48EAAAAAAAAAX4AAAAwAAAA3OwXYkVpzD/wtRHr0mO+PwAAAD+uBAAAAAAAAAF/AAAAMAAAAFjP/AM7Nsw/8LUR69Jjvj8AAAA/rgQAAAAAAAABgAAAADAAAABYlMZHJtDLP/C1EevSY74/AAAAP74EAAAAAAAAAYEAAAAwAAAA1Har6Rudyz/wtRHr0mO+PwAAAD++BAAAAAAAAAGCAAAAMAAAANA7dS0HN8s/8LUR69Jjvj8AAAA/zQQAAAAAAAABgwAAADAAAABM4yMT6J3KP/C1EevSY74/AAAAP80EAAAAAAAAAYQAAAAwAAAAxIrS+MgEyj/wtRHr0mO+PwAAAD/dBAAAAAAAAAGFAAAAMAAAALwUZoCfOMk/bCPWpcf8vT8AAAA/3QQAAAAAAAABhgAAADAAAAC0nvkHdmzIP2wj1qXH/L0/AAAAP+0EAAAAAAAAAYcAAAAwAAAAKAtyMUJtxz9sI9alx/y9PwAAAD/tBAAAAAAAAAGIAAAAMAAAACSVBbkYocY/bCPWpcf8vT8AAAA//AQAAAAAAAABiQAAADAAAACYAX7i5KHFP2wj1qXH/L0/AAAAP/wEAAAAAAAAAYoAAAAwAAAAEG72C7GixD9sI9alx/y9PwAAAD8MBQAAAAAAAAGLAAAAMAAAAIgVpfGRCcQ/6JCaYLyVvT8AAAA/DAUAAAAAAAABjAAAADAAAAAEvVPXcnDDP2T+XhuxLr0/AAAAPxsFAAAAAAAAAY0AAAAwAAAA+EbnXkmkwj9k/l4bsS69PwAAAD8bBQAAAAAAAAGOAAAAMAAAAHwpzAA/ccI/4Gsj1qXHvD8AAAA/KwUAAAAAAAABjwAAADAAAAD4C7GiND7CP+BrI9alx7w/AAAAPysFAAAAAAAAAZAAAAAwAAAAeO6VRCoLwj9c2eeQmmC8PwAAAD87BQAAAAAAAAGRAAAAMAAAAPTQeuYf2ME/XNnnkJpgvD8AAAA/SgUAAAAAAAABkgAAADAAAABws1+IFaXBP1zZ55CaYLw/AAAAP1oFAAAAAAAAAZMAAAAwAAAAcHgpzAA/wT9c2eeQmmC8PwAAAD9aBQAAAAAAAAGUAAAAMAAAAGw98w/s2MA/2EasS4/5uz8AAAA/agUAAAAAAAABlQAAADAAAADk5KH1zD/AP1S0cAaEkrs/AAAAP2oFAAAAAAAAAZYAAAAwAAAAuN1q+kbnvj/QITXBeCu7PwAAAD9qBQAAAAAAAAGXAAAAMAAAAKjxkQn0Tr0/TI/5e23Euj8AAAA/eQUAAAAAAAABmAAAADAAAACYBbkYoba7P8j8vTZiXbo/AAAAP4kFAAAAAAAAAZkAAAAwAAAAiBngJ04euj/I/L02Yl26PwAAAD+JBQAAAAAAAAGaAAAAMAAAAHgtBzf7hbg/RGqC8Vb2uT8AAAA/mAUAAAAAAAABmwAAADAAAABofGQCvVO3P8DXRqxLj7k/AAAAP5gFAAAAAAAAAZwAAAAwAAAAaAb4iZOHtj88RQtnQCi5PwAAAD+oBQAAAAAAAAGdAAAAMAAAAFhVVVVVVbU/PEULZ0AouT8AAAA/qAUAAAAAAAABngAAADAAAABQ3+jcK4m0PzQglNwpWrg/AAAAP7gFAAAAAAAAAZ8AAAAwAAAASGl8ZAK9sz80IJTcKVq4PwAAAD+4BQAAAAAAAAGgAAAAMAAAAEguRqjtVrM/sI1Ylx7ztz8AAAA/xwUAAAAAAAABoQAAADAAAABA8w/s2PCyP7CNWJce87c/AAAAP5YGAAAAAAAAAaIAAAAwAAAAOLjZL8SKsj+wjViXHvO3PwAAAD+mBgAAAAAAAAGjAAAAMAAAADh9o3OvJLI/sI1Ylx7ztz8AAAA/pgYAAAAAAAABpAAAADAAAAA4Qm23mr6xP7CNWJce87c/AAAAP9UGAAAAAAAAAaUAAAAwAAAAMAc3+4VYsT80IJTcKVq4PwAAAD8zBwAAAAAAAAGmAAAAMAAAADDMAD9x8rA/NCCU3ClauD8AAAA/MwcAAAAAAAABpwAAADAAAAAgVpTGRyawP7iyzyE1wbg/AAAAPzMHAAAAAAAAAagAAAAwAAAAQDa8FGaArz88RQtnQCi5PwAAAD9CBwAAAAAAAAGpAAAAMAAAADBK4yMT6K0/wNdGrEuPuT8AAAA/QgcAAAAAAAABqgAAADAAAAAgXgozwE+sP8DXRqxLj7k/AAAAP1IHAAAAAAAAAasAAAAwAAAAEHIxQm23qj9EaoLxVva5PwAAAD9SBwAAAAAAAAGsAAAAMAAAABD8xMlD66k/yPy9NmJduj8AAAA/YgcAAAAAAAABrQAAADAAAAAAEOzY8FKoP8j8vTZiXbo/AAAAP2IHAAAAAAAAAa4AAAAwAAAA8Jl/YMeGpz9Mj/l7bcS6PwAAAD9xBwAAAAAAAAGvAAAAMAAAAOAjE+iduqY/0CE1wXgruz8AAAA/cQcAAAAAAAABsAAAADAAAADgraZvdO6lP9AhNcF4K7s/AAAAP4EHAAAAAAAAAbEAAAAwAAAA4K2mb3TupT9UtHAGhJK7PwAAAD+QBwAAAAAAAAGyAAAAMAAAAOA3OvdKIqU/2EasS4/5uz8AAAA/3wcAAAAAAAABswAAADAAAADQwc1+IVakP1zZ55CaYLw/AAAAP+4HAAAAAAAAAbQAAAAwAAAA0EthBviJoz9k/l4bsS69PwAAAD/uBwAAAAAAAAG1AAAAMAAAALBfiBWl8aE/8LUR69Jjvj8AAAA//gcAAAAAAAABtgAAADAAAACw6RudeyWhP3xtxLr0mL8/AAAAP/4HAAAAAAAAAbcAAAAwAAAAQPuFWFEanz9CyZ2ihTPAPwAAAD8NCAAAAAAAAAG4AAAAMAAAAEAPrWf+gZ0/xlvZ55CawD8AAAA/DQgAAAAAAAABuQAAADAAAAAgI9R2q+mbP4y3ss8hNcE/AAAAPx0IAAAAAAAAAboAAAAwAAAAADf7hVhRmj8QSu4ULZzBPwAAAD8dCAAAAAAAAAG7AAAAMAAAAABfSaSyIJc/1qXH/L02wj8AAAA/LQgAAAAAAAABvAAAADAAAADgcnCzX4iVPxhvZZ9DasI/AAAAPy0IAAAAAAAAAb0AAAAwAAAA4IaXwgzwkz/eyj6H1ATDPwAAAD88CAAAAAAAAAG+AAAAMAAAAOCGl8IM8JM/IJTcKVo4wz8AAAA/PAgAAAAAAAABvwAAADAAAADAmr7RuVeSP6UmGG9ln8M/AAAAP0wIAAAAAAAAAcAAAAAwAAAAoK7l4Ga/kD/m77UR69LDPwAAAD9MCAAAAAAAAAHBAAAAMAAAAKCu5eBmv5A/KblTtHAGxD8AAAA/XAgAAAAAAAABwgAAADAAAABAhRngJ06OP2qC8Vb2OcQ/AAAAP1wIAAAAAAAAAcMAAAAwAAAAQIUZ4CdOjj+sS4/5e23EPwAAAD9rCAAAAAAAAAHEAAAAMAAAAECFGeAnTo4/7xQtnAGhxD8AAAA/awgAAAAAAAABxQAAADAAAABArWf+gR2LPzDeyj6H1MQ/AAAAP3sIAAAAAAAAAcYAAAAwAAAAQK1n/oEdiz9zp2jhDAjFPwAAAD+KCAAAAAAAAAHHAAAAMAAAAECtZ/6BHYs/tHAGhJI7xT8AAAA/iggAAAAAAAAByAAAADAAAABArWf+gR2LP/c5pCYYb8U/AAAAP4oIAAAAAAAAAckAAAAwAAAAANW1HNzshz84A0LJnaLFPwAAAD+aCAAAAAAAAAHKAAAAMAAAAADVtRzc7Ic/e8zfayPWxT8AAAA/mggAAAAAAAABywAAADAAAAAA/QM7NryEP7yVfQ6pCcY/AAAAP6oIAAAAAAAAAcwAAAAwAAAAAP0DOza8hD//XhuxLj3GPwAAAD+qCAAAAAAAAAHNAAAAMAAAAAD9Azs2vIQ/QCi5U7Rwxj8AAAA/uQgAAAAAAAABzgAAADAAAAAA/QM7NryEP4LxVvY5pMY/AAAAP8kIAAAAAAAAAc8AAAAwAAAAwCRSWZCLgT+C8Vb2OaTGPwAAAD/4CAAAAAAAAAHQAAAAMAAAAMAkUlmQi4E/SU0w3so+xz8AAAA/JwkAAAAAAAAB0QAAADAAAADAJFJZkIuBP83fayPWpcc/AAAAPycJAAAAAAAAAdIAAAAwAAAAwCRSWZCLgT8OqQnGW9nHPwAAAD82CQAAAAAAAAHTAAAAMAAAAMAkUlmQi4E/kjtFC2dAyD8AAAA/NgkAAAAAAAAB1AAAADAAAADAJFJZkIuBPxbOgFByp8g/AAAAP0YJAAAAAAAAAdUAAAAwAAAAwCRSWZCLgT9Zlx7z99rIPwAAAD9GCQAAAAAAAAHWAAAAMAAAAMAkUlmQi4E/m2C8lX0OyT8AAAA/VgkAAAAAAAAB1wAAADAAAADAJFJZkIuBPx/z99qIdck/AAAAP1YJAAAAAAAAAdgAAAAwAAAAwCRSWZCLgT9gvJV9DqnJPwAAAD9lCQAAAAAAAAHZAAAAMAAAAMAkUlmQi4E/o4UzIJTcyT8AAAA/ZQkAAAAAAAAB2gAAADAAAAAAmUDv1LV8P+RO0cIZEMo/AAAAP3UJAAAAAAAAAdsAAAAwAAAAAJlA79S1fD8nGG9ln0PKPwAAAD91CQAAAAAAAAHcAAAAMAAAAACZQO/UtXw/q6qqqqqqyj8AAAA/hAkAAAAAAAAB3QAAADAAAAAAmUDv1LV8P+1zSE0w3so/AAAAP4QJAAAAAAAAAd4AAAAwAAAAAJlA79S1fD8vPebvtRHLPwAAAD+UCQAAAAAAAAHfAAAAMAAAAACZQO/UtXw/cQaEkjtFyz8AAAA/lAkAAAAAAAAB4AAAADAAAAAAmUDv1LV8P7PPITXBeMs/AAAAP6QJAAAAAAAAAeEAAAAwAAAAAJlA79S1fD/1mL/XRqzLPwAAAD+zCQAAAAAAAAHiAAAAMAAAAACZQO/UtXw/N2Jdeszfyz8AAAA/swkAAAAAAAAB4wAAADAAAAAAmUDv1LV8P3kr+xxSE8w/AAAAP8MJAAAAAAAAAeQAAAAwAAAAAJlA79S1fD+79Ji/10bMPwAAAD/DCQAAAAAAAAHlAAAAMAAAAACZQO/UtXw//b02Yl16zD8AAAA/0wkAAAAAAAAB5gAAADAAAAD+gR0bXgrrPyg1wXgr+3w/AAAAPwAAAAAAAAAAAecAAAAwAAAA/oEdG14K6z/QwhkQSu6EPwAAAD9OAAAAAAAAAAHoAAAAMAAAAP6BHRteCus/qgnGW9nnkD8AAAA/XgAAAAAAAAAB6QAAADAAAACeupaDm/3qP+oxf6+NWJc/AAAAP14AAAAAAAAAAeoAAAAwAAAAPvMP7Njw6j8ld4oWzoCgPwAAAD9tAAAAAAAAAAHrAAAAMAAAAD7zD+zY8Oo/TTDeyj6HpD8AAAA/bQAAAAAAAAAB7AAAADAAAAA+8w/s2PDqP4UzIJTcKao/AAAAP30AAAAAAAAAAe0AAAAwAAAAPvMP7Njw6j+1EevSY/6uPwAAAD+NAAAAAAAAAAHuAAAAMAAAAD7zD+zY8Oo//BxSE4y3sj8AAAA/jQAAAAAAAAAB7wAAADAAAAA+8w/s2PDqP5ge8/faiLU/AAAAP40AAAAAAAAAAfAAAAAwAAAAPvMP7Njw6j+oaOEMCCW3PwAAAD+cAAAAAAAAAAHxAAAAMAAAAD7zD+zY8Oo/PEULZ0AouT8AAAA/rAAAAAAAAAAB8gAAADAAAAA+8w/s2PDqP9AhNcF4K7s/AAAAP6wAAAAAAAAAAfMAAAAwAAAAPvMP7Njw6j9c2eeQmmC8PwAAAD+sAAAAAAAAAAH0AAAAMAAAAD7zD+zY8Oo/bCPWpcf8vT8AAAA/vAAAAAAAAAAB9QAAADAAAAA+8w/s2PDqP/jaiHXpMb8/AAAAP8sAAAAAAAAAAfYAAAAwAAAAPvMP7Njw6j9CyZ2ihTPAPwAAAD/LAAAAAAAAAAH3AAAAMAAAAJ66loOb/eo/jLeyzyE1wT8AAAA/2wAAAAAAAAAB+AAAADAAAACeupaDm/3qP5TcKVo4A8I/AAAAP9sAAAAAAAAAAfkAAAAwAAAAnrqWg5v96j/eyj6H1ATDPwAAAD/qAAAAAAAAAAH6AAAAMAAAAJ66loOb/eo/5u+1EevSwz8AAAA/6gAAAAAAAAAB+wAAADAAAACeupaDm/3qP+8ULZwBocQ/AAAAP/gAAAAAAAAAAfwAAAAwAAAAnrqWg5v96j/3OaQmGG/FPwAAAD/4AAAAAAAAAAH9AAAAMAAAAJ66loOb/eo//14bsS49xj8AAAA/CAEAAAAAAAAB/gAAADAAAACeupaDm/3qP8W69Ji/18Y/AAAAPwgBAAAAAAAAAf8AAAAwAAAAnrqWg5v96j+KFs6AUHLHPwAAAD8XAQAAAAAAAAEAAQAAMAAAAJ66loOb/eo/kjtFC2dAyD8AAAA/FwEAAAAAAAABAQEAADAAAACeupaDm/3qP9wpWjgDQsk/AAAAPycBAAAAAAAAAQIBAAAwAAAAnrqWg5v96j+jhTMglNzJPwAAAD8nAQAAAAAAAAEDAQAAMAAAAJ66loOb/eo/aOEMCCV3yj8AAAA/NwEAAAAAAAABBAEAADAAAACeupaDm/3qPy895u+1Ecs/AAAAPzcBAAAAAAAAAQUBAAAwAAAAnrqWg5v96j+zzyE1wXjLPwAAAD9GAQAAAAAAAAEGAQAAMAAAAJ66loOb/eo/eSv7HFITzD8AAAA/RgEAAAAAAAABBwEAADAAAACeupaDm/3qP/29NmJdesw/AAAAP1YBAAAAAAAAAQgBAAAwAAAAnrqWg5v96j+BUHKnaOHMPwAAAD9WAQAAAAAAAAEJAQAAMAAAAJ66loOb/eo/wxkQSu4UzT8AAAA/ZQEAAAAAAAABCgEAADAAAACeupaDm/3qP4l16TF/r80/AAAAP2UBAAAAAAAAAQsBAAAwAAAAnrqWg5v96j/LPofUBOPNPwAAAD91AQAAAAAAAAEMAQAAMAAAAJ66loOb/eo/T9HCGRBKzj8AAAA/dQEAAAAAAAABDQEAADAAAACeupaDm/3qPxUtnAGh5M4/AAAAP4UBAAAAAAAAAQ4BAAAwAAAAnrqWg5v96j9X9jmkJhjPPwAAAD+FAQAAAAAAAAEPAQAAMAAAAJ66loOb/eo/24h16TF/zz8AAAA/lAEAAAAAAAABEAEAADAAAACeupaDm/3qP18bsS495s8/AAAAP5QBAAAAAAAAAREBAAAwAAAAnrqWg5v96j9Qcqdo4QzQPwAAAD+kAQAAAAAAAAESAQAAMAAAAD7zD+zY8Oo/8Vb2OaQm0D8AAAA/tAEAAAAAAAABEwEAADAAAAA+8w/s2PDqPzMglNwpWtA/AAAAP7QBAAAAAAAAARQBAAAwAAAAPvMP7Njw6j/UBOOt7HPQPwAAAD+0AQAAAAAAAAEVAQAAMAAAAD7zD+zY8Oo/dekxf6+N0D8AAAA/wwEAAAAAAAABFgEAADAAAAA+8w/s2PDqPxbOgFByp9A/AAAAP9MBAAAAAAAAARcBAAAwAAAAPvMP7Njw6j+3ss8hNcHQPwAAAD/iAQAAAAAAAAEYAQAAMAAAAD7zD+zY8Oo/WJce8/fa0D8AAAA/8gEAAAAAAAABGQEAADAAAAA+8w/s2PDqP/l7bcS69NA/AAAAP/IBAAAAAAAAARoBAAAwAAAAPvMP7Njw6j+aYLyVfQ7RPwAAAD8CAgAAAAAAAAEbAQAAMAAAAD7zD+zY8Oo/3ClaOANC0T8AAAA/AgIAAAAAAAABHAEAADAAAAA+8w/s2PDqP30OqQnGW9E/AAAAPxECAAAAAAAAAR0BAAAwAAAAPvMP7Njw6j8e8/faiHXRPwAAAD8RAgAAAAAAAAEeAQAAMAAAAD7zD+zY8Oo/v9dGrEuP0T8AAAA/IQIAAAAAAAABHwEAADAAAAA+8w/s2PDqP2C8lX0OqdE/AAAAPzECAAAAAAAAASABAAAwAAAAPvMP7Njw6j+ihTMglNzRPwAAAD8xAgAAAAAAAAEhAQAAMAAAAD7zD+zY8Oo/Q2qC8Vb20T8AAAA/QAIAAAAAAAABIgEAADAAAAA+8w/s2PDqP+RO0cIZENI/AAAAP0ACAAAAAAAAASMBAAAwAAAAPvMP7Njw6j8mGG9ln0PSPwAAAD9QAgAAAAAAAAEkAQAAMAAAAD7zD+zY8Oo/aOEMCCV30j8AAAA/UAIAAAAAAAABJQEAADAAAAA+8w/s2PDqPwnGW9nnkNI/AAAAP18CAAAAAAAAASYBAAAwAAAAPvMP7Njw6j+qqqqqqqrSPwAAAD/NAgAAAAAAAAEnAQAAMAAAAD7zD+zY8Oo/S4/5e23E0j8AAAA/3AIAAAAAAAABKAEAADAAAAA+8w/s2PDqP+xzSE0w3tI/AAAAP+wCAAAAAAAAASkBAAAwAAAAPvMP7Njw6j+NWJce8/fSPwAAAD/8AgAAAAAAAAEqAQAAMAAAAD7zD+zY8Oo/zyE1wXgr0z8AAAA/YwQAAAAAAAABKwEAADAAAAA+8w/s2PDqP3AGhJI7RdM/AAAAP2MEAAAAAAAAASwBAAAwAAAAPvMP7Njw6j8R69Jj/l7TPwAAAD9zBAAAAAAAAAEtAQAAMAAAAD7zD+zY8Oo/ss8hNcF40z8AAAA/cwQAAAAAAAABLgEAADAAAAAg2LHhpTDTP5V9DqkJxu8/AAAAPwAAAAAAAAAAAS8BAAAwAAAA4ma/ECtK0z+VfQ6pCcbvPwAAAD+NAAAAAAAAAAEwAQAAMAAAACQT6J26ltM/lX0OqQnG7z8AAAA/jQAAAAAAAAABMQEAADAAAAAoTh5az/zTP5V9DqkJxu8/AAAAP50AAAAAAAAAATIBAAAwAAAA7hdiRWl81D+VfQ6pCcbvPwAAAD+sAAAAAAAAAAEzAQAAMAAAALLhpTAD/NQ/RQtnQCi57z8AAAA/rAAAAAAAAAABNAEAADAAAAB4q+kbnXvVP0ULZ0Aoue8/AAAAP6wAAAAAAAAAATUBAAAwAAAAvpJIZUEu1j9FC2dAKLnvPwAAAD+8AAAAAAAAAAE2AQAAMAAAAIRcjFDbrdY/RQtnQCi57z8AAAA/vAAAAAAAAAABNwEAADAAAACM0vjIBHrXP0ULZ0Aoue8/AAAAP8sAAAAAAAAAATgBAAAwAAAAlEhlQS5G2D9FC2dAKLnvPwAAAD/LAAAAAAAAAAE5AQAAMAAAABihtltN39g/RQtnQCi57z8AAAA/2wAAAAAAAAABOgEAADAAAABgiBWl8ZHZP0ULZ0Aoue8/AAAAP+sAAAAAAAAAATsBAAAwAAAAKFJZkIsR2j9FC2dAKLnvPwAAAD/rAAAAAAAAAAE8AQAAMAAAAGj+gR0bXto/RQtnQCi57z8AAAA/+gAAAAAAAAABPQEAADAAAACsqqqqqqraP5V9DqkJxu8/AAAAP/oAAAAAAAAAAT4BAAAwAAAA8FbTNzr32j+VfQ6pCcbvPwAAAD8KAQAAAAAAAAE/AQAAMAAAALDl4Ga/ENs/lX0OqQnG7z8AAAA/CgEAAAAAAAABQAEAADAAAABwdO6VRCrbP5V9DqkJxu8/AAAAPxoBAAAAAAAAAUEBAAAwAAAA8JEJ9E5d2z+VfQ6pCcbvPwAAAD/uAQAAAAAAAAFCAQAAMAAAAHSvJFJZkNs/lX0OqQnG7z8AAAA/7gEAAAAAAAABQwEAADAAAAD8B3ZseCncP5V9DqkJxu8/AAAAP/4BAAAAAAAAAUQBAAAwAAAAQO/UtRzc3D+VfQ6pCcbvPwAAAD/+AQAAAAAAAAFFAQAAMAAAAExlQS5GqN0/lX0OqQnG7z8AAAA/DQIAAAAAAAABRgEAADAAAADU+MgEeqfeP5V9DqkJxu8/AAAAPw0CAAAAAAAAAUcBAAAwAAAA3G41faNz3z+VfQ6pCcbvPwAAAD8dAgAAAAAAAAFIAQAAMAAAALJjw0thBuA/lX0OqQnG7z8AAAA/HQIAAAAAAAABSQEAADAAAABU13Jws1/gP0ULZ0Aoue8/AAAAPywCAAAAAAAAAUoBAAAwAAAAdi0HN/uF4D/1mL/XRqzvPwAAAD8sAgAAAAAAAAFLAQAAMAAAAJaDm/1CrOA/9Zi/10as7z8AAAA/PAIAAAAAAAABTAEAADAAAAD2SiKVBbngP/WYv9dGrO8/AAAAPzwCAAAAAAAAAU0BAAAwAAAAWBKpLMjF4D/1mL/XRqzvPwAAAD9MAgAAAAAAAAFOAQAAMAAAAGw98w/s2MA/O0ULZ0Ao7T8AAAA/AAAAAAAAAAABTwEAADAAAADsWg5u9gvBPztFC2dAKO0/AAAAPwAAAAAAAAAAAVABAAAwAAAA8JVEKgtywT87RQtnQCjtPwAAAD8QAAAAAAAAAAFRAQAAMAAAAPTQeuYf2ME/O0ULZ0Ao7T8AAAA/EAAAAAAAAAABUgEAADAAAAB47pVEKgvCPztFC2dAKO0/AAAAPyAAAAAAAAAAAVMBAAAwAAAAfCnMAD9xwj87RQtnQCjtPwAAAD8gAAAAAAAAAAFUAQAAMAAAAHxkAr1T18I/O0ULZ0Ao7T8AAAA/LwAAAAAAAAABVQEAADAAAACEnzh5aD3DP+rSY/5eG+0/AAAAPy8AAAAAAAAAAVYBAAAwAAAABPiJk4fWwz+bYLyVfQ7tPwAAAD8/AAAAAAAAAAFXAQAAMAAAAJBQ262mb8Q/m2C8lX0O7T8AAAA/PwAAAAAAAAABWAEAADAAAACUxkcm0DvFP0vuFC2cAe0/AAAAP04AAAAAAAAAAVkBAAAwAAAAnDy0nvkHxj9L7hQtnAHtPwAAAD9OAAAAAAAAAAFaAQAAMAAAACjQO3UtB8c/+nttxLr07D8AAAA/XgAAAAAAAAABWwEAADAAAAAwRqjtVtPHP/p7bcS69Ow/AAAAP14AAAAAAAAAAVwBAAAwAAAAPPdKIpUFyT/6e23EuvTsPwAAAD9uAAAAAAAAAAFdAQAAMAAAAMSK0vjIBMo/qQnGW9nn7D8AAAA/bgAAAAAAAAABXgEAADAAAABMHlrP/APLP1mXHvP32uw/AAAAP30AAAAAAAAAAV8BAAAwAAAA3OwXYkVpzD8IJXeKFs7sPwAAAD99AAAAAAAAAAFgAQAAMAAAAOidupaDm80/t7LPITXB7D8AAAA/jQAAAAAAAAABYQEAADAAAAD0Tl3Lwc3OP2dAKLlTtOw/AAAAP40AAAAAAAAAAWIBAAAwAAAAfOLkofXMzz9nQCi5U7TsPwAAAD+dAAAAAAAAAAFjAQAAMAAAAMKODS+FGdA/Z0AouVO07D8AAAA/nQAAAAAAAAABZAEAADAAAAAEOza8FGbQP2dAKLlTtOw/AAAAP6wAAAAAAAAAAWUBAAAwAAAAhlhRGh+Z0D9nQCi5U7TsPwAAAD+sAAAAAAAAAAFmAQAAMAAAAEjnXkmkstA/Z0AouVO07D8AAAA/vAAAAAAAAAABZwEAADAAAADKBHqnruXQP2dAKLlTtOw/AAAAP8sAAAAAAAAAAWgBAAAwAAAAipOH1jP/0D9nQCi5U7TsPwAAAD/LAAAAAAAAAAFpAQAAMAAAAAyxojQ+MtE/Z0AouVO07D8AAAA/2wAAAAAAAAABagEAADAAAADOP7Bjw0vRP2dAKLlTtOw/AAAAP9sAAAAAAAAAAWsBAAAwAAAAjs69kkhl0T9nQCi5U7TsPwAAAD/rAAAAAAAAAAFsAQAAMAAAAFBdy8HNftE/Z0AouVO07D8AAAA/6wAAAAAAAAABbQEAADAAAADQeuYf2LHRP2dAKLlTtOw/AAAAP/oAAAAAAAAAAW4BAAAwAAAAkgn0Tl3L0T9nQCi5U7TsPwAAAD/6AAAAAAAAAAFvAQAAMAAAABQnD61n/tE/Z0AouVO07D8AAAA/CgEAAAAAAAABcAEAADAAAADWtRzc7BfSP2dAKLlTtOw/AAAAPwoBAAAAAAAAAXEBAAAwAAAAGGJFaXxk0j9nQCi5U7TsPwAAAD8aAQAAAAAAAAFyAQAAMAAAAJp/YMeGl9I/Z0AouVO07D8AAAA/GgEAAAAAAAABcwEAADAAAAAcnXslkcrSP2dAKLlTtOw/AAAAPykBAAAAAAAAAXQBAAAwAAAAYEmksiAX0z9nQCi5U7TsPwAAAD81AQAAAAAAAAF1AQAAMAAAAOJmvxArStM/Z0AouVO07D8AAAA/RQEAAAAAAAABdgEAADAAAAAkE+idupbTP7eyzyE1wew/AAAAP0UBAAAAAAAAAXcBAAAwAAAApjAD/MTJ0z+3ss8hNcHsPwAAAD9UAQAAAAAAAAF4AQAAMAAAAChOHlrP/NM/CCV3ihbO7D8AAAA/VAEAAAAAAAABeQEAADAAAACqazm42S/UPwgld4oWzuw/AAAAP2QBAAAAAAAAAXoBAAAwAAAALIlUFuRi1D8IJXeKFs7sPwAAAD9kAQAAAAAAAAF7AQAAMAAAAG41faNzr9Q/WZce8/fa7D8AAAA/dAEAAAAAAAABfAEAADAAAACy4aUwA/zUP1mXHvP32uw/AAAAP3QBAAAAAAAAAX0BAAAwAAAANP/Ajg0v1T9Zlx7z99rsPwAAAD+DAQAAAAAAAAF+AQAAMAAAAPSNzr2SSNU/WZce8/fa7D8AAAA/gwEAAAAAAAABfwEAADAAAAB4q+kbnXvVP6kJxlvZ5+w/AAAAP5MBAAAAAAAAAYABAAAwAAAAODr3SiKV1T+pCcZb2efsPwAAAD+TAQAAAAAAAAGBAQAAMAAAAPrIBHqnrtU/qQnGW9nn7D8AAAA/owEAAAAAAAABggEAADAAAAC6VxKpLMjVP/p7bcS69Ow/AAAAP6MBAAAAAAAAAYMBAAAwAAAAeuYf2LHh1T/6e23EuvTsPwAAAD+yAQAAAAAAAAGEAQAAMAAAADx1LQc3+9U/+nttxLr07D8AAAA/sgEAAAAAAAABhQEAADAAAAC+kkhlQS7WP0vuFC2cAe0/AAAAP8IBAAAAAAAAAYYBAAAwAAAAQLBjw0th1j9L7hQtnAHtPwAAAD/RAQAAAAAAAAGHAQAAMAAAAAA/cfLQetY/S+4ULZwB7T8AAAA/0QEAAAAAAAABiAEAADAAAACEXIxQ263WP5tgvJV9Du0/AAAAP9EBAAAAAAAAAYkBAAAwAAAABHqnruXg1j+bYLyVfQ7tPwAAAD/hAQAAAAAAAAGKAQAAMAAAAMYItd1q+tY/m2C8lX0O7T8AAAA/4QEAAAAAAAABiwEAADAAAAAItd1q+kbXP5tgvJV9Du0/AAAAP/EBAAAAAAAAAYwBAAAwAAAAjNL4yAR61z+bYLyVfQ7tPwAAAD/xAQAAAAAAAAGNAQAAMAAAANB+IVaUxtc/6tJj/l4b7T8AAAA/AAIAAAAAAAABjgEAADAAAAAQK0rjIxPYP+rSY/5eG+0/AAAAPxACAAAAAAAAAY8BAAAwAAAAlEhlQS5G2D/q0mP+XhvtPwAAAD8QAgAAAAAAAAGQAQAAMAAAABRmgJ84edg/6tJj/l4b7T8AAAA/IAIAAAAAAAABkQEAADAAAABYEqksyMXYP+rSY/5eG+0/AAAAPyACAAAAAAAAAZIBAAAwAAAA3C/EitL42D/q0mP+XhvtPwAAAD8vAgAAAAAAAAGTAQAAMAAAANxq+kbnXtk/6tJj/l4b7T8AAAA/LwIAAAAAAAABlAEAADAAAABgiBWl8ZHZP+rSY/5eG+0/AAAAPz8CAAAAAAAAAZUBAAAwAAAApDQ+MoHe2T/q0mP+XhvtPwAAAD8/AgAAAAAAAAGWAQAAMAAAAOTgZr8QK9o/O0ULZ0Ao7T8AAAA/TgIAAAAAAAABlwEAADAAAABo/oEdG17aPztFC2dAKO0/AAAAP04CAAAAAAAAAZgBAAAwAAAArKqqqqqq2j87RQtnQCjtPwAAAD9eAgAAAAAAAAGZAQAAMAAAAPBW0zc699o/O0ULZ0Ao7T8AAAA/XgIAAAAAAAABmgEAADAAAAA0A/zEyUPbP4y3ss8hNe0/AAAAP24CAAAAAAAAAZsBAAAwAAAAND4ygd6p2z/cKVo4A0LtPwAAAD9uAgAAAAAAAAGcAQAAMAAAAHjqWg5u9ts/3ClaOANC7T8AAAA/fQIAAAAAAAABnQEAADAAAAC8loOb/ULcPy2cAaHkTu0/AAAAP30CAAAAAAAAAZ4BAAAwAAAAvNG5VxKp3D8tnAGh5E7tPwAAAD+NAgAAAAAAAAGfAQAAMAAAAMQM8BMnD90/fg6pCcZb7T8AAAA/jQIAAAAAAAABoAEAADAAAADIRybQO3XdP34OqQnGW+0/AAAAP50CAAAAAAAAAaEBAAAwAAAAjBFqu9X03T9+DqkJxlvtPwAAAD+dAgAAAAAAAAGiAQAAMAAAAJBMoHfqWt4/fg6pCcZb7T8AAAA/rAIAAAAAAAABowEAADAAAACUh9Yz/8DeP86AUHKnaO0/AAAAP6wCAAAAAAAAAaQBAAAwAAAA1DP/wI4N3z/OgFByp2jtPwAAAD+8AgAAAAAAAAGlAQAAMAAAABjgJ04eWt8/zoBQcqdo7T8AAAA/ywIAAAAAAAABpgEAADAAAACc/UKsKI3fP86AUHKnaO0/AAAAP8sCAAAAAAAAAacBAAAwAAAA4KlrObjZ3z/OgFByp2jtPwAAAD/LAgAAAAAAAAGoAQAAMAAAABArSuMjE+A/zoBQcqdo7T8AAAA/2wIAAAAAAAABqQEAADAAAAAygd6pazngP86AUHKnaO0/AAAAP9sCAAAAAAAAAaoBAAAwAAAAtJ75B3Zs4D8f8/faiHXtPwAAAD/rAgAAAAAAAAGrAQAAMAAAANb0jc69kuA/H/P32oh17T8AAAA/6wIAAAAAAAABrAEAADAAAABYEqksyMXgPx/z99qIde0/AAAAP/oCAAAAAAAAAa0BAAAwAAAAemg98w/s4D8f8/faiHXtPwAAAD/6AgAAAAAAAAGuAQAAMAAAAPyFWFEaH+E/H/P32oh17T8AAAA/CgMAAAAAAAABrwEAADAAAAC+FGaAnzjhPx/z99qIde0/AAAAPwoDAAAAAAAAAbABAAAwAAAAfKNzryRS4T8f8/faiHXtPwAAAD8aAwAAAAAAAAGxAQAAMAAAAJ75B3ZseOE/H/P32oh17T8AAAA/KQMAAAAAAAABsgEAADAAAABgiBWl8ZHhPx/z99qIde0/AAAAPykDAAAAAAAAAbMBAAAwAAAAIhcj1Har4T8f8/faiHXtPwAAAD85AwAAAAAAAAG0AQAAMAAAAILeqWs5uOE/H/P32oh17T8AAAA/OQMAAAAAAAABtQEAADAAAADipTAD/MThPx/z99qIde0/AAAAP0gDAAAAAAAAAbYBAAAwAAAARG23mr7R4T8f8/faiHXtPwAAAD9IAwAAAAAAAAG3AQAAMAAAAAL8xMlD6+E/H/P32oh17T8AAAA/WgMAAAAAAAABuAEAADAAAABkw0thBvjhPx/z99qIde0/AAAAP2oDAAAAAAAAAbkBAAAwAAAAxIrS+MgE4j8f8/faiHXtPwAAAD9qAwAAAAAAAAG6AQAAMAAAACRSWZCLEeI/H/P32oh17T8AAAA/eQMAAAAAAAABuwEAADAAAADm4Ga/ECviPx/z99qIde0/AAAAP3kDAAAAAAAAAbwBAAAwAAAAqG907pVE4j8f8/faiHXtPwAAAD+JAwAAAAAAAAG9AQAAMAAAAGj+gR0bXuI/H/P32oh17T8AAAA/iQMAAAAAAAABvgEAADAAAACIVBbkYoTiPx/z99qIde0/AAAAP5kDAAAAAAAAAb8BAAAwAAAASuMjE+id4j8f8/faiHXtPwAAAD+ZAwAAAAAAAAHAAQAAMAAAAGw5uNkvxOI/H/P32oh17T8AAAA/qAMAAAAAAAABwQEAADAAAADuVtM3OvfiPx/z99qIde0/AAAAP6gDAAAAAAAAAcIBAAAwAAAAcHTulUQq4z/OgFByp2jtPwAAAD+4AwAAAAAAAAHDAQAAMAAAALQgFyPUduM/zoBQcqdo7T8AAAA/uAMAAAAAAAABxAEAADAAAACUBbkYobbjP86AUHKnaO0/AAAAP8cDAAAAAAAAAcUBAAAwAAAA2LHhpTAD5D/OgFByp2jtPwAAAD/HAwAAAAAAAAHGAQAAMAAAABpeCjPAT+Q/fg6pCcZb7T8AAAA/1wMAAAAAAAABxwEAADAAAAD+QqwojY/kP34OqQnGW+0/AAAAP9cDAAAAAAAAAcgBAAAwAAAAAn7i5KH15D8tnAGh5E7tPwAAAD/nAwAAAAAAAAHJAQAAMAAAAEYqC3IxQuU/LZwBoeRO7T8AAAA/5wMAAAAAAAABygEAADAAAADonbqWg5vlPy2cAaHkTu0/AAAAP/YDAAAAAAAAAcsBAAAwAAAALErjIxPo5T8tnAGh5E7tPwAAAD/2AwAAAAAAAAHMAQAAMAAAADCFGeAnTuY/LZwBoeRO7T8AAAA/BgQAAAAAAAABzQEAADAAAACUh9Yz/8DmPy2cAaHkTu0/AAAAPwYEAAAAAAAAAc4BAAAwAAAAWFEaH5lA5z8tnAGh5E7tPwAAAD8WBAAAAAAAAAHPAQAAMAAAAH7i5KH1zOc/LZwBoeRO7T8AAAA/FgQAAAAAAAAB0AEAADAAAABErCiNj0zoP9wpWjgDQu0/AAAAPyUEAAAAAAAAAdEBAAAwAAAACHZseCnM6D+Mt7LPITXtPwAAAD8lBAAAAAAAAAHSAQAAMAAAAGx4KcwAP+k/jLeyzyE17T8AAAA/NQQAAAAAAAAB0wEAADAAAACSCfROXcvpPztFC2dAKO0/AAAAPzUEAAAAAAAAAdQBAAAwAAAAuJq+0blX6j/q0mP+XhvtPwAAAD9EBAAAAAAAAAHVAQAAMAAAANwriVQW5Oo/m2C8lX0O7T8AAAA/VAQAAAAAAAAB1gEAADAAAACi9cw/sGPrP0vuFC2cAe0/AAAAP1QEAAAAAAAAAdcBAAAwAAAApjAD/MTJ6z/6e23EuvTsPwAAAD9UBAAAAAAAAAHYAQAAMAAAAEqksiAXI+w/qQnGW9nn7D8AAAA/ZAQAAAAAAAAB2QEAADAAAABM3+jcK4nsP1mXHvP32uw/AAAAP2QEAAAAAAAAAdoBAAAwAAAA0PwDOza87D9Zlx7z99rsPwAAAD9zBAAAAAAAAAHbAQAAMAAAAFIaH5lA7+w/WZce8/fa7D8AAAA/gwQAAAAAAAAB3AEAADAAAAB0cLNfiBXtPwgld4oWzuw/AAAAP4MEAAAAAAAAAd0BAAAwAAAA9I3OvZJI7T+3ss8hNcHsPwAAAD+TBAAAAAAAAAHeAQAAMAAAALYc3OwXYu0/t7LPITXB7D8AAAA/kwQAAAAAAAAB3wEAADAAAAB4q+kbnXvtP7eyzyE1wew/AAAAP6IEAAAAAAAAAeABAAAwAAAA+sgEeqeu7T+3ss8hNcHsPwAAAD+iBAAAAAAAAAHhAQAAMAAAADx1LQc3++0/Z0AouVO07D8AAAA/sgQAAAAAAAAB4gEAADAAAAD+Azs2vBTuP2dAKLlTtOw/AAAAP8EEAAAAAAAAAeMBAAAwAAAAvpJIZUEu7j8WzoBQcqfsPwAAAD/BBAAAAAAAAAHkAQAAMAAAAN7o3CuJVO4/Fs6AUHKn7D8AAAA/0QQAAAAAAAAB5QEAADAAAAA+sGPDS2HuPxbOgFByp+w/AAAAP9EEAAAAAAAAAeYBAAAwAAAAoHfqWg5u7j8WzoBQcqfsPwAAAD/hBAAAAAAAAAHnAQAAMAAAAAA/cfLQeu4/Fs6AUHKn7D8AAAA/4QQAAAAAAAAB6AEAADAAAADCzX4hVpTuPxbOgFByp+w/AAAAP/AEAAAAAAAAAekBAAAwAAAAIpUFuRih7j8WzoBQcqfsPwAAAD8ABQAAAAAAAAHqAQAAMAAAAETrmX9gx+4/x1vZ55Ca7D8AAAA/EAUAAAAAAAAB6wEAADAAAAAEeqeu5eDuP8db2eeQmuw/AAAAPxAFAAAAAAAAAewBAAAwAAAAxAi13Wr67j/HW9nnkJrsPwAAAD8fBQAAAAAAAAHtAQAAMAAAAOqZf2DHhu8/x1vZ55Ca7D8AAAA/LwUAAAAAAAAB7gEAADAAAADOfiFWlMbvP8db2eeQmuw/AAAAPz4FAAAAAAAAAe8BAAAwAAAAzn4hVpTG7z/HW9nnkJrsPwAAAD8AAAAAAAAAAAHwAQAAMAAAAFhRGh+ZQN8/lX0OqQnG7z8AAAA/AAAAAAAAAAAB8QEAADAAAABYURofmUDfP0ULZ0Aoue8/AAAAP8sAAAAAAAAAAfIBAAAwAAAAWFEaH5lA3z/1mL/XRqzvPwAAAD/aAAAAAAAAAAHzAQAAMAAAAFhRGh+ZQN8/pSYYb2Wf7z8AAAA/2gAAAAAAAAAB9AEAADAAAABYURofmUDfP1O0cAaEku8/AAAAP+oAAAAAAAAAAfUBAAAwAAAAWFEaH5lA3z9hXXrM32vvPwAAAD/qAAAAAAAAAAH2AQAAMAAAAFhRGh+ZQN8/cQaEkjtF7z8AAAA/+gAAAAAAAAAB9wEAADAAAABYURofmUDfP9EhNcF4K+8/AAAAP/oAAAAAAAAAAfgBAAAwAAAAWFEaH5lA3z+NWJce8/fuPwAAAD8JAQAAAAAAAAH5AQAAMAAAAFhRGh+ZQN8/TY/5e23E7j8AAAA/CQEAAAAAAAAB+gEAADAAAAAY4CdOHlrfPwnGW9nnkO4/AAAAPxkBAAAAAAAAAfsBAAAwAAAAGOAnTh5a3z8Zb2WfQ2ruPwAAAD8ZAQAAAAAAAAH8AQAAMAAAABjgJ04eWt8/JxhvZZ9D7j8AAAA/KAEAAAAAAAAB/QEAADAAAAAY4CdOHlrfP4YzIJTcKe4/AAAAPygBAAAAAAAAAf4BAAAwAAAAGOAnTh5a3z+U3ClaOAPuPwAAAD84AQAAAAAAAAH/AQAAMAAAABjgJ04eWt8/o4UzIJTc7T8AAAA/OAEAAAAAAAABAAIAADAAAAAY4CdOHlrfPwKh5E7Rwu0/AAAAP0gBAAAAAAAAAQECAAAwAAAAGOAnTh5a3z+xLj3m77XtPwAAAD9IAQAAAAAAAAECAgAAMAAAABjgJ04eWt8/EEruFC2c7T8AAAA/VwEAAAAAAAABAwIAADAAAAAY4CdOHlrfP7/XRqxLj+0/AAAAP2cBAAAAAAAAAQQCAAAwAAAAGOAnTh5a3z9wZZ9DaoLtPwAAAD9nAQAAAAAAAAEFAgAAMAAAAGi/ECtK49M/3co+h9QE7z8AAAA/AAAAAAAAAAABBgIAADAAAABovxArSuPTPz3m77UR6+4/AAAAPyYBAAAAAAAAAQcCAAAwAAAAaL8QK0rj0z9Nj/l7bcTuPwAAAD8mAQAAAAAAAAEIAgAAMAAAAGi/ECtK49M/WjgDQsmd7j8AAAA/NgEAAAAAAAABCQIAADAAAABovxArSuPTP2jhDAgld+4/AAAAP0UBAAAAAAAAAQoCAAAwAAAApjAD/MTJ0z/I/L02Yl3uPwAAAD9FAQAAAAAAAAELAgAAMAAAAKYwA/zEydM/1qXH/L027j8AAAA/RQEAAAAAAAABDAIAADAAAACmMAP8xMnTP+RO0cIZEO4/AAAAP1UBAAAAAAAAAQ0CAAAwAAAA5qH1zD+w0z9EaoLxVvbtPwAAAD9VAQAAAAAAAAEOAgAAMAAAAOah9cw/sNM/UhOMt7LP7T8AAAA/ZQEAAAAAAAABDwIAADAAAAAkE+idupbTPwKh5E7Rwu0/AAAAP3QBAAAAAAAAARACAAAwAAAAJBPonbqW0z9gvJV9DqntPwAAAD90AQAAAAAAAAERAgAAMAAAACQT6J26ltM/EEruFC2c7T8AAAA/hAEAAAAAAAABEgIAADAAAAAkE+idupbTP3Bln0Nqgu0/AAAAP4QBAAAAAAAAARMCAAAwAAAAJBPonbqW0z8f8/faiHXtPwAAAD+UAQAAAAAAAAEUAgAAMAAAACQT6J26ltM/zoBQcqdo7T8AAAA/lAEAAAAAAAABFQIAADAAAAAkE+idupbTP34OqQnGW+0/AAAAP6MBAAAAAAAAARYCAAAwAAAAJBPonbqW0z/cKVo4A0LtPwAAAD+jAQAAAAAAAAEXAgAAMAAAACQT6J26ltM/O0ULZ0Ao7T8AAAA/swEAAAAAAAABGAIAADAAAAAkE+idupbTP+rSY/5eG+0/AAAAP7MBAAAAAAAAARkCAAAwAAAAJBPonbqW0z+bYLyVfQ7tPwAAAD/CAQAAAAAAAAEaAgAAMAAAACQT6J26ltM/S+4ULZwB7T8AAAA/wgEAAAAAAAABGwIAADAAAAAkE+idupbTP/p7bcS69Ow/AAAAP/EBAAAAAAAAARwCAAAwAAAAJBPonbqW0z+pCcZb2efsPwAAAD8BAgAAAAAAAAEdAgAAMAAAACQT6J26ltM/WZce8/fa7D8AAAA/EQIAAAAAAAABHgIAADAAAAAkE+idupbTPwgld4oWzuw/AAAAPyoCAAAAAAAAAR8CAAAwAAAAJBPonbqW0z+3ss8hNcHsPwAAAD9JAgAAAAAAAAs=</ink>
</athena>
</file>

<file path=customXml/item3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LAAAABwMAAAAAAQAAABAAAAAECUlua0F0b21WMQIAAAAJBAAAAAkFAAAACQYAAAAJBwAAAAkIAAAACQkAAAAJCgAAAAkLAAAACQwAAAANBwUEAAAAC1BlblN0cm9rZVYxBAAAAApBdHRyaWJ1dGVzBVRyYWNlCVN0YXJ0VGltZQRUeXBlBAQABA9QZW5BdHRyaWJ1dGVzVjECAAAACklua1RyYWNlVjECAAAAEAxBY3Rpb25UeXBlVjECAAAAAgAAAAkNAAAACQ4AAAAjGwAAAAAAAAXx////DEFjdGlvblR5cGVWMQEAAAAHdmFsdWVfXwAIAgAAAAAAAAABBQAAAAQAAAAJEAAAAAkRAAAAkx0AAAAAAAAB7v////H///8AAAAAAQYAAAAEAAAACRMAAAAJFAAAAH0gAAAAAAAAAev////x////AAAAAAEHAAAABAAAAAkWAAAACRcAAAC0IwAAAAAAAAHo////8f///wAAAAABCAAAAAQAAAAJGQAAAAkaAAAA9ygAAAAAAAAB5f////H///8AAAAAAQkAAAAEAAAACRwAAAAJHQAAALYrAAAAAAAAAeL////x////AAAAAAEKAAAABAAAAAkfAAAACSAAAACkSAAAAAAAAAHf////8f///wAAAAABCwAAAAQAAAAJIgAAAAkjAAAAhE4AAAAAAAAB3P////H///8AAAAABQwAAAANQ2xlYXJDYW52YXNWMQIAAAAJU3RhcnRUaW1lBFR5cGUABBAMQWN0aW9uVHlwZVYxAgAAAAIAAADQXQAAAAAAAAHb////8f///wAAAAAFDQAAAA9QZW5BdHRyaWJ1dGVzVjEKAAAAB19jb2xvckEHX2NvbG9yUgdfY29sb3JHB19jb2xvckIKRml0VG9DdXJ2ZQZIZWlnaHQOSWdub3JlUHJlc3N1cmUNSXNIaWdobGlnaHRlcgVTaGFwZQVXaWR0aAAAAAAAAAAABAACAgICAQYBAQxCcnVzaFNoYXBlVjECAAAABgIAAAD/AAAAAAAAAAAAAAhAAAAF2v///wxCcnVzaFNoYXBlVjEBAAAAB3ZhbHVlX18ACAIAAAABAAAAAAAAAAAACEAFDgAAAApJbmtUcmFjZVYxAwAAAA1MaXN0YDErX2l0ZW1zDExpc3RgMStfc2l6ZQ9MaXN0YDErX3ZlcnNpb24EAAAYU2hhcmVkLklua2luZy5JbmtQb2ludFtdAgAAAAgIAgAAAAknAAAADwAAAA8AAAABEAAAAA0AAAD/AAAAAAAAAAAAAAhAAAAB2P///9r///8BAAAAAAAAAAAACEABEQAAAA4AAAAJKQAAABcAAAAXAAAAARMAAAANAAAA/wAAAAAAAAAAAAAIQAAAAdb////a////AQAAAAAAAAAAAAhAARQAAAAOAAAACSsAAAAZAAAAGQAAAAEWAAAADQAAAP8AAAAAAAAAAAAACEAAAAHU////2v///wEAAAAAAAAAAAAIQAEXAAAADgAAAAktAAAAPgAAAD4AAAABGQAAAA0AAAD/AAAAAAAAAAAAAAhAAAAB0v///9r///8BAAAAAAAAAAAACEABGgAAAA4AAAAJLwAAADEAAAAxAAAAARwAAAANAAAA/wAAAAAAAAAAAAAIQAAAAdD////a////AQAAAAAAAAAAAAhAAR0AAAAOAAAACTEAAAAOAAAADgAAAAEfAAAADQAAAP/7sEEAAAAAAAAAIkAAAAHO////2v///wEAAAAAAAAAAAAiQAEgAAAADgAAAAkzAAAAFQAAABUAAAABIgAAAA0AAAD/+7BBAAAAAAAAACJAAAABzP///9r///8BAAAAAAAAAAAAIkABIwAAAA4AAAAJNQAAABkAAAAZAAAABycAAAAAAQAAABAAAAAECklua1BvaW50VjECAAAACTYAAAAJNwAAAAk4AAAACTkAAAAJOgAAAAk7AAAACTwAAAAJPQAAAAk+AAAACT8AAAAJQAAAAAlBAAAACUIAAAAJQwAAAAlEAAAACgcpAAAAAAEAAAAgAAAABApJbmtQb2ludFYxAgAAAAlFAAAACUYAAAAJRwAAAAlIAAAACUkAAAAJSgAAAAlLAAAACUwAAAAJTQAAAAlOAAAACU8AAAAJUAAAAAlRAAAACVIAAAAJUwAAAAlUAAAACVUAAAAJVgAAAAlXAAAACVgAAAAJWQAAAAlaAAAACVsAAAANCQcrAAAAAAEAAAAgAAAABApJbmtQb2ludFYxAgAAAAlcAAAACV0AAAAJXgAAAAlfAAAACWAAAAAJYQAAAAliAAAACWMAAAAJZAAAAAllAAAACWYAAAAJZwAAAAloAAAACWkAAAAJagAAAAlrAAAACWwAAAAJbQAAAAluAAAACW8AAAAJcAAAAAlxAAAACXIAAAAJcwAAAAl0AAAADQcHLQAAAAABAAAAQAAAAAQKSW5rUG9pbnRWMQI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DQIHLwAAAAABAAAAQAAAAAQKSW5rUG9pbnRWMQ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0PBzEAAAAAAQAAABAAAAAECklua1BvaW50VjECAAAACeQAAAAJ5QAAAAnmAAAACecAAAAJ6AAAAAnpAAAACeoAAAAJ6wAAAAnsAAAACe0AAAAJ7gAAAAnvAAAACfAAAAAJ8QAAAA0CBzMAAAAAAQAAACAAAAAECklua1BvaW50VjECAAAACfIAAAAJ8wAAAAn0AAAACfUAAAAJ9gAAAAn3AAAACfgAAAAJ+QAAAAn6AAAACfsAAAAJ/AAAAAn9AAAACf4AAAAJ/wAAAAkAAQAACQEBAAAJAgEAAAkDAQAACQQBAAAJBQEAAAkGAQAADQsHNQAAAAABAAAAIAAAAAQKSW5rUG9pbnRWMQIAAAAJBwEAAAkIAQAACQkBAAAJCgEAAAkLAQAACQwBAAAJDQEAAAkOAQAACQ8BAAAJEAEAAAkRAQAACRIBAAAJEwEAAAkUAQAACRUBAAAJFgEAAAkXAQAACRgBAAAJGQEAAAkaAQAACRsBAAAJHAEAAAkdAQAACR4BAAAJHwEAAA0HBTYAAAAKSW5rUG9pbnRWMQQAAAABWAFZDlByZXNzdXJlRmFjdG9yCVRpbWVTdGFtcAAAAAAGBgsQAgAAAMAomyPPG20/ENC4W+cVwD8AAAA/AAAAAAAAAAABNwAAADYAAABAryWHuMpkP4BTmbANgsM/AAAAP30AAAAAAAAAATgAAAA2AAAAQK8lh7jKZD+QV0Djbp3HPwAAAD99AAAAAAAAAAE5AAAANgAAAECvJYe4ymQ/YNyt8wpozD8AAAA/fQAAAAAAAAABOgAAADYAAABAryWHuMpkP9Bfjkgx1M8/AAAAP4wAAAAAAAAAATsAAAA2AAAAQK8lh7jKZD9IMdRfjkjRPwAAAD+MAAAAAAAAAAE8AAAANgAAAIBsYNVD81g/TPJ9rGZP0j8AAAA/nAAAAAAAAAABPQAAADYAAACAbGDVQ/NYP1CzJ/k+VtM/AAAAP5wAAAAAAAAAAT4AAAA2AAAAgGxg1UPzWD9cdNFFF13UPwAAAD+sAAAAAAAAAAE/AAAANgAAAIBsYNVD81g/YDV7ku9j1T8AAAA/rAAAAAAAAAABQAAAADYAAACAbGDVQ/NYP2T2JN/HatY/AAAAP7sAAAAAAAAAAUEAAAA2AAAAgGxg1UPzWD8Yd+u8AhrXPwAAAD+7AAAAAAAAAAFCAAAANgAAAIBsYNVD81g/yPexmj3J1z8AAAA/ywAAAAAAAAABQwAAADYAAACAbGDVQ/NYPxw4lQnbINg/AAAAP9oAAAAAAAAAAUQAAAA2AAAAgGxg1UPzWD/I97GaPcnXPwAAAD9mAQAAAAAAAAFFAAAANgAAAAgiReaajJs/ABCcyoRtgD8AAAA/AAAAAAAAAAABRgAAADYAAAAIIkXmmoybPwAbBKcyYYs/AAAAPx8AAAAAAAAAAUcAAAA2AAAACCJF5pqMmz9AGOovR6SYPwAAAD8fAAAAAAAAAAFIAAAANgAAAAgiReaajJs/AB4eHh4enj8AAAA/LwAAAAAAAAABSQAAADYAAAAIIkXmmoybP2AUQ/3liKQ/AAAAPy8AAAAAAAAAAUoAAAA2AAAACCJF5pqMmz9AF1100UWnPwAAAD8/AAAAAAAAAAFLAAAANgAAAAgiReaajJs/oByRYqi/rD8AAAA/PwAAAAAAAAABTAAAADYAAAAIIkXmmoybPxCRYqi/HLE/AAAAP04AAAAAAAAAAU0AAAA2AAAACCJF5pqMmz+QlpaWlpa2PwAAAD9OAAAAAAAAAAFOAAAANgAAAAgiReaajJs/AJzKhG0QvD8AAAA/XgAAAAAAAAABTwAAADYAAAAIIkXmmoybPxDQuFvnFcA/AAAAP14AAAAAAAAAAVAAAAA2AAAAkC/xYAOrnj+AU5mwDYLDPwAAAD9tAAAAAAAAAAFRAAAANgAAAJAv8WADq54/kFdA426dxz8AAAA/bQAAAAAAAAABUgAAADYAAADwRgeEpF+gPwDbIDiVCcs/AAAAP30AAAAAAAAAAVMAAAA2AAAAiJ7O7bXkoD/A3TqvgMbNPwAAAD99AAAAAAAAAAFUAAAANgAAACD2lVfHaaE/QHAqE7ZB0D8AAAA/jQAAAAAAAAABVQAAADYAAAC0TV3B2O6hP0gx1F+OSNE/AAAAP40AAAAAAAAAAVYAAAA2AAAATKUkK+pzoj/0sZo9yffRPwAAAD+cAAAAAAAAAAFXAAAANgAAAEylJCvqc6I/pDJhGwSn0j8AAAA/nAAAAAAAAAABWAAAADYAAABMpSQr6nOiP/xyRIqh/tI/AAAAP6wAAAAAAAAAAVkAAAA2AAAATKUkK+pzoj9Qsyf5PlbTPwAAAD81AQAAAAAAAAFaAAAANgAAAEylJCvqc6I/qPMKaNyt0z8AAAA/NQEAAAAAAAABWwAAADYAAABMpSQr6nOiPwQ07tZ5BdQ/AAAAP0QBAAAAAAAAAVwAAAA2AAAAUBvvqGb9iT9IMdRfjkjRPwAAAD8AAAAAAAAAAAFdAAAANgAAAFAb76hm/Yk/7PDw8PDw0D8AAAA/SgAAAAAAAAABXgAAADYAAADwvNEBIemHP+zw8PDw8NA/AAAAP1oAAAAAAAAAAV8AAAA2AAAAoF60WtvUhT+UsA2CU5nQPwAAAD9qAAAAAAAAAAFgAAAANgAAAEAAl7OVwIM/QHAqE7ZB0D8AAAA/agAAAAAAAAABYQAAADYAAABAh7jKFDB/P9Bfjkgx1M8/AAAAP3kAAAAAAAAAAWIAAAA2AAAAgMp9fIkHez/QX45IMdTPPwAAAD+JAAAAAAAAAAFjAAAANgAAAMANQy7+3nY/0F+OSDHUzz8AAAA/iQAAAAAAAAABZAAAADYAAADADUMu/t52PyDfx2r2JM8/AAAAPxUBAAAAAAAAAWUAAAA2AAAAgMp9fIkHez8g38dq9iTPPwAAAD81AQAAAAAAAAFmAAAANgAAAECHuMoUMH8/IN/HavYkzz8AAAA/NQEAAAAAAAABZwAAADYAAABAAJezlcCDPyDfx2r2JM8/AAAAP0QBAAAAAAAAAWgAAAA2AAAA8LzRASHphz9wXgGNu3XOPwAAAD9EAQAAAAAAAAFpAAAANgAAALB5DFCsEYw/cF4Bjbt1zj8AAAA/VAEAAAAAAAABagAAADYAAABYSrKiPieRP8DdOq+Axs0/AAAAP1QBAAAAAAAAAWsAAAA2AAAA4FdeHadFlD/A3TqvgMbNPwAAAD9kAQAAAAAAAAFsAAAANgAAAFhlCpgPZJc/wN06r4DGzT8AAAA/cwEAAAAAAAABbQAAADYAAADYcrYSeIKaPxhddNFFF80/AAAAP3MBAAAAAAAAAW4AAAA2AAAAONHTub2WnD8YXXTRRRfNPwAAAD9zAQAAAAAAAAFvAAAANgAAAPBGB4SkX6A/YNyt8wpozD8AAAA/gwEAAAAAAAABcAAAADYAAAAg9pVXx2mhP2DcrfMKaMw/AAAAP4MBAAAAAAAAAXEAAAA2AAAATKUkK+pzoj9g3K3zCmjMPwAAAD+SAQAAAAAAAAFyAAAANgAAAOT865T7+KI/YNyt8wpozD8AAAA/kgEAAAAAAAABcwAAADYAAAB0VLP+DH6jP7Bb5xXQuMs/AAAAP6IBAAAAAAAAAXQAAAA2AAAADKx6aB4DpD+wW+cV0LjLPwAAAD+yAQAAAAAAAAF1AAAANgAAANjNKJsjz6s/ZPYk38dq1j8AAAA/AAAAAAAAAAABdgAAADYAAABwJfAENVSsP8A2CE5lwtY/AAAAPwAAAAAAAAAAAXcAAAA2AAAAAH23bkbZrD9wt84roHHXPwAAAD8AAAAAAAAAAAF4AAAANgAAAAB9t25G2aw/yPexmj3J1z8AAAA/EAAAAAAAAAABeQAAADYAAAAAfbduRtmsPxh367wCGtc/AAAAP8sAAAAAAAAAAXoAAAA2AAAAAH23bkbZrD8UtkFwKhPWPwAAAD/LAAAAAAAAAAF7AAAANgAAAAB9t25G2aw/CPWXI1IM1T8AAAA/2wAAAAAAAAABfAAAADYAAAAAfbduRtmsP6jzCmjcrdM/AAAAP9sAAAAAAAAAAX0AAAA2AAAAAH23bkbZrD+kMmEbBKfSPwAAAD/rAAAAAAAAAAF+AAAANgAAAAB9t25G2aw/7PDw8PDw0D8AAAA/6wAAAAAAAAABfwAAADYAAAAAfbduRtmsP9Bfjkgx1M8/AAAAP/oAAAAAAAAAAYAAAAA2AAAAcCXwBDVUrD9wXgGNu3XOPwAAAD8DAQAAAAAAAAGBAAAANgAAAHAl8AQ1VKw/GF100UUXzT8AAAA/EwEAAAAAAAABggAAADYAAABwJfAENVSsP2DcrfMKaMw/AAAAPxMBAAAAAAAAAYMAAAA2AAAA2M0omyPPqz+wW+cV0LjLPwAAAD8jAQAAAAAAAAGEAAAANgAAANjNKJsjz6s/ANsgOJUJyz8AAAA/IwEAAAAAAAABhQAAADYAAABAdmExEkqrP6jZk3wfq8k/AAAAPzIBAAAAAAAAAYYAAAA2AAAAQHZhMRJKqz/4WM2e5PvIPwAAAD9CAQAAAAAAAAGHAAAANgAAAKwemscAxao/kFdA426dxz8AAAA/QgEAAAAAAAABiAAAADYAAACsHprHAMWqPzhWsyf5PsY/AAAAP1EBAAAAAAAAAYkAAAA2AAAArB6axwDFqj/YVCZsg+DEPwAAAD9RAQAAAAAAAAGKAAAANgAAABTH0l3vP6o/gFOZsA2Cwz8AAAA/YQEAAAAAAAABiwAAADYAAAAUx9Jd7z+qP9DS0tLS0sI/AAAAP2EBAAAAAAAAAYwAAAA2AAAAFMfSXe8/qj9w0UUXXXTBPwAAAD9xAQAAAAAAAAGNAAAANgAAABTH0l3vP6o/wFB/OSLFwD8AAAA/cQEAAAAAAAABjgAAADYAAAAUx9Jd7z+qPxDQuFvnFcA/AAAAP4ABAAAAAAAAAY8AAAA2AAAAFMfSXe8/qj/AnuT7WM2+PwAAAD+AAQAAAAAAAAGQAAAANgAAABTH0l3vP6o/AJzKhG0QvD8AAAA/kAEAAAAAAAABkQAAADYAAAAUx9Jd7z+qP7CaPcn3sbo/AAAAP5ABAAAAAAAAAZIAAAA2AAAAFMfSXe8/qj9AmbANglO5PwAAAD+gAQAAAAAAAAGTAAAANgAAABTH0l3vP6o/8JcjUgz1tz8AAAA/rwEAAAAAAAABlAAAADYAAACsHprHAMWqP5CWlpaWlrY/AAAAP78BAAAAAAAAAZUAAAA2AAAAQHZhMRJKqz+QlpaWlpa2PwAAAD/OAQAAAAAAAAGWAAAANgAAAEB2YTESSqs/MJUJ2yA4tT8AAAA/zgEAAAAAAAABlwAAADYAAADYzSibI8+rPzCVCdsgOLU/AAAAP94BAAAAAAAAAZgAAAA2AAAAcCXwBDVUrD8wlQnbIDi1PwAAAD8sAgAAAAAAAAGZAAAANgAAAAB9t25G2aw/MJUJ2yA4tT8AAAA/PAIAAAAAAAABmgAAADYAAAAAfbduRtmsP5CWlpaWlrY/AAAAP0sCAAAAAAAAAZsAAAA2AAAAmNR+2FderT/wlyNSDPW3PwAAAD9LAgAAAAAAAAGcAAAANgAAAJjUfthXXq0/QJmwDYJTuT8AAAA/WwIAAAAAAAABnQAAADYAAAAwLEZCaeOtP7CaPcn3sbo/AAAAP2sCAAAAAAAAAZ4AAAA2AAAAMCxGQmnjrT8AnMqEbRC8PwAAAD96AgAAAAAAAAGfAAAANgAAAMSDDax6aK4/AJzKhG0QvD8AAAA/igIAAAAAAAABoAAAADYAAADEgw2semiuP8Ce5PtYzb4/AAAAP4oCAAAAAAAAAaEAAAA2AAAAXNvUFYztrj8Q0Lhb5xXAPwAAAD+aAgAAAAAAAAGiAAAANgAAAPQynH+dcq8/wFB/OSLFwD8AAAA/mgIAAAAAAAABowAAADYAAAD0Mpx/nXKvP9DS0tLS0sI/AAAAP6kCAAAAAAAAAaQAAAA2AAAAhIpj6a73rz+AU5mwDYLDPwAAAD+pAgAAAAAAAAGlAAAANgAAAISKY+mu968/2FQmbIPgxD8AAAA/uQIAAAAAAAABpgAAADYAAACEimPprvevP4jV7Em+j8U/AAAAP8gCAAAAAAAAAacAAAA2AAAAhIpj6a73rz/o1nkFNO7GPwAAAD/IAgAAAAAAAAGoAAAANgAAAISKY+mu968/SNgGwalMyD8AAAA/2AIAAAAAAAABqQAAADYAAACEimPprvevP/hYzZ7k+8g/AAAAP9gCAAAAAAAAAaoAAAA2AAAAhIpj6a73rz+o2ZN8H6vJPwAAAD/oAgAAAAAAAAGrAAAANgAAAPQynH+dcq8/qNmTfB+ryT8AAAA/9wIAAAAAAAABrAAAADYAAAD0Mpx/nXKvP1haWlpaWso/AAAAPwcDAAAAAAAAAa0AAAA2AAAAXNvUFYztrj9YWlpaWlrKPwAAAD8HAwAAAAAAAAGuAAAANgAAAMSDDax6aK4/WFpaWlpayj8AAAA/FwMAAAAAAAABrwAAADYAAAAwLEZCaeOtP1haWlpaWso/AAAAPzYDAAAAAAAAAbAAAAA2AAAAmNR+2FderT9YWlpaWlrKPwAAAD9GAwAAAAAAAAGxAAAANgAAAAB9t25G2aw/WFpaWlpayj8AAAA/RgMAAAAAAAABsgAAADYAAADYzSibI8+rP1haWlpaWso/AAAAP1YDAAAAAAAAAbMAAAA2AAAAdgVju0fMvj9w0UUXXXTBPwAAAD8AAAAAAAAAAAG0AAAANgAAAKpZfwa/ib4/cNFFF110wT8AAAA/EAAAAAAAAAABtQAAADYAAACqWX8Gv4m+P8BQfzkixcA/AAAAPx8AAAAAAAAAAbYAAAA2AAAA3q2bUTZHvj/AUH85IsXAPwAAAD8fAAAAAAAAAAG3AAAANgAAABICuJytBL4/wFB/OSLFwD8AAAA/LwAAAAAAAAABuAAAADYAAABKVtTnJMK9P8BQfzkixcA/AAAAPz8AAAAAAAAAAbkAAAA2AAAAfqrwMpx/vT/AUH85IsXAPwAAAD8/AAAAAAAAAAG6AAAANgAAALL+DH4TPb0/wFB/OSLFwD8AAAA/TgAAAAAAAAABuwAAADYAAAAep0UUAri8P8BQfzkixcA/AAAAP04AAAAAAAAAAbwAAAA2AAAAik9+qvAyvD/AUH85IsXAPwAAAD9eAAAAAAAAAAG9AAAANgAAAL6jmvVn8Ls/cNFFF110wT8AAAA/XgAAAAAAAAABvgAAADYAAAAmTNOLVmu7P3DRRRdddME/AAAAP20AAAAAAAAAAb8AAAA2AAAAWqDv1s0ouz8gUgz1lyPCPwAAAD9tAAAAAAAAAAHAAAAANgAAAMZIKG28o7o/IFIM9Zcjwj8AAAA/fQAAAAAAAAABwQAAADYAAAD6nES4M2G6PyBSDPWXI8I/AAAAP40AAAAAAAAAAcIAAAA2AAAAZkV9TiLcuT+AU5mwDYLDPwAAAD+NAAAAAAAAAAHDAAAANgAAAJqZmZmZmbk/gFOZsA2Cwz8AAAA/jQAAAAAAAAABxAAAADYAAACamZmZmZm5PyjUX45IMcQ/AAAAP5wAAAAAAAAAAcUAAAA2AAAAzu215BBXuT+I1exJvo/FPwAAAD+cAAAAAAAAAAHGAAAANgAAAM7tteQQV7k/OFazJ/k+xj8AAAA/rAAAAAAAAAABxwAAADYAAAAGQtIviBS5P+jWeQU07sY/AAAAP6wAAAAAAAAAAcgAAAA2AAAABkLSL4gUuT9I2AbBqUzIPwAAAD+8AAAAAAAAAAHJAAAANgAAAAZC0i+IFLk/+FjNnuT7yD8AAAA/vAAAAAAAAAABygAAADYAAAAGQtIviBS5P1haWlpaWso/AAAAP8sAAAAAAAAAAcsAAAA2AAAABkLSL4gUuT+wW+cV0LjLPwAAAD/LAAAAAAAAAAHMAAAANgAAAAZC0i+IFLk/wN06r4DGzT8AAAA/2wAAAAAAAAABzQAAADYAAAAGQtIviBS5P0BwKhO2QdA/AAAAP9sAAAAAAAAAAc4AAAA2AAAABkLSL4gUuT9IMdRfjkjRPwAAAD/qAAAAAAAAAAHPAAAANgAAAAZC0i+IFLk/pDJhGwSn0j8AAAA/+gAAAAAAAAAB0AAAADYAAAAGQtIviBS5P6jzCmjcrdM/AAAAP/oAAAAAAAAAAdEAAAA2AAAABkLSL4gUuT+0tLS0tLTUPwAAAD8KAQAAAAAAAAHSAAAANgAAAM7tteQQV7k/YDV7ku9j1T8AAAA/CgEAAAAAAAAB0wAAADYAAACamZmZmZm5PxS2QXAqE9Y/AAAAPxkBAAAAAAAAAdQAAAA2AAAAmpmZmZmZuT8Yd+u8AhrXPwAAAD8ZAQAAAAAAAAHVAAAANgAAAGZFfU4i3Lk/cLfOK6Bx1z8AAAA/KQEAAAAAAAAB1gAAADYAAABmRX1OIty5P8j3sZo9ydc/AAAAP1gBAAAAAAAAAdcAAAA2AAAALvFgA6seuj/I97GaPcnXPwAAAD9nAQAAAAAAAAHYAAAANgAAAPqcRLgzYbo/yPexmj3J1z8AAAA/ZwEAAAAAAAAB2QAAADYAAADGSChtvKO6P8j3sZo9ydc/AAAAP3cBAAAAAAAAAdoAAAA2AAAAjvQLIkXmuj/I97GaPcnXPwAAAD93AQAAAAAAAAHbAAAANgAAACZM04tWa7s/yPexmj3J1z8AAAA/hwEAAAAAAAAB3AAAADYAAAC+o5r1Z/C7P8j3sZo9ydc/AAAAP4cBAAAAAAAAAd0AAAA2AAAAUvthX3l1vD9wt84roHHXPwAAAD+WAQAAAAAAAAHeAAAANgAAAB6nRRQCuLw/GHfrvAIa1z8AAAA/lgEAAAAAAAAB3wAAADYAAADqUinJivq8P8A2CE5lwtY/AAAAP6YBAAAAAAAAAeAAAAA2AAAA6lIpyYr6vD9k9iTfx2rWPwAAAD+mAQAAAAAAAAHhAAAANgAAALL+DH4TPb0/FLZBcCoT1j8AAAA/tgEAAAAAAAAB4gAAADYAAACy/gx+Ez29P2A1e5LvY9U/AAAAP7YBAAAAAAAAAeMAAAA2AAAAfqrwMpx/vT8I9ZcjUgzVPwAAAD/FAQAAAAAAAAHkAAAANgAAANYIDtrhk78/7PDw8PDw0D8AAAA/AAAAAAAAAAAB5QAAADYAAAAbhlz8vS3AP+zw8PDw8NA/AAAAP04AAAAAAAAAAeYAAAA2AAAAsd0jZs+ywD+UsA2CU5nQPwAAAD9eAAAAAAAAAAHnAAAANgAAAEk168/gN8E/lLANglOZ0D8AAAA/bgAAAAAAAAAB6AAAADYAAADdjLI58rzBP5SwDYJTmdA/AAAAP24AAAAAAAAAAekAAAA2AAAAWbrr/Udjwj9AcCoTtkHQPwAAAD9uAAAAAAAAAAHqAAAANgAAAAk8QQ0Vx8I/QHAqE7ZB0D8AAAA/fQAAAAAAAAAB6wAAADYAAACfkwh3JkzDP0BwKhO2QdA/AAAAP40AAAAAAAAAAewAAAA2AAAANevP4DfRwz/QX45IMdTPPwAAAD+NAAAAAAAAAAHtAAAANgAAAMtCl0pJVsQ/0F+OSDHUzz8AAAA/nAAAAAAAAAAB7gAAADYAAAB7xOxZFrrEP9Bfjkgx1M8/AAAAP5wAAAAAAAAAAe8AAAA2AAAALUZCaeMdxT8g38dq9iTPPwAAAD+sAAAAAAAAAAHwAAAANgAAANvHl3iwgcU/cF4Bjbt1zj8AAAA/rAAAAAAAAAAB8QAAADYAAADBnQnT9KLFP3BeAY27dc4/AAAAP7wAAAAAAAAAAfIAAAA2AAAANUeeNzog5D86r4DG3TrvPwAAAD8AAAAAAAAAAAHzAAAANgAAACgy12TcMOQ/Dg8PDw8P7z8AAAA/bgAAAAAAAAAB9AAAADYAAACVkqyoz0nkP+JunVdA4+4/AAAAP30AAAAAAAAAAfUAAAA2AAAAAfOB7MJi5D/ibp1XQOPuPwAAAD+NAAAAAAAAAAH2AAAANgAAAPTduhllc+Q/4m6dV0Dj7j8AAAA/jQAAAAAAAAAB9wAAADYAAABfPpBdWIzkP7bOK6Bxt+4/AAAAP50AAAAAAAAAAfgAAAA2AAAARRQCuJyt5D+2ziugcbfuPwAAAD+dAAAAAAAAAAH5AAAANgAAACvqcxLhzuQ/ii666KKL7j8AAAA/rAAAAAAAAAAB+gAAADYAAAADqx6axwDlP16OSDHUX+4/AAAAP6wAAAAAAAAAAfsAAAA2AAAA3GvJIa4y5T8y7tZ5BTTuPwAAAD+8AAAAAAAAAAH8AAAANgAAALMsdKmUZOU/3q3zCmjc7T8AAAA/vAAAAAAAAAAB/QAAADYAAAAGY7tHzJ7lP64NglOZsO0/AAAAP8wAAAAAAAAAAf4AAAA2AAAAZK7JuGHI5T+CbRCcyoTtPwAAAD/MAAAAAAAAAAH/AAAANgAAAEqEOxOm6eU/Vs2e5PtY7T8AAAA/2wAAAAAAAAABAAEAADYAAAAwWq1t6grmP1bNnuT7WO0/AAAAP9sAAAAAAAAAAQEBAAA2AAAAm7qCsd0j5j8uLS0tLS3tPwAAAD/rAAAAAAAAAAECAQAANgAAAI6lu95/NOY/Ao27dV4B7T8AAAA/6wAAAAAAAAABAwEAADYAAAAHG1j10DzmPwKNu3VeAe0/AAAAP/oAAAAAAAAAAQQBAAA2AAAAgZD0CyJF5j8Cjbt1XgHtPwAAAD/6AAAAAAAAAAEFAQAANgAAAPoFkSJzTeY/Ao27dV4B7T8AAAA/CgEAAAAAAAABBgEAADYAAAB0ey05xFXmP9bsSb6P1ew/AAAAPykBAAAAAAAAAQcBAAA2AAAAErNnWehS6T/sSb6P1ezpPwAAAD8AAAAAAAAAAAEIAQAANgAAAIsoBHA5W+k/7Em+j9Xs6T8AAAA/XgAAAAAAAAABCQEAADYAAAD3iNmzLHTpP+xJvo/V7Ok/AAAAP24AAAAAAAAAAQoBAAA2AAAAY+mu9x+N6T/sSb6P1ezpPwAAAD9uAAAAAAAAAAELAQAANgAAAEm/IFJkruk/7Em+j9Xs6T8AAAA/fQAAAAAAAAABDAEAADYAAAAhgMvZSuDpP8CpTNgGwek/AAAAP30AAAAAAAAAAQ0BAAA2AAAA7CuvjtMi6j/AqUzYBsHpPwAAAD+NAAAAAAAAAAEOAQAANgAAACM4aIdPfuo/lAnbIDiV6T8AAAA/jQAAAAAAAAABDwEAADYAAABZRCGAy9nqP5QJ2yA4lek/AAAAP50AAAAAAAAAARABAAA2AAAAkVDaeEc16z9qaWlpaWnpPwAAAD+dAAAAAAAAAAERAQAANgAAAEHSL4gUmes/amlpaWlp6T8AAAA/rAAAAAAAAAABEgEAADYAAADxU4WX4fzrP2ppaWlpaek/AAAAP6wAAAAAAAAAARMBAAA2AAAAo9Xapq5g7D88yfexmj3pPwAAAD+8AAAAAAAAAAEUAQAANgAAAFNXMLZ7xOw/PMn3sZo96T8AAAA/vAAAAAAAAAABFQEAADYAAAAD2YXFSCjtPzzJ97GaPek/AAAAP8sAAAAAAAAAARYBAAA2AAAALdB362aU7T88yfexmj3pPwAAAD/LAAAAAAAAAAEXAQAANgAAAN1Rzfoz+O0/PMn3sZo96T8AAAA/2wAAAAAAAAABGAEAADYAAACP0yIKAVzuPzzJ97GaPek/AAAAP9sAAAAAAAAAARkBAAA2AAAAxd/bAn237j88yfexmj3pPwAAAD/rAAAAAAAAAAEaAQAANgAAAP3rlPv4Eu8/PMn3sZo96T8AAAA/+gAAAAAAAAABGwEAADYAAADJl3iwgVXvPzzJ97GaPek/AAAAP/oAAAAAAAAAARwBAAA2AAAAGc6/TrmP7z88yfexmj3pPwAAAD/6AAAAAAAAAAEdAQAANgAAAHkZzr9Oue8/PMn3sZo96T8AAAA/CgEAAAAAAAABHgEAADYAAADjeaMDQtLvPzzJ97GaPek/AAAAPxoBAAAAAAAAAR8BAAA2AAAAXe8/GpPa7z88yfexmj3pPwAAAD8aAQAAAAAAAAs=</ink>
</athena>
</file>

<file path=customXml/item3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bhQAAAAAAAAF8////wxBY3Rpb25UeXBlVjEBAAAAB3ZhbHVlX18ACAIAAAAAAAAAAQUAAAAEAAAACQ4AAAAJDwAAAAkfAAAAAAAAAfD////z////AAAAAAEGAAAABAAAAAkRAAAACRIAAAABhQAAAAAAAAHt////8////wAAAAABBwAAAAQAAAAJFAAAAAkVAAAAmYoAAAAAAAAB6v////P///8AAAAAAQgAAAAEAAAACRcAAAAJGAAAABrBAAAAAAAAAef////z////AAAAAAEJAAAABAAAAAkaAAAACRsAAACO6wAAAAAAAAHk////8////wAAAAAFCgAAAA1DbGVhckNhbnZhc1YxAgAAAAlTdGFydFRpbWUEVHlwZQAEEAxBY3Rpb25UeXBlVjECAAAAAgAAAEMLAQAAAAAAAeP////z////AAAAAAULAAAAD1BlbkF0dHJpYnV0ZXNWMQoAAAAHX2NvbG9yQQdfY29sb3JSB19jb2xvckcHX2NvbG9yQgpGaXRUb0N1cnZlBkhlaWdodA5JZ25vcmVQcmVzc3VyZQ1Jc0hpZ2hsaWdodGVyBVNoYXBlBVdpZHRoAAAAAAAAAAAEAAICAgIBBgEBDEJydXNoU2hhcGVWMQIAAAAGAgAAAP/7sEEAAAAAAAAAIkAAAAXi////DEJydXNoU2hhcGVWMQEAAAAHdmFsdWVfXwAIAgAAAAEAAAAAAAAAAAAiQAUMAAAACklua1RyYWNlVjEDAAAADUxpc3RgMStfaXRlbXMMTGlzdGAxK19zaXplD0xpc3RgMStfdmVyc2lvbgQAABhTaGFyZWQuSW5raW5nLklua1BvaW50W10CAAAACAgCAAAACR8AAAABAAAAAQAAAAEOAAAACwAAAP/7sEEAAAAAAAAAIkAAAAHg////4v///wEAAAAAAAAAAAAiQAEPAAAADAAAAAkhAAAACAEAAAgBAAABEQAAAAsAAAD/+7BBAAAAAAAAACJAAAAB3v///+L///8BAAAAAAAAAAAAIkABEgAAAAwAAAAJIwAAABcAAAAXAAAAARQAAAALAAAA//uwQQAAAAAAAAAiQAAAAdz////i////AQAAAAAAAAAAACJAARUAAAAMAAAACSUAAAAYAAAAGAAAAAEXAAAACwAAAP/7sEEAAAAAAAAAIkAAAAHa////4v///wEAAAAAAAAAAAAiQAEYAAAADAAAAAknAAAA1gAAANYAAAABGgAAAAsAAAD/+7BBAAAAAAAAACJAAAAB2P///+L///8BAAAAAAAAAAAAIkABGwAAAAwAAAAJKQAAAGMAAABjAAAABx8AAAAAAQAAAAQAAAAECklua1BvaW50VjECAAAACSoAAAANAwchAAAAAAEAAAAAAgAABApJbmtQb2ludFYxA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34ByMAAAAAAQAAACAAAAAECklua1BvaW50VjECAAAACTMBAAAJNAEAAAk1AQAACTYBAAAJNwEAAAk4AQAACTkBAAAJOgEAAAk7AQAACTwBAAAJPQEAAAk+AQAACT8BAAAJQAEAAAlBAQAACUIBAAAJQwEAAAlEAQAACUUBAAAJRgEAAAlHAQAACUgBAAAJSQEAAA0JByUAAAAAAQAAACAAAAAECklua1BvaW50VjECAAAACUoBAAAJSwEAAAlMAQAACU0BAAAJTgEAAAlPAQAACVABAAAJUQEAAAlSAQAACVMBAAAJVAEAAAlVAQAACVYBAAAJVwEAAAlYAQAACVkBAAAJWgEAAAlbAQAACVwBAAAJXQEAAAleAQAACV8BAAAJYAEAAAlhAQAADQgHJwAAAAABAAAAAAEAAAQKSW5rUG9pbnRWMQIA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0qBykAAAAAAQAAAIAAAAAECklua1BvaW50VjECAA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DR0FKgAAAApJbmtQb2ludFYxBAAAAAFYAVkOUHJlc3N1cmVGYWN0b3IJVGltZVN0YW1wAAAAAAYGCxACAAAAaQhaPKQ40T8AZaL1rp12PwAAAD8AAAAAAAAAAAErAAAAKgAAAFQnw6GWPdU/k5SJ1rt2yj8AAAA/AAAAAAAAAAABLAAAACoAAACq8HkZa03VP5OUida7dso/AAAAP2YBAAAAAAAAAS0AAAAqAAAAV4PnCBRt1T+TlInWu3bKPwAAAD91AQAAAAAAAAEuAAAAKgAAAAQWVfi8jNU/k5SJ1rt2yj8AAAA/dQEAAAAAAAABLwAAACoAAAAHcnlfOrzVP5OUida7dso/AAAAP4UBAAAAAAAAATAAAAAqAAAACs6dxrfr1T+TlInWu3bKPwAAAD+FAQAAAAAAAAExAAAAKgAAAGPzeKUJK9Y/k5SJ1rt2yj8AAAA/lQEAAAAAAAABMgAAACoAAABpq8FzBIrWP5OUida7dso/AAAAP5UBAAAAAAAAATMAAAAqAAAAGZpTyirZ1j+TlInWu3bKPwAAAD+kAQAAAAAAAAE0AAAAKgAAAMiI5SBRKNc/k5SJ1rt2yj8AAAA/pAEAAAAAAAABNQAAACoAAAAirsD/omfXP2F8zJvwnso/AAAAP7QBAAAAAAAAATYAAAAqAAAAe9Ob3vSm1z9hfMyb8J7KPwAAAD+0AQAAAAAAAAE3AAAAKgAAAH0vwEVy1tc/M2QPYSXHyj8AAAA/xAEAAAAAAAABOAAAACoAAADU+Ha9RubXPzNkD2Elx8o/AAAAP8QBAAAAAAAAATkAAAAqAAAAgYvkrO8F2D8zZA9hJcfKPwAAAD/TAQAAAAAAAAE6AAAAKgAAANdUmyTEFdg/M2QPYSXHyj8AAAA/IQIAAAAAAAABOwAAACoAAAAtHlKcmCXYPzNkD2Elx8o/AAAAPzECAAAAAAAAATwAAAAqAAAAg+cIFG012D8zZA9hJcfKPwAAAD8xAgAAAAAAAAE9AAAAKgAAAIdDLXvqZNg/M2QPYSXHyj8AAAA/QQIAAAAAAAABPgAAACoAAADdDOTyvnTYPzNkD2Elx8o/AAAAP0ECAAAAAAAAAT8AAAAqAAAAM9aaapOE2D8zZA9hJcfKPwAAAD9QAgAAAAAAAAFAAAAAKgAAAImfUeJnlNg/M2QPYSXHyj8AAAA/UAIAAAAAAAABQQAAACoAAAA3Mr/RELTYPzNkD2Elx8o/AAAAP2ACAAAAAAAAAUIAAAAqAAAAjft1SeXD2D8zZA9hJcfKPwAAAD9vAgAAAAAAAAFDAAAAKgAAAOPELMG509g/M2QPYSXHyj8AAAA/bwIAAAAAAAABRAAAACoAAAA5juM4juPYPzNkD2Elx8o/AAAAP28CAAAAAAAAAUUAAAAqAAAAj1easGLz2D8zZA9hJcfKPwAAAD9/AgAAAAAAAAFGAAAAKgAAAOUgUSg3A9k/M2QPYSXHyj8AAAA/jwIAAAAAAAABRwAAACoAAAA96gegCxPZPzNkD2Elx8o/AAAAP48CAAAAAAAAAUgAAAAqAAAA6Xx1j7Qy2T8zZA9hJcfKPwAAAD+tAgAAAAAAAAFJAAAAKgAAAD9GLAeJQtk/M2QPYSXHyj8AAAA/rQIAAAAAAAABSgAAACoAAACVD+N+XVLZPzNkD2Elx8o/AAAAP70CAAAAAAAAAUsAAAAqAAAA69iZ9jFi2T8zZA9hJcfKPwAAAD+9AgAAAAAAAAFMAAAAKgAAAJlrB+bagdk/YXzMm/Ceyj8AAAA/zQIAAAAAAAABTQAAACoAAABF/nTVg6HZP2F8zJvwnso/AAAAP80CAAAAAAAAAU4AAAAqAAAA8ZDixCzB2T9hfMyb8J7KPwAAAD/cAgAAAAAAAAFPAAAAKgAAAElamTwB0dk/k5SJ1rt2yj8AAAA/3AIAAAAAAAABUAAAACoAAACfI1C01eDZP5OUida7dso/AAAAP+wCAAAAAAAAAVEAAAAqAAAA9ewGLKrw2T/DrEYRh07KPwAAAD/7AgAAAAAAAAFSAAAAKgAAAEu2vaN+ANo/w6xGEYdOyj8AAAA/GwMAAAAAAAABUwAAACoAAABLtr2jfgDaP/HEA0xSJso/AAAAPxsDAAAAAAAAAVQAAAAqAAAATxLiCvwv2j/xxANMUibKPwAAAD9FBQAAAAAAAAFVAAAAKgAAAKc3velNb9o/8cQDTFImyj8AAAA/RQUAAAAAAAABVgAAACoAAABXJk9AdL7aP/HEA0xSJso/AAAAP1UFAAAAAAAAAVcAAAAqAAAABxXhlpoN2z/xxANMUibKPwAAAD9VBQAAAAAAAAFYAAAAKgAAAF86vHXsTNs/8cQDTFImyj8AAAA/ZQUAAAAAAAABWQAAACoAAAAPKU7MEpzbP/HEA0xSJso/AAAAP2UFAAAAAAAAAVoAAAAqAAAAE4VyM5DL2z/xxANMUibKPwAAAD90BQAAAAAAAAFbAAAAKgAAAL8X4CI569s/8cQDTFImyj8AAAA/dAUAAAAAAAABXAAAACoAAABrqk0S4grcP/HEA0xSJso/AAAAP4QFAAAAAAAAAV0AAAAqAAAAw3MEirYa3D/DrEYRh07KPwAAAD+EBQAAAAAAAAFeAAAAKgAAABk9uwGLKtw/w6xGEYdOyj8AAAA/lAUAAAAAAAABXwAAACoAAADFzyjxM0rcP8OsRhGHTso/AAAAP6MFAAAAAAAAAWAAAAAqAAAAG5nfaAha3D/DrEYRh07KPwAAAD+zBQAAAAAAAAFhAAAAKgAAAHFiluDcadw/w6xGEYdOyj8AAAA/swUAAAAAAAABYgAAACoAAADJK01YsXncP8OsRhGHTso/AAAAP8IFAAAAAAAAAWMAAAAqAAAAH/UD0IWJ3D/DrEYRh07KPwAAAD/CBQAAAAAAAAFkAAAAKgAAAHW+ukdamdw/w6xGEYdOyj8AAAA/0gUAAAAAAAABZQAAACoAAAAhUSg3A7ncP8OsRhGHTso/AAAAP9IFAAAAAAAAAWYAAAAqAAAAz+OVJqzY3D/DrEYRh07KPwAAAD/iBQAAAAAAAAFnAAAAKgAAANE/uo0pCN0/w6xGEYdOyj8AAAA/4gUAAAAAAAABaAAAACoAAAB90id90ifdP8OsRhGHTso/AAAAP/EFAAAAAAAAAWkAAAAqAAAAgS5M5E9X3T+TlInWu3bKPwAAAD/xBQAAAAAAAAFqAAAAKgAAANtTJ8Ohlt0/YXzMm/Ceyj8AAAA/AQYAAAAAAAABawAAACoAAAAzeQKi89XdP2F8zJvwnso/AAAAPwEGAAAAAAAAAWwAAAAqAAAAN9UmCXEF3j9hfMyb8J7KPwAAAD8RBgAAAAAAAAFtAAAAKgAAADkxS3DuNN4/YXzMm/Ceyj8AAAA/EQYAAAAAAAABbgAAACoAAACRViZPQHTeP2F8zJvwnso/AAAAPyAGAAAAAAAAAW8AAAAqAAAA7XsBLpKz3j9hfMyb8J7KPwAAAD8gBgAAAAAAAAFwAAAAKgAAAEWh3Azk8t4/M2QPYSXHyj8AAAA/MAYAAAAAAAABcQAAACoAAADxM0r8jBLfPzNkD2Elx8o/AAAAPzAGAAAAAAAAAXIAAAAqAAAA9Y9uYwpC3z8zZA9hJcfKPwAAAD8/BgAAAAAAAAFzAAAAKgAAAPfrksqHcd8/M2QPYSXHyj8AAAA/PwYAAAAAAAABdAAAACoAAACjfgC6MJHfPzNkD2Elx8o/AAAAP08GAAAAAAAAAXUAAAAqAAAAURFuqdmw3z8zZA9hJcfKPwAAAD9PBgAAAAAAAAF2AAAAKgAAAKfaJCGuwN8/M2QPYSXHyj8AAAA/XwYAAAAAAAABdwAAACoAAABTbZIQV+DfPzNkD2Elx8o/AAAAP18GAAAAAAAAAXgAAAAqAAAAqTZJiCvw3z8zZA9hJcfKPwAAAD9uBgAAAAAAAAF5AAAAKgAAAFbJtnfUD+A/M2QPYSXHyj8AAAA/bgYAAAAAAAABegAAACoAAACskm3vqB/gPzNkD2Elx8o/AAAAP34GAAAAAAAAAXsAAAAqAAAABFwkZ30v4D8zZA9hJcfKPwAAAD9+BgAAAAAAAAF8AAAAKgAAAFol295RP+A/M2QPYSXHyj8AAAA/jgYAAAAAAAABfQAAACoAAABaU22SEFfgPwNMUiZa78o/AAAAP50GAAAAAAAAAX4AAAAqAAAAshwkCuVm4D8DTFImWu/KPwAAAD+dBgAAAAAAAAF/AAAAKgAAALJKtr2jfuA/A0xSJlrvyj8AAAA/nQYAAAAAAAABgAAAACoAAAAKFG01eI7gP9UzleuOF8s/AAAAP60GAAAAAAAAAYEAAAAqAAAACkL/6Dam4D/VM5XrjhfLPwAAAD++BgAAAAAAAAGCAAAAKgAAALam2iQhruA/1TOV644Xyz8AAAA/zQYAAAAAAAABgwAAACoAAAC21GzY38XgP9UzleuOF8s/AAAAP80GAAAAAAAAAYQAAAAqAAAADp4jULTV4D/VM5XrjhfLPwAAAD/dBgAAAAAAAAGFAAAAKgAAAGRn2seI5eA/1TOV644Xyz8AAAA/3QYAAAAAAAABhgAAACoAAAC6MJE/XfXgP9UzleuOF8s/AAAAP+0GAAAAAAAAAYcAAAAqAAAAEPpHtzEF4T/VM5XrjhfLPwAAAD/tBgAAAAAAAAGIAAAAKgAAAGjD/i4GFeE/1TOV644Xyz8AAAA//AYAAAAAAAABiQAAACoAAAASKNpq8BzhP9UzleuOF8s/AAAAPwwHAAAAAAAAAYoAAAAqAAAAaPGQ4sQs4T/VM5XrjhfLPwAAAD8MBwAAAAAAAAGLAAAAKgAAAL66R1qZPOE/1TOV644Xyz8AAAA/HAcAAAAAAAABjAAAACoAAABqHyOWg0ThP9UzleuOF8s/AAAAPxwHAAAAAAAAAY0AAAAqAAAAFIT+0W1M4T+jG9iwwz/LPwAAAD8rBwAAAAAAAAGOAAAAKgAAAMDo2Q1YVOE/oxvYsMM/yz8AAAA/KwcAAAAAAAABjwAAACoAAAAWspCFLGThP6Mb2LDDP8s/AAAAPzsHAAAAAAAAAZAAAAAqAAAAwhZswRZs4T+jG9iwwz/LPwAAAD87BwAAAAAAAAGRAAAAKgAAABjgIjnre+E/oxvYsMM/yz8AAAA/SgcAAAAAAAABkgAAACoAAABuqdmwv4vhP3MDG3b4Z8s/AAAAP0oHAAAAAAAAAZMAAAAqAAAAGg617KmT4T9zAxt2+GfLPwAAAD9aBwAAAAAAAAGUAAAAKgAAAMRykCiUm+E/cwMbdvhnyz8AAAA/WgcAAAAAAAABlQAAACoAAADGoCLcUrPhP3MDG3b4Z8s/AAAAP2oHAAAAAAAAAZYAAAAqAAAAcgX+Fz274T9F6107LZDLPwAAAD95BwAAAAAAAAGXAAAAKgAAAHQzkMv70uE/RetdOy2Qyz8AAAA/eQcAAAAAAAABmAAAACoAAADI/EZD0OLhP0XrXTstkMs/AAAAP3kHAAAAAAAAAZkAAAAqAAAAIMb9uqTy4T9F6107LZDLPwAAAD+JBwAAAAAAAAGaAAAAKgAAAHaPtDJ5AuI/RetdOy2Qyz8AAAA/iQcAAAAAAAABmwAAACoAAAB4vUbmNxriP0XrXTstkMs/AAAAP5kHAAAAAAAAAZwAAAAqAAAAeuvYmfYx4j9F6107LZDLPwAAAD+ZBwAAAAAAAAGdAAAAKgAAAM60jxHLQeI/RetdOy2Qyz8AAAA/qAcAAAAAAAABngAAACoAAADQ4iHFiVniP0XrXTstkMs/AAAAP6gHAAAAAAAAAZ8AAAAqAAAA0hC0eEhx4j9F6107LZDLPwAAAD+4BwAAAAAAAAGgAAAAKgAAANQ+RiwHieI/RetdOy2Qyz8AAAA/uAcAAAAAAAABoQAAACoAAACAoyFo8ZDiP0XrXTstkMs/AAAAP8cHAAAAAAAAAaIAAAAqAAAAgNGzG7Co4j9F6107LZDLPwAAAD/HBwAAAAAAAAGjAAAAKgAAACo2j1easOI/RetdOy2Qyz8AAAA/1wcAAAAAAAABpAAAACoAAACC/0XPbsDiP3MDG3b4Z8s/AAAAP+cHAAAAAAAAAaUAAAAqAAAA2Mj8RkPQ4j9zAxt2+GfLPwAAAD/nBwAAAAAAAAGmAAAAKgAAAC6Ss74X4OI/oxvYsMM/yz8AAAA/9gcAAAAAAAABpwAAACoAAADa9o76AejiP9UzleuOF8s/AAAAP/YHAAAAAAAAAagAAAAqAAAAMMBFctb34j8DTFImWu/KPwAAAD8GCAAAAAAAAAGpAAAAKgAAAIaJ/OmqB+M/M2QPYSXHyj8AAAA/BggAAAAAAAABqgAAACoAAAAw7tcllQ/jPzNkD2Elx8o/AAAAPxYIAAAAAAAAAasAAAAqAAAA3FKzYX8X4z9hfMyb8J7KPwAAAD8WCAAAAAAAAAGsAAAAKgAAADIcatlTJ+M/w6xGEYdOyj8AAAA/JQgAAAAAAAABrQAAACoAAACK5SBRKDfjP/HEA0xSJso/AAAAPyUIAAAAAAAAAa4AAAAqAAAA4K7XyPxG4z8h3cCGHf7JPwAAAD81CAAAAAAAAAGvAAAAKgAAAODcaXy7XuM/UfV9wejVyT8AAAA/NQgAAAAAAAABsAAAACoAAACMQUW4pWbjP7El+DZ/hck/AAAAP0QIAAAAAAAAAbEAAAAqAAAAjm/Xa2R+4z8PVnKsFTXJPwAAAD9ECAAAAAAAAAGyAAAAKgAAADjUsqdOhuM/cYbsIazkyD8AAAA/VAgAAAAAAAABswAAACoAAAA6AkVbDZ7jP/3OI9INbMg/AAAAP1QIAAAAAAAAAbQAAAAqAAAA5mYgl/el4z8v5+AM2UPIPwAAAD9kCAAAAAAAAAG1AAAAKgAAAOZmIJf3peM/vS8YvTrLxz8AAAA/ZAgAAAAAAAABtgAAACoAAACQy/vS4a3jPx1gkjLResc/AAAAP3MIAAAAAAAAAbcAAAAqAAAAkMv70uGt4z9NeE9tnFLHPwAAAD9zCAAAAAAAAAG4AAAAKgAAADww1w7MteM/fZAMqGcqxz8AAAA/gwgAAAAAAAABuQAAACoAAAA8MNcOzLXjP93Ahh3+2cY/AAAAP4MIAAAAAAAAAboAAAAqAAAAPDDXDsy14z8N2UNYybHGPwAAAD+TCAAAAAAAAAG7AAAAKgAAADww1w7MteM/O/EAk5SJxj8AAAA/oggAAAAAAAABvAAAACoAAACQy/vS4a3jP2sJvs1fYcY/AAAAP7IIAAAAAAAAAb0AAAAqAAAAOgJFWw2e4z9rCb7NX2HGPwAAAD/BCAAAAAAAAAG+AAAAKgAAAI5v12tkfuM/yzk4Q/YQxj8AAAA/wQgAAAAAAAABvwAAACoAAADg3Gl8u17jP8s5OEP2EMY/AAAAP9sIAAAAAAAAAcAAAAAqAAAAiLeOnWkf4z8parK4jMDFPwAAAD/bCAAAAAAAAAHBAAAAKgAAAC6Ss74X4OI/W4Jv81eYxT8AAAA/6wgAAAAAAAABwgAAACoAAACAoyFo8ZDiP7my6WjuR8U/AAAAP+sIAAAAAAAAAcMAAAAqAAAA0OIhxYlZ4j/pyqajuR/FPwAAAD/6CAAAAAAAAAHEAAAAKgAAACIiIiIiIuI/SfsgGVDPxD8AAAA/+ggAAAAAAAABxQAAACoAAADI/EZD0OLhP6krm47mfsQ/AAAAPwoJAAAAAAAAAcYAAAAqAAAAcNdrZH6j4T8HXBUEfS7EPwAAAD8aCQAAAAAAAAHHAAAAKgAAABjgIjnre+E/OXTSPkgGxD8AAAA/GgkAAAAAAAAByAAAACoAAAAUhP7RbUzhPzl00j5IBsQ/AAAAPxoJAAAAAAAAAckAAAAqAAAAaPGQ4sQs4T9njI95E97DPwAAAD8pCQAAAAAAAAHKAAAAKgAAALxeI/MbDeE/Z4yPeRPewz8AAAA/OQkAAAAAAAABywAAACoAAAAOzLUDc+3gP2eMj3kT3sM/AAAAPzkJAAAAAAAAAcwAAAAqAAAADp4jULTV4D9njI95E97DPwAAAD9ICQAAAAAAAAHNAAAAKgAAAGILtmALtuA/Z4yPeRPewz8AAAA/SAkAAAAAAAABzgAAACoAAABg3SOtTJ7gP2eMj3kT3sM/AAAAP1gJAAAAAAAAAc8AAAAqAAAAskq2vaN+4D9njI95E97DPwAAAD9YCQAAAAAAAAHQAAAAKgAAALIcJArlZuA/Z4yPeRPewz8AAAA/aAkAAAAAAAAB0QAAACoAAAAEirYaPEfgP2eMj3kT3sM/AAAAP2gJAAAAAAAAAdIAAAAqAAAAWPdIK5Mn4D85dNI+SAbEPwAAAD93CQAAAAAAAAHTAAAAKgAAAAAAAAAAAOA/B1wVBH0uxD8AAAA/dwkAAAAAAAAB1AAAACoAAABREW6p2bDfPwdcFQR9LsQ/AAAAP4cJAAAAAAAAAdUAAAAqAAAAoSLcUrNh3z8HXBUEfS7EPwAAAD+HCQAAAAAAAAHWAAAAKgAAAPEzSvyMEt8/B1wVBH0uxD8AAAA/lwkAAAAAAAAB1wAAACoAAACVskq2vaPePwdcFQR9LsQ/AAAAP5cJAAAAAAAAAdgAAAAqAAAA58O4X5dU3j8HXBUEfS7EPwAAAD+mCQAAAAAAAAHZAAAAKgAAAIlCuRnI5d0/B1wVBH0uxD8AAAA/pgkAAAAAAAAB2gAAACoAAAAxHd46dqbdPwdcFQR9LsQ/AAAAP7YJAAAAAAAAAdsAAAAqAAAA1/cCXCRn3T8HXBUEfS7EPwAAAD+2CQAAAAAAAAHcAAAAKgAAACtllWx7R90/B1wVBH0uxD8AAAA/xQkAAAAAAAAB3QAAACoAAAAnCXEF/hfdPwdcFQR9LsQ/AAAAP8UJAAAAAAAAAd4AAAAqAAAA0T+6jSkI3T8HXBUEfS7EPwAAAD/VCQAAAAAAAAHfAAAAKgAAAM/jlSas2Nw/B1wVBH0uxD8AAAA/1QkAAAAAAAAB4AAAACoAAAB3Gt+u18jcPwdcFQR9LsQ/AAAAP+UJAAAAAAAAAeEAAAAqAAAAIVEoNwO53D8HXBUEfS7EPwAAAD/lCQAAAAAAAAHiAAAAKgAAAMuHcb8uqdw/B1wVBH0uxD8AAAA/9AkAAAAAAAAB4wAAACoAAAAf9QPQhYncPwdcFQR9LsQ/AAAAP/QJAAAAAAAAAeQAAAAqAAAAcWKW4Nxp3D8HXBUEfS7EPwAAAD8ECgAAAAAAAAHlAAAAKgAAAG8GcnlfOtw/B1wVBH0uxD8AAAA/BAoAAAAAAAAB5gAAACoAAAAV4ZaaDfvbPzl00j5IBsQ/AAAAPxQKAAAAAAAAAecAAAAqAAAAvbu7u7u72z9njI95E97DPwAAAD8jCgAAAAAAAAHoAAAAKgAAAA3NKWWVbNs/Z4yPeRPewz8AAAA/IwoAAAAAAAAB6QAAACoAAAAHFeGWmg3bP2eMj3kT3sM/AAAAPzMKAAAAAAAAAeoAAAAqAAAAre8FuEjO2j9njI95E97DPwAAAD8zCgAAAAAAAAHrAAAAKgAAAKuT4VDLnto/l6RMtN61wz8AAAA/QgoAAAAAAAAB7AAAACoAAACnN73pTW/aP8e8Ce+pjcM/AAAAP0IKAAAAAAAAAe0AAAAqAAAA+6RP+qRP2j/HvAnvqY3DPwAAAD9SCgAAAAAAAAHuAAAAKgAAAE8S4gr8L9o/x7wJ76mNwz8AAAA/UgoAAAAAAAAB7wAAACoAAAD3SCuTJyDaP8e8Ce+pjcM/AAAAP2IKAAAAAAAAAfAAAAAqAAAAoX90G1MQ2j/HvAnvqY3DPwAAAD9iCgAAAAAAAAHxAAAAKgAAAEu2vaN+ANo/x7wJ76mNwz8AAAA/cQoAAAAAAAAB8gAAACoAAAD17AYsqvDZP8e8Ce+pjcM/AAAAP5EKAAAAAAAAAfMAAAAqAAAAnyNQtNXg2T/31MYpdWXDPwAAAD+gCgAAAAAAAAH0AAAAKgAAAElamTwB0dk/99TGKXVlwz8AAAA/oAoAAAAAAAAB9QAAACoAAACbxytNWLHZP/fUxil1ZcM/AAAAP7AKAAAAAAAAAfYAAAAqAAAAmWsH5tqB2T/31MYpdWXDPwAAAD+wCgAAAAAAAAH3AAAAKgAAAJUP435dUtk/99TGKXVlwz8AAAA/vwoAAAAAAAAB+AAAACoAAACTs74X4CLZP/fUxil1ZcM/AAAAP78KAAAAAAAAAfkAAAAqAAAAj1easGLz2D/31MYpdWXDPwAAAD/PCgAAAAAAAAH6AAAAKgAAAOPELMG509g/99TGKXVlwz8AAAA/zwoAAAAAAAAB+wAAACoAAADfaAhaPKTYP/fUxil1ZcM/AAAAP98KAAAAAAAAAfwAAAAqAAAAM9aaapOE2D/31MYpdWXDPwAAAD/fCgAAAAAAAAH9AAAAKgAAAN0M5PK+dNg/99TGKXVlwz8AAAA/7goAAAAAAAAB/gAAACoAAACHQy176mTYP/fUxil1ZcM/AAAAP+4KAAAAAAAAAf8AAAAqAAAAMXp2AxZV2D/31MYpdWXDPwAAAD/+CgAAAAAAAAEAAQAAKgAAAC0eUpyYJdg/99TGKXVlwz8AAAA/TAsAAAAAAAABAQEAACoAAAB9L8BFctbXP/fUxil1ZcM/AAAAP0wLAAAAAAAAAQIBAAAqAAAAe9Ob3vSm1z/31MYpdWXDPwAAAD9cCwAAAAAAAAEDAQAAKgAAAHd3d3d3d9c/99TGKXVlwz8AAAA/XAsAAAAAAAABBAEAACoAAAB1G1MQ+kfXP/fUxil1ZcM/AAAAP2sLAAAAAAAAAQUBAAAqAAAAHPZ3MagI1z/31MYpdWXDPwAAAD9rCwAAAAAAAAEGAQAAKgAAAMYswbnT+NY/99TGKXVlwz8AAAA/ewsAAAAAAAABBwEAACoAAAAZmlPKKtnWP/fUxil1ZcM/AAAAP3sLAAAAAAAAAQgBAAAqAAAAwtCcUlbJ1j/31MYpdWXDPwAAAD+LCwAAAAAAAAEJAQAAKgAAAGsH5tqBudY/99TGKXVlwz8AAAA/iwsAAAAAAAABCgEAACoAAAAWPi9jranWP/fUxil1ZcM/AAAAP/gLAAAAAAAAAQsBAAAqAAAAaavBcwSK1j/31MYpdWXDPwAAAD8IDAAAAAAAAAEMAQAAKgAAABPiCvwvetY/J+2DZEA9wz8AAAA/CAwAAAAAAAABDQEAACoAAABmT50Mh1rWPyftg2RAPcM/AAAAPxcMAAAAAAAAAQ4BAAAqAAAAEIbmlLJK1j8n7YNkQD3DPwAAAD9WDAAAAAAAAAEPAQAAKgAAALq8Lx3eOtY/J+2DZEA9wz8AAAA/wwwAAAAAAAABEAEAACoAAABj83ilCSvWPyftg2RAPcM/AAAAP9MMAAAAAAAAAREBAAAqAAAADSrCLTUb1j/31MYpdWXDPwAAAD/iDAAAAAAAAAESAQAAKgAAAA0qwi01G9Y/x7wJ76mNwz8AAAA/8gwAAAAAAAABEwEAACoAAAC2YAu2YAvWP5ekTLTetcM/AAAAP/IMAAAAAAAAARQBAAAqAAAAYJdUPoz71T9njI95E97DPwAAAD8CDQAAAAAAAAEVAQAAKgAAAArOnca369U/B1wVBH0uxD8AAAA/Ag0AAAAAAAABFgEAACoAAAC0BOdO49vVP9dDWMmxVsQ/AAAAPxENAAAAAAAAARcBAAAqAAAAXTsw1w7M1T95E95TG6fEPwAAAD8RDQAAAAAAAAEYAQAAKgAAAAdyeV86vNU/SfsgGVDPxD8AAAA/IQ0AAAAAAAABGQEAACoAAAAHcnlfOrzVPxnjY96E98Q/AAAAPyENAAAAAAAAARoBAAAqAAAAB3J5Xzq81T/pyqajuR/FPwAAAD8wDQAAAAAAAAEbAQAAKgAAALCowudlrNU/ubLpaO5HxT8AAAA/MA0AAAAAAAABHAEAACoAAABa3wtwkZzVP4uaLC4jcMU/AAAAP0ANAAAAAAAAAR0BAAAqAAAAWt8LcJGc1T9bgm/zV5jFPwAAAD9ADQAAAAAAAAEeAQAAKgAAAFrfC3CRnNU/KWqyuIzAxT8AAAA/UA0AAAAAAAABHwEAACoAAABa3wtwkZzVP/tR9X3B6MU/AAAAP18NAAAAAAAAASABAAAqAAAAWt8LcJGc1T/LOThD9hDGPwAAAD9fDQAAAAAAAAEhAQAAKgAAAFrfC3CRnNU/nSF7CCs5xj8AAAA/bw0AAAAAAAABIgEAACoAAABa3wtwkZzVPzvxAJOUicY/AAAAP28NAAAAAAAAASMBAAAqAAAABBZV+LyM1T8N2UNYybHGPwAAAD9/DQAAAAAAAAEkAQAAKgAAAAQWVfi8jNU/rajJ4jICxz8AAAA/jg0AAAAAAAABJQEAACoAAAAEFlX4vIzVP32QDKhnKsc/AAAAP44NAAAAAAAAASYBAAAqAAAABBZV+LyM1T9NeE9tnFLHPwAAAD+eDQAAAAAAAAEnAQAAKgAAAAQWVfi8jNU/HWCSMtF6xz8AAAA/ng0AAAAAAAABKAEAACoAAAAEFlX4vIzVP+9H1fcFo8c/AAAAP60NAAAAAAAAASkBAAAqAAAABBZV+LyM1T+NF1uCb/PHPwAAAD+tDQAAAAAAAAEqAQAAKgAAAAQWVfi8jNU/X/+dR6QbyD8AAAA/vQ0AAAAAAAABKwEAACoAAAAEFlX4vIzVPy/n4AzZQ8g/AAAAP80NAAAAAAAAASwBAAAqAAAABBZV+LyM1T/9ziPSDWzIPwAAAD/NDQAAAAAAAAEtAQAAKgAAAAQWVfi8jNU/n56pXHe8yD8AAAA/3A0AAAAAAAABLgEAACoAAAAEFlX4vIzVP3GG7CGs5Mg/AAAAP9wNAAAAAAAAAS8BAAAqAAAABBZV+LyM1T8PVnKsFTXJPwAAAD/sDQAAAAAAAAEwAQAAKgAAAAQWVfi8jNU/4T21cUpdyT8AAAA/7A0AAAAAAAABMQEAACoAAAAEFlX4vIzVP7El+DZ/hck/AAAAP/wNAAAAAAAAATIBAAAqAAAABBZV+LyM1T+BDTv8s63JPwAAAD8LDgAAAAAAAAEzAQAAKgAAAMnlfenw1tE/TdoHyYB65j8AAAA/AAAAAAAAAAABNAEAACoAAAAerzRhxebRP03aB8mAeuY/AAAAP6wAAAAAAAAAATUBAAAqAAAAIgtZyEIW0j9N2gfJgHrmPwAAAD+sAAAAAAAAAAE2AQAAKgAAANH56h5pZdI/TdoHyYB65j8AAAA/rAAAAAAAAAABNwEAACoAAACB6Hx1j7TSP03aB8mAeuY/AAAAP7sAAAAAAAAAATgBAAAqAAAAh6DFQ4oT0z9N2gfJgHrmPwAAAD/LAAAAAAAAAAE5AQAAKgAAAOd96fDWsdM/TdoHyYB65j8AAAA/ywAAAAAAAAABOgEAACoAAADvkVYmT0DUP03aB8mAeuY/AAAAP9sAAAAAAAAAATsBAAAqAAAApDgxS3Du1D9BlFj6jYTmPwAAAD/bAAAAAAAAAAE8AQAAKgAAAK5MnoDofNU/Nk6pK5uO5j8AAAA/6gAAAAAAAAABPQEAACoAAABj83ilCSvWPyoI+lyomOY/AAAAP+oAAAAAAAAAAT4BAAAqAAAAxizBudP41j8ewkqOtaLmPwAAAD/6AAAAAAAAAAE/AQAAKgAAAHvTm970ptc/Enybv8Ks5j8AAAA/+gAAAAAAAAABQAEAACoAAACHQy176mTYP/vvPCLdwOY/AAAAPwkBAAAAAAAAAUEBAAAqAAAAPeoHoAsT2T/77zwi3cDmPwAAAD8JAQAAAAAAAAFCAQAAKgAAAPGQ4sQswdk/76mNU+rK5j8AAAA/GQEAAAAAAAABQwEAACoAAACl25iC0D/aP++pjVPqyuY/AAAAPxkBAAAAAAAAAUQBAAAqAAAAq5PhUMue2j/vqY1T6srmPwAAAD8pAQAAAAAAAAFFAQAAKgAAAAO5vC8d3to/76mNU+rK5j8AAAA/KQEAAAAAAAABRgEAACoAAAAHFeGWmg3bP++pjVPqyuY/AAAAPzgBAAAAAAAAAUcBAAAqAAAAXd6XDm8d2z/vqY1T6srmPwAAAD84AQAAAAAAAAFIAQAAKgAAALOnToZDLds/76mNU+rK5j8AAAA/SAEAAAAAAAABSQEAACoAAACzp06GQy3bP/vvPCLdwOY/AAAAP1gBAAAAAAAAAUoBAAAqAAAAIIGirQbPcT8Fcns5B2foPwAAAD8AAAAAAAAAAAFLAQAAKgAAAMDWVJskxHU/BXJ7OQdn6D8AAAA/bQAAAAAAAAABTAEAACoAAABgLAeJQrl5PwVyezkHZ+g/AAAAP20AAAAAAAAAAU0BAAAqAAAA4IG5dmCufT8RuCoI+lzoPwAAAD99AAAAAAAAAAFOAQAAKgAAAJAWDylOzII/EbgqCPpc6D8AAAA/fQAAAAAAAAABTwEAACoAAAAgbMEWbMGGPxG4Kgj6XOg/AAAAP4wAAAAAAAAAAVABAAAqAAAAgOxM+xixjD8RuCoI+lzoPwAAAD+MAAAAAAAAAAFRAQAAKgAAANDLWGuqTZI/Hf7Z1uxS6D8AAAA/nAAAAAAAAAABUgEAACoAAADQtnfUD0CXPyhEiaXfSOg/AAAAP6wAAAAAAAAAAVMBAAAqAAAAyKGWPXUynD8oRIml30joPwAAAD+sAAAAAAAAAAFUAQAAKgAAAMRbx860j6E/NIo4dNI+6D8AAAA/rAAAAAAAAAABVQEAACoAAACoZsP+LgalP0HQ50LFNOg/AAAAP7sAAAAAAAAAAVYBAAAqAAAAPLx17Ez7qD9B0OdCxTToPwAAAD+7AAAAAAAAAAFXAQAAKgAAANQRKNpq8Kw/TRaXEbgq6D8AAAA/ywAAAAAAAAABWAEAACoAAABkfqMhaPGwP00WlxG4Kug/AAAAP9oAAAAAAAAAAVkBAAAqAAAA1oOhOaWssj9NFpcRuCroPwAAAD/aAAAAAAAAAAFaAQAAKgAAAKCuejA0p7Q/TRaXEbgq6D8AAAA/6gAAAAAAAAABWwEAACoAAAAStHhIcWK2P00WlxG4Kug/AAAAP+oAAAAAAAAAAVwBAAAqAAAAKpSbgVzetz9NFpcRuCroPwAAAD/6AAAAAAAAAAFdAQAAKgAAADYELR5SnLg/TRaXEbgq6D8AAAA/+gAAAAAAAAABXgEAACoAAACamZmZmZm5P00WlxG4Kug/AAAAPwkBAAAAAAAAAV8BAAAqAAAATuRPVz0Yuj9NFpcRuCroPwAAAD8JAQAAAAAAAAFgAQAAKgAAAKYJKzaPV7o/TRaXEbgq6D8AAAA/GQEAAAAAAAABYQEAACoAAAAALwYV4Za6P00WlxG4Kug/AAAAPykBAAAAAAAAAWIBAAAqAAAAqKseDM0p5T8mvKc2TqnrPwAAAD8AAAAAAAAAAAFjAQAAKgAAAKirHgzNKeU/Gnb4Z1uz6z8AAAA/HwAAAAAAAAABZAEAACoAAACoqx4MzSnlP/aj6vuC0es/AAAAPy8AAAAAAAAAAWUBAAAqAAAAqKseDM0p5T/Iiy3Bt/nrPwAAAD8vAAAAAAAAAAFmAQAAKgAAAKirHgzNKeU/gOcR6QY27D8AAAA/PgAAAAAAAAABZwEAACoAAACoqx4MzSnlPyz9RkJjfOw/AAAAPz4AAAAAAAAAAWgBAAAqAAAA/nTVg6E55T/YEnybv8LsPwAAAD9OAAAAAAAAAAFpAQAAKgAAAP501YOhOeU/nLQPkgH17D8AAAA/TgAAAAAAAAABagEAACoAAACq2bC/i0HlP2ycUlc2He0/AAAAP10AAAAAAAAAAWsBAAAqAAAAVD6M+3VJ5T88hJUca0XtPwAAAD9dAAAAAAAAAAFsAQAAKgAAAFQ+jPt1SeU/DGzY4Z9t7T8AAAA/bQAAAAAAAAABbQEAACoAAABUPoz7dUnlP+qZynXHi+0/AAAAP20AAAAAAAAAAW4BAAAqAAAAAKNnN2BR5T/Gx7wJ76ntPwAAAD99AAAAAAAAAAFvAQAAKgAAAKwHQ3NKWeU/rjtebAm+7T8AAAA/fQAAAAAAAAABcAEAACoAAACsB0NzSlnlP4ppUAAx3O0/AAAAP4wAAAAAAAAAAXEBAAAqAAAAVmwerzRh5T9ml0KUWPrtPwAAAD+MAAAAAAAAAAFyAQAAKgAAAFZsHq80YeU/Nn+FWY0i7j8AAAA/nAAAAAAAAAABcwEAACoAAABWbB6vNGHlPx7zJrynNu4/AAAAP5wAAAAAAAAAAXQBAAAqAAAAAtH56h5p5T8GZ8gewkruPwAAAD+sAAAAAAAAAAF1AQAAKgAAAKw11SYJceU/5JS6sulo7j8AAAA/rAAAAAAAAAABdgEAACoAAACsNdUmCXHlP9ZOC+T2cu4/AAAAP7sAAAAAAAAAAXcBAAAqAAAArDXVJglx5T+mNk6pK5vuPwAAAD+7AAAAAAAAAAF4AQAAKgAAAFiasGLzeOU/kKrvC0av7j8AAAA/xQAAAAAAAAABeQEAACoAAABYmrBi83jlP3gekW5gw+4/AAAAP8UAAAAAAAAAAXoBAAAqAAAAWJqwYvN45T9q2OGfbc3uPwAAAD/UAAAAAAAAAAF7AQAAKgAAAK5jZ9rHiOU/VEyDAojh7j8AAAA/1AAAAAAAAAABfAEAACoAAACuY2fax4jlP0gG1DOV6+4/AAAAP+QAAAAAAAAAAX0BAAAqAAAAWMhCFrKQ5T88wCRlovXuPwAAAD/kAAAAAAAAAAF+AQAAKgAAAAQtHlKcmOU/MHp1lq//7j8AAAA/9AAAAAAAAAABfwEAACoAAAAELR5SnJjlPyQ0xse8Ce8/AAAAP0IBAAAAAAAAAYABAAAqAAAAsJH5jYag5T8kNMbHvAnvPwAAAD9RAQAAAAAAAAGBAQAAKgAAAFr21MlwqOU/GO4W+ckT7z8AAAA/YQEAAAAAAAABggEAACoAAACyv4tBRbjlPxjuFvnJE+8/AAAAP2EBAAAAAAAAAYMBAAAqAAAACIlCuRnI5T8MqGcq1x3vPwAAAD9xAQAAAAAAAAGEAQAAKgAAAAq31GzY3+U/DKhnKtcd7z8AAAA/cQEAAAAAAAABhQEAACoAAAC2SUJcgf/lPwBiuFvkJ+8/AAAAP4ABAAAAAAAAAYYBAAAqAAAAZApC/+g25j/0GwmN8THvPwAAAD+AAQAAAAAAAAGHAQAAKgAAAGZmZmZmZuY/6NVZvv477z8AAAA/kAEAAAAAAAABiAEAACoAAAAWJ2YJzp3mP9yPqu8LRu8/AAAAP5ABAAAAAAAAAYkBAAAqAAAAbkxB6B/d5j/QSfsgGVDvPwAAAD+gAQAAAAAAAAGKAQAAKgAAAMZDihOzBOc/0En7IBlQ7z8AAAA/rwEAAAAAAAABiwEAACoAAAAgaWXyBETnP9BJ+yAZUO8/AAAAP68BAAAAAAAAAYwBAAAqAAAAzPvS4a1j5z/EA0xSJlrvPwAAAD+vAQAAAAAAAAGNAQAAKgAAAHiOQNFWg+c/xANMUiZa7z8AAAA/vwEAAAAAAAABjgEAACoAAAB6vNKEFZvnP8QDTFImWu8/AAAAP78BAAAAAAAAAY8BAAAqAAAA0IWJ/Omq5z/EA0xSJlrvPwAAAD/OAQAAAAAAAAGQAQAAKgAAAChPQHS+uuc/xANMUiZa7z8AAAA/zgEAAAAAAAABkQEAACoAAADSsxuwqMLnP8QDTFImWu8/AAAAP94BAAAAAAAAAZIBAAAqAAAAfBj365LK5z/EA0xSJlrvPwAAAD/uAQAAAAAAAAGTAQAAKgAAACh90id90uc/xANMUiZa7z8AAAA//QEAAAAAAAABlAEAACoAAADS4a1jZ9rnP8QDTFImWu8/AAAAP/0BAAAAAAAAAZUBAAAqAAAAKqtk2zvq5z/EA0xSJlrvPwAAAD8NAgAAAAAAAAGWAQAAKgAAAIB0G1MQ+uc/xANMUiZa7z8AAAA/HQIAAAAAAAABlwEAACoAAADWPdLK5AnoP8QDTFImWu8/AAAAPx0CAAAAAAAAAZgBAAAqAAAA2GtkfqMh6D/EA0xSJlrvPwAAAD8sAgAAAAAAAAGZAQAAKgAAANiZ9jFiOeg/xANMUiZa7z8AAAA/LAIAAAAAAAABmgEAACoAAAAykT9d9WDoP8QDTFImWu8/AAAAPzwCAAAAAAAAAZsBAAAqAAAANO1jxHKQ6D/EA0xSJlrvPwAAAD88AgAAAAAAAAGcAQAAKgAAAI4SP6PEz+g/xANMUiZa7z8AAAA/SwIAAAAAAAABnQEAACoAAAA80z5GLAfpP7i9nIMzZO8/AAAAP0sCAAAAAAAAAZ4BAAAqAAAAlPgZJX5G6T+sd+20QG7vPwAAAD9bAgAAAAAAAAGfAQAAKgAAAO4d9QPQhek/lOuOF1uC7z8AAAA/WwIAAAAAAAABoAEAACoAAACeDIda9tTpP4il30hojO8/AAAAP2sCAAAAAAAAAaEBAAAqAAAA+F/07AYs6j9wGYGrgqDvPwAAAD9rAgAAAAAAAAGiAQAAKgAAAPzpqgdDc+o/cBmBq4Kg7z8AAAA/egIAAAAAAAABowEAACoAAAAAdGEif7rqP1iNIg6dtO8/AAAAP3oCAAAAAAAAAaQBAAAqAAAAsmLzeKUJ6z9YjSIOnbTvPwAAAD+KAgAAAAAAAAGlAQAAKgAAALbsqZPhUOs/QgHEcLfI7z8AAAA/igIAAAAAAAABpgEAACoAAAAOEoVyM5DrP0IBxHC3yO8/AAAAP5oCAAAAAAAAAacBAAAqAAAAaDdgUYXP6z9CAcRwt8jvPwAAAD+aAgAAAAAAAAGoAQAAKgAAAGyThLgC/+s/NrsUosTS7z8AAAA/vAIAAAAAAAABqQEAACoAAABu76gfgC7sPza7FKLE0u8/AAAAP7wCAAAAAAAAAaoBAAAqAAAAxubxShNW7D82uxSixNLvPwAAAD/MAgAAAAAAAAGrAQAAKgAAAHR5Xzq8dew/NrsUosTS7z8AAAA/2wIAAAAAAAABrAEAACoAAAB0p/Hteo3sPza7FKLE0u8/AAAAP9sCAAAAAAAAAa0BAAAqAAAAynCoZU+d7D82uxSixNLvPwAAAD/bAgAAAAAAAAGuAQAAKgAAACA6X90jrew/NrsUosTS7z8AAAA/6wIAAAAAAAABrwEAACoAAAAiaPGQ4sTsPza7FKLE0u8/AAAAP+sCAAAAAAAAAbABAAAqAAAAzszMzMzM7D9CAcRwt8jvPwAAAD/7AgAAAAAAAAGxAQAAKgAAACSWg0Sh3Ow/QgHEcLfI7z8AAAA/+wIAAAAAAAABsgEAACoAAAB6Xzq8dezsP0IBxHC3yO8/AAAAPwoDAAAAAAAAAbMBAAAqAAAAJMQV+F/07D9CAcRwt8jvPwAAAD8aAwAAAAAAAAG0AQAAKgAAANAo8TNK/Ow/QgHEcLfI7z8AAAA/GgMAAAAAAAABtQEAACoAAAB8jcxvNATtP0IBxHC3yO8/AAAAPxoDAAAAAAAAAbYBAAAqAAAA0laD5wgU7T9CAcRwt8jvPwAAAD8qAwAAAAAAAAG3AQAAKgAAANSEFZvHK+0/QgHEcLfI7z8AAAA/OQMAAAAAAAABuAEAACoAAACAF4OKcEvtP0IBxHC3yO8/AAAAPzkDAAAAAAAAAbkBAAAqAAAALKrweRlr7T9CAcRwt8jvPwAAAD85AwAAAAAAAAG6AQAAKgAAAIahOaWsku0/QgHEcLfI7z8AAAA/SQMAAAAAAAABuwEAACoAAAAwNKeUVbLtP05Hcz+qvu8/AAAAP1gDAAAAAAAAAbwBAAAqAAAAiivwv+jZ7T9YjSIOnbTvPwAAAD9YAwAAAAAAAAG9AQAAKgAAAOIiOet7Ae4/WI0iDp207z8AAAA/aAMAAAAAAAABvgEAACoAAADkfl1S+TDuP1iNIg6dtO8/AAAAP2gDAAAAAAAAAb8BAAAqAAAAPHamfYxY7j9k09Hcj6rvPwAAAD94AwAAAAAAAAHAAQAAKgAAAOgIFG01eO4/cBmBq4Kg7z8AAAA/eAMAAAAAAAABwQEAACoAAACWm4Fc3pfuP3xfMHp1lu8/AAAAP4cDAAAAAAAAAcIBAAAqAAAAlskTEJ2v7j98XzB6dZbvPwAAAD+HAwAAAAAAAAHDAQAAKgAAAJj3pcNbx+4/fF8wenWW7z8AAAA/lwMAAAAAAAABxAEAACoAAABEihOzBOfuP3xfMHp1lu8/AAAAP5cDAAAAAAAAAcUBAAAqAAAARrilZsP+7j98XzB6dZbvPwAAAD+nAwAAAAAAAAHGAQAAKgAAAJyBXN6XDu8/fF8wenWW7z8AAAA/pwMAAAAAAAABxwEAACoAAAD0ShNWbB7vP3xfMHp1lu8/AAAAP7YDAAAAAAAAAcgBAAAqAAAASBTKzUAu7z98XzB6dZbvPwAAAD+2AwAAAAAAAAHJAQAAKgAAAKDdgEUVPu8/fF8wenWW7z8AAAA/xgMAAAAAAAABygEAACoAAABKQlyB/0XvP3xfMHp1lu8/AAAAP9UDAAAAAAAAAcsBAAAqAAAASkJcgf9F7z+Ipd9IaIzvPwAAAD/VAwAAAAAAAAHMAQAAKgAAAPamN73pTe8/iKXfSGiM7z8AAAA/5QMAAAAAAAABzQEAACoAAACgCxP501XvP5Trjhdbgu8/AAAAP+UDAAAAAAAAAc4BAAAqAAAATHDuNL5d7z+gMT7mTXjvPwAAAD/1AwAAAAAAAAHPAQAAKgAAAPjUyXCoZe8/rHfttEBu7z8AAAA/9QMAAAAAAAAB0AEAACoAAACiOaWskm3vP8QDTFImWu8/AAAAPwQEAAAAAAAAAdEBAAAqAAAATp6A6Hx17z/EA0xSJlrvPwAAAD8UBAAAAAAAAAHSAQAAKgAAAPoCXCRnfe8/3I+q7wtG7z8AAAA/FAQAAAAAAAAB0wEAACoAAACkZzdgUYXvP+jVWb7+O+8/AAAAPyQEAAAAAAAAAdQBAAAqAAAATswSnDuN7z/0GwmN8THvPwAAAD8kBAAAAAAAAAHVAQAAKgAAAPow7tclle8/DKhnKtcd7z8AAAA/MwQAAAAAAAAB1gEAACoAAACmlckTEJ3vPxjuFvnJE+8/AAAAPzMEAAAAAAAAAdcBAAAqAAAAppXJExCd7z8kNMbHvAnvPwAAAD9DBAAAAAAAAAHYAQAAKgAAAFD6pE/6pO8/SAbUM5Xr7j8AAAA/UgQAAAAAAAAB2QEAACoAAACmw1vHzrTvP3gekW5gw+4/AAAAP1IEAAAAAAAAAdoBAAAqAAAAUig3A7m87z+Qqu8LRq/uPwAAAD9iBAAAAAAAAAHbAQAAKgAAAP6MEj+jxO8/1k4L5PZy7j8AAAA/YgQAAAAAAAAB3AEAACoAAACo8e16jczvPwZnyB7CSu4/AAAAP3IEAAAAAAAAAd0BAAAqAAAAVFbJtnfU7z9OC+T2cg7uPwAAAD9yBAAAAAAAAAHeAQAAKgAAAP66pPJh3O8/fiOhMT7m7T8AAAA/gQQAAAAAAAAB3wEAACoAAAD+uqTyYdzvP647XmwJvu0/AAAAP4EEAAAAAAAAAeABAAAqAAAA/rqk8mHc7z/SDWzY4Z/tPwAAAD+RBAAAAAAAAAHhAQAAKgAAAP66pPJh3O8/ACYpE6137T8AAAA/kQQAAAAAAAAB4gEAACoAAAD+uqTyYdzvPzI+5k14T+0/AAAAP6EEAAAAAAAAAeMBAAAqAAAA/rqk8mHc7z9IykTrXTvtPwAAAD+hBAAAAAAAAAHkAQAAKgAAAP66pPJh3O8/YFajiEMn7T8AAAA/sAQAAAAAAAAB5QEAACoAAAD+uqTyYdzvP3jiASYpE+0/AAAAP7AEAAAAAAAAAeYBAAAqAAAAVFbJtnfU7z+QbmDDDv/sPwAAAD/ABAAAAAAAAAHnAQAAKgAAAFRWybZ31O8/nLQPkgH17D8AAAA/3gQAAAAAAAAB6AEAACoAAACo8e16jczvP6j6vmD06uw/AAAAP+0EAAAAAAAAAekBAAAqAAAA/owSP6PE7z/Ahh3+2dbsPwAAAD/tBAAAAAAAAAHqAQAAKgAAAFIoNwO5vO8/2BJ8m7/C7D8AAAA//QQAAAAAAAAB6wEAACoAAACmw1vHzrTvP/Ce2jilruw/AAAAP/0EAAAAAAAAAewBAAAqAAAAUPqkT/qk7z/85IkHmKTsPwAAAD8NBQAAAAAAAAHtAQAAKgAAAE7MEpw7je8/OEP2EFZy7D8AAAA/DQUAAAAAAAAB7gEAACoAAAD6AlwkZ33vP1DPVK47Xuw/AAAAPxwFAAAAAAAAAe8BAAAqAAAA9qY3velN7z+A5xHpBjbsPwAAAD8cBQAAAAAAAAHwAQAAKgAAAPRKE1ZsHu8/yIstwbf56z8AAAA/LAUAAAAAAAAB8QEAACoAAADw7u7u7u7uP+pdOy2Q2+s/AAAAPywFAAAAAAAAAfIBAAAqAAAAQi7vS4e37j8OMEmZaL3rPwAAAD88BQAAAAAAAAHzAQAAKgAAAOgIFG01eO4/PkgG1DOV6z8AAAA/PAUAAAAAAAAB9AEAACoAAADkfl1S+TDuP1bUZHEZges/AAAAP0sFAAAAAAAAAfUBAAAqAAAANJDL+9Lh7T9iGhRADHfrPwAAAD9LBQAAAAAAAAH2AQAAKgAAADAGFeGWmu0/bmDDDv9s6z8AAAA/WwUAAAAAAAAB9wEAACoAAADW4DkCRVvtP3qmct3xYus/AAAAP1sFAAAAAAAAAfgBAAAqAAAA1IQVm8cr7T96pnLd8WLrPwAAAD9qBQAAAAAAAAH5AQAAKgAAACTEFfhf9Ow/eqZy3fFi6z8AAAA/agUAAAAAAAAB+gEAACoAAAAiaPGQ4sTsP3qmct3xYus/AAAAP3oFAAAAAAAAAfsBAAAqAAAAdKfx7XqN7D96pnLd8WLrPwAAAD96BQAAAAAAAAH8AQAAKgAAAHJLzYb9Xew/eqZy3fFi6z8AAAA/igUAAAAAAAAB/QEAACoAAABu76gfgC7sP3qmct3xYus/AAAAP4oFAAAAAAAAAf4BAAAqAAAAFvhf9OwG7D96pnLd8WLrPwAAAD+ZBQAAAAAAAAH/AQAAKgAAABKcO41v1+s/eqZy3fFi6z8AAAA/mQUAAAAAAAABAAIAACoAAAC6dmCuHZjrP3qmct3xYus/AAAAP6kFAAAAAAAAAQECAAAqAAAAtuypk+FQ6z96pnLd8WLrPwAAAD+pBQAAAAAAAAECAgAAKgAAAFzHzrSPEes/bmDDDv9s6z8AAAA/uQUAAAAAAAABAwIAACoAAABYPRiaU8rqP25gww7/bOs/AAAAP8gFAAAAAAAAAQQCAAAqAAAA/hc9uwGL6j9uYMMO/2zrPwAAAD/IBQAAAAAAAAEFAgAAKgAAAKbyYdyvS+o/bmDDDv9s6z8AAAA/2AUAAAAAAAABBgIAACoAAAD0A9CFifzpP25gww7/bOs/AAAAP9gFAAAAAAAAAQcCAAAqAAAAnN70pje96T9uYMMO/2zrPwAAAD/nBQAAAAAAAAEIAgAAKgAAAOzvYlARbuk/bmDDDv9s6z8AAAA/5wUAAAAAAAABCQIAACoAAAA+AdH56h7pP3qmct3xYus/AAAAP/cFAAAAAAAAAQoCAAAqAAAAOHca367X6D+SMtF6107rPwAAAD/3BQAAAAAAAAELAgAAKgAAAN5RPwBdmOg/kjLRetdO6z8AAAA/BwYAAAAAAAABDAIAACoAAADax4jlIFHoP554gEnKROs/AAAAPwcGAAAAAAAAAQ0CAAAqAAAAgqKtBs8R6D+2BN/mrzDrPwAAAD8WBgAAAAAAAAEOAgAAKgAAACh90id90uc/tgTf5q8w6z8AAAA/FgYAAAAAAAABDwIAACoAAADOV/dIK5PnP7YE3+avMOs/AAAAPyYGAAAAAAAAARACAAAqAAAAdjIcatlT5z+2BN/mrzDrPwAAAD8mBgAAAAAAAAERAgAAKgAAAHLW9wJcJOc/tgTf5q8w6z8AAAA/NgYAAAAAAAABEgIAACoAAADEFfhf9OzmP7YE3+avMOs/AAAAPzYGAAAAAAAAARMCAAAqAAAAwrnT+Ha95j+2BN/mrzDrPwAAAD9FBgAAAAAAAAEUAgAAKgAAAL5dr5H5jeY/tgTf5q8w6z8AAAA/RQYAAAAAAAABFQIAACoAAABmZmZmZmbmP7YE3+avMOs/AAAAP1UGAAAAAAAAARYCAAAqAAAAEG8dO9M+5j+2BN/mrzDrPwAAAD9kBgAAAAAAAAEXAgAAKgAAALh31A9AF+Y/tgTf5q8w6z8AAAA/ZAYAAAAAAAABGAIAACoAAAC0G7CowuflP7YE3+avMOs/AAAAP2QGAAAAAAAAARkCAAAqAAAAXCRnfS/A5T+2BN/mrzDrPwAAAD90BgAAAAAAAAEaAgAAKgAAALCR+Y2GoOU/tgTf5q8w6z8AAAA/dAYAAAAAAAABGwIAACoAAABYmrBi83jlP7YE3+avMOs/AAAAP4QGAAAAAAAAARwCAAAqAAAAAKNnN2BR5T+2BN/mrzDrPwAAAD+TBgAAAAAAAAEdAgAAKgAAAP5GQ9DiIeU/tgTf5q8w6z8AAAA/kwYAAAAAAAABHgIAACoAAAD66h5pZfLkP7YE3+avMOs/AAAAP5MGAAAAAAAAAR8CAAAqAAAAovPVPdLK5D+2BN/mrzDrPwAAAD+jBgAAAAAAAAEgAgAAKgAAAKCXsdZUm+Q/tgTf5q8w6z8AAAA/swYAAAAAAAABIQIAACoAAADyBETnq3vkP7YE3+avMOs/AAAAP7MGAAAAAAAAASICAAAqAAAAnA37uxhU5D+2BN/mrzDrPwAAAD/CBgAAAAAAAAEjAgAAKgAAAJrfaAhaPOQ/tgTf5q8w6z8AAAA/wgYAAAAAAAABJAIAACoAAACYsdZUmyTkP6q+Lxi9Ous/AAAAP9IGAAAAAAAAASUCAAAqAAAAloNEodwM5D+qvi8YvTrrPwAAAD/SBgAAAAAAAAEmAgAAKgAAAOrw1rEz7eM/qr4vGL066z8AAAA/4QYAAAAAAAABJwIAACoAAADowkT+dNXjP554gEnKROs/AAAAP+EGAAAAAAAAASgCAAAqAAAAPDDXDsy14z+eeIBJykTrPwAAAD/8BgAAAAAAAAEpAgAAKgAAADoCRVsNnuM/nniAScpE6z8AAAA//AYAAAAAAAABKgIAACoAAACOb9drZH7jP554gEnKROs/AAAAPwwHAAAAAAAAASsCAAAqAAAAjEFFuKVm4z+eeIBJykTrPwAAAD8MBwAAAAAAAAEsAgAAKgAAAOCu18j8RuM/nniAScpE6z8AAAA/GwcAAAAAAAABLQIAACoAAACK5SBRKDfjP554gEnKROs/AAAAPxsHAAAAAAAAAS4CAAAqAAAAiLeOnWkf4z+eeIBJykTrPwAAAD8rBwAAAAAAAAEvAgAAKgAAADDu1yWVD+M/nniAScpE6z8AAAA/KwcAAAAAAAABMAIAACoAAAAwwEVy1vfiP554gEnKROs/AAAAPzsHAAAAAAAAATECAAAqAAAALpKzvhfg4j+eeIBJykTrPwAAAD87BwAAAAAAAAEyAgAAKgAAACxkIQtZyOI/nniAScpE6z8AAAA/SgcAAAAAAAABMwIAACoAAACA0bMbsKjiP554gEnKROs/AAAAP0oHAAAAAAAAATQCAAAqAAAAKNpq8ByB4j+eeIBJykTrPwAAAD9aBwAAAAAAAAE1AgAAKgAAANIQtHhIceI/nniAScpE6z8AAAA/WgcAAAAAAAABNgIAACoAAAB8R/0AdGHiP554gEnKROs/AAAAP2kHAAAAAAAAATcCAAAqAAAA0OIhxYlZ4j+qvi8YvTrrPwAAAD9pBwAAAAAAAAE4AgAAKgAAAIrlIFEoN+M/VQVBnwsVwz8AAAA/AAAAAAAAAAABOQIAACoAAAA0SvyMEj/jP1UFQZ8LFcM/AAAAP7wAAAAAAAAAAToCAAAqAAAA4K7XyPxG4z9VBUGfCxXDPwAAAD+8AAAAAAAAAAE7AgAAKgAAAIwTswTnTuM/VQVBnwsVwz8AAAA/ywAAAAAAAAABPAIAACoAAAA2eI5A0VbjP1UFQZ8LFcM/AAAAP8sAAAAAAAAAAT0CAAAqAAAAjEFFuKVm4z9VBUGfCxXDPwAAAD/bAAAAAAAAAAE+AgAAKgAAADamIPSPbuM/VQVBnwsVwz8AAAA/2wAAAAAAAAABPwIAACoAAADiCvwvenbjP1UFQZ8LFcM/AAAAP+sAAAAAAAAAAUACAAAqAAAAjm/Xa2R+4z9VBUGfCxXDPwAAAD/rAAAAAAAAAAFBAgAAKgAAADjUsqdOhuM/VQVBnwsVwz8AAAA/+gAAAAAAAAABQgIAACoAAADkOI7jOI7jP1UFQZ8LFcM/AAAAPwoBAAAAAAAAAUMCAAAqAAAAkJ1pHyOW4z9VBUGfCxXDPwAAAD8KAQAAAAAAAAFEAgAAKgAAAOZmIJf3peM/VQVBnwsVwz8AAAA/GQEAAAAAAAABRQIAACoAAACQy/vS4a3jP1UFQZ8LFcM/AAAAPxkBAAAAAAAAAUYCAAAqAAAAPDDXDsy14z+HHf7Z1uzCPwAAAD8pAQAAAAAAAAFHAgAAKgAAAOaUskq2veM/hx3+2dbswj8AAAA/OQEAAAAAAAABSAIAACoAAACS+Y2GoMXjP4cd/tnW7MI/AAAAPzkBAAAAAAAAAUkCAAAqAAAAPF5pworN4z+HHf7Z1uzCPwAAAD9IAQAAAAAAAAFKAgAAKgAAAOjCRP501eM/hx3+2dbswj8AAAA/SAEAAAAAAAABSwIAACoAAAA+jPt1SeXjP4cd/tnW7MI/AAAAP1gBAAAAAAAAAUwCAAAqAAAAllWy7R314z+HHf7Z1uzCPwAAAD9YAQAAAAAAAAFNAgAAKgAAAEC6jSkI/eM/tTW7FKLEwj8AAAA/aAEAAAAAAAABTgIAACoAAACWg0Sh3AzkP7U1uxSixMI/AAAAP2gBAAAAAAAAAU8CAAAqAAAAQOgf3cYU5D+1NbsUosTCPwAAAD93AQAAAAAAAAFQAgAAKgAAAJix1lSbJOQ/tTW7FKLEwj8AAAA/hwEAAAAAAAABUQIAACoAAABCFrKQhSzkP7U1uxSixMI/AAAAP5YBAAAAAAAAAVICAAAqAAAA7nqNzG805D+1NbsUosTCPwAAAD+WAQAAAAAAAAFTAgAAKgAAAJrfaAhaPOQ/tTW7FKLEwj8AAAA/pgEAAAAAAAABVAIAACoAAADwqB+ALkzkP7U1uxSixMI/AAAAP6YBAAAAAAAAAVUCAAAqAAAAnA37uxhU5D/lTXhPbZzCPwAAAD+2AQAAAAAAAAFWAgAAKgAAAEZy1vcCXOQ/5U14T22cwj8AAAA/tgEAAAAAAAABVwIAACoAAACcO41v12vkP+VNeE9tnMI/AAAAP8UBAAAAAAAAAVgCAAAqAAAARqBoq8Fz5D/lTXhPbZzCPwAAAD/FAQAAAAAAAAFZAgAAKgAAAPIEROere+Q/5U14T22cwj8AAAA/1QEAAAAAAAABWgIAACoAAABIzvpegIvkPxVmNYo4dMI/AAAAP9UBAAAAAAAAAVsCAAAqAAAA9DLWmmqT5D8VZjWKOHTCPwAAAD/lAQAAAAAAAAFcAgAAKgAAAEr8jBI/o+Q/FWY1ijh0wj8AAAA/5QEAAAAAAAABXQIAACoAAACixUOKE7PkPxVmNYo4dMI/AAAAP/QBAAAAAAAAAV4CAAAqAAAATCofxv265D8VZjWKOHTCPwAAAD/0AQAAAAAAAAFfAgAAKgAAAKLz1T3SyuQ/FWY1ijh0wj8AAAA/BAIAAAAAAAABYAIAACoAAAD4vIy1ptrkPxVmNYo4dMI/AAAAPwQCAAAAAAAAAWECAAAqAAAAToZDLXvq5D8VZjWKOHTCPwAAAD8TAgAAAAAAAAFiAgAAKgAAAKZP+qRP+uQ/FWY1ijh0wj8AAAA/EwIAAAAAAAABYwIAACoAAABQtNXgOQLlPxVmNYo4dMI/AAAAPyMCAAAAAAAAAWQCAAAqAAAA/BixHCQK5T8VZjWKOHTCPwAAAD8jAgAAAAAAAAFlAgAAKgAAAFLiZ5T4GeU/FWY1ijh0wj8AAAA/7gIAAAAAAAABZgIAACoAAACoqx4MzSnlPxVmNYo4dMI/AAAAP/4CAAAAAAAAAWcCAAAqAAAA/nTVg6E55T8VZjWKOHTCPwAAAD/+AgAAAAAAAAFoAgAAKgAAAACjZzdgUeU/FWY1ijh0wj8AAAA/DQMAAAAAAAABaQIAACoAAAAC0fnqHmnlPxVmNYo4dMI/AAAAPw0DAAAAAAAAAWoCAAAqAAAABP+Lnt2A5T/lTXhPbZzCPwAAAD8dAwAAAAAAAAFrAgAAKgAAAFjIQhaykOU/5U14T22cwj8AAAA/HQMAAAAAAAABbAIAACoAAACwkfmNhqDlP+VNeE9tnMI/AAAAPy0DAAAAAAAAAW0CAAAqAAAAWvbUyXCo5T/lTXhPbZzCPwAAAD8tAwAAAAAAAAFuAgAAKgAAALK/i0FFuOU/5U14T22cwj8AAAA/PAMAAAAAAAABbwIAACoAAABcJGd9L8DlP+VNeE9tnMI/AAAAP5MDAAAAAAAAAXACAAAqAAAACIlCuRnI5T/lTXhPbZzCPwAAAD+iAwAAAAAAAAFxAgAAKgAAALLtHfUD0OU/5U14T22cwj8AAAA/sgMAAAAAAAABcgIAACoAAABeUvkw7tflP+VNeE9tnMI/AAAAP8IDAAAAAAAAAXMCAAAqAAAACrfUbNjf5T/lTXhPbZzCPwAAAD/CAwAAAAAAAAF0AgAAKgAAALQbsKjC5+U/5U14T22cwj8AAAA/0QMAAAAAAAABdQIAACoAAABegIvkrO/lP+VNeE9tnMI/AAAAP9EDAAAAAAAAAXYCAAAqAAAACuVmIJf35T/lTXhPbZzCPwAAAD/hAwAAAAAAAAF3AgAAKgAAALZJQlyB/+U/5U14T22cwj8AAAA/8AMAAAAAAAABeAIAACoAAABgrh2YawfmP+VNeE9tnMI/AAAAP/ADAAAAAAAAAXkCAAAqAAAADBP501UP5j/lTXhPbZzCPwAAAD8QBAAAAAAAAAF6AgAAKgAAALh31A9AF+Y/5U14T22cwj8AAAA/HwQAAAAAAAABewIAACoAAABi3K9LKh/mP+VNeE9tnMI/AAAAPy8EAAAAAAAAAXwCAAAqAAAADkGLhxQn5j/lTXhPbZzCPwAAAD8vBAAAAAAAAAF9AgAAKgAAALilZsP+LuY/5U14T22cwj8AAAA/PwQAAAAAAAABfgIAACoAAABkCkL/6DbmP+VNeE9tnMI/AAAAPz8EAAAAAAAAAX8CAAAqAAAAEG8dO9M+5j/lTXhPbZzCPwAAAD9OBAAAAAAAAAGAAgAAKgAAALrT+Ha9RuY/5U14T22cwj8AAAA/XgQAAAAAAAABgQIAACoAAABkONSyp07mP+VNeE9tnMI/AAAAP+oEAAAAAAAAAYICAAAqAAAAEJ2v7pFW5j/lTXhPbZzCPwAAAD8KBQAAAAAAAAGDAgAAKgAAALwBiyp8XuY/5U14T22cwj8AAAA/GQUAAAAAAAABhAIAACoAAABmZmZmZmbmP+VNeE9tnMI/AAAAP6MFAAAAAAAAAYUCAAAqAAAAEstBolBu5j/lTXhPbZzCPwAAAD/CBQAAAAAAAAGGAgAAKgAAALwvHd46duY/5U14T22cwj8AAAA/0gUAAAAAAAABhwIAACoAAABolPgZJX7mP+VNeE9tnMI/AAAAP50GAAAAAAAAAYgCAAAqAAAAFPnTVQ+G5j/lTXhPbZzCPwAAAD+8BgAAAAAAAAGJAgAAKgAAAL5dr5H5jeY/5U14T22cwj8AAAA/zAYAAAAAAAABigIAACoAAAAWJ2YJzp3mP+VNeE9tnMI/AAAAP8wGAAAAAAAAAYsCAAAqAAAAwItBRbil5j/lTXhPbZzCPwAAAD/bBgAAAAAAAAGMAgAAKgAAAGrwHIGireY/5U14T22cwj8AAAA/2wYAAAAAAAABjQIAACoAAADCudP4dr3mP+VNeE9tnMI/AAAAP+sGAAAAAAAAAY4CAAAqAAAAbB6vNGHF5j/lTXhPbZzCPwAAAD/rBgAAAAAAAAGPAgAAKgAAABiDinBLzeY/FWY1ijh0wj8AAAA/+wYAAAAAAAABkAIAACoAAABuTEHoH93mPxVmNYo4dMI/AAAAP/sGAAAAAAAAAZECAAAqAAAAGrEcJArl5j8VZjWKOHTCPwAAAD8KBwAAAAAAAAGSAgAAKgAAAMQV+F/07OY/FWY1ijh0wj8AAAA/CgcAAAAAAAABkwIAACoAAABwetOb3vTmP0V+8sQDTMI/AAAAPxoHAAAAAAAAAZQCAAAqAAAAHN+u18j85j9FfvLEA0zCPwAAAD8qBwAAAAAAAAGVAgAAKgAAAHCoZU+dDOc/dZav/84jwj8AAAA/OQcAAAAAAAABlgIAACoAAADIcRzHcRznP3WWr//OI8I/AAAAPzkHAAAAAAAAAZcCAAAqAAAActb3Alwk5z91lq//ziPCPwAAAD9JBwAAAAAAAAGYAgAAKgAAAB470z5GLOc/dZav/84jwj8AAAA/SQcAAAAAAAABmQIAACoAAADIn656MDTnP3WWr//OI8I/AAAAP1gHAAAAAAAAAZoCAAAqAAAAdASKtho85z91lq//ziPCPwAAAD93BwAAAAAAAAs=</ink>
</athena>
</file>

<file path=customXml/item3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CvHwAAAAAAAAX0////DEFjdGlvblR5cGVWMQEAAAAHdmFsdWVfXwAIAgAAAAAAAAABBQAAAAQAAAAJDQAAAAkOAAAAbS8AAAAAAAAB8f////T///8AAAAAAQYAAAAEAAAACRAAAAAJEQAAAII9AAAAAAAAAe7////0////AAAAAAEHAAAABAAAAAkTAAAACRQAAAAhiwAAAAAAAAHr////9P///wAAAAABCAAAAAQAAAAJFgAAAAkXAAAAOKgAAAAAAAAB6P////T///8AAAAABQkAAAANQ2xlYXJDYW52YXNWMQIAAAAJU3RhcnRUaW1lBFR5cGUABBAMQWN0aW9uVHlwZVYxAgAAAAIAAACf4gAAAAAAAAHn////9P///wAAAAAFCgAAAA9QZW5BdHRyaWJ1dGVzVjEKAAAAB19jb2xvckEHX2NvbG9yUgdfY29sb3JHB19jb2xvckIKRml0VG9DdXJ2ZQZIZWlnaHQOSWdub3JlUHJlc3N1cmUNSXNIaWdobGlnaHRlcgVTaGFwZQVXaWR0aAAAAAAAAAAABAACAgICAQYBAQxCcnVzaFNoYXBlVjECAAAABgIAAAD/+7BBAAAAAAAAACJAAAAF5v///wxCcnVzaFNoYXBlVjEBAAAAB3ZhbHVlX18ACAIAAAABAAAAAAAAAAAAIkAFCwAAAApJbmtUcmFjZVYxAwAAAA1MaXN0YDErX2l0ZW1zDExpc3RgMStfc2l6ZQ9MaXN0YDErX3ZlcnNpb24EAAAYU2hhcmVkLklua2luZy5JbmtQb2ludFtdAgAAAAgIAgAAAAkbAAAARAAAAEQAAAABDQAAAAoAAAD/+7BBAAAAAAAAACJAAAAB5P///+b///8BAAAAAAAAAAAAIkABDgAAAAsAAAAJHQAAAC0AAAAtAAAAARAAAAAKAAAA//uwQQAAAAAAAAAiQAAAAeL////m////AQAAAAAAAAAAACJAAREAAAALAAAACR8AAAAtAAAALQAAAAETAAAACgAAAP/7sEEAAAAAAAAAIkAAAAHg////5v///wEAAAAAAAAAAAAiQAEUAAAACwAAAAkhAAAA6QEAAOkBAAABFgAAAAoAAAD/+7BBAAAAAAAAACJAAAAB3v///+b///8BAAAAAAAAAAAAIkABFwAAAAsAAAAJIwAAABUAAAAVAAAABxsAAAAAAQAAAI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08Bx0AAAAAAQAAAEAAAAAECklua1BvaW50VjEC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DRMHHwAAAAABAAAAQAAAAAQKSW5rUG9pbnRWMQI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NEwchAAAAAAEAAAAAAgAABApJbmtQb2ludFYxAg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0XByMAAAAAAQAAACAAAAAECklua1BvaW50VjECAAAACasCAAAJrAIAAAmtAgAACa4CAAAJrwIAAAmwAgAACbECAAAJsgIAAAmzAgAACbQCAAAJtQIAAAm2AgAACbcCAAAJuAIAAAm5AgAACboCAAAJuwIAAAm8AgAACb0CAAAJvgIAAAm/AgAADQsFJAAAAApJbmtQb2ludFYxBAAAAAFYAVkOUHJlc3N1cmVGYWN0b3IJVGltZVN0YW1wAAAAAAYGCxACAAAAGutDY31o2D+aVZ+rrdjPPwAAAD8AAAAAAAAAAAElAAAAJAAAAB61CPlrdtg/FB3J5T+kzz8AAAA/fQAAAAAAAAABJgAAACQAAAAs3RtQJq7YPxQdyeU/pM8/AAAAP30AAAAAAAAAAScAAAAkAAAAPc/zPM/z2D+O5PIf0m/PPwAAAD+MAAAAAAAAAAEoAAAAJAAAAFVVVVVVVdk/CKwcWmQ7zz8AAAA/nAAAAAAAAAABKQAAACQAAABxpXsDysTZP4BzRpT2Bs8/AAAAP5wAAAAAAAAAASoAAAAkAAAAjfWhsT402j/8OnDOiNLOPwAAAD+cAAAAAAAAAAErAAAAJAAAALSjFiF/zdo/dAKaCBuezj8AAAA/rAAAAAAAAAABLAAAACQAAADaUYuQv2bbP2iR7Xw/Nc4/AAAAP6wAAAAAAAAAAS0AAAAkAAAA+mt21CLk2z/iWBe30QDOPwAAAD+7AAAAAAAAAAEuAAAAJAAAACAa60Njfdw/1OdqK/aXzT8AAAA/uwAAAAAAAAABLwAAACQAAABFyF+zoxbdP06vlGWIY80/AAAAP8sAAAAAAAAAATAAAAAkAAAAZeJK9waU3T/Idr6fGi/NPwAAAD/LAAAAAAAAAAExAAAAJAAAAInG+tBYH94/yHa+nxovzT8AAAA/2wAAAAAAAAABMgAAACQAAACn4OUUvJzeP8h2vp8aL80/AAAAP9sAAAAAAAAAATMAAAAkAAAAwzAMwzAM3z/Idr6fGi/NPwAAAD/qAAAAAAAAAAE0AAAAJAAAAN+AMnGle98/yHa+nxovzT8AAAA/+gAAAAAAAAABNQAAACQAAAD70FgfGuvfP8h2vp8aL80/AAAAP/oAAAAAAAAAATYAAAAkAAAAi5C/Zkct4D/Idr6fGi/NPwAAAD8JAQAAAAAAAAE3AAAAJAAAAJm40r0BZeA/Qj7o2az6zD8AAAA/CQEAAAAAAAABOAAAACQAAACpRchfs6PgP7wFEhQ/xsw/AAAAPxkBAAAAAAAAATkAAAAkAAAAvJyCl1Pw4D82zTtO0ZHMPwAAAD8ZAQAAAAAAAAE6AAAAJAAAANBYHxrrQ+E/rpRliGNdzD8AAAA/KQEAAAAAAAABOwAAACQAAADkr9lRi5DhP66UZYhjXcw/AAAAPykBAAAAAAAAATwAAAAkAAAA+Gt21CLk4T+ulGWIY13MPwAAAD84AQAAAAAAAAE9AAAAJAAAAA0oE1e6N+I/rpRliGNdzD8AAAA/OAEAAAAAAAABPgAAACQAAAAgf82OWoTiP66UZYhjXcw/AAAAP0gBAAAAAAAAAT8AAAAkAAAAM9aHxvrQ4j+ulGWIY13MPwAAAD9IAQAAAAAAAAFAAAAAJAAAAERjfWisD+M/rpRliGNdzD8AAAA/WAEAAAAAAAABQQAAACQAAABSi5C/ZkfjP66UZYhjXcw/AAAAP1gBAAAAAAAAAUIAAAAkAAAAX7OjFiF/4z+ulGWIY13MPwAAAD9nAQAAAAAAAAFDAAAAJAAAAGisD431oeM/rpRliGNdzD8AAAA/ZwEAAAAAAAABRAAAACQAAAByCl5OwcvjP66UZYhjXcw/AAAAP3cBAAAAAAAAAUUAAAAkAAAAewPKxJXu4z+ulGWIY13MPwAAAD93AQAAAAAAAAFGAAAAJAAAAIEycaV7A+Q/rpRliGNdzD8AAAA/hgEAAAAAAAABRwAAACQAAACD/DU7ahHkP66UZYhjXcw/AAAAP4YBAAAAAAAAAUgAAAAkAAAAiSvdG1Am5D+ulGWIY13MPwAAAD+WAQAAAAAAAAFJAAAAJAAAAI31obE+NOQ/rpRliGNdzD8AAAA/lgEAAAAAAAABSgAAACQAAACSJEmSJEnkP66UZYhjXcw/AAAAP6YBAAAAAAAAAUsAAAAkAAAAlu4NKBNX5D+ulGWIY13MPwAAAD+mAQAAAAAAAAFMAAAAJAAAAJodtQj5a+Q/rpRliGNdzD8AAAA/tQEAAAAAAAABTQAAACQAAACgTFzp3oDkPypcj8L1KMw/AAAAP7UBAAAAAAAAAU4AAAAkAAAApXsDysSV5D+iI7n8h/TLPwAAAD/FAQAAAAAAAAFPAAAAJAAAAKsPjfWhseQ/HOviNhrAyz8AAAA/xQEAAAAAAAABUAAAACQAAACxPjTWh8bkP5ayDHGsi8s/AAAAP9UBAAAAAAAAAVEAAAAkAAAAtm3btm3b5D+IQWDl0CLLPwAAAD/VAQAAAAAAAAFSAAAAJAAAALycgpdT8OQ/AgmKH2Puyj8AAAA/5AEAAAAAAAABUwAAACQAAADAyyl4OQXlP3zQs1n1uco/AAAAP+QBAAAAAAAAAVQAAAAkAAAAyF+zoxYh5T980LNZ9bnKPwAAAD/0AQAAAAAAAAFVAAAAJAAAAM/zPM/zPOU/cF8HzhlRyj8AAAA/9AEAAAAAAAABVgAAACQAAADVh8b60FjlP3BfB84ZUco/AAAAPwMCAAAAAAAAAVcAAAAkAAAA3oAycaV75T/qJjEIrBzKPwAAAD8TAgAAAAAAAAFYAAAAJAAAAOnegDJxpeU/6iYxCKwcyj8AAAA/EwIAAAAAAAABWQAAACQAAAD3BpSJK93lP+omMQisHMo/AAAAPyMCAAAAAAAAAVoAAAAkAAAAA8rEle4N5j/qJjEIrBzKPwAAAD8jAgAAAAAAAAFbAAAAJAAAABHy1+yoReY/ZO5aQj7oyT8AAAA/MgIAAAAAAAABXAAAACQAAAAZ60NjfWjmP2TuWkI+6Mk/AAAAPzICAAAAAAAAAV0AAAAkAAAAI+Sv2VGL5j9k7lpCPujJPwAAAD8yAgAAAAAAAAFeAAAAJAAAACvdG1AmruY/ZO5aQj7oyT8AAAA/QgIAAAAAAAABXwAAACQAAAAycaV7A8rmP9y1hHzQs8k/AAAAP1ICAAAAAAAAAWAAAAAkAAAAO2oR8tfs5j9Wfa62Yn/JPwAAAD9SAgAAAAAAAAFhAAAAJAAAAECZuNK9Aec/Vn2utmJ/yT8AAAA/YQIAAAAAAAABYgAAACQAAABFyF+zoxbnP1Z9rrZif8k/AAAAP2ECAAAAAAAAAWMAAAAkAAAASZIkSZIk5z/QRNjw9ErJPwAAAD9xAgAAAAAAAAFkAAAAJAAAAExc6d6AMuc/0ETY8PRKyT8AAAA/cQIAAAAAAAABZQAAACQAAABQJq50b0DnP9BE2PD0Ssk/AAAAP4ACAAAAAAAAAWYAAAAkAAAAU/ByCl5O5z/QRNjw9ErJPwAAAD+AAgAAAAAAAAFnAAAAJAAAAFa6N6BMXOc/0ETY8PRKyT8AAAA/kAIAAAAAAAABaAAAACQAAAB1b0CZuNLvP18pyxDHutg/AAAAPwAAAAAAAAAAAWkAAAAkAAAAdW9AmbjS7z+iRbbz/dTYPwAAAD9tAAAAAAAAAAFqAAAAJAAAAHVvQJm40u8/KH6MuWsJ2T8AAAA/fQAAAAAAAAABawAAACQAAAB1b0CZuNLvP2uad5yiI9k/AAAAP30AAAAAAAAAAWwAAAAkAAAAdW9AmbjS7z+vtmJ/2T3ZPwAAAD+NAAAAAAAAAAFtAAAAJAAAAHVvQJm40u8/NO84RUdy2T8AAAA/jQAAAAAAAAABbgAAACQAAAB1b0CZuNLvP3gLJCh+jNk/AAAAP5wAAAAAAAAAAW8AAAAkAAAAdW9AmbjS7z/9Q/rt68DZPwAAAD+sAAAAAAAAAAFwAAAAJAAAAHVvQJm40u8/QWDl0CLb2T8AAAA/rAAAAAAAAAABcQAAACQAAAB1b0CZuNLvP8iYu5aQD9o/AAAAP7wAAAAAAAAAAXIAAAAkAAAAddQi5K/Z7z9N0ZFc/kPaPwAAAD+8AAAAAAAAAAFzAAAAJAAAAHXUIuSv2e8/GCZTBaOS2j8AAAA/ywAAAAAAAAABdAAAACQAAAB11CLkr9nvP+F6FK5H4do/AAAAP8sAAAAAAAAAAXUAAAAkAAAAddQi5K/Z7z+qz9VW7C/bPwAAAD/bAAAAAAAAAAF2AAAAJAAAAHXUIuSv2e8/dSSX/5B+2z8AAAA/2wAAAAAAAAABdwAAACQAAAB11CLkr9nvPz55WKg1zds/AAAAP+oAAAAAAAAAAXgAAAAkAAAAddQi5K/Z7z8HzhlR2hvcPwAAAD/qAAAAAAAAAAF5AAAAJAAAAHXUIuSv2e8/jgbwFkhQ3D8AAAA/+gAAAAAAAAABegAAACQAAAB11CLkr9nvP1dbsb/sntw/AAAAP/oAAAAAAAAAAXsAAAAkAAAAddQi5K/Z7z8gsHJoke3cPwAAAD8KAQAAAAAAAAF8AAAAJAAAAHXUIuSv2e8/Y8xdS8gH3T8AAAA/CgEAAAAAAAABfQAAACQAAAB3OQUvp+DvPy4hH/RsVt0/AAAAPxkBAAAAAAAAAX4AAAAkAAAAdzkFL6fg7z/2deCcEaXdPwAAAD8ZAQAAAAAAAAF/AAAAJAAAAHc5BS+n4O8/fK62Yn/Z3T8AAAA/KQEAAAAAAAABgAAAACQAAAB3OQUvp+DvP4ofY+5aQt4/AAAAPykBAAAAAAAAAYEAAAAkAAAAdzkFL6fg7z+YkA96NqvePwAAAD85AQAAAAAAAAGCAAAAJAAAAHc5BS+n4O8/YOXQItv53j8AAAA/OQEAAAAAAAABgwAAACQAAAB3OQUvp+DvP2xWfa62Yt8/AAAAP0gBAAAAAAAAAYQAAAAkAAAAdzkFL6fg7z82qz5XW7HfPwAAAD9IAQAAAAAAAAGFAAAAJAAAAHc5BS+n4O8/IY51cRsN4D8AAAA/WAEAAAAAAAABhgAAACQAAAB3OQUvp+DvP4Y41sVtNOA/AAAAP1gBAAAAAAAAAYcAAAAkAAAAdzkFL6fg7z/JVMGopE7gPwAAAD9nAQAAAAAAAAGIAAAAJAAAAHc5BS+n4O8/Lv8h/fZ14D8AAAA/ZwEAAAAAAAABiQAAACQAAAB11CLkr9nvP0+Nl24Sg+A/AAAAP3cBAAAAAAAAAYoAAAAkAAAAddQi5K/Z7z+TqYJRSZ3gPwAAAD93AQAAAAAAAAGLAAAAJAAAAHXUIuSv2e8/tTf4wmSq4D8AAAA/hwEAAAAAAAABjAAAACQAAAB11CLkr9nvP9bFbTSAt+A/AAAAP+QBAAAAAAAAAY0AAAAkAAAAddQi5K/Z7z8Z4lgXt9HgPwAAAD/kAQAAAAAAAAGOAAAAJAAAAHVvQJm40u8/Xf5D+u3r4D8AAAA/9AEAAAAAAAABjwAAACQAAAB1b0CZuNLvP8GopE5AE+E/AAAAP/QBAAAAAAAAAZAAAAAkAAAAcwpeTsHL7z/jNhrAWyDhPwAAAD8EAgAAAAAAAAGRAAAAJAAAAHGlewPKxO8/JlMFo5I64T8AAAA/BAIAAAAAAAABkgAAACQAAABxpXsDysTvP2lv8IXJVOE/AAAAPxMCAAAAAAAAAZMAAAAkAAAAcaV7A8rE7z+L/WX35GHhPwAAAD8TAgAAAAAAAAGUAAAAJAAAAHGlewPKxO8/rIvbaABv4T8AAAA/IwIAAAAAAAABlQAAACQAAACsD431obHsP30/NV66Sew/AAAAPwAAAAAAAAAAAZYAAAAkAAAArA+N9aGx7D+fzarP1VbsPwAAAD+sAAAAAAAAAAGXAAAAJAAAAKwPjfWhsew/v1sgQfFj7D8AAAA/vAAAAAAAAAABmAAAACQAAACsD431obHsPyUGgZVDi+w/AAAAP7wAAAAAAAAAAZkAAAAkAAAArA+N9aGx7D9oImx4eqXsPwAAAD/LAAAAAAAAAAGaAAAAJAAAAK50b0CZuOw/zczMzMzM7D8AAAA/ywAAAAAAAAABmwAAACQAAACw2VGLkL/sPzF3LSEf9Ow/AAAAP9sAAAAAAAAAAZwAAAAkAAAAsNlRi5C/7D91kxgEVg7tPwAAAD/bAAAAAAAAAAGdAAAAJAAAALI+NNaHxuw/uK8D54wo7T8AAAA/6gAAAAAAAAABngAAACQAAACyoxYhf83sPxxaZDvfT+0/AAAAP+oAAAAAAAAAAZ8AAAAkAAAAsqMWIX/N7D9fdk8eFmrtPwAAAD/6AAAAAAAAAAGgAAAAJAAAALQI+Wt21Ow/o5I6AU2E7T8AAAA/+gAAAAAAAAABoQAAACQAAAC2bdu2bdvsP+auJeSDnu0/AAAAPwoBAAAAAAAAAaIAAAAkAAAAtm3btm3b7D8oyxDHurjtPwAAAD8KAQAAAAAAAAGjAAAAJAAAALjSvQFl4uw/bOf7qfHS7T8AAAA/GQEAAAAAAAABpAAAACQAAAC6N6BMXOnsP451cRsN4O0/AAAAPxkBAAAAAAAAAaUAAAAkAAAAujegTFzp7D+vA+eMKO3tPwAAAD8pAQAAAAAAAAGmAAAAJAAAALo3oExc6ew/0ZFc/kP67T8AAAA/KQEAAAAAAAABpwAAACQAAAC8nIKXU/DsP/Mf0m9fB+4/AAAAPzkBAAAAAAAAAagAAAAkAAAAvJyCl1Pw7D8VrkfhehTuPwAAAD85AQAAAAAAAAGpAAAAJAAAAL0BZeJK9+w/V8oyxLEu7j8AAAA/SAEAAAAAAAABqgAAACQAAAC9AWXiSvfsP7x0kxgEVu4/AAAAP0gBAAAAAAAAAasAAAAkAAAAvQFl4kr37D/eAgmKH2PuPwAAAD9YAQAAAAAAAAGsAAAAJAAAAL9mRy1C/uw/IR/0bFZ97j8AAAA/WAEAAAAAAAABrQAAACQAAAC/ZkctQv7sP2U730+Nl+4/AAAAP2cBAAAAAAAAAa4AAAAkAAAAv2ZHLUL+7D+FyVTBqKTuPwAAAD9nAQAAAAAAAAGvAAAAJAAAAMHLKXg5Be0/yeU/pN++7j8AAAA/dwEAAAAAAAABsAAAACQAAADByyl4OQXtPw0CK4cW2e4/AAAAP3cBAAAAAAAAAbEAAAAkAAAAwzAMwzAM7T8tkKD4MebuPwAAAD+HAQAAAAAAAAGyAAAAJAAAAMMwDMMwDO0/Tx4Wak3z7j8AAAA/EQIAAAAAAAABswAAACQAAADDMAzDMAztP3Gsi9toAO8/AAAAP34CAAAAAAAAAbQAAAAkAAAAwzAMwzAM7T+zyHa+nxrvPwAAAD9+AgAAAAAAAAG1AAAAJAAAAMMwDMMwDO0/9+RhodY07z8AAAA/jgIAAAAAAAABtgAAACQAAADDMAzDMAztPxlz1xLyQe8/AAAAP44CAAAAAAAAAbcAAAAkAAAAwzAMwzAM7T87AU2EDU/vPwAAAD+dAgAAAAAAAAG4AAAAJAAAALo3oExc6ew/XY/C9Shc7z8AAAA/QQQAAAAAAAABuQAAACQAAACw2VGLkL/sP30dOGdEae8/AAAAP0EEAAAAAAAAAboAAAAkAAAAp+DlFLyc7D+fq63YX3bvPwAAAD9QBAAAAAAAAAG7AAAAJAAAAJm40r0BZew/wTkjSnuD7z8AAAA/UAQAAAAAAAABvAAAACQAAACM9aGxPjTsP+HHmLuWkO8/AAAAP2AEAAAAAAAAAb0AAAAkAAAAgpdT8HIK7D8DVg4tsp3vPwAAAD9gBAAAAAAAAAG+AAAAJAAAAHc5BS+n4Os/JeSDns2q7z8AAAA/bwQAAAAAAAABvwAAACQAAABxpXsDysTrP0dy+Q/pt+8/AAAAP28EAAAAAAAAAcAAAAAkAAAAbHbUIuSv6z9pAG+BBMXvPwAAAD9/BAAAAAAAAAHBAAAAJAAAAGoR8tfsqOs/aQBvgQTF7z8AAAA/fwQAAAAAAAABwgAAACQAAACUiSvdG1DaP9obfGEyVdA/AAAAPwAAAAAAAAAAAcMAAAAkAAAAkb9mRy1C2j/aG3xhMlXQPwAAAD+wAAAAAAAAAAHEAAAAJAAAAI31obE+NNo/2ht8YTJV0D8AAAA/wAAAAAAAAAABxQAAACQAAACGYRiGYRjaP9obfGEyVdA/AAAAP8AAAAAAAAAAAcYAAAAkAAAAgpdT8HIK2j/aG3xhMlXQPwAAAD/PAAAAAAAAAAHHAAAAJAAAAH/NjlqE/Nk/2ht8YTJV0D8AAAA/zwAAAAAAAAAByAAAACQAAAB5OQUvp+DZP9obfGEyVdA/AAAAP98AAAAAAAAAAckAAAAkAAAAdW9AmbjS2T/aG3xhMlXQPwAAAD/fAAAAAAAAAAHKAAAAJAAAAHGlewPKxNk/2ht8YTJV0D8AAAA/7wAAAAAAAAABywAAACQAAABu27Zt27bZP9obfGEyVdA/AAAAP+8AAAAAAAAAAcwAAAAkAAAAahHy1+yo2T/aG3xhMlXQPwAAAD/+AAAAAAAAAAHNAAAAJAAAAGdHLUL+mtk/2ht8YTJV0D8AAAA//gAAAAAAAAABzgAAACQAAABkfWisD43ZP9obfGEyVdA/AAAAPw4BAAAAAAAAAc8AAAAkAAAAYLOjFiF/2T/aG3xhMlXQPwAAAD8OAQAAAAAAAAHQAAAAJAAAAFzp3oAycdk/2ht8YTJV0D8AAAA/HgEAAAAAAAAB0QAAACQAAABVVVVVVVXZP9obfGEyVdA/AAAAPx4BAAAAAAAAAdIAAAAkAAAAT8HLKXg52T/aG3xhMlXQPwAAAD8tAQAAAAAAAAHTAAAAJAAAAEctQv6aHdk/2ht8YTJV0D8AAAA/LQEAAAAAAAAB1AAAACQAAAA9z/M8z/PYP9obfGEyVdA/AAAAPz0BAAAAAAAAAdUAAAAkAAAAMnGlewPK2D/aG3xhMlXQPwAAAD89AQAAAAAAAAHWAAAAJAAAACkTV7o3oNg/2ht8YTJV0D8AAAA/TAEAAAAAAAAB1wAAACQAAAAa60NjfWjYP9obfGEyVdA/AAAAP0wBAAAAAAAAAdgAAAAkAAAACflrdtQi2D/aG3xhMlXQPwAAAD9cAQAAAAAAAAHZAAAAJAAAAPcGlIkr3dc/2ht8YTJV0D8AAAA/XAEAAAAAAAAB2gAAACQAAADmFLycgpfXP9obfGEyVdA/AAAAP2wBAAAAAAAAAdsAAAAkAAAA27Zt27Zt1z/aG3xhMlXQPwAAAD9sAQAAAAAAAAHcAAAAJAAAANFYHxrrQ9c/l/+Qfvs60D8AAAA/ewEAAAAAAAAB3QAAACQAAADG+tBYHxrXP5f/kH77OtA/AAAAP4sBAAAAAAAAAd4AAAAkAAAAvJyCl1Pw1j9U46WbxCDQPwAAAD+LAQAAAAAAAAHfAAAAJAAAALnSvQFl4tY/VOOlm8Qg0D8AAAA/iwEAAAAAAAAB4AAAACQAAACxPjTWh8bWP1TjpZvEINA/AAAAP5sBAAAAAAAAAeEAAAAkAAAAq6qqqqqq1j9U46WbxCDQPwAAAD+bAQAAAAAAAAHiAAAAJAAAAKQWIX/NjtY/Ece6uI0G0D8AAAA/qgEAAAAAAAAB4wAAACQAAACauNK9AWXWPxHHuriNBtA/AAAAP7oBAAAAAAAAAeQAAAAkAAAAkyRJkiRJ1j8Rx7q4jQbQPwAAAD+6AQAAAAAAAAHlAAAAJAAAAIjG+tBYH9Y/Ece6uI0G0D8AAAA/ugEAAAAAAAAB5gAAACQAAAB21CLkr9nVPxHHuriNBtA/AAAAP8kBAAAAAAAAAecAAAAkAAAAaawPjfWh1T+aVZ+rrdjPPwAAAD/JAQAAAAAAAAHoAAAAJAAAAFAmrnRvQNU/FB3J5T+kzz8AAAA/2QEAAAAAAAAB6QAAACQAAAA7ahHy1+zUP47k8h/Sb88/AAAAP9kBAAAAAAAAAeoAAAAkAAAAJq50b0CZ1D+O5PIf0m/PPwAAAD/pAQAAAAAAAAHrAAAAJAAAABHy1+yoRdQ/CKwcWmQ7zz8AAAA/+AEAAAAAAAAB7AAAACQAAAD9NTtqEfLTP4BzRpT2Bs8/AAAAP/gBAAAAAAAAAe0AAAAkAAAA6Hme53me0z/8OnDOiNLOPwAAAD8IAgAAAAAAAAHuAAAAJAAAANpRi5C/ZtM/dAKaCBuezj8AAAA/CAIAAAAAAAAB7wAAACQAAADLKXg5BS/TP3QCmggbns4/AAAAPxgCAAAAAAAAAfAAAAAkAAAAvgFl4kr30j/uycNCrWnOPwAAAD8YAgAAAAAAAAHxAAAAJAAAALDZUYuQv9I/aJHtfD81zj8AAAA/JwIAAAAAAAAB8gAAACQAAACisT401ofSP2iR7Xw/Nc4/AAAAPycCAAAAAAAAAfMAAAAkAAAAlIkr3RtQ0j9oke18PzXOPwAAAD83AgAAAAAAAAH0AAAAJAAAAIZhGIZhGNI/4lgXt9EAzj8AAAA/NwIAAAAAAAAB9QAAACQAAABypXsDysTRP1wgQfFjzM0/AAAAP0YCAAAAAAAAAfYAAAAkAAAAYLOjFiF/0T/U52or9pfNPwAAAD9GAgAAAAAAAAH3AAAAJAAAAFKLkL9mR9E/1OdqK/aXzT8AAAA/VgIAAAAAAAAB+AAAACQAAABAmbjSvQHRP06vlGWIY80/AAAAP1YCAAAAAAAAAfkAAAAkAAAAM3GlewPK0D/Idr6fGi/NPwAAAD9mAgAAAAAAAAH6AAAAJAAAACVJkiRJktA/yHa+nxovzT8AAAA/ZgIAAAAAAAAB+wAAACQAAAAXIX/NjlrQP8h2vp8aL80/AAAAP3UCAAAAAAAAAfwAAAAkAAAAAmXiSvcG0D9CPujZrPrMPwAAAD91AgAAAAAAAAH9AAAAJAAAANpRi5C/Zs8/vAUSFD/GzD8AAAA/hQIAAAAAAAAB/gAAACQAAAC4bdu2bdvOPzbNO07Rkcw/AAAAP4UCAAAAAAAAAf8AAAAkAAAAhmEYhmEYzj82zTtO0ZHMPwAAAD+VAgAAAAAAAAEAAQAAJAAAAFzp3oAycc0/oiO5/If0yz8AAAA/lQIAAAAAAAABAQEAACQAAAAycaV7A8rMPxzr4jYawMs/AAAAP6QCAAAAAAAAAQIBAAAkAAAACvlrdtQizD+WsgxxrIvLPwAAAD+0AgAAAAAAAAEDAQAAJAAAAO6oRchfs8s/Dno2qz5Xyz8AAAA/tAIAAAAAAAABBAEAACQAAAC8nIKXU/DKPwIJih9j7so/AAAAP8MCAAAAAAAAAQUBAAAkAAAAmrjSvQFlyj8CCYofY+7KPwAAAD/DAgAAAAAAAAEGAQAAJAAAAH5orA+N9ck/fNCzWfW5yj8AAAA/0wIAAAAAAAABBwEAACQAAABahPw1O2rJP/aX3ZOHhco/AAAAP9MCAAAAAAAAAQgBAAAkAAAAPjTWh8b6yD/2l92Th4XKPwAAAD/jAgAAAAAAAAEJAQAAJAAAABS8nIKXU8g/cF8HzhlRyj8AAAA/4wIAAAAAAAABCgEAACQAAADqQ2N9aKzHP+omMQisHMo/AAAAP/ICAAAAAAAAAQsBAAAkAAAAyF+zoxYhxz/ctYR80LPJPwAAAD/yAgAAAAAAAAEMAQAAJAAAAJ7neZ7necY/3LWEfNCzyT8AAAA/AgMAAAAAAAABDQEAACQAAAB0b0CZuNLFP9y1hHzQs8k/AAAAPwIDAAAAAAAAAQ4BAAAkAAAAPs/zPM/zxD/QRNjw9ErJPwAAAD8SAwAAAAAAAAEPAQAAJAAAAAQvp+DlFMQ/SgwCK4cWyT8AAAA/EgMAAAAAAAABEAEAACQAAADOjlqE/DXDPzybVZ+rrcg/AAAAPyEDAAAAAAAAAREBAAAkAAAAlu4NKBNXwj88m1Wfq63IPwAAAD8hAwAAAAAAAAESAQAAJAAAAHIKXk7By8E/PJtVn6utyD8AAAA/MQMAAAAAAAABEwEAACQAAABIkiRJkiTBPzybVZ+rrcg/AAAAPzEDAAAAAAAAARQBAAAkAAAAHhrrQ2N9wD88m1Wfq63IPwAAAD9AAwAAAAAAAAEVAQAAJAAAAATKxJXuDcA/uGJ/2T15yD8AAAA/QAMAAAAAAAABFgEAACQAAADByyl4OQW/PzAqqRPQRMg/AAAAP1ADAAAAAAAAARcBAAAkAAAAiSvdG1Amvj8wKqkT0ETIPwAAAD9QAwAAAAAAAAEYAQAAJAAAAFGLkL9mR70/MCqpE9BEyD8AAAA/YAMAAAAAAAABGQEAACQAAAAb60NjfWi8P6rx0k1iEMg/AAAAP2ADAAAAAAAAARoBAAAkAAAA8XIKXk7Buz+q8dJNYhDIPwAAAD9vAwAAAAAAAAEbAQAAJAAAAMf60FgfGrs/qvHSTWIQyD8AAAA/bwMAAAAAAAABHAEAACQAAAC50r0BZeK6PyS5/If028c/AAAAP38DAAAAAAAAAR0BAAAkAAAAq6qqqqqquj8kufyH9NvHPwAAAD+PAwAAAAAAAAEeAQAAJAAAAJ2Cl1Pwcro/noAmwoanxz8AAAA/7AMAAAAAAAABHwEAACQAAACBMnGlewO6P56AJsKGp8c/AAAAP+wDAAAAAAAAASABAAAkAAAAV7o3oExcuT8WSFD8GHPHPwAAAD8yBAAAAAAAAAEhAQAAJAAAACEa60Njfbg/kA96Nqs+xz8AAAA/QgQAAAAAAAABIgEAACQAAADneZ7neZ63P5APejarPsc/AAAAP0IEAAAAAAAAASMBAAAkAAAAvwFl4kr3tj8K16NwPQrHPwAAAD9RBAAAAAAAAAEkAQAAJAAAAHk5BS+n4LU/hJ7Nqs/Vxj8AAAA/UQQAAAAAAAABJQEAACQAAAAzcaV7A8q0P4SezarP1cY/AAAAP2EEAAAAAAAAASYBAAAkAAAA+9BYHxrrsz+Ens2qz9XGPwAAAD9hBAAAAAAAAAEnAQAAJAAAAMMwDMMwDLM//mX35GGhxj8AAAA/cAQAAAAAAAABKAEAACQAAACZuNK9AWWyP/5l9+RhocY/AAAAP3AEAAAAAAAAASkBAAAkAAAAfWisD431sT92LSEf9GzGPwAAAD+ABAAAAAAAAAEqAQAAJAAAAFPwcgpeTrE/di0hH/Rsxj8AAAA/gAQAAAAAAAABKwEAACQAAAA4oExc6d6wP3YtIR/0bMY/AAAAP5AEAAAAAAAAASwBAAAkAAAAHFAmrnRvsD92LSEf9GzGPwAAAD+QBAAAAAAAAAEtAQAAJAAAAA4oE1e6N7A/8vRKWYY4xj8AAAA/nwQAAAAAAAABLgEAACQAAADkr9lRi5CvP/L0SlmGOMY/AAAAP58EAAAAAAAAAS8BAAAkAAAArA+N9aGxrj/y9EpZhjjGPwAAAD+vBAAAAAAAAAEwAQAAJAAAAJC/ZkctQq4/8vRKWYY4xj8AAAA/rwQAAAAAAAABMQEAACQAAABYHxrrQ2OtP2q8dJMYBMY/AAAAP78EAAAAAAAAATIBAAAkAAAAIn/NjlqErD9qvHSTGATGPwAAAD+/BAAAAAAAAAEzAQAAJAAAAOregDJxpas/5IOezarPxT8AAAA/zgQAAAAAAAABNAEAACQAAACwPjTWh8aqP+SDns2qz8U/AAAAP84EAAAAAAAAATUBAAAkAAAAXk7Byyl4qT/kg57Nqs/FPwAAAD/eBAAAAAAAAAE2AQAAJAAAACiudG9Amag/5IOezarPxT8AAAA/3gQAAAAAAAABNwEAACQAAADUvQFl4kqnP+SDns2qz8U/AAAAP+0EAAAAAAAAATgBAAAkAAAAmh21CPlrpj9eS8gHPZvFPwAAAD/tBAAAAAAAAAE5AQAAJAAAAIDNjlqE/KU/XkvIBz2bxT8AAAA//QQAAAAAAAABOgEAACQAAABILUL+mh2lP15LyAc9m8U/AAAAP/0EAAAAAAAAATsBAAAkAAAALN0bUCaupD9eS8gHPZvFPwAAAD8NBQAAAAAAAAE8AQAAJAAAAPQ8z/M8z6M/XkvIBz2bxT8AAAA/DQUAAAAAAAABPQEAACQAAADY7KhFyF+jP15LyAc9m8U/AAAAPxwFAAAAAAAAAT4BAAAkAAAAoExc6d6Aoj9eS8gHPZvFPwAAAD8sBQAAAAAAAAE/AQAAJAAAAGqsD431oaE/2BLyQc9mxT8AAAA/LAUAAAAAAAABQAEAACQAAABMXOnegDKhP9gS8kHPZsU/AAAAPzwFAAAAAAAAAUEBAAAkAAAAMgzDMAzDoD/YEvJBz2bFPwAAAD88BQAAAAAAAAFCAQAAJAAAABa8nIKXU6A/2BLyQc9mxT8AAAA/SwUAAAAAAAABQwEAACQAAADw1+yoRcifP9gS8kHPZsU/AAAAP0sFAAAAAAAAAUQBAAAkAAAAhJdT8HIKnj9S2ht8YTLFPwAAAD9bBQAAAAAAAAFFAQAAJAAAABRXujegTJw/UtobfGEyxT8AAAA/agUAAAAAAAABRgEAACQAAADctm3btm2bP1LaG3xhMsU/AAAAP2oFAAAAAAAAAUcBAAAkAAAApBYhf82Omj/KoUW28/3EPwAAAD96BQAAAAAAAAFIAQAAJAAAAGx21CLkr5k/yqFFtvP9xD8AAAA/igUAAAAAAAABSQEAACQAAAD8NTtqEfKXP0Rpb/CFycQ/AAAAP4oFAAAAAAAAAUoBAAAkAAAAjPWhsT40lj++MJkqGJXEPwAAAD+ZBQAAAAAAAAFLAQAAJAAAAFRVVVVVVZU/vjCZKhiVxD8AAAA/mQUAAAAAAAABTAEAACQAAADoFLycgpeTPzj4wmSqYMQ/AAAAP6kFAAAAAAAAAU0BAAAkAAAAsHRvQJm4kj84+MJkqmDEPwAAAD+pBQAAAAAAAAFOAQAAJAAAAHjUIuSv2ZE/sr/snjwsxD8AAAA/uQUAAAAAAAABTwEAACQAAABANNaHxvqQP7K/7J48LMQ/AAAAP7kFAAAAAAAAAVABAAAkAAAAQDTWh8b6kD8qhxbZzvfDPwAAAD/IBQAAAAAAAAFRAQAAJAAAAAiUiSvdG5A/KocW2c73wz8AAAA/2AUAAAAAAAABUgEAACQAAAAIlIkr3RuQPx4Wak3zjsM/AAAAP0cGAAAAAAAAAVMBAAAkAAAAMKfg5RS8jD8Spb3BFybDPwAAAD9HBgAAAAAAAAFUAQAAJAAAAFAmrnRvQIk/BDQRNjy9wj8AAAA/VwYAAAAAAAABVQEAACQAAADg5RS8nIKHP3KKjuTyH8I/AAAAP1cGAAAAAAAAAVYBAAAkAAAAdKV7A8rEhT9kGeJYF7fBPwAAAD9mBgAAAAAAAAFXAQAAJAAAAARl4kr3BoQ/3uALk6mCwT8AAAA/ZgYAAAAAAAABWAEAACQAAAAEZeJK9waEP1ioNc07TsE/AAAAP3YGAAAAAAAAAVkBAAAkAAAAlCRJkiRJgj/Sb18HzhnBPwAAAD92BgAAAAAAAAFaAQAAJAAAACTkr9lRi4A/TDeJQWDlwD8AAAA/hgYAAAAAAAABWwEAACQAAAAk5K/ZUYuAP0DG3LWEfMA/AAAAP4YGAAAAAAAAAVwBAAAkAAAAJOSv2VGLgD8yVTAqqRPAPwAAAD+VBgAAAAAAAAFdAQAAJAAAACTkr9lRi4A/WTm0yHa+vz8AAAA/lQYAAAAAAAABXgEAACQAAABoRy1C/pp9Pz9XW7G/7L4/AAAAP6UGAAAAAAAAAV8BAAAkAAAAaEctQv6afT8x5q4l5IO+PwAAAD+0BgAAAAAAAAFgAQAAJAAAAGhHLUL+mn0/JXUCmggbvj8AAAA/tAYAAAAAAAABYQEAACQAAACIxvrQWB96PwuTqYJRSb0/AAAAP7QGAAAAAAAAAWIBAAAkAAAAiMb60Fgfej/zsFBrmne8PwAAAD/EBgAAAAAAAAFjAQAAJAAAALBFyF+zo3Y/2c73U+Oluz8AAAA/xAYAAAAAAAABZAEAACQAAACwRchfs6N2P7/snjws1Lo/AAAAP9QGAAAAAAAAAWUBAAAkAAAA0MSV7g0ocz+ZmZmZmZm5PwAAAD/UBgAAAAAAAAFmAQAAJAAAANCHxvrQWG8/gbdAguLHuD8AAAA/4wYAAAAAAAABZwEAACQAAADQh8b60FhvP1tkO99Pjbc/AAAAP+MGAAAAAAAAAWgBAAAkAAAA0IfG+tBYbz9BguLHmLu2PwAAAD/zBgAAAAAAAAFpAQAAJAAAANCHxvrQWG8/Gi/dJAaBtT8AAAA/8wYAAAAAAAABagEAACQAAADQh8b60FhvPwFNhA1Pr7Q/AAAAPwMHAAAAAAAAAWsBAAAkAAAA0IfG+tBYbz/c+X5qvHSzPwAAAD8DBwAAAAAAAAFsAQAAJAAAANCHxvrQWG8/z4jS3uALsz8AAAA/EgcAAAAAAAABbQEAACQAAADQh8b60FhvP7SmeccpOrI/AAAAPxIHAAAAAAAAAW4BAAAkAAAA0IfG+tBYbz+oNc07TtGxPwAAAD8iBwAAAAAAAAFvAQAAJAAAANCHxvrQWG8/m8QgsHJosT8AAAA/IgcAAAAAAAABcAEAACQAAADQh8b60FhvP49TdCSX/7A/AAAAPzEHAAAAAAAAAXEBAAAkAAAA0IfG+tBYbz+C4seYu5awPwAAAD8xBwAAAAAAAAFyAQAAJAAAANCHxvrQWG8/dnEbDeAtsD8AAAA/QQcAAAAAAAABcwEAACQAAADQh8b60FhvP9IA3gIJiq8/AAAAP2AHAAAAAAAAAXQBAAAkAAAA0IfG+tBYbz+4HoXrUbiuPwAAAD9wBwAAAAAAAAF1AQAAJAAAANDEle4NKHM/hlrTvOMUrT8AAAA/gAcAAAAAAAABdgEAACQAAADQxJXuDShzP2x4eqUsQ6w/AAAAP4AHAAAAAAAAAXcBAAAkAAAAsEXIX7Ojdj9SliGOdXGrPwAAAD+PBwAAAAAAAAF4AQAAJAAAAIjG+tBYH3o/OrTIdr6fqj8AAAA/jwcAAAAAAAABeQEAACQAAABoRy1C/pp9PyDSb18Hzqk/AAAAP58HAAAAAAAAAXoBAAAkAAAAJOSv2VGLgD/sDb4wmSqoPwAAAD+fBwAAAAAAAAF7AQAAJAAAAJQkSZIkSYI/1CtlGeJYpz8AAAA/rgcAAAAAAAABfAEAACQAAAAEZeJK9waEP7pJDAIrh6Y/AAAAP64HAAAAAAAAAX0BAAAkAAAA4OUUvJyChz+IhVrTvOOkPwAAAD++BwAAAAAAAAF+AQAAJAAAAFAmrnRvQIk/bqMBvAUSpD8AAAA/vgcAAAAAAAABfwEAACQAAAAwp+DlFLyMP1TBqKROQKM/AAAAP84HAAAAAAAAAYABAAAkAAAAoOd5nud5jj8i/fZ14JyhPwAAAD/dBwAAAAAAAAGBAQAAJAAAAAiUiSvdG5A/CBueXinLoD8AAAA/3QcAAAAAAAABggEAACQAAAB41CLkr9mRPwgbnl4py6A/AAAAP90HAAAAAAAAAYMBAAAkAAAAeNQi5K/ZkT/ccYqO5PKfPwAAAD/tBwAAAAAAAAGEAQAAJAAAALB0b0CZuJI/rK3YX3ZPnj8AAAA/7QcAAAAAAAABhQEAACQAAADoFLycgpeTP6yt2F92T54/AAAAP/0HAAAAAAAAAYYBAAAkAAAAILUI+Wt2lD946SYxCKycPwAAAD8MCAAAAAAAAAGHAQAAJAAAAFRVVVVVVZU/eOkmMQisnD8AAAA/HAgAAAAAAAABiAEAACQAAACM9aGxPjSWP3jpJjEIrJw/AAAAPxwIAAAAAAAAAYkBAAAkAAAAxJXuDSgTlz946SYxCKycPwAAAD8rCAAAAAAAAAGKAQAAJAAAAPw1O2oR8pc/SCV1ApoImz8AAAA/KwgAAAAAAAABiwEAACQAAAA41ofG+tCYP0gldQKaCJs/AAAAPzAIAAAAAAAAAYwBAAAkAAAAbHbUIuSvmT9IJXUCmgibPwAAAD9vCAAAAAAAAAGNAQAAJAAAAEz3BpSJK50/SCV1ApoImz8AAAA/jggAAAAAAAABjgEAACQAAAAyDMMwDMOgP0gldQKaCJs/AAAAP44IAAAAAAAAAY8BAAAkAAAAoExc6d6Aoj8UYcPTK2WZPwAAAD+dCAAAAAAAAAGQAQAAJAAAAEgtQv6aHaU/4JwRpb3Blz8AAAA/nQgAAAAAAAABkQEAACQAAADUvQFl4kqnP67YX3ZPHpY/AAAAP60IAAAAAAAAAZIBAAAkAAAAlu4NKBNXqj+u2F92Tx6WPwAAAD+9CAAAAAAAAAGTAQAAJAAAAD7P8zzP86w/rthfdk8elj8AAAA/vQgAAAAAAAABlAEAACQAAAAAAAAAAACwP3wUrkfhepQ/AAAAP70IAAAAAAAAAZUBAAAkAAAAU/ByCl5OsT8WjErqBDSRPwAAAD/MCAAAAAAAAAGWAQAAJAAAALYI+Wt21LI/FoxK6gQ0kT8AAAA/zAgAAAAAAAABlwEAACQAAADtqEXIX7OzPxaMSuoENJE/AAAAP9wIAAAAAAAAAZgBAAAkAAAAJUmSJEmStD8WjErqBDSRPwAAAD/cCAAAAAAAAAGZAQAAJAAAAE/Byyl4ObU/FoxK6gQ0kT8AAAA/7AgAAAAAAAABmgEAACQAAAB5OQUvp+C1PxaMSuoENJE/AAAAP+wIAAAAAAAAAZsBAAAkAAAAlYkr3RtQtj8WjErqBDSRPwAAAD/7CAAAAAAAAAGcAQAAJAAAAK/ZUYuQv7Y/FoxK6gQ0kT8AAAA/+wgAAAAAAAABnQEAACQAAADLKXg5BS+3PxaMSuoENJE/AAAAPwsJAAAAAAAAAZ4BAAAkAAAA53me53metz8WjErqBDSRPwAAAD8aCQAAAAAAAAGfAQAAJAAAAPWhsT401rc/FoxK6gQ0kT8AAAA/GgkAAAAAAAABoAEAACQAAAADysSV7g24PxaMSuoENJE/AAAAPyoJAAAAAAAAAaEBAAAkAAAAIRrrQ2N9uD8WjErqBDSRPwAAAD8qCQAAAAAAAAGiAQAAJAAAAC1C/podtbg/FoxK6gQ0kT8AAAA/OgkAAAAAAAABowEAACQAAABLkiRJkiS5P0pQ/Bhz15I/AAAAPzoJAAAAAAAAAaQBAAAkAAAAZeJK9waUuT9KUPwYc9eSPwAAAD9JCQAAAAAAAAGlAQAAJAAAAIEycaV7A7o/SlD8GHPXkj8AAAA/SQkAAAAAAAABpgEAACQAAACdgpdT8HK6P3wUrkfhepQ/AAAAP1kJAAAAAAAAAacBAAAkAAAAudK9AWXiuj98FK5H4XqUPwAAAD9ZCQAAAAAAAAGoAQAAJAAAANUi5K/ZUbs/rthfdk8elj8AAAA/aQkAAAAAAAABqQEAACQAAAANwzAMwzC8P+CcEaW9wZc/AAAAP3gJAAAAAAAAAaoBAAAkAAAARWN9aKwPvT/gnBGlvcGXPwAAAD94CQAAAAAAAAGrAQAAJAAAAIkr3RtQJr4/4JwRpb3Blz8AAAA/eAkAAAAAAAABrAEAACQAAADrQ2N9aKy/PxRhw9MrZZk/AAAAP4gJAAAAAAAAAa0BAAAkAAAAHhrrQ2N9wD8UYcPTK2WZPwAAAD+ICQAAAAAAAAGuAQAAJAAAAEiSJEmSJME/FGHD0ytlmT8AAAA/lwkAAAAAAAABrwEAACQAAABsdtQi5K/BPxRhw9MrZZk/AAAAP6cJAAAAAAAAAbABAAAkAAAAlu4NKBNXwj8UYcPTK2WZPwAAAD+nCQAAAAAAAAGxAQAAJAAAALjSvQFl4sI/FGHD0ytlmT8AAAA/twkAAAAAAAABsgEAACQAAADUIuSv2VHDPxRhw9MrZZk/AAAAP7cJAAAAAAAAAbMBAAAkAAAA8HIKXk7Bwz8UYcPTK2WZPwAAAD/GCQAAAAAAAAG0AQAAJAAAAAzDMAzDMMQ/FGHD0ytlmT8AAAA/xgkAAAAAAAABtQEAACQAAAAif82OWoTEPxRhw9MrZZk/AAAAP9YJAAAAAAAAAbYBAAAkAAAALqfg5RS8xD8UYcPTK2WZPwAAAD/WCQAAAAAAAAG3AQAAJAAAAD7P8zzP88Q/FGHD0ytlmT8AAAA/5gkAAAAAAAABuAEAACQAAABEY31orA/FPxRhw9MrZZk/AAAAP+YJAAAAAAAAAbkBAAAkAAAAUouQv2ZHxT8UYcPTK2WZPwAAAD/1CQAAAAAAAAG6AQAAJAAAAFgfGutDY8U/FGHD0ytlmT8AAAA/9QkAAAAAAAABuwEAACQAAABgs6MWIX/FPxRhw9MrZZk/AAAAPwUKAAAAAAAAAbwBAAAkAAAAaEctQv6axT8UYcPTK2WZPwAAAD8FCgAAAAAAAAG9AQAAJAAAAHRvQJm40sU/FGHD0ytlmT8AAAA/FAoAAAAAAAABvgEAACQAAACCl1PwcgrGP+CcEaW9wZc/AAAAPxQKAAAAAAAAAb8BAAAkAAAAiivdG1Amxj/gnBGlvcGXPwAAAD8kCgAAAAAAAAHAAQAAJAAAAJ7neZ7necY/rthfdk8elj8AAAA/JAoAAAAAAAABwQEAACQAAAC0oxYhf83GP67YX3ZPHpY/AAAAPzQKAAAAAAAAAcIBAAAkAAAAyF+zoxYhxz+u2F92Tx6WPwAAAD84CgAAAAAAAAHDAQAAJAAAAN4bUCaudMc/fBSuR+F6lD8AAAA/RwoAAAAAAAABxAEAACQAAADy1+yoRcjHP3wUrkfhepQ/AAAAP0cKAAAAAAAAAcUBAAAkAAAADigTV7o3yD98FK5H4XqUPwAAAD9XCgAAAAAAAAHGAQAAJAAAACp4OQUvp8g/fBSuR+F6lD8AAAA/VwoAAAAAAAABxwEAACQAAAA4oExc6d7IP3wUrkfhepQ/AAAAP2cKAAAAAAAAAcgBAAAkAAAATlzp3oAyyT98FK5H4XqUPwAAAD9nCgAAAAAAAAHJAQAAJAAAAFqE/DU7ask/fBSuR+F6lD8AAAA/dgoAAAAAAAABygEAACQAAABorA+N9aHJP3wUrkfhepQ/AAAAP4YKAAAAAAAAAcsBAAAkAAAAdtQi5K/ZyT98FK5H4XqUPwAAAD+GCgAAAAAAAAHMAQAAJAAAAH5orA+N9ck/fBSuR+F6lD8AAAA/lQoAAAAAAAABzQEAACQAAACMkL9mRy3KP3wUrkfhepQ/AAAAP5UKAAAAAAAAAc4BAAAkAAAAjJC/Zkctyj9KUPwYc9eSPwAAAD+lCgAAAAAAAAHPAQAAJAAAAJIkSZIkSco/SlD8GHPXkj8AAAA/KhAAAAAAAAAB0AEAACQAAACudG9AmbjKP0pQ/Bhz15I/AAAAPzoQAAAAAAAAAdEBAAAkAAAA4IAycaV7yz9KUPwYc9eSPwAAAD86EAAAAAAAAAHSAQAAJAAAAB61CPlrdsw/SlD8GHPXkj8AAAA/ShAAAAAAAAAB0wEAACQAAABypXsDysTNP3wUrkfhepQ/AAAAP0oQAAAAAAAAAdQBAAAkAAAAvgFl4kr3zj/gnBGlvcGXPwAAAD9ZEAAAAAAAAAHVAQAAJAAAAPahsT401s8/FGHD0ytlmT8AAAA/WRAAAAAAAAAB1gEAACQAAAATV7o3oEzQP0gldQKaCJs/AAAAP2YQAAAAAAAAAdcBAAAkAAAAHrUI+Wt20D9IJXUCmgibPwAAAD92EAAAAAAAAAHYAQAAJAAAACgTV7o3oNA/SCV1ApoImz8AAAA/dhAAAAAAAAAB2QEAACQAAAAvp+DlFLzQP3jpJjEIrJw/AAAAP4UQAAAAAAAAAdoBAAAkAAAAM3GlewPK0D946SYxCKycPwAAAD+FEAAAAAAAAAHbAQAAJAAAADc7ahHy19A/eOkmMQisnD8AAAA/0xAAAAAAAAAB3AEAACQAAAA9z/M8z/PQP3jpJjEIrJw/AAAAP9MQAAAAAAAAAd0BAAAkAAAAQJm40r0B0T946SYxCKycPwAAAD/jEAAAAAAAAAHeAQAAJAAAAEv3BpSJK9E/eOkmMQisnD8AAAA/4xAAAAAAAAAB3wEAACQAAABZHxrrQ2PRP6yt2F92T54/AAAAP/MQAAAAAAAAAeABAAAkAAAAZ0ctQv6a0T+srdhfdk+ePwAAAD/zEAAAAAAAAAHhAQAAJAAAAHKlewPKxNE/3HGKjuTynz8AAAA/AhEAAAAAAAAB4gEAACQAAAB5OQUvp+DRP9xxio7k8p8/AAAAPwIRAAAAAAAAAeMBAAAkAAAAf82OWoT80T/ccYqO5PKfPwAAAD8SEQAAAAAAAAHkAQAAJAAAAIOXU/ByCtI/CBueXinLoD8AAAA/EhEAAAAAAAAB5QEAACQAAACN9aGxPjTSPwgbnl4py6A/AAAAP48RAAAAAAAAAeYBAAAkAAAAmFPwcgpe0j8IG55eKcugPwAAAD+PEQAAAAAAAAHnAQAAJAAAAKKxPjTWh9I/CBueXinLoD8AAAA/jxEAAAAAAAAB6AEAACQAAACw2VGLkL/SPwgbnl4py6A/AAAAP54RAAAAAAAAAekBAAAkAAAAvgFl4kr30j8IG55eKcugPwAAAD+uEQAAAAAAAAHqAQAAJAAAANO9AWXiStM/CBueXinLoD8AAAA/rhEAAAAAAAAB6wEAACQAAADoeZ7neZ7TP9xxio7k8p8/AAAAP74RAAAAAAAAAewBAAAkAAAA/TU7ahHy0z+srdhfdk+ePwAAAD++EQAAAAAAAAHtAQAAJAAAABmGYRiGYdQ/rK3YX3ZPnj8AAAA/zREAAAAAAAAB7gEAACQAAAAxDMMwDMPUP3jpJjEIrJw/AAAAP80RAAAAAAAAAe8BAAAkAAAASZIkSZIk1T9IJXUCmgibPwAAAD/dEQAAAAAAAAHwAQAAJAAAAF5OwcspeNU/SCV1ApoImz8AAAA/3REAAAAAAAAB8QEAACQAAAB6nud5nufVPxRhw9MrZZk/AAAAP+0RAAAAAAAAAfIBAAAkAAAAj1qE/DU71j/gnBGlvcGXPwAAAD/tEQAAAAAAAAHzAQAAJAAAAKBMXOnegNY/rthfdk8elj8AAAA//BEAAAAAAAAB9AEAACQAAAC1CPlrdtTWP67YX3ZPHpY/AAAAP/wRAAAAAAAAAfUBAAAkAAAAxvrQWB8a1z98FK5H4XqUPwAAAD8MEgAAAAAAAAH2AQAAJAAAANUi5K/ZUdc/fBSuR+F6lD8AAAA/DBIAAAAAAAAB9wEAACQAAADjSvcGlInXP0pQ/Bhz15I/AAAAPxsSAAAAAAAAAfgBAAAkAAAA7qhFyF+z1z9KUPwYc9eSPwAAAD8bEgAAAAAAAAH5AQAAJAAAAPcGlIkr3dc/FoxK6gQ0kT8AAAA/KxIAAAAAAAAB+gEAACQAAAACZeJK9wbYPxaMSuoENJE/AAAAPysSAAAAAAAAAfsBAAAkAAAADMMwDMMw2D8WjErqBDSRPwAAAD87EgAAAAAAAAH8AQAAJAAAABRXujegTNg/FoxK6gQ0kT8AAAA/OxIAAAAAAAAB/QEAACQAAAAa60NjfWjYPxaMSuoENJE/AAAAP0oSAAAAAAAAAf4BAAAkAAAAIX/NjlqE2D8WjErqBDSRPwAAAD9KEgAAAAAAAAH/AQAAJAAAACkTV7o3oNg/FoxK6gQ0kT8AAAA/WhIAAAAAAAABAAIAACQAAAAs3RtQJq7YPxaMSuoENJE/AAAAP1oSAAAAAAAAAQECAAAkAAAAL6fg5RS82D8WjErqBDSRPwAAAD9qEgAAAAAAAAECAgAAJAAAADY7ahHy19g/FoxK6gQ0kT8AAAA/ahIAAAAAAAABAwIAACQAAAA6BS+n4OXYPxaMSuoENJE/AAAAP3kSAAAAAAAAAQQCAAAkAAAAPc/zPM/z2D8WjErqBDSRPwAAAD95EgAAAAAAAAEFAgAAJAAAAERjfWisD9k/xI8xdy0hjz8AAAA/hRIAAAAAAAABBgIAACQAAABL9waUiSvZP8SPMXctIY8/AAAAP4USAAAAAAAAAQcCAAAkAAAAUouQv2ZH2T/EjzF3LSGPPwAAAD+UEgAAAAAAAAEIAgAAJAAAAFkfGutDY9k/xI8xdy0hjz8AAAA/pBIAAAAAAAABCQIAACQAAABkfWisD43ZP8SPMXctIY8/AAAAP6QSAAAAAAAAAQoCAAAkAAAAbtu2bdu22T9gB84ZUdqLPwAAAD+0EgAAAAAAAAELAgAAJAAAAHVvQJm40tk/YAfOGVHaiz8AAAA/tBIAAAAAAAABDAIAACQAAAB/zY5ahPzZP2AHzhlR2os/AAAAP8MSAAAAAAAAAQ0CAAAkAAAAiivdG1Am2j/8fmq8dJOIPwAAAD/DEgAAAAAAAAEOAgAAJAAAAJdT8HIKXto//H5qvHSTiD8AAAA/0xIAAAAAAAABDwIAACQAAACmewPKxJXaP/x+arx0k4g/AAAAP9MSAAAAAAAAARACAAAkAAAAsNlRi5C/2j/8fmq8dJOIPwAAAD/jEgAAAAAAAAERAgAAJAAAAL0BZeJK99o//H5qvHSTiD8AAAA/4xIAAAAAAAABEgIAACQAAADIX7OjFiHbP/x+arx0k4g/AAAAP/ISAAAAAAAAARMCAAAkAAAA1ofG+tBY2z/8fmq8dJOIPwAAAD/yEgAAAAAAAAEUAgAAJAAAAOWv2VGLkNs//H5qvHSTiD8AAAA/AhMAAAAAAAABFQIAACQAAAD2obE+NNbbP/x+arx0k4g/AAAAPwITAAAAAAAAARYCAAAkAAAAB5SJK90b3D/8fmq8dJOIPwAAAD8REwAAAAAAAAEXAgAAJAAAABW8nIKXU9w//H5qvHSTiD8AAAA/ERMAAAAAAAABGAIAACQAAAAj5K/ZUYvcP/x+arx0k4g/AAAAPyETAAAAAAAAARkCAAAkAAAAMQzDMAzD3D+U9gZfmEyFPwAAAD8hEwAAAAAAAAEaAgAAJAAAAD801ofG+tw/lPYGX5hMhT8AAAA/MRMAAAAAAAABGwIAACQAAABNXOnegDLdP5T2Bl+YTIU/AAAAPzETAAAAAAAAARwCAAAkAAAAW4T8NTtq3T+U9gZfmEyFPwAAAD9AEwAAAAAAAAEdAgAAJAAAAHMKXk7By90/lPYGX5hMhT8AAAA/QBMAAAAAAAABHgIAACQAAACJxvrQWB/ePzBuowG8BYI/AAAAP1ATAAAAAAAAAR8CAAAkAAAAnYKXU/By3j8wbqMBvAWCPwAAAD9QEwAAAAAAAAEgAgAAJAAAALM+NNaHxt4/MG6jAbwFgj8AAAA/YBMAAAAAAAABIQIAACQAAADNjlqE/DXfPzBuowG8BYI/AAAAP2ATAAAAAAAAASICAAAkAAAA6d6AMnGl3z8wbqMBvAWCPwAAAD9vEwAAAAAAAAEjAgAAJAAAAP+aHbUI+d8/MG6jAbwFgj8AAAA/bxMAAAAAAAABJAIAACQAAACLkL9mRy3gPzBuowG8BYI/AAAAP38TAAAAAAAAASUCAAAkAAAAle4NKBNX4D8wbqMBvAWCPwAAAD9/EwAAAAAAAAEmAgAAJAAAAKBMXOnegOA/MG6jAbwFgj8AAAA/jhMAAAAAAAABJwIAACQAAACn4OUUvJzgPzBuowG8BYI/AAAAP44TAAAAAAAAASgCAAAkAAAAsNlRi5C/4D8wbqMBvAWCPwAAAD+eEwAAAAAAAAEpAgAAJAAAALZt27Zt2+A/MG6jAbwFgj8AAAA/nhMAAAAAAAABKgIAACQAAAC9AWXiSvfgPzBuowG8BYI/AAAAP64TAAAAAAAAASsCAAAkAAAAwzAMwzAM4T8wbqMBvAWCPwAAAD+uEwAAAAAAAAEsAgAAJAAAAMdfs6MWIeE/MG6jAbwFgj8AAAA/vRMAAAAAAAABLQIAACQAAADNjlqE/DXhPzBuowG8BYI/AAAAP70TAAAAAAAAAS4CAAAkAAAA1CLkr9lR4T+Qy39Iv319PwAAAD/NEwAAAAAAAAEvAgAAJAAAANu2bdu2beE/kMt/SL99fT8AAAA/zRMAAAAAAAABMAIAACQAAADiSvcGlInhP5DLf0i/fX0/AAAAP90TAAAAAAAAATECAAAkAAAA6d6AMnGl4T+Qy39Iv319PwAAAD/dEwAAAAAAAAEyAgAAJAAAAPM8z/M8z+E/kMt/SL99fT8AAAA/7BMAAAAAAAABMwIAACQAAAD60FgfGuvhP5DLf0i/fX0/AAAAP/wTAAAAAAAAATQCAAAkAAAAAmXiSvcG4j+Qy39Iv319PwAAAD/8EwAAAAAAAAE1AgAAJAAAAAj5a3bUIuI/kMt/SL99fT8AAAA/CxQAAAAAAAABNgIAACQAAAANKBNXujfiP5DLf0i/fX0/AAAAPwsUAAAAAAAAATcCAAAkAAAAFbycgpdT4j+Qy39Iv319PwAAAD8bFAAAAAAAAAE4AgAAJAAAABrrQ2N9aOI/kMt/SL99fT8AAAA/GxQAAAAAAAABOQIAACQAAAAfGutDY33iP5DLf0i/fX0/AAAAPysUAAAAAAAAAToCAAAkAAAAJq50b0CZ4j+Qy39Iv319PwAAAD8rFAAAAAAAAAE7AgAAJAAAAC1C/podteI/kMt/SL99fT8AAAA/OhQAAAAAAAABPAIAACQAAAAycaV7A8riPzBuowG8BYI/AAAAPzoUAAAAAAAAAT0CAAAkAAAAN6BMXOne4j8wbqMBvAWCPwAAAD9KFAAAAAAAAAE+AgAAJAAAAD801ofG+uI/MG6jAbwFgj8AAAA/ShQAAAAAAAABPwIAACQAAABIkiRJkiTjP5T2Bl+YTIU/AAAAP1oUAAAAAAAAAUACAAAkAAAAUCaudG9A4z+U9gZfmEyFPwAAAD9aFAAAAAAAAAFBAgAAJAAAAFVVVVVVVeM/lPYGX5hMhT8AAAA/aRQAAAAAAAABQgIAACQAAABb6d6AMnHjP5T2Bl+YTIU/AAAAP2kUAAAAAAAAAUMCAAAkAAAAY31orA+N4z+U9gZfmEyFPwAAAD95FAAAAAAAAAFEAgAAJAAAAGx21CLkr+M/lPYGX5hMhT8AAAA/eRQAAAAAAAABRQIAACQAAAByCl5OwcvjP5T2Bl+YTIU/AAAAP4gUAAAAAAAAAUYCAAAkAAAAewPKxJXu4z+U9gZfmEyFPwAAAD+IFAAAAAAAAAFHAgAAJAAAAIKXU/ByCuQ/lPYGX5hMhT8AAAA/kxQAAAAAAAABSAIAACQAAACLkL9mRy3kP5T2Bl+YTIU/AAAAP5MUAAAAAAAAAUkCAAAkAAAAlIkr3RtQ5D+U9gZfmEyFPwAAAD+jFAAAAAAAAAFKAgAAJAAAAJodtQj5a+Q/lPYGX5hMhT8AAAA/oxQAAAAAAAABSwIAACQAAACn4OUUvJzkP/x+arx0k4g/AAAAP7IUAAAAAAAAAUwCAAAkAAAAsT401ofG5D/8fmq8dJOIPwAAAD+yFAAAAAAAAAFNAgAAJAAAAMBmRy1C/uQ/YAfOGVHaiz8AAAA/whQAAAAAAAABTgIAACQAAADNjlqE/DXlP2AHzhlR2os/AAAAP8IUAAAAAAAAAU8CAAAkAAAA2VGLkL9m5T9gB84ZUdqLPwAAAD/SFAAAAAAAAAFQAgAAJAAAAOYUvJyCl+U/xI8xdy0hjz8AAAA/4RQAAAAAAAABUQIAACQAAADzPM/zPM/lP8SPMXctIY8/AAAAP+EUAAAAAAAAAVICAAAkAAAAAWXiSvcG5j/EjzF3LSGPPwAAAD/xFAAAAAAAAAFTAgAAJAAAAA4oE1e6N+Y/xI8xdy0hjz8AAAA/8RQAAAAAAAABVAIAACQAAAAWIX/NjlrmP8SPMXctIY8/AAAAPwAVAAAAAAAAAVUCAAAkAAAAHbUI+Wt25j/EjzF3LSGPPwAAAD8AFQAAAAAAAAFWAgAAJAAAACPkr9lRi+Y/xI8xdy0hjz8AAAA/EBUAAAAAAAABVwIAACQAAAAoE1e6N6DmP8SPMXctIY8/AAAAPxAVAAAAAAAAAVgCAAAkAAAALUL+mh215j/EjzF3LSGPPwAAAD8gFQAAAAAAAAFZAgAAJAAAAC6n4OUUvOY/xI8xdy0hjz8AAAA/IBUAAAAAAAABWgIAACQAAAAwDMMwDMPmP8SPMXctIY8/AAAAPy8VAAAAAAAAAVsCAAAkAAAANNaHxvrQ5j9gB84ZUdqLPwAAAD8vFQAAAAAAAAFcAgAAJAAAADigTFzp3uY/YAfOGVHaiz8AAAA/PxUAAAAAAAABXQIAACQAAAA5BS+n4OXmP2AHzhlR2os/AAAAPz8VAAAAAAAAAV4CAAAkAAAAO2oR8tfs5j9gB84ZUdqLPwAAAD9PFQAAAAAAAAFfAgAAJAAAAD401ofG+uY/YAfOGVHaiz8AAAA/dxYAAAAAAAABYAIAACQAAABAmbjSvQHnP2AHzhlR2os/AAAAP4cWAAAAAAAAAWECAAAkAAAARchfs6MW5z9gB84ZUdqLPwAAAD+HFgAAAAAAAAFiAgAAJAAAAEctQv6aHec/YAfOGVHaiz8AAAA/lxYAAAAAAAABYwIAACQAAABJkiRJkiTnP2AHzhlR2os/AAAAP5cWAAAAAAAAAWQCAAAkAAAATFzp3oAy5z9gB84ZUdqLPwAAAD+mFgAAAAAAAAFlAgAAJAAAAFAmrnRvQOc/YAfOGVHaiz8AAAA/phYAAAAAAAABZgIAACQAAABRi5C/ZkfnP2AHzhlR2os/AAAAP7YWAAAAAAAAAWcCAAAkAAAAVVVVVVVV5z9gB84ZUdqLPwAAAD+2FgAAAAAAAAFoAgAAJAAAAFa6N6BMXOc/xI8xdy0hjz8AAAA/thYAAAAAAAABaQIAACQAAABahPw1O2rnP8SPMXctIY8/AAAAP7YWAAAAAAAAAWoCAAAkAAAAXOnegDJx5z/EjzF3LSGPPwAAAD/FFgAAAAAAAAFrAgAAJAAAAGCzoxYhf+c/xI8xdy0hjz8AAAA/xRYAAAAAAAABbAIAACQAAABhGIZhGIbnP8SPMXctIY8/AAAAP9UWAAAAAAAAAW0CAAAkAAAAY31orA+N5z/EjzF3LSGPPwAAAD/kFgAAAAAAAAFuAgAAJAAAAGN9aKwPjec/SlD8GHPXkj8AAAA/vxcAAAAAAAABbwIAACQAAABjfWisD43nP67YX3ZPHpY/AAAAP88XAAAAAAAAAXACAAAkAAAAY31orA+N5z9IJXUCmgibPwAAAD/eFwAAAAAAAAFxAgAAJAAAAGN9aKwPjec/CBueXinLoD8AAAA/3hcAAAAAAAABcgIAACQAAABjfWisD43nP4iFWtO846Q/AAAAP94XAAAAAAAAAXMCAAAkAAAAY31orA+N5z8g0m9fB86pPwAAAD/uFwAAAAAAAAF0AgAAJAAAAGN9aKwPjec/njws1JrmrT8AAAA/7hcAAAAAAAABdQIAACQAAABjfWisD43nP49TdCSX/7A/AAAAP/4XAAAAAAAAAXYCAAAkAAAAY31orA+N5z/oaiv2l92zPwAAAD8NGAAAAAAAAAF3AgAAJAAAAGN9aKwPjec/Gi/dJAaBtT8AAAA/DRgAAAAAAAABeAIAACQAAABjfWisD43nP1tkO99Pjbc/AAAAPw0YAAAAAAAAAXkCAAAkAAAAY31orA+N5z+NKO0NvjC5PwAAAD8dGAAAAAAAAAF6AgAAJAAAAGXiSvcGlOc/s3vysFBruj8AAAA/HRgAAAAAAAABewIAACQAAABl4kr3BpTnP9nO91Pjpbs/AAAAPy0YAAAAAAAAAXwCAAAkAAAAZkctQv6a5z8Lk6mCUUm9PwAAAD88GAAAAAAAAAF9AgAAJAAAAGZHLUL+muc/GQRWDi2yvT8AAAA/PBgAAAAAAAABfgIAACQAAABmRy1C/prnPzHmriXkg74/AAAAP0wYAAAAAAAAAX8CAAAkAAAAaKwPjfWh5z8/V1uxv+y+PwAAAD9MGAAAAAAAAAGAAgAAJAAAAGisD431oec/WTm0yHa+vz8AAAA/pRgAAAAAAAABgQIAACQAAABorA+N9aHnP7iNBvAWSMA/AAAAP6UYAAAAAAAAAYICAAAkAAAAaKwPjfWh5z/G/rJ78rDAPwAAAD+1GAAAAAAAAAGDAgAAJAAAAGkR8tfsqOc/WKg1zTtOwT8AAAA/tRgAAAAAAAABhAIAACQAAABpEfLX7KjnP2QZ4lgXt8E/AAAAP8UYAAAAAAAAAYUCAAAkAAAAaRHy1+yo5z9yio7k8h/CPwAAAD/FGAAAAAAAAAGGAgAAJAAAAGkR8tfsqOc/fvs6cM6Iwj8AAAA/1BgAAAAAAAABhwIAACQAAABpEfLX7KjnP4xs5/up8cI/AAAAP9QYAAAAAAAAAYgCAAAkAAAAaRHy1+yo5z+Y3ZOHhVrDPwAAAD/kGAAAAAAAAAGJAgAAJAAAAGkR8tfsqOc/HhZqTfOOwz8AAAA/5BgAAAAAAAABigIAACQAAABpEfLX7KjnPyqHFtnO98M/AAAAP/MYAAAAAAAAAYsCAAAkAAAAaRHy1+yo5z+yv+yePCzEPwAAAD/zGAAAAAAAAAGMAgAAJAAAAGkR8tfsqOc/vjCZKhiVxD8AAAA/AxkAAAAAAAABjQIAACQAAABrdtQi5K/nP0Rpb/CFycQ/AAAAPwMZAAAAAAAAAY4CAAAkAAAAa3bUIuSv5z9S2ht8YTLFPwAAAD8TGQAAAAAAAAGPAgAAJAAAAGt21CLkr+c/2BLyQc9mxT8AAAA/ExkAAAAAAAABkAIAACQAAABrdtQi5K/nP15LyAc9m8U/AAAAPyIZAAAAAAAAAZECAAAkAAAAa3bUIuSv5z/kg57Nqs/FPwAAAD8iGQAAAAAAAAGSAgAAJAAAAGt21CLkr+c/arx0kxgExj8AAAA/MhkAAAAAAAABkwIAACQAAABrdtQi5K/nP/L0SlmGOMY/AAAAPzIZAAAAAAAAAZQCAAAkAAAAa3bUIuSv5z92LSEf9GzGPwAAAD9CGQAAAAAAAAGVAgAAJAAAAGt21CLkr+c//mX35GGhxj8AAAA/3hkAAAAAAAABlgIAACQAAABrdtQi5K/nP4SezarP1cY/AAAAP+0ZAAAAAAAAAZcCAAAkAAAAa3bUIuSv5z8K16NwPQrHPwAAAD9LGgAAAAAAAAGYAgAAJAAAAGkR8tfsqOc/FkhQ/Bhzxz8AAAA/WxoAAAAAAAABmQIAACQAAABorA+N9aHnP56AJsKGp8c/AAAAP2oaAAAAAAAAAZoCAAAkAAAAZkctQv6a5z+q8dJNYhDIPwAAAD9qGgAAAAAAAAGbAgAAJAAAAGN9aKwPjec/MCqpE9BEyD8AAAA/ahoAAAAAAAABnAIAACQAAABhGIZhGIbnPzybVZ+rrcg/AAAAP3oaAAAAAAAAAZ0CAAAkAAAAYLOjFiF/5z88m1Wfq63IPwAAAD96GgAAAAAAAAGeAgAAJAAAAF5OwcspeOc/xNMrZRniyD8AAAA/ihoAAAAAAAABnwIAACQAAABc6d6AMnHnP0oMAiuHFsk/AAAAP4oaAAAAAAAAAaACAAAkAAAAWoT8NTtq5z/QRNjw9ErJPwAAAD+VGgAAAAAAAAGhAgAAJAAAAFgfGutDY+c/0ETY8PRKyT8AAAA/lRoAAAAAAAABogIAACQAAABWujegTFznP1Z9rrZif8k/AAAAP6UaAAAAAAAAAaMCAAAkAAAAVVVVVVVV5z9Wfa62Yn/JPwAAAD+1GgAAAAAAAAGkAgAAJAAAAFGLkL9mR+c/Vn2utmJ/yT8AAAA/tRoAAAAAAAABpQIAACQAAABOwcspeDnnP1Z9rrZif8k/AAAAP7UaAAAAAAAAAaYCAAAkAAAATFzp3oAy5z9Wfa62Yn/JPwAAAD/EGgAAAAAAAAGnAgAAJAAAAEv3BpSJK+c/3LWEfNCzyT8AAAA/1BoAAAAAAAABqAIAACQAAABJkiRJkiTnP9y1hHzQs8k/AAAAP9QaAAAAAAAAAakCAAAkAAAARy1C/pod5z/ctYR80LPJPwAAAD/jGgAAAAAAAAGqAgAAJAAAAEXIX7OjFuc/3LWEfNCzyT8AAAA/4xoAAAAAAAABqwIAACQAAABeTsHLKXjnP9JvXwfOGcE/AAAAPwAAAAAAAAAAAawCAAAkAAAAY31orA+N5z9MN4lBYOXAPwAAAD99AAAAAAAAAAGtAgAAJAAAAGkR8tfsqOc/xv6ye/KwwD8AAAA/jAAAAAAAAAABrgIAACQAAAB0b0CZuNLnP0DG3LWEfMA/AAAAP4wAAAAAAAAAAa8CAAAkAAAAgpdT8HIK6D9Axty1hHzAPwAAAD+cAAAAAAAAAAGwAgAAJAAAAJXuDSgTV+g/uI0G8BZIwD8AAAA/rAAAAAAAAAABsQIAACQAAACqqqqqqqroPzJVMCqpE8A/AAAAP6wAAAAAAAAAAbICAAAkAAAAwzAMwzAM6T9ZObTIdr6/PwAAAD+sAAAAAAAAAAGzAgAAJAAAAN+AMnGle+k/WTm0yHa+vz8AAAA/uwAAAAAAAAABtAIAACQAAAD8NTtqEfLpP0vIBz2bVb8/AAAAP8sAAAAAAAAAAbUCAAAkAAAAHFAmrnRv6j9LyAc9m1W/PwAAAD/LAAAAAAAAAAG2AgAAJAAAADkFL6fg5eo/S8gHPZtVvz8AAAA/2wAAAAAAAAABtwIAACQAAABT8HIKXk7rP0vIBz2bVb8/AAAAP9sAAAAAAAAAAbgCAAAkAAAAbHbUIuSv6z9LyAc9m1W/PwAAAD/qAAAAAAAAAAG5AgAAJAAAAIKXU/ByCuw/P1dbsb/svj8AAAA/6gAAAAAAAAABugIAACQAAACSJEmSJEnsPzHmriXkg74/AAAAP/oAAAAAAAAAAbsCAAAkAAAAned5nud57D8ldQKaCBu+PwAAAD/6AAAAAAAAAAG8AgAAJAAAAKfg5RS8nOw/GQRWDi2yvT8AAAA/CQEAAAAAAAABvQIAACQAAACsD431obHsPwuTqYJRSb0/AAAAPxkBAAAAAAAAAb4CAAAkAAAAsNlRi5C/7D//If32deC8PwAAAD8ZAQAAAAAAAAG/AgAAJAAAALI+NNaHxuw//yH99nXgvD8AAAA/KQEAAAAAAAAL</ink>
</athena>
</file>

<file path=customXml/item34.xml><?xml version="1.0" encoding="utf-8"?>
<athena xmlns="http://schemas.microsoft.com/edu/athena" version="0.1.3209.0">
  <media streamable="true" recordStart="0" recordEnd="45357" recordLength="85611"/>
</athena>
</file>

<file path=customXml/item3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UAAAAHAAAABwMAAAAAAQAAAAgAAAAECUlua0F0b21WMQIAAAAJBAAAAAkFAAAACQYAAAAJBwAAAAkIAAAADQMFBAAAAAtQZW5TdHJva2VWMQQAAAAKQXR0cmlidXRlcwVUcmFjZQlTdGFydFRpbWUEVHlwZQQEAAQPUGVuQXR0cmlidXRlc1YxAgAAAApJbmtUcmFjZVYxAgAAABAMQWN0aW9uVHlwZVYxAgAAAAIAAAAJCQAAAAkKAAAALB8AAAAAAAAF9f///wxBY3Rpb25UeXBlVjEBAAAAB3ZhbHVlX18ACAIAAAAAAAAAAQUAAAAEAAAACQwAAAAJDQAAAC1CAAAAAAAAAfL////1////AAAAAAEGAAAABAAAAAkPAAAACRAAAACrUwAAAAAAAAHv////9f///wAAAAABBwAAAAQAAAAJEgAAAAkTAAAAcF8AAAAAAAAB7P////X///8AAAAABQgAAAANQ2xlYXJDYW52YXNWMQIAAAAJU3RhcnRUaW1lBFR5cGUABBAMQWN0aW9uVHlwZVYxAgAAAAIAAAAtsQAAAAAAAAHr////9f///wAAAAAFCQAAAA9QZW5BdHRyaWJ1dGVzVjEKAAAAB19jb2xvckEHX2NvbG9yUgdfY29sb3JHB19jb2xvckIKRml0VG9DdXJ2ZQZIZWlnaHQOSWdub3JlUHJlc3N1cmUNSXNIaWdobGlnaHRlcgVTaGFwZQVXaWR0aAAAAAAAAAAABAACAgICAQYBAQxCcnVzaFNoYXBlVjECAAAABgIAAAD/AJ5JAAAAAAAAACJAAAAF6v///wxCcnVzaFNoYXBlVjEBAAAAB3ZhbHVlX18ACAIAAAABAAAAAAAAAAAAIkAFCgAAAApJbmtUcmFjZVYxAwAAAA1MaXN0YDErX2l0ZW1zDExpc3RgMStfc2l6ZQ9MaXN0YDErX3ZlcnNpb24EAAAYU2hhcmVkLklua2luZy5JbmtQb2ludFtdAgAAAAgIAgAAAAkXAAAAlgAAAJYAAAABDAAAAAkAAAD/AJ5JAAAAAAAAACJAAAAB6P///+r///8BAAAAAAAAAAAAIkABDQAAAAoAAAAJGQAAAOkAAADpAAAAAQ8AAAAJAAAA/wCeSQAAAAAAAAAiQAAAAeb////q////AQAAAAAAAAAAACJAARAAAAAKAAAACRsAAADVAAAA1QAAAAESAAAACQAAAP8AnkkAAAAAAAAAIkAAAAHk////6v///wEAAAAAAAAAAAAiQAETAAAACgAAAAkdAAAAsgAAALIAAAAHFwAAAAABAAAAAAE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NagcZAAAAAAEAAAAAAQAABApJbmtQb2ludFYxAg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NFwcbAAAAAAEAAAAAAQAABApJbmtQb2ludFYxAgA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0rBx0AAAAAAQAAAAABAAAECklua1BvaW50VjECAA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NTgUeAAAACklua1BvaW50VjEEAAAAAVgBWQ5QcmVzc3VyZUZhY3RvcglUaW1lU3RhbXAAAAAABgYLEAIAAACTO0ULZ0DgP27WZm3WZtU/AAAAPwAAAAAAAAAAAR8AAAAeAAAAkztFC2dA4D+g2Imd2InVPwAAAD8/AAAAAAAAAAEgAAAAHgAAAFQpz5aTUeA/oNiJndiJ1T8AAAA/TwAAAAAAAAABIQAAAB4AAAD1DR5oVmvgP87arM3arNU/AAAAP08AAAAAAAAAASIAAAAeAAAAlvJsORmF4D8w3/It3/LVPwAAAD9eAAAAAAAAAAEjAAAAHgAAAFbg9sRFluA/XuEVXuEV1j8AAAA/XgAAAAAAAAABJAAAAB4AAAD4xEWWCLDgP47jOI7jONY/AAAAP24AAAAAAAAAASUAAAAeAAAAWJce8/fa4D/w537u537WPwAAAD9uAAAAAAAAAAEmAAAAHgAAANpyMgpR/eA/HuqhHuqh1j8AAAA/fQAAAAAAAAABJwAAAB4AAABcTkYhqh/hP4Du537u59Y/AAAAP30AAAAAAAAAASgAAAAeAAAAviAffplK4T+A7ud+7ufWPwAAAD+NAAAAAAAAAAEpAAAAHgAAAF4Fbk9cZOE/rvAKr/AK1z8AAAA/jQAAAAAAAAABKgAAAB4AAAAe8/faiHXhP+DyLd/yLdc/AAAAP50AAAAAAAAAASsAAAAeAAAAwNdGrEuP4T/g8i3f8i3XPwAAAD+dAAAAAAAAAAEsAAAAHgAAAILF0Dd4oOE/4PIt3/It1z8AAAA/rAAAAAAAAAABLQAAAB4AAABCs1rDpLHhP+DyLd/yLdc/AAAAP6wAAAAAAAAAAS4AAAAeAAAA4peplGfL4T/g8i3f8i3XPwAAAD+8AAAAAAAAAAEvAAAAHgAAAKKFMyCU3OE/4PIt3/It1z8AAAA/vAAAAAAAAAABMAAAAB4AAABEaoLxVvbhP+DyLd/yLdc/AAAAP8wAAAAAAAAAATEAAAAeAAAApjxbTkYh4j/g8i3f8i3XPwAAAD/rAAAAAAAAAAEyAAAAHgAAAGjhDAgld+I/4PIt3/It1z8AAAA/6wAAAAAAAAABMwAAAB4AAABsmDQ217viP+DyLd/yLdc/AAAAP+sAAAAAAAAAATQAAAAeAAAAjliXHvP34j+u8Aqv8ArXPwAAAD/6AAAAAAAAAAE1AAAAHgAAALIY+gYPNOM/gO7nfu7n1j8AAAA/+gAAAAAAAAABNgAAAB4AAAAS69Jj/l7jP4Du537u59Y/AAAAPwoBAAAAAAAAATcAAAAeAAAANqs1TBqb4z9Q7MRO7MTWPwAAAD8KAQAAAAAAAAE4AAAAHgAAALaGSWNzveM/UOzETuzE1j8AAAA/GgEAAAAAAAABOQAAAB4AAAD4T+cF+fDjPx7qoR7qodY/AAAAPxoBAAAAAAAAAToAAAAeAAAAmDQ217sK5D8e6qEe6qHWPwAAAD85AQAAAAAAAAE7AAAAHgAAANr903lBPuQ/HuqhHuqh1j8AAAA/OQEAAAAAAAABPAAAAB4AAACc610Fbk/kP/Dnfu7nftY/AAAAPzkBAAAAAAAAAT0AAAAeAAAAPtCs1jBp5D/w537u537WPwAAAD9JAQAAAAAAAAE+AAAAHgAAABzHcRzHceQ/wOVbvuVb1j8AAAA/SQEAAAAAAAABPwAAAB4AAADetPun84LkP47jOI7jONY/AAAAP1gBAAAAAAAAAUAAAAAeAAAAnqKFMyCU5D9e4RVe4RXWPwAAAD9YAQAAAAAAAAFBAAAAHgAAAF6QD79MpeQ/MN/yLd/y1T8AAAA/aAEAAAAAAAABQgAAAB4AAAAAdV6QD7/kP87arM3arNU/AAAAP2gBAAAAAAAAAUMAAAAeAAAAoFmtYdLY5D+g2Imd2InVPwAAAD93AQAAAAAAAAFEAAAAHgAAAAIshr7BA+U/PtRDPdRD1T8AAAA/dwEAAAAAAAABRQAAAB4AAACEB5rVGiblP97P/dzP/dQ/AAAAP4cBAAAAAAAAAUYAAAAeAAAABuOt7HNI5T+uzdqszdrUPwAAAD+HAQAAAAAAAAFHAAAAHgAAAIa+wQPNauU/fMu3fMu31D8AAAA/lwEAAAAAAAABSAAAAB4AAAAooxDVj4TlPx7HcRzHcdQ/AAAAP5cBAAAAAAAAAUkAAAAeAAAAamyudxW45T+8wiu8wivUPwAAAD+mAQAAAAAAAAFKAAAAHgAAAOxHwo5u2uU/jsAIjMAI1D8AAAA/pgEAAAAAAAABSwAAAB4AAACMLBFgMfTlP1y+5Vu+5dM/AAAAP7YBAAAAAAAAAUwAAAAeAAAATBqb610F5j/8uZ/7uZ/TPwAAAD+2AQAAAAAAAAFNAAAAHgAAAA4IJXeKFuY//Lmf+7mf0z8AAAA/5QEAAAAAAAABTgAAAB4AAADu/um8IB/mP8y3fMu3fNM/AAAAP+UBAAAAAAAAAU8AAAAeAAAA7v7pvCAf5j+ctVmbtVnTPwAAAD/0AQAAAAAAAAFQAAAAHgAAAM71rgK3J+Y/bLM2a7M20z8AAAA/9AEAAAAAAAABUQAAAB4AAACw7HNITTDmPzqxEzuxE9M/AAAAPwQCAAAAAAAAAVIAAAAeAAAAjuM4juM45j8Mr/AKr/DSPwAAAD8EAgAAAAAAAAFTAAAAHgAAAI7jOI7jOOY/qqqqqqqq0j8AAAA/EwIAAAAAAAABVAAAAB4AAACO4ziO4zjmP3yoh3qoh9I/AAAAPyMCAAAAAAAAAVUAAAAeAAAAcNr903lB5j8apEEapEHSPwAAAD8jAgAAAAAAAAFWAAAAHgAAAHDa/dN5QeY/ip3YiZ3Y0T8AAAA/MwIAAAAAAAABVwAAAB4AAABw2v3TeUHmPyiZkimZktE/AAAAPzMCAAAAAAAAAVgAAAAeAAAAcNr903lB5j9qkAZpkAbRPwAAAD9CAgAAAAAAAAFZAAAAHgAAAI7jOI7jOOY/2Imd2Imd0D8AAAA/UgIAAAAAAAABWgAAAB4AAAAOCCV3ihbmP3D5lm/5ls8/AAAAP1ICAAAAAAAAAVsAAAAeAAAAbiPWpcf85T/w537u537OPwAAAD9iAgAAAAAAAAFcAAAAHgAAAOxHwo5u2uU/ENIgDdIgzT8AAAA/YgIAAAAAAAABXQAAAB4AAAAKUf1I2NHlP+zETuzETsw/AAAAP3ECAAAAAAAAAV4AAAAeAAAASmNzvavA5T8Mr/AKr/DKPwAAAD9xAgAAAAAAAAFfAAAAHgAAAGpsrncVuOU/jJ3YiZ3YyT8AAAA/gQIAAAAAAAABYAAAAB4AAACofiTs6KblP2yQBmmQBsk/AAAAP4ECAAAAAAAAAWEAAAAeAAAAyIdfplKe5T+IeqiHeqjHPwAAAD+QAgAAAAAAAAFiAAAAHgAAAAia1RomjeU/BGmQBmmQxj8AAAA/kAIAAAAAAAABYwAAAB4AAABmtYZJY3PlP8RO7MRO7MQ/AAAAP6ACAAAAAAAAAWQAAAAeAAAAhr7BA81q5T9EPdRDPdTDPwAAAD+gAgAAAAAAAAFlAAAAHgAAAObZcjIKUeU/YCd2Yid2wj8AAAA/sAIAAAAAAAABZgAAAB4AAAAk7Oim3T/lP4QRGIERGME/AAAAP7ACAAAAAAAAAWcAAAAeAAAAhAea1Rom5T9A93M/93O/PwAAAD+/AgAAAAAAAAFoAAAAHgAAAOIiSwRYDOU/wMIrvMIrvD8AAAA/vwIAAAAAAAABaQAAAB4AAABiRzft/unkP7if+7mf+7k/AAAAP88CAAAAAAAAAWoAAAAeAAAA4Gsj1qXH5D/4cz/3cz+3PwAAAD/PAgAAAAAAAAFrAAAAHgAAAICZSnm2nOQ/OEiDNEiDtD8AAAA/3wIAAAAAAAABbAAAAB4AAAAcx3Ecx3HkP3Acx3Ecx7E/AAAAP98CAAAAAAAAAW0AAAAeAAAA2v3TeUE+5D9Q4RVe4RWuPwAAAD/uAgAAAAAAAAFuAAAAHgAAAJg0Nte7CuQ/UJu1WZu1qT8AAAA/7gIAAAAAAAABbwAAAB4AAACWfQ6pCcbjP9BDPdRDPaQ/AAAAP/4CAAAAAAAAAXAAAAAeAAAAlMbmeleB4z+g+7mf+7mfPwAAAD8NAwAAAAAAAAFxAAAAHgAAALIY+gYPNOM/gG/5lm/5lj8AAAA/DQMAAAAAAAABcgAAAB4AAACOWJce8/fiP6ApmZIpmZI/AAAAPw0DAAAAAAAAAXMAAAAeAAAADH2DB5rV4j9AgREYgRGIPwAAAD8dAwAAAAAAAAF0AAAAHgAAAMqz5WQUouI/ADuxEzuxgz8AAAA/HQMAAAAAAAABdQAAAB4AAAAKxlvZ55DiPwA7sRM7sYM/AAAAPy0DAAAAAAAAAXYAAAAeAAAAaOEMCCV34j8AO7ETO7GDPwAAAD8tAwAAAAAAAAF3AAAAHgAAAMj8vTZiXeI/ADuxEzuxgz8AAAA/PAMAAAAAAAABeAAAAB4AAAAIDzSrNUziPwA7sRM7sYM/AAAAPzwDAAAAAAAAAXkAAAAeAAAAZirl2XIy4j8AO7ETO7GDPwAAAD9MAwAAAAAAAAF6AAAAHgAAAORO0cIZEOI/ADuxEzuxgz8AAAA/TAMAAAAAAAABewAAAB4AAABkc72rwO3hPwA7sRM7sYM/AAAAP1wDAAAAAAAAAXwAAAAeAAAAAqHkTtHC4T9AgREYgRGIPwAAAD9cAwAAAAAAAAF9AAAAHgAAAKDOC/Lhl+E/gAZpkAZpkD8AAAA/awMAAAAAAAABfgAAAB4AAABA/DKV8mzhP4BMyZRMyZQ/AAAAP3sDAAAAAAAAAX8AAAAeAAAA/jKV8mw54T+gkimZkimZPwAAAD97AwAAAAAAAAGAAAAAHgAAALxp90/nBeE/gNiJndiJnT8AAAA/ewMAAAAAAAABgQAAAB4AAACYqZRny8ngP+AgDdIgDaI/AAAAP4oDAAAAAAAAAYIAAAAeAAAAVuD2xEWW4D/QQz3UQz2kPwAAAD+aAwAAAAAAAAGDAAAAHgAAABQXWSLAYuA/UHiFV3iFpz8AAAA/mgMAAAAAAAABhAAAAB4AAADSTbt/Oi/gP9Cszdqszao/AAAAP5oDAAAAAAAAAYUAAAAeAAAAIAk7umn33z9Q4RVe4RWuPwAAAD+qAwAAAAAAAAGGAAAAHgAAAB5SE4y3st8/6Aqv8AqvsD8AAAA/uQMAAAAAAAABhwAAAB4AAACav9dGrEvfP/At3/It37I/AAAAP7kDAAAAAAAAAYgAAAAeAAAAVD8SdnTT3j94Yid2Yie2PwAAAD/JAwAAAAAAAAGJAAAAHgAAAFKI6kfCjt4/uHzLt3zLtz8AAAA/yQMAAAAAAAABigAAAB4AAABO0cIZEEreP4Coh3qoh7o/AAAAP9kDAAAAAAAAAYsAAAAeAAAATBqb610F3j94y7d8y7e8PwAAAD/ZAwAAAAAAAAGMAAAAHgAAAAxR/UjY0d0/wOVbvuVbvj8AAAA/6AMAAAAAAAABjQAAAB4AAACKdekxf6/dP1wERmAERsA/AAAAP+gDAAAAAAAAAY4AAAAeAAAARqxLj/l73T+EERiBERjBPwAAAD/4AwAAAAAAAAGPAAAAHgAAAIi+wQPNat0/pB7qoR7qwT8AAAA/+AMAAAAAAAABkAAAAB4AAAAG463sc0jdP8QrvMIrvMI/AAAAPwcEAAAAAAAAAZEAAAAeAAAARPUjYUc33T+ANEiDNEjDPwAAAD8HBAAAAAAAAAGSAAAAHgAAAIQHmtUaJt0/pEEapEEaxD8AAAA/FwQAAAAAAAABkwAAAB4AAADCGRBK7hTdP2RKpmRKpsQ/AAAAPxcEAAAAAAAAAZQAAAAeAAAAwhkQSu4U3T+EV3iFV3jFPwAAAD8nBAAAAAAAAAGVAAAAHgAAAAQshr7BA90/SGAERmAExj8AAAA/JwQAAAAAAAABlgAAAB4AAAAELIa+wQPdP8hxHMdxHMc/AAAAPzYEAAAAAAAAAZcAAAAeAAAABCyGvsED3T9MgzRIgzTIPwAAAD82BAAAAAAAAAGYAAAAHgAAAAQshr7BA90/bJAGaZAGyT8AAAA/RgQAAAAAAAABmQAAAB4AAAAELIa+wQPdP+yhHuqhHso/AAAAP0YEAAAAAAAAAZoAAAAeAAAABCyGvsED3T9oszZrszbLPwAAAD9WBAAAAAAAAAGbAAAAHgAAAIQHmtUaJt0/7MRO7MROzD8AAAA/VgQAAAAAAAABnAAAAB4AAADG0Dd4oFndP9DarM3arM0/AAAAP2UEAAAAAAAAAZ0AAAAeAAAARqxLj/l73T8Q9VAP9VDPPwAAAD9lBAAAAAAAAAGeAAAAHgAAAEpjc72rwN0/SIM0SIM00D8AAAA/dQQAAAAAAAABnwAAAB4AAAAMUf1I2NHdPwiMwAiMwNA/AAAAP3UEAAAAAAAAAaAAAAAeAAAATBqb610F3j/KlEzJlEzRPwAAAD+EBAAAAAAAAAGhAAAAHgAAAJDjOI7jON4/ip3YiZ3Y0T8AAAA/hAQAAAAAAAABogAAAB4AAAAQv0ylPFveP0ymZEqmZNI/AAAAP5QEAAAAAAAAAaMAAAAeAAAAkppgvJV93j8Mr/AKr/DSPwAAAD+UBAAAAAAAAAGkAAAAHgAAANJj/l4bsd4/zLd8y7d80z8AAAA/pAQAAAAAAAABpQAAAB4AAABUPxJ2dNPeP1y+5Vu+5dM/AAAAP6QEAAAAAAAAAaYAAAAeAAAAmAiwGPoG3z+8wiu8wivUPwAAAD+zBAAAAAAAAAGnAAAAHgAAABjkwy9TKd8/TMmUTMmU1D8AAAA/swQAAAAAAAABqAAAAB4AAADY0U27fzrfP3zLt3zLt9Q/AAAAP8MEAAAAAAAAAakAAAAeAAAA2oh16TF/3z+uzdqszdrUPwAAAD/TBAAAAAAAAAGqAAAAHgAAAJx2/3RekN8/3s/93M/91D8AAAA/0wQAAAAAAAABqwAAAB4AAAAeUhOMt7LfPz7UQz3UQ9U/AAAAP9MEAAAAAAAAAawAAAAeAAAAoC0noxDV3z9u1mZt1mbVPwAAAD/iBAAAAAAAAAGtAAAAHgAAAHF74iJLBOA/btZmbdZm1T8AAAA/4gQAAAAAAAABrgAAAB4AAAAyaWyudxXgP27WZm3WZtU/AAAAP/IEAAAAAAAAAa8AAAAeAAAA81b2OaQm4D+g2Imd2InVPwAAAD8BBQAAAAAAAAGwAAAAHgAAANJNu386L+A/oNiJndiJ1T8AAAA/AQUAAAAAAAABsQAAAB4AAACzRIDF0DfgP87arM3arNU/AAAAPxEFAAAAAAAAAbIAAAAeAAAAkztFC2dA4D/O2qzN2qzVPwAAAD8hBQAAAAAAAAGzAAAAHgAAAHQyClH9SOA/ztqszdqs1T8AAAA/bwUAAAAAAAABtAAAAB4AAAAY5MMvUynnPx7HcRzHcdQ/AAAAPwAAAAAAAAAAAbUAAAAeAAAA2NFNu3865z8ex3Ecx3HUPwAAAD8+AAAAAAAAAAG2AAAAHgAAALrIEgEWQ+c/HsdxHMdx1D8AAAA/PgAAAAAAAAABtwAAAB4AAABarWHS2FznPx7HcRzHcdQ/AAAAP04AAAAAAAAAAbgAAAAeAAAA/JGwo5t25z8ex3Ecx3HUPwAAAD9OAAAAAAAAAAG5AAAAHgAAAHxtxLr0mOc/HsdxHMdx1D8AAAA/XgAAAAAAAAABugAAAB4AAADeP50X5MPnPx7HcRzHcdQ/AAAAP14AAAAAAAAAAbsAAAAeAAAAYBuxLj3m5z8ex3Ecx3HUPwAAAD9tAAAAAAAAAAG8AAAAHgAAAMLtiYssEeg/HsdxHMdx1D8AAAA/bQAAAAAAAAABvQAAAB4AAAAiwGLoGzzoPx7HcRzHcdQ/AAAAP30AAAAAAAAAAb4AAAAeAAAApJt2/3Re6D8ex3Ecx3HUPwAAAD99AAAAAAAAAAG/AAAAHgAAAOhkFKL6keg/HsdxHMdx1D8AAAA/jQAAAAAAAAABwAAAAB4AAABIN+3+6bzoPx7HcRzHcdQ/AAAAP40AAAAAAAAAAcEAAAAeAAAAbPdP5wX56D8ex3Ecx3HUPwAAAD+cAAAAAAAAAAHCAAAAHgAAAMzJKET1I+k/HsdxHMdx1D8AAAA/nAAAAAAAAAABwwAAAB4AAADwiYssEWDpPx7HcRzHcdQ/AAAAP6wAAAAAAAAAAcQAAAAeAAAAEEruFC2c6T8ex3Ecx3HUPwAAAD+sAAAAAAAAAAHFAAAAHgAAAFITjLeyz+k/HsdxHMdx1D8AAAA/uwAAAAAAAAABxgAAAB4AAAA2wXgr+xzqP+zETuzETtQ/AAAAP7sAAAAAAAAAAccAAAAeAAAAGG9ln0Nq6j+OwAiMwAjUPwAAAD/LAAAAAAAAAAHIAAAAHgAAANwTF1kiwOo/XL7lW77l0z8AAAA/ywAAAAAAAAAByQAAAB4AAADeyj6H1ATrPyy8wiu8wtM/AAAAP9sAAAAAAAAAAcoAAAAeAAAAwngr+xxS6z/8uZ/7uZ/TPwAAAD/bAAAAAAAAAAHLAAAAHgAAAOY4juM4jus/nLVZm7VZ0z8AAAA/6gAAAAAAAAABzAAAAB4AAAAG+fDLVMrrP2yzNmuzNtM/AAAAP+oAAAAAAAAAAc0AAAAeAAAASMKObtr96z8Mr/AKr/DSPwAAAD/6AAAAAAAAAAHOAAAAHgAAAEx5tpyMQuw/DK/wCq/w0j8AAAA/CgEAAAAAAAABzwAAAB4AAACuS4/5e23sPwyv8Aqv8NI/AAAAPwoBAAAAAAAAAdAAAAAeAAAA8BQtnAGh7D/crM3arM3SPwAAAD8ZAQAAAAAAAAHRAAAAHgAAAFDnBfnwy+w/3KzN2qzN0j8AAAA/GQEAAAAAAAAB0gAAAB4AAABUni0noxDtP9yszdqszdI/AAAAPykBAAAAAAAAAdMAAAAeAAAAdl6QD79M7T/crM3arM3SPwAAAD8pAQAAAAAAAAHUAAAAHgAAALgnLrJEgO0/3KzN2qzN0j8AAAA/OAEAAAAAAAAB1QAAAB4AAAAa+gYPNKvtP9yszdqszdI/AAAAPzgBAAAAAAAAAdYAAAAeAAAAfMzfayPW7T/crM3arM3SPwAAAD9IAQAAAAAAAAHXAAAAHgAAANyeuMgSAe4/3KzN2qzN0j8AAAA/SAEAAAAAAAAB2AAAAB4AAAB+gwea1RruP6qqqqqqqtI/AAAAP1gBAAAAAAAAAdkAAAAeAAAAPnGRJQIs7j+qqqqqqqrSPwAAAD9YAQAAAAAAAAHaAAAAHgAAAABfG7EuPe4/fKiHeqiH0j8AAAA/ZwEAAAAAAAAB2wAAAB4AAACAOi/Ih1/uP7qf+7mf+9E/AAAAP6gBAAAAAAAAAdwAAAAeAAAAYjH0DR5o7j+6n/u5n/vRPwAAAD/HAQAAAAAAAAHdAAAAHgAAAEIouVO0cO4/up/7uZ/70T8AAAA/1wEAAAAAAAAB3gAAAB4AAAAiH36ZSnnuP4qd2Imd2NE/AAAAP9cBAAAAAAAAAd8AAAAeAAAA5AwIJXeK7j+KndiJndjRPwAAAD/mAQAAAAAAAAHgAAAAHgAAAMIDzWoNk+4/Wpu1WZu10T8AAAA/5gEAAAAAAAAB4QAAAB4AAACk+pGwo5vuP1qbtVmbtdE/AAAAP/YBAAAAAAAAAeIAAAAeAAAAZOgbPNCs7j9am7VZm7XRPwAAAD/2AQAAAAAAAAHjAAAAHgAAACbWpcf8ve4/Wpu1WZu10T8AAAA/BgIAAAAAAAAB5AAAAB4AAAAEzWoNk8buP/qWb/mWb9E/AAAAPxUCAAAAAAAAAeUAAAAeAAAA5sMvUynP7j/6lm/5lm/RPwAAAD8VAgAAAAAAAAHmAAAAHgAAAKaxud5V4O4/ypRMyZRM0T8AAAA/JQIAAAAAAAAB5wAAAB4AAABGlgiwGPruP5iSKZmSKdE/AAAAPzQCAAAAAAAAAegAAAAeAAAACISSO0UL7z+YkimZkinRPwAAAD80AgAAAAAAAAHpAAAAHgAAAMhxHMdxHO8/Oo7jOI7j0D8AAAA/NAIAAAAAAAAB6gAAAB4AAACIX6ZSni3vPwiMwAiMwNA/AAAAP0QCAAAAAAAAAesAAAAeAAAASk0w3so+7z8IjMAIjMDQPwAAAD9UAgAAAAAAAAHsAAAAHgAAAMooRPUjYe8/2Imd2Imd0D8AAAA/VAIAAAAAAAAB7QAAAB4AAABsDZPG5nrvP6qHeqiHetA/AAAAP1QCAAAAAAAAAe4AAAAeAAAADPLhl6mU7z94hVd4hVfQPwAAAD9jAgAAAAAAAAHvAAAAHgAAAO7opt0/ne8/eIVXeIVX0D8AAAA/cwIAAAAAAAAB8AAAAB4AAACOzfWuArfvP3iFV3iFV9A/AAAAP3MCAAAAAAAAAfEAAAAeAAAAbsS69Ji/7z94hVd4hVfQPwAAAD+DAgAAAAAAAAHyAAAAHgAAADCyRIDF0O8/SIM0SIM00D8AAAA/gwIAAAAAAAAB8wAAAB4AAAAwskSAxdDvPxqBERiBEdA/AAAAP5ICAAAAAAAAAfQAAAAeAAAAEKkJxlvZ7z/Q/dzP/dzPPwAAAD+iAgAAAAAAAAH1AAAAHgAAABCpCcZb2e8/EPVQD/VQzz8AAAA/wQIAAAAAAAAB9gAAAB4AAAAQqQnGW9nvP7DwCq/wCs8/AAAAP9ECAAAAAAAAAfcAAAAeAAAAEKkJxlvZ7z9Q7MRO7MTOPwAAAD/RAgAAAAAAAAH4AAAAHgAAABCpCcZb2e8/8Od+7ud+zj8AAAA/4AIAAAAAAAAB+QAAAB4AAAAQqQnGW9nvPzDf8i3f8s0/AAAAP+ACAAAAAAAAAfoAAAAeAAAAEKkJxlvZ7z9s1mZt1mbNPwAAAD/wAgAAAAAAAAH7AAAAHgAAABCpCcZb2e8/rM3arM3azD8AAAA/8AIAAAAAAAAB/AAAAB4AAAAQqQnGW9nvP4zACIzACMw/AAAAPwADAAAAAAAAAf0AAAAeAAAAEKkJxlvZ7z/Mt3zLt3zLPwAAAD8AAwAAAAAAAAH+AAAAHgAAABCpCcZb2e8/rKqqqqqqyj8AAAA/DwMAAAAAAAAB/wAAAB4AAAAQqQnGW9nvP4yd2Imd2Mk/AAAAPw8DAAAAAAAAAQABAAAeAAAAEKkJxlvZ7z/IlEzJlEzJPwAAAD8fAwAAAAAAAAEBAQAAHgAAABCpCcZb2e8/qId6qId6yD8AAAA/HwMAAAAAAAABAgEAAB4AAAAQqQnGW9nvP4h6qId6qMc/AAAAPy4DAAAAAAAAAQMBAAAeAAAAEKkJxlvZ7z9obdZmbdbGPwAAAD8uAwAAAAAAAAEEAQAAHgAAABCpCcZb2e8/SGAERmAExj8AAAA/PgMAAAAAAAABBQEAAB4AAAAQqQnGW9nvP8RO7MRO7MQ/AAAAPz4DAAAAAAAAAQYBAAAeAAAAEKkJxlvZ7z8ERmAERmDEPwAAAD9OAwAAAAAAAAEHAQAAHgAAABCpCcZb2e8/5DiO4ziOwz8AAAA/TgMAAAAAAAABCAEAAB4AAAAQqQnGW9nvP8QrvMIrvMI/AAAAP10DAAAAAAAAAQkBAAAeAAAAEKkJxlvZ7z+kHuqhHurBPwAAAD9tAwAAAAAAAAEKAQAAHgAAABCpCcZb2e8/hBEYgREYwT8AAAA/bQMAAAAAAAABCwEAAB4AAABOu386L8jvP1wERmAERsA/AAAAP20DAAAAAAAAAQwBAAAeAAAAbsS69Ji/7z947ud+7ue+PwAAAD99AwAAAAAAAAENAQAAHgAAAK7WMGlsru8/eMu3fMu3vD8AAAA/fQMAAAAAAAABDgEAAB4AAADO32sj1qXvP8DCK7zCK7w/AAAAP5gDAAAAAAAAAQ8BAAAeAAAADPLhl6mU7z+AqId6qIe6PwAAAD+oAwAAAAAAAAEQAQAAHgAAACz7HFITjO8/+JZv+ZZvuT8AAAA/qAMAAAAAAAABEQEAAB4AAABsDZPG5nrvPziO4ziO47g/AAAAP7cDAAAAAAAAARIBAAAeAAAAjBbOgFBy7z94hVd4hVe4PwAAAD+3AwAAAAAAAAETAQAAHgAAAMooRPUjYe8/uHzLt3zLtz8AAAA/xwMAAAAAAAABFAEAAB4AAAAKO7pp90/vP/hzP/dzP7c/AAAAP8cDAAAAAAAAARUBAAAeAAAAKkT1I2FH7z8wa7M2a7O2PwAAAD/XAwAAAAAAAAEWAQAAHgAAAIhfplKeLe8/MGuzNmuztj8AAAA/1wMAAAAAAAABFwEAAB4AAADoeleB2xPvP3hiJ3ZiJ7Y/AAAAP+YDAAAAAAAAARgBAAAeAAAAKI3N9a4C7z+4WZu1WZu1PwAAAD/mAwAAAAAAAAEZAQAAHgAAAKaxud5V4O4/8FAP9VAPtT8AAAA/9gMAAAAAAAABGgEAAB4AAACE8Vb2OaTuP/BQD/VQD7U/AAAAP/YDAAAAAAAAARsBAAAeAAAAIh9+mUp57j9wP/dzP/ezPwAAAD8GBAAAAAAAAAEcAQAAHgAAAABfG7EuPe4/sDZrszZrsz8AAAA/BgQAAAAAAAABHQEAAB4AAAD8p/OCfPjtP/At3/It37I/AAAAPxUEAAAAAAAAAR4BAAAeAAAA+vDLVMqz7T/wLd/yLd+yPwAAAD8VBAAAAAAAAAEfAQAAHgAAANgwaWyud+0/8C3f8i3fsj8AAAA/JQQAAAAAAAABIAEAAB4AAAAUjLeyzyHtPzAlUzIlU7I/AAAAPyUEAAAAAAAAASEBAAAeAAAAEtWPhB3d7D8wJVMyJVOyPwAAAD80BAAAAAAAAAEiAQAAHgAAAA4eaFZrmOw/MCVTMiVTsj8AAAA/NAQAAAAAAAABIwEAAB4AAADMVMqz5WTsPzAlUzIlU7I/AAAAP0QEAAAAAAAAASQBAAAeAAAAiossEWAx7D8wJVMyJVOyPwAAAD9EBAAAAAAAAAElAQAAHgAAAAqwGPoGD+w/MCVTMiVTsj8AAAA/VAQAAAAAAAABJgEAAB4AAACI1ATjrezrP/At3/It37I/AAAAP1QEAAAAAAAAAScBAAAeAAAARgtnQCi56z/wLd/yLd+yPwAAAD9jBAAAAAAAAAEoAQAAHgAAAMQvUynPlus/sDZrszZrsz8AAAA/YwQAAAAAAAABKQEAAB4AAACib/BAs1rrP7A2a7M2a7M/AAAAP3MEAAAAAAAAASoBAAAeAAAAQJ0X5MMv6z+wNmuzNmuzPwAAAD9zBAAAAAAAAAErAQAAHgAAAD7m77UR6+o/sDZrszZrsz8AAAA/gwQAAAAAAAABLAEAAB4AAAA8L8iHX6bqP7A2a7M2a7M/AAAAP5IEAAAAAAAAAS0BAAAeAAAAeIoWzoBQ6j+wNmuzNmuzPwAAAD+SBAAAAAAAAAEuAQAAHgAAAJTcKVo4A+o/sDZrszZrsz8AAAA/kgQAAAAAAAABLwEAAB4AAACyLj3m77XpP7A2a7M2a7M/AAAAP6IEAAAAAAAAATABAAAeAAAA8ImLLBFg6T+wNmuzNmuzPwAAAD+iBAAAAAAAAAExAQAAHgAAAOzSY/5eG+k/sDZrszZrsz8AAAA/sQQAAAAAAAABMgEAAB4AAACKAIuhb/DoP7A2a7M2a7M/AAAAP8EEAAAAAAAAATMBAAAeAAAACCV3ihbO6D+wNmuzNmuzPwAAAD/BBAAAAAAAAAE0AQAAHgAAAMZb2eeQmug/sDZrszZrsz8AAAA/wQQAAAAAAAABNQEAAB4AAABGgMXQN3joP3A/93M/97M/AAAAP9EEAAAAAAAAATYBAAAeAAAApJt2/3Re6D9wP/dzP/ezPwAAAD/gBAAAAAAAAAE3AQAAHgAAAAS3Jy6yROg/OEiDNEiDtD8AAAA/4AQAAAAAAAABOAEAAB4AAACC2xMXWSLoP/BQD/VQD7U/AAAAP/AEAAAAAAAAATkBAAAeAAAAIAk7umn35z/wUA/1UA+1PwAAAD/wBAAAAAAAAAE6AQAAHgAAAJ4tJ6MQ1ec/8FAP9VAPtT8AAAA/AAUAAAAAAAABOwEAAB4AAAD+SNjRTbvnP7hZm7VZm7U/AAAAPwAFAAAAAAAAATwBAAAeAAAAXGSJAIuh5z94Yid2Yie2PwAAAD8PBQAAAAAAAAE9AQAAHgAAALx/Oi/Ih+c/MGuzNmuztj8AAAA/DwUAAAAAAAABPgEAAB4AAAAam+tdBW7nP/hzP/dzP7c/AAAAPx8FAAAAAAAAAT8BAAAeAAAAWq1h0thc5z/4cz/3cz+3PwAAAD8fBQAAAAAAAAFAAQAAHgAAALrIEgEWQ+c/+HM/93M/tz8AAAA/LgUAAAAAAAABQQEAAB4AAAD62oh16THnP3iFV3iFV7g/AAAAPz4FAAAAAAAAAUIBAAAeAAAAGOTDL1Mp5z94hVd4hVe4PwAAAD8+BQAAAAAAAAFDAQAAHgAAAFj2OaQmGOc/eIVXeIVXuD8AAAA/PgUAAAAAAAABRAEAAB4AAACWCLAY+gbnP3iFV3iFV7g/AAAAP04FAAAAAAAAAUUBAAAeAAAAuBHr0mP+5j94hVd4hVe4PwAAAD9OBQAAAAAAAAFGAQAAHgAAANYaJo3N9eY/eIVXeIVXuD8AAAA/bQUAAAAAAAABRwEAAB4AAAD2I2FHN+3mP3iFV3iFV7g/AAAAP4wFAAAAAAAAAUgBAAAeAAAAFi2cAaHk5j94hVd4hVe4PwAAAD+cBQAAAAAAAAFJAQAAHgAAADY217sK3OY/eIVXeIVXuD8AAAA/qwUAAAAAAAABSgEAAB4AAABUPxJ2dNPmP3iFV3iFV7g/AAAAP6sFAAAAAAAAAUsBAAAeAAAAVD8SdnTT5j+4fMu3fMu3PwAAAD+7BQAAAAAAAAFMAQAAHgAAAHZITTDeyuY/uHzLt3zLtz8AAAA/ywUAAAAAAAABTQEAAB4AAACUUYjqR8LmP7h8y7d8y7c/AAAAP8sFAAAAAAAAAU4BAAAeAAAAtFrDpLG55j+4fMu3fMu3PwAAAD/LBQAAAAAAAAFPAQAAHgAAANRj/l4bseY/uHzLt3zLtz8AAAA/2gUAAAAAAAABUAEAAB4AAAD0bDkZhajmP7h8y7d8y7c/AAAAPxkGAAAAAAAAAVEBAAAeAAAAEnZ00+6f5j+4fMu3fMu3PwAAAD84BgAAAAAAAAFSAQAAHgAAADR/r41Yl+Y/uHzLt3zLtz8AAAA/OAYAAAAAAAABUwEAAB4AAABSiOpHwo7mP3iFV3iFV7g/AAAAP0gGAAAAAAAAAVQBAAAeAAAAkppgvJV95j/4lm/5lm+5PwAAAD9XBgAAAAAAAAFVAQAAHgAAALKjm3b/dOY/uJ/7uZ/7uT8AAAA/VwYAAAAAAAABVgEAAB4AAADQrNYwaWzmPzixEzuxE7s/AAAAP2cGAAAAAAAAAVcBAAAeAAAA8rUR69Jj5j/Awiu8wiu8PwAAAD93BgAAAAAAAAFYAQAAHgAAADDIh1+mUuY/ONRDPdRDvT8AAAA/dwYAAAAAAAABWQEAAB4AAAAwyIdfplLmP8DlW77lW74/AAAAP4YGAAAAAAAAAVoBAAAeAAAAUNHCGRBK5j9A93M/93O/PwAAAD+GBgAAAAAAAAFbAQAAHgAAAFDRwhkQSuY/wAiMwAiMwD8AAAA/lgYAAAAAAAABXAEAAB4AAABw2v3TeUHmP4QRGIERGME/AAAAP5YGAAAAAAAAAV0BAAAeAAAAcNr903lB5j9AGqRBGqTBPwAAAD+lBgAAAAAAAAFeAQAAHgAAAI7jOI7jOOY/BCMwAiMwwj8AAAA/pQYAAAAAAAABXwEAAB4AAACO4ziO4zjmP8QrvMIrvMI/AAAAP7UGAAAAAAAAAWABAAAeAAAAjuM4juM45j/kOI7jOI7DPwAAAD+1BgAAAAAAAAFhAQAAHgAAAI7jOI7jOOY/pEEapEEaxD8AAAA/xQYAAAAAAAABYgEAAB4AAACO4ziO4zjmP8RO7MRO7MQ/AAAAP8UGAAAAAAAAAWMBAAAeAAAAjuM4juM45j9IYARGYATGPwAAAD/UBgAAAAAAAAFkAQAAHgAAAI7jOI7jOOY/aG3WZm3Wxj8AAAA/9AYAAAAAAAABZQEAAB4AAABw2v3TeUHmPzDf8i3f8s0/AAAAPwMHAAAAAAAAAWYBAAAeAAAAcNr903lB5j8Q9VAP9VDPPwAAAD8iBwAAAAAAAAFnAQAAHgAAAHDa/dN5QeY/up/7uZ/70T8AAAA/IgcAAAAAAAABaAEAAB4AAABw2v3TeUHmP3yoh3qoh9I/AAAAPyIHAAAAAAAAAWkBAAAeAAAAcNr903lB5j8Mr/AKr/DSPwAAAD8yBwAAAAAAAAFqAQAAHgAAAHDa/dN5QeY/zLd8y7d80z8AAAA/MgcAAAAAAAABawEAAB4AAABw2v3TeUHmP1y+5Vu+5dM/AAAAPzIHAAAAAAAAAWwBAAAeAAAAcNr903lB5j/sxE7sxE7UPwAAAD9RBwAAAAAAAAFtAQAAHgAAAHDa/dN5QeY/TMmUTMmU1D8AAAA/UQcAAAAAAAABbgEAAB4AAABw2v3TeUHmP97P/dzP/dQ/AAAAP2EHAAAAAAAAAW8BAAAeAAAAUNHCGRBK5j9u1mZt1mbVPwAAAD9hBwAAAAAAAAFwAQAAHgAAAFDRwhkQSuY/ztqszdqs1T8AAAA/YQcAAAAAAAABcQEAAB4AAABQ0cIZEErmPzDf8i3f8tU/AAAAP3EHAAAAAAAAAXIBAAAeAAAAMMiHX6ZS5j9e4RVe4RXWPwAAAD9xBwAAAAAAAAFzAQAAHgAAADDIh1+mUuY/juM4juM41j8AAAA/gAcAAAAAAAABdAEAAB4AAAAwyIdfplLmP8DlW77lW9Y/AAAAP5AHAAAAAAAAAXUBAAAeAAAAMMiHX6ZS5j/w537u537WPwAAAD+QBwAAAAAAAAF2AQAAHgAAADDIh1+mUuY/HuqhHuqh1j8AAAA/kAcAAAAAAAABdwEAAB4AAAAwyIdfplLmP1DsxE7sxNY/AAAAP+YHAAAAAAAAAXgBAAAeAAAAMMiHX6ZS5j+A7ud+7ufWPwAAAD/mBwAAAAAAAAF5AQAAHgAAADDIh1+mUuY/rvAKr/AK1z8AAAA/9QcAAAAAAAABegEAAB4AAAAQv0ylPFvmPxD1UA/1UNc/AAAAPwUIAAAAAAAAAXsBAAAeAAAA8rUR69Jj5j+g+7mf+7nXPwAAAD8FCAAAAAAAAAF8AQAAHgAAANCs1jBpbOY/AgAAAAAA2D8AAAA/BQgAAAAAAAABfQEAAB4AAADQrNYwaWzmP5IGaZAGadg/AAAAPyQIAAAAAAAAAX4BAAAeAAAAkppgvJV95j/iFV7hFV7ZPwAAAD80CAAAAAAAAAF/AQAAHgAAAFKI6kfCjuY/FBiBERiB2T8AAAA/UwgAAAAAAAABgAEAAB4AAAA0f6+NWJfmP0IapEEapNk/AAAAP2MIAAAAAAAAAYEBAAAeAAAAEnZ00+6f5j9yHMdxHMfZPwAAAD9jCAAAAAAAAAGCAQAAHgAAALRaw6SxueY/chzHcRzH2T8AAAA/YwgAAAAAAAABgwEAAB4AAABUPxJ2dNPmP3Icx3Ecx9k/AAAAP3IIAAAAAAAAAYQBAAAeAAAAFi2cAaHk5j9yHMdxHMfZPwAAAD9yCAAAAAAAAAGFAQAAHgAAALgR69Jj/uY/QhqkQRqk2T8AAAA/gggAAAAAAAABhgEAAB4AAAA47f7pvCDnPxQYgREYgdk/AAAAP4IIAAAAAAAAAYcBAAAeAAAAeracjEJU5z8UGIERGIHZPwAAAD+RCAAAAAAAAAGIAQAAHgAAANyIdekxf+c/4hVe4RVe2T8AAAA/oQgAAAAAAAABiQEAAB4AAADeP50X5MPnP7ITO7ETO9k/AAAAP6EIAAAAAAAAAYoBAAAeAAAAAAAAAAAA6D+yEzuxEzvZPwAAAD+hCAAAAAAAAAGLAQAAHgAAACLAYugbPOg/ghEYgREY2T8AAAA/sQgAAAAAAAABjAEAAB4AAABGgMXQN3joP1IP9VAP9dg/AAAAP7EIAAAAAAAAAY0BAAAeAAAAxlvZ55Ca6D/yCq/wCq/YPwAAAD/ACAAAAAAAAAGOAQAAHgAAAAgld4oWzug/8gqv8Aqv2D8AAAA/wAgAAAAAAAABjwEAAB4AAABK7hQtnAHpP2AERmAERtg/AAAAP9AIAAAAAAAAAZABAAAeAAAAzMkoRPUj6T8wAiMwAiPYPwAAAD/QCAAAAAAAAAGRAQAAHgAAAIy3ss8hNek/AgAAAAAA2D8AAAA/7wgAAAAAAAABkgEAAB4AAADOgFByp2jpP3D5lm/5ltc/AAAAP+8IAAAAAAAAAZMBAAAeAAAAkG7a/dN56T9A93M/93PXPwAAAD//CAAAAAAAAAGUAQAAHgAAAHBln0Nqguk/EPVQD/VQ1z8AAAA//wgAAAAAAAABlQEAAB4AAAAyUynPlpPpP+DyLd/yLdc/AAAAPw4JAAAAAAAAAZYBAAAeAAAAEEruFC2c6T+u8Aqv8ArXPwAAAD8OCQAAAAAAAAGXAQAAHgAAAPJAs1rDpOk/rvAKr/AK1z8AAAA/DgkAAAAAAAABmAEAAB4AAADyQLNaw6TpP4Du537u59Y/AAAAPx4JAAAAAAAAAZkBAAAeAAAAsi495u+16T+A7ud+7ufWPwAAAD8uCQAAAAAAAAGaAQAAHgAAALIuPebvtek/UOzETuzE1j8AAAA/bAkAAAAAAAABmwEAAB4AAABSE4y3ss/pP/Dnfu7nftY/AAAAP2wJAAAAAAAAAZwBAAAeAAAAUhOMt7LP6T/A5Vu+5VvWPwAAAD+nCwAAAAAAAAGdAQAAHgAAAEB/r41Yl54/mG/5lm/54j8AAAA/AAAAAAAAAAABngEAAB4AAABAW05GIaqfP5hv+ZZv+eI/AAAAP04AAAAAAAAAAZ8BAAAeAAAAoJt2/3ReoD+Yb/mWb/niPwAAAD9tAAAAAAAAAAGgAQAAHgAAALAJxlvZ56A/mG/5lm/54j8AAAA/fAAAAAAAAAABoQEAAB4AAACwdxW4PXGhP5hv+ZZv+eI/AAAAP4wAAAAAAAAAAaIBAAAeAAAAsOVkFKL6oT+Yb/mWb/niPwAAAD+MAAAAAAAAAAGjAQAAHgAAAMBTtHAGhKI/mG/5lm/54j8AAAA/nAAAAAAAAAABpAEAAB4AAADAwQPNag2jP5hv+ZZv+eI/AAAAP6sAAAAAAAAAAaUBAAAeAAAAwC9TKc+Woz+A7ud+7ufiPwAAAD+7AAAAAAAAAAGmAQAAHgAAANAL8uGXqaQ/aG3WZm3W4j8AAAA/uwAAAAAAAAABpwEAAB4AAADQ55CaYLylP2ht1mZt1uI/AAAAP7sAAAAAAAAAAagBAAAeAAAA4DF/r41Ypz9obdZmbdbiPwAAAD/KAAAAAAAAAAGpAQAAHgAAAPB7bcS69Kg/aG3WZm3W4j8AAAA/ygAAAAAAAAABqgEAAB4AAAAQEEruFC2sP2ht1mZt1uI/AAAAP9oAAAAAAAAAAasBAAAeAAAAIMBi6Bs8sD9obdZmbdbiPwAAAD/aAAAAAAAAAAGsAQAAHgAAADh4oFmtYbI/aG3WZm3W4j8AAAA/6gAAAAAAAAABrQEAAB4AAABIMN7KPoe0P2ht1mZt1uI/AAAAP/kAAAAAAAAAAa4BAAAeAAAAYOgbPNCstj9obdZmbdbiPwAAAD/5AAAAAAAAAAGvAQAAHgAAAIDF0Dd4oLk/aG3WZm3W4j8AAAA/+QAAAAAAAAABsAEAAB4AAACgWa1h0ti8P2ht1mZt1uI/AAAAPwkBAAAAAAAAAbEBAAAeAAAA4PbERZYIwD9obdZmbdbiPwAAAD8JAQAAAAAAAAGyAQAAHgAAAHAcx3Ecx8E/aG3WZm3W4j8AAAA/GQEAAAAAAAABswEAAB4AAACAZrWGSWPDP5hv+ZZv+eI/AAAAPxkBAAAAAAAAAbQBAAAeAAAAkLCjm3b/xD+Yb/mWb/niPwAAAD8oAQAAAAAAAAG1AQAAHgAAAKD6kbCjm8Y/mG/5lm/54j8AAAA/KAEAAAAAAAABtgEAAB4AAAC0RIDF0DfIP5hv+ZZv+eI/AAAAPzgBAAAAAAAAAbcBAAAeAAAARLNaw6SxyT+w8Aqv8ArjPwAAAD84AQAAAAAAAAG4AQAAHgAAAFD9SNjRTcs/sPAKr/AK4z8AAAA/RwEAAAAAAAABuQEAAB4AAADctPun84LMP7DwCq/wCuM/AAAAP0cBAAAAAAAAAboBAAAeAAAAaGyudxW4zT+w8Aqv8ArjPwAAAD9XAQAAAAAAAAG7AQAAHgAAAPRsORmFqM4/sPAKr/AK4z8AAAA/VwEAAAAAAAABvAEAAB4AAAB8bcS69JjPP7DwCq/wCuM/AAAAP2cBAAAAAAAAAb0BAAAeAAAAgtsTF1ki0D+w8Aqv8ArjPwAAAD9nAQAAAAAAAAG+AQAAHgAAAISSO0ULZ9A/sPAKr/AK4z8AAAA/dgEAAAAAAAABvwEAAB4AAACGSWNzvavQP7DwCq/wCuM/AAAAP3YBAAAAAAAAAcABAAAeAAAAyBIBFkPf0D+w8Aqv8ArjPwAAAD+GAQAAAAAAAAHBAQAAHgAAAMrJKET1I9E/sPAKr/AK4z8AAAA/lgEAAAAAAAABwgEAAB4AAABOXGSJAIvRP7DwCq/wCuM/AAAAP5YBAAAAAAAAAcMBAAAeAAAAVsqz5WQU0j+w8Aqv8ArjPwAAAD+WAQAAAAAAAAHEAQAAHgAAABwmjc31rtI/sPAKr/AK4z8AAAA/pQEAAAAAAAABxQEAAB4AAADggWa1hknTP7DwCq/wCuM/AAAAP7UBAAAAAAAAAcYBAAAeAAAAKLlTtHAG1D+w8Aqv8ArjPwAAAD+1AQAAAAAAAAHHAQAAHgAAAPLLVMqz5dQ/sPAKr/AK4z8AAAA/xAEAAAAAAAAByAEAAB4AAAB8zN9rI9bVP7DwCq/wCuM/AAAAP8QBAAAAAAAAAckBAAAeAAAAQt/ggWa11j+w8Aqv8ArjPwAAAD/UAQAAAAAAAAHKAQAAHgAAAMzfayPWpdc/sPAKr/AK4z8AAAA/1AEAAAAAAAABywEAAB4AAABW4PbERZbYP8hxHMdxHOM/AAAAP+QBAAAAAAAAAcwBAAAeAAAA3uCBZrWG2T/g8i3f8i3jPwAAAD/kAQAAAAAAAAHNAQAAHgAAACgYb2WfQ9o/4PIt3/It4z8AAAA/5AEAAAAAAAABzgEAAB4AAAAwPebvtRHbP+DyLd/yLeM/AAAAP/MBAAAAAAAAAc8BAAAeAAAA9pi/10as2z/g8i3f8i3jPwAAAD8DAgAAAAAAAAHQAQAAHgAAAPwGDzSrNdw/4PIt3/It4z8AAAA/AwIAAAAAAAAB0QEAAB4AAACAmUp5tpzcP8hxHMdxHOM/AAAAPxMCAAAAAAAAAdIBAAAeAAAAwGLoGzzQ3D+w8Aqv8ArjPwAAAD8TAgAAAAAAAAHTAQAAHgAAAIJQcqdo4dw/sPAKr/AK4z8AAAA/IgIAAAAAAAAB1AEAAB4AAAAELIa+wQPdP5hv+ZZv+eI/AAAAPyICAAAAAAAAAdUBAAAeAAAABCyGvsED3T+A7ud+7ufiPwAAAD8yAgAAAAAAAAHWAQAAHgAAAIQHmtUaJt0/aG3WZm3W4j8AAAA/MgIAAAAAAAAB1wEAAB4AAACEB5rVGibdP1DsxE7sxOI/AAAAP0ECAAAAAAAAAdgBAAAeAAAABuOt7HNI3T9Q7MRO7MTiPwAAAD9RAgAAAAAAAAHZAQAAHgAAAIi+wQPNat0/OGuzNmuz4j8AAAA/UQIAAAAAAAAB2gEAAB4AAACKdekxf6/dPyDqoR7qoeI/AAAAP1ECAAAAAAAAAdsBAAAeAAAAzvWuArcn3j8IaZAGaZDiPwAAAD9hAgAAAAAAAAHcAQAAHgAAABR2dNPun94/8Od+7ud+4j8AAAA/YQIAAAAAAAAB3QEAAB4AAAAY5MMvUynfP/Dnfu7nfuI/AAAAP3ACAAAAAAAAAd4BAAAeAAAAHlITjLey3z/w537u537iPwAAAD+XAgAAAAAAAAHfAQAAHgAAADJpbK53FeA/8Od+7ud+4j8AAAA/lwIAAAAAAAAB4AEAAB4AAACTO0ULZ0DgP9ZmbdZmbeI/AAAAP6cCAAAAAAAAAeEBAAAeAAAAFBdZIsBi4D/WZm3WZm3iPwAAAD+nAgAAAAAAAAHiAQAAHgAAALb7p/OCfOA/1mZt1mZt4j8AAAA/pwIAAAAAAAAB4wEAAB4AAABW4PbERZbgP9ZmbdZmbeI/AAAAP7YCAAAAAAAAAeQBAAAeAAAA+MRFlgiw4D/WZm3WZm3iPwAAAD+2AgAAAAAAAAHlAQAAHgAAALiyzyE1weA/1mZt1mZt4j8AAAA/xgIAAAAAAAAB5gEAAB4AAACYqZRny8ngP9ZmbdZmbeI/AAAAP9UCAAAAAAAAAecBAAAeAAAAeqBZrWHS4D/WZm3WZm3iPwAAAD/1AgAAAAAAAAHoAQAAHgAAAFiXHvP32uA/1mZt1mZt4j8AAAA/BAMAAAAAAAAB6QEAAB4AAAAahah+JOzgP9ZmbdZmbeI/AAAAPwQDAAAAAAAAAeoBAAAeAAAAvGn3T+cF4T/WZm3WZm3iPwAAAD8EAwAAAAAAAAHrAQAAHgAAADxFC2dAKOE/1mZt1mZt4j8AAAA/FAMAAAAAAAAB7AEAAB4AAACeF+TDL1PhP9ZmbdZmbeI/AAAAPyQDAAAAAAAAAe0BAAAeAAAA4OCBZrWG4T/WZm3WZm3iPwAAAD8kAwAAAAAAAAHuAQAAHgAAAEKzWsOkseE/1mZt1mZt4j8AAAA/MwMAAAAAAAAB7wEAAB4AAABkc72rwO3hP9ZmbdZmbeI/AAAAPzMDAAAAAAAAAfABAAAeAAAA5E7RwhkQ4j/WZm3WZm3iPwAAAD8zAwAAAAAAAAHxAQAAHgAAAEYhqh8JO+I/1mZt1mZt4j8AAAA/QwMAAAAAAAAB8gEAAB4AAADoBfnwy1TiP9ZmbdZmbeI/AAAAP1IDAAAAAAAAAfMBAAAeAAAAqPOCfPhl4j/WZm3WZm3iPwAAAD9SAwAAAAAAAAH0AQAAHgAAAKjzgnz4ZeI/vuVbvuVb4j8AAAA/YgMAAAAAAAAB9QEAAB4AAACI6kfCjm7iP77lW77lW+I/AAAAP3IDAAAAAAAAAfYBAAAeAAAAiOpHwo5u4j+oZEqmZEriPwAAAD+RAwAAAAAAAAH3AQAAHgAAAGjhDAgld+I/juM4juM44j8AAAA/oQMAAAAAAAAB+AEAAB4AAABo4QwIJXfiP3ZiJ3ZiJ+I/AAAAP7ADAAAAAAAAAfkBAAAeAAAAKs+Wk1GI4j9GYARGYATiPwAAAD/AAwAAAAAAAAH6AQAAHgAAACrPlpNRiOI/Lt/yLd/y4T8AAAA/wAMAAAAAAAAB+wEAAB4AAAAKxlvZ55DiPxZe4RVe4eE/AAAAP88DAAAAAAAAAfwBAAAeAAAACsZb2eeQ4j/+3M/93M/hPwAAAD/PAwAAAAAAAAH9AQAAHgAAAOq8IB9+meI/ztqszdqs4T8AAAA/zwMAAAAAAAAB/gEAAB4AAADqvCAffpniP7ZZm7VZm+E/AAAAP98DAAAAAAAAAf8BAAAeAAAA6rwgH36Z4j+GV3iFV3jhPwAAAD/vAwAAAAAAAAEAAgAAHgAAAMqz5WQUouI/VlVVVVVV4T8AAAA/7wMAAAAAAAABAQIAAB4AAACqqqqqqqriPyZTMiVTMuE/AAAAP/4DAAAAAAAAAQICAAAeAAAAjKFv8ECz4j/2UA/1UA/hPwAAAD/+AwAAAAAAAAEDAgAAHgAAAIyhb/BAs+I/xk7sxE7s4D8AAAA//gMAAAAAAAABBAIAAB4AAABsmDQ217viP5ZMyZRMyeA/AAAAPw4EAAAAAAAAAQUCAAAeAAAATI/5e23E4j9kSqZkSqbgPwAAAD8OBAAAAAAAAAEGAgAAHgAAACyGvsEDzeI/NkiDNEiD4D8AAAA/HgQAAAAAAAABBwIAAB4AAAAshr7BA83iP+7ETuzETuA/AAAAPy0EAAAAAAAAAQgCAAAeAAAADH2DB5rV4j/UQz3UQz3gPwAAAD8tBAAAAAAAAAEJAgAAHgAAAAx9gwea1eI/jMAIjMAI4D8AAAA/LQQAAAAAAAABCgIAAB4AAAAMfYMHmtXiP4h6qId6qN8/AAAAPz0EAAAAAAAAAQsCAAAeAAAADH2DB5rV4j9YeIVXeIXfPwAAAD89BAAAAAAAAAEMAgAAHgAAAAx9gwea1eI/+HM/93M/3z8AAAA/TAQAAAAAAAABDQIAAB4AAAAshr7BA83iP5hv+ZZv+d4/AAAAP1wEAAAAAAAAAQ4CAAAeAAAALIa+wQPN4j84a7M2a7PePwAAAD9cBAAAAAAAAAEPAgAAHgAAAGyYNDbXu+I/qGRKpmRK3j8AAAA/bAQAAAAAAAABEAIAAB4AAACqqqqqqqriP0hgBEZgBN4/AAAAP2wEAAAAAAAAARECAAAeAAAA6rwgH36Z4j/kW77lW77dPwAAAD97BAAAAAAAAAESAgAAHgAAAIjqR8KObuI/VFVVVVVV3T8AAAA/ewQAAAAAAAABEwIAAB4AAAAmGG9ln0PiP8RO7MRO7Nw/AAAAP4sEAAAAAAAAARQCAAAeAAAApjxbTkYh4j80SIM0SIPcPwAAAD+LBAAAAAAAAAEVAgAAHgAAAIR8+GUq5eE/2EM91EM93D8AAAA/mwQAAAAAAAABFgIAAB4AAACgzgvy4ZfhP0Q91EM91Ns/AAAAP5sEAAAAAAAAARcCAAAeAAAAfg6pCcZb4T/kOI7jOI7bPwAAAD+qBAAAAAAAAAEYAgAAHgAAAFxORiGqH+E/hDRIgzRI2z8AAAA/qgQAAAAAAAABGQIAAB4AAAA6juM4juPgP1QyJVMyJds/AAAAP7oEAAAAAAAAARoCAAAeAAAAVuD2xEWW4D8kMAIjMALbPwAAAD+6BAAAAAAAAAEbAgAAHgAAAJM7RQtnQOA/9C3f8i3f2j8AAAA/yQQAAAAAAAABHAIAAB4AAABeG7EuPebfP8QrvMIrvNo/AAAAP9kEAAAAAAAAAR0CAAAeAAAAmr/XRqxL3z/EK7zCK7zaPwAAAD/ZBAAAAAAAAAEeAgAAHgAAABR2dNPun94/xCu8wiu82j8AAAA/2QQAAAAAAAABHwIAAB4AAAAOCCV3ihbeP8QrvMIrvNo/AAAAP+kEAAAAAAAAASACAAAeAAAARqxLj/l73T/EK7zCK7zaPwAAAD/4BAAAAAAAAAEhAgAAHgAAAAJ1XpAPv9w/lCmZkimZ2j8AAAA/+AQAAAAAAAABIgIAAB4AAAB6K/scUhPcP5QpmZIpmdo/AAAAP/gEAAAAAAAAASMCAAAeAAAAcgaEkjtF2z9kJ3ZiJ3baPwAAAD8IBQAAAAAAAAEkAgAAHgAAACrPlpNRiNo/NCVTMiVT2j8AAAA/CAUAAAAAAAABJQIAAB4AAAAiqh8JO7rZPwIjMAIjMNo/AAAAPxgFAAAAAAAAASYCAAAeAAAAnGC8lX0O2T/SIA3SIA3aPwAAAD8YBQAAAAAAAAEnAgAAHgAAABQXWSLAYtg/0iAN0iAN2j8AAAA/JwUAAAAAAAABKAIAAB4AAADM32sj1qXXP9IgDdIgDdo/AAAAPycFAAAAAAAAASkCAAAeAAAAhqh+JOzo1j/SIA3SIA3aPwAAAD83BQAAAAAAAAEqAgAAHgAAAABfG7EuPdY/0iAN0iAN2j8AAAA/NwUAAAAAAAABKwIAAB4AAAC4Jy6yRIDVP9IgDdIgDdo/AAAAP0YFAAAAAAAAASwCAAAeAAAAcvBAs1rD1D/SIA3SIA3aPwAAAD9GBQAAAAAAAAEtAgAAHgAAAOim3T+dF9Q/0iAN0iAN2j8AAAA/VgUAAAAAAAABLgIAAB4AAACib/BAs1rTP9IgDdIgDdo/AAAAP1YFAAAAAAAAAS8CAAAeAAAA3BMXWSLA0j/SIA3SIA3aPwAAAD9mBQAAAAAAAAEwAgAAHgAAAJbcKVo4A9I/0iAN0iAN2j8AAAA/ZgUAAAAAAAABMQIAAB4AAACMt7LPITXRP9IgDdIgDdo/AAAAP3UFAAAAAAAAATICAAAeAAAAxKSxud5V0D/SIA3SIA3aPwAAAD91BQAAAAAAAAEzAgAAHgAAAPQjYUc37c4/pB7qoR7q2T8AAAA/hQUAAAAAAAABNAIAAB4AAADk2XIyClHNPxQYgREYgdk/AAAAP4UFAAAAAAAAATUCAAAeAAAA1I+EHd20yz/iFV7hFV7ZPwAAAD+VBQAAAAAAAAE2AgAAHgAAAERqgvFW9sk/ghEYgREY2T8AAAA/lQUAAAAAAAABNwIAAB4AAAA8juM4juPIPyIN0iAN0tg/AAAAP6QFAAAAAAAAATgCAAAeAAAAMLJEgMXQxz8iDdIgDdLYPwAAAD+kBQAAAAAAAAE5AgAAHgAAACSNzfWuAsc/8gqv8Aqv2D8AAAA/wwUAAAAAAAABOgIAAB4AAAAcaFZrmDTGP/IKr/AKr9g/AAAAP8MFAAAAAAAAATsCAAAeAAAAlGfLyShExT/yCq/wCq/YPwAAAD/DBQAAAAAAAAE8AgAAHgAAAAxnQCi5U8Q/8gqv8Aqv2D8AAAA/0wUAAAAAAAABPQIAAB4AAACEHd20+6fDP/IKr/AKr9g/AAAAP9MFAAAAAAAAAT4CAAAeAAAAfPhlKuXZwj/yCq/wCq/YPwAAAD/jBQAAAAAAAAE/AgAAHgAAAPSuArcnLsI/8gqv8Aqv2D8AAAA/4wUAAAAAAAABQAIAAB4AAABwZZ9DaoLBP/IKr/AKr9g/AAAAP/IFAAAAAAAAAUECAAAeAAAA6Bs80KzWwD/yCq/wCq/YPwAAAD/yBQAAAAAAAAFCAgAAHgAAAOSt7HNITcA/8gqv8Aqv2D8AAAA/AgYAAAAAAAABQwIAAB4AAAC4fzovyIe/P/IKr/AKr9g/AAAAPwIGAAAAAAAAAUQCAAAeAAAAsDVMGpvrvT8iDdIgDdLYPwAAAD8SBgAAAAAAAAFFAgAAHgAAAKDrXQVuT7w/Ug/1UA/12D8AAAA/IQYAAAAAAAABRgIAAB4AAABg6Bs80Ky2PxQYgREYgdk/AAAAPyEGAAAAAAAAAUcCAAAeAAAAQAtnQCi5sz9CGqRBGqTZPwAAAD8xBgAAAAAAAAFIAgAAHgAAADBTKc+Wk7E/0iAN0iAN2j8AAAA/QAYAAAAAAAABSQIAAB4AAADgwy9TKc+mP5QpmZIpmdo/AAAAP0AGAAAAAAAAAUoCAAAeAAAAwMEDzWoNoz/EK7zCK7zaPwAAAD9QBgAAAAAAAAFLAgAAHgAAAEB/r41Yl54/9C3f8i3f2j8AAAA/UAYAAAAAAAABTAIAAB4AAAAADzSrNUyaP/Qt3/It39o/AAAAP2AGAAAAAAAAAU0CAAAeAAAA4HpXgdsTlz/0Ld/yLd/aPwAAAD9gBgAAAAAAAAFOAgAAHgAAAODCGRBK7pQ/JDACIzAC2z8AAAA/bwYAAAAAAAABTwIAAB4AAADA5npXgduTPyQwAiMwAts/AAAAP28GAAAAAAAAAVACAAAeAAAAwOZ6V4Hbkz9UMiVTMiXbPwAAAD9/BgAAAAAAAAFRAgAAHgAAAMAK3J64yJI/VDIlUzIl2z8AAAA/fwYAAAAAAAABUgIAAB4AAADALj3m77WRP1QyJVMyJds/AAAAP54GAAAAAAAAAVMCAAAeAAAAoFKeLSejkD9UMiVTMiXbPwAAAD+uBgAAAAAAAAFUAgAAHgAAAKBSni0no5A/hDRIgzRI2z8AAAA/rgYAAAAAAAABVQIAAB4AAABA7f7pvCCPP4Q0SIM0SNs/AAAAP70GAAAAAAAAAVYCAAAeAAAAIDXBeCv7jD+ENEiDNEjbPwAAAD/NBgAAAAAAAAFXAgAAHgAAACB9gwea1Yo/tDZrszZr2z8AAAA/7AYAAAAAAAABWAIAAB4AAAAAxUWWCLCIP+Q4juM4jts/AAAAP+wGAAAAAAAAAVkCAAAeAAAA4AwIJXeKhj8UO7ETO7HbPwAAAD8MBwAAAAAAAAFaAgAAHgAAAOBUyrPlZIQ/RD3UQz3U2z8AAAA/GwcAAAAAAAABWwIAAB4AAADgVMqz5WSEP6RBGqRBGtw/AAAAPysHAAAAAAAAAVwCAAAeAAAAwJyMQlQ/gj+kQRqkQRrcPwAAAD8rBwAAAAAAAAFdAgAAHgAAAKDkTtHCGYA/BEZgBEZg3D8AAAA/KwcAAAAAAAABXgIAAB4AAACg5E7RwhmAPzRIgzRIg9w/AAAAPzoHAAAAAAAAAV8CAAAeAAAAwFgiwGLoez+UTMmUTMncPwAAAD9KBwAAAAAAAAFgAgAAHgAAAMBYIsBi6Hs/+FAP9VAP3T8AAAA/SgcAAAAAAAABYQIAAB4AAADAWCLAYuh7P4hXeIVXeN0/AAAAP1oHAAAAAAAAAWICAAAeAAAAgOim3T+ddz8YXuEVXuHdPwAAAD9aBwAAAAAAAAFjAgAAHgAAAIDopt0/nXc/2GZt1mZt3j8AAAA/iQcAAAAAAAABZAIAAB4AAACAeCv7HFJzP7zCK7zCK+A/AAAAP6gHAAAAAAAAAWUCAAAeAAAAwFgiwGLoez+szdqszdrgPwAAAD+oBwAAAAAAAAFmAgAAHgAAAKDkTtHCGYA/3s/93M/94D8AAAA/qAcAAAAAAAABZwIAAB4AAADgVMqz5WSEPyZTMiVTMuE/AAAAP7cHAAAAAAAAAWgCAAAeAAAA4FTKs+VkhD8+1EM91EPhPwAAAD+3BwAAAAAAAAFpAgAAHgAAAADFRZYIsIg/VlVVVVVV4T8AAAA/xwcAAAAAAAABagIAAB4AAAAgfYMHmtWKP27WZm3WZuE/AAAAP8cHAAAAAAAAAWsCAAAeAAAAIDXBeCv7jD+GV3iFV3jhPwAAAD/XBwAAAAAAAAFsAgAAHgAAACA1wXgr+4w/ntiJndiJ4T8AAAA/1wcAAAAAAAABbQIAAB4AAABA7f7pvCCPP57YiZ3YieE/AAAAP+YHAAAAAAAAAW4CAAAeAAAAQO3+6bwgjz+2WZu1WZvhPwAAAD/mBwAAAAAAAAFvAgAAHgAAAKBSni0no5A/tlmbtVmb4T8AAAA/9gcAAAAAAAABcAIAAB4AAADALj3m77WRP7ZZm7VZm+E/AAAAPwYIAAAAAAAAAXECAAAeAAAAwC495u+1kT+e2Imd2InhPwAAAD9jCAAAAAAAAAFyAgAAHgAAADQglNwpWsg/dmIndmIn6j8AAAA/AAAAAAAAAAABcwIAAB4AAAC0RIDF0DfIP3ZiJ3ZiJ+o/AAAAPxAAAAAAAAAAAXQCAAAeAAAAtESAxdA3yD+Q4ziO4zjqPwAAAD8vAAAAAAAAAAF1AgAAHgAAALCNWJce88c/kOM4juM46j8AAAA/LwAAAAAAAAABdgIAAB4AAAAwskSAxdDHP77lW77lW+o/AAAAPz4AAAAAAAAAAXcCAAAeAAAAqB8JO7ppxz/w537u537qPwAAAD8+AAAAAAAAAAF4AgAAHgAAACTWpcf8vcY/IOqhHuqh6j8AAAA/TgAAAAAAAAABeQIAAB4AAAAcaFZrmDTGP07sxE7sxOo/AAAAP14AAAAAAAAAAXoCAAAeAAAAmB7z99qIxT9obdZmbdbqPwAAAD9eAAAAAAAAAAF7AgAAHgAAABSMt7LPIcU/lm/5lm/56j8AAAA/bQAAAAAAAAABfAIAAB4AAAAIsBj6Bg/EP/hzP/dzP+s/AAAAP30AAAAAAAAAAX0CAAAeAAAAhB3dtPunwz8qdmIndmLrPwAAAD99AAAAAAAAAAF+AgAAHgAAAIBmtYZJY8M/WHiFV3iF6z8AAAA/jQAAAAAAAAABfwIAAB4AAAAAi6Fv8EDDP4h6qId6qOs/AAAAP40AAAAAAAAAAYACAAAeAAAAfPhlKuXZwj/qfu7nfu7rPwAAAD+cAAAAAAAAAAGBAgAAHgAAAPwcUhOMt8I/GIERGIER7D8AAAA/nAAAAAAAAAABggIAAB4AAAD8HFITjLfCP2AERmAERuw/AAAAP6wAAAAAAAAAAYMCAAAeAAAAeEE+/DKVwj+SBmmQBmnsPwAAAD+7AAAAAAAAAAGEAgAAHgAAAPhlKuXZcsI/wgiMwAiM7D8AAAA/uwAAAAAAAAABhQIAAB4AAAD4ZSrl2XLCPwqMwAiMwOw/AAAAP7sAAAAAAAAAAYYCAAAeAAAA+GUq5dlywj8iDdIgDdLsPwAAAD/LAAAAAAAAAAGHAgAAHgAAAPhlKuXZcsI/Oo7jOI7j7D8AAAA/ywAAAAAAAAABiAIAAB4AAAD4ZSrl2XLCP1IP9VAP9ew/AAAAP9sAAAAAAAAAAYkCAAAeAAAA+GUq5dlywj+CERiBERjtPwAAAD/mAAAAAAAAAAGKAgAAHgAAAHhBPvwylcI/tBM7sRM77T8AAAA/9QAAAAAAAAABiwIAAB4AAAB4QT78MpXCP8qUTMmUTO0/AAAAP/UAAAAAAAAAAYwCAAAeAAAA/BxSE4y3wj/8lm/5lm/tPwAAAD8FAQAAAAAAAAGNAgAAHgAAAHz4ZSrl2cI/KpmSKZmS7T8AAAA/BQEAAAAAAAABjgIAAB4AAACAr41Ylx7DP0QapEEapO0/AAAAPxUBAAAAAAAAAY8CAAAeAAAAgK+NWJcewz9yHMdxHMftPwAAAD8VAQAAAAAAAAGQAgAAHgAAAACLoW/wQMM/chzHcRzH7T8AAAA/JAEAAAAAAAABkQIAAB4AAACAZrWGSWPDP6Ie6qEe6u0/AAAAPyQBAAAAAAAAAZICAAAeAAAABELJnaKFwz+6n/u5n/vtPwAAAD9DAQAAAAAAAAGTAgAAHgAAAIQd3bT7p8M/1CAN0iAN7j8AAAA/UwEAAAAAAAABlAIAAB4AAACI1ATjrezDPwQjMAIjMO4/AAAAP2MBAAAAAAAAAZUCAAAeAAAACLAY+gYPxD8EIzACIzDuPwAAAD9jAQAAAAAAAAGWAgAAHgAAAAxnQCi5U8Q/HKRBGqRB7j8AAAA/cgEAAAAAAAABlwIAAB4AAACMQlQ/EnbEPxykQRqkQe4/AAAAP4IBAAAAAAAAAZgCAAAeAAAAkPl7bcS6xD8yJVMyJVPuPwAAAD+CAQAAAAAAAAGZAgAAHgAAAJCwo5t2/8Q/MiVTMiVT7j8AAAA/ggEAAAAAAAABmgIAAB4AAAAUQ9/ggWbFPzIlUzIlU+4/AAAAP5IBAAAAAAAAAZsCAAAeAAAAmNUaJo3NxT8yJVMyJVPuPwAAAD+SAQAAAAAAAAGcAgAAHgAAACAffplKecY/MiVTMiVT7j8AAAA/kgEAAAAAAAABnQIAAB4AAAAkjc31rgLHPzIlUzIlU+4/AAAAP6EBAAAAAAAAAZ4CAAAeAAAAMLJEgMXQxz9MpmRKpmTuPwAAAD+hAQAAAAAAAAGfAgAAHgAAALj7p/OCfMg/TKZkSqZk7j8AAAA/sQEAAAAAAAABoAIAAB4AAABA/DKV8mzJP0ymZEqmZO4/AAAAP8ABAAAAAAAAAaECAAAeAAAAxEWWCLAYyj9kJ3ZiJ3buPwAAAD/AAQAAAAAAAAGiAgAAHgAAANAhNcF4K8s/ZCd2Yid27j8AAAA/0AEAAAAAAAABowIAAB4AAABYIsBi6BvMP3yoh3qoh+4/AAAAP9ABAAAAAAAAAaQCAAAeAAAA5CJLBFgMzT98qId6qIfuPwAAAD/gAQAAAAAAAAGlAgAAHgAAAOz+6bwgH84/lCmZkimZ7j8AAAA/4AEAAAAAAAABpgIAAB4AAAD42oh16THPP8YrvMIrvO4/AAAAP+ABAAAAAAAAAacCAAAeAAAAArcnLrJE0D/crM3arM3uPwAAAD/vAQAAAAAAAAGoAgAAHgAAAEg37f7pvNA/9C3f8i3f7j8AAAA//wEAAAAAAAABqQIAAB4AAABMpTxbTkbRPw6v8Aqv8O4/AAAAP/8BAAAAAAAAAaoCAAAeAAAAVBOMt7LP0T88sRM7sRPvPwAAAD8PAgAAAAAAAAGrAgAAHgAAAJiTUYjqR9I/hDRIgzRI7z8AAAA/DwIAAAAAAAABrAIAAB4AAAAcJo3N9a7SP4Q0SIM0SO8/AAAAPx4CAAAAAAAAAa0CAAAeAAAAoLjIEgEW0z+etVmbtVnvPwAAAD8eAgAAAAAAAAGuAgAAHgAAAOCBZrWGSdM/tDZrszZr7z8AAAA/LgIAAAAAAAABrwIAAB4AAADiOI7jOI7TP7Q2a7M2a+8/AAAAPy4CAAAAAAAAAbACAAAeAAAAJgIshr7B0z+0NmuzNmvvPwAAAD89AgAAAAAAAAGxAgAAHgAAACi5U7RwBtQ/zLd8y7d87z8AAAA/PQIAAAAAAAABsgIAAB4AAAAscHviIkvUP8y3fMu3fO8/AAAAP00CAAAAAAAAAbMCAAAeAAAALiejENWP1D/mOI7jOI7vPwAAAD9NAgAAAAAAAAG0AgAAHgAAALK53lXg9tQ/5jiO4ziO7z8AAAA/XQIAAAAAAAABtQIAAB4AAAB2XpAPv0zVP/y5n/u5n+8/AAAAP10CAAAAAAAAAbYCAAAeAAAAut5V4PbE1T/8uZ/7uZ/vPwAAAD9sAgAAAAAAAAG3AgAAHgAAAL5MpTxbTtY//Lmf+7mf7z8AAAA/bAIAAAAAAAABuAIAAB4AAAAGzWoNk8bWP/y5n/u5n+8/AAAAP3wCAAAAAAAAAbkCAAAeAAAAjBbOgFBy1z/8uZ/7uZ/vPwAAAD+MAgAAAAAAAAG6AgAAHgAAAJQ7RQtnQNg//Lmf+7mf7z8AAAA/jAIAAAAAAAABuwIAAB4AAACcYLyVfQ7ZP/y5n/u5n+8/AAAAP5sCAAAAAAAAAbwCAAAeAAAA4peplGfL2T/8uZ/7uZ/vPwAAAD+bAgAAAAAAAAG9AgAAHgAAALAY+gYPNNs/FjuxEzux7z8AAAA/qwIAAAAAAAABvgIAAB4AAAA0qzVMGpvbPxY7sRM7se8/AAAAP6sCAAAAAAAAAb8CAAAeAAAAeHTT7p/O2z8WO7ETO7HvPwAAAD+6AgAAAAAAAAHAAgAAHgAAAPpP5wX58Ns/FjuxEzux7z8AAAA/ugIAAAAAAAABwQIAAB4AAAC4PXGRJQLcPxY7sRM7se8/AAAAP8oCAAAAAAAAAcICAAAeAAAAeiv7HFIT3D8WO7ETO7HvPwAAAD/aAgAAAAAAAAHDAgAAHgAAAHor+xxSE9w//Lmf+7mf7z8AAAA/6QIAAAAAAAABxAIAAB4AAAA6GYWofiTcP/y5n/u5n+8/AAAAP/kCAAAAAAAAAcUCAAAeAAAA/AYPNKs13D/8uZ/7uZ/vPwAAAD8VAwAAAAAAAAHGAgAAHgAAALr0mL/XRtw//Lmf+7mf7z8AAAA/FQMAAAAAAAABxwIAAB4AAAA80KzWMGncP+Y4juM4ju8/AAAAPyQDAAAAAAAAAcgCAAAeAAAAvqvA7YmL3D/Mt3zLt3zvPwAAAD8kAwAAAAAAAAHJAgAAHgAAAAJ1XpAPv9w/tDZrszZr7z8AAAA/NAMAAAAAAAABygIAAB4AAACCUHKnaOHcP7Q2a7M2a+8/AAAAPzQDAAAAAAAAAcsCAAAeAAAABCyGvsED3T+0NmuzNmvvPwAAAD9DAwAAAAAAAAHMAgAAHgAAAIQHmtUaJt0/nrVZm7VZ7z8AAAA/QwMAAAAAAAABzQIAAB4AAACEB5rVGibdP4Q0SIM0SO8/AAAAP1MDAAAAAAAAAc4CAAAeAAAARPUjYUc33T+ENEiDNEjvPwAAAD9jAwAAAAAAAAHPAgAAHgAAAET1I2FHN90/bLM2a7M27z8AAAA/kgMAAAAAAAAB0AIAAB4AAAAG463sc0jdP2yzNmuzNu8/AAAAP9ADAAAAAAAAAdECAAAeAAAAxtA3eKBZ3T9WMiVTMiXvPwAAAD/QAwAAAAAAAAHSAgAAHgAAAIi+wQPNat0/PLETO7ET7z8AAAA/4AMAAAAAAAAB0wIAAB4AAABGrEuP+XvdPw6v8Aqv8O4/AAAAP+ADAAAAAAAAAdQCAAAeAAAAyIdfplKe3T8Or/AKr/DuPwAAAD/vAwAAAAAAAAHVAgAAHgAAAMiHX6ZSnt0/9C3f8i3f7j8AAAA/7wMAAAAAAAAB1gIAAB4AAABKY3O9q8DdP9yszdqsze4/AAAAP/8DAAAAAAAAAdcCAAAeAAAADFH9SNjR3T/GK7zCK7zuPwAAAD8PBAAAAAAAAAHYAgAAHgAAAMo+h9QE490/xiu8wiu87j8AAAA/HgQAAAAAAAAB2QIAAB4AAACMLBFgMfTdP6yqqqqqqu4/AAAAPx4EAAAAAAAAAdoCAAAeAAAADggld4oW3j+UKZmSKZnuPwAAAD8uBAAAAAAAAAHbAgAAHgAAAM71rgK3J94/ZCd2Yid27j8AAAA/LgQAAAAAAAAB3AIAAB4AAACQ4ziO4zjeP0ymZEqmZO4/AAAAPz0EAAAAAAAAAd0CAAAeAAAATtHCGRBK3j8yJVMyJVPuPwAAAD89BAAAAAAAAAHeAgAAHgAAANCs1jBpbN4/HKRBGqRB7j8AAAA/TQQAAAAAAAAB3wIAAB4AAADQrNYwaWzeP+qhHuqhHu4/AAAAP00EAAAAAAAAAeACAAAeAAAA0KzWMGls3j/UIA3SIA3uPwAAAD9dBAAAAAAAAAHhAgAAHgAAAJKaYLyVfd4/up/7uZ/77T8AAAA/bAQAAAAAAAAB4gIAAB4AAACSmmC8lX3eP6Ie6qEe6u0/AAAAP2wEAAAAAAAAAeMCAAAeAAAAUojqR8KO3j+MndiJndjtPwAAAD98BAAAAAAAAAHkAgAAHgAAAFKI6kfCjt4/chzHcRzH7T8AAAA/fAQAAAAAAAAB5QIAAB4AAABSiOpHwo7eP1qbtVmbte0/AAAAP3wEAAAAAAAAAeYCAAAeAAAAUojqR8KO3j9EGqRBGqTtPwAAAD+MBAAAAAAAAAHnAgAAHgAAAFKI6kfCjt4/KpmSKZmS7T8AAAA/mwQAAAAAAAAB6AIAAB4AAABSiOpHwo7eP/yWb/mWb+0/AAAAP5sEAAAAAAAAAekCAAAeAAAAUojqR8KO3j/iFV7hFV7tPwAAAD+rBAAAAAAAAAHqAgAAHgAAAJKaYLyVfd4/ypRMyZRM7T8AAAA/qwQAAAAAAAAB6wIAAB4AAACSmmC8lX3eP4IRGIERGO0/AAAAP7oEAAAAAAAAAewCAAAeAAAA0KzWMGls3j+CERiBERjtPwAAAD+6BAAAAAAAAAHtAgAAHgAAABC/TKU8W94/Ug/1UA/17D8AAAA/ygQAAAAAAAAB7gIAAB4AAABO0cIZEErePzqO4ziO4+w/AAAAP8oEAAAAAAAAAe8CAAAeAAAAzvWuArcn3j8iDdIgDdLsPwAAAD/aBAAAAAAAAAHwAgAAHgAAAIwsEWAx9N0/8gqv8Aqv7D8AAAA/2gQAAAAAAAAB8QIAAB4AAADIh1+mUp7dP6iHeqiHeuw/AAAAP+kEAAAAAAAAAfICAAAeAAAAxtA3eKBZ3T96hVd4hVfsPwAAAD/pBAAAAAAAAAHzAgAAHgAAAEI+/DKV8tw/MgIjMAIj7D8AAAA/+QQAAAAAAAAB9AIAAB4AAAD+vTZiXXrcPwIAAAAAAOw/AAAAP/kEAAAAAAAAAfUCAAAeAAAAuD1xkSUC3D/Q/dzP/dzrPwAAAD8JBQAAAAAAAAH2AgAAHgAAAHa9q8Dtids/ovu5n/u56z8AAAA/CQUAAAAAAAAB9wIAAB4AAABwT1xkiQDbP3L5lm/5lus/AAAAPxgFAAAAAAAAAfgCAAAeAAAAKBhvZZ9D2j9A93M/93PrPwAAAD8YBQAAAAAAAAH5AgAAHgAAAN7ggWa1htk/EPVQD/VQ6z8AAAA/KAUAAAAAAAAB+gIAAB4AAAAahah+JOzYP/hzP/dzP+s/AAAAPygFAAAAAAAAAfsCAAAeAAAAlDtFC2dA2D/g8i3f8i3rPwAAAD83BQAAAAAAAAH8AgAAHgAAAMzfayPWpdc/4PIt3/It6z8AAAA/NwUAAAAAAAAB/QIAAB4AAADGcRzHcRzXP+DyLd/yLes/AAAAP0cFAAAAAAAAAf4CAAAeAAAAwgPNag2T1j/g8i3f8i3rPwAAAD9HBQAAAAAAAAH/AgAAHgAAALyVfQ6pCdY/4PIt3/It6z8AAAA/VwUAAAAAAAABAAMAAB4AAAB6Fbg9cZHVP+DyLd/yLes/AAAAP2YFAAAAAAAAAQEDAAAeAAAANJXybDkZ1T/g8i3f8i3rPwAAAD9mBQAAAAAAAAECAwAAHgAAAPAULZwBodQ/4PIt3/It6z8AAAA/ZgUAAAAAAAABAwMAAB4AAADopt0/nRfUP+DyLd/yLes/AAAAP3YFAAAAAAAAAQQDAAAeAAAA4jiO4ziO0z/g8i3f8i3rPwAAAD92BQAAAAAAAAEFAwAAHgAAAN7KPofUBNM/4PIt3/It6z8AAAA/hgUAAAAAAAABBgMAAB4AAABYgdsTF1nSP+DyLd/yLes/AAAAP4YFAAAAAAAAAQcDAAAeAAAA0jd4oFmt0T/g8i3f8i3rPwAAAD+VBQAAAAAAAAEIAwAAHgAAAMgSARZD39A/yHEcx3Ec6z8AAAA/lQUAAAAAAAABCQMAAB4AAABCyZ2ihTPQP8hxHMdxHOs/AAAAP6UFAAAAAAAAAQoDAAAeAAAA9CNhRzftzj/IcRzHcRzrPwAAAD+0BQAAAAAAAAELAwAAHgAAAGhsrncVuM0/yHEcx3Ec6z8AAAA/tAUAAAAAAAABDAMAAB4AAADctPun84LMP8hxHMdxHOs/AAAAP8QFAAAAAAAAAQ0DAAAeAAAA1Nhc7ypwyz/IcRzHcRzrPwAAAD/EBQAAAAAAAAEOAwAAHgAAAEghqh8JO8o/yHEcx3Ec6z8AAAA/xAUAAAAAAAABDwMAAB4AAABA/DKV8mzJP8hxHMdxHOs/AAAAP9QFAAAAAAAAARADAAAeAAAAuPun84J8yD/IcRzHcRzrPwAAAD/jBQAAAAAAAAERAwAAHgAAAKzWMGlsrsc/yHEcx3Ec6z8AAAA/4wUAAAAAAAABEgMAAB4AAACoaOEMCCXHP8hxHMdxHOs/AAAAP/MFAAAAAAAAARMDAAAeAAAAIB9+mUp5xj/g8i3f8i3rPwAAAD/zBQAAAAAAAAEUAwAAHgAAABj6Bg80q8U/4PIt3/It6z8AAAA/AwYAAAAAAAABFQMAAB4AAAAUjLeyzyHFP+DyLd/yLes/AAAAPwMGAAAAAAAAARYDAAAeAAAAiIssEWAxxD/4cz/3cz/rPwAAAD8SBgAAAAAAAAEXAwAAHgAAAICvjViXHsM/+HM/93M/6z8AAAA/EgYAAAAAAAABGAMAAB4AAAB00+6fzgvCPxD1UA/1UOs/AAAAPyIGAAAAAAAAARkDAAAeAAAA7NJj/l4bwT8qdmIndmLrPwAAAD8iBgAAAAAAAAEaAwAAHgAAAOD2xEWWCMA/QPdzP/dz6z8AAAA/MQYAAAAAAAABGwMAAB4AAACw7HNITTC+P1h4hVd4hes/AAAAPzEGAAAAAAAAARwDAAAeAAAAoFmtYdLYvD9y+ZZv+ZbrPwAAAD9BBgAAAAAAAAEdAwAAHgAAAJAPv0ylPLs/cvmWb/mW6z8AAAA/QQYAAAAAAAABHgMAAB4AAACQoW/wQLO6P4h6qId6qOs/AAAAP1EGAAAAAAAAAR8DAAAeAAAAiOpHwo5uuj+IeqiHeqjrPwAAAD9RBgAAAAAAAAEgAwAAHgAAAIjqR8KObro/ovu5n/u56z8AAAA/YAYAAAAAAAABIQMAAB4AAACIMyCU3Cm6P6L7uZ/7ues/AAAAP4AGAAAAAAAAASIDAAAeAAAAiOpHwo5uuj+i+7mf+7nrPwAAAD/gBwAAAAAAAAEjAwAAHgAAAIjqR8KObro/unzLt3zL6z8AAAA/jAgAAAAAAAAL</ink>
</athena>
</file>

<file path=customXml/item36.xml><?xml version="1.0" encoding="utf-8"?>
<athena xmlns="http://schemas.microsoft.com/edu/athena" version="0.1.3209.0">
  <media streamable="true" recordStart="45357" recordEnd="85445" recordLength="85611"/>
</athena>
</file>

<file path=customXml/item3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A5FAAAAAAAAAX2////DEFjdGlvblR5cGVWMQEAAAAHdmFsdWVfXwAIAgAAAAAAAAABBQAAAAQAAAAJCwAAAAkMAAAAJCIAAAAAAAAB8/////b///8AAAAAAQYAAAAEAAAACQ4AAAAJDwAAAOMyAAAAAAAAAfD////2////AAAAAAUHAAAADUNsZWFyQ2FudmFzVjECAAAACVN0YXJ0VGltZQRUeXBlAAQQDEFjdGlvblR5cGVWMQIAAAACAAAAmJwAAAAAAAAB7/////b///8AAAAABQgAAAAPUGVuQXR0cmlidXRlc1YxCgAAAAdfY29sb3JBB19jb2xvclIHX2NvbG9yRwdfY29sb3JCCkZpdFRvQ3VydmUGSGVpZ2h0Dklnbm9yZVByZXNzdXJlDUlzSGlnaGxpZ2h0ZXIFU2hhcGUFV2lkdGgAAAAAAAAAAAQAAgICAgEGAQEMQnJ1c2hTaGFwZVYxAgAAAAYCAAAA/wCeSQAAAAAAAAAiQAAABe7///8MQnJ1c2hTaGFwZVYxAQAAAAd2YWx1ZV9fAAgCAAAAAQAAAAAAAAAAACJABQkAAAAKSW5rVHJhY2VWMQMAAAANTGlzdGAxK19pdGVtcwxMaXN0YDErX3NpemUPTGlzdGAxK192ZXJzaW9uBAAAGFNoYXJlZC5JbmtpbmcuSW5rUG9pbnRbXQIAAAAICAIAAAAJEwAAAOEAAADhAAAAAQsAAAAIAAAA/wCeSQAAAAAAAAAiQAAAAez////u////AQAAAAAAAAAAACJAAQwAAAAJAAAACRUAAAAbAAAAGwAAAAEOAAAACAAAAP8AnkkAAAAAAAAAIkAAAAHq////7v///wEAAAAAAAAAAAAiQAEPAAAACQAAAAkXAAAAYAAAAGA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NHwcVAAAAAAEAAAAgAAAABApJbmtQb2ludFYxAgAAAAn5AAAACfoAAAAJ+wAAAAn8AAAACf0AAAAJ/gAAAAn/AAAACQABAAAJAQEAAAkCAQAACQMBAAAJBAEAAAkFAQAACQYBAAAJBwEAAAkIAQAACQkBAAAJCgEAAAkLAQAACQwBAAAJDQEAAAkOAQAACQ8BAAAJEAEAAAkRAQAACRIBAAAJEwEAAA0FBxcAAAAAAQAAAIAAAAAECklua1BvaW50VjECAA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DSAFGAAAAApJbmtQb2ludFYxBAAAAAFYAVkOUHJlc3N1cmVGYWN0b3IJVGltZVN0YW1wAAAAAAYGCxACAAAAzxJ281sImD8Q/Wbr0G/uPwAAAD8AAAAAAAAAAAEZAAAAGAAAAKpsOGLaE5k/xAtkUrxA7j8AAAA/HwAAAAAAAAABGgAAABgAAACIxvrQWB+aP3waYbmnEe4/AAAAPx8AAAAAAAAAARsAAAAYAAAAZCC9P9cqmz98GmG5pxHuPwAAAD8uAAAAAAAAAAEcAAAAGAAAAEB6f65VNpw/NCleIJPi7T8AAAA/LgAAAAAAAAABHQAAABgAAAD4LQSMUk2ePzQpXiCT4u0/AAAAPz4AAAAAAAAAAR4AAAAYAAAA+C0EjFJNnj/oN1uHfrPtPwAAAD8+AAAAAAAAAAEfAAAAGAAAANaHxvrQWJ8/6Ddbh36z7T8AAAA/TgAAAAAAAAABIAAAABgAAADHnSXs5regP6BGWO5phO0/AAAAP04AAAAAAAAAASEAAAAYAAAAtcqGI6Y9oT9YVVVVVVXtPwAAAD9tAAAAAAAAAAEiAAAAGAAAADkFL6fg5aQ/DGRSvEAm7T8AAAA/fQAAAAAAAAABIwAAABgAAACqbDhi2hOpP8RyTyMs9+w/AAAAP30AAAAAAAAAASQAAAAYAAAAQHp/rlU2rD/Eck8jLPfsPwAAAD+MAAAAAAAAAAElAAAAGAAAANaHxvrQWK8/xHJPIyz37D8AAAA/jAAAAAAAAAABJgAAABgAAAC1yoYjpj2xP8RyTyMs9+w/AAAAP5wAAAAAAAAAAScAAAAYAAAACbv5LQSMsj/Eck8jLPfsPwAAAD+7AAAAAAAAAAEoAAAAGAAAAFh8xVd8xbc/WFVVVVVV7T8AAAA/ywAAAAAAAAABKQAAABgAAAAz1ofG+tC4P6BGWO5phO0/AAAAPyIBAAAAAAAAASoAAAAYAAAA1ofG+tBYvz80KV4gk+LtPwAAAD8iAQAAAAAAAAErAAAAGAAAAJ4l7Oa3EMA/NCleIJPi7T8AAAA/IgEAAAAAAAABLAAAABgAAADHnSXs5rfAPzQpXiCT4u0/AAAAPzIBAAAAAAAAAS0AAAAYAAAAtcqGI6Y9wT98GmG5pxHuPwAAAD8yAQAAAAAAAAEuAAAAGAAAABqOmPZEBsI/fBphuacR7j8AAAA/QQEAAAAAAAABLwAAABgAAAAJu/ktBIzCP3waYbmnEe4/AAAAP1EBAAAAAAAAATAAAAAYAAAA5RS8nIKXwz/EC2RSvEDuPwAAAD9RAQAAAAAAAAExAAAAGAAAAIYjpj2RgcQ/xAtkUrxA7j8AAAA/YAEAAAAAAAABMgAAABgAAADs5rcQMErFP8QLZFK8QO4/AAAAP2ABAAAAAAAAATMAAAAYAAAAFl/xFV/xxT/EC2RSvEDuPwAAAD9gAQAAAAAAAAE0AAAAGAAAAASMUk0ed8Y/xAtkUrxA7j8AAAA/cAEAAAAAAAABNQAAABgAAAC2bdu2bdvGP8QLZFK8QO4/AAAAP3ABAAAAAAAAATYAAAAYAAAAaU9kIL0/xz/EC2RSvEDuPwAAAD+AAQAAAAAAAAE3AAAAGAAAAKSaPO4sYcc/xAtkUrxA7j8AAAA/jwEAAAAAAAABOAAAABgAAAAbMe2JDKTHP8QLZFK8QO4/AAAAP48BAAAAAAAAATkAAAAYAAAAk8edJezmxz8Q/Wbr0G/uPwAAAD+fAQAAAAAAAAE6AAAAGAAAAM8SdvNbCMg/EP1m69Bv7j8AAAA/rwEAAAAAAAABOwAAABgAAAAKXk7ByynIP1juaYTlnu4/AAAAP74BAAAAAAAAATwAAAAYAAAA+Iqv+IqvyD9Y7mmE5Z7uPwAAAD++AQAAAAAAAAE9AAAAGAAAADPWh8b60Mg/WO5phOWe7j8AAAA/vgEAAAAAAAABPgAAABgAAACqbDhi2hPJP6DfbB36ze4/AAAAP84BAAAAAAAAAT8AAAAYAAAAIwPp/blWyT+g32wd+s3uPwAAAD/OAQAAAAAAAAFAAAAAGAAAABEwSjV53Mk/oN9sHfrN7j8AAAA/3QEAAAAAAAABQQAAABgAAADDEdOeyEDKP6DfbB36ze4/AAAAP90BAAAAAAAAAUIAAAAYAAAAKNXkcWcJyz+g32wd+s3uPwAAAD/tAQAAAAAAAAFDAAAAGAAAABcCRqkmj8s/7NBvtg797j8AAAA//QEAAAAAAAABRAAAABgAAAAFL6fg5RTMP+zQb7YO/e4/AAAAPwwCAAAAAAAAAUUAAAAYAAAAHNRBHdRBzT80wnJPIyzvPwAAAD8MAgAAAAAAAAFGAAAAGAAAAM+1yoYjps0/NMJyTyMs7z8AAAA/LAIAAAAAAAABRwAAABgAAAC94iu+4ivOPzTCck8jLO8/AAAAPzsCAAAAAAAAAUgAAAAYAAAA+C0EjFJNzj80wnJPIyzvPwAAAD87AgAAAAAAAAFJAAAAGAAAAHDEtCcykM4/NMJyTyMs7z8AAAA/OwIAAAAAAAABSgAAABgAAADoWmXDEdPOPzTCck8jLO8/AAAAPzsCAAAAAAAAAUsAAAAYAAAAX/EVX/EVzz80wnJPIyzvPwAAAD9LAgAAAAAAAAFMAAAAGAAAANaHxvrQWM8/NMJyTyMs7z8AAAA/WgIAAAAAAAABTQAAABgAAACJaU9kIL3PPzTCck8jLO8/AAAAP1oCAAAAAAAAAU4AAAAYAAAAO0vYzW8h0D80wnJPIyzvPwAAAD9qAgAAAAAAAAFPAAAAGAAAALLhiGlPZNA/NMJyTyMs7z8AAAA/agIAAAAAAAABUAAAABgAAABlwxHTnsjQPzTCck8jLO8/AAAAP3oCAAAAAAAAAVEAAAAYAAAAen+uVTYc0T80wnJPIyzvPwAAAD96AgAAAAAAAAFSAAAAGAAAACxhN7+FgNE/NMJyTyMs7z8AAAA/iQIAAAAAAAABUwAAABgAAACj9+daZcPRPzTCck8jLO8/AAAAP4kCAAAAAAAAAVQAAAAYAAAAGo6Y9kQG0j80wnJPIyzvPwAAAD+ZAgAAAAAAAAFVAAAAGAAAADBKNXncWdI/NMJyTyMs7z8AAAA/mQIAAAAAAAABVgAAABgAAAAJu/ktBIzSPzTCck8jLO8/AAAAP6kCAAAAAAAAAVcAAAAYAAAAgFGqyePO0j80wnJPIyzvPwAAAD+4AgAAAAAAAAFYAAAAGAAAALycgpdT8NI/NMJyTyMs7z8AAAA/uAIAAAAAAAABWQAAABgAAABawm5+CwHTP+zQb7YO/e4/AAAAP8gCAAAAAAAAAVoAAAAYAAAA9+daZcMR0z/s0G+2Dv3uPwAAAD/IAgAAAAAAAAFbAAAAGAAAAJUNR0x7ItM/7NBvtg797j8AAAA/1wIAAAAAAAABXAAAABgAAACVDUdMeyLTP6DfbB36ze4/AAAAP9cCAAAAAAAAAV0AAAAYAAAA0VgfGutD0z9Y7mmE5Z7uPwAAAD/nAgAAAAAAAAFeAAAAGAAAANFYHxrrQ9M/EP1m69Bv7j8AAAA/9wIAAAAAAAABXwAAABgAAAAMpPfnWmXTPxD9ZuvQb+4/AAAAP/cCAAAAAAAAAWAAAAAYAAAADKT351pl0z/EC2RSvEDuPwAAAD/3AgAAAAAAAAFhAAAAGAAAAKrJ484SdtM/xAtkUrxA7j8AAAA/FgMAAAAAAAABYgAAABgAAADlFLycgpfTP3waYbmnEe4/AAAAPyYDAAAAAAAAAWMAAAAYAAAAgzqogzqo0z80KV4gk+LtPwAAAD8mAwAAAAAAAAFkAAAAGAAAACFglGryuNM/6Ddbh36z7T8AAAA/NQMAAAAAAAABZQAAABgAAAAhYJRq8rjTP6BGWO5phO0/AAAAP0UDAAAAAAAAAWYAAAAYAAAAv4WAUarJ0z+gRljuaYTtPwAAAD9UAwAAAAAAAAFnAAAAGAAAAF2rbDhi2tM/WFVVVVVV7T8AAAA/VAMAAAAAAAABaAAAABgAAABdq2w4YtrTPwxkUrxAJu0/AAAAP2QDAAAAAAAAAWkAAAAYAAAA+tBYHxrr0z/Eck8jLPfsPwAAAD90AwAAAAAAAAFqAAAAGAAAAJj2RAbS+9M/MJBJ8QKZ7D8AAAA/dAMAAAAAAAABawAAABgAAAA2HDHtiQzUP+ieRljuaew/AAAAP3QDAAAAAAAAAWwAAAAYAAAANhwx7YkM1D+grUO/2TrsPwAAAD+DAwAAAAAAAAFtAAAAGAAAANRBHdRBHdQ/VLxAJsUL7D8AAAA/gwMAAAAAAAABbgAAABgAAADUQR3UQR3UPwjLPY2w3Os/AAAAP5MDAAAAAAAAAW8AAAAYAAAAcWcJu/kt1D/A2Tr0m63rPwAAAD+TAwAAAAAAAAFwAAAAGAAAAHFnCbv5LdQ/dOg3W4d+6z8AAAA/owMAAAAAAAABcQAAABgAAAAPjfWhsT7UPyz3NMJyT+s/AAAAP6MDAAAAAAAAAXIAAAAYAAAArbLhiGlP1D+YFC+QSfHqPwAAAD+yAwAAAAAAAAFzAAAAGAAAAK2y4YhpT9Q/UCMs9zTC6j8AAAA/wgMAAAAAAAABdAAAABgAAACtsuGIaU/UPwQyKV4gk+o/AAAAP8IDAAAAAAAAAXUAAAAYAAAAS9jNbyFg1D90TyMs9zTqPwAAAD/RAwAAAAAAAAF2AAAAGAAAAEvYzW8hYNQ/KF4gk+IF6j8AAAA/0QMAAAAAAAABdwAAABgAAABL2M1vIWDUP+BsHfrN1uk/AAAAP+EDAAAAAAAAAXgAAAAYAAAAS9jNbyFg1D+YexphuafpPwAAAD/hAwAAAAAAAAF5AAAAGAAAAEvYzW8hYNQ/vKcRlnsa6T8AAAA/8QMAAAAAAAABegAAABgAAABL2M1vIWDUP3C2Dv1m6+g/AAAAP/EDAAAAAAAAAXsAAAAYAAAAD431obE+1D/g0wjLPY3oPwAAAD8ABAAAAAAAAAF8AAAAGAAAAA+N9aGxPtQ/TPECmRQv6D8AAAA/AAQAAAAAAAABfQAAABgAAADUQR3UQR3UPwAAAAAAAOg/AAAAPxAEAAAAAAAAAX4AAAAYAAAAmPZEBtL70z9sHfrN1qHnPwAAAD8QBAAAAAAAAAF/AAAAGAAAAF2rbDhi2tM/JCz3NMJy5z8AAAA/IAQAAAAAAAABgAAAABgAAAC/hYBRqsnTP9g69JutQ+c/AAAAPyAEAAAAAAAAAYEAAAAYAAAAgzqogzqo0z/8ZuvQb7bmPwAAAD8vBAAAAAAAAAGCAAAAGAAAAKrJ484SdtM/tHXoN1uH5j8AAAA/LwQAAAAAAAABgwAAABgAAAAMpPfnWmXTPyCT4gUyKeY/AAAAPz8EAAAAAAAAAYQAAAAYAAAAbn4LAaNU0z8gk+IFMinmPwAAAD8/BAAAAAAAAAGFAAAAGAAAAJUNR0x7ItM/2KHfbB365T8AAAA/TgQAAAAAAAABhgAAABgAAACVDUdMeyLTP4yw3NMIy+U/AAAAP04EAAAAAAAAAYcAAAAYAAAAWsJufgsB0z+MsNzTCMvlPwAAAD9eBAAAAAAAAAGIAAAAGAAAAFrCbn4LAdM/RL/ZOvSb5T8AAAA/XgQAAAAAAAABiQAAABgAAAC8nIKXU/DSP0S/2Tr0m+U/AAAAP24EAAAAAAAAAYoAAAAYAAAAgFGqyePO0j9Ev9k69JvlPwAAAD9uBAAAAAAAAAGLAAAAGAAAAEUG0vtzrdI/RL/ZOvSb5T8AAAA/fQQAAAAAAAABjAAAABgAAAAJu/ktBIzSP/zN1qHfbOU/AAAAP40EAAAAAAAAAY0AAAAYAAAAkiRJkiRJ0j+w3NMIyz3lPwAAAD+NBAAAAAAAAAGOAAAAGAAAAFfZcMS0J9I/aOvQb7YO5T8AAAA/nQQAAAAAAAABjwAAABgAAAAajpj2RAbSP2jr0G+2DuU/AAAAP6wEAAAAAAAAAZAAAAAYAAAA30LAKNXk0T9o69Bvtg7lPwAAAD+sBAAAAAAAAAGRAAAAGAAAAKP351plw9E/aOvQb7YO5T8AAAA/vAQAAAAAAAABkgAAABgAAAAG0vtzrbLRPyD6zdah3+Q/AAAAP8sEAAAAAAAAAZMAAAAYAAAAaKwPjfWh0T8g+s3Wod/kPwAAAD/LBAAAAAAAAAGUAAAAGAAAAMqGI6Y9kdE/IPrN1qHf5D8AAAA/ywQAAAAAAAABlQAAABgAAAAsYTe/hYDRPyD6zdah3+Q/AAAAP9sEAAAAAAAAAZYAAAAYAAAAjztL2M1v0T/UCMs9jbDkPwAAAD/rBAAAAAAAAAGXAAAAGAAAAPEVX/EVX9E/1AjLPY2w5D8AAAA/6wQAAAAAAAABmAAAABgAAABT8HIKXk7RP9QIyz2NsOQ/AAAAP/oEAAAAAAAAAZkAAAAYAAAAtcqGI6Y90T/UCMs9jbDkPwAAAD/6BAAAAAAAAAGaAAAAGAAAABilmjzuLNE/1AjLPY2w5D8AAAA/CgUAAAAAAAABmwAAABgAAADcWcJufgvRP9QIyz2NsOQ/AAAAPwoFAAAAAAAAAZwAAAAYAAAAPjTWh8b60D/UCMs9jbDkPwAAAD8aBQAAAAAAAAGdAAAAGAAAAAPp/blW2dA/1AjLPY2w5D8AAAA/GgUAAAAAAAABngAAABgAAAApeDkFL6fQP9QIyz2NsOQ/AAAAPxoFAAAAAAAAAZ8AAAAYAAAA7ixhN7+F0D/UCMs9jbDkPwAAAD8pBQAAAAAAAAGgAAAAGAAAABW8nIKXU9A/1AjLPY2w5D8AAAA/KQUAAAAAAAABoQAAABgAAAA7S9jNbyHQP9QIyz2NsOQ/AAAAPzEFAAAAAAAAAaIAAAAYAAAAiWlPZCC9zz/UCMs9jbDkPwAAAD9ABQAAAAAAAAGjAAAAGAAAANaHxvrQWM8/1AjLPY2w5D8AAAA/QAUAAAAAAAABpAAAABgAAADoWmXDEdPOP9QIyz2NsOQ/AAAAP0AFAAAAAAAAAaUAAAAYAAAANHncWcJuzj/UCMs9jbDkPwAAAD9QBQAAAAAAAAGmAAAAGAAAAIGXU/ByCs4/1AjLPY2w5D8AAAA/YAUAAAAAAAABpwAAABgAAABGTHsiA+nNP9QIyz2NsOQ/AAAAP2AFAAAAAAAAAagAAAAYAAAAz7XKhiOmzT8g+s3Wod/kPwAAAD9vBQAAAAAAAAGpAAAAGAAAABzUQR3UQc0/IPrN1qHf5D8AAAA/bwUAAAAAAAABqgAAABgAAAClPZGB9P7MP2jr0G+2DuU/AAAAP38FAAAAAAAAAasAAAAYAAAA81sIGKWazD9o69Bvtg7lPwAAAD+eBQAAAAAAAAGsAAAAGAAAAGQgvT/XKss/sNzTCMs95T8AAAA/ngUAAAAAAAABrQAAABgAAAB281sIGKXKP7Dc0wjLPeU/AAAAP64FAAAAAAAAAa4AAAAYAAAATHsiA+n9yT/8zdah32zlPwAAAD+uBQAAAAAAAAGvAAAAGAAAAOe3EDBKNck//M3Wod9s5T8AAAA/vQUAAAAAAAABsAAAABgAAABFqSaPO0vIP/zN1qHfbOU/AAAAP80FAAAAAAAAAbEAAAAYAAAAmPZEBtL7wz/8zdah32zlPwAAAD/dBQAAAAAAAAGyAAAAGAAAAEUG0vtzrcI/sNzTCMs95T8AAAA/3QUAAAAAAAABswAAABgAAAAsYTe/hYDBP2jr0G+2DuU/AAAAP+wFAAAAAAAAAbQAAAAYAAAA2XDEtCcywD8g+s3Wod/kPwAAAD/sBQAAAAAAAAG1AAAAGAAAAOhaZcMR074/1AjLPY2w5D8AAAA//AUAAAAAAAABtgAAABgAAAAc1EEd1EG9P9QIyz2NsOQ/AAAAPwwGAAAAAAAAAbcAAAAYAAAAyePOEnbzuz/UCMs9jbDkPwAAAD8MBgAAAAAAAAG4AAAAGAAAAO2JDKT357o/1AjLPY2w5D8AAAA/GwYAAAAAAAABuQAAABgAAAC8P9cqG464P9QIyz2NsOQ/AAAAPysGAAAAAAAAAboAAAAYAAAA4OUUvJyCtz/UCMs9jbDkPwAAAD8rBgAAAAAAAAG7AAAAGAAAAASMUk0ed7Y/1AjLPY2w5D8AAAA/KwYAAAAAAAABvAAAABgAAAAoMpDen2u1P9QIyz2NsOQ/AAAAPzoGAAAAAAAAAb0AAAAYAAAA1EEd1EEdtD8g+s3Wod/kPwAAAD86BgAAAAAAAAG+AAAAGAAAAG5+CwGjVLM/IPrN1qHf5D8AAAA/SgYAAAAAAAABvwAAABgAAAAajpj2RAayPyD6zdah3+Q/AAAAP0oGAAAAAAAAAcAAAAAYAAAAPjTWh8b6sD8g+s3Wod/kPwAAAD9aBgAAAAAAAAHBAAAAGAAAANaHxvrQWK8/aOvQb7YO5T8AAAA/aQYAAAAAAAABwgAAABgAAAAc1EEd1EGtP2jr0G+2DuU/AAAAP3kGAAAAAAAAAcMAAAAYAAAAUk0ed5awqz9o69Bvtg7lPwAAAD95BgAAAAAAAAHEAAAAGAAAAKpsOGLaE6k/aOvQb7YO5T8AAAA/iQYAAAAAAAABxQAAABgAAADyuLOE3fymP2jr0G+2DuU/AAAAP4kGAAAAAAAAAcYAAAAYAAAAKDKQ3p9rpT9o69Bvtg7lPwAAAD+JBgAAAAAAAAHHAAAAGAAAAEvYzW8hYKQ/aOvQb7YO5T8AAAA/iQYAAAAAAAAByAAAABgAAABufgsBo1SjP2jr0G+2DuU/AAAAP5gGAAAAAAAAAckAAAAYAAAAkiRJkiRJoj9o69Bvtg7lPwAAAD+oBgAAAAAAAAHKAAAAGAAAALXKhiOmPaE/aOvQb7YO5T8AAAA/qAYAAAAAAAABywAAABgAAADHnSXs5regP2jr0G+2DuU/AAAAP7cGAAAAAAAAAcwAAAAYAAAA1ofG+tBYnz+w3NMIyz3lPwAAAD+3BgAAAAAAAAHNAAAAGAAAAPgtBIxSTZ4/sNzTCMs95T8AAAA/xwYAAAAAAAABzgAAABgAAABAen+uVTacP/zN1qHfbOU/AAAAP+YGAAAAAAAAAc8AAAAYAAAA8rizhN38lj/8zdah32zlPwAAAD8GBwAAAAAAAAHQAAAAGAAAAIBRqsnjzoI/jLDc0wjL5T8AAAA/bAcAAAAAAAAB0QAAABgAAADHnSXs5rdwv/zN1qHfbOU/AAAAP2wHAAAAAAAAAdIAAAAYAAAAOQUvp+DldL/8zdah32zlPwAAAD/5BwAAAAAAAAHTAAAAGAAAADkFL6fg5XS/RL/ZOvSb5T8AAAA/KAgAAAAAAAAB1AAAABgAAAA5BS+n4OV0v4yw3NMIy+U/AAAAPygIAAAAAAAAAdUAAAAYAAAAOQUvp+DldL/Yod9sHfrlPwAAAD8oCAAAAAAAAAHWAAAAGAAAADkFL6fg5XS/IJPiBTIp5j8AAAA/NwgAAAAAAAAB1wAAABgAAAA5BS+n4OV0v2iE5Z5GWOY/AAAAPzcIAAAAAAAAAdgAAAAYAAAAOQUvp+DldL+0deg3W4fmPwAAAD9HCAAAAAAAAAHZAAAAGAAAAKpsOGLaE3m/RFjuaYTl5j8AAAA/RwgAAAAAAAAB2gAAABgAAACqbDhi2hN5v9g69JutQ+c/AAAAP1cIAAAAAAAAAdsAAAAYAAAAqmw4YtoTeb9sHfrN1qHnPwAAAD9XCAAAAAAAAAHcAAAAGAAAABzUQR3UQX2/AAAAAAAA6D8AAAA/ZggAAAAAAAAB3QAAABgAAAAc1EEd1EF9v+DTCMs9jeg/AAAAP2YIAAAAAAAAAd4AAAAYAAAAHNRBHdRBfb9wtg79ZuvoPwAAAD92CAAAAAAAAAHfAAAAGAAAABzUQR3UQX2/BJkUL5BJ6T8AAAA/dggAAAAAAAAB4AAAABgAAADHnSXs5reAv5h7GmG5p+k/AAAAP4YIAAAAAAAAAeEAAAAYAAAAx50l7Oa3gL8oXiCT4gXqPwAAAD+GCAAAAAAAAAHiAAAAGAAAAMedJezmt4C/BDIpXiCT6j8AAAA/lQgAAAAAAAAB4wAAABgAAADHnSXs5reAv+AFMileIOs/AAAAP5UIAAAAAAAAAeQAAAAYAAAAx50l7Oa3gL906Ddbh37rPwAAAD+lCAAAAAAAAAHlAAAAGAAAAMedJezmt4C/CMs9jbDc6z8AAAA/pQgAAAAAAAAB5gAAABgAAADHnSXs5reAv+ieRljuaew/AAAAP7QIAAAAAAAAAecAAAAYAAAAx50l7Oa3gL8wkEnxApnsPwAAAD+0CAAAAAAAAAHoAAAAGAAAAMedJezmt4C/xHJPIyz37D8AAAA/xAgAAAAAAAAB6QAAABgAAADHnSXs5reAv1hVVVVVVe0/AAAAP8QIAAAAAAAAAeoAAAAYAAAAx50l7Oa3gL+gRljuaYTtPwAAAD/UCAAAAAAAAAHrAAAAGAAAAMedJezmt4C/6Ddbh36z7T8AAAA/4wgAAAAAAAAB7AAAABgAAADHnSXs5reAvzQpXiCT4u0/AAAAP+MIAAAAAAAAAe0AAAAYAAAAHNRBHdRBfb80KV4gk+LtPwAAAD/zCAAAAAAAAAHuAAAAGAAAAKpsOGLaE3m/fBphuacR7j8AAAA/8wgAAAAAAAAB7wAAABgAAACqbDhi2hN5v8QLZFK8QO4/AAAAPxIJAAAAAAAAAfAAAAAYAAAAqmw4YtoTeb8Q/Wbr0G/uPwAAAD8xCQAAAAAAAAHxAAAAGAAAADkFL6fg5XS/EP1m69Bv7j8AAAA/bwkAAAAAAAAB8gAAABgAAAA5BS+n4OV0v8QLZFK8QO4/AAAAP34JAAAAAAAAAfMAAAAYAAAAx50l7Oa3cL98GmG5pxHuPwAAAD+OCQAAAAAAAAH0AAAAGAAAAKpsOGLaE2m/NCleIJPi7T8AAAA/rQkAAAAAAAAB9QAAABgAAADHnSXs5rdgvzQpXiCT4u0/AAAAP70JAAAAAAAAAfYAAAAYAAAAx50l7Oa3UL80KV4gk+LtPwAAAD/MCQAAAAAAAAH3AAAAGAAAAAAAAAAAAAAA6Ddbh36z7T8AAAA/zAkAAAAAAAAB+AAAABgAAADHnSXs5rdQP+g3W4d+s+0/AAAAP9wJAAAAAAAAAfkAAAAYAAAA4yu+4iu+0j9MihfIpHjpPwAAAD8AAAAAAAAAAAH6AAAAGAAAAB53lrCb39I/mHsaYbmn6T8AAAA/AAAAAAAAAAAB+wAAABgAAAC8nIKXU/DSP5h7GmG5p+k/AAAAPw8AAAAAAAAAAfwAAAAYAAAAWsJufgsB0z+YexphuafpPwAAAD8uAAAAAAAAAAH9AAAAGAAAAPfnWmXDEdM/mHsaYbmn6T8AAAA/LgAAAAAAAAAB/gAAABgAAACVDUdMeyLTP5h7GmG5p+k/AAAAPz4AAAAAAAAAAf8AAAAYAAAA0VgfGutD0z+YexphuafpPwAAAD9OAAAAAAAAAAEAAQAAGAAAAAyk9+daZdM/mHsaYbmn6T8AAAA/TgAAAAAAAAABAQEAABgAAACDOqiDOqjTP5h7GmG5p+k/AAAAP10AAAAAAAAAAQIBAAAYAAAAmPZEBtL70z+YexphuafpPwAAAD9dAAAAAAAAAAEDAQAAGAAAAMJufgsBo9Q/mHsaYbmn6T8AAAA/bQAAAAAAAAABBAEAABgAAADs5rcQMErVP5h7GmG5p+k/AAAAP20AAAAAAAAAAQUBAAAYAAAAs4Td/BYC1j+YexphuafpPwAAAD99AAAAAAAAAAEGAQAAGAAAAFSTx50l7NY/mHsaYbmn6T8AAAA/fQAAAAAAAAABBwEAABgAAADPEnbzWwjYP5h7GmG5p+k/AAAAP4wAAAAAAAAAAQgBAAAYAAAAN7+FgFGq2T/gbB36zdbpPwAAAD+MAAAAAAAAAAEJAQAAGAAAAPByCl5Owds/4Gwd+s3W6T8AAAA/jAAAAAAAAAABCgEAABgAAAD4LQSMUk3eP5h7GmG5p+k/AAAAP5wAAAAAAAAAAQsBAAAYAAAAd5awm99C4D+8pxGWexrpPwAAAD+rAAAAAAAAAAEMAQAAGAAAAITd/BYCRuE/4NMIyz2N6D8AAAA/qwAAAAAAAAABDQEAABgAAACIxvrQWB/iP2wd+s3Woec/AAAAP7sAAAAAAAAAAQ4BAAAYAAAAHneWsJvf4j9EWO5phOXmPwAAAD+7AAAAAAAAAAEPAQAAGAAAANFYHxrrQ+M/2KHfbB365T8AAAA/ywAAAAAAAAABEAEAABgAAAAXAkapJo/jP7Dc0wjLPeU/AAAAP8sAAAAAAAAAAREBAAAYAAAAXatsOGLa4z+MF8ikeIHkPwAAAD/6AAAAAAAAAAESAQAAGAAAAHzFV3zFV+Q/PI2w3NMI4z8AAAA/GQEAAAAAAAABEwEAABgAAABVNhwx7YnkP/SbrUO/2eI/AAAAPxkBAAAAAAAAARQBAAAYAAAAk2ryuLOE7T8Qyz2NsNyzPwAAAD8AAAAAAAAAAAEVAQAAGAAAAJNq8rizhO0/wEAmxQtksj8AAAA/HwAAAAAAAAABFgEAABgAAADFV3zFV3ztP8BAJsULZLI/AAAAPz4AAAAAAAAAARcBAAAYAAAAWB8a60Nj7T9wtg79ZuuwPwAAAD8+AAAAAAAAAAEYAQAAGAAAAOzmtxAwSu0/cLYO/WbrsD8AAAA/TgAAAAAAAAABGQEAABgAAABOwcspeDntP3C2Dv1m67A/AAAAP04AAAAAAAAAARoBAAAYAAAAsJvfQsAo7T9AWO5phOWuPwAAAD9eAAAAAAAAAAEbAQAAGAAAAENjfWisD+0/QFjuaYTlrj8AAAA/XgAAAAAAAAABHAEAABgAAADXKhuOmPbsP8BDv9k69Ks/AAAAP20AAAAAAAAAAR0BAAAYAAAAavK4s4Td7D8AL5BJ8QKpPwAAAD99AAAAAAAAAAEeAQAAGAAAAC6n4OUUvOw/AC+QSfECqT8AAAA/fQAAAAAAAAABHwEAABgAAACQgfT+XKvsPwAvkEnxAqk/AAAAP30AAAAAAAAAASABAAAYAAAAJUmSJEmS7D8AL5BJ8QKpPwAAAD+MAAAAAAAAAAEhAQAAGAAAALcQMEo1eew/AC+QSfECqT8AAAA/nAAAAAAAAAABIgEAABgAAABL2M1vIWDsPwAvkEnxAqk/AAAAP5wAAAAAAAAAASMBAAAYAAAAEI31obE+7D8AL5BJ8QKpPwAAAD+cAAAAAAAAAAEkAQAAGAAAANRBHdRBHew/QFjuaYTlrj8AAAA/rAAAAAAAAAABJQEAABgAAAA3HDHtiQzsP8BAJsULZLI/AAAAP7sAAAAAAAAAASYBAAAYAAAA+9BYHxrr6z9QVVVVVVW1PwAAAD+7AAAAAAAAAAEnAQAAGAAAAFyrbDhi2us/8GmE5Z5GuD8AAAA/ywAAAAAAAAABKAEAABgAAACOmPZEBtLrP+AIyz2NsLw/AAAAP8sAAAAAAAAAASkBAAAYAAAAIGCUavK46z8AmRQvkEnBPwAAAD/bAAAAAAAAAAEqAQAAGAAAACBglGryuOs/cOg3W4d+wz8AAAA/6gAAAAAAAAABKwEAABgAAAAgYJRq8rjrP6CtQ7/ZOsQ/AAAAP+oAAAAAAAAAASwBAAAYAAAAIGCUavK46z8Q/Wbr0G/GPwAAAD/6AAAAAAAAAAEtAQAAGAAAACBglGryuOs/YId+s3Xoxz8AAAA/CQEAAAAAAAABLgEAABgAAAAgYJRq8rjrP4BMihfIpMg/AAAAPwkBAAAAAAAAAS8BAAAYAAAAIGCUavK46z+gEZZ7GmHJPwAAAD8ZAQAAAAAAAAEwAQAAGAAAACBglGryuOs/0Nah32wdyj8AAAA/KQEAAAAAAAABMQEAABgAAAAgYJRq8rjrP/CbrUO/2co/AAAAPzkBAAAAAAAAATIBAAAYAAAAjpj2RAbS6z/Adeg3W4fOPwAAAD9oAQAAAAAAAAEzAQAAGAAAAFyrbDhi2us/4Dr0m61Dzz8AAAA/dwEAAAAAAAABNAEAABgAAAArvuIrvuLrP5jiBTIpXtA/AAAAP3cBAAAAAAAAATUBAAAYAAAA+9BYHxrr6z+Y4gUyKV7QPwAAAD+HAQAAAAAAAAE2AQAAGAAAAJn2RAbS++s/KMULZFK80D8AAAA/hwEAAAAAAAABNwEAABgAAAA3HDHtiQzsP1CKF8ikeNE/AAAAP5cBAAAAAAAAATgBAAAYAAAAolSTx50l7D9QihfIpHjRPwAAAD+XAQAAAAAAAAE5AQAAGAAAABCN9aGxPuw/4Gwd+s3W0T8AAAA/pgEAAAAAAAABOgEAABgAAAAZ60NjfWjsP+BsHfrN1tE/AAAAP6YBAAAAAAAAATsBAAAYAAAAJUmSJEmS7D9wTyMs9zTSPwAAAD+2AQAAAAAAAAE8AQAAGAAAAP65VtlwxOw/CDIpXiCT0j8AAAA/tgEAAAAAAAABPQEAABgAAAClPZGB9P7sPwgyKV4gk9I/AAAAP8YBAAAAAAAAAT4BAAAYAAAAf65VNhwx7T+YFC+QSfHSPwAAAD/GAQAAAAAAAAE/AQAAGAAAAIoMpPfnWu0/mBQvkEnx0j8AAAA/1QEAAAAAAAABQAEAABgAAADFV3zFV3ztP5gUL5BJ8dI/AAAAP+UBAAAAAAAAAUEBAAAYAAAAAaNUk8ed7T+YFC+QSfHSPwAAAD/lAQAAAAAAAAFCAQAAGAAAAAoBo1STx+0/mBQvkEnx0j8AAAA/BAIAAAAAAAABQwEAABgAAADkcWcJu/ntP5gUL5BJ8dI/AAAAPwQCAAAAAAAAAUQBAAAYAAAAUarJ484S7j+YFC+QSfHSPwAAAD8EAgAAAAAAAAFFAQAAGAAAAL3iK77iK+4/mBQvkEnx0j8AAAA/FAIAAAAAAAABRgEAABgAAABbCBilmjzuPyj3NMJyT9M/AAAAPxQCAAAAAAAAAUcBAAAYAAAAKhuOmPZE7j8o9zTCck/TPwAAAD8jAgAAAAAAAAFIAQAAGAAAAPgtBIxSTe4/KPc0wnJP0z8AAAA/IwIAAAAAAAABSQEAABgAAACWU/ByCl7uPyj3NMJyT9M/AAAAPzMCAAAAAAAAAUoBAAAYAAAAZmZmZmZm7j8o9zTCck/TPwAAAD9DAgAAAAAAAAFLAQAAGAAAAASMUk0ed+4/KPc0wnJP0z8AAAA/UgIAAAAAAAABTAEAABgAAADSnshAen/uP5gUL5BJ8dI/AAAAP1ICAAAAAAAAAU0BAAAYAAAAP9cqG46Y7j8IMileIJPSPwAAAD9SAgAAAAAAAAFOAQAAGAAAAEo1edxZwu4/CDIpXiCT0j8AAAA/YgIAAAAAAAABTwEAABgAAAC2bdu2bdvuP+BsHfrN1tE/AAAAP2ICAAAAAAAAAVABAAAYAAAA8rizhN387j9QihfIpHjRPwAAAD9xAgAAAAAAAAFRAQAAGAAAAI/en2uVDe8/uKcRlnsa0T8AAAA/gQIAAAAAAAABUgEAABgAAABpT2QgvT/vP+A69JutQ88/AAAAP4ECAAAAAAAAAVMBAAAYAAAAOGLaExlI7z9g69Bvtg7NPwAAAD+RAgAAAAAAAAFUAQAAGAAAAAd1UAd1UO8/EGG5pxGWyz8AAAA/kQIAAAAAAAABVQEAABgAAADWh8b60FjvP9DWod9sHco/AAAAP6ACAAAAAAAAAVYBAAAYAAAApJo87ixh7z+ATIoXyKTIPwAAAD+gAgAAAAAAAAFXAQAAGAAAAKSaPO4sYe8/MMJyTyMsxz8AAAA/sAIAAAAAAAABWAEAABgAAAB0rbLhiGnvP+A3W4d+s8U/AAAAP7ACAAAAAAAAAVkBAAAYAAAAdK2y4Yhp7z9w6Ddbh37DPwAAAD/AAgAAAAAAAAFaAQAAGAAAAELAKNXkce8/MF4gk+IFwj8AAAA/zwIAAAAAAAABWwEAABgAAABCwCjV5HHvP+DTCMs9jcA/AAAAP88CAAAAAAAAAVwBAAAYAAAAQsAo1eRx7z+AHfrN1qG/PwAAAD/fAgAAAAAAAAFdAQAAGAAAAHStsuGIae8/MPSbrUO/uT8AAAA/3wIAAAAAAAABXgEAABgAAACkmjzuLGHvP7DfbB36zbY/AAAAP98CAAAAAAAAAV8BAAAYAAAAB3VQB3VQ7z8Qyz2NsNyzPwAAAD/uAgAAAAAAAAFgAQAAGAAAADhi2hMZSO8/wEAmxQtksj8AAAA//gIAAAAAAAABYQEAABgAAACbPO4sYTfvP0BY7mmE5a4/AAAAP/4CAAAAAAAAAWIBAAAYAAAAX/EVX/EV7z8AL5BJ8QKpPwAAAD/+AgAAAAAAAAFjAQAAGAAAAPK4s4Td/O4/gBphuacRpj8AAAA/DgMAAAAAAAABZAEAABgAAABUk8edJezuP0DxApkUL6A/AAAAPw4DAAAAAAAAAWUBAAAYAAAA6FplwxHT7j9A8QKZFC+gPwAAAD8dAwAAAAAAAAFmAQAAGAAAAHsiA+n9ue4/gLmnEZZ7mj8AAAA/HQMAAAAAAAABZwEAABgAAAA/1yobjpjuP4C5pxGWe5o/AAAAPzQDAAAAAAAAAWgBAAAYAAAANHncWcJu7j+AuacRlnuaPwAAAD9EAwAAAAAAAAFpAQAAGAAAAJZT8HIKXu4/gLmnEZZ7mj8AAAA/RAMAAAAAAAABagEAABgAAAD4LQSMUk3uP4C5pxGWe5o/AAAAP1MDAAAAAAAAAWsBAAAYAAAAWwgYpZo87j+AuacRlnuaPwAAAD9TAwAAAAAAAAFsAQAAGAAAAI31obE+NO4/gLmnEZZ7mj8AAAA/YwMAAAAAAAABbQEAABgAAAAfvT/XKhvuP4C5pxGWe5o/AAAAP2MDAAAAAAAAAW4BAAAYAAAAgZdT8HIK7j+AuacRlnuaPwAAAD9yAwAAAAAAAAFvAQAAGAAAAORxZwm7+e0/gLmnEZZ7mj8AAAA/cgMAAAAAAAABcAEAABgAAAAWX/EVX/HtP4C5pxGWe5o/AAAAP4IDAAAAAAAAAXEBAAAYAAAARkx7IgPp7T9A8QKZFC+gPwAAAD+SAwAAAAAAAAFyAQAAGAAAAHg5BS+n4O0/QPECmRQvoD8AAAA/kgMAAAAAAAABcwEAABgAAAB4OQUvp+DtP8AFMileIKM/AAAAP9ADAAAAAAAACw==</ink>
</athena>
</file>

<file path=customXml/item38.xml><?xml version="1.0" encoding="utf-8"?>
<athena xmlns="http://schemas.microsoft.com/edu/athena" version="0.1.3209.0">
  <media streamable="true" recordStart="0" recordEnd="132852" recordLength="304738"/>
</athena>
</file>

<file path=customXml/item3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8AAAAU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IcRAAAAAAAABev///8MQWN0aW9uVHlwZVYxAQAAAAd2YWx1ZV9fAAgCAAAAAAAAAAEFAAAABAAAAAkWAAAACRcAAADPTQAAAAAAAAHo////6////wAAAAABBgAAAAQAAAAJGQAAAAkaAAAAwF4AAAAAAAAB5f///+v///8AAAAAAQcAAAAEAAAACRwAAAAJHQAAAGilAAAAAAAAAeL////r////AAAAAAEIAAAABAAAAAkfAAAACSAAAAA9rgAAAAAAAAHf////6////wAAAAABCQAAAAQAAAAJIgAAAAkjAAAAkLUAAAAAAAAB3P///+v///8AAAAAAQoAAAAEAAAACSUAAAAJJgAAALE/AQAAAAAAAdn////r////AAAAAAELAAAABAAAAAkoAAAACSkAAAA2SQEAAAAAAAHW////6////wAAAAABDAAAAAQAAAAJKwAAAAksAAAAu08BAAAAAAAB0////+v///8AAAAAAQ0AAAAEAAAACS4AAAAJLwAAAKVTAQAAAAAAAdD////r////AAAAAAEOAAAABAAAAAkxAAAACTIAAACOWQEAAAAAAAHN////6////wAAAAABDwAAAAQAAAAJNAAAAAk1AAAAzKEBAAAAAAAByv///+v///8AAAAAARAAAAAEAAAACTcAAAAJOAAAAOeuAQAAAAAAAcf////r////AAAAAAERAAAABAAAAAk6AAAACTsAAACUvQEAAAAAAAHE////6////wAAAAAFEgAAAA1DbGVhckNhbnZhc1YxAgAAAAlTdGFydFRpbWUEVHlwZQAEEAxBY3Rpb25UeXBlVjECAAAAAgAAAPQGAgAAAAAAAcP////r////AAAAAAUTAAAAD1BlbkF0dHJpYnV0ZXNWMQoAAAAHX2NvbG9yQQdfY29sb3JSB19jb2xvckcHX2NvbG9yQgpGaXRUb0N1cnZlBkhlaWdodA5JZ25vcmVQcmVzc3VyZQ1Jc0hpZ2hsaWdodGVyBVNoYXBlBVdpZHRoAAAAAAAAAAAEAAICAgIBBgEBDEJydXNoU2hhcGVWMQIAAAAGAgAAAP8AnkkAAAAAAAAAIkAAAAXC////DEJydXNoU2hhcGVWMQEAAAAHdmFsdWVfXwAIAgAAAAEAAAAAAAAAAAAiQAUUAAAACklua1RyYWNlVjEDAAAADUxpc3RgMStfaXRlbXMMTGlzdGAxK19zaXplD0xpc3RgMStfdmVyc2lvbgQAABhTaGFyZWQuSW5raW5nLklua1BvaW50W10CAAAACAgCAAAACT8AAAA3AQAANwEAAAEWAAAAEwAAAP8AnkkAAAAAAAAAIkAAAAHA////wv///wEAAAAAAAAAAAAiQAEXAAAAFAAAAAlBAAAANAEAADQBAAABGQAAABMAAAD/AJ5JAAAAAAAAACJAAAABvv///8L///8BAAAAAAAAAAAAIkABGgAAABQAAAAJQwAAAPwAAAD8AAAAARwAAAATAAAA/wCeSQAAAAAAAAAiQAAAAbz////C////AQAAAAAAAAAAACJAAR0AAAAUAAAACUUAAACGAAAAhgAAAAEfAAAAEwAAAP8AnkkAAAAAAAAAIkAAAAG6////wv///wEAAAAAAAAAAAAiQAEgAAAAFAAAAAlHAAAAbAAAAGwAAAABIgAAABMAAAD/AJ5JAAAAAAAAACJAAAABuP///8L///8BAAAAAAAAAAAAIkABIwAAABQAAAAJSQAAAKgAAACoAAAAASUAAAATAAAA/wCeSQAAAAAAAAAiQAAAAbb////C////AQAAAAAAAAAAACJAASYAAAAUAAAACUsAAABmAAAAZgAAAAEoAAAAEwAAAP8AnkkAAAAAAAAAIkAAAAG0////wv///wEAAAAAAAAAAAAiQAEpAAAAFAAAAAlNAAAAbwAAAG8AAAABKwAAABMAAAD/AJ5JAAAAAAAAACJAAAABsv///8L///8BAAAAAAAAAAAAIkABLAAAABQAAAAJTwAAACQAAAAkAAAAAS4AAAATAAAA/wCeSQAAAAAAAAAiQAAAAbD////C////AQAAAAAAAAAAACJAAS8AAAAUAAAACVEAAABaAAAAWgAAAAExAAAAEwAAAP8AnkkAAAAAAAAAIkAAAAGu////wv///wEAAAAAAAAAAAAiQAEyAAAAFAAAAAlTAAAAOQAAADkAAAABNAAAABMAAAD/AJ5JAAAAAAAAACJAAAABrP///8L///8BAAAAAAAAAAAAIkABNQAAABQAAAAJVQAAAK8AAACvAAAAATcAAAATAAAA/wCeSQAAAAAAAAAiQAAAAar////C////AQAAAAAAAAAAACJAATgAAAAUAAAACVcAAAAUAAAAFAAAAAE6AAAAEwAAAP8AnkkAAAAAAAAAIkAAAAGo////wv///wEAAAAAAAAAAAAiQAE7AAAAFAAAAAlZAAAALAAAACwAAAAHPwAAAAABAAAAAAI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DckHQQAAAAABAAAAAAIAAAQKSW5rUG9pbnRWMQIA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DcwHQwAAAAABAAAAAAEAAAQKSW5rUG9pbnRWMQIA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NBAdFAAAAAAEAAAAAAQAABApJbmtQb2ludFYxAgA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NegdHAAAAAAEAAACAAAAABApJbmtQb2ludFYxAgA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0UB0kAAAAAAQAAAAABAAAECklua1BvaW50VjECAAAACbMEAAAJtAQAAAm1BAAACbYEAAAJtwQAAAm4BAAACbkE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kzBQAACTQFAAAJNQUAAAk2BQAACTcFAAAJOAUAAAk5BQAACToFAAAJOwUAAAk8BQAACT0FAAAJPgUAAAk/BQAACUAFAAAJQQUAAAlCBQAACUMFAAAJRAUAAAlFBQAACUYFAAAJRwUAAAlIBQAACUkFAAAJSgUAAAlLBQAACUwFAAAJTQUAAAlOBQAACU8FAAAJUAUAAAlRBQAACVIFAAAJUwUAAAlUBQAACVUFAAAJVgUAAAlXBQAACVgFAAAJWQUAAAlaBQAADVgHSwAAAAABAAAAgAAAAAQKSW5rUG9pbnRWMQIAAAAJWwUAAAlcBQAACV0FAAAJXgUAAAlfBQAACWAFAAAJYQUAAAliBQAACWMFAAAJZAUAAAllBQAACWYFAAAJZwUAAAloBQAACWkFAAAJagUAAAlrBQAACWwFAAAJbQUAAAluBQAACW8FAAAJcAUAAAlxBQAACXIFAAAJcwUAAAl0BQAACXUFAAAJdgUAAAl3BQAACXgFAAAJeQUAAAl6BQAACXsFAAAJfAUAAAl9BQAACX4FAAAJfwUAAAmABQAACYEFAAAJggUAAAmDBQAACYQFAAAJhQUAAAmGBQAACYcFAAAJiAUAAAmJBQAACYoFAAAJiwUAAAmMBQAACY0FAAAJjgUAAAmPBQAACZAFAAAJkQUAAAmSBQAACZMFAAAJlAUAAAmVBQAACZYFAAAJlwUAAAmYBQAACZkFAAAJmgUAAAmbBQAACZwFAAAJnQUAAAmeBQAACZ8FAAAJoAUAAAmhBQAACaIFAAAJowUAAAmkBQAACaUFAAAJpgUAAAmnBQAACagFAAAJqQUAAAmqBQAACasFAAAJrAUAAAmtBQAACa4FAAAJrwUAAAmwBQAACbEFAAAJsgUAAAmzBQAACbQFAAAJtQUAAAm2BQAACbcFAAAJuAUAAAm5BQAACboFAAAJuwUAAAm8BQAACb0FAAAJvgUAAAm/BQAACcAFAAANGgdNAAAAAAEAAACAAAAABApJbmtQb2ludFYxAgAAAAnBBQAACcIFAAAJwwUAAAnEBQAACcUFAAAJxgUAAAnHBQAACcgFAAAJyQUAAAnKBQAACcsFAAAJzAUAAAnNBQAACc4FAAAJzwUAAAnQBQAACdEF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J/wUAAAkABgAACQEGAAAJAgYAAAkDBgAACQQG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0RB08AAAAAAQAAAEAAAAAECklua1BvaW50VjECAAAACTAGAAAJMQYAAAkyBgAACTMGAAAJNAYAAAk1BgAACTYGAAAJNwYAAAk4BgAACTkGAAAJOgYAAAk7BgAACTwGAAAJPQYAAAk+BgAACT8GAAAJQAYAAAlBBgAACUIGAAAJQwYAAAlEBgAACUUGAAAJRgYAAAlHBgAACUgGAAAJSQYAAAlKBgAACUsGAAAJTAYAAAlNBgAACU4GAAAJTwYAAAlQBgAACVEGAAAJUgYAAAlTBgAADRwHUQAAAAABAAAAgAAAAAQKSW5rUG9pbnRWMQIAAAAJVAYAAAlVBgAACVYGAAAJVwYAAAlYBgAACVkGAAAJWgYAAAlbBgAACVwGAAAJXQYAAAleBgAACV8GAAAJYAYAAAlhBgAACWIGAAAJYwYAAAlkBgAACWUGAAAJZgYAAAlnBgAACWgGAAAJaQYAAAlqBgAACWsGAAAJbAYAAAltBgAACW4GAAAJbwYAAAlwBgAACXEGAAAJcgYAAAlzBgAACXQGAAAJdQYAAAl2BgAACXcGAAAJeAYAAAl5BgAACXoGAAAJewYAAAl8BgAACX0GAAAJfgYAAAl/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NJgdTAAAAAAEAAABAAAAABApJbmtQb2ludFYxAgA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J5gYAAA0HB1UAAAAAAQAAAAABAAAECklua1BvaW50VjECAAAACecGAAAJ6AYAAAnpBgAACeoGAAAJ6wYAAAnsBgAACe0GAAAJ7gYAAAnvBgAACfAGAAAJ8QYAAAnyBgAACfMGAAAJ9AYAAAn1BgAACfYGAAAJ9wYAAAn4BgAACfkGAAAJ+gYAAAn7BgAACfwGAAAJ/QYAAAn+BgAACf8GAAAJAAcAAAkBBwAACQIHAAAJAwcAAAkEBwAACQUHAAAJBgcAAAkHBwAACQgHAAAJCQcAAAkKBwAACQsHAAAJDAcAAAkNBwAACQ4HAAAJDwcAAAkQBwAACREHAAAJEgcAAAkTBwAACRQHAAAJFQcAAAkWBwAACRcHAAAJGAcAAAkZBwAACRoHAAAJGwcAAAkcBwAACR0HAAAJHgcAAAkfBwAACSAHAAAJIQcAAAkiBwAACSMHAAAJJAcAAAklBwAACSYHAAAJJwcAAAkoBwAACSkHAAAJKgcAAAkrBwAACSwHAAAJLQcAAAkuBwAACS8HAAAJMAcAAAkxBwAACTIHAAAJMwcAAAk0BwAACTUHAAAJNgcAAAk3BwAACTgHAAAJOQcAAAk6BwAACTsHAAAJPAcAAAk9BwAACT4HAAAJPwcAAAlABwAACUEHAAAJQgcAAAlDBwAACUQHAAAJRQcAAAlGBwAACUcHAAAJSAcAAAlJBwAACUoHAAAJSwcAAAlMBwAACU0HAAAJTgcAAAlPBwAACVAHAAAJUQcAAAlSBwAACVMHAAAJVAcAAAlVBwAACVYHAAAJVwcAAAlYBwAACVkHAAAJWgcAAAlbBwAACVwHAAAJXQcAAAleBwAACV8HAAAJYAcAAAlhBwAACWIHAAAJYwcAAAlkBwAACWUHAAAJZgcAAAlnBwAACWgHAAAJaQcAAAlqBwAACWsHAAAJbAcAAAltBwAACW4HAAAJbwcAAAlwBwAACXEHAAAJcgcAAAlzBwAACXQHAAAJdQcAAAl2BwAACXcHAAAJeAcAAAl5BwAACXoHAAAJewcAAAl8BwAACX0HAAAJfgcAAAl/BwAACYAHAAAJgQcAAAmCBwAACYMHAAAJhAcAAAmFBwAACYYHAAAJhwcAAAmIBwAACYkHAAAJigcAAAmLBwAACYwHAAAJjQcAAAmOBwAACY8HAAAJkAcAAAmRBwAACZIHAAAJkwcAAAmUBwAACZUHAAANUQdXAAAAAAEAAAAgAAAABApJbmtQb2ludFYxAgAAAAmWBwAACZcHAAAJmAcAAAmZBwAACZoHAAAJmwcAAAmcBwAACZ0HAAAJngcAAAmfBwAACaAHAAAJoQcAAAmiBwAACaMHAAAJpAcAAAmlBwAACaYHAAAJpwcAAAmoBwAACakHAAANDAdZAAAAAAEAAABAAAAABApJbmtQb2ludFYxAgAAAAmqBwAACasHAAAJrAcAAAmtBwAACa4HAAAJrwcAAAmwBwAACbEHAAAJsgcAAAmzBwAACbQHAAAJtQcAAAm2BwAACbcHAAAJuAcAAAm5BwAACboHAAAJuwcAAAm8BwAACb0HAAAJvgcAAAm/BwAACcAHAAAJwQcAAAnCBwAACcMHAAAJxAcAAAnFBwAACcYHAAAJxwcAAAnIBwAACckHAAAJygcAAAnLBwAACcwHAAAJzQcAAAnOBwAACc8HAAAJ0AcAAAnRBwAACdIHAAAJ0wcAAAnUBwAACdUHAAANFAVaAAAACklua1BvaW50VjEEAAAAAVgBWQ5QcmVzc3VyZUZhY3RvcglUaW1lU3RhbXAAAAAABgYLEAIAAAD4s8Z7p/jDP9Tmg5TCk70/AAAAPwAAAAAAAAAAAVsAAABaAAAAEHTkIikQxD/U5oOUwpO9PwAAAD9AAQAAAAAAAAFcAAAAWgAAACc0AsqqJ8Q/1OaDlMKTvT8AAAA/7AEAAAAAAAABXQAAAFoAAABWtD0YrlbEP9Tmg5TCk70/AAAAP+wBAAAAAAAAAV4AAABaAAAAbnRbvy9uxD/U5oOUwpO9PwAAAD/sAQAAAAAAAAFfAAAAWgAAAJ30lg0zncQ/1OaDlMKTvT8AAAA/+wEAAAAAAAABYAAAAFoAAAD79A2qOfvEPzRD3Vkz1L0/AAAAPwsCAAAAAAAAAWEAAABaAAAAKnVJ+DwqxT80Q91ZM9S9PwAAAD8LAgAAAAAAAAFiAAAAWgAAAIl1wJRDiMU/NEPdWTPUvT8AAAA/KgIAAAAAAAABYwAAAFoAAAAV9nJ/TRXGPzRD3Vkz1L0/AAAAPyoCAAAAAAAAAWQAAABaAAAAc/bpG1Rzxj80Q91ZM9S9PwAAAD8qAgAAAAAAAAFlAAAAWgAAALo2QxHZucY/NEPdWTPUvT8AAAA/WQIAAAAAAAABZgAAAFoAAAC+uNFt/b7IP5afNh+kFL4/AAAAP2kCAAAAAAAAAWcAAABaAAAArXpCI6Csyj+WnzYfpBS+PwAAAD9pAgAAAAAAAAFoAAAAWgAAAK+7iVEyr8s/lp82H6QUvj8AAAA/twIAAAAAAAABaQAAAFoAAAC1ou3BcLXSP5afNh+kFL4/AAAAP8YCAAAAAAAAAWoAAABaAAAAB8PVirYH0z+WnzYfpBS+PwAAAD/GAgAAAAAAAAFrAAAAWgAAAEIjoKx6QtM/lp82H6QUvj8AAAA/xgIAAAAAAAABbAAAAFoAAABxo9v6fXHTP5afNh+kFL4/AAAAP+YCAAAAAAAAAW0AAABaAAAA0KNSl4TP0z+WnzYfpBS+PwAAAD/mAgAAAAAAAAFuAAAAWgAAAPND/xHH8tM/NEPdWTPUvT8AAAA/9QIAAAAAAAABbwAAAFoAAAAixDpgyiHUPzRD3Vkz1L0/AAAAP/kCAAAAAAAAAXAAAABaAAAARWTn2gxF1D80Q91ZM9S9PwAAAD8ZAwAAAAAAAAFxAAAAWgAAAN7EKJnX3dQ/1OaDlMKTvT8AAAA/KAMAAAAAAAABcgAAAFoAAAAkBYKOXCTVP9Tmg5TCk70/AAAAPygDAAAAAAAAAXMAAABaAAAAX2VMsCBf1T/U5oOUwpO9PwAAAD8oAwAAAAAAAAF0AAAAWgAAAL1lw0wnvdU/1OaDlMKTvT8AAAA/OAMAAAAAAAABdQAAAFoAAACQJs8stpDWP9Tmg5TCk70/AAAAPzgDAAAAAAAAAXYAAABaAAAA+gbVnH361j80Q91ZM9S9PwAAAD9HAwAAAAAAAAF3AAAAWgAAAGXn2gxFZNc/NEPdWTPUvT8AAAA/VwMAAAAAAAABeAAAAFoAAADD51GpS8LXPzRD3Vkz1L0/AAAAP1cDAAAAAAAAAXkAAABaAAAAFQg6cpEU2D80Q91ZM9S9PwAAAD9nAwAAAAAAAAF6AAAAWgAAAFtIk2cWW9g/NEPdWTPUvT8AAAA/ZwMAAAAAAAABewAAAFoAAACKyM61GYrYPzRD3Vkz1L0/AAAAP2cDAAAAAAAAAXwAAABaAAAAuUgKBB252D80Q91ZM9S9PwAAAD92AwAAAAAAAAF9AAAAWgAAANEIKKue0Ng/NEPdWTPUvT8AAAA/dgMAAAAAAAABfgAAAFoAAAD0qNQl4fPYPzRD3Vkz1L0/AAAAP4YDAAAAAAAAAX8AAABaAAAADGnyzGIL2T80Q91ZM9S9PwAAAD+WAwAAAAAAAAGAAAAAWgAAABdJgaAjF9k/NEPdWTPUvT8AAAA/lgMAAAAAAAABgQAAAFoAAAAvCZ9HpS7ZPzRD3Vkz1L0/AAAAP8QDAAAAAAAAAYIAAABaAAAApMkziy2k2T80Q91ZM9S9PwAAAD/EAwAAAAAAAAGDAAAAWgAAAN8p/qzx3tk/NEPdWTPUvT8AAAA/xAMAAAAAAAABhAAAAFoAAAAaisjOtRnaPzRD3Vkz1L0/AAAAP+QDAAAAAAAAAYUAAABaAAAAg2rOPn2D2j+WnzYfpBS+PwAAAD/kAwAAAAAAAAGGAAAAWgAAAO1K1K5E7do/lp82H6QUvj8AAAA/5AMAAAAAAAABhwAAAFoAAAAziy2kyTPbP5afNh+kFL4/AAAAP/MDAAAAAAAAAYgAAABaAAAAe8uGmU562z+WnzYfpBS+PwAAAD/zAwAAAAAAAAGJAAAAWgAAALYrUbsStds/lp82H6QUvj8AAAA/AwQAAAAAAAABigAAAFoAAAD8a6qwl/vbP5afNh+kFL4/AAAAPwMEAAAAAAAAAYsAAABaAAAAK+zl/poq3D+WnzYfpBS+PwAAAD8TBAAAAAAAAAGMAAAAWgAAAE6MknndTdw/lp82H6QUvj8AAAA/IgQAAAAAAAABjQAAAFoAAABmTLAgX2XcP5afNh+kFL4/AAAAPzIEAAAAAAAAAY4AAABaAAAAfQzOx+B83D+WnzYfpBS+PwAAAD9BBAAAAAAAAAGPAAAAWgAAAInsXJuhiNw/lp82H6QUvj8AAAA/QQQAAAAAAAABkAAAAFoAAACVzOtuYpTcP5afNh+kFL4/AAAAP3AEAAAAAAAAAZEAAABaAAAAoKx6QiOg3D+WnzYfpBS+PwAAAD+QBAAAAAAAAAGSAAAAWgAAAKyMCRbkq9w/lp82H6QUvj8AAAA/kAQAAAAAAAABkwAAAFoAAADETCe9ZcPcP5afNh+kFL4/AAAAP5AEAAAAAAAAAZQAAABaAAAAzyy2kCbP3D+WnzYfpBS+PwAAAD+QBAAAAAAAAAGVAAAAWgAAANsMRWTn2tw/lp82H6QUvj8AAAA/rwQAAAAAAAABlgAAAFoAAADn7NM3qObcP5afNh+kFL4/AAAAP74EAAAAAAAAAZcAAABaAAAALS0tLS0t3T+WnzYfpBS+PwAAAD/OBAAAAAAAAAGYAAAAWgAAAEXtStSuRN0/lp82H6QUvj8AAAA/zgQAAAAAAAABmQAAAFoAAABcrWh7MFzdP5afNh+kFL4/AAAAP84EAAAAAAAAAZoAAABaAAAAdG2GIrJz3T+WnzYfpBS+PwAAAD/eBAAAAAAAAAGbAAAAWgAAAIstpMkzi90/lp82H6QUvj8AAAA/3gQAAAAAAAABnAAAAFoAAACuzVBEdq7dP5afNh+kFL4/AAAAP/0EAAAAAAAAAZ0AAABaAAAA6S0bZjrp3T+WnzYfpBS+PwAAAD/9BAAAAAAAAAGeAAAAWgAAAA3Ox+B8DN4/lp82H6QUvj8AAAA/DQUAAAAAAAABnwAAAFoAAABf7q+pwl7eP5afNh+kFL4/AAAAPw0FAAAAAAAAAaAAAABaAAAAmU56y4aZ3j+WnzYfpBS+PwAAAD8cBQAAAAAAAAGhAAAAWgAAAOtuYpTM694/WljpqYWVvj8AAAA/HAUAAAAAAAABogAAAFoAAAA/j0pdEj7fP1pY6amFlb4/AAAAPywFAAAAAAAAAaMAAABaAAAAqW9Qzdmn3z+8tEJv9tW+PwAAAD8sBQAAAAAAAAGkAAAAWgAAAAS44zTwAuA/vLRCb/bVvj8AAAA/OwUAAAAAAAABpQAAAFoAAAA4qObs0zfgPxwRnDRnFr8/AAAAP0sFAAAAAAAAAaYAAABaAAAAZygiO9dm4D9+bfX511a/PwAAAD9LBQAAAAAAAAGnAAAAWgAAAJaoXYnaleA/fm31+ddWvz8AAAA/SwUAAAAAAAABqAAAAFoAAADLmGBBvsrgP35t9fnXVr8/AAAAP1sFAAAAAAAAAakAAABaAAAA9ajUJeHz4D9+bfX511a/PwAAAD9bBQAAAAAAAAGqAAAAWgAAACQpEHTkIuE/4MlOv0iXvz8AAAA/agUAAAAAAAABqwAAAFoAAABTqUvC51HhP+DJTr9Il78/AAAAP3oFAAAAAAAAAawAAABaAAAAe7m/pgp74T/gyU6/SJe/PwAAAD96BQAAAAAAAAGtAAAAWgAAAKo5+/QNquE/4MlOv0iXvz8AAAA/egUAAAAAAAABrgAAAFoAAADIaeAFcMfhP0ImqIS5178/AAAAP4oFAAAAAAAAAa8AAABaAAAA8XlU6pLw4T9CJqiEude/PwAAAD+KBQAAAAAAAAGwAAAAWgAAAAg6cpEUCOI/QiaohLnXvz8AAAA/mQUAAAAAAAABsQAAAFoAAAAg+o84lh/iP0ImqIS5178/AAAAP5kFAAAAAAAAAbIAAABaAAAAPip1Sfg84j9CJqiEude/PwAAAD+pBQAAAAAAAAGzAAAAWgAAAFXqkvB5VOI/QiaohLnXvz8AAAA/qQUAAAAAAAABtAAAAFoAAABtqrCX+2viP+DJTr9Il78/AAAAP7gFAAAAAAAAAbUAAABaAAAAfvoG1Zx94j/gyU6/SJe/PwAAAD+4BQAAAAAAAAG2AAAAWgAAAInalahdieI/4MlOv0iXvz8AAAA/yAUAAAAAAAABtwAAAFoAAACcKuzl/priP+DJTr9Il78/AAAAP9gFAAAAAAAAAbgAAABaAAAArnpCI6Cs4j9+bfX511a/PwAAAD/YBQAAAAAAAAG5AAAAWgAAALla0fZguOI/fm31+ddWvz8AAAA/2AUAAAAAAAABugAAAFoAAADLqic0AsriP35t9fnXVr8/AAAAP+cFAAAAAAAAAbsAAABaAAAA1oq2B8PV4j9+bfX511a/PwAAAD/nBQAAAAAAAAG8AAAAWgAAAOJqRduD4eI/fm31+ddWvz8AAAA/9wUAAAAAAAABvQAAAFoAAADo2gxFZOfiP35t9fnXVr8/AAAAPwcGAAAAAAAAAb4AAABaAAAA9LqbGCXz4j8cEZw0Zxa/PwAAAD8WBgAAAAAAAAG/AAAAWgAAAAx7ub+mCuM/+PuP5BRVvj8AAAA/JgYAAAAAAAABwAAAAFoAAAAXW0iTZxbjP5afNh+kFL4/AAAAPyYGAAAAAAAAAcEAAABaAAAAHcsP/Ucc4z/U5oOUwpO9PwAAAD81BgAAAAAAAAHCAAAAWgAAAC8bZjrpLeM/cooqz1FTvT8AAAA/NQYAAAAAAAABwwAAAFoAAAA7+/QNqjnjP67Rd0Rw0rw/AAAAP0UGAAAAAAAAAcQAAABaAAAARtuD4WpF4z/sGMW5jlG8PwAAAD9FBgAAAAAAAAHFAAAAWgAAAFcr2h4MV+M/KGASL63Quz8AAAA/VQYAAAAAAAABxgAAAFoAAABqezBcrWjjPyhgEi+t0Ls/AAAAP1UGAAAAAAAAAccAAABaAAAAb+v3xY1u4z9kp1+ky0+7PwAAAD9kBgAAAAAAAAHIAAAAWgAAAHvLhplOeuM/BEsG31oPuz8AAAA/dAYAAAAAAAAByQAAAFoAAACGqxVtD4bjP0CSU1R5jro/AAAAP3QGAAAAAAAAAcoAAABaAAAAjRvd1u+L4z/eNfqOCE66PwAAAD+EBgAAAAAAAAHLAAAAWgAAAJKLpEDQkeM/fNmgyZcNuj8AAAA/hAYAAAAAAAABzAAAAFoAAACeazMUkZ3jP3zZoMmXDbo/AAAAP4QGAAAAAAAAAc0AAABaAAAAnmszFJGd4z8afUcEJ825PwAAAD+TBgAAAAAAAAHOAAAAWgAAAJ5rMxSRneM/uCDuPraMuT8AAAA/owYAAAAAAAABzwAAAFoAAACk2/p9caPjP/ZnO7TUC7k/AAAAP7IGAAAAAAAAAdAAAABaAAAAsLuJUTKv4z/QUi9kgkq4PwAAAD+yBgAAAAAAAAHRAAAAWgAAALC7iVEyr+M/Dpp82aDJtz8AAAA/sgYAAAAAAAAB0gAAAFoAAAC1K1G7ErXjP+iEcIlOCLc/AAAAP8IGAAAAAAAAAdMAAABaAAAAtStRuxK14z/Cb2Q5/Ea2PwAAAD/CBgAAAAAAAAHUAAAAWgAAALUrUbsSteM/PP7+IzlFtT8AAAA/0gYAAAAAAAAB1QAAAFoAAAC1K1G7ErXjP3pFTJlXxLQ/AAAAP9IGAAAAAAAAAdYAAABaAAAAtStRuxK14z9UMEBJBQO0PwAAAD/hBgAAAAAAAAHXAAAAWgAAALUrUbsSteM/MBs0+bJBsz8AAAA/4QYAAAAAAAAB2AAAAFoAAAC1K1G7ErXjPwoGKKlggLI/AAAAP/EGAAAAAAAAAdkAAABaAAAAtStRuxK14z/k8BtZDr+xPwAAAD8BBwAAAAAAAAHaAAAAWgAAALUrUbsSteM/wNsPCbz9sD8AAAA/AQcAAAAAAAAB2wAAAFoAAAC1K1G7ErXjP5zGA7lpPLA/AAAAPwEHAAAAAAAAAdwAAABaAAAAtStRuxK14z+vG6JcEHevPwAAAD8QBwAAAAAAAAHdAAAAWgAAALUrUbsSteM/Kao8R011rj8AAAA/EAcAAAAAAAAB3gAAAFoAAAC1K1G7ErXjP2Xxibxr9K0/AAAAPyAHAAAAAAAAAd8AAABaAAAAtStRuxK14z/ffySnqPKsPwAAAD8gBwAAAAAAAAHgAAAAWgAAALUrUbsSteM/HMdxHMdxrD8AAAA/JQcAAAAAAAAB4QAAAFoAAAC1K1G7ErXjP1kOv5Hl8Ks/AAAAPzUHAAAAAAAAAeIAAABaAAAAtStRuxK14z+VVQwHBHCrPwAAAD9UBwAAAAAAAAHjAAAAWgAAALC7iVEyr+M/lVUMBwRwqz8AAAA/ogcAAAAAAAAB5AAAAFoAAACwu4lRMq/jP9KcWXwi76o/AAAAP7IHAAAAAAAAAeUAAABaAAAAqkvC51Gp4z/SnFl8Iu+qPwAAAD/CBwAAAAAAAAHmAAAAWgAAAJ5rMxSRneM/0pxZfCLvqj8AAAA/wgcAAAAAAAAB5wAAAFoAAACZ+2uqsJfjP0wr9GZf7ak/AAAAP9EHAAAAAAAAAegAAABaAAAAkoukQNCR4z9MK/RmX+2pPwAAAD/RBwAAAAAAAAHpAAAAWgAAAIE7TgMvgOM/TCv0Zl/tqT8AAAA/4QcAAAAAAAAB6gAAAFoAAAB1W78vbnTjP0wr9GZf7ak/AAAAP+EHAAAAAAAAAesAAABaAAAAYwtp8sxi4z+IckHcfWypPwAAAD/xBwAAAAAAAAHsAAAAWgAAAFK7ErUrUeM/iHJB3H1sqT8AAAA/8QcAAAAAAAAB7QAAAFoAAABG24PhakXjP4hyQdx9bKk/AAAAPwAIAAAAAAAAAe4AAABaAAAANIstpMkz4z/EuY5RnOuoPwAAAD8ACAAAAAAAAAHvAAAAWgAAACM712YoIuM/xLmOUZzrqD8AAAA/EAgAAAAAAAAB8AAAAFoAAAAMe7m/pgrjP8S5jlGc66g/AAAAPxAIAAAAAAAAAfEAAABaAAAAAJsq7OX+4j/EuY5RnOuoPwAAAD8fCAAAAAAAAAHyAAAAWgAAAO5K1K5E7eI/xLmOUZzrqD8AAAA/PwgAAAAAAAAB8wAAAFoAAADWirYHw9XiP8S5jlGc66g/AAAAPz8IAAAAAAAAAfQAAABaAAAA0RrvneLP4j/EuY5RnOuoPwAAAD9OCAAAAAAAAAH1AAAAWgAAAMU6YMohxOI/xLmOUZzrqD8AAAA/TggAAAAAAAAB9gAAAFoAAAC/yphgQb7iP8S5jlGc66g/AAAAP14IAAAAAAAAAfcAAABaAAAArnpCI6Cs4j8BAdzGumqoPwAAAD9uCAAAAAAAAAH4AAAAWgAAAKKas0/foOI/AQHcxrpqqD8AAAA/bggAAAAAAAAB+QAAAFoAAACWuiR8HpXiPz5IKTzZ6ac/AAAAP5wIAAAAAAAAAfoAAABaAAAAFBoBZdUT4j8xZV4RU+alPwAAAD+sCAAAAAAAAAH7AAAAWgAAAJnppLdsmOE/5zpGca5jpD8AAAA/rAgAAAAAAAAB/AAAAFoAAABw2TDTSW/hP+c6RnGuY6Q/AAAAP7wIAAAAAAAAAf0AAABaAAAANXlmsYU04T8jgpPmzOKjPwAAAD/LCAAAAAAAAAH+AAAAWgAAAB25SAoEHeE/I4KT5szioz8AAAA/6wgAAAAAAAAB/wAAAFoAAADSCCirntDgP50QLtEJ4aI/AAAAPxkJAAAAAAAAAQABAABaAAAAG3gB3HEa4D8Wn8i7Rt+hPwAAAD8pCQAAAAAAAAEBAQAAWgAAAGEv99dUYd8/UuYVMWVeoT8AAAA/KQkAAAAAAAABAgEAAFoAAAD3TvFnjffeP5AtY6aD3aA/AAAAPykJAAAAAAAAAQMBAABaAAAAjW7r98WN3j+QLWOmg92gPwAAAD85CQAAAAAAAAEEAQAAWgAAAA3Ox+B8DN4/kC1jpoPdoD8AAAA/OQkAAAAAAAABBQEAAFoAAAB/TRX2cn/dP8x0sBuiXKA/AAAAP0gJAAAAAAAAAQYBAABaAAAA88xiC2ny3D/MdLAbolygPwAAAD9ICQAAAAAAAAEHAQAAWgAAAJXM625ilNw/zHSwG6JcoD8AAAA/dwkAAAAAAAABCAEAAFoAAACHqxVtD4bbP4oGlgy+tZ4/AAAAP4cJAAAAAAAAAQkBAABaAAAAmyrs5f6a2j9+I8vhN7KcPwAAAD+WCQAAAAAAAAEKAQAAWgAAAHiKP2u8d9o/fiPL4TeynD8AAAA/lgkAAAAAAAABCwEAAFoAAABJCgQduUjaP/axZcx0sJs/AAAAP5YJAAAAAAAAAQwBAABaAAAADqo5+/QN2j/2sWXMdLCbPwAAAD+mCQAAAAAAAAENAQAAWgAAALyJUTKvu9k/cEAAt7Gumj8AAAA/tgkAAAAAAAABDgEAAFoAAABeidqVqF3ZP+rOmqHurJk/AAAAP7YJAAAAAAAAAQ8BAABaAAAAAIlj+aH/2D9jXTWMK6uYPwAAAD/FCQAAAAAAAAEQAQAAWgAAAJaoXYnaldg/3evPdmiplz8AAAA/xQkAAAAAAAABEQEAAFoAAAA4qObs0zfYP1V6amGlp5Y/AAAAP9UJAAAAAAAAARIBAABaAAAAz8fgfAzO1z/PCAVM4qWVPwAAAD8TCgAAAAAAAAETAQAAWgAAAA+GqxVtD9Y/LtEJ4RKdkD8AAAA/IwoAAAAAAAABFAEAAFoAAACCBfkqY4LVPxgzHeyGKIc/AAAAPyMKAAAAAAAAARUBAABaAAAAX2VMsCBf1T8MUFLBACWFPwAAAD8zCgAAAAAAAAEWAQAAWgAAACQFgo5cJNU/DFBSwQAlhT8AAAA/MwoAAAAAAAABFwEAAFoAAAD1hEZAWfXUP/9sh5Z6IYM/AAAAP0IKAAAAAAAAARgBAABaAAAAxwQL8lXG1D/xibxr9B2BPwAAAD9iCgAAAAAAAAEZAQAAWgAAABbkq4wJFtQ/ksG31sMmdj8AAAA/YgoAAAAAAAABGgEAAFoAAADQo1KXhM/TP5LBt9bDJnY/AAAAP5AKAAAAAAAAARsBAABaAAAAnuLPGu+d0j94+yGBtx9yPwAAAD+QCgAAAAAAAAEcAQAAWgAAAGOCBfkqY9I/ePshgbcfcj8AAAA/oAoAAAAAAAABHQEAAFoAAAD5of+IY/nRP3j7IYG3H3I/AAAAP7AKAAAAAAAAAR4BAABaAAAAyiHEOmDK0T94+yGBtx9yPwAAAD+/CgAAAAAAAAEfAQAAWgAAAGFBvsqYYNE/ePshgbcfcj8AAAA/vwoAAAAAAAABIAEAAFoAAAAywYJ8lTHRP3j7IYG3H3I/AAAAP78KAAAAAAAAASEBAABaAAAADiHWAVMO0T94+yGBtx9yPwAAAD/PCgAAAAAAAAEiAQAAWgAAAOuAKYcQ69A/ePshgbcfcj8AAAA/3woAAAAAAAABIwEAAFoAAAC8AO44DbzQP5LBt9bDJnY/AAAAP98KAAAAAAAAASQBAABaAAAAjYCy6gmN0D+SwbfWwyZ2PwAAAD/+CgAAAAAAAAElAQAAWgAAAOo/4lh+6M8/rIdNLNAtej8AAAA//goAAAAAAAABJgEAAFoAAACMP2u8d4rPP6yHTSzQLXo/AAAAP/4KAAAAAAAAAScBAABaAAAA5P6aKuzlzj+sh00s0C16PwAAAD8NCwAAAAAAAAEoAQAAWgAAAHA+BudjcM4/yE3jgdw0fj8AAAA/HQsAAAAAAAABKQEAAFoAAADkvVP8WePNP8hN44HcNH4/AAAAPx0LAAAAAAAAASoBAABaAAAAbv2+uNFtzT/ITeOB3DR+PwAAAD8tCwAAAAAAAAErAQAAWgAAAOB8DM7H4Mw/yE3jgdw0fj8AAAA/LQsAAAAAAAABLAEAAFoAAACCfJUxwYLMP8hN44HcNH4/AAAAPzwLAAAAAAAAAS0BAABaAAAAPDw8PDw8zD/ITeOB3DR+PwAAAD88CwAAAAAAAAEuAQAAWgAAAPb74ka39cs/8Ym8a/QdgT8AAAA/TAsAAAAAAAABLwEAAFoAAACX+2uqsJfLP/GJvGv0HYE/AAAAP0wLAAAAAAAAATABAABaAAAAOvv0Dao5yz/xibxr9B2BPwAAAD9MCwAAAAAAAAExAQAAWgAAAK16QiOgrMo/8Ym8a/QdgT8AAAA/WwsAAAAAAAABMgEAAFoAAAB7ub+mCnvJP/GJvGv0HYE/AAAAP1sLAAAAAAAAATMBAABaAAAAvrjRbf2+yD/xibxr9B2BPwAAAD9rCwAAAAAAAAE0AQAAWgAAALx3ij9rvMc/DFBSwQAlhT8AAAA/awsAAAAAAAABNQEAAFoAAADptn5f3OjGPwxQUsEAJYU/AAAAP3oLAAAAAAAAATYBAABaAAAA5nU3MUrmxT8MUFLBACWFPwAAAD+KCwAAAAAAAAE3AQAAWgAAAOM08AK448Q/NPmyQZMviz8AAAA/igsAAAAAAAABOAEAAFoAAAAQdOQiKRDEP0LcfWwZM40/AAAAP4oLAAAAAAAAATkBAABaAAAAVHP26RtUwz8u0QnhEp2QPwAAAD+aCwAAAAAAAAE6AQAAWgAAAIGy6gmNgMI/tEJv9tWekT8AAAA/mgsAAAAAAAABOwEAAFoAAAAjsnNthiLCPzu01AuZoJI/AAAAP6kLAAAAAAAAATwBAABaAAAA9DE4H4PzwT/CJTohXKKTPwAAAD+pCwAAAAAAAAE9AQAAWgAAAMWx/NB/xME/SJefNh+klD8AAAA/uQsAAAAAAAABPgEAAFoAAACt8d4p/qzBP0iXnzYfpJQ/AAAAP7kLAAAAAAAAAT8BAABaAAAAljHBgnyVwT9Il582H6SUPwAAAD/JCwAAAAAAAAFAAQAAWgAAAH5xo9v6fcE/SJefNh+klD8AAAA/2AsAAAAAAAABQQEAAFoAAABnsYU0eWbBP0iXnzYfpJQ/AAAAP+gLAAAAAAAAAUIBAABaAAAATvFnjfdOwT9Il582H6SUPwAAAD/oCwAAAAAAAAFDAQAAWgAAADcxSuZ1N8E/SJefNh+klD8AAAA/9wsAAAAAAAABRAEAAFoAAAAfcSw/9B/BP0iXnzYfpJQ/AAAAPwcMAAAAAAAAAUUBAABaAAAACLEOmHIIwT/PCAVM4qWVPwAAAD8HDAAAAAAAAAFGAQAAWgAAAPDw8PDw8MA/zwgFTOKllT8AAAA/BwwAAAAAAAABRwEAAFoAAACqsJf7a6rAP88IBUzipZU/AAAAPxcMAAAAAAAAAUgBAABaAAAAezBcrWh7wD/PCAVM4qWVPwAAAD8mDAAAAAAAAAFJAQAAWgAAAGNwPgbnY8A/zwgFTOKllT8AAAA/JgwAAAAAAAABSgEAAFoAAABMsCBfZUzAP88IBUzipZU/AAAAPyYMAAAAAAAAAUsBAABaAAAANPACuOM0wD/PCAVM4qWVPwAAAD82DAAAAAAAAAFMAQAAWgAAAB0w5RBiHcA/VXpqYaWnlj8AAAA/RgwAAAAAAAABTQEAAFoAAAAFcMdp4AXAP1V6amGlp5Y/AAAAP1UMAAAAAAAAAU4BAABaAAAA3F9Thb3cvz9VemphpaeWPwAAAD9VDAAAAAAAAAFPAQAAWgAAAFDfoJqzT78/3evPdmiplz8AAAA/VQwAAAAAAAABUAEAAFoAAADCXu6vqcK+P93rz3ZoqZc/AAAAP3QMAAAAAAAAAVEBAABaAAAANt47xZ81vj/d6892aKmXPwAAAD+EDAAAAAAAAAFSAQAAWgAAAEbbg+FqRbs/Y101jCurmD8AAAA/hAwAAAAAAAABUwEAAFoAAAAq2h4MVyu6P3BAALexrpo/AAAAP5QMAAAAAAAAAVQBAABaAAAAcNkw00lvuT9wQAC3sa6aPwAAAD+jDAAAAAAAAAFVAQAAWgAAAOJYfug/4rg/fiPL4TeynD8AAAA/swwAAAAAAAABVgEAAFoAAABAWfWERkC5P34jy+E3spw/AAAAP/EMAAAAAAAAAVcBAABaAAAAcNkw00lvuT8ElTD3+rOdPwAAAD/xDAAAAAAAAAFYAQAAWgAAAMzZp29Qzbk/Enj7IYG3nz8AAAA/AQ0AAAAAAAABWQEAAFoAAAAq2h4MVyu6PxJ4+yGBt58/AAAAPwENAAAAAAAAAVoBAABaAAAAKtoeDFcruj/MdLAbolygPwAAAD8BDQAAAAAAAAFbAQAAWgAAAIjalahdibo/kC1jpoPdoD8AAAA/EQ0AAAAAAAABXAEAAFoAAACI2pWoXYm6P1LmFTFlXqE/AAAAPyANAAAAAAAAAV0BAABaAAAAtlrR9mC4uj9S5hUxZV6hPwAAAD8gDQAAAAAAAAFeAQAAWgAAALZa0fZguLo/Fp/Iu0bfoT8AAAA/MA0AAAAAAAABXwEAAFoAAADm2gxFZOe6P9lXe0YoYKI/AAAAP0ANAAAAAAAAAWABAABaAAAA5toMRWTnuj+dEC7RCeGiPwAAAD9ADQAAAAAAAAFhAQAAWgAAAObaDEVk57o/YMngW+thoz8AAAA/Xw0AAAAAAAABYgEAAFoAAADm2gxFZOe6PyOCk+bM4qM/AAAAP18NAAAAAAAAAWMBAABaAAAA5toMRWTnuj/nOkZxrmOkPwAAAD9fDQAAAAAAAAFkAQAAWgAAAObaDEVk57o/qvP4+4/kpD8AAAA/bw0AAAAAAAABZQEAAFoAAADm2gxFZOe6PzFlXhFT5qU/AAAAP38NAAAAAAAAAWYBAABaAAAA5toMRWTnuj+31sMmFuimPwAAAD9/DQAAAAAAAAFnAQAAWgAAAObaDEVk57o/AQHcxrpqqD8AAAA/jg0AAAAAAAABaAEAAFoAAADm2gxFZOe6Pw/kpvFAbqo/AAAAP54NAAAAAAAAAWkBAABaAAAA5toMRWTnuj/ffySnqPKsPwAAAD+eDQAAAAAAAAFqAQAAWgAAAObaDEVk57o/7WLv0S72rj8AAAA/ng0AAAAAAAABawEAAFoAAAAWW0iTZxa7P15/tkNLvbA/AAAAP64NAAAAAAAAAWwBAABaAAAAFltIk2cWuz/k8BtZDr+xPwAAAD+uDQAAAAAAAAFtAQAAWgAAAEbbg+FqRbs/zr7aM0IBsz8AAAA/vQ0AAAAAAAABbgEAAFoAAABG24PhakW7P/LT5oOUwrM/AAAAP80NAAAAAAAAAW8BAABaAAAAdFu/L250uz8Y6fLT5oO0PwAAAD/NDQAAAAAAAAFwAQAAWgAAAKTb+n1xo7s/PP7+IzlFtT8AAAA/3A0AAAAAAAABcQEAAFoAAADSWzbMdNK7P2ITC3SLBrY/AAAAP9wNAAAAAAAAAXIBAABaAAAA0ls2zHTSuz8mzL3+bIe2PwAAAD/sDQAAAAAAAAFzAQAAWgAAANJbNsx00rs/6IRwiU4Itz8AAAA/7A0AAAAAAAABdAEAAFoAAAAC3HEaeAG8Pw6afNmgybc/AAAAP/wNAAAAAAAAAXUBAABaAAAAAtxxGngBvD9YxJR5RUy5PwAAAD8LDgAAAAAAAAF2AQAAWgAAAALccRp4Abw/fNmgyZcNuj8AAAA/Sg4AAAAAAAABdwEAAFoAAAAC3HEaeAG8P5afNh+kFL4/AAAAP0oOAAAAAAAAAXgBAABaAAAAAtxxGngBvD9aWOmphZW+PwAAAD9ZDgAAAAAAAAF5AQAAWgAAADBcrWh7MLw/WljpqYWVvj8AAAA/aQ4AAAAAAAABegEAAFoAAAAwXK1oezC8P7y0Qm/21b4/AAAAP2kOAAAAAAAAAXsBAABaAAAAYNzotn5fvD+8tEJv9tW+PwAAAD95DgAAAAAAAAF8AQAAWgAAAI5cJAWCjrw/vLRCb/bVvj8AAAA/eQ4AAAAAAAABfQEAAFoAAADsXJuhiOy8P7y0Qm/21b4/AAAAP4gOAAAAAAAAAX4BAABaAAAAet1NjJJ5vT+8tEJv9tW+PwAAAD+YDgAAAAAAAAF/AQAAWgAAAAZeAHecBr4/vLRCb/bVvj8AAAA/mA4AAAAAAAABgAEAAFoAAADCXu6vqcK+P7y0Qm/21b4/AAAAP6gOAAAAAAAAAYEBAABaAAAABXDHaeAFwD8cEZw0Zxa/PwAAAD+oDgAAAAAAAAGCAQAAWgAAAKqwl/trqsA/fm31+ddWvz8AAAA/tw4AAAAAAAABgwEAAFoAAAB+caPb+n3BP35t9fnXVr8/AAAAP7cOAAAAAAAAAYQBAABaAAAAafLMYgtpwj9CJqiEude/PwAAAD+3DgAAAAAAAAGFAQAAWgAAACXzupsYJcM/UsEAJRUMwD8AAAA/xw4AAAAAAAABhgEAAFoAAACyc22GIrLDP1LBACUVDMA/AAAAP9YOAAAAAAAAAYcBAABaAAAAJzQCyqonxD9SwQAlFQzAPwAAAD/mDgAAAAAAAAGIAQAAWgAAAJ30lg0zncQ/UsEAJRUMwD8AAAA/5g4AAAAAAAABiQEAAFoAAAC0tLS0tLTEP1LBACUVDMA/AAAAP/YOAAAAAAAAAYoBAABaAAAA4zTwArjjxD9SwQAlFQzAPwAAAD/2DgAAAAAAAAGLAQAAWgAAABK1K1G7EsU/QiaohLnXvz8AAAA/BQ8AAAAAAAABjAEAAFoAAAAqdUn4PCrFP0ImqIS5178/AAAAPwUPAAAAAAAAAY0BAABaAAAAQTVnn75BxT/gyU6/SJe/PwAAAD8VDwAAAAAAAAGOAQAAWgAAAFr1hEZAWcU/4MlOv0iXvz8AAAA/FQ8AAAAAAAABjwEAAFoAAABxtaLtwXDFP35t9fnXVr8/AAAAPzcPAAAAAAAAAZABAABaAAAAcbWi7cFwxT8cEZw0Zxa/PwAAAD9WDwAAAAAAAAGRAQAAWgAAAHoelbokfJ4/SLy0Qm/2xT8AAAA/AAAAAAAAAAABkgEAAFoAAAA2H4PzMTifP0i8tEJv9sU/AAAAPx8AAAAAAAAAAZMBAABaAAAA8h9xLD/0nz9IvLRCb/bFPwAAAD8fAAAAAAAAAAGUAQAAWgAAALeQJs8stqA/SLy0Qm/2xT8AAAA/LwAAAAAAAAABlQEAAFoAAABxkRQIOnKhP0i8tEJv9sU/AAAAPy8AAAAAAAAAAZYBAABaAAAAi5J53U2Moj9IvLRCb/bFPwAAAD8/AAAAAAAAAAGXAQAAWgAAAGOUzOtuYqQ/SLy0Qm/2xT8AAAA/TgAAAAAAAAABmAEAAFoAAADblahdidqlP0i8tEJv9sU/AAAAP14AAAAAAAAAAZkBAABaAAAAU5eEz6NSpz96amGlpxbGPwAAAD9eAAAAAAAAAAGaAQAAWgAAAMmYYEG+yqg/emphpacWxj8AAAA/XgAAAAAAAAABmwEAAFoAAAChmrNP36CqP6sYDgjgNsY/AAAAP24AAAAAAAAAAZwBAABaAAAAu5sYJfO6qz+rGA4I4DbGPwAAAD9uAAAAAAAAAAGdAQAAWgAAADOd9JYNM60/qxgOCOA2xj8AAAA/bgAAAAAAAAABngEAAFoAAACRnWszFJGtP6sYDgjgNsY/AAAAP30AAAAAAAAAAZ8BAABaAAAAq57QCCirrj+rGA4I4DbGPwAAAD+NAAAAAAAAAAGgAQAAWgAAAGefvkE1Z68/qxgOCOA2xj8AAAA/jQAAAAAAAAABoQEAAFoAAABA0JGLpECwP6sYDgjgNsY/AAAAP5wAAAAAAAAAAaIBAABaAAAAntAIKKuesD+rGA4I4DbGPwAAAD+8AAAAAAAAAAGjAQAAWgAAAOzTN6jm7LM/qxgOCOA2xj8AAAA/vAAAAAAAAAABpAEAAFoAAAA2VdjL/TW1P6sYDgjgNsY/AAAAP7wAAAAAAAAAAaUBAABaAAAA3tbvixvdtj/cxrpqGFfGPwAAAD/rAAAAAAAAAAGmAQAAWgAAAEbbg+FqRbs/PSMUMImXxj8AAAA/6wAAAAAAAAABpwEAAFoAAAAc3dbvixu9P27RwJLBt8Y/AAAAP+sAAAAAAAAAAagBAABaAAAAZF53E6Nkvj9u0cCSwbfGPwAAAD/rAAAAAAAAAAGpAQAAWgAAANxfU4W93L8/btHAksG3xj8AAAA/+gAAAAAAAAABqgEAAFoAAABjcD4G52PAP55/bfX518Y/AAAAP/oAAAAAAAAAAasBAABaAAAA8PDw8PDwwD/PLRpYMvjGPwAAAD8KAQAAAAAAAAGsAQAAWgAAAE7xZ433TsE/zy0aWDL4xj8AAAA/GQEAAAAAAAABrQEAAFoAAAAjsnNthiLCP88tGlgy+MY/AAAAPxkBAAAAAAAAAa4BAABaAAAAsDImWJCvwj/PLRpYMvjGPwAAAD8pAQAAAAAAAAGvAQAAWgAAACXzupsYJcM/zy0aWDL4xj8AAAA/KQEAAAAAAAABsAEAAFoAAACD8zE4H4PDP88tGlgy+MY/AAAAPzkBAAAAAAAAAbEBAABaAAAAyTOLLaTJwz/PLRpYMvjGPwAAAD85AQAAAAAAAAGyAQAAWgAAACc0AsqqJ8Q/zy0aWDL4xj8AAAA/SAEAAAAAAAABswEAAFoAAACd9JYNM53EP88tGlgy+MY/AAAAP0gBAAAAAAAAAbQBAABaAAAAErUrUbsSxT/PLRpYMvjGPwAAAD9YAQAAAAAAAAG1AQAAWgAAAHG1ou3BcMU/zy0aWDL4xj8AAAA/aAEAAAAAAAABtgEAAFoAAADmdTcxSubFP88tGlgy+MY/AAAAP2gBAAAAAAAAAbcBAABaAAAAc/bpG1Rzxj/PLRpYMvjGPwAAAD9oAQAAAAAAAAG4AQAAWgAAANH2YLha0cY/zy0aWDL4xj8AAAA/dwEAAAAAAAABuQEAAFoAAABedxOjZF7HPwHcxrpqGMc/AAAAP3cBAAAAAAAAAboBAABaAAAApbdsmOmkxz8B3Ma6ahjHPwAAAD+HAQAAAAAAAAG7AQAAWgAAAAO44zTwAsg/AdzGumoYxz8AAAA/lgEAAAAAAAABvAEAAFoAAABhuFrR9mDIPwHcxrpqGMc/AAAAP5YBAAAAAAAAAb0BAABaAAAAp/izxnunyD8B3Ma6ahjHPwAAAD+mAQAAAAAAAAG+AQAAWgAAAO04DbwA7sg/AdzGumoYxz8AAAA/pgEAAAAAAAABvwEAAFoAAAAcuUgKBB3JPwHcxrpqGMc/AAAAP6YBAAAAAAAAAcABAABaAAAATDmEWAdMyT8B3Ma6ahjHPwAAAD+2AQAAAAAAAAHBAQAAWgAAAJN53U2Mksk/AdzGumoYxz8AAAA/tgEAAAAAAAABwgEAAFoAAADZuTZDEdnJPwHcxrpqGMc/AAAAP8UBAAAAAAAAAcMBAABaAAAAIPqPOJYfyj8B3Ma6ahjHPwAAAD/VAQAAAAAAAAHEAQAAWgAAAGY66S0bZso/AdzGumoYxz8AAAA/1QEAAAAAAAABxQEAAFoAAACtekIjoKzKPwHcxrpqGMc/AAAAP+UBAAAAAAAAAcYBAABaAAAA87qbGCXzyj8B3Ma6ahjHPwAAAD/lAQAAAAAAAAHHAQAAWgAAAFG7ErUrUcs/AdzGumoYxz8AAAA/9AEAAAAAAAAByAEAAFoAAACX+2uqsJfLPwHcxrpqGMc/AAAAP/QBAAAAAAAAAckBAABaAAAA3jvFnzXeyz8B3Ma6ahjHPwAAAD8EAgAAAAAAAAHKAQAAWgAAADw8PDw8PMw/AdzGumoYxz8AAAA/BAIAAAAAAAABywEAAFoAAACCfJUxwYLMPwHcxrpqGMc/AAAAPxMCAAAAAAAAAcwBAABaAAAA+DwqdUn4zD8B3Ma6ahjHPwAAAD8TAgAAAAAAAAHNAQAAWgAAAIa93F9Thc0/AdzGumoYxz8AAAA/IwIAAAAAAAABzgEAAFoAAAD6fXGj2/rNPwHcxrpqGMc/AAAAPyMCAAAAAAAAAc8BAABaAAAAtn5f3Oi2zj8B3Ma6ahjHPwAAAD8zAgAAAAAAAAHQAQAAWgAAAHR/TRX2cs8/AdzGumoYxz8AAAA/MwIAAAAAAAAB0QEAAFoAAAAkoKx6QiPQPwHcxrpqGMc/AAAAP0ICAAAAAAAAAdIBAABaAAAAgqAjF0mB0D8B3Ma6ahjHPwAAAD9CAgAAAAAAAAHTAQAAWgAAAN+gmrNP39A/AdzGumoYxz8AAAA/UgIAAAAAAAAB1AEAAFoAAAA9oRFQVj3RPwHcxrpqGMc/AAAAP2ICAAAAAAAAAdUBAABaAAAAkMH5GJyP0T8B3Ma6ahjHPwAAAD9xAgAAAAAAAAHWAQAAWgAAABFiHTDlENI/AdzGumoYxz8AAAA/cQIAAAAAAAAB1wEAAFoAAABA4lh+6D/SPwHcxrpqGMc/AAAAP3ECAAAAAAAAAdgBAABaAAAAb2KUzOtu0j8B3Ma6ahjHPwAAAD+BAgAAAAAAAAHZAQAAWgAAAJICQUcuktI/AdzGumoYxz8AAAA/gQIAAAAAAAAB2gEAAFoAAAC1ou3BcLXSPwHcxrpqGMc/AAAAP5ACAAAAAAAAAdsBAABaAAAA2EKaPLPY0j8B3Ma6ahjHPwAAAD+QAgAAAAAAAAHcAQAAWgAAAPACuOM08NI/AdzGumoYxz8AAAA/oAIAAAAAAAAB3QEAAFoAAAATo2RedxPTPwHcxrpqGMc/AAAAP7ACAAAAAAAAAd4BAABaAAAAK2OCBfkq0z8B3Ma6ahjHPwAAAD+wAgAAAAAAAAHfAQAAWgAAAE4DL4A7TtM/AdzGumoYxz8AAAA/sAIAAAAAAAAB4AEAAFoAAABxo9v6fXHTPwHcxrpqGMc/AAAAP78CAAAAAAAAAeEBAABaAAAAlUOIdcCU0z/PLRpYMvjGPwAAAD+/AgAAAAAAAAHiAQAAWgAAAMTDw8PDw9M/zy0aWDL4xj8AAAA/zwIAAAAAAAAB4wEAAFoAAADnY3A+BufTP55/bfX518Y/AAAAP98CAAAAAAAAAeQBAABaAAAACwQduUgK1D+ef231+dfGPwAAAD/fAgAAAAAAAAHlAQAAWgAAAEVk59oMRdQ/nn9t9fnXxj8AAAA/7gIAAAAAAAAB5gEAAFoAAAB05CIpEHTUP55/bfX518Y/AAAAP+4CAAAAAAAAAecBAABaAAAAo2RedxOj1D+ef231+dfGPwAAAD/uAgAAAAAAAAHoAQAAWgAAAOqkt2yY6dQ/nn9t9fnXxj8AAAA//gIAAAAAAAAB6QEAAFoAAAANRWTn2gzVP55/bfX518Y/AAAAPw0DAAAAAAAAAeoBAABaAAAAMOUQYh0w1T+ef231+dfGPwAAAD8NAwAAAAAAAAHrAQAAWgAAAF9lTLAgX9U/nn9t9fnXxj8AAAA/HQMAAAAAAAAB7AEAAFoAAAB3JWpXonbVP55/bfX518Y/AAAAPx0DAAAAAAAAAe0BAABaAAAAmsUW0uSZ1T+ef231+dfGPwAAAD8tAwAAAAAAAAHuAQAAWgAAAL1lw0wnvdU/nn9t9fnXxj8AAAA/LQMAAAAAAAAB7wEAAFoAAADVJeHzqNTVP55/bfX518Y/AAAAPzwDAAAAAAAAAfABAABaAAAA7OX+mirs1T+ef231+dfGPwAAAD9MAwAAAAAAAAHxAQAAWgAAAA+GqxVtD9Y/nn9t9fnXxj8AAAA/TAMAAAAAAAAB8gEAAFoAAAAnRsm87ibWP55/bfX518Y/AAAAP0wDAAAAAAAAAfMBAABaAAAAPgbnY3A+1j+ef231+dfGPwAAAD9cAwAAAAAAAAH0AQAAWgAAAErmdTcxStY/nn9t9fnXxj8AAAA/XAMAAAAAAAAB9QEAAFoAAABWxgQL8lXWP55/bfX518Y/AAAAP2sDAAAAAAAAAfYBAABaAAAAVsYEC/JV1j9u0cCSwbfGPwAAAD+KAwAAAAAAAAH3AQAAWgAAAHlmsYU0edY/PSMUMImXxj8AAAA/igMAAAAAAAAB+AEAAFoAAACFRkBZ9YTWPz0jFDCJl8Y/AAAAP5oDAAAAAAAAAfkBAABaAAAAnAZeAHec1j89IxQwiZfGPwAAAD+aAwAAAAAAAAH6AQAAWgAAAKjm7NM3qNY/DHVnzVB3xj8AAAA/qgMAAAAAAAAB+wEAAFoAAAC0xnun+LPWP9zGumoYV8Y/AAAAP6oDAAAAAAAAAfwBAABaAAAAv6YKe7m/1j/cxrpqGFfGPwAAAD+5AwAAAAAAAAH9AQAAWgAAAMuGmU56y9Y/3Ma6ahhXxj8AAAA/yQMAAAAAAAAB/gEAAFoAAADXZigiO9fWP6sYDgjgNsY/AAAAP9kDAAAAAAAAAf8BAABaAAAA40a39fvi1j+rGA4I4DbGPwAAAD/oAwAAAAAAAAEAAgAAWgAAAO4mRsm87tY/emphpacWxj8AAAA/+AMAAAAAAAABAQIAAFoAAAD6BtWcffrWP3pqYaWnFsY/AAAAP/gDAAAAAAAAAQICAABaAAAA+gbVnH361j9IvLRCb/bFPwAAAD8HBAAAAAAAAAEDAgAAWgAAAAbnY3A+Btc/SLy0Qm/2xT8AAAA/JwQAAAAAAAABBAIAAFoAAAAG52NwPgbXPxgOCOA21sU/AAAAPzYEAAAAAAAAAQUCAABaAAAAEsfyQ/8R1z/nX1t9/rXFPwAAAD9GBAAAAAAAAAEGAgAAWgAAACmHEOuAKdc/hgMCuI11xT8AAAA/VgQAAAAAAAABBwIAAFoAAAAphxDrgCnXP1VVVVVVVcU/AAAAP2UEAAAAAAAAAQgCAABaAAAANWefvkE11z8kp6jyHDXFPwAAAD9lBAAAAAAAAAEJAgAAWgAAAEwnvWXDTNc/kZyiynPUxD8AAAA/dQQAAAAAAAABCgIAAFoAAABl59oMRWTXPzBASQUDlMQ/AAAAP3UEAAAAAAAAAQsCAABaAAAAccdp4AVw1z/O4+8/klPEPwAAAD91BAAAAAAAAAEMAgAAWgAAAHHHaeAFcNc/bIeWeiETxD8AAAA/hAQAAAAAAAABDQIAAFoAAACIh4eHh4fXPwsrPbWw0sM/AAAAP5QEAAAAAAAAAQ4CAABaAAAAlGcWW0iT1z/afJBSeLLDPwAAAD+UBAAAAAAAAAEPAgAAWgAAAKBHpS4Jn9c/eSA3jQdywz8AAAA/pAQAAAAAAAABEAIAAFoAAACgR6UuCZ/XPxbE3ceWMcM/AAAAP7MEAAAAAAAAARECAABaAAAAqyc0Asqq1z/lFTFlXhHDPwAAAD8RBQAAAAAAAAESAgAAWgAAAKsnNALKqtc/LvYe7WLvwT8AAAA/EQUAAAAAAAABEwIAAFoAAACrJzQCyqrXP/5Hcooqz8E/AAAAPxEFAAAAAAAAARQCAABaAAAAqyc0Asqq1z+c6xjFuY7BPwAAAD8hBQAAAAAAAAEVAgAAWgAAAKBHpS4Jn9c/Oo+//0hOwT8AAAA/IQUAAAAAAAABFgIAAFoAAACgR6UuCZ/XPwnhEp0QLsE/AAAAPyEFAAAAAAAAARcCAABaAAAAoEelLgmf1z+nhLnXn+3APwAAAD8wBQAAAAAAAAEYAgAAWgAAAIiHh4eHh9c/RihgEi+twD8AAAA/MAUAAAAAAAABGQIAAFoAAAB8p/izxnvXPxV6s6/2jMA/AAAAP0AFAAAAAAAAARoCAABaAAAAfKf4s8Z71z+zHVrqhUzAPwAAAD9ABQAAAAAAAAEbAgAAWgAAAHHHaeAFcNc/sx1a6oVMwD8AAAA/XwUAAAAAAAABHAIAAFoAAABl59oMRWTXP1LBACUVDMA/AAAAP18FAAAAAAAAAR0CAABaAAAAWAdMOYRY1z9SwQAlFQzAPwAAAD9fBQAAAAAAAAEeAgAAWgAAAEwnvWXDTNc/QiaohLnXvz8AAAA/bwUAAAAAAAABHwIAAFoAAAA1Z5++QTXXP+DJTr9Il78/AAAAP34FAAAAAAAAASACAABaAAAAKYcQ64Ap1z/gyU6/SJe/PwAAAD9+BQAAAAAAAAEhAgAAWgAAAAbnY3A+Btc/fm31+ddWvz8AAAA/jgUAAAAAAAABIgIAAFoAAADjRrf1++LWP35t9fnXVr8/AAAAP44FAAAAAAAAASMCAABaAAAAtMZ7p/iz1j9+bfX511a/PwAAAD+eBQAAAAAAAAEkAgAAWgAAAJAmzyy2kNY/fm31+ddWvz8AAAA/rQUAAAAAAAABJQIAAFoAAABhppPesmHWP35t9fnXVr8/AAAAP60FAAAAAAAAASYCAABaAAAAMyZYkK8y1j9+bfX511a/PwAAAD+9BQAAAAAAAAEnAgAAWgAAAASmHEKsA9Y/fm31+ddWvz8AAAA/vQUAAAAAAAABKAIAAFoAAADgBXDHaeDVP35t9fnXVr8/AAAAP80FAAAAAAAAASkCAABaAAAAvWXDTCe91T9+bfX511a/PwAAAD/NBQAAAAAAAAEqAgAAWgAAAKalpaWlpdU/HBGcNGcWvz8AAAA/3AUAAAAAAAABKwIAAFoAAACCBfkqY4LVPxwRnDRnFr8/AAAAP9wFAAAAAAAAASwCAABaAAAAdyVqV6J21T8cEZw0Zxa/PwAAAD/sBQAAAAAAAAEtAgAAWgAAAF9lTLAgX9U/vLRCb/bVvj8AAAA/7AUAAAAAAAABLgIAAFoAAABIpS4Jn0fVP7y0Qm/21b4/AAAAP/sFAAAAAAAAAS8CAABaAAAAMOUQYh0w1T+8tEJv9tW+PwAAAD8LBgAAAAAAAAEwAgAAWgAAACQFgo5cJNU/vLRCb/bVvj8AAAA/CwYAAAAAAAABMQIAAFoAAAANRWTn2gzVP7y0Qm/21b4/AAAAPxsGAAAAAAAAATICAABaAAAA9YRGQFn11D+8tEJv9tW+PwAAAD8bBgAAAAAAAAEzAgAAWgAAAN7EKJnX3dQ/vLRCb/bVvj8AAAA/KgYAAAAAAAABNAIAAFoAAAC7JHwelbrUP7y0Qm/21b4/AAAAPyoGAAAAAAAAATUCAABaAAAAmITPo1KX1D+8tEJv9tW+PwAAAD86BgAAAAAAAAE2AgAAWgAAAGkElFVPaNQ/vLRCb/bVvj8AAAA/OgYAAAAAAAABNwIAAFoAAAA6hFgHTDnUP7y0Qm/21b4/AAAAP0oGAAAAAAAAATgCAABaAAAACwQduUgK1D+8tEJv9tW+PwAAAD9ZBgAAAAAAAAE5AgAAWgAAAMTDw8PDw9M/vLRCb/bVvj8AAAA/WQYAAAAAAAABOgIAAFoAAACVQ4h1wJTTP7y0Qm/21b4/AAAAP2kGAAAAAAAAATsCAABaAAAAcaPb+n1x0z+8tEJv9tW+PwAAAD9pBgAAAAAAAAE8AgAAWgAAAE4DL4A7TtM/vLRCb/bVvj8AAAA/eAYAAAAAAAABPQIAAFoAAAAfg/MxOB/TP7y0Qm/21b4/AAAAP3gGAAAAAAAAAT4CAABaAAAA/OJGt/X70j+8tEJv9tW+PwAAAD+IBgAAAAAAAAE/AgAAWgAAAM1iC2nyzNI/vLRCb/bVvj8AAAA/iAYAAAAAAAABQAIAAFoAAACpwl7ur6nSP7y0Qm/21b4/AAAAP5gGAAAAAAAAAUECAABaAAAAb2KUzOtu0j+8tEJv9tW+PwAAAD+nBgAAAAAAAAFCAgAAWgAAAEDiWH7oP9I/vLRCb/bVvj8AAAA/pwYAAAAAAAABQwIAAFoAAAAFgo5cJAXSP7y0Qm/21b4/AAAAP6cGAAAAAAAAAUQCAABaAAAAv0E1Z5++0T+8tEJv9tW+PwAAAD+3BgAAAAAAAAFFAgAAWgAAAHgB3HEaeNE/vLRCb/bVvj8AAAA/twYAAAAAAAABRgIAAFoAAAAaAWXVExrRP7y0Qm/21b4/AAAAP8cGAAAAAAAAAUcCAABaAAAApUDQkYuk0D+8tEJv9tW+PwAAAD/HBgAAAAAAAAFIAgAAWgAAAEdAWfWERtA/vLRCb/bVvj8AAAA/1gYAAAAAAAABSQIAAFoAAADSf8Sx/NDPP7y0Qm/21b4/AAAAP+YGAAAAAAAAAUoCAABaAAAAFH/WeO8Uzz+8tEJv9tW+PwAAAD/mBgAAAAAAAAFLAgAAWgAAAEC+yphgQc4/HBGcNGcWvz8AAAA/9QYAAAAAAAABTAIAAFoAAABAfYNqzj7NPxwRnDRnFr8/AAAAP/UGAAAAAAAAAU0CAABaAAAAarx3ij9rzD9+bfX511a/PwAAAD/1BgAAAAAAAAFOAgAAWgAAAJf7a6qwl8s/4MlOv0iXvz8AAAA/BQcAAAAAAAABTwIAAFoAAAALe7m/pgrLP+DJTr9Il78/AAAAPxUHAAAAAAAAAVACAABaAAAAT3rLhplOyj/gyU6/SJe/PwAAAD8VBwAAAAAAAAFRAgAAWgAAAML5GJyPwck/4MlOv0iXvz8AAAA/JAcAAAAAAAABUgIAAFoAAABMOYRYB0zJP+DJTr9Il78/AAAAPyQHAAAAAAAAAVMCAABaAAAAvrjRbf2+yD/gyU6/SJe/PwAAAD80BwAAAAAAAAFUAgAAWgAAAEn4PCp1Scg/4MlOv0iXvz8AAAA/NAcAAAAAAAABVQIAAFoAAACN907xZ43HP35t9fnXVr8/AAAAP0QHAAAAAAAAAVYCAABaAAAAAHecBl4Axz9+bfX511a/PwAAAD9EBwAAAAAAAAFXAgAAWgAAAHP26RtUc8Y/fm31+ddWvz8AAAA/UwcAAAAAAAABWAIAAFoAAACgNd47xZ/FP35t9fnXVr8/AAAAP2MHAAAAAAAAAVkCAABaAAAAazMUkZ1rwz8cEZw0Zxa/PwAAAD9yBwAAAAAAAAFaAgAAWgAAAJhyCLEOmMI/HBGcNGcWvz8AAAA/cgcAAAAAAAABWwIAAFoAAADccRp4AdzBP7y0Qm/21b4/AAAAP4IHAAAAAAAAAVwCAABaAAAAH3EsP/QfwT+8tEJv9tW+PwAAAD+CBwAAAAAAAAFdAgAAWgAAAHswXK1oe8A/WljpqYWVvj8AAAA/kgcAAAAAAAABXgIAAFoAAAAdMOUQYh3AP/j7j+QUVb4/AAAAP6EHAAAAAAAAAV8CAABaAAAAUN+gmrNPvz/4+4/kFFW+PwAAAD+hBwAAAAAAAAFgAgAAWgAAAPLeKf6s8b4/+PuP5BRVvj8AAAA/oQcAAAAAAAABYQIAAFoAAACU3rJhppO+P/j7j+QUVb4/AAAAP7EHAAAAAAAAAWICAABaAAAABl4Ad5wGvj+WnzYfpBS+PwAAAD+xBwAAAAAAAAFjAgAAWgAAAKhdidqVqL0/lp82H6QUvj8AAAA/wQcAAAAAAAABZAIAAFoAAAAc3dbvixu9P5afNh+kFL4/AAAAP8EHAAAAAAAAAWUCAABaAAAAjlwkBYKOvD80Q91ZM9S9PwAAAD/QBwAAAAAAAAFmAgAAWgAAAALccRp4Abw/NEPdWTPUvT8AAAA/0AcAAAAAAAABZwIAAFoAAAAWW0iTZxa7P9Tmg5TCk70/AAAAP+AHAAAAAAAAAWgCAABaAAAA+lnjvVP8uT9yiirPUVO9PwAAAD/gBwAAAAAAAAFpAgAAWgAAALLYQpo8s7g/EC7RCeESvT8AAAA/7wcAAAAAAAABagIAAFoAAACY193EKJm3P67Rd0Rw0rw/AAAAP+8HAAAAAAAAAWsCAABaAAAAgNZ47xR/tj+u0XdEcNK8PwAAAD//BwAAAAAAAAFsAgAAWgAAADZV2Mv9NbU/THUef/+RvD8AAAA//wcAAAAAAAABbQIAAFoAAADs0zeo5uyzP0x1Hn//kbw/AAAAPw8IAAAAAAAAAW4CAABaAAAAAlMOIdYBsz/sGMW5jlG8PwAAAD8PCAAAAAAAAAFvAgAAWgAAAHTSWzbMdLI/7BjFuY5RvD8AAAA/HggAAAAAAAABcAIAAFoAAADoUalLwuexP4q8a/QdEbw/AAAAPx4IAAAAAAAAAXECAABaAAAAXNH2YLhasT+KvGv0HRG8PwAAAD8uCAAAAAAAAAFyAgAAWgAAACxRuxK1K7E/irxr9B0RvD8AAAA/PggAAAAAAAABcwIAAFoAAAD80H/EsfywP4q8a/QdEbw/AAAAPz4IAAAAAAAAAXQCAABaAAAAzlBEdq7NsD+KvGv0HRG8PwAAAD9NCAAAAAAAAAF1AgAAWgAAAM5QRHauzbA/KGASL63Quz8AAAA/bAgAAAAAAAABdgIAAFoAAACe0Agoq56wPyhgEi+t0Ls/AAAAP3wIAAAAAAAAAXcCAABaAAAAcFDN2advsD8oYBIvrdC7PwAAAD98CAAAAAAAAAF4AgAAWgAAAEDQkYukQLA/KGASL63Quz8AAAA/jAgAAAAAAAABeQIAAFoAAACrntAIKKuuPyhgEi+t0Ls/AAAAP7sIAAAAAAAAAXoCAABaAAAADZhyCLEOqD/GA7lpPJC7PwAAAD+7CAAAAAAAAAF7AgAAWgAAAMGUQ4h1wKQ/ZKdfpMtPuz8AAAA/yggAAAAAAAABfAIAAFoAAACnk96yYaajP2SnX6TLT7s/AAAAP8oIAAAAAAAAAX0CAABaAAAAi5J53U2Moj8ESwbfWg+7PwAAAD/aCAAAAAAAAAF+AgAAWgAAAC2SAkFHLqI/BEsG31oPuz8AAAA/2ggAAAAAAAABfwIAAFoAAABxkRQIOnKhPwRLBt9aD7s/AAAAP9oIAAAAAAAAAYACAABaAAAAFZGdazMUoT8ESwbfWg+7PwAAAD/pCAAAAAAAAAGBAgAAWgAAALeQJs8stqA/BEsG31oPuz8AAAA/CQkAAAAAAAABggIAAFoAAABXkK8yJligPwRLBt9aD7s/AAAAPxgJAAAAAAAAAYMCAABaAAAA8h9xLD/0nz8ESwbfWg+7PwAAAD8oCQAAAAAAAAGEAgAAWgAAADYfg/MxOJ8/ZKdfpMtPuz8AAAA/OAkAAAAAAAABhQIAAFoAAAC+HaeBF8CdP2SnX6TLT7s/AAAAP0cJAAAAAAAAAYYCAABaAAAABB25SAoEnT/GA7lpPJC7PwAAAD9HCQAAAAAAAAGHAgAAWgAAAEgcyw/9R5w/KGASL63Quz8AAAA/RwkAAAAAAAABiAIAAFoAAADQGu+d4s+aP4q8a/QdEbw/AAAAP1cJAAAAAAAAAYkCAABaAAAAFBoBZdUTmj/sGMW5jlG8PwAAAD9mCQAAAAAAAAGKAgAAWgAAAFgZEyzIV5k/7BjFuY5RvD8AAAA/ZgkAAAAAAAABiwIAAFoAAACaGCXzupuYP0x1Hn//kbw/AAAAP3YJAAAAAAAAAYwCAABaAAAA3hc3uq3flz9MdR5//5G8PwAAAD+GCQAAAAAAAAGNAgAAWgAAACIXSYGgI5c/THUef/+RvD8AAAA/lQkAAAAAAAABjgIAAFoAAABmFltIk2eWP67Rd0Rw0rw/AAAAP6UJAAAAAAAAAY8CAABaAAAAqhVtD4arlT8QLtEJ4RK9PwAAAD+lCQAAAAAAAAGQAgAAWgAAADIUkZ1rM5Q/EC7RCeESvT8AAAA/tQkAAAAAAAABkQIAAFoAAAB2E6NkXneTP3KKKs9RU70/AAAAP7UJAAAAAAAAAZICAABaAAAAuhK1K1G7kj80Q91ZM9S9PwAAAD/ECQAAAAAAAAGTAgAAWgAAAIYQ64Aph5A/NEPdWTPUvT8AAAA/xAkAAAAAAAABlAIAAFoAAAAcHh4eHh6OP5afNh+kFL4/AAAAP9QJAAAAAAAAAZUCAABaAAAApBxCrAOmjD/4+4/kFFW+PwAAAD/UCQAAAAAAAAGWAgAAWgAAADwYrla0PYg/vLRCb/bVvj8AAAA/4wkAAAAAAAABlwIAAFoAAABMFfZyf02FP7y0Qm/21b4/AAAAP+MJAAAAAAAAAZgCAABaAAAAWBI+j0pdgj9+bfX511a/PwAAAD/zCQAAAAAAAAGZAgAAWgAAAOAQYh0w5YA/fm31+ddWvz8AAAA/8wkAAAAAAAABmgIAAFoAAADQHgxXK9p+P35t9fnXVr8/AAAAPwMKAAAAAAAAAZsCAABaAAAA4BtUc/bpez9+bfX511a/PwAAAD8SCgAAAAAAAAGcAgAAWgAAAPgYnI/B+Xg/fm31+ddWvz8AAAA/IgoAAAAAAAABnQIAAFoAAAD4GJyPwfl4P+DJTr9Il78/AAAAPyIKAAAAAAAAAZ4CAABaAAAACBbkq4wJdj/gyU6/SJe/PwAAAD9BCgAAAAAAAAGfAgAAWgAAABgTLMhXGXM/QiaohLnXvz8AAAA/UQoAAAAAAAABoAIAAFoAAAAYEyzIVxlzP4NvrYdNLMA/AAAAP2AKAAAAAAAAAaECAABaAAAAKBB05CIpcD+zHVrqhUzAPwAAAD9wCgAAAAAAAAGiAgAAWgAAAHAaeAHccWo/sx1a6oVMwD8AAAA/gAoAAAAAAAABowIAAFoAAABwGngB3HFqPxV6s6/2jMA/AAAAP4AKAAAAAAAAAaQCAABaAAAAcBp4Adxxaj9GKGASL63APwAAAD+PCgAAAAAAAAGlAgAAWgAAAHAaeAHccWo/d9YMdWfNwD8AAAA/jwoAAAAAAAABpgIAAFoAAABwGngB3HFqP6eEudef7cA/AAAAP58KAAAAAAAAAacCAABaAAAAcBp4Adxxaj/YMmY62A3BPwAAAD+vCgAAAAAAAAGoAgAAWgAAAHAaeAHccWo/CeESnRAuwT8AAAA/vgoAAAAAAAABqQIAAFoAAABwGngB3HFqPzqPv/9ITsE/AAAAP90KAAAAAAAAAaoCAABaAAAAcBp4Adxxaj9qPWxigW7BPwAAAD/tCgAAAAAAAAGrAgAAWgAAABgTLMhXGXM/zZnFJ/KuwT8AAAA//QoAAAAAAAABrAIAAFoAAAAYEyzIVxlzP/5Hcooqz8E/AAAAP/0KAAAAAAAAAa0CAABaAAAAGBMsyFcZcz8u9h7tYu/BPwAAAD8MCwAAAAAAAAGuAgAAWgAAABgTLMhXGXM/X6TLT5sPwj8AAAA/DAsAAAAAAAABrwIAAFoAAAAIFuSrjAl2P5BSeLLTL8I/AAAAPxwLAAAAAAAAAbACAABaAAAACBbkq4wJdj/AACUVDFDCPwAAAD8cCwAAAAAAAAGxAgAAWgAAAPgYnI/B+Xg/I11+2nyQwj8AAAA/LAsAAAAAAAABsgIAAFoAAAD4GJyPwfl4P1MLKz21sMI/AAAAPywLAAAAAAAAAbMCAABaAAAA4BtUc/bpez+1Z4QCJvHCPwAAAD87CwAAAAAAAAG0AgAAWgAAAOAbVHP26Xs/FsTdx5Yxwz8AAAA/OwsAAAAAAAABtQIAAFoAAADQHgxXK9p+P3kgN40HcsM/AAAAP0sLAAAAAAAAAbYCAABaAAAA1BMaAWXVgz872ekX6fLDPwAAAD9aCwAAAAAAAAG3AgAAWgAAAEwV9nJ/TYU/zuPvP5JTxD8AAAA/WgsAAAAAAAABuAIAAFoAAABMFfZyf02FP2Hu9Wc7tMQ/AAAAP2oLAAAAAAAAAbkCAABaAAAATBX2cn9NhT/CSk8trPTEPwAAAD9qCwAAAAAAAAG6AgAAWgAAAMQW0uSZxYY/JKeo8hw1xT8AAAA/egsAAAAAAAABuwIAAFoAAADEFtLkmcWGP7axrhrGlcU/AAAAP3oLAAAAAAAAAbwCAABaAAAAPBiuVrQ9iD8YDgjgNtbFPwAAAD+JCwAAAAAAAAG9AgAAWgAAADwYrla0PYg/emphpacWxj8AAAA/iQsAAAAAAAABvgIAAFoAAAA8GK5WtD2IP9zGumoYV8Y/AAAAP5kLAAAAAAAAAb8CAABaAAAAPBiuVrQ9iD89IxQwiZfGPwAAAD+ZCwAAAAAAAAHAAgAAWgAAADwYrla0PYg/btHAksG3xj8AAAA/qQsAAAAAAAABwQIAAFoAAAA8GK5WtD2IP55/bfX518Y/AAAAP8gLAAAAAAAAAcICAABaAAAAPBiuVrQ9iD/PLRpYMvjGPwAAAD/ICwAAAAAAAAHDAgAAWgAAALQZisjOtYk/zy0aWDL4xj8AAAA/NQwAAAAAAAABxAIAAFoAAAAsG2Y66S2LP88tGlgy+MY/AAAAP0UMAAAAAAAAAcUCAABaAAAAmrNP36Cawz/GlVUMBwTQPwAAAD8AAAAAAAAAAAHGAgAAWgAAALJzbYYissM/xpVVDAcE0D8AAAA/DgAAAAAAAAABxwIAAFoAAADJM4stpMnDP8aVVQwHBNA/AAAAPx4AAAAAAAAAAcgCAABaAAAA4fOo1CXhwz/GlVUMBwTQPwAAAD8eAAAAAAAAAAHJAgAAWgAAAPizxnun+MM/xpVVDAcE0D8AAAA/HgAAAAAAAAABygIAAFoAAAAQdOQiKRDEP8aVVQwHBNA/AAAAPy4AAAAAAAAAAcsCAABaAAAAVrQ9GK5WxD/e7Ks9IxTQPwAAAD8uAAAAAAAAAAHMAgAAWgAAAG50W78vbsQ/9kMCbz8k0D8AAAA/PQAAAAAAAAABzQIAAFoAAACFNHlmsYXEP/ZDAm8/JNA/AAAAP00AAAAAAAAAAc4CAABaAAAAtLS0tLS0xD/2QwJvPyTQPwAAAD9NAAAAAAAAAAHPAgAAWgAAAOM08AK448Q/9kMCbz8k0D8AAAA/XQAAAAAAAAAB0AIAAFoAAAAStStRuxLFP/ZDAm8/JNA/AAAAP2wAAAAAAAAAAdECAABaAAAAQTVnn75BxT/2QwJvPyTQPwAAAD9sAAAAAAAAAAHSAgAAWgAAAHG1ou3BcMU/9kMCbz8k0D8AAAA/bAAAAAAAAAAB0wIAAFoAAAC49fviRrfFP/ZDAm8/JNA/AAAAP3wAAAAAAAAAAdQCAABaAAAA5nU3MUrmxT/2QwJvPyTQPwAAAD98AAAAAAAAAAHVAgAAWgAAABX2cn9NFcY/9kMCbz8k0D8AAAA/mwAAAAAAAAAB1gIAAFoAAACLtgfD1YrGP/ZDAm8/JNA/AAAAP5sAAAAAAAAAAdcCAABaAAAAonYlaleixj/2QwJvPyTQPwAAAD+bAAAAAAAAAAHYAgAAWgAAANH2YLha0cY/D5tYoFs00D8AAAA/qwAAAAAAAAAB2QIAAFoAAADptn5f3OjGPw+bWKBbNNA/AAAAP6sAAAAAAAAAAdoCAABaAAAAGDe6rd8Xxz8Pm1igWzTQPwAAAD+6AAAAAAAAAAHbAgAAWgAAAEe39fviRsc/D5tYoFs00D8AAAA/ugAAAAAAAAAB3AIAAFoAAABedxOjZF7HPw+bWKBbNNA/AAAAP8oAAAAAAAAAAd0CAABaAAAAjfdO8WeNxz8Pm1igWzTQPwAAAD/KAAAAAAAAAAHeAgAAWgAAANQ3qObs08c/D5tYoFs00D8AAAA/2gAAAAAAAAAB3wIAAFoAAAAaeAHccRrIPyfyrtF3RNA/AAAAP9oAAAAAAAAAAeACAABaAAAAYbha0fZgyD8n8q7Rd0TQPwAAAD/pAAAAAAAAAAHhAgAAWgAAAKf4s8Z7p8g/J/Ku0XdE0D8AAAA/6QAAAAAAAAAB4gIAAFoAAAAF+SpjggXJP0BJBQOUVNA/AAAAP/kAAAAAAAAAAeMCAABaAAAATDmEWAdMyT9ASQUDlFTQPwAAAD/5AAAAAAAAAAHkAgAAWgAAAJN53U2Mksk/QEkFA5RU0D8AAAA/CAEAAAAAAAAB5QIAAFoAAADZuTZDEdnJP0BJBQOUVNA/AAAAPwgBAAAAAAAAAeYCAABaAAAACDpykRQIyj9ASQUDlFTQPwAAAD8YAQAAAAAAAAHnAgAAWgAAADe6rd8XN8o/QEkFA5RU0D8AAAA/KAEAAAAAAAAB6AIAAFoAAABPesuGmU7KP0BJBQOUVNA/AAAAP8QBAAAAAAAAAekCAABaAAAAZjrpLRtmyj9ASQUDlFTQPwAAAD/EAQAAAAAAAAHqAgAAWgAAAH76BtWcfco/QEkFA5RU0D8AAAA/1AEAAAAAAAAB6wIAAFoAAACVuiR8HpXKP0BJBQOUVNA/AAAAP+MBAAAAAAAAAewCAABaAAAArXpCI6Csyj9ASQUDlFTQPwAAAD/jAQAAAAAAAAHtAgAAWgAAAMQ6YMohxMo/QEkFA5RU0D8AAAA/LAIAAAAAAAAB7gIAAFoAAAALe7m/pgrLP1igWzSwZNA/AAAAPywCAAAAAAAAAe8CAABaAAAAOvv0Dao5yz9x97FlzHTQPwAAAD8sAgAAAAAAAAHwAgAAWgAAAFG7ErUrUcs/cfexZcx00D8AAAA/PAIAAAAAAAAB8QIAAFoAAACX+2uqsJfLP3H3sWXMdNA/AAAAPzwCAAAAAAAAAfICAABaAAAAxnun+LPGyz+JTgiX6ITQPwAAAD9MAgAAAAAAAAHzAgAAWgAAAAy8AO44Dcw/iU4Il+iE0D8AAAA/TAIAAAAAAAAB9AIAAFoAAABU/FnjvVPMP4lOCJfohNA/AAAAP1sCAAAAAAAAAfUCAABaAAAAmjyz2EKazD+hpV7IBJXQPwAAAD9bAgAAAAAAAAH2AgAAWgAAAPg8KnVJ+Mw/oaVeyASV0D8AAAA/awIAAAAAAAAB9wIAAFoAAABWPaERUFbNP6GlXsgEldA/AAAAP3sCAAAAAAAAAfgCAABaAAAAzP01VdjLzT+hpV7IBJXQPwAAAD+KAgAAAAAAAAH5AgAAWgAAAEC+yphgQc4/oaVeyASV0D8AAAA/igIAAAAAAAAB+gIAAFoAAABE/xHH8kPPP6GlXsgEldA/AAAAP4oCAAAAAAAAAfsCAABaAAAAov+IY/mhzz+6/LT5IKXQPwAAAD+aAgAAAAAAAAH8AgAAWgAAACSgrHpCI9A/0lMLKz210D8AAAA/mgIAAAAAAAAB/QIAAFoAAABTIOjIRVLQP+qqYVxZxdA/AAAAP6kCAAAAAAAAAf4CAABaAAAApUDQkYuk0D8cWQ6/keXQPwAAAD+pAgAAAAAAAAH/AgAAWgAAAOuAKYcQ69A/TAe7IcoF0T8AAAA/uQIAAAAAAAABAAMAAFoAAAAywYJ8lTHRP321Z4QCJtE/AAAAP7kCAAAAAAAAAQEDAABaAAAAYUG+yphg0T+VDL61HjbRPwAAAD/JAgAAAAAAAAECAwAAWgAAAJuhiOxcm9E/lQy+tR420T8AAAA/2AIAAAAAAAABAwMAAFoAAADKIcQ6YMrRP5UMvrUeNtE/AAAAP9gCAAAAAAAAAQQDAABaAAAA+aH/iGP50T+VDL61HjbRPwAAAD/oAgAAAAAAAAEFAwAAWgAAACgiO9dmKNI/rmMU5zpG0T8AAAA/6AIAAAAAAAABBgMAAFoAAABvYpTM627SP65jFOc6RtE/AAAAP/gCAAAAAAAAAQcDAABaAAAAtaLtwXC10j+uYxTnOkbRPwAAAD/4AgAAAAAAAAEIAwAAWgAAAAfD1Yq2B9M/rmMU5zpG0T8AAAA/BwMAAAAAAAABCQMAAFoAAABZ471T/FnTP8a6ahhXVtE/AAAAPwcDAAAAAAAAAQoDAABaAAAArQOmHEKs0z/GumoYV1bRPwAAAD8XAwAAAAAAAAELAwAAWgAAAPND/xHH8tM/xrpqGFdW0T8AAAA/FwMAAAAAAAABDAMAAFoAAABFZOfaDEXUP8a6ahhXVtE/AAAAPyYDAAAAAAAAAQ0DAABaAAAAjKRA0JGL1D/GumoYV1bRPwAAAD8mAwAAAAAAAAEOAwAAWgAAANLkmcUW0tQ/xrpqGFdW0T8AAAA/NgMAAAAAAAABDwMAAFoAAAAZJfO6mxjVP8a6ahhXVtE/AAAAPzYDAAAAAAAAARADAABaAAAAU4W93F9T1T/GumoYV1bRPwAAAD9GAwAAAAAAAAERAwAAWgAAAHclaleidtU/xrpqGFdW0T8AAAA/RgMAAAAAAAABEgMAAFoAAACaxRbS5JnVP8a6ahhXVtE/AAAAP4QDAAAAAAAAARMDAABaAAAASuZ1NzFK1j+uYxTnOkbRPwAAAD+UAwAAAAAAAAEUAwAAWgAAAL+mCnu5v9Y/fbVnhAIm0T8AAAA/owMAAAAAAAABFQMAAFoAAADXZigiO9fWP321Z4QCJtE/AAAAP6MDAAAAAAAAARYDAABaAAAA40a39fvi1j9lXhFT5hXRPwAAAD+zAwAAAAAAAAEXAwAAWgAAAPoG1Zx9+tY/ZV4RU+YV0T8AAAA/swMAAAAAAAABGAMAAFoAAAAG52NwPgbXP0wHuyHKBdE/AAAAP8MDAAAAAAAAARkDAABaAAAAHaeBF8Ad1z80sGTwrfXQPwAAAD/DAwAAAAAAAAEaAwAAWgAAADVnn75BNdc/NLBk8K310D8AAAA/wwMAAAAAAAABGwMAAFoAAABBRy6SAkHXPzSwZPCt9dA/AAAAP9IDAAAAAAAAARwDAABaAAAATCe9ZcNM1z8cWQ6/keXQPwAAAD/SAwAAAAAAAAEdAwAAWgAAAFgHTDmEWNc/HFkOv5Hl0D8AAAA/4gMAAAAAAAABHgMAAFoAAABl59oMRWTXPwMCuI111dA/AAAAP+IDAAAAAAAAAR8DAABaAAAAfKf4s8Z71z/qqmFcWcXQPwAAAD/yAwAAAAAAAAEgAwAAWgAAAIiHh4eHh9c/0lMLKz210D8AAAA/AQQAAAAAAAABIQMAAFoAAACgR6UuCZ/XP7r8tPkgpdA/AAAAPxEEAAAAAAAAASIDAABaAAAAqyc0Asqq1z+hpV7IBJXQPwAAAD8RBAAAAAAAAAEjAwAAWgAAAMPnUalLwtc/iU4Il+iE0D8AAAA/IAQAAAAAAAABJAMAAFoAAADPx+B8DM7XP3H3sWXMdNA/AAAAPyAEAAAAAAAAASUDAABaAAAA2qdvUM3Z1z9ASQUDlFTQPwAAAD8wBAAAAAAAAAEmAwAAWgAAAOaH/iOO5dc/QEkFA5RU0D8AAAA/MAQAAAAAAAABJwMAAFoAAADyZ433TvHXPyfyrtF3RNA/AAAAPzAEAAAAAAAAASgDAABaAAAA/Uccyw/91z8n8q7Rd0TQPwAAAD9ABAAAAAAAAAEpAwAAWgAAAP1HHMsP/dc/D5tYoFs00D8AAAA/QAQAAAAAAAABKgMAAFoAAAAVCDpykRTYP/ZDAm8/JNA/AAAAP08EAAAAAAAAASsDAABaAAAAFQg6cpEU2D/e7Ks9IxTQPwAAAD9fBAAAAAAAAAEsAwAAWgAAACHoyEVSINg/3uyrPSMU0D8AAAA/bwQAAAAAAAABLQMAAFoAAAAsyFcZEyzYP8aVVQwHBNA/AAAAP34EAAAAAAAAAS4DAABaAAAAOKjm7NM32D9aff611efPPwAAAD9+BAAAAAAAAAEvAwAAWgAAAFBoBJRVT9g/+CCl8GSnzz8AAAA/jgQAAAAAAAABMAMAAFoAAABbSJNnFlvYP8hy+I0sh88/AAAAP44EAAAAAAAAATEDAABaAAAAcwixDphy2D+YxEsr9GbPPwAAAD+dBAAAAAAAAAEyAwAAWgAAAJaoXYnaldg/1AuZoBLmzj8AAAA/rQQAAAAAAAABMwMAAFoAAACWqF2J2pXYP6Nd7D3axc4/AAAAP60EAAAAAAAAATQDAABaAAAAoojsXJuh2D+jXew92sXOPwAAAD+9BAAAAAAAAAE1AwAAWgAAAK5oezBcrdg/cq8/26Glzj8AAAA/vQQAAAAAAAABNgMAAFoAAAC5SAoEHbnYP0IBk3hphc4/AAAAP8wEAAAAAAAAATcDAABaAAAAuUgKBB252D8QU+YVMWXOPwAAAD/MBAAAAAAAAAE4AwAAWgAAAMUomdfdxNg/36Q5s/hEzj8AAAA/3AQAAAAAAAABOQMAAFoAAADFKJnX3cTYP6/2jFDAJM4/AAAAP9wEAAAAAAAAAToDAABaAAAA3ei2fl/c2D9+SODthwTOPwAAAD/sBAAAAAAAAAE7AwAAWgAAAN3otn5f3Ng/HeyGKBfEzT8AAAA/7AQAAAAAAAABPAMAAFoAAAD0qNQl4fPYP+w92sXeo80/AAAAP/sEAAAAAAAAAT0DAABaAAAAAIlj+aH/2D9ZM9SdNUPNPwAAAD8LBQAAAAAAAAE+AwAAWgAAACMpEHTkItk/99Z62MQCzT8AAAA/CwUAAAAAAAABPwMAAFoAAAAvCZ9HpS7ZP5Z6IRNUwsw/AAAAPwsFAAAAAAAAAUADAABaAAAAOuktG2Y62T80HshN44HMPwAAAD8aBQAAAAAAAAFBAwAAWgAAAEbJvO4mRtk/QLdoYMngyz8AAAA/GgUAAAAAAAABQgMAAFoAAABeidqVqF3ZP62sYjgggMs/AAAAPyoFAAAAAAAAAUMDAABaAAAAaWlpaWlp2T8bolwQdx/LPwAAAD86BQAAAAAAAAFEAwAAWgAAAIEphxDrgNk/Jjv9Il1+yj8AAAA/OgUAAAAAAAABRQMAAFoAAACBKYcQ64DZP5Qw9/qzHco/AAAAPzoFAAAAAAAAAUYDAABaAAAAjQkW5KuM2T8BJvHSCr3JPwAAAD9JBQAAAAAAAAFHAwAAWgAAAI0JFuSrjNk/oMmXDZp8yT8AAAA/SQUAAAAAAAABSAMAAFoAAACNCRbkq4zZPz9tPkgpPMk/AAAAP1kFAAAAAAAAAUkDAABaAAAAjQkW5KuM2T/dEOWCuPvIPwAAAD9ZBQAAAAAAAAFKAwAAWgAAAI0JFuSrjNk/SgbfWg+byD8AAAA/aQUAAAAAAAABSwMAAFoAAACNCRbkq4zZP+mphZWeWsg/AAAAP3gFAAAAAAAAAUwDAABaAAAAdUn4PCp12T+HTSzQLRrIPwAAAD+IBQAAAAAAAAFNAwAAWgAAAF6J2pWoXdk/V59/bfX5xz8AAAA/iAUAAAAAAAABTgMAAFoAAAA66S0bZjrZP/RCJqiEucc/AAAAP4gFAAAAAAAAAU8DAABaAAAAIykQdOQi2T+T5sziE3nHPwAAAD+IBQAAAAAAAAFQAwAAWgAAAPSo1CXh89g/MYpzHaM4xz8AAAA/lwUAAAAAAAABUQMAAFoAAADRCCirntDYP88tGlgy+MY/AAAAP6cFAAAAAAAAAVIDAABaAAAAlqhdidqV2D+ef231+dfGPwAAAD+nBQAAAAAAAAFTAwAAWgAAAGcoIjvXZtg/DHVnzVB3xj8AAAA/twUAAAAAAAABVAMAAFoAAAAsyFcZEyzYP6sYDgjgNsY/AAAAP7cFAAAAAAAAAVUDAABaAAAACSirntAI2D96amGlpxbGPwAAAD/GBQAAAAAAAAFWAwAAWgAAAMPnUalLwtc/GA4I4DbWxT8AAAA/xgUAAAAAAAABVwMAAFoAAACUZxZbSJPXP+dfW33+tcU/AAAAP9YFAAAAAAAAAVgDAABaAAAAWAdMOYRY1z+2sa4axpXFPwAAAD/mBQAAAAAAAAFZAwAAWgAAAB2ngRfAHdc/hgMCuI11xT8AAAA/5gUAAAAAAAABWgMAAFoAAADuJkbJvO7WP4YDAriNdcU/AAAAP+YFAAAAAAAAAVsDAABaAAAAnAZeAHec1j9VVVVVVVXFPwAAAD/1BQAAAAAAAAFcAwAAWgAAAFbGBAvyVdY/VVVVVVVVxT8AAAA/9QUAAAAAAAABXQMAAFoAAAAPhqsVbQ/WP1VVVVVVVcU/AAAAPwUGAAAAAAAAAV4DAABaAAAAyUVSIOjI1T9VVVVVVVXFPwAAAD8FBgAAAAAAAAFfAwAAWgAAAIIF+SpjgtU/VVVVVVVVxT8AAAA/FAYAAAAAAAABYAMAAFoAAAAZJfO6mxjVP1VVVVVVVcU/AAAAPxQGAAAAAAAAAWEDAABaAAAA0uSZxRbS1D+GAwK4jXXFPwAAAD8kBgAAAAAAAAFiAwAAWgAAAIDEsfzQf9Q/trGuGsaVxT8AAAA/JAYAAAAAAAABYwMAAFoAAAAupMkziy3UP+dfW33+tcU/AAAAPzQGAAAAAAAAAWQDAABaAAAA3IPhakXb0z8YDgjgNtbFPwAAAD80BgAAAAAAAAFlAwAAWgAAAJVDiHXAlNM/SLy0Qm/2xT8AAAA/QwYAAAAAAAABZgMAAFoAAABCI6CsekLTP3pqYaWnFsY/AAAAP0MGAAAAAAAAAWcDAABaAAAAB8PVirYH0z96amGlpxbGPwAAAD9TBgAAAAAAAAFoAwAAWgAAAM1iC2nyzNI/emphpacWxj8AAAA/UwYAAAAAAAABaQMAAFoAAACSAkFHLpLSP3pqYaWnFsY/AAAAP2MGAAAAAAAAAWoDAABaAAAAQOJYfug/0j96amGlpxbGPwAAAD9jBgAAAAAAAAFrAwAAWgAAAAWCjlwkBdI/qxgOCOA2xj8AAAA/ggYAAAAAAAABbAMAAFoAAACzYaaT3rLRP6sYDgjgNsY/AAAAP4IGAAAAAAAAAW0DAABaAAAAA0FHLpIC0T+rGA4I4DbGPwAAAD+RBgAAAAAAAAFuAwAAWgAAALwA7jgNvNA/qxgOCOA2xj8AAAA/kQYAAAAAAAABbwMAAFoAAABeAHecBl7QP6sYDgjgNsY/AAAAP5EGAAAAAAAAAXADAABaAAAADOCO08AL0D+rGA4I4DbGPwAAAD+hBgAAAAAAAAFxAwAAWgAAAFy/L250W88/qxgOCOA2xj8AAAA/oQYAAAAAAAABcgMAAFoAAAC2fl/c6LbOP6sYDgjgNsY/AAAAP7EGAAAAAAAAAXMDAABaAAAAQL7KmGBBzj+rGA4I4DbGPwAAAD/ABgAAAAAAAAF0AwAAWgAAAJ59+gbVnM0/qxgOCOA2xj8AAAA/wAYAAAAAAAABdQMAAFoAAAAQ/Uccyw/NP6sYDgjgNsY/AAAAP9AGAAAAAAAAAXYDAABaAAAAmjyz2EKazD+rGA4I4DbGPwAAAD/QBgAAAAAAAAF3AwAAWgAAADw8PDw8PMw/qxgOCOA2xj8AAAA/0AYAAAAAAAABeAMAAFoAAADeO8WfNd7LP6sYDgjgNsY/AAAAP+AGAAAAAAAAAXkDAABaAAAAgDtOAy+Ayz/cxrpqGFfGPwAAAD/gBgAAAAAAAAF6AwAAWgAAAAt7ub+mCss/3Ma6ahhXxj8AAAA/7wYAAAAAAAABewMAAFoAAADEOmDKIcTKPwx1Z81Qd8Y/AAAAP+8GAAAAAAAAAXwDAABaAAAAZjrpLRtmyj8MdWfNUHfGPwAAAD//BgAAAAAAAAF9AwAAWgAAACD6jziWH8o/PSMUMImXxj8AAAA//wYAAAAAAAABfgMAAFoAAADC+Ricj8HJPz0jFDCJl8Y/AAAAPw4HAAAAAAAAAX8DAABaAAAAe7m/pgp7yT89IxQwiZfGPwAAAD8eBwAAAAAAAAGAAwAAWgAAADV5ZrGFNMk/PSMUMImXxj8AAAA/HgcAAAAAAAABgQMAAFoAAADtOA28AO7IPz0jFDCJl8Y/AAAAPy4HAAAAAAAAAYIDAABaAAAAp/izxnunyD89IxQwiZfGPwAAAD8uBwAAAAAAAAGDAwAAWgAAAI84lh/6j8g/PSMUMImXxj8AAAA/TQcAAAAAAAABhAMAAFoAAABJ+DwqdUnIPz0jFDCJl8Y/AAAAP00HAAAAAAAAAYUDAABaAAAAGngB3HEayD89IxQwiZfGPwAAAD9NBwAAAAAAAAGGAwAAWgAAANQ3qObs08c/PSMUMImXxj8AAAA/XQcAAAAAAAABhwMAAFoAAAClt2yY6aTHPz0jFDCJl8Y/AAAAP10HAAAAAAAAAYgDAABaAAAAdjcxSuZ1xz89IxQwiZfGPwAAAD9sBwAAAAAAAAGJAwAAWgAAAEe39fviRsc/PSMUMImXxj8AAAA/fAcAAAAAAAABigMAAFoAAAAAd5wGXgDHPz0jFDCJl8Y/AAAAP3wHAAAAAAAAAYsDAABaAAAAujZDEdm5xj89IxQwiZfGPwAAAD+LBwAAAAAAAAGMAwAAWgAAAIu2B8PVisY/PSMUMImXxj8AAAA/iwcAAAAAAAABjQMAAFoAAAAttpAmzyzGPz0jFDCJl8Y/AAAAP5sHAAAAAAAAAY4DAABaAAAA5nU3MUrmxT9u0cCSwbfGPwAAAD+bBwAAAAAAAAGPAwAAWgAAALj1++JGt8U/btHAksG3xj8AAAA/qwcAAAAAAAABkAMAAFoAAACJdcCUQ4jFP27RwJLBt8Y/AAAAP6sHAAAAAAAAAZEDAABaAAAAWvWERkBZxT+ef231+dfGPwAAAD+6BwAAAAAAAAGSAwAAWgAAACp1Sfg8KsU/nn9t9fnXxj8AAAA/ygcAAAAAAAABkwMAAFoAAAD79A2qOfvEP88tGlgy+MY/AAAAP8oHAAAAAAAAAZQDAABaAAAAtLS0tLS0xD/PLRpYMvjGPwAAAD/aBwAAAAAAAAGVAwAAWgAAAIU0eWaxhcQ/AdzGumoYxz8AAAA/2gcAAAAAAAABlgMAAFoAAABudFu/L27EPwHcxrpqGMc/AAAAP+kHAAAAAAAAAZcDAABaAAAAVrQ9GK5WxD8xinMdozjHPwAAAD/pBwAAAAAAAAGYAwAAWgAAAD/0H3EsP8Q/MYpzHaM4xz8AAAA/+QcAAAAAAAABmQMAAFoAAAA/9B9xLD/EP2I4IIDbWMc/AAAAPwgIAAAAAAAAAZoDAABaAAAAJzQCyqonxD9iOCCA21jHPwAAAD8YCAAAAAAAAAGbAwAAWgAAABB05CIpEMQ/YjgggNtYxz8AAAA/KAgAAAAAAAABnAMAAFoAAAD4s8Z7p/jDP5PmzOITecc/AAAAPzcIAAAAAAAAAZ0DAABaAAAA4fOo1CXhwz/ElHlFTJnHPwAAAD9OCAAAAAAAAAGeAwAAWgAAAOHzqNQl4cM/9EImqIS5xz8AAAA/XggAAAAAAAABnwMAAFoAAACyc22GIrLDP1eff231+cc/AAAAP20IAAAAAAAAAaADAABaAAAAmrNP36Cawz+4+9gyZjrIPwAAAD9tCAAAAAAAAAGhAwAAWgAAAIPzMTgfg8M/GVgy+NZ6yD8AAAA/fQgAAAAAAAABogMAAFoAAACD8zE4H4PDP0oG31oPm8g/AAAAP30IAAAAAAAAAaMDAABaAAAAg/MxOB+Dwz97tIu9R7vIPwAAAD+MCAAAAAAAAAGkAwAAWgAAAGszFJGda8M/3RDlgrj7yD8AAAA/jAgAAAAAAAABpQMAAFoAAABrMxSRnWvDPz9tPkgpPMk/AAAAP5wIAAAAAAAAAaYDAABaAAAAVHP26RtUwz+gyZcNmnzJPwAAAD+cCAAAAAAAAAGnAwAAWgAAAFRz9ukbVMM/0XdEcNKcyT8AAAA/rAgAAAAAAAABqAMAAFoAAABUc/bpG1TDP2SCSph7/ck/AAAAP6wIAAAAAAAAAakDAABaAAAAVHP26RtUwz/F3qNd7D3KPwAAAD+7CAAAAAAAAAGqAwAAWgAAADyz2EKaPMM/iZdW6M2+yj8AAAA/uwgAAAAAAAABqwMAAFoAAAA8s9hCmjzDPxuiXBB3H8s/AAAAP8sIAAAAAAAAAawDAABaAAAAPLPYQpo8wz98/rXV51/LPwAAAD/bCAAAAAAAAAGtAwAAWgAAADyz2EKaPMM/Zcx0sBuizD8AAAA/2wgAAAAAAAABrgMAAFoAAAA8s9hCmjzDP1kz1J01Q80/AAAAP+oIAAAAAAAAAa8DAABaAAAAPLPYQpo8wz8d7IYoF8TNPwAAAD/qCAAAAAAAAAGwAwAAWgAAADyz2EKaPMM/QgGTeGmFzj8AAAA/+ggAAAAAAAABsQMAAFoAAAA8s9hCmjzDPzVo8mWDJs8/AAAAP/oIAAAAAAAAAbIDAABaAAAAPLPYQpo8wz/4IKXwZKfPPwAAAD8JCQAAAAAAAAGzAwAAWgAAADyz2EKaPMM/3uyrPSMU0D8AAAA/CQkAAAAAAAABtAMAAFoAAAA8s9hCmjzDPyfyrtF3RNA/AAAAPykJAAAAAAAAAbUDAABaAAAAPLPYQpo8wz9x97FlzHTQPwAAAD8pCQAAAAAAAAG2AwAAWgAAAGszFJGda8M/6qphXFnF0D8AAAA/KQkAAAAAAAABtwMAAFoAAABrMxSRnWvDPxxZDr+R5dA/AAAAPzgJAAAAAAAAAbgDAABaAAAAg/MxOB+Dwz80sGTwrfXQPwAAAD84CQAAAAAAAAG5AwAAWgAAAIPzMTgfg8M/TAe7IcoF0T8AAAA/SAkAAAAAAAABugMAAFoAAACD8zE4H4PDP2VeEVPmFdE/AAAAP1gJAAAAAAAAAbsDAABaAAAAmrNP36Cawz9lXhFT5hXRPwAAAD9YCQAAAAAAAAG8AwAAWgAAALJzbYYissM/ZV4RU+YV0T8AAAA/dwkAAAAAAAABvQMAAFoAAADJM4stpMnDP2VeEVPmFdE/AAAAP4YJAAAAAAAAAb4DAABaAAAA4fOo1CXhwz9lXhFT5hXRPwAAAD+WCQAAAAAAAAG/AwAAWgAAAPizxnun+MM/ZV4RU+YV0T8AAAA/pgkAAAAAAAABwAMAAFoAAAD4s8Z7p/jDP0wHuyHKBdE/AAAAP8UJAAAAAAAAAcEDAABaAAAAeAHccRp46T87/SJdftrcPwAAAD8AAAAAAAAAAAHCAwAAWgAAAHgB3HEaeOk/IqbMK2LK3D8AAAA/DwAAAAAAAAABwwMAAFoAAABzkRQIOnLpPyKmzCtiytw/AAAAPw8AAAAAAAAAAcQDAABaAAAAbSFNnlls6T8JT3b6RbrcPwAAAD8PAAAAAAAAAAHFAwAAWgAAAGexhTR5Zuk/CU92+kW63D8AAAA/HwAAAAAAAAABxgMAAFoAAABhQb7KmGDpPwlPdvpFutw/AAAAPx8AAAAAAAAAAccDAABaAAAAVWEv99dU6T/x9x/JKarcPwAAAD8+AAAAAAAAAAHIAwAAWgAAAFDxZ433Tuk/8fcfySmq3D8AAAA/TgAAAAAAAAAByQMAAFoAAABEEdm5NkPpP/H3H8kpqtw/AAAAP04AAAAAAAAAAcoDAABaAAAAMsGCfJUx6T/x9x/JKarcPwAAAD9OAAAAAAAAAAHLAwAAWgAAACFxLD/0H+k/8fcfySmq3D8AAAA/XQAAAAAAAAABzAMAAFoAAAAPIdYBUw7pP/H3H8kpqtw/AAAAP10AAAAAAAAAAc0DAABaAAAAA0FHLpIC6T/x9x/JKarcPwAAAD9tAAAAAAAAAAHOAwAAWgAAAPLw8PDw8Og/8fcfySmq3D8AAAA/bQAAAAAAAAABzwMAAFoAAADgoJqzT9/oP/H3H8kpqtw/AAAAP30AAAAAAAAAAdADAABaAAAAz1BEdq7N6D/x9x/JKarcPwAAAD99AAAAAAAAAAHRAwAAWgAAAL0A7jgNvOg/8fcfySmq3D8AAAA/jAAAAAAAAAAB0gMAAFoAAACxIF9lTLDoP/H3H8kpqtw/AAAAP4wAAAAAAAAAAdMDAABaAAAApUDQkYuk6D8JT3b6RbrcPwAAAD+cAAAAAAAAAAHUAwAAWgAAAJTweVTqkug/IqbMK2LK3D8AAAA/nAAAAAAAAAAB1QMAAFoAAACIEOuAKYfoPzv9Il1+2tw/AAAAP6wAAAAAAAAAAdYDAABaAAAAfTBcrWh76D9TVHmOmurcPwAAAD+7AAAAAAAAAAHXAwAAWgAAAF8Ad5wGXug/nFl8Iu8a3T8AAAA/ywAAAAAAAAAB2AMAAFoAAABTIOjIRVLoP7Ww0lMLK90/AAAAP8sAAAAAAAAAAdkDAABaAAAAQdCRi6RA6D/lXn+2Q0vdPwAAAD/aAAAAAAAAAAHaAwAAWgAAADCAO04DL+g/Fg0sGXxr3T8AAAA/6gAAAAAAAAAB2wMAAFoAAAAeMOUQYh3oP18SL63Qm90/AAAAP+oAAAAAAAAAAdwDAABaAAAABnDHaeAF6D+QwNsPCbzdPwAAAD/6AAAAAAAAAAHdAwAAWgAAAO+vqcJe7uc/2sXeo13s3T8AAAA/+gAAAAAAAAAB3gMAAFoAAADeX1OFvdznPwt0iwaWDN4/AAAAPwkBAAAAAAAAAd8DAABaAAAAyw/9RxzL5z87IjhpzizePwAAAD8JAQAAAAAAAAHgAwAAWgAAALRP36Cas+c/hCc7/SJd3j8AAAA/CQEAAAAAAAAB4QMAAFoAAACob1DN2afnP51+kS4/bd4/AAAAPxkBAAAAAAAAAeIDAABaAAAAo/+IY/mh5z/NLD6Rd43ePwAAAD8ZAQAAAAAAAAHjAwAAWgAAAJcf+o84luc/5oOUwpOd3j8AAAA/SAEAAAAAAAAB5AMAAFoAAABtD4arFW3nP2A3RLkg7t4/AAAAP1cBAAAAAAAAAeUDAABaAAAAbQ+GqxVt5z95jprqPP7ePwAAAD9XAQAAAAAAAAHmAwAAWgAAAGIv99dUYec/qTxHTXUe3z8AAAA/VwEAAAAAAAAB5wMAAFoAAABiL/fXVGHnP8KTnX6RLt8/AAAAP2cBAAAAAAAAAegDAABaAAAAYi/311Rh5z/a6vOvrT7fPwAAAD93AQAAAAAAAAHpAwAAWgAAAFZPaASUVec/I/D2QwJv3z8AAAA/hgEAAAAAAAAB6gMAAFoAAABKb9kw00nnP7b6/Gurz98/AAAAP5YBAAAAAAAAAesDAABaAAAARf8Rx/JD5z/+///////fPwAAAD+WAQAAAAAAAAHsAwAAWgAAAD+PSl0SPuc/pIIBSioY4D8AAAA/lgEAAAAAAAAB7QMAAFoAAAA/j0pdEj7nP9UwrqxiOOA/AAAAP6YBAAAAAAAAAe4DAABaAAAAOR+D8zE45z+SCgYoqWDgPwAAAD+mAQAAAAAAAAHvAwAAWgAAADkfg/MxOOc/N40HctN44D8AAAA/tQEAAAAAAAAB8AMAAFoAAAA5H4PzMTjnP9wPCbz9kOA/AAAAP7UBAAAAAAAAAfEDAABaAAAAOR+D8zE45z+AkgoGKKngPwAAAD/FAQAAAAAAAAHyAwAAWgAAADkfg/MxOOc/JRUMUFLB4D8AAAA/1AEAAAAAAAAB8wMAAFoAAAA/j0pdEj7nP8mXDZp82eA/AAAAP9QBAAAAAAAAAfQDAABaAAAARf8Rx/JD5z9uGg/kpvHgPwAAAD/UAQAAAAAAAAH1AwAAWgAAAEpv2TDTSec/hnFlFcMB4T8AAAA/5AEAAAAAAAAB9gMAAFoAAABWT2gElFXnPyv0Zl/tGeE/AAAAP+QBAAAAAAAAAfcDAABaAAAAXL8vbnRb5z/ozb7aM0LhPwAAAD8HAgAAAAAAAAH4AwAAWgAAAGifvkE1Z+c/GXxrPWxi4T8AAAA/BwIAAAAAAAAB+QMAAFoAAACAX9zotn7nP3vYxALdouE/AAAAPwcCAAAAAAAAAfoDAABaAAAAka8yJliQ5z+rhnFlFcPhPwAAAD8XAgAAAAAAAAH7AwAAWgAAAJyPwfkYnOc/xN3HljHT4T8AAAA/FwIAAAAAAAAB/AMAAFoAAACv3xc3uq3nP2lgyeBb6+E/AAAAPycCAAAAAAAAAf0DAABaAAAAur+mCnu55z8N48oqhgPiPwAAAD82AgAAAAAAAAH+AwAAWgAAAMafNd47xec/mQ52Q5QL4j8AAAA/NgIAAAAAAAAB/wMAAFoAAADSf8Sx/NDnP7JlzHSwG+I/AAAAPzYCAAAAAAAAAQAEAABaAAAA6T/iWH7o5z/KvCKmzCviPwAAAD9GAgAAAAAAAAEBBAAAWgAAAPqPOJYf+uc/bj8k8PZD4j8AAAA/RgIAAAAAAAABAgQAAFoAAAAGcMdp4AXoP4iWeiETVOI/AAAAP1UCAAAAAAAAAQMEAABaAAAAHjDlEGId6D8sGXxrPWziPwAAAD9lAgAAAAAAAAEEBAAAWgAAADXwArjjNOg/uEQnhEt04j8AAAA/ZQIAAAAAAAABBQQAAFoAAABNsCBfZUzoP1zHKM51jOI/AAAAP3UCAAAAAAAAAQYEAABaAAAAZHA+Budj6D91Hn//kZziPwAAAD91AgAAAAAAAAEHBAAAWgAAAH0wXK1oe+g/jXXVMK6s4j8AAAA/hAIAAAAAAAABCAQAAFoAAACU8HlU6pLoPxqhgEm8tOI/AAAAP4QCAAAAAAAAAQkEAABaAAAAt5Amzyy26D8y+NZ62MTiPwAAAD+EAgAAAAAAAAEKBAAAWgAAAM9QRHauzeg/MvjWetjE4j8AAAA/lAIAAAAAAAABCwQAAFoAAADy8PDw8PDoPzL41nrYxOI/AAAAP5QCAAAAAAAAAQwEAABaAAAAIXEsP/Qf6T+/I4KT5sziPwAAAD+kAgAAAAAAAAENBAAAWgAAAFVhL/fXVOk/vyOCk+bM4j8AAAA/swIAAAAAAAABDgQAAFoAAACQwfkYnI/pP78jgpPmzOI/AAAAP7MCAAAAAAAAAQ8EAABaAAAAv0E1Z5++6T+lzCtiyrziPwAAAD/iAgAAAAAAAAEQBAAAWgAAAGryzGILaeo/uEQnhEt04j8AAAA/4gIAAAAAAAABEQQAAFoAAACNknndTYzqP6Dt0FIvZOI/AAAAP+ICAAAAAAAAARIEAABaAAAApFKXhM+j6j8TwiU6IVziPwAAAD/yAgAAAAAAAAETBAAAWgAAAMjyQ/8Rx+o/iJZ6IRNU4j8AAAA/8gIAAAAAAAABFAQAAFoAAADaQpo8s9jqP4iWeiETVOI/AAAAP0ADAAAAAAAAARUEAABaAAAA0KNSl4TP6z+IlnohE1TiPwAAAD9vAwAAAAAAAAEWBAAAWgAAAFi0PRiuVuw/smXMdLAb4j8AAAA/bwMAAAAAAAABFwQAAFoAAABpBJRVT2jsPyU6IVyiE+I/AAAAP28DAAAAAAAAARgEAABaAAAAgMSx/NB/7D+ZDnZDlAviPwAAAD9+AwAAAAAAAAEZBAAAWgAAAIykQNCRi+w/gbcfEnj74T8AAAA/fgMAAAAAAAABGgQAAFoAAACe9JYNM53sP4G3HxJ4++E/AAAAP54DAAAAAAAAARsEAABaAAAAtrS0tLS07D/0i3T5afPhPwAAAD+eAwAAAAAAAAEcBAAAWgAAAMKUQ4h1wOw/aWDJ4Fvr4T8AAAA/ngMAAAAAAAABHQQAAFoAAADHBAvyVcbsP2lgyeBb6+E/AAAAP60DAAAAAAAAAR4EAABaAAAAzXTSWzbM7D9pYMngW+vhPwAAAD+9AwAAAAAAAAEfBAAAWgAAANPkmcUW0uw/aWDJ4Fvr4T8AAAA/vQMAAAAAAAABIAQAAFoAAADZVGEv99fsP2lgyeBb6+E/AAAAP8wDAAAAAAAAASEEAABaAAAA6qS3bJjp7D9pYMngW+vhPwAAAD/MAwAAAAAAAAEiBAAAWgAAAPEUf9Z47+w/aWDJ4Fvr4T8AAAA/zAMAAAAAAAABIwQAAFoAAAACZdUTGgHtP2lgyeBb6+E/AAAAP+wDAAAAAAAAASQEAABaAAAAMeUQYh0w7T9pYMngW+vhPwAAAD/7AwAAAAAAAAElBAAAWgAAAFSFvdxfU+0/aWDJ4Fvr4T8AAAA/BwQAAAAAAAABJgQAAFoAAAB9lTHBgnztP/SLdPlp8+E/AAAAPxcEAAAAAAAAAScEAABaAAAAoTXeO8Wf7T/0i3T5afPhPwAAAD8XBAAAAAAAAAEoBAAAWgAAANC1GYrIzu0/9It0+Wnz4T8AAAA/JwQAAAAAAAABKQQAAFoAAAAW9nJ/TRXuP/SLdPlp8+E/AAAAPycEAAAAAAAAASoEAABaAAAAPwbnY3A+7j+Btx8SePvhPwAAAD82BAAAAAAAAAErBAAAWgAAAFfGBAvyVe4/gbcfEnj74T8AAAA/NgQAAAAAAAABLAQAAFoAAAB6ZrGFNHnuP4G3HxJ4++E/AAAAP0YEAAAAAAAAAS0EAABaAAAAkibPLLaQ7j+Btx8SePvhPwAAAD9GBAAAAAAAAAEuBAAAWgAAAJ4GXgB3nO4/DePKKoYD4j8AAAA/VQQAAAAAAAABLwQAAFoAAACp5uzTN6juPw3jyiqGA+I/AAAAP1UEAAAAAAAAATAEAABaAAAAujZDEdm57j8N48oqhgPiPwAAAD9lBAAAAAAAAAExBAAAWgAAAMYW0uSZxe4/DePKKoYD4j8AAAA/dQQAAAAAAAABMgQAAFoAAADNhplOesvuPw3jyiqGA+I/AAAAP3UEAAAAAAAAATMEAABaAAAA0vZguFrR7j8N48oqhgPiPwAAAD91BAAAAAAAAAE0BAAAWgAAANhmKCI71+4/DePKKoYD4j8AAAA/hAQAAAAAAAABNQQAAFoAAADkRrf1++LuPw3jyiqGA+I/AAAAP4QEAAAAAAAAATYEAABaAAAA8CZGybzu7j8N48oqhgPiPwAAAD+UBAAAAAAAAAE3BAAAWgAAAPsG1Zx9+u4/DePKKoYD4j8AAAA/lAQAAAAAAAABOAQAAFoAAAAH52NwPgbvPw3jyiqGA+I/AAAAP6QEAAAAAAAAATkEAABaAAAAE8fyQ/8R7z+Btx8SePvhPwAAAD/DBAAAAAAAAAE6BAAAWgAAADdnn75BNe8/9It0+Wnz4T8AAAA/0gQAAAAAAAABOwQAAFoAAAA712YoIjvvP/SLdPlp8+E/AAAAP/IEAAAAAAAAATwEAABaAAAAQ0cukgJB7z/0i3T5afPhPwAAAD8hBQAAAAAAAAE9BAAAWgAAAEe39fviRu8/9It0+Wnz4T8AAAA/QAUAAAAAAAABPgQAAFoAAABNJ71lw0zvP/SLdPlp8+E/AAAAP08FAAAAAAAAAT8EAABaAAAAU5eEz6NS7z/0i3T5afPhPwAAAD9fBQAAAAAAAAFABAAAWgAAAFkHTDmEWO8/9It0+Wnz4T8AAAA/bwUAAAAAAAABQQQAAFoAAABfdxOjZF7vP/SLdPlp8+E/AAAAP44FAAAAAAAAAUIEAABaAAAAfaf4s8Z77z9PCXOvP9vhPwAAAD+9BQAAAAAAAAFDBAAAWgAAAImHh4eHh+8/xN3HljHT4T8AAAA/zAUAAAAAAAABRAQAAFoAAACfR6UuCZ/vP6uGcWUVw+E/AAAAP8wFAAAAAAAAAUUEAABaAAAAn0elLgmf7z+TLxs0+bLhPwAAAD/cBQAAAAAAAAFGBAAAWgAAAJnX3cQome8/ky8bNPmy4T8AAAA/CwYAAAAAAAABRwQAAFoAAADnh/4jjuXvPzn8RpbDb+Q/AAAAPwAAAAAAAAAAAUgEAABaAAAA26dvUM3Z7z+t0Jt9tWfkPwAAAD8PAAAAAAAAAAFJBAAAWgAAAMPnUalLwu8/IKXwZKdf5D8AAAA/DwAAAAAAAAABSgQAAFoAAACZ193EKJnvPwhOmjOLT+Q/AAAAPx8AAAAAAAAAAUsEAABaAAAAiYeHh4eH7z98Iu8afUfkPwAAAD8fAAAAAAAAAAFMBAAAWgAAAFkHTDmEWO8/8PZDAm8/5D8AAAA/LwAAAAAAAAABTQQAAFoAAAA712YoIjvvP2TLmOlgN+Q/AAAAPy8AAAAAAAAAAU4EAABaAAAAJRdJgaAj7z9ky5jpYDfkPwAAAD8+AAAAAAAAAAFPBAAAWgAAAA1XK9oeDO8/ZMuY6WA35D8AAAA/XQAAAAAAAAABUAQAAFoAAAC1xnun+LPuP9ef7dBSL+Q/AAAAP20AAAAAAAAAAVEEAABaAAAAY6aT3rJh7j9LdEK4RCfkPwAAAD9tAAAAAAAAAAFSBAAAWgAAAP81VdjL/e0/S3RCuEQn5D8AAAA/fQAAAAAAAAABUwQAAFoAAADJRVIg6MjtP0t0QrhEJ+Q/AAAAP30AAAAAAAAAAVQEAABaAAAAiXXAlEOI7T9LdEK4RCfkPwAAAD/LAAAAAAAAAAFVBAAAWgAAABB05CIpEOw/v0iXnzYf5D8AAAA/ywAAAAAAAAABVgQAAFoAAADt0zeo5uzrP79Il582H+Q/AAAAP8sAAAAAAAAAAVcEAABaAAAAvlP8WeO96z+/SJefNh/kPwAAAD/LAAAAAAAAAAFYBAAAWgAAAJuzT9+gmus/v0iXnzYf5D8AAAA/+gAAAAAAAAABWQQAAFoAAAAsY4IF+SrrP0t0QrhEJ+Q/AAAAPykBAAAAAAAAAVoEAABaAAAAfEIjoKx66j/FJ/Ku0XfkPwAAAD8pAQAAAAAAAAFbBAAAWgAAAFiidiVqV+o/aarz+PuP5D8AAAA/OAEAAAAAAAABXAQAAFoAAADuwXC1ou3pPz/boaVeyOQ/AAAAP0gBAAAAAAAAAV0EAABaAAAAyyHEOmDK6T9XMvjWetjkPwAAAD9IAQAAAAAAAAFeBAAAWgAAAKeBF8Adp+k//LT5IKXw5D8AAAA/SAEAAAAAAAABXwQAAFoAAACQwfkYnI/pPxUMUFLBAOU/AAAAP2cBAAAAAAAAAWAEAABaAAAAeAHccRp46T+5jlGc6xjlPwAAAD9nAQAAAAAAAAFhBAAAWgAAAGexhTR5Zuk/0uWnzQcp5T8AAAA/dwEAAAAAAAABYgQAAFoAAABc0fZguFrpP+s8/v4jOeU/AAAAP4YBAAAAAAAAAWMEAABaAAAAODFK5nU36T8b66phXFnlPwAAAD+GAQAAAAAAAAFkBAAAWgAAAC1RuxK1K+k/NEIBk3hp5T8AAAA/lgEAAAAAAAABZQQAAFoAAAAVkZ1rMxTpP9jEAt2igeU/AAAAP5YBAAAAAAAAAWYEAABaAAAACbEOmHII6T8Jc68/26HlPwAAAD+mAQAAAAAAAAFnBAAAWgAAAPdguFrR9ug/IsoFcfex5T8AAAA/pgEAAAAAAAABaAQAAFoAAADmEGIdMOXoP1J4stMv0uU/AAAAP7UBAAAAAAAAAWkEAABaAAAA1MAL4I7T6D9rzwgFTOLlPwAAAD+1AQAAAAAAAAFqBAAAWgAAAMjgfAzOx+g/D1IKT3b65T8AAAA/tQEAAAAAAAABawQAAFoAAAC9AO44DbzoP7TUC5mgEuY/AAAAP9QBAAAAAAAAAWwEAABaAAAAsSBfZUyw6D9xrmMU5zrmPwAAAD/UAQAAAAAAAAFtBAAAWgAAALEgX2VMsOg//dkOLfVC5j8AAAA/5AEAAAAAAAABbgQAAFoAAACssJf7a6roPxUxZV4RU+Y/AAAAP+QBAAAAAAAAAW8EAABaAAAArLCX+2uq6D8tiLuPLWPmPwAAAD/0AQAAAAAAAAFwBAAAWgAAAKywl/trqug/urNmqDtr5j8AAAA/9AEAAAAAAAABcQQAAFoAAACssJf7a6roP0bfEcFJc+Y/AAAAPwMCAAAAAAAAAXIEAABaAAAArLCX+2uq6D9fNmjyZYPmPwAAAD+AAgAAAAAAAAFzBAAAWgAAAOYQYh0w5eg/Iu8afUcE5z8AAAA/gAIAAAAAAAABdAQAAFoAAACzYaaT3rLpP+anzQcphec/AAAAP4ACAAAAAAAAAXUEAABaAAAA7sFwtaLt6T+igSWDb63nPwAAAD+AAgAAAAAAAAF2BAAAWgAAACkiO9dmKOo/uth7tIu95z8AAAA/kAIAAAAAAAABdwQAAFoAAABq8sxiC2nqP19bff611ec/AAAAP6ACAAAAAAAAAXgEAABaAAAApFKXhM+j6j8E3n5I4O3nPwAAAD+gAgAAAAAAAAF5BAAAWgAAAN+yYaaT3uo/HTXVefz95z8AAAA/oAIAAAAAAAABegQAAFoAAAAUo2RedxPrP8G31sMmFug/AAAAP68CAAAAAAAAAXsEAABaAAAATwMvgDtO6z9O44HcNB7oPwAAAD+vAgAAAAAAAAF8BAAAWgAAAH6Das4+fes/ZjrYDVEu6D8AAAA/vwIAAAAAAAABfQQAAFoAAACtA6YcQqzrP/JlgyZfNug/AAAAP78CAAAAAAAAAX4EAABaAAAA1hMaAWXV6z8KvdlXe0boPwAAAD/OAgAAAAAAAAF/BAAAWgAAAP8jjuWH/us/l+iEcIlO6D8AAAA/zgIAAAAAAAABgAQAAFoAAAAoNALKqifsPyIUMImXVug/AAAAP94CAAAAAAAAAYEEAABaAAAAUkR2rs1Q7D+vP9uhpV7oPwAAAD/9AgAAAAAAAAGCBAAAWgAAAPaERkBZ9ew/x5Yx08Fu6D8AAAA/DQMAAAAAAAABgwQAAFoAAAAZJfO6mxjtP8eWMdPBbug/AAAAPw0DAAAAAAAAAYQEAABaAAAAPMWfNd477T/HljHTwW7oPwAAAD8dAwAAAAAAAAGFBAAAWgAAAGbVExoBZe0/x5Yx08Fu6D8AAAA/HQMAAAAAAAABhgQAAFoAAACaxRbS5JntP68/26GlXug/AAAAPywDAAAAAAAAAYcEAABaAAAAyUVSIOjI7T+vP9uhpV7oPwAAAD8sAwAAAAAAAAGIBAAAWgAAAPjFjW7r9+0/IhQwiZdW6D8AAAA/PAMAAAAAAAABiQQAAFoAAAAnRsm87ibuP5fohHCJTug/AAAAPzwDAAAAAAAAAYoEAABaAAAAV8YEC/JV7j8KvdlXe0boPwAAAD9LAwAAAAAAAAGLBAAAWgAAAIDWeO8Uf+4/2Q4t9UIm6D8AAAA/SwMAAAAAAAABjAQAAFoAAACp5uzTN6juP8G31sMmFug/AAAAP1sDAAAAAAAAAY0EAABaAAAAzYaZTnrL7j81jCurGA7oPwAAAD9rAwAAAAAAAAGOBAAAWgAAAPAmRsm87u4/HTXVefz95z8AAAA/awMAAAAAAAABjwQAAFoAAAABd5wGXgDvPwTefkjg7ec/AAAAP2sDAAAAAAAAAZAEAABaAAAAE8fyQ/8R7z94stMv0uXnPwAAAD96AwAAAAAAAAGRBAAAWgAAACuHEOuAKe8/X1t9/rXV5z8AAAA/egMAAAAAAAABkgQAAFoAAAA3Z5++QTXvP0cEJ82Zxec/AAAAP4oDAAAAAAAAAZMEAABaAAAAO9dmKCI77z+62Hu0i73nPwAAAD+aAwAAAAAAAAGUBAAAWgAAAEe39fviRu8/FlZ6amGl5z8AAAA/mgMAAAAAAAABlQQAAFoAAABNJ71lw0zvP/7+IzlFlec/AAAAP5oDAAAAAAAAAZYEAABaAAAAU5eEz6NS7z/mp80HKYXnPwAAAD+pAwAAAAAAAAGXBAAAWgAAAF93E6NkXu8/tPkgpfBk5z8AAAA/qQMAAAAAAAABmAQAAFoAAABl59oMRWTvP4NLdEK4ROc/AAAAP7kDAAAAAAAAAZkEAABaAAAAccdp4AVw7z9TncfffyTnPwAAAD+5AwAAAAAAAAGaBAAAWgAAAH2n+LPGe+8/rxrGlVUM5z8AAAA/yAMAAAAAAAABmwQAAFoAAACJh4eHh4fvP2UVwwEB3OY/AAAAP8gDAAAAAAAAAZwEAABaAAAAmdfdxCiZ7z8cEMBtrKvmPwAAAD/YAwAAAAAAAAGdBAAAWgAAAKW3bJjppO8/0gq92Vd75j8AAAA/2AMAAAAAAAABngQAAFoAAACrJzQCyqrvP6JcEHcfW+Y/AAAAP+gDAAAAAAAAAZ8EAABaAAAAtwfD1Yq27z/kgrj72DLmPwAAAD/3AwAAAAAAAAGgBAAAWgAAAMPnUalLwu8/tNQLmaAS5j8AAAA/9wMAAAAAAAABoQQAAFoAAADJVxkTLMjvP/b6sx1a6uU/AAAAP/cDAAAAAAAAAaIEAABaAAAAz8fgfAzO7z9SeLLTL9LlPwAAAD8HBAAAAAAAAAGjBAAAWgAAAM/H4HwMzu8/rfWwiQW65T8AAAA/FwQAAAAAAAABpAQAAFoAAADPx+B8DM7vP5WeWljpqeU/AAAAPxcEAAAAAAAAAaUEAABaAAAAz8fgfAzO7z99RwQnzZnlPwAAAD8XBAAAAAAAAAGmBAAAWgAAAM/H4HwMzu8/ZPCt9bCJ5T8AAAA/NgQAAAAAAAABpwQAAFoAAADPx+B8DM7vP0yZV8SUeeU/AAAAPzYEAAAAAAAAAagEAABaAAAAyVcZEyzI7z80QgGTeGnlPwAAAD82BAAAAAAAAAGpBAAAWgAAAMPnUalLwu8/G+uqYVxZ5T8AAAA/NgQAAAAAAAABqgQAAFoAAAC9d4o/a7zvP4+//0hOUeU/AAAAP0UEAAAAAAAAAasEAABaAAAAtwfD1Yq27z/rPP7+IznlPwAAAD9FBAAAAAAAAAGsBAAAWgAAALGX+2uqsO8/6zz+/iM55T8AAAA/VQQAAAAAAAABrQQAAFoAAACrJzQCyqrvP14RU+YVMeU/AAAAP2UEAAAAAAAAAa4EAABaAAAApbdsmOmk7z9eEVPmFTHlPwAAAD9lBAAAAAAAAAGvBAAAWgAAAJVnFltIk+8/0uWnzQcp5T8AAAA/dAQAAAAAAAABsAQAAFoAAAB9p/izxnvvP0a6/LT5IOU/AAAAP3QEAAAAAAAAAbEEAABaAAAAZefaDEVk7z9Guvy0+SDlPwAAAD+EBAAAAAAAAAGyBAAAWgAAAENHLpICQe8/Rrr8tPkg5T8AAAA/hAQAAAAAAAABswQAAFoAAACLtgfD1YruP+gWDSwZfOs/AAAAPwAAAAAAAAAAAbQEAABaAAAAi7YHw9WK7j9b62ETC3TrPwAAAD8AAAAAAAAAAAG1BAAAWgAAAJImzyy2kO4/z7+2+vxr6z8AAAA/AAAAAAAAAAABtgQAAFoAAACSJs8stpDuP0OUC+LuY+s/AAAAPw8AAAAAAAAAAbcEAABaAAAAkibPLLaQ7j+3aGDJ4FvrPwAAAD8vAAAAAAAAAAG4BAAAWgAAAIu2B8PViu4/Kj21sNJT6z8AAAA/LwAAAAAAAAABuQQAAFoAAACGRkBZ9YTuP58RCpjES+s/AAAAPz8AAAAAAAAAAboEAABaAAAAgNZ47xR/7j+fEQqYxEvrPwAAAD9OAAAAAAAAAAG7BAAAWgAAAHpmsYU0ee4/nxEKmMRL6z8AAAA/TgAAAAAAAAABvAQAAFoAAABvhiKyc23uP4a6s2aoO+s/AAAAP14AAAAAAAAAAb0EAABaAAAAY6aT3rJh7j+GurNmqDvrPwAAAD9eAAAAAAAAAAG+BAAAWgAAAErmdTcxSu4/+o4ITpoz6z8AAAA/bgAAAAAAAAABvwQAAFoAAAAutpAmzyzuP+E3shx+I+s/AAAAP30AAAAAAAAAAcAEAABaAAAAFvZyf00V7j9WDAcEcBvrPwAAAD99AAAAAAAAAAHBBAAAWgAAAP81VdjL/e0/yeBb62ET6z8AAAA/fQAAAAAAAAABwgQAAFoAAADhBXDHaeDtP8ngW+thE+s/AAAAP40AAAAAAAAAAcMEAABaAAAAyUVSIOjI7T+xiQW6RQPrPwAAAD+NAAAAAAAAAAHEBAAAWgAAALj1++JGt+0/sYkFukUD6z8AAAA/nQAAAAAAAAABxQQAAFoAAAChNd47xZ/tPyReWqE3++o/AAAAP50AAAAAAAAAAcYEAABaAAAAgwX5KmOC7T+YMq+IKfPqPwAAAD+sAAAAAAAAAAHHBAAAWgAAAGtF24Phau0/CwcEcBvr6j8AAAA/vAAAAAAAAAAByAQAAFoAAABUhb3cX1PtP4DbWFcN4+o/AAAAP7wAAAAAAAAAAckEAABaAAAAMeUQYh0w7T+A21hXDePqPwAAAD/LAAAAAAAAAAHKBAAAWgAAABS1K1G7Eu0/gNtYVw3j6j8AAAA/ywAAAAAAAAABywQAAFoAAADxFH/WeO/sP/OvrT7/2uo/AAAAP8sAAAAAAAAAAcwEAABaAAAA0+SZxRbS7D/zr60+/9rqPwAAAD/bAAAAAAAAAAHNBAAAWgAAAK9E7UrUruw/86+tPv/a6j8AAAA/6wAAAAAAAAABzgQAAFoAAACTFAg6cpHsP/OvrT7/2uo/AAAAP+sAAAAAAAAAAc8EAABaAAAAdeQiKRB07D/zr60+/9rqPwAAAD/6AAAAAAAAAAHQBAAAWgAAAFJEdq7NUOw/86+tPv/a6j8AAAA/+gAAAAAAAAAB0QQAAFoAAAAoNALKqifsP/OvrT7/2uo/AAAAPwoBAAAAAAAAAdIEAABaAAAACwQduUgK7D/zr60+/9rqPwAAAD8KAQAAAAAAAAHTBAAAWgAAANyD4WpF2+s/86+tPv/a6j8AAAA/GgEAAAAAAAAB1AQAAFoAAACyc22GIrLrP/OvrT7/2uo/AAAAPxoBAAAAAAAAAdUEAABaAAAAlkOIdcCU6z9nhAIm8dLqPwAAAD85AQAAAAAAAAHWBAAAWgAAAGwzFJGda+s/21hXDePK6j8AAAA/OQEAAAAAAAAB1wQAAFoAAABDI6CsekLrP08trPTUwuo/AAAAPzkBAAAAAAAAAdgEAABaAAAAIIPzMTgf6z9PLaz01MLqPwAAAD85AQAAAAAAAAHZBAAAWgAAAAnD1Yq2B+s/Ty2s9NTC6j8AAAA/SAEAAAAAAAAB2gQAAFoAAAD3cn9NFfbqP08trPTUwuo/AAAAP0gBAAAAAAAAAdsEAABaAAAA5iIpEHTk6j9PLaz01MLqPwAAAD9YAQAAAAAAAAHcBAAAWgAAANPS0tLS0uo/Ty2s9NTC6j8AAAA/WAEAAAAAAAAB3QQAAFoAAADI8kP/EcfqP08trPTUwuo/AAAAP2gBAAAAAAAAAd4EAABaAAAAvBK1K1G76j9PLaz01MLqPwAAAD9oAQAAAAAAAAHfBAAAWgAAAKRSl4TPo+o/Ty2s9NTC6j8AAAA/hwEAAAAAAAAB4AQAAFoAAAB8QiOgrHrqP08trPTUwuo/AAAAP4cBAAAAAAAAAeEEAABaAAAAXhI+j0pd6j/bWFcN48rqPwAAAD+HAQAAAAAAAAHiBAAAWgAAAEDiWH7oP+o/Z4QCJvHS6j8AAAA/lwEAAAAAAAAB4wQAAFoAAAAdQqwDphzqP4DbWFcN4+o/AAAAP5cBAAAAAAAAAeQEAABaAAAA9DE4H4Pz6T+YMq+IKfPqPwAAAD+mAQAAAAAAAAHlBAAAWgAAANYBUw4h1uk/sYkFukUD6z8AAAA/pgEAAAAAAAAB5gQAAFoAAAC/QTVnn77pP8ngW+thE+s/AAAAP7YBAAAAAAAAAecEAABaAAAArvHeKf6s6T9WDAcEcBvrPwAAAD/FAQAAAAAAAAHoBAAAWgAAAJYxwYJ8lek/bmNdNYwr6z8AAAA/xQEAAAAAAAAB6QQAAFoAAACLUTKvu4npP4a6s2aoO+s/AAAAP9UBAAAAAAAAAeoEAABaAAAAhOFqRduD6T8S5l5/tkPrPwAAAD/VAQAAAAAAAAHrBAAAWgAAAHgB3HEaeOk/nxEKmMRL6z8AAAA/5QEAAAAAAAAB7AQAAFoAAABzkRQIOnLpP7doYMngW+s/AAAAP+UBAAAAAAAAAe0EAABaAAAAbSFNnlls6T9DlAvi7mPrPwAAAD/0AQAAAAAAAAHuBAAAWgAAAGexhTR5Zuk/W+thEwt06z8AAAA/9AEAAAAAAAAB7wQAAFoAAABnsYU0eWbpP+gWDSwZfOs/AAAAPwQCAAAAAAAAAfAEAABaAAAAXNH2YLha6T8AbmNdNYzrPwAAAD8EAgAAAAAAAAHxBAAAWgAAAFVhL/fXVOk/pfBkp1+k6z8AAAA/BAIAAAAAAAAB8gQAAFoAAABQ8WeN907pP0lzZvGJvOs/AAAAPxQCAAAAAAAAAfMEAABaAAAASoGgIxdJ6T96IRNUwtzrPwAAAD8jAgAAAAAAAAH0BAAAWgAAAD6hEVBWPek/qs+/tvr86z8AAAA/IwIAAAAAAAAB9QQAAFoAAAAywYJ8lTHpP2ipFzJBJew/AAAAPyMCAAAAAAAAAfYEAABaAAAALVG7ErUr6T8NLBl8az3sPwAAAD8zAgAAAAAAAAH3BAAAWgAAACFxLD/0H+k/PdrF3qNd7D8AAAA/QgIAAAAAAAAB+AQAAFoAAAAbAWXVExrpP/uzHVrqhew/AAAAP0ICAAAAAAAAAfkEAABaAAAADyHWAVMO6T8sYsq8IqbsPwAAAD9SAgAAAAAAAAH6BAAAWgAAAA8h1gFTDuk/0OTLBk2+7D8AAAA/UgIAAAAAAAAB+wQAAFoAAAAPIdYBUw7pP+g7Ijhpzuw/AAAAP2ICAAAAAAAAAfwEAABaAAAACbEOmHII6T+NviOCk+bsPwAAAD9iAgAAAAAAAAH9BAAAWgAAAAmxDphyCOk/MkElzL3+7D8AAAA/zwIAAAAAAAAB/gQAAFoAAAB/caPb+n3pP+lgN0S5IO4/AAAAP88CAAAAAAAAAf8EAABaAAAAs2Gmk96y6T/X6DsiOGnuPwAAAD/fAgAAAAAAAAEABQAAWgAAAL9BNWefvuk/8D+SU1R57j8AAAA/3wIAAAAAAAABAQUAAFoAAADLIcQ6YMrpP5TCk51+ke4/AAAAP+4CAAAAAAAAAQIFAABaAAAA0ZGLpEDQ6T8g7j62jJnuPwAAAD/uAgAAAAAAAAEDBQAAWgAAAN1xGngB3Ok/OUWV56ip7j8AAAA/7gIAAAAAAAABBAUAAFoAAADpUalLwufpP1Gc6xjFue4/AAAAP/4CAAAAAAAAAQUFAABaAAAA7sFwtaLt6T9p80FK4cnuPwAAAD8OAwAAAAAAAAEGBQAAWgAAAPqh/4hj+ek/afNBSuHJ7j8AAAA/DgMAAAAAAAABBwUAAFoAAAAM8lXGBAvqP4JKmHv92e4/AAAAPx0DAAAAAAAAAQgFAABaAAAAGNLkmcUW6j8OdkOUC+LuPwAAAD8dAwAAAAAAAAEJBQAAWgAAAB1CrAOmHOo/svhE3jX67j8AAAA/HQMAAAAAAAABCgUAAFoAAAAvkgJBRy7qPz8k8PZDAu8/AAAAPy0DAAAAAAAAAQsFAABaAAAAO3KRFAg66j9Xe0YoYBLvPwAAAD8tAwAAAAAAAAEMBQAAWgAAAEZSIOjIReo/46bxQG4a7z8AAAA/PAMAAAAAAAABDQUAAFoAAABYonYlalfqP4gp84qYMu8/AAAAPzwDAAAAAAAAAQ4FAABaAAAAcGKUzOtu6j8UVZ6jpjrvPwAAAD9MAwAAAAAAAAEPBQAAWgAAAIGy6gmNgOo/udef7dBS7z8AAAA/awMAAAAAAAABEAUAAFoAAACrwl7ur6nqP15aoTf7au8/AAAAP3sDAAAAAAAAAREFAABaAAAAyPJD/xHH6j92sfdoF3vvPwAAAD97AwAAAAAAAAESBQAAWgAAANpCmjyz2Oo/At2igSWD7z8AAAA/ewMAAAAAAAABEwUAAFoAAADrkvB5VOrqPwLdooElg+8/AAAAP4sDAAAAAAAAARQFAABaAAAA/eJGt/X76j+PCE6aM4vvPwAAAD+aAwAAAAAAAAEVBQAAWgAAAA4znfSWDes/GjT5skGT7z8AAAA/mgMAAAAAAAABFgUAAFoAAAAsY4IF+SrrP6dfpMtPm+8/AAAAP5oDAAAAAAAAARcFAABaAAAAQyOgrHpC6z+nX6TLT5vvPwAAAD+qAwAAAAAAAAEYBQAAWgAAAFvjvVP8Wes/p1+ky0+b7z8AAAA/qgMAAAAAAAABGQUAAFoAAABsMxSRnWvrPzOLT+Rdo+8/AAAAP7kDAAAAAAAAARoFAABaAAAAhPMxOB+D6z8zi0/kXaPvPwAAAD+5AwAAAAAAAAEbBQAAWgAAAJZDiHXAlOs/v7b6/Gur7z8AAAA/yQMAAAAAAAABHAUAAFoAAACyc22GIrLrP0vipRV6s+8/AAAAP8kDAAAAAAAAAR0FAABaAAAA4fOo1CXh6z9kOfxGlsPvPwAAAD/ZAwAAAAAAAAEeBQAAWgAAAAWUVU9oBOw/ZDn8RpbD7z8AAAA/6AMAAAAAAAABHwUAAFoAAAAjxDpgyiHsP2Q5/EaWw+8/AAAAP+gDAAAAAAAAASAFAABaAAAAS9SuRO1K7D9kOfxGlsPvPwAAAD/4AwAAAAAAAAEhBQAAWgAAAGkElFVPaOw/ZDn8RpbD7z8AAAA/+AMAAAAAAAABIgUAAFoAAACTFAg6cpHsP2Q5/EaWw+8/AAAAPx4EAAAAAAAAASMFAABaAAAAuyR8HpW67D9L4qUVerPvPwAAAD8eBAAAAAAAAAEkBQAAWgAAAN7EKJnX3ew/M4tP5F2j7z8AAAA/LQQAAAAAAAABJQUAAFoAAAAI1Zx9+gbtP48ITpozi+8/AAAAPy0EAAAAAAAAASYFAABaAAAAJQWCjlwk7T/qhUxQCXPvPwAAAD89BAAAAAAAAAEnBQAAWgAAAE4V9nJ/Te0/RgNLBt9a7z8AAAA/PQQAAAAAAAABKAUAAFoAAABgZUywIF/tPy2s9NTCSu8/AAAAP0wEAAAAAAAAASkFAABaAAAAfZUxwYJ87T+IKfOKmDLvPwAAAD9MBAAAAAAAAAEqBQAAWgAAAJVVT2gElO0/cNKcWXwi7z8AAAA/XAQAAAAAAAABKwUAAFoAAAChNd47xZ/tP1d7RihgEu8/AAAAP2wEAAAAAAAAASwFAABaAAAAuPX74ka37T+y+ETeNfruPwAAAD9sBAAAAAAAAAEtBQAAWgAAAMlFUiDoyO0/gkqYe/3Z7j8AAAA/ewQAAAAAAAABLgUAAFoAAADblahdidrtP93HljHTwe4/AAAAP4sEAAAAAAAAAS8FAABaAAAA53U3MUrm7T85RZXnqKnuPwAAAD+LBAAAAAAAAAEwBQAAWgAAAPNVxgQL8u0/lMKTnX6R7j8AAAA/iwQAAAAAAAABMQUAAFoAAAAEphxCrAPuP2MU5zpGce4/AAAAP5sEAAAAAAAAATIFAABaAAAAG2Y66S0b7j+/keXwG1nuPwAAAD+bBAAAAAAAAAEzBQAAWgAAAC62kCbPLO4/jeM4juM47j8AAAA/qgQAAAAAAAABNAUAAFoAAAA/BudjcD7uP9EJ4RKdEO4/AAAAP7oEAAAAAAAAATUFAABaAAAAUVY9oRFQ7j8sh9/IcvjtPwAAAD/JBAAAAAAAAAE2BQAAWgAAAG+GIrJzbe4/yiqGAwK47T8AAAA/2QQAAAAAAAABNwUAAFoAAAB6ZrGFNHnuPw1RLoi7j+0/AAAAP9kEAAAAAAAAATgFAABaAAAAhkZAWfWE7j/cooElg2/tPwAAAD/ZBAAAAAAAAAE5BQAAWgAAAKN2JWpXou4/1sMmFugW7T8AAAA/6QQAAAAAAAABOgUAAFoAAACjdiVqV6LuP6UVerOv9uw/AAAAP/gEAAAAAAAAATsFAABaAAAAr1a0PRiu7j91Z81Qd9bsPwAAAD/4BAAAAAAAAAE8BQAAWgAAAK9WtD0Yru4/0OTLBk2+7D8AAAA/CAUAAAAAAAABPQUAAFoAAACvVrQ9GK7uP582H6QUnuw/AAAAPwgFAAAAAAAAAT4FAABaAAAAtcZ7p/iz7j/7sx1a6oXsPwAAAD8YBQAAAAAAAAE/BQAAWgAAALXGe6f4s+4/VjEcEMBt7D8AAAA/GAUAAAAAAAABQAUAAFoAAAC1xnun+LPuPyWDb62HTew/AAAAPycFAAAAAAAAAUEFAABaAAAAtcZ7p/iz7j+AAG5jXTXsPwAAAD8nBQAAAAAAAAFCBQAAWgAAAK9WtD0Yru4/3H1sGTMd7D8AAAA/NwUAAAAAAAABQwUAAFoAAACp5uzTN6juP6rPv7b6/Os/AAAAPzcFAAAAAAAAAUQFAABaAAAAngZeAHec7j8GTb5s0OTrPwAAAD9GBQAAAAAAAAFFBQAAWgAAAJeWlpaWlu4/7vVnO7TU6z8AAAA/RgUAAAAAAAABRgUAAFoAAACLtgfD1YruP9aeEQqYxOs/AAAAP1YFAAAAAAAAAUcFAABaAAAAhkZAWfWE7j+9R7vYe7TrPwAAAD9WBQAAAAAAAAFIBQAAWgAAAHpmsYU0ee4/pfBkp1+k6z8AAAA/ZgUAAAAAAAABSQUAAFoAAAB09ukbVHPuPxjFuY5RnOs/AAAAP2YFAAAAAAAAAUoFAABaAAAAY6aT3rJh7j8AbmNdNYzrPwAAAD91BQAAAAAAAAFLBQAAWgAAAFFWPaERUO4/c0K4RCeE6z8AAAA/hQUAAAAAAAABTAUAAFoAAAA5lh/6jzjuP1vrYRMLdOs/AAAAP4UFAAAAAAAAAU0FAABaAAAAMyZYkK8y7j9b62ETC3TrPwAAAD+VBQAAAAAAAAFOBQAAWgAAAC62kCbPLO4/W+thEwt06z8AAAA/pAUAAAAAAAABTwUAAFoAAAAutpAmzyzuP8+/tvr8a+s/AAAAP6QFAAAAAAAAAVAFAABaAAAAJ0bJvO4m7j/Pv7b6/GvrPwAAAD+0BQAAAAAAAAFRBQAAWgAAACLWAVMOIe4/z7+2+vxr6z8AAAA/wwUAAAAAAAABUgUAAFoAAAAbZjrpLRvuP0OUC+LuY+s/AAAAP8MFAAAAAAAAAVMFAABaAAAAChbkq4wJ7j9DlAvi7mPrPwAAAD/TBQAAAAAAAAFUBQAAWgAAAP81VdjL/e0/Kj21sNJT6z8AAAA/0wUAAAAAAAABVQUAAFoAAAD4xY1u6/ftPyo9tbDSU+s/AAAAP+MFAAAAAAAAAVYFAABaAAAA81XGBAvy7T+fEQqYxEvrPwAAAD/jBQAAAAAAAAFXBQAAWgAAAOd1NzFK5u0/nxEKmMRL6z8AAAA/8gUAAAAAAAABWAUAAFoAAADndTcxSubtPxLmXn+2Q+s/AAAAP/IFAAAAAAAAAVkFAABaAAAA4QVwx2ng7T8S5l5/tkPrPwAAAD8CBgAAAAAAAAFaBQAAWgAAAOEFcMdp4O0/hrqzZqg76z8AAAA/MQYAAAAAAAABWwUAAFoAAAA3zHTSWzbkPyWohLnXn+0/AAAAPwAAAAAAAAAAAVwFAABaAAAAN8x00ls25D+y0y/S5aftPwAAAD8PAAAAAAAAAAFdBQAAWgAAAD08PDw8POQ/stMv0uWn7T8AAAA/DwAAAAAAAAABXgUAAFoAAABJHMsP/UfkP7LTL9Llp+0/AAAAPx8AAAAAAAAAAV8FAABaAAAAToySed1N5D+y0y/S5aftPwAAAD8vAAAAAAAAAAFgBQAAWgAAAFT8WeO9U+Q/stMv0uWn7T8AAAA/TgAAAAAAAAABYQUAAFoAAABabCFNnlnkP7LTL9Llp+0/AAAAP04AAAAAAAAAAWIFAABaAAAAWmwhTZ5Z5D8lqIS515/tPwAAAD9dAAAAAAAAAAFjBQAAWgAAAGDc6LZ+X+Q/JaiEudef7T8AAAA/XQAAAAAAAAABZAUAAFoAAABg3Oi2fl/kP5p82aDJl+0/AAAAP10AAAAAAAAAAWUFAABaAAAAZUywIF9l5D+afNmgyZftPwAAAD9tAAAAAAAAAAFmBQAAWgAAAGVMsCBfZeQ/gSWDb62H7T8AAAA/fQAAAAAAAAABZwUAAFoAAABlTLAgX2XkP/X511aff+0/AAAAP30AAAAAAAAAAWgFAABaAAAAZUywIF9l5D9pziw+kXftPwAAAD+MAAAAAAAAAAFpBQAAWgAAAGVMsCBfZeQ/UHfWDHVn7T8AAAA/jAAAAAAAAAABagUAAFoAAABlTLAgX2XkPzcggNtYV+0/AAAAP5wAAAAAAAAAAWsFAABaAAAAZUywIF9l5D+TnX6RLj/tPwAAAD+cAAAAAAAAAAFsBQAAWgAAAGVMsCBfZeQ/e0YoYBIv7T8AAAA/rAAAAAAAAAABbQUAAFoAAABlTLAgX2XkP2Pv0S72Hu0/AAAAP7sAAAAAAAAAAW4FAABaAAAAWmwhTZ5Z5D++bNDkywbtPwAAAD+7AAAAAAAAAAFvBQAAWgAAAFT8WeO9U+Q/pRV6s6/27D8AAAA/ywAAAAAAAAABcAUAAFoAAABJHMsP/UfkPwCTeGmF3uw/AAAAP8sAAAAAAAAAAXEFAABaAAAAMVytaHsw5D/oOyI4ac7sPwAAAD/aAAAAAAAAAAFyBQAAWgAAAB8MVyvaHuQ/RLkg7j627D8AAAA/6gAAAAAAAAABcwUAAFoAAAAITDmEWAfkP582H6QUnuw/AAAAP+oAAAAAAAAAAXQFAABaAAAA6xtUc/bp4z+H38hy+I3sPwAAAD/qAAAAAAAAAAF1BQAAWgAAANnL/TVV2OM/bohyQdx97D8AAAA/+gAAAAAAAAABdgUAAFoAAADIe6f4s8bjP1YxHBDAbew/AAAAP/oAAAAAAAAAAXcFAABaAAAAvJsYJfO64z/JBXH3sWXsPwAAAD8pAQAAAAAAAAF4BQAAWgAAAIE7TgMvgOM/sa4axpVV7D8AAAA/KQEAAAAAAAABeQUAAFoAAAB1W78vbnTjP7GuGsaVVew/AAAAPykBAAAAAAAAAXoFAABaAAAAYwtp8sxi4z+xrhrGlVXsPwAAAD84AQAAAAAAAAF7BQAAWgAAAF6boYjsXOM/sa4axpVV7D8AAAA/OAEAAAAAAAABfAUAAFoAAABMS0tLS0vjP7GuGsaVVew/AAAAP0gBAAAAAAAAAX0FAABaAAAAQGu8d4o/4z+xrhrGlVXsPwAAAD9IAQAAAAAAAAF+BQAAWgAAADSLLaTJM+M/sa4axpVV7D8AAAA/VwEAAAAAAAABfwUAAFoAAAAoq57QCCjjP7GuGsaVVew/AAAAP1cBAAAAAAAAAYAFAABaAAAAHcsP/Ucc4z+xrhrGlVXsPwAAAD9nAQAAAAAAAAGBBQAAWgAAABdbSJNnFuM/sa4axpVV7D8AAAA/ZwEAAAAAAAABggUAAFoAAAAMe7m/pgrjP7GuGsaVVew/AAAAP3cBAAAAAAAAAYMFAABaAAAAAJsq7OX+4j+xrhrGlVXsPwAAAD93AQAAAAAAAAGEBQAAWgAAAPoqY4IF+eI/sa4axpVV7D8AAAA/hgEAAAAAAAABhQUAAFoAAADuStSuRO3iPz3axd6jXew/AAAAP5YBAAAAAAAAAYYFAABaAAAA4mpF24Ph4j892sXeo13sPwAAAD+WAQAAAAAAAAGHBQAAWgAAAN36fXGj2+I/yQVx97Fl7D8AAAA/pgEAAAAAAAABiAUAAFoAAADRGu+d4s/iP1YxHBDAbew/AAAAP6YBAAAAAAAAAYkFAABaAAAAxTpgyiHE4j9WMRwQwG3sPwAAAD+mAQAAAAAAAAGKBQAAWgAAAL/KmGBBvuI/bohyQdx97D8AAAA/tQEAAAAAAAABiwUAAFoAAACz6gmNgLLiP/uzHVrqhew/AAAAP7UBAAAAAAAAAYwFAABaAAAArnpCI6Cs4j+fNh+kFJ7sPwAAAD/FAQAAAAAAAAGNBQAAWgAAAKcKe7m/puI/LGLKvCKm7D8AAAA/6gEAAAAAAAABjgUAAFoAAACWuiR8HpXiP0S5IO4+tuw/AAAAP+oBAAAAAAAAAY8FAABaAAAAidqVqF2J4j/oOyI4ac7sPwAAAD/6AQAAAAAAAAGQBQAAWgAAAG2qsJf7a+I/GerOmqHu7D8AAAA/CgIAAAAAAAABkQUAAFoAAABhyiHEOmDiP75s0OTLBu0/AAAAPwoCAAAAAAAAAZIFAABaAAAAT3rLhplO4j9j79Eu9h7tPwAAAD8ZAgAAAAAAAAGTBQAAWgAAAEOaPLPYQuI/e0YoYBIv7T8AAAA/GQIAAAAAAAABlAUAAFoAAAA+KnVJ+DziPx/JKao8R+0/AAAAPykCAAAAAAAAAZUFAABaAAAAN7qt3xc34j/ESyv0Zl/tPwAAAD8pAgAAAAAAAAGWBQAAWgAAACvaHgxXK+I/ac4sPpF37T8AAAA/OQIAAAAAAAABlwUAAFoAAAAmaleidiXiP4Elg2+th+0/AAAAPzkCAAAAAAAAAZgFAABaAAAAJmpXonYl4j+afNmgyZftPwAAAD9IAgAAAAAAAAGZBQAAWgAAACD6jziWH+I/stMv0uWn7T8AAAA/SAIAAAAAAAABmgUAAFoAAAAg+o84lh/iP1ZWMRwQwO0/AAAAP1gCAAAAAAAAAZsFAABaAAAAIPqPOJYf4j9urYdNLNDtPwAAAD9YAgAAAAAAAAGcBQAAWgAAACD6jziWH+I/hwTefkjg7T8AAAA/ZwIAAAAAAAABnQUAAFoAAAAmaleidiXiP6BbNLBk8O0/AAAAP2cCAAAAAAAAAZ4FAABaAAAAJmpXonYl4j+5sorhgADuPwAAAD93AgAAAAAAAAGfBQAAWgAAADJK5nU3MeI/6WA3RLkg7j8AAAA/dwIAAAAAAAABoAUAAFoAAAA+KnVJ+DziPwK4jXXVMO4/AAAAP4cCAAAAAAAAAaEFAABaAAAASQoEHblI4j8aD+Sm8UDuPwAAAD+HAgAAAAAAAAGiBQAAWgAAAFXqkvB5VOI/MmY62A1R7j8AAAA/lgIAAAAAAAABowUAAFoAAABhyiHEOmDiP9foOyI4ae4/AAAAP6YCAAAAAAAAAaQFAABaAAAAchp4Adxx4j/wP5JTVHnuPwAAAD+mAgAAAAAAAAGlBQAAWgAAAH76BtWcfeI/CJfohHCJ7j8AAAA/tgIAAAAAAAABpgUAAFoAAACQSl0SPo/iP6wZ6s6aoe4/AAAAP7YCAAAAAAAAAacFAABaAAAAopqzT9+g4j/EcEAAt7HuPwAAAD+2AgAAAAAAAAGoBQAAWgAAALla0fZguOI/afNBSuHJ7j8AAAA/xQIAAAAAAAABqQUAAFoAAADRGu+d4s/iP4JKmHv92e4/AAAAP8UCAAAAAAAAAaoFAABaAAAA3fp9caPb4j8OdkOUC+LuPwAAAD/VAgAAAAAAAAGrBQAAWgAAAO5K1K5E7eI/mqHurBnq7j8AAAA/1QIAAAAAAAABrAUAAFoAAAD6KmOCBfniPyfNmcUn8u4/AAAAP+QCAAAAAAAAAa0FAABaAAAABQvyVcYE4z8nzZnFJ/LuPwAAAD/kAgAAAAAAAAGuBQAAWgAAABdbSJNnFuM/J82ZxSfy7j8AAAA/9AIAAAAAAAABrwUAAFoAAAAjO9dmKCLjPyfNmcUn8u4/AAAAP/QCAAAAAAAAAbAFAABaAAAAO/v0Dao54z8nzZnFJ/LuPwAAAD8EAwAAAAAAAAGxBQAAWgAAAExLS0tLS+M/mqHurBnq7j8AAAA/EwMAAAAAAAABsgUAAFoAAABqezBcrWjjP/Ue7WLv0e4/AAAAPxMDAAAAAAAAAbMFAABaAAAAhqsVbQ+G4z9RnOsYxbnuPwAAAD8TAwAAAAAAAAG0BQAAWgAAAKTb+n1xo+M/IO4+toyZ7j8AAAA/IwMAAAAAAAABtQUAAFoAAADIe6f4s8bjP9foOyI4ae4/AAAAPyMDAAAAAAAAAbYFAABaAAAA5KuMCRbk4z8aD+Sm8UDuPwAAAD9CAwAAAAAAAAG3BQAAWgAAAPb74ka39eM/0QnhEp0Q7j8AAAA/QgMAAAAAAAABuAUAAFoAAAAITDmEWAfkP6BbNLBk8O0/AAAAP0IDAAAAAAAAAbkFAABaAAAADrwA7jgN5D9WVjEcEMDtPwAAAD9CAwAAAAAAAAG6BQAAWgAAABMsyFcZE+Q/stMv0uWn7T8AAAA/UgMAAAAAAAABuwUAAFoAAAATLMhXGRPkP4Elg2+th+0/AAAAP1IDAAAAAAAAAbwFAABaAAAAEyzIVxkT5D9pziw+kXftPwAAAD9hAwAAAAAAAAG9BQAAWgAAABMsyFcZE+Q/UHfWDHVn7T8AAAA/cQMAAAAAAAABvgUAAFoAAAAOvADuOA3kPzcggNtYV+0/AAAAP3EDAAAAAAAAAb8FAABaAAAADrwA7jgN5D+s9NTCSk/tPwAAAD+BAwAAAAAAAAHABQAAWgAAAA68AO44DeQ/H8kpqjxH7T8AAAA/vwMAAAAAAAABwQUAAFoAAADKvO4mRsnkPzRnFp/Iu+Y/AAAAPwAAAAAAAAAAAcIFAABaAAAA0Cy2kCbP5D80ZxafyLvmPwAAAD8fAAAAAAAAAAHDBQAAWgAAANAstpAmz+Q/HBDAbayr5j8AAAA/HwAAAAAAAAABxAUAAFoAAADQLLaQJs/kP3iNviOCk+Y/AAAAPy4AAAAAAAAAAcUFAABaAAAA1px9+gbV5D9G3xHBSXPmPwAAAD8+AAAAAAAAAAHGBQAAWgAAANacffoG1eQ//dkOLfVC5j8AAAA/PgAAAAAAAAABxwUAAFoAAADWnH36BtXkP5t9tWeEAuY/AAAAPz4AAAAAAAAAAcgFAABaAAAA1px9+gbV5D9SeLLTL9LlPwAAAD9OAAAAAAAAAAHJBQAAWgAAANwMRWTn2uQ/2MQC3aKB5T8AAAA/TgAAAAAAAAABygUAAFoAAADcDEVk59rkP14RU+YVMeU/AAAAP10AAAAAAAAAAcsFAABaAAAA4XwMzsfg5D9XMvjWetjkPwAAAD9dAAAAAAAAAAHMBQAAWgAAAOF8DM7H4OQ/UVOdx99/5D8AAAA/bQAAAAAAAAABzQUAAFoAAADhfAzOx+DkP2TLmOlgN+Q/AAAAP30AAAAAAAAAAc4FAABaAAAA6OzTN6jm5D/RwJLBt9bjPwAAAD99AAAAAAAAAAHPBQAAWgAAAOjs0zeo5uQ/yuE3shx+4z8AAAA/jAAAAAAAAAAB0AUAAFoAAADo7NM3qObkP1EuiLuPLeM/AAAAP4wAAAAAAAAAAdEFAABaAAAA6OzTN6jm5D9KTy2s9NTiPwAAAD+cAAAAAAAAAAHSBQAAWgAAAOjs0zeo5uQ/6fLT5oOU4j8AAAA/nAAAAAAAAAAB0wUAAFoAAADo7NM3qObkP4iWeiETVOI/AAAAP6sAAAAAAAAAAdQFAABaAAAA6OzTN6jm5D+Btx8SePvhPwAAAD+rAAAAAAAAAAHVBQAAWgAAAOjs0zeo5uQ/H1vGTAe74T8AAAA/uwAAAAAAAAAB1gUAAFoAAADo7NM3qObkP9ZVw7iyiuE/AAAAP7sAAAAAAAAAAdcFAABaAAAA6OzTN6jm5D+MUMAkXlrhPwAAAD/LAAAAAAAAAAHYBQAAWgAAAOjs0zeo5uQ/0HZoqRcy4T8AAAA/ywAAAAAAAAAB2QUAAFoAAADo7NM3qObkP4ZxZRXDAeE/AAAAP9oAAAAAAAAAAdoFAABaAAAA6OzTN6jm5D/h7mPLmOngPwAAAD/aAAAAAAAAAAHbBQAAWgAAAOjs0zeo5uQ/PWxigW7R4D8AAAA/6gAAAAAAAAAB3AUAAFoAAADo7NM3qObkP7FAt2hgyeA/AAAAP+oAAAAAAAAAAd0FAABaAAAA4XwMzsfg5D8lFQxQUsHgPwAAAD/6AAAAAAAAAAHeBQAAWgAAAOF8DM7H4OQ/DL61Hjax4D8AAAA/CQEAAAAAAAAB3wUAAFoAAADhfAzOx+DkP/RmX+0ZoeA/AAAAPxkBAAAAAAAAAeAFAABaAAAA4XwMzsfg5D9oO7TUC5ngPwAAAD8oAQAAAAAAAAHhBQAAWgAAANwMRWTn2uQ/aDu01AuZ4D8AAAA/ZwEAAAAAAAAB4gUAAFoAAADcDEVk59rkP/RmX+0ZoeA/AAAAP4YBAAAAAAAAAeMFAABaAAAA3AxFZOfa5D8MvrUeNrHgPwAAAD+WAQAAAAAAAAHkBQAAWgAAANacffoG1eQ/JRUMUFLB4D8AAAA/lgEAAAAAAAAB5QUAAFoAAADWnH36BtXkP8mXDZp82eA/AAAAP6UBAAAAAAAAAeYFAABaAAAA1px9+gbV5D9uGg/kpvHgPwAAAD+lAQAAAAAAAAHnBQAAWgAAANAstpAmz+Q/n8i7Rt8R4T8AAAA/tQEAAAAAAAAB6AUAAFoAAADQLLaQJs/kP9B2aKkXMuE/AAAAP8UBAAAAAAAAAekFAABaAAAA0Cy2kCbP5D+MUMAkXlrhPwAAAD/FAQAAAAAAAAHqBQAAWgAAANAstpAmz+Q/YoFu0cCS4T8AAAA/1AEAAAAAAAAB6wUAAFoAAADQLLaQJs/kP8Tdx5Yx0+E/AAAAP9QBAAAAAAAAAewFAABaAAAAyrzuJkbJ5D+yZcx0sBviPwAAAD/kAQAAAAAAAAHtBQAAWgAAAMq87iZGyeQ/LBl8az1s4j8AAAA/5AEAAAAAAAAB7gUAAFoAAADKvO4mRsnkP6XMK2LKvOI/AAAAP/QBAAAAAAAAAe8FAABaAAAAxEwnvWXD5D+sq4ZxZRXjPwAAAD/0AQAAAAAAAAHwBQAAWgAAAL7cX1OFveQ/Jl82aPJl4z8AAAA/AwIAAAAAAAAB8QUAAFoAAAC+3F9Thb3kP6AS5l5/tuM/AAAAPwMCAAAAAAAAAfIFAABaAAAAuWyY6aS35D+n8UBuGg/kPwAAAD8TAgAAAAAAAAHzBQAAWgAAALL80H/EseQ/rdCbfbVn5D8AAAA/EwIAAAAAAAAB9AUAAFoAAACy/NB/xLHkPyeES3RCuOQ/AAAAPyICAAAAAAAAAfUFAABaAAAArYwJFuSr5D8tY6aD3RDlPwAAAD8iAgAAAAAAAAH2BQAAWgAAAK2MCRbkq+Q/NEIBk3hp5T8AAAA/MgIAAAAAAAAB9wUAAFoAAACtjAkW5KvkPyLKBXH3seU/AAAAPzICAAAAAAAAAfgFAABaAAAArYwJFuSr5D8nqWCAkgrmPwAAAD9CAgAAAAAAAAH5BQAAWgAAAK2MCRbkq+Q/olwQdx9b5j8AAAA/QgIAAAAAAAAB+gUAAFoAAACtjAkW5KvkPzRnFp/Iu+Y/AAAAP1ECAAAAAAAAAfsFAABaAAAAsvzQf8Sx5D/fyHL4jSznPwAAAD9RAgAAAAAAAAH8BQAAWgAAALlsmOmkt+Q/cdN4IDeN5z8AAAA/YQIAAAAAAAAB/QUAAFoAAADETCe9ZcPkP+uGKBfE3ec/AAAAP2ECAAAAAAAAAf4FAABaAAAA0Cy2kCbP5D8KvdlXe0boPwAAAD9xAgAAAAAAAAH/BQAAWgAAANwMRWTn2uQ/+ETeNfqO6D8AAAA/gAIAAAAAAAABAAYAAFoAAADhfAzOx+DkP+bM4hN51+g/AAAAP4ACAAAAAAAAAQEGAABaAAAA6OzTN6jm5D/sqz0jFDDpPwAAAD+AAgAAAAAAAAECBgAAWgAAAO1cm6GI7OQ/Zl/tGaGA6T8AAAA/kAIAAAAAAAABAwYAAFoAAADzzGILafLkP1Tn8fcfyek/AAAAP5ACAAAAAAAAAQQGAABaAAAA+TwqdUn45D/OmqHurBnqPwAAAD+fAgAAAAAAAAEFBgAAWgAAAPk8KnVJ+OQ/GKCkggFK6j8AAAA/nwIAAAAAAAABBgYAAFoAAAD5PCp1SfjkP+3QUi9kguo/AAAAP68CAAAAAAAAAQcGAABaAAAA+TwqdUn45D/CAQHcxrrqPwAAAD+vAgAAAAAAAAEIBgAAWgAAAPk8KnVJ+OQ/86+tPv/a6j8AAAA/vwIAAAAAAAABCQYAAFoAAAD5PCp1SfjkPyReWqE3++o/AAAAP84CAAAAAAAAAQoGAABaAAAA88xiC2ny5D/J4FvrYRPrPwAAAD/OAgAAAAAAAAELBgAAWgAAAO1cm6GI7OQ/+o4ITpoz6z8AAAA/zgIAAAAAAAABDAYAAFoAAADtXJuhiOzkP4a6s2aoO+s/AAAAP94CAAAAAAAAAQ0GAABaAAAA7VyboYjs5D8S5l5/tkPrPwAAAD/uAgAAAAAAAAEOBgAAWgAAAOjs0zeo5uQ/nxEKmMRL6z8AAAA/7gIAAAAAAAABDwYAAFoAAADo7NM3qObkPyo9tbDSU+s/AAAAP/0CAAAAAAAAARAGAABaAAAA4XwMzsfg5D8qPbWw0lPrPwAAAD8NAwAAAAAAAAERBgAAWgAAAOF8DM7H4OQ/t2hgyeBb6z8AAAA/HAMAAAAAAAABEgYAAFoAAADhfAzOx+DkPyo9tbDSU+s/AAAAP5kDAAAAAAAAARMGAABaAAAA+TwqdUn45D+FlZ5aWOnpPwAAAD/YAwAAAAAAAAEUBgAAWgAAANAstpAmz+Q/Iu8afUcE5z8AAAA/6AMAAAAAAAABFQYAAFoAAADWnH36BtXkP1lXDePKKuY/AAAAP+gDAAAAAAAAARYGAABaAAAA1px9+gbV5D86IVyiE8LlPwAAAD/oAwAAAAAAAAEXBgAAWgAAANwMRWTn2uQ/G+uqYVxZ5T8AAAA/9wMAAAAAAAABGAYAAFoAAADhfAzOx+DkP4jgpDmz+OQ/AAAAP/cDAAAAAAAAARkGAABaAAAA4XwMzsfg5D/21Z4RCpjkPwAAAD8HBAAAAAAAAAEaBgAAWgAAAO1cm6GI7OQ/v0iXnzYf5D8AAAA/FgQAAAAAAAABGwYAAFoAAADzzGILafLkP4i7jy1jpuM/AAAAPyYEAAAAAAAAARwGAABaAAAAEP1HHMsP5T/7as8IBUziPwAAAD82BAAAAAAAAAEdBgAAWgAAABD9RxzLD+U/3DQeyE3j4T8AAAA/NgQAAAAAAAABHgYAAFoAAAAQ/Uccyw/lP9ZVw7iyiuE/AAAAP0UEAAAAAAAAAR8GAABaAAAAEP1HHMsP5T/ozb7aM0LhPwAAAD9FBAAAAAAAAAEgBgAAWgAAABD9RxzLD+U/bhoP5Kbx4D8AAAA/RQQAAAAAAAABIQYAAFoAAAAQ/Uccyw/lPwy+tR42seA/AAAAP1UEAAAAAAAAASIGAABaAAAAEP1HHMsP5T+qYVxZxXDgPwAAAD9kBAAAAAAAAAEjBgAAWgAAABD9RxzLD+U/tvr8a6vP3z8AAAA/dAQAAAAAAAABJAYAAFoAAAAQ/Uccyw/lPyPw9kMCb98/AAAAP3QEAAAAAAAAASUGAABaAAAAEP1HHMsP5T/a6vOvrT7fPwAAAD+DBAAAAAAAAAEmBgAAWgAAABD9RxzLD+U/SODthwTe3j8AAAA/kwQAAAAAAAABJwYAAFoAAAAQ/Uccyw/lPzCJl1bozd4/AAAAP5MEAAAAAAAAASgGAABaAAAAEP1HHMsP5T8XMkElzL3ePwAAAD+jBAAAAAAAAAEpBgAAWgAAAAuNgLLqCeU/FzJBJcy93j8AAAA/0gQAAAAAAAABKgYAAFoAAAAFHblICgTlPxcyQSXMvd4/AAAAP+EEAAAAAAAAASsGAABaAAAA/6zx3in+5D8wiZdW6M3ePwAAAD/xBAAAAAAAAAEsBgAAWgAAAP+s8d4p/uQ/SODthwTe3j8AAAA/AAUAAAAAAAABLQYAAFoAAAD/rPHeKf7kP2A3RLkg7t4/AAAAPy8FAAAAAAAAAS4GAABaAAAA+TwqdUn45D+R5fAbWQ7fPwAAAD8/BQAAAAAAAAEvBgAAWgAAAPk8KnVJ+OQ/qTxHTXUe3z8AAAA/TwUAAAAAAAABMAYAAFoAAACWzOtuYpTkPyv0Zl/tGeE/AAAAPwAAAAAAAAAAATEGAABaAAAAmzyz2EKa5D+fyLtG3xHhPwAAAD8gAAAAAAAAAAEyBgAAWgAAAKGsekIjoOQ/bhoP5Kbx4D8AAAA/LwAAAAAAAAABMwYAAFoAAACtjAkW5KvkP7FAt2hgyeA/AAAAPz8AAAAAAAAAATQGAABaAAAAuWyY6aS35D9oO7TUC5ngPwAAAD8/AAAAAAAAAAE1BgAAWgAAAL7cX1OFveQ/qmFcWcVw4D8AAAA/TwAAAAAAAAABNgYAAFoAAADKvO4mRsnkP3qzr/aMUOA/AAAAP08AAAAAAAAAATcGAABaAAAA1px9+gbV5D9JBQOUVDDgPwAAAD9PAAAAAAAAAAE4BgAAWgAAAOF8DM7H4OQ/pIIBSioY4D8AAAA/XgAAAAAAAAABOQYAAFoAAADzzGILafLkP85RU53H398/AAAAP24AAAAAAAAAAToGAABaAAAA/6zx3in+5D+2+vxrq8/fPwAAAD99AAAAAAAAAAE7BgAAWgAAAAuNgLLqCeU/tvr8a6vP3z8AAAA/fQAAAAAAAAABPAYAAFoAAAAc3dbvixvlP56jpjqPv98/AAAAP40AAAAAAAAAAT0GAABaAAAALi0tLS0t5T+GTFAJc6/fPwAAAD+NAAAAAAAAAAE+BgAAWgAAAEbtStSuROU/hkxQCXOv3z8AAAA/nQAAAAAAAAABPwYAAFoAAABXPaERUFblP4ZMUAlzr98/AAAAP50AAAAAAAAAAUAGAABaAAAAYh0w5RBi5T+GTFAJc6/fPwAAAD/bAAAAAAAAAAFBBgAAWgAAAIwtpMkzi+U/GFdWMRwQ4D8AAAA/2wAAAAAAAAABQgYAAFoAAACYDTOd9JblP9UwrqxiOOA/AAAAP+sAAAAAAAAAAUMGAABaAAAAnX36BtWc5T96s6/2jFDgPwAAAD/rAAAAAAAAAAFEBgAAWgAAAKTtwXC1ouU/HjaxQLdo4D8AAAA/+gAAAAAAAAABRQYAAFoAAACvzVBEdq7lP8O4sorhgOA/AAAAPwoBAAAAAAAAAUYGAABaAAAAr81QRHau5T9oO7TUC5ngPwAAAD8KAQAAAAAAAAFHBgAAWgAAALU9GK5WtOU/mOlgN0S54D8AAAA/CgEAAAAAAAABSAYAAFoAAADAHaeBF8DlP7FAt2hgyeA/AAAAPxoBAAAAAAAAAUkGAABaAAAAwB2ngRfA5T89bGKBbtHgPwAAAD8aAQAAAAAAAAFKBgAAWgAAAMeNbuv3xeU/VcO4sorh4D8AAAA/KQEAAAAAAAABSwYAAFoAAADM/TVV2MvlP1XDuLKK4eA/AAAAPykBAAAAAAAAAUwGAABaAAAAzP01VdjL5T/h7mPLmOngPwAAAD85AQAAAAAAAAFNBgAAWgAAANNt/b640eU/4e5jy5jp4D8AAAA/OQEAAAAAAAABTgYAAFoAAADY3cQomdflP+HuY8uY6eA/AAAAP0kBAAAAAAAAAU8GAABaAAAA3k2Mknnd5T9uGg/kpvHgPwAAAD9JAQAAAAAAAAFQBgAAWgAAAOS9U/xZ4+U/bhoP5Kbx4D8AAAA/WAEAAAAAAAABUQYAAFoAAADvneLPGu/lP24aD+Sm8eA/AAAAP2gBAAAAAAAAAVIGAABaAAAA9g2qOfv05T9uGg/kpvHgPwAAAD9oAQAAAAAAAAFTBgAAWgAAAAHuOA28AOY/4e5jy5jp4D8AAAA/hwEAAAAAAAABVAYAAFoAAAACZdUTGgHtPy5kgkqYe90/AAAAPwAAAAAAAAAAAVUGAABaAAAAAmXVExoB7T9Hu9h7tIvdPwAAAD8gAAAAAAAAAAFWBgAAWgAAAAjVnH36Bu0/R7vYe7SL3T8AAAA/IAAAAAAAAAABVwYAAFoAAAAI1Zx9+gbtP18SL63Qm90/AAAAPyAAAAAAAAAAAVgGAABaAAAACNWcffoG7T93aYXe7KvdPwAAAD9AAAAAAAAAAAFZBgAAWgAAAAjVnH36Bu0/qRcyQSXM3T8AAAA/QAAAAAAAAAABWgYAAFoAAAAI1Zx9+gbtPwt0iwaWDN4/AAAAP0AAAAAAAAAAAVsGAABaAAAACNWcffoG7T9s0OTLBk3ePwAAAD9AAAAAAAAAAAFcBgAAWgAAAAjVnH36Bu0/FzJBJcy93j8AAAA/TwAAAAAAAAABXQYAAFoAAAAI1Zx9+gbtP9rq86+tPt8/AAAAP18AAAAAAAAAAV4GAABaAAAACNWcffoG7T+eo6Y6j7/fPwAAAD9fAAAAAAAAAAFfBgAAWgAAAAjVnH36Bu0/Ma6sYjgg4D8AAAA/bgAAAAAAAAABYAYAAFoAAAAI1Zx9+gbtP5IKBiipYOA/AAAAP24AAAAAAAAAAWEGAABaAAAACNWcffoG7T+AkgoGKKngPwAAAD9+AAAAAAAAAAFiBgAAWgAAAA1FZOfaDO0/+kW6/LT54D8AAAA/fgAAAAAAAAABYwYAAFoAAAAUtStRuxLtP4xQwCReWuE/AAAAP44AAAAAAAAAAWQGAABaAAAAGSXzupsY7T8fW8ZMB7vhPwAAAD+OAAAAAAAAAAFlBgAAWgAAACCVuiR8Hu0/PZF3jb4j4j8AAAA/nQAAAAAAAAABZgYAAFoAAAArdUn4PCrtP3Uef/+RnOI/AAAAPyoBAAAAAAAAAWcGAABaAAAAK3VJ+Dwq7T+2Q0u9kAnqPwAAAD8qAQAAAAAAAAFoBgAAWgAAAEM1Z5++Qe0/vmzQ5MsG7T8AAAA/KgEAAAAAAAABaQYAAFoAAABIpS4Jn0ftP+4afUcEJ+0/AAAAPzoBAAAAAAAAAWoGAABaAAAASKUuCZ9H7T8HctN4IDftPwAAAD86AQAAAAAAAAFrBgAAWgAAAEilLgmfR+0/k51+kS4/7T8AAAA/SQEAAAAAAAABbAYAAFoAAABIpS4Jn0ftPx/JKao8R+0/AAAAP0kBAAAAAAAAAW0GAABaAAAASKUuCZ9H7T83IIDbWFftPwAAAD9ZAQAAAAAAAAFuBgAAWgAAADzFnzXeO+0/3KKBJYNv7T8AAAA/WQEAAAAAAAABbwYAAFoAAAAlBYKOXCTtP4Elg2+th+0/AAAAP2gBAAAAAAAAAXAGAABaAAAACNWcffoG7T+afNmgyZftPwAAAD9oAQAAAAAAAAFxBgAAWgAAAOU08AK44+w/yiqGAwK47T8AAAA/eAEAAAAAAAABcgYAAFoAAAC7JHwelbrsP4cE3n5I4O0/AAAAP4gBAAAAAAAAAXMGAABaAAAAkxQIOnKR7D+5sorhgADuPwAAAD+IAQAAAAAAAAF0BgAAWgAAAF0kBYKOXOw/6WA3RLkg7j8AAAA/lwEAAAAAAAABdQYAAFoAAAAoNALKqifsPwK4jXXVMO4/AAAAP5cBAAAAAAAAAXYGAABaAAAA7dM3qObs6z8aD+Sm8UDuPwAAAD+XAQAAAAAAAAF3BgAAWgAAAL5T/Fnjves/pjqPv/9I7j8AAAA/pwEAAAAAAAABeAYAAFoAAACWQ4h1wJTrP7+R5fAbWe4/AAAAP7cBAAAAAAAAAXkGAABaAAAAZ8NMJ71l6z9LvZAJKmHuPwAAAD+3AQAAAAAAAAF6BgAAWgAAADhDEdm5Nus/S72QCSph7j8AAAA/1gEAAAAAAAABewYAAFoAAAAOM530lg3rP9foOyI4ae4/AAAAP9YBAAAAAAAAAXwGAABaAAAA5iIpEHTk6j/wP5JTVHnuPwAAAD/WAQAAAAAAAAF9BgAAWgAAAMjyQ/8Rx+o/8D+SU1R57j8AAAA/1gEAAAAAAAABfgYAAFoAAACkUpeEz6PqPwiX6IRwie4/AAAAP+UBAAAAAAAAAX8GAABaAAAAgbLqCY2A6j+UwpOdfpHuPwAAAD/1AQAAAAAAAAGABgAAWgAAAGSCBfkqY+o/IO4+toyZ7j8AAAA/9QEAAAAAAAABgQYAAFoAAABGUiDoyEXqPzlFleeoqe4/AAAAP/UBAAAAAAAAAYIGAABaAAAAL5ICQUcu6j/EcEAAt7HuPwAAAD8FAgAAAAAAAAGDBgAAWgAAACOyc22GIuo/UZzrGMW57j8AAAA/BQIAAAAAAAABhAYAAFoAAAAdQqwDphzqP1Gc6xjFue4/AAAAPxQCAAAAAAAAAYUGAABaAAAAHUKsA6Yc6j/dx5Yx08HuPwAAAD8UAgAAAAAAAAGGBgAAWgAAABjS5JnFFuo/3ceWMdPB7j8AAAA/YgIAAAAAAAABhwYAAFoAAAAM8lXGBAvqP93HljHTwe4/AAAAP3ECAAAAAAAAAYgGAABaAAAA+qH/iGP56T9RnOsYxbnuPwAAAD9xAgAAAAAAAAGJBgAAWgAAAN1xGngB3Ok/OUWV56ip7j8AAAA/gQIAAAAAAAABigYAAFoAAACzYaaT3rLpPyDuPraMme4/AAAAP4ECAAAAAAAAAYsGAABaAAAAf3Gj2/p96T97az1sYoHuPwAAAD+gAgAAAAAAAAGMBgAAWgAAAEQR2bk2Q+k/1+g7Ijhp7j8AAAA/oAIAAAAAAAABjQYAAFoAAAADQUcukgLpPzJmOtgNUe4/AAAAP6ACAAAAAAAAAY4GAABaAAAAvQDuOA286D8CuI111TDuPwAAAD+gAgAAAAAAAAGPBgAAWgAAAH0wXK1oe+g/6WA3RLkg7j8AAAA/sAIAAAAAAAABkAYAAFoAAAA7YMohxDroP101jCurGO4/AAAAP7ACAAAAAAAAAZEGAABaAAAADeCO08AL6D/RCeESnRDuPwAAAD+/AgAAAAAAAAGSBgAAWgAAAN5fU4W93Oc/ubKK4YAA7j8AAAA/zwIAAAAAAAABkwYAAFoAAAC0T9+gmrPnP7myiuGAAO4/AAAAP88CAAAAAAAAAZQGAABaAAAAka8yJliQ5z8sh9/IcvjtPwAAAD/fAgAAAAAAAAGVBgAAWgAAAFy/L250W+c/oFs0sGTw7T8AAAA/7gIAAAAAAAABlgYAAFoAAABKb9kw00nnP6BbNLBk8O0/AAAAP+4CAAAAAAAAAZcGAABaAAAAM6+7iVEy5z8UMImXVujtPwAAAD/+AgAAAAAAAAGYBgAAWgAAABZ/1njvFOc/hwTefkjg7T8AAAA//gIAAAAAAAABmQYAAFoAAADsbmKUzOvmP+OB3DQeyO0/AAAAPw4DAAAAAAAAAZoGAABaAAAAve4mRsm85j/KKoYDArjtPwAAAD8OAwAAAAAAAAGbBgAAWgAAAIOOXCQFguY/JaiEudef7T8AAAA/HQMAAAAAAAABnAYAAFoAAAA8TgMvgDvmP/X511aff+0/AAAAPx0DAAAAAAAAAZ0GAABaAAAA+31xo9v65T/ESyv0Zl/tPwAAAD8tAwAAAAAAAAGeBgAAWgAAAKldidqVqOU/k51+kS4/7T8AAAA/LQMAAAAAAAABnwYAAFoAAABiHTDlEGLlP9bDJhboFu0/AAAAPzwDAAAAAAAAAaAGAABaAAAAIk2eWWwh5T8yQSXMvf7sPwAAAD88AwAAAAAAAAGhBgAAWgAAAOF8DM7H4OQ/GerOmqHu7D8AAAA/TAMAAAAAAAABogYAAFoAAACtjAkW5KvkP42+I4KT5uw/AAAAP0wDAAAAAAAAAaMGAABaAAAAeJwGXgB35D8Ak3hphd7sPwAAAD9cAwAAAAAAAAGkBgAAWgAAAE6MknndTeQ/dWfNUHfW7D8AAAA/XAMAAAAAAAABpQYAAFoAAAA9PDw8PDzkP3VnzVB31uw/AAAAP2sDAAAAAAAAAaYGAABaAAAAN8x00ls25D91Z81Qd9bsPwAAAD97AwAAAAAAAAGnBgAAWgAAAD08PDw8POQ/dWfNUHfW7D8AAAA/UwQAAAAAAAABqAYAAFoAAABCrAOmHELkP3VnzVB31uw/AAAAP1MEAAAAAAAAAakGAABaAAAAVPxZ471T5D91Z81Qd9bsPwAAAD9jBAAAAAAAAAGqBgAAWgAAAGDc6LZ+X+Q/dWfNUHfW7D8AAAA/YwQAAAAAAAABqwYAAFoAAABxLD/0H3HkP+g7Ijhpzuw/AAAAP3IEAAAAAAAAAawGAABaAAAAfQzOx+B85D/oOyI4ac7sPwAAAD9yBAAAAAAAAAGtBgAAWgAAAIN8lTHBguQ/6DsiOGnO7D8AAAA/ggQAAAAAAAABrgYAAFoAAAA23jvFnzXmP5hXxJR5Rew/AAAAPwAAAAAAAAAAAa8GAABaAAAAMG50W78v5j+YV8SUeUXsPwAAAD8QAAAAAAAAAAGwBgAAWgAAACWO5Yf+I+Y/mFfElHlF7D8AAAA/MAAAAAAAAAABsQYAAFoAAAAZrla0PRjmPyWDb62HTew/AAAAP08AAAAAAAAAAbIGAABaAAAA+31xo9v65T892sXeo13sPwAAAD9PAAAAAAAAAAGzBgAAWgAAAOS9U/xZ4+U/yQVx97Fl7D8AAAA/TwAAAAAAAAABtAYAAFoAAADM/TVV2MvlP+JcxyjOdew/AAAAP18AAAAAAAAAAbUGAABaAAAApO3BcLWi5T9uiHJB3H3sPwAAAD9fAAAAAAAAAAG2BgAAWgAAAIwtpMkzi+U/h9/IcviN7D8AAAA/bgAAAAAAAAABtwYAAFoAAABpjfdO8WflPxMLdIsGluw/AAAAP24AAAAAAAAAAbgGAABaAAAARu1K1K5E5T8sYsq8IqbsPwAAAD9+AAAAAAAAAAG5BgAAWgAAACi9ZcNMJ+U/LGLKvCKm7D8AAAA/fgAAAAAAAAABugYAAFoAAAAQ/Uccyw/lP9DkywZNvuw/AAAAP44AAAAAAAAAAbsGAABaAAAA+TwqdUn45D9cEHcfW8bsPwAAAD+dAAAAAAAAAAG8BgAAWgAAAOjs0zeo5uQ/AJN4aYXe7D8AAAA/nQAAAAAAAAABvQYAAFoAAADWnH36BtXkP42+I4KT5uw/AAAAP60AAAAAAAAAAb4GAABaAAAAyrzuJkbJ5D+lFXqzr/bsPwAAAD+tAAAAAAAAAAG/BgAAWgAAAL7cX1OFveQ/Sph7/dkO7T8AAAA/vQAAAAAAAAABwAYAAFoAAACtjAkW5KvkP9bDJhboFu0/AAAAP70AAAAAAAAAAcEGAABaAAAAoax6QiOg5D/uGn1HBCftPwAAAD+9AAAAAAAAAAHCBgAAWgAAAJs8s9hCmuQ/k51+kS4/7T8AAAA/zAAAAAAAAAABwwYAAFoAAACPXCQFgo7kPx/JKao8R+0/AAAAP8wAAAAAAAAAAcQGAABaAAAAiuxcm6GI5D83IIDbWFftPwAAAD/cAAAAAAAAAAHFBgAAWgAAAIN8lTHBguQ/3KKBJYNv7T8AAAA/6wAAAAAAAAABxgYAAFoAAAB9DM7H4HzkP/X511aff+0/AAAAP+sAAAAAAAAAAccGAABaAAAAfQzOx+B85D+BJYNvrYftPwAAAD/rAAAAAAAAAAHIBgAAWgAAAH0MzsfgfOQ/DVEuiLuP7T8AAAA/+wAAAAAAAAAByQYAAFoAAAB9DM7H4HzkP5p82aDJl+0/AAAAPxoBAAAAAAAAAcoGAABaAAAAfQzOx+B85D8lqIS515/tPwAAAD8qAQAAAAAAAAHLBgAAWgAAAIN8lTHBguQ/stMv0uWn7T8AAAA/OgEAAAAAAAABzAYAAFoAAACK7FyboYjkPz7/2urzr+0/AAAAP0kBAAAAAAAAAc0GAABaAAAAj1wkBYKO5D8+/9rq86/tPwAAAD9JAQAAAAAAAAHOBgAAWgAAAJs8s9hCmuQ/44HcNB7I7T8AAAA/WQEAAAAAAAABzwYAAFoAAACnHEKsA6bkP4cE3n5I4O0/AAAAP2gBAAAAAAAAAdAGAABaAAAAuWyY6aS35D8sh9/IcvjtPwAAAD9oAQAAAAAAAAHRBgAAWgAAAMq87iZGyeQ/0QnhEp0Q7j8AAAA/aAEAAAAAAAAB0gYAAFoAAADhfAzOx+DkPwK4jXXVMO4/AAAAP3gBAAAAAAAAAdMGAABaAAAA7VyboYjs5D8yZjrYDVHuPwAAAD94AQAAAAAAAAHUBgAAWgAAAP+s8d4p/uQ/8D+SU1R57j8AAAA/iAEAAAAAAAAB1QYAAFoAAAAc3dbvixvlPzlFleeoqe4/AAAAP4gBAAAAAAAAAdYGAABaAAAALi0tLS0t5T/1Hu1i79HuPwAAAD+XAQAAAAAAAAHXBgAAWgAAAEtdEj6PSuU/PyTw9kMC7z8AAAA/lwEAAAAAAAAB2AYAAFoAAABdrWh7MFzlP/v9R3KKKu8/AAAAP6cBAAAAAAAAAdkGAABaAAAAdW2GIrJz5T+515/t0FLvPwAAAD+nAQAAAAAAAAHaBgAAWgAAAIBNFfZyf+U/XlqhN/tq7z8AAAA/twEAAAAAAAAB2wYAAFoAAACMLaTJM4vlPwLdooElg+8/AAAAP8YBAAAAAAAAAdwGAABaAAAAkZ1rMxSR5T8aNPmyQZPvPwAAAD/GAQAAAAAAAAHdBgAAWgAAAJ19+gbVnOU/M4tP5F2j7z8AAAA/xgEAAAAAAAAB3gYAAFoAAACk7cFwtaLlP7+2+vxrq+8/AAAAP9YBAAAAAAAAAd8GAABaAAAApO3BcLWi5T9L4qUVerPvPwAAAD/WAQAAAAAAAAHgBgAAWgAAAKTtwXC1ouU/2A1RLoi77z8AAAA/5QEAAAAAAAAB4QYAAFoAAACpXYnalajlP2Q5/EaWw+8/AAAAP+UBAAAAAAAAAeIGAABaAAAAr81QRHau5T9kOfxGlsPvPwAAAD/1AQAAAAAAAAHjBgAAWgAAAK/NUER2ruU/8GSnX6TL7z8AAAA/BQIAAAAAAAAB5AYAAFoAAAC1PRiuVrTlP/Bkp1+ky+8/AAAAPxQCAAAAAAAAAeUGAABaAAAAtT0Yrla05T99kFJ4stPvPwAAAD9dAgAAAAAAAAHmBgAAWgAAALU9GK5WtOU/CLz9kMDb7z8AAAA/bQIAAAAAAAAB5wYAAFoAAAASPo9KXRLOPx9bxkwHu+E/AAAAPwAAAAAAAAAAAegGAABaAAAAKP6s8d4pzj8fW8ZMB7vhPwAAAD8/AAAAAAAAAAHpBgAAWgAAAFh+6D/iWM4/H1vGTAe74T8AAAA/TgAAAAAAAAAB6gYAAFoAAACevkE1Z5/OPx9bxkwHu+E/AAAAP04AAAAAAAAAAesGAABaAAAA/L640W39zj8fW8ZMB7vhPwAAAD9eAAAAAAAAAAHsBgAAWgAAAFy/L250W88/H1vGTAe74T8AAAA/bQAAAAAAAAAB7QYAAFoAAAC6v6YKe7nPPx9bxkwHu+E/AAAAP20AAAAAAAAAAe4GAABaAAAAGMAdp4EX0D8fW8ZMB7vhPwAAAD9tAAAAAAAAAAHvBgAAWgAAAFMg6MhFUtA/H1vGTAe74T8AAAA/fQAAAAAAAAAB8AYAAFoAAACCoCMXSYHQP5MvGzT5suE/AAAAP30AAAAAAAAAAfEGAABaAAAAsCBfZUyw0D+TLxs0+bLhPwAAAD+NAAAAAAAAAAHyBgAAWgAAANTAC+CO09A/ky8bNPmy4T8AAAA/jQAAAAAAAAAB8wYAAFoAAAD3YLha0fbQP5MvGzT5suE/AAAAP+oAAAAAAAAAAfQGAABaAAAAp4EXwB2n0T972MQC3aLhPwAAAD/6AAAAAAAAAAH1BgAAWgAAAOLh4eHh4dE/7qwZ6s6a4T8AAAA/+gAAAAAAAAAB9gYAAFoAAAD5of+IY/nRP+6sGerOmuE/AAAAPwoBAAAAAAAAAfcGAABaAAAAEWIdMOUQ0j9igW7RwJLhPwAAAD8KAQAAAAAAAAH4BgAAWgAAACgiO9dmKNI/YoFu0cCS4T8AAAA/GQEAAAAAAAAB+QYAAFoAAABLwudRqUvSP2KBbtHAkuE/AAAAPykBAAAAAAAAAfoGAABaAAAAY4IF+Spj0j9igW7RwJLhPwAAAD8pAQAAAAAAAAH7BgAAWgAAAG9ilMzrbtI/YoFu0cCS4T8AAAA/KQEAAAAAAAAB/AYAAFoAAAB6QiOgrHrSP2KBbtHAkuE/AAAAPzkBAAAAAAAAAf0GAABaAAAAkgJBRy6S0j9igW7RwJLhPwAAAD85AQAAAAAAAAH+BgAAWgAAALWi7cFwtdI/YoFu0cCS4T8AAAA/SAEAAAAAAAAB/wYAAFoAAADNYgtp8szSP2KBbtHAkuE/AAAAP0gBAAAAAAAAAQAHAABaAAAA5CIpEHTk0j9igW7RwJLhPwAAAD9YAQAAAAAAAAEBBwAAWgAAAAfD1Yq2B9M/YoFu0cCS4T8AAAA/WAEAAAAAAAABAgcAAFoAAAAfg/MxOB/TP2KBbtHAkuE/AAAAP2cBAAAAAAAAAQMHAABaAAAANkMR2bk20z9igW7RwJLhPwAAAD9nAQAAAAAAAAEEBwAAWgAAAFnjvVP8WdM/YoFu0cCS4T8AAAA/dwEAAAAAAAABBQcAAFoAAABxo9v6fXHTP2KBbtHAkuE/AAAAP4cBAAAAAAAAAQYHAABaAAAAlUOIdcCU0z9igW7RwJLhPwAAAD+HAQAAAAAAAAEHBwAAWgAAAK0DphxCrNM/YoFu0cCS4T8AAAA/lgEAAAAAAAABCAcAAFoAAADQo1KXhM/TP2KBbtHAkuE/AAAAP5YBAAAAAAAAAQkHAABaAAAA52NwPgbn0z/WVcO4sorhPwAAAD+WAQAAAAAAAAEKBwAAWgAAAP8jjuWH/tM/1lXDuLKK4T8AAAA/pgEAAAAAAAABCwcAAFoAAAALBB25SArUP9ZVw7iyiuE/AAAAP7YBAAAAAAAAAQwHAABaAAAAFuSrjAkW1D/WVcO4sorhPwAAAD+2AQAAAAAAAAENBwAAWgAAACLEOmDKIdQ/1lXDuLKK4T8AAAA/xQEAAAAAAAABDgcAAFoAAAAupMkziy3UP0oqGKCkguE/AAAAP8UBAAAAAAAAAQ8HAABaAAAAOoRYB0w51D9KKhigpILhPwAAAD/VAQAAAAAAAAEQBwAAWgAAAEVk59oMRdQ/SioYoKSC4T8AAAA/1QEAAAAAAAABEQcAAFoAAABRRHauzVDUP0oqGKCkguE/AAAAP+QBAAAAAAAAARIHAABaAAAAaQSUVU9o1D9KKhigpILhPwAAAD/kAQAAAAAAAAETBwAAWgAAAIDEsfzQf9Q/SioYoKSC4T8AAAA/9AEAAAAAAAABFAcAAFoAAACYhM+jUpfUP0oqGKCkguE/AAAAP/QBAAAAAAAAARUHAABaAAAAo2RedxOj1D9KKhigpILhPwAAAD8EAgAAAAAAAAEWBwAAWgAAALskfB6VutQ/SioYoKSC4T8AAAA/BAIAAAAAAAABFwcAAFoAAADS5JnFFtLUP0oqGKCkguE/AAAAPxMCAAAAAAAAARgHAABaAAAA9YRGQFn11D9KKhigpILhPwAAAD8TAgAAAAAAAAEZBwAAWgAAAAFl1RMaAdU/SioYoKSC4T8AAAA/IwIAAAAAAAABGgcAAFoAAAANRWTn2gzVP0oqGKCkguE/AAAAPyMCAAAAAAAAARsHAABaAAAAGSXzupsY1T9KKhigpILhPwAAAD8zAgAAAAAAAAEcBwAAWgAAACQFgo5cJNU/SioYoKSC4T8AAAA/QgIAAAAAAAABHQcAAFoAAAA8xZ813jvVP0oqGKCkguE/AAAAP1ICAAAAAAAAAR4HAABaAAAASKUuCZ9H1T9KKhigpILhPwAAAD9hAgAAAAAAAAEfBwAAWgAAAFOFvdxfU9U/SioYoKSC4T8AAAA/YQIAAAAAAAABIAcAAFoAAABfZUywIF/VP0oqGKCkguE/AAAAP3ECAAAAAAAAASEHAABaAAAAdyVqV6J21T+9/myHlnrhPwAAAD9xAgAAAAAAAAEiBwAAWgAAAI7lh/4jjtU/vf5sh5Z64T8AAAA/gQIAAAAAAAABIwcAAFoAAACmpaWlpaXVP73+bIeWeuE/AAAAP6ACAAAAAAAAASQHAABaAAAA7OX+mirs1T8ZfGs9bGLhPwAAAD+gAgAAAAAAAAElBwAAWgAAAPjFjW7r99U/jFDAJF5a4T8AAAA/sAIAAAAAAAABJgcAAFoAAAAPhqsVbQ/WPwAlFQxQUuE/AAAAP7ACAAAAAAAAAScHAABaAAAAG2Y66S0b1j90+WnzQUrhPwAAAD/PAgAAAAAAAAEoBwAAWgAAAD4G52NwPtY/Q0u9kAkq4T8AAAA/zwIAAAAAAAABKQcAAFoAAABK5nU3MUrWPyv0Zl/tGeE/AAAAP94CAAAAAAAAASoHAABaAAAAVsYEC/JV1j+fyLtG3xHhPwAAAD/eAgAAAAAAAAErBwAAWgAAAFbGBAvyVdY/hnFlFcMB4T8AAAA/7gIAAAAAAAABLAcAAFoAAABhppPesmHWP/pFuvy0+eA/AAAAP+4CAAAAAAAAAS0HAABaAAAAeWaxhTR51j9Vw7iyiuHgPwAAAD/+AgAAAAAAAAEuBwAAWgAAAHlmsYU0edY/yZcNmnzZ4D8AAAA//gIAAAAAAAABLwcAAFoAAACQJs8stpDWP7FAt2hgyeA/AAAAPw0DAAAAAAAAATAHAABaAAAAnAZeAHec1j8MvrUeNrHgPwAAAD8dAwAAAAAAAAExBwAAWgAAAKjm7NM3qNY/9GZf7Rmh4D8AAAA/HQMAAAAAAAABMgcAAFoAAAC/pgp7ub/WP8O4sorhgOA/AAAAPy0DAAAAAAAAATMHAABaAAAAy4aZTnrL1j8eNrFAt2jgPwAAAD8tAwAAAAAAAAE0BwAAWgAAANdmKCI719Y/erOv9oxQ4D8AAAA/PAMAAAAAAAABNQcAAFoAAADjRrf1++LWP9UwrqxiOOA/AAAAPzwDAAAAAAAAATYHAABaAAAA7iZGybzu1j8xrqxiOCDgPwAAAD9MAwAAAAAAAAE3BwAAWgAAAO4mRsm87tY/jCurGA4I4D8AAAA/TAMAAAAAAAABOAcAAFoAAADuJkbJvO7WP+aoqc7j798/AAAAP1sDAAAAAAAAATkHAABaAAAA7iZGybzu1j+eo6Y6j7/fPwAAAD9rAwAAAAAAAAE6BwAAWgAAAO4mRsm87tY/bfX511af3z8AAAA/awMAAAAAAAABOwcAAFoAAADuJkbJvO7WPzxHTXUef98/AAAAP2sDAAAAAAAAATwHAABaAAAA7iZGybzu1j8LmaAS5l7fPwAAAD97AwAAAAAAAAE9BwAAWgAAAO4mRsm87tY/80FK4clO3z8AAAA/igMAAAAAAAABPgcAAFoAAADuJkbJvO7WP5Hl8BtZDt8/AAAAP5oDAAAAAAAAAT8HAABaAAAA7iZGybzu1j95jprqPP7ePwAAAD+aAwAAAAAAAAFABwAAWgAAANdmKCI719Y/SODthwTe3j8AAAA/qgMAAAAAAAABQQcAAFoAAADXZigiO9fWPzCJl1bozd4/AAAAP6oDAAAAAAAAAUIHAABaAAAAv6YKe7m/1j/+2urzr63ePwAAAD+qAwAAAAAAAAFDBwAAWgAAAKjm7NM3qNY/zSw+kXeN3j8AAAA/uQMAAAAAAAABRAcAAFoAAACQJs8stpDWP7XV519bfd4/AAAAP7kDAAAAAAAAAUUHAABaAAAAYaaT3rJh1j9s0OTLBk3ePwAAAD/JAwAAAAAAAAFGBwAAWgAAAD4G52NwPtY/VHmOmuo83j8AAAA/6AMAAAAAAAABRwcAAFoAAAC9ZcNMJ73VP9rF3qNd7N0/AAAAP/gDAAAAAAAAAUgHAABaAAAAmsUW0uSZ1T/axd6jXezdPwAAAD/4AwAAAAAAAAFJBwAAWgAAAHclaleidtU/2sXeo13s3T8AAAA/+AMAAAAAAAABSgcAAFoAAAAw5RBiHTDVP8JuiHJB3N0/AAAAPwcEAAAAAAAAAUsHAABaAAAAAWXVExoB1T/CbohyQdzdPwAAAD8HBAAAAAAAAAFMBwAAWgAAAN7EKJnX3dQ/qRcyQSXM3T8AAAA/BwQAAAAAAAABTQcAAFoAAAC7JHwelbrUP6kXMkElzN0/AAAAPxcEAAAAAAAAAU4HAABaAAAAo2RedxOj1D+pFzJBJczdPwAAAD82BAAAAAAAAAFPBwAAWgAAAC6kyTOLLdQ/kMDbDwm83T8AAAA/VQQAAAAAAAABUAcAAFoAAABlw0wnvWXTP3dphd7sq90/AAAAP3QEAAAAAAAAAVEHAABaAAAAbCFNnlls0T9Hu9h7tIvdPwAAAD+zBAAAAAAAAAFSBwAAWgAAABI+j0pdEs4/I8vhN7Ic3j8AAAA/swQAAAAAAAABUwcAAFoAAABWPaERUFbNPzsiOGnOLN4/AAAAP8IEAAAAAAAAAVQHAABaAAAA4HwMzsfgzD87IjhpzizePwAAAD/CBAAAAAAAAAFVBwAAWgAAAFT8WeO9U8w/bNDkywZN3j8AAAA/0gQAAAAAAAABVgcAAFoAAADeO8WfNd7LP4QnO/0iXd4/AAAAP/EEAAAAAAAAAVcHAABaAAAAlbokfB6Vyj/NLD6Rd43ePwAAAD/xBAAAAAAAAAFYBwAAWgAAAAg6cpEUCMo//trq86+t3j8AAAA/8QQAAAAAAAABWQcAAFoAAABk+aH/iGPJPzCJl1bozd4/AAAAPxEFAAAAAAAAAVoHAABaAAAAMjgfg/MxyD+pPEdNdR7fPwAAAD8RBQAAAAAAAAFbBwAAWgAAANQ3qObs08c/wpOdfpEu3z8AAAA/IAUAAAAAAAABXAcAAFoAAAB2NzFK5nXHP9rq86+tPt8/AAAAPyAFAAAAAAAAAV0HAABaAAAAL/fXVGEvxz8LmaAS5l7fPwAAAD8wBQAAAAAAAAFeBwAAWgAAABg3uq3fF8c/I/D2QwJv3z8AAAA/MAUAAAAAAAABXwcAAFoAAAAAd5wGXgDHPyPw9kMCb98/AAAAPz8FAAAAAAAAAWAHAABaAAAA6bZ+X9zoxj8j8PZDAm/fPwAAAD9PBQAAAAAAAAFhBwAAWgAAAOm2fl/c6MY/PEdNdR5/3z8AAAA/XwUAAAAAAAABYgcAAFoAAADR9mC4WtHGPzxHTXUef98/AAAAP24FAAAAAAAAAWMHAABaAAAAujZDEdm5xj9UnqOmOo/fPwAAAD+OBQAAAAAAAAFkBwAAWgAAAKJ2JWpXosY/hkxQCXOv3z8AAAA/nQUAAAAAAAABZQcAAFoAAACLtgfD1YrGP56jpjqPv98/AAAAP50FAAAAAAAAAWYHAABaAAAAc/bpG1Rzxj+eo6Y6j7/fPwAAAD+tBQAAAAAAAAFnBwAAWgAAAHP26RtUc8Y/zlFTncff3z8AAAA/rQUAAAAAAAABaAcAAFoAAABcNsx00lvGP+aoqc7j798/AAAAP7wFAAAAAAAAAWkHAABaAAAAXDbMdNJbxj/+///////fPwAAAD+8BQAAAAAAAAFqBwAAWgAAAFw2zHTSW8Y/jCurGA4I4D8AAAA/zAUAAAAAAAABawcAAFoAAABcNsx00lvGPxhXVjEcEOA/AAAAP8wFAAAAAAAAAWwHAABaAAAAXDbMdNJbxj+kggFKKhjgPwAAAD/cBQAAAAAAAAFtBwAAWgAAAFw2zHTSW8Y/Ma6sYjgg4D8AAAA/3AUAAAAAAAABbgcAAFoAAABcNsx00lvGP0kFA5RUMOA/AAAAP+sFAAAAAAAAAW8HAABaAAAAXDbMdNJbxj9hXFnFcEDgPwAAAD/rBQAAAAAAAAFwBwAAWgAAAHP26RtUc8Y/erOv9oxQ4D8AAAA/+wUAAAAAAAABcQcAAFoAAACLtgfD1YrGP5IKBiipYOA/AAAAP/sFAAAAAAAAAXIHAABaAAAAonYlaleixj+qYVxZxXDgPwAAAD8LBgAAAAAAAAFzBwAAWgAAANH2YLha0cY/3A8JvP2Q4D8AAAA/CwYAAAAAAAABdAcAAFoAAAAAd5wGXgDHP/RmX+0ZoeA/AAAAPxoGAAAAAAAAAXUHAABaAAAAL/fXVGEvxz8MvrUeNrHgPwAAAD8qBgAAAAAAAAF2BwAAWgAAAF53E6NkXsc/JRUMUFLB4D8AAAA/KgYAAAAAAAABdwcAAFoAAAB2NzFK5nXHPz1sYoFu0eA/AAAAPzkGAAAAAAAAAXgHAABaAAAAjfdO8WeNxz/Jlw2afNngPwAAAD85BgAAAAAAAAF5BwAAWgAAALx3ij9rvMc/4e5jy5jp4D8AAAA/SQYAAAAAAAABegcAAFoAAAAyOB+D8zHIP7cfEnj7IeE/AAAAP1kGAAAAAAAAAXsHAABaAAAAYbha0fZgyD9DS72QCSrhPwAAAD9oBgAAAAAAAAF8BwAAWgAAAI84lh/6j8g/XKITwiU64T8AAAA/aAYAAAAAAAABfQcAAFoAAAC+uNFt/b7IPwAlFQxQUuE/AAAAP2gGAAAAAAAAAX4HAABaAAAABfkqY4IFyT8ZfGs9bGLhPwAAAD94BgAAAAAAAAF/BwAAWgAAABy5SAoEHck/MtPBbohy4T8AAAA/eAYAAAAAAAABgAcAAFoAAABMOYRYB0zJP9ZVw7iyiuE/AAAAP4gGAAAAAAAAAYEHAABaAAAAk3ndTYySyT8GBHAb66rhPwAAAD+IBgAAAAAAAAGCBwAAWgAAAML5GJyPwck/H1vGTAe74T8AAAA/lwYAAAAAAAABgwcAAFoAAADxeVTqkvDJPzeyHH4jy+E/AAAAP6cGAAAAAAAAAYQHAABaAAAACDpykRQIyj9PCXOvP9vhPwAAAD+nBgAAAAAAAAGFBwAAWgAAADe6rd8XN8o/3DQeyE3j4T8AAAA/tgYAAAAAAAABhgcAAFoAAABmOuktG2bKP/SLdPlp8+E/AAAAP7YGAAAAAAAAAYcHAABaAAAAlbokfB6Vyj+Btx8SePvhPwAAAD+2BgAAAAAAAAGIBwAAWgAAAMQ6YMohxMo/gbcfEnj74T8AAAA/xgYAAAAAAAABiQcAAFoAAAALe7m/pgrLPw3jyiqGA+I/AAAAP9YGAAAAAAAAAYoHAABaAAAAUbsStStRyz8N48oqhgPiPwAAAD/WBgAAAAAAAAGLBwAAWgAAAJf7a6qwl8s/mQ52Q5QL4j8AAAA/5QYAAAAAAAABjAcAAFoAAAD2++JGt/XLP5kOdkOUC+I/AAAAP+UGAAAAAAAAAY0HAABaAAAAVPxZ471TzD+ZDnZDlAviPwAAAD/1BgAAAAAAAAGOBwAAWgAAALL80H/Escw/mQ52Q5QL4j8AAAA/9QYAAAAAAAABjwcAAFoAAAD4PCp1SfjMPw3jyiqGA+I/AAAAPwUHAAAAAAAAAZAHAABaAAAAQH2Das4+zT+Btx8SePvhPwAAAD8FBwAAAAAAAAGRBwAAWgAAAIa93F9Thc0/aWDJ4Fvr4T8AAAA/FAcAAAAAAAABkgcAAFoAAAC0PRiuVrTNP9w0HshN4+E/AAAAPxQHAAAAAAAAAZMHAABaAAAAzP01VdjLzT9PCXOvP9vhPwAAAD8kBwAAAAAAAAGUBwAAWgAAAOS9U/xZ480/Twlzrz/b4T8AAAA/UwcAAAAAAAABlQcAAFoAAADkvVP8WePNP8Tdx5Yx0+E/AAAAP/8HAAAAAAAAAZYHAABaAAAAH4PzMTgf0z+5aTyQm8bjPwAAAD8AAAAAAAAAAAGXBwAAWgAAACtjggX5KtM/uWk8kJvG4z8AAAA/bQAAAAAAAAABmAcAAFoAAABCI6CsekLTP7lpPJCbxuM/AAAAP30AAAAAAAAAAZkHAABaAAAAWeO9U/xZ0z+5aTyQm8bjPwAAAD99AAAAAAAAAAGaBwAAWgAAAIpj+aH/iNM/uWk8kJvG4z8AAAA/jAAAAAAAAAABmwcAAFoAAAC44zTwArjTP7lpPJCbxuM/AAAAP4wAAAAAAAAAAZwHAABaAAAACwQduUgK1D+5aTyQm8bjPwAAAD+cAAAAAAAAAAGdBwAAWgAAAGkElFVPaNQ/uWk8kJvG4z8AAAA/nAAAAAAAAAABngcAAFoAAAC7JHwelbrUP0WV56ipzuM/AAAAP6wAAAAAAAAAAZ8HAABaAAAAGSXzupsY1T/RwJLBt9bjPwAAAD+sAAAAAAAAAAGgBwAAWgAAAF9lTLAgX9U/0cCSwbfW4z8AAAA/uwAAAAAAAAABoQcAAFoAAACxhTR5ZrHVP17sPdrF3uM/AAAAP7sAAAAAAAAAAaIHAABaAAAA+MWNbuv31T9e7D3axd7jPwAAAD/LAAAAAAAAAAGjBwAAWgAAADMmWJCvMtY/6Rfp8tPm4z8AAAA/ywAAAAAAAAABpAcAAFoAAACFRkBZ9YTWP+kX6fLT5uM/AAAAP9sAAAAAAAAAAaUHAABaAAAAtMZ7p/iz1j/pF+ny0+bjPwAAAD/bAAAAAAAAAAGmBwAAWgAAANdmKCI719Y/6Rfp8tPm4z8AAAA/6gAAAAAAAAABpwcAAFoAAADjRrf1++LWP+kX6fLT5uM/AAAAP+oAAAAAAAAAAagHAABaAAAA7iZGybzu1j/pF+ny0+bjPwAAAD/6AAAAAAAAAAGpBwAAWgAAAPoG1Zx9+tY/6Rfp8tPm4z8AAAA/+gAAAAAAAAABqgcAAFoAAACaxRbS5JnVP/4jOUWV5+g/AAAAPwAAAAAAAAAAAasHAABaAAAApqWlpaWl1T/+IzlFlefoPwAAAD9PAAAAAAAAAAGsBwAAWgAAAL1lw0wnvdU//iM5RZXn6D8AAAA/TwAAAAAAAAABrQcAAFoAAADJRVIg6MjVP/4jOUWV5+g/AAAAP14AAAAAAAAAAa4HAABaAAAA4AVwx2ng1T/+IzlFlefoPwAAAD9eAAAAAAAAAAGvBwAAWgAAAOzl/poq7NU//iM5RZXn6D8AAAA/bgAAAAAAAAABsAcAAFoAAAAbZjrpLRvWP/4jOUWV5+g/AAAAP24AAAAAAAAAAbEHAABaAAAAPgbnY3A+1j/+IzlFlefoPwAAAD99AAAAAAAAAAGyBwAAWgAAAGGmk96yYdY//iM5RZXn6D8AAAA/fQAAAAAAAAABswcAAFoAAACQJs8stpDWP/4jOUWV5+g/AAAAP40AAAAAAAAAAbQHAABaAAAAv6YKe7m/1j/+IzlFlefoPwAAAD+NAAAAAAAAAAG1BwAAWgAAAO4mRsm87tY//iM5RZXn6D8AAAA/nQAAAAAAAAABtgcAAFoAAAAphxDrgCnXP/4jOUWV5+g/AAAAP50AAAAAAAAAAbcHAABaAAAATCe9ZcNM1z/+IzlFlefoPwAAAD+sAAAAAAAAAAG4BwAAWgAAAIiHh4eHh9c//iM5RZXn6D8AAAA/rAAAAAAAAAABuQcAAFoAAAC3B8PVirbXP/4jOUWV5+g/AAAAP7wAAAAAAAAAAboHAABaAAAA8meN907x1z/+IzlFlefoPwAAAD/MAAAAAAAAAAG7BwAAWgAAADio5uzTN9g/i0/kXaPv6D8AAAA/zAAAAAAAAAABvAcAAFoAAABnKCI712bYPxd7j3ax9+g/AAAAP8wAAAAAAAAAAb0HAABaAAAArmh7MFyt2D8Xe492sffoPwAAAD/bAAAAAAAAAAG+BwAAWgAAAN3otn5f3Ng/o6Y6j7//6D8AAAA/2wAAAAAAAAABvwcAAFoAAAAAiWP5of/YP6OmOo+//+g/AAAAP+sAAAAAAAAAAcAHAABaAAAALwmfR6Uu2T+jpjqPv//oPwAAAD/rAAAAAAAAAAHBBwAAWgAAAFKpS8LnUdk/o6Y6j7//6D8AAAA/+gAAAAAAAAABwgcAAFoAAACBKYcQ64DZP6OmOo+//+g/AAAAPwoBAAAAAAAAAcMHAABaAAAAvIlRMq+72T+jpjqPv//oPwAAAD8aAQAAAAAAAAHEBwAAWgAAAALKqic0Ato/o6Y6j7//6D8AAAA/GgEAAAAAAAABxQcAAFoAAAA9KnVJ+DzaP6OmOo+//+g/AAAAPxoBAAAAAAAAAcYHAABaAAAAj0pdEj6P2j+jpjqPv//oPwAAAD8pAQAAAAAAAAHHBwAAWgAAAL7KmGBBvto/o6Y6j7//6D8AAAA/KQEAAAAAAAAByAcAAFoAAAAcyw/9RxzbP6OmOo+//+g/AAAAPzkBAAAAAAAAAckHAABaAAAAYwtp8sxi2z+jpjqPv//oPwAAAD85AQAAAAAAAAHKBwAAWgAAAJ5rMxSRnds/o6Y6j7//6D8AAAA/SQEAAAAAAAABywcAAFoAAADZy/01VdjbPy/S5afNB+k/AAAAP0kBAAAAAAAAAcwHAABaAAAACEw5hFgH3D+8/ZDA2w/pPwAAAD9YAQAAAAAAAAHNBwAAWgAAACvs5f6aKtw/vP2QwNsP6T8AAAA/aAEAAAAAAAABzgcAAFoAAABOjJJ53U3cP0cpPNnpF+k/AAAAP2gBAAAAAAAAAc8HAABaAAAAZkywIF9l3D9HKTzZ6RfpPwAAAD9oAQAAAAAAAAHQBwAAWgAAAH0MzsfgfNw/1FTn8fcf6T8AAAA/dwEAAAAAAAAB0QcAAFoAAACVzOtuYpTcP9RU5/H3H+k/AAAAP4cBAAAAAAAAAdIHAABaAAAAoKx6QiOg3D/UVOfx9x/pPwAAAD+HAQAAAAAAAAHTBwAAWgAAAKyMCRbkq9w/1FTn8fcf6T8AAAA/lwEAAAAAAAAB1AcAAFoAAAC4bJjppLfcP9RU5/H3H+k/AAAAP5cBAAAAAAAAAdUHAABaAAAAxEwnvWXD3D/UVOfx9x/pPwAAAD/GAQAAAAAAAAs=</ink>
</athena>
</file>

<file path=customXml/item4.xml><?xml version="1.0" encoding="utf-8"?>
<athena xmlns="http://schemas.microsoft.com/edu/athena" version="0.1.2681.0">
  <media streamable="true" recordStart="36755" recordEnd="141238" recordLength="1420415" start="36755" end="141238" audioFormat="{00001610-0000-0010-8000-00AA00389B71}" audioRate="44100" muted="false" volume="0.8" fadeIn="0" fadeOut="0" videoFormat="{34363248-0000-0010-8000-00AA00389B71}" videoRate="30" videoWidth="960" videoHeight="720"/>
</athena>
</file>

<file path=customXml/item40.xml><?xml version="1.0" encoding="utf-8"?>
<athena xmlns="http://schemas.microsoft.com/edu/athena" version="0.1.3209.0">
  <media streamable="true" recordStart="132852" recordEnd="304627" recordLength="304738"/>
</athena>
</file>

<file path=customXml/item4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FOVAAAAAAAABe3///8MQWN0aW9uVHlwZVYxAQAAAAd2YWx1ZV9fAAgCAAAAAAAAAAEFAAAABAAAAAkUAAAACRUAAADgpAAAAAAAAAHq////7f///wAAAAABBgAAAAQAAAAJFwAAAAkYAAAAtMIAAAAAAAAB5////+3///8AAAAAAQcAAAAEAAAACRoAAAAJGwAAADQLAQAAAAAAAeT////t////AAAAAAEIAAAABAAAAAkdAAAACR4AAAC0EQEAAAAAAAHh////7f///wAAAAABCQAAAAQAAAAJIAAAAAkhAAAA3ygBAAAAAAAB3v///+3///8AAAAAAQoAAAAEAAAACSMAAAAJJAAAALunAQAAAAAAAdv////t////AAAAAAELAAAABAAAAAkmAAAACScAAAC64wEAAAAAAAHY////7f///wAAAAABDAAAAAQAAAAJKQAAAAkqAAAAb/ABAAAAAAAB1f///+3///8AAAAAAQ0AAAAEAAAACSwAAAAJLQAAAAX7AQAAAAAAAdL////t////AAAAAAEOAAAABAAAAAkvAAAACTAAAAACNgIAAAAAAAHP////7f///wAAAAABDwAAAAQAAAAJMgAAAAkzAAAA8zwCAAAAAAABzP///+3///8AAAAABRAAAAANQ2xlYXJDYW52YXNWMQIAAAAJU3RhcnRUaW1lBFR5cGUABBAMQWN0aW9uVHlwZVYxAgAAAAIAAAD/ngI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wAAAAMAAAAABFAAAABEAAAD/AJ5JAAAAAAAAACJAAAAByP///8r///8BAAAAAAAAAAAAIkABFQAAABIAAAAJOQAAAGoAAABqAAAAARcAAAARAAAA/wCeSQAAAAAAAAAiQAAAAcb////K////AQAAAAAAAAAAACJAARgAAAASAAAACTsAAABHAAAARwAAAAEaAAAAEQAAAP8AnkkAAAAAAAAAIkAAAAHE////yv///wEAAAAAAAAAAAAiQAEbAAAAEgAAAAk9AAAAJwAAACcAAAABHQAAABEAAAD/AJ5JAAAAAAAAACJAAAABwv///8r///8BAAAAAAAAAAAAIkABHgAAABIAAAAJPwAAAGAAAABgAAAAASAAAAARAAAA/wCeSQAAAAAAAAAiQAAAAcD////K////AQAAAAAAAAAAACJAASEAAAASAAAACUEAAABlAAAAZQAAAAEjAAAAEQAAAP8AnkkAAAAAAAAAIkAAAAG+////yv///wEAAAAAAAAAAAAiQAEkAAAAEgAAAAlDAAAAMgAAADIAAAABJgAAABEAAAD/AJ5JAAAAAAAAACJAAAABvP///8r///8BAAAAAAAAAAAAIkABJwAAABIAAAAJRQAAAAEAAAABAAAAASkAAAARAAAA/wCeSQAAAAAAAAAiQAAAAbr////K////AQAAAAAAAAAAACJAASoAAAASAAAACUcAAACzAAAAswAAAAEsAAAAEQAAAP8AnkkAAAAAAAAAIkAAAAG4////yv///wEAAAAAAAAAAAAiQAEtAAAAEgAAAAlJAAAAFQAAABUAAAABLwAAABEAAAD/AJ5JAAAAAAAAACJAAAABtv///8r///8BAAAAAAAAAAAAIkABMAAAABIAAAAJSwAAACkAAAApAAAAATIAAAARAAAA/wCeSQAAAAAAAAAiQAAAAbT////K////AQAAAAAAAAAAACJAATMAAAASAAAACU0AAAAgAAAAIAAAAAc3AAAAAAEAAAAAAQ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1ABzkAAAAAAQAAAIAAAAAECklua1BvaW50VjECAA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NFgc7AAAAAAEAAACAAAAABApJbmtQb2ludFYxAgA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NOQc9AAAAAAEAAABAAAAABApJbmtQb2ludFYxAgAAAAm/AQAACcABAAAJwQEAAAnCAQAACcMBAAAJxAEAAAnFAQAACcYBAAAJxwEAAAnIAQAACckBAAAJygEAAAnLAQAACcwBAAAJzQEAAAnOAQAACc8BAAAJ0AEAAAnRAQAACdIBAAAJ0wEAAAnUAQAACdUBAAAJ1gEAAAnXAQAACdgBAAAJ2QEAAAnaAQAACdsBAAAJ3AEAAAndAQAACd4BAAAJ3wEAAAngAQAACeEBAAAJ4gEAAAnjAQAACeQBAAAJ5QEAAA0ZBz8AAAAAAQAAAIAAAAAECklua1BvaW50VjECAA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DSAHQQAAAAABAAAAgAAAAAQKSW5rUG9pbnRWMQIA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DRsHQwAAAAABAAAAQAAAAAQKSW5rUG9pbnRWMQIA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DQ4HRQAAAAABAAAABAAAAAQKSW5rUG9pbnRWMQIAAAAJ3QIAAA0DB0cAAAAAAQAAAAABAAAECklua1BvaW50VjECAA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1NB0kAAAAAAQAAACAAAAAECklua1BvaW50VjECAAAACZEDAAAJkgMAAAmTAwAACZQDAAAJlQMAAAmWAwAACZcDAAAJmAMAAAmZAwAACZoDAAAJmwMAAAmcAwAACZ0DAAAJngMAAAmfAwAACaADAAAJoQMAAAmiAwAACaMDAAAJpAMAAAmlAwAADQsHSwAAAAABAAAAQAAAAAQKSW5rUG9pbnRWMQIAAAAJpgMAAAmnAwAACagDAAAJqQMAAAmqAwAACasDAAAJrAMAAAmtAwAACa4DAAAJrwMAAAmwAwAACbEDAAAJsgMAAAmzAwAACbQDAAAJtQMAAAm2AwAACbcDAAAJuAMAAAm5AwAACboDAAAJuwMAAAm8AwAACb0DAAAJvgMAAAm/AwAACcADAAAJwQMAAAnCAwAACcMDAAAJxAMAAAnFAwAACcYDAAAJxwMAAAnIAwAACckDAAAJygMAAAnLAwAACcwDAAAJzQMAAAnOAwAADRcHTQAAAAABAAAAIAAAAAQKSW5rUG9pbnRWMQIAAAAJzwMAAAnQAwAACdEDAAAJ0gMAAAnTAwAACdQDAAAJ1QMAAAnWAwAACdcDAAAJ2AMAAAnZAwAACdoDAAAJ2wMAAAncAwAACd0DAAAJ3gMAAAnfAwAACeADAAAJ4QMAAAniAwAACeMDAAAJ5AMAAAnlAwAACeYDAAAJ5wMAAAnoAwAACekDAAAJ6gMAAAnrAwAACewDAAAJ7QMAAAnuAwAABU4AAAAKSW5rUG9pbnRWMQQAAAABWAFZDlByZXNzdXJlRmFjdG9yCVRpbWVTdGFtcAAAAAAGBgsQAgAAAL438+MeWdU/6MtjK4KGcz8AAAA/AAAAAAAAAAABTwAAAE4AAAC+N/PjHlnVP7AVQcNJ3Xc/AAAAPwAAAAAAAAAAAVAAAABOAAAAvjfz4x5Z1T9wXx5bETR8PwAAAD8gAAAAAAAAAAFRAAAATgAAAL438+MeWdU/nNR9eWxFgD8AAAA/IAAAAAAAAAABUgAAAE4AAACCkBk4wk3VP3h5bEXQcII/AAAAP24AAAAAAAAAAVMAAABOAAAACkJm4Ag31T/gsRVBw0mNPwAAAD9uAAAAAAAAAAFUAAAATgAAAApCZuAIN9U/xFYEDSd1jz8AAAA/bgAAAAAAAAABVQAAAE4AAADOmow0rCvVP9R9eWxF0JA/AAAAP50AAAAAAAAAAVYAAABOAAAAzpqMNKwr1T9E0HBS9+WRPwAAAD+dAAAAAAAAAAFXAAAATgAAAM6ajDSsK9U/tCJoOKn7kj8AAAA/rAAAAAAAAAABWAAAAE4AAADOmow0rCvVPyZ1Xx5bEZQ/AAAAP7wAAAAAAAAAAVkAAABOAAAAkvOyiE8g1T8mdV8eWxGUPwAAAD+8AAAAAAAAAAFaAAAATgAAAJLzsohPINU/lsdWBA0nlT8AAAA/zAAAAAAAAAABWwAAAE4AAACS87KITyDVPwYaTuq+PJY/AAAAP8wAAAAAAAAAAVwAAABOAAAAkvOyiE8g1T/qvjy2ImiYPwAAAD/bAAAAAAAAAAFdAAAATgAAAJLzsohPINU/WhE0nNR9mT8AAAA/6wAAAAAAAAABXgAAAE4AAACS87KITyDVPz62Img4qZs/AAAAP+sAAAAAAAAAAV8AAABOAAAAkvOyiE8g1T+qCBpO6r6cPwAAAD/6AAAAAAAAAAFgAAAATgAAAJLzsohPINU/HlsRNJzUnT8AAAA/+gAAAAAAAAABYQAAAE4AAACS87KITyDVP/7//////58/AAAAPwoBAAAAAAAAAWIAAABOAAAAkvOyiE8g1T85qfvy2IqgPwAAAD8KAQAAAAAAAAFjAAAATgAAAJLzsohPINU/b1L35bEVoT8AAAA/CgEAAAAAAAABZAAAAE4AAACS87KITyDVP6n78tiKoKE/AAAAPykBAAAAAAAAAWUAAABOAAAAkvOyiE8g1T/hpO7LYyuiPwAAAD85AQAAAAAAAAFmAAAATgAAAJLzsohPINU/U/flsRVBoz8AAAA/WAEAAAAAAAABZwAAAE4AAADOmow0rCvVP1P35bEVQaM/AAAAP2gBAAAAAAAAAWgAAABOAAAAzpqMNKwr1T+JoOGk7sujPwAAAD9oAQAAAAAAAAFpAAAATgAAAApCZuAIN9U/wUndl8dWpD8AAAA/aAEAAAAAAAABagAAAE4AAAAKQmbgCDfVP/vy2Iqg4aQ/AAAAP3cBAAAAAAAAAWsAAABOAAAAgpAZOMJN1T9tRdBwUvelPwAAAD93AQAAAAAAAAFsAAAATgAAAIKQGTjCTdU/o+7LYyuCpj8AAAA/hwEAAAAAAAABbQAAAE4AAAC+N/PjHlnVP9uXx1YEDac/AAAAP5cBAAAAAAAAAW4AAABOAAAA+t7Mj3tk1T9N6r48tiKoPwAAAD+XAQAAAAAAAAFvAAAATgAAAPrezI97ZNU/vTy2Img4qT8AAAA/lwEAAAAAAAABcAAAAE4AAAByLYDnNHvVP/XlsRVBw6k/AAAAP6YBAAAAAAAAAXEAAABOAAAAci2A5zR71T9nOKn78tiqPwAAAD+mAQAAAAAAAAFyAAAATgAAAK7UWZORhtU/oeGk7stjqz8AAAA/tgEAAAAAAAABcwAAAE4AAAAmIw3rSp3VPw80nNR9eaw/AAAAP7YBAAAAAAAAAXQAAABOAAAAJiMN60qd1T9J3ZfHVgStPwAAAD+4AQAAAAAAAAF1AAAATgAAAGLK5panqNU/uy+PrQgarj8AAAA/xwEAAAAAAAABdgAAAE4AAACeccBCBLTVP7svj60IGq4/AAAAP9cBAAAAAAAAAXcAAABOAAAA2hia7mC/1T+7L4+tCBquPwAAAD/mAQAAAAAAAAF4AAAATgAAABbAc5q9ytU/uy+PrQgarj8AAAA/9gEAAAAAAAABeQAAAE4AAABSZ01GGtbVP7svj60IGq4/AAAAPwYCAAAAAAAAAXoAAABOAAAAyrUAntPs1T+7L4+tCBquPwAAAD8GAgAAAAAAAAF7AAAATgAAAEIEtPWMA9Y/uy+PrQgarj8AAAA/FQIAAAAAAAABfAAAAE4AAAC6UmdNRhrWP7svj60IGq4/AAAAPxUCAAAAAAAAAX0AAABOAAAAMqEapf8w1j+7L4+tCBquPwAAAD8lAgAAAAAAAAF+AAAATgAAAKrvzfy4R9Y/uy+PrQgarj8AAAA/JQIAAAAAAAABfwAAAE4AAAAiPoFUcl7WP7svj60IGq4/AAAAPzUCAAAAAAAAAYAAAABOAAAAmow0rCt11j+7L4+tCBquPwAAAD9EAgAAAAAAAAGBAAAATgAAAE6Cwa9Bl9Y/uy+PrQgarj8AAAA/RAIAAAAAAAABggAAAE4AAADG0HQH+63WP7svj60IGq4/AAAAP1QCAAAAAAAAAYMAAABOAAAAPh8oX7TE1j+7L4+tCBquPwAAAD9UAgAAAAAAAAGEAAAATgAAAHrGAQsR0NY/uy+PrQgarj8AAAA/YwIAAAAAAAABhQAAAE4AAADyFLViyubWP7svj60IGq4/AAAAP2MCAAAAAAAAAYYAAABOAAAALryODify1j+7L4+tCBquPwAAAD9zAgAAAAAAAAGHAAAATgAAAKYKQmbgCNc/uy+PrQgarj8AAAA/cwIAAAAAAAABiAAAAE4AAADisRsSPRTXP4GGk7ovj60/AAAAP4MCAAAAAAAAAYkAAABOAAAAWgDPafYq1z+BhpO6L4+tPwAAAD+DAgAAAAAAAAGKAAAATgAAANJOgsGvQdc/Sd2Xx1YErT8AAAA/kgIAAAAAAAABiwAAAE4AAABKnTUZaVjXP0ndl8dWBK0/AAAAP5ICAAAAAAAAAYwAAABOAAAAwuvocCJv1z9J3ZfHVgStPwAAAD+iAgAAAAAAAAGNAAAATgAAAHbhdXQ4kdc/Sd2Xx1YErT8AAAA/sgIAAAAAAAABjgAAAE4AAAAq1wJ4TrPXP0ndl8dWBK0/AAAAP7ICAAAAAAAAAY8AAABOAAAAGnRpJ8Hg1z9J3ZfHVgStPwAAAD/BAgAAAAAAAAGQAAAATgAAAAoR0NYzDtg/DzSc1H15rD8AAAA/wQIAAAAAAAABkQAAAE4AAAA2VRAyA0fYPw80nNR9eaw/AAAAP9ECAAAAAAAAAZIAAABOAAAA6kqdNRlp2D8PNJzUfXmsPwAAAD/RAgAAAAAAAAGTAAAATgAAANrnA+WLltg/DzSc1H15rD8AAAA/0QIAAAAAAAABlAAAAE4AAACP3ZDoobjYPw80nNR9eaw/AAAAP+ACAAAAAAAAAZUAAABOAAAAQ9Md7Lfa2D8PNJzUfXmsPwAAAD/gAgAAAAAAAAGWAAAATgAAALoh0UNx8dg/DzSc1H15rD8AAAA/8AIAAAAAAAABlwAAAE4AAAAycISbKgjZPw80nNR9eaw/AAAAP/ACAAAAAAAAAZgAAABOAAAAqr438+Me2T8PNJzUfXmsPwAAAD8AAwAAAAAAAAGZAAAATgAAAOZlEZ9AKtk/2Yqg4aTuqz8AAAA/AAMAAAAAAAABmgAAAE4AAABetMT2+UDZP9mKoOGk7qs/AAAAPw8DAAAAAAAAAZsAAABOAAAAmlueolZM2T/ZiqDhpO6rPwAAAD8fAwAAAAAAAAGcAAAATgAAANYCeE6zV9k/2Yqg4aTuqz8AAAA/HwMAAAAAAAABnQAAAE4AAADWAnhOs1fZP6HhpO7LY6s/AAAAPy8DAAAAAAAAAZ4AAABOAAAAEqpR+g9j2T+h4aTuy2OrPwAAAD8+AwAAAAAAAAGfAAAATgAAAE5RK6Zsbtk/oeGk7stjqz8AAAA/XQMAAAAAAAABoAAAAE4AAADGn979JYXZP6HhpO7LY6s/AAAAP20DAAAAAAAAAaEAAABOAAAAPu6RVd+b2T+h4aTuy2OrPwAAAD99AwAAAAAAAAGiAAAATgAAAHqVawE8p9k/oeGk7stjqz8AAAA/jAMAAAAAAAABowAAAE4AAADy4x5Z9b3ZP6HhpO7LY6s/AAAAP4wDAAAAAAAAAaQAAABOAAAAajLSsK7U2T+h4aTuy2OrPwAAAD+cAwAAAAAAAAGlAAAATgAAAOKAhQho69k/2Yqg4aTuqz8AAAA/nAMAAAAAAAABpgAAAE4AAACWdhIMfg3aP9mKoOGk7qs/AAAAP6wDAAAAAAAAAacAAABOAAAASmyfD5Qv2j/ZiqDhpO6rPwAAAD+sAwAAAAAAAAGoAAAATgAAAHaw32pjaNo/2Yqg4aTuqz8AAAA/uwMAAAAAAAABqQAAAE4AAABmTUYa1pXaP9mKoOGk7qs/AAAAP7sDAAAAAAAAAaoAAABOAAAAVuqsyUjD2j/ZiqDhpO6rPwAAAD/FAwAAAAAAAAGrAAAATgAAAArgOc1e5do/2Yqg4aTuqz8AAAA/1AMAAAAAAAABrAAAAE4AAAC+1cbQdAfbPw80nNR9eaw/AAAAP9QDAAAAAAAAAa0AAABOAAAANiR6KC4e2z8PNJzUfXmsPwAAAD/kAwAAAAAAAAGuAAAATgAAAOoZByxEQNs/DzSc1H15rD8AAAA/5AMAAAAAAAABrwAAAE4AAAAmweDXoEvbPw80nNR9eaw/AAAAP/QDAAAAAAAAAbAAAABOAAAAYmi6g/1W2z8PNJzUfXmsPwAAAD/0AwAAAAAAAAGxAAAATgAAAJ4PlC9aYts/DzSc1H15rD8AAAA/IwQAAAAAAAABsgAAAE4AAADatm3btm3bPw80nNR9eaw/AAAAP0IEAAAAAAAAAbMAAABOAAAAFl5HhxN52z9J3ZfHVgStPwAAAD9RBAAAAAAAAAG0AAAATgAAAFIFITNwhNs/Sd2Xx1YErT8AAAA/YQQAAAAAAAABtQAAAE4AAACOrPrezI/bP0ndl8dWBK0/AAAAP3EEAAAAAAAAAbYAAABOAAAABvutNoam2z9J3ZfHVgStPwAAAD9xBAAAAAAAAAG3AAAATgAAAEKih+Lisds/Sd2Xx1YErT8AAAA/gAQAAAAAAAABuAAAAE4AAAC68Do6nMjbP0ndl8dWBK0/AAAAP4AEAAAAAAAAAbkAAABOAAAA9pcU5vjT2z9J3ZfHVgStPwAAAD+QBAAAAAAAAAG6AAAATgAAAG7mxz2y6ts/Sd2Xx1YErT8AAAA/kAQAAAAAAAABuwAAAE4AAADmNHuVawHcP0ndl8dWBK0/AAAAP6AEAAAAAAAAAbwAAABOAAAAItxUQcgM3D9J3ZfHVgStPwAAAD+vBAAAAAAAAAG9AAAATgAAAF6DLu0kGNw/Sd2Xx1YErT8AAAA/rwQAAAAAAAABvgAAAE4AAADW0eFE3i7cP0ndl8dWBK0/AAAAP68EAAAAAAAAAb8AAABOAAAAEnm78Do63D9J3ZfHVgStPwAAAD+/BAAAAAAAAAHAAAAATgAAAE4glZyXRdw/Sd2Xx1YErT8AAAA/zgQAAAAAAAABwQAAAE4AAACKx25I9FDcP0ndl8dWBK0/AAAAP84EAAAAAAAAAcIAAABOAAAAisduSPRQ3D+BhpO6L4+tPwAAAD/iBQAAAAAAAAHDAAAATgAAAMZuSPRQXNw/gYaTui+PrT8AAAA/ngYAAAAAAAABxAAAAE4AAAA/vftLCnPcP4GGk7ovj60/AAAAP70GAAAAAAAAAcUAAABOAAAASzsJBr8G3T9J3ZfHVgStPwAAAD+9BgAAAAAAAAHGAAAATgAAAO/N/LhHVt0/DzSc1H15rD8AAAA/vQYAAAAAAAABxwAAAE4AAADPB8oXLbHdPw80nNR9eaw/AAAAP8wGAAAAAAAAAcgAAABOAAAAJ5BKzssi3j/ZiqDhpO6rPwAAAD/MBgAAAAAAAAHJAAAATgAAAH4Yy4RqlN4/2Yqg4aTuqz8AAAA/3AYAAAAAAAABygAAAE4AAAASSCXnZRHfP9mKoOGk7qs/AAAAP9wGAAAAAAAAAcsAAABOAAAA4h5Z9b2Z3z+h4aTuy2OrPwAAAD/sBgAAAAAAAAHMAAAATgAAAHdOs1e5FuA/oeGk7stjqz8AAAA/7AYAAAAAAAABzQAAAE4AAAB+Dbq0k2DgP2c4qfvy2Ko/AAAAP/sGAAAAAAAAAc4AAABOAAAA5fjTu7+k4D9nOKn78tiqPwAAAD/7BgAAAAAAAAHPAAAATgAAAE3k7cLr6OA/Zzip+/LYqj8AAAA/CwcAAAAAAAAB0AAAAE4AAAAX/Bp0aSfhPy+PrQgaTqo/AAAAPxsHAAAAAAAAAdEAAABOAAAA4hNIJedl4T8vj60IGk6qPwAAAD8bBwAAAAAAAAHSAAAATgAAAG+EmyoImeE/9eWxFUHDqT8AAAA/GwcAAAAAAAAB0wAAAE4AAAA6nMjbhdfhP/XlsRVBw6k/AAAAPyoHAAAAAAAAAdQAAABOAAAAxwwc4aYK4j/15bEVQcOpPwAAAD8qBwAAAAAAAAHVAAAATgAAAFZ9b+bHPeI/9eWxFUHDqT8AAAA/OgcAAAAAAAAB1gAAAE4AAAAflZyXRXziP/XlsRVBw6k/AAAAPzoHAAAAAAAAAdcAAABOAAAArgXwnGav4j/15bEVQcOpPwAAAD9JBwAAAAAAAAHYAAAATgAAANpJMPg16OI/9eWxFUHDqT8AAAA/WQcAAAAAAAAB2QAAAE4AAAAsE6pR+g/jP/XlsRVBw6k/AAAAP1kHAAAAAAAAAdoAAABOAAAA4Ag3VRAy4z/15bEVQcOpPwAAAD9ZBwAAAAAAAAHbAAAATgAAADHSsK7UWeM/L4+tCBpOqj8AAAA/aQcAAAAAAAAB3AAAAE4AAACpIGQGjnDjP2c4qfvy2Ko/AAAAP2kHAAAAAAAAAd0AAABOAAAAwEIEtPWM4z9nOKn78tiqPwAAAD94BwAAAAAAAAHeAAAATgAAAJm9yrUAnuM/oeGk7stjqz8AAAA/eAcAAAAAAAAB3wAAAE4AAAARDH4NurTjP9mKoOGk7qs/AAAAP4gHAAAAAAAAAeAAAABOAAAAiVoxZXPL4z/ZiqDhpO6rPwAAAD+IBwAAAAAAAAHhAAAATgAAANwjq7438+M/Sd2Xx1YErT8AAAA/mAcAAAAAAAAB4gAAAE4AAACQGTjCTRXkP7svj60IGq4/AAAAP5gHAAAAAAAAAeMAAABOAAAARA/FxWM35D/z2Iqg4aSuPwAAAD+nBwAAAAAAAAHkAAAATgAAAPgEUsl5WeQ/89iKoOGkrj8AAAA/twcAAAAAAAAB5QAAAE4AAABJzssiPoHkPymChpO6L68/AAAAP7cHAAAAAAAAAeYAAABOAAAAnJdFfAKp5D8pgoaTui+vPwAAAD/WBwAAAAAAAAHnAAAATgAAAM6ajDSsK+U/YyuChpO6rz8AAAA/5gcAAAAAAAAB6AAAAE4AAADkvCziE0jlP2MrgoaTuq8/AAAAP+YHAAAAAAAAAekAAABOAAAANoamO9hv5T9jK4KGk7qvPwAAAD/1BwAAAAAAAAHqAAAATgAAAOp7Mz/ukeU/YyuChpO6rz8AAAA/cggAAAAAAAAB6wAAAE4AAAACeE6zV7nmP07qvjy2IrA/AAAAP3IIAAAAAAAAAewAAABOAAAAGJruYL/V5j9O6r48tiKwPwAAAD9yCAAAAAAAAAHtAAAATgAAADR7lWsBPOc/Tuq+PLYisD8AAAA/kQgAAAAAAAAB7gAAAE4AAACsyUjDulLnP07qvjy2IrA/AAAAP5EIAAAAAAAAAe8AAABOAAAAJBj8GnRp5z9O6r48tiKwPwAAAD+RCAAAAAAAAAHwAAAATgAAAJxmr3ItgOc/Tuq+PLYisD8AAAA/oQgAAAAAAAAB8QAAAE4AAAB24XV0OJHnP07qvjy2IrA/AAAAP6EIAAAAAAAAAfIAAABOAAAAsohPIJWc5z9O6r48tiKwPwAAAD+wCAAAAAAAAAHzAAAATgAAAO4vKczxp+c/Tuq+PLYisD8AAAA/wAgAAAAAAAAB9AAAAE4AAACMAxYioK3nP07qvjy2IrA/AAAAP8AIAAAAAAAAAfUAAABOAAAAKtcCeE6z5z9O6r48tiKwPwAAAD/QCAAAAAAAAAH2AAAATgAAAGZ+3COrvuc/Tuq+PLYisD8AAAA/3wgAAAAAAAAB9wAAAE4AAACiJbbPB8rnP07qvjy2IrA/AAAAP98IAAAAAAAAAfgAAABOAAAAfKB80RLb5z9O6r48tiKwPwAAAD/vCAAAAAAAAAH5AAAATgAAAFYbQ9Md7Oc/Tuq+PLYisD8AAAA/7wgAAAAAAAAB+gAAAE4AAACSwhx/evfnP07qvjy2IrA/AAAAP/8IAAAAAAAAAfsAAABOAAAAqOS8LOIT6D9O6r48tiKwPwAAAD//CAAAAAAAAAH8AAAATgAAAFzaSTD4Neg/6r48tiJosD8AAAA/DgkAAAAAAAAB/QAAAE4AAADUKP2HsUzoP4aTui+PrbA/AAAAPw4JAAAAAAAAAf4AAABOAAAAiB6Ki8du6D+Gk7ovj62wPwAAAD8eCQAAAAAAAAH/AAAATgAAAJ5AKjkvi+g/hpO6L4+tsD8AAAA/HgkAAAAAAAABAAEAAE4AAABTNrc8Ra3oP4aTui+PrbA/AAAAPy0JAAAAAAAAAQEBAABOAAAAy4RqlP7D6D/qvjy2ImiwPwAAAD8tCQAAAAAAAAECAQAATgAAAEPTHey32ug/Tuq+PLYisD8AAAA/PQkAAAAAAAABAwEAAE4AAAC6IdFDcfHoP07qvjy2IrA/AAAAPz0JAAAAAAAAAQQBAABOAAAA9siq78386D9jK4KGk7qvPwAAAD9NCQAAAAAAAAEFAQAATgAAAPbIqu/N/Og/KYKGk7ovrz8AAAA/XAkAAAAAAAABBgEAAE4AAACUnJdFfALpPymChpO6L68/AAAAP1wJAAAAAAAAAQcBAABOAAAAlJyXRXwC6T/z2Iqg4aSuPwAAAD/RCgAAAAAAAAEIAQAATgAAAPbIqu/N/Og/89iKoOGkrj8AAAA/8AoAAAAAAAABCQEAAE4AAAC6IdFDcfHoP/PYiqDhpK4/AAAAPwALAAAAAAAAAQoBAABOAAAAHE7k7cLr6D/z2Iqg4aSuPwAAAD8ACwAAAAAAAAELAQAATgAAAH9695cU5ug/89iKoOGkrj8AAAA/DwsAAAAAAAABDAEAAE4AAACk/zCWCdXoP/PYiqDhpK4/AAAAPw8LAAAAAAAAAQ0BAABOAAAAUza3PEWt6D8pgoaTui+vPwAAAD8PCwAAAAAAAAEOAQAATgAAAI4OJ/J24dU/Tuq+PLYisD8AAAA/AAAAAAAAAAABDwEAAE4AAABSZ01GGtbVP07qvjy2IrA/AAAAPw8AAAAAAAAAARABAABOAAAAFsBzmr3K1T9O6r48tiKwPwAAAD8fAAAAAAAAAAERAQAATgAAANoYmu5gv9U/Tuq+PLYisD8AAAA/PgAAAAAAAAABEgEAAE4AAACeccBCBLTVP07qvjy2IrA/AAAAP5sAAAAAAAAAARMBAABOAAAAFvEJpJLz0j/25bEVQcOxPwAAAD+bAAAAAAAAAAEUAQAATgAAAF1HhxN5u9A/Lo+tCBpOsj8AAAA/ugAAAAAAAAABFQEAAE4AAABT1Iopm1vOP8xjK4KGk7I/AAAAP7oAAAAAAAAAARYBAABOAAAAawE8p9mrzD9oOKn78tiyPwAAAD+6AAAAAAAAAAEXAQAATgAAAKqNoekO9ss/BA0ndV8esz8AAAA/6QAAAAAAAAABGAEAAE4AAABazzhgIQLKP6DhpO7LY7M/AAAAP/gAAAAAAAAAARkBAABOAAAAQ9Md7LfayD+g4aTuy2OzPwAAAD8YAQAAAAAAAAEaAQAATgAAADo6nMjbhcc/oOGk7stjsz8AAAA/GAEAAAAAAAABGwEAAE4AAADyFLViyubGP6DhpO7LY7M/AAAAPxgBAAAAAAAAARwBAABOAAAAIj6BVHJexj8EDSd1Xx6zPwAAAD8YAQAAAAAAAAEdAQAATgAAANoYmu5gv8U/aDip+/LYsj8AAAA/JwEAAAAAAAABHgEAAE4AAACCkBk4wk3FP8xjK4KGk7I/AAAAPycBAAAAAAAAAR8BAABOAAAAGqX/MJYJxT/MYyuChpOyPwAAAD83AQAAAAAAAAEgAQAATgAAADlrMtKwrsQ/zGMrgoaTsj8AAAA/NwEAAAAAAAABIQEAAE4AAADRfxjLhGrEP8xjK4KGk7I/AAAAP0cBAAAAAAAAASIBAABOAAAA4eKxGxI9xD/MYyuChpOyPwAAAD9HAQAAAAAAAAEjAQAATgAAAPFFS2yfD8Q/Lo+tCBpOsj8AAAA/VgEAAAAAAAABJAEAAE4AAAB595cU5vjDPy6PrQgaTrI/AAAAP1YBAAAAAAAAASUBAABOAAAAAankvCziwz8uj60IGk6yPwAAAD91AQAAAAAAAAEmAQAATgAAAIlaMWVzy8M/Lo+tCBpOsj8AAAA/hQEAAAAAAAABJwEAAE4AAAARDH4NurTDPy6PrQgaTrI/AAAAP4UBAAAAAAAAASgBAABOAAAAmb3KtQCewz8uj60IGk6yPwAAAD+VAQAAAAAAAAEpAQAATgAAAKkgZAaOcMM/Lo+tCBpOsj8AAAA/pAEAAAAAAAABKgEAAE4AAAAx0rCu1FnDPy6PrQgaTrI/AAAAP6QBAAAAAAAAASsBAABOAAAAuoP9VhtDwz8uj60IGk6yPwAAAD+0AQAAAAAAAAEsAQAATgAAAMrmlqeoFcM/Lo+tCBpOsj8AAAA/tAEAAAAAAAABLQEAAE4AAABi+3ygfNHCPy6PrQgaTrI/AAAAP8QBAAAAAAAAAS4BAABOAAAAcl4W8Qmkwj8uj60IGk6yPwAAAD/TAQAAAAAAAAEvAQAATgAAAApz/OndX8I/Lo+tCBpOsj8AAAA/0wEAAAAAAAABMAEAAE4AAACih+LisRvCPy6PrQgaTrI/AAAAP9MBAAAAAAAAATEBAABOAAAAsup7Mz/uwT+Uui+PrQiyPwAAAD/jAQAAAAAAAAEyAQAATgAAAMJNFYTMwME/lLovj60Isj8AAAA/4wEAAAAAAAABMwEAAE4AAADSsK7UWZPBP/blsRVBw7E/AAAAP/IBAAAAAAAAATQBAABOAAAAWmL7fKB8wT/25bEVQcOxPwAAAD8CAgAAAAAAAAE1AQAATgAAAPJ24XV0OME/9uWxFUHDsT8AAAA/AgIAAAAAAAABNgEAAE4AAAB6KC4euyHBP/blsRVBw7E/AAAAPwICAAAAAAAAATcBAABOAAAAme5gv9XGwD/25bEVQcOxPwAAAD8SAgAAAAAAAAE4AQAATgAAAKlR+g9jmcA/9uWxFUHDsT8AAAA/IQIAAAAAAAABOQEAAE4AAADKFy2xfT7AP/blsRVBw7E/AAAAPyECAAAAAAAAAToBAABOAAAAwlgmVKP0vz/25bEVQcOxPwAAAD8xAgAAAAAAAAE7AQAATgAAAPKB8kVLbL8/9uWxFUHDsT8AAAA/MQIAAAAAAAABPAEAAE4AAAAiq7438+O+P/blsRVBw7E/AAAAPzECAAAAAAAAAT0BAABOAAAAU9SKKZtbvj/25bEVQcOxPwAAAD9BAgAAAAAAAAE+AQAATgAAAJNg8GvQpb0/9uWxFUHDsT8AAAA/QQIAAAAAAAABPwEAAE4AAADDibxdeB29P/blsRVBw7E/AAAAP1ACAAAAAAAAAUABAABOAAAA40/v/pLCvD/25bEVQcOxPwAAAD9QAgAAAAAAAAFBAQAATgAAAAMWIqCtZ7w/9uWxFUHDsT8AAAA/YAIAAAAAAAABQgEAAE4AAAAi3FRByAy8P/blsRVBw7E/AAAAP28CAAAAAAAAAUMBAABOAAAAUgUhM3CEuz/25bEVQcOxPwAAAD9vAgAAAAAAAAFEAQAATgAAAHLLU9SKKbs/9uWxFUHDsT8AAAA/fwIAAAAAAAABRQEAAE4AAACSkYZ1pc66P/blsRVBw7E/AAAAP38CAAAAAAAAAUYBAABOAAAAsle5FsBzuj/25bEVQcOxPwAAAD+bAgAAAAAAAAFHAQAATgAAANId7LfaGLo/9uWxFUHDsT8AAAA/mwIAAAAAAAABSAEAAE4AAAASqlH6D2O5P/blsRVBw7E/AAAAP6oCAAAAAAAAAUkBAABOAAAAUza3PEWtuD/25bEVQcOxPwAAAD+qAgAAAAAAAAFKAQAATgAAALKITyCVnLc/9uWxFUHDsT8AAAA/ugIAAAAAAAABSwEAAE4AAAACeE6zV7m2P/blsRVBw7E/AAAAP7oCAAAAAAAAAUwBAABOAAAAci2A5zR7tT/25bEVQcOxPwAAAD/KAgAAAAAAAAFNAQAATgAAAMEcf3r3l7Q/9uWxFUHDsT8AAAA/ygIAAAAAAAABTgEAAE4AAAAhbxdeR4ezP/blsRVBw7E/AAAAP9kCAAAAAAAAAU8BAABOAAAAYvt8oHzRsj/25bEVQcOxPwAAAD/ZAgAAAAAAAAFQAQAATgAAAKKH4uKxG7I/9uWxFUHDsT8AAAA/6QIAAAAAAAABUQEAAE4AAADiE0gl52WxP/blsRVBw7E/AAAAP/gCAAAAAAAAAVIBAABOAAAAET0UF4/dsD/25bEVQcOxPwAAAD/4AgAAAAAAAAFTAQAATgAAAALli5bYPq8/9uWxFUHDsT8AAAA/CAMAAAAAAAABVAEAAE4AAACD/VYbQ9OtP/blsRVBw7E/AAAAPwgDAAAAAAAAAVUBAABOAAAA40/v/pLCrD/25bEVQcOxPwAAAD8nAwAAAAAAAAFWAQAATgAAAKL0H8Yyoao/9uWxFUHDsT8AAAA/JwMAAAAAAAABVwEAAE4AAAACR7ipgpCpP/blsRVBw7E/AAAAPycDAAAAAAAAAVgBAABOAAAAYplQjdJ/qD/25bEVQcOxPwAAAD83AwAAAAAAAAFZAQAATgAAAAJ4TrNXuaY/WhE0nNR9sT8AAAA/RwMAAAAAAAABWgEAAE4AAACCkBk4wk2lP1oRNJzUfbE/AAAAP0cDAAAAAAAAAVsBAABOAAAA4eKxGxI9pD9aETSc1H2xPwAAAD9HAwAAAAAAAAFcAQAATgAAAEI1Sv9hLKM/WhE0nNR9sT8AAAA/VgMAAAAAAAABXQEAAE4AAACCwa9Bl3aiP748tiJoOLE/AAAAP1YDAAAAAAAAAV4BAABOAAAAwk0VhMzAoT8iaDip+/KwPwAAAD9mAwAAAAAAAAFfAQAATgAAAOITSCXnZaE/Img4qfvysD8AAAA/ZgMAAAAAAAABYAEAAE4AAAAB2nrGAQuhPyJoOKn78rA/AAAAP3UDAAAAAAAAAWEBAABOAAAAIaCtZxywoD8iaDip+/KwPwAAAD+VAwAAAAAAAAFiAQAATgAAACGgrWccsKA/hpO6L4+tsD8AAAA/lQMAAAAAAAABYwEAAE4AAADCWCZUo/SfP4aTui+PrbA/AAAAP6QDAAAAAAAAAWQBAABOAAAAAuWLltg+nz+Gk7ovj62wPwAAAD+0AwAAAAAAAAFlAQAATgAAAIP9VhtD050/hpO6L4+tsD8AAAA/tAMAAAAAAAABZgEAAE4AAABCoofi4rGbP+q+PLYiaLA/AAAAP8QDAAAAAAAAAWcBAABOAAAAQ9Md7LfamD/qvjy2ImiwPwAAAD/EAwAAAAAAAAFoAQAATgAAAIKQGTjCTZU/Tuq+PLYisD8AAAA/0wMAAAAAAAABaQEAAE4AAAAB2nrGAQuRP07qvjy2IrA/AAAAP+MDAAAAAAAAAWoBAABOAAAAgl+DLu0kiD9O6r48tiKwPwAAAD/yAwAAAAAAAAFrAQAATgAAAAMWIqCtZ3w/Tuq+PLYisD8AAAA/8gMAAAAAAAABbAEAAE4AAAADFiKgrWdsP07qvjy2IrA/AAAAPwIEAAAAAAAAAW0BAABOAAAAAnhOs1e5Rr9jK4KGk7qvPwAAAD8CBAAAAAAAAAFuAQAATgAAAAHaesYBC2G/YyuChpO6rz8AAAA/AgQAAAAAAAABbwEAAE4AAAADFiKgrWdsv2MrgoaTuq8/AAAAPxIEAAAAAAAAAXABAABOAAAAAdp6xgELcb9jK4KGk7qvPwAAAD8SBAAAAAAAAAFxAQAATgAAAAMWIqCtZ2y/Tuq+PLYisD8AAAA/CAUAAAAAAAABcgEAAE4AAAAB2nrGAQthv07qvjy2IrA/AAAAPxcFAAAAAAAAAXMBAABOAAAAAnhOs1e5Vr9O6r48tiKwPwAAAD8XBQAAAAAAAAF0AQAATgAAAAJ4TrNXuUa/hpO6L4+tsD8AAAA/JwUAAAAAAAABdQEAAE4AAAACeE6zV7lGP4aTui+PrbA/AAAAPycFAAAAAAAAAXYBAABOAAAAAnhOs1e5Vj+Gk7ovj62wPwAAAD83BQAAAAAAAAF3AQAATgAAAAHaesYBC2E/Img4qfvysD8AAAA/RgUAAAAAAAABeAEAAE4AAADisRsSPRSnPxpO6r48tsY/AAAAPwAAAAAAAAAAAXkBAABOAAAA4rEbEj0Upz9oOKn78tjGPwAAAD8QAAAAAAAAAAF6AQAATgAAAOKxGxI9FKc/tiJoOKn7xj8AAAA/IAAAAAAAAAABewEAAE4AAADisRsSPRSnP1L35bEVQcc/AAAAPz8AAAAAAAAAAXwBAABOAAAAAnhOs1e5pj/vy2MrgobHPwAAAD8/AAAAAAAAAAF9AQAATgAAACI+gVRyXqY/iqDhpO7Lxz8AAAA/TwAAAAAAAAABfgEAAE4AAAAiPoFUcl6mPyd1Xx5bEcg/AAAAP08AAAAAAAAAAX8BAABOAAAAQgS09YwDpj/DSd2Xx1bIPwAAAD9eAAAAAAAAAAGAAQAATgAAAGLK5panqKU//PLYiqDhyD8AAAA/XgAAAAAAAAABgQEAAE4AAACCkBk4wk2lP5jHVgQNJ8k/AAAAP24AAAAAAAAAAYIBAABOAAAAolZM2dzypD80nNR9eWzJPwAAAD9uAAAAAAAAAAGDAQAATgAAAKJWTNnc8qQ/0HBS9+WxyT8AAAA/fQAAAAAAAAABhAEAAE4AAACiVkzZ3PKkP2xF0HBS98k/AAAAP30AAAAAAAAAAYUBAABOAAAAwRx/eveXpD9WBA0ndV/KPwAAAD+NAAAAAAAAAAGGAQAATgAAAMEcf3r3l6Q/89iKoOGkyj8AAAA/jQAAAAAAAAABhwEAAE4AAADh4rEbEj2kP4+tCBpO6so/AAAAP50AAAAAAAAAAYgBAABOAAAA4eKxGxI9pD8rgoaTui/LPwAAAD+dAAAAAAAAAAGJAQAATgAAAOHisRsSPaQ/x1YEDSd1yz8AAAA/rAAAAAAAAAABigEAAE4AAADh4rEbEj2kP2MrgoaTuss/AAAAP7wAAAAAAAAAAYsBAABOAAAA4eKxGxI9pD8BAAAAAADMPwAAAD+8AAAAAAAAAAGMAQAATgAAAOHisRsSPaQ/6748tiJozD8AAAA/vAAAAAAAAAABjQEAAE4AAADh4rEbEj2kP4eTui+Prcw/AAAAP8wAAAAAAAAAAY4BAABOAAAA4eKxGxI9pD8jaDip+/LMPwAAAD/MAAAAAAAAAAGPAQAATgAAAOHisRsSPaQ/DSd1Xx5bzT8AAAA/6wAAAAAAAAABkAEAAE4AAADh4rEbEj2kP6n78tiKoM0/AAAAP+sAAAAAAAAAAZEBAABOAAAAAankvCzioz+Tui+PrQjOPwAAAD/6AAAAAAAAAAGSAQAATgAAAAGp5Lws4qM/fXlsRdBwzj8AAAA/+gAAAAAAAAABkwEAAE4AAAABqeS8LOKjP8tjK4KGk84/AAAAP/oAAAAAAAAAAZQBAABOAAAAIW8XXkeHoz9nOKn78tjOPwAAAD8KAQAAAAAAAAGVAQAATgAAACFvF15Hh6M/UfflsRVBzz8AAAA/GgEAAAAAAAABlgEAAE4AAAAhbxdeR4ejP+/LYyuChs8/AAAAPxoBAAAAAAAAAZcBAABOAAAAIW8XXkeHoz+LoOGk7svPPwAAAD8pAQAAAAAAAAGYAQAATgAAACFvF15Hh6M/k7ovj60I0D8AAAA/OQEAAAAAAAABmQEAAE4AAAAhbxdeR4ejP+Gk7stjK9A/AAAAPzkBAAAAAAAAAZoBAABOAAAAQjVK/2Esoz8IGk7qvjzQPwAAAD85AQAAAAAAAAGbAQAATgAAAEI1Sv9hLKM/VgQNJ3Vf0D8AAAA/SQEAAAAAAAABnAEAAE4AAABCNUr/YSyjP6Xuy2MrgtA/AAAAP0kBAAAAAAAAAZ0BAABOAAAAQjVK/2Esoz/y2Iqg4aTQPwAAAD9YAQAAAAAAAAGeAQAATgAAAEI1Sv9hLKM/Gk7qvjy20D8AAAA/WAEAAAAAAAABnwEAAE4AAABCNUr/YSyjP0DDSd2Xx9A/AAAAP2gBAAAAAAAAAaABAABOAAAAQjVK/2Esoz9nOKn78tjQPwAAAD93AQAAAAAAAAGhAQAATgAAAEI1Sv9hLKM/j60IGk7q0D8AAAA/dwEAAAAAAAABogEAAE4AAADh4rEbEj2kP3lsRdBwUtE/AAAAP8gBAAAAAAAAAaMBAABOAAAAwRx/eveXpD95bEXQcFLRPwAAAD/IAQAAAAAAAAGkAQAATgAAAMEcf3r3l6Q/oOGk7stj0T8AAAA/2AEAAAAAAAABpQEAAE4AAADBHH9695ekP8dWBA0nddE/AAAAPyYCAAAAAAAAAaYBAABOAAAAolZM2dzypD/HVgQNJ3XRPwAAAD9VAgAAAAAAAAGnAQAATgAAAIKQGTjCTaU/x1YEDSd10T8AAAA/ZAIAAAAAAAABqAEAAE4AAABiyuaWp6ilP8dWBA0nddE/AAAAP3QCAAAAAAAAAakBAABOAAAAQgS09YwDpj/HVgQNJ3XRPwAAAD+EAgAAAAAAAAGqAQAATgAAACI+gVRyXqY/x1YEDSd10T8AAAA/hAIAAAAAAAABqwEAAE4AAAACeE6zV7mmP8dWBA0nddE/AAAAP5MCAAAAAAAAAawBAABOAAAA4rEbEj0Upz/HVgQNJ3XRPwAAAD+TAgAAAAAAAAGtAQAATgAAAMLr6HAib6c/x1YEDSd10T8AAAA/wgIAAAAAAAABrgEAAE4AAACiJbbPB8qnP+7LYyuChtE/AAAAP9ICAAAAAAAAAa8BAABOAAAAgl+DLu0kqD/uy2MrgobRPwAAAD/hAgAAAAAAAAGwAQAATgAAAGKZUI3Sf6g/7stjK4KG0T8AAAA/4QIAAAAAAAABsQEAAE4AAAAiDetKnTWpP+7LYyuChtE/AAAAP+ECAAAAAAAAAbIBAABOAAAA4oCFCGjrqT/uy2MrgobRPwAAAD/xAgAAAAAAAAGzAQAATgAAAIIu7SQY/Ko/7stjK4KG0T8AAAA/8QIAAAAAAAABtAEAAE4AAAADFiKgrWesP+7LYyuChtE/AAAAPwEDAAAAAAAAAbUBAABOAAAAg/1WG0PTrT8VQcNJ3ZfRPwAAAD8BAwAAAAAAAAG2AQAATgAAAALli5bYPq8/FUHDSd2X0T8AAAA/EAMAAAAAAAABtwEAAE4AAABSyXlZxCewPxVBw0ndl9E/AAAAPxADAAAAAAAAAbgBAABOAAAAMQNHuKmCsD8VQcNJ3ZfRPwAAAD8gAwAAAAAAAAG5AQAATgAAABE9FBeP3bA/FUHDSd2X0T8AAAA/IAMAAAAAAAABugEAAE4AAAAB2nrGAQuxPxVBw0ndl9E/AAAAPy8DAAAAAAAAAbsBAABOAAAA8nbhdXQ4sT/uy2MrgobRPwAAAD9+AwAAAAAAAAG8AQAATgAAAOITSCXnZbE/7stjK4KG0T8AAAA/qwMAAAAAAAABvQEAAE4AAADiE0gl52WxP8dWBA0nddE/AAAAP6sDAAAAAAAAAb4BAABOAAAA4hNIJedlsT+g4aTuy2PRPwAAAD/pAwAAAAAAAAG/AQAATgAAAIP9VhtD060/JnVfHlsR4z8AAAA/AAAAAAAAAAABwAEAAE4AAABjNyR6KC6uPyZ1Xx5bEeM/AAAAPwAAAAAAAAAAAcEBAABOAAAAQnHx2A2Jrj8mdV8eWxHjPwAAAD8PAAAAAAAAAAHCAQAATgAAACKrvjfz464/JnVfHlsR4z8AAAA/DwAAAAAAAAABwwEAAE4AAAAC5YuW2D6vPyZ1Xx5bEeM/AAAAPx8AAAAAAAAAAcQBAABOAAAA4h5Z9b2Zrz8mdV8eWxHjPwAAAD8fAAAAAAAAAAHFAQAATgAAAMJYJlSj9K8/JnVfHlsR4z8AAAA/LgAAAAAAAAABxgEAAE4AAAAxA0e4qYKwPyZ1Xx5bEeM/AAAAPy4AAAAAAAAAAccBAABOAAAAAdp6xgELsT8mdV8eWxHjPwAAAD8+AAAAAAAAAAHIAQAATgAAAMJNFYTMwLE/JnVfHlsR4z8AAAA/PgAAAAAAAAAByQEAAE4AAACSJEmSJEmyPyZ1Xx5bEeM/AAAAP04AAAAAAAAAAcoBAABOAAAAQjVK/2Essz8mdV8eWxHjPwAAAD9dAAAAAAAAAAHLAQAATgAAAOHisRsSPbQ/JnVfHlsR4z8AAAA/XQAAAAAAAAABzAEAAE4AAACiVkzZ3PK0P5S6L4+tCOM/AAAAP10AAAAAAAAAAc0BAABOAAAAUmdNRhrWtT+Uui+PrQjjPwAAAD9tAAAAAAAAAAHOAQAATgAAAPIUtWLK5rY/AAAAAAAA4z8AAAA/fQAAAAAAAAABzwEAAE4AAACiJbbPB8q3PwAAAAAAAOM/AAAAP30AAAAAAAAAAdABAABOAAAAQ9Md7LfauD8AAAAAAADjPwAAAD+MAAAAAAAAAAHRAQAATgAAALJXuRbAc7o/AAAAAAAA4z8AAAA/nAAAAAAAAAAB0gEAAE4AAABiaLqD/Va7PwAAAAAAAOM/AAAAP5wAAAAAAAAAAdMBAABOAAAAMj/ukVXfuz8AAAAAAADjPwAAAD+rAAAAAAAAAAHUAQAATgAAABJ5u/A6Orw/AAAAAAAA4z8AAAA/qwAAAAAAAAAB1QEAAE4AAADjT+/+ksK8PwAAAAAAAOM/AAAAP7sAAAAAAAAAAdYBAABOAAAA0+xVrgXwvD8AAAAAAADjPwAAAD/LAAAAAAAAAAHXAQAATgAAAMOJvF14Hb0/AAAAAAAA4z8AAAA/ywAAAAAAAAAB2AEAAE4AAACjw4m8XXi9PwAAAAAAAOM/AAAAP8sAAAAAAAAAAdkBAABOAAAAk2Dwa9ClvT8AAAAAAADjPwAAAD/aAAAAAAAAAAHaAQAATgAAAJNg8GvQpb0/bEXQcFL34j8AAAA/6gAAAAAAAAAB2wEAAE4AAACD/VYbQ9O9P2xF0HBS9+I/AAAAPwcBAAAAAAAAAdwBAABOAAAAc5q9yrUAvj9sRdBwUvfiPwAAAD8WAQAAAAAAAAHdAQAATgAAAGM3JHooLr4/bEXQcFL34j8AAAA/ZAEAAAAAAAAB3gEAAE4AAABT1Iopm1u+P2xF0HBS9+I/AAAAP3QBAAAAAAAAAd8BAABOAAAAU9SKKZtbvj/ZiqDhpO7iPwAAAD+EAQAAAAAAAAHgAQAATgAAADIOWIiAtr4/2Yqg4aTu4j8AAAA/hAEAAAAAAAAB4QEAAE4AAAASSCXnZRG/P9mKoOGk7uI/AAAAP4QBAAAAAAAAAeIBAABOAAAA4h5Z9b2Zvz/ZiqDhpO7iPwAAAD+TAQAAAAAAAAHjAQAATgAAAFLJeVnEJ8A/RdBwUvfl4j8AAAA/kwEAAAAAAAAB5AEAAE4AAACZ7mC/1cbAP0XQcFL35eI/AAAAP6MBAAAAAAAAAeUBAABOAAAA8nbhdXQ4wT9F0HBS9+XiPwAAAD+jAQAAAAAAAAHmAQAATgAAAOoZByxEQNs/lLovj60I4z8AAAA/AAAAAAAAAAAB5wEAAE4AAAAmweDXoEvbPwAAAAAAAOM/AAAAP04AAAAAAAAAAegBAABOAAAAYmi6g/1W2z8AAAAAAADjPwAAAD9eAAAAAAAAAAHpAQAATgAAAJ4PlC9aYts/AAAAAAAA4z8AAAA/XgAAAAAAAAAB6gEAAE4AAAAWXkeHE3nbPwAAAAAAAOM/AAAAP24AAAAAAAAAAesBAABOAAAAjqz63syP2z9sRdBwUvfiPwAAAD99AAAAAAAAAAHsAQAATgAAAEKih+Lisds/bEXQcFL34j8AAAA/fQAAAAAAAAAB7QEAAE4AAAAyP+6RVd/bP9mKoOGk7uI/AAAAP40AAAAAAAAAAe4BAABOAAAAItxUQcgM3D/ZiqDhpO7iPwAAAD+NAAAAAAAAAAHvAQAATgAAABJ5u/A6Otw/RdBwUvfl4j8AAAA/nAAAAAAAAAAB8AEAAE4AAAC3C6+jw4ncP7EVQcNJ3eI/AAAAP5wAAAAAAAAAAfEBAABOAAAAH/fIqu/N3D+xFUHDSd3iPwAAAD+sAAAAAAAAAAHyAQAATgAAAIfi4rEbEt0/sRVBw0nd4j8AAAA/rAAAAAAAAAAB8wEAAE4AAABnHLAQAW3dP7EVQcNJ3eI/AAAAP7wAAAAAAAAAAfQBAABOAAAAR1Z9b+bH3T+xFUHDSd3iPwAAAD+8AAAAAAAAAAH1AQAATgAAAOvocCJvF94/sRVBw0nd4j8AAAA/FQEAAAAAAAAB9gEAAE4AAADwnGavci3gP0XQcFL35eI/AAAAPyUBAAAAAAAAAfcBAABOAAAAaOsZByxE4D9F0HBS9+XiPwAAAD9UAQAAAAAAAAH4AQAATgAAAOu32hia7uA/RdBwUvfl4j8AAAA/VAEAAAAAAAAB+QEAAE4AAADFMqEapf/gP0XQcFL35eI/AAAAP2QBAAAAAAAAAfoBAABOAAAAPoFUcl4W4T/ZiqDhpO7iPwAAAD9kAQAAAAAAAAH7AQAATgAAABf8GnRpJ+E/2Yqg4aTu4j8AAAA/ZAEAAAAAAAAB/AEAAE4AAACPSs7LIj7hP2xF0HBS9+I/AAAAP2QBAAAAAAAAAf0BAABOAAAAasWUzS1P4T9sRdBwUvfiPwAAAD9zAQAAAAAAAAH+AQAATgAAAENAW884YOE/AAAAAAAA4z8AAAA/cwEAAAAAAAAB/wEAAE4AAAAeuyHRQ3HhPwAAAAAAAOM/AAAAP4MBAAAAAAAAAQACAABOAAAAWmL7fKB84T+Uui+PrQjjPwAAAD+DAQAAAAAAAAEBAgAATgAAAPc16NJOguE/lLovj60I4z8AAAA/kgEAAAAAAAABAgIAAE4AAADSsK7UWZPhPyZ1Xx5bEeM/AAAAP6IBAAAAAAAAAQMCAABOAAAADliIgLae4T8mdV8eWxHjPwAAAD+iAQAAAAAAAAEEAgAATgAAAOfSToLBr+E/JnVfHlsR4z8AAAA/ogEAAAAAAAABBQIAAE4AAAAjeiguHrvhP7ovj60IGuM/AAAAP7IBAAAAAAAAAQYCAABOAAAAXyEC2nrG4T+6L4+tCBrjPwAAAD/BAQAAAAAAAAEHAgAATgAAADqcyNuF1+E/Tuq+PLYi4z8AAAA/wQEAAAAAAAABCAIAAE4AAAATF4/dkOjhP+Gk7stjK+M/AAAAP9EBAAAAAAAAAQkCAABOAAAA7pFV35v54T/hpO7LYyvjPwAAAD/RAQAAAAAAAAEKAgAATgAAAGbgCDdVEOI/4aTuy2Mr4z8AAAA/4QEAAAAAAAABCwIAAE4AAADeLryODifiP3VfHlsRNOM/AAAAP+EBAAAAAAAAAQwCAABOAAAAkiRJkiRJ4j91Xx5bETTjPwAAAD/wAQAAAAAAAAENAgAATgAAAKdG6T+MZeI/dV8eWxE04z8AAAA/8AEAAAAAAAABDgIAAE4AAAC+aInt84HiP3VfHlsRNOM/AAAAPwACAAAAAAAAAQ8CAABOAAAA04opm1ue4j91Xx5bETTjPwAAAD8AAgAAAAAAAAEQAgAATgAAAIeAtp5xwOI/CRpO6r484z8AAAA/DwIAAAAAAAABEQIAAE4AAABi+3ygfNHiPwkaTuq+POM/AAAAPx8CAAAAAAAAARICAABOAAAA2kkw+DXo4j8JGk7qvjzjPwAAAD8vAgAAAAAAAAETAgAATgAAAPBr0KWdBOM/CRpO6r484z8AAAA/LwIAAAAAAAABFAIAAE4AAAAsE6pR+g/jPwkaTuq+POM/AAAAPy8CAAAAAAAAARUCAABOAAAAyuaWp6gV4z8JGk7qvjzjPwAAAD8+AgAAAAAAAAEWAgAATgAAAGi6g/1WG+M/CRpO6r484z8AAAA/PgIAAAAAAAABFwIAAE4AAAAGjnBTBSHjPwkaTuq+POM/AAAAP04CAAAAAAAAARgCAABOAAAApGFdqbMm4z8JGk7qvjzjPwAAAD9OAgAAAAAAAAEZAgAATgAAAEI1Sv9hLOM/CRpO6r484z8AAAA/XgIAAAAAAAABGgIAAE4AAADgCDdVEDLjPwkaTuq+POM/AAAAP20CAAAAAAAAARsCAABOAAAAftwjq7434z91Xx5bETTjPwAAAD9tAgAAAAAAAAEcAgAATgAAALqD/VYbQ+M/dV8eWxE04z8AAAA/fQIAAAAAAAABHQIAAE4AAABYV+qsyUjjP3VfHlsRNOM/AAAAP4wCAAAAAAAAAR4CAABOAAAAWFfqrMlI4z/hpO7LYyvjPwAAAD+MAgAAAAAAAAEfAgAATgAAAJT+w1gmVOM/4aTuy2Mr4z8AAAA/nAIAAAAAAAABIAIAAE4AAAAx0rCu1FnjP+Gk7stjK+M/AAAAP5wCAAAAAAAAASECAABOAAAA0KWdBINf4z/hpO7LYyvjPwAAAD+cAgAAAAAAAAEiAgAATgAAAG15iloxZeM/4aTuy2Mr4z8AAAA/rAIAAAAAAAABIwIAAE4AAACpIGQGjnDjP+Gk7stjK+M/AAAAP7sCAAAAAAAAASQCAABOAAAAwEIEtPWM4z9O6r48tiLjPwAAAD+7AgAAAAAAAAElAgAATgAAADiRtwuvo+M/ui+PrQga4z8AAAA/ywIAAAAAAAABJgIAAE4AAAB0OJG3C6/jP7ovj60IGuM/AAAAP9QCAAAAAAAAAScCAABOAAAATbNXuRbA4z+6L4+tCBrjPwAAAD/jAgAAAAAAAAEoAgAATgAAACguHrsh0eM/JnVfHlsR4z8AAAA/4wIAAAAAAAABKQIAAE4AAABk1fdmftzjPyZ1Xx5bEeM/AAAAP+MCAAAAAAAAASoCAABOAAAAAankvCzi4z8mdV8eWxHjPwAAAD/zAgAAAAAAAAErAgAATgAAAKB80RLb5+M/lLovj60I4z8AAAA/8wIAAAAAAAABLAIAAE4AAAA9UL5oie3jP5S6L4+tCOM/AAAAPwIDAAAAAAAAAS0CAABOAAAAPVC+aInt4z8AAAAAAADjPwAAAD8SAwAAAAAAAAEuAgAATgAAANwjq7438+M/AAAAAAAA4z8AAAA/IgMAAAAAAAABLwIAAE4AAAB595cU5vjjPwAAAAAAAOM/AAAAPzEDAAAAAAAAATACAABOAAAAGMuEapT+4z8AAAAAAADjPwAAAD9BAwAAAAAAAAExAgAATgAAALWeccBCBOQ/AAAAAAAA4z8AAAA/YAMAAAAAAAABMgIAAE4AAAC1nnHAQgTkP2xF0HBS9+I/AAAAP3ADAAAAAAAAATMCAABOAAAAVHJeFvEJ5D9sRdBwUvfiPwAAAD9wAwAAAAAAAAE0AgAATgAAAPFFS2yfD+Q/bEXQcFL34j8AAAA/fwMAAAAAAAABNQIAAE4AAACQGTjCTRXkP2xF0HBS9+I/AAAAP64DAAAAAAAAATYCAABOAAAALe0kGPwa5D9sRdBwUvfiPwAAAD/8AwAAAAAAAAE3AgAATgAAAMzAEW6qIOQ/bEXQcFL34j8AAAA//AMAAAAAAAABOAIAAE4AAABplP7DWCbkP2xF0HBS9+I/AAAAPxwEAAAAAAAAATkCAABOAAAACGjrGQcs5D9sRdBwUvfiPwAAAD95BAAAAAAAAAE6AgAATgAAAAho6xkHLOQ/2Yqg4aTu4j8AAAA/mQQAAAAAAAABOwIAAE4AAABED8XFYzfkP9mKoOGk7uI/AAAAPxMFAAAAAAAAATwCAABOAAAAgLaeccBC5D9F0HBS9+XiPwAAAD8jBQAAAAAAAAE9AgAATgAAALxdeB0dTuQ/RdBwUvfl4j8AAAA/IwUAAAAAAAABPgIAAE4AAAA0rCt11mTkP0XQcFL35eI/AAAAPzMFAAAAAAAAAT8CAABOAAAAcFMFITNw5D9F0HBS9+XiPwAAAD8zBQAAAAAAAAFAAgAATgAAAOihuHjshuQ/sRVBw0nd4j8AAAA/QgUAAAAAAAABQQIAAE4AAADBHH9695fkP7EVQcNJ3eI/AAAAP0IFAAAAAAAAAUICAABOAAAAnJdFfAKp5D+xFUHDSd3iPwAAAD9SBQAAAAAAAAFDAgAATgAAANg+HyhftOQ/HlsRNJzU4j8AAAA/UgUAAAAAAAABRAIAAE4AAAB1Egx+DbrkPx5bETSc1OI/AAAAP2EFAAAAAAAAAUUCAABOAAAAFOb407u/5D+LoOGk7sviPwAAAD9xBQAAAAAAAAFGAgAATgAAABJIJedlEc8/l8dWBA0n6D8AAAA/AAAAAAAAAAABRwIAAE4AAACKltg+HyjPP5fHVgQNJ+g/AAAAP1sAAAAAAAAAAUgCAABOAAAAejM/7pFVzz+Xx1YEDSfoPwAAAD9bAAAAAAAAAAFJAgAATgAAAPKB8kVLbM8/l8dWBA0n6D8AAAA/WwAAAAAAAAABSgIAAE4AAABq0KWdBIPPP5fHVgQNJ+g/AAAAP2sAAAAAAAAAAUsCAABOAAAAWm0MTXewzz8rgoaTui/oPwAAAD9rAAAAAAAAAAFMAgAATgAAAEoKc/zp3c8/K4KGk7ov6D8AAAA/ewAAAAAAAAABTQIAAE4AAACd0+xVrgXQPyuChpO6L+g/AAAAP4oAAAAAAAAAAU4CAABOAAAAjnBTBSEz0D8rgoaTui/oPwAAAD+KAAAAAAAAAAFPAgAATgAAAEJm4Ag3VdA/K4KGk7ov6D8AAAA/igAAAAAAAAABUAIAAE4AAABtqiBkBo7QPyuChpO6L+g/AAAAP5oAAAAAAAAAAVECAABOAAAAme5gv9XG0D+Xx1YEDSfoPwAAAD+aAAAAAAAAAAFSAgAATgAAAImLx25I9NA/l8dWBA0n6D8AAAA/qgAAAAAAAAABUwIAAE4AAAB6KC4euyHRPwQNJ3VfHug/AAAAP7kAAAAAAAAAAVQCAABOAAAALh67IdFD0T8EDSd1Xx7oPwAAAD+5AAAAAAAAAAFVAgAATgAAAKZsbnmKWtE/BA0ndV8e6D8AAAA/uQAAAAAAAAABVgIAAE4AAABaYvt8oHzRPwQNJ3VfHug/AAAAP8kAAAAAAAAAAVcCAABOAAAAlgnVKP2H0T8EDSd1Xx7oPwAAAD/YAAAAAAAAAAFYAgAATgAAANKwrtRZk9E/BA0ndV8e6D8AAAA/2AAAAAAAAAABWQIAAE4AAAAOWIiAtp7RP3BS9+WxFeg/AAAAP+gAAAAAAAAAAVoCAABOAAAAhqY72G+10T9wUvflsRXoPwAAAD/oAAAAAAAAAAFbAgAATgAAAP707i8pzNE/cFL35bEV6D8AAAA/+AAAAAAAAAABXAIAAE4AAAB2Q6KH4uLRP9yXx1YEDeg/AAAAP/gAAAAAAAAAAV0CAABOAAAA7pFV35v50T/cl8dWBA3oPwAAAD9lAQAAAAAAAAFeAgAATgAAAH7cI6u+N9M/St2Xx1YE6D8AAAA/dQEAAAAAAAABXwIAAE4AAAB+3COrvjfTP7YiaDip++c/AAAAP4QBAAAAAAAAAWACAABOAAAA9irXAnhO0z+2Img4qfvnPwAAAD+EAQAAAAAAAAFhAgAATgAAADHSsK7UWdM/tiJoOKn75z8AAAA/lAEAAAAAAAABYgIAAE4AAACpIGQGjnDTP7YiaDip++c/AAAAP5QBAAAAAAAAAWMCAABOAAAA5cc9sup70z8iaDip+/LnPwAAAD+zAQAAAAAAAAFkAgAATgAAAIlaMWVzy9M/j60IGk7q5z8AAAA/wwEAAAAAAAABZQIAAE4AAAA9UL5oie3TP/vy2Iqg4ec/AAAAP8MBAAAAAAAAAWYCAABOAAAAtZ5xwEIE1D/78tiKoOHnPwAAAD/SAQAAAAAAAAFnAgAATgAAAGmU/sNYJtQ/Zzip+/LY5z8AAAA/4gEAAAAAAAABaAIAAE4AAAAdiovHbkjUP2c4qfvy2Oc/AAAAP+IBAAAAAAAAAWkCAABOAAAAwRx/eveX1D9nOKn78tjnPwAAAD/yAQAAAAAAAAFqAgAATgAAAHUSDH4NutQ/Zzip+/LY5z8AAAA/8gEAAAAAAAABawIAAE4AAABmr3ItgOfUP2c4qfvy2Oc/AAAAPwECAAAAAAAAAWwCAABOAAAAVkzZ3PIU1T9nOKn78tjnPwAAAD8BAgAAAAAAAAFtAgAATgAAAL438+MeWdU/Zzip+/LY5z8AAAA/EQIAAAAAAAABbgIAAE4AAACu1FmTkYbVP2c4qfvy2Oc/AAAAPxECAAAAAAAAAW8CAABOAAAA2hia7mC/1T9nOKn78tjnPwAAAD8hAgAAAAAAAAFwAgAATgAAAI4OJ/J24dU/Zzip+/LY5z8AAAA/MAIAAAAAAAABcQIAAE4AAABuSPRQXDzWP2c4qfvy2Oc/AAAAPzACAAAAAAAAAXICAABOAAAAXuVaAM9p1j9nOKn78tjnPwAAAD9AAgAAAAAAAAFzAgAATgAAAMbQdAf7rdY/Zzip+/LY5z8AAAA/QAIAAAAAAAABdAIAAE4AAAC2bdu2bdvWP2c4qfvy2Oc/AAAAP08CAAAAAAAAAXUCAABOAAAAHln1vZkf1z9nOKn78tjnPwAAAD9PAgAAAAAAAAF2AgAATgAAAEqdNRlpWNc/Zzip+/LY5z8AAAA/XwIAAAAAAAABdwIAAE4AAAB24XV0OJHXP2c4qfvy2Oc/AAAAP18CAAAAAAAAAXgCAABOAAAAZn7cI6u+1z9nOKn78tjnPwAAAD9vAgAAAAAAAAF5AgAATgAAAJLCHH9699c/Zzip+/LY5z8AAAA/bwIAAAAAAAABegIAAE4AAAC+Bl3aSTDYP2c4qfvy2Oc/AAAAP34CAAAAAAAAAXsCAABOAAAArqPDibxd2D/78tiKoOHnPwAAAD9+AgAAAAAAAAF8AgAATgAAABeP3ZDoodg/j60IGk7q5z8AAAA/jgIAAAAAAAABfQIAAE4AAABD0x3st9rYPyJoOKn78uc/AAAAP44CAAAAAAAAAX4CAABOAAAAqr438+Me2T+2Img4qfvnPwAAAD+eAgAAAAAAAAF/AgAATgAAANYCeE6zV9k/tiJoOKn75z8AAAA/ngIAAAAAAAABgAIAAE4AAAACR7ipgpDZP7YiaDip++c/AAAAP60CAAAAAAAAAYECAABOAAAALov4BFLJ2T9K3ZfHVgToPwAAAD+tAgAAAAAAAAGCAgAATgAAAJZ2Egx+Ddo/St2Xx1YE6D8AAAA/vQIAAAAAAAABgwIAAE4AAACGE3m78DraP9yXx1YEDeg/AAAAP8wCAAAAAAAAAYQCAABOAAAAOgkGvwZd2j/cl8dWBA3oPwAAAD/MAgAAAAAAAAGFAgAATgAAACqmbG55ito/3JfHVgQN6D8AAAA/zAIAAAAAAAABhgIAAE4AAADem/lxj6zaP9yXx1YEDeg/AAAAP9wCAAAAAAAAAYcCAABOAAAAzjhgIQLa2j/cl8dWBA3oPwAAAD/sAgAAAAAAAAGIAgAATgAAAIIu7SQY/No/3JfHVgQN6D8AAAA/+wIAAAAAAAABiQIAAE4AAADqGQcsREDbP9yXx1YEDeg/AAAAP/sCAAAAAAAAAYoCAABOAAAAYmi6g/1W2z9wUvflsRXoPwAAAD/7AgAAAAAAAAGLAgAATgAAAJ4PlC9aYts/BA0ndV8e6D8AAAA/CwMAAAAAAAABjAIAAE4AAAAWXkeHE3nbPwQNJ3VfHug/AAAAPwsDAAAAAAAAAY0CAABOAAAAUgUhM3CE2z8EDSd1Xx7oPwAAAD8bAwAAAAAAAAGOAgAATgAAAMpT1Iopm9s/BA0ndV8e6D8AAAA/GwMAAAAAAAABjwIAAE4AAAAG+602hqbbPwQNJ3VfHug/AAAAPyoDAAAAAAAAAZACAABOAAAAfklhjj+92z8EDSd1Xx7oPwAAAD86AwAAAAAAAAGRAgAATgAAADI/7pFV39s/BA0ndV8e6D8AAAA/OgMAAAAAAAABkgIAAE4AAADmNHuVawHcPwQNJ3VfHug/AAAAP0kDAAAAAAAAAZMCAABOAAAAmioImYEj3D8EDSd1Xx7oPwAAAD9JAwAAAAAAAAGUAgAATgAAAIrHbkj0UNw/BA0ndV8e6D8AAAA/WQMAAAAAAAABlQIAAE4AAAA/vftLCnPcPwQNJ3VfHug/AAAAP1kDAAAAAAAAAZYCAABOAAAAL1pi+3yg3D8EDSd1Xx7oPwAAAD9pAwAAAAAAAAGXAgAATgAAAONP7/6Swtw/BA0ndV8e6D8AAAA/aQMAAAAAAAABmAIAAE4AAADT7FWuBfDcP5fHVgQNJ+g/AAAAP3gDAAAAAAAAAZkCAABOAAAAh+LisRsS3T8rgoaTui/oPwAAAD94AwAAAAAAAAGaAgAATgAAADvYb7UxNN0/vzy2Img46D8AAAA/iAMAAAAAAAABmwIAAE4AAADvzfy4R1bdP788tiJoOOg/AAAAP4gDAAAAAAAAAZwCAABOAAAAo8OJvF143T9R9+WxFUHoPwAAAD+YAwAAAAAAAAGdAgAATgAAABsSPRQXj90/UfflsRVB6D8AAAA/mAMAAAAAAAABngIAAE4AAACTYPBr0KXdP1H35bEVQeg/AAAAP6cDAAAAAAAAAZ8CAABOAAAAC6+jw4m83T9R9+WxFUHoPwAAAD+3AwAAAAAAAAGgAgAATgAAAIP9VhtD090/UfflsRVB6D8AAAA/twMAAAAAAAABoQIAAE4AAAD7Swpz/OndP1H35bEVQeg/AAAAP8YDAAAAAAAAAaICAABOAAAAN/PjHln13T9R9+WxFUHoPwAAAD/GAwAAAAAAAAGjAgAATgAAAK9Bl3YSDN4/UfflsRVB6D8AAAA/1gMAAAAAAAABpAIAAE4AAADr6HAibxfeP1H35bEVQeg/AAAAP9YDAAAAAAAAAaUCAABOAAAAYzckeigu3j9R9+WxFUHoPwAAAD/mAwAAAAAAAAGmAgAATgAAAJ/e/SWFOd4/UfflsRVB6D8AAAA/5gMAAAAAAAABpwIAAE4AAADbhdfR4UTeP1H35bEVQeg/AAAAP/UDAAAAAAAAAagCAABOAAAAFy2xfT5Q3j+/PLYiaDjoPwAAAD8FBAAAAAAAAAGpAgAATgAAAFPUiimbW94/vzy2Img46D8AAAA/BQQAAAAAAAABqgIAAE4AAABT1Iopm1vePyuChpO6L+g/AAAAP1UFAAAAAAAAAasCAABOAAAAAankvCzi0z+PrQgaTurtPwAAAD8AAAAAAAAAAAGsAgAATgAAAD1QvmiJ7dM/j60IGk7q7T8AAAA/1QAAAAAAAAABrQIAAE4AAAB595cU5vjTP4+tCBpO6u0/AAAAP+UAAAAAAAAAAa4CAABOAAAAtZ5xwEIE1D8jaDip+/LtPwAAAD/lAAAAAAAAAAGvAgAATgAAAC3tJBj8GtQ/I2g4qfvy7T8AAAA/9AAAAAAAAAABsAIAAE4AAABplP7DWCbUPyNoOKn78u0/AAAAP/QAAAAAAAAAAbECAABOAAAApTvYb7Ux1D8jaDip+/LtPwAAAD8EAQAAAAAAAAGyAgAATgAAAB2Ki8duSNQ/I2g4qfvy7T8AAAA/FAEAAAAAAAABswIAAE4AAACV2D4fKF/UPyNoOKn78u0/AAAAPxQBAAAAAAAAAbQCAABOAAAADSfyduF11D8jaDip+/LtPwAAAD8UAQAAAAAAAAG1AgAATgAAAEnOyyI+gdQ/I2g4qfvy7T8AAAA/IwEAAAAAAAABtgIAAE4AAACFdaXOmozUPyNoOKn78u0/AAAAPzMBAAAAAAAAAbcCAABOAAAA/cNYJlSj1D8jaDip+/LtPwAAAD8zAQAAAAAAAAG4AgAATgAAADlrMtKwrtQ/I2g4qfvy7T8AAAA/MwEAAAAAAAABuQIAAE4AAACxueUpasXUPyNoOKn78u0/AAAAP0MBAAAAAAAAAboCAABOAAAAKgiZgSPc1D8jaDip+/LtPwAAAD9DAQAAAAAAAAG7AgAATgAAAKJWTNnc8tQ/I2g4qfvy7T8AAAA/UgEAAAAAAAABvAIAAE4AAAAapf8wlgnVPyNoOKn78u0/AAAAP1IBAAAAAAAAAb0CAABOAAAAzpqMNKwr1T8jaDip+/LtPwAAAD9iAQAAAAAAAAG+AgAATgAAAIKQGTjCTdU/I2g4qfvy7T8AAAA/YgEAAAAAAAABvwIAAE4AAAByLYDnNHvVPyNoOKn78u0/AAAAP3EBAAAAAAAAAcACAABOAAAAnnHAQgS01T8jaDip+/LtPwAAAD9xAQAAAAAAAAHBAgAATgAAAI4OJ/J24dU/I2g4qfvy7T8AAAA/gQEAAAAAAAABwgIAAE4AAAB+q42h6Q7WPyNoOKn78u0/AAAAP5EBAAAAAAAAAcMCAABOAAAAbkj0UFw81j8jaDip+/LtPwAAAD+RAQAAAAAAAAHEAgAATgAAAF7lWgDPadY/I2g4qfvy7T8AAAA/oAEAAAAAAAABxQIAAE4AAAAS2+cD5YvWPyNoOKn78u0/AAAAP6ABAAAAAAAAAcYCAABOAAAAAnhOs1e51j+1Img4qfvtPwAAAD+wAQAAAAAAAAHHAgAATgAAALZt27Zt29Y/tSJoOKn77T8AAAA/sAEAAAAAAAAByAIAAE4AAABqY2i6g/3WP7UiaDip++0/AAAAP8ABAAAAAAAAAckCAABOAAAA4rEbEj0U1z+1Img4qfvtPwAAAD/fAQAAAAAAAAHKAgAATgAAAIZED8XFY9c/tSJoOKn77T8AAAA/3wEAAAAAAAABywIAAE4AAADC6+hwIm/XP7UiaDip++0/AAAAP98BAAAAAAAAAcwCAABOAAAA/pLCHH961z+1Img4qfvtPwAAAD/uAQAAAAAAAAHNAgAATgAAAHbhdXQ4kdc/tSJoOKn77T8AAAA/7gEAAAAAAAABzgIAAE4AAACyiE8glZzXP7UiaDip++0/AAAAP/4BAAAAAAAAAc8CAABOAAAA7i8pzPGn1z+1Img4qfvtPwAAAD/+AQAAAAAAAAHQAgAATgAAACrXAnhOs9c/tSJoOKn77T8AAAA/DgIAAAAAAAAB0QIAAE4AAABmftwjq77XP7UiaDip++0/AAAAPx0CAAAAAAAAAdICAABOAAAAoiW2zwfK1z+1Img4qfvtPwAAAD8dAgAAAAAAAAHTAgAATgAAAN7Mj3tk1dc/tSJoOKn77T8AAAA/nAIAAAAAAAAB1AIAAE4AAADezI97ZNXXPyNoOKn78u0/AAAAP6wCAAAAAAAAAdUCAABOAAAAGnRpJ8Hg1z8jaDip+/LtPwAAAD/LAgAAAAAAAAHWAgAATgAAAFYbQ9Md7Nc/I2g4qfvy7T8AAAA/+gIAAAAAAAAB1wIAAE4AAACSwhx/evfXPyNoOKn78u0/AAAAP0IEAAAAAAAAAdgCAABOAAAAzmn2KtcC2D8jaDip+/LtPwAAAD9SBAAAAAAAAAHZAgAATgAAAAoR0NYzDtg/I2g4qfvy7T8AAAA/cQQAAAAAAAAB2gIAAE4AAAAKEdDWMw7YP4+tCBpO6u0/AAAAP4EEAAAAAAAAAdsCAABOAAAARripgpAZ2D+PrQgaTurtPwAAAD+DBQAAAAAAAAHcAgAATgAAAIJfgy7tJNg/j60IGk7q7T8AAAA/wQUAAAAAAAAB3QIAAE4AAABqxZTNLU/BP2xF0HBS9+I/AAAAPwAAAAAAAAAAAd4CAABOAAAA0ru/pDDHvz8mdV8eWxHjPwAAAD8AAAAAAAAAAAHfAgAATgAAAMJYJlSj9L8/JnVfHlsR4z8AAAA/EAAAAAAAAAAB4AIAAE4AAABSyXlZxCfAP7ovj60IGuM/AAAAPyAAAAAAAAAAAeECAABOAAAAyhctsX0+wD+6L4+tCBrjPwAAAD8vAAAAAAAAAAHiAgAATgAAAEJm4Ag3VcA/ui+PrQga4z8AAAA/bgAAAAAAAAAB4wIAAE4AAAC6tJNg8GvAP7ovj60IGuM/AAAAP24AAAAAAAAAAeQCAABOAAAAMQNHuKmCwD+6L4+tCBrjPwAAAD99AAAAAAAAAAHlAgAATgAAACGgrWccsMA/ui+PrQga4z8AAAA/fQAAAAAAAAAB5gIAAE4AAAARPRQXj93AP7ovj60IGuM/AAAAP40AAAAAAAAAAecCAABOAAAAAdp6xgELwT+6L4+tCBrjPwAAAD+NAAAAAAAAAAHoAgAATgAAAGrFlM0tT8E/ui+PrQga4z8AAAA/nQAAAAAAAAAB6QIAAE4AAABK/2EsE6rBP7ovj60IGuM/AAAAP50AAAAAAAAAAeoCAABOAAAAkiRJkiRJwj+6L4+tCBrjPwAAAD+8AAAAAAAAAAHrAgAATgAAAPoPY5lQjcI/ui+PrQga4z8AAAA/vAAAAAAAAAAB7AIAAE4AAABi+3ygfNHCP7ovj60IGuM/AAAAP7wAAAAAAAAAAe0CAABOAAAAUpjjT+/+wj+6L4+tCBrjPwAAAD/bAAAAAAAAAAHuAgAATgAAAEI1Sv9hLMM/ui+PrQga4z8AAAA/2wAAAAAAAAAB7wIAAE4AAAC6g/1WG0PDP7ovj60IGuM/AAAAP9sAAAAAAAAAAfACAABOAAAAqSBkBo5wwz+6L4+tCBrjPwAAAD/bAAAAAAAAAAHxAgAATgAAACFvF15Hh8M/ui+PrQga4z8AAAA/6wAAAAAAAAAB8gIAAE4AAAARDH4NurTDP7ovj60IGuM/AAAAP+sAAAAAAAAAAfMCAABOAAAAAankvCziwz+6L4+tCBrjPwAAAD/6AAAAAAAAAAH0AgAATgAAAPFFS2yfD8Q/ui+PrQga4z8AAAA/+gAAAAAAAAAB9QIAAE4AAABZMWVzy1PEP7ovj60IGuM/AAAAPwoBAAAAAAAAAfYCAABOAAAAwRx/eveXxD+6L4+tCBrjPwAAAD8KAQAAAAAAAAH3AgAATgAAACoImYEj3MQ/ui+PrQga4z8AAAA/GgEAAAAAAAAB+AIAAE4AAACS87KITyDFPyZ1Xx5bEeM/AAAAPykBAAAAAAAAAfkCAABOAAAA+t7Mj3tkxT8mdV8eWxHjPwAAAD8pAQAAAAAAAAH6AgAATgAAAGLK5panqMU/JnVfHlsR4z8AAAA/KQEAAAAAAAAB+wIAAE4AAABSZ01GGtbFPyZ1Xx5bEeM/AAAAPzkBAAAAAAAAAfwCAABOAAAAQgS09YwDxj8mdV8eWxHjPwAAAD85AQAAAAAAAAH9AgAATgAAALpSZ01GGsY/JnVfHlsR4z8AAAA/SAEAAAAAAAAB/gIAAE4AAAAyoRql/zDGPyZ1Xx5bEeM/AAAAP4cBAAAAAAAAAf8CAABOAAAAqu/N/LhHxj8mdV8eWxHjPwAAAD+WAQAAAAAAAAEAAwAATgAAAKrvzfy4R8Y/lLovj60I4z8AAAA/xQEAAAAAAAABAQMAAE4AAAAiPoFUcl7GP5S6L4+tCOM/AAAAP8UBAAAAAAAAAQIDAABOAAAAIj6BVHJexj8AAAAAAADjPwAAAD/VAQAAAAAAAAEDAwAATgAAAJqMNKwrdcY/bEXQcFL34j8AAAA/5AEAAAAAAAABBAMAAE4AAACajDSsK3XGP9mKoOGk7uI/AAAAP/QBAAAAAAAAAQUDAABOAAAAmow0rCt1xj9F0HBS9+XiPwAAAD8EAgAAAAAAAAEGAwAATgAAAJqMNKwrdcY/HlsRNJzU4j8AAAA/EwIAAAAAAAABBwMAAE4AAACajDSsK3XGP4ug4aTuy+I/AAAAPxMCAAAAAAAAAQgDAABOAAAAmow0rCt1xj/35bEVQcPiPwAAAD8jAgAAAAAAAAEJAwAATgAAAJqMNKwrdcY/0HBS9+Wx4j8AAAA/MwIAAAAAAAABCgMAAE4AAAAiPoFUcl7GP6n78tiKoOI/AAAAPzMCAAAAAAAAAQsDAABOAAAAIj6BVHJexj8VQcNJ3ZfiPwAAAD8zAgAAAAAAAAEMAwAATgAAACI+gVRyXsY/gYaTui+P4j8AAAA/QgIAAAAAAAABDQMAAE4AAAAiPoFUcl7GP8dWBA0ndeI/AAAAP0ICAAAAAAAAAQ4DAABOAAAAIj6BVHJexj80nNR9eWziPwAAAD9SAgAAAAAAAAEPAwAATgAAAKrvzfy4R8Y/oOGk7stj4j8AAAA/UgIAAAAAAAABEAMAAE4AAAAyoRql/zDGP3hsRdBwUuI/AAAAP2ECAAAAAAAAAREDAABOAAAAMqEapf8wxj++PLYiaDjiPwAAAD9hAgAAAAAAAAESAwAATgAAADKhGqX/MMY/l8dWBA0n4j8AAAA/cQIAAAAAAAABEwMAAE4AAAC6UmdNRhrGP3FS9+WxFeI/AAAAP3ECAAAAAAAAARQDAABOAAAAyrUAntPsxT/dl8dWBA3iPwAAAD+BAgAAAAAAAAEVAwAATgAAAMq1AJ7T7MU/tiJoOKn74T8AAAA/gQIAAAAAAAABFgMAAE4AAABSZ01GGtbFP/zy2Iqg4eE/AAAAP5ACAAAAAAAAARcDAABOAAAAYsrmlqeoxT/UfXlsRdDhPwAAAD+QAgAAAAAAAAEYAwAATgAAAOp7Mz/ukcU/QcNJ3ZfH4T8AAAA/oAIAAAAAAAABGQMAAE4AAAByLYDnNHvFPxlO6r48tuE/AAAAP7ACAAAAAAAAARoDAABOAAAAgpAZOMJNxT+Gk7ovj63hPwAAAD+wAgAAAAAAAAEbAwAATgAAAApCZuAIN8U/Xx5bETSc4T8AAAA/sAIAAAAAAAABHAMAAE4AAAAapf8wlgnFP18eWxE0nOE/AAAAP78CAAAAAAAAAR0DAABOAAAAGqX/MJYJxT84qfvy2IrhPwAAAD/PAgAAAAAAAAEeAwAATgAAAKJWTNnc8sQ/OKn78tiK4T8AAAA/zwIAAAAAAAABHwMAAE4AAACiVkzZ3PLEP6Xuy2MrguE/AAAAP94CAAAAAAAAASADAABOAAAAKgiZgSPcxD8RNJzUfXnhPwAAAD/eAgAAAAAAAAEhAwAATgAAALG55SlqxcQ/fXlsRdBw4T8AAAA/7gIAAAAAAAABIgMAAE4AAAA5azLSsK7EP315bEXQcOE/AAAAP/4CAAAAAAAAASMDAABOAAAASc7LIj6BxD/qvjy2ImjhPwAAAD8dAwAAAAAAAAEkAwAATgAAANF/GMuEasQ/6r48tiJo4T8AAAA/HQMAAAAAAAABJQMAAE4AAABZMWVzy1PEP1YEDSd1X+E/AAAAPx0DAAAAAAAAASYDAABOAAAAaZT+w1gmxD/DSd2Xx1bhPwAAAD8tAwAAAAAAAAEnAwAATgAAAPFFS2yfD8Q/w0ndl8dW4T8AAAA/LQMAAAAAAAABKAMAAE4AAAB595cU5vjDP8NJ3ZfHVuE/AAAAPzwDAAAAAAAAASkDAABOAAAAiVoxZXPLwz/DSd2Xx1bhPwAAAD9MAwAAAAAAAAEqAwAATgAAABEMfg26tMM/MI+tCBpO4T8AAAA/TAMAAAAAAAABKwMAAE4AAAAhbxdeR4fDPzCPrQgaTuE/AAAAP0wDAAAAAAAAASwDAABOAAAAMdKwrtRZwz+c1H15bEXhPwAAAD9bAwAAAAAAAAEtAwAATgAAAEI1Sv9hLMM/CBpO6r484T8AAAA/WwMAAAAAAAABLgMAAE4AAABSmONP7/7CPwgaTuq+POE/AAAAP2sDAAAAAAAAAS8DAABOAAAAYvt8oHzRwj8IGk7qvjzhPwAAAD9rAwAAAAAAAAEwAwAATgAAAHJeFvEJpMI/dV8eWxE04T8AAAA/ewMAAAAAAAABMQMAAE4AAAD6D2OZUI3CP3VfHlsRNOE/AAAAP3sDAAAAAAAAATIDAABOAAAAkiRJkiRJwj91Xx5bETThPwAAAD+XAwAAAAAAAAEzAwAATgAAACo5L4v4BMI/dV8eWxE04T8AAAA/lwMAAAAAAAABNAMAAE4AAADCTRWEzMDBP+Gk7stjK+E/AAAAP6cDAAAAAAAAATUDAABOAAAAWmL7fKB8wT/hpO7LYyvhPwAAAD+3AwAAAAAAAAE2AwAATgAAAPJ24XV0OME/4aTuy2Mr4T8AAAA/twMAAAAAAAABNwMAAE4AAACZ7mC/1cbAP+Gk7stjK+E/AAAAP7cDAAAAAAAAATgDAABOAAAAQmbgCDdVwD/hpO7LYyvhPwAAAD/GAwAAAAAAAAE5AwAATgAAAMJYJlSj9L8/4aTuy2Mr4T8AAAA/1gMAAAAAAAABOgMAAE4AAAAC5YuW2D6/P+Gk7stjK+E/AAAAP9YDAAAAAAAAATsDAABOAAAAMg5YiIC2vj/hpO7LYyvhPwAAAD/lAwAAAAAAAAE8AwAATgAAAHOavcq1AL4/4aTuy2Mr4T8AAAA/5QMAAAAAAAABPQMAAE4AAACjw4m8XXi9P07qvjy2IuE/AAAAP+UDAAAAAAAAAT4DAABOAAAA0+xVrgXwvD9O6r48tiLhPwAAAD/1AwAAAAAAAAE/AwAATgAAAAMWIqCtZ7w/Tuq+PLYi4T8AAAA/BQQAAAAAAAABQAMAAE4AAAAyP+6RVd+7P07qvjy2IuE/AAAAPwUEAAAAAAAAAUEDAABOAAAAYmi6g/1Wuz9O6r48tiLhPwAAAD8kBAAAAAAAAAFCAwAATgAAAMK6UmdNRro/ui+PrQga4T8AAAA/JAQAAAAAAAABQwMAAE4AAADigIUIaOu5P7ovj60IGuE/AAAAPyQEAAAAAAAAAUQDAABOAAAAAke4qYKQuT+6L4+tCBrhPwAAAD80BAAAAAAAAAFFAwAATgAAACIN60qdNbk/ui+PrQga4T8AAAA/NAQAAAAAAAABRgMAAE4AAABimVCN0n+4Pyd1Xx5bEeE/AAAAP0MEAAAAAAAAAUcDAABOAAAAksIcf3r3tz8ndV8eWxHhPwAAAD9DBAAAAAAAAAFIAwAATgAAAMLr6HAib7c/k7ovj60I4T8AAAA/UwQAAAAAAAABSQMAAE4AAADyFLViyua2P5O6L4+tCOE/AAAAP2IEAAAAAAAAAUoDAABOAAAAMqEapf8wtj+Tui+PrQjhPwAAAD9iBAAAAAAAAAFLAwAATgAAAJLzsohPILU/k7ovj60I4T8AAAA/YgQAAAAAAAABTAMAAE4AAADxRUtsnw+0P5O6L4+tCOE/AAAAP3IEAAAAAAAAAU0DAABOAAAAYvt8oHzRsj+Tui+PrQjhPwAAAD9yBAAAAAAAAAFOAwAATgAAANKwrtRZk7E/k7ovj60I4T8AAAA/ggQAAAAAAAABTwMAAE4AAABSyXlZxCewPyd1Xx5bEeE/AAAAP4IEAAAAAAAAAVADAABOAAAAYzckeigurj+6L4+tCBrhPwAAAD+xBAAAAAAAAAFRAwAATgAAAIKQGTjCTaU/nNR9eWxF4T8AAAA/3wQAAAAAAAABUgMAAE4AAACih+LisRuiP8NJ3ZfHVuE/AAAAPw4FAAAAAAAAAVMDAABOAAAAwk0VhMzAoT/DSd2Xx1bhPwAAAD8OBQAAAAAAAAFUAwAATgAAAMJNFYTMwKE/VgQNJ3Vf4T8AAAA/ygUAAAAAAAABVQMAAE4AAADiE0gl52WhP+q+PLYiaOE/AAAAP8oFAAAAAAAAAVYDAABOAAAAAdp6xgELoT/qvjy2ImjhPwAAAD/aBQAAAAAAAAFXAwAATgAAAAHaesYBC6E/fXlsRdBw4T8AAAA/2gUAAAAAAAABWAMAAE4AAAAhoK1nHLCgP6Xuy2MrguE/AAAAP+kFAAAAAAAAAVkDAABOAAAAIaCtZxywoD84qfvy2IrhPwAAAD/pBQAAAAAAAAFaAwAATgAAAEJm4Ag3VaA/zGMrgoaT4T8AAAA/+QUAAAAAAAABWwMAAE4AAADCWCZUo/SfP/PYiqDhpOE/AAAAP/kFAAAAAAAAAVwDAABOAAAAAuWLltg+nz+Gk7ovj63hPwAAAD8JBgAAAAAAAAFdAwAATgAAAALli5bYPp8/rQgaTuq+4T8AAAA/CQYAAAAAAAABXgMAAE4AAAAC5YuW2D6fP0HDSd2Xx+E/AAAAPxgGAAAAAAAAAV8DAABOAAAAAuWLltg+nz/UfXlsRdDhPwAAAD8YBgAAAAAAAAFgAwAATgAAAALli5bYPp8//PLYiqDh4T8AAAA/KAYAAAAAAAABYQMAAE4AAABCcfHYDYmePyJoOKn78uE/AAAAPygGAAAAAAAAAWIDAABOAAAAQnHx2A2Jnj+2Img4qfvhPwAAAD84BgAAAAAAAAFjAwAATgAAAEJx8dgNiZ4/cVL35bEV4j8AAAA/RwYAAAAAAAABZAMAAE4AAABCcfHYDYmePwMNJ3VfHuI/AAAAP0cGAAAAAAAAAWUDAABOAAAAQnHx2A2Jnj+Xx1YEDSfiPwAAAD9XBgAAAAAAAAFmAwAATgAAAEJx8dgNiZ4/K4KGk7ov4j8AAAA/VwYAAAAAAAABZwMAAE4AAABCcfHYDYmeP1L35bEVQeI/AAAAP2YGAAAAAAAAAWgDAABOAAAAQnHx2A2Jnj/msRVBw0niPwAAAD9mBgAAAAAAAAFpAwAATgAAAEJx8dgNiZ4/eGxF0HBS4j8AAAA/dgYAAAAAAAABagMAAE4AAABCcfHYDYmePwwndV8eW+I/AAAAP3YGAAAAAAAAAWsDAABOAAAAQnHx2A2Jnj+g4aTuy2PiPwAAAD+GBgAAAAAAAAFsAwAATgAAAEJx8dgNiZ4/NJzUfXls4j8AAAA/lQYAAAAAAAABbQMAAE4AAABCcfHYDYmeP8dWBA0ndeI/AAAAP5UGAAAAAAAAAW4DAABOAAAAAuWLltg+nz9bETSc1H3iPwAAAD+lBgAAAAAAAAFvAwAATgAAAMJYJlSj9J8/78tjK4KG4j8AAAA/pQYAAAAAAAABcAMAAE4AAADCWCZUo/SfPxVBw0ndl+I/AAAAP7UGAAAAAAAAAXEDAABOAAAAIaCtZxywoD+p+/LYiqDiPwAAAD/EBgAAAAAAAAFyAwAATgAAAAHaesYBC6E/0HBS9+Wx4j8AAAA/xAYAAAAAAAABcwMAAE4AAADiE0gl52WhP/flsRVBw+I/AAAAP8QGAAAAAAAAAXQDAABOAAAAwk0VhMzAoT+LoOGk7sviPwAAAD/UBgAAAAAAAAF1AwAATgAAAMJNFYTMwKE/HlsRNJzU4j8AAAA/1AYAAAAAAAABdgMAAE4AAACih+LisRuiP0XQcFL35eI/AAAAP+MGAAAAAAAAAXcDAABOAAAAgsGvQZd2oj/ZiqDhpO7iPwAAAD/zBgAAAAAAAAF4AwAATgAAAILBr0GXdqI/bEXQcFL34j8AAAA/8wYAAAAAAAABeQMAAE4AAABi+3ygfNGiP2xF0HBS9+I/AAAAPwMHAAAAAAAAAXoDAABOAAAAYvt8oHzRoj8AAAAAAADjPwAAAD8SBwAAAAAAAAF7AwAATgAAAEI1Sv9hLKM/AAAAAAAA4z8AAAA/MgcAAAAAAAABfAMAAE4AAAAhbxdeR4ejP5S6L4+tCOM/AAAAP1EHAAAAAAAAAX0DAABOAAAAAankvCzioz+Uui+PrQjjPwAAAD9gBwAAAAAAAAF+AwAATgAAAOHisRsSPaQ/lLovj60I4z8AAAA/cAcAAAAAAAABfwMAAE4AAACiVkzZ3PKkP5S6L4+tCOM/AAAAP4AHAAAAAAAAAYADAABOAAAAgpAZOMJNpT+Uui+PrQjjPwAAAD+PBwAAAAAAAAGBAwAATgAAAGLK5panqKU/lLovj60I4z8AAAA/jwcAAAAAAAABggMAAE4AAABCBLT1jAOmP5S6L4+tCOM/AAAAP48HAAAAAAAAAYMDAABOAAAAAnhOs1e5pj+Uui+PrQjjPwAAAD+fBwAAAAAAAAGEAwAATgAAAMLr6HAib6c/lLovj60I4z8AAAA/nwcAAAAAAAABhQMAAE4AAABimVCN0n+oP5S6L4+tCOM/AAAAP68HAAAAAAAAAYYDAABOAAAAAke4qYKQqT+Uui+PrQjjPwAAAD+vBwAAAAAAAAGHAwAATgAAAMK6UmdNRqo/lLovj60I4z8AAAA/vgcAAAAAAAABiAMAAE4AAACCLu0kGPyqPwAAAAAAAOM/AAAAP74HAAAAAAAAAYkDAABOAAAAQqKH4uKxqz9sRdBwUvfiPwAAAD/OBwAAAAAAAAGKAwAATgAAACLcVEHIDKw/2Yqg4aTu4j8AAAA/zgcAAAAAAAABiwMAAE4AAAADFiKgrWesP9mKoOGk7uI/AAAAP90HAAAAAAAAAYwDAABOAAAAw4m8XXgdrT/ZiqDhpO7iPwAAAD/tBwAAAAAAAAGNAwAATgAAAKPDibxdeK0/2Yqg4aTu4j8AAAA/7QcAAAAAAAABjgMAAE4AAACD/VYbQ9OtP9mKoOGk7uI/AAAAP/0HAAAAAAAAAY8DAABOAAAAYzckeigurj/ZiqDhpO7iPwAAAD8cCAAAAAAAAAGQAwAATgAAAEJx8dgNia4/2Yqg4aTu4j8AAAA/mQgAAAAAAAABkQMAAE4AAADBHH9695ekPxE0nNR9eeE/AAAAPwAAAAAAAAAAAZIDAABOAAAA4eKxGxI9pD8RNJzUfXnhPwAAAD+cAAAAAAAAAAGTAwAATgAAACFvF15Hh6M/ETSc1H154T8AAAA/rAAAAAAAAAABlAMAAE4AAABCNUr/YSyjPxE0nNR9eeE/AAAAP6wAAAAAAAAAAZUDAABOAAAAoofi4rEboj8RNJzUfXnhPwAAAD+8AAAAAAAAAAGWAwAATgAAAAHaesYBC6E/ETSc1H154T8AAAA/vAAAAAAAAAABlwMAAE4AAABCZuAIN1WgPxE0nNR9eeE/AAAAPxIBAAAAAAAAAZgDAABOAAAAQnHx2A2Jnj8RNJzUfXnhPwAAAD8SAQAAAAAAAAGZAwAATgAAAIP9VhtD050/ETSc1H154T8AAAA/IgEAAAAAAAABmgMAAE4AAAADFiKgrWecPxE0nNR9eeE/AAAAPyIBAAAAAAAAAZsDAABOAAAAQqKH4uKxmz8RNJzUfXnhPwAAAD8xAQAAAAAAAAGcAwAATgAAAIIu7SQY/Jo/ETSc1H154T8AAAA/QQEAAAAAAAABnQMAAE4AAADCulJnTUaaPxE0nNR9eeE/AAAAP1EBAAAAAAAAAZ4DAABOAAAAwrpSZ01Gmj99eWxF0HDhPwAAAD+PAQAAAAAAAAGfAwAATgAAAAJHuKmCkJk/fXlsRdBw4T8AAAA/nwEAAAAAAAABoAMAAE4AAACCX4Mu7SSYP315bEXQcOE/AAAAP64BAAAAAAAAAaEDAABOAAAAAnhOs1e5lj99eWxF0HDhPwAAAD++AQAAAAAAAAGiAwAATgAAAIKQGTjCTZU/6r48tiJo4T8AAAA/vgEAAAAAAAABowMAAE4AAAABqeS8LOKTP1YEDSd1X+E/AAAAP74BAAAAAAAAAaQDAABOAAAAQjVK/2Eskz9WBA0ndV/hPwAAAD/OAQAAAAAAAAGlAwAATgAAAILBr0GXdpI/VgQNJ3Vf4T8AAAA/zgEAAAAAAAABpgMAAE4AAADezI97ZNXnP2c4qfvy2O8/AAAAPwAAAAAAAAAAAacDAABOAAAAfKB80RLb5z9nOKn78tjvPwAAAD9tAAAAAAAAAAGoAwAATgAAAFYbQ9Md7Oc/Zzip+/LY7z8AAAA/bQAAAAAAAAABqQMAAE4AAAAwlgnVKP3nP2c4qfvy2O8/AAAAP30AAAAAAAAAAaoDAABOAAAAChHQ1jMO6D/VfXlsRdDvPwAAAD99AAAAAAAAAAGrAwAATgAAAL4GXdpJMOg/1X15bEXQ7z8AAAA/jQAAAAAAAAABrAMAAE4AAABy/OndX1LoP9V9eWxF0O8/AAAAP40AAAAAAAAAAa0DAABOAAAAYplQjdJ/6D/VfXlsRdDvPwAAAD+cAAAAAAAAAAGuAwAATgAAAHi78Do6nOg/1X15bEXQ7z8AAAA/nAAAAAAAAAABrwMAAE4AAACP3ZDoobjoP0HDSd2Xx+8/AAAAP6wAAAAAAAAAAbADAABOAAAApP8wlgnV6D+tCBpO6r7vPwAAAD+sAAAAAAAAAAGxAwAATgAAABxO5O3C6+g/rQgaTuq+7z8AAAA/uwAAAAAAAAABsgMAAE4AAACUnJdFfALpPxlO6r48tu8/AAAAP7sAAAAAAAAAAbMDAABOAAAAbhdeR4cT6T+Fk7ovj63vPwAAAD/LAAAAAAAAAAG0AwAATgAAAOZlEZ9AKuk/hZO6L4+t7z8AAAA/2wAAAAAAAAABtQMAAE4AAAD8h7FMqEbpP/PYiqDhpO8/AAAAP9sAAAAAAAAAAbYDAABOAAAAEqpR+g9j6T9fHlsRNJzvPwAAAD/bAAAAAAAAAAG3AwAATgAAAMaf3v0lhek/y2MrgoaT7z8AAAA/+gAAAAAAAAABuAMAAE4AAADcwX6rjaHpPzep+/LYiu8/AAAAP/oAAAAAAAAAAbkDAABOAAAAkLcLr6PD6T83qfvy2IrvPwAAAD/6AAAAAAAAAAG6AwAATgAAAKbZq1wL4Ok/ETSc1H157z8AAAA/+gAAAAAAAAABuwMAAE4AAAC8+0sKc/zpP315bEXQcO8/AAAAPwoBAAAAAAAAAbwDAABOAAAA0h3st9oY6j/rvjy2ImjvPwAAAD8ZAQAAAAAAAAG9AwAATgAAAOg/jGVCNeo/6748tiJo7z8AAAA/GQEAAAAAAAABvgMAAE4AAABgjj+9+0vqP8NJ3ZfHVu8/AAAAPxkBAAAAAAAAAb8DAABOAAAAFITMwBFu6j/DSd2Xx1bvPwAAAD8pAQAAAAAAAAHAAwAATgAAAMl5WcQnkOo/L4+tCBpO7z8AAAA/OAEAAAAAAAABwQMAAE4AAADem/lxj6zqPy+PrQgaTu8/AAAAPzgBAAAAAAAAAcIDAABOAAAAVuqsyUjD6j8vj60IGk7vPwAAAD9IAQAAAAAAAAHDAwAATgAAAG0MTXew3+o/L4+tCBpO7z8AAAA/SAEAAAAAAAABxAMAAE4AAAAhAtp6xgHrPy+PrQgaTu8/AAAAP1gBAAAAAAAAAcUDAABOAAAAcstT1Iop6z8vj60IGk7vPwAAAD9YAQAAAAAAAAHGAwAATgAAAOoZByxEQOs/L4+tCBpO7z8AAAA/dwEAAAAAAAABxwMAAE4AAAAtgOc0e5XrPy+PrQgaTu8/AAAAP4cBAAAAAAAAAcgDAABOAAAApM6ajDSs6z8vj60IGk7vPwAAAD+HAQAAAAAAAAHJAwAATgAAAH5JYY4/ves/L4+tCBpO7z8AAAA/lgEAAAAAAAABygMAAE4AAAC68Do6nMjrPy+PrQgaTu8/AAAAP5YBAAAAAAAAAcsDAABOAAAAWMQnkErO6z8vj60IGk7vPwAAAD+mAQAAAAAAAAHMAwAATgAAAJRrATyn2es/m9R9eWxF7z8AAAA/qAEAAAAAAAABzQMAAE4AAACUawE8p9nrPwcaTuq+PO8/AAAAP7cBAAAAAAAAAc4DAABOAAAAMj/ukVXf6z8HGk7qvjzvPwAAAD+3AQAAAAAAAAHPAwAATgAAAA+UL1pi++w/GU7qvjy27z8AAAA/AAAAAAAAAAAB0AMAAE4AAACsZxywEAHtPxlO6r48tu8/AAAAP20AAAAAAAAAAdEDAABOAAAA6A72W20M7T8ZTuq+PLbvPwAAAD9tAAAAAAAAAAHSAwAATgAAAGBdqbMmI+0/GU7qvjy27z8AAAA/bQAAAAAAAAAB0wMAAE4AAADYq1wL4DntPxlO6r48tu8/AAAAP30AAAAAAAAAAdQDAABOAAAAUPoPY5lQ7T8ZTuq+PLbvPwAAAD+NAAAAAAAAAAHVAwAATgAAAMhIw7pSZ+0/GU7qvjy27z8AAAA/jQAAAAAAAAAB1gMAAE4AAADfamNouoPtPxlO6r48tu8/AAAAP5wAAAAAAAAAAdcDAABOAAAAuOUpasWU7T+Fk7ovj63vPwAAAD/GAAAAAAAAAAHYAwAATgAAAJNg8GvQpe0/Xx5bETSc7z8AAAA/xgAAAAAAAAAB2QMAAE4AAADPB8oXLbHtP18eWxE0nO8/AAAAP8YAAAAAAAAAAdoDAABOAAAAqIKQGTjC7T/LYyuChpPvPwAAAD/WAAAAAAAAAAHbAwAATgAAAOQpasWUze0/N6n78tiK7z8AAAA/1gAAAAAAAAAB3AMAAE4AAAC/pDDHn97tP6Xuy2Mrgu8/AAAAP/UAAAAAAAAAAd0DAABOAAAAxGM3JHoo7j9XBA0ndV/vPwAAAD8EAQAAAAAAAAHeAwAATgAAAJ/e/SWFOe4/w0ndl8dW7z8AAAA/BAEAAAAAAAAB3wMAAE4AAADxp3d/SWHuP5vUfXlsRe8/AAAAPwQBAAAAAAAAAeADAABOAAAA4UTeLryO7j8HGk7qvjzvPwAAAD8UAQAAAAAAAAHhAwAATgAAANHhRN4uvO4/BxpO6r487z8AAAA/FAEAAAAAAAAB4gMAAE4AAADBfquNoenuP3VfHlsRNO8/AAAAPyQBAAAAAAAAAeMDAABOAAAAsRsSPRQX7z/hpO7LYyvvPwAAAD8kAQAAAAAAAAHkAwAATgAAAKG4eOyGRO8/4aTuy2Mr7z8AAAA/QwEAAAAAAAAB5QMAAE4AAACmd39JYY7vP03qvjy2Iu8/AAAAP0MBAAAAAAAAAeYDAABOAAAA4h5Z9b2Z7z+7L4+tCBrvPwAAAD9DAQAAAAAAAAHnAwAATgAAAIHyRUtsn+8/J3VfHlsR7z8AAAA/UwEAAAAAAAAB6AMAAE4AAAC9mR/3yKrvP5O6L4+tCO8/AAAAP1MBAAAAAAAAAekDAABOAAAAHsYyoRql7z+Tui+PrQjvPwAAAD8OAgAAAAAAAAHqAwAATgAAAIHyRUtsn+8/k7ovj60I7z8AAAA/HgIAAAAAAAAB6wMAAE4AAADiHln1vZnvP5O6L4+tCO8/AAAAPx4CAAAAAAAAAewDAABOAAAARUtsnw+U7z+Tui+PrQjvPwAAAD9NAgAAAAAAAAHtAwAATgAAAAmkkvOyiO8/k7ovj60I7z8AAAA/bAIAAAAAAAAB7gMAAE4AAABq0KWdBIPvP5O6L4+tCO8/AAAAP3sCAAAAAAAACw==</ink>
</athena>
</file>

<file path=customXml/item5.xml><?xml version="1.0" encoding="utf-8"?>
<athena xmlns="http://schemas.microsoft.com/edu/athena" version="0.1.2681.0">
  <media streamable="true" recordStart="1084620" recordEnd="1207500" recordLength="1420415" start="1084620" end="1207500" audioFormat="{00001610-0000-0010-8000-00AA00389B71}" audioRate="44100" muted="false" volume="0.8" fadeIn="0" fadeOut="0" videoFormat="{34363248-0000-0010-8000-00AA00389B71}" videoRate="30" videoWidth="960" videoHeight="720"/>
</athena>
</file>

<file path=customXml/item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AhCwAAAAAAAAXo////DEFjdGlvblR5cGVWMQEAAAAHdmFsdWVfXwAIAgAAAAAAAAABBQAAAAQAAAAJGQAAAAkaAAAA4BkAAAAAAAAB5f///+j///8AAAAAAQYAAAAEAAAACRwAAAAJHQAAAJ8cAAAAAAAAAeL////o////AAAAAAEHAAAABAAAAAkfAAAACSAAAABDIQAAAAAAAAHf////6P///wAAAAABCAAAAAQAAAAJIgAAAAkjAAAA3DgAAAAAAAAB3P///+j///8AAAAAAQkAAAAEAAAACSUAAAAJJgAAAN5hAAAAAAAAAdn////o////AAAAAAEKAAAABAAAAAkoAAAACSkAAABPkgAAAAAAAAHW////6P///wAAAAABCwAAAAQAAAAJKwAAAAksAAAA5xUBAAAAAAAB0////+j///8AAAAAAQwAAAAEAAAACS4AAAAJLwAAAGQyAQAAAAAAAdD////o////AAAAAAENAAAABAAAAAkxAAAACTIAAACFgwEAAAAAAAHN////6P///wAAAAABDgAAAAQAAAAJNAAAAAk1AAAA16EBAAAAAAAByv///+j///8AAAAAAQ8AAAAEAAAACTcAAAAJOAAAAOkOAgAAAAAAAcf////o////AAAAAAEQAAAABAAAAAk6AAAACTsAAAD1OAIAAAAAAAHE////6P///wAAAAABEQAAAAQAAAAJPQAAAAk+AAAA8j4CAAAAAAABwf///+j///8AAAAAARIAAAAEAAAACUAAAAAJQQAAAABEAgAAAAAAAb7////o////AAAAAAETAAAABAAAAAlDAAAACUQAAACBggIAAAAAAAG7////6P///wAAAAABFAAAAAQAAAAJRgAAAAlHAAAAh70CAAAAAAABuP///+j///8AAAAABRUAAAANQ2xlYXJDYW52YXNWMQIAAAAJU3RhcnRUaW1lBFR5cGUABBAMQWN0aW9uVHlwZVYxAgAAAAIAAADQ1gIAAAAAAAG3////6P///wAAAAAFFgAAAA9QZW5BdHRyaWJ1dGVzVjEKAAAAB19jb2xvckEHX2NvbG9yUgdfY29sb3JHB19jb2xvckIKRml0VG9DdXJ2ZQZIZWlnaHQOSWdub3JlUHJlc3N1cmUNSXNIaWdobGlnaHRlcgVTaGFwZQVXaWR0aAAAAAAAAAAABAACAgICAQYBAQxCcnVzaFNoYXBlVjECAAAABgIAAAD/+7BBAAAAAAAAACJAAAAFtv///wxCcnVzaFNoYXBlVjEBAAAAB3ZhbHVlX18ACAIAAAABAAAAAAAAAAAAIkAFFwAAAApJbmtUcmFjZVYxAwAAAA1MaXN0YDErX2l0ZW1zDExpc3RgMStfc2l6ZQ9MaXN0YDErX3ZlcnNpb24EAAAYU2hhcmVkLklua2luZy5JbmtQb2ludFtdAgAAAAgIAgAAAAlLAAAAGwAAABsAAAABGQAAABYAAAD/+7BBAAAAAAAAACJAAAABtP///7b///8BAAAAAAAAAAAAIkABGgAAABcAAAAJTQAAABAAAAAQAAAAARwAAAAWAAAA//uwQQAAAAAAAAAiQAAAAbL///+2////AQAAAAAAAAAAACJAAR0AAAAXAAAACU8AAAAdAAAAHQAAAAEfAAAAFgAAAP/7sEEAAAAAAAAAIkAAAAGw////tv///wEAAAAAAAAAAAAiQAEgAAAAFwAAAAlRAAAAMwAAADMAAAABIgAAABYAAAD/+7BBAAAAAAAAACJAAAABrv///7b///8BAAAAAAAAAAAAIkABIwAAABcAAAAJUwAAABcBAAAXAQAAASUAAAAWAAAA//uwQQAAAAAAAAAiQAAAAaz///+2////AQAAAAAAAAAAACJAASYAAAAXAAAACVUAAAAvAAAALwAAAAEoAAAAFgAAAP/7sEEAAAAAAAAAIkAAAAGq////tv///wEAAAAAAAAAAAAiQAEpAAAAFwAAAAlXAAAAvAAAALwAAAABKwAAABYAAAD/+7BBAAAAAAAAACJAAAABqP///7b///8BAAAAAAAAAAAAIkABLAAAABcAAAAJWQAAAGAAAABgAAAAAS4AAAAWAAAA//uwQQAAAAAAAAAiQAAAAab///+2////AQAAAAAAAAAAACJAAS8AAAAXAAAACVsAAAAsAAAALAAAAAExAAAAFgAAAP/7sEEAAAAAAAAAIkAAAAGk////tv///wEAAAAAAAAAAAAiQAEyAAAAFwAAAAldAAAAjAAAAIwAAAABNAAAABYAAAD/+7BBAAAAAAAAACJAAAABov///7b///8BAAAAAAAAAAAAIkABNQAAABcAAAAJXwAAABIAAAASAAAAATcAAAAWAAAA//uwQQAAAAAAAAAiQAAAAaD///+2////AQAAAAAAAAAAACJAATgAAAAXAAAACWEAAAAOAQAADgEAAAE6AAAAFgAAAP/7sEEAAAAAAAAAIkAAAAGe////tv///wEAAAAAAAAAAAAiQAE7AAAAFwAAAAljAAAALAAAACwAAAABPQAAABYAAAD/+7BBAAAAAAAAACJAAAABnP///7b///8BAAAAAAAAAAAAIkABPgAAABcAAAAJZQAAAAsAAAALAAAAAUAAAAAWAAAA//uwQQAAAAAAAAAiQAAAAZr///+2////AQAAAAAAAAAAACJAAUEAAAAXAAAACWcAAAAaAAAAGgAAAAFDAAAAFgAAAP/7sEEAAAAAAAAAIkAAAAGY////tv///wEAAAAAAAAAAAAiQAFEAAAAFwAAAAlpAAAANQAAADUAAAABRgAAABYAAAD/+7BBAAAAAAAAACJAAAABlv///7b///8BAAAAAAAAAAAAIkABRwAAABcAAAAJawAAACQAAAAkAAAAB0sAAAAAAQAAACAAAAAECklua1BvaW50VjECAAAACWwAAAAJbQAAAAluAAAACW8AAAAJcAAAAAlxAAAACXIAAAAJcwAAAAl0AAAACXUAAAAJdgAAAAl3AAAACXgAAAAJeQAAAAl6AAAACXsAAAAJfAAAAAl9AAAACX4AAAAJfwAAAAmAAAAACYEAAAAJggAAAAmDAAAACYQAAAAJhQAAAAmGAAAADQUHTQAAAAABAAAAEAAAAAQKSW5rUG9pbnRWMQIAAAAJhwAAAAmIAAAACYkAAAAJigAAAAmLAAAACYwAAAAJjQAAAAmOAAAACY8AAAAJkAAAAAmRAAAACZIAAAAJkwAAAAmUAAAACZUAAAAJlgAAAAdPAAAAAAEAAAAgAAAABApJbmtQb2ludFYxAgAAAAmXAAAACZgAAAAJmQAAAAmaAAAACZsAAAAJnAAAAAmdAAAACZ4AAAAJnwAAAAmgAAAACaEAAAAJogAAAAmjAAAACaQAAAAJpQAAAAmmAAAACacAAAAJqAAAAAmpAAAACaoAAAAJqwAAAAmsAAAACa0AAAAJrgAAAAmvAAAACbAAAAAJsQAAAAmyAAAACbMAAAANAwdRAAAAAAEAAABAAAAABApJbmtQb2ludFYxAg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0NB1MAAAAAAQAAAAACAAAECklua1BvaW50VjEC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DekHVQAAAAABAAAAQAAAAAQKSW5rUG9pbnRWMQIA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DREHVwAAAAABAAAAAAEAAAQKSW5rUG9pbnRWMQIA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DUQHWQAAAAABAAAAgAAAAAQKSW5rUG9pbnRWMQIA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NIAdbAAAAAAEAAABAAAAABApJbmtQb2ludFYxAgA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NFAddAAAAAAEAAAAAAQAABApJbmtQb2ludFYxAgA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NdAdfAAAAAAEAAAAgAAAABApJbmtQb2ludFYxAgAAAAkBBAAACQIEAAAJAwQAAAkEBAAACQUEAAAJBgQAAAkHBAAACQgEAAAJCQQAAAkKBAAACQsEAAAJDAQAAAkNBAAACQ4EAAAJDwQAAAkQBAAACREEAAAJEgQAAA0OB2EAAAAAAQAAAAACAAAECklua1BvaW50VjECA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DfIHYwAAAAABAAAAQAAAAAQKSW5rUG9pbnRWMQIA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DRQHZQAAAAABAAAAEAAAAAQKSW5rUG9pbnRWMQIAAAAJTQUAAAlOBQAACU8FAAAJUAUAAAlRBQAACVIFAAAJUwUAAAlUBQAACVUFAAAJVgUAAAlXBQAADQUHZwAAAAABAAAAIAAAAAQKSW5rUG9pbnRWMQIAAAAJWAUAAAlZBQAACVoFAAAJWwUAAAlcBQAACV0FAAAJXgUAAAlfBQAACWAFAAAJYQUAAAliBQAACWMFAAAJZAUAAAllBQAACWYFAAAJZwUAAAloBQAACWkFAAAJagUAAAlrBQAACWwFAAAJbQUAAAluBQAACW8FAAAJcAUAAAlxBQAADQYHaQAAAAABAAAAQAAAAAQKSW5rUG9pbnRWMQIAAAAJcgUAAAlzBQAACXQFAAAJdQUAAAl2BQAACXcFAAAJeAUAAAl5BQAACXoFAAAJewUAAAl8BQAACX0FAAAJfgUAAAl/BQAACYAFAAAJgQUAAAmCBQAACYMFAAAJhAUAAAmFBQAACYYFAAAJhwUAAAmIBQAACYkFAAAJigUAAAmLBQAACYwFAAAJjQUAAAmOBQAACY8FAAAJkAUAAAmRBQAACZIFAAAJkwUAAAmUBQAACZUFAAAJlgUAAAmXBQAACZgFAAAJmQUAAAmaBQAACZsFAAAJnAUAAAmdBQAACZ4FAAAJnwUAAAmgBQAACaEFAAAJogUAAAmjBQAACaQFAAAJpQUAAAmmBQAADQsHawAAAAABAAAAQAAAAAQKSW5rUG9pbnRWMQIAAAAJpwUAAAmoBQAACakFAAAJqgUAAAmrBQAACawFAAAJrQUAAAmuBQAACa8FAAAJsAUAAAmxBQAACbIFAAAJswUAAAm0BQAACbUFAAAJtgUAAAm3BQAACbgFAAAJuQUAAAm6BQAACbsFAAAJvAUAAAm9BQAACb4FAAAJvwUAAAnABQAACcEFAAAJwgUAAAnDBQAACcQFAAAJxQUAAAnGBQAACccFAAAJyAUAAAnJBQAACcoFAAANHAVsAAAACklua1BvaW50VjEEAAAAAVgBWQ5QcmVzc3VyZUZhY3RvcglUaW1lU3RhbXAAAAAABgYLEAIAAAAL3SCFXIrdPw4lVXvs3Ls/AAAAPwAAAAAAAAAAAW0AAABsAAAATcPNjyel3T8OJVV77Ny7PwAAAD+8AAAAAAAAAAFuAAAAbAAAAK8c0R9Yzd0/DiVVe+zcuz8AAAA/ywAAAAAAAAABbwAAAGwAAABxz9c/uR3ePw4lVXvs3Ls/AAAAP8sAAAAAAAAAAXAAAABsAAAAEw+I2rRg3j8OJVV77Ny7PwAAAD/bAAAAAAAAAAFxAAAAbAAAABeoOwXhy94/DiVVe+zcuz8AAAA/2wAAAAAAAAABcgAAAGwAAADbWkIlQhzfPw4lVXvs3Ls/AAAAP+oAAAAAAAAAAXMAAABsAAAAH9qiWjmi3z8OJVV77Ny7PwAAAD/qAAAAAAAAAAF0AAAAbAAAAELmrArLGuA/n7MdH4KUuz8AAAA/+gAAAAAAAAABdQAAAGwAAAAEmbMqLGvgPzBC5sIXTLs/AAAAP/oAAAAAAAAAAXYAAABsAAAAhmUNQMKg4D8wQubCF0y7PwAAAD8KAQAAAAAAAAF3AAAAbAAAALjeaJ1w6uA/MELmwhdMuz8AAAA/CgEAAAAAAAABeAAAAGwAAADqV8T6HjThPzBC5sIXTLs/AAAAPxkBAAAAAAAAAXkAAABsAAAArgrLGoCE4T8wQubCF0y7PwAAAD8pAQAAAAAAAAF6AAAAbAAAAMAQ0PLIwOE/MELmwhdMuz8AAAA/KQEAAAAAAAABewAAAGwAAABiUICNxAPiPzBC5sIXTLs/AAAAPykBAAAAAAAAAXwAAABsAAAAVOMu4Kcy4j8wQubCF0y7PwAAAD85AQAAAAAAAAF9AAAAbAAAALQ8MnDYWuI/MELmwhdMuz8AAAA/OQEAAAAAAAABfgAAAGwAAACGXIo9VnziP8HQrmatA7s/AAAAP0gBAAAAAAAAAX8AAABsAAAAWHziCtSd4j/B0K5mrQO7PwAAAD9YAQAAAAAAAAGAAAAAbAAAACicOthRv+I/wdCuZq0Duz8AAAA/WAEAAAAAAAABgQAAAGwAAAAaL+kqNe7iP8HQrmatA7s/AAAAP2cBAAAAAAAAAYIAAABsAAAAWhWWNQAJ4z/B0K5mrQO7PwAAAD9nAQAAAAAAAAGDAAAAbAAAAJz7QkDLI+M/n7MdH4KUuz8AAAA/hAEAAAAAAAABhAAAAGwAAABMqESI4zfjP5+zHR+ClLs/AAAAP4QBAAAAAAAAAYUAAABsAAAAbBubDUlF4z+fsx0fgpS7PwAAAD+UAQAAAAAAAAGGAAAAbAAAAP5URtD7S+M/n7MdH4KUuz8AAAA/lAEAAAAAAAABhwAAAGwAAADCl30YHePlP2kBYxIH78s/AAAAPwAAAAAAAAAAAYgAAABsAAAAUtEo28/p5T9pAWMSB+/LPwAAAD8PAAAAAAAAAAGJAAAAbAAAAOQK1J2C8OU/aQFjEgfvyz8AAAA/fQAAAAAAAAABigAAAGwAAAAEfioj6P3lP48rtpymW8w/AAAAP30AAAAAAAAAAYsAAABsAAAAtCosawAS5j/9nO34EKTMPwAAAD+MAAAAAAAAAAGMAAAAbAAAANadgvBlH+Y/2n9cseU0zT8AAAA/jAAAAAAAAAABjQAAAGwAAACGSoQ4fjPmPwGqrzuFoc0/AAAAP5wAAAAAAAAAAY4AAABsAAAANveFgJZH5j8n1ALGJA7OPwAAAD+cAAAAAAAAAAGPAAAAbAAAAOajh8iuW+Y/BLdxfvmezj8AAAA/rAAAAAAAAAABkAAAAGwAAACYUIkQx2/mPynhxAiZC88/AAAAP6wAAAAAAAAAAZEAAABsAAAAuMPflSx95j+ZUvxkA1TPPwAAAD+7AAAAAAAAAAGSAAAAbAAAANg2NhuSiuY/vXxP76LAzz8AAAA/uwAAAAAAAAABkwAAAGwAAAD4qYyg95fmPxd3w6WGBNA/AAAAP8sAAAAAAAAAAZQAAABsAAAAiuM3Y6qe5j9zU9E8oRbQPwAAAD/LAAAAAAAAAAGVAAAAbAAAABod4yVdpeY/KgztatY60D8AAAA/2gAAAAAAAAABlgAAAGwAAACqVo7oD6zmP4bo+gHxTNA/AAAAP9oAAAAAAAAAAZcAAABsAAAAiuM3Y6qe5j/6jyu2nKbLPwAAAD8AAAAAAAAAAAGYAAAAbAAAAPipjKD3l+Y/+o8rtpymyz8AAAA/lQAAAAAAAAABmQAAAGwAAABocOHdRJHmP/qPK7acpss/AAAAP5UAAAAAAAAAAZoAAABsAAAASP2KWN+D5j9pAWMSB+/LPwAAAD+lAAAAAAAAAAGbAAAAbAAAACiKNNN5duY/2HKabnE3zD8AAAA/pQAAAAAAAAABnAAAAGwAAAAIF95NFGnmP0fk0crbf8w/AAAAP7QAAAAAAAAAAZ0AAABsAAAAVmrcBfxU5j8kx0CDsBDNPwAAAD/EAAAAAAAAAAGeAAAAbAAAAKa92r3jQOY/AaqvO4WhzT8AAAA/xAAAAAAAAAABnwAAAGwAAACGSoQ4fjPmP28b55fv6c0/AAAAP9QAAAAAAAAAAaAAAABsAAAAZtctsxgm5j+VRToij1bOPwAAAD/UAAAAAAAAAAGhAAAAbAAAANadgvBlH+Y/BLdxfvmezj8AAAA/4wAAAAAAAAABogAAAGwAAAC0KixrABLmP3Ioqdpj584/AAAAP+MAAAAAAAAAAaMAAABsAAAAJPGAqE0L5j/hmeA2zi/PPwAAAD/zAAAAAAAAAAGkAAAAbAAAAAR+KiPo/eU/B8QzwW2czz8AAAA/8wAAAAAAAAABpQAAAGwAAADkCtSdgvDlP3U1ax3Y5M8/AAAAPwIBAAAAAAAAAaYAAABsAAAAwpd9GB3j5T9zU9E8oRbQPwAAAD8CAQAAAAAAAAGnAAAAbAAAAKIkJ5O31eU/huj6AfFM0D8AAAA/EgEAAAAAAAABqAAAAGwAAAAS63vQBM/lP+HECJkLX9A/AAAAPxIBAAAAAAAAAakAAABsAAAA8nclS5/B5T89oRYwJnHQPwAAAD8iAQAAAAAAAAGqAAAAbAAAAGI+eojsuuU/mH0kx0CD0D8AAAA/IgEAAAAAAAABqwAAAGwAAADSBM/FObTlP/RZMl5bldA/AAAAPzEBAAAAAAAAAawAAABsAAAAQMsjA4et5T9QNkD1dafQPwAAAD8xAQAAAAAAAAGtAAAAbAAAACBYzX0hoOU/qxJOjJC50D8AAAA/QQEAAAAAAAABrgAAAGwAAACQHiK7bpnlP6sSToyQudA/AAAAP0EBAAAAAAAAAa8AAABsAAAAAOV2+LuS5T8H71sjq8vQPwAAAD9RAQAAAAAAAAGwAAAAbAAAAADldvi7kuU/Y8tpusXd0D8AAAA/vgEAAAAAAAABsQAAAGwAAABwq8s1CYzlP2PLabrF3dA/AAAAP84BAAAAAAAAAbIAAABsAAAA4HEgc1aF5T++p3dR4O/QPwAAAD/dAQAAAAAAAAGzAAAAbAAAAFA4dbCjfuU/vqd3UeDv0D8AAAA/7QEAAAAAAAABtAAAAGwAAAD2K2J9D5rgP76nd1Hg79A/AAAAPwAAAAAAAAAAAbUAAABsAAAAFp+4AnWn4D++p3dR4O/QPwAAAD9uAAAAAAAAAAG2AAAAbAAAAFiFZQ1AwuA/vqd3UeDv0D8AAAA/bgAAAAAAAAABtwAAAGwAAAC43midcOrgP76nd1Hg79A/AAAAP30AAAAAAAAAAbgAAABsAAAAiv7Aau4L4T++p3dR4O/QPwAAAD99AAAAAAAAAAG5AAAAbAAAAOpXxPoeNOE/vqd3UeDv0D8AAAA/jQAAAAAAAAABugAAAGwAAADc6nJNAmPhP76nd1Hg79A/AAAAP50AAAAAAAAAAbsAAABsAAAArgrLGoCE4T++p3dR4O/QPwAAAD+dAAAAAAAAAAG8AAAAbAAAAH4qI+j9peE/vqd3UeDv0D8AAAA/nQAAAAAAAAABvQAAAGwAAABQSnu1e8fhP76nd1Hg79A/AAAAP6wAAAAAAAAAAb4AAABsAAAAQt0pCF/24T++p3dR4O/QPwAAAD+8AAAAAAAAAAG/AAAAbAAAABL9gdXcF+I/vqd3UeDv0D8AAAA/vAAAAAAAAAABwAAAAGwAAAAEkDAowEbiP76nd1Hg79A/AAAAP8sAAAAAAAAAAcEAAABsAAAA1q+I9T1o4j8ahIXo+gHRPwAAAD/LAAAAAAAAAAHCAAAAbAAAABaWNQAJg+I/GoSF6PoB0T8AAAA/ywAAAAAAAAABwwAAAGwAAADotY3NhqTiP3Zgk38VFNE/AAAAP9sAAAAAAAAAAcQAAABsAAAAKJw62FG/4j92YJN/FRTRPwAAAD/rAAAAAAAAAAHFAAAAbAAAAGiC5+Ic2uI/dmCTfxUU0T8AAAA/6wAAAAAAAAABxgAAAGwAAACqaJTt5/TiP3Zgk38VFNE/AAAAP/oAAAAAAAAAAccAAABsAAAAytvqck0C4z92YJN/FRTRPwAAAD/6AAAAAAAAAAHIAAAAbAAAAArCl30YHeM/dmCTfxUU0T8AAAA/CgEAAAAAAAAByQAAAGwAAAC8bpnFMDHjP3Zgk38VFNE/AAAAPwoBAAAAAAAAAcoAAABsAAAA/lRG0PtL4z92YJN/FRTRPwAAAD8aAQAAAAAAAAHLAAAAbAAAAKwBSBgUYOM/dmCTfxUU0T8AAAA/GgEAAAAAAAABzAAAAGwAAAB+IaDlkYHjPxqEhej6AdE/AAAAPykBAAAAAAAAAc0AAABsAAAAMM6hLaqV4z8ahIXo+gHRPwAAAD8pAQAAAAAAAAHOAAAAbAAAACBhUICNxOM/vqd3UeDv0D8AAAA/OQEAAAAAAAABzwAAAGwAAABiR/2KWN/jP2PLabrF3dA/AAAAPzkBAAAAAAAAAdAAAABsAAAApC2qlSP64z8H71sjq8vQPwAAAD9IAQAAAAAAAAHRAAAAbAAAAOQTV6DuFOQ/B+9bI6vL0D8AAAA/SAEAAAAAAAAB0gAAAGwAAAC0M69tbDbkPwfvWyOry9A/AAAAP1gBAAAAAAAAAdMAAABsAAAA9BlceDdR5D8H71sjq8vQPwAAAD9YAQAAAAAAAAHUAAAAbAAAAMY5tEW1cuQ/B+9bI6vL0D8AAAA/aAEAAAAAAAAB1QAAAGwAAAB45rWNzYbkPwfvWyOry9A/AAAAP2gBAAAAAAAAAdYAAABsAAAAKJO31eWa5D8H71sjq8vQPwAAAD93AQAAAAAAAAHXAAAAbAAAANg/uR3+ruQ/B+9bI6vL0D8AAAA/dwEAAAAAAAAB2AAAAGwAAACK7LplFsPkPwfvWyOry9A/AAAAP4cBAAAAAAAAAdkAAABsAAAAGiZmKMnJ5D8H71sjq8vQPwAAAD+HAQAAAAAAAAHaAAAAbAAAADqZvK0u1+Q/B+9bI6vL0D8AAAA/lwEAAAAAAAAB2wAAAGwAAADK0mdw4d3kPwfvWyOry9A/AAAAP8UBAAAAAAAAAdwAAABsAAAAWgwTM5Tk5D8H71sjq8vQPwAAAD/VAQAAAAAAAAHdAAAAbAAAAHp/abj58eQ/B+9bI6vL0D8AAAA/5QEAAAAAAAAB3gAAAGwAAACa8r89X//kPwfvWyOry9A/AAAAP+UBAAAAAAAAAd8AAABsAAAAvGUWw8QM5T9jy2m6xd3QPwAAAD/0AQAAAAAAAAHgAAAAbAAAAPxLw82PJ+U/vqd3UeDv0D8AAAA/9AEAAAAAAAAB4QAAAGwAAACs+MQVqDvlP76nd1Hg79A/AAAAPwQCAAAAAAAAAeIAAABsAAAAzmsbmw1J5T8ahIXo+gHRPwAAAD8EAgAAAAAAAAHjAAAAbAAAAO7ecSBzVuU/GoSF6PoB0T8AAAA/BAIAAAAAAAAB5AAAAGwAAAAwxR4rPnHlP3Zgk38VFNE/AAAAPwQCAAAAAAAAAeUAAABsAAAAwP7J7fB35T92YJN/FRTRPwAAAD8TAgAAAAAAAAHmAAAAbAAAAOBxIHNWheU/0TyhFjAm0T8AAAA/EwIAAAAAAAAB5wAAAGwAAABEATYSD4jKP5mZmZmZmbk/AAAAPwAAAAAAAAAAAegAAABsAAAAxM2PJ6W9yj+ZmZmZmZm5PwAAAD+8AAAAAAAAAAHpAAAAbAAAAIiAlkcGDss/mZmZmZmZuT8AAAA/vAAAAAAAAAAB6gAAAGwAAABIM51nZ17LP5mZmZmZmbk/AAAAP8sAAAAAAAAAAesAAABsAAAAzpiqpyn/yz+ZmZmZmZm5PwAAAD/LAAAAAAAAAAHsAAAAbAAAANQxXtJVasw/mZmZmZmZuT8AAAA/2wAAAAAAAAAB7QAAAGwAAADWyhH9gdXMP5mZmZmZmbk/AAAAP9sAAAAAAAAAAe4AAABsAAAAGkpyMnlbzT+ZmZmZmZm5PwAAAD/rAAAAAAAAAAHvAAAAbAAAAF7J0mdw4c0/mZmZmZmZuT8AAAA/CQEAAAAAAAAB8AAAAGwAAACkSDOdZ2fOP5mZmZmZmbk/AAAAPxgBAAAAAAAAAfEAAABsAAAAqOHmx5PSzj+ZmZmZmZm5PwAAAD8oAQAAAAAAAAHyAAAAbAAAAKp6mvK/Pc8/mZmZmZmZuT8AAAA/KAEAAAAAAAAB8wAAAGwAAABuLaESIY7PP5mZmZmZmbk/AAAAPzcBAAAAAAAAAfQAAABsAAAAMOCnMoLezz+ZmZmZmZm5PwAAAD83AQAAAAAAAAH1AAAAbAAAAHpJV6lxF9A/mZmZmZmZuT8AAAA/RwEAAAAAAAAB9gAAAGwAAADbolo5oj/QP5mZmZmZmbk/AAAAP0cBAAAAAAAAAfcAAABsAAAAPPxdydJn0D+ZmZmZmZm5PwAAAD9XAQAAAAAAAAH4AAAAbAAAAL7It95ondA/mZmZmZmZuT8AAAA/VwEAAAAAAAAB+QAAAGwAAAAfIrtumcXQP5mZmZmZmbk/AAAAP2YBAAAAAAAAAfoAAABsAAAAoe4UhC/70D+ZmZmZmZm5PwAAAD9mAQAAAAAAAAH7AAAAbAAAACO7bpnFMNE/mZmZmZmZuT8AAAA/dgEAAAAAAAAB/AAAAGwAAADF+h40wXPRP5mZmZmZmbk/AAAAP3YBAAAAAAAAAf0AAABsAAAAqCB82YfR0T+ZmZmZmZm5PwAAAD+GAQAAAAAAAAH+AAAAbAAAAGvTgvnoIdI/mZmZmZmZuT8AAAA/hgEAAAAAAAAB/wAAAGwAAABO+d+er3/SPwcL0fUD4rk/AAAAP5UBAAAAAAAAAQABAABsAAAAs+uWWQwT0z92fAhSbiq6PwAAAD+VAQAAAAAAAAEBAQAAbAAAABjeTRRpptM/5O0/rthyuj8AAAA/pQEAAAAAAAABAgEAAGwAAAB80ATPxTnUP8HQrmatA7s/AAAAP6UBAAAAAAAAAQMBAABsAAAAodwOf1ey1D/B0K5mrQO7PwAAAD+0AQAAAAAAAAEEAQAAbAAAAAbPxTm0RdU/wdCuZq0Duz8AAAA/tAEAAAAAAAABBQEAAGwAAABqwXz0ENnVPzBC5sIXTLs/AAAAP8QBAAAAAAAAAQYBAABsAAAAz7Mzr21s1j8wQubCF0y7PwAAAD/EAQAAAAAAAAEHAQAAbAAAADSm6mnK/9Y/MELmwhdMuz8AAAA/1AEAAAAAAAABCAEAAGwAAABYsvQZXHjXPzBC5sIXTLs/AAAAP9QBAAAAAAAAAQkBAABsAAAAnTFVT1P+1z8wQubCF0y7PwAAAD/jAQAAAAAAAAEKAQAAbAAAAF/kW2+0Ttg/MELmwhdMuz8AAAA/4wEAAAAAAAABCwEAAGwAAABjfQ+a4LnYPzBC5sIXTLs/AAAAP/MBAAAAAAAAAQwBAABsAAAABb2/NNz82D8wQubCF0y7PwAAAD/zAQAAAAAAAAENAQAAbAAAAOniHNqiWtk/MELmwhdMuz8AAAA/AwIAAAAAAAABDgEAAGwAAACLIs10np3ZPzBC5sIXTLs/AAAAPwMCAAAAAAAAAQ8BAABsAAAALWJ9D5rg2T8wQubCF0y7PwAAAD8SAgAAAAAAAAEQAQAAbAAAAK8u1yQwFto/MELmwhdMuz8AAAA/IgIAAAAAAAABEQEAAGwAAABRboe/K1naPzBC5sIXTLs/AAAAPyICAAAAAAAAARIBAABsAAAAkVQ0yvZz2j8wQubCF0y7PwAAAD8xAgAAAAAAAAETAQAAbAAAANM64dTBjto/MELmwhdMuz8AAAA/MQIAAAAAAAABFAEAAGwAAAAUIY7fjKnaPzBC5sIXTLs/AAAAPzECAAAAAAAAARUBAABsAAAANZTkZPK22j8wQubCF0y7PwAAAD9BAgAAAAAAAAEWAQAAbAAAAFQHO+pXxNo/MELmwhdMuz8AAAA/UQIAAAAAAAABFwEAAGwAAAB1epFvvdHaPzBC5sIXTLs/AAAAP74CAAAAAAAAARgBAABsAAAAle3n9CLf2j8wQubCF0y7PwAAAD++AgAAAAAAAAEZAQAAbAAAANfTlP/t+do/MELmwhdMuz8AAAA/zgIAAAAAAAABGgEAAGwAAAAXukEKuRTbP8HQrmatA7s/AAAAP84CAAAAAAAAARsBAABsAAAAWKDuFIQv2z/B0K5mrQO7PwAAAD/dAgAAAAAAAAEcAQAAbAAAAJmGmx9PSts/wdCuZq0Duz8AAAA/3QIAAAAAAAABHQEAAGwAAAC6+fGktFfbP8HQrmatA7s/AAAAP+0CAAAAAAAAAR4BAABsAAAA+9+er39y2z/B0K5mrQO7PwAAAD/tAgAAAAAAAAEfAQAAbAAAABtT9TTlf9s/U193CkO7uj8AAAA//QIAAAAAAAABIAEAAGwAAAA7xku6So3bP1NfdwpDu7o/AAAAP/0CAAAAAAAAASEBAABsAAAAfaz4xBWo2z9TX3cKQ7u6PwAAAD8MAwAAAAAAAAEiAQAAbAAAAJ0fT0p7tds/5O0/rthyuj8AAAA/DAMAAAAAAAABIwEAAGwAAAC9kqXP4MLbP+TtP67Ycro/AAAAPxwDAAAAAAAAASQBAABsAAAA3QX8VEbQ2z/k7T+u2HK6PwAAAD8rAwAAAAAAAAElAQAAbAAAAN0F/FRG0Ns/dnwIUm4quj8AAAA/OwMAAAAAAAABJgEAAGwAAAAf7KhfEevbP3Z8CFJuKro/AAAAPyUEAAAAAAAAAScBAABsAAAAP1//5Hb42z8HC9H1A+K5PwAAAD81BAAAAAAAAAEoAQAAbAAAAH9FrO9BE9w/mZmZmZmZuT8AAAA/NQQAAAAAAAABKQEAAGwAAADBK1n6DC7cPyooYj0vUbk/AAAAP0QEAAAAAAAAASoBAABsAAAAARIGBdhI3D8qKGI9L1G5PwAAAD9EBAAAAAAAAAErAQAAbAAAACGFXIo9Vtw/vLYq4cQIuT8AAAA/VAQAAAAAAAABLAEAAGwAAABjawmVCHHcP7y2KuHECLk/AAAAP1QEAAAAAAAAAS0BAABsAAAAg95fGm5+3D+8tirhxAi5PwAAAD9kBAAAAAAAAAEuAQAAbAAAAKVRtp/Ti9w/TUXzhFrAuD8AAAA/0QQAAAAAAAABLwEAAGwAAADlN2OqnqbcP01F84RawLg/AAAAP+EEAAAAAAAAATABAABsAAAABau5LwS03D/f07so8He4PwAAAD/hBAAAAAAAAAExAQAAbAAAACUeELVpwdw/b2KEzIUvuD8AAAA/8AQAAAAAAAABMgEAAGwAAACHdxNFmuncPwHxTHAb57c/AAAAP/AEAAAAAAAAATMBAABsAAAAx13AT2UE3T+SfxUUsZ63PwAAAD8ABQAAAAAAAAE0AQAAbAAAAAlEbVowH90/tZymW9wNtz8AAAA/AAUAAAAAAAABNQEAAGwAAAApt8PflSzdP0crb/9xxbY/AAAAPwAFAAAAAAAAATYBAABsAAAASSoaZfs53T/YuTejB322PwAAAD8ABQAAAAAAAAE3AQAAbAAAAGmdcOpgR90/2Lk3owd9tj8AAAA/EAUAAAAAAAABOAEAAGwAAACLEMdvxlTdP2pIAEedNLY/AAAAPyAFAAAAAAAAATkBAABsAAAAixDHb8ZU3T/71sjqMuy1PwAAAD8vBQAAAAAAAAE6AQAAbAAAAIsQx2/GVN0/jWWRjsijtT8AAAA/TwUAAAAAAAABOwEAAGwAAACrgx31K2LdP41lkY7Io7U/AAAAP08FAAAAAAAAATwBAABsAAAAy/ZzepFv3T8e9FkyXlu1PwAAAD9eBQAAAAAAAAE9AQAAbAAAAMv2c3qRb90/QBHreYnKtD8AAAA/bgUAAAAAAAABPgEAAGwAAADtacr/9nzdP9Kfsx0fgrQ/AAAAP24FAAAAAAAAAT8BAABsAAAA7WnK//Z83T9jLnzBtDm0PwAAAD9uBQAAAAAAAAFAAQAAbAAAAAvdIIVcit0/hksNCeCosz8AAAA/fQUAAAAAAAABQQEAAGwAAAAtUHcKwpfdPzv3ZvSgz7I/AAAAP40FAAAAAAAAAUIBAABsAAAALVB3CsKX3T9dFPg7zD6yPwAAAD+NBQAAAAAAAAFDAQAAbAAAAE3DzY8npd0/7qLA32H2sT8AAAA/nQUAAAAAAAABRAEAAGwAAABNw82PJ6XdP6NOGssiHbE/AAAAP50FAAAAAAAAAUUBAABsAAAATcPNjyel3T/Ga6sSToywPwAAAD+sBQAAAAAAAAFGAQAAbAAAAE3DzY8npd0/V/pztuNDsD8AAAA/rAUAAAAAAAABRwEAAGwAAABNw82PJ6XdP9ERebTy9q8/AAAAP7wFAAAAAAAAAUgBAABsAAAATcPNjyel3T/1Lgr8HWavPwAAAD+8BQAAAAAAAAFJAQAAbAAAAE3DzY8npd0/F0ybQ0nVrj8AAAA/zAUAAAAAAAABSgEAAGwAAABNw82PJ6XdPztpLIt0RK4/AAAAP8wFAAAAAAAAAUsBAABsAAAATcPNjyel3T9dhr3Sn7OtPwAAAD/bBQAAAAAAAAFMAQAAbAAAAE3DzY8npd0/f6NOGssirT8AAAA/2wUAAAAAAAABTQEAAGwAAABNw82PJ6XdP6LA32H2kaw/AAAAP+sFAAAAAAAAAU4BAABsAAAATcPNjyel3T/F3XCpIQGsPwAAAD/rBQAAAAAAAAFPAQAAbAAAAE3DzY8npd0/6PoB8Uxwqz8AAAA/+gUAAAAAAAABUAEAAGwAAABNw82PJ6XdPwsYkzh436o/AAAAP/oFAAAAAAAAAVEBAABsAAAALVB3CsKX3T9QUrXHzr2pPwAAAD8KBgAAAAAAAAFSAQAAbAAAAC1QdwrCl90/lozXViWcqD8AAAA/CgYAAAAAAAABUwEAAGwAAAAtUHcKwpfdP7mpaJ5QC6g/AAAAPxoGAAAAAAAAAVQBAABsAAAAC90ghVyK3T/+44otp+mmPwAAAD8aBgAAAAAAAAFVAQAAbAAAAAvdIIVcit0/RB6tvP3HpT8AAAA/KQYAAAAAAAABVgEAAGwAAADL9nN6kW/dP4pYz0tUpqQ/AAAAPzkGAAAAAAAAAVcBAABsAAAAy/ZzepFv3T/yr4Ii1vOiPwAAAD85BgAAAAAAAAFYAQAAbAAAAMv2c3qRb90/OOqksSzSoT8AAAA/OQYAAAAAAAABWQEAAGwAAACrgx31K2LdP30kx0CDsKA/AAAAP0kGAAAAAAAAAVoBAABsAAAAq4Md9Sti3T+gQViIrh+gPwAAAD9JBgAAAAAAAAFbAQAAbAAAAIsQx2/GVN0/hb3Sn7Mdnz8AAAA/WAYAAAAAAAABXAEAAGwAAABpnXDqYEfdP8v39C4K/J0/AAAAP+UGAAAAAAAAAV0BAABsAAAASSoaZfs53T/L9/QuCvydPwAAAD/lBgAAAAAAAAFeAQAAbAAAACm3w9+VLN0/y/f0Lgr8nT8AAAA/9AYAAAAAAAABXwEAAGwAAADp0BbVyhHdPxEyF75g2pw/AAAAP/QGAAAAAAAAAWABAABsAAAAh3cTRZrp3D8RMhe+YNqcPwAAAD8EBwAAAAAAAAFhAQAAbAAAAAWruS8EtNw/ETIXvmDanD8AAAA/BAcAAAAAAAABYgEAAGwAAABjawmVCHHcPxEyF75g2pw/AAAAPxQHAAAAAAAAAWMBAABsAAAAwStZ+gwu3D9XbDlNt7ibPwAAAD8UBwAAAAAAAAFkAQAAbAAAAP94Utqr3ds/m6Zb3A2Xmj8AAAA/IwcAAAAAAAABZQEAAGwAAAA7xku6So3bP5umW9wNl5o/AAAAPyMHAAAAAAAAAWYBAABsAAAAmYabH09K2z/h4H1rZHWZPwAAAD8zBwAAAAAAAAFnAQAAbAAAANfTlP/t+do/4eB9a2R1mT8AAAA/MwcAAAAAAAABaAEAAGwAAABUBzvqV8TaPycboPq6U5g/AAAAP0MHAAAAAAAAAWkBAABsAAAAFCGO34yp2j9sVcKJETKXPwAAAD9DBwAAAAAAAAFqAQAAbAAAANM64dTBjto/bFXCiREylz8AAAA/UgcAAAAAAAABawEAAGwAAACRVDTK9nPaP2xVwokRMpc/AAAAP1IHAAAAAAAAAWwBAABsAAAAcuHdRJFm2j9sVcKJETKXPwAAAD9iBwAAAAAAAAFtAQAAbAAAADH7MDrGS9o/bFXCiREylz8AAAA/YgcAAAAAAAABbgEAAGwAAADvFIQv+zDaP7KP5BhoEJY/AAAAP3EHAAAAAAAAAW8BAABsAAAAz6EtqpUj2j+yj+QYaBCWPwAAAD+BBwAAAAAAAAFwAQAAbAAAAK8u1yQwFto/so/kGGgQlj8AAAA/gQcAAAAAAAABcQEAAGwAAABuSCoaZfvZP7KP5BhoEJY/AAAAP4EHAAAAAAAAAXIBAABsAAAALWJ9D5rg2T+yj+QYaBCWPwAAAD+RBwAAAAAAAAFzAQAAbAAAAMwIen9puNk/+MkGqL7ulD8AAAA/oAcAAAAAAAABdAEAAGwAAABqr3bvOJDZP/jJBqi+7pQ/AAAAP6AHAAAAAAAAAXUBAABsAAAACVZzXwho2T/4yQaovu6UPwAAAD+gBwAAAAAAAAF2AQAAbAAAAIeJGUpyMtk/PQQpNxXNkz8AAAA/sAcAAAAAAAABdwEAAGwAAAAmMBa6QQrZPz0EKTcVzZM/AAAAP8AHAAAAAAAAAXgBAABsAAAAxNYSKhHi2D+DPkvGa6uSPwAAAD/ABwAAAAAAAAF5AQAAbAAAAGN9D5rgudg/gz5Lxmurkj8AAAA/zwcAAAAAAAABegEAAGwAAAAil2KPFZ/YP4M+S8Zrq5I/AAAAP88HAAAAAAAAAXsBAABsAAAA4rC1hEqE2D+DPkvGa6uSPwAAAD/fBwAAAAAAAAF8AQAAbAAAAME9X//kdtg/gz5Lxmurkj8AAAA/3wcAAAAAAAABfQEAAGwAAACgygh6f2nYP4M+S8Zrq5I/AAAAP+4HAAAAAAAAAX4BAABsAAAAX+Rbb7RO2D+DPkvGa6uSPwAAAD8dCAAAAAAAAAF/AQAAbAAAAB/+rmTpM9g/gz5Lxmurkj8AAAA/HQgAAAAAAAABgAEAAGwAAAB8vv7J7fDXP8l4bVXCiZE/AAAAPy0IAAAAAAAAAYEBAABsAAAAeSVLn8GF1z+o2mPn3oyOPwAAAD8tCAAAAAAAAAGCAQAAbAAAAFQZQe8vDdc/Mk+oBYxJjD8AAAA/PQgAAAAAAAABgwEAAGwAAADwJoo003nWP77D7CM5Boo/AAAAPz0IAAAAAAAAAYQBAABsAAAAasF89BDZ1T/UrHVgk3+FPwAAAD9MCAAAAAAAAAGFAQAAbAAAAMToGC/pKtU/YCG6fkA8gz8AAAA/TAgAAAAAAAABhgEAAGwAAABg9mF0jJfUP2Ahun5APIM/AAAAP1wIAAAAAAAAAYcBAABsAAAA+wOruS8E1D/slf6c7fiAPwAAAD9cCAAAAAAAAAGIAQAAbAAAANf3oAmei9M/7JX+nO34gD8AAAA/awgAAAAAAAABiQEAAGwAAADTXu3ecSDTP+0UhnY1a30/AAAAP2sIAAAAAAAAAYoBAABsAAAAMR89RHbd0j/tFIZ2NWt9PwAAAD97CAAAAAAAAAGLAQAAbAAAAM/FObRFtdI/7RSGdjVrfT8AAAA/ewgAAAAAAAABjAEAAGwAAABvbDYkFY3SP+0UhnY1a30/AAAAP4sIAAAAAAAAAY0BAABsAAAADRMzlORk0j/tFIZ2NWt9PwAAAD+LCAAAAAAAAAGOAQAAbAAAAM0shokZStI/7RSGdjVrfT8AAAA/mggAAAAAAAABjwEAAGwAAABr04L56CHSP+0UhnY1a30/AAAAP5oIAAAAAAAAAZABAABsAAAAKe3V7h0H0j/tFIZ2NWt9PwAAAD+qCAAAAAAAAAGRAQAAbAAAAMmT0l7t3tE/Bf4Os4/keD8AAAA/qggAAAAAAAABkgEAAGwAAABnOs/OvLbRPwX+DrOP5Hg/AAAAP7oIAAAAAAAAAZMBAABsAAAABuHLPoyO0T8F/g6zj+R4PwAAAD/JCAAAAAAAAAGUAQAAbAAAAIUUcin2WNE/G+eX7+lddD8AAAA/yQgAAAAAAAABlQEAAGwAAADh1MGO+hXRPxvnl+/pXXQ/AAAAP8kIAAAAAAAAAZYBAABsAAAA/65k6TO40D8b55fv6V10PwAAAD/ZCAAAAAAAAAGXAQAAbAAAAFxvtE44ddA/G+eX7+lddD8AAAA/6AgAAAAAAAABmAEAAGwAAAC6LwS0PDLQPxvnl+/pXXQ/AAAAP+gIAAAAAAAAAZkBAABsAAAAcsZUPU35zz8b55fv6V10PwAAAD/4CAAAAAAAAAGaAQAAbAAAAK4TTh3sqM8/G+eX7+lddD8AAAA/+AgAAAAAAAABmwEAAGwAAACqepryvz3PPxvnl+/pXXQ/AAAAPwgJAAAAAAAAAZwBAABsAAAAapTt5/Qizz8b55fv6V10PwAAAD8ICQAAAAAAAAGdAQAAbAAAAOjHk9Je7c4/G+eX7+lddD8AAAA/FwkAAAAAAAABngEAAGwAAACo4ebHk9LOPxvnl+/pXXQ/AAAAPycJAAAAAAAAAZ8BAABsAAAAZvs5vci3zj8b55fv6V10PwAAAD9WCQAAAAAAAAGgAQAAbAAAAOQu4Kcygs4/G+eX7+lddD8AAAA/VgkAAAAAAAABoQEAAGwAAABkYoaSnEzOPwX+DrOP5Hg/AAAAP2UJAAAAAAAAAaIBAABsAAAAoK9/cjv8zT/tFIZ2NWt9PwAAAD9lCQAAAAAAAAGjAQAAbAAAAN78eFLaq80/7JX+nO34gD8AAAA/dQkAAAAAAAABpAEAAGwAAADYY8UnrkDNP9SsdWCTf4U/AAAAP3UJAAAAAAAAAaUBAABsAAAAlORk8ra6zD9KODFC5sKHPwAAAD+FCQAAAAAAAAGmAQAAbAAAAJJLsceKT8w/vsPsIzkGij8AAAA/hQkAAAAAAAABpwEAAGwAAACQsv2cXuTLPzJPqAWMSYw/AAAAP5QJAAAAAAAAAagBAABsAAAAihlKcjJ5yz+o2mPn3oyOPwAAAD+UCQAAAAAAAAGpAQAAbAAAAMhmQ1LRKMs/DrOP5BhokD8AAAA/pAkAAAAAAAABqgEAAGwAAABGmuk8O/PKP8l4bVXCiZE/AAAAP6QJAAAAAAAAAasBAABsAAAARAE2Eg+Iyj+DPkvGa6uSPwAAAD+0CQAAAAAAAAGsAQAAbAAAAAIbiQdEbco/gz5Lxmurkj8AAAA/tAkAAAAAAAABrQEAAGwAAACATi/yrTfKPz0EKTcVzZM/AAAAP8MJAAAAAAAAAa4BAABsAAAAPmiC5+Icyj/4yQaovu6UPwAAAD/TCQAAAAAAAAGvAQAAbAAAAACC1dwXAso/+MkGqL7ulD8AAAA/0wkAAAAAAAABsAEAAGwAAAC+myjSTOfJP7KP5BhoEJY/AAAAP54KAAAAAAAAAbEBAABsAAAAPM/OvLaxyT+yj+QYaBCWPwAAAD+uCgAAAAAAAAGyAQAAbAAAAProIbLrlsk/so/kGGgQlj8AAAA/vQoAAAAAAAABswEAAGwAAAC6AnWnIHzJP2xVwokRMpc/AAAAP80KAAAAAAAAAbQBAABsAAAAeBzInFVhyT9sVcKJETKXPwAAAD/7CgAAAAAAAAG1AQAAbAAAADg2G5KKRsk/bFXCiREylz8AAAA/GwsAAAAAAAABtgEAAGwAAAD4T26HvyvJP2xVwokRMpc/AAAAPxsLAAAAAAAAAbcBAABsAAAAtmnBfPQQyT9sVcKJETKXPwAAAD8qCwAAAAAAAAG4AQAAbAAAAHSDFHIp9sg/bFXCiREylz8AAAA/SgsAAAAAAAABuQEAAGwAAAA0nWdnXtvIP2xVwokRMpc/AAAAP1kLAAAAAAAAAboBAABsAAAA9La6XJPAyD+yj+QYaBCWPwAAAD9pCwAAAAAAAAG7AQAAbAAAALLQDVLIpcg/so/kGGgQlj8AAAA/aQsAAAAAAAABvAEAAGwAAABy6mBH/YrIP7KP5BhoEJY/AAAAP/ULAAAAAAAAAb0BAABsAAAAMAS0PDJwyD+yj+QYaBCWPwAAAD8FDAAAAAAAAAG+AQAAbAAAAPAdBzJnVcg/so/kGGgQlj8AAAA/FQwAAAAAAAABvwEAAGwAAACwN1onnDrIP7KP5BhoEJY/AAAAPyQMAAAAAAAAAcABAABsAAAAblGtHNEfyD+yj+QYaBCWPwAAAD80DAAAAAAAAAHBAQAAbAAAAOyEUwc76sc/bFXCiREylz8AAAA/NAwAAAAAAAABwgEAAGwAAACsnqb8b8/HPycboPq6U5g/AAAAP0QMAAAAAAAAAcMBAABsAAAAarj58aS0xz8nG6D6ulOYPwAAAD9EDAAAAAAAAAHEAQAAbAAAACrSTOfZmcc/4eB9a2R1mT8AAAA/RAwAAAAAAAABxQEAAGwAAADo65/cDn/HP+HgfWtkdZk/AAAAP1MMAAAAAAAAAcYBAABsAAAA6Ouf3A5/xz+bplvcDZeaPwAAAD9jDAAAAAAAAAHHAQAAbAAAAKgF89FDZMc/V2w5Tbe4mz8AAAA/YwwAAAAAAAAByAEAAGwAAABoH0bHeEnHP1dsOU23uJs/AAAAP3IMAAAAAAAAAckBAABsAAAAaB9Gx3hJxz8RMhe+YNqcPwAAAD+hDAAAAAAAAAHKAQAAbAAAAOZS7LHiE8c/hb3Sn7Mdnz8AAAA/sQwAAAAAAAABywEAAGwAAADmUuyx4hPHP30kx0CDsKA/AAAAP7EMAAAAAAAAAcwBAABsAAAApGw/pxf5xj9bBzb5V0GhPwAAAD/BDAAAAAAAAAHNAQAAbAAAAGSGkpxM3sY/Fc0TagFjoj8AAAA/wQwAAAAAAAABzgEAAGwAAABkhpKcTN7GP8+S8dqqhKM/AAAAP9AMAAAAAAAAAc8BAABsAAAAI6DlkYHDxj+KWM9LVKakPwAAAD/QDAAAAAAAAAHQAQAAbAAAAOK5OIe2qMY/IQEcddJYpj8AAAA/4AwAAAAAAAAB0QEAAGwAAACg04t8643GP/7jii2n6aY/AAAAP+AMAAAAAAAAAdIBAABsAAAAoNOLfOuNxj+5qWieUAuoPwAAAD/vDAAAAAAAAAHTAQAAbAAAAKDTi3zrjcY/c29GD/osqT8AAAA/7wwAAAAAAAAB1AEAAGwAAABg7d5xIHPGPwsYkzh436o/AAAAP/8MAAAAAAAAAdUBAABsAAAAHwcyZ1VYxj+iwN9h9pGsPwAAAD8PDQAAAAAAAAHWAQAAbAAAAN4ghVyKPcY/XYa90p+zrT8AAAA/Dw0AAAAAAAAB1wEAAGwAAADeIIVcij3GP/UuCvwdZq8/AAAAPw8NAAAAAAAAAdgBAABsAAAA3iCFXIo9xj9X+nO240OwPwAAAD8eDQAAAAAAAAHZAQAAbAAAAJ462FG/IsY/NN3ibrjUsD8AAAA/Hg0AAAAAAAAB2gEAAGwAAABcVCtH9AfGP4AxiYP3rbE/AAAAPy4NAAAAAAAAAdsBAABsAAAAXFQrR/QHxj/MhS+YNoeyPwAAAD8uDQAAAAAAAAHcAQAAbAAAAFxUK0f0B8Y/qWieUAsYsz8AAAA/Pg0AAAAAAAAB3QEAAGwAAABcVCtH9AfGP4ZLDQngqLM/AAAAP00NAAAAAAAAAd4BAABsAAAAXFQrR/QHxj9jLnzBtDm0PwAAAD9NDQAAAAAAAAHfAQAAbAAAAFxUK0f0B8Y/0p+zHR+CtD8AAAA/TQ0AAAAAAAAB4AEAAGwAAABcVCtH9AfGP0AR63mJyrQ/AAAAP10NAAAAAAAAAeEBAABsAAAAXFQrR/QHxj+vgiLW8xK1PwAAAD9sDQAAAAAAAAHiAQAAbAAAAFxUK0f0B8Y/HvRZMl5btT8AAAA/bA0AAAAAAAAB4wEAAGwAAABcVCtH9AfGP/vWyOoy7LU/AAAAP3wNAAAAAAAAAeQBAABsAAAAXFQrR/QHxj9qSABHnTS2PwAAAD+bDQAAAAAAAAHlAQAAbAAAAFxUK0f0B8Y/Rytv/3HFtj8AAAA/2g0AAAAAAAAB5gEAAGwAAACeOthRvyLGPyQO3rdGVrc/AAAAP9oNAAAAAAAAAecBAABsAAAA3iCFXIo9xj8B8UxwG+e3PwAAAD/pDQAAAAAAAAHoAQAAbAAAAB8HMmdVWMY/b2KEzIUvuD8AAAA/6Q0AAAAAAAAB6QEAAGwAAABg7d5xIHPGP01F84RawLg/AAAAP/kNAAAAAAAAAeoBAABsAAAAoNOLfOuNxj+8tirhxAi5PwAAAD/5DQAAAAAAAAHrAQAAbAAAAOK5OIe2qMY/vLYq4cQIuT8AAAA/CQ4AAAAAAAAB7AEAAGwAAADiuTiHtqjGPyooYj0vUbk/AAAAPwkOAAAAAAAAAe0BAABsAAAAZIaSnEzexj8qKGI9L1G5PwAAAD+VDgAAAAAAAAHuAQAAbAAAAKRsP6cX+cY/KihiPS9RuT8AAAA/lQ4AAAAAAAAB7wEAAGwAAAAmOZm8rS7HPyooYj0vUbk/AAAAP6UOAAAAAAAAAfABAABsAAAAaB9Gx3hJxz8qKGI9L1G5PwAAAD+1DgAAAAAAAAHxAQAAbAAAAKgF89FDZMc/KihiPS9RuT8AAAA/tQ4AAAAAAAAB8gEAAGwAAADo65/cDn/HPyooYj0vUbk/AAAAP8QOAAAAAAAAAfMBAABsAAAAKtJM59mZxz8qKGI9L1G5PwAAAD/EDgAAAAAAAAH0AQAAbAAAAGq4+fGktMc/KihiPS9RuT8AAAA/1A4AAAAAAAAB9QEAAGwAAADshFMHO+rHPyooYj0vUbk/AAAAP9QOAAAAAAAAAfYBAABsAAAAblGtHNEfyD8qKGI9L1G5PwAAAD/jDgAAAAAAAAH3AQAAbAAAALA3WiecOsg/KihiPS9RuT8AAAA/4w4AAAAAAAAB+AEAAGwAAAAwBLQ8MnDIPyooYj0vUbk/AAAAP/MOAAAAAAAAAfkBAABsAAAAcupgR/2KyD8qKGI9L1G5PwAAAD/zDgAAAAAAAAH6AQAAbAAAALLQDVLIpcg/KihiPS9RuT8AAAA/Eg8AAAAAAAAB+wEAAGwAAAD0trpck8DIPyooYj0vUbk/AAAAPzgPAAAAAAAAAfwBAABsAAAANJ1nZ17byD+8tirhxAi5PwAAAD9XDwAAAAAAAAH9AQAAbAAAAHSDFHIp9sg/vLYq4cQIuT8AAAA/Zw8AAAAAAAAB/gEAAGwAAAC8bpnFMDHjP4M+S8Zrq5I/AAAAPwAAAAAAAAAAAf8BAABsAAAAvG6ZxTAx4z89BCk3Fc2TPwAAAD+5AAAAAAAAAAEAAgAAbAAAALxumcUwMeM/Jxug+rpTmD8AAAA/yQAAAAAAAAABAQIAAGwAAAC8bpnFMDHjP5umW9wNl5o/AAAAP9gAAAAAAAAAAQICAABsAAAAvG6ZxTAx4z8RMhe+YNqcPwAAAD/YAAAAAAAAAAEDAgAAbAAAALxumcUwMeM/y/f0Lgr8nT8AAAA/2AAAAAAAAAABBAIAAGwAAAC8bpnFMDHjP6BBWIiuH6A/AAAAP+gAAAAAAAAAAQUCAABsAAAAvG6ZxTAx4z9bBzb5V0GhPwAAAD/oAAAAAAAAAAEGAgAAbAAAALxumcUwMeM/Fc0TagFjoj8AAAA/+AAAAAAAAAABBwIAAGwAAAC8bpnFMDHjP/KvgiLW86I/AAAAPwcBAAAAAAAAAQgCAABsAAAAvG6ZxTAx4z+tdWCTfxWkPwAAAD8HAQAAAAAAAAEJAgAAbAAAALxumcUwMeM/iljPS1SmpD8AAAA/FwEAAAAAAAABCgIAAGwAAAC8bpnFMDHjP2c7PgQpN6U/AAAAPxcBAAAAAAAAAQsCAABsAAAAvG6ZxTAx4z9EHq28/celPwAAAD8mAQAAAAAAAAEMAgAAbAAAALxumcUwMeM//uOKLafppj8AAAA/JgEAAAAAAAABDQIAAGwAAAC8bpnFMDHjP9zG+eV7eqc/AAAAPzYBAAAAAAAAAQ4CAABsAAAAvG6ZxTAx4z+WjNdWJZyoPwAAAD82AQAAAAAAAAEPAgAAbAAAALxumcUwMeM/c29GD/osqT8AAAA/RgEAAAAAAAABEAIAAGwAAAC8bpnFMDHjPwsYkzh436o/AAAAP0YBAAAAAAAAARECAABsAAAAvG6ZxTAx4z/F3XCpIQGsPwAAAD9VAQAAAAAAAAESAgAAbAAAALxumcUwMeM/f6NOGssirT8AAAA/VQEAAAAAAAABEwIAAGwAAAC8bpnFMDHjPztpLIt0RK4/AAAAP2UBAAAAAAAAARQCAABsAAAAvG6ZxTAx4z/1Lgr8HWavPwAAAD9lAQAAAAAAAAEVAgAAbAAAAEyoRIjjN+M/V/pztuNDsD8AAAA/dQEAAAAAAAABFgIAAGwAAABMqESI4zfjPzTd4m641LA/AAAAP3UBAAAAAAAAARcCAABsAAAATKhEiOM34z+jThrLIh2xPwAAAD+EAQAAAAAAAAEYAgAAbAAAAEyoRIjjN+M/gDGJg/etsT8AAAA/hAEAAAAAAAABGQIAAGwAAABMqESI4zfjP+6iwN9h9rE/AAAAP5QBAAAAAAAAARoCAABsAAAATKhEiOM34z/MhS+YNoeyPwAAAD+UAQAAAAAAAAEbAgAAbAAAAEyoRIjjN+M/O/dm9KDPsj8AAAA/owEAAAAAAAABHAIAAGwAAABMqESI4zfjPxja1ax1YLM/AAAAP6MBAAAAAAAAAR0CAABsAAAA3OHvSpY+4z+GSw0J4KizPwAAAD+zAQAAAAAAAAEeAgAAbAAAANzh70qWPuM/9bxEZUrxsz8AAAA/swEAAAAAAAABHwIAAGwAAADc4e9Klj7jP2MufMG0ObQ/AAAAP8MBAAAAAAAAASACAABsAAAA3OHvSpY+4z/Sn7MdH4K0PwAAAD/SAQAAAAAAAAEhAgAAbAAAANzh70qWPuM/QBHreYnKtD8AAAA/jgIAAAAAAAABIgIAAGwAAADc4e9Klj7jPx70WTJeW7U/AAAAP44CAAAAAAAAASMCAABsAAAA3OHvSpY+4z+NZZGOyKO1PwAAAD+dAgAAAAAAAAEkAgAAbAAAANzh70qWPuM/+9bI6jLstT8AAAA/rQIAAAAAAAABJQIAAGwAAADc4e9Klj7jP2pIAEedNLY/AAAAP60CAAAAAAAAASYCAABsAAAA3OHvSpY+4z/YuTejB322PwAAAD/GAgAAAAAAAAEnAgAAbAAAANzh70qWPuM/Rytv/3HFtj8AAAA/1QIAAAAAAAABKAIAAGwAAADc4e9Klj7jPyQO3rdGVrc/AAAAP9UCAAAAAAAAASkCAABsAAAA3OHvSpY+4z+SfxUUsZ63PwAAAD/lAgAAAAAAAAEqAgAAbAAAANzh70qWPuM/AfFMcBvntz8AAAA/5QIAAAAAAAABKwIAAGwAAADc4e9Klj7jP29ihMyFL7g/AAAAP2IDAAAAAAAAASwCAABsAAAA3OHvSpY+4z/f07so8He4PwAAAD/vAwAAAAAAAAEtAgAAbAAAAOQK1J2C8OU//Zzt+BCkzD8AAAA/AAAAAAAAAAABLgIAAGwAAADCl30YHePlP0fk0crbf8w/AAAAP6wAAAAAAAAAAS8CAABsAAAAMl7SVWrc5T+PK7acplvMPwAAAD+sAAAAAAAAAAEwAgAAbAAAAKIkJ5O31eU/2HKabnE3zD8AAAA/vAAAAAAAAAABMQIAAGwAAACCsdANUsjlPyC6fkA8E8w/AAAAP7wAAAAAAAAAATICAABsAAAA8nclS5/B5T9pAWMSB+/LPwAAAD/LAAAAAAAAAAEzAgAAbAAAAGI+eojsuuU/skhH5NHKyz8AAAA/ywAAAAAAAAABNAIAAGwAAADSBM/FObTlP7JIR+TRyss/AAAAP9sAAAAAAAAAATUCAABsAAAAQMsjA4et5T/6jyu2nKbLPwAAAD8ZAQAAAAAAAAE2AgAAbAAAALCReEDUpuU/+o8rtpymyz8AAAA/KQEAAAAAAAABNwIAAGwAAAAgWM19IaDlP0PXD4hngss/AAAAPzkBAAAAAAAAATgCAABsAAAAkB4iu26Z5T9D1w+IZ4LLPwAAAD9IAQAAAAAAAAE5AgAAbAAAAADldvi7kuU/jB70WTJeyz8AAAA/WAEAAAAAAAABOgIAAGwAAADgcSBzVoXlP4we9FkyXss/AAAAP1gBAAAAAAAAATsCAABsAAAAUDh1sKN+5T/VZdgr/TnLPwAAAD9oAQAAAAAAAAE8AgAAbAAAADDFHis+ceU/1WXYK/05yz8AAAA/aAEAAAAAAAABPQIAAGwAAAAOUsil2GPlP9Vl2Cv9Ocs/AAAAP2gBAAAAAAAAAT4CAABsAAAA7t5xIHNW5T/VZdgr/TnLPwAAAD9yAQAAAAAAAAE/AgAAbAAAAF6lxl3AT+U/1WXYK/05yz8AAAA/ggEAAAAAAAABQAIAAGwAAADOaxubDUnlP9Vl2Cv9Ocs/AAAAP+ABAAAAAAAAAUECAABsAAAArPjEFag75T/VZdgr/TnLPwAAAD/gAQAAAAAAAAFCAgAAbAAAAB6/GVP1NOU/1WXYK/05yz8AAAA/7wEAAAAAAAABQwIAAGwAAAD8S8PNjyflP9Vl2Cv9Ocs/AAAAP+8BAAAAAAAAAUQCAABsAAAAbBIYC90g5T/VZdgr/TnLPwAAAD//AQAAAAAAAAFFAgAAbAAAANzYbEgqGuU/1WXYK/05yz8AAAA//wEAAAAAAAABRgIAAGwAAABMn8GFdxPlP9Vl2Cv9Ocs/AAAAPw4CAAAAAAAAAUcCAABsAAAAvGUWw8QM5T/VZdgr/TnLPwAAAD98AgAAAAAAAAFIAgAAbAAAACwsawASBuU/1WXYK/05yz8AAAA/ugIAAAAAAAABSQIAAGwAAAAKuRR7rPjkP9Vl2Cv9Ocs/AAAAP8oCAAAAAAAAAUoCAABsAAAA7EW+9Ubr5D/VZdgr/TnLPwAAAD/KAgAAAAAAAAFLAgAAbAAAAKpfEet70OQ/1WXYK/05yz8AAAA/2gIAAAAAAAABTAIAAGwAAACK7LplFsPkP9Vl2Cv9Ocs/AAAAP9oCAAAAAAAAAU0CAABsAAAAaHlk4LC15D/VZdgr/TnLPwAAAD/pAgAAAAAAAAFOAgAAbAAAALjMYpiYoeQ/1WXYK/05yz8AAAA/6QIAAAAAAAABTwIAAGwAAAAok7fV5ZrkP9Vl2Cv9Ocs/AAAAP/kCAAAAAAAAAVACAABsAAAACCBhUICN5D/VZdgr/TnLPwAAAD/5AgAAAAAAAAFRAgAAbAAAAHjmtY3NhuQ/1WXYK/05yz8AAAA/CAMAAAAAAAABUgIAAGwAAABWc18IaHnkP9Vl2Cv9Ocs/AAAAPxgDAAAAAAAAAVMCAABsAAAAxjm0RbVy5D/VZdgr/TnLPwAAAD8YAwAAAAAAAAFUAgAAbAAAADYACYMCbOQ/1WXYK/05yz8AAAA/KAMAAAAAAAABVQIAAGwAAACmxl3AT2XkP9Vl2Cv9Ocs/AAAAPzcDAAAAAAAAAVYCAABsAAAAFo2y/Zxe5D/VZdgr/TnLPwAAAD+VAwAAAAAAAAFXAgAAbAAAAPQZXHg3UeQ/Ha28/ccVyz8AAAA/lQMAAAAAAAABWAIAAGwAAABm4LC1hErkPx2tvP3HFcs/AAAAP6UDAAAAAAAAAVkCAABsAAAARm1aMB895D8drbz9xxXLPwAAAD+0AwAAAAAAAAFaAgAAbAAAALQzr21sNuQ/Ha28/ccVyz8AAAA/tAMAAAAAAAABWwIAAGwAAACUwFjoBinkPx2tvP3HFcs/AAAAP8QDAAAAAAAAAVwCAABsAAAABIetJVQi5D8drbz9xxXLPwAAAD/EAwAAAAAAAAFdAgAAbAAAAHRNAmOhG+Q/Ha28/ccVyz8AAAA/1AMAAAAAAAABXgIAAGwAAADkE1eg7hTkPx2tvP3HFcs/AAAAP9QDAAAAAAAAAV8CAABsAAAAUtqr3TsO5D8drbz9xxXLPwAAAD/jAwAAAAAAAAFgAgAAbAAAAMKgABuJB+Q/Ha28/ccVyz8AAAA/4wMAAAAAAAABYQIAAGwAAACkLaqVI/rjPx2tvP3HFcs/AAAAP/MDAAAAAAAAAWICAABsAAAAgrpTEL7s4z8drbz9xxXLPwAAAD8CBAAAAAAAAAFjAgAAbAAAAGJH/YpY3+M/Ha28/ccVyz8AAAA/EgQAAAAAAAABZAIAAGwAAADSDVLIpdjjPx2tvP3HFcs/AAAAPxIEAAAAAAAAAWUCAABsAAAAQtSmBfPR4z8drbz9xxXLPwAAAD8iBAAAAAAAAAFmAgAAbAAAALCa+0JAy+M/Ha28/ccVyz8AAAA/IgQAAAAAAAABZwIAAGwAAAAgYVCAjcTjPx2tvP3HFcs/AAAAPzEEAAAAAAAAAWgCAABsAAAAAO75+ie34z8drbz9xxXLPwAAAD+uBAAAAAAAAAFpAgAAbAAAAOB6o3XCqeM/Ha28/ccVyz8AAAA/rgQAAAAAAAABagIAAGwAAAAwzqEtqpXjPx2tvP3HFcs/AAAAP74EAAAAAAAAAWsCAABsAAAADltLqESI4z8drbz9xxXLPwAAAD++BAAAAAAAAAFsAgAAbAAAAF6uSWAsdOM/Ha28/ccVyz8AAAA/zgQAAAAAAAABbQIAAGwAAADOdJ6deW3jPx2tvP3HFcs/AAAAP84EAAAAAAAAAW4CAABsAAAAHsicVWFZ4z8drbz9xxXLPwAAAD/dBAAAAAAAAAFvAgAAbAAAAP5URtD7S+M/Ha28/ccVyz8AAAA/3QQAAAAAAAABcAIAAGwAAADc4e9Klj7jPx2tvP3HFcs/AAAAP+0EAAAAAAAAAXECAABsAAAALDXuAn4q4z8drbz9xxXLPwAAAD/tBAAAAAAAAAFyAgAAbAAAAJz7QkDLI+M/Ha28/ccVyz8AAAA//AQAAAAAAAABcwIAAGwAAADqTkH4sg/jPx2tvP3HFcs/AAAAP/wEAAAAAAAAAXQCAABsAAAAytvqck0C4z8drbz9xxXLPwAAAD8MBQAAAAAAAAF1AgAAbAAAADqiP7Ca++I/Ha28/ccVyz8AAAA/DAUAAAAAAAABdgIAAGwAAACqaJTt5/TiPx2tvP3HFcs/AAAAPxwFAAAAAAAAAXcCAABsAAAAGi/pKjXu4j/VZdgr/TnLPwAAAD8cBQAAAAAAAAF4AgAAbAAAAGiC5+Ic2uI/1WXYK/05yz8AAAA/KwUAAAAAAAABeQIAAGwAAADYSDwgatPiP9Vl2Cv9Ocs/AAAAPysFAAAAAAAAAXoCAABsAAAASA+RXbfM4j/VZdgr/TnLPwAAAD87BQAAAAAAAAF7AgAAbAAAALjV5ZoExuI/1WXYK/05yz8AAAA/OwUAAAAAAAABfAIAAGwAAAAonDrYUb/iP9Vl2Cv9Ocs/AAAAP0sFAAAAAAAAAX0CAABsAAAAmGKPFZ+44j+MHvRZMl7LPwAAAD9LBQAAAAAAAAF+AgAAbAAAAAgp5FLsseI/jB70WTJeyz8AAAA/WgUAAAAAAAABfwIAAGwAAAB47ziQOaviP4we9FkyXss/AAAAP5kFAAAAAAAAAYACAABsAAAAWHziCtSd4j+MHvRZMl7LPwAAAD+ZBQAAAAAAAAGBAgAAbAAAAKbP4MK7ieI/jB70WTJeyz8AAAA/mQUAAAAAAAABggIAAGwAAABk6TO48G7iP4we9FkyXss/AAAAP5kFAAAAAAAAAYMCAABsAAAAJAOHrSVU4j+MHvRZMl7LPwAAAD+pBQAAAAAAAAGEAgAAbAAAAOQc2qJaOeI/jB70WTJeyz8AAAA/uQUAAAAAAAABhQIAAGwAAACiNi2Yjx7iP4we9FkyXss/AAAAP7kFAAAAAAAAAYYCAABsAAAAYlCAjcQD4j+MHvRZMl7LPwAAAD+5BQAAAAAAAAGHAgAAbAAAAJAwKMBG4uE/jB70WTJeyz8AAAA/yAUAAAAAAAABiAIAAGwAAABQSnu1e8fhP4we9FkyXss/AAAAP9gFAAAAAAAAAYkCAABsAAAAMNckMBa64T+MHvRZMl7LPwAAAD/YBQAAAAAAAAGKAgAAbAAAAO7wdyVLn+E/jB70WTJeyz8AAAA/5wUAAAAAAAABiwIAAGwAAAA+RHbdMovhP4we9FkyXss/AAAAP+cFAAAAAAAAAYwCAABsAAAArgrLGoCE4T+MHvRZMl7LPwAAAD/3BQAAAAAAAAGNAgAAbAAAAB7RH1jNfeE/jB70WTJeyz8AAAA/9wUAAAAAAAABjgIAAGwAAACOl3SVGnfhP4we9FkyXss/AAAAPwcGAAAAAAAAAY8CAABsAAAAbCQeELVp4T+MHvRZMl7LPwAAAD8HBgAAAAAAAAGQAgAAbAAAANzqck0CY+E/jB70WTJeyz8AAAA/FgYAAAAAAAABkQIAAGwAAABMsceKT1zhP4we9FkyXss/AAAAPxYGAAAAAAAAAZICAABsAAAAvHccyJxV4T+MHvRZMl7LPwAAAD8mBgAAAAAAAAGTAgAAbAAAAJwExkI3SOE/jB70WTJeyz8AAAA/JgYAAAAAAAABlAIAAGwAAAB6kW+90TrhP4we9FkyXss/AAAAPzYGAAAAAAAAAZUCAABsAAAA6lfE+h404T+MHvRZMl7LPwAAAD82BgAAAAAAAAGWAgAAbAAAAFweGThsLeE/jB70WTJeyz8AAAA/RQYAAAAAAAABlwIAAGwAAAAaOGwtoRLhP4we9FkyXss/AAAAP2QGAAAAAAAAAZgCAABsAAAAiv7Aau4L4T+MHvRZMl7LPwAAAD90BgAAAAAAAAGZAgAAbAAAAPrEFag7BeE/jB70WTJeyz8AAAA/dAYAAAAAAAABmgIAAGwAAABIGBRgI/HgP4we9FkyXss/AAAAP4QGAAAAAAAAAZsCAABsAAAAmGsSGAvd4D/VZdgr/TnLPwAAAD+TBgAAAAAAAAGcAgAAbAAAAFiFZQ1AwuA/Ha28/ccVyz8AAAA/kwYAAAAAAAABnQIAAGwAAACm2GPFJ67gPx2tvP3HFcs/AAAAP5MGAAAAAAAAAZ4CAABsAAAAZPK2ulyT4D9m9KDPkvHKPwAAAD+jBgAAAAAAAAGfAgAAbAAAALZFtXJEf+A/ZvSgz5Lxyj8AAAA/swYAAAAAAAABoAIAAGwAAADkJV2lxl3gP2b0oM+S8co/AAAAP7MGAAAAAAAAAaECAABsAAAAMnlbXa5J4D9m9KDPkvHKPwAAAD+zBgAAAAAAAAGiAgAAbAAAAPKSrlLjLuA/rzuFoV3Nyj8AAAA/wgYAAAAAAAABowIAAGwAAABC5qwKyxrgP687haFdzco/AAAAP9IGAAAAAAAAAaQCAABsAAAAkDmrwrIG4D+vO4WhXc3KPwAAAD/SBgAAAAAAAAGlAgAAbAAAAN+MqXqa8t8/rzuFoV3Nyj8AAAA/4QYAAAAAAAABpgIAAGwAAAC/GVP1NOXfP687haFdzco/AAAAP+EGAAAAAAAAAacCAABsAAAAvxlT9TTl3z9m9KDPkvHKPwAAAD/gBwAAAAAAAAGoAgAAbAAAAL8ZU/U05d8/Ha28/ccVyz8AAAA//wcAAAAAAAABqQIAAGwAAAC/GVP1NOXfP9Vl2Cv9Ocs/AAAAP/8HAAAAAAAAAaoCAABsAAAAvxlT9TTl3z+MHvRZMl7LPwAAAD//BwAAAAAAAAGrAgAAbAAAAL8ZU/U05d8/Q9cPiGeCyz8AAAA/DwgAAAAAAAABrAIAAGwAAAChpvxvz9ffP7JIR+TRyss/AAAAPw8IAAAAAAAAAa0CAABsAAAAoab8b8/X3z9pAWMSB+/LPwAAAD8fCAAAAAAAAAGuAgAAbAAAAKGm/G/P198/2HKabnE3zD8AAAA/HwgAAAAAAAABrwIAAGwAAAChpvxvz9ffP48rtpymW8w/AAAAPy4IAAAAAAAAAbACAABsAAAAoab8b8/X3z/9nO34EKTMPwAAAD8+CAAAAAAAAAGxAgAAbAAAAKGm/G/P198/tVUJJ0bIzD8AAAA/PggAAAAAAAABsgIAAGwAAAChpvxvz9ffPyTHQIOwEM0/AAAAP00IAAAAAAAAAbMCAABsAAAAoab8b8/X3z/af1yx5TTNPwAAAD9NCAAAAAAAAAG0AgAAbAAAAKGm/G/P198/kjh43xpZzT8AAAA/XQgAAAAAAAABtQIAAGwAAAChpvxvz9ffPwGqrzuFoc0/AAAAP10IAAAAAAAAAbYCAABsAAAAoab8b8/X3z9vG+eX7+nNPwAAAD9tCAAAAAAAAAG3AgAAbAAAAKGm/G/P198/J9QCxiQOzj8AAAA/bQgAAAAAAAABuAIAAGwAAAChpvxvz9ffP5VFOiKPVs4/AAAAP3wIAAAAAAAAAbkCAABsAAAAoab8b8/X3z9M/lVQxHrOPwAAAD98CAAAAAAAAAG6AgAAbAAAAKGm/G/P198/u2+NrC7Dzj8AAAA/jAgAAAAAAAABuwIAAGwAAAChpvxvz9ffP3Ioqdpj584/AAAAP4wIAAAAAAAAAbwCAABsAAAAoab8b8/X3z/hmeA2zi/PPwAAAD+cCAAAAAAAAAG9AgAAbAAAAKGm/G/P198/mVL8ZANUzz8AAAA/nAgAAAAAAAABvgIAAGwAAAChpvxvz9ffP08LGJM4eM8/AAAAP6sIAAAAAAAAAb8CAABsAAAAoab8b8/X3z8HxDPBbZzPPwAAAD+rCAAAAAAAAAHAAgAAbAAAAKGm/G/P198/dTVrHdjkzz8AAAA/uwgAAAAAAAABwQIAAGwAAAChpvxvz9ffPxd3w6WGBNA/AAAAP7sIAAAAAAAAAcICAABsAAAAoab8b8/X3z9zU9E8oRbQPwAAAD/KCAAAAAAAAAHDAgAAbAAAAKGm/G/P198/zi/f07so0D8AAAA/2ggAAAAAAAABxAIAAGwAAAChpvxvz9ffPyoM7WrWOtA/AAAAPwkJAAAAAAAAAcUCAABsAAAAoab8b8/X3z+G6PoB8UzQPwAAAD8JCQAAAAAAAAHGAgAAbAAAAKGm/G/P198/PaEWMCZx0D8AAAA/GQkAAAAAAAABxwIAAGwAAAChpvxvz9ffP/RZMl5bldA/AAAAPxkJAAAAAAAAAcgCAABsAAAAoab8b8/X3z+rEk6MkLnQPwAAAD8oCQAAAAAAAAHJAgAAbAAAAKGm/G/P198/vqd3UeDv0D8AAAA/OAkAAAAAAAABygIAAGwAAAChpvxvz9ffP3Zgk38VFNE/AAAAPzgJAAAAAAAAAcsCAABsAAAAoab8b8/X3z8tGa+tSjjRPwAAAD9HCQAAAAAAAAHMAgAAbAAAAL8ZU/U05d8/5NHK239c0T8AAAA/RwkAAAAAAAABzQIAAGwAAAC/GVP1NOXfP5yK5gm1gNE/AAAAP1cJAAAAAAAAAc4CAABsAAAA34ypepry3z9SQwI46qTRPwAAAD9XCQAAAAAAAAHPAgAAbAAAAN+MqXqa8t8/rh8QzwS30T8AAAA/ZwkAAAAAAAAB0AIAAGwAAADfjKl6mvLfPwr8HWYfydE/AAAAP2cJAAAAAAAAAdECAABsAAAA34ypepry3z9m2Cv9OdvRPwAAAD92CQAAAAAAAAHSAgAAbAAAAJA5q8KyBuA/Ztgr/Tnb0T8AAAA/FAoAAAAAAAAB0wIAAGwAAACyrAFIGBTgP2bYK/0529E/AAAAPxQKAAAAAAAAAdQCAABsAAAAQuasCssa4D9m2Cv9OdvRPwAAAD8kCgAAAAAAAAHVAgAAbAAAANIfWM19IeA/Ztgr/Tnb0T8AAAA/JAoAAAAAAAAB1gIAAGwAAABiWQOQMCjgP2bYK/0529E/AAAAPzMKAAAAAAAAAdcCAABsAAAAgsxZFZY14D9m2Cv9OdvRPwAAAD8zCgAAAAAAAAHYAgAAbAAAAKI/sJr7QuA/Ztgr/Tnb0T8AAAA/QwoAAAAAAAAB2QIAAGwAAAAyeVtdrkngP2bYK/0529E/AAAAP0MKAAAAAAAAAdoCAABsAAAAVOyx4hNX4D9m2Cv9OdvRPwAAAD9SCgAAAAAAAAHbAgAAbAAAAHRfCGh5ZOA/Ztgr/Tnb0T8AAAA/UgoAAAAAAAAB3AIAAGwAAACU0l7t3nHgPwr8HWYfydE/AAAAP2IKAAAAAAAAAd0CAABsAAAAtkW1ckR/4D8K/B1mH8nRPwAAAD9yCgAAAAAAAAHeAgAAbAAAAEZ/YDX3heA/CvwdZh/J0T8AAAA/cgoAAAAAAAAB3wIAAGwAAADWuAv4qYzgPwr8HWYfydE/AAAAP4EKAAAAAAAAAeACAABsAAAAZPK2ulyT4D+uHxDPBLfRPwAAAD+BCgAAAAAAAAHhAgAAbAAAAPYrYn0PmuA/rh8QzwS30T8AAAA/kQoAAAAAAAAB4gIAAGwAAACGZQ1AwqDgP64fEM8Et9E/AAAAP6EKAAAAAAAAAeMCAABsAAAAFp+4AnWn4D+uHxDPBLfRPwAAAD+wCgAAAAAAAAHkAgAAbAAAAKbYY8UnruA/rh8QzwS30T8AAAA/zwoAAAAAAAAB5QIAAGwAAAA2Eg+I2rTgP64fEM8Et9E/AAAAP+8KAAAAAAAAAeYCAABsAAAAxku6So274D+uHxDPBLfRPwAAAD8OCwAAAAAAAAHnAgAAbAAAAMZLukqNu+A/UkMCOOqk0T8AAAA/QgwAAAAAAAAB6AIAAGwAAABYhWUNQMLgP1JDAjjqpNE/AAAAP0IMAAAAAAAAAekCAABsAAAArJ6m/G/Pxz8dkUcrb//RPwAAAD8AAAAAAAAAAAHqAgAAbAAAAG5RrRzRH8g/HZFHK2//0T8AAAA/ywAAAAAAAAAB6wIAAGwAAABy6mBH/YrIPx2RRytv/9E/AAAAP98AAAAAAAAAAewCAABsAAAAdIMUcin2yD8dkUcrb//RPwAAAD/uAAAAAAAAAAHtAgAAbAAAADg2G5KKRsk/HZFHK2//0T8AAAA/7gAAAAAAAAAB7gIAAGwAAAD66CGy65bJP8K0OZRU7dE/AAAAP/4AAAAAAAAAAe8CAABsAAAAAILV3BcCyj/CtDmUVO3RPwAAAD/+AAAAAAAAAAHwAgAAbAAAAAIbiQdEbco/wrQ5lFTt0T8AAAA/DgEAAAAAAAAB8QIAAGwAAAAEtDwycNjKP8K0OZRU7dE/AAAAPw4BAAAAAAAAAfICAABsAAAAihlKcjJ5yz/CtDmUVO3RPwAAAD8dAQAAAAAAAAHzAgAAbAAAAM6Yqqcp/8s/wrQ5lFTt0T8AAAA/LQEAAAAAAAAB9AIAAGwAAADUMV7SVWrMP8K0OZRU7dE/AAAAPy0BAAAAAAAAAfUCAABsAAAA1soR/YHVzD/CtDmUVO3RPwAAAD88AQAAAAAAAAH2AgAAbAAAANhjxSeuQM0/wrQ5lFTt0T8AAAA/PAEAAAAAAAAB9wIAAGwAAACcFsxHD5HNP8K0OZRU7dE/AAAAP0wBAAAAAAAAAfgCAABsAAAAoK9/cjv8zT/CtDmUVO3RPwAAAD9MAQAAAAAAAAH5AgAAbAAAAGRihpKcTM4/wrQ5lFTt0T8AAAA/XAEAAAAAAAAB+gIAAGwAAAAmFY2y/ZzOP8K0OZRU7dE/AAAAP1wBAAAAAAAAAfsCAABsAAAA6MeT0l7tzj/CtDmUVO3RPwAAAD9rAQAAAAAAAAH8AgAAbAAAAGqU7ef0Is8/wrQ5lFTt0T8AAAA/awEAAAAAAAAB/QIAAGwAAADsYEf9iljPP8K0OZRU7dE/AAAAP3sBAAAAAAAAAf4CAABsAAAAbi2hEiGOzz/CtDmUVO3RPwAAAD97AQAAAAAAAAH/AgAAbAAAAK4TTh3sqM8/wrQ5lFTt0T8AAAA/iwEAAAAAAAABAAMAAGwAAAByxlQ9TfnPP8K0OZRU7dE/AAAAP4sBAAAAAAAAAQEDAABsAAAAWdYAJAwK0D/CtDmUVO3RPwAAAD+aAQAAAAAAAAECAwAAbAAAAHpJV6lxF9A/wrQ5lFTt0T8AAAA/mgEAAAAAAAABAwMAAGwAAADbolo5oj/QP8K0OZRU7dE/AAAAP6oBAAAAAAAAAQQDAABsAAAA+xWxvgdN0D/CtDmUVO3RPwAAAD+5AQAAAAAAAAEFAwAAbAAAADz8XcnSZ9A/wrQ5lFTt0T8AAAA/uQEAAAAAAAABBgMAAGwAAAB94grUnYLQP8K0OZRU7dE/AAAAP7kBAAAAAAAAAQcDAABsAAAAvsi33mid0D/CtDmUVO3RPwAAAD/JAQAAAAAAAAEIAwAAbAAAAN87DmTOqtA/wrQ5lFTt0T8AAAA/yQEAAAAAAAABCQMAAGwAAAA/lRH0/tLQP8K0OZRU7dE/AAAAP9kBAAAAAAAAAQoDAABsAAAAgXu+/snt0D/CtDmUVO3RPwAAAD/ZAQAAAAAAAAELAwAAbAAAAOHUwY76FdE/wrQ5lFTt0T8AAAA/6AEAAAAAAAABDAMAAGwAAACFFHIp9ljRP8K0OZRU7dE/AAAAP+gBAAAAAAAAAQ0DAABsAAAAJ1QixPGb0T/CtDmUVO3RPwAAAD/4AQAAAAAAAAEOAwAAbAAAAKggfNmH0dE/wrQ5lFTt0T8AAAA/+AEAAAAAAAABDwMAAGwAAABKYCx0gxTSP8K0OZRU7dE/AAAAPwgCAAAAAAAAARADAABsAAAAzSyGiRlK0j/CtDmUVO3RPwAAAD8XAgAAAAAAAAERAwAAbAAAAE75356vf9I/wrQ5lFTt0T8AAAA/FwIAAAAAAAABEgMAAGwAAACvUuMu4KfSP8K0OZRU7dE/AAAAPycCAAAAAAAAARMDAABsAAAA8DiQOavC0j/CtDmUVO3RPwAAAD8nAgAAAAAAAAEUAwAAbAAAABGs5r4Q0NI/wrQ5lFTt0T8AAAA/NgIAAAAAAAABFQMAAGwAAAAxHz1Edt3SP8K0OZRU7dE/AAAAP0YCAAAAAAAAARYDAABsAAAAcQXqTkH40j/CtDmUVO3RPwAAAD+FAgAAAAAAAAEXAwAAbAAAAJJ4QNSmBdM/wrQ5lFTt0T8AAAA/hQIAAAAAAAABGAMAAGwAAAD00UNk1y3TP8K0OZRU7dE/AAAAP5QCAAAAAAAAARkDAABsAAAAVStH9AdW0z/CtDmUVO3RPwAAAD+UAgAAAAAAAAEaAwAAbAAAALeESoQ4ftM/wrQ5lFTt0T8AAAA/pAIAAAAAAAABGwMAAGwAAAD3aveOA5nTP8K0OZRU7dE/AAAAP6QCAAAAAAAAARwDAABsAAAAOFGkmc6z0z/CtDmUVO3RPwAAAD+zAgAAAAAAAAEdAwAAbAAAAFnE+h40wdM/wrQ5lFTt0T8AAAA/swIAAAAAAAABHgMAAGwAAAB5N1Gkmc7TP8K0OZRU7dE/AAAAPwUDAAAAAAAAAR8DAABsAAAAuh3+rmTp0z/CtDmUVO3RPwAAAD8kAwAAAAAAAAEgAwAAbAAAANqQVDTK9tM/wrQ5lFTt0T8AAAA/JAMAAAAAAAABIQMAAGwAAAAbdwE/lRHUP8K0OZRU7dE/AAAAPzQDAAAAAAAAASIDAABsAAAAXV2uSWAs1D/CtDmUVO3RPwAAAD80AwAAAAAAAAEjAwAAbAAAAHzQBM/FOdQ/wrQ5lFTt0T8AAAA/QwMAAAAAAAABJAMAAGwAAACdQ1tUK0fUP8K0OZRU7dE/AAAAP0MDAAAAAAAAASUDAABsAAAAvrax2ZBU1D/CtDmUVO3RPwAAAD9jAwAAAAAAAAEmAwAAbAAAAP+cXuRbb9Q/wrQ5lFTt0T8AAAA/wAMAAAAAAAABJwMAAGwAAAA/gwvvJorUP8K0OZRU7dE/AAAAP9ADAAAAAAAAASgDAABsAAAAgGm4+fGk1D/CtDmUVO3RPwAAAD/QAwAAAAAAAAEpAwAAbAAAAOLCu4kizdQ/wrQ5lFTt0T8AAAA/4AMAAAAAAAABKgMAAGwAAABkjxWfuALVP8K0OZRU7dE/AAAAP+8DAAAAAAAAASsDAABsAAAAhAJsJB4Q1T/CtDmUVO3RPwAAAD/vAwAAAAAAAAEsAwAAbAAAAMToGC/pKtU/wrQ5lFTt0T8AAAA//wMAAAAAAAABLQMAAGwAAAAGz8U5tEXVP8K0OZRU7dE/AAAAP/8DAAAAAAAAAS4DAABsAAAAJkIcvxlT1T/CtDmUVO3RPwAAAD8PBAAAAAAAAAEvAwAAbAAAAGcoycnkbdU/wrQ5lFTt0T8AAAA/HgQAAAAAAAABMAMAAGwAAACHmx9PSnvVP8K0OZRU7dE/AAAAPx4EAAAAAAAAATEDAABsAAAAqA521K+I1T/CtDmUVO3RPwAAAD8uBAAAAAAAAAEyAwAAbAAAAMiBzFkVltU/wrQ5lFTt0T8AAAA/PQQAAAAAAAABMwMAAGwAAAAKaHlk4LDVP8K0OZRU7dE/AAAAPz0EAAAAAAAAATQDAABsAAAAKtvP6UW+1T/CtDmUVO3RPwAAAD89BAAAAAAAAAE1AwAAbAAAAGrBfPQQ2dU/wrQ5lFTt0T8AAAA/TQQAAAAAAAABNgMAAGwAAACLNNN5dubVP8K0OZRU7dE/AAAAP10EAAAAAAAAATcDAABsAAAArKcp/9vz1T/CtDmUVO3RPwAAAD9sBAAAAAAAAAE4AwAAbAAAAMwagIRBAdY/Ztgr/Tnb0T8AAAA/bAQAAAAAAAABOQMAAGwAAADtjdYJpw7WP2bYK/0529E/AAAAP3wEAAAAAAAAAToDAABsAAAALXSDFHIp1j9m2Cv9OdvRPwAAAD/KBAAAAAAAAAE7AwAAbAAAAG5aMB89RNY/CvwdZh/J0T8AAAA/2gQAAAAAAAABPAMAAGwAAACPzYakolHWPwr8HWYfydE/AAAAP9oEAAAAAAAAAT0DAABsAAAArkDdKQhf1j+uHxDPBLfRPwAAAD/pBAAAAAAAAAE+AwAAbAAAABCa4Lk4h9Y/rh8QzwS30T8AAAA/0wYAAAAAAAABPwMAAGwAAABx8+NJaa/WP64fEM8Et9E/AAAAP9MGAAAAAAAAAUADAABsAAAAkmY6z8681j9SQwI46qTRPwAAAD/jBgAAAAAAAAFBAwAAbAAAALLZkFQ0ytY/UkMCOOqk0T8AAAA/4wYAAAAAAAABQgMAAGwAAAD0vz1f/+TWP1JDAjjqpNE/AAAAP/MGAAAAAAAAAUMDAABsAAAAFDOU5GTy1j/3ZvSgz5LRPwAAAD/zBgAAAAAAAAFEAwAAbAAAADSm6mnK/9Y/92b0oM+S0T8AAAA/AgcAAAAAAAABRQMAAGwAAABUGUHvLw3XP/dm9KDPktE/AAAAPwIHAAAAAAAAAUYDAABsAAAAdYyXdJUa1z/3ZvSgz5LRPwAAAD8fBwAAAAAAAAFHAwAAbAAAAHWMl3SVGtc/nIrmCbWA0T8AAAA/HwcAAAAAAAABSAMAAGwAAACW/+35+ifXP5yK5gm1gNE/AAAAPy4HAAAAAAAAAUkDAABsAAAA2DY2G5KK5j+1VQknRsjMPwAAAD8AAAAAAAAAAAFKAwAAbAAAANg2NhuSiuY/bA4lVXvszD8AAAA/nAAAAAAAAAABSwMAAGwAAADYNjYbkormPyTHQIOwEM0/AAAAP5wAAAAAAAAAAUwDAABsAAAA2DY2G5KK5j+SOHjfGlnNPwAAAD+rAAAAAAAAAAFNAwAAbAAAANg2NhuSiuY/AaqvO4WhzT8AAAA/qwAAAAAAAAABTgMAAGwAAADYNjYbkormP7hiy2m6xc0/AAAAP7sAAAAAAAAAAU8DAABsAAAAaHDh3USR5j9vG+eX7+nNPwAAAD/LAAAAAAAAAAFQAwAAbAAAAGhw4d1EkeY/3owe9Fkyzj8AAAA/ywAAAAAAAAABUQMAAGwAAABocOHdRJHmP5VFOiKPVs4/AAAAP9oAAAAAAAAAAVIDAABsAAAA+KmMoPeX5j9M/lVQxHrOPwAAAD/aAAAAAAAAAAFTAwAAbAAAAPipjKD3l+Y/BLdxfvmezj8AAAA/6gAAAAAAAAABVAMAAGwAAAD4qYyg95fmP7tvjawuw84/AAAAP+oAAAAAAAAAAVUDAABsAAAA+KmMoPeX5j9yKKnaY+fOPwAAAD/6AAAAAAAAAAFWAwAAbAAAAPipjKD3l+Y/KeHECJkLzz8AAAA/CQEAAAAAAAABVwMAAGwAAAD4qYyg95fmP+GZ4DbOL88/AAAAPzgBAAAAAAAAAVgDAABsAAAA+KmMoPeX5j+ZUvxkA1TPPwAAAD84AQAAAAAAAAFZAwAAbAAAAPipjKD3l+Y/TwsYkzh4zz8AAAA/VAEAAAAAAAABWgMAAGwAAAD4qYyg95fmP718T++iwM8/AAAAP1QBAAAAAAAAAVsDAABsAAAA+KmMoPeX5j91NWsd2OTPPwAAAD9jAQAAAAAAAAFcAwAAbAAAAPipjKD3l+Y/F3fDpYYE0D8AAAA/YwEAAAAAAAABXQMAAGwAAAD4qYyg95fmP84v39O7KNA/AAAAP3MBAAAAAAAAAV4DAABsAAAA+KmMoPeX5j8qDO1q1jrQPwAAAD+DAQAAAAAAAAFfAwAAbAAAAPipjKD3l+Y/c1PRPKEW0D8AAAA/HwIAAAAAAAABYAMAAGwAAAD4qYyg95fmPxd3w6WGBNA/AAAAPy4CAAAAAAAAAWEDAABsAAAA+KmMoPeX5j91NWsd2OTPPwAAAD8uAgAAAAAAAAFiAwAAbAAAAPipjKD3l+Y/vXxP76LAzz8AAAA/PgIAAAAAAAABYwMAAGwAAAD4qYyg95fmP08LGJM4eM8/AAAAPz4CAAAAAAAAAWQDAABsAAAA+KmMoPeX5j8p4cQImQvPPwAAAD9OAgAAAAAAAAFlAwAAbAAAAPipjKD3l+Y/BLdxfvmezj8AAAA/TgIAAAAAAAABZgMAAGwAAAD4qYyg95fmP5VFOiKPVs4/AAAAP10CAAAAAAAAAWcDAABsAAAA+KmMoPeX5j8n1ALGJA7OPwAAAD9dAgAAAAAAAAFoAwAAbAAAAPipjKD3l+Y/AaqvO4WhzT8AAAA/bQIAAAAAAAABaQMAAGwAAAD4qYyg95fmP0nxkw1Qfc0/AAAAP20CAAAAAAAAAWoDAABsAAAA+KmMoPeX5j+SOHjfGlnNPwAAAD99AgAAAAAAAAFrAwAAbAAAAPipjKD3l+Y/2n9cseU0zT8AAAA/fQIAAAAAAAABbAMAAGwAAAD4qYyg95fmPyTHQIOwEM0/AAAAP5wCAAAAAAAAAW0DAABsAAAAaHDh3USR5j8kx0CDsBDNPwAAAD9nAwAAAAAAAAFuAwAAbAAAAGhw4d1EkeY/2n9cseU0zT8AAAA/hgMAAAAAAAABbwMAAGwAAADYNjYbkormP5I4eN8aWc0/AAAAP4YDAAAAAAAAAXADAABsAAAA2DY2G5KK5j9J8ZMNUH3NPwAAAD+VAwAAAAAAAAFxAwAAbAAAANg2NhuSiuY/AaqvO4WhzT8AAAA/pQMAAAAAAAABcgMAAGwAAABI/YpY34PmP7hiy2m6xc0/AAAAP6UDAAAAAAAAAXMDAABsAAAASP2KWN+D5j9vG+eX7+nNPwAAAD+1AwAAAAAAAAF0AwAAbAAAAEj9iljfg+Y/J9QCxiQOzj8AAAA/xAMAAAAAAAABdQMAAGwAAABsJB4QtWnhP/osGa+tStg/AAAAPwAAAAAAAAAAAXYDAABsAAAAbCQeELVp4T+eUAsYkzjYPwAAAD/LAAAAAAAAAAF3AwAAbAAAAI6XdJUad+E/nlALGJM42D8AAAA/6gAAAAAAAAABeAMAAGwAAAAe0R9YzX3hP55QCxiTONg/AAAAP+oAAAAAAAAAAXkDAABsAAAAPkR23TKL4T9DdP2AeCbYPwAAAD/6AAAAAAAAAAF6AwAAbAAAAF63zGKYmOE/Q3T9gHgm2D8AAAA/CQEAAAAAAAABewMAAGwAAAAOZM6qsKzhP0N0/YB4Jtg/AAAAPwkBAAAAAAAAAXwDAABsAAAAUEp7tXvH4T9DdP2AeCbYPwAAAD8ZAQAAAAAAAAF9AwAAbAAAAJAwKMBG4uE/55fv6V0U2D8AAAA/GQEAAAAAAAABfgMAAGwAAADSFtXKEf3hP4u74VJDAtg/AAAAPykBAAAAAAAAAX8DAABsAAAAgsPWEioR4j+Lu+FSQwLYPwAAAD8pAQAAAAAAAAGAAwAAbAAAAMKpgx31K+I/i7vhUkMC2D8AAAA/OAEAAAAAAAABgQMAAGwAAADkHNqiWjniPy/f07so8Nc/AAAAPzgBAAAAAAAAAYIDAABsAAAAJAOHrSVU4j8v39O7KPDXPwAAAD9IAQAAAAAAAAGDAwAAbAAAALQ8MnDYWuI/1ALGJA7e1z8AAAA/SAEAAAAAAAABhAMAAGwAAADWr4j1PWjiP9QCxiQO3tc/AAAAP1gBAAAAAAAAAYUDAABsAAAA9iLfeqN14j/UAsYkDt7XPwAAAD9YAQAAAAAAAAGGAwAAbAAAAIZcij1WfOI/eSa4jfPL1z8AAAA/ZwEAAAAAAAABhwMAAGwAAAAWljUACYPiP3kmuI3zy9c/AAAAP3cBAAAAAAAAAYgDAABsAAAAps/gwruJ4j95JriN88vXPwAAAD93AQAAAAAAAAGJAwAAbAAAADYJjIVukOI/eSa4jfPL1z8AAAA/hgEAAAAAAAABigMAAGwAAAA2CYyFbpDiPx1KqvbYudc/AAAAP4YBAAAAAAAAAYsDAABsAAAAWHziCtSd4j8dSqr22LnXPwAAAD+WAQAAAAAAAAGMAwAAbAAAAOi1jc2GpOI/HUqq9ti51z8AAAA/lgEAAAAAAAABjQMAAGwAAAB47ziQOaviPx1KqvbYudc/AAAAP7MBAAAAAAAAAY4DAABsAAAACCnkUuyx4j8dSqr22LnXPwAAAD+zAQAAAAAAAAGPAwAAbAAAAJhijxWfuOI/HUqq9ti51z8AAAA/wgEAAAAAAAABkAMAAGwAAAAonDrYUb/iPx1KqvbYudc/AAAAPyACAAAAAAAAAZEDAABsAAAAKJw62FG/4j/BbZxfvqfXPwAAAD8wAgAAAAAAAAGSAwAAbAAAALjV5ZoExuI/wW2cX76n1z8AAAA/MAIAAAAAAAABkwMAAGwAAABID5Fdt8ziP8FtnF++p9c/AAAAPz8CAAAAAAAAAZQDAABsAAAA2Eg8IGrT4j/BbZxfvqfXPwAAAD8/AgAAAAAAAAGVAwAAbAAAAGiC5+Ic2uI/wW2cX76n1z8AAAA/TwIAAAAAAAABlgMAAGwAAAD6u5Klz+DiP8FtnF++p9c/AAAAP08CAAAAAAAAAZcDAABsAAAAivU9aILn4j9lkY7Io5XXPwAAAD9ZAwAAAAAAAAGYAwAAbAAAAKpolO3n9OI/CrWAMYmD1z8AAAA/WQMAAAAAAAABmQMAAGwAAADK2+pyTQLjP67Ycppucdc/AAAAP2gDAAAAAAAAAZoDAABsAAAA6k5B+LIP4z+cQ0nVHjvXPwAAAD9oAwAAAAAAAAGbAwAAbAAAAArCl30YHeM/QGc7PgQp1z8AAAA/eAMAAAAAAAABnAMAAGwAAAC8bpnFMDHjP4iuHxDPBNc/AAAAP3gDAAAAAAAAAZ0DAABsAAAA3OHvSpY+4z8s0hF5tPLWPwAAAD+HAwAAAAAAAAGeAwAAbAAAAP5URtD7S+M/dRn2Sn/O1j8AAAA/hwMAAAAAAAABnwMAAGwAAAAeyJxVYVnjP2OEzIUvmNY/AAAAP5cDAAAAAAAAAaADAABsAAAAPjvz2sZm4z+ry7BX+nPWPwAAAD+XAwAAAAAAAAGhAwAAbAAAAM50np15beM/T++iwN9h1j8AAAA/pwMAAAAAAAABogMAAGwAAABerklgLHTjP5g2h5KqPdY/AAAAP6cDAAAAAAAAAaMDAABsAAAA7uf0It964z88Wnn7jyvWPwAAAD+2AwAAAAAAAAGkAwAAbAAAAH4hoOWRgeM/haFdzVoH1j8AAAA/xgMAAAAAAAABpQMAAGwAAAB+IaDlkYHjP87oQZ8l49U/AAAAP8YDAAAAAAAAAaYDAABsAAAADltLqESI4z9yDDQIC9HVPwAAAD/GAwAAAAAAAAGnAwAAbAAAAA5bS6hEiOM/u1MY2tWs1T8AAAA/1gMAAAAAAAABqAMAAGwAAAAOW0uoRIjjPwOb/KugiNU/AAAAP9YDAAAAAAAAAakDAABsAAAADltLqESI4z+ovu4UhnbVPwAAAD/lAwAAAAAAAAGqAwAAbAAAAA5bS6hEiOM/8QXT5lBS1T8AAAA/5QMAAAAAAAABqwMAAGwAAAAOW0uoRIjjPzlNt7gbLtU/AAAAP/UDAAAAAAAAAawDAABsAAAADltLqESI4z+ClJuK5gnVPwAAAD/1AwAAAAAAAAGtAwAAbAAAAA5bS6hEiOM/y9t/XLHl1D8AAAA/BAQAAAAAAAABrgMAAGwAAAAOW0uoRIjjPxMjZC58wdQ/AAAAPwQEAAAAAAAAAa8DAABsAAAADltLqESI4z+4RlaXYa/UPwAAAD8kBAAAAAAAAAGwAwAAbAAAAA5bS6hEiOM/XGpIAEed1D8AAAA/MwQAAAAAAAABsQMAAGwAAAB+IaDlkYHjPwCOOmksi9Q/AAAAP0MEAAAAAAAAAbIDAABsAAAA7uf0It964z+ksSzSEXnUPwAAAD9TBAAAAAAAAAGzAwAAbAAAAM50np15beM/StUeO/dm1D8AAAA/UwQAAAAAAAABtAMAAGwAAAA+O/PaxmbjP+74EKTcVNQ/AAAAP2IEAAAAAAAAAbUDAABsAAAAHsicVWFZ4z+SHAMNwkLUPwAAAD9iBAAAAAAAAAG2AwAAbAAAANzh70qWPuM/NkD1dacw1D8AAAA/cgQAAAAAAAABtwMAAGwAAAAKwpd9GB3jPyOry7BX+tM/AAAAP3IEAAAAAAAAAbgDAABsAAAAOqI/sJr74j9r8q+CItbTPwAAAD+BBAAAAAAAAAG5AwAAbAAAAGiC5+Ic2uI/ERai6wfE0z8AAAA/gQQAAAAAAAABugMAAGwAAAAonDrYUb/iP1ldhr3Sn9M/AAAAP5EEAAAAAAAAAbsDAABsAAAA6LWNzYak4j+ipGqPnXvTPwAAAD+RBAAAAAAAAAG8AwAAbAAAAKbP4MK7ieI/Rshc+IJp0z8AAAA/oQQAAAAAAAABvQMAAGwAAAD2It96o3XiP+rrTmFoV9M/AAAAP6EEAAAAAAAAAb4DAABsAAAA1q+I9T1o4j+OD0HKTUXTPwAAAD+wBAAAAAAAAAG/AwAAbAAAAEZ23TKLYeI/MzMzMzMz0z8AAAA/sAQAAAAAAAABwAMAAGwAAAC0PDJw2FriPzMzMzMzM9M/AAAAP8AEAAAAAAAAAcEDAABsAAAAJAOHrSVU4j8zMzMzMzPTPwAAAD/ABAAAAAAAAAHCAwAAbAAAAJTJ2+pyTeI/MzMzMzMz0z8AAAA/0AQAAAAAAAABwwMAAGwAAAB0VoVlDUDiPzMzMzMzM9M/AAAAP9AEAAAAAAAAAcQDAABsAAAA5Bzaolo54j8zMzMzMzPTPwAAAD/fBAAAAAAAAAHFAwAAbAAAAFTjLuCnMuI/MzMzMzMz0z8AAAA/3wQAAAAAAAABxgMAAGwAAAAycNhaQiXiPzMzMzMzM9M/AAAAP+8EAAAAAAAAAccDAABsAAAAEv2B1dwX4j8zMzMzMzPTPwAAAD/vBAAAAAAAAAHIAwAAbAAAAPKJK1B3CuI/MzMzMzMz0z8AAAA//gQAAAAAAAAByQMAAGwAAABC3SkIX/bhPzMzMzMzM9M/AAAAP/4EAAAAAAAAAcoDAABsAAAAkDAowEbi4T8zMzMzMzPTPwAAAD8OBQAAAAAAAAHLAwAAbAAAAMAQ0PLIwOE/MzMzMzMz0z8AAAA/DgUAAAAAAAABzAMAAGwAAADu8HclS5/hPzMzMzMzM9M/AAAAPx4FAAAAAAAAAc0DAABsAAAAPkR23TKL4T8zMzMzMzPTPwAAAD8eBQAAAAAAAAHOAwAAbAAAAB7RH1jNfeE/MzMzMzMz0z8AAAA/LQUAAAAAAAABzwMAAGwAAABsJB4QtWnhPzMzMzMzM9M/AAAAPy0FAAAAAAAAAdADAABsAAAA3OpyTQJj4T8zMzMzMzPTPwAAAD89BQAAAAAAAAHRAwAAbAAAALx3HMicVeE/MzMzMzMz0z8AAAA/PQUAAAAAAAAB0gMAAGwAAAAsPnEF6k7hPzMzMzMzM9M/AAAAP00FAAAAAAAAAdMDAABsAAAAnATGQjdI4T8zMzMzMzPTPwAAAD9cBQAAAAAAAAHUAwAAbAAAAJwExkI3SOE/6utOYWhX0z8AAAA/VgcAAAAAAAAB1QMAAGwAAAAKyxqAhEHhP0bIXPiCadM/AAAAP1YHAAAAAAAAAdYDAABsAAAACssagIRB4T+ipGqPnXvTPwAAAD9lBwAAAAAAAAHXAwAAbAAAAArLGoCEQeE//YB4JriN0z8AAAA/ZQcAAAAAAAAB2AMAAGwAAAAKyxqAhEHhP7U5lFTtsdM/AAAAP3UHAAAAAAAAAdkDAABsAAAACssagIRB4T8RFqLrB8TTPwAAAD91BwAAAAAAAAHaAwAAbAAAAArLGoCEQeE/I6vLsFf60z8AAAA/hQcAAAAAAAAB2wMAAGwAAAAKyxqAhEHhP3+H2UdyDNQ/AAAAP5QHAAAAAAAAAdwDAABsAAAACssagIRB4T+SHAMNwkLUPwAAAD+UBwAAAAAAAAHdAwAAbAAAAArLGoCEQeE/pLEs0hF51D8AAAA/pAcAAAAAAAAB3gMAAGwAAAAKyxqAhEHhPxMjZC58wdQ/AAAAP6QHAAAAAAAAAd8DAABsAAAACssagIRB4T+ClJuK5gnVPwAAAD+zBwAAAAAAAAHgAwAAbAAAAArLGoCEQeE/lSnFTzZA1T8AAAA/wgcAAAAAAAAB4QMAAGwAAAB6kW+90TrhPwOb/KugiNU/AAAAP9IHAAAAAAAAAeIDAABsAAAAepFvvdE64T8WMCZx8L7VPwAAAD/SBwAAAAAAAAHjAwAAbAAAAHqRb73ROuE/zuhBnyXj1T8AAAA/4gcAAAAAAAAB5AMAAGwAAADqV8T6HjThP4WhXc1aB9Y/AAAAP+IHAAAAAAAAAeUDAABsAAAA6lfE+h404T88Wnn7jyvWPwAAAD/xBwAAAAAAAAHmAwAAbAAAAOpXxPoeNOE/mDaHkqo91j8AAAA/8QcAAAAAAAAB5wMAAGwAAADqV8T6HjThP/QSlSnFT9Y/AAAAPwEIAAAAAAAAAegDAABsAAAA6lfE+h404T9P76LA32HWPwAAAD8BCAAAAAAAAAHpAwAAbAAAAOpXxPoeNOE/q8uwV/pz1j8AAAA/EQgAAAAAAAAB6gMAAGwAAADqV8T6HjThPweovu4UhtY/AAAAPyAIAAAAAAAAAesDAABsAAAA6lfE+h404T9jhMyFL5jWPwAAAD8wCAAAAAAAAAHsAwAAbAAAAOpXxPoeNOE/vWDaHEqq1j8AAAA/PwgAAAAAAAAB7QMAAGwAAADqV8T6HjThPxk96LNkvNY/AAAAP08IAAAAAAAAAe4DAABsAAAA6lfE+h404T91GfZKf87WPwAAAD9PCAAAAAAAAAHvAwAAbAAAAHqRb73ROuE/0fUD4png1j8AAAA/XwgAAAAAAAAB8AMAAGwAAAB6kW+90TrhPyzSEXm08tY/AAAAP24IAAAAAAAAAfEDAABsAAAAepFvvdE64T/kii2n6RbXPwAAAD9uCAAAAAAAAAHyAwAAbAAAAArLGoCEQeE/QGc7PgQp1z8AAAA/bggAAAAAAAAB8wMAAGwAAAAKyxqAhEHhP/YfV2w5Tdc/AAAAP34IAAAAAAAAAfQDAABsAAAAnATGQjdI4T9S/GQDVF/XPwAAAD9+CAAAAAAAAAH1AwAAbAAAAJwExkI3SOE/CrWAMYmD1z8AAAA/jggAAAAAAAAB9gMAAGwAAAAsPnEF6k7hP2WRjsijldc/AAAAP44IAAAAAAAAAfcDAABsAAAALD5xBepO4T8dSqr22LnXPwAAAD+dCAAAAAAAAAH4AwAAbAAAACw+cQXqTuE/eSa4jfPL1z8AAAA/rQgAAAAAAAAB+QMAAGwAAAAsPnEF6k7hP9QCxiQO3tc/AAAAP60IAAAAAAAAAfoDAABsAAAAvHccyJxV4T8v39O7KPDXPwAAAD+tCAAAAAAAAAH7AwAAbAAAALx3HMicVeE/55fv6V0U2D8AAAA/vAgAAAAAAAAB/AMAAGwAAAC8dxzInFXhP0N0/YB4Jtg/AAAAP7wIAAAAAAAAAf0DAABsAAAAvHccyJxV4T+eUAsYkzjYPwAAAD/MCAAAAAAAAAH+AwAAbAAAALx3HMicVeE/+iwZr61K2D8AAAA/3AgAAAAAAAAB/wMAAGwAAABMsceKT1zhP1UJJ0bIXNg/AAAAP9wIAAAAAAAAAQAEAABsAAAATLHHik9c4T+x5TTd4m7YPwAAAD/rCAAAAAAAAAEBBAAAbAAAAHLh3USRZto/KX6yAaqv2z8AAAA/AAAAAAAAAAABAgQAAGwAAADzrTdaJ5zaPyl+sgGqr9s/AAAAP3IAAAAAAAAAAQMEAABsAAAAdXqRb73R2j8pfrIBqq/bPwAAAD+CAAAAAAAAAAEEBAAAbAAAAPdG64RTB9s/KX6yAaqv2z8AAAA/kQAAAAAAAAABBQQAAGwAAACZhpsfT0rbPyl+sgGqr9s/AAAAP5EAAAAAAAAAAQYEAABsAAAAG1P1NOV/2z8pfrIBqq/bPwAAAD+RAAAAAAAAAAEHBAAAbAAAAJ0fT0p7tds/KX6yAaqv2z8AAAA/oQAAAAAAAAABCAQAAGwAAAA/X//kdvjbP86hpGqPnds/AAAAP6EAAAAAAAAAAQkEAABsAAAAARIGBdhI3D9yxZbTdIvbPwAAAD+xAAAAAAAAAAEKBAAAbAAAAKVRtp/Ti9w/FumIPFp52z8AAAA/wAAAAAAAAAABCwQAAGwAAAAlHhC1acHcPxbpiDxaeds/AAAAP8AAAAAAAAAAAQwEAABsAAAAh3cTRZrp3D8W6Yg8WnnbPwAAAD/AAAAAAAAAAAENBAAAbAAAAAlEbVowH90/ugx7pT9n2z8AAAA/0AAAAAAAAAABDgQAAGwAAABpnXDqYEfdP7oMe6U/Z9s/AAAAP+AAAAAAAAAAAQ8EAABsAAAA7WnK//Z83T9eMG0OJVXbPwAAAD/gAAAAAAAAAAEQBAAAbAAAAC1QdwrCl90/XjBtDiVV2z8AAAA/7wAAAAAAAAABEQQAAGwAAABNw82PJ6XdP14wbQ4lVds/AAAAP+8AAAAAAAAAARIEAABsAAAAbTYkFY2y3T9eMG0OJVXbPwAAAD//AAAAAAAAAAETBAAAbAAAAOL4zZiqp+k/fE/vosDf4T8AAAA/AAAAAAAAAAABFAQAAGwAAAByMnlbXa7pP3xP76LA3+E/AAAAP0wAAAAAAAAAARUEAABsAAAAlKXP4MK76T98T++iwN/hPwAAAD9bAAAAAAAAAAEWBAAAbAAAAERS0Sjbz+k/fE/vosDf4T8AAAA/WwAAAAAAAAABFwQAAGwAAAD2/tJw8+PpP3xP76LA3+E/AAAAP2sAAAAAAAAAARgEAABsAAAAFHIp9ljx6T+qPXbuzejhPwAAAD9rAAAAAAAAAAEZBAAAbAAAAMYeKz5xBeo/qj127s3o4T8AAAA/ewAAAAAAAAABGgQAAGwAAAAIBdhIPCDqP6o9du7N6OE/AAAAP3sAAAAAAAAAARsEAABsAAAAKHguzqEt6j/YK/052/HhPwAAAD+KAAAAAAAAAAEcBAAAbAAAANgkMBa6Qeo/2Cv9Odvx4T8AAAA/igAAAAAAAAABHQQAAGwAAACI0TFe0lXqPwYahIXo+uE/AAAAP5oAAAAAAAAAAR4EAABsAAAAOn4zpupp6j8GGoSF6PrhPwAAAD+aAAAAAAAAAAEfBAAAbAAAAOoqNe4Cfuo/BhqEhej64T8AAAA/qgAAAAAAAAABIAQAAGwAAAAqEeL4zZjqPwYahIXo+uE/AAAAP6oAAAAAAAAAASEEAABsAAAAbPeOA5mz6j8GGoSF6PrhPwAAAD+5AAAAAAAAAAEiBAAAbAAAABykkEuxx+o/BhqEhej64T8AAAA/uQAAAAAAAAABIwQAAGwAAADMUJKTydvqPwYahIXo+uE/AAAAP8kAAAAAAAAAASQEAABsAAAAfv2T2+Hv6j8GGoSF6PrhPwAAAD/JAAAAAAAAAAElBAAAbAAAAC6qlSP6A+s/BhqEhej64T8AAAA/2AAAAAAAAAABJgQAAGwAAADgVpdrEhjrPwYahIXo+uE/AAAAP9gAAAAAAAAAAScEAABsAAAAkAOZsyos6z8GGoSF6PrhPwAAAD/oAAAAAAAAAAEoBAAAbAAAAECwmvtCQOs/BhqEhej64T8AAAA/6AAAAAAAAAABKQQAAGwAAABiI/GAqE3rPwYahIXo+uE/AAAAP/gAAAAAAAAAASoEAABsAAAAEtDyyMBh6z8GGoSF6PrhPwAAAD/4AAAAAAAAAAErBAAAbAAAADJDSU4mb+s/BhqEhej64T8AAAA/BwEAAAAAAAABLAQAAGwAAADi70qWPoPrPzQIC9H1A+I/AAAAPwcBAAAAAAAAAS0EAABsAAAAlJxM3laX6z80CAvR9QPiPwAAAD8XAQAAAAAAAAEuBAAAbAAAANSC+eghsus/YvaRHAMN4j8AAAA/FwEAAAAAAAABLwQAAGwAAAAUaabz7MzrP73Sn7MdH+I/AAAAPycBAAAAAAAAATAEAABsAAAAdsKpgx316z+90p+zHR/iPwAAAD8nAQAAAAAAAAExBAAAbAAAAEjiAVGbFuw/68Am/yoo4j8AAAA/NgEAAAAAAAABMgQAAGwAAACqOwXhyz7sPxmvrUo4MeI/AAAAP0YBAAAAAAAAATMEAABsAAAAKghf9mF07D9HnTSWRTriPwAAAD9GAQAAAAAAAAE0BAAAbAAAABybDUlFo+w/dYu74VJD4j8AAAA/RgEAAAAAAAABNQQAAGwAAACeZ2de29jsP3WLu+FSQ+I/AAAAP1UBAAAAAAAAATYEAABsAAAAAMFq7gsB7T91i7vhUkPiPwAAAD9lAQAAAAAAAAE3BAAAbAAAANDgwruJIu0/dYu74VJD4j8AAAA/ZQEAAAAAAAABOAQAAGwAAAAyOsZLukrtP3WLu+FSQ+I/AAAAP3UBAAAAAAAAATkEAABsAAAAAloeGThs7T91i7vhUkPiPwAAAD91AQAAAAAAAAE6BAAAbAAAALQGIGFQgO0/dYu74VJD4j8AAAA/hAEAAAAAAAABOwQAAGwAAABksyGpaJTtP3WLu+FSQ+I/AAAAP4QBAAAAAAAAATwEAABsAAAAhiZ4Ls6h7T91i7vhUkPiPwAAAD+UAQAAAAAAAAE9BAAAbAAAABRgI/GAqO0/dYu74VJD4j8AAAA/lAEAAAAAAAABPgQAAGwAAACkmc6zM6/tP3WLu+FSQ+I/AAAAP2kCAAAAAAAAAT8EAABsAAAAxgwlOZm87T91i7vhUkPiPwAAAD9pAgAAAAAAAAFABAAAbAAAAOZ/e77+ye0/dYu74VJD4j8AAAA/eQIAAAAAAAABQQQAAGwAAAAG89FDZNftP3WLu+FSQ+I/AAAAP3kCAAAAAAAAAUIEAABsAAAAJmYoycnk7T91i7vhUkPiPwAAAD+IAgAAAAAAAAFDBAAAbAAAANYSKhHi+O0/dYu74VJD4j8AAAA/iAIAAAAAAAABRAQAAGwAAACIvytZ+gzuP3WLu+FSQ+I/AAAAP5gCAAAAAAAAAUUEAABsAAAAOGwtoRIh7j91i7vhUkPiPwAAAD+YAgAAAAAAAAFGBAAAbAAAAOoYL+kqNe4/dYu74VJD4j8AAAA/qAIAAAAAAAABRwQAAGwAAAB6Utqr3TvuP3WLu+FSQ+I/AAAAP6gCAAAAAAAAAUgEAABsAAAAKv/b8/VP7j91i7vhUkPiPwAAAD+3AgAAAAAAAAFJBAAAbAAAAEpyMnlbXe4/dYu74VJD4j8AAAA/twIAAAAAAAABSgQAAGwAAADaq907DmTuP3WLu+FSQ+I/AAAAP8cCAAAAAAAAAUsEAABsAAAAbOWI/sBq7j91i7vhUkPiPwAAAD/HAgAAAAAAAAFMBAAAbAAAAPweNMFzce4/dYu74VJD4j8AAAA/1gIAAAAAAAABTQQAAGwAAACMWN+DJnjuP3WLu+FSQ+I/AAAAP/YCAAAAAAAAAU4EAABsAAAAHJKKRtl+7j91i7vhUkPiPwAAAD80AwAAAAAAAAFPBAAAbAAAAKzLNQmMhe4/dYu74VJD4j8AAAA/YwMAAAAAAAABUAQAAGwAAAA8BeHLPozuP3WLu+FSQ+I/AAAAP3MDAAAAAAAAAVEEAABsAAAAXHg3UaSZ7j91i7vhUkPiPwAAAD9zAwAAAAAAAAFSBAAAbAAAAHzrjdYJp+4/dYu74VJD4j8AAAA/ggMAAAAAAAABUwQAAGwAAAAOJTmZvK3uP3WLu+FSQ+I/AAAAP5IDAAAAAAAAAVQEAABsAAAAvtE64dTB7j91i7vhUkPiPwAAAD+SAwAAAAAAAAFVBAAAbAAAAN5EkWY6z+4/dYu74VJD4j8AAAA/ogMAAAAAAAABVgQAAGwAAAAAuOfrn9zuP3WLu+FSQ+I/AAAAP6IDAAAAAAAAAVcEAABsAAAAkPGSrlLj7j+ieUItYEziPwAAAD+xAwAAAAAAAAFYBAAAbAAAALBk6TO48O4/onlCLWBM4j8AAAA/sQMAAAAAAAABWQQAAGwAAABAnpT2avfuP6J5Qi1gTOI/AAAAP8EDAAAAAAAAAVoEAABsAAAA0Nc/uR3+7j+ieUItYEziPwAAAD8PBAAAAAAAAAFbBAAAbAAAAGAR63vQBO8/onlCLWBM4j8AAAA/HwQAAAAAAAABXAQAAGwAAADwSpY+gwvvP6J5Qi1gTOI/AAAAPx8EAAAAAAAAAV0EAABsAAAAgIRBATYS7z+ieUItYEziPwAAAD8uBAAAAAAAAAFeBAAAbAAAABK+7MPoGO8/onlCLWBM4j8AAAA/PgQAAAAAAAABXwQAAGwAAACi95eGmx/vP6J5Qi1gTOI/AAAAPz4EAAAAAAAAAWAEAABsAAAAMjFDSU4m7z+ieUItYEziPwAAAD+MBAAAAAAAAAFhBAAAbAAAAFKkmc6zM+8/onlCLWBM4j8AAAA/nAQAAAAAAAABYgQAAGwAAAByF/BTGUHvP6J5Qi1gTOI/AAAAP5wEAAAAAAAAAWMEAABsAAAAkopG2X5O7z91i7vhUkPiPwAAAD+cBAAAAAAAAAFkBAAAbAAAAEQ3SCGXYu8/R500lkU64j8AAAA/qwQAAAAAAAABZQQAAGwAAABkqp6m/G/vPxmvrUo4MeI/AAAAP7sEAAAAAAAAAWYEAABsAAAAFFeg7hSE7z8Zr61KODHiPwAAAD+7BAAAAAAAAAFnBAAAbAAAADTK9nN6ke8/68Am/yoo4j8AAAA/ygQAAAAAAAABaAQAAGwAAADEA6I2LZjvP+vAJv8qKOI/AAAAP8oEAAAAAAAAAWkEAABsAAAA5nb4u5Kl7z+90p+zHR/iPwAAAD/aBAAAAAAAAAFqBAAAbAAAAHawo35FrO8/kOQYaBAW4j8AAAA/2gQAAAAAAAABawQAAGwAAAAG6k5B+LLvP2L2kRwDDeI/AAAAP+oEAAAAAAAAAWwEAABsAAAAliP6A6u57z80CAvR9QPiPwAAAD/5BAAAAAAAAAFtBAAAbAAAACZdpcZdwO8/BhqEhej64T8AAAA/CQUAAAAAAAABbgQAAGwAAAAmXaXGXcDvP6o9du7N6OE/AAAAPxkFAAAAAAAAAW8EAABsAAAAuJZQiRDH7z+qPXbuzejhPwAAAD8oBQAAAAAAAAFwBAAAbAAAALiWUIkQx+8/fE/vosDf4T8AAAA/KAUAAAAAAAABcQQAAGwAAABI0PtLw83vPyBz4QumzeE/AAAAPzgFAAAAAAAAAXIEAABsAAAASND7S8PN7z/zhFrAmMThPwAAAD84BQAAAAAAAAFzBAAAbAAAANYJpw521O8/xZbTdIu74T8AAAA/RwUAAAAAAAABdAQAAGwAAADWCacOdtTvP2q6xd1wqeE/AAAAP0cFAAAAAAAAAXUEAABsAAAAZkNS0Sjb7z88zD6SY6DhPwAAAD9XBQAAAAAAAAF2BAAAbAAAAPh8/ZPb4e8/4O8w+0iO4T8AAAA/VwUAAAAAAAABdwQAAGwAAAD4fP2T2+HvP7IBqq87heE/AAAAP2cFAAAAAAAAAXgEAABsAAAA+Hz9k9vh7z+EEyNkLnzhPwAAAD9nBQAAAAAAAAF5BAAAbAAAAPh8/ZPb4e8/ViWcGCFz4T8AAAA/dgUAAAAAAAABegQAAGwAAAD4fP2T2+HvPyk3Fc0TauE/AAAAP3YFAAAAAAAAAXsEAABsAAAA+Hz9k9vh7z/7SI6BBmHhPwAAAD+GBQAAAAAAAAF8BAAAbAAAAPh8/ZPb4e8/n2yA6utO4T8AAAA/hgUAAAAAAAABfQQAAGwAAAD4fP2T2+HvP3F++Z7eReE/AAAAP5YFAAAAAAAAAX4EAABsAAAA+Hz9k9vh7z9EkHJT0TzhPwAAAD+lBQAAAAAAAAF/BAAAbAAAAPh8/ZPb4e8/FqLrB8Qz4T8AAAA/pQUAAAAAAAABgAQAAGwAAAD4fP2T2+HvP+izZLy2KuE/AAAAP7UFAAAAAAAAAYEEAABsAAAA+Hz9k9vh7z+M11YlnBjhPwAAAD+1BQAAAAAAAAGCBAAAbAAAAPh8/ZPb4e8/MftIjoEG4T8AAAA/tQUAAAAAAAABgwQAAGwAAABmQ1LRKNvvPwMNwkJ0/eA/AAAAP8QFAAAAAAAAAYQEAABsAAAA1gmnDnbU7z+nMLSrWevgPwAAAD/EBQAAAAAAAAGFBAAAbAAAALiWUIkQx+8/HmYfyTHQ4D8AAAA/1AUAAAAAAAABhgQAAGwAAAAmXaXGXcDvP5SbiuYJteA/AAAAP9QFAAAAAAAAAYcEAABsAAAABupOQfiy7z84v3xP76LgPwAAAD/kBQAAAAAAAAGIBAAAbAAAAMQDojYtmO8/r/TnbMeH4D8AAAA/8wUAAAAAAAABiQQAAGwAAACkkEuxx4rvP1QY2tWsdeA/AAAAP/MFAAAAAAAAAYoEAABsAAAAhB31K2J97z/KTUXzhFrgPwAAAD8DBgAAAAAAAAGLBAAAbAAAANRw8+NJae8/nF++p3dR4D8AAAA/AwYAAAAAAAABjAQAAGwAAABEN0ghl2LvP0GDsBBdP+A/AAAAPxMGAAAAAAAAAY0EAABsAAAAkopG2X5O7z/lpqJ5Qi3gPwAAAD8TBgAAAAAAAAGOBAAAbAAAAAJRmxbMR+8/t7gbLjUk4D8AAAA/IgYAAAAAAAABjwQAAGwAAABSpJnOszPvP4nKlOInG+A/AAAAPyIGAAAAAAAAAZAEAABsAAAAMjFDSU4m7z9b3A2XGhLgPwAAAD8yBgAAAAAAAAGRBAAAbAAAAKL3l4abH+8/Le6GSw0J4D8AAAA/MgYAAAAAAAABkgQAAGwAAAASvuzD6BjvPy3uhksNCeA/AAAAP0EGAAAAAAAAAZMEAABsAAAAgIRBATYS7z/+///////fPwAAAD9LBgAAAAAAAAGUBAAAbAAAAGAR63vQBO8/SEfk0crb3z8AAAA/SwYAAAAAAAABlQQAAGwAAACwZOkzuPDuP5COyKOVt98/AAAAP1sGAAAAAAAAAZYEAABsAAAATgvmo4fI7j9++Z7eRYHfPwAAAD9bBgAAAAAAAAGXBAAAbAAAAA4lOZm8re4/xkCDsBBd3z8AAAA/agYAAAAAAAABmAQAAGwAAACsyzUJjIXuP7SrWevAJt8/AAAAP2oGAAAAAAAAAZkEAABsAAAASnIyeVtd7j/98j29iwLfPwAAAD96BgAAAAAAAAGaBAAAbAAAAOoYL+kqNe4/RToij1be3j8AAAA/egYAAAAAAAABmwQAAGwAAABoTNXTlP/tPzKl+MkGqN4/AAAAP4oGAAAAAAAAAZwEAABsAAAA5n97vv7J7T8fEM8Et3HePwAAAD+KBgAAAAAAAAGdBAAAbAAAABRgI/GAqO0/xDPBbZxf3j8AAAA/mQYAAAAAAAABngQAAGwAAABEQMsjA4ftPwx7pT9nO94/AAAAP5kGAAAAAAAAAZ8EAABsAAAAlJPJ2+py7T8Me6U/ZzvePwAAAD+pBgAAAAAAAAGgBAAAbAAAAMJzcQ5tUe0/sJ6XqEwp3j8AAAA/qQYAAAAAAAABoQQAAGwAAAASx2/GVD3tP7Cel6hMKd4/AAAAP7gGAAAAAAAAAaIEAABsAAAAgo3EA6I27T+wnpeoTCnePwAAAD+4BgAAAAAAAAGjBAAAbAAAAGAabn48Ke0/sJ6XqEwp3j8AAAA/yAYAAAAAAAABpAQAAGwAAABApxf51hvtP7Cel6hMKd4/AAAAP9gGAAAAAAAAAaUEAABsAAAAsG1sNiQV7T9VwokRMhfePwAAAD/YBgAAAAAAAAGmBAAAbAAAAJD6FbG+B+0/VcKJETIX3j8AAAA/5wYAAAAAAAABpwQAAGwAAADgTRRppvPsP1XCiREyF94/AAAAP+cGAAAAAAAAAagEAABsAAAAvtq940Dm7D9VwokRMhfePwAAAD/3BgAAAAAAAAGpBAAAbAAAAJ5nZ17b2Ow/+uV7ehcF3j8AAAA/9wYAAAAAAAABqgQAAGwAAADuumUWw8TsP/rle3oXBd4/AAAAPwcHAAAAAAAAAasEAABsAAAArtS4C/ip7D/65Xt6FwXePwAAAD8HBwAAAAAAAAGsBAAAbAAAAGzuCwEtj+w/+uV7ehcF3j8AAAA/FgcAAAAAAAABrQQAAGwAAAAqCF/2YXTsP/rle3oXBd4/AAAAPxYHAAAAAAAAAa4EAABsAAAAeltdrklg7D/65Xt6FwXePwAAAD8mBwAAAAAAAAGvBAAAbAAAAKo7BeHLPuw/+uV7ehcF3j8AAAA/JgcAAAAAAAABsAQAAGwAAABoVVjWACTsP/rle3oXBd4/AAAAPzUHAAAAAAAAAbEEAABsAAAAKG+ryzUJ7D/65Xt6FwXePwAAAD81BwAAAAAAAAGyBAAAbAAAAHbCqYMd9es/+uV7ehcF3j8AAAA/RQcAAAAAAAABswQAAGwAAADGFag7BeHrP/rle3oXBd4/AAAAP0UHAAAAAAAAAbQEAABsAAAAFGmm8+zM6z/65Xt6FwXePwAAAD9VBwAAAAAAAAG1BAAAbAAAAPb1T26Hv+s/VcKJETIX3j8AAAA/VQcAAAAAAAABtgQAAGwAAABESU4mb6vrP1XCiREyF94/AAAAP2QHAAAAAAAAAbcEAABsAAAAJNb3oAme6z9VwokRMhfePwAAAD9kBwAAAAAAAAG4BAAAbAAAAARjoRukkOs/sJ6XqEwp3j8AAAA/dAcAAAAAAAABuQQAAGwAAADi70qWPoPrP7Cel6hMKd4/AAAAP3QHAAAAAAAAAboEAABsAAAAwnz0ENl16z+wnpeoTCnePwAAAD+EBwAAAAAAAAG7BAAAbAAAAKIJnotzaOs/DHulP2c73j8AAAA/hAcAAAAAAAABvAQAAGwAAADyXJxDW1TrPwx7pT9nO94/AAAAP5MHAAAAAAAAAb0EAABsAAAA0OlFvvVG6z8Me6U/ZzvePwAAAD+TBwAAAAAAAAG+BAAAbAAAACA9RHbdMus/aFez1oFN3j8AAAA/owcAAAAAAAABvwQAAGwAAADgVpdrEhjrP2hXs9aBTd4/AAAAP7IHAAAAAAAAAcAEAABsAAAADjc/npT26j8fEM8Et3HePwAAAD+yBwAAAAAAAAHBBAAAbAAAAMxQkpPJ2+o/HxDPBLdx3j8AAAA/sgcAAAAAAAABwgQAAGwAAABs944DmbPqPx8QzwS3cd4/AAAAP8IHAAAAAAAAAcMEAABsAAAAmtc2NhuS6j/XyOoy7JXePwAAAD/CBwAAAAAAAAHEBAAAbAAAAMq33midcOo/MqX4yQao3j8AAAA/0gcAAAAAAAABxQQAAGwAAADYJDAWukHqPzKl+MkGqN4/AAAAP9IHAAAAAAAAAcYEAABsAAAACAXYSDwg6j8ypfjJBqjePwAAAD/hBwAAAAAAAAHHBAAAbAAAADblf3u+/uk/MqX4yQao3j8AAAA/4QcAAAAAAAAByAQAAGwAAABmxSeuQN3pPzKl+MkGqN4/AAAAP/EHAAAAAAAAAckEAABsAAAAJN96o3XC6T+OgQZhIbrePwAAAD/xBwAAAAAAAAHKBAAAbAAAAOL4zZiqp+k/joEGYSG63j8AAAA/AQgAAAAAAAABywQAAGwAAADChXcTRZrpP46BBmEhut4/AAAAPwEIAAAAAAAAAcwEAABsAAAAEtl1yyyG6T+OgQZhIbrePwAAAD8QCAAAAAAAAAHNBAAAbAAAAPJlH0bHeOk/joEGYSG63j8AAAA/IAgAAAAAAAABzgQAAGwAAADQ8sjAYWvpP46BBmEhut4/AAAAPyAIAAAAAAAAAc8EAABsAAAAIEbHeElX6T+OgQZhIbrePwAAAD8gCAAAAAAAAAHQBAAAbAAAAHCZxTAxQ+k/joEGYSG63j8AAAA/LwgAAAAAAAAB0QQAAGwAAADgXxpufjzpP46BBmEhut4/AAAAPz8IAAAAAAAAAdIEAABsAAAALrMYJmYo6T+OgQZhIbrePwAAAD8/CAAAAAAAAAHTBAAAbAAAAH4GF95NFOk/joEGYSG63j8AAAA/TwgAAAAAAAAB1AQAAGwAAABek8BY6AbpP+ldFPg7zN4/AAAAP08IAAAAAAAAAdUEAABsAAAAHq0TTh3s6D/pXRT4O8zePwAAAD9eCAAAAAAAAAHWBAAAbAAAAGwAEgYF2Og/6V0U+DvM3j8AAAA/XggAAAAAAAAB1wQAAGwAAAC8UxC+7MPoP+ldFPg7zN4/AAAAP24IAAAAAAAAAdgEAABsAAAAmuC5OIe26D/pXRT4O8zePwAAAD9uCAAAAAAAAAHZBAAAbAAAAHptY7Mhqeg/6V0U+DvM3j8AAAA/fggAAAAAAAAB2gQAAGwAAABa+gwuvJvoP+ldFPg7zN4/AAAAP34IAAAAAAAAAdsEAABsAAAAysBhawmV6D9FOiKPVt7ePwAAAD+NCAAAAAAAAAHcBAAAbAAAADqHtqhWjug/RToij1be3j8AAAA/6wgAAAAAAAAB3QQAAGwAAAA6h7aoVo7oP6EWMCZx8N4/AAAAP+sIAAAAAAAAAd4EAABsAAAAqk0L5qOH6D+hFjAmcfDePwAAAD/7CAAAAAAAAAHfBAAAbAAAABoUYCPxgOg//fI9vYsC3z8AAAA/+wgAAAAAAAAB4AQAAGwAAAAaFGAj8YDoP1jPS1SmFN8/AAAAPxoJAAAAAAAAAeEEAABsAAAAiNq0YD566D+0q1nrwCbfPwAAAD8aCQAAAAAAAAHiBAAAbAAAAIjatGA+eug/D4hngts43z8AAAA/GgkAAAAAAAAB4wQAAGwAAAD4oAmei3PoP2tkdRn2St8/AAAAPykJAAAAAAAAAeQEAABsAAAAaGde29hs6D/GQIOwEF3fPwAAAD85CQAAAAAAAAHlBAAAbAAAANgtsxgmZug/Ih2RRytv3z8AAAA/SQkAAAAAAAAB5gQAAGwAAADYLbMYJmboP375nt5Fgd8/AAAAP0kJAAAAAAAAAecEAABsAAAASPQHVnNf6D82sroMe6XfPwAAAD9YCQAAAAAAAAHoBAAAbAAAAEj0B1ZzX+g/7GrWOrDJ3z8AAAA/WAkAAAAAAAAB6QQAAGwAAAC4ulyTwFjoP6Qj8mjl7d8/AAAAP2gJAAAAAAAAAeoEAABsAAAAuLpck8BY6D/+///////fPwAAAD9oCQAAAAAAAAHrBAAAbAAAAJhHBg5bS+g/W9wNlxoS4D8AAAA/eAkAAAAAAAAB7AQAAGwAAACYRwYOW0voP4nKlOInG+A/AAAAP3gJAAAAAAAAAe0EAABsAAAACA5bS6hE6D+3uBsuNSTgPwAAAD+HCQAAAAAAAAHuBAAAbAAAAAgOW0uoROg/5aaieUIt4D8AAAA/hwkAAAAAAAAB7wQAAGwAAAAIDltLqEToPxOVKcVPNuA/AAAAP5cJAAAAAAAAAfAEAABsAAAAeNSviPU96D8TlSnFTzbgPwAAAD+XCQAAAAAAAAHxBAAAbAAAAHjUr4j1Peg/QYOwEF0/4D8AAAA/pgkAAAAAAAAB8gQAAGwAAAB41K+I9T3oP29xN1xqSOA/AAAAP7YJAAAAAAAAAfMEAABsAAAAeNSviPU96D+cX76nd1HgPwAAAD+2CQAAAAAAAAH0BAAAbAAAAHjUr4j1Peg/yk1F84Ra4D8AAAA/xgkAAAAAAAAB9QQAAGwAAADmmgTGQjfoP/g7zD6SY+A/AAAAP8YJAAAAAAAAAfYEAABsAAAA5poExkI36D8mKlOKn2zgPwAAAD/VCQAAAAAAAAH3BAAAbAAAAOaaBMZCN+g/gQZhIbp+4D8AAAA/1QkAAAAAAAAB+AQAAGwAAADmmgTGQjfoP6/052zHh+A/AAAAP+UJAAAAAAAAAfkEAABsAAAA5poExkI36D8L0fUD4pngPwAAAD/lCQAAAAAAAAH6BAAAbAAAAOaaBMZCN+g/OL98T++i4D8AAAA/9QkAAAAAAAAB+wQAAGwAAADmmgTGQjfoP2atA5v8q+A/AAAAP/UJAAAAAAAAAfwEAABsAAAA5poExkI36D+Um4rmCbXgPwAAAD8ECgAAAAAAAAH9BAAAbAAAAOaaBMZCN+g/8HeYfSTH4D8AAAA/eAoAAAAAAAAB/gQAAGwAAADmmgTGQjfoP0xUphQ/2eA/AAAAP3gKAAAAAAAAAf8EAABsAAAAmEcGDltL6D+nMLSrWevgPwAAAD+ICgAAAAAAAAEABQAAbAAAALi6XJPAWOg/Aw3CQnT94D8AAAA/iAoAAAAAAAABAQUAAGwAAADYLbMYJmboP4zXViWcGOE/AAAAP5cKAAAAAAAAAQIFAABsAAAA+KAJnotz6D/os2S8tirhPwAAAD+XCgAAAAAAAAEDBQAAbAAAABoUYCPxgOg/FqLrB8Qz4T8AAAA/pwoAAAAAAAABBAUAAGwAAAA6h7aoVo7oP3F++Z7eReE/AAAAP6cKAAAAAAAAAQUFAABsAAAAysBhawmV6D+fbIDq607hPwAAAD+3CgAAAAAAAAEGBQAAbAAAAFr6DC68m+g/zVoHNvlX4T8AAAA/twoAAAAAAAABBwUAAGwAAADqM7jwbqLoPyk3Fc0TauE/AAAAP8YKAAAAAAAAAQgFAABsAAAAem1jsyGp6D+EEyNkLnzhPwAAAD/GCgAAAAAAAAEJBQAAbAAAAJrguTiHtug/4O8w+0iO4T8AAAA/1goAAAAAAAABCgUAAGwAAAAqGmX7Ob3oPw7et0ZWl+E/AAAAP9YKAAAAAAAAAQsFAABsAAAAvFMQvuzD6D9qusXdcKnhPwAAAD/mCgAAAAAAAAEMBQAAbAAAAEyNu4Cfyug/mKhMKX6y4T8AAAA/9QoAAAAAAAABDQUAAGwAAADcxmZDUtHoP8WW03SLu+E/AAAAP/UKAAAAAAAAAQ4FAABsAAAAbAASBgXY6D/zhFrAmMThPwAAAD8FCwAAAAAAAAEPBQAAbAAAAGwAEgYF2Og/IHPhC6bN4T8AAAA/UwsAAAAAAAABEAUAAGwAAAD8Ob3It97oPyBz4QumzeE/AAAAP1MLAAAAAAAAAREFAABsAAAAHq0TTh3s6D98T++iwN/hPwAAAD9jCwAAAAAAAAESBQAAbAAAAMxZFZY1AOk/2Cv9Odvx4T8AAAA/YwsAAAAAAAABEwUAAGwAAAAusxgmZijpP2L2kRwDDeI/AAAAP3ILAAAAAAAAARQFAABsAAAAANNw8+NJ6T8Zr61KODHiPwAAAD9yCwAAAAAAAAEVBQAAbAAAAPJlH0bHeOk/onlCLWBM4j8AAAA/ggsAAAAAAAABFgUAAGwAAADChXcTRZrpP/5VUMR6XuI/AAAAP5ELAAAAAAAAARcFAABsAAAAJN96o3XC6T8sRNcPiGfiPwAAAD+RCwAAAAAAAAEYBQAAbAAAABRyKfZY8ek/hyDlpqJ54j8AAAA/oQsAAAAAAAABGQUAAGwAAAB2yyyGiRnqP7UObPKvguI/AAAAP6ELAAAAAAAAARoFAABsAAAAaF7b2GxI6j8R63mJypTiPwAAAD+xCwAAAAAAAAEbBQAAbAAAAMq33midcOo/P9kA1ded4j8AAAA/sQsAAAAAAAABHAUAAGwAAAAqEeL4zZjqP23HhyDlpuI/AAAAP8ALAAAAAAAAAR0FAABsAAAA/DA6xku66j9tx4cg5abiPwAAAD/ACwAAAAAAAAEeBQAAbAAAAD4X59AW1eo/bceHIOWm4j8AAAA/0AsAAAAAAAABHwUAAGwAAABeij1WfOLqP23HhyDlpuI/AAAAP9ALAAAAAAAAASAFAABsAAAAfv2T2+Hv6j9tx4cg5abiPwAAAD/gCwAAAAAAAAEhBQAAbAAAALBM3laXa3I/w+wjOQYa5D8AAAA/AAAAAAAAAAABIgUAAGwAAACwTN5Wl2tyPx/JMdAgLOQ/AAAAP40AAAAAAAAAASMFAABsAAAAsEzeVpdrcj97pT9nOz7kPwAAAD+dAAAAAAAAAAEkBQAAbAAAAAAJgwJsJG4/1oFN/lVQ5D8AAAA/nQAAAAAAAAABJQUAAGwAAAAACYMCbCRuPzJeW5VwYuQ/AAAAP50AAAAAAAAAASYFAABsAAAAAAmDAmwkbj+8KPB3mH3kPwAAAD+sAAAAAAAAAAEnBQAAbAAAAAAJgwJsJG4/RfOEWsCY5D8AAAA/vAAAAAAAAAABKAUAAGwAAAAACYMCbCRuP1iIrh8Qz+Q/AAAAP7wAAAAAAAAAASkFAABsAAAAAAmDAmwkbj89L1GZUvzkPwAAAD/LAAAAAAAAAAEqBQAAbAAAAAAJgwJsJG4/UMR6XqIy5T8AAAA/ywAAAAAAAAABKwUAAGwAAAAACYMCbCRuP2NZpCPyaOU/AAAAP9sAAAAAAAAAASwFAABsAAAAAAmDAmwkbj927s3oQZ/lPwAAAD/bAAAAAAAAAAEtBQAAbAAAAAAJgwJsJG4/LafpFnfD5T8AAAA/6wAAAAAAAAABLgUAAGwAAAAACYMCbCRuP+RfBUWs5+U/AAAAP+sAAAAAAAAAAS8FAABsAAAAsEzeVpdrcj9uKpon1ALmPwAAAD/6AAAAAAAAAAEwBQAAbAAAAMAUe6z4xHU/+PQuCvwd5j8AAAA/+gAAAAAAAAABMQUAAGwAAADAFHus+MR1P66tSjgxQuY/AAAAPwoBAAAAAAAAATIFAABsAAAA4NwXAloeeT/cm9GDPkvmPwAAAD8KAQAAAAAAAAEzBQAAbAAAAODcFwJaHnk/ZmZmZmZm5j8AAAA/GgEAAAAAAAABNAUAAGwAAAAApbRXu3d8P8JCdP2AeOY/AAAAPykBAAAAAAAAATUFAABsAAAAAKW0V7t3fD8dH4KUm4rmPwAAAD8pAQAAAAAAAAE2BQAAbAAAABBtUa0c0X8/efuPK7ac5j8AAAA/KQEAAAAAAAABNwUAAGwAAAAQbVGtHNF/P6fpFnfDpeY/AAAAPzkBAAAAAAAAATgFAABsAAAAEG1RrRzRfz/V153C0K7mPwAAAD85AQAAAAAAAAE5BQAAbAAAABBtUa0c0X8/MbSrWevA5j8AAAA/SAEAAAAAAAABOgUAAGwAAAAQbVGtHNF/P4uQufAF0+Y/AAAAP0gBAAAAAAAAATsFAABsAAAAmBp3AT+VgT+LkLnwBdPmPwAAAD9YAQAAAAAAAAE8BQAAbAAAAJgadwE/lYE/uX5APBPc5j8AAAA/WAEAAAAAAAABPQUAAGwAAACYGncBP5WBP+dsx4cg5eY/AAAAP2gBAAAAAAAAAT4FAABsAAAAmBp3AT+VgT8VW07TLe7mPwAAAD93AQAAAAAAAAE/BQAAbAAAAJgadwE/lYE/Q0nVHjv35j8AAAA/dwEAAAAAAAABQAUAAGwAAACYGncBP5WBP3E3XGpIAOc/AAAAP3cBAAAAAAAAAUEFAABsAAAAmBp3AT+VgT+fJeO1VQnnPwAAAD+HAQAAAAAAAAFCBQAAbAAAAJgadwE/lYE/KPB3mH0k5z8AAAA/hwEAAAAAAAABQwUAAGwAAACgfkWs70GDP1be/uOKLec/AAAAP5YBAAAAAAAAAUQFAABsAAAAoH5FrO9Bgz+yugx7pT/nPwAAAD+WAQAAAAAAAAFFBQAAbAAAALjiE1eg7oQ/DpcaEsBR5z8AAAA/pgEAAAAAAAABRgUAAGwAAAC44hNXoO6EP2pzKKnaY+c/AAAAP7UBAAAAAAAAAUcFAABsAAAAwEbiAVGbhj/ETzZA9XXnPwAAAD+1AQAAAAAAAAFIBQAAbAAAAMBG4gFRm4Y/8j29iwJ/5z8AAAA/tQEAAAAAAAABSQUAAGwAAADARuIBUZuGP04ayyIdkec/AAAAP8UBAAAAAAAAAUoFAABsAAAA0KqwrAFIiD98CFJuKprnPwAAAD/VAQAAAAAAAAFLBQAAbAAAANCqsKwBSIg/qvbYuTej5z8AAAA/1QEAAAAAAAABTAUAAGwAAADQqrCsAUiIP9jkXwVFrOc/AAAAP/QBAAAAAAAAAU0FAABsAAAAsElgLHSDlD+q9ti5N6PnPwAAAD8AAAAAAAAAAAFOBQAAbAAAAMjflSx9Bpc/fAhSbiqa5z8AAAA/jAAAAAAAAAABTwUAAGwAAADkpzKC3l+aP3wIUm4qmuc/AAAAP5wAAAAAAAAAAVAFAABsAAAACKI2LZiPnj9OGssiHZHnPwAAAD+cAAAAAAAAAAFRBQAAbAAAABK1acF89KA/ThrLIh2R5z8AAAA/rAAAAAAAAAABUgUAAGwAAAAeGThsLaGiP04ayyIdkec/AAAAP6wAAAAAAAAAAVMFAABsAAAAKuRS7LHioz9OGssiHZHnPwAAAD+7AAAAAAAAAAFUBQAAbAAAADSvbWw2JKU/ThrLIh2R5z8AAAA/uwAAAAAAAAABVQUAAGwAAAA6SCGXYo+lP04ayyIdkec/AAAAP8sAAAAAAAAAAVYFAABsAAAAQHqI7Lplpj9OGssiHZHnPwAAAD/LAAAAAAAAAAFXBQAAbAAAAEQTPBfn0KY/ThrLIh2R5z8AAAA/2wAAAAAAAAABWAUAAGwAAADg3BcCWh55P2cQFqLrB+Q/AAAAPwAAAAAAAAAAAVkFAABsAAAA4NwXAloeeT85Io9W3v7jPwAAAD/zAAAAAAAAAAFaBQAAbAAAAODcFwJaHnk/DTQIC9H14z8AAAA/AgEAAAAAAAABWwUAAGwAAAAApbRXu3d8P99Fgb/D7OM/AAAAPxIBAAAAAAAAAVwFAABsAAAAEG1RrRzRfz+DaXMoqdrjPwAAAD8iAQAAAAAAAAFdBQAAbAAAAJgadwE/lYE/VXvs3JvR4z8AAAA/IgEAAAAAAAABXgUAAGwAAACgfkWs70GDPyeNZZGOyOM/AAAAPzEBAAAAAAAAAV8FAABsAAAAuOITV6DuhD/5nt5Fgb/jPwAAAD8xAQAAAAAAAAFgBQAAbAAAAMBG4gFRm4Y/y7BX+nO24z8AAAA/QQEAAAAAAAABYQUAAGwAAADQqrCsAUiIP53C0K5mreM/AAAAP0EBAAAAAAAAAWIFAABsAAAA4A5/V7L0iT9w1EljWaTjPwAAAD9RAQAAAAAAAAFjBQAAbAAAAPByTQJjoYs/QubCF0yb4z8AAAA/UQEAAAAAAAABZAUAAGwAAADwck0CY6GLPxT4O8w+kuM/AAAAP2ABAAAAAAAAAWUFAABsAAAA+NYbrRNOjT8U+DvMPpLjPwAAAD9gAQAAAAAAAAFmBQAAbAAAAPjWG60TTo0/5gm1gDGJ4z8AAAA/fwEAAAAAAAABZwUAAGwAAAAQO+pXxPqOP+YJtYAxieM/AAAAP38BAAAAAAAAAWgFAABsAAAAjE9cgbpTkD+4Gy41JIDjPwAAAD+fAQAAAAAAAAFpBQAAbAAAAJCBw9YSKpE/uBsuNSSA4z8AAAA/nwEAAAAAAAABagUAAGwAAACcsyosawCSP7gbLjUkgOM/AAAAP74BAAAAAAAAAWsFAABsAAAAoOWRgcPWkj+4Gy41JIDjPwAAAD/8AQAAAAAAAAFsBQAAbAAAAKgX+dYbrZM/uBsuNSSA4z8AAAA/HAIAAAAAAAABbQUAAGwAAACwSWAsdIOUP7gbLjUkgOM/AAAAPysCAAAAAAAAAW4FAABsAAAAuHvHgcxZlT+4Gy41JIDjPwAAAD8rAgAAAAAAAAFvBQAAbAAAALytLtckMJY/uBsuNSSA4z8AAAA/OwIAAAAAAAABcAUAAGwAAADI35UsfQaXP7gbLjUkgOM/AAAAP0sCAAAAAAAAAXEFAABsAAAAzBH9gdXclz+4Gy41JIDjPwAAAD+2AgAAAAAAAAFyBQAAbAAAALKsAUgYFOA/CkO7mrUO7D8AAAA/AAAAAAAAAAABcwUAAGwAAACyrAFIGBTgP9xUNE+oBew/AAAAPxAAAAAAAAAAAXQFAABsAAAAsqwBSBgU4D8KQ7uatQ7sPwAAAD9tAAAAAAAAAAF1BQAAbAAAALKsAUgYFOA/ZR/JMdAg7D8AAAA/fQAAAAAAAAABdgUAAGwAAACyrAFIGBTgP+/pXRT4O+w/AAAAP30AAAAAAAAAAXcFAABsAAAAsqwBSBgU4D9LxmurEk7sPwAAAD+NAAAAAAAAAAF4BQAAbAAAALKsAUgYFOA/p6J5Qi1g7D8AAAA/jQAAAAAAAAABeQUAAGwAAACyrAFIGBTgP11blXBihOw/AAAAP5wAAAAAAAAAAXoFAABsAAAAsqwBSBgU4D/nJSpTip/sPwAAAD+cAAAAAAAAAAF7BQAAbAAAALKsAUgYFOA/nt5Fgb/D7D8AAAA/rAAAAAAAAAABfAUAAGwAAABC5qwKyxrgPyip2mPn3uw/AAAAP6wAAAAAAAAAAX0FAABsAAAA0h9YzX0h4D+yc29GD/rsPwAAAD+8AAAAAAAAAAF+BQAAbAAAAGJZA5AwKOA/Oj4EKTcV7T8AAAA/vAAAAAAAAAABfwUAAGwAAADykq5S4y7gP5YaEsBRJ+0/AAAAP8sAAAAAAAAAAYAFAABsAAAAgsxZFZY14D/y9h9XbDntPwAAAD/LAAAAAAAAAAGBBQAAbAAAAILMWRWWNeA/TtMt7oZL7T8AAAA/2wAAAAAAAAABggUAAGwAAAAUBgXYSDzgP3zBtDmUVO0/AAAAP9sAAAAAAAAAAYMFAABsAAAAFAYF2Eg84D+przuFoV3tPwAAAD/qAAAAAAAAAAGEBQAAbAAAABQGBdhIPOA/153C0K5m7T8AAAA/+gAAAAAAAAABhQUAAGwAAAAUBgXYSDzgPwWMSRy8b+0/AAAAP/oAAAAAAAAAAYYFAABsAAAAFAYF2Eg84D8zetBnyXjtPwAAAD8KAQAAAAAAAAGHBQAAbAAAABQGBdhIPOA/YWhXs9aB7T8AAAA/GQEAAAAAAAABiAUAAGwAAAAUBgXYSDzgP49W3v7jiu0/AAAAPykBAAAAAAAAAYkFAABsAAAAFAYF2Eg84D+9RGVK8ZPtPwAAAD9CAgAAAAAAAAGKBQAAbAAAABQGBdhIPOA/GSFz4Qum7T8AAAA/QgIAAAAAAAABiwUAAGwAAAAUBgXYSDzgP0UP+iwZr+0/AAAAP1ECAAAAAAAAAYwFAABsAAAAFAYF2Eg84D9z/YB4JrjtPwAAAD9RAgAAAAAAAAGNBQAAbAAAABQGBdhIPOA/oesHxDPB7T8AAAA/YQIAAAAAAAABjgUAAGwAAAAUBgXYSDzgP8/Zjg9Byu0/AAAAP2ECAAAAAAAAAY8FAABsAAAAFAYF2Eg84D/9xxVbTtPtPwAAAD9wAgAAAAAAAAGQBQAAbAAAAILMWRWWNeA/WaQj8mjl7T8AAAA/cAIAAAAAAAABkQUAAGwAAACCzFkVljXgP4eSqj127u0/AAAAP4ACAAAAAAAAAZIFAABsAAAAgsxZFZY14D+0gDGJg/ftPwAAAD+AAgAAAAAAAAGTBQAAbAAAAILMWRWWNeA/4m641JAA7j8AAAA/kAIAAAAAAAABlAUAAGwAAACCzFkVljXgPxBdPyCeCe4/AAAAP84CAAAAAAAAAZUFAABsAAAA8pKuUuMu4D8QXT8gngnuPwAAAD9bAwAAAAAAAAGWBQAAbAAAANIfWM19IeA/EF0/IJ4J7j8AAAA/WwMAAAAAAAABlwUAAGwAAAAgc1aFZQ3gPz5LxmurEu4/AAAAP2oDAAAAAAAAAZgFAABsAAAA34ypepry3z8+S8ZrqxLuPwAAAD9qAwAAAAAAAAGZBQAAbAAAAF/AT2UEvd8/PkvGa6sS7j8AAAA/egMAAAAAAAABmgUAAGwAAAC9gJ/KCHrfP2w5Tbe4G+4/AAAAP3oDAAAAAAAAAZsFAABsAAAAG0HvLw033z9sOU23uBvuPwAAAD+KAwAAAAAAAAGcBQAAbAAAAFeO6A+s5t4/bDlNt7gb7j8AAAA/igMAAAAAAAABnQUAAGwAAAC1Tjh1sKPeP2w5Tbe4G+4/AAAAP5kDAAAAAAAAAZ4FAABsAAAA85sxVU9T3j+aJ9QCxiTuPwAAAD+ZAwAAAAAAAAGfBQAAbAAAAFFcgbpTEN4/mifUAsYk7j8AAAA/qQMAAAAAAAABoAUAAGwAAACPqXqa8r/dP5on1ALGJO4/AAAAP6kDAAAAAAAAAaEFAABsAAAALVB3CsKX3T+aJ9QCxiTuPwAAAD+5AwAAAAAAAAGiBQAAbAAAAMv2c3qRb90/mifUAsYk7j8AAAA/uQMAAAAAAAABowUAAGwAAABpnXDqYEfdP5on1ALGJO4/AAAAP8gDAAAAAAAAAaQFAABsAAAAKbfD35Us3T+aJ9QCxiTuPwAAAD/IAwAAAAAAAAGlBQAAbAAAAAlEbVowH90/mifUAsYk7j8AAAA/2AMAAAAAAAABpgUAAGwAAADp0BbVyhHdP5on1ALGJO4/AAAAP9gDAAAAAAAAAacFAABsAAAA5poExkI36D8x0CAsRNfvPwAAAD8AAAAAAAAAAAGoBQAAbAAAAOaaBMZCN+g/BOKZ4DbO7z8AAAA/jAAAAAAAAAABqQUAAGwAAACYRwYOW0voPwTimeA2zu8/AAAAP6wAAAAAAAAAAaoFAABsAAAA+KAJnotz6D/W8xKVKcXvPwAAAD+sAAAAAAAAAAGrBQAAbAAAAMrAYWsJleg/1vMSlSnF7z8AAAA/rAAAAAAAAAABrAUAAGwAAAAqGmX7Ob3oP6gFjEkcvO8/AAAAP7sAAAAAAAAAAa0FAABsAAAArua+ENDy6D96FwX+DrPvPwAAAD+7AAAAAAAAAAGuBQAAbAAAAJ55bWOzIek/TCl+sgGq7z8AAAA/ywAAAAAAAAABrwUAAGwAAAAgRsd4SVfpPx4792b0oO8/AAAAP8sAAAAAAAAAAbAFAABsAAAAohIhjt+M6T/wTHAb55fvPwAAAD/aAAAAAAAAAAGxBQAAbAAAAARsJB4Qtek/wl7pz9mO7z8AAAA/2gAAAAAAAAABsgUAAGwAAAD2/tJw8+PpP5RwYoTMhe8/AAAAP+oAAAAAAAAAAbMFAABsAAAAxh4rPnEF6j9ngts4v3zvPwAAAD/6AAAAAAAAAAG0BQAAbAAAAHbLLIaJGeo/Z4LbOL987z8AAAA/+gAAAAAAAAABtQUAAGwAAAAoeC7OoS3qP2eC2zi/fO8/AAAAP/oAAAAAAAAAAbYFAABsAAAAuLHZkFQ06j9ngts4v3zvPwAAAD8JAQAAAAAAAAG3BQAAbAAAANgkMBa6Qeo/Z4LbOL987z8AAAA/CQEAAAAAAAABuAUAAGwAAABoXtvYbEjqP2eC2zi/fO8/AAAAPxkBAAAAAAAAAbkFAABsAAAA+JeGmx9P6j9ngts4v3zvPwAAAD8pAQAAAAAAAAG6BQAAbAAAAIjRMV7SVeo/Z4LbOL987z8AAAA/OAEAAAAAAAABuwUAAGwAAAAYC90ghVzqP2eC2zi/fO8/AAAAPzgBAAAAAAAAAbwFAABsAAAAqkSI4zdj6j9ngts4v3zvPwAAAD9IAQAAAAAAAAG9BQAAbAAAAMq33midcOo/Z4LbOL987z8AAAA/SAEAAAAAAAABvgUAAGwAAABa8YkrUHfqP2eC2zi/fO8/AAAAP1cBAAAAAAAAAb8FAABsAAAAemTgsLWE6j9ngts4v3zvPwAAAD9XAQAAAAAAAAHABQAAbAAAAAqei3Noi+o/Z4LbOL987z8AAAA/ZwEAAAAAAAABwQUAAGwAAAAqEeL4zZjqP2eC2zi/fO8/AAAAP2cBAAAAAAAAAcIFAABsAAAATIQ4fjOm6j+UcGKEzIXvPwAAAD93AQAAAAAAAAHDBQAAbAAAAPwwOsZLuuo/lHBihMyF7z8AAAA/dwEAAAAAAAABxAUAAGwAAAAcpJBLscfqP/BMcBvnl+8/AAAAP4YBAAAAAAAAAcUFAABsAAAAPhfn0BbV6j/wTHAb55fvPwAAAD+GAQAAAAAAAAHGBQAAbAAAAMxQkpPJ2+o/8ExwG+eX7z8AAAA/lgEAAAAAAAABxwUAAGwAAADuw+gYL+nqP/BMcBvnl+8/AAAAPwkDAAAAAAAAAcgFAABsAAAAfv2T2+Hv6j/wTHAb55fvPwAAAD8ZAwAAAAAAAAHJBQAAbAAAAA43P56U9uo/8ExwG+eX7z8AAAA/KQMAAAAAAAABygUAAGwAAACecOpgR/3qP/BMcBvnl+8/AAAAP8UDAAAAAAAACw==</ink>
</athena>
</file>

<file path=customXml/item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sC4AAAAAAAAF9f///wxBY3Rpb25UeXBlVjEBAAAAB3ZhbHVlX18ACAIAAAAAAAAAAQUAAAAEAAAACQwAAAAJDQAAAGY0AAAAAAAAAfL////1////AAAAAAEGAAAABAAAAAkPAAAACRAAAAB6TAAAAAAAAAHv////9f///wAAAAABBwAAAAQAAAAJEgAAAAkTAAAAFbMAAAAAAAAB7P////X///8AAAAABQgAAAANQ2xlYXJDYW52YXNWMQIAAAAJU3RhcnRUaW1lBFR5cGUABBAMQWN0aW9uVHlwZVYxAgAAAAIAAADPCQEAAAAAAAHr////9f///wAAAAAFCQAAAA9QZW5BdHRyaWJ1dGVzVjEKAAAAB19jb2xvckEHX2NvbG9yUgdfY29sb3JHB19jb2xvckIKRml0VG9DdXJ2ZQZIZWlnaHQOSWdub3JlUHJlc3N1cmUNSXNIaWdobGlnaHRlcgVTaGFwZQVXaWR0aAAAAAAAAAAABAACAgICAQYBAQxCcnVzaFNoYXBlVjECAAAABgIAAAD/+7BBAAAAAAAAACJAAAAF6v///wxCcnVzaFNoYXBlVjEBAAAAB3ZhbHVlX18ACAIAAAABAAAAAAAAAAAAIkAFCgAAAApJbmtUcmFjZVYxAwAAAA1MaXN0YDErX2l0ZW1zDExpc3RgMStfc2l6ZQ9MaXN0YDErX3ZlcnNpb24EAAAYU2hhcmVkLklua2luZy5JbmtQb2ludFtdAgAAAAgIAgAAAAkXAAAAWgAAAFoAAAABDAAAAAkAAAD/+7BBAAAAAAAAACJAAAAB6P///+r///8BAAAAAAAAAAAAIkABDQAAAAoAAAAJGQAAAHUAAAB1AAAAAQ8AAAAJAAAA//uwQQAAAAAAAAAiQAAAAeb////q////AQAAAAAAAAAAACJAARAAAAAKAAAACRsAAAAmAAAAJgAAAAESAAAACQAAAP/7sEEAAAAAAAAAIkAAAAHk////6v///wEAAAAAAAAAAAAiQAETAAAACgAAAAkdAAAAjQAAAI0AAAAHFwAAAAABAAAAgAA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NJgcZAAAAAAEAAACAAAAABApJbmtQb2ludFYxAg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0LBxsAAAAAAQAAAEAAAAAECklua1BvaW50VjECAAAACe0AAAAJ7gAAAAnvAAAACfAAAAAJ8QAAAAnyAAAACfMAAAAJ9AAAAAn1AAAACfYAAAAJ9wAAAAn4AAAACfkAAAAJ+gAAAAn7AAAACfwAAAAJ/QAAAAn+AAAACf8AAAAJAAEAAAkBAQAACQIBAAAJAwEAAAkEAQAACQUBAAAJBgEAAAkHAQAACQgBAAAJCQEAAAkKAQAACQsBAAAJDAEAAAkNAQAACQ4BAAAJDwEAAAkQAQAACREBAAAJEgEAAA0aBx0AAAAAAQAAAAABAAAECklua1BvaW50VjECAA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DXMFHgAAAApJbmtQb2ludFYxBAAAAAFYAVkOUHJlc3N1cmVGYWN0b3IJVGltZVN0YW1wAAAAAAYGCxACAAAABLZGzPhc3j+FMSuNHlHhPwAAAD8AAAAAAAAAAAEfAAAAHgAAAGz7gK0RM94/hTErjR5R4T8AAAA/IAAAAAAAAAABIAAAAB4AAADQQLuOKgneP4UxK40eUeE/AAAAPyAAAAAAAAAAASEAAAAeAAAA0EC7jioJ3j/3EtpLaC/hPwAAAD8vAAAAAAAAAAEiAAAAHgAAADiG9W9D390/9xLaS2gv4T8AAAA/LwAAAAAAAAABIwAAAB4AAAAIEWoydYvdP2n0iAqyDeE/AAAAPz8AAAAAAAAAASQAAAAeAAAA1Jve9KY33T/b1TfJ++vgPwAAAD8/AAAAAAAAAAElAAAAHgAAAKAmU7fY49w/29U3yfvr4D8AAAA/TwAAAAAAAAABJgAAAB4AAABwscd5CpDcP0+35odFyuA/AAAAP08AAAAAAAAAAScAAAAeAAAA2PYBWyNm3D9Pt+aHRcrgPwAAAD9eAAAAAAAAAAEoAAAAHgAAADw8PDw8PNw/T7fmh0XK4D8AAAA/XgAAAAAAAAABKQAAAB4AAAAIx7D+bejbP0+35odFyuA/AAAAP24AAAAAAAAAASoAAAAeAAAAdAzr34a+2z9Pt+aHRcrgPwAAAD9uAAAAAAAAAAErAAAAHgAAANhRJcGflNs/T7fmh0XK4D8AAAA/fQAAAAAAAAABLAAAAB4AAABAl1+iuGrbP0+35odFyuA/AAAAP30AAAAAAAAAAS0AAAAeAAAApNyZg9FA2z9Pt+aHRcrgPwAAAD+NAAAAAAAAAAEuAAAAHgAAAAwi1GTqFts/T7fmh0XK4D8AAAA/nQAAAAAAAAABLwAAAB4AAABwZw5GA+3aP0+35odFyuA/AAAAP50AAAAAAAAAATAAAAAeAAAA3KxIJxzD2j9Pt+aHRcrgPwAAAD+sAAAAAAAAAAExAAAAHgAAAEDyggg1mdo/T7fmh0XK4D8AAAA/vAAAAAAAAAABMgAAAB4AAABA8oIINZnaP9vVN8n76+A/AAAAP7wAAAAAAAAAATMAAAAeAAAAqDe96U1v2j/b1TfJ++vgPwAAAD/MAAAAAAAAAAE0AAAAHgAAAAx998pmRdo/afSICrIN4T8AAAA/zAAAAAAAAAABNQAAAB4AAAB0wjGsfxvaP4UxK40eUeE/AAAAP9sAAAAAAAAAATYAAAAeAAAAdMIxrH8b2j+dbs0Pi5ThPwAAAD/bAAAAAAAAAAE3AAAAHgAAANwHbI2Y8dk/uatvkvfX4T8AAAA/6wAAAAAAAAABOAAAAB4AAADcB2yNmPHZP+0ltJfQXuI/AAAAP+sAAAAAAAAAATkAAAAeAAAArJLgT8qd2T+Tgadb88PiPwAAAD/6AAAAAAAAAAE6AAAAHgAAAKyS4E/Kndk/O92aHxYp4z8AAAA/+gAAAAAAAAABOwAAAB4AAAAQ2Box43PZP/11MGal0eM/AAAAPwoBAAAAAAAAATwAAAAeAAAAENgaMeNz2T+l0SMqyDbkPwAAAD8aAQAAAAAAAAE9AAAAHgAAABDYGjHjc9k/TS0X7uqb5D8AAAA/GgEAAAAAAAABPgAAAB4AAAAQ2Box43PZP2dquXBX3+Q/AAAAPxoBAAAAAAAAAT8AAAAeAAAAENgaMeNz2T+d5P11MGblPwAAAD8pAQAAAAAAAAFAAAAAHgAAABDYGjHjc9k/0V5Cewnt5T8AAAA/OQEAAAAAAAABQQAAAB4AAAAQ2Box43PZP3e6NT8sUuY/AAAAPzkBAAAAAAAAAUIAAAAeAAAAENgaMeNz2T8fFikDT7fmPwAAAD9JAQAAAAAAAAFDAAAAHgAAAERNpm6xx9k/U5BtCCg+5z8AAAA/SQEAAAAAAAABRAAAAB4AAAB0wjGsfxvaP/vrYMxKo+c/AAAAP1gBAAAAAAAAAUUAAAAeAAAADH33ymZF2j+jR1SQbQjoPwAAAD9YAQAAAAAAAAFGAAAAHgAAANysSCccw9o/ZeDp1vyw6D8AAAA/aAEAAAAAAAABRwAAAB4AAACk3JmD0UDbP5laLtzVN+k/AAAAP2gBAAAAAAAAAUgAAAAeAAAApIF2HVUS3D9b88MiZeDpPwAAAD93AQAAAAAAAAFJAAAAHgAAADjhGNa/Dd0/HYxZafSI6j8AAAA/dwEAAAAAAAABSgAAAB4AAADQQLuOKgneP1MGnm7ND+s/AAAAP4cBAAAAAAAAAUsAAAAeAAAAnBXphGNY3z+hvYT2EtrrPwAAAD+HAQAAAAAAAAFMAAAAHgAAAOaXKK7aPuA/73Rrflik7D8AAAA/lwEAAAAAAAABTQAAAB4AAAAwGmjXUSXhP7ENAcXnTO0/AAAAP5cBAAAAAAAAAU4AAAAeAAAALr9EcdX24T8BxedMLRfuPwAAAD+mAQAAAAAAAAFPAAAAHgAAAOCGvntls+I/qSDbEFB87j8AAAA/pgEAAAAAAAABUAAAAB4AAAAsCf6k3JnjP92aHxYpA+8/AAAAP7YBAAAAAAAAAVEAAAAeAAAAdos9zlOA5D/518GYlUbvPwAAAD+2AQAAAAAAAAFSAAAAHgAAACZTt9jjPOU/g/YS2kto7z8AAAA/xgEAAAAAAAABUwAAAB4AAAAm+JNyZw7mP4P2EtpLaO8/AAAAP8YBAAAAAAAAAVQAAAAeAAAA8CflzhyM5j+D9hLaS2jvPwAAAD/VAQAAAAAAAAFVAAAAHgAAAHB605ve9OY/g/YS2kto7z8AAAA/1QEAAAAAAAABVgAAAB4AAADuzMFooF3nP2u5cFffJO8/AAAAP+UBAAAAAAAAAVcAAAAeAAAAIEJNpm6x5z+pINsQUHzuPwAAAD/lAQAAAAAAAAFYAAAAHgAAAAbadVRJ8Oc/PyxSBp5u7T8AAAA/9AEAAAAAAAABWQAAAB4AAADscZ4CJC/oP9c3yfvrYOw/AAAAPwQCAAAAAAAAAVoAAAAeAAAAhixkIQtZ6D/5YZEy8HTrPwAAAD8EAgAAAAAAAAFbAAAAHgAAAIYsZCELWeg/dTBmpdEj6j8AAAA/BAIAAAAAAAABXAAAAB4AAACGLGQhC1noP38djFlp9Og/AAAAPxQCAAAAAAAAAV0AAAAeAAAAhixkIQtZ6D/762DMSqPnPwAAAD8jAgAAAAAAAAFeAAAAHgAAAOxxngIkL+g/HxYpA0+35j8AAAA/IwIAAAAAAAABXwAAAB4AAAAG2nVUSfDnP7UhoPicqeU/AAAAPzMCAAAAAAAAAWAAAAAeAAAA1GTqFnuc5z9NLRfu6pvkPwAAAD8zAgAAAAAAAAFhAAAAHgAAAKLvXtmsSOc//XUwZqXR4z8AAAA/QwIAAAAAAAABYgAAAB4AAAC8VzYr0gnnP8n762DMSuM/AAAAP0MCAAAAAAAAAWMAAAAeAAAAIp1wDOvf5j8hoPicqeXiPwAAAD9SAgAAAAAAAAFkAAAAHgAAANa/DX33yuY/e0QF2YaA4j8AAAA/UgIAAAAAAAABZQAAAB4AAAA+BUheEKHmP18HY1YaPeI/AAAAP2ICAAAAAAAAAWYAAAAeAAAA8CflzhyM5j/R6BEVZBviPwAAAD9iAgAAAAAAAAFnAAAAHgAAAKRKgj8pd+Y/0egRFWQb4j8AAAA/cQIAAAAAAAABaAAAAB4AAABYbR+wNWLmP0fKwNOt+eE/AAAAP3ECAAAAAAAAAWkAAAAeAAAAvrJZkU445j8rjR5RQbbhPwAAAD+BAgAAAAAAAAFqAAAAHgAAAHLV9gFbI+Y/nW7ND4uU4T8AAAA/gQIAAAAAAAABawAAAB4AAACMPc5TgOTlP4UxK40eUeE/AAAAP5ECAAAAAAAAAWwAAAAeAAAApqWlpaWl5T/3EtpLaC/hPwAAAD+RAgAAAAAAAAFtAAAAHgAAAHIwGmjXUeU/T7fmh0XK4D8AAAA/oAIAAAAAAAABbgAAAB4AAACoAMkLItTkP6db88MiZeA/AAAAP6ACAAAAAAAAAW8AAAAeAAAAKK7aPmBr5D/+///////fPwAAAD+wAgAAAAAAAAFwAAAAHgAAAFx+ieKq7eM/skgZeLo13z8AAAA/sAIAAAAAAAABcQAAAB4AAADeK5sV6YTjP2KRMvB0a94/AAAAP8ACAAAAAAAAAXIAAAAeAAAAxh7nKUDy4j8S2ktoL6HdPwAAAD/AAgAAAAAAAAFzAAAAHgAAAPrulc2KdOI/quXCXX2T3D8AAAA/zwIAAAAAAAABdAAAAB4AAAAuv0Rx1fbhP3JrflikDNw/AAAAP88CAAAAAAAAAXUAAAAeAAAASiccw/q34T9aLtzVN8nbPwAAAD/fAgAAAAAAAAF2AAAAHgAAAPxJuTMHo+E/QvE5U8uF2z8AAAA/7gIAAAAAAAABdwAAAB4AAACwbFakE47hP0LxOVPLhds/AAAAP+4CAAAAAAAAAXgAAAAeAAAAFkSoydQt1j8PUHzO1HLhPwAAAD8AAAAAAAAAAAF5AAAAHgAAAObOHIwG2tU/hTErjR5R4T8AAAA/6wAAAAAAAAABegAAAB4AAABMFFdtH7DVP/cS2ktoL+E/AAAAP+sAAAAAAAAAAXsAAAAeAAAAtFmRTjiG1T9p9IgKsg3hPwAAAD/6AAAAAAAAAAF8AAAAHgAAABqfyy9RXNU/T7fmh0XK4D8AAAA/CgEAAAAAAAABfQAAAB4AAACA5AURajLVP0+35odFyuA/AAAAPwoBAAAAAAAAAX4AAAAeAAAA6ilA8oII1T/BmJVGj6jgPwAAAD8ZAQAAAAAAAAF/AAAAHgAAAFBvetOb3tQ/NXpEBdmG4D8AAAA/GQEAAAAAAAABgAAAAB4AAAC2tLS0tLTUP6db88MiZeA/AAAAPykBAAAAAAAAAYEAAAAeAAAAgj8pd+Zg1D+NHlFBtiHgPwAAAD8pAQAAAAAAAAGCAAAAHgAAALgP2Box49M/5sJdfZO83z8AAAA/OQEAAAAAAAABgwAAAB4AAACEmkzdYo/TP8qFu/omed8/AAAAPzkBAAAAAAAAAYQAAAAeAAAAumr7gK0R0z+WC3f1TfLePwAAAD9IAQAAAAAAAAGFAAAAHgAAAIj1b0PfvdI/es7UcuGu3j8AAAA/SAEAAAAAAAABhgAAAB4AAABUgOQFEWrSP2KRMvB0a94/AAAAP1gBAAAAAAAAAYcAAAAeAAAAusUe5ylA0j9ikTLwdGvePwAAAD9YAQAAAAAAAAGIAAAAHgAAACQLWchCFtI/RlSQbQgo3j8AAAA/aAEAAAAAAAABiQAAAB4AAAAkC1nIQhbSPy4X7uqb5N0/AAAAP2gBAAAAAAAAAYoAAAAeAAAAilCTqVvs0T8uF+7qm+TdPwAAAD93AQAAAAAAAAGLAAAAHgAAAPCVzYp0wtE/EtpLaC+h3T8AAAA/dwEAAAAAAAABjAAAAB4AAAAiZnwuv0TRPxLaS2gvod0/AAAAP4cBAAAAAAAAAY0AAAAeAAAA8vDw8PDw0D/2nKnlwl3dPwAAAD+HAQAAAAAAAAGOAAAAHgAAACbBn5Q7c9A/9pyp5cJd3T8AAAA/lgEAAAAAAAABjwAAAB4AAAC4Ip1wDOvPP9pfB2NWGt0/AAAAP5YBAAAAAAAAAZAAAAAeAAAA6E1vetObzj/GImXg6dbcPwAAAD+mAQAAAAAAAAGRAAAAHgAAAFTuzMFooM0/xiJl4OnW3D8AAAA/pgEAAAAAAAABkgAAAB4AAACMGZ/LL1HMP6rlwl19k9w/AAAAP6YBAAAAAAAAAZMAAAAeAAAA9Ln8EsVVyz+OqCDbEFDcPwAAAD+mAQAAAAAAAAGUAAAAHgAAAGBaWlpaWso/jqgg2xBQ3D8AAAA/tQEAAAAAAAABlQAAAB4AAACQhSxkIQvJP46oINsQUNw/AAAAP7UBAAAAAAAAAZYAAAAeAAAALJsV6YRjyD9ya35YpAzcPwAAAD/FAQAAAAAAAAGXAAAAHgAAAMiw/m3ou8c/cmt+WKQM3D8AAAA/xQEAAAAAAAABmAAAAB4AAACUO3MwGmjHP3JrflikDNw/AAAAP9UBAAAAAAAAAZkAAAAeAAAA/NvQd69sxj9ya35YpAzcPwAAAD/VAQAAAAAAAAGaAAAAHgAAAMxmRTrhGMY/cmt+WKQM3D8AAAA/5AEAAAAAAAABmwAAAB4AAAA0B6OBdh3FP3JrflikDNw/AAAAP/QBAAAAAAAAAZwAAAAeAAAA0ByMBtp1xD9ya35YpAzcPwAAAD/0AQAAAAAAAAGdAAAAHgAAAGwydYs9zsM/cmt+WKQM3D8AAAA/9AEAAAAAAAABngAAAB4AAAAISF4QoSbDP3JrflikDNw/AAAAPwMCAAAAAAAAAZ8AAAAeAAAA1NLS0tLSwj9ya35YpAzcPwAAAD8TAgAAAAAAAAGgAAAAHgAAAKBdR5UEf8I/jqgg2xBQ3D8AAAA/EwIAAAAAAAABoQAAAB4AAABw6LtXNivCP6rlwl19k9w/AAAAPyMCAAAAAAAAAaIAAAAeAAAAPHMwGmjXwT+q5cJdfZPcPwAAAD8jAgAAAAAAAAGjAAAAHgAAANiIGZ/LL8E/2l8HY1Ya3T8AAAA/MgIAAAAAAAABpAAAAB4AAAB0ngIkL4jAP9pfB2NWGt0/AAAAPzICAAAAAAAAAaUAAAAeAAAAIGjXUSXBvz/2nKnlwl3dPwAAAD9CAgAAAAAAAAGmAAAAHgAAALh9wNaIGb8/EtpLaC+h3T8AAAA/QgIAAAAAAAABpwAAAB4AAADwqJLgT8q9Py4X7uqb5N0/AAAAP1ICAAAAAAAAAagAAAAeAAAAKNRk6hZ7vD8uF+7qm+TdPwAAAD9SAgAAAAAAAAGpAAAAHgAAAFj/NvTdK7s/YpEy8HRr3j8AAAA/YQIAAAAAAAABqgAAAB4AAACQKgn+pNy5P2KRMvB0a94/AAAAP2ECAAAAAAAAAasAAAAeAAAAyFXbB2yNuD96ztRy4a7ePwAAAD9xAgAAAAAAAAGsAAAAHgAAAPiArREzPrc/skgZeLo13z8AAAA/cQIAAAAAAAABrQAAAB4AAADQwWigXUe1P8qFu/omed8/AAAAP4ACAAAAAAAAAa4AAAAeAAAACO06qiT4sz/mwl19k7zfPwAAAD+AAgAAAAAAAAGvAAAAHgAAANgt9jhPAbI//v//////3z8AAAA/kAIAAAAAAAABsAAAAB4AAACobrHHeQqwP40eUUG2IeA/AAAAP5ACAAAAAAAAAbEAAAAeAAAAgAg1mbrFrj+nW/PDImXgPwAAAD+gAgAAAAAAAAGyAAAAHgAAACCKq7YP2Ko/NXpEBdmG4D8AAAA/oAIAAAAAAAABswAAAB4AAACQ4E/KnTmoP8GYlUaPqOA/AAAAP68CAAAAAAAAAbQAAAAeAAAAADf03SubpT9Pt+aHRcrgPwAAAD+vAgAAAAAAAAG1AAAAHgAAAHCNmPG5/KI/afSICrIN4T8AAAA/vwIAAAAAAAABtgAAAB4AAACwuGr7gK2hP/cS2ktoL+E/AAAAP78CAAAAAAAAAbcAAAAeAAAAIB4eHh4enj8PUHzO1HLhPwAAAD/PAgAAAAAAAAG4AAAAHgAAAKB0wjGsf5s/nW7ND4uU4T8AAAA/zwIAAAAAAAABuQAAAB4AAAAAy2ZFOuGYP7mrb5L31+E/AAAAP94CAAAAAAAAAboAAAAeAAAAYCELWchClj9HysDTrfnhPwAAAD/eAgAAAAAAAAG7AAAAHgAAAGAhC1nIQpY/XwdjVho94j8AAAA/7gIAAAAAAAABvAAAAB4AAADgd69sVqSTP3tEBdmGgOI/AAAAP/0CAAAAAAAAAb0AAAAeAAAAQM5TgOQFkT8HY1YaPaLiPwAAAD/9AgAAAAAAAAG+AAAAHgAAAEDOU4DkBZE/k4GnW/PD4j8AAAA//QIAAAAAAAABvwAAAB4AAABASfAn5c6MPzvdmh8WKeM/AAAAPw0DAAAAAAAAAcAAAAAeAAAAQEnwJ+XOjD/J++tgzErjPwAAAD8dAwAAAAAAAAHBAAAAHgAAAED2OE8Bkoc/cVffJO+v4z8AAAA/HQMAAAAAAAABwgAAAB4AAABA9jhPAZKHP4uUgadb8+M/AAAAPx0DAAAAAAAAAcMAAAAeAAAAQPY4TwGShz8x8HRrfljkPwAAAD8sAwAAAAAAAAHEAAAAHgAAAED2OE8Bkoc/TS0X7uqb5D8AAAA/PAMAAAAAAAABxQAAAB4AAABA9jhPAZKHP4GnW/PDIuU/AAAAPzwDAAAAAAAAAcYAAAAeAAAAQPY4TwGShz8nA0+35oflPwAAAD9MAwAAAAAAAAHHAAAAHgAAAED2OE8Bkoc/XX2TvL8O5j8AAAA/TAMAAAAAAAAByAAAAB4AAABA9jhPAZKHP5P318GYleY/AAAAP1sDAAAAAAAAAckAAAAeAAAAQM5TgOQFkT/HcRzHcRznPwAAAD9bAwAAAAAAAAHKAAAAHgAAAGAhC1nIQpY/4a6+Sd5f5z8AAAA/awMAAAAAAAABywAAAB4AAAAAy2ZFOuGYP4kKsg0Bxec/AAAAP2sDAAAAAAAAAcwAAAAeAAAAIB4eHh4enj+jR1SQbQjoPwAAAD96AwAAAAAAAAHNAAAAHgAAAODjPAVIXqA/v4T2EtpL6D8AAAA/egMAAAAAAAABzgAAAB4AAABwjZjxufyiP9fBmJVGj+g/AAAAP4oDAAAAAAAAAc8AAAAeAAAA0Asi1GTqpj9l4OnW/LDoPwAAAD+KAwAAAAAAAAHQAAAAHgAAAGC1fcDWiKk/fx2MWWn06D8AAAA/mgMAAAAAAAAB0QAAAB4AAADAMwejgXatP5laLtzVN+k/AAAAP5oDAAAAAAAAAdIAAAAeAAAAEFnIQhaysD8neX8djFnpPwAAAD+pAwAAAAAAAAHTAAAAHgAAAKACJC+IULM/J3l/HYxZ6T8AAAA/qQMAAAAAAAAB1AAAAB4AAAA4rH8b+u61Pyd5fx2MWek/AAAAP8gDAAAAAAAAAdUAAAAeAAAAYGvEjM/ltz8neX8djFnpPwAAAD/IAwAAAAAAAAHWAAAAHgAAAPgUIHlBhLo/J3l/HYxZ6T8AAAA/2AMAAAAAAAAB1wAAAB4AAAAo1GTqFnu8Pyd5fx2MWek/AAAAP9gDAAAAAAAAAdgAAAAeAAAAuH3A1ogZvz8neX8djFnpPwAAAD/nAwAAAAAAAAHZAAAAHgAAAKQTjmH928A/J3l/HYxZ6T8AAAA/5wMAAAAAAAAB2gAAAB4AAACgXUeVBH/CP5laLtzVN+k/AAAAP/cDAAAAAAAAAdsAAAAeAAAAbDJ1iz3Owz8LPN2aHxbpPwAAAD/3AwAAAAAAAAHcAAAAHgAAAMiw/m3ou8c/v4T2EtpL6D8AAAA/FgQAAAAAAAAB3QAAAB4AAAAsmxXphGPIP6NHVJBtCOg/AAAAPyYEAAAAAAAAAd4AAAAeAAAAkIUsZCELyT8VKQNPt+bnPwAAAD8mBAAAAAAAAAHfAAAAHgAAAPhvQ9+9ssk/++tgzEqj5z8AAAA/NQQAAAAAAAAB4AAAAB4AAABgWlpaWlrKP1OQbQgoPuc/AAAAPzUEAAAAAAAAAeEAAAAeAAAAjM/llyiuyj+tNHpEBdnmPwAAAD9FBAAAAAAAAAHiAAAAHgAAACQviFCTqcs/d7o1PyxS5j8AAAA/RQQAAAAAAAAB4wAAAB4AAAC4jioJ/qTMP0NA8TlTy+U/AAAAP1UEAAAAAAAAAeQAAAAeAAAAVO7MwWigzT/ziAqyDQHlPwAAAD9kBAAAAAAAAAHlAAAAHgAAAIhjWP829M0/MfB0a35Y5D8AAAA/ZAQAAAAAAAAB5gAAAB4AAAAcw/q3oe/OP8n762DMSuM/AAAAP2QEAAAAAAAAAecAAAAeAAAAUDiG9W9Dzz8HY1YaPaLiPwAAAD90BAAAAAAAAAHoAAAAHgAAAIStETM+l88/R8rA06354T8AAAA/gwQAAAAAAAAB6QAAAB4AAACErREzPpfPP51uzQ+LlOE/AAAAP4MEAAAAAAAAAeoAAAAeAAAAhK0RMz6Xzz+FMSuNHlHhPwAAAD+TBAAAAAAAAAHrAAAAHgAAAIStETM+l88/9xLaS2gv4T8AAAA/kwQAAAAAAAAB7AAAAB4AAACErREzPpfPP2n0iAqyDeE/AAAAP6MEAAAAAAAAAe0AAAAeAAAArO0DtkbM2D9gL6G9hPaSPwAAAD8AAAAAAAAAAAHuAAAAHgAAAEQD7TqqJNg/oNLoERVkmz8AAAA/EAAAAAAAAAAB7wAAAB4AAAAUjmH929DXPwA7GLPS6KE/AAAAPxAAAAAAAAAAAfAAAAAeAAAASF4QoSZT1z+gDDzdmh+mPwAAAD8gAAAAAAAAAAHxAAAAHgAAABTphGNY/9Y/QN5fB2NWqj8AAAA/IAAAAAAAAAAB8gAAAB4AAADkc/kliqvWP2DMSqNHVLA/AAAAPy8AAAAAAAAAAfMAAAAeAAAAFkSoydQt1j8wtVy4q2+yPwAAAD8vAAAAAAAAAAH0AAAAHgAAAObOHIwG2tU/2IaA4nOmtj8AAAA/PwAAAAAAAAAB9QAAAB4AAAC0WZFOOIbVPxBkGwKKz7k/AAAAPz8AAAAAAAAAAfYAAAAeAAAA6ilA8oII1T+4NT8sUga+PwAAAD9PAAAAAAAAAAH3AAAAHgAAALa0tLS0tNQ/RI+oINsQwD8AAAA/TwAAAAAAAAAB+AAAAB4AAAAc+u6VzYrUPxh4ujU/LMI/AAAAP14AAAAAAAAAAfkAAAAeAAAA6IRjWP821D+45odFysDDPwAAAD9uAAAAAAAAAAH6AAAAHgAAAB5VEvxJudM/UFVVVVVVxT8AAAA/bgAAAAAAAAAB+wAAAB4AAADq34a+e2XTP/DDImXg6cY/AAAAP24AAAAAAAAAAfwAAAAeAAAAILA1Ysbn0j/ErDR6RAXJPwAAAD99AAAAAAAAAAH9AAAAHgAAAO46qiT4k9I/ZBsCis+Zyj8AAAA/fQAAAAAAAAAB/gAAAB4AAAC6xR7nKUDSPwSKz5laLsw/AAAAP40AAAAAAAAAAf8AAAAeAAAA8JXNinTC0T/UcuGuvknOPwAAAD+dAAAAAAAAAAEAAQAAHgAAALwgQk2mbtE/bOGuvknezz8AAAA/nQAAAAAAAAABAQEAAB4AAACMq7YP2BrRP+7qm+T9ddA/AAAAP50AAAAAAAAAAQIBAAAeAAAAWDYr0gnH0D86ooJsQ0DRPwAAAD+sAAAAAAAAAAEDAQAAHgAAACbBn5Q7c9A/illp9IgK0j8AAAA/vAAAAAAAAAABBAEAAB4AAACMBtp1VEnQP77TrflhkdI/AAAAP7wAAAAAAAAAAQUBAAAeAAAAuCKdcAzrzz/aEFB8ztTSPwAAAD/MAAAAAAAAAAEGAQAAHgAAAIStETM+l88/DouUgadb0z8AAAA/zAAAAAAAAAABBwEAAB4AAABQOIb1b0PPP0IF2YaA4tM/AAAAP9sAAAAAAAAAAQgBAAAeAAAAHMP6t6Hvzj9CBdmGgOLTPwAAAD/bAAAAAAAAAAEJAQAAHgAAABzD+reh784/XkJ7Ce0l1D8AAAA/6wAAAAAAAAABCgEAAB4AAADoTW9605vOP3p/HYxZadQ/AAAAP+sAAAAAAAAAAQsBAAAeAAAA6E1vetObzj+WvL8OxqzUPwAAAD8KAQAAAAAAAAEMAQAAHgAAALzY4zwFSM4/lry/Dsas1D8AAAA/CgEAAAAAAAABDQEAAB4AAAC82OM8BUjOP6r5YZEy8NQ/AAAAPxoBAAAAAAAAAQ4BAAAeAAAAiGNY/zb0zT+q+WGRMvDUPwAAAD85AQAAAAAAAAEPAQAAHgAAAIhjWP829M0/xjYEFJ8z1T8AAAA/WAEAAAAAAAABEAEAAB4AAACIY1j/NvTNP/6wSBl4utU/AAAAP1gBAAAAAAAAAREBAAAeAAAAHMP6t6Hvzj8a7uqb5P3VPwAAAD9oAQAAAAAAAAESAQAAHgAAALginXAM688/LiuNHlFB1j8AAAA/aAEAAAAAAAABEwEAAB4AAABwscd5CpDcP0CkDDzdmp8/AAAAPwAAAAAAAAAAARQBAAAeAAAACGyNmPG53D9ApAw83ZqfPwAAAD99AAAAAAAAAAEVAQAAHgAAAKAmU7fY49w/QKQMPN2anz8AAAA/fQAAAAAAAAABFgEAAB4AAADUm970pjfdP0CkDDzdmp8/AAAAP4wAAAAAAAAAARcBAAAeAAAACBFqMnWL3T9ApAw83ZqfPwAAAD+MAAAAAAAAAAEYAQAAHgAAADiG9W9D390/QKQMPN2anz8AAAA/nAAAAAAAAAABGQEAAB4AAABs+4CtETPeP0CkDDzdmp8/AAAAP5wAAAAAAAAAARoBAAAeAAAAOCvSCcew3j9ApAw83ZqfPwAAAD+sAAAAAAAAAAEbAQAAHgAAAGigXUeVBN8/QKQMPN2anz8AAAA/rAAAAAAAAAABHAEAAB4AAABkRTrhGNbfP0CkDDzdmp8/AAAAP7sAAAAAAAAAAR0BAAAeAAAANHWLPc5T4D9ApAw83ZqfPwAAAD+7AAAAAAAAAAEeAQAAHgAAAGbqFnucp+A/QKQMPN2anz8AAAA/ywAAAAAAAAABHwEAAB4AAADkPAVIXhDhP0CkDDzdmp8/AAAAP9oAAAAAAAAAASABAAAeAAAAYo/zFCB54T9ApAw83ZqfPwAAAD/aAAAAAAAAAAEhAQAAHgAAAC6/RHHV9uE/QKQMPN2anz8AAAA/6gAAAAAAAAABIgEAAB4AAACuETM+l1/iP0CkDDzdmp8/AAAAP+oAAAAAAAAAASMBAAAeAAAALmQhC1nI4j9ApAw83ZqfPwAAAD/6AAAAAAAAAAEkAQAAHgAAAKy2D9gaMeM/QKQMPN2anz8AAAA/+gAAAAAAAAABJQEAAB4AAAB45mA00K7jPwA7GLPS6KE/AAAAPwkBAAAAAAAAASYBAAAeAAAA9jhPAZIX5D8AOxiz0uihPwAAAD8JAQAAAAAAAAEnAQAAHgAAAHaLPc5TgOQ/0CMqyDYEpD8AAAA/GQEAAAAAAAABKAEAAB4AAACoAMkLItTkP9AjKsg2BKQ/AAAAPxkBAAAAAAAAASkBAAAeAAAAcjAaaNdR5T9w9U3y/jqoPwAAAD8pAQAAAAAAAAEqAQAAHgAAAFrIQhaykOU/cPVN8v46qD8AAAA/KQEAAAAAAAABKwEAAB4AAADYGjHjc/nlP3D1TfL+Oqg/AAAAPzgBAAAAAAAAASwBAAAeAAAACpC8IEJN5j9w9U3y/jqoPwAAAD84AQAAAAAAAAEtAQAAHgAAAD4FSF4QoeY/cPVN8v46qD8AAAA/SAEAAAAAAAABLgEAAB4AAABwetOb3vTmP3D1TfL+Oqg/AAAAP0gBAAAAAAAAAS8BAAAeAAAAVBL8Sbkz5z9w9U3y/jqoPwAAAD9XAQAAAAAAAAEwAQAAHgAAANRk6hZ7nOc/cPVN8v46qD8AAAA/VwEAAAAAAAABMQEAAB4AAABuH7A1YsbnP3D1TfL+Oqg/AAAAP2cBAAAAAAAAATIBAAAeAAAAVLfY4zwF6D9w9U3y/jqoPwAAAD9nAQAAAAAAAAEzAQAAHgAAADhPAZIXROg/cPVN8v46qD8AAAA/dwEAAAAAAAABNAEAAB4AAAAg5ylA8oLoP3D1TfL+Oqg/AAAAP3cBAAAAAAAAATUBAAAeAAAABH9S7szB6D9w9U3y/jqoPwAAAD+FAQAAAAAAAAE2AQAAHgAAADj03SubFek/cPVN8v46qD8AAAA/hQEAAAAAAAABNwEAAB4AAADQrqNKgj/pP3D1TfL+Oqg/AAAAP5UBAAAAAAAAATgBAAAeAAAAtkbM+Fx+6T9w9U3y/jqoPwAAAD+lAQAAAAAAAAE5AQAAHgAAAE4BkhdEqOk/cPVN8v46qD8AAAA/pQEAAAAAAAABOgEAAB4AAADou1c2K9LpP0DeXwdjVqo/AAAAP6UBAAAAAAAAATsBAAAeAAAA0FOA5AUR6j9A3l8HY1aqPwAAAD+0AQAAAAAAAAE8AQAAHgAAAGgORgPtOuo/QN5fB2NWqj8AAAA/xAEAAAAAAAABPQEAAB4AAAACyQsi1GTqPyDHcRzHcaw/AAAAP8QBAAAAAAAAAT4BAAAeAAAATqZuscd56j8gx3Ecx3GsPwAAAD/EAQAAAAAAAAE/AQAAHgAAAJqD0UC7juo/IMdxHMdxrD8AAAA/0wEAAAAAAAABQAEAAB4AAAAyPpdforjqPyDHcRzHcaw/AAAAP+MBAAAAAAAAAUEBAAAeAAAAgBv67pXN6j8gx3Ecx3GsPwAAAD9QAgAAAAAAAAFCAQAAHgAAAMz4XH6J4uo/IMdxHMdxrD8AAAA/YAIAAAAAAAABQwEAAB4AAAAa1r8NfffqPyDHcRzHcaw/AAAAP3ACAAAAAAAAAUQBAAAeAAAAspCFLGQh6z8gx3Ecx3GsPwAAAD9/AgAAAAAAAAFFAQAAHgAAAExLS0tLS+s/IMdxHMdxrD8AAAA/jwIAAAAAAAABRgEAAB4AAADmBRFqMnXrPyDHcRzHcaw/AAAAP48CAAAAAAAAAUcBAAAeAAAAyp05GA206z8gx3Ecx3GsPwAAAD+fAgAAAAAAAAFIAQAAHgAAALA1Ysbn8us/IMdxHMdxrD8AAAA/nwIAAAAAAAABSQEAAB4AAADiqu0DtkbsPyDHcRzHcaw/AAAAP64CAAAAAAAAAUoBAAAeAAAAFCB5QYSa7D8gx3Ecx3GsPwAAAD+uAgAAAAAAAAFLAQAAHgAAAPy3oe9e2ew/IMdxHMdxrD8AAAA/vgIAAAAAAAABTAEAAB4AAAB6CpC8IELtP+CvgzErja4/AAAAP74CAAAAAAAAAU0BAAAeAAAArH8b+u6V7T/gr4MxK42uPwAAAD/NAgAAAAAAAAFOAQAAHgAAAJIXRKjJ1O0/4K+DMSuNrj8AAAA/3QIAAAAAAAABTwEAAB4AAAASajJ1iz3uP+CvgzErja4/AAAAP90CAAAAAAAAAVABAAAeAAAArCT4k3Jn7j/gr4MxK42uPwAAAD/tAgAAAAAAAAFRAQAAHgAAAJC8IEJNpu4/YMxKo0dUsD8AAAA/7QIAAAAAAAABUgEAAB4AAAAqd+ZgNNDuP2DMSqNHVLA/AAAAP+0CAAAAAAAAAVMBAAAeAAAADg8PDw8P7z/AwNOt+WGxPwAAAD/8AgAAAAAAAAFUAQAAHgAAAKjJ1C32OO8/wMDTrflhsT8AAAA/DAMAAAAAAAABVQEAAB4AAABChJpM3WLvP8DA0635YbE/AAAAPwwDAAAAAAAAAVYBAAAeAAAA2j5ga8SM7z/AwNOt+WGxPwAAAD8MAwAAAAAAAAFXAQAAHgAAACgcw/q3oe8/wMDTrflhsT8AAAA/HAMAAAAAAAABWAEAAB4AAAAoHMP6t6HvPzC1XLirb7I/AAAAP1AIAAAAAAAAAVkBAAAeAAAAKBzD+reh7z+YqeXCXX2zPwAAAD+tCAAAAAAAAAFaAQAAHgAAACgcw/q3oe8/AJ5uzQ+LtD8AAAA/zQgAAAAAAAABWwEAAB4AAADaPmBrxIzvPwCebs0Pi7Q/AAAAP9wIAAAAAAAAAVwBAAAeAAAA2j5ga8SM7z9wkvfXwZi1PwAAAD/sCAAAAAAAAAFdAQAAHgAAAI5h/dvQd+8/2IaA4nOmtj8AAAA/SgkAAAAAAAABXgEAAB4AAABChJpM3WLvP0B7Ce0ltLc/AAAAP2kJAAAAAAAAAV8BAAAeAAAAQoSaTN1i7z+ob5L318G4PwAAAD95CQAAAAAAAAFgAQAAHgAAAPamN73pTe8/EGQbAorPuT8AAAA/AwoAAAAAAAABYQEAAB4AAACoydQt9jjvP3hYpAw83bo/AAAAPxIKAAAAAAAAAWIBAAAeAAAAqMnULfY47z/oTC0X7uq7PwAAAD8SCgAAAAAAAAFjAQAAHgAAAFzscZ4CJO8/SEG2IaD4vD8AAAA/IgoAAAAAAAABZAEAAB4AAABc7HGeAiTvP7g1PyxSBr4/AAAAPzEKAAAAAAAAAWUBAAAeAAAADg8PDw8P7z+4NT8sUga+PwAAAD9BCgAAAAAAAAFmAQAAHgAAAA4PDw8PD+8/ICrINgQUvz8AAAA/QQoAAAAAAAABZwEAAB4AAAAODw8PDw/vP0SPqCDbEMA/AAAAP2AKAAAAAAAAAWgBAAAeAAAAxDGsfxv67j9Ej6gg2xDAPwAAAD9wCgAAAAAAAAFpAQAAHgAAAMQxrH8b+u4/fAntJbSXwD8AAAA/gAoAAAAAAAABagEAAB4AAAB2VEnwJ+XuP6yDMSuNHsE/AAAAP58KAAAAAAAAAWsBAAAeAAAAdlRJ8Cfl7j/k/XUwZqXBPwAAAD+uCgAAAAAAAAFsAQAAHgAAACp35mA00O4/GHi6NT8swj8AAAA/vgoAAAAAAAABbQEAAB4AAAAqd+ZgNNDuP0zy/joYs8I/AAAAP90KAAAAAAAAAW4BAAAeAAAA3JmD0UC77j9M8v46GLPCPwAAAD/tCgAAAAAAAAFvAQAAHgAAANyZg9FAu+4/gGxDQPE5wz8AAAA/7QoAAAAAAAABcAEAAB4AAADcmYPRQLvuP7jmh0XKwMM/AAAAP+0KAAAAAAAAAXEBAAAeAAAAkLwgQk2m7j/oYMxKo0fEPwAAAD/9CgAAAAAAAAFyAQAAHgAAAETfvbJZke4/INsQUHzOxD8AAAA/DAsAAAAAAAABcwEAAB4AAABE372yWZHuP1BVVVVVVcU/AAAAPxwLAAAAAAAAAXQBAAAeAAAA+AFbI2Z87j+Iz5laLtzFPwAAAD8cCwAAAAAAAAF1AQAAHgAAAPgBWyNmfO4/wEneXwdjxj8AAAA/KwsAAAAAAAABdgEAAB4AAAD4AVsjZnzuP/DDImXg6cY/AAAAPysLAAAAAAAAAXcBAAAeAAAArCT4k3Jn7j8oPmdquXDHPwAAAD87CwAAAAAAAAF4AQAAHgAAAF5HlQR/Uu4/XLirb5L3xz8AAAA/OwsAAAAAAAABeQEAAB4AAABeR5UEf1LuP5Ay8HRrfsg/AAAAP0sLAAAAAAAAAXoBAAAeAAAAEmoydYs97j/ErDR6RAXJPwAAAD9LCwAAAAAAAAF7AQAAHgAAABJqMnWLPe4/+CZ5fx2MyT8AAAA/WgsAAAAAAAABfAEAAB4AAADEjM/llyjuPyyhvYT2Eso/AAAAP1oLAAAAAAAAAX0BAAAeAAAAxIzP5Zco7j+YlUaPqCDLPwAAAD9qCwAAAAAAAAF+AQAAHgAAAHivbFakE+4/zA+LlIGnyz8AAAA/egsAAAAAAAABfwEAAB4AAAB4r2xWpBPuPwSKz5laLsw/AAAAP3oLAAAAAAAAAYABAAAeAAAALNIJx7D+7T80BBSfM7XMPwAAAD+JCwAAAAAAAAGBAQAAHgAAACzSCcew/u0/bH5YpAw8zT8AAAA/mQsAAAAAAAABggEAAB4AAADg9KY3ventP5z4nKnlws0/AAAAP5kLAAAAAAAAAYMBAAAeAAAA4PSmN73p7T/UcuGuvknOPwAAAD+oCwAAAAAAAAGEAQAAHgAAAOD0pje96e0/CO0ltJfQzj8AAAA/uAsAAAAAAAABhQEAAB4AAACSF0SoydTtPwjtJbSX0M4/AAAAP7gLAAAAAAAAAYYBAAAeAAAAkhdEqMnU7T88Z2q5cFfPPwAAAD/ICwAAAAAAAAGHAQAAHgAAAEY64RjWv+0/bOGuvknezz8AAAA/1wsAAAAAAAABiAEAAB4AAABGOuEY1r/tP9Kt+WGRMtA/AAAAP9cLAAAAAAAAAYkBAAAeAAAARjrhGNa/7T/u6pvk/XXQPwAAAD/nCwAAAAAAAAGKAQAAHgAAAEY64RjWv+0/Big+Z2q50D8AAAA//gsAAAAAAAABiwEAAB4AAAD4XH6J4qrtPzqigmxDQNE/AAAAP/4LAAAAAAAAAYwBAAAeAAAArH8b+u6V7T9yHMdxHMfRPwAAAD8ODAAAAAAAAAGNAQAAHgAAAKx/G/rule0/illp9IgK0j8AAAA/HQwAAAAAAAABjgEAAB4AAACsfxv67pXtP77TrflhkdI/AAAAPx0MAAAAAAAAAY8BAAAeAAAArH8b+u6V7T/aEFB8ztTSPwAAAD8tDAAAAAAAAAGQAQAAHgAAAKx/G/rule0/9k3y/joY0z8AAAA/LQwAAAAAAAABkQEAAB4AAABgorhq+4DtP/ZN8v46GNM/AAAAPz0MAAAAAAAAAZIBAAAeAAAAYKK4avuA7T8Oi5SBp1vTPwAAAD89DAAAAAAAAAGTAQAAHgAAAGCiuGr7gO0/Ksg2BBSf0z8AAAA/TAwAAAAAAAABlAEAAB4AAABgorhq+4DtP0IF2YaA4tM/AAAAP1wMAAAAAAAAAZUBAAAeAAAAFMVV2wds7T9eQnsJ7SXUPwAAAD9cDAAAAAAAAAGWAQAAHgAAABTFVdsHbO0/en8djFlp1D8AAAA/ewwAAAAAAAABlwEAAB4AAAAUxVXbB2ztP6r5YZEy8NQ/AAAAP4sMAAAAAAAAAZgBAAAeAAAAFMVV2wds7T/ic6aWC3fVPwAAAD+aDAAAAAAAAAGZAQAAHgAAAMbn8ksUV+0/Gu7qm+T91T8AAAA/mgwAAAAAAAABmgEAAB4AAADG5/JLFFftP0poL6G9hNY/AAAAP6oMAAAAAAAAAZsBAAAeAAAAxufySxRX7T+C4nOmlgvXPwAAAD+qDAAAAAAAAAGcAQAAHgAAAHoKkLwgQu0/sly4q2+S1z8AAAA/ugwAAAAAAAABnQEAAB4AAAB6CpC8IELtP86ZWi7c1dc/AAAAP7oMAAAAAAAAAZ4BAAAeAAAAegqQvCBC7T/q1vywSBnYPwAAAD/JDAAAAAAAAAGfAQAAHgAAAHoKkLwgQu0/AhSfM7Vc2D8AAAA/6QwAAAAAAAAL</ink>
</athena>
</file>

<file path=customXml/item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NELAAAAAAAABev///8MQWN0aW9uVHlwZVYxAQAAAAd2YWx1ZV9fAAgCAAAAAAAAAAEFAAAABAAAAAkWAAAACRcAAAD7mwAAAAAAAAHo////6////wAAAAABBgAAAAQAAAAJGQAAAAkaAAAAQaAAAAAAAAAB5f///+v///8AAAAAAQcAAAAEAAAACRwAAAAJHQAAACWoAAAAAAAAAeL////r////AAAAAAEIAAAABAAAAAkfAAAACSAAAAAW0QAAAAAAAAHf////6////wAAAAABCQAAAAQAAAAJIgAAAAkjAAAAstMAAAAAAAAB3P///+v///8AAAAAAQoAAAAEAAAACSUAAAAJJgAAADvWAAAAAAAAAdn////r////AAAAAAELAAAABAAAAAkoAAAACSkAAAAp2QAAAAAAAAHW////6////wAAAAABDAAAAAQAAAAJKwAAAAksAAAAJN4AAAAAAAAB0////+v///8AAAAAAQ0AAAAEAAAACS4AAAAJLwAAADPhAAAAAAAAAdD////r////AAAAAAEOAAAABAAAAAkxAAAACTIAAAC36QAAAAAAAAHN////6////wAAAAABDwAAAAQAAAAJNAAAAAk1AAAA/GgBAAAAAAAByv///+v///8AAAAAARAAAAAEAAAACTcAAAAJOAAAAChyAQAAAAAAAcf////r////AAAAAAERAAAABAAAAAk6AAAACTsAAAA3iAEAAAAAAAHE////6////wAAAAAFEgAAAA1DbGVhckNhbnZhc1YxAgAAAAlTdGFydFRpbWUEVHlwZQAEEAxBY3Rpb25UeXBlVjECAAAAAgAAACOYAQAAAAAAAcP////r////AAAAAAUTAAAAD1BlbkF0dHJpYnV0ZXNWMQoAAAAHX2NvbG9yQQdfY29sb3JSB19jb2xvckcHX2NvbG9yQgpGaXRUb0N1cnZlBkhlaWdodA5JZ25vcmVQcmVzc3VyZQ1Jc0hpZ2hsaWdodGVyBVNoYXBlBVdpZHRoAAAAAAAAAAAEAAICAgIBBgEBDEJydXNoU2hhcGVWMQIAAAAGAgAAAP/7sEEAAAAAAAAAIkAAAAXC////DEJydXNoU2hhcGVWMQEAAAAHdmFsdWVfXwAIAgAAAAEAAAAAAAAAAAAiQAUUAAAACklua1RyYWNlVjEDAAAADUxpc3RgMStfaXRlbXMMTGlzdGAxK19zaXplD0xpc3RgMStfdmVyc2lvbgQAABhTaGFyZWQuSW5raW5nLklua1BvaW50W10CAAAACAgCAAAACT8AAABFAQAARQEAAAEWAAAAEwAAAP/7sEEAAAAAAAAAIkAAAAHA////wv///wEAAAAAAAAAAAAiQAEXAAAAFAAAAAlBAAAAHAAAABwAAAABGQAAABMAAAD/+7BBAAAAAAAAACJAAAABvv///8L///8BAAAAAAAAAAAAIkABGgAAABQAAAAJQwAAABgAAAAYAAAAARwAAAATAAAA//uwQQAAAAAAAAAiQAAAAbz////C////AQAAAAAAAAAAACJAAR0AAAAUAAAACUUAAABJAAAASQAAAAEfAAAAEwAAAP/7sEEAAAAAAAAAIkAAAAG6////wv///wEAAAAAAAAAAAAiQAEgAAAAFAAAAAlHAAAAFAAAABQAAAABIgAAABMAAAD/+7BBAAAAAAAAACJAAAABuP///8L///8BAAAAAAAAAAAAIkABIwAAABQAAAAJSQAAABUAAAAVAAAAASUAAAATAAAA//uwQQAAAAAAAAAiQAAAAbb////C////AQAAAAAAAAAAACJAASYAAAAUAAAACUsAAAASAAAAEgAAAAEoAAAAEwAAAP/7sEEAAAAAAAAAIkAAAAG0////wv///wEAAAAAAAAAAAAiQAEpAAAAFAAAAAlNAAAAFAAAABQAAAABKwAAABMAAAD/+7BBAAAAAAAAACJAAAABsv///8L///8BAAAAAAAAAAAAIkABLAAAABQAAAAJTwAAABsAAAAbAAAAAS4AAAATAAAA//uwQQAAAAAAAAAiQAAAAbD////C////AQAAAAAAAAAAACJAAS8AAAAUAAAACVEAAAAUAAAAFAAAAAExAAAAEwAAAP/7sEEAAAAAAAAAIkAAAAGu////wv///wEAAAAAAAAAAAAiQAEyAAAAFAAAAAlTAAAAUQAAAFEAAAABNAAAABMAAAD/+7BBAAAAAAAAACJAAAABrP///8L///8BAAAAAAAAAAAAIkABNQAAABQAAAAJVQAAAAEAAAABAAAAATcAAAATAAAA//uwQQAAAAAAAAAiQAAAAar////C////AQAAAAAAAAAAACJAATgAAAAUAAAACVcAAAAWAAAAFgAAAAE6AAAAEwAAAP/7sEEAAAAAAAAAIkAAAAGo////wv///wEAAAAAAAAAAAAiQAE7AAAAFAAAAAlZAAAAMAAAADAAAAAHPwAAAAABAAAAAAI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27B0EAAAAAAQAAACAAAAAECklua1BvaW50VjECAAAACZ8BAAAJoAEAAAmhAQAACaIBAAAJowEAAAmkAQAACaUBAAAJpgEAAAmnAQAACagBAAAJqQEAAAmqAQAACasBAAAJrAEAAAmtAQAACa4BAAAJrwEAAAmwAQAACbEBAAAJsgEAAAmzAQAACbQBAAAJtQEAAAm2AQAACbcBAAAJuAEAAAm5AQAACboBAAANBAdDAAAAAAEAAAAgAAAABApJbmtQb2ludFYxAgAAAAm7AQAACbwBAAAJvQEAAAm+AQAACb8BAAAJwAEAAAnBAQAACcIBAAAJwwEAAAnEAQAACcUBAAAJxgEAAAnHAQAACcgBAAAJyQEAAAnKAQAACcsBAAAJzAEAAAnNAQAACc4BAAAJzwEAAAnQAQAACdEBAAAJ0gEAAA0IB0UAAAAAAQAAAIAAAAAECklua1BvaW50VjECAA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NNwdHAAAAAAEAAAAgAAAABApJbmtQb2ludFYxAgAAAAkcAgAACR0CAAAJHgIAAAkfAgAACSACAAAJIQIAAAkiAgAACSMCAAAJJAIAAAklAgAACSYCAAAJJwIAAAkoAgAACSkCAAAJKgIAAAkrAgAACSwCAAAJLQIAAAkuAgAACS8CAAANDAdJAAAAAAEAAAAgAAAABApJbmtQb2ludFYxAgAAAAkwAgAACTECAAAJMgIAAAkzAgAACTQCAAAJNQIAAAk2AgAACTcCAAAJOAIAAAk5AgAACToCAAAJOwIAAAk8AgAACT0CAAAJPgIAAAk/AgAACUACAAAJQQIAAAlCAgAACUMCAAAJRAIAAA0LB0sAAAAAAQAAACAAAAAECklua1BvaW50VjECAAAACUUCAAAJRgIAAAlHAgAACUgCAAAJSQIAAAlKAgAACUsCAAAJTAIAAAlNAgAACU4CAAAJTwIAAAlQAgAACVECAAAJUgIAAAlTAgAACVQCAAAJVQIAAAlWAgAADQ4HTQAAAAABAAAAIAAAAAQKSW5rUG9pbnRWMQIAAAAJVwIAAAlYAgAACVkCAAAJWgIAAAlbAgAACVwCAAAJXQIAAAleAgAACV8CAAAJYAIAAAlhAgAACWICAAAJYwIAAAlkAgAACWUCAAAJZgIAAAlnAgAACWgCAAAJaQIAAAlqAgAADQwHTwAAAAABAAAAIAAAAAQKSW5rUG9pbnRWMQIAAAAJawIAAAlsAgAACW0CAAAJbgIAAAlvAgAACXACAAAJcQIAAAlyAgAACXMCAAAJdAIAAAl1AgAACXYCAAAJdwIAAAl4AgAACXkCAAAJegIAAAl7AgAACXwCAAAJfQIAAAl+AgAACX8CAAAJgAIAAAmBAgAACYICAAAJgwIAAAmEAgAACYUCAAANBQdRAAAAAAEAAAAgAAAABApJbmtQb2ludFYxAgAAAAmGAgAACYcCAAAJiAIAAAmJAgAACYoCAAAJiwIAAAmMAgAACY0CAAAJjgIAAAmPAgAACZACAAAJkQIAAAmSAgAACZMCAAAJlAIAAAmVAgAACZYCAAAJlwIAAAmYAgAACZkCAAANDAdTAAAAAAEAAACAAAAABApJbmtQb2ludFYxAgA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0vB1UAAAAAAQAAAAQAAAAECklua1BvaW50VjECAAAACesCAAANAwdXAAAAAAEAAAAgAAAABApJbmtQb2ludFYxAgAAAAnsAgAACe0CAAAJ7gIAAAnvAgAACfACAAAJ8QIAAAnyAgAACfMCAAAJ9AIAAAn1AgAACfYCAAAJ9wIAAAn4AgAACfkCAAAJ+gIAAAn7AgAACfwCAAAJ/QIAAAn+AgAACf8CAAAJAAMAAAkBAwAADQoHWQAAAAABAAAAQAAAAAQKSW5rUG9pbnRWMQIA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NEAVaAAAACklua1BvaW50VjEEAAAAAVgBWQ5QcmVzc3VyZUZhY3RvcglUaW1lU3RhbXAAAAAABgYLEAIAAABQj5uxPwzeP1AoO7dSErU/AAAAPwAAAAAAAAAAAVsAAABaAAAAzNgfBgtH3j9VVVVVVVW1PwAAAD/aAAAAAAAAAAFcAAAAWgAAAMw60HZvld4/VVVVVVVVtT8AAAA/2gAAAAAAAAABXQAAAFoAAABIhFTLOtDeP1VVVVVVVbU/AAAAP+oAAAAAAAAAAV4AAABaAAAARuYEPJ8e3z9VVVVVVVW1PwAAAD/6AAAAAAAAAAFfAAAAWgAAAMQviZBqWd8/VVVVVVVVtT8AAAA/+gAAAAAAAAABYAAAAFoAAADCkTkBz6ffP1VVVVVVVbU/AAAAPwkBAAAAAAAAAWEAAABaAAAAHwYLR+YE4D9VVVVVVVW1PwAAAD8JAQAAAAAAAAFiAAAAWgAAAJ5Pj5uxP+A/VVVVVVVVtT8AAAA/KQEAAAAAAAABYwAAAFoAAACdgOfT42bgP1VVVVVVVbU/AAAAPykBAAAAAAAAAWQAAABaAAAA271VmuKX4D9VVVVVVVW1PwAAAD84AQAAAAAAAAFlAAAAWgAAABn7w2DhyOA/UCg7t1IStT8AAAA/OAEAAAAAAAABZgAAAFoAAAAYLByZE/DgP1AoO7dSErU/AAAAP0gBAAAAAAAAAWcAAABaAAAA11BeQ3kN4T9QKDu3UhK1PwAAAD9IAQAAAAAAAAFoAAAAWgAAAJZ1oO3eKuE/UCg7t1IStT8AAAA/WAEAAAAAAAABaQAAAFoAAAAWjswJeD7hP0r7IBlQz7Q/AAAAP1gBAAAAAAAAAWoAAABaAAAAlab4JRFS4T9K+yAZUM+0PwAAAD9nAQAAAAAAAAFrAAAAWgAAABS/JEKqZeE/SvsgGVDPtD8AAAA/ZwEAAAAAAAABbAAAAFoAAABUyzrQdm/hP0r7IBlQz7Q/AAAAP3cBAAAAAAAAAW0AAABaAAAAlNdQXkN54T9K+yAZUM+0PwAAAD93AQAAAAAAAAFuAAAAWgAAANTjZuwPg+E/SvsgGVDPtD8AAAA/lgEAAAAAAAABbwAAAFoAAAAU8Hx63IzhP0r7IBlQz7Q/AAAAP5YBAAAAAAAAAXAAAABaAAAAU/ySCKmW4T9K+yAZUM+0PwAAAD+mAQAAAAAAAAFxAAAAWgAAANIUvyRCquE/SvsgGVDPtD8AAAA/pgEAAAAAAAABcgAAAFoAAACSOQHPp8fhP0r7IBlQz7Q/AAAAP7UBAAAAAAAAAXMAAABaAAAAkGpZB9ru4T9K+yAZUM+0PwAAAD+1AQAAAAAAAAF0AAAAWgAAAE+Pm7E/DOI/SvsgGVDPtD8AAAA/xQEAAAAAAAABdQAAAFoAAABOwPPpcTPiP0r7IBlQz7Q/AAAAP8UBAAAAAAAAAXYAAABaAAAAzAl4Pj1u4j9K+yAZUM+0PwAAAD/VAQAAAAAAAAF3AAAAWgAAAIpfEiHVsuI/SvsgGVDPtD8AAAA/1QEAAAAAAAABeAAAAFoAAAAJqZZ1oO3iP0r7IBlQz7Q/AAAAP+QBAAAAAAAAAXkAAABaAAAAxv4wWDgy4z9K+yAZUM+0PwAAAD/0AQAAAAAAAAF6AAAAWgAAAERItawDbeM/SvsgGVDPtD8AAAA/9AEAAAAAAAABewAAAFoAAABDeQ3lNZTjP0r7IBlQz7Q/AAAAP/QBAAAAAAAAAXwAAABaAAAAwcKROQHP4z9K+yAZUM+0PwAAAD8EAgAAAAAAAAF9AAAAWgAAAMDz6XEz9uM/SvsgGVDPtD8AAAA/BAIAAAAAAAABfgAAAFoAAAC/JEKqZR3kP0r7IBlQz7Q/AAAAPxMCAAAAAAAAAX8AAABaAAAAPj1uxv4w5D9K+yAZUM+0PwAAAD8TAgAAAAAAAAGAAAAAWgAAAP5hsHBkTuQ/SvsgGVDPtD8AAAA/IwIAAAAAAAABgQAAAFoAAAC8hvIaymvkP0r7IBlQz7Q/AAAAPyMCAAAAAAAAAYIAAABaAAAAu7dKU/yS5D9K+yAZUM+0PwAAAD8yAgAAAAAAAAGDAAAAWgAAAPvDYOHInOQ/SvsgGVDPtD8AAAA/MgIAAAAAAAABhAAAAFoAAAC66KKLLrrkP0r7IBlQz7Q/AAAAP0ICAAAAAAAAAYUAAABaAAAAOQHPp8fN5D9K+yAZUM+0PwAAAD9SAgAAAAAAAAGGAAAAWgAAALkZ+8Ng4eQ/SvsgGVDPtD8AAAA/UgIAAAAAAAABhwAAAFoAAAD4JRFSLevkP0r7IBlQz7Q/AAAAP1ICAAAAAAAAAYgAAABaAAAAeD49bsb+5D9K+yAZUM+0PwAAAD9hAgAAAAAAAAGJAAAAWgAAALdKU/ySCOU/SvsgGVDPtD8AAAA/cQIAAAAAAAABigAAAFoAAAD3VmmKXxLlP0r7IBlQz7Q/AAAAP3ECAAAAAAAAAYsAAABaAAAAN2N/GCwc5T9K+yAZUM+0PwAAAD+BAgAAAAAAAAGMAAAAWgAAAHdvlab4JeU/SvsgGVDPtD8AAAA/gQIAAAAAAAABjQAAAFoAAAC2e6s0xS/lP0r7IBlQz7Q/AAAAP5ACAAAAAAAAAY4AAABaAAAANZTXUF5D5T9K+yAZUM+0PwAAAD+gAgAAAAAAAAGPAAAAWgAAAHWg7d4qTeU/SvsgGVDPtD8AAAA/rwIAAAAAAAABkAAAAFoAAAC1rANt91blP0r7IBlQz7Q/AAAAP68CAAAAAAAAAZEAAABaAAAA9bgZ+8Ng5T9K+yAZUM+0PwAAAD+/AgAAAAAAAAGSAAAAWgAAAHTRRRdddOU/SvsgGVDPtD8AAAA/vwIAAAAAAAABkwAAAFoAAAAz9ofBwpHlP0r7IBlQz7Q/AAAAP88CAAAAAAAAAZQAAABaAAAA8xrKayiv5T9K+yAZUM+0PwAAAD/PAgAAAAAAAAGVAAAAWgAAALE/DBaOzOU/SvsgGVDPtD8AAAA/3gIAAAAAAAABlgAAAFoAAACwcGROwPPlP0r7IBlQz7Q/AAAAP94CAAAAAAAAAZcAAABaAAAAb5Wm+CUR5j9K+yAZUM+0PwAAAD/uAgAAAAAAAAGYAAAAWgAAAG7G/jBYOOY/SvsgGVDPtD8AAAA/7gIAAAAAAAABmQAAAFoAAAAt60DbvVXmP0r7IBlQz7Q/AAAAP/4CAAAAAAAAAZoAAABaAAAArANt91Zp5j9K+yAZUM+0PwAAAD/+AgAAAAAAAAGbAAAAWgAAAGwor6G8huY/SvsgGVDPtD8AAAA/DQMAAAAAAAABnAAAAFoAAADrQNu9VZrmP0r7IBlQz7Q/AAAAPx0DAAAAAAAAAZ0AAABaAAAAKk3xSyKk5j9K+yAZUM+0PwAAAD8dAwAAAAAAAAGeAAAAWgAAAGpZB9rureY/SvsgGVDPtD8AAAA/HQMAAAAAAAABnwAAAFoAAACqZR1ou7fmP0r7IBlQz7Q/AAAAP4YDAAAAAAAAAaAAAABaAAAA6nEz9ofB5j9K+yAZUM+0PwAAAD+GAwAAAAAAAAGhAAAAWgAAACp+SYRUy+Y/SvsgGVDPtD8AAAA/lQMAAAAAAAABogAAAFoAAABpil8SIdXmP0r7IBlQz7Q/AAAAP5UDAAAAAAAAAaMAAABaAAAAqJZ1oO3e5j9K+yAZUM+0PwAAAD+lAwAAAAAAAAGkAAAAWgAAAOiiiy666OY/SvsgGVDPtD8AAAA/xAMAAAAAAAABpQAAAFoAAAAor6G8hvLmP1AoO7dSErU/AAAAP84EAAAAAAAAAaYAAABaAAAAqMfN2B8G5z9VVVVVVVW1PwAAAD/dBAAAAAAAAAGnAAAAWgAAACfg+fS4Gec/W4Jv81eYtT8AAAA/3QQAAAAAAAABqAAAAFoAAADmBDyfHjfnP2GviZFa27U/AAAAP+0EAAAAAAAAAakAAABaAAAApSl+SYRU5z9m3KMvXR62PwAAAD/tBAAAAAAAAAGqAAAAWgAAAOU1lNdQXuc/ZtyjL10etj8AAAA//QQAAAAAAAABqwAAAFoAAACkWtaBtnvnP2bcoy9dHrY/AAAAP/0EAAAAAAAAAawAAABaAAAAJHMCnk+P5z9tCb7NX2G2PwAAAD8MBQAAAAAAAAGtAAAAWgAAAKKLLrroouc/bQm+zV9htj8AAAA/DAUAAAAAAAABrgAAAFoAAABhsHBkTsDnP3M22GtipLY/AAAAPxwFAAAAAAAAAa8AAABaAAAAobyG8hrK5z94Y/IJZee2PwAAAD8cBQAAAAAAAAGwAAAAWgAAACHVsg603ec/eGPyCWXntj8AAAA/KwUAAAAAAAABsQAAAFoAAABh4cicgOfnP3hj8gll57Y/AAAAPysFAAAAAAAAAbIAAABaAAAAoO3eKk3x5z94Y/IJZee2PwAAAD87BQAAAAAAAAGzAAAAWgAAAOD59LgZ++c/fpAMqGcqtz8AAAA/7gYAAAAAAAABtAAAAFoAAACeHjdjfxjoP4nqQORssLc/AAAAP/0GAAAAAAAAAbUAAABaAAAAXkN5DeU16D+VRHUgcja4PwAAAD/9BgAAAAAAAAG2AAAAWgAAAB1ou7dKU+g/mnGPvnR5uD8AAAA/DQcAAAAAAAABtwAAAFoAAAAcmRPwfHroP6CeqVx3vLg/AAAAPw0HAAAAAAAAAbgAAABaAAAAWtaBtnur6D+my8P6ef+4PwAAAD8cBwAAAAAAAAG5AAAAWgAAAFkH2u6t0ug/rPjdmHxCuT8AAAA/HAcAAAAAAAABugAAAFoAAACXREi1rAPpP7Il+DZ/hbk/AAAAPywHAAAAAAAAAbsAAABaAAAAlnWg7d4q6T+4UhLVgci5PwAAAD8sBwAAAAAAAAG8AAAAWgAAAJWm+CURUuk/vX8sc4QLuj8AAAA/PAcAAAAAAAABvQAAAFoAAABVyzrQdm/pP71/LHOEC7o/AAAAPzwHAAAAAAAAAb4AAABaAAAAE/B8etyM6T/DrEYRh066PwAAAD9LBwAAAAAAAAG/AAAAWgAAANIUvyRCquk/w6xGEYdOuj8AAAA/SwcAAAAAAAABwAAAAFoAAACSOQHPp8fpP8nZYK+Jkbo/AAAAP1sHAAAAAAAAAcEAAABaAAAAkGpZB9ru6T/J2WCviZG6PwAAAD9bBwAAAAAAAAHCAAAAWgAAAE+Pm7E/DOo/zgZ7TYzUuj8AAAA/awcAAAAAAAABwwAAAFoAAABOwPPpcTPqP84Ge02M1Lo/AAAAP2sHAAAAAAAAAcQAAABaAAAACxaOzAl46j/OBntNjNS6PwAAAD9rBwAAAAAAAAHFAAAAWgAAAEtT/JIIqeo/zgZ7TYzUuj8AAAA/awcAAAAAAAABxgAAAFoAAAAIqZZ1oO3qP84Ge02M1Lo/AAAAP3sHAAAAAAAAAccAAABaAAAAh/Iaymso6z/OBntNjNS6PwAAAD+KBwAAAAAAAAHIAAAAWgAAAAQ8nx43Y+s/1DOV644Xuz8AAAA/igcAAAAAAAAByQAAAFoAAACDhSNzAp7rP9QzleuOF7s/AAAAP4oHAAAAAAAAAcoAAABaAAAAQaplHWi76z/aYK+JkVq7PwAAAD+aBwAAAAAAAAHLAAAAWgAAAADPp8fN2Os/2mCviZFauz8AAAA/mgcAAAAAAAABzAAAAFoAAACA59PjZuzrP9pgr4mRWrs/AAAAP6oHAAAAAAAAAc0AAABaAAAAAAAAAAAA7D/aYK+JkVq7PwAAAD+5BwAAAAAAAAHOAAAAWgAAAH8YLByZE+w/2mCviZFauz8AAAA/uQcAAAAAAAABzwAAAFoAAAC/JEKqZR3sP9pgr4mRWrs/AAAAP8kHAAAAAAAAAdAAAABaAAAAvyRCqmUd7D/fjcknlJ27PwAAAD/ZBwAAAAAAAAHRAAAAWgAAAP8wWDgyJ+w/343JJ5Sduz8AAAA/2QcAAAAAAAAB0gAAAFoAAAC9VZril0TsP9+NySeUnbs/AAAAPycIAAAAAAAAAdMAAABaAAAAfHrcjP1h7D/fjcknlJ27PwAAAD82CAAAAAAAAAHUAAAAWgAAAPySCKmWdew/343JJ5Sduz8AAAA/NggAAAAAAAAB1QAAAFoAAAC8t0pT/JLsP9+NySeUnbs/AAAAP0YIAAAAAAAAAdYAAABaAAAAetyM/WGw7D/fjcknlJ27PwAAAD9GCAAAAAAAAAHXAAAAWgAAAPn0uBn7w+w/343JJ5Sduz8AAAA/VggAAAAAAAAB2AAAAFoAAAC5GfvDYOHsP9pgr4mRWrs/AAAAP1YIAAAAAAAAAdkAAABaAAAAeD49bsb+7D/aYK+JkVq7PwAAAD9lCAAAAAAAAAHaAAAAWgAAALhKU/ySCO0/2mCviZFauz8AAAA/ZQgAAAAAAAAB2wAAAFoAAAD4VmmKXxLtP9QzleuOF7s/AAAAP3UIAAAAAAAAAdwAAABaAAAAdm+Vpvgl7T/UM5Xrjhe7PwAAAD91CAAAAAAAAAHdAAAAWgAAALZ7qzTFL+0/1DOV644Xuz8AAAA/hAgAAAAAAAAB3gAAAFoAAAD1h8HCkTntP84Ge02M1Lo/AAAAP4QIAAAAAAAAAd8AAABaAAAANZTXUF5D7T/OBntNjNS6PwAAAD+UCAAAAAAAAAHgAAAAWgAAAPW4GfvDYO0/ydlgr4mRuj8AAAA/lAgAAAAAAAAB4QAAAFoAAAA1xS+JkGrtP8nZYK+Jkbo/AAAAP6QIAAAAAAAAAeIAAABaAAAAtN1bpSl+7T/DrEYRh066PwAAAD+zCAAAAAAAAAHjAAAAWgAAADL2h8HCke0/vX8sc4QLuj8AAAA/swgAAAAAAAAB5AAAAFoAAAByAp5Pj5vtP7hSEtWByLk/AAAAP7MIAAAAAAAAAeUAAABaAAAAsg603Vul7T+4UhLVgci5PwAAAD/DCAAAAAAAAAHmAAAAWgAAADIn4Pn0uO0/siX4Nn+FuT8AAAA/wwgAAAAAAAAB5wAAAFoAAABxM/aHwcLtP6z43Zh8Qrk/AAAAP9MIAAAAAAAAAegAAABaAAAA8UsipFrW7T+my8P6ef+4PwAAAD/iCAAAAAAAAAHpAAAAWgAAAHFkTsDz6e0/oJ6pXHe8uD8AAAA/4ggAAAAAAAAB6gAAAFoAAAAviZBqWQfuP5pxj750ebg/AAAAP/IIAAAAAAAAAesAAABaAAAAr6G8hvIa7j+VRHUgcja4PwAAAD/yCAAAAAAAAAHsAAAAWgAAAG3G/jBYOO4/jxdbgm/ztz8AAAA/AQkAAAAAAAAB7QAAAFoAAADt3ipN8UvuP4nqQORssLc/AAAAPwEJAAAAAAAAAe4AAABaAAAAbfdWaYpf7j+J6kDkbLC3PwAAAD8RCQAAAAAAAAHvAAAAWgAAAK0DbfdWae4/hL0mRmpttz8AAAA/EQkAAAAAAAAB8AAAAFoAAADtD4OFI3PuP4S9JkZqbbc/AAAAPyEJAAAAAAAAAfEAAABaAAAAKxyZE/B87j+EvSZGam23PwAAAD8wCQAAAAAAAAHyAAAAWgAAACscmRPwfO4/fpAMqGcqtz8AAAA/igkAAAAAAAAB8wAAAFoAAADrQNu9VZruP3hj8gll57Y/AAAAP4oJAAAAAAAAAfQAAABaAAAAK03xSyKk7j9zNthrYqS2PwAAAD+aCQAAAAAAAAH1AAAAWgAAAOlxM/aHwe4/bQm+zV9htj8AAAA/mgkAAAAAAAAB9gAAAFoAAABpil8SIdXuP2GviZFa27U/AAAAP6oJAAAAAAAAAfcAAABaAAAAZ7u3SlP87j9VVVVVVVW1PwAAAD+qCQAAAAAAAAH4AAAAWgAAAOfT42bsD+8/SvsgGVDPtD8AAAA/uQkAAAAAAAAB+QAAAFoAAACn+CURUi3vP0TOBntNjLQ/AAAAP7kJAAAAAAAAAfoAAABaAAAAJRFSLetA7z85dNI+SAa0PwAAAD/JCQAAAAAAAAH7AAAAWgAAAKUpfkmEVO8/LhqeAkOAsz8AAAA/yQkAAAAAAAAB/AAAAFoAAAAjQqplHWjvPyftg2RAPbM/AAAAP9kJAAAAAAAAAf0AAABaAAAAY07A8+lx7z8hwGnGPfqyPwAAAD/oCQAAAAAAAAH+AAAAWgAAAKNa1oG2e+8/HJNPKDu3sj8AAAA/6AkAAAAAAAAB/wAAAFoAAADjZuwPg4XvPxyTTyg7t7I/AAAAP/gJAAAAAAAAAQABAABaAAAAI3MCnk+P7z8QORvsNTGyPwAAAD/4CQAAAAAAAAEBAQAAWgAAACNzAp5Pj+8/CwwBTjPusT8AAAA/FwoAAAAAAAABAgEAAFoAAABjfxgsHJnvPwsMAU4z7rE/AAAAPxcKAAAAAAAAAQMBAABaAAAAY38YLByZ7z8F3+avMKuxPwAAAD8nCgAAAAAAAAEEAQAAWgAAAKOLLrroou8/+oSycyslsT8AAAA/NgoAAAAAAAABBQEAAFoAAACjiy666KLvP/RXmNUo4rA/AAAAPzYKAAAAAAAAAQYBAABaAAAA45dESLWs7z/i0En7IBmwPwAAAD9GCgAAAAAAAAEHAQAAWgAAACOkWtaBtu8/ru0qfjcmrz8AAAA/RgoAAAAAAAABCAEAAFoAAABjsHBkTsDvP4zfjcknlK0/AAAAP1YKAAAAAAAAAQkBAABaAAAAY7BwZE7A7z90KyVRHYisPwAAAD9WCgAAAAAAAAEKAQAAWgAAAKG8hvIayu8/XHe82BJ8qz8AAAA/ZQoAAAAAAAABCwEAAFoAAAChvIbyGsrvPzppHyQD6qk/AAAAP2UKAAAAAAAAAQwBAABaAAAA4cicgOfT7z8uD+vn/WOpPwAAAD91CgAAAAAAAAENAQAAWgAAAOHInIDn0+8/DAFOM+7Rpz8AAAA/dQoAAAAAAAABDgEAAFoAAADhyJyA59PvP/VM5brjxaY/AAAAP4QKAAAAAAAAAQ8BAABaAAAA4cicgOfT7z/emHxC2bmlPwAAAD+ECgAAAAAAAAEQAQAAWgAAAOHInIDn0+8/0z5IBtQzpT8AAAA/lAoAAAAAAAABEQEAAFoAAADhyJyA59PvP7uK343JJ6Q/AAAAP5QKAAAAAAAAARIBAABaAAAA4cicgOfT7z+wMKtRxKGjPwAAAD+kCgAAAAAAAAETAQAAWgAAAOHInIDn0+8/pdZ2Fb8boz8AAAA/pAoAAAAAAAABFAEAAFoAAADhyJyA59PvP44iDp20D6I/AAAAP7MKAAAAAAAAARUBAABaAAAA4cicgOfT7z+CyNlgr4mhPwAAAD/DCgAAAAAAAAEWAQAAWgAAAOHInIDn0+8/dm6lJKoDoT8AAAA/wwoAAAAAAAABFwEAAFoAAADhyJyA59PvP2sUceikfaA/AAAAP9MKAAAAAAAAARgBAABaAAAAobyG8hrK7z/AdHlYP++fPwAAAD/TCgAAAAAAAAEZAQAAWgAAAGOwcGROwO8/qMAQ4DTjnj8AAAA/4goAAAAAAAABGgEAAFoAAAAjpFrWgbbvP5AMqGcq150/AAAAP+IKAAAAAAAAARsBAABaAAAAo4suuuii7z9ipNZ2Fb+bPwAAAD/yCgAAAAAAAAEcAQAAWgAAAONm7A+Dhe8/NjwFhgCnmT8AAAA/AQsAAAAAAAABHQEAAFoAAAClKX5JhFTvP/AfyxzhgpY/AAAAPwELAAAAAAAAAR4BAABaAAAAZ+wPg4Uj7z/Ya2Kk1naVPwAAAD8BCwAAAAAAAAEfAQAAWgAAAOmiiy666O4/rAORs8Fekz8AAAA/EQsAAAAAAAABIAEAAFoAAADpcTP2h8HuP6wDkbPBXpM/AAAAPyELAAAAAAAAASEBAABaAAAA60DbvVWa7j+STyg7t1KSPwAAAD8hCwAAAAAAAAEiAQAAWgAAACscmRPwfO4/fJu/wqxGkT8AAAA/MAsAAAAAAAABIwEAAFoAAABt91Zpil/uP3ybv8KsRpE/AAAAPzALAAAAAAAAASQBAABaAAAA7d4qTfFL7j98m7/CrEaRPwAAAD8wCwAAAAAAAAElAQAAWgAAAG3G/jBYOO4/ZudWSqI6kD8AAAA/QAsAAAAAAAABJgEAAFoAAADvrdIUvyTuP2bnVkqiOpA/AAAAP1ALAAAAAAAAAScBAABaAAAAb5Wm+CUR7j9m51ZKojqQPwAAAD9QCwAAAAAAAAEoAQAAWgAAAPF8etyM/e0/ZudWSqI6kD8AAAA/XwsAAAAAAAABKQEAAFoAAABxZE7A8+ntP5xm3KMvXY4/AAAAP18LAAAAAAAAASoBAABaAAAAsT8MFo7M7T+cZtyjL12OPwAAAD9vCwAAAAAAAAErAQAAWgAAADIn4Pn0uO0/bv4KsxpFjD8AAAA/bwsAAAAAAAABLAEAAFoAAAByAp5Pj5vtP27+CrMaRYw/AAAAP34LAAAAAAAAAS0BAABaAAAAdNFFF1107T9u/gqzGkWMPwAAAD9+CwAAAAAAAAEuAQAAWgAAADWU11BeQ+0/bv4KsxpFjD8AAAA/iwsAAAAAAAABLwEAAFoAAAD4VmmKXxLtP27+CrMaRYw/AAAAP5sLAAAAAAAAATABAABaAAAA+CURUi3r7D9u/gqzGkWMPwAAAD+bCwAAAAAAAAExAQAAWgAAAPn0uBn7w+w/bv4KsxpFjD8AAAA/mwsAAAAAAAABMgEAAFoAAAA60HZvlabsP27+CrMaRYw/AAAAP6oLAAAAAAAAATMBAABaAAAA/JIIqZZ17D9u/gqzGkWMPwAAAD+qCwAAAAAAAAE0AQAAWgAAAHx63Iz9Yew/bv4KsxpFjD8AAAA/ugsAAAAAAAABNQEAAFoAAAC9VZril0TsP27+CrMaRYw/AAAAP7oLAAAAAAAAATYBAABaAAAAfUmEVMs67D9u/gqzGkWMPwAAAD/KCwAAAAAAAAE3AQAAWgAAAD09bsb+MOw/bv4KsxpFjD8AAAA/ygsAAAAAAAABOAEAAFoAAAD/MFg4MifsP27+CrMaRYw/AAAAP9kLAAAAAAAAATkBAABaAAAAvyRCqmUd7D9u/gqzGkWMPwAAAD/pCwAAAAAAAAE6AQAAWgAAAH8YLByZE+w/bv4KsxpFjD8AAAA/6QsAAAAAAAABOwEAAFoAAABADBaOzAnsP27+CrMaRYw/AAAAP/gLAAAAAAAAATwBAABaAAAAAAAAAAAA7D9u/gqzGkWMPwAAAD8IDAAAAAAAAAE9AQAAWgAAAMDz6XEz9us/bv4KsxpFjD8AAAA/CAwAAAAAAAABPgEAAFoAAABA271VmuLrP27+CrMaRYw/AAAAPxgMAAAAAAAAAT8BAABaAAAAQaplHWi76z9u/gqzGkWMPwAAAD8YDAAAAAAAAAFAAQAAWgAAAEN5DeU1lOs/bv4KsxpFjD8AAAA/GAwAAAAAAAABQQEAAFoAAADEL4mQalnrP0CWOcIFLYo/AAAAPycMAAAAAAAAAUIBAABaAAAAx83YHwYL6z/kxZbg2/yFPwAAAD8nDAAAAAAAAAFDAQAAWgAAAMprKK+hvOo/5MWW4Nv8hT8AAAA/NwwAAAAAAAABRAEAAFoAAADMCXg+PW7qP7Zdxe/G5IM/AAAAP0cMAAAAAAAAAUUBAABaAAAAz6fHzdgf6j+2XcXvxuSDPwAAAD9HDAAAAAAAAAFGAQAAWgAAAJBqWQfa7uk/tl3F78bkgz8AAAA/VgwAAAAAAAABRwEAAFoAAABSLetA273pP4j18/6xzIE/AAAAP1YMAAAAAAAAAUgBAABaAAAAk9dQXkN56T+I9fP+scyBPwAAAD9mDAAAAAAAAAFJAQAAWgAAAJWm+CURUuk/iPXz/rHMgT8AAAA/ZgwAAAAAAAABSgEAAFoAAAAXXXTRRRfpP4j18/6xzIE/AAAAP3UMAAAAAAAAAUsBAABaAAAAmRPwfHrc6D+I9fP+scyBPwAAAD91DAAAAAAAAAFMAQAAWgAAAFrWgbZ7q+g/iPXz/rHMgT8AAAA/hQwAAAAAAAABTQEAAFoAAAAcmRPwfHroP7QaRRw6aX8/AAAAP4UMAAAAAAAAAU4BAABaAAAA3VulKX5J6D+0GkUcOml/PwAAAD+VDAAAAAAAAAFPAQAAWgAAACAGC0fmBOg/WEqiOhA5ez8AAAA/lQwAAAAAAAABUAEAAFoAAAChvIbyGsrnP1hKojoQOXs/AAAAP6QMAAAAAAAAAVEBAABaAAAA5GbsD4OF5z9YSqI6EDl7PwAAAD+kDAAAAAAAAAFSAQAAWgAAAGUdaLu3Suc//Hn/WOYIdz8AAAA/tAwAAAAAAAABUwEAAFoAAABou7dKU/zmP6CpXHe82HI/AAAAP7QMAAAAAAAAAVQBAABaAAAAalkH2u6t5j+gqVx3vNhyPwAAAD/EDAAAAAAAAAFVAQAAWgAAAGz3VmmKX+Y/oKlcd7zYcj8AAAA/xAwAAAAAAAABVgEAAFoAAAAuuuiiiy7mP6CpXHe82HI/AAAAP9MMAAAAAAAAAVcBAABaAAAA8Hx63Iz95T+gqVx3vNhyPwAAAD/TDAAAAAAAAAFYAQAAWgAAADIn4Pn0uOU/oKlcd7zYcj8AAAA/4wwAAAAAAAABWQEAAFoAAACz3VulKX7lP6CpXHe82HI/AAAAP+MMAAAAAAAAAVoBAABaAAAA9ofBwpE55T+gqVx3vNhyPwAAAD/yDAAAAAAAAAFbAQAAWgAAAPglEVIt6+Q/oKlcd7zYcj8AAAA/8gwAAAAAAAABXAEAAFoAAAB63Iz9YbDkP6CpXHe82HI/AAAAPwINAAAAAAAAAV0BAABaAAAAvIbyGspr5D+gqVx3vNhyPwAAAD8CDQAAAAAAAAFeAQAAWgAAAD49bsb+MOQ/oKlcd7zYcj8AAAA/Eg0AAAAAAAABXwEAAFoAAACA59PjZuzjP6CpXHe82HI/AAAAPxINAAAAAAAAAWABAABaAAAAQ3kN5TWU4z+gqVx3vNhyPwAAAD8hDQAAAAAAAAFhAQAAWgAAAAYLR+YEPOM/oKlcd7zYcj8AAAA/IQ0AAAAAAAABYgEAAFoAAAAJqZZ1oO3iP6CpXHe82HI/AAAAPzENAAAAAAAAAWMBAABaAAAAyzrQdm+V4j+gqVx3vNhyPwAAAD8xDQAAAAAAAAFkAQAAWgAAAM3YHwYLR+I/oKlcd7zYcj8AAAA/QQ0AAAAAAAABZQEAAFoAAADQdm+VpvjhP6CpXHe82HI/AAAAP0ENAAAAAAAAAWYBAABaAAAAEiHVsg604T+gqVx3vNhyPwAAAD9QDQAAAAAAAAFnAQAAWgAAAJTXUF5DeeE/oKlcd7zYcj8AAAA/UA0AAAAAAAABaAEAAFoAAABWmuKXREjhP/x5/1jmCHc/AAAAP2ANAAAAAAAAAWkBAABaAAAAF1100UUX4T/8ef9Y5gh3PwAAAD9vDQAAAAAAAAFqAQAAWgAAABgsHJkT8OA//Hn/WOYIdz8AAAA/bw0AAAAAAAABawEAAFoAAABZB9rurdLgP1hKojoQOXs/AAAAP38NAAAAAAAAAWwBAABaAAAAmuKXREi14D+0GkUcOml/PwAAAD9/DQAAAAAAAAFtAQAAWgAAABvKayivoeA/tBpFHDppfz8AAAA/jw0AAAAAAAABbgEAAFoAAABbpSl+SYTgP4j18/6xzIE/AAAAP48NAAAAAAAAAW8BAABaAAAAHJkT8Hx64D+I9fP+scyBPwAAAD+sDQAAAAAAAAFwAQAAWgAAAJ2A59PjZuA/iPXz/rHMgT8AAAA/rA0AAAAAAAABcQEAAFoAAAAdaLu3SlPgP4j18/6xzIE/AAAAP7wNAAAAAAAAAXIBAABaAAAAnk+Pm7E/4D+2XcXvxuSDPwAAAD+8DQAAAAAAAAFzAQAAWgAAAN8qTfFLIuA/5MWW4Nv8hT8AAAA/zA0AAAAAAAABdAEAAFoAAACfHjdjfxjgP+TFluDb/IU/AAAAP8wNAAAAAAAAAXUBAABaAAAAwPPpcTP23z8SLmjR8BSIPwAAAD/bDQAAAAAAAAF2AQAAWgAAAEKqZR1ou98/Ei5o0fAUiD8AAAA/2w0AAAAAAAABdwEAAFoAAABESLWsA23fP27+CrMaRYw/AAAAP+sNAAAAAAAAAXgBAABaAAAARuYEPJ8e3z9u/gqzGkWMPwAAAD/rDQAAAAAAAAF5AQAAWgAAAMicgOfT494/nGbcoy9djj8AAAA/+g0AAAAAAAABegEAAFoAAADKayivobzeP2bnVkqiOpA/AAAAP/oNAAAAAAAAAXsBAABaAAAATCKkWtaB3j9m51ZKojqQPwAAAD8KDgAAAAAAAAF8AQAAWgAAAMwJeD49bt4/fJu/wqxGkT8AAAA/Cg4AAAAAAAABfQEAAFoAAABM8UsipFreP3ybv8KsRpE/AAAAPxoOAAAAAAAAAX4BAABaAAAATPFLIqRa3j+STyg7t1KSPwAAAD93DgAAAAAAAAF/AQAAWgAAAEzxSyKkWt4/rAORs8Fekz8AAAA/hw4AAAAAAAABgAEAAFoAAADM2B8GC0feP8K3+SvMapQ/AAAAP4cOAAAAAAAAAYEBAABaAAAAzNgfBgtH3j/Ya2Kk1naVPwAAAD+XDgAAAAAAAAGCAQAAWgAAAMzYHwYLR94/8B/LHOGClj8AAAA/lw4AAAAAAAABgwEAAFoAAABOwPPpcTPePwbUM5Xrjpc/AAAAP6YOAAAAAAAAAYQBAABaAAAATsDz6XEz3j8eiJwN9pqYPwAAAD+mDgAAAAAAAAGFAQAAWgAAAE7A8+lxM94/NjwFhgCnmT8AAAA/tg4AAAAAAAABhgEAAFoAAABOwPPpcTPeP0zwbf4Ks5o/AAAAP7YOAAAAAAAAAYcBAABaAAAATsDz6XEz3j9ipNZ2Fb+bPwAAAD/GDgAAAAAAAAGIAQAAWgAAAE7A8+lxM94/elg/7x/LnD8AAAA/1Q4AAAAAAAABiQEAAFoAAABOwPPpcTPeP5AMqGcq150/AAAAP9UOAAAAAAAAAYoBAABaAAAATsDz6XEz3j9rFHHopH2gPwAAAD/lDgAAAAAAAAGLAQAAWgAAAE7A8+lxM94/gsjZYK+JoT8AAAA/5Q4AAAAAAAABjAEAAFoAAABOwPPpcTPeP5l8Qtm5laI/AAAAP/QOAAAAAAAAAY0BAABaAAAATsDz6XEz3j+7it+NySekPwAAAD/0DgAAAAAAAAGOAQAAWgAAAMzYHwYLR94/3ph8Qtm5pT8AAAA/BA8AAAAAAAABjwEAAFoAAABM8UsipFrePwCnGffoS6c/AAAAPwQPAAAAAAAAAZABAABaAAAATPFLIqRa3j8ktbar+N2oPwAAAD8UDwAAAAAAAAGRAQAAWgAAAEzxSyKkWt4/OmkfJAPqqT8AAAA/FA8AAAAAAAABkgEAAFoAAADMCXg+PW7eP1x3vNgSfKs/AAAAPyMPAAAAAAAAAZMBAABaAAAAzAl4Pj1u3j+AhVmNIg6tPwAAAD8jDwAAAAAAAAGUAQAAWgAAAMwJeD49bt4/ljnCBS0arj8AAAA/Mw8AAAAAAAABlQEAAFoAAABMIqRa1oHeP6KT9kEyoK4/AAAAPzMPAAAAAAAAAZYBAABaAAAAzDrQdm+V3j/i0En7IBmwPwAAAD9DDwAAAAAAAAGXAQAAWgAAAMw60HZvld4/6P1jmSNcsD8AAAA/Ug8AAAAAAAABmAEAAFoAAABKU/ySCKneP/RXmNUo4rA/AAAAP7APAAAAAAAAAZkBAABaAAAASlP8kgip3j//scwRLmixPwAAAD+wDwAAAAAAAAGaAQAAWgAAAMprKK+hvN4/Bd/mrzCrsT8AAAA/wA8AAAAAAAABmwEAAFoAAADKayivobzePwsMAU4z7rE/AAAAP8APAAAAAAAAAZwBAABaAAAAymsor6G83j8QORvsNTGyPwAAAD/PDwAAAAAAAAGdAQAAWgAAAMprKK+hvN4/FmY1ijh0sj8AAAA/zw8AAAAAAAABngEAAFoAAABIhFTLOtDePxZmNYo4dLI/AAAAP98PAAAAAAAAAZ8BAABaAAAAAM+nx83Y1z+7it+NySekPwAAAD8AAAAAAAAAAAGgAQAAWgAAAAAAAAAAANg/x+QTys6tpD8AAAA/vAAAAAAAAAABoQEAAFoAAAD/MFg4MifYP96YfELZuaU/AAAAP8sAAAAAAAAAAaIBAABaAAAAfHrcjP1h2D/1TOW648WmPwAAAD/LAAAAAAAAAAGjAQAAWgAAAPySCKmWddg/DAFOM+7Rpz8AAAA/2wAAAAAAAAABpAEAAFoAAAD7w2DhyJzYPxhbgm/zV6g/AAAAP9sAAAAAAAAAAaUBAABaAAAA+fS4GfvD2D8ktbar+N2oPwAAAD/qAAAAAAAAAAGmAQAAWgAAAHkN5TWU19g/OmkfJAPqqT8AAAA/6gAAAAAAAAABpwEAAFoAAAD4JRFSLevYP0bDU2AIcKo/AAAAP/oAAAAAAAAAAagBAABaAAAA+FZpil8S2T9QHYicDfaqPwAAAD/6AAAAAAAAAAGpAQAAWgAAAPWHwcKROdk/UB2InA32qj8AAAA/CgEAAAAAAAABqgEAAFoAAAB1oO3eKk3ZP1x3vNgSfKs/AAAAPz4BAAAAAAAAAasBAABaAAAAdNFFF1102T9q0fAUGAKsPwAAAD9NAQAAAAAAAAGsAQAAWgAAAPTpcTP2h9k/dCslUR2IrD8AAAA/TQEAAAAAAAABrQEAAFoAAAByAp5Pj5vZP4CFWY0iDq0/AAAAP10BAAAAAAAAAa4BAABaAAAAcTP2h8HC2T+M343JJ5StPwAAAD9dAQAAAAAAAAGvAQAAWgAAAPFLIqRa1tk/ljnCBS0arj8AAAA/bQEAAAAAAAABsAEAAFoAAADwfHrcjP3ZP6KT9kEyoK4/AAAAP3wBAAAAAAAAAbEBAABaAAAA7q3SFL8k2j+u7Sp+NyavPwAAAD98AQAAAAAAAAGyAQAAWgAAAO3eKk3xS9o/4tBJ+yAZsD8AAAA/fAEAAAAAAAABswEAAFoAAADtD4OFI3PaP+j9Y5kjXLA/AAAAP4wBAAAAAAAAAbQBAABaAAAA6kDbvVWa2j/6hLJzKyWxPwAAAD+MAQAAAAAAAAG1AQAAWgAAAOpxM/aHwdo/Bd/mrzCrsT8AAAA/mwEAAAAAAAABtgEAAFoAAADpoosuuujaPwsMAU4z7rE/AAAAP6sBAAAAAAAAAbcBAABaAAAA59PjZuwP2z8WZjWKOHSyPwAAAD+rAQAAAAAAAAG4AQAAWgAAAOYEPJ8eN9s/IcBpxj36sj8AAAA/uwEAAAAAAAABuQEAAFoAAABmHWi7t0rbPy4angJDgLM/AAAAP7sBAAAAAAAAAboBAABaAAAAZh1ou7dK2z8zR7igRcOzPwAAAD/KAQAAAAAAAAG7AQAAWgAAAGYdaLu3Sts/GFuCb/NXqD8AAAA/AAAAAAAAAAABvAEAAFoAAADmBDyfHjfbPxhbgm/zV6g/AAAAP04AAAAAAAAAAb0BAABaAAAAZuwPg4Uj2z8ktbar+N2oPwAAAD9eAAAAAAAAAAG+AQAAWgAAAGe7t0pT/No/Lg/r5/1jqT8AAAA/bQAAAAAAAAABvwEAAFoAAADpoosuuujaP0bDU2AIcKo/AAAAP20AAAAAAAAAAcABAABaAAAAalkH2u6t2j9QHYicDfaqPwAAAD9tAAAAAAAAAAHBAQAAWgAAAGsor6G8hto/atHwFBgCrD8AAAA/fQAAAAAAAAABwgEAAFoAAABt91Zpil/aP4CFWY0iDq0/AAAAP30AAAAAAAAAAcMBAABaAAAA7q3SFL8k2j+M343JJ5StPwAAAD+NAAAAAAAAAAHEAQAAWgAAAPB8etyM/dk/opP2QTKgrj8AAAA/nAAAAAAAAAABxQEAAFoAAADxSyKkWtbZP67tKn43Jq8/AAAAP5wAAAAAAAAAAcYBAABaAAAA8hrKayiv2T/i0En7IBmwPwAAAD+sAAAAAAAAAAHHAQAAWgAAAPTpcTP2h9k/6P1jmSNcsD8AAAA/rAAAAAAAAAAByAEAAFoAAAD1uBn7w2DZP/RXmNUo4rA/AAAAP7sAAAAAAAAAAckBAABaAAAAd2+Vpvgl2T/6hLJzKyWxPwAAAD+7AAAAAAAAAAHKAQAAWgAAAPhWaYpfEtk/Bd/mrzCrsT8AAAA/uwAAAAAAAAABywEAAFoAAAD4JRFSLevYPwsMAU4z7rE/AAAAP8sAAAAAAAAAAcwBAABaAAAA+fS4GfvD2D8QORvsNTGyPwAAAD/bAAAAAAAAAAHNAQAAWgAAAHvcjP1hsNg/HJNPKDu3sj8AAAA/2wAAAAAAAAABzgEAAFoAAAB8qzTFL4nYPyHAacY9+rI/AAAAP+oAAAAAAAAAAc8BAABaAAAA/JIIqZZ12D8n7YNkQD2zPwAAAD/qAAAAAAAAAAHQAQAAWgAAAHx63Iz9Ydg/LhqeAkOAsz8AAAA/+gAAAAAAAAAB0QEAAFoAAAB8etyM/WHYPzNHuKBFw7M/AAAAP/oAAAAAAAAAAdIBAABaAAAA/WGwcGRO2D8zR7igRcOzPwAAAD8KAQAAAAAAAAHTAQAAWgAAAHx63Iz9Ydg/tgTf5q8w2z8AAAA/AAAAAAAAAAAB1AEAAFoAAAB8qzTFL4nYP7YE3+avMNs/AAAAP20AAAAAAAAAAdUBAABaAAAAd2+Vpvgl2T+2BN/mrzDbPwAAAD9tAAAAAAAAAAHWAQAAWgAAAHEz9ofBwtk/tgTf5q8w2z8AAAA/fQAAAAAAAAAB1wEAAFoAAADqQNu9VZraP7YE3+avMNs/AAAAP30AAAAAAAAAAdgBAABaAAAAY07A8+lx2z+2BN/mrzDbPwAAAD+MAAAAAAAAAAHZAQAAWgAAAN5bpSl+Sdw/tgTf5q8w2z8AAAA/jAAAAAAAAAAB2gEAAFoAAABUyzrQdm/dP3R5WD/vH9s/AAAAP5wAAAAAAAAAAdsBAABaAAAAzDrQdm+V3j807tGXLg/bPwAAAD+cAAAAAAAAAAHcAQAAWgAAAMLCkTkBz98/sNfESK3t2j8AAAA/qwAAAAAAAAAB3QEAAFoAAAAcmRPwfHrgPy3Bt/krzNo/AAAAP7sAAAAAAAAAAd4BAABaAAAAV2mKXxIh4T8twbf5K8zaPwAAAD+7AAAAAAAAAAHfAQAAWgAAANIUvyRCquE/LcG3+SvM2j8AAAA/uwAAAAAAAAAB4AEAAFoAAABOwPPpcTPiPy3Bt/krzNo/AAAAP8sAAAAAAAAAAeEBAABaAAAAC0fmBDyf4j8twbf5K8zaPwAAAD/aAAAAAAAAAAHiAQAAWgAAAAmplnWg7eI/LcG3+SvM2j8AAAA/2gAAAAAAAAAB4wEAAFoAAACH8hrKayjjPy3Bt/krzNo/AAAAP+oAAAAAAAAAAeQBAABaAAAAxS+JkGpZ4z8twbf5K8zaPwAAAD/qAAAAAAAAAAHlAQAAWgAAAIRUyzrQduM/LcG3+SvM2j8AAAA/+gAAAAAAAAAB5gEAAFoAAADEYOHInIDjPy3Bt/krzNo/AAAAP/oAAAAAAAAAAecBAABaAAAAQ3kN5TWU4z8twbf5K8zaPwAAAD8JAQAAAAAAAAHoAQAAWgAAAIOFI3MCnuM/LcG3+SvM2j8AAAA/CQEAAAAAAAAB6QEAAFoAAADCkTkBz6fjPy3Bt/krzNo/AAAAPxkBAAAAAAAAAeoBAABaAAAAwpE5Ac+n4z9vTD6h7NzaPwAAAD8oAQAAAAAAAAHrAQAAWgAAAAKeT4+bseM/b0w+oezc2j8AAAA/OAEAAAAAAAAB7AEAAFoAAACCtnurNMXjP29MPqHs3No/AAAAP7IBAAAAAAAAAe0BAABaAAAAgOfT42bs4z+w18RIre3aPwAAAD+yAQAAAAAAAAHuAQAAWgAAAEAMFo7MCeQ/sNfESK3t2j8AAAA/wgEAAAAAAAAB7wEAAFoAAAA+PW7G/jDkP7DXxEit7do/AAAAP9EBAAAAAAAAAfABAABaAAAAfHrcjP1h5D+w18RIre3aPwAAAD/RAQAAAAAAAAHxAQAAWgAAAHyrNMUvieQ/8mJL8G3+2j8AAAA/0QEAAAAAAAAB8gEAAFoAAAA5Ac+nx83kP/JiS/Bt/to/AAAAP+EBAAAAAAAAAfMBAABaAAAAODIn4Pn05D/yYkvwbf7aPwAAAD/hAQAAAAAAAAH0AQAAWgAAADdjfxgsHOU/8mJL8G3+2j8AAAA/8QEAAAAAAAAB9QEAAFoAAAB1oO3eKk3lP/JiS/Bt/to/AAAAPwACAAAAAAAAAfYBAABaAAAANcUviZBq5T/yYkvwbf7aPwAAAD8AAgAAAAAAAAH3AQAAWgAAAPPpcTP2h+U/8mJL8G3+2j8AAAA/EAIAAAAAAAAB+AEAAFoAAABzAp5Pj5vlP/JiS/Bt/to/AAAAPxACAAAAAAAAAfkBAABaAAAA8xrKayiv5T/yYkvwbf7aPwAAAD8fAgAAAAAAAAH6AQAAWgAAADIn4Pn0uOU/8mJL8G3+2j8AAAA/HwIAAAAAAAAB+wEAAFoAAACxPwwWjszlP/JiS/Bt/to/AAAAPy8CAAAAAAAAAfwBAABaAAAAMVg4Mifg5T/yYkvwbf7aPwAAAD8vAgAAAAAAAAH9AQAAWgAAAHFkTsDz6eU/8mJL8G3+2j8AAAA/PwIAAAAAAAAB/gEAAFoAAADwfHrcjP3lP/JiS/Bt/to/AAAAPz8CAAAAAAAAAf8BAABaAAAAL4mQalkH5j+w18RIre3aPwAAAD9OAgAAAAAAAAEAAgAAWgAAAG+VpvglEeY/sNfESK3t2j8AAAA/TgIAAAAAAAABAQIAAFoAAADvrdIUvyTmP7DXxEit7do/AAAAP14CAAAAAAAAAQICAABaAAAALrrooosu5j9vTD6h7NzaPwAAAD9eAgAAAAAAAAEDAgAAWgAAAG7G/jBYOOY/b0w+oezc2j8AAAA/bgIAAAAAAAABBAIAAFoAAACu0hS/JELmP29MPqHs3No/AAAAP24CAAAAAAAAAQUCAABaAAAA7d4qTfFL5j9vTD6h7NzaPwAAAD+NAgAAAAAAAAEGAgAAWgAAAC3rQNu9VeY/b0w+oezc2j8AAAA/nAIAAAAAAAABBwIAAFoAAABs91Zpil/mP29MPqHs3No/AAAAP5wCAAAAAAAAAQgCAABaAAAArANt91Zp5j9vTD6h7NzaPwAAAD+sAgAAAAAAAAEJAgAAWgAAAOwPg4Ujc+Y/b0w+oezc2j8AAAA/vAIAAAAAAAABCgIAAFoAAAAsHJkT8HzmP29MPqHs3No/AAAAP7wCAAAAAAAAAQsCAABaAAAAqzTFL4mQ5j9vTD6h7NzaPwAAAD+8AgAAAAAAAAEMAgAAWgAAAOtA271VmuY/b0w+oezc2j8AAAA/ywIAAAAAAAABDQIAAFoAAADqcTP2h8HmP29MPqHs3No/AAAAP8sCAAAAAAAAAQ4CAABaAAAAqJZ1oO3e5j9vTD6h7NzaPwAAAD/bAgAAAAAAAAEPAgAAWgAAAGi7t0pT/OY/b0w+oezc2j8AAAA/2wIAAAAAAAABEAIAAFoAAABm7A+DhSPnP29MPqHs3No/AAAAP+sCAAAAAAAAARECAABaAAAApSl+SYRU5z9vTD6h7NzaPwAAAD/rAgAAAAAAAAESAgAAWgAAAORm7A+Dhec/sNfESK3t2j8AAAA/+gIAAAAAAAABEwIAAFoAAAAipFrWgbbnP/JiS/Bt/to/AAAAP/oCAAAAAAAAARQCAABaAAAA4cicgOfT5z807tGXLg/bPwAAAD8KAwAAAAAAAAEVAgAAWgAAACAGC0fmBOg/NO7Rly4P2z8AAAA/GQMAAAAAAAABFgIAAFoAAADeKk3xSyLoPzTu0ZcuD9s/AAAAPxkDAAAAAAAAARcCAABaAAAAnU+Pm7E/6D90eVg/7x/bPwAAAD8pAwAAAAAAAAEYAgAAWgAAAB1ou7dKU+g/tgTf5q8w2z8AAAA/KQMAAAAAAAABGQIAAFoAAADdjP1hsHDoP7YE3+avMNs/AAAAPzkDAAAAAAAAARoCAABaAAAAHJkT8Hx66D+2BN/mrzDbPwAAAD85AwAAAAAAAAEbAgAAWgAAAFylKX5JhOg/tgTf5q8w2z8AAAA/SAMAAAAAAAABHAIAAFoAAAD/MFg4MifYP7hSEtWByOE/AAAAPwAAAAAAAAAAAR0CAABaAAAA/WGwcGRO2D+4UhLVgcjhPwAAAD9tAAAAAAAAAAEeAgAAWgAAAHx63Iz9Ydg/uFIS1YHI4T8AAAA/fQAAAAAAAAABHwIAAFoAAAD8kgiplnXYP7hSEtWByOE/AAAAP30AAAAAAAAAASACAABaAAAA/JIIqZZ12D9XmNUo4tDhPwAAAD+NAAAAAAAAAAEhAgAAWgAAAHyrNMUvidg/+N2YfELZ4T8AAAA/jQAAAAAAAAABIgIAAFoAAAD7w2DhyJzYP5kjXNCi4eE/AAAAP5wAAAAAAAAAASMCAABaAAAA+fS4GfvD2D86aR8kA+rhPwAAAD+cAAAAAAAAAAEkAgAAWgAAAPn0uBn7w9g/267id2Py4T8AAAA/rAAAAAAAAAABJQIAAFoAAAB5DeU1lNfYP3z0pcvD+uE/AAAAP6wAAAAAAAAAASYCAABaAAAAeQ3lNZTX2D8cOmkfJAPiPwAAAD+7AAAAAAAAAAEnAgAAWgAAAPglEVIt69g/vX8sc4QL4j8AAAA/ywAAAAAAAAABKAIAAFoAAAD4JRFSLevYP17F78bkE+I/AAAAP8sAAAAAAAAAASkCAABaAAAA+CURUi3r2D/+CrMaRRziPwAAAD/bAAAAAAAAAAEqAgAAWgAAAHg+PW7G/tg/n1B2bqUk4j8AAAA/2wAAAAAAAAABKwIAAFoAAAB4Pj1uxv7YP0CWOcIFLeI/AAAAP+oAAAAAAAAAASwCAABaAAAAeD49bsb+2D/g2/wVZjXiPwAAAD/qAAAAAAAAAAEtAgAAWgAAAHg+PW7G/tg/gSHAacY94j8AAAA/+gAAAAAAAAABLgIAAFoAAAD4VmmKXxLZPyJng70mRuI/AAAAPwoBAAAAAAAAAS8CAABaAAAA+FZpil8S2T/DrEYRh07iPwAAAD8pAQAAAAAAAAEwAgAAWgAAAPWHwcKROdk/k/ZBMqCe4T8AAAA/AAAAAAAAAAABMQIAAFoAAAB3b5Wm+CXZPzQ8BYYAp+E/AAAAPx8AAAAAAAAAATICAABaAAAA+FZpil8S2T/VgcjZYK/hPwAAAD8vAAAAAAAAAAEzAgAAWgAAAHg+PW7G/tg/dseLLcG34T8AAAA/LwAAAAAAAAABNAIAAFoAAAB5DeU1lNfYP7hSEtWByOE/AAAAPz8AAAAAAAAAATUCAABaAAAA+fS4GfvD2D9XmNUo4tDhPwAAAD8/AAAAAAAAAAE2AgAAWgAAAPvDYOHInNg/mSNc0KLh4T8AAAA/TgAAAAAAAAABNwIAAFoAAAB8qzTFL4nYPzppHyQD6uE/AAAAP04AAAAAAAAAATgCAABaAAAA/JIIqZZ12D8cOmkfJAPiPwAAAD9eAAAAAAAAAAE5AgAAWgAAAHx63Iz9Ydg/vX8sc4QL4j8AAAA/XgAAAAAAAAABOgIAAFoAAAD9YbBwZE7YP17F78bkE+I/AAAAP24AAAAAAAAAATsCAABaAAAAf0mEVMs62D+fUHZupSTiPwAAAD9uAAAAAAAAAAE8AgAAWgAAAP8wWDgyJ9g/QJY5wgUt4j8AAAA/fQAAAAAAAAABPQIAAFoAAAD/MFg4MifYP+Db/BVmNeI/AAAAP40AAAAAAAAAAT4CAABaAAAAfxgsHJkT2D/g2/wVZjXiPwAAAD+NAAAAAAAAAAE/AgAAWgAAAH8YLByZE9g/gSHAacY94j8AAAA/nAAAAAAAAAABQAIAAFoAAAAAAAAAAADYP4EhwGnGPeI/AAAAP5wAAAAAAAAAAUECAABaAAAAAAAAAAAA2D8iZ4O9JkbiPwAAAD+sAAAAAAAAAAFCAgAAWgAAAIDn0+Nm7Nc/ImeDvSZG4j8AAAA/vAAAAAAAAAABQwIAAFoAAACA59PjZuzXP8OsRhGHTuI/AAAAP7wAAAAAAAAAAUQCAABaAAAAAM+nx83Y1z9k8gll51biPwAAAD/bAAAAAAAAAAFFAgAAWgAAAJuxPwwWjtQ/eqZy3fFi4z8AAAA/AAAAAAAAAAABRgIAAFoAAACbsT8MFo7UPxvsNTFSa+M/AAAAP04AAAAAAAAAAUcCAABaAAAAm7E/DBaO1D+8MfmEsnPjPwAAAD9eAAAAAAAAAAFIAgAAWgAAAJuxPwwWjtQ/XXe82BJ84z8AAAA/bgAAAAAAAAABSQIAAFoAAACbsT8MFo7UP/68fyxzhOM/AAAAP40AAAAAAAAAAUoCAABaAAAAG8prKK+h1D/+vH8sc4TjPwAAAD+NAAAAAAAAAAFLAgAAWgAAABvKayivodQ/ngJDgNOM4z8AAAA/nQAAAAAAAAABTAIAAFoAAACa4pdESLXUPz5IBtQzleM/AAAAP50AAAAAAAAAAU0CAABaAAAAmuKXREi11D+A04x79KXjPwAAAD+wAAAAAAAAAAFOAgAAWgAAAJkT8Hx63NQ/IRlQz1Su4z8AAAA/sAAAAAAAAAABTwIAAFoAAAAYLByZE/DUP2Ok1nYVv+M/AAAAP8AAAAAAAAAAAVACAABaAAAAF1100UUX1T9EdSByNtjjPwAAAD/AAAAAAAAAAAFRAgAAWgAAAJZ1oO3eKtU/5brjxZbg4z8AAAA/zwAAAAAAAAABUgIAAFoAAACVpvglEVLVPydGam1X8eM/AAAAP88AAAAAAAAAAVMCAABaAAAAFb8kQqpl1T9o0fAUGALkPwAAAD/fAAAAAAAAAAFUAgAAWgAAAJXXUF5DedU/qlx3vNgS5D8AAAA/3wAAAAAAAAABVQIAAFoAAACSCKmWdaDVP0uiOhA5G+Q/AAAAP+8AAAAAAAAAAVYCAABaAAAAEiHVsg601T/r5/1jmSPkPwAAAD/vAAAAAAAAAAFXAgAAWgAAABIh1bIOtNU/343JJ5Sd4z8AAAA/AAAAAAAAAAABWAIAAFoAAACSCKmWdaDVP9+NySeUneM/AAAAPy8AAAAAAAAAAVkCAABaAAAAE/B8etyM1T/fjcknlJ3jPwAAAD8/AAAAAAAAAAFaAgAAWgAAABW/JEKqZdU/gNOMe/Sl4z8AAAA/PwAAAAAAAAABWwIAAFoAAACVpvglEVLVP8JeEyO1tuM/AAAAP04AAAAAAAAAAVwCAABaAAAAF1100UUX1T9jpNZ2Fb/jPwAAAD9OAAAAAAAAAAFdAgAAWgAAAJdESLWsA9U/pC9dHtbP4z8AAAA/XgAAAAAAAAABXgIAAFoAAACZE/B8etzUP0R1IHI22OM/AAAAP14AAAAAAAAAAV8CAABaAAAAmuKXREi11D/luuPFluDjPwAAAD9tAAAAAAAAAAFgAgAAWgAAAJuxPwwWjtQ/hgCnGffo4z8AAAA/bQAAAAAAAAABYQIAAFoAAAAcmRPwfHrUPydGam1X8eM/AAAAP30AAAAAAAAAAWICAABaAAAAHWi7t0pT1D/Hiy3Bt/njPwAAAD99AAAAAAAAAAFjAgAAWgAAAB43Y38YLNQ/aNHwFBgC5D8AAAA/jQAAAAAAAAABZAIAAFoAAAAgBgtH5gTUP6pcd7zYEuQ/AAAAP40AAAAAAAAAAWUCAABaAAAAIdWyDrTd0z9LojoQORvkPwAAAD+cAAAAAAAAAAFmAgAAWgAAAKKLLrrootM/iy3Bt/kr5D8AAAA/nAAAAAAAAAABZwIAAFoAAAAkcwKeT4/TPyxzhAtaNOQ/AAAAP6wAAAAAAAAAAWgCAABaAAAApFrWgbZ70z/NuEdfujzkPwAAAD+sAAAAAAAAAAFpAgAAWgAAACRCqmUdaNM/zbhHX7o85D8AAAA/vAAAAAAAAAABagIAAFoAAAAkQqplHWjTP27+CrMaReQ/AAAAP7wAAAAAAAAAAWsCAABaAAAAqzTFL4mQ0j8gyxzhghblPwAAAD8AAAAAAAAAAAFsAgAAWgAAAKs0xS+JkNI/wRDgNOMe5T8AAAA/XQAAAAAAAAABbQIAAFoAAAArTfFLIqTSP8EQ4DTjHuU/AAAAP10AAAAAAAAAAW4CAABaAAAAK03xSyKk0j9hVqOIQyflPwAAAD9tAAAAAAAAAAFvAgAAWgAAACtN8UsipNI/Apxm3KMv5T8AAAA/bQAAAAAAAAABcAIAAFoAAAApfkmEVMvSP6PhKTAEOOU/AAAAP30AAAAAAAAAAXECAABaAAAAqZZ1oO3e0j9EJ+2DZEDlPwAAAD99AAAAAAAAAAFyAgAAWgAAAKjHzdgfBtM/hbJzKyVR5T8AAAA/jAAAAAAAAAABcwIAAFoAAAAn4Pn0uBnTPyX4Nn+FWeU/AAAAP4wAAAAAAAAAAXQCAABaAAAApvglEVIt0z9ng70mRmrlPwAAAD+cAAAAAAAAAAF1AgAAWgAAACYRUi3rQNM/Z4O9JkZq5T8AAAA/rAAAAAAAAAABdgIAAFoAAAAmEVIt60DTPwjJgHqmcuU/AAAAP6wAAAAAAAAAAXcCAABaAAAApSl+SYRU0z8IyYB6pnLlPwAAAD+7AAAAAAAAAAF4AgAAWgAAACRCqmUdaNM/qQ5EzgZ75T8AAAA/6gAAAAAAAAABeQIAAFoAAACkWtaBtnvTP0pUByJng+U/AAAAP+oAAAAAAAAAAXoCAABaAAAAoosuuuii0z9KVAciZ4PlPwAAAD/6AAAAAAAAAAF7AgAAWgAAAKKLLrrootM/6pnKdceL5T8AAAA/+gAAAAAAAAABfAIAAFoAAAAipFrWgbbTP4rfjcknlOU/AAAAPwkBAAAAAAAAAX0CAABaAAAAIqRa1oG20z8rJVEdiJzlPwAAAD8JAQAAAAAAAAF+AgAAWgAAAKK8hvIaytM/bbDXxEit5T8AAAA/GQEAAAAAAAABfwIAAFoAAAAh1bIOtN3TPw72mhipteU/AAAAPxkBAAAAAAAAAYACAABaAAAAoO3eKk3x0z+uO15sCb7lPwAAAD8pAQAAAAAAAAGBAgAAWgAAAKDt3ipN8dM/T4EhwGnG5T8AAAA/KQEAAAAAAAABggIAAFoAAACfHjdjfxjUP5EMqGcq1+U/AAAAPzgBAAAAAAAAAYMCAABaAAAAnx43Y38Y1D8xUmu7it/lPwAAAD84AQAAAAAAAAGEAgAAWgAAAB43Y38YLNQ/0pcuD+vn5T8AAAA/SAEAAAAAAAABhQIAAFoAAAAeN2N/GCzUP3Ld8WJL8OU/AAAAP0gBAAAAAAAAAYYCAABaAAAAHjdjfxgs1D/BEOA04x7lPwAAAD8AAAAAAAAAAAGHAgAAWgAAAJ8eN2N/GNQ/wRDgNOMe5T8AAAA/LwAAAAAAAAABiAIAAFoAAAAgBgtH5gTUP8EQ4DTjHuU/AAAAPz4AAAAAAAAAAYkCAABaAAAAIdWyDrTd0z/BEOA04x7lPwAAAD8+AAAAAAAAAAGKAgAAWgAAAKK8hvIaytM/Apxm3KMv5T8AAAA/TgAAAAAAAAABiwIAAFoAAACiiy666KLTPwKcZtyjL+U/AAAAP04AAAAAAAAAAYwCAABaAAAAJEKqZR1o0z9EJ+2DZEDlPwAAAD9eAAAAAAAAAAGNAgAAWgAAACYRUi3rQNM/5Gyw18RI5T8AAAA/bQAAAAAAAAABjgIAAFoAAAAn4Pn0uBnTP4WycyslUeU/AAAAP20AAAAAAAAAAY8CAABaAAAAqZZ1oO3e0j9ng70mRmrlPwAAAD9tAAAAAAAAAAGQAgAAWgAAACtN8UsipNI/qQ5EzgZ75T8AAAA/fQAAAAAAAAABkQIAAFoAAAAt60DbvVXSP+qZynXHi+U/AAAAP4wAAAAAAAAAAZICAABaAAAAsHBkTsDz0T/MahRx6KTlPwAAAD+MAAAAAAAAAAGTAgAAWgAAADP2h8HCkdE/DvaaGKm15T8AAAA/jAAAAAAAAAABlAIAAFoAAAA2lNdQXkPRP0+BIcBpxuU/AAAAP5wAAAAAAAAAAZUCAABaAAAAODIn4Pn00D+RDKhnKtflPwAAAD+cAAAAAAAAAAGWAgAAWgAAADoBz6fHzdA/MVJru4rf5T8AAAA/rAAAAAAAAAABlwIAAFoAAAA60HZvlabQP9KXLg/r5+U/AAAAP7sAAAAAAAAAAZgCAABaAAAAu7dKU/yS0D/Sly4P6+flPwAAAD+7AAAAAAAAAAGZAgAAWgAAADyfHjdjf9A/ct3xYkvw5T8AAAA/ywAAAAAAAAABmgIAAFoAAAC4GfvDYOHQPxLVgcjZYOc/AAAAPwAAAAAAAAAAAZsCAABaAAAAODIn4Pn00D8S1YHI2WDnPwAAAD9eAAAAAAAAAAGcAgAAWgAAALhKU/ySCNE/EtWByNlg5z8AAAA/bQAAAAAAAAABnQIAAFoAAAC2e6s0xS/RPxLVgcjZYOc/AAAAP20AAAAAAAAAAZ4CAABaAAAAtawDbfdW0T8S1YHI2WDnPwAAAD99AAAAAAAAAAGfAgAAWgAAADP2h8HCkdE/EtWByNlg5z8AAAA/fQAAAAAAAAABoAIAAFoAAACwcGROwPPRPxLVgcjZYOc/AAAAP4wAAAAAAAAAAaECAABaAAAArQNt91Zp0j8S1YHI2WDnPwAAAD+MAAAAAAAAAAGiAgAAWgAAAKjHzdgfBtM/EtWByNlg5z8AAAA/nAAAAAAAAAABowIAAFoAAAAipFrWgbbTP3GPvnR5WOc/AAAAP5wAAAAAAAAAAaQCAABaAAAAm7E/DBaO1D/QSfsgGVDnPwAAAD+sAAAAAAAAAAGlAgAAWgAAABW/JEKqZdU/MQQ4zbhH5z8AAAA/rAAAAAAAAAABpgIAAFoAAAAO5TWU11DWP5C+dHlYP+c/AAAAP7sAAAAAAAAAAacCAABaAAAABDyfHjdj1z/veLEl+DbnPwAAAD+7AAAAAAAAAAGoAgAAWgAAAHx63Iz9Ydg/TjPu0Zcu5z8AAAA/ywAAAAAAAAABqQIAAFoAAAB00UUXXXTZP63tKn43Juc/AAAAP8sAAAAAAAAAAaoCAABaAAAA7Q+DhSNz2j9sYqTWdhXnPwAAAD/bAAAAAAAAAAGrAgAAWgAAAGNOwPPpcds/KtcdL7YE5z8AAAA/2wAAAAAAAAABrAIAAFoAAABcdNFFF13cP0gG1DOV6+Y/AAAAP+oAAAAAAAAAAa0CAABaAAAAVmmKXxIh3T8He02M1NrmPwAAAD/qAAAAAAAAAAGuAgAAWgAAAFT8kgiplt0/xe/G5BPK5j8AAAA/+gAAAAAAAAABrwIAAFoAAABQXkN5DeXdPySqA5GzweY/AAAAP/oAAAAAAAAAAbACAABaAAAA0KfHzdgf3j+DZEA9U7nmPwAAAD8JAQAAAAAAAAGxAgAAWgAAAE7A8+lxM94/g2RAPVO55j8AAAA/CQEAAAAAAAABsgIAAFoAAABOwPPpcTPeP+QefenysOY/AAAAPxkBAAAAAAAAAbMCAABaAAAAzNgfBgtH3j9D2bmVkqjmPwAAAD8ZAQAAAAAAAAG0AgAAWgAAAEzxSyKkWt4/opP2QTKg5j8AAAA/KQEAAAAAAAABtQIAAFoAAADMCXg+PW7eP2AIcJpxj+Y/AAAAPykBAAAAAAAAAbYCAABaAAAATCKkWtaB3j8ffenysH7mPwAAAD84AQAAAAAAAAG3AgAAWgAAAMw60HZvld4/3fFiS/Bt5j8AAAA/SAEAAAAAAAABuAIAAFoAAABKU/ySCKneP/sgGVDPVOY/AAAAP0gBAAAAAAAAAbkCAABaAAAAymsor6G83j+6lZKoDkTmPwAAAD9IAQAAAAAAAAG6AgAAWgAAAEiEVMs60N4/Nn+FWY0i5j8AAAA/WAEAAAAAAAABuwIAAFoAAABIhFTLOtDeP1WuO15sCeY/AAAAP2cBAAAAAAAAAbwCAABaAAAASIRUyzrQ3j/Sly4P6+flPwAAAD9nAQAAAAAAAAG9AgAAWgAAAEiEVMs60N4/rjtebAm+5T8AAAA/ZwEAAAAAAAABvgIAAFoAAABIhFTLOtDePyslUR2InOU/AAAAP3cBAAAAAAAAAb8CAABaAAAASIRUyzrQ3j+pDkTOBnvlPwAAAD+GAQAAAAAAAAHAAgAAWgAAAEiEVMs60N4/5Gyw18RI5T8AAAA/hgEAAAAAAAABwQIAAFoAAABIhFTLOtDeP8EQ4DTjHuU/AAAAP5YBAAAAAAAAAcICAABaAAAASIRUyzrQ3j/9bkw+oezkPwAAAD+WAQAAAAAAAAHDAgAAWgAAAEiEVMs60N4/l4f18/6x5D8AAAA/pgEAAAAAAAABxAIAAFoAAADKayivobzeP9PlYf28f+Q/AAAAP6YBAAAAAAAAAcUCAABaAAAAymsor6G83j9u/gqzGkXkPwAAAD+2AQAAAAAAAAHGAgAAWgAAAEpT/JIIqd4/qlx3vNgS5D8AAAA/tgEAAAAAAAABxwIAAFoAAADMOtB2b5XePydGam1X8eM/AAAAP8YBAAAAAAAAAcgCAABaAAAATCKkWtaB3j9jpNZ2Fb/jPwAAAD/GAQAAAAAAAAHJAgAAWgAAAMwJeD49bt4/343JJ5Sd4z8AAAA/1gEAAAAAAAABygIAAFoAAABM8UsipFreP113vNgSfOM/AAAAP9YBAAAAAAAAAcsCAABaAAAAzNgfBgtH3j96pnLd8WLjPwAAAD/lAQAAAAAAAAHMAgAAWgAAANCnx83YH94/949ljnBB4z8AAAA/5QEAAAAAAAABzQIAAFoAAABQj5uxPwzePxa/G5NPKOM/AAAAP/UBAAAAAAAAAc4CAABaAAAA0HZvlab43T8z7tGXLg/jPwAAAD/1AQAAAAAAAAHPAgAAWgAAANBFF1100d0/UR2InA324j8AAAA/BAIAAAAAAAAB0AIAAFoAAADSFL8kQqrdP29MPqHs3OI/AAAAPwQCAAAAAAAAAdECAABaAAAAVMs60HZv3T8twbf5K8ziPwAAAD8UAgAAAAAAAAHSAgAAWgAAAFSa4pdESN0/7DUxUmu74j8AAAA/FAIAAAAAAAAB0wIAAFoAAABWaYpfEiHdP0vwbf4Ks+I/AAAAPyQCAAAAAAAAAdQCAABaAAAAWDgyJ+D53D+rqqqqqqriPwAAAD8kAgAAAAAAAAHVAgAAWgAAANgfBgtH5tw/CmXnVkqi4j8AAAA/MwIAAAAAAAAB1gIAAFoAAABYB9rurdLcP2kfJAPqmeI/AAAAPzMCAAAAAAAAAdcCAABaAAAA2u6t0hS/3D9pHyQD6pniPwAAAD9DAgAAAAAAAAHYAgAAWgAAAFrWgbZ7q9w/aR8kA+qZ4j8AAAA/UwIAAAAAAAAB2QIAAFoAAADavVWa4pfcP8nZYK+JkeI/AAAAP2ICAAAAAAAAAdoCAABaAAAAXKUpfkmE3D8olJ1bKYniPwAAAD9iAgAAAAAAAAHbAgAAWgAAAFx00UUXXdw/h07aB8mA4j8AAAA/cgIAAAAAAAAB3AIAAFoAAADeW6UpfkncP4dO2gfJgOI/AAAAP3ICAAAAAAAAAd0CAABaAAAA3ipN8Usi3D9Fw1NgCHDiPwAAAD+BAgAAAAAAAAHeAgAAWgAAAOD59LgZ+9s/RcNTYAhw4j8AAAA/gQIAAAAAAAAB3wIAAFoAAADiyJyA59PbP6R9kAyoZ+I/AAAAP5ECAAAAAAAAAeACAABaAAAAY38YLByZ2z+kfZAMqGfiPwAAAD+hAgAAAAAAAAHhAgAAWgAAAOU1lNdQXts/ZPIJZedW4j8AAAA/oQIAAAAAAAAB4gIAAFoAAADmBDyfHjfbP2TyCWXnVuI/AAAAP7ACAAAAAAAAAeMCAABaAAAA59PjZuwP2z/DrEYRh07iPwAAAD+wAgAAAAAAAAHkAgAAWgAAAOpxM/aHwdo/gSHAacY94j8AAAA/wAIAAAAAAAAB5QIAAFoAAADqQNu9VZraP+Db/BVmNeI/AAAAP8ACAAAAAAAAAeYCAABaAAAAbfdWaYpf2j/g2/wVZjXiPwAAAD/QAgAAAAAAAAHnAgAAWgAAAG7G/jBYONo/n1B2bqUk4j8AAAA/0AIAAAAAAAAB6AIAAFoAAADwfHrcjP3ZP/4KsxpFHOI/AAAAP98CAAAAAAAAAekCAABaAAAA8UsipFrW2T/+CrMaRRziPwAAAD/fAgAAAAAAAAHqAgAAWgAAAHEz9ofBwtk/XsXvxuQT4j8AAAA/7wIAAAAAAAAB6wIAAFoAAABapSl+SYSkP6xGEYdO2u8/AAAAPwAAAAAAAAAAAewCAABaAAAAUI+bsT8Mdj8qMAQ4zbjvPwAAAD8AAAAAAAAAAAHtAgAAWgAAACCvobyG8no/KjAEOM247z8AAAA/jQAAAAAAAAAB7gIAAFoAAAAAz6fHzdh/PyowBDjNuO8/AAAAP40AAAAAAAAAAe8CAABaAAAAaPdWaYpfgj8qMAQ4zbjvPwAAAD+NAAAAAAAAAAHwAgAAWgAAADAn4Pn0uIk/KjAEOM247z8AAAA/nQAAAAAAAAAB8QIAAFoAAAAIR+YEPJ+OPyowBDjNuO8/AAAAP50AAAAAAAAAAfICAABaAAAAXEN5DeU1lD8qMAQ4zbjvPwAAAD+sAAAAAAAAAAHzAgAAWgAAADhjfxgsHJk/KjAEOM247z8AAAA/rAAAAAAAAAAB9AIAAFoAAAAY+8Ng4cicP4jqQORssO8/AAAAP7wAAAAAAAAAAfUCAABaAAAAeA3lNZTXoD/opH2QDKjvPwAAAD/LAAAAAAAAAAH2AgAAWgAAAHCVpvglEaI/6KR9kAyo7z8AAAA/ywAAAAAAAAAB9wIAAFoAAABmHWi7t0qjP+ikfZAMqO8/AAAAP9sAAAAAAAAAAfgCAABaAAAAYOHInIDnoz/opH2QDKjvPwAAAD/bAAAAAAAAAAH5AgAAWgAAAFqlKX5JhKQ/6KR9kAyo7z8AAAA/6wAAAAAAAAAB+gIAAFoAAABYaYpfEiGlP+ikfZAMqO8/AAAAP0gBAAAAAAAAAfsCAABaAAAAUi3rQNu9pT9IX7o8rJ/vPwAAAD9YAQAAAAAAAAH8AgAAWgAAAEq1rANt96Y/SF+6PKyf7z8AAAA/WAEAAAAAAAAB/QIAAFoAAABEeQ3lNZSnP0hfujysn+8/AAAAP2gBAAAAAAAAAf4CAABaAAAAPj1uxv4wqD9IX7o8rJ/vPwAAAD93AQAAAAAAAAH/AgAAWgAAADoBz6fHzag/SF+6PKyf7z8AAAA/zAQAAAAAAAABAAMAAFoAAAA0xS+JkGqpP0hfujysn+8/AAAAP9sEAAAAAAAAAQEDAABaAAAALomQalkHqj9IX7o8rJ/vPwAAAD/bBAAAAAAAAAECAwAAWgAAALMOtN1bpeU/YGFWo4hD7z8AAAA/AAAAAAAAAAABAwMAAFoAAABzAp5Pj5vlP2BhVqOIQ+8/AAAAPwAAAAAAAAAAAQQDAABaAAAAsw603Vul5T9gYVajiEPvPwAAAD8KAQAAAAAAAAEFAwAAWgAAAPMaymsor+U/YGFWo4hD7z8AAAA/GQEAAAAAAAABBgMAAFoAAABxM/aHwcLlP2BhVqOIQ+8/AAAAPxkBAAAAAAAAAQcDAABaAAAAsT8MFo7M5T9gYVajiEPvPwAAAD8pAQAAAAAAAAEIAwAAWgAAADFYODIn4OU/YGFWo4hD7z8AAAA/KQEAAAAAAAABCQMAAFoAAABxZE7A8+nlP2BhVqOIQ+8/AAAAPzgBAAAAAAAAAQoDAABaAAAA8Hx63Iz95T9gYVajiEPvPwAAAD9IAQAAAAAAAAELAwAAWgAAAG+VpvglEeY/YGFWo4hD7z8AAAA/SAEAAAAAAAABDAMAAFoAAADvrdIUvyTmP2BhVqOIQ+8/AAAAP1gBAAAAAAAAAQ0DAABaAAAAbsb+MFg45j9gYVajiEPvPwAAAD9YAQAAAAAAAAEOAwAAWgAAAO3eKk3xS+Y/YGFWo4hD7z8AAAA/ZwEAAAAAAAABDwMAAFoAAAAt60DbvVXmP2BhVqOIQ+8/AAAAP2cBAAAAAAAAARADAABaAAAAbPdWaYpf5j9gYVajiEPvPwAAAD93AQAAAAAAAAERAwAAWgAAAKwDbfdWaeY/YGFWo4hD7z8AAAA/dwEAAAAAAAABEgMAAFoAAADsD4OFI3PmP2BhVqOIQ+8/AAAAP4cBAAAAAAAAARMDAABaAAAAbCivobyG5j9gYVajiEPvPwAAAD+HAQAAAAAAAAEUAwAAWgAAAOtA271VmuY/YGFWo4hD7z8AAAA/lgEAAAAAAAABFQMAAFoAAABqWQfa7q3mPwGnGffoS+8/AAAAP5YBAAAAAAAAARYDAABaAAAAKn5JhFTL5j8Bpxn36EvvPwAAAD+mAQAAAAAAAAEXAwAAWgAAAKiWdaDt3uY/ouzcSklU7z8AAAA/pgEAAAAAAAABGAMAAFoAAABou7dKU/zmP0IyoJ6pXO8/AAAAP7UBAAAAAAAAARkDAABaAAAAJ+D59LgZ5z9CMqCeqVzvPwAAAD+1AQAAAAAAAAEaAwAAWgAAAOYEPJ8eN+c/QjKgnqlc7z8AAAA/xQEAAAAAAAABGwMAAFoAAAClKX5JhFTnP+J3Y/IJZe8/AAAAP8UBAAAAAAAAARwDAABaAAAApFrWgbZ75z+DvSZGam3vPwAAAD/VAQAAAAAAAAEdAwAAWgAAACRzAp5Pj+c/g70mRmpt7z8AAAA/1QEAAAAAAAABHgMAAFoAAADil0RItaznP4O9JkZqbe8/AAAAP+QBAAAAAAAAAR8DAABaAAAA4cicgOfT5z+DvSZGam3vPwAAAD/kAQAAAAAAAAEgAwAAWgAAACAGC0fmBOg/g70mRmpt7z8AAAA/8AEAAAAAAAABIQMAAFoAAABeQ3kN5TXoP4O9JkZqbe8/AAAAP/ABAAAAAAAAASIDAABaAAAAHWi7t0pT6D+DvSZGam3vPwAAAD8AAgAAAAAAAAEjAwAAWgAAAByZE/B8eug/g70mRmpt7z8AAAA/AAIAAAAAAAABJAMAAFoAAAAaymsor6HoP4O9JkZqbe8/AAAAPw8CAAAAAAAAASUDAABaAAAAGfvDYOHI6D+DvSZGam3vPwAAAD8PAgAAAAAAAAEmAwAAWgAAANkfBgtH5ug/JAPqmcp17z8AAAA/HwIAAAAAAAABJwMAAFoAAADXUF5DeQ3pPyQD6pnKde8/AAAAPx8CAAAAAAAAASgDAABaAAAA1oG2e6s06T8kA+qZynXvPwAAAD8uAgAAAAAAAAEpAwAAWgAAANWyDrTdW+k/JAPqmcp17z8AAAA/LgIAAAAAAAABKgMAAFoAAADT42bsD4PpPyQD6pnKde8/AAAAPz4CAAAAAAAAASsDAABaAAAA0hS/JEKq6T8kA+qZynXvPwAAAD8+AgAAAAAAAAEsAwAAWgAAAJI5Ac+nx+k/JAPqmcp17z8AAAA/TgIAAAAAAAABLQMAAFoAAABRXkN5DeXpPyQD6pnKde8/AAAAP04CAAAAAAAAAS4DAABaAAAAz3Zvlab46T8kA+qZynXvPwAAAD9dAgAAAAAAAAEvAwAAWgAAAE+Pm7E/DOo/JAPqmcp17z8AAAA/XQIAAAAAAAABMAMAAFoAAACPm7E/DBbqPyQD6pnKde8/AAAAP20CAAAAAAAAATEDAABaAAAADrTdW6Up6j8kA+qZynXvPwAAAD99AgAAAAAAAAs=</ink>
</athena>
</file>

<file path=customXml/item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JcYAAAAAAAABe3///8MQWN0aW9uVHlwZVYxAQAAAAd2YWx1ZV9fAAgCAAAAAAAAAAEFAAAABAAAAAkUAAAACRUAAABhUQAAAAAAAAHq////7f///wAAAAABBgAAAAQAAAAJFwAAAAkYAAAAMFUAAAAAAAAB5////+3///8AAAAAAQcAAAAEAAAACRoAAAAJGwAAAO1ZAAAAAAAAAeT////t////AAAAAAEIAAAABAAAAAkdAAAACR4AAACZbgAAAAAAAAHh////7f///wAAAAABCQAAAAQAAAAJIAAAAAkhAAAAL3IAAAAAAAAB3v///+3///8AAAAAAQoAAAAEAAAACSMAAAAJJAAAAIrLAAAAAAAAAdv////t////AAAAAAELAAAABAAAAAkmAAAACScAAACp2wAAAAAAAAHY////7f///wAAAAABDAAAAAQAAAAJKQAAAAkqAAAAVQcBAAAAAAAB1f///+3///8AAAAAAQ0AAAAEAAAACSwAAAAJLQAAABlNAQAAAAAAAdL////t////AAAAAAEOAAAABAAAAAkvAAAACTAAAABYlQEAAAAAAAHP////7f///wAAAAABDwAAAAQAAAAJMgAAAAkzAAAAnqkBAAAAAAABzP///+3///8AAAAABRAAAAANQ2xlYXJDYW52YXNWMQIAAAAJU3RhcnRUaW1lBFR5cGUABBAMQWN0aW9uVHlwZVYxAgAAAAIAAAAi9gEAAAAAAAHL////7f///wAAAAAFEQAAAA9QZW5BdHRyaWJ1dGVzVjEKAAAAB19jb2xvckEHX2NvbG9yUgdfY29sb3JHB19jb2xvckIKRml0VG9DdXJ2ZQZIZWlnaHQOSWdub3JlUHJlc3N1cmUNSXNIaWdobGlnaHRlcgVTaGFwZQVXaWR0aAAAAAAAAAAABAACAgICAQYBAQxCcnVzaFNoYXBlVjECAAAABgIAAAD/+7BBAAAAAAAAACJAAAAFyv///wxCcnVzaFNoYXBlVjEBAAAAB3ZhbHVlX18ACAIAAAABAAAAAAAAAAAAIkAFEgAAAApJbmtUcmFjZVYxAwAAAA1MaXN0YDErX2l0ZW1zDExpc3RgMStfc2l6ZQ9MaXN0YDErX3ZlcnNpb24EAAAYU2hhcmVkLklua2luZy5JbmtQb2ludFtdAgAAAAgIAgAAAAk3AAAAMQAAADEAAAABFAAAABEAAAD/+7BBAAAAAAAAACJAAAAByP///8r///8BAAAAAAAAAAAAIkABFQAAABIAAAAJOQAAABkAAAAZAAAAARcAAAARAAAA//uwQQAAAAAAAAAiQAAAAcb////K////AQAAAAAAAAAAACJAARgAAAASAAAACTsAAAAlAAAAJQAAAAEaAAAAEQAAAP/7sEEAAAAAAAAAIkAAAAHE////yv///wEAAAAAAAAAAAAiQAEbAAAAEgAAAAk9AAAAAQAAAAEAAAABHQAAABEAAAD/+7BBAAAAAAAAACJAAAABwv///8r///8BAAAAAAAAAAAAIkABHgAAABIAAAAJPwAAAAEAAAABAAAAASAAAAARAAAA//uwQQAAAAAAAAAiQAAAAcD////K////AQAAAAAAAAAAACJAASEAAAASAAAACUEAAAABAAAAAQAAAAEjAAAAEQAAAP/7sEEAAAAAAAAAIkAAAAG+////yv///wEAAAAAAAAAAAAiQAEkAAAAEgAAAAlDAAAAYAAAAGAAAAABJgAAABEAAAD/+7BBAAAAAAAAACJAAAABvP///8r///8BAAAAAAAAAAAAIkABJwAAABIAAAAJRQAAAGABAABgAQAAASkAAAARAAAA//uwQQAAAAAAAAAiQAAAAbr////K////AQAAAAAAAAAAACJAASoAAAASAAAACUcAAACEAAAAhAAAAAEsAAAAEQAAAP/7sEEAAAAAAAAAIkAAAAG4////yv///wEAAAAAAAAAAAAiQAEtAAAAEgAAAAlJAAAA/gAAAP4AAAABLwAAABEAAAD/+7BBAAAAAAAAACJAAAABtv///8r///8BAAAAAAAAAAAAIkABMAAAABIAAAAJSwAAAHEAAABxAAAAATIAAAARAAAA//uwQQAAAAAAAAAiQAAAAbT////K////AQAAAAAAAAAAACJAATMAAAASAAAACU0AAACBAAAAgQAAAAc3AAAAAAEAAABAAA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DQ8HOQAAAAABAAAAIAAAAAQKSW5rUG9pbnRWMQIAAAAJfwAAAAmAAAAACYEAAAAJggAAAAmDAAAACYQAAAAJhQAAAAmGAAAACYcAAAAJiAAAAAmJAAAACYoAAAAJiwAAAAmMAAAACY0AAAAJjgAAAAmPAAAACZAAAAAJkQAAAAmSAAAACZMAAAAJlAAAAAmVAAAACZYAAAAJlwAAAA0HBzsAAAAAAQAAAEAAAAAECklua1BvaW50VjECAAAACZgAAAAJmQAAAAmaAAAACZsAAAAJnAAAAAmdAAAACZ4AAAAJnwAAAAmgAAAACaEAAAAJogAAAAmjAAAACaQAAAAJpQAAAAmmAAAACacAAAAJqAAAAAmpAAAACaoAAAAJqwAAAAmsAAAACa0AAAAJrgAAAAmvAAAACbAAAAAJsQAAAAmyAAAACbMAAAAJtAAAAAm1AAAACbYAAAAJtwAAAAm4AAAACbkAAAAJugAAAAm7AAAACbwAAAANGwc9AAAAAAEAAAAEAAAABApJbmtQb2ludFYxAgAAAAm9AAAADQMHPwAAAAABAAAABAAAAAQKSW5rUG9pbnRWMQIAAAAJvgAAAA0DB0EAAAAAAQAAAAQAAAAECklua1BvaW50VjECAAAACb8AAAANAwdDAAAAAAEAAACAAAAABApJbmtQb2ludFYxAg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0gB0UAAAAAAQAAAAACAAAECklua1BvaW50VjECAA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NoAdHAAAAAAEAAAAAAQAABApJbmtQb2ludFYxAgA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18B0kAAAAAAQAAAAABAAAECklua1BvaW50VjECAA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0CB0sAAAAAAQAAAIAAAAAECklua1BvaW50VjECA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0PB00AAAAAAQAAAAABAAAECklua1BvaW50VjECAAAACXMEAAAJdAQAAAl1BAAACXYEAAAJdwQAAAl4BAAACXkEAAAJegQ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DX8FTgAAAApJbmtQb2ludFYxBAAAAAFYAVkOUHJlc3N1cmVGYWN0b3IJVGltZVN0YW1wAAAAAAYGCxACAAAAfuDEsOcM4T+VR3mUR3m0PwAAAD8AAAAAAAAAAAFPAAAATgAAAF6fOUCCFuE/lUd5lEd5tD8AAAA/lwAAAAAAAAABUAAAAE4AAAAeHSNftynhP5VCKZRCKbQ/AAAAP6cAAAAAAAAAAVEAAABOAAAAvlmBDYdG4T+VQimUQim0PwAAAD+nAAAAAAAAAAFSAAAATgAAAF6W37tWY+E/lUIplEIptD8AAAA/tgAAAAAAAAABUwAAAE4AAAD80j1qJoDhP5VCKZRCKbQ/AAAAP7YAAAAAAAAAAVQAAABOAAAAnA+cGPac4T+TPdmTPdmzPwAAAD/GAAAAAAAAAAFVAAAATgAAAPzJ4+X6zOE/kziJkziJsz8AAAA/xgAAAAAAAAABVgAAAE4AAABchCuz//zhP5M4iZM4ibM/AAAAP9YAAAAAAAAAAVcAAABOAAAAnP3nD5824j+TMzmTMzmzPwAAAD/WAAAAAAAAAAFYAAAATgAAANp2pGw+cOI/kzM5kzM5sz8AAAA/5QAAAAAAAAABWQAAAE4AAAD6rtVYeLPiP5MzOZMzObM/AAAAP+UAAAAAAAAAAVoAAABOAAAAOCiStRft4j+TMzmTMzmzPwAAAD/1AAAAAAAAAAFbAAAATgAAADYfODHsOeM/kzM5kzM5sz8AAAA/9QAAAAAAAAABXAAAAE4AAAA2Ft6swIbjP5MzOZMzObM/AAAAPwUBAAAAAAAAAV0AAABOAAAAdo+aCWDA4z+TLumSLumyPwAAAD8FAQAAAAAAAAFeAAAATgAAAJbHy/WZA+Q/ky7pki7psj8AAAA/FAEAAAAAAAABXwAAAE4AAAD0gRPDnjPkP5Mu6ZIu6bI/AAAAPyQBAAAAAAAAAWAAAABOAAAAVDxbkKNj5D+TLumSLumyPwAAAD8kAQAAAAAAAAFhAAAATgAAANI3Ls4NiuQ/kSmZkimZsj8AAAA/MwEAAAAAAAABYgAAAE4AAAAy8nWbErrkP5EkSZIkSbI/AAAAPzMBAAAAAAAAAWMAAABOAAAAtO1I2Xzg5D+RJEmSJEmyPwAAAD8zAQAAAAAAAAFkAAAATgAAAFIqp4dM/eQ/kSRJkiRJsj8AAAA/QwEAAAAAAAABZQAAAE4AAADyZgU2HBrlP5EkSZIkSbI/AAAAP0MBAAAAAAAAAWYAAABOAAAAkqNj5Os25T+RJEmSJEmyPwAAAD9TAQAAAAAAAAFnAAAATgAAADLgwZK7U+U/kSRJkiRJsj8AAAA/YgEAAAAAAAABaAAAAE4AAADyXaux8GblP5EkSZIkSbI/AAAAP2IBAAAAAAAAAWkAAABOAAAAsNuU0CV65T+RJEmSJEmyPwAAAD9yAQAAAAAAAAFqAAAATgAAAJCaCWDAg+U/kSRJkiRJsj8AAAA/cgEAAAAAAAABawAAAE4AAABQGPN+9ZblP5EkSZIkSbI/AAAAP4IBAAAAAAAAAWwAAABOAAAAMNdnDpCg5T+RJEmSJEmyPwAAAD+CAQAAAAAAAAFtAAAATgAAABCW3J0qquU/kSRJkiRJsj8AAAA/kQEAAAAAAAABbgAAAE4AAAAQltydKqrlP5Ef+ZEf+bE/AAAAP/8BAAAAAAAAAW8AAABOAAAA8FRRLcWz5T+RH/mRH/mxPwAAAD9gAgAAAAAAAAFwAAAATgAAANATxrxfveU/kRqpkRqpsT8AAAA/bwIAAAAAAAABcQAAAE4AAACQka/blNDlP5EaqZEaqbE/AAAAP28CAAAAAAAAAXIAAABOAAAAcFAkay/a5T+RGqmRGqmxPwAAAD9vAgAAAAAAAAFzAAAATgAAABCNghn/9uU/kRqpkRqpsT8AAAA/fwIAAAAAAAABdAAAAE4AAADQCmw4NArmP5EaqZEaqbE/AAAAP48CAAAAAAAAAXUAAABOAAAAcEfK5gMn5j+RGqmRGqmxPwAAAD+PAgAAAAAAAAF2AAAATgAAAFAGP3aeMOY/kRqpkRqpsT8AAAA/ngIAAAAAAAABdwAAAE4AAAAQhCiV00PmP5EaqZEaqbE/AAAAP54CAAAAAAAAAXgAAABOAAAAzgEStAhX5j+RGqmRGqmxPwAAAD+uAgAAAAAAAAF5AAAATgAAAI5/+9I9auY/kRVZkRVZsT8AAAA/rgIAAAAAAAABegAAAE4AAABO/eTxcn3mP5EVWZEVWbE/AAAAP74CAAAAAAAAAXsAAABOAAAADnvOEKiQ5j+RFVmRFVmxPwAAAD++AgAAAAAAAAF8AAAATgAAAO45Q6BCmuY/kRVZkRVZsT8AAAA/zQIAAAAAAAABfQAAAE4AAADO+Lcv3aPmP5EVWZEVWbE/AAAAP80CAAAAAAAAAX4AAABOAAAArrcsv3et5j+RFVmRFVmxPwAAAD/dAgAAAAAAAAF/AAAATgAAANI3Ls4NiuQ/Hu/xHu/xrj8AAAA/AAAAAAAAAAABgAAAAE4AAADSNy7ODYrkP48BGZABGbA/AAAAP30AAAAAAAAAAYEAAABOAAAA0jcuzg2K5D+PC7mQC7mwPwAAAD99AAAAAAAAAAGCAAAATgAAANI3Ls4NiuQ/kRVZkRVZsT8AAAA/jAAAAAAAAAABgwAAAE4AAADSNy7ODYrkP5EaqZEaqbE/AAAAP5wAAAAAAAAAAYQAAABOAAAA9Hi5PnOA5D+RJEmSJEmyPwAAAD+cAAAAAAAAAAGFAAAATgAAAPR4uT5zgOQ/kzM5kzM5sz8AAAA/rAAAAAAAAAABhgAAAE4AAAD0eLk+c4DkP5M92ZM92bM/AAAAP6wAAAAAAAAAAYcAAABOAAAAFLpEr9h25D+TTMmUTMm0PwAAAD+7AAAAAAAAAAGIAAAATgAAABS6RK/YduQ/k1ZplVZptT8AAAA/uwAAAAAAAAABiQAAAE4AAAAUukSv2HbkP5VlWZZlWbY/AAAAP8sAAAAAAAAAAYoAAABOAAAAFLpEr9h25D+XdEmXdEm3PwAAAD/LAAAAAAAAAAGLAAAATgAAABS6RK/YduQ/l4M5mIM5uD8AAAA/2wAAAAAAAAABjAAAAE4AAAAUukSv2HbkP5mXeZmXebk/AAAAP9sAAAAAAAAAAY0AAABOAAAAFLpEr9h25D+Zpmmapmm6PwAAAD/qAAAAAAAAAAGOAAAATgAAABS6RK/YduQ/mbqpm7qpuz8AAAA/6gAAAAAAAAABjwAAAE4AAAAUukSv2HbkP5vJmZzJmbw/AAAAP/oAAAAAAAAAAZAAAABOAAAAFLpEr9h25D+d2Imd2Im9PwAAAD/6AAAAAAAAAAGRAAAATgAAABS6RK/YduQ/ned5nud5vj8AAAA/CQEAAAAAAAABkgAAAE4AAAAUukSv2HbkP5/2aZ/2ab8/AAAAPwkBAAAAAAAAAZMAAABOAAAAFLpEr9h25D9QAAVQAAXAPwAAAD8ZAQAAAAAAAAGUAAAATgAAABS6RK/YduQ/0AIt0AItwD8AAAA/GQEAAAAAAAABlQAAAE4AAAAUukSv2HbkP1AFVVAFVcA/AAAAPykBAAAAAAAAAZYAAABOAAAAFLpEr9h25D/QB33QB33APwAAAD8pAQAAAAAAAAGXAAAATgAAABS6RK/YduQ/UAqlUAqlwD8AAAA/OAEAAAAAAAABmAAAAE4AAAA0BCqkaSDkP5dgCZZgCbY/AAAAPwAAAAAAAAAAAZkAAABOAAAANAQqpGkg5D+TVmmVVmm1PwAAAD+cAAAAAAAAAAGaAAAATgAAADQEKqRpIOQ/lVEZlVEZtT8AAAA/nAAAAAAAAAABmwAAAE4AAAA0BCqkaSDkP5NMyZRMybQ/AAAAP6wAAAAAAAAAAZwAAABOAAAANAQqpGkg5D+VR3mUR3m0PwAAAD+sAAAAAAAAAAGdAAAATgAAADQEKqRpIOQ/lUIplEIptD8AAAA/vAAAAAAAAAABngAAAE4AAAAUw54zBCrkP5M4iZM4ibM/AAAAP8sAAAAAAAAAAZ8AAABOAAAA9IETw54z5D+TLumSLumyPwAAAD/LAAAAAAAAAAGgAAAATgAAAPSBE8OeM+Q/kSmZkimZsj8AAAA/ywAAAAAAAAABoQAAAE4AAAC0//zh00bkP5Ef+ZEf+bE/AAAAP9sAAAAAAAAAAaIAAABOAAAAtP/84dNG5D+RGqmRGqmxPwAAAD/rAAAAAAAAAAGjAAAATgAAAJS+cXFuUOQ/kRVZkRVZsT8AAAA/6wAAAAAAAAABpAAAAE4AAAB0feYACVrkP5EQCZEQCbE/AAAAP+sAAAAAAAAAAaUAAABOAAAAdH3mAAla5D+PC7mQC7mwPwAAAD/6AAAAAAAAAAGmAAAATgAAAFQ8W5CjY+Q/jwZpkAZpsD8AAAA/CgEAAAAAAAABpwAAAE4AAABUPFuQo2PkP48BGZABGbA/AAAAPwoBAAAAAAAAAagAAABOAAAANPvPHz5t5D8e7/Ee7/GuPwAAAD8pAQAAAAAAAAGpAAAATgAAABS6RK/YduQ/HuVRHuVRrj8AAAA/KQEAAAAAAAABqgAAAE4AAAAUukSv2HbkPx7bsR3bsa0/AAAAPzkBAAAAAAAAAasAAABOAAAA9Hi5PnOA5D8e0REd0RGtPwAAAD9IAQAAAAAAAAGsAAAATgAAAPR4uT5zgOQ/HsdxHMdxrD8AAAA/SAEAAAAAAAABrQAAAE4AAAD0eLk+c4DkPx690Ru90as/AAAAP1gBAAAAAAAAAa4AAABOAAAA0jcuzg2K5D8evdEbvdGrPwAAAD/7AQAAAAAAAAGvAAAATgAAALL2ol2ok+Q/Hr3RG73Rqz8AAAA/CwIAAAAAAAABsAAAAE4AAACStRftQp3kPx7HcRzHcaw/AAAAPxoCAAAAAAAAAbEAAABOAAAAcnSMfN2m5D8e27Ed27GtPwAAAD8qAgAAAAAAAAGyAAAATgAAADLydZsSuuQ/Hu/xHu/xrj8AAAA/KgIAAAAAAAABswAAAE4AAAAUseoqrcPkP48BGZABGbA/AAAAPyoCAAAAAAAAAbQAAABOAAAA1C7USeLW5D+PC7mQC7mwPwAAAD86AgAAAAAAAAG1AAAATgAAALTtSNl84OQ/kRVZkRVZsT8AAAA/SQIAAAAAAAABtgAAAE4AAACUrL1oF+rkP5EaqZEaqbE/AAAAP0kCAAAAAAAAAbcAAABOAAAAdGsy+LHz5D+RH/mRH/mxPwAAAD9JAgAAAAAAAAG4AAAATgAAADLpGxfnBuU/kSmZkimZsj8AAAA/WQIAAAAAAAABuQAAAE4AAAAy6RsX5wblP5Mu6ZIu6bI/AAAAP2kCAAAAAAAAAboAAABOAAAA8mYFNhwa5T+TMzmTMzmzPwAAAD9pAgAAAAAAAAG7AAAATgAAANIlesW2I+U/kz3Zkz3Zsz8AAAA/eAIAAAAAAAABvAAAAE4AAADSJXrFtiPlP5VCKZRCKbQ/AAAAP4gCAAAAAAAAAb0AAABOAAAA2GTwY+cJ4z8gaIEWaIF2PwAAAD8AAAAAAAAAAAG+AAAATgAAABCNghn/9uU/GKRBGqRBij8AAAA/AAAAAAAAAAABvwAAAE4AAACutyy/d63mPxh8wRd8wYc/AAAAPwAAAAAAAAAAAcAAAABOAAAAClRI00CIwj+xCZuwCZvQPwAAAD8AAAAAAAAAAAHBAAAATgAAAApL7k4V1cI/sQmbsAmb0D8AAAA/fQAAAAAAAAABwgAAAE4AAACGPWcIVEjDP7EJm7AJm9A/AAAAP4UAAAAAAAAAAcMAAABOAAAAhiuz//zhwz+xCZuwCZvQPwAAAD+VAAAAAAAAAAHEAAAATgAAAAYV0jQQosQ/sQmbsAmb0D8AAAA/lQAAAAAAAAABxQAAAE4AAAB+7DxhzPvFP7EJm7AJm9A/AAAAP6QAAAAAAAAAAcYAAABOAAAAfsjUTx4vxz+xCZuwCZvQPwAAAD+kAAAAAAAAAAHHAAAATgAAAHqkbD5wYsg/sQmbsAmb0D8AAAA/tAAAAAAAAAAByAAAAE4AAAB2gAQtwpXJP7EJm7AJm9A/AAAAP7QAAAAAAAAAAckAAABOAAAAclNCl+gVyz+xCZuwCZvQPwAAAD/EAAAAAAAAAAHKAAAATgAAAG4v2oU6Scw/sQmbsAmb0D8AAAA/xAAAAAAAAAABywAAAE4AAADqBkWy9qLNP7EJm7AJm9A/AAAAP9MAAAAAAAAAAcwAAABOAAAA5us2JXSJzj+xCZuwCZvQPwAAAD/TAAAAAAAAAAHNAAAATgAAAGbM+9Vbls8/sQmbsAmb0D8AAAA/4wAAAAAAAAABzgAAAE4AAADxWo2FNyvQP7EJm7AJm9A/AAAAP+MAAAAAAAAAAc8AAABOAAAAb1Zgw6FR0D+xCZuwCZvQPwAAAD/yAAAAAAAAAAHQAAAATgAAAK/PHCBBi9A/sQmbsAmb0D8AAAA/8gAAAAAAAAAB0QAAAE4AAABxTQY/dp7QP7EJm7AJm9A/AAAAPwIBAAAAAAAAAdIAAABOAAAAMcvvXaux0D+xCZuwCZvQPwAAAD8CAQAAAAAAAAHTAAAATgAAAO9I2XzgxNA/sQmbsAmb0D8AAAA/EgEAAAAAAAAB1AAAAE4AAACvxsKbFdjQP7EJm7AJm9A/AAAAPxIBAAAAAAAAAdUAAABOAAAAb0Ssukrr0D+xCZuwCZvQPwAAAD8hAQAAAAAAAAHWAAAATgAAAC/Cldl//tA/sQmbsAmb0D8AAAA/IQEAAAAAAAAB1wAAAE4AAADvP3/4tBHRP7EJm7AJm9A/AAAAPzEBAAAAAAAAAdgAAABOAAAAbTtSNh840T+xCZuwCZvQPwAAAD8xAQAAAAAAAAHZAAAATgAAAC25O1VUS9E/sQmbsAmb0D8AAAA/QQEAAAAAAAAB2gAAAE4AAACttA6TvnHRP7EJm7AJm9A/AAAAP0EBAAAAAAAAAdsAAABOAAAALbDh0CiY0T+xCZuwCZvQPwAAAD9QAQAAAAAAAAHcAAAATgAAAKurtA6TvtE/sQmbsAmb0D8AAAA/UAEAAAAAAAAB3QAAAE4AAADtJHFrMvjRP7EJm7AJm9A/AAAAP2ABAAAAAAAAAd4AAABOAAAAraJaimcL0j/wCq/wCq/QPwAAAD9gAQAAAAAAAAHfAAAATgAAAOsbF+cGRdI/8Aqv8Aqv0D8AAAA/bwEAAAAAAAAB4AAAAE4AAABrF+okcWvSP/AKr/AKr9A/AAAAP38BAAAAAAAAAeEAAABOAAAAqZCmgRCl0j8wDMMwDMPQPwAAAD9/AQAAAAAAAAHiAAAATgAAAOkJY96v3tI/MAzDMAzD0D8AAAA/jwEAAAAAAAAB4wAAAE4AAAApgx87TxjTP7EO67AO69A/AAAAP48BAAAAAAAAAeQAAABOAAAAafzbl+5R0z+xDuuwDuvQPwAAAD+eAQAAAAAAAAHlAAAATgAAAGfzgRPDntM/8A//8A//0D8AAAA/ngEAAAAAAAAB5gAAAE4AAACnbD5wYtjTPzAREzERE9E/AAAAP64BAAAAAAAAAecAAABOAAAA5eX6zAES1D8wERMxERPRPwAAAD+uAQAAAAAAAAHoAAAATgAAACVftymhS9Q/MBETMRET0T8AAAA/vgEAAAAAAAAB6QAAAE4AAABl2HOGQIXUP3ESJ3ESJ9E/AAAAP74BAAAAAAAAAeoAAABOAAAAI00DIUrl1D9xEidxEifRPwAAAD/NAQAAAAAAAAHrAAAATgAAAGPGv33pHtU/cRIncRIn0T8AAAA/zQEAAAAAAAAB7AAAAE4AAAChP3zaiFjVP3ESJ3ESJ9E/AAAAP90BAAAAAAAAAe0AAABOAAAAITtPGPN+1T9xEidxEifRPwAAAD/dAQAAAAAAAAHuAAAATgAAAGG0C3WSuNU/cRIncRIn0T8AAAA/7AEAAAAAAAAB7wAAAE4AAAAhMvWTx8vVP3ESJ3ESJ9E/AAAAP+wBAAAAAAAAAfAAAABOAAAA4a/esvze1T9xEidxEifRPwAAAD/8AQAAAAAAAAHxAAAATgAAAKEtyNEx8tU/cRIncRIn0T8AAAA//AEAAAAAAAAB8gAAAE4AAABhq7HwZgXWP3ESJ3ESJ9E/AAAAPwwCAAAAAAAAAfMAAABOAAAAHymbD5wY1j9xEidxEifRPwAAAD95AgAAAAAAAAH0AAAATgAAAN+mhC7RK9Y/cRIncRIn0T8AAAA/eQIAAAAAAAAB9QAAAE4AAABfoldsO1LWP3ESJ3ESJ9E/AAAAP4kCAAAAAAAAAfYAAABOAAAAHyBBi3Bl1j9xEidxEifRPwAAAD+YAgAAAAAAAAH3AAAATgAAAN+dKqqleNY/sRM7sRM70T8AAAA/mAIAAAAAAAAB+AAAAE4AAABdmf3nD5/WP7ETO7ETO9E/AAAAP5gCAAAAAAAAAfkAAABOAAAAnRK6RK/Y1j+xEzuxEzvRPwAAAD+oAgAAAAAAAAH6AAAATgAAAN2LdqFOEtc/8RRP8RRP0T8AAAA/qAIAAAAAAAAB+wAAAE4AAABdh0nfuDjXP/EUT/EUT9E/AAAAP7gCAAAAAAAAAfwAAABOAAAAGeokcWsy2D8wFmMxFmPRPwAAAD/mAgAAAAAAAAH9AAAATgAAAJnl967VWNg/MBZjMRZj0T8AAAA/5gIAAAAAAAAB/gAAAE4AAAAZ4crsP3/YPzAWYzEWY9E/AAAAP/YCAAAAAAAAAf8AAABOAAAA2V60C3WS2D8wFmMxFmPRPwAAAD/2AgAAAAAAAAEAAQAATgAAANletAt1ktg/cRd3cRd30T8AAAA/BgMAAAAAAAABAQEAAE4AAACZ3J0qqqXYP3EXd3EXd9E/AAAAPwYDAAAAAAAAAQIBAABOAAAAWVqHSd+42D9xF3dxF3fRPwAAAD9EAwAAAAAAAAEDAQAATgAAABnYcGgUzNg/cRd3cRd30T8AAAA/VAMAAAAAAAABBAEAAE4AAADZVVqHSd/YP3EXd3EXd9E/AAAAP2MDAAAAAAAAAQUBAABOAAAAmdNDpn7y2D9xF3dxF3fRPwAAAD9zAwAAAAAAAAEGAQAATgAAABXPFuToGNk/cRd3cRd30T8AAAA/cwMAAAAAAAABBwEAAE4AAACVyukhUz/ZP3EXd3EXd9E/AAAAP3MDAAAAAAAAAQgBAABOAAAA1UOmfvJ42T9xF3dxF3fRPwAAAD+DAwAAAAAAAAEJAQAATgAAAFc/ebxcn9k/cRd3cRd30T8AAAA/gwMAAAAAAAABCgEAAE4AAACXuDUZ/NjZP3EXd3EXd9E/AAAAP5IDAAAAAAAAAQsBAABOAAAAk6/blNAl2j9xF3dxF3fRPwAAAD+SAwAAAAAAAAEMAQAATgAAABOrrtI6TNo/cRd3cRd30T8AAAA/ogMAAAAAAAABDQEAAE4AAABTJGsv2oXaP3EXd3EXd9E/AAAAP6IDAAAAAAAAAQ4BAABOAAAA0x8+bUSs2j9xF3dxF3fRPwAAAD+yAwAAAAAAAAEPAQAATgAAANEW5OgY+do/cRd3cRd30T8AAAA/wQMAAAAAAAABEAEAAE4AAABRErcmgx/bP3EXd3EXd9E/AAAAP8EDAAAAAAAAAREBAABOAAAAkYtzgyJZ2z9xF3dxF3fRPwAAAD/RAwAAAAAAAAESAQAATgAAANEEMODBkts/cRd3cRd30T8AAAA/0QMAAAAAAAABEwEAAE4AAAANfuw8YczbP3EXd3EXd9E/AAAAP+ADAAAAAAAAARQBAABOAAAAT/eomQAG3D9xF3dxF3fRPwAAAD/gAwAAAAAAAAEVAQAATgAAAE/uThXVUtw/cRd3cRd30T8AAAA/8AMAAAAAAAABFgEAAE4AAAAPbDg0CmbcP3EXd3EXd9E/AAAAP/ADAAAAAAAAARcBAABOAAAAj2cLcnSM3D9xF3dxF3fRPwAAAD8ABAAAAAAAAAEYAQAATgAAAEvl9JCpn9w/cRd3cRd30T8AAAA/AAQAAAAAAAABGQEAAE4AAAALY96v3rLcP3EXd3EXd9E/AAAAPw8EAAAAAAAAARoBAABOAAAAy+DHzhPG3D9xF3dxF3fRPwAAAD8PBAAAAAAAAAEbAQAATgAAAItese1I2dw/cRd3cRd30T8AAAA/bQQAAAAAAAABHAEAAE4AAAALWoQrs//cP3EXd3EXd9E/AAAAP30EAAAAAAAAAR0BAABOAAAAy9dtSugS3T9xF3dxF3fRPwAAAD+MBAAAAAAAAAEeAQAATgAAAItVV2kdJt0/cRd3cRd30T8AAAA/jAQAAAAAAAABHwEAAE4AAABL00CIUjndP3EXd3EXd9E/AAAAP5wEAAAAAAAAASABAABOAAAAEqVyesjU7z9e//Vf//XPPwAAAD8AAAAAAAAAAAEhAQAATgAAADLm/eoty+8/Xv/1X//1zz8AAAA/XgAAAAAAAAABIgEAAE4AAABSJ4lbk8HvP17/9V//9c8/AAAAP14AAAAAAAAAASMBAABOAAAAcmgUzPi37z9e//Vf//XPPwAAAD9tAAAAAAAAAAEkAQAATgAAALTqKq3DpO8/Xv/1X//1zz8AAAA/bQAAAAAAAAABJQEAAE4AAAD0bEGOjpHvP17/9V//9c8/AAAAP30AAAAAAAAAASYBAABOAAAAFK7M/vOH7z9e//Vf//XPPwAAAD99AAAAAAAAAAEnAQAATgAAAFQw49++dO8/Xv/1X//1zz8AAAA/lQAAAAAAAAABKAEAAE4AAAC084Qx71fvP17/9V//9c8/AAAAP5UAAAAAAAAAASkBAABOAAAA1DQQolRO7z9e//Vf//XPPwAAAD+kAAAAAAAAAAEqAQAATgAAAPR1mxK6RO8/7wAP8AAP0D8AAAA/pAAAAAAAAAABKwEAAE4AAAA2+LHzhDHvP+8AD/AAD9A/AAAAP7QAAAAAAAAAASwBAABOAAAAdnrI1E8e7z8wAiMwAiPQPwAAAD/EAAAAAAAAAAEtAQAATgAAAJa7U0W1FO8/MAIjMAIj0D8AAAA/xAAAAAAAAAABLgEAAE4AAADWPWomgAHvPzACIzACI9A/AAAAP8QAAAAAAAAAAS8BAABOAAAAFMCAB0vu7j8wAiMwAiPQPwAAAD/TAAAAAAAAAAEwAQAATgAAAHSDIll70e4/MAIjMAIj0D8AAAA/0wAAAAAAAAABMQEAAE4AAAC2BTk6Rr7uPzACIzACI9A/AAAAP+MAAAAAAAAAATIBAABOAAAAFsnai3ah7j8wAiMwAiPQPwAAAD/yAAAAAAAAAAEzAQAATgAAAHaMfN2mhO4/cAM3cAM30D8AAAA/8gAAAAAAAAABNAEAAE4AAAD2kKmfPF7uP3ADN3ADN9A/AAAAPwIBAAAAAAAAATUBAABOAAAAeJXWYdI37j9wAzdwAzfQPwAAAD8CAQAAAAAAAAE2AQAATgAAABjbjpTNB+4/cAM3cAM30D8AAAA/EgEAAAAAAAABNwEAAE4AAACa37tWY+HtP3ADN3ADN9A/AAAAPxIBAAAAAAAAATgBAABOAAAAOCV0iV6x7T9wAzdwAzfQPwAAAD8hAQAAAAAAAAE5AQAATgAAAPqrtyy/d+0/cAM3cAM30D8AAAA/IQEAAAAAAAABOgEAAE4AAAB6sOTuVFHtP3ADN3ADN9A/AAAAPzEBAAAAAAAAATsBAABOAAAA2nOGQIU07T9wAzdwAzfQPwAAAD8xAQAAAAAAAAE8AQAATgAAADo3KJK1F+0/cAM3cAM30D8AAAA/QQEAAAAAAAABPQEAAE4AAAB8uT5zgATtP3ADN3ADN9A/AAAAP0EBAAAAAAAAAT4BAABOAAAAvDtVVEvx7D9wAzdwAzfQPwAAAD9QAQAAAAAAAAE/AQAATgAAAPy9azUW3uw/cAM3cAM30D8AAAA/UAEAAAAAAAABQAEAAE4AAAAc//ale9TsP3ADN3ADN9A/AAAAP2ABAAAAAAAAAUEBAABOAAAAPECCFuHK7D9wAzdwAzfQPwAAAD9gAQAAAAAAAAFCAQAATgAAAFyBDYdGwew/cAM3cAM30D8AAAA/bwEAAAAAAAABQwEAAE4AAAB8wpj3q7fsP3ADN3ADN9A/AAAAP38BAAAAAAAAAUQBAABOAAAAnAMkaBGu7D9wAzdwAzfQPwAAAD+PAQAAAAAAAAFFAQAATgAAANyFOkncmuw/cAM3cAM30D8AAAA/jwEAAAAAAAABRgEAAE4AAAAcCFEqp4fsP3ADN3ADN9A/AAAAP54BAAAAAAAAAUcBAABOAAAAfMvye9dq7D9wAzdwAzfQPwAAAD+eAQAAAAAAAAFIAQAATgAAANyOlM0HTuw/cAM3cAM30D8AAAA/rgEAAAAAAAABSQEAAE4AAAA8UjYfODHsP3ADN3ADN9A/AAAAP64BAAAAAAAAAUoBAABOAAAA3pfuUTMB7D8wAiMwAiPQPwAAAD++AQAAAAAAAAFLAQAATgAAAF6cGxTJ2us/MAIjMAIj0D8AAAA/zQEAAAAAAAABTAEAAE4AAADeoEjWXrTrP+8AD/AAD9A/AAAAP80BAAAAAAAAAU0BAABOAAAAYKV1mPSN6z/vAA/wAA/QPwAAAD/NAQAAAAAAAAFOAQAATgAAAMBoF+okces/7wAP8AAP0D8AAAA/3QEAAAAAAAABTwEAAE4AAAAgLLk7VVTrP+8AD/AAD9A/AAAAP90BAAAAAAAAAVABAABOAAAAgO9ajYU36z/vAA/wAA/QPwAAAD/sAQAAAAAAAAFRAQAATgAAAOCy/N61Gus/7wAP8AAP0D8AAAA//AEAAAAAAAABUgEAAE4AAAAA9IdPGxHrP+8AD/AAD9A/AAAAP/wBAAAAAAAAAVMBAABOAAAAQHaeMOb96j/vAA/wAA/QPwAAAD8MAgAAAAAAAAFUAQAATgAAAID4tBGx6uo/7wAP8AAP0D8AAAA/DAIAAAAAAAABVQEAAE4AAACgOUCCFuHqP+8AD/AAD9A/AAAAPxsCAAAAAAAAAVYBAABOAAAA4LtWY+HN6j/vAA/wAA/QPwAAAD8bAgAAAAAAAAFXAQAATgAAAAL94dNGxOo/7wAP8AAP0D8AAAA/KwIAAAAAAAABWAEAAE4AAAAiPm1ErLrqP+8AD/AAD9A/AAAAPysCAAAAAAAAAVkBAABOAAAAYsCDJXen6j/vAA/wAA/QPwAAAD87AgAAAAAAAAFaAQAATgAAAKJCmgZClOo/7wAP8AAP0D8AAAA/OwIAAAAAAAABWwEAAE4AAADixLDnDIHqP+8AD/AAD9A/AAAAP0oCAAAAAAAAAVwBAABOAAAAQohSOT1k6j/vAA/wAA/QPwAAAD9KAgAAAAAAAAFdAQAATgAAAKRL9IptR+o/Xv/1X//1zz8AAAA/WgIAAAAAAAABXgEAAE4AAAAkUCFNAyHqP17/9V//9c8/AAAAP1oCAAAAAAAAAV8BAABOAAAApFROD5n66T9e//Vf//XPPwAAAD9pAgAAAAAAAAFgAQAATgAAACRZe9Eu1Ok/4PzN3/zNzz8AAAA/aQIAAAAAAAABYQEAAE4AAACkXaiTxK3pP+D8zd/8zc8/AAAAP3kCAAAAAAAAAWIBAABOAAAARKNgxr996T/g/M3f/M3PPwAAAD95AgAAAAAAAAFjAQAATgAAAOboGPm6Tek/YPqlX/qlzz8AAAA/iQIAAAAAAAABZAEAAE4AAABm7UW7UCfpP973fd/3fc8/AAAAP4kCAAAAAAAAAWUBAABOAAAACDP+7Uv36D/e933f933PPwAAAD+YAgAAAAAAAAFmAQAATgAAAIg3K7Dh0Og/3vd93/d9zz8AAAA/mAIAAAAAAAABZwEAAE4AAAAIPFhyd6roP973fd/3fc8/AAAAP6gCAAAAAAAAAWgBAABOAAAAiECFNA2E6D9e9VVf9VXPPwAAAD+oAgAAAAAAAAFpAQAATgAAAOgDJ4Y9Z+g/XvVVX/VVzz8AAAA/uAIAAAAAAAABagEAAE4AAABIx8jXbUroP+DyLd/yLc8/AAAAP7gCAAAAAAAAAWsBAABOAAAAqIpqKZ4t6D/g8i3f8i3PPwAAAD/HAgAAAAAAAAFsAQAATgAAAApODHvOEOg/4PIt3/Itzz8AAAA/1wIAAAAAAAABbQEAAE4AAABqEa7M/vPnP+DyLd/yLc8/AAAAP9cCAAAAAAAAAW4BAABOAAAAqpPErcng5z/g8i3f8i3PPwAAAD/XAgAAAAAAAAFvAQAATgAAAOoV246Uzec/4PIt3/Itzz8AAAA/5gIAAAAAAAABcAEAAE4AAAAqmPFvX7rnP+DyLd/yLc8/AAAAP+YCAAAAAAAAAXEBAABOAAAAStl84MSw5z/g8i3f8i3PPwAAAD/2AgAAAAAAAAFyAQAATgAAAGwaCFEqp+c/4PIt3/Itzz8AAAA/BgMAAAAAAAABcwEAAE4AAACsnB4y9ZPnP17wBV/wBc8/AAAAPwYDAAAAAAAAAXQBAABOAAAAzN2polqK5z9e8AVf8AXPPwAAAD8GAwAAAAAAAAF1AQAATgAAAOweNRPAgOc/XvAFX/AFzz8AAAA/FQMAAAAAAAABdgEAAE4AAAAsoUv0im3nP17wBV/wBc8/AAAAPyUDAAAAAAAAAXcBAABOAAAAbCNi1VVa5z9e8AVf8AXPPwAAAD8lAwAAAAAAAAF4AQAATgAAAIxk7UW7UOc/XvAFX/AFzz8AAAA/NQMAAAAAAAABeQEAAE4AAACspXi2IEfnP17wBV/wBc8/AAAAPzUDAAAAAAAAAXoBAABOAAAAzOYDJ4Y95z9e8AVf8AXPPwAAAD9EAwAAAAAAAAF7AQAATgAAAAxpGghRKuc/XvAFX/AFzz8AAAA/RAMAAAAAAAABfAEAAE4AAAAsqqV4tiDnP17wBV/wBc8/AAAAP1QDAAAAAAAAAX0BAABOAAAAbCy8WYEN5z9e8AVf8AXPPwAAAD9UAwAAAAAAAAF+AQAATgAAAMzvXaux8OY/XvAFX/AFzz8AAAA/YwMAAAAAAAABfwEAAE4AAAAMcnSMfN3mP17wBV/wBc8/AAAAP2MDAAAAAAAAAYABAABOAAAAbjUW3qzA5j/e7d3e7d3OPwAAAD9zAwAAAAAAAAGBAQAATgAAAK63LL93reY/Xuu1Xuu1zj8AAAA/cwMAAAAAAAABggEAAE4AAAAuvFmBDYfmP17rtV7rtc4/AAAAP4MDAAAAAAAAAYMBAABOAAAAjn/70j1q5j9e67Ve67XOPwAAAD+DAwAAAAAAAAGEAQAATgAAAPBCnSRuTeY/3OiN3uiNzj8AAAA/kgMAAAAAAAABhQEAAE4AAABQBj92njDmP9zojd7ojc4/AAAAP5IDAAAAAAAAAYYBAABOAAAAsMngx84T5j9e5mVe5mXOPwAAAD+iAwAAAAAAAAGHAQAATgAAADDODYpk7eU/XuZlXuZlzj8AAAA/ogMAAAAAAAABiAEAAE4AAACQka/blNDlP17mZV7mZc4/AAAAP7IDAAAAAAAAAYkBAABOAAAA8FRRLcWz5T9e5mVe5mXOPwAAAD+yAwAAAAAAAAGKAQAATgAAAFAY8371luU/3uM93uM9zj8AAAA/wQMAAAAAAAABiwEAAE4AAACw25TQJXrlP97jPd7jPc4/AAAAP8EDAAAAAAAAAYwBAABOAAAA8l2rsfBm5T/e4z3e4z3OPwAAAD/RAwAAAAAAAAGNAQAATgAAAFIhTQMhSuU/3uM93uM9zj8AAAA/0QMAAAAAAAABjgEAAE4AAAByYthzhkDlP97jPd7jPc4/AAAAP+ADAAAAAAAAAY8BAABOAAAAsuTuVFEt5T/e4z3e4z3OPwAAAD/gAwAAAAAAAAGQAQAATgAAANIlesW2I+U/3uM93uM9zj8AAAA/8AMAAAAAAAABkQEAAE4AAADyZgU2HBrlP97jPd7jPc4/AAAAP/ADAAAAAAAAAZIBAABOAAAAEqiQpoEQ5T/e4z3e4z3OPwAAAD9OBAAAAAAAAAGTAQAATgAAADLpGxfnBuU/3uM93uM9zj8AAAA/TgQAAAAAAAABlAEAAE4AAABSKqeHTP3kP97jPd7jPc4/AAAAP10EAAAAAAAAAZUBAABOAAAAdGsy+LHz5D/e4z3e4z3OPwAAAD9dBAAAAAAAAAGWAQAATgAAALTtSNl84OQ/3uM93uM9zj8AAAA/bQQAAAAAAAABlwEAAE4AAAD0b1+6R83kP97jPd7jPc4/AAAAP20EAAAAAAAAAZgBAABOAAAAMvJ1mxK65D/e4z3e4z3OPwAAAD99BAAAAAAAAAGZAQAATgAAAJK1F+1CneQ/3uM93uM9zj8AAAA/fQQAAAAAAAABmgEAAE4AAADSNy7ODYrkP97jPd7jPc4/AAAAP4wEAAAAAAAAAZsBAABOAAAAFLpEr9h25D9e5mVe5mXOPwAAAD+MBAAAAAAAAAGcAQAATgAAAHR95gAJWuQ/3OiN3uiNzj8AAAA/nAQAAAAAAAABnQEAAE4AAADUQIhSOT3kP9zojd7ojc4/AAAAP5wEAAAAAAAAAZ4BAABOAAAAFMOeMwQq5D/c6I3e6I3OPwAAAD+sBAAAAAAAAAGfAQAATgAAADQEKqRpIOQ/3OiN3uiNzj8AAAA/rAQAAAAAAAABoAEAAE4AAACWx8v1mQPkP17rtV7rtc4/AAAAP7sEAAAAAAAAAaEBAABOAAAAtghXZv/54z9e67Ve67XOPwAAAD+7BAAAAAAAAAGiAQAATgAAANZJ4tZk8OM/Xuu1Xuu1zj8AAAA/uwQAAAAAAAABowEAAE4AAAA2DYQoldPjP17rtV7rtc4/AAAAP7sEAAAAAAAAAaQBAABOAAAAdo+aCWDA4z9e67Ve67XOPwAAAD/KBAAAAAAAAAGlAQAATgAAAJbQJXrFtuM/Xuu1Xuu1zj8AAAA/ygQAAAAAAAABpgEAAE4AAADYUjxbkKPjP17rtV7rtc4/AAAAP9oEAAAAAAAAAacBAABOAAAA+JPHy/WZ4z9e67Ve67XOPwAAAD/aBAAAAAAAAAGoAQAATgAAABbVUjxbkOM/Xuu1Xuu1zj8AAAA/6gQAAAAAAAABqQEAAE4AAABWV2kdJn3jP97t3d7t3c4/AAAAP+oEAAAAAAAAAaoBAABOAAAAltl//vBp4z/e7d3e7d3OPwAAAD/5BAAAAAAAAAGrAQAATgAAALYaC29WYOM/3u3d3u3dzj8AAAA/+QQAAAAAAAABrAEAAE4AAAD2nCFQIU3jP97t3d7t3c4/AAAAPwkFAAAAAAAAAa0BAABOAAAANh84Mew54z/e7d3e7d3OPwAAAD8ZBQAAAAAAAAGuAQAATgAAAFhgw6FRMOM/3u3d3u3dzj8AAAA/GQUAAAAAAAABrwEAAE4AAAC4I2XzgRPjP97t3d7t3c4/AAAAPxkFAAAAAAAAAbABAABOAAAA2GTwY+cJ4z/e7d3e7d3OPwAAAD8oBQAAAAAAAAGxAQAATgAAADgokrUX7eI/3u3d3u3dzj8AAAA/OAUAAAAAAAABsgEAAE4AAABYaR0mfePiP97t3d7t3c4/AAAAPzgFAAAAAAAAAbMBAABOAAAAuCy/d63G4j/e7d3e7d3OPwAAAD9HBQAAAAAAAAG0AQAATgAAAPqu1Vh4s+I/3u3d3u3dzj8AAAA/RwUAAAAAAAABtQEAAE4AAABacneqqJbiP97t3d7t3c4/AAAAP1cFAAAAAAAAAbYBAABOAAAAmvSNi3OD4j/e7d3e7d3OPwAAAD9XBQAAAAAAAAG3AQAATgAAANp2pGw+cOI/XvAFX/AFzz8AAAA/ZwUAAAAAAAABuAEAAE4AAAD6ty/do2biP17wBV/wBc8/AAAAP2cFAAAAAAAAAbkBAABOAAAAGvm6TQld4j9e8AVf8AXPPwAAAD92BQAAAAAAAAG6AQAATgAAAFx70S7USeI/4PIt3/Itzz8AAAA/dgUAAAAAAAABuwEAAE4AAAB8vFyfOUDiP+DyLd/yLc8/AAAAP4YFAAAAAAAAAbwBAABOAAAAnP3nD5824j/g8i3f8i3PPwAAAD+GBQAAAAAAAAG9AQAATgAAALw+c4AELeI/4PIt3/Itzz8AAAA/lgUAAAAAAAABvgEAAE4AAADcf/7waSPiP171VV/1Vc8/AAAAP5YFAAAAAAAAAb8BAABOAAAA/MCJYc8Z4j9e9VVf9VXPPwAAAD+lBQAAAAAAAAHAAQAATgAAABwCFdI0EOI/XvVVX/VVzz8AAAA/pQUAAAAAAAABwQEAAE4AAAA8Q6BCmgbiP973fd/3fc8/AAAAP7UFAAAAAAAAAcIBAABOAAAAXIQrs//84T/e933f933PPwAAAD+1BQAAAAAAAAHDAQAATgAAAJwGQpTK6eE/3vd93/d9zz8AAAA/xAUAAAAAAAABxAEAAE4AAAC8R80EMODhP973fd/3fc8/AAAAP8QFAAAAAAAAAcUBAABOAAAA3IhYdZXW4T9g+qVf+qXPPwAAAD/UBQAAAAAAAAHGAQAATgAAABwLb1Zgw+E/YPqlX/qlzz8AAAA/1AUAAAAAAAABxwEAAE4AAAA8TPrGxbnhP+D8zd/8zc8/AAAAP+QFAAAAAAAAAcgBAABOAAAAfM4QqJCm4T9e//Vf//XPPwAAAD/kBQAAAAAAAAHJAQAATgAAALxQJ4lbk+E/Xv/1X//1zz8AAAA/8wUAAAAAAAABygEAAE4AAADckbL5wInhP17/9V//9c8/AAAAP/MFAAAAAAAAAcsBAABOAAAA/NI9aiaA4T/vAA/wAA/QPwAAAD8DBgAAAAAAAAHMAQAATgAAADxVVEvxbOE/7wAP8AAP0D8AAAA/AwYAAAAAAAABzQEAAE4AAABelt+7VmPhP+8AD/AAD9A/AAAAPxMGAAAAAAAAAc4BAABOAAAAftdqLLxZ4T/vAA/wAA/QPwAAAD8TBgAAAAAAAAHPAQAATgAAAJ4Y9pwhUOE/7wAP8AAP0D8AAAA/ywYAAAAAAAAB0AEAAE4AAAC+WYENh0bhP+8AD/AAD9A/AAAAP+sGAAAAAAAAAdEBAABOAAAA3poMfuw84T/vAA/wAA/QPwAAAD/6BgAAAAAAAAHSAQAATgAAAP7bl+5RM+E/7wAP8AAP0D8AAAA/+gYAAAAAAAAB0wEAAE4AAAAeHSNftynhP+8AD/AAD9A/AAAAP/oGAAAAAAAAAdQBAABOAAAAPl6uzxwg4T/vAA/wAA/QPwAAAD8KBwAAAAAAAAHVAQAATgAAAH7gxLDnDOE/7wAP8AAP0D8AAAA/CgcAAAAAAAAB1gEAAE4AAACeIVAhTQPhP+8AD/AAD9A/AAAAPxoHAAAAAAAAAdcBAABOAAAAvmLbkbL54D/vAA/wAA/QPwAAAD8aBwAAAAAAAAHYAQAATgAAAEBnCFRI0+A/Xv/1X//1zz8AAAA/KQcAAAAAAAAB2QEAAE4AAABgqJPErcngP17/9V//9c8/AAAAPykHAAAAAAAAAdoBAABOAAAAwGs1Ft6s4D/g/M3f/M3PPwAAAD85BwAAAAAAAAHbAQAATgAAAADuS/eomeA/4PzN3/zNzz8AAAA/OQcAAAAAAAAB3AEAAE4AAABAcGLYc4bgP+D8zd/8zc8/AAAAP0gHAAAAAAAAAd0BAABOAAAAgPJ4uT5z4D9g+qVf+qXPPwAAAD9IBwAAAAAAAAHeAQAATgAAAKAzBCqkaeA/YPqlX/qlzz8AAAA/WAcAAAAAAAAB3wEAAE4AAADAdI+aCWDgP2D6pV/6pc8/AAAAP1gHAAAAAAAAAeABAABOAAAA4LUaC29W4D/e933f933PPwAAAD+mBwAAAAAAAAHhAQAATgAAAEB5vFyfOeA/3vd93/d9zz8AAAA/pgcAAAAAAAAB4gEAAE4AAACA+9I9aibgP171VV/1Vc8/AAAAP7YHAAAAAAAAAeMBAABOAAAA4r50j5oJ4D9e9VVf9VXPPwAAAD+2BwAAAAAAAAHkAQAATgAAAMOGQ6Ngxt8/4PIt3/Itzz8AAAA/xQcAAAAAAAAB5QEAAE4AAACDDYdGwYzfP+DyLd/yLc8/AAAAP8UHAAAAAAAAAeYBAABOAAAAQ5TK6SFT3z9e8AVf8AXPPwAAAD/VBwAAAAAAAAHnAQAATgAAAMeY96u3LN8/XvAFX/AFzz8AAAA/1QcAAAAAAAAB6AEAAE4AAACHHztPGPPeP17wBV/wBc8/AAAAP+UHAAAAAAAAAekBAABOAAAAR6Z+8ni53j9e8AVf8AXPPwAAAD/lBwAAAAAAAAHqAQAATgAAAIcoldNDpt4/XvAFX/AFzz8AAAA/9AcAAAAAAAAB6wEAAE4AAAAHLcKV2X/eP97t3d7t3c4/AAAAP/QHAAAAAAAAAewBAABOAAAAR6/YdqRs3j/e7d3e7d3OPwAAAD8ECAAAAAAAAAHtAQAATgAAAIkx71dvWd4/3u3d3u3dzj8AAAA/BAgAAAAAAAAB7gEAAE4AAADJswU5OkbeP97t3d7t3c4/AAAAPzMIAAAAAAAAAe8BAABOAAAACTYcGgUz3j/e7d3e7d3OPwAAAD9SCAAAAAAAAAHwAQAATgAAAEm4MvvPH94/3u3d3u3dzj8AAAA/YggAAAAAAAAB8QEAAE4AAACJOkncmgzeP97t3d7t3c4/AAAAP2IIAAAAAAAAAfIBAABOAAAACT92njDm3T/e7d3e7d3OPwAAAD9xCAAAAAAAAAHzAQAATgAAAEnBjH/70t0/3u3d3u3dzj8AAAA/cQgAAAAAAAAB9AEAAE4AAACJQ6Ngxr/dP97t3d7t3c4/AAAAP4EIAAAAAAAAAfUBAABOAAAACUjQIlyZ3T/e7d3e7d3OPwAAAD+RCAAAAAAAAAH2AQAATgAAAEnK5gMnht0/3u3d3u3dzj8AAAA/kQgAAAAAAAAB9wEAAE4AAADLzhPGvF/dP97t3d7t3c4/AAAAP6AIAAAAAAAAAfgBAABOAAAAC1Eqp4dM3T/e7d3e7d3OPwAAAD+gCAAAAAAAAAH5AQAATgAAAEvTQIhSOd0/3u3d3u3dzj8AAAA/uAgAAAAAAAAB+gEAAE4AAACLVVdpHSbdP97t3d7t3c4/AAAAP7gIAAAAAAAAAfsBAABOAAAAy9dtSugS3T/e7d3e7d3OPwAAAD/HCAAAAAAAAAH8AQAATgAAAAtahCuz/9w/3u3d3u3dzj8AAAA/xwgAAAAAAAAB/QEAAE4AAABL3JoMfuzcP97t3d7t3c4/AAAAP9cIAAAAAAAAAf4BAABOAAAAy+DHzhPG3D/e7d3e7d3OPwAAAD/XCAAAAAAAAAH/AQAATgAAAAtj3q/estw/3u3d3u3dzj8AAAA/5wgAAAAAAAABAAIAAE4AAACPZwtydIzcP97t3d7t3c4/AAAAP+cIAAAAAAAAAQECAABOAAAAz+khUz953D/e7d3e7d3OPwAAAD/2CAAAAAAAAAECAgAATgAAAA9sODQKZtw/3u3d3u3dzj8AAAA/9ggAAAAAAAABAwIAAE4AAACPcGX2nz/cP97t3d7t3c4/AAAAPwYJAAAAAAAAAQQCAABOAAAAz/J712os3D/e7d3e7d3OPwAAAD8GCQAAAAAAAAEFAgAATgAAAA91krg1Gdw/3u3d3u3dzj8AAAA/FgkAAAAAAAABBgIAAE4AAABP96iZAAbcP97t3d7t3c4/AAAAPyUJAAAAAAAAAQcCAABOAAAAT/eomQAG3D9e8AVf8AXPPwAAAD9ECQAAAAAAAAEIAgAATgAAAM371VuW39s/XvAFX/AFzz8AAAA/cwkAAAAAAAABCQIAAE4AAABNAAMeLLnbP17wBV/wBc8/AAAAP3MJAAAAAAAAAQoCAABOAAAA0QQw4MGS2z9e8AVf8AXPPwAAAD9zCQAAAAAAAAELAgAATgAAAJGLc4MiWds/4PIt3/Itzz8AAAA/gwkAAAAAAAABDAIAAE4AAAARkKBFuDLbP171VV/1Vc8/AAAAP4MJAAAAAAAAAQ0CAABOAAAAkZTNB04M2z9e9VVf9VXPPwAAAD+TCQAAAAAAAAEOAgAATgAAABGZ+snj5do/XvVVX/VVzz8AAAA/kwkAAAAAAAABDwIAAE4AAACTnSeMeb/aP171VV/1Vc8/AAAAP6IJAAAAAAAAARACAABOAAAA0x8+bUSs2j/e933f933PPwAAAD+iCQAAAAAAAAERAgAATgAAAFMkay/ahdo/3vd93/d9zz8AAAA/sgkAAAAAAAABEgIAAE4AAACTpoEQpXLaP973fd/3fc8/AAAAP7IJAAAAAAAAARMCAABOAAAA0yiY8W9f2j/e933f933PPwAAAD/BCQAAAAAAAAEUAgAATgAAABOrrtI6TNo/YPqlX/qlzz8AAAA/0QkAAAAAAAABFQIAAE4AAABTLcWzBTnaP2D6pV/6pc8/AAAAP9EJAAAAAAAAARYCAABOAAAAk6/blNAl2j9g+qVf+qXPPwAAAD8ACgAAAAAAAAEXAgAATgAAANMx8nWbEto/YPqlX/qlzz8AAAA/HwoAAAAAAAABGAIAAE4AAABTNh84MezZP+D8zd/8zc8/AAAAPx8KAAAAAAAAARkCAABOAAAAl7g1GfzY2T/g/M3f/M3PPwAAAD8+CgAAAAAAAAEaAgAATgAAANc6TPrGxdk/4PzN3/zNzz8AAAA/PgoAAAAAAAABGwIAAE4AAAAXvWLbkbLZP+D8zd/8zc8/AAAAP04KAAAAAAAAARwCAABOAAAAVz95vFyf2T/g/M3f/M3PPwAAAD9eCgAAAAAAAAEdAgAATgAAAJXBj50njNk/4PzN3/zNzz8AAAA/bQoAAAAAAAABHgIAAE4AAADVQ6Z+8njZP+D8zd/8zc8/AAAAP30KAAAAAAAAAR8CAABOAAAAFca8X71l2T/g/M3f/M3PPwAAAD99CgAAAAAAAAEgAgAATgAAAFVI00CIUtk/4PzN3/zNzz8AAAA/nAoAAAAAAAABIQIAAE4AAACVyukhUz/ZP+D8zd/8zc8/AAAAP+IKAAAAAAAAASICAABOAAAA1UwAAx4s2T/g/M3f/M3PPwAAAD/yCgAAAAAAAAEjAgAATgAAABXPFuToGNk/4PzN3/zNzz8AAAA/8goAAAAAAAABJAIAAE4AAACZ00OmfvLYP+D8zd/8zc8/AAAAPwELAAAAAAAAASUCAABOAAAAGdhwaBTM2D/g/M3f/M3PPwAAAD8BCwAAAAAAAAEmAgAATgAAAJncnSqqpdg/4PzN3/zNzz8AAAA/EQsAAAAAAAABJwIAAE4AAAAZ4crsP3/YP+D8zd/8zc8/AAAAPxELAAAAAAAAASgCAABOAAAAWWPhzQps2D/g/M3f/M3PPwAAAD8gCwAAAAAAAAEpAgAATgAAANlnDpCgRdg/4PzN3/zNzz8AAAA/IAsAAAAAAAABKgIAAE4AAABZbDtSNh/YP+D8zd/8zc8/AAAAPzALAAAAAAAAASsCAABOAAAAm+5RMwEM2D/g/M3f/M3PPwAAAD8wCwAAAAAAAAEsAgAATgAAAFt1ldZh0tc/4PzN3/zNzz8AAAA/QAsAAAAAAAABLQIAAE4AAACb96u3LL/XP+D8zd/8zc8/AAAAP0ALAAAAAAAAAS4CAABOAAAAG/zYecKY1z/g/M3f/M3PPwAAAD9PCwAAAAAAAAEvAgAATgAAAFt+71qNhdc/Xv/1X//1zz8AAAA/XwsAAAAAAAABMAIAAE4AAACbAAY8WHLXP17/9V//9c8/AAAAP28LAAAAAAAAATECAABOAAAA3YIcHSNf1z9e//Vf//XPPwAAAD9+CwAAAAAAAAEyAgAATgAAAB0FM/7tS9c/Xv/1X//1zz8AAAA/fgsAAAAAAAABMwIAAE4AAABdh0nfuDjXP17/9V//9c8/AAAAP44LAAAAAAAAATQCAABOAAAAnQlgwIMl1z9e//Vf//XPPwAAAD+OCwAAAAAAAAE1AgAATgAAAN2LdqFOEtc/Xv/1X//1zz8AAAA/rQsAAAAAAAABNgIAAE4AAABdkKNj5OvWP17/9V//9c8/AAAAP60LAAAAAAAAATcCAABOAAAAnRK6RK/Y1j9e//Vf//XPPwAAAD+9CwAAAAAAAAE4AgAATgAAAN2U0CV6xdY/Xv/1X//1zz8AAAA/vQsAAAAAAAABOQIAAE4AAABdmf3nD5/WP17/9V//9c8/AAAAP8wLAAAAAAAAAToCAABOAAAAnRsUydqL1j9e//Vf//XPPwAAAD/MCwAAAAAAAAE7AgAATgAAAN+dKqqleNY/Xv/1X//1zz8AAAA/3AsAAAAAAAABPAIAAE4AAABfoldsO1LWP17/9V//9c8/AAAAP9wLAAAAAAAAAT0CAABOAAAA36aELtEr1j9e//Vf//XPPwAAAD/sCwAAAAAAAAE+AgAATgAAAB8pmw+cGNY/Xv/1X//1zz8AAAA/7AsAAAAAAAABPwIAAE4AAAChLcjRMfLVP17/9V//9c8/AAAAP/sLAAAAAAAAAUACAABOAAAAITL1k8fL1T9e//Vf//XPPwAAAD/7CwAAAAAAAAFBAgAATgAAAGG0C3WSuNU/Xv/1X//1zz8AAAA/CwwAAAAAAAABQgIAAE4AAAChNiJWXaXVP17/9V//9c8/AAAAPwsMAAAAAAAAAUMCAABOAAAAITtPGPN+1T9e//Vf//XPPwAAAD8aDAAAAAAAAAFEAgAATgAAAKE/fNqIWNU/Xv/1X//1zz8AAAA/GgwAAAAAAAABRQIAAE4AAADhwZK7U0XVP17/9V//9c8/AAAAPyoMAAAAAAAAAUYCAABOAAAAI0SpnB4y1T9e//Vf//XPPwAAAD8qDAAAAAAAAAFHAgAATgAAAKNI1l60C9U/Xv/1X//1zz8AAAA/OgwAAAAAAAABSAIAAE4AAADjyuw/f/jUP17/9V//9c8/AAAAPzoMAAAAAAAAAUkCAABOAAAAI00DIUrl1D9e//Vf//XPPwAAAD9JDAAAAAAAAAFKAgAATgAAAGPPGQIV0tQ/Xv/1X//1zz8AAAA/WQwAAAAAAAABSwIAAE4AAAClUTDj377UP17/9V//9c8/AAAAP5cMAAAAAAAAAUwCAABOAAAAZdhzhkCF1D9e//Vf//XPPwAAAD+nDAAAAAAAAAFNAgAATgAAAKVaimcLctQ/Xv/1X//1zz8AAAA/pwwAAAAAAAABTgIAAE4AAABl4c0KbDjUP17/9V//9c8/AAAAP7cMAAAAAAAAAU8CAABOAAAA5eX6zAES1D9e//Vf//XPPwAAAD/IDAAAAAAAAAFQAgAATgAAAKdsPnBi2NM/Xv/1X//1zz8AAAA/1wwAAAAAAAABUQIAAE4AAABn84ETw57TP17/9V//9c8/AAAAP9cMAAAAAAAAAVICAABOAAAA5/eu1Vh40z9e//Vf//XPPwAAAD/nDAAAAAAAAAFTAgAATgAAAGn825fuUdM/Xv/1X//1zz8AAAA/9wwAAAAAAAABVAIAAE4AAACpfvJ4uT7TP17/9V//9c8/AAAAP/cMAAAAAAAAAVUCAABOAAAAKYMfO08Y0z9e//Vf//XPPwAAAD/3DAAAAAAAAAFWAgAATgAAAGkFNhwaBdM/Xv/1X//1zz8AAAA/Bg0AAAAAAAABVwIAAE4AAACph0z95PHSP17/9V//9c8/AAAAPxYNAAAAAAAAAVgCAABOAAAA6Qlj3q/e0j9e//Vf//XPPwAAAD8WDQAAAAAAAAFZAgAATgAAACmMeb96y9I/Xv/1X//1zz8AAAA/JQ0AAAAAAAABWgIAAE4AAABpDpCgRbjSP17/9V//9c8/AAAAPzUNAAAAAAAAAVsCAABOAAAAqZCmgRCl0j9e//Vf//XPPwAAAD81DQAAAAAAAAFcAgAATgAAAOkSvWLbkdI/Xv/1X//1zz8AAAA/RQ0AAAAAAAABXQIAAE4AAABrF+okcWvSP17/9V//9c8/AAAAP0UNAAAAAAAAAV4CAABOAAAAq5kABjxY0j9e//Vf//XPPwAAAD9UDQAAAAAAAAFfAgAATgAAACueLcjRMdI/Xv/1X//1zz8AAAA/VA0AAAAAAAABYAIAAE4AAACtolqKZwvSP17/9V//9c8/AAAAP2QNAAAAAAAAAWECAABOAAAALaeHTP3k0T9e//Vf//XPPwAAAD9kDQAAAAAAAAFiAgAATgAAAKurtA6TvtE/Xv/1X//1zz8AAAA/dA0AAAAAAAABYwIAAE4AAAAtsOHQKJjRP17/9V//9c8/AAAAP3QNAAAAAAAAAWQCAABOAAAArbQOk75x0T9e//Vf//XPPwAAAD+DDQAAAAAAAAFlAgAATgAAAC25O1VUS9E/Xv/1X//1zz8AAAA/gw0AAAAAAAABZgIAAE4AAABtO1I2HzjRP17/9V//9c8/AAAAP5MNAAAAAAAAAWcCAABOAAAA7z9/+LQR0T9e//Vf//XPPwAAAD+TDQAAAAAAAAFoAgAATgAAAC/Cldl//tA/Xv/1X//1zz8AAAA/og0AAAAAAAABaQIAAE4AAABvRKy6SuvQP17/9V//9c8/AAAAP7INAAAAAAAAAWoCAABOAAAAr8bCmxXY0D9e//Vf//XPPwAAAD8ADgAAAAAAAAFrAgAATgAAAO9I2XzgxNA/Xv/1X//1zz8AAAA/EA4AAAAAAAABbAIAAE4AAACvzxwgQYvQP17/9V//9c8/AAAAPxAOAAAAAAAAAW0CAABOAAAAb1Zgw6FR0D9e//Vf//XPPwAAAD8fDgAAAAAAAAFuAgAATgAAAHFfukfNBNA/Xv/1X//1zz8AAAA/Hw4AAAAAAAABbwIAAE4AAADm0CiY8W/PP17/9V//9c8/AAAAPy8OAAAAAAAAAXACAABOAAAAZt6v3rL8zj9e//Vf//XPPwAAAD8vDgAAAAAAAAFxAgAATgAAAObrNiV0ic4/Xv/1X//1zz8AAAA/Pw4AAAAAAAABcgIAAE4AAABm+b1rNRbOP+D8zd/8zc8/AAAAPz8OAAAAAAAAAXMCAABOAAAA6gZFsvaizT/g/M3f/M3PPwAAAD9ODgAAAAAAAAF0AgAATgAAAOoPnzYiVs0/4PzN3/zNzz8AAAA/Tg4AAAAAAAABdQIAAE4AAABuHSZ94+LMP+D8zd/8zc8/AAAAP14OAAAAAAAAAXYCAABOAAAAbiaAAQ+WzD/g/M3f/M3PPwAAAD9eDgAAAAAAAAF3AgAATgAAAG4v2oU6Scw/4PzN3/zNzz8AAAA/bg4AAAAAAAABeAIAAE4AAADuMwdI0CLMP+D8zd/8zc8/AAAAP24OAAAAAAAAAXkCAABOAAAAbjg0Cmb8yz/g/M3f/M3PPwAAAD99DgAAAAAAAAF6AgAATgAAAO48Ycz71cs/4PzN3/zNzz8AAAA/fQ4AAAAAAAABewIAAE4AAABuQY6Oka/LP+D8zd/8zc8/AAAAP40OAAAAAAAAAXwCAABOAAAA7kW7UCeJyz/g/M3f/M3PPwAAAD+cDgAAAAAAAAF9AgAATgAAAG5K6BK9Yss/4PzN3/zNzz8AAAA/rA4AAAAAAAABfgIAAE4AAADuThXVUjzLP+D8zd/8zc8/AAAAP7wOAAAAAAAAAX8CAABOAAAAclNCl+gVyz/g/M3f/M3PPwAAAD/0DgAAAAAAAAGAAgAATgAAANDai3ahTqI/5FEe5VEe5T8AAAA/AAAAAAAAAAABgQIAAE4AAADQtiNl84GjP+RRHuVRHuU/AAAAP/gAAAAAAAAAAYICAABOAAAAwKRvXJwbpD/kUR7lUR7lPwAAAD/4AAAAAAAAAAGDAgAATgAAAMCSu1NFtaQ/5FEe5VEe5T8AAAA/BwEAAAAAAAABhAIAAE4AAADAblNCl+ilP+RRHuVRHuU/AAAAPwcBAAAAAAAAAYUCAABOAAAAuErrMOkbpz/kUR7lUR7lPwAAAD8XAQAAAAAAAAGGAgAATgAAALg4NyiStac/5FEe5VEe5T8AAAA/FwEAAAAAAAABhwIAAE4AAAC4JoMfO0+oP+RRHuVRHuU/AAAAPyYBAAAAAAAAAYgCAABOAAAAuBTPFuToqD/kUR7lUR7lPwAAAD8mAQAAAAAAAAGJAgAATgAAALjwZgU2HKo/5FEe5VEe5T8AAAA/NgEAAAAAAAABigIAAE4AAACw3rL83rWqP+RRHuVRHuU/AAAAPzYBAAAAAAAAAYsCAABOAAAAsMz+84dPqz/kUR7lUR7lPwAAAD9GAQAAAAAAAAGMAgAATgAAALC6Susw6as/5FEe5VEe5T8AAAA/VQEAAAAAAAABjQIAAE4AAACwqJbi2YKsP+RRHuVRHuU/AAAAP2UBAAAAAAAAAY4CAABOAAAAsJbi2YIcrT/kUR7lUR7lPwAAAD91AQAAAAAAAAGPAgAATgAAALCELtErtq0/5FEe5VEe5T8AAAA/hAEAAAAAAAABkAIAAE4AAACgcnrI1E+uP0RRFEVRFOU/AAAAP4QBAAAAAAAAAZECAABOAAAAoGDGv33prj9EURRFURTlPwAAAD+UAQAAAAAAAAGSAgAATgAAAFAeL9dnDrA/RFEURVEU5T8AAAA/lAEAAAAAAAABkwIAAE4AAABQFdVSPFuwP0RRFEVRFOU/AAAAP6MBAAAAAAAAAZQCAABOAAAAVAx7zhCosD9EURRFURTlPwAAAD+jAQAAAAAAAAGVAgAATgAAAEz6xsW5QbE/RFEURVEU5T8AAAA/swEAAAAAAAABlgIAAE4AAABM6BK9YtuxP0RRFEVRFOU/AAAAP7MBAAAAAAAAAZcCAABOAAAATNZetAt1sj+kUAqlUArlPwAAAD/DAQAAAAAAAAGYAgAATgAAAEjEqqu0DrM/pFAKpVAK5T8AAAA/wwEAAAAAAAABmQIAAE4AAABIsvaiXaizP6RQCqVQCuU/AAAAP9IBAAAAAAAAAZoCAABOAAAAQJfoFduOtD+kUAqlUArlPwAAAD/iAQAAAAAAAAGbAgAATgAAAECOjpGv27Q/pFAKpVAK5T8AAAA/4gEAAAAAAAABnAIAAE4AAABEfNqIWHW1P6RQCqVQCuU/AAAAP+IBAAAAAAAAAZ0CAABOAAAARGomgAEPtj+kUAqlUArlPwAAAD/yAQAAAAAAAAGeAgAATgAAADxPGPN+9bY/pFAKpVAK5T8AAAA/8gEAAAAAAAABnwIAAE4AAAA8Rr5uU0K3P6RQCqVQCuU/AAAAPwECAAAAAAAAAaACAABOAAAANCuw4dAouD+kUAqlUArlPwAAAD8BAgAAAAAAAAGhAgAATgAAADQZ/Nh5wrg/BFAABVAA5T8AAAA/EQIAAAAAAAABogIAAE4AAAA0B0jQIly5PwRQAAVQAOU/AAAAPxECAAAAAAAAAaMCAABOAAAAPP7tS/eouT8EUAAFUADlPwAAAD8gAgAAAAAAAAGkAgAATgAAADTsOUOgQro/BFAABVAA5T8AAAA/MAIAAAAAAAABpQIAAE4AAAA049++dI+6PwRQAAVQAOU/AAAAPzACAAAAAAAAAaYCAABOAAAANNqFOkncuj8EUAAFUADlPwAAAD9AAgAAAAAAAAGnAgAATgAAADTRK7YdKbs/BFAABVAA5T8AAAA/QAIAAAAAAAABqAIAAE4AAAA0yNEx8nW7PwRQAAVQAOU/AAAAP08CAAAAAAAAAakCAABOAAAALL93rcbCuz8EUAAFUADlPwAAAD9fAgAAAAAAAAGqAgAATgAAACy2HSmbD7w/BFAABVAA5T8AAAA/XwIAAAAAAAABqwIAAE4AAAAsrcOkb1y8PwRQAAVQAOU/AAAAP4kCAAAAAAAAAawCAABOAAAALKRpIESpvD8EUAAFUADlPwAAAD+JAgAAAAAAAAGtAgAATgAAACybD5wY9rw/BFAABVAA5T8AAAA/mAIAAAAAAAABrgIAAE4AAAAskrUX7UK9PwRQAAVQAOU/AAAAP5gCAAAAAAAAAa8CAABOAAAAJIlbk8GPvT8EUAAFUADlPwAAAD+oAgAAAAAAAAGwAgAATgAAACSAAQ+W3L0/BFAABVAA5T8AAAA/qAIAAAAAAAABsQIAAE4AAAAsZfOBE8O+PwRQAAVQAOU/AAAAP7cCAAAAAAAAAbICAABOAAAALFyZ/ecPvz8EUAAFUADlPwAAAD+3AgAAAAAAAAGzAgAATgAAACRK5fSQqb8/BFAABVAA5T8AAAA/xwIAAAAAAAABtAIAAE4AAACSl+szB0jAPwRQAAVQAOU/AAAAP8cCAAAAAAAAAbUCAABOAAAAjo6Rr9uUwD+kUAqlUArlPwAAAD/XAgAAAAAAAAG2AgAATgAAAA6BCmkaCME/pFAKpVAK5T8AAAA/1wIAAAAAAAABtwIAAE4AAAAOb1Zgw6HBP0RRFEVRFOU/AAAAP+YCAAAAAAAAAbgCAABOAAAAjmHPGQIVwj9EURRFURTlPwAAAD/mAgAAAAAAAAG5AgAATgAAAApUSNNAiMI/RFEURVEU5T8AAAA/9gIAAAAAAAABugIAAE4AAACKRsGMf/vCP+RRHuVRHuU/AAAAP/YCAAAAAAAAAbsCAABOAAAABjk6Rr5uwz/kUR7lUR7lPwAAAD8GAwAAAAAAAAG8AgAATgAAAAYnhj1nCMQ/hFIohVIo5T8AAAA/FQMAAAAAAAABvQIAAE4AAAAGFdI0EKLEP4RSKIVSKOU/AAAAPxUDAAAAAAAAAb4CAABOAAAAAgMeLLk7xT8kUzIlUzLlPwAAAD8VAwAAAAAAAAG/AgAATgAAAIL1luX3rsU/JFMyJVMy5T8AAAA/JQMAAAAAAAABwAIAAE4AAAB+7DxhzPvFPyRTMiVTMuU/AAAAPyUDAAAAAAAAAcECAABOAAAA/t61Ggtvxj8kUzIlUzLlPwAAAD80AwAAAAAAAAHCAgAATgAAAH7RLtRJ4sY/JFMyJVMy5T8AAAA/RAMAAAAAAAABwwIAAE4AAAD+w6eNiFXHP8VTPMVTPOU/AAAAP0QDAAAAAAAAAcQCAABOAAAA/rpNCV2ixz/FUzzFUzzlPwAAAD9UAwAAAAAAAAHFAgAATgAAAHqtxsKbFcg/xVM8xVM85T8AAAA/VAMAAAAAAAABxgIAAE4AAAD2nz982ojIP8VTPMVTPOU/AAAAP2MDAAAAAAAAAccCAABOAAAA9pbl967VyD/FUzzFUzzlPwAAAD9jAwAAAAAAAAHIAgAATgAAAHaSuDUZ/Mg/xVM8xVM85T8AAAA/cwMAAAAAAAAByQIAAE4AAAD2jYtzgyLJP8VTPMVTPOU/AAAAP3MDAAAAAAAAAcoCAABOAAAA9oQx71dvyT/FUzzFUzzlPwAAAD+DAwAAAAAAAAHLAgAATgAAAHaABC3Clck/xVM8xVM85T8AAAA/gwMAAAAAAAABzAIAAE4AAAB2d6qoluLJP8VTPMVTPOU/AAAAP5IDAAAAAAAAAc0CAABOAAAA9nJ95gAJyj/FUzzFUzzlPwAAAD+SAwAAAAAAAAHOAgAATgAAAHZuUCRrL8o/xVM8xVM85T8AAAA/ogMAAAAAAAABzwIAAE4AAAByZfafP3zKPyRTMiVTMuU/AAAAP6IDAAAAAAAAAdACAABOAAAAclycGxTJyj8kUzIlUzLlPwAAAD+xAwAAAAAAAAHRAgAATgAAAHJTQpfoFcs/JFMyJVMy5T8AAAA/sQMAAAAAAAAB0gIAAE4AAADuThXVUjzLPyRTMiVTMuU/AAAAP8EDAAAAAAAAAdMCAABOAAAA7kW7UCeJyz8kUzIlUzLlPwAAAD/BAwAAAAAAAAHUAgAATgAAAO48Ycz71cs/JFMyJVMy5T8AAAA/0QMAAAAAAAAB1QIAAE4AAABuL9qFOknMP4RSKIVSKOU/AAAAP9EDAAAAAAAAAdYCAABOAAAAbiaAAQ+WzD+EUiiFUijlPwAAAD/gAwAAAAAAAAHXAgAATgAAAOoY+bpNCc0/hFIohVIo5T8AAAA/4AMAAAAAAAAB2AIAAE4AAABqC3J0jHzNP4RSKIVSKOU/AAAAP/ADAAAAAAAAAdkCAABOAAAAagIY8GDJzT+EUiiFUijlPwAAAD/wAwAAAAAAAAHaAgAATgAAAGbwY+cJY84/hFIohVIo5T8AAAA/AAQAAAAAAAAB2wIAAE4AAADm4tygSNbOP4RSKIVSKOU/AAAAPwAEAAAAAAAAAdwCAABOAAAAZtVVWodJzz+EUiiFUijlPwAAAD8PBAAAAAAAAAHdAgAATgAAAGLDoVEw488/hFIohVIo5T8AAAA/HwQAAAAAAAAB3gIAAE4AAADxWo2FNyvQP4RSKIVSKOU/AAAAPx8EAAAAAAAAAd8CAABOAAAAL9RJ4tZk0D+EUiiFUijlPwAAAD8fBAAAAAAAAAHgAgAATgAAADHL712rsdA/hFIohVIo5T8AAAA/LgQAAAAAAAAB4QIAAE4AAAAvwpXZf/7QP4RSKIVSKOU/AAAAPy4EAAAAAAAAAeICAABOAAAA7TYldIle0T+EUiiFUijlPwAAAD8+BAAAAAAAAAHjAgAATgAAAKurtA6TvtE/hFIohVIo5T8AAAA/PgQAAAAAAAAB5AIAAE4AAADtJHFrMvjRP4RSKIVSKOU/AAAAP04EAAAAAAAAAeUCAABOAAAAq5kABjxY0j+EUiiFUijlPwAAAD9OBAAAAAAAAAHmAgAATgAAAKmQpoEQpdI/hFIohVIo5T8AAAA/XQQAAAAAAAAB5wIAAE4AAACph0z95PHSP4RSKIVSKOU/AAAAP20EAAAAAAAAAegCAABOAAAAqX7yeLk+0z+EUiiFUijlPwAAAD9tBAAAAAAAAAHpAgAATgAAAKd1mPSNi9M/hFIohVIo5T8AAAA/fQQAAAAAAAAB6gIAAE4AAADn7lRRLcXTP4RSKIVSKOU/AAAAP30EAAAAAAAAAesCAABOAAAAJWgRrsz+0z+EUiiFUijlPwAAAD+MBAAAAAAAAAHsAgAATgAAAKVj5Os2JdQ/hFIohVIo5T8AAAA/jAQAAAAAAAAB7QIAAE4AAADl3KBI1l7UP4RSKIVSKOU/AAAAP5wEAAAAAAAAAe4CAABOAAAApVqKZwty1D+EUiiFUijlPwAAAD+cBAAAAAAAAAHvAgAATgAAAGXYc4ZAhdQ/hFIohVIo5T8AAAA/qwQAAAAAAAAB8AIAAE4AAAAlVl2ldZjUP4RSKIVSKOU/AAAAP7sEAAAAAAAAAfECAABOAAAA5dNGxKqr1D+EUiiFUijlPwAAAD+7BAAAAAAAAAHyAgAATgAAAGPPGQIV0tQ/5FEe5VEe5T8AAAA/ywQAAAAAAAAB8wIAAE4AAAAjTQMhSuXUP+RRHuVRHuU/AAAAP9oEAAAAAAAAAfQCAABOAAAA48rsP3/41D/kUR7lUR7lPwAAAD/aBAAAAAAAAAH1AgAATgAAAGPGv33pHtU/RFEURVEU5T8AAAA/6gQAAAAAAAAB9gIAAE4AAADhwZK7U0XVP0RRFEVRFOU/AAAAP+oEAAAAAAAAAfcCAABOAAAAITtPGPN+1T9EURRFURTlPwAAAD/6BAAAAAAAAAH4AgAATgAAACEy9ZPHy9U/pFAKpVAK5T8AAAA/+gQAAAAAAAAB+QIAAE4AAABhq7HwZgXWP6RQCqVQCuU/AAAAPwkFAAAAAAAAAfoCAABOAAAAX6JXbDtS1j8EUAAFUADlPwAAAD8ZBQAAAAAAAAH7AgAATgAAAF2Z/ecPn9Y/BFAABVAA5T8AAAA/GQUAAAAAAAAB/AIAAE4AAABdkKNj5OvWP2VP9mRP9uQ/AAAAPxkFAAAAAAAAAf0CAABOAAAAXYdJ37g41z9lT/ZkT/bkPwAAAD8oBQAAAAAAAAH+AgAATgAAAJsABjxYctc/xE7sxE7s5D8AAAA/KAUAAAAAAAAB/wIAAE4AAADbecKY96vXP8RO7MRO7OQ/AAAAPzgFAAAAAAAAAQADAABOAAAAW3WV1mHS1z8kTuIkTuLkPwAAAD84BQAAAAAAAAEBAwAATgAAANtwaBTM+Nc/JE7iJE7i5D8AAAA/SAUAAAAAAAABAgMAAE4AAACb7lEzAQzYP4RN2IRN2OQ/AAAAP0gFAAAAAAAAAQMDAABOAAAAWWw7UjYf2D+ETdiETdjkPwAAAD9XBQAAAAAAAAEEAwAATgAAAEi7UCeJW7M/QSREQiRE4j8AAAA/AAAAAAAAAAABBQMAAE4AAABIzQQw4MGyP0EkREIkROI/AAAAPw8AAAAAAAAAAQYDAABOAAAATOgSvWLbsT+iIzqiIzriPwAAAD8PAAAAAAAAAAEHAwAATgAAAEzxbEGOjrE/oiM6oiM64j8AAAA/HwAAAAAAAAABCAMAAE4AAABM+sbFuUGxP6IjOqIjOuI/AAAAPx8AAAAAAAAAAQkDAABOAAAAVAx7zhCosD8CIzACIzDiPwAAAD8fAAAAAAAAAAEKAwAATgAAAFAV1VI8W7A/AiMwAiMw4j8AAAA/LwAAAAAAAAABCwMAAE4AAABQHi/XZw6wPwIjMAIjMOI/AAAAPz4AAAAAAAAAAQwDAABOAAAAoE4StyaDrz8CIzACIzDiPwAAAD8+AAAAAAAAAAENAwAATgAAAKByesjUT64/AiMwAiMw4j8AAAA/nAAAAAAAAAABDgMAAE4AAACwluLZghytPwIjMAIjMOI/AAAAP6wAAAAAAAAAAQ8DAABOAAAAsMz+84dPqz+iIzqiIzriPwAAAD+7AAAAAAAAAAEQAwAATgAAALjwZgU2HKo/QSREQiRE4j8AAAA/uwAAAAAAAAABEQMAAE4AAAC4FM8W5OioP+EkTuIkTuI/AAAAP7sAAAAAAAAAARIDAABOAAAAuDg3KJK1pz8iJmIiJmLiPwAAAD/LAAAAAAAAAAETAwAATgAAAMBcnzlAgqY/wiZswiZs4j8AAAA/ywAAAAAAAAABFAMAAE4AAADAgAdL7k6lPwIogAIogOI/AAAAP9sAAAAAAAAAARUDAABOAAAAwJK7U0W1pD+iKIqiKIriPwAAAD/bAAAAAAAAAAEWAwAATgAAAMCkb1ycG6Q/QimUQimU4j8AAAA/6gAAAAAAAAABFwMAAE4AAADQtiNl84GjP+EpnuIpnuI/AAAAP+oAAAAAAAAAARgDAABOAAAA0NqLdqFOoj8iK7IiK7LiPwAAAD/6AAAAAAAAAAEZAwAATgAAANDai3ahTqI/wiu8wiu84j8AAAA/+gAAAAAAAAABGgMAAE4AAADQ7D9/+LShP2IsxmIsxuI/AAAAPwkBAAAAAAAAARsDAABOAAAA0P7zh08boT8CLdACLdDiPwAAAD8JAQAAAAAAAAEcAwAATgAAAND+84dPG6E/Qy7kQi7k4j8AAAA/GQEAAAAAAAABHQMAAE4AAADQEKiQpoGgP+Iu7uIu7uI/AAAAPxkBAAAAAAAAAR4DAABOAAAA0BCokKaBoD+CL/iCL/jiPwAAAD8pAQAAAAAAAAEfAwAATgAAALBFuDL7z58/YjEWYzEW4z8AAAA/KQEAAAAAAAABIAMAAE4AAACwaSBEqZyePwIyIAMyIOM/AAAAPzgBAAAAAAAAASEDAABOAAAAsI2IVVdpnT/jMz7jMz7jPwAAAD84AQAAAAAAAAEiAwAATgAAALDVWHizAps/IjVSIzVS4z8AAAA/SAEAAAAAAAABIwMAAE4AAACw1Vh4swKbP2I2ZmM2ZuM/AAAAP1gBAAAAAAAAASQDAABOAAAAsPnAiWHPmT8DN3ADN3DjPwAAAD9YAQAAAAAAAAElAwAATgAAAMAdKZsPnJg/ozd6ozd64z8AAAA/WAEAAAAAAAABJgMAAE4AAADAHSmbD5yYP0M4hEM4hOM/AAAAP2cBAAAAAAAAAScDAABOAAAAwB0pmw+cmD/jOI7jOI7jPwAAAD9nAQAAAAAAAAEoAwAATgAAAMAdKZsPnJg/gzmYgzmY4z8AAAA/dwEAAAAAAAABKQMAAE4AAADAQZGsvWiXPyI6oiM6ouM/AAAAP4YBAAAAAAAAASoDAABOAAAAwEGRrL1olz/COqzDOqzjPwAAAD+WAQAAAAAAAAErAwAATgAAAMBBkay9aJc/Yzu2Yzu24z8AAAA/pgEAAAAAAAABLAMAAE4AAADAQZGsvWiXPwM8wAM8wOM/AAAAP6YBAAAAAAAAAS0DAABOAAAAwEGRrL1olz+jPMqjPMrjPwAAAD+1AQAAAAAAAAEuAwAATgAAAMBBkay9aJc/Qz3UQz3U4z8AAAA/tQEAAAAAAAABLwMAAE4AAADAQZGsvWiXP4Q+6IM+6OM/AAAAPwcCAAAAAAAAATADAABOAAAAwEGRrL1olz8kP/IjP/LjPwAAAD8HAgAAAAAAAAExAwAATgAAAMBBkay9aJc/wz/8wz/84z8AAAA/FwIAAAAAAAABMgMAAE4AAADAQZGsvWiXP2NABmRABuQ/AAAAPxcCAAAAAAAAATMDAABOAAAAwEGRrL1olz+jQRqkQRrkPwAAAD8mAgAAAAAAAAE0AwAATgAAAMAdKZsPnJg/Q0IkREIk5D8AAAA/JgIAAAAAAAABNQMAAE4AAADAHSmbD5yYP+RCLuRCLuQ/AAAAPzYCAAAAAAAAATYDAABOAAAAsPnAiWHPmT+EQziEQzjkPwAAAD82AgAAAAAAAAE3AwAATgAAALDVWHizAps/JERCJERC5D8AAAA/RQIAAAAAAAABOAMAAE4AAACwjYhVV2mdP2NFVmRFVuQ/AAAAP0UCAAAAAAAAATkDAABOAAAAsEW4MvvPnz+jRmqkRmrkPwAAAD9VAgAAAAAAAAE6AwAATgAAAND+84dPG6E/5Ed+5Ed+5D8AAAA/VQIAAAAAAAABOwMAAE4AAADQ7D9/+LShPyRJkiRJkuQ/AAAAP2UCAAAAAAAAATwDAABOAAAA0MjXbUrooj9kSqZkSqbkPwAAAD9lAgAAAAAAAAE9AwAATgAAAMCkb1ycG6Q/pEu6pEu65D8AAAA/dAIAAAAAAAABPgMAAE4AAADAgAdL7k6lP+RMzuRMzuQ/AAAAP3QCAAAAAAAAAT8DAABOAAAAwG5TQpfopT+ETdiETdjkPwAAAD+EAgAAAAAAAAFAAwAATgAAALg4NyiStac/xE7sxE7s5D8AAAA/hAIAAAAAAAABQQMAAE4AAAC4FM8W5OioPwRQAAVQAOU/AAAAP5QCAAAAAAAAAUIDAABOAAAAuAIbDo2CqT+kUAqlUArlPwAAAD+jAgAAAAAAAAFDAwAATgAAALDM/vOHT6s/RFEURVEU5T8AAAA/owIAAAAAAAABRAMAAE4AAACwqJbi2YKsP+RRHuVRHuU/AAAAP6MCAAAAAAAAAUUDAABOAAAAoHJ6yNRPrj+EUiiFUijlPwAAAD+zAgAAAAAAAAFGAwAATgAAAFAeL9dnDrA/JFMyJVMy5T8AAAA/wgIAAAAAAAABRwMAAE4AAABMAyFK5fSwP8VTPMVTPOU/AAAAP8ICAAAAAAAAAUgDAABOAAAATNZetAt1sj9lVEZlVEblPwAAAD/CAgAAAAAAAAFJAwAATgAAAECX6BXbjrQ/BVVQBVVQ5T8AAAA/0gIAAAAAAAABSgMAAE4AAAA8Ycz71Vu2PwVVUAVVUOU/AAAAP9ICAAAAAAAAAUsDAABOAAAANCJWXaV1uD+kVVqlVVrlPwAAAD/iAgAAAAAAAAFMAwAATgAAADTsOUOgQro/pFVapVVa5T8AAAA/8QIAAAAAAAABTQMAAE4AAAAsrcOkb1y8P0RWZEVWZOU/AAAAP/ECAAAAAAAAAU4DAABOAAAAJIABD5bcvT/kVm7lVm7lPwAAAD8BAwAAAAAAAAFPAwAATgAAACRTP3m8XL8/5FZu5VZu5T8AAAA/AQMAAAAAAAABUAMAAE4AAACSl+szB0jAP+RWbuVWbuU/AAAAPxEDAAAAAAAAAVEDAABOAAAAjoU3K7DhwD/kVm7lVm7lPwAAAD8RAwAAAAAAAAFSAwAATgAAAI5zgyJZe8E/hFd4hVd45T8AAAA/IAMAAAAAAAABUwMAAE4AAACOaimeLcjBP4RXeIVXeOU/AAAAPyADAAAAAAAAAVQDAABOAAAAjmHPGQIVwj+EV3iFV3jlPwAAAD8wAwAAAAAAAAFVAwAATgAAAIpYdZXWYcI/hFd4hVd45T8AAAA/MAMAAAAAAAABVgMAAE4AAAAKVEjTQIjCP4RXeIVXeOU/AAAAPz8DAAAAAAAAAVcDAABOAAAACkvuThXVwj+EV3iFV3jlPwAAAD8/AwAAAAAAAAFYAwAATgAAAIpGwYx/+8I/hFd4hVd45T8AAAA/TwMAAAAAAAABWQMAAE4AAAAGOTpGvm7DP4RXeIVXeOU/AAAAP08DAAAAAAAAAVoDAABOAAAABjDgwZK7wz+EV3iFV3jlPwAAAD9fAwAAAAAAAAFbAwAATgAAAIYiWXvRLsQ/hFd4hVd45T8AAAA/XwMAAAAAAAABXAMAAE4AAACGEKVyesjEP4RXeIVXeOU/AAAAP24DAAAAAAAAAV0DAABOAAAAgv7waSNixT+EV3iFV3jlPwAAAD9uAwAAAAAAAAFeAwAATgAAAP7nD582IsY/hFd4hVd45T8AAAA/fgMAAAAAAAABXwMAAE4AAAB+0S7USeLGP+RWbuVWbuU/AAAAP44DAAAAAAAAAWADAABOAAAAerYgR8fIxz9EVmRFVmTlPwAAAD+OAwAAAAAAAAFhAwAATgAAAHqkbD5wYsg/pFVapVVa5T8AAAA/jgMAAAAAAAABYgMAAE4AAAB2krg1GfzIP6RVWqVVWuU/AAAAP50DAAAAAAAAAWMDAABOAAAAdoAELcKVyT+kVVqlVVrlPwAAAD+dAwAAAAAAAAFkAwAATgAAAHZuUCRrL8o/BVVQBVVQ5T8AAAA/rQMAAAAAAAABZQMAAE4AAAByXJwbFMnKP2VURmVURuU/AAAAP60DAAAAAAAAAWYDAABOAAAA7k4V1VI8yz9lVEZlVEblPwAAAD+8AwAAAAAAAAFnAwAATgAAAO48Ycz71cs/ZVRGZVRG5T8AAAA/vAMAAAAAAAABaAMAAE4AAABuL9qFOknMP8VTPMVTPOU/AAAAP8wDAAAAAAAAAWkDAABOAAAA7iFTP3m8zD/FUzzFUzzlPwAAAD/cAwAAAAAAAAFqAwAATgAAAOoY+bpNCc0/xVM8xVM85T8AAAA/3AMAAAAAAAABawMAAE4AAABqC3J0jHzNP8VTPMVTPOU/AAAAP+sDAAAAAAAAAWwDAABOAAAAagIY8GDJzT/FUzzFUzzlPwAAAD/rAwAAAAAAAAFtAwAATgAAAGb5vWs1Fs4/xVM8xVM85T8AAAA/+wMAAAAAAAABbgMAAE4AAADm6zYldInOP8VTPMVTPOU/AAAAP/sDAAAAAAAAAW8DAABOAAAA5uLcoEjWzj/FUzzFUzzlPwAAAD8LBAAAAAAAAAFwAwAATgAAAGbVVVqHSc8/xVM8xVM85T8AAAA/CwQAAAAAAAABcQMAAE4AAADix84TxrzPPyRTMiVTMuU/AAAAPxoEAAAAAAAAAXIDAABOAAAAMd2jZgIY0D8kUzIlUzLlPwAAAD8aBAAAAAAAAAFzAwAATgAAAC/USeLWZNA/hFIohVIo5T8AAAA/KgQAAAAAAAABdAMAAE4AAABxTQY/dp7QP4RSKIVSKOU/AAAAPyoEAAAAAAAAAXUDAABOAAAA70jZfODE0D+EUiiFUijlPwAAAD85BAAAAAAAAAF2AwAATgAAAC/Cldl//tA/hFIohVIo5T8AAAA/OQQAAAAAAAABdwMAAE4AAACvvWgX6iTRP+RRHuVRHuU/AAAAP0kEAAAAAAAAAXgDAABOAAAA7TYldIle0T/kUR7lUR7lPwAAAD9JBAAAAAAAAAF5AwAATgAAAK20DpO+cdE/RFEURVEU5T8AAAA/WQQAAAAAAAABegMAAE4AAADrLcvvXavRP0RRFEVRFOU/AAAAP1kEAAAAAAAAAXsDAABOAAAAbSmeLcjR0T9EURRFURTlPwAAAD9oBAAAAAAAAAF8AwAATgAAAO0kcWsy+NE/RFEURVEU5T8AAAA/aAQAAAAAAAABfQMAAE4AAABrIESpnB7SP0RRFEVRFOU/AAAAP3gEAAAAAAAAAX4DAABOAAAA6xsX5wZF0j9EURRFURTlPwAAAD94BAAAAAAAAAF/AwAATgAAAGsX6iRxa9I/RFEURVEU5T8AAAA/iAQAAAAAAAABgAMAAE4AAADpEr1i25HSP0RRFEVRFOU/AAAAP4gEAAAAAAAAAYEDAABOAAAAaQ6QoEW40j9EURRFURTlPwAAAD+XBAAAAAAAAAGCAwAATgAAAOkJY96v3tI/RFEURVEU5T8AAAA/lwQAAAAAAAABgwMAAE4AAABpBTYcGgXTP0RRFEVRFOU/AAAAP6cEAAAAAAAAAYQDAABOAAAA6QAJWoQr0z9EURRFURTlPwAAAD+nBAAAAAAAAAGFAwAATgAAAGn825fuUdM/RFEURVEU5T8AAAA/tgQAAAAAAAABhgMAAE4AAADn967VWHjTP0RRFEVRFOU/AAAAP7YEAAAAAAAAAYcDAABOAAAAZ/OBE8Oe0z9EURRFURTlPwAAAD/GBAAAAAAAAAGIAwAATgAAAKdsPnBi2NM/RFEURVEU5T8AAAA/xgQAAAAAAAABiQMAAE4AAABl6iePl+vTP6RQCqVQCuU/AAAAP9YEAAAAAAAAAYoDAABOAAAApWPk6zYl1D+kUAqlUArlPwAAAD/WBAAAAAAAAAGLAwAATgAAACVftymhS9Q/pFAKpVAK5T8AAAA/5QQAAAAAAAABjAMAAE4AAAClWopnC3LUP6RQCqVQCuU/AAAAP+UEAAAAAAAAAY0DAABOAAAAJVZdpXWY1D8EUAAFUADlPwAAAD/1BAAAAAAAAAGOAwAATgAAACNNAyFK5dQ/BFAABVAA5T8AAAA/9QQAAAAAAAABjwMAAE4AAAAjRKmcHjLVPwRQAAVQAOU/AAAAPwUFAAAAAAAAAZADAABOAAAAITtPGPN+1T9lT/ZkT/bkPwAAAD8FBQAAAAAAAAGRAwAATgAAAOGv3rL83tU/ZU/2ZE/25D8AAAA/FAUAAAAAAAABkgMAAE4AAAAfKZsPnBjWP2VP9mRP9uQ/AAAAPxQFAAAAAAAAAZMDAABOAAAAHyBBi3Bl1j9lT/ZkT/bkPwAAAD8kBQAAAAAAAAGUAwAATgAAAB0X5wZFstY/xE7sxE7s5D8AAAA/MwUAAAAAAAABlQMAAE4AAABdkKNj5OvWP8RO7MRO7OQ/AAAAPzMFAAAAAAAAAZYDAABOAAAAnQlgwIMl1z8kTuIkTuLkPwAAAD8zBQAAAAAAAAGXAwAATgAAAB0FM/7tS9c/JE7iJE7i5D8AAAA/QwUAAAAAAAABmAMAAE4AAACbAAY8WHLXP4RN2IRN2OQ/AAAAP0MFAAAAAAAAAZkDAABOAAAAG/zYecKY1z+ETdiETdjkPwAAAD9TBQAAAAAAAAGaAwAATgAAAJv3q7csv9c/5EzO5EzO5D8AAAA/YgUAAAAAAAABmwMAAE4AAAAb8371luXXP+RMzuRMzuQ/AAAAP2IFAAAAAAAAAZwDAABOAAAAWWw7UjYf2D/kTM7kTM7kPwAAAD9yBQAAAAAAAAGdAwAATgAAANlnDpCgRdg/REzEREzE5D8AAAA/cgUAAAAAAAABngMAAE4AAAAZ4crsP3/YP6RLuqRLuuQ/AAAAP4IFAAAAAAAAAZ8DAABOAAAAmdydKqql2D+kS7qkS7rkPwAAAD+CBQAAAAAAAAGgAwAATgAAANlVWodJ39g/A0uwBEuw5D8AAAA/kQUAAAAAAAABoQMAAE4AAAAVzxbk6BjZPwNLsARLsOQ/AAAAP5EFAAAAAAAAAaIDAABOAAAAVUjTQIhS2T9kSqZkSqbkPwAAAD+hBQAAAAAAAAGjAwAATgAAABXGvF+9Zdk/ZEqmZEqm5D8AAAA/oQUAAAAAAAABpAMAAE4AAACVwY+dJ4zZP8RJnMRJnOQ/AAAAP7AFAAAAAAAAAaUDAABOAAAAF71i25Gy2T8kSZIkSZLkPwAAAD+wBQAAAAAAAAGmAwAATgAAANc6TPrGxdk/JEmSJEmS5D8AAAA/wAUAAAAAAAABpwMAAE4AAACXuDUZ/NjZP4RIiIRIiOQ/AAAAP8AFAAAAAAAAAagDAABOAAAAUzYfODHs2T+ESIiESIjkPwAAAD/QBQAAAAAAAAGpAwAATgAAAFM2Hzgx7Nk/5Ed+5Ed+5D8AAAA/0AUAAAAAAAABqgMAAE4AAAATtAhXZv/ZP+RHfuRHfuQ/AAAAP98FAAAAAAAAAasDAABOAAAAE7QIV2b/2T9ER3RER3TkPwAAAD/vBQAAAAAAAAGsAwAATgAAANMx8nWbEto/REd0REd05D8AAAA//wUAAAAAAAABrQMAAE4AAADTMfJ1mxLaP6NGaqRGauQ/AAAAPw4GAAAAAAAAAa4DAABOAAAAk6/blNAl2j8DRmAERmDkPwAAAD8OBgAAAAAAAAGvAwAATgAAAFMtxbMFOdo/xERMxERM5D8AAAA/DgYAAAAAAAABsAMAAE4AAABTLcWzBTnaPyREQiREQuQ/AAAAPx4GAAAAAAAAAbEDAABOAAAAE6uu0jpM2j/kQi7kQi7kPwAAAD8eBgAAAAAAAAGyAwAATgAAANMomPFvX9o/o0EapEEa5D8AAAA/LQYAAAAAAAABswMAAE4AAADTKJjxb1/aPwNBEARBEOQ/AAAAPy0GAAAAAAAAAbQDAABOAAAAk6aBEKVy2j/DP/zDP/zjPwAAAD89BgAAAAAAAAG1AwAATgAAAJOmgRClcto/JD/yIz/y4z8AAAA/PQYAAAAAAAABtgMAAE4AAACTpoEQpXLaP+M93uM93uM/AAAAP00GAAAAAAAAAbcDAABOAAAAk6aBEKVy2j9DPdRDPdTjPwAAAD9NBgAAAAAAAAG4AwAATgAAAJOmgRClcto/AzzAAzzA4z8AAAA/XAYAAAAAAAABuQMAAE4AAACTpoEQpXLaP8I6rMM6rOM/AAAAP2wGAAAAAAAAAboDAABOAAAAk6aBEKVy2j8iOqIjOqLjPwAAAD9sBgAAAAAAAAG7AwAATgAAANMomPFvX9o/4ziO4ziO4z8AAAA/fAYAAAAAAAABvAMAAE4AAAATq67SOkzaP6M3eqM3euM/AAAAP3wGAAAAAAAAAb0DAABOAAAAk6/blNAl2j9iNmZjNmbjPwAAAD+LBgAAAAAAAAG+AwAATgAAABO0CFdm/9k/wjVcwzVc4z8AAAA/iwYAAAAAAAABvwMAAE4AAACXuDUZ/NjZPyI1UiM1UuM/AAAAP5sGAAAAAAAAAcADAABOAAAAVz95vFyf2T/jMz7jMz7jPwAAAD+bBgAAAAAAAAHBAwAATgAAAFVI00CIUtk/ozIqozIq4z8AAAA/qgYAAAAAAAABwgMAAE4AAABVUS3FswXZP2IxFmMxFuM/AAAAP6oGAAAAAAAAAcMDAABOAAAAGeHK7D9/2D+CL/iCL/jiPwAAAD+6BgAAAAAAAAHEAwAATgAAAFlsO1I2H9g/Qy7kQi7k4j8AAAA/ygYAAAAAAAABxQMAAE4AAACdCWDAgyXXPyIrsiIrsuI/AAAAP9kGAAAAAAAAAcYDAABOAAAAXZn95w+f1j+iKIqiKIriPwAAAD/ZBgAAAAAAAAHHAwAATgAAAN+mhC7RK9Y/wiZswiZs4j8AAAA/2QYAAAAAAAAByAMAAE4AAAChNiJWXaXVP+EkTuIkTuI/AAAAP+kGAAAAAAAAAckDAABOAAAAI0SpnB4y1T+iIzqiIzriPwAAAD/pBgAAAAAAAAHKAwAATgAAAKVRMOPfvtQ/YiImYiIm4j8AAAA/+QYAAAAAAAABywMAAE4AAADl3KBI1l7UPyEhEiIhEuI/AAAAP/kGAAAAAAAAAcwDAABOAAAAJWgRrsz+0z/hH/7hH/7hPwAAAD8IBwAAAAAAAAHNAwAATgAAAGfzgRPDntM/QR/0QR/04T8AAAA/CAcAAAAAAAABzgMAAE4AAADpAAlahCvTP0Ef9EEf9OE/AAAAPxgHAAAAAAAAAc8DAABOAAAAKYx5v3rL0j+hHuqhHurhPwAAAD8YBwAAAAAAAAHQAwAATgAAAGsX6iRxa9I/oR7qoR7q4T8AAAA/JwcAAAAAAAAB0QMAAE4AAABtKZ4tyNHRPwIe4AEe4OE/AAAAPycHAAAAAAAAAdIDAABOAAAALbk7VVRL0T8CHuABHuDhPwAAAD83BwAAAAAAAAHTAwAATgAAAK/GwpsV2NA/Ah7gAR7g4T8AAAA/NwcAAAAAAAAB1AMAAE4AAABvVmDDoVHQPwIe4AEe4OE/AAAAP0cHAAAAAAAAAdUDAABOAAAA4sfOE8a8zz8CHuABHuDhPwAAAD9HBwAAAAAAAAHWAwAATgAAAGbnCWPer84/Ah7gAR7g4T8AAAA/VgcAAAAAAAAB1wMAAE4AAADqBkWy9qLNPwIe4AEe4OE/AAAAP1YHAAAAAAAAAdgDAABOAAAA7iqtw6RvzD8CHuABHuDhPwAAAD9mBwAAAAAAAAHZAwAATgAAAO5OFdVSPMs/Ah7gAR7g4T8AAAA/ZgcAAAAAAAAB2gMAAE4AAAB2blAkay/KPwIe4AEe4OE/AAAAP3YHAAAAAAAAAdsDAABOAAAAdpK4NRn8yD8CHuABHuDhPwAAAD92BwAAAAAAAAHcAwAATgAAAPqx84Qx78c/Ah7gAR7g4T8AAAA/hQcAAAAAAAAB3QMAAE4AAAD+3rUaC2/GPwIe4AEe4OE/AAAAP4UHAAAAAAAAAd4DAABOAAAAAgMeLLk7xT8CHuABHuDhPwAAAD+VBwAAAAAAAAHfAwAATgAAAAYeLLk7VcQ/Ah7gAR7g4T8AAAA/pAcAAAAAAAAB4AMAAE4AAACGPWcIVEjDPwIe4AEe4OE/AAAAP6QHAAAAAAAAAeEDAABOAAAAilh1ldZhwj8CHuABHuDhPwAAAD+0BwAAAAAAAAHiAwAATgAAAA5vVmDDocE/Ah7gAR7g4T8AAAA/tAcAAAAAAAAB4wMAAE4AAAAOimTtRbvAPwIe4AEe4OE/AAAAP8QHAAAAAAAAAeQDAABOAAAAJEGLcGX2vz8CHuABHuDhPwAAAD/EBwAAAAAAAAHlAwAATgAAACxuTQY/dr4/Ah7gAR7g4T8AAAA/0wcAAAAAAAAB5gMAAE4AAAAsmw+cGPa8PwIe4AEe4OE/AAAAP9MHAAAAAAAAAecDAABOAAAANNErth0puz8CHuABHuDhPwAAAD/jBwAAAAAAAAHoAwAATgAAADQHSNAiXLk/Ah7gAR7g4T8AAAA/4wcAAAAAAAAB6QMAAE4AAAA8Rr5uU0K3PwIe4AEe4OE/AAAAP/MHAAAAAAAAAeoDAABOAAAARHzaiFh1tT8CHuABHuDhPwAAAD/zBwAAAAAAAAHrAwAATgAAAEipnB4y9bM/Ah7gAR7g4T8AAAA/AggAAAAAAAAB7AMAAE4AAABM37g4NyiyPwIe4AEe4OE/AAAAPwIIAAAAAAAAAe0DAABOAAAAUBXVUjxbsD8CHuABHuDhPwAAAD8SCAAAAAAAAAHuAwAATgAAALColuLZgqw/oR7qoR7q4T8AAAA/EggAAAAAAAAB7wMAAE4AAAC4AhsOjYKpP6Ee6qEe6uE/AAAAPyEIAAAAAAAAAfADAABOAAAAwFyfOUCCpj+hHuqhHurhPwAAAD8hCAAAAAAAAAHxAwAATgAAAMCkb1ycG6Q/oR7qoR7q4T8AAAA/MQgAAAAAAAAB8gMAAE4AAADQ2ot2oU6iP6Ee6qEe6uE/AAAAPzEIAAAAAAAAAfMDAABOAAAAsEW4MvvPnz+hHuqhHurhPwAAAD9BCAAAAAAAAAH0AwAATgAAALBpIESpnJ4/oR7qoR7q4T8AAAA/QQgAAAAAAAAB9QMAAE4AAACwjYhVV2mdP6Ee6qEe6uE/AAAAP1AIAAAAAAAAAfYDAABOAAAAsLHwZgU2nD+hHuqhHurhPwAAAD9QCAAAAAAAAAH3AwAATgAAALDVWHizAps/QR/0QR/04T8AAAA/fwgAAAAAAAAB+AMAAE4AAACw+cCJYc+ZP0Ef9EEf9OE/AAAAP38IAAAAAAAAAfkDAABOAAAAwEGRrL1olz/hH/7hH/7hPwAAAD+PCAAAAAAAAAH6AwAATgAAAMCJYc8ZApU/4R/+4R/+4T8AAAA/jwgAAAAAAAAB+wMAAE4AAADA0THydZuSP+Ef/uEf/uE/AAAAP54IAAAAAAAAAfwDAABOAAAA4PWZAyRokT/hH/7hH/7hPwAAAD+eCAAAAAAAAAH9AwAATgAAAMB71EwAA44/4R/+4R/+4T8AAAA/rggAAAAAAAAB/gMAAE4AAADAw6RvXJyLP+Ef/uEf/uE/AAAAP64IAAAAAAAAAf8DAABOAAAAoAt1krg1iT+BIAiCIAjiPwAAAD++CAAAAAAAAAEABAAATgAAAKBTRbUUz4Y/gSAIgiAI4j8AAAA/vggAAAAAAAABAQQAAE4AAADgmxXYcGiEP4EgCIIgCOI/AAAAP90IAAAAAAAAAQIEAABOAAAA0NqLdqFOoj8M4RAO4RDuPwAAAD8AAAAAAAAAAAEDBAAATgAAANDI121K6KI/DOEQDuEQ7j8AAAA/XgAAAAAAAAABBAQAAE4AAADApG9cnBukPwzhEA7hEO4/AAAAP14AAAAAAAAAAQUEAABOAAAAwG5TQpfopT8M4RAO4RDuPwAAAD9uAAAAAAAAAAEGBAAATgAAALgmgx87T6g/DOEQDuEQ7j8AAAA/fQAAAAAAAAABBwQAAE4AAACwukrrMOmrP2zgBm7gBu4/AAAAP30AAAAAAAAAAQgEAABOAAAAUBXVUjxbsD9s4AZu4AbuPwAAAD99AAAAAAAAAAEJBAAATgAAAEzWXrQLdbI/zN/8zd/87T8AAAA/jQAAAAAAAAABCgQAAE4AAABEfNqIWHW1P47e6I3e6O0/AAAAP5wAAAAAAAAAAQsEAABOAAAANCuw4dAouD/s3d7t3d7tPwAAAD+cAAAAAAAAAAEMBAAATgAAADTj3750j7o/TN3UTd3U7T8AAAA/rAAAAAAAAAABDQQAAE4AAAAskrUX7UK9P6zcyq3cyu0/AAAAP6wAAAAAAAAAAQ4EAABOAAAAEpwY9pwhwD8M3MAN3MDtPwAAAD+8AAAAAAAAAAEPBAAATgAAAI5zgyJZe8E/zNqszdqs7T8AAAA/vAAAAAAAAAABEAQAAE4AAAAKVEjTQIjCPyzaoi3aou0/AAAAP8sAAAAAAAAAAREEAABOAAAAhiuz//zhwz8s2qIt2qLtPwAAAD/LAAAAAAAAAAESBAAATgAAAAYMeLDk7sQ/jdmYjdmY7T8AAAA/2wAAAAAAAAABEwQAAE4AAAB+4+LcoEjGP+3Yju3Yju0/AAAAP9sAAAAAAAAAARQEAABOAAAAfr96y/J7xz9M2IRN2ITtPwAAAD/rAAAAAAAAAAEVBAAATgAAAPaW5feu1cg/rNd6rdd67T8AAAA/6wAAAAAAAAABFgQAAE4AAAD2cn3mAAnKP6zXeq3Xeu0/AAAAP/oAAAAAAAAAARcEAABOAAAA7k4V1VI8yz+s13qt13rtPwAAAD/6AAAAAAAAAAEYBAAATgAAAO4zB0jQIsw/rNd6rdd67T8AAAA/CgEAAAAAAAABGQQAAE4AAABqFMz4ty/NPwzXcA3XcO0/AAAAPwoBAAAAAAAAARoEAABOAAAAZvBj5wljzj8M13AN13DtPwAAAD8ZAQAAAAAAAAEbBAAATgAAAGbM+9Vbls8/DNdwDddw7T8AAAA/GQEAAAAAAAABHAQAAE4AAAAv1Eni1mTQPwzXcA3XcO0/AAAAPykBAAAAAAAAAR0EAABOAAAAb0Ssukrr0D8M13AN13DtPwAAAD8pAQAAAAAAAAEeBAAATgAAAKurtA6TvtE/DNdwDddw7T8AAAA/OQEAAAAAAAABHwQAAE4AAAArldNDpn7SPwzXcA3XcO0/AAAAPzkBAAAAAAAAASAEAABOAAAA6QAJWoQr0z8M13AN13DtPwAAAD9IAQAAAAAAAAEhBAAATgAAAGXqJ4+X69M/DNdwDddw7T8AAAA/SAEAAAAAAAABIgQAAE4AAAClWopnC3LUPwzXcA3XcO0/AAAAP1gBAAAAAAAAASMEAABOAAAA48rsP3/41D8M13AN13DtPwAAAD9YAQAAAAAAAAEkBAAATgAAAKE/fNqIWNU/DNdwDddw7T8AAAA/aAEAAAAAAAABJQQAAE4AAABhtAt1krjVPwzXcA3XcO0/AAAAP3cBAAAAAAAAASYEAABOAAAAYaux8GYF1j8M13AN13DtPwAAAD93AQAAAAAAAAEnBAAATgAAAB8gQYtwZdY/bNZmbdZm7T8AAAA/dwEAAAAAAAABKAQAAE4AAAAdF+cGRbLWP2zWZm3WZu0/AAAAP4cBAAAAAAAAASkEAABOAAAAXZCjY+Tr1j/M1VzN1VztPwAAAD+HAQAAAAAAAAEqBAAATgAAAB0FM/7tS9c/zNVczdVc7T8AAAA/lgEAAAAAAAABKwQAAE4AAAAb/Nh5wpjXPyzVUi3VUu0/AAAAP6YBAAAAAAAAASwEAABOAAAA23BoFMz41z8s1VIt1VLtPwAAAD+mAQAAAAAAAAEtBAAATgAAAJnl967VWNg/i9RIjdRI7T8AAAA/tgEAAAAAAAABLgQAAE4AAACZ3J0qqqXYP4vUSI3USO0/AAAAP7YBAAAAAAAAAS8EAABOAAAA2VVah0nf2D/s0z7t0z7tPwAAAD/FAQAAAAAAAAEwBAAATgAAABXPFuToGNk/7NM+7dM+7T8AAAA/xQEAAAAAAAABMQQAAE4AAABVSNNAiFLZP+zTPu3TPu0/AAAAP9UBAAAAAAAAATIEAABOAAAAlcGPnSeM2T9M0zRN0zTtPwAAAD/VAQAAAAAAAAEzBAAATgAAABe9YtuRstk/TNM0TdM07T8AAAA/5QEAAAAAAAABNAQAAE4AAADXOkz6xsXZP0zTNE3TNO0/AAAAP+UBAAAAAAAAATUEAABOAAAAUzYfODHs2T9M0zRN0zTtPwAAAD/0AQAAAAAAAAE2BAAATgAAABO0CFdm/9k/TNM0TdM07T8AAAA/9AEAAAAAAAABNwQAAE4AAABTLcWzBTnaP0zTNE3TNO0/AAAAPwQCAAAAAAAAATgEAABOAAAA0yiY8W9f2j9M0zRN0zTtPwAAAD8EAgAAAAAAAAE5BAAATgAAAJOmgRClcto/TNM0TdM07T8AAAA/EwIAAAAAAAABOgQAAE4AAADTHz5tRKzaP0zTNE3TNO0/AAAAPxMCAAAAAAAAATsEAABOAAAAk50njHm/2j9M0zRN0zTtPwAAAD8jAgAAAAAAAAE8BAAATgAAABGZ+snj5do/TNM0TdM07T8AAAA/IwIAAAAAAAABPQQAAE4AAACRlM0HTgzbP0zTNE3TNO0/AAAAPzMCAAAAAAAAAT4EAABOAAAA0Q2KZO1F2z9M0zRN0zTtPwAAAD8zAgAAAAAAAAE/BAAATgAAAFEJXaJXbNs/TNM0TdM07T8AAAA/QgIAAAAAAAABQAQAAE4AAABNAAMeLLnbP0zTNE3TNO0/AAAAP0ICAAAAAAAAAUEEAABOAAAAjXm/esvy2z9M0zRN0zTtPwAAAD9SAgAAAAAAAAFCBAAATgAAAM/ye9dqLNw/TNM0TdM07T8AAAA/UgIAAAAAAAABQwQAAE4AAADP6SFTP3ncP0zTNE3TNO0/AAAAP2ICAAAAAAAAAUQEAABOAAAAy+DHzhPG3D9M0zRN0zTtPwAAAD9iAgAAAAAAAAFFBAAATgAAAAtahCuz/9w/TNM0TdM07T8AAAA/cQIAAAAAAAABRgQAAE4AAAALUSqnh0zdP0zTNE3TNO0/AAAAP3ECAAAAAAAAAUcEAABOAAAAycW5QZGs3T/s0z7t0z7tPwAAAD+BAgAAAAAAAAFIBAAATgAAAAk2HBoFM94/7NM+7dM+7T8AAAA/gQIAAAAAAAABSQQAAE4AAADHqqu0DpPeP4vUSI3USO0/AAAAP5ACAAAAAAAAAUoEAABOAAAAx5j3q7cs3z8s1VIt1VLtPwAAAD+gAgAAAAAAAAFLBAAATgAAAEOLcGX2n98/zNVczdVc7T8AAAA/oAIAAAAAAAABTAQAAE4AAADAfekeNRPgP2zWZm3WZu0/AAAAP6ACAAAAAAAAAU0EAABOAAAAwHSPmglg4D8M13AN13DtPwAAAD+wAgAAAAAAAAFOBAAATgAAACAv12cOkOA/DNdwDddw7T8AAAA/sAIAAAAAAAABTwQAAE4AAABgqJPErcngPwzXcA3XcO0/AAAAP78CAAAAAAAAAVAEAABOAAAAfuDEsOcM4T+s13qt13rtPwAAAD+/AgAAAAAAAAFRBAAATgAAAL5ZgQ2HRuE/rNd6rdd67T8AAAA/zwIAAAAAAAABUgQAAE4AAADckbL5wInhP6zXeq3Xeu0/AAAAP98CAAAAAAAAAVMEAABOAAAA3IhYdZXW4T+s13qt13rtPwAAAD/fAgAAAAAAAAFUBAAATgAAAFyEK7P//OE/rNd6rdd67T8AAAA/7gIAAAAAAAABVQQAAE4AAAD8wIlhzxniP6zXeq3Xeu0/AAAAP+4CAAAAAAAAAVYEAABOAAAAnP3nD5824j+s13qt13rtPwAAAD/uAgAAAAAAAAFXBAAATgAAAFx70S7USeI/rNd6rdd67T8AAAA//gIAAAAAAAABWAQAAE4AAAAa+bpNCV3iP6zXeq3Xeu0/AAAAPw0DAAAAAAAAAVkEAABOAAAA+rcv3aNm4j+s13qt13rtPwAAAD8NAwAAAAAAAAFaBAAATgAAANp2pGw+cOI/rNd6rdd67T8AAAA/HQMAAAAAAAABWwQAAE4AAAC6NRn82HniP6zXeq3Xeu0/AAAAPy0DAAAAAAAAAVwEAABOAAAAerMCGw6N4j+s13qt13rtPwAAAD8tAwAAAAAAAAFdBAAATgAAAFpyd6qoluI/rNd6rdd67T8AAAA/PAMAAAAAAAABXgQAAE4AAAAa8GDJ3aniP6zXeq3Xeu0/AAAAPzwDAAAAAAAAAV8EAABOAAAA+q7VWHiz4j+s13qt13rtPwAAAD9MAwAAAAAAAAFgBAAATgAAALgsv3etxuI/rNd6rdd67T8AAAA/TAMAAAAAAAABYQQAAE4AAAB4qqiW4tniP6zXeq3Xeu0/AAAAP1wDAAAAAAAAAWIEAABOAAAAOCiStRft4j+s13qt13rtPwAAAD9cAwAAAAAAAAFjBAAATgAAAPile9RMAOM/rNd6rdd67T8AAAA/awMAAAAAAAABZAQAAE4AAAC4I2XzgRPjP6zXeq3Xeu0/AAAAP2sDAAAAAAAAAWUEAABOAAAAeKFOErcm4z+s13qt13rtPwAAAD97AwAAAAAAAAFmBAAATgAAAFhgw6FRMOM/rNd6rdd67T8AAAA/ewMAAAAAAAABZwQAAE4AAAA2Hzgx7DnjP6zXeq3Xeu0/AAAAP4oDAAAAAAAAAWgEAABOAAAAFt6swIZD4z+s13qt13rtPwAAAD+aAwAAAAAAAAFpBAAATgAAAPacIVAhTeM/rNd6rdd67T8AAAA/mgMAAAAAAAABagQAAE4AAAC2GgtvVmDjP6zXeq3Xeu0/AAAAP7kDAAAAAAAAAWsEAABOAAAAltl//vBp4z+s13qt13rtPwAAAD/7AwAAAAAAAAFsBAAATgAAAHaY9I2Lc+M/rNd6rdd67T8AAAA/+wMAAAAAAAABbQQAAE4AAABWV2kdJn3jP6zXeq3Xeu0/AAAAPwsEAAAAAAAAAW4EAABOAAAANhberMCG4z+s13qt13rtPwAAAD8LBAAAAAAAAAFvBAAATgAAABbVUjxbkOM/rNd6rdd67T8AAAA/YgUAAAAAAAABcAQAAE4AAAD4k8fL9ZnjP6zXeq3Xeu0/AAAAP2IFAAAAAAAAAXEEAABOAAAA2FI8W5Cj4z+s13qt13rtPwAAAD+CBQAAAAAAAAFyBAAATgAAANhSPFuQo+M/DNdwDddw7T8AAAA/oQUAAAAAAAABcwQAAE4AAADAd63Gwpt1Py790i/90u8/AAAAPwAAAAAAAAAAAXQEAABOAAAA4OPl+swBgj+O/MiP/MjvPwAAAD/rAAAAAAAAAAF1BAAATgAAAKALdZK4NYk/jvzIj/zI7z8AAAA/6wAAAAAAAAABdgQAAE4AAADA0THydZuSP478yI/8yO8/AAAAP/oAAAAAAAAAAXcEAABOAAAAsLHwZgU2nD/u+77v+77vPwAAAD/6AAAAAAAAAAF4BAAATgAAANDsP3/4tKE/7vu+7/u+7z8AAAA/CgEAAAAAAAABeQQAAE4AAAC4ODcokrWnP+77vu/7vu8/AAAAPwoBAAAAAAAAAXoEAABOAAAAsIQu0Su2rT9O+7RP+7TvPwAAAD8aAQAAAAAAAAF7BAAATgAAAEz6xsW5QbE/rvqqr/qq7z8AAAA/GgEAAAAAAAABfAQAAE4AAABIsvaiXaizPw76oA/6oO8/AAAAPykBAAAAAAAAAX0EAABOAAAARHOABC3CtT9u+ZZv+ZbvPwAAAD8pAQAAAAAAAAF+BAAATgAAADw0Cmb827c/bvmWb/mW7z8AAAA/OQEAAAAAAAABfwQAAE4AAAA0B0jQIly5P874jM/4jO8/AAAAPzkBAAAAAAAAAYAEAABOAAAANNErth0puz8u+IIv+ILvPwAAAD9IAQAAAAAAAAGBBAAATgAAACybD5wY9rw/LviCL/iC7z8AAAA/SAEAAAAAAAABggQAAE4AAAAkd6eKaim+Py74gi/4gu8/AAAAP1gBAAAAAAAAAYMEAABOAAAAJFM/ebxcvz8u+IIv+ILvPwAAAD9oAQAAAAAAAAGEBAAATgAAACRBi3Bl9r8/LviCL/iC7z8AAAA/aAEAAAAAAAABhQQAAE4AAAASk75xcW7APy74gi/4gu8/AAAAP2gBAAAAAAAAAYYEAABOAAAAjo6Rr9uUwD8u+IIv+ILvPwAAAD93AQAAAAAAAAGHBAAATgAAAI6FNyuw4cA/jvd4j/d47z8AAAA/dwEAAAAAAAABiAQAAE4AAAAOgQppGgjBP473eI/3eO8/AAAAP4cBAAAAAAAAAYkEAABOAAAAjnzdpoQuwT+O93iP93jvPwAAAD+XAQAAAAAAAAGKBAAATgAAAA54sOTuVME/jvd4j/d47z8AAAA/lwEAAAAAAAABiwQAAE4AAAAOb1Zgw6HBP473eI/3eO8/AAAAP6YBAAAAAAAAAYwEAABOAAAAjmopni3IwT+O93iP93jvPwAAAD+mAQAAAAAAAAGNBAAATgAAAA5doldsO8I/jvd4j/d47z8AAAA/tgEAAAAAAAABjgQAAE4AAAAKVEjTQIjCP473eI/3eO8/AAAAP7YBAAAAAAAAAY8EAABOAAAAikbBjH/7wj+O93iP93jvPwAAAD/FAQAAAAAAAAGQBAAATgAAAAY5Oka+bsM/jvd4j/d47z8AAAA/xQEAAAAAAAABkQQAAE4AAACGK7P//OHDP473eI/3eO8/AAAAP9UBAAAAAAAAAZIEAABOAAAABh4suTtVxD+O93iP93jvPwAAAD/VAQAAAAAAAAGTBAAATgAAAIYQpXJ6yMQ/jvd4j/d47z8AAAA/5QEAAAAAAAABlAQAAE4AAAACAx4suTvFP473eI/3eO8/AAAAP+UBAAAAAAAAAZUEAABOAAAAAvrDp42IxT8u+IIv+ILvPwAAAD/0AQAAAAAAAAGWBAAATgAAAIL1luX3rsU/LviCL/iC7z8AAAA/+QEAAAAAAAABlwQAAE4AAAD+5w+fNiLGP874jM/4jO8/AAAAPwkCAAAAAAAAAZgEAABOAAAAfuPi3KBIxj/O+IzP+IzvPwAAAD8JAgAAAAAAAAGZBAAATgAAAP7VW5bfu8Y/zviMz/iM7z8AAAA/GQIAAAAAAAABmgQAAE4AAAD+zAEStAjHP874jM/4jO8/AAAAPxkCAAAAAAAAAZsEAABOAAAAfr96y/J7xz/O+IzP+IzvPwAAAD8oAgAAAAAAAAGcBAAATgAAAP66TQldosc/zviMz/iM7z8AAAA/KAIAAAAAAAABnQQAAE4AAAD6sfOEMe/HP874jM/4jO8/AAAAPzgCAAAAAAAAAZ4EAABOAAAAeq3GwpsVyD/O+IzP+IzvPwAAAD9HAgAAAAAAAAGfBAAATgAAAPqomQAGPMg/zviMz/iM7z8AAAA/RwIAAAAAAAABoAQAAE4AAAB6pGw+cGLIP874jM/4jO8/AAAAP3YCAAAAAAAAAaEEAABOAAAA9p8/fNqIyD/O+IzP+IzvPwAAAD+GAgAAAAAAAAGiBAAATgAAAPaW5feu1cg/LviCL/iC7z8AAAA/hgIAAAAAAAABowQAAE4AAAD2jYtzgyLJP473eI/3eO8/AAAAP4YCAAAAAAAAAaQEAABOAAAA9oQx71dvyT+O93iP93jvPwAAAD+WAgAAAAAAAAGlBAAATgAAAPZ712osvMk/7vZu7/Zu7z8AAAA/lgIAAAAAAAABpgQAAE4AAAD2cn3mAAnKP+72bu/2bu8/AAAAP6UCAAAAAAAAAacEAABOAAAAcmX2nz98yj/u9m7v9m7vPwAAAD+1AgAAAAAAAAGoBAAATgAAAPJXb1l+78o/7vZu7/Zu7z8AAAA/tQIAAAAAAAABqQQAAE4AAABuSugSvWLLP072ZE/2ZO8/AAAAP8QCAAAAAAAAAaoEAABOAAAAbjg0Cmb8yz+u9Vqv9VrvPwAAAD/EAgAAAAAAAAGrBAAATgAAAG4mgAEPlsw/rvVar/Va7z8AAAA/xAIAAAAAAAABrAQAAE4AAABqFMz4ty/NP671Wq/1Wu8/AAAAP9QCAAAAAAAAAa0EAABOAAAAagIY8GDJzT8O9VAP9VDvPwAAAD/kAgAAAAAAAAGuBAAATgAAAGbwY+cJY84/bvRGb/RG7z8AAAA/5AIAAAAAAAABrwQAAE4AAABm3q/esvzOP270Rm/0Ru8/AAAAP/MCAAAAAAAAAbAEAABOAAAA5tAomPFvzz/O8zzP8zzvPwAAAD/zAgAAAAAAAAGxBAAATgAAAHFfukfNBNA/zvM8z/M87z8AAAA/AwMAAAAAAAABsgQAAE4AAAAx3aNmAhjQPy7zMi/zMu8/AAAAPwMDAAAAAAAAAbMEAABOAAAAsdh2pGw+0D8u8zIv8zLvPwAAAD8TAwAAAAAAAAG0BAAATgAAAC/USeLWZNA/LvMyL/My7z8AAAA/EwMAAAAAAAABtQQAAE4AAACvzxwgQYvQPy7zMi/zMu8/AAAAPyIDAAAAAAAAAbYEAABOAAAAMcvvXaux0D+O8iiP8ijvPwAAAD8iAwAAAAAAAAG3BAAATgAAAK/GwpsV2NA/jvIoj/Io7z8AAAA/MgMAAAAAAAABuAQAAE4AAAAvwpXZf/7QP47yKI/yKO8/AAAAPzIDAAAAAAAAAbkEAABOAAAAr71oF+ok0T+O8iiP8ijvPwAAAD9BAwAAAAAAAAG6BAAATgAAAC25O1VUS9E/7vEe7/Ee7z8AAAA/QQMAAAAAAAABuwQAAE4AAABtMvix84TRP+7xHu/xHu8/AAAAP1EDAAAAAAAAAbwEAABOAAAA6y3L712r0T/u8R7v8R7vPwAAAD9RAwAAAAAAAAG9BAAATgAAAKurtA6TvtE/7vEe7/Ee7z8AAAA/YQMAAAAAAAABvgQAAE4AAAAtp4dM/eTRP+7xHu/xHu8/AAAAP3ADAAAAAAAAAb8EAABOAAAA7SRxazL40T/u8R7v8R7vPwAAAD9wAwAAAAAAAAHABAAATgAAAGsgRKmcHtI/TvEUT/EU7z8AAAA/cAMAAAAAAAABwQQAAE4AAAArni3I0THSP07xFE/xFO8/AAAAP4ADAAAAAAAAAcIEAABOAAAA6xsX5wZF0j9O8RRP8RTvPwAAAD+QAwAAAAAAAAHDBAAATgAAACuV00OmftI/rvAKr/AK7z8AAAA/kAMAAAAAAAABxAQAAE4AAACpkKaBEKXSP67wCq/wCu8/AAAAP5ADAAAAAAAAAcUEAABOAAAAKYx5v3rL0j+u8Aqv8ArvPwAAAD+fAwAAAAAAAAHGBAAATgAAAKmHTP3k8dI/DvAAD/AA7z8AAAA/rwMAAAAAAAABxwQAAE4AAADpAAlahCvTPw7wAA/wAO8/AAAAP68DAAAAAAAAAcgEAABOAAAAKXrFtiNl0z8O8AAP8ADvPwAAAD+vAwAAAAAAAAHJBAAATgAAAGfzgRPDntM/DvAAD/AA7z8AAAA/vgMAAAAAAAABygQAAE4AAADn7lRRLcXTPw7wAA/wAO8/AAAAP74DAAAAAAAAAcsEAABOAAAAp2w+cGLY0z8O8AAP8ADvPwAAAD8EBAAAAAAAAAHMBAAATgAAACVoEa7M/tM/DvAAD/AA7z8AAAA/FAQAAAAAAAABzQQAAE4AAAClY+TrNiXUPw7wAA/wAO8/AAAAPxQEAAAAAAAAAc4EAABOAAAAZeHNCmw41D8O8AAP8ADvPwAAAD8jBAAAAAAAAAHPBAAATgAAAOXcoEjWXtQ/DvAAD/AA7z8AAAA/IwQAAAAAAAAB0AQAAE4AAABl2HOGQIXUPw7wAA/wAO8/AAAAPzMEAAAAAAAAAdEEAABOAAAApVEw49++1D9u7/Zu7/buPwAAAD8zBAAAAAAAAAHSBAAATgAAACNNAyFK5dQ/bu/2bu/27j8AAAA/QwQAAAAAAAAB0wQAAE4AAADjyuw/f/jUP27v9m7v9u4/AAAAP0MEAAAAAAAAAdQEAABOAAAAo0jWXrQL1T9u7/Zu7/buPwAAAD9SBAAAAAAAAAHVBAAATgAAAGPGv33pHtU/bu/2bu/27j8AAAA/kQQAAAAAAAAB1gQAAE4AAAAjRKmcHjLVP27v9m7v9u4/AAAAP6AEAAAAAAAAAdcEAABOAAAAoT982ohY1T9u7/Zu7/buPwAAAD+gBAAAAAAAAAHYBAAATgAAAGG9Zfm9a9U/bu/2bu/27j8AAAA/sAQAAAAAAAAB2QQAAE4AAAAhO08Y837VP27v9m7v9u4/AAAAP7AEAAAAAAAAAdoEAABOAAAAoTYiVl2l1T9u7/Zu7/buPwAAAD/ABAAAAAAAAAHbBAAATgAAAGG0C3WSuNU/bu/2bu/27j8AAAA/wAQAAAAAAAAB3AQAAE4AAAAhMvWTx8vVP87u7M7u7O4/AAAAP88EAAAAAAAAAd0EAABOAAAAoS3I0THy1T8u7uIu7uLuPwAAAD/PBAAAAAAAAAHeBAAATgAAAB8pmw+cGNY/Lu7iLu7i7j8AAAA/3wQAAAAAAAAB3wQAAE4AAAAfIEGLcGXWP47t2I7t2O4/AAAAP98EAAAAAAAAAeAEAABOAAAAXZn95w+f1j+O7diO7djuPwAAAD/uBAAAAAAAAAHhBAAATgAAAN2U0CV6xdY/ju3Yju3Y7j8AAAA/7gQAAAAAAAAB4gQAAE4AAAAdDo2CGf/WP+7szu7szu4/AAAAP/4EAAAAAAAAAeMEAABOAAAAnQlgwIMl1z/u7M7u7M7uPwAAAD/+BAAAAAAAAAHkBAAATgAAAB0FM/7tS9c/7uzO7uzO7j8AAAA/DgUAAAAAAAAB5QQAAE4AAADdghwdI1/XP+7szu7szu4/AAAAPw4FAAAAAAAAAeYEAABOAAAAmwAGPFhy1z/u7M7u7M7uPwAAAD8dBQAAAAAAAAHnBAAATgAAAJsABjxYctc/TuzETuzE7j8AAAA/iwUAAAAAAAAB6AQAAE4AAAAb/Nh5wpjXP07sxE7sxO4/AAAAP4sFAAAAAAAAAekEAABOAAAA23BoFMz41z9O7MRO7MTuPwAAAD+aBQAAAAAAAAHqBAAATgAAABnhyuw/f9g/TuzETuzE7j8AAAA/mgUAAAAAAAAB6wQAAE4AAACZ00OmfvLYP07sxE7sxO4/AAAAP6oFAAAAAAAAAewEAABOAAAAVUjTQIhS2T9O7MRO7MTuPwAAAD+qBQAAAAAAAAHtBAAATgAAAFc/ebxcn9k/TuzETuzE7j8AAAA/ugUAAAAAAAAB7gQAAE4AAACXuDUZ/NjZP67ruq7ruu4/AAAAP7oFAAAAAAAAAe8EAABOAAAAE7QIV2b/2T+u67qu67ruPwAAAD/JBQAAAAAAAAHwBAAATgAAAJOv25TQJdo/ruu6ruu67j8AAAA/yQUAAAAAAAAB8QQAAE4AAAATq67SOkzaP67ruq7ruu4/AAAAP9kFAAAAAAAAAfIEAABOAAAA0yiY8W9f2j+u67qu67ruPwAAAD/ZBQAAAAAAAAHzBAAATgAAAJOmgRClcto/ruu6ruu67j8AAAA/PgYAAAAAAAAL</ink>
</athena>
</file>

<file path=customXml/itemProps1.xml><?xml version="1.0" encoding="utf-8"?>
<ds:datastoreItem xmlns:ds="http://schemas.openxmlformats.org/officeDocument/2006/customXml" ds:itemID="{BC7CDCCC-FFC5-4058-834E-2CA9D4113456}">
  <ds:schemaRefs>
    <ds:schemaRef ds:uri="http://schemas.microsoft.com/edu/athena"/>
  </ds:schemaRefs>
</ds:datastoreItem>
</file>

<file path=customXml/itemProps10.xml><?xml version="1.0" encoding="utf-8"?>
<ds:datastoreItem xmlns:ds="http://schemas.openxmlformats.org/officeDocument/2006/customXml" ds:itemID="{ABDA4A1B-CD0F-4AB3-BA4E-885370A4A2CE}">
  <ds:schemaRefs>
    <ds:schemaRef ds:uri="http://schemas.microsoft.com/edu/athena"/>
  </ds:schemaRefs>
</ds:datastoreItem>
</file>

<file path=customXml/itemProps11.xml><?xml version="1.0" encoding="utf-8"?>
<ds:datastoreItem xmlns:ds="http://schemas.openxmlformats.org/officeDocument/2006/customXml" ds:itemID="{5BFD5549-23CC-4120-8F78-7BECA102B208}">
  <ds:schemaRefs>
    <ds:schemaRef ds:uri="http://schemas.microsoft.com/edu/athena"/>
  </ds:schemaRefs>
</ds:datastoreItem>
</file>

<file path=customXml/itemProps12.xml><?xml version="1.0" encoding="utf-8"?>
<ds:datastoreItem xmlns:ds="http://schemas.openxmlformats.org/officeDocument/2006/customXml" ds:itemID="{535509E1-20F6-477C-8354-7471A9E12672}">
  <ds:schemaRefs>
    <ds:schemaRef ds:uri="http://schemas.microsoft.com/edu/athena"/>
  </ds:schemaRefs>
</ds:datastoreItem>
</file>

<file path=customXml/itemProps13.xml><?xml version="1.0" encoding="utf-8"?>
<ds:datastoreItem xmlns:ds="http://schemas.openxmlformats.org/officeDocument/2006/customXml" ds:itemID="{6C75E3B6-D1AA-41A3-98B6-A2F05FA9986D}">
  <ds:schemaRefs>
    <ds:schemaRef ds:uri="http://schemas.microsoft.com/edu/athena"/>
  </ds:schemaRefs>
</ds:datastoreItem>
</file>

<file path=customXml/itemProps14.xml><?xml version="1.0" encoding="utf-8"?>
<ds:datastoreItem xmlns:ds="http://schemas.openxmlformats.org/officeDocument/2006/customXml" ds:itemID="{B90E7BBD-D4E9-41C8-92C1-2BA099485178}">
  <ds:schemaRefs>
    <ds:schemaRef ds:uri="http://schemas.microsoft.com/edu/athena"/>
  </ds:schemaRefs>
</ds:datastoreItem>
</file>

<file path=customXml/itemProps15.xml><?xml version="1.0" encoding="utf-8"?>
<ds:datastoreItem xmlns:ds="http://schemas.openxmlformats.org/officeDocument/2006/customXml" ds:itemID="{19951167-BDD8-4BFD-955E-BCCCE97FA05E}">
  <ds:schemaRefs>
    <ds:schemaRef ds:uri="http://schemas.microsoft.com/edu/athena"/>
  </ds:schemaRefs>
</ds:datastoreItem>
</file>

<file path=customXml/itemProps16.xml><?xml version="1.0" encoding="utf-8"?>
<ds:datastoreItem xmlns:ds="http://schemas.openxmlformats.org/officeDocument/2006/customXml" ds:itemID="{066DD783-7F51-4E2D-AB01-B2B312E51D71}">
  <ds:schemaRefs>
    <ds:schemaRef ds:uri="http://schemas.microsoft.com/edu/athena"/>
  </ds:schemaRefs>
</ds:datastoreItem>
</file>

<file path=customXml/itemProps17.xml><?xml version="1.0" encoding="utf-8"?>
<ds:datastoreItem xmlns:ds="http://schemas.openxmlformats.org/officeDocument/2006/customXml" ds:itemID="{1344C1F0-180E-4A24-B0D8-717A7E6F0E99}">
  <ds:schemaRefs>
    <ds:schemaRef ds:uri="http://schemas.microsoft.com/edu/athena"/>
  </ds:schemaRefs>
</ds:datastoreItem>
</file>

<file path=customXml/itemProps18.xml><?xml version="1.0" encoding="utf-8"?>
<ds:datastoreItem xmlns:ds="http://schemas.openxmlformats.org/officeDocument/2006/customXml" ds:itemID="{8568E055-6355-47A7-A59C-075ADEA0D776}">
  <ds:schemaRefs>
    <ds:schemaRef ds:uri="http://schemas.microsoft.com/edu/athena"/>
  </ds:schemaRefs>
</ds:datastoreItem>
</file>

<file path=customXml/itemProps19.xml><?xml version="1.0" encoding="utf-8"?>
<ds:datastoreItem xmlns:ds="http://schemas.openxmlformats.org/officeDocument/2006/customXml" ds:itemID="{3EA4CBC7-8B9B-4A33-8C0F-3F5F393E160B}">
  <ds:schemaRefs>
    <ds:schemaRef ds:uri="http://schemas.microsoft.com/edu/athena"/>
  </ds:schemaRefs>
</ds:datastoreItem>
</file>

<file path=customXml/itemProps2.xml><?xml version="1.0" encoding="utf-8"?>
<ds:datastoreItem xmlns:ds="http://schemas.openxmlformats.org/officeDocument/2006/customXml" ds:itemID="{172EEA99-5A37-4CD0-AD13-42D6AD53DC6B}">
  <ds:schemaRefs>
    <ds:schemaRef ds:uri="http://schemas.microsoft.com/edu/athena"/>
  </ds:schemaRefs>
</ds:datastoreItem>
</file>

<file path=customXml/itemProps20.xml><?xml version="1.0" encoding="utf-8"?>
<ds:datastoreItem xmlns:ds="http://schemas.openxmlformats.org/officeDocument/2006/customXml" ds:itemID="{464305A9-87B3-4DE5-A5C6-C0D0A4184A7B}">
  <ds:schemaRefs>
    <ds:schemaRef ds:uri="http://schemas.microsoft.com/edu/athena"/>
  </ds:schemaRefs>
</ds:datastoreItem>
</file>

<file path=customXml/itemProps21.xml><?xml version="1.0" encoding="utf-8"?>
<ds:datastoreItem xmlns:ds="http://schemas.openxmlformats.org/officeDocument/2006/customXml" ds:itemID="{A79221D1-B9EB-4661-961E-B1E07903A63F}">
  <ds:schemaRefs>
    <ds:schemaRef ds:uri="http://schemas.microsoft.com/edu/athena"/>
  </ds:schemaRefs>
</ds:datastoreItem>
</file>

<file path=customXml/itemProps22.xml><?xml version="1.0" encoding="utf-8"?>
<ds:datastoreItem xmlns:ds="http://schemas.openxmlformats.org/officeDocument/2006/customXml" ds:itemID="{8D93F4B1-8503-429B-BB2F-A9E3A17F1913}">
  <ds:schemaRefs>
    <ds:schemaRef ds:uri="http://schemas.microsoft.com/edu/athena"/>
  </ds:schemaRefs>
</ds:datastoreItem>
</file>

<file path=customXml/itemProps23.xml><?xml version="1.0" encoding="utf-8"?>
<ds:datastoreItem xmlns:ds="http://schemas.openxmlformats.org/officeDocument/2006/customXml" ds:itemID="{992881CF-1CB0-4735-B449-0E2BF897625B}">
  <ds:schemaRefs>
    <ds:schemaRef ds:uri="http://schemas.microsoft.com/edu/athena"/>
  </ds:schemaRefs>
</ds:datastoreItem>
</file>

<file path=customXml/itemProps24.xml><?xml version="1.0" encoding="utf-8"?>
<ds:datastoreItem xmlns:ds="http://schemas.openxmlformats.org/officeDocument/2006/customXml" ds:itemID="{B27865C5-9E3D-4424-9B2D-DF431D0F0061}">
  <ds:schemaRefs>
    <ds:schemaRef ds:uri="http://schemas.microsoft.com/edu/athena"/>
  </ds:schemaRefs>
</ds:datastoreItem>
</file>

<file path=customXml/itemProps25.xml><?xml version="1.0" encoding="utf-8"?>
<ds:datastoreItem xmlns:ds="http://schemas.openxmlformats.org/officeDocument/2006/customXml" ds:itemID="{4D0C67A8-766F-41C2-8292-7FCDB5A88B60}">
  <ds:schemaRefs>
    <ds:schemaRef ds:uri="http://schemas.microsoft.com/edu/athena"/>
  </ds:schemaRefs>
</ds:datastoreItem>
</file>

<file path=customXml/itemProps26.xml><?xml version="1.0" encoding="utf-8"?>
<ds:datastoreItem xmlns:ds="http://schemas.openxmlformats.org/officeDocument/2006/customXml" ds:itemID="{A6A01151-1DB4-47A8-A3CB-85C00C7A81F7}">
  <ds:schemaRefs>
    <ds:schemaRef ds:uri="http://schemas.microsoft.com/edu/athena"/>
  </ds:schemaRefs>
</ds:datastoreItem>
</file>

<file path=customXml/itemProps27.xml><?xml version="1.0" encoding="utf-8"?>
<ds:datastoreItem xmlns:ds="http://schemas.openxmlformats.org/officeDocument/2006/customXml" ds:itemID="{43E903E4-0C00-4710-B554-5542C4F31959}">
  <ds:schemaRefs>
    <ds:schemaRef ds:uri="http://schemas.microsoft.com/edu/athena"/>
  </ds:schemaRefs>
</ds:datastoreItem>
</file>

<file path=customXml/itemProps28.xml><?xml version="1.0" encoding="utf-8"?>
<ds:datastoreItem xmlns:ds="http://schemas.openxmlformats.org/officeDocument/2006/customXml" ds:itemID="{2C27AB5B-4E1F-4DCC-9E4C-BB2E56AA250F}">
  <ds:schemaRefs>
    <ds:schemaRef ds:uri="http://schemas.microsoft.com/edu/athena"/>
  </ds:schemaRefs>
</ds:datastoreItem>
</file>

<file path=customXml/itemProps29.xml><?xml version="1.0" encoding="utf-8"?>
<ds:datastoreItem xmlns:ds="http://schemas.openxmlformats.org/officeDocument/2006/customXml" ds:itemID="{CA897180-7139-4FAE-9BF5-B5A22117D290}">
  <ds:schemaRefs>
    <ds:schemaRef ds:uri="http://schemas.microsoft.com/edu/athena"/>
  </ds:schemaRefs>
</ds:datastoreItem>
</file>

<file path=customXml/itemProps3.xml><?xml version="1.0" encoding="utf-8"?>
<ds:datastoreItem xmlns:ds="http://schemas.openxmlformats.org/officeDocument/2006/customXml" ds:itemID="{4134EB83-1239-411F-9924-0F618C0B77CE}">
  <ds:schemaRefs>
    <ds:schemaRef ds:uri="http://schemas.microsoft.com/edu/athena"/>
  </ds:schemaRefs>
</ds:datastoreItem>
</file>

<file path=customXml/itemProps30.xml><?xml version="1.0" encoding="utf-8"?>
<ds:datastoreItem xmlns:ds="http://schemas.openxmlformats.org/officeDocument/2006/customXml" ds:itemID="{48C1004A-8526-44AB-B3E5-5F0E4D6A7A4E}">
  <ds:schemaRefs>
    <ds:schemaRef ds:uri="http://schemas.microsoft.com/edu/athena"/>
  </ds:schemaRefs>
</ds:datastoreItem>
</file>

<file path=customXml/itemProps31.xml><?xml version="1.0" encoding="utf-8"?>
<ds:datastoreItem xmlns:ds="http://schemas.openxmlformats.org/officeDocument/2006/customXml" ds:itemID="{0424C555-3202-4F61-9467-8D72AAD6B0B2}">
  <ds:schemaRefs>
    <ds:schemaRef ds:uri="http://schemas.microsoft.com/edu/athena"/>
  </ds:schemaRefs>
</ds:datastoreItem>
</file>

<file path=customXml/itemProps32.xml><?xml version="1.0" encoding="utf-8"?>
<ds:datastoreItem xmlns:ds="http://schemas.openxmlformats.org/officeDocument/2006/customXml" ds:itemID="{C81F908F-E938-44FC-A321-D3C424072B37}">
  <ds:schemaRefs>
    <ds:schemaRef ds:uri="http://schemas.microsoft.com/edu/athena"/>
  </ds:schemaRefs>
</ds:datastoreItem>
</file>

<file path=customXml/itemProps33.xml><?xml version="1.0" encoding="utf-8"?>
<ds:datastoreItem xmlns:ds="http://schemas.openxmlformats.org/officeDocument/2006/customXml" ds:itemID="{175865FC-DC4D-4CC0-87BD-79489FB980DD}">
  <ds:schemaRefs>
    <ds:schemaRef ds:uri="http://schemas.microsoft.com/edu/athena"/>
  </ds:schemaRefs>
</ds:datastoreItem>
</file>

<file path=customXml/itemProps34.xml><?xml version="1.0" encoding="utf-8"?>
<ds:datastoreItem xmlns:ds="http://schemas.openxmlformats.org/officeDocument/2006/customXml" ds:itemID="{BDDA6AAF-E932-4562-BA0C-1EC1EBE6B16E}">
  <ds:schemaRefs>
    <ds:schemaRef ds:uri="http://schemas.microsoft.com/edu/athena"/>
  </ds:schemaRefs>
</ds:datastoreItem>
</file>

<file path=customXml/itemProps35.xml><?xml version="1.0" encoding="utf-8"?>
<ds:datastoreItem xmlns:ds="http://schemas.openxmlformats.org/officeDocument/2006/customXml" ds:itemID="{74DA0499-3431-4E33-A487-7DD2C7E041B7}">
  <ds:schemaRefs>
    <ds:schemaRef ds:uri="http://schemas.microsoft.com/edu/athena"/>
  </ds:schemaRefs>
</ds:datastoreItem>
</file>

<file path=customXml/itemProps36.xml><?xml version="1.0" encoding="utf-8"?>
<ds:datastoreItem xmlns:ds="http://schemas.openxmlformats.org/officeDocument/2006/customXml" ds:itemID="{6612B4DD-FED6-40C0-8015-B08A5C83B3FF}">
  <ds:schemaRefs>
    <ds:schemaRef ds:uri="http://schemas.microsoft.com/edu/athena"/>
  </ds:schemaRefs>
</ds:datastoreItem>
</file>

<file path=customXml/itemProps37.xml><?xml version="1.0" encoding="utf-8"?>
<ds:datastoreItem xmlns:ds="http://schemas.openxmlformats.org/officeDocument/2006/customXml" ds:itemID="{E32B7CD5-D28B-4C53-82CF-73D1FE915627}">
  <ds:schemaRefs>
    <ds:schemaRef ds:uri="http://schemas.microsoft.com/edu/athena"/>
  </ds:schemaRefs>
</ds:datastoreItem>
</file>

<file path=customXml/itemProps38.xml><?xml version="1.0" encoding="utf-8"?>
<ds:datastoreItem xmlns:ds="http://schemas.openxmlformats.org/officeDocument/2006/customXml" ds:itemID="{CC2F9EBD-5CF1-4680-A3A8-0E0924A3C34E}">
  <ds:schemaRefs>
    <ds:schemaRef ds:uri="http://schemas.microsoft.com/edu/athena"/>
  </ds:schemaRefs>
</ds:datastoreItem>
</file>

<file path=customXml/itemProps39.xml><?xml version="1.0" encoding="utf-8"?>
<ds:datastoreItem xmlns:ds="http://schemas.openxmlformats.org/officeDocument/2006/customXml" ds:itemID="{4C094D6C-1F9B-4A70-920F-B12851363771}">
  <ds:schemaRefs>
    <ds:schemaRef ds:uri="http://schemas.microsoft.com/edu/athena"/>
  </ds:schemaRefs>
</ds:datastoreItem>
</file>

<file path=customXml/itemProps4.xml><?xml version="1.0" encoding="utf-8"?>
<ds:datastoreItem xmlns:ds="http://schemas.openxmlformats.org/officeDocument/2006/customXml" ds:itemID="{61A235C6-B858-4E25-AF00-F8C29702E0AA}">
  <ds:schemaRefs>
    <ds:schemaRef ds:uri="http://schemas.microsoft.com/edu/athena"/>
  </ds:schemaRefs>
</ds:datastoreItem>
</file>

<file path=customXml/itemProps40.xml><?xml version="1.0" encoding="utf-8"?>
<ds:datastoreItem xmlns:ds="http://schemas.openxmlformats.org/officeDocument/2006/customXml" ds:itemID="{DBF56EAF-A833-482D-9124-B042C0BFB7CB}">
  <ds:schemaRefs>
    <ds:schemaRef ds:uri="http://schemas.microsoft.com/edu/athena"/>
  </ds:schemaRefs>
</ds:datastoreItem>
</file>

<file path=customXml/itemProps41.xml><?xml version="1.0" encoding="utf-8"?>
<ds:datastoreItem xmlns:ds="http://schemas.openxmlformats.org/officeDocument/2006/customXml" ds:itemID="{48CAEA90-C144-4DE8-84C2-C69052A3A630}">
  <ds:schemaRefs>
    <ds:schemaRef ds:uri="http://schemas.microsoft.com/edu/athena"/>
  </ds:schemaRefs>
</ds:datastoreItem>
</file>

<file path=customXml/itemProps5.xml><?xml version="1.0" encoding="utf-8"?>
<ds:datastoreItem xmlns:ds="http://schemas.openxmlformats.org/officeDocument/2006/customXml" ds:itemID="{C3885B8C-E0F2-44C5-941B-4D90B9BD500D}">
  <ds:schemaRefs>
    <ds:schemaRef ds:uri="http://schemas.microsoft.com/edu/athena"/>
  </ds:schemaRefs>
</ds:datastoreItem>
</file>

<file path=customXml/itemProps6.xml><?xml version="1.0" encoding="utf-8"?>
<ds:datastoreItem xmlns:ds="http://schemas.openxmlformats.org/officeDocument/2006/customXml" ds:itemID="{4B7FEA7B-6291-4A50-8FD7-FE3242F03A4E}">
  <ds:schemaRefs>
    <ds:schemaRef ds:uri="http://schemas.microsoft.com/edu/athena"/>
  </ds:schemaRefs>
</ds:datastoreItem>
</file>

<file path=customXml/itemProps7.xml><?xml version="1.0" encoding="utf-8"?>
<ds:datastoreItem xmlns:ds="http://schemas.openxmlformats.org/officeDocument/2006/customXml" ds:itemID="{DE57627C-6DC6-4EEF-AB2F-A8ECACBB806A}">
  <ds:schemaRefs>
    <ds:schemaRef ds:uri="http://schemas.microsoft.com/edu/athena"/>
  </ds:schemaRefs>
</ds:datastoreItem>
</file>

<file path=customXml/itemProps8.xml><?xml version="1.0" encoding="utf-8"?>
<ds:datastoreItem xmlns:ds="http://schemas.openxmlformats.org/officeDocument/2006/customXml" ds:itemID="{85B70282-9272-455D-A221-7377E2B1B9D2}">
  <ds:schemaRefs>
    <ds:schemaRef ds:uri="http://schemas.microsoft.com/edu/athena"/>
  </ds:schemaRefs>
</ds:datastoreItem>
</file>

<file path=customXml/itemProps9.xml><?xml version="1.0" encoding="utf-8"?>
<ds:datastoreItem xmlns:ds="http://schemas.openxmlformats.org/officeDocument/2006/customXml" ds:itemID="{69D1CCFD-B775-4162-BFAC-9C8B99BCE115}">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33935</TotalTime>
  <Words>1445</Words>
  <Application>Microsoft Office PowerPoint</Application>
  <PresentationFormat>On-screen Show (4:3)</PresentationFormat>
  <Paragraphs>220</Paragraphs>
  <Slides>18</Slides>
  <Notes>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18</vt:i4>
      </vt:variant>
    </vt:vector>
  </HeadingPairs>
  <TitlesOfParts>
    <vt:vector size="32"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HPC-ABDS in Summary VIII: Layer 8 </vt:lpstr>
      <vt:lpstr>Functionality of 21 HPC-ABDS Layers</vt:lpstr>
      <vt:lpstr>Hadoop HDFS</vt:lpstr>
      <vt:lpstr>OpenStack Swift</vt:lpstr>
      <vt:lpstr>Public Cloud Object Storage</vt:lpstr>
      <vt:lpstr>Facebook Haystack</vt:lpstr>
      <vt:lpstr>f4: Facebook’s Warm BLOB Storage</vt:lpstr>
      <vt:lpstr>OpenStack Cinder</vt:lpstr>
      <vt:lpstr>Lustre</vt:lpstr>
      <vt:lpstr>HDFS Data Parallel File System?</vt:lpstr>
      <vt:lpstr>Traditional File System like Lustre or Object Store?</vt:lpstr>
      <vt:lpstr>Gluster</vt:lpstr>
      <vt:lpstr>FUSE</vt:lpstr>
      <vt:lpstr>Ceph</vt:lpstr>
      <vt:lpstr>IBM General Parallel File System GPFS</vt:lpstr>
      <vt:lpstr>GPFS v HDFS</vt:lpstr>
      <vt:lpstr>Global Federated File System GFFS</vt:lpstr>
      <vt:lpstr>Global Federated File System GFFS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669</cp:revision>
  <dcterms:created xsi:type="dcterms:W3CDTF">2014-02-25T01:32:12Z</dcterms:created>
  <dcterms:modified xsi:type="dcterms:W3CDTF">2015-04-05T18:23:40Z</dcterms:modified>
</cp:coreProperties>
</file>