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4"/>
    <p:sldMasterId id="2147483673" r:id="rId35"/>
    <p:sldMasterId id="2147483681" r:id="rId36"/>
    <p:sldMasterId id="2147483689" r:id="rId37"/>
    <p:sldMasterId id="2147483697" r:id="rId38"/>
    <p:sldMasterId id="2147483705" r:id="rId39"/>
    <p:sldMasterId id="2147483713" r:id="rId40"/>
    <p:sldMasterId id="2147483735" r:id="rId41"/>
  </p:sldMasterIdLst>
  <p:notesMasterIdLst>
    <p:notesMasterId r:id="rId57"/>
  </p:notesMasterIdLst>
  <p:sldIdLst>
    <p:sldId id="522" r:id="rId42"/>
    <p:sldId id="796" r:id="rId43"/>
    <p:sldId id="616" r:id="rId44"/>
    <p:sldId id="789" r:id="rId45"/>
    <p:sldId id="785" r:id="rId46"/>
    <p:sldId id="684" r:id="rId47"/>
    <p:sldId id="790" r:id="rId48"/>
    <p:sldId id="777" r:id="rId49"/>
    <p:sldId id="793" r:id="rId50"/>
    <p:sldId id="779" r:id="rId51"/>
    <p:sldId id="792" r:id="rId52"/>
    <p:sldId id="795" r:id="rId53"/>
    <p:sldId id="791" r:id="rId54"/>
    <p:sldId id="798" r:id="rId55"/>
    <p:sldId id="797"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6" autoAdjust="0"/>
    <p:restoredTop sz="96086" autoAdjust="0"/>
  </p:normalViewPr>
  <p:slideViewPr>
    <p:cSldViewPr snapToGrid="0" snapToObjects="1">
      <p:cViewPr varScale="1">
        <p:scale>
          <a:sx n="138" d="100"/>
          <a:sy n="138" d="100"/>
        </p:scale>
        <p:origin x="1008"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6.xml"/><Relationship Id="rId21" Type="http://schemas.openxmlformats.org/officeDocument/2006/relationships/customXml" Target="../customXml/item21.xml"/><Relationship Id="rId34" Type="http://schemas.openxmlformats.org/officeDocument/2006/relationships/slideMaster" Target="slideMasters/slideMaster1.xml"/><Relationship Id="rId42" Type="http://schemas.openxmlformats.org/officeDocument/2006/relationships/slide" Target="slides/slide1.xml"/><Relationship Id="rId47" Type="http://schemas.openxmlformats.org/officeDocument/2006/relationships/slide" Target="slides/slide6.xml"/><Relationship Id="rId50" Type="http://schemas.openxmlformats.org/officeDocument/2006/relationships/slide" Target="slides/slide9.xml"/><Relationship Id="rId55" Type="http://schemas.openxmlformats.org/officeDocument/2006/relationships/slide" Target="slides/slide14.xml"/><Relationship Id="rId63" Type="http://schemas.openxmlformats.org/officeDocument/2006/relationships/tableStyles" Target="tableStyle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Master" Target="slideMasters/slideMaster8.xml"/><Relationship Id="rId54" Type="http://schemas.openxmlformats.org/officeDocument/2006/relationships/slide" Target="slides/slide13.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4.xml"/><Relationship Id="rId40" Type="http://schemas.openxmlformats.org/officeDocument/2006/relationships/slideMaster" Target="slideMasters/slideMaster7.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tags" Target="tags/tag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3.xml"/><Relationship Id="rId49" Type="http://schemas.openxmlformats.org/officeDocument/2006/relationships/slide" Target="slides/slide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2.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8" Type="http://schemas.openxmlformats.org/officeDocument/2006/relationships/customXml" Target="../customXml/item8.xml"/><Relationship Id="rId51" Type="http://schemas.openxmlformats.org/officeDocument/2006/relationships/slide" Target="slides/slide10.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5.xml"/><Relationship Id="rId46" Type="http://schemas.openxmlformats.org/officeDocument/2006/relationships/slide" Target="slides/slide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4/5/2015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3431986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4/5/2015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en.wikipedia.org/wiki/Simple_Linux_Utility_for_Resource_Managemen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n.wikipedia.org/wiki/Oracle_Grid_Eng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daptivecomputing.com/products/open-source/maui/" TargetMode="External"/><Relationship Id="rId2" Type="http://schemas.openxmlformats.org/officeDocument/2006/relationships/hyperlink" Target="https://www.cesga.es/gl/biblioteca/downloadAsset/id/753" TargetMode="External"/><Relationship Id="rId1" Type="http://schemas.openxmlformats.org/officeDocument/2006/relationships/slideLayout" Target="../slideLayouts/slideLayout2.xml"/><Relationship Id="rId5" Type="http://schemas.openxmlformats.org/officeDocument/2006/relationships/hyperlink" Target="http://www.adaptivecomputing.com/products/hpc-products/comparison-grid/" TargetMode="External"/><Relationship Id="rId4" Type="http://schemas.openxmlformats.org/officeDocument/2006/relationships/hyperlink" Target="http://www.adaptivecomputing.com/products/open-source/torqu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research.cs.wisc.edu/htcondor/" TargetMode="External"/><Relationship Id="rId2" Type="http://schemas.openxmlformats.org/officeDocument/2006/relationships/hyperlink" Target="http://en.wikipedia.org/wiki/HTCondor"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n.wikipedia.org/wiki/Globus_Toolk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en.wikipedia.org/wiki/Pilot_jo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acebook.com/notes/facebook-engineering/under-the-hood-scheduling-mapreduce-jobs-more-efficiently-with-corona/10151142560538920" TargetMode="External"/><Relationship Id="rId2" Type="http://schemas.openxmlformats.org/officeDocument/2006/relationships/hyperlink" Target="http://hadoop.apache.org/docs/r2.5.1/hadoop-yarn/hadoop-yarn-site/YARN.html" TargetMode="External"/><Relationship Id="rId1" Type="http://schemas.openxmlformats.org/officeDocument/2006/relationships/slideLayout" Target="../slideLayouts/slideLayout2.xml"/><Relationship Id="rId4" Type="http://schemas.openxmlformats.org/officeDocument/2006/relationships/hyperlink" Target="http://eurosys2013.tudos.org/wp-content/uploads/2013/paper/Schwarzkopf.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cloudera.github.io/llam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mesos.apach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ata.linkedin.com/opensource/heli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hannel9.msdn.com/Shows/Azure-Friday/Azure-Queues-101-Basics-of-Queues-with-Mark-Simms" TargetMode="External"/><Relationship Id="rId2" Type="http://schemas.openxmlformats.org/officeDocument/2006/relationships/hyperlink" Target="http://celery.readthedocs.org/en/lates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mcs.anl.gov/research/projects/openpb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IX: Layer 9</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30" y="-5917"/>
            <a:ext cx="6569133" cy="995132"/>
          </a:xfrm>
        </p:spPr>
        <p:txBody>
          <a:bodyPr/>
          <a:lstStyle/>
          <a:p>
            <a:r>
              <a:rPr lang="en-US" dirty="0" err="1" smtClean="0"/>
              <a:t>Slurm</a:t>
            </a:r>
            <a:endParaRPr lang="en-US" dirty="0"/>
          </a:p>
        </p:txBody>
      </p:sp>
      <p:sp>
        <p:nvSpPr>
          <p:cNvPr id="3" name="Content Placeholder 2"/>
          <p:cNvSpPr>
            <a:spLocks noGrp="1"/>
          </p:cNvSpPr>
          <p:nvPr>
            <p:ph idx="1"/>
          </p:nvPr>
        </p:nvSpPr>
        <p:spPr>
          <a:xfrm>
            <a:off x="58188" y="756459"/>
            <a:ext cx="9085811" cy="6010102"/>
          </a:xfrm>
        </p:spPr>
        <p:txBody>
          <a:bodyPr>
            <a:normAutofit fontScale="70000" lnSpcReduction="20000"/>
          </a:bodyPr>
          <a:lstStyle/>
          <a:p>
            <a:r>
              <a:rPr lang="en-US" b="1" dirty="0" err="1"/>
              <a:t>Slurm</a:t>
            </a:r>
            <a:r>
              <a:rPr lang="en-US" dirty="0"/>
              <a:t> is an open source C based job scheduler from </a:t>
            </a:r>
            <a:r>
              <a:rPr lang="en-US" dirty="0" smtClean="0"/>
              <a:t/>
            </a:r>
            <a:br>
              <a:rPr lang="en-US" dirty="0" smtClean="0"/>
            </a:br>
            <a:r>
              <a:rPr lang="en-US" dirty="0" smtClean="0"/>
              <a:t>HPC </a:t>
            </a:r>
            <a:r>
              <a:rPr lang="en-US" dirty="0"/>
              <a:t>community with similar functionalities to </a:t>
            </a:r>
            <a:r>
              <a:rPr lang="en-US" dirty="0" err="1"/>
              <a:t>OpenPBS</a:t>
            </a:r>
            <a:endParaRPr lang="en-US" dirty="0"/>
          </a:p>
          <a:p>
            <a:r>
              <a:rPr lang="en-US" sz="2900" dirty="0">
                <a:hlinkClick r:id="rId2"/>
              </a:rPr>
              <a:t>http://</a:t>
            </a:r>
            <a:r>
              <a:rPr lang="en-US" sz="2900" dirty="0" smtClean="0">
                <a:hlinkClick r:id="rId2"/>
              </a:rPr>
              <a:t>en.wikipedia.org/wiki/Simple_Linux_Utility_for_Resource_Management</a:t>
            </a:r>
            <a:endParaRPr lang="en-US" sz="2900" dirty="0" smtClean="0"/>
          </a:p>
          <a:p>
            <a:r>
              <a:rPr lang="en-US" dirty="0" smtClean="0"/>
              <a:t>Simple </a:t>
            </a:r>
            <a:r>
              <a:rPr lang="en-US" dirty="0"/>
              <a:t>Linux Utility for Resource Management (SLURM) is a free and open-source job scheduler for the Linux kernel used by many of the world's supercomputers and computer clusters</a:t>
            </a:r>
            <a:r>
              <a:rPr lang="en-US" dirty="0" smtClean="0"/>
              <a:t>.</a:t>
            </a:r>
          </a:p>
          <a:p>
            <a:pPr lvl="1"/>
            <a:r>
              <a:rPr lang="en-US" dirty="0" smtClean="0"/>
              <a:t>Best for high end supercomputers as scales best </a:t>
            </a:r>
          </a:p>
          <a:p>
            <a:r>
              <a:rPr lang="en-US" dirty="0" smtClean="0"/>
              <a:t>It </a:t>
            </a:r>
            <a:r>
              <a:rPr lang="en-US" dirty="0"/>
              <a:t>provides three key functions. </a:t>
            </a:r>
            <a:endParaRPr lang="en-US" dirty="0" smtClean="0"/>
          </a:p>
          <a:p>
            <a:pPr lvl="1"/>
            <a:r>
              <a:rPr lang="en-US" dirty="0" smtClean="0"/>
              <a:t>First</a:t>
            </a:r>
            <a:r>
              <a:rPr lang="en-US" dirty="0"/>
              <a:t>, it allocates exclusive and/or non-exclusive access to resources (computer nodes) to users for some duration of time so they can perform work. </a:t>
            </a:r>
            <a:endParaRPr lang="en-US" dirty="0" smtClean="0"/>
          </a:p>
          <a:p>
            <a:pPr lvl="1"/>
            <a:r>
              <a:rPr lang="en-US" dirty="0" smtClean="0"/>
              <a:t>Second</a:t>
            </a:r>
            <a:r>
              <a:rPr lang="en-US" dirty="0"/>
              <a:t>, it provides a framework for starting, executing, and monitoring work (typically a parallel job such as MPI) on a set of allocated nodes. </a:t>
            </a:r>
            <a:endParaRPr lang="en-US" dirty="0" smtClean="0"/>
          </a:p>
          <a:p>
            <a:pPr lvl="1"/>
            <a:r>
              <a:rPr lang="en-US" dirty="0" smtClean="0"/>
              <a:t>Finally</a:t>
            </a:r>
            <a:r>
              <a:rPr lang="en-US" dirty="0"/>
              <a:t>, it arbitrates contention for resources by managing a queue of pending jobs</a:t>
            </a:r>
            <a:r>
              <a:rPr lang="en-US" dirty="0" smtClean="0"/>
              <a:t>.</a:t>
            </a:r>
            <a:endParaRPr lang="en-US" dirty="0"/>
          </a:p>
          <a:p>
            <a:r>
              <a:rPr lang="en-US" dirty="0"/>
              <a:t>SLURM is the workload manager on roughly half of the TOP500 supercomputers, including Tianhe-2 that (as of June 2013) is the world's fastest computer</a:t>
            </a:r>
            <a:r>
              <a:rPr lang="en-US" dirty="0" smtClean="0"/>
              <a:t>.</a:t>
            </a:r>
            <a:endParaRPr lang="en-US" dirty="0"/>
          </a:p>
          <a:p>
            <a:r>
              <a:rPr lang="en-US" dirty="0"/>
              <a:t>SLURM uses a best fit algorithm based on Hilbert curve scheduling or fat tree network topology in order to optimize locality of task assignments on parallel computers</a:t>
            </a:r>
            <a:endParaRPr lang="en-US" dirty="0" smtClean="0"/>
          </a:p>
        </p:txBody>
      </p:sp>
    </p:spTree>
    <p:extLst>
      <p:ext uri="{BB962C8B-B14F-4D97-AF65-F5344CB8AC3E}">
        <p14:creationId xmlns:p14="http://schemas.microsoft.com/office/powerpoint/2010/main" val="22473967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591993" cy="1143000"/>
          </a:xfrm>
        </p:spPr>
        <p:txBody>
          <a:bodyPr/>
          <a:lstStyle/>
          <a:p>
            <a:r>
              <a:rPr lang="en-US" dirty="0" smtClean="0"/>
              <a:t>SGE (Sun, Oracle Grid Engine)</a:t>
            </a:r>
            <a:endParaRPr lang="en-US" dirty="0"/>
          </a:p>
        </p:txBody>
      </p:sp>
      <p:sp>
        <p:nvSpPr>
          <p:cNvPr id="3" name="Content Placeholder 2"/>
          <p:cNvSpPr>
            <a:spLocks noGrp="1"/>
          </p:cNvSpPr>
          <p:nvPr>
            <p:ph idx="1"/>
          </p:nvPr>
        </p:nvSpPr>
        <p:spPr>
          <a:xfrm>
            <a:off x="0" y="960120"/>
            <a:ext cx="9144000" cy="5897880"/>
          </a:xfrm>
        </p:spPr>
        <p:txBody>
          <a:bodyPr>
            <a:normAutofit fontScale="55000" lnSpcReduction="20000"/>
          </a:bodyPr>
          <a:lstStyle/>
          <a:p>
            <a:r>
              <a:rPr lang="en-US" dirty="0"/>
              <a:t>Oracle Grid Engine, </a:t>
            </a:r>
            <a:r>
              <a:rPr lang="en-US" dirty="0">
                <a:hlinkClick r:id="rId2"/>
              </a:rPr>
              <a:t>http://</a:t>
            </a:r>
            <a:r>
              <a:rPr lang="en-US" dirty="0" smtClean="0">
                <a:hlinkClick r:id="rId2"/>
              </a:rPr>
              <a:t>en.wikipedia.org/wiki/Oracle_Grid_Engine</a:t>
            </a:r>
            <a:r>
              <a:rPr lang="en-US" dirty="0" smtClean="0"/>
              <a:t> </a:t>
            </a:r>
            <a:br>
              <a:rPr lang="en-US" dirty="0" smtClean="0"/>
            </a:br>
            <a:r>
              <a:rPr lang="en-US" dirty="0" smtClean="0"/>
              <a:t> </a:t>
            </a:r>
            <a:r>
              <a:rPr lang="en-US" dirty="0"/>
              <a:t>previously known as Sun Grid Engine (SGE), CODINE </a:t>
            </a:r>
            <a:r>
              <a:rPr lang="en-US" dirty="0" smtClean="0"/>
              <a:t/>
            </a:r>
            <a:br>
              <a:rPr lang="en-US" dirty="0" smtClean="0"/>
            </a:br>
            <a:r>
              <a:rPr lang="en-US" dirty="0" smtClean="0"/>
              <a:t>(</a:t>
            </a:r>
            <a:r>
              <a:rPr lang="en-US" dirty="0"/>
              <a:t>Computing in Distributed Networked </a:t>
            </a:r>
            <a:r>
              <a:rPr lang="en-US" dirty="0" smtClean="0"/>
              <a:t>Environments in Europe) </a:t>
            </a:r>
            <a:r>
              <a:rPr lang="en-US" dirty="0"/>
              <a:t>or GRD (Global Resource Director</a:t>
            </a:r>
            <a:r>
              <a:rPr lang="en-US" dirty="0" smtClean="0"/>
              <a:t>), was </a:t>
            </a:r>
            <a:r>
              <a:rPr lang="en-US" dirty="0"/>
              <a:t>a grid computing computer cluster software system (otherwise known as batch-queuing system), </a:t>
            </a:r>
            <a:r>
              <a:rPr lang="en-US" dirty="0" smtClean="0"/>
              <a:t>developed (acquired from Europe company) </a:t>
            </a:r>
            <a:r>
              <a:rPr lang="en-US" dirty="0"/>
              <a:t>and supported by Sun Microsystems and later Oracle. There have been open source versions and multiple commercial versions of this technology, initially from Sun, later from Oracle and then from </a:t>
            </a:r>
            <a:r>
              <a:rPr lang="en-US" dirty="0" err="1"/>
              <a:t>Univa</a:t>
            </a:r>
            <a:r>
              <a:rPr lang="en-US" dirty="0"/>
              <a:t> Corporation</a:t>
            </a:r>
            <a:r>
              <a:rPr lang="en-US" dirty="0" smtClean="0"/>
              <a:t>.</a:t>
            </a:r>
            <a:endParaRPr lang="en-US" dirty="0"/>
          </a:p>
          <a:p>
            <a:pPr lvl="1"/>
            <a:r>
              <a:rPr lang="en-US" dirty="0"/>
              <a:t>On October 22, 2013 </a:t>
            </a:r>
            <a:r>
              <a:rPr lang="en-US" dirty="0" err="1"/>
              <a:t>Univa</a:t>
            </a:r>
            <a:r>
              <a:rPr lang="en-US" dirty="0"/>
              <a:t> announced it acquired the intellectual property and trademarks for the Grid Engine technology and that </a:t>
            </a:r>
            <a:r>
              <a:rPr lang="en-US" dirty="0" err="1"/>
              <a:t>Univa</a:t>
            </a:r>
            <a:r>
              <a:rPr lang="en-US" dirty="0"/>
              <a:t> will take over support</a:t>
            </a:r>
            <a:r>
              <a:rPr lang="en-US" dirty="0" smtClean="0"/>
              <a:t>.</a:t>
            </a:r>
            <a:endParaRPr lang="en-US" dirty="0"/>
          </a:p>
          <a:p>
            <a:r>
              <a:rPr lang="en-US" dirty="0"/>
              <a:t>The original Grid Engine open-source project website closed in 2010, but versions of the technology are still available under its original Sun Industry Standards Source </a:t>
            </a:r>
            <a:r>
              <a:rPr lang="en-US" dirty="0" smtClean="0"/>
              <a:t>License. </a:t>
            </a:r>
          </a:p>
          <a:p>
            <a:pPr lvl="1"/>
            <a:r>
              <a:rPr lang="en-US" dirty="0" smtClean="0"/>
              <a:t>Those </a:t>
            </a:r>
            <a:r>
              <a:rPr lang="en-US" dirty="0"/>
              <a:t>projects were forked from the original project code and are known as Son of Grid </a:t>
            </a:r>
            <a:r>
              <a:rPr lang="en-US" dirty="0" smtClean="0"/>
              <a:t>Engine </a:t>
            </a:r>
            <a:r>
              <a:rPr lang="en-US" dirty="0"/>
              <a:t>and Open Grid Scheduler</a:t>
            </a:r>
            <a:r>
              <a:rPr lang="en-US" dirty="0" smtClean="0"/>
              <a:t>.</a:t>
            </a:r>
            <a:endParaRPr lang="en-US" dirty="0"/>
          </a:p>
          <a:p>
            <a:r>
              <a:rPr lang="en-US" dirty="0"/>
              <a:t>Grid Engine is typically used on a computer farm or high-performance computing (HPC) cluster and is responsible for accepting, scheduling, dispatching, and managing the remote and distributed execution of large numbers of standalone, parallel or interactive user jobs. It also manages and schedules the allocation of distributed resources such as processors, memory, disk space, and software licenses</a:t>
            </a:r>
            <a:r>
              <a:rPr lang="en-US" dirty="0" smtClean="0"/>
              <a:t>.</a:t>
            </a:r>
            <a:endParaRPr lang="en-US" dirty="0"/>
          </a:p>
          <a:p>
            <a:r>
              <a:rPr lang="en-US" dirty="0"/>
              <a:t>Grid Engine used to be the foundation of the Sun Grid utility computing system, made available over the Internet in the United States in 2006</a:t>
            </a:r>
            <a:r>
              <a:rPr lang="en-US" dirty="0" smtClean="0"/>
              <a:t>, </a:t>
            </a:r>
            <a:r>
              <a:rPr lang="en-US" dirty="0"/>
              <a:t>later becoming available in many other countries and having been an early version of a public Cloud Computing facility predating Amazon AWS, for instance</a:t>
            </a:r>
            <a:r>
              <a:rPr lang="en-US" dirty="0" smtClean="0"/>
              <a:t>.</a:t>
            </a:r>
          </a:p>
          <a:p>
            <a:r>
              <a:rPr lang="en-US" dirty="0" smtClean="0"/>
              <a:t>Similar to SLURM, PBS etc. in capability</a:t>
            </a:r>
            <a:endParaRPr lang="en-US" dirty="0"/>
          </a:p>
        </p:txBody>
      </p:sp>
      <p:pic>
        <p:nvPicPr>
          <p:cNvPr id="3076" name="Picture 4" descr="http://upload.wikimedia.org/wikipedia/en/0/04/GridEngi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900"/>
            <a:ext cx="1333500" cy="30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0224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Moab Maui Torque</a:t>
            </a:r>
            <a:endParaRPr lang="en-US" dirty="0"/>
          </a:p>
        </p:txBody>
      </p:sp>
      <p:sp>
        <p:nvSpPr>
          <p:cNvPr id="3" name="Content Placeholder 2"/>
          <p:cNvSpPr>
            <a:spLocks noGrp="1"/>
          </p:cNvSpPr>
          <p:nvPr>
            <p:ph idx="1"/>
          </p:nvPr>
        </p:nvSpPr>
        <p:spPr>
          <a:xfrm>
            <a:off x="-1" y="943495"/>
            <a:ext cx="9202189" cy="5914505"/>
          </a:xfrm>
        </p:spPr>
        <p:txBody>
          <a:bodyPr>
            <a:normAutofit fontScale="77500" lnSpcReduction="20000"/>
          </a:bodyPr>
          <a:lstStyle/>
          <a:p>
            <a:r>
              <a:rPr lang="en-US" sz="2400" dirty="0">
                <a:hlinkClick r:id="rId2"/>
              </a:rPr>
              <a:t>https://</a:t>
            </a:r>
            <a:r>
              <a:rPr lang="en-US" sz="2400" dirty="0" smtClean="0">
                <a:hlinkClick r:id="rId2"/>
              </a:rPr>
              <a:t>www.cesga.es/gl/biblioteca/downloadAsset/id/753</a:t>
            </a:r>
            <a:r>
              <a:rPr lang="en-US" sz="2400" dirty="0" smtClean="0"/>
              <a:t> compares solutions</a:t>
            </a:r>
          </a:p>
          <a:p>
            <a:r>
              <a:rPr lang="en-US" sz="2400" dirty="0" smtClean="0"/>
              <a:t>Open source Maui extended in commercial Moab system and both compete with </a:t>
            </a:r>
            <a:r>
              <a:rPr lang="en-US" sz="2400" dirty="0" err="1" smtClean="0"/>
              <a:t>Slurm</a:t>
            </a:r>
            <a:r>
              <a:rPr lang="en-US" sz="2400" dirty="0" smtClean="0"/>
              <a:t> and SGE</a:t>
            </a:r>
          </a:p>
          <a:p>
            <a:r>
              <a:rPr lang="en-US" sz="2400" dirty="0" smtClean="0"/>
              <a:t>Both build on </a:t>
            </a:r>
            <a:r>
              <a:rPr lang="en-US" sz="2400" dirty="0"/>
              <a:t>Open source </a:t>
            </a:r>
            <a:r>
              <a:rPr lang="en-US" sz="2400" b="1" dirty="0"/>
              <a:t>Torque</a:t>
            </a:r>
            <a:r>
              <a:rPr lang="en-US" sz="2400" dirty="0"/>
              <a:t> (</a:t>
            </a:r>
            <a:r>
              <a:rPr lang="en-US" sz="2400" dirty="0" err="1"/>
              <a:t>Terascale</a:t>
            </a:r>
            <a:r>
              <a:rPr lang="en-US" sz="2400" dirty="0"/>
              <a:t> Open-source Resource and </a:t>
            </a:r>
            <a:r>
              <a:rPr lang="en-US" sz="2400" dirty="0" err="1"/>
              <a:t>QUEue</a:t>
            </a:r>
            <a:r>
              <a:rPr lang="en-US" sz="2400" dirty="0"/>
              <a:t> </a:t>
            </a:r>
            <a:r>
              <a:rPr lang="en-US" sz="2400" dirty="0" smtClean="0"/>
              <a:t>Manager) which is based on PBS and provides core scheduling capability</a:t>
            </a:r>
          </a:p>
          <a:p>
            <a:r>
              <a:rPr lang="en-US" sz="2400" dirty="0" smtClean="0"/>
              <a:t>All 3 </a:t>
            </a:r>
            <a:r>
              <a:rPr lang="en-US" sz="2400" dirty="0"/>
              <a:t>come from </a:t>
            </a:r>
            <a:r>
              <a:rPr lang="en-US" sz="2400" dirty="0" smtClean="0">
                <a:hlinkClick r:id="rId3"/>
              </a:rPr>
              <a:t>http</a:t>
            </a:r>
            <a:r>
              <a:rPr lang="en-US" sz="2400" dirty="0">
                <a:hlinkClick r:id="rId3"/>
              </a:rPr>
              <a:t>://www.adaptivecomputing.com/products/open-source/maui</a:t>
            </a:r>
            <a:r>
              <a:rPr lang="en-US" sz="2400" dirty="0" smtClean="0">
                <a:hlinkClick r:id="rId3"/>
              </a:rPr>
              <a:t>/</a:t>
            </a:r>
            <a:r>
              <a:rPr lang="en-US" sz="2400" dirty="0" smtClean="0"/>
              <a:t> </a:t>
            </a:r>
            <a:r>
              <a:rPr lang="en-US" sz="2400" dirty="0"/>
              <a:t/>
            </a:r>
            <a:br>
              <a:rPr lang="en-US" sz="2400" dirty="0"/>
            </a:br>
            <a:r>
              <a:rPr lang="en-US" sz="2400" dirty="0">
                <a:hlinkClick r:id="rId4"/>
              </a:rPr>
              <a:t>http://www.adaptivecomputing.com/products/open-source/torque</a:t>
            </a:r>
            <a:r>
              <a:rPr lang="en-US" sz="2400" dirty="0" smtClean="0">
                <a:hlinkClick r:id="rId4"/>
              </a:rPr>
              <a:t>/</a:t>
            </a:r>
            <a:r>
              <a:rPr lang="en-US" sz="2400" dirty="0"/>
              <a:t/>
            </a:r>
            <a:br>
              <a:rPr lang="en-US" sz="2400" dirty="0"/>
            </a:br>
            <a:r>
              <a:rPr lang="en-US" sz="2400" dirty="0">
                <a:hlinkClick r:id="rId5"/>
              </a:rPr>
              <a:t>http://www.adaptivecomputing.com/products/hpc-products/comparison-grid</a:t>
            </a:r>
            <a:r>
              <a:rPr lang="en-US" sz="2400" dirty="0" smtClean="0">
                <a:hlinkClick r:id="rId5"/>
              </a:rPr>
              <a:t>/</a:t>
            </a:r>
            <a:r>
              <a:rPr lang="en-US" sz="2400" dirty="0" smtClean="0"/>
              <a:t> </a:t>
            </a:r>
          </a:p>
          <a:p>
            <a:r>
              <a:rPr lang="en-US" sz="2400" dirty="0"/>
              <a:t>TORQUE provides enhancements over standard </a:t>
            </a:r>
            <a:r>
              <a:rPr lang="en-US" sz="2400" dirty="0" err="1"/>
              <a:t>OpenPBS</a:t>
            </a:r>
            <a:r>
              <a:rPr lang="en-US" sz="2400" dirty="0"/>
              <a:t> in the following areas</a:t>
            </a:r>
            <a:r>
              <a:rPr lang="en-US" sz="2400" dirty="0" smtClean="0"/>
              <a:t>:</a:t>
            </a:r>
            <a:endParaRPr lang="en-US" sz="2400" dirty="0"/>
          </a:p>
          <a:p>
            <a:r>
              <a:rPr lang="en-US" sz="2400" dirty="0"/>
              <a:t>Fault Tolerance</a:t>
            </a:r>
          </a:p>
          <a:p>
            <a:pPr lvl="1"/>
            <a:r>
              <a:rPr lang="en-US" sz="2000" dirty="0"/>
              <a:t>Additional failure conditions checked/handled</a:t>
            </a:r>
          </a:p>
          <a:p>
            <a:pPr lvl="1"/>
            <a:r>
              <a:rPr lang="en-US" sz="2000" dirty="0"/>
              <a:t>Node health check script support</a:t>
            </a:r>
          </a:p>
          <a:p>
            <a:r>
              <a:rPr lang="en-US" sz="2400" dirty="0"/>
              <a:t>Scheduling Interface</a:t>
            </a:r>
          </a:p>
          <a:p>
            <a:pPr lvl="1"/>
            <a:r>
              <a:rPr lang="en-US" sz="2000" dirty="0"/>
              <a:t>Extended query interface providing the scheduler with additional and more accurate information</a:t>
            </a:r>
          </a:p>
          <a:p>
            <a:pPr lvl="1"/>
            <a:r>
              <a:rPr lang="en-US" sz="2000" dirty="0"/>
              <a:t>Extended control interface allowing the scheduler increased control over job behavior and attributes</a:t>
            </a:r>
          </a:p>
          <a:p>
            <a:pPr lvl="1"/>
            <a:r>
              <a:rPr lang="en-US" sz="2000" dirty="0"/>
              <a:t>Allows the collection of statistics for completed jobs</a:t>
            </a:r>
          </a:p>
          <a:p>
            <a:r>
              <a:rPr lang="en-US" sz="2400" dirty="0"/>
              <a:t>Scalability</a:t>
            </a:r>
          </a:p>
          <a:p>
            <a:pPr lvl="1"/>
            <a:r>
              <a:rPr lang="en-US" sz="2000" dirty="0"/>
              <a:t>Significantly improved server to MOM communication model</a:t>
            </a:r>
          </a:p>
          <a:p>
            <a:pPr lvl="1"/>
            <a:r>
              <a:rPr lang="en-US" sz="2000" dirty="0"/>
              <a:t>Ability to handle larger clusters (over 15 TF/2,500 processors)</a:t>
            </a:r>
          </a:p>
          <a:p>
            <a:pPr lvl="1"/>
            <a:r>
              <a:rPr lang="en-US" sz="2000" dirty="0"/>
              <a:t>Ability to handle larger jobs (over 2000 processors)</a:t>
            </a:r>
          </a:p>
          <a:p>
            <a:pPr lvl="1"/>
            <a:r>
              <a:rPr lang="en-US" sz="2000" dirty="0"/>
              <a:t>Ability to support larger server messages</a:t>
            </a:r>
          </a:p>
          <a:p>
            <a:r>
              <a:rPr lang="en-US" sz="2400" dirty="0" smtClean="0"/>
              <a:t>Usability: Extensive </a:t>
            </a:r>
            <a:r>
              <a:rPr lang="en-US" sz="2400" dirty="0"/>
              <a:t>logging additions</a:t>
            </a:r>
          </a:p>
        </p:txBody>
      </p:sp>
    </p:spTree>
    <p:extLst>
      <p:ext uri="{BB962C8B-B14F-4D97-AF65-F5344CB8AC3E}">
        <p14:creationId xmlns:p14="http://schemas.microsoft.com/office/powerpoint/2010/main" val="551868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95379"/>
          </a:xfrm>
        </p:spPr>
        <p:txBody>
          <a:bodyPr/>
          <a:lstStyle/>
          <a:p>
            <a:r>
              <a:rPr lang="en-US" dirty="0" err="1" smtClean="0"/>
              <a:t>HTCondor</a:t>
            </a:r>
            <a:r>
              <a:rPr lang="en-US" dirty="0" smtClean="0"/>
              <a:t> (originally Condor)</a:t>
            </a:r>
            <a:endParaRPr lang="en-US" dirty="0"/>
          </a:p>
        </p:txBody>
      </p:sp>
      <p:sp>
        <p:nvSpPr>
          <p:cNvPr id="3" name="Content Placeholder 2"/>
          <p:cNvSpPr>
            <a:spLocks noGrp="1"/>
          </p:cNvSpPr>
          <p:nvPr>
            <p:ph idx="1"/>
          </p:nvPr>
        </p:nvSpPr>
        <p:spPr>
          <a:xfrm>
            <a:off x="0" y="786546"/>
            <a:ext cx="9144000" cy="5573684"/>
          </a:xfrm>
        </p:spPr>
        <p:txBody>
          <a:bodyPr>
            <a:normAutofit lnSpcReduction="10000"/>
          </a:bodyPr>
          <a:lstStyle/>
          <a:p>
            <a:r>
              <a:rPr lang="en-US" sz="2400" dirty="0"/>
              <a:t>Apache license </a:t>
            </a:r>
            <a:r>
              <a:rPr lang="en-US" sz="2400" dirty="0">
                <a:hlinkClick r:id="rId2"/>
              </a:rPr>
              <a:t>http://</a:t>
            </a:r>
            <a:r>
              <a:rPr lang="en-US" sz="2400" dirty="0" smtClean="0">
                <a:hlinkClick r:id="rId2"/>
              </a:rPr>
              <a:t>en.wikipedia.org/wiki/HTCondor</a:t>
            </a:r>
            <a:r>
              <a:rPr lang="en-US" sz="2400" dirty="0"/>
              <a:t/>
            </a:r>
            <a:br>
              <a:rPr lang="en-US" sz="2400" dirty="0"/>
            </a:br>
            <a:r>
              <a:rPr lang="en-US" sz="2400" dirty="0">
                <a:hlinkClick r:id="rId3"/>
              </a:rPr>
              <a:t>http://research.cs.wisc.edu/htcondor</a:t>
            </a:r>
            <a:r>
              <a:rPr lang="en-US" sz="2400" dirty="0" smtClean="0">
                <a:hlinkClick r:id="rId3"/>
              </a:rPr>
              <a:t>/</a:t>
            </a:r>
            <a:r>
              <a:rPr lang="en-US" sz="2400" dirty="0" smtClean="0"/>
              <a:t> </a:t>
            </a:r>
          </a:p>
          <a:p>
            <a:r>
              <a:rPr lang="en-US" sz="2400" b="1" dirty="0" err="1"/>
              <a:t>HTCondor</a:t>
            </a:r>
            <a:r>
              <a:rPr lang="en-US" sz="2400" b="1" dirty="0"/>
              <a:t> </a:t>
            </a:r>
            <a:r>
              <a:rPr lang="en-US" sz="2400" dirty="0"/>
              <a:t>is an open-source high-throughput computing software framework for coarse-grained distributed parallelization of computationally intensive </a:t>
            </a:r>
            <a:r>
              <a:rPr lang="en-US" sz="2400" dirty="0" smtClean="0"/>
              <a:t>tasks.</a:t>
            </a:r>
          </a:p>
          <a:p>
            <a:r>
              <a:rPr lang="en-US" sz="2400" dirty="0" smtClean="0"/>
              <a:t>It </a:t>
            </a:r>
            <a:r>
              <a:rPr lang="en-US" sz="2400" dirty="0"/>
              <a:t>can be used to manage workload on a dedicated cluster of computers, and/or to farm out work to idle desktop computers – so-called cycle scavenging. </a:t>
            </a:r>
            <a:endParaRPr lang="en-US" sz="2400" dirty="0" smtClean="0"/>
          </a:p>
          <a:p>
            <a:r>
              <a:rPr lang="en-US" sz="2400" dirty="0" err="1" smtClean="0"/>
              <a:t>HTCondor</a:t>
            </a:r>
            <a:r>
              <a:rPr lang="en-US" sz="2400" dirty="0" smtClean="0"/>
              <a:t> </a:t>
            </a:r>
            <a:r>
              <a:rPr lang="en-US" sz="2400" dirty="0"/>
              <a:t>runs on Linux, Unix, Mac OS X, FreeBSD, and contemporary Windows operating systems. </a:t>
            </a:r>
            <a:endParaRPr lang="en-US" sz="2400" dirty="0" smtClean="0"/>
          </a:p>
          <a:p>
            <a:r>
              <a:rPr lang="en-US" sz="2400" dirty="0" err="1" smtClean="0"/>
              <a:t>HTCondor</a:t>
            </a:r>
            <a:r>
              <a:rPr lang="en-US" sz="2400" dirty="0" smtClean="0"/>
              <a:t> </a:t>
            </a:r>
            <a:r>
              <a:rPr lang="en-US" sz="2400" dirty="0"/>
              <a:t>can seamlessly integrate both dedicated resources (rack-mounted clusters) and non-dedicated desktop machines (</a:t>
            </a:r>
            <a:r>
              <a:rPr lang="en-US" sz="2400" b="1" dirty="0"/>
              <a:t>cycle scavenging</a:t>
            </a:r>
            <a:r>
              <a:rPr lang="en-US" sz="2400" dirty="0"/>
              <a:t>) into one computing environment</a:t>
            </a:r>
            <a:r>
              <a:rPr lang="en-US" sz="2400" dirty="0" smtClean="0"/>
              <a:t>.</a:t>
            </a:r>
          </a:p>
          <a:p>
            <a:r>
              <a:rPr lang="en-US" sz="2400" dirty="0" err="1" smtClean="0"/>
              <a:t>HTCondor</a:t>
            </a:r>
            <a:r>
              <a:rPr lang="en-US" sz="2400" dirty="0" smtClean="0"/>
              <a:t> </a:t>
            </a:r>
            <a:r>
              <a:rPr lang="en-US" sz="2400" dirty="0"/>
              <a:t>features include "</a:t>
            </a:r>
            <a:r>
              <a:rPr lang="en-US" sz="2400" dirty="0" err="1"/>
              <a:t>DAGMan</a:t>
            </a:r>
            <a:r>
              <a:rPr lang="en-US" sz="2400" dirty="0"/>
              <a:t>" which provides a mechanism to describe job dependencies. </a:t>
            </a:r>
          </a:p>
        </p:txBody>
      </p:sp>
      <p:pic>
        <p:nvPicPr>
          <p:cNvPr id="2050" name="Picture 2" descr="HTCondor High Throughput Compu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004" y="5831606"/>
            <a:ext cx="4438996" cy="105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152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Globus Toolkit</a:t>
            </a:r>
            <a:endParaRPr lang="en-US" dirty="0"/>
          </a:p>
        </p:txBody>
      </p:sp>
      <p:sp>
        <p:nvSpPr>
          <p:cNvPr id="3" name="Content Placeholder 2"/>
          <p:cNvSpPr>
            <a:spLocks noGrp="1"/>
          </p:cNvSpPr>
          <p:nvPr>
            <p:ph idx="1"/>
          </p:nvPr>
        </p:nvSpPr>
        <p:spPr>
          <a:xfrm>
            <a:off x="0" y="1456508"/>
            <a:ext cx="9144000" cy="5401492"/>
          </a:xfrm>
        </p:spPr>
        <p:txBody>
          <a:bodyPr>
            <a:normAutofit fontScale="62500" lnSpcReduction="20000"/>
          </a:bodyPr>
          <a:lstStyle/>
          <a:p>
            <a:r>
              <a:rPr lang="en-US" dirty="0">
                <a:hlinkClick r:id="rId2"/>
              </a:rPr>
              <a:t>http://</a:t>
            </a:r>
            <a:r>
              <a:rPr lang="en-US" dirty="0" smtClean="0">
                <a:hlinkClick r:id="rId2"/>
              </a:rPr>
              <a:t>en.wikipedia.org/wiki/Globus_Toolkit</a:t>
            </a:r>
            <a:endParaRPr lang="en-US" dirty="0" smtClean="0"/>
          </a:p>
          <a:p>
            <a:r>
              <a:rPr lang="en-US" dirty="0" smtClean="0"/>
              <a:t>GT 6.0 released September 2014</a:t>
            </a:r>
          </a:p>
          <a:p>
            <a:r>
              <a:rPr lang="en-US" dirty="0" smtClean="0"/>
              <a:t>This is famous software that underlies many Grid computing activities and focuses on enabling the building of distributed systems</a:t>
            </a:r>
          </a:p>
          <a:p>
            <a:r>
              <a:rPr lang="en-US" dirty="0" smtClean="0"/>
              <a:t>It includes the following standards</a:t>
            </a:r>
          </a:p>
          <a:p>
            <a:pPr lvl="1"/>
            <a:r>
              <a:rPr lang="en-US" dirty="0"/>
              <a:t>Open Grid Services Architecture (OGSA)</a:t>
            </a:r>
          </a:p>
          <a:p>
            <a:pPr lvl="1"/>
            <a:r>
              <a:rPr lang="en-US" dirty="0"/>
              <a:t>Open Grid Services Infrastructure (OGSI), originally intended to form the basic “plumbing” layer for OGSA, but has been superseded by WSRF and WS-Management.</a:t>
            </a:r>
          </a:p>
          <a:p>
            <a:pPr lvl="1"/>
            <a:r>
              <a:rPr lang="en-US" dirty="0"/>
              <a:t>Web Services Resource Framework (WSRF)</a:t>
            </a:r>
          </a:p>
          <a:p>
            <a:pPr lvl="1"/>
            <a:r>
              <a:rPr lang="en-US" dirty="0"/>
              <a:t>Job Submission Description Language (JSDL)</a:t>
            </a:r>
          </a:p>
          <a:p>
            <a:pPr lvl="1"/>
            <a:r>
              <a:rPr lang="en-US" dirty="0"/>
              <a:t>Distributed Resource Management Application API (DRMAA)</a:t>
            </a:r>
          </a:p>
          <a:p>
            <a:pPr lvl="1"/>
            <a:r>
              <a:rPr lang="en-US" dirty="0"/>
              <a:t>WS-Management</a:t>
            </a:r>
          </a:p>
          <a:p>
            <a:pPr lvl="1"/>
            <a:r>
              <a:rPr lang="en-US" dirty="0"/>
              <a:t>WS-</a:t>
            </a:r>
            <a:r>
              <a:rPr lang="en-US" dirty="0" err="1"/>
              <a:t>BaseNotification</a:t>
            </a:r>
            <a:endParaRPr lang="en-US" dirty="0"/>
          </a:p>
          <a:p>
            <a:pPr lvl="1"/>
            <a:r>
              <a:rPr lang="en-US" dirty="0"/>
              <a:t>SOAP</a:t>
            </a:r>
          </a:p>
          <a:p>
            <a:pPr lvl="1"/>
            <a:r>
              <a:rPr lang="en-US" dirty="0"/>
              <a:t>Web Services Description Language</a:t>
            </a:r>
          </a:p>
          <a:p>
            <a:pPr lvl="1"/>
            <a:r>
              <a:rPr lang="en-US" dirty="0"/>
              <a:t>Grid Security Infrastructure (GSI</a:t>
            </a:r>
            <a:r>
              <a:rPr lang="en-US" dirty="0" smtClean="0"/>
              <a:t>)</a:t>
            </a:r>
          </a:p>
          <a:p>
            <a:r>
              <a:rPr lang="en-US" dirty="0" smtClean="0"/>
              <a:t>Globus Online (layer 10) started as part of Globus Toolkit</a:t>
            </a:r>
          </a:p>
          <a:p>
            <a:r>
              <a:rPr lang="en-US" dirty="0"/>
              <a:t>GRAM (Grid Resource Allocation Manager</a:t>
            </a:r>
            <a:r>
              <a:rPr lang="en-US" dirty="0" smtClean="0"/>
              <a:t>) is a major component of GT as are Security, information systems and distributed data management</a:t>
            </a:r>
            <a:endParaRPr lang="en-US" dirty="0"/>
          </a:p>
        </p:txBody>
      </p:sp>
      <p:pic>
        <p:nvPicPr>
          <p:cNvPr id="1026" name="Picture 2" descr="http://toolkit.globus.org/img/header/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86" y="42595"/>
            <a:ext cx="96202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6414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HPC Pilot Jobs</a:t>
            </a:r>
            <a:endParaRPr lang="en-US" dirty="0"/>
          </a:p>
        </p:txBody>
      </p:sp>
      <p:sp>
        <p:nvSpPr>
          <p:cNvPr id="3" name="Content Placeholder 2"/>
          <p:cNvSpPr>
            <a:spLocks noGrp="1"/>
          </p:cNvSpPr>
          <p:nvPr>
            <p:ph idx="1"/>
          </p:nvPr>
        </p:nvSpPr>
        <p:spPr>
          <a:xfrm>
            <a:off x="0" y="1751038"/>
            <a:ext cx="9144000" cy="5106962"/>
          </a:xfrm>
        </p:spPr>
        <p:txBody>
          <a:bodyPr>
            <a:normAutofit fontScale="70000" lnSpcReduction="20000"/>
          </a:bodyPr>
          <a:lstStyle/>
          <a:p>
            <a:r>
              <a:rPr lang="en-US" dirty="0">
                <a:hlinkClick r:id="rId2"/>
              </a:rPr>
              <a:t>http://</a:t>
            </a:r>
            <a:r>
              <a:rPr lang="en-US" dirty="0" smtClean="0">
                <a:hlinkClick r:id="rId2"/>
              </a:rPr>
              <a:t>en.wikipedia.org/wiki/Pilot_job</a:t>
            </a:r>
            <a:endParaRPr lang="en-US" dirty="0" smtClean="0"/>
          </a:p>
          <a:p>
            <a:r>
              <a:rPr lang="en-US" dirty="0" smtClean="0"/>
              <a:t>A pilot </a:t>
            </a:r>
            <a:r>
              <a:rPr lang="en-US" dirty="0"/>
              <a:t>job is a type of multilevel scheduling, in which a resource is acquired by an application so that the application can schedule work into that resource directly, rather than going through a local job scheduler, which might lead to queue waits for each work unit. </a:t>
            </a:r>
            <a:endParaRPr lang="en-US" dirty="0" smtClean="0"/>
          </a:p>
          <a:p>
            <a:r>
              <a:rPr lang="en-US" dirty="0" smtClean="0"/>
              <a:t>This </a:t>
            </a:r>
            <a:r>
              <a:rPr lang="en-US" dirty="0"/>
              <a:t>term comes from the Condor High-Throughput Computing System, in which Condor </a:t>
            </a:r>
            <a:r>
              <a:rPr lang="en-US" dirty="0" err="1" smtClean="0"/>
              <a:t>GlideIns</a:t>
            </a:r>
            <a:r>
              <a:rPr lang="en-US" dirty="0" smtClean="0"/>
              <a:t> </a:t>
            </a:r>
            <a:r>
              <a:rPr lang="en-US" dirty="0"/>
              <a:t>provides this functionality. Other examples of pilot jobs are: the </a:t>
            </a:r>
            <a:r>
              <a:rPr lang="en-US" dirty="0" err="1"/>
              <a:t>BigJob</a:t>
            </a:r>
            <a:r>
              <a:rPr lang="en-US" dirty="0"/>
              <a:t> implemented in </a:t>
            </a:r>
            <a:r>
              <a:rPr lang="en-US" dirty="0" smtClean="0"/>
              <a:t>SAGA (layer 7), Swift </a:t>
            </a:r>
            <a:r>
              <a:rPr lang="en-US" dirty="0"/>
              <a:t>Coasters as part of the </a:t>
            </a:r>
            <a:r>
              <a:rPr lang="en-US" dirty="0" smtClean="0"/>
              <a:t>Swift </a:t>
            </a:r>
            <a:r>
              <a:rPr lang="en-US" dirty="0"/>
              <a:t>parallel scripting system, the </a:t>
            </a:r>
            <a:r>
              <a:rPr lang="en-US" dirty="0" err="1" smtClean="0"/>
              <a:t>Falkon</a:t>
            </a:r>
            <a:r>
              <a:rPr lang="en-US" dirty="0" smtClean="0"/>
              <a:t> </a:t>
            </a:r>
            <a:r>
              <a:rPr lang="en-US" dirty="0"/>
              <a:t>lightweight task execution framework, and </a:t>
            </a:r>
            <a:r>
              <a:rPr lang="en-US" dirty="0" err="1"/>
              <a:t>HTCaaS</a:t>
            </a:r>
            <a:r>
              <a:rPr lang="en-US" smtClean="0"/>
              <a:t>.</a:t>
            </a:r>
          </a:p>
          <a:p>
            <a:r>
              <a:rPr lang="en-US" smtClean="0"/>
              <a:t> </a:t>
            </a:r>
            <a:r>
              <a:rPr lang="en-US" dirty="0" smtClean="0"/>
              <a:t>Pilot </a:t>
            </a:r>
            <a:r>
              <a:rPr lang="en-US" dirty="0"/>
              <a:t>jobs are most often used on systems that have queues, as part of their purpose is, in some sense, to avoid multiple waits in these queues. </a:t>
            </a:r>
            <a:endParaRPr lang="en-US" dirty="0" smtClean="0"/>
          </a:p>
          <a:p>
            <a:r>
              <a:rPr lang="en-US" dirty="0" smtClean="0"/>
              <a:t>These </a:t>
            </a:r>
            <a:r>
              <a:rPr lang="en-US" dirty="0"/>
              <a:t>are most often found in parallel computing systems, but pilot jobs are usually part of a distributed application, and are many times associated with Many-task </a:t>
            </a:r>
            <a:r>
              <a:rPr lang="en-US" dirty="0" smtClean="0"/>
              <a:t>and High Throughput computing.</a:t>
            </a:r>
          </a:p>
          <a:p>
            <a:r>
              <a:rPr lang="en-US" dirty="0" smtClean="0"/>
              <a:t>Can be extended as in Pilot Data which are abstractions allowing interoperability by disassociating user of data from controller of data</a:t>
            </a:r>
            <a:endParaRPr lang="en-US" dirty="0"/>
          </a:p>
        </p:txBody>
      </p:sp>
    </p:spTree>
    <p:extLst>
      <p:ext uri="{BB962C8B-B14F-4D97-AF65-F5344CB8AC3E}">
        <p14:creationId xmlns:p14="http://schemas.microsoft.com/office/powerpoint/2010/main" val="8892605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b="1" dirty="0">
                <a:solidFill>
                  <a:srgbClr val="FF0000"/>
                </a:solidFill>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dirty="0">
                <a:latin typeface="Calibri" panose="020F0502020204030204" pitchFamily="34" charset="0"/>
              </a:rPr>
              <a:t>In-memory </a:t>
            </a:r>
            <a:r>
              <a:rPr lang="en-US" sz="1800" dirty="0" err="1">
                <a:latin typeface="Calibri" panose="020F0502020204030204" pitchFamily="34" charset="0"/>
              </a:rPr>
              <a:t>databases&amp;caches</a:t>
            </a:r>
            <a:r>
              <a:rPr lang="en-US" sz="1800" dirty="0">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329235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570"/>
            <a:ext cx="6575367" cy="892011"/>
          </a:xfrm>
        </p:spPr>
        <p:txBody>
          <a:bodyPr>
            <a:normAutofit fontScale="90000"/>
          </a:bodyPr>
          <a:lstStyle/>
          <a:p>
            <a:r>
              <a:rPr lang="en-US" b="1" dirty="0" smtClean="0"/>
              <a:t>Hadoop YARN</a:t>
            </a:r>
            <a:br>
              <a:rPr lang="en-US" b="1" dirty="0" smtClean="0"/>
            </a:br>
            <a:r>
              <a:rPr lang="en-US" b="1" dirty="0" smtClean="0"/>
              <a:t>Google Omega, </a:t>
            </a:r>
            <a:r>
              <a:rPr lang="en-US" b="1" dirty="0" err="1" smtClean="0"/>
              <a:t>FaceBook</a:t>
            </a:r>
            <a:r>
              <a:rPr lang="en-US" b="1" dirty="0" smtClean="0"/>
              <a:t> Corona</a:t>
            </a:r>
            <a:endParaRPr lang="en-US" b="1" dirty="0"/>
          </a:p>
        </p:txBody>
      </p:sp>
      <p:sp>
        <p:nvSpPr>
          <p:cNvPr id="3" name="Content Placeholder 2"/>
          <p:cNvSpPr>
            <a:spLocks noGrp="1"/>
          </p:cNvSpPr>
          <p:nvPr>
            <p:ph idx="1"/>
          </p:nvPr>
        </p:nvSpPr>
        <p:spPr>
          <a:xfrm>
            <a:off x="0" y="1265339"/>
            <a:ext cx="9144000" cy="5582151"/>
          </a:xfrm>
        </p:spPr>
        <p:txBody>
          <a:bodyPr>
            <a:normAutofit fontScale="85000" lnSpcReduction="10000"/>
          </a:bodyPr>
          <a:lstStyle/>
          <a:p>
            <a:r>
              <a:rPr lang="en-US" sz="2400" dirty="0">
                <a:hlinkClick r:id="rId2"/>
              </a:rPr>
              <a:t>http://</a:t>
            </a:r>
            <a:r>
              <a:rPr lang="en-US" sz="2400" dirty="0" smtClean="0">
                <a:hlinkClick r:id="rId2"/>
              </a:rPr>
              <a:t>hadoop.apache.org/docs/r2.5.1/hadoop-yarn/hadoop-yarn-site/YARN.html</a:t>
            </a:r>
            <a:r>
              <a:rPr lang="en-US" sz="2400" dirty="0" smtClean="0"/>
              <a:t> </a:t>
            </a:r>
          </a:p>
          <a:p>
            <a:r>
              <a:rPr lang="en-US" sz="2400" dirty="0" smtClean="0"/>
              <a:t>Apache </a:t>
            </a:r>
            <a:r>
              <a:rPr lang="en-US" sz="2400" dirty="0"/>
              <a:t>Hadoop YARN (Yet Another Resource Negotiator) came about as part of a major redesign of Hadoop in 2011 to address some of its limitations.  The resource management and </a:t>
            </a:r>
            <a:r>
              <a:rPr lang="en-US" sz="2400" dirty="0" smtClean="0"/>
              <a:t>the job scheduling and monitoring </a:t>
            </a:r>
            <a:r>
              <a:rPr lang="en-US" sz="2400" dirty="0"/>
              <a:t>functions, both of which had previously been performed by the Hadoop </a:t>
            </a:r>
            <a:r>
              <a:rPr lang="en-US" sz="2400" dirty="0" err="1"/>
              <a:t>JobTracker</a:t>
            </a:r>
            <a:r>
              <a:rPr lang="en-US" sz="2400" dirty="0"/>
              <a:t>, were implemented through the </a:t>
            </a:r>
            <a:r>
              <a:rPr lang="en-US" sz="2400" dirty="0" err="1"/>
              <a:t>ResourceManager</a:t>
            </a:r>
            <a:r>
              <a:rPr lang="en-US" sz="2400" dirty="0"/>
              <a:t>, </a:t>
            </a:r>
            <a:r>
              <a:rPr lang="en-US" sz="2400" dirty="0" err="1"/>
              <a:t>ApplicationMaster</a:t>
            </a:r>
            <a:r>
              <a:rPr lang="en-US" sz="2400" dirty="0"/>
              <a:t> and </a:t>
            </a:r>
            <a:r>
              <a:rPr lang="en-US" sz="2400" dirty="0" err="1"/>
              <a:t>NodeManager</a:t>
            </a:r>
            <a:r>
              <a:rPr lang="en-US" sz="2400" dirty="0"/>
              <a:t> processes within YARN.   </a:t>
            </a:r>
          </a:p>
          <a:p>
            <a:r>
              <a:rPr lang="en-US" sz="2400" dirty="0"/>
              <a:t>YARN has made it possible to use Hadoop for non-MapReduce jobs.  It also eliminates the acknowledged performance bottleneck associated with the </a:t>
            </a:r>
            <a:r>
              <a:rPr lang="en-US" sz="2400" dirty="0" err="1"/>
              <a:t>JobTracker</a:t>
            </a:r>
            <a:r>
              <a:rPr lang="en-US" sz="2400" dirty="0"/>
              <a:t> of the previous Hadoop releases, allowing more scalability.</a:t>
            </a:r>
          </a:p>
          <a:p>
            <a:r>
              <a:rPr lang="en-US" sz="2400" dirty="0"/>
              <a:t>YARN, which has been a sub-project of Apache Hadoop since 2012, represents a key point in Hadoop’s evolution, but it also adds additional complexity to a development environment which was already considered challenging to use. </a:t>
            </a:r>
            <a:endParaRPr lang="en-US" sz="2400" dirty="0" smtClean="0"/>
          </a:p>
          <a:p>
            <a:r>
              <a:rPr lang="en-US" sz="2400" dirty="0"/>
              <a:t>Facebook Corona </a:t>
            </a:r>
            <a:r>
              <a:rPr lang="en-US" sz="2400" dirty="0">
                <a:hlinkClick r:id="rId3"/>
              </a:rPr>
              <a:t>https://</a:t>
            </a:r>
            <a:r>
              <a:rPr lang="en-US" sz="2400" dirty="0" smtClean="0">
                <a:hlinkClick r:id="rId3"/>
              </a:rPr>
              <a:t>www.facebook.com/notes/facebook-engineering/under-the-hood-scheduling-mapreduce-jobs-more-efficiently-with-corona/10151142560538920</a:t>
            </a:r>
            <a:endParaRPr lang="en-US" sz="2400" dirty="0" smtClean="0"/>
          </a:p>
          <a:p>
            <a:r>
              <a:rPr lang="en-US" sz="2400" dirty="0"/>
              <a:t>Google Omega </a:t>
            </a:r>
            <a:r>
              <a:rPr lang="en-US" sz="2400" dirty="0">
                <a:hlinkClick r:id="rId4"/>
              </a:rPr>
              <a:t>http://</a:t>
            </a:r>
            <a:r>
              <a:rPr lang="en-US" sz="2400" dirty="0" smtClean="0">
                <a:hlinkClick r:id="rId4"/>
              </a:rPr>
              <a:t>eurosys2013.tudos.org/wp-content/uploads/2013/paper/Schwarzkopf.pdf</a:t>
            </a:r>
            <a:r>
              <a:rPr lang="en-US" sz="2400" dirty="0" smtClean="0"/>
              <a:t> </a:t>
            </a:r>
            <a:endParaRPr lang="en-US" sz="2400" dirty="0"/>
          </a:p>
        </p:txBody>
      </p:sp>
    </p:spTree>
    <p:extLst>
      <p:ext uri="{BB962C8B-B14F-4D97-AF65-F5344CB8AC3E}">
        <p14:creationId xmlns:p14="http://schemas.microsoft.com/office/powerpoint/2010/main" val="2807343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747280"/>
          </a:xfrm>
        </p:spPr>
        <p:txBody>
          <a:bodyPr/>
          <a:lstStyle/>
          <a:p>
            <a:r>
              <a:rPr lang="en-US" dirty="0" smtClean="0"/>
              <a:t>More on Yarn</a:t>
            </a:r>
            <a:endParaRPr lang="en-US" dirty="0"/>
          </a:p>
        </p:txBody>
      </p:sp>
      <p:sp>
        <p:nvSpPr>
          <p:cNvPr id="3" name="Content Placeholder 2"/>
          <p:cNvSpPr>
            <a:spLocks noGrp="1"/>
          </p:cNvSpPr>
          <p:nvPr>
            <p:ph idx="1"/>
          </p:nvPr>
        </p:nvSpPr>
        <p:spPr>
          <a:xfrm>
            <a:off x="0" y="577312"/>
            <a:ext cx="8229600" cy="2847814"/>
          </a:xfrm>
          <a:ln w="28575">
            <a:solidFill>
              <a:schemeClr val="tx1"/>
            </a:solidFill>
          </a:ln>
        </p:spPr>
        <p:txBody>
          <a:bodyPr>
            <a:normAutofit lnSpcReduction="10000"/>
          </a:bodyPr>
          <a:lstStyle/>
          <a:p>
            <a:r>
              <a:rPr lang="en-US" sz="1600" dirty="0"/>
              <a:t>The </a:t>
            </a:r>
            <a:r>
              <a:rPr lang="en-US" sz="1600" dirty="0" smtClean="0"/>
              <a:t>Yarn </a:t>
            </a:r>
            <a:r>
              <a:rPr lang="en-US" sz="1600" dirty="0" err="1" smtClean="0"/>
              <a:t>ResourceManager</a:t>
            </a:r>
            <a:r>
              <a:rPr lang="en-US" sz="1600" dirty="0" smtClean="0"/>
              <a:t> </a:t>
            </a:r>
            <a:r>
              <a:rPr lang="en-US" sz="1600" dirty="0"/>
              <a:t>has two main components: Scheduler and </a:t>
            </a:r>
            <a:r>
              <a:rPr lang="en-US" sz="1600" dirty="0" err="1"/>
              <a:t>ApplicationsManager</a:t>
            </a:r>
            <a:r>
              <a:rPr lang="en-US" sz="1600" dirty="0" smtClean="0"/>
              <a:t>.</a:t>
            </a:r>
            <a:endParaRPr lang="en-US" sz="1600" dirty="0"/>
          </a:p>
          <a:p>
            <a:r>
              <a:rPr lang="en-US" sz="1600" dirty="0"/>
              <a:t>The Scheduler is responsible for allocating resources to the various running applications subject to familiar constraints of capacities, queues etc. The Scheduler is pure scheduler in the sense that it performs no monitoring or tracking of status for the application. Also, it offers no guarantees about restarting failed tasks either due to application failure or hardware failures. The Scheduler performs its scheduling function based the resource requirements of the applications; it does so based on the abstract notion of a resource Container which incorporates elements such as memory, </a:t>
            </a:r>
            <a:r>
              <a:rPr lang="en-US" sz="1600" dirty="0" err="1"/>
              <a:t>cpu</a:t>
            </a:r>
            <a:r>
              <a:rPr lang="en-US" sz="1600" dirty="0"/>
              <a:t>, disk, network etc. In the first version, only memory is supported</a:t>
            </a:r>
            <a:r>
              <a:rPr lang="en-US" sz="1600" dirty="0" smtClean="0"/>
              <a:t>.</a:t>
            </a:r>
            <a:endParaRPr lang="en-US" sz="1600" dirty="0"/>
          </a:p>
          <a:p>
            <a:r>
              <a:rPr lang="en-US" sz="1600" dirty="0"/>
              <a:t>The Scheduler has a pluggable policy plug-in, which is responsible for partitioning the cluster resources among the various queues, applications etc. The current Map-Reduce schedulers such as the </a:t>
            </a:r>
            <a:r>
              <a:rPr lang="en-US" sz="1600" dirty="0" err="1"/>
              <a:t>CapacityScheduler</a:t>
            </a:r>
            <a:r>
              <a:rPr lang="en-US" sz="1600" dirty="0"/>
              <a:t> and the </a:t>
            </a:r>
            <a:r>
              <a:rPr lang="en-US" sz="1600" dirty="0" err="1"/>
              <a:t>FairScheduler</a:t>
            </a:r>
            <a:r>
              <a:rPr lang="en-US" sz="1600" dirty="0"/>
              <a:t> would be some examples of the plug-in</a:t>
            </a:r>
            <a:r>
              <a:rPr lang="en-US" sz="1600" dirty="0" smtClean="0"/>
              <a:t>.</a:t>
            </a:r>
            <a:endParaRPr lang="en-US" sz="1600" dirty="0"/>
          </a:p>
        </p:txBody>
      </p:sp>
      <p:pic>
        <p:nvPicPr>
          <p:cNvPr id="2050" name="Picture 2" descr="MapReduce NextGen Archite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732" y="3305014"/>
            <a:ext cx="5924550" cy="3667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3476583"/>
            <a:ext cx="4572000" cy="3323987"/>
          </a:xfrm>
          <a:prstGeom prst="rect">
            <a:avLst/>
          </a:prstGeom>
          <a:noFill/>
          <a:ln w="38100">
            <a:solidFill>
              <a:schemeClr val="tx1"/>
            </a:solidFill>
          </a:ln>
        </p:spPr>
        <p:txBody>
          <a:bodyPr wrap="square" rtlCol="0">
            <a:spAutoFit/>
          </a:bodyPr>
          <a:lstStyle/>
          <a:p>
            <a:pPr marL="285750" indent="-285750">
              <a:buFont typeface="Arial" panose="020B0604020202020204" pitchFamily="34" charset="0"/>
              <a:buChar char="•"/>
            </a:pPr>
            <a:r>
              <a:rPr lang="en-US" sz="1400" dirty="0"/>
              <a:t>The </a:t>
            </a:r>
            <a:r>
              <a:rPr lang="en-US" sz="1400" dirty="0" err="1"/>
              <a:t>CapacityScheduler</a:t>
            </a:r>
            <a:r>
              <a:rPr lang="en-US" sz="1400" dirty="0"/>
              <a:t> supports hierarchical queues to allow for more predictable sharing of cluster resources</a:t>
            </a:r>
          </a:p>
          <a:p>
            <a:pPr marL="285750" indent="-285750">
              <a:buFont typeface="Arial" panose="020B0604020202020204" pitchFamily="34" charset="0"/>
              <a:buChar char="•"/>
            </a:pPr>
            <a:r>
              <a:rPr lang="en-US" sz="1400" dirty="0"/>
              <a:t>The </a:t>
            </a:r>
            <a:r>
              <a:rPr lang="en-US" sz="1400" dirty="0" err="1"/>
              <a:t>ApplicationsManager</a:t>
            </a:r>
            <a:r>
              <a:rPr lang="en-US" sz="1400" dirty="0"/>
              <a:t> is responsible for accepting job-submissions, negotiating the first container for executing the application specific </a:t>
            </a:r>
            <a:r>
              <a:rPr lang="en-US" sz="1400" dirty="0" err="1"/>
              <a:t>ApplicationMaster</a:t>
            </a:r>
            <a:r>
              <a:rPr lang="en-US" sz="1400" dirty="0"/>
              <a:t> and provides the service for restarting the </a:t>
            </a:r>
            <a:r>
              <a:rPr lang="en-US" sz="1400" dirty="0" err="1"/>
              <a:t>ApplicationMaster</a:t>
            </a:r>
            <a:r>
              <a:rPr lang="en-US" sz="1400" dirty="0"/>
              <a:t> container on failure.</a:t>
            </a:r>
          </a:p>
          <a:p>
            <a:pPr marL="285750" indent="-285750">
              <a:buFont typeface="Arial" panose="020B0604020202020204" pitchFamily="34" charset="0"/>
              <a:buChar char="•"/>
            </a:pPr>
            <a:r>
              <a:rPr lang="en-US" sz="1400" dirty="0"/>
              <a:t>The </a:t>
            </a:r>
            <a:r>
              <a:rPr lang="en-US" sz="1400" dirty="0" err="1"/>
              <a:t>NodeManager</a:t>
            </a:r>
            <a:r>
              <a:rPr lang="en-US" sz="1400" dirty="0"/>
              <a:t> is the per-machine framework agent who is responsible for containers, monitoring their resource usage (</a:t>
            </a:r>
            <a:r>
              <a:rPr lang="en-US" sz="1400" dirty="0" err="1"/>
              <a:t>cpu</a:t>
            </a:r>
            <a:r>
              <a:rPr lang="en-US" sz="1400" dirty="0"/>
              <a:t>, memory, disk, network) and reporting the same to the </a:t>
            </a:r>
            <a:r>
              <a:rPr lang="en-US" sz="1400" dirty="0" err="1"/>
              <a:t>ResourceManager</a:t>
            </a:r>
            <a:r>
              <a:rPr lang="en-US" sz="1400" dirty="0"/>
              <a:t>/Scheduler.</a:t>
            </a:r>
          </a:p>
          <a:p>
            <a:pPr marL="285750" indent="-285750">
              <a:buFont typeface="Arial" panose="020B0604020202020204" pitchFamily="34" charset="0"/>
              <a:buChar char="•"/>
            </a:pPr>
            <a:r>
              <a:rPr lang="en-US" sz="1400" dirty="0"/>
              <a:t>The per-application </a:t>
            </a:r>
            <a:r>
              <a:rPr lang="en-US" sz="1400" dirty="0" err="1"/>
              <a:t>ApplicationMaster</a:t>
            </a:r>
            <a:r>
              <a:rPr lang="en-US" sz="1400" dirty="0"/>
              <a:t> has the responsibility of negotiating appropriate resource containers from the Scheduler, tracking their status and monitoring for progress</a:t>
            </a:r>
            <a:r>
              <a:rPr lang="en-US" sz="1400" dirty="0" smtClean="0"/>
              <a:t>.</a:t>
            </a:r>
            <a:endParaRPr lang="en-US" sz="1400" dirty="0"/>
          </a:p>
        </p:txBody>
      </p:sp>
    </p:spTree>
    <p:extLst>
      <p:ext uri="{BB962C8B-B14F-4D97-AF65-F5344CB8AC3E}">
        <p14:creationId xmlns:p14="http://schemas.microsoft.com/office/powerpoint/2010/main" val="2962971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Llama</a:t>
            </a:r>
            <a:endParaRPr lang="en-US" dirty="0"/>
          </a:p>
        </p:txBody>
      </p:sp>
      <p:sp>
        <p:nvSpPr>
          <p:cNvPr id="3" name="Content Placeholder 2"/>
          <p:cNvSpPr>
            <a:spLocks noGrp="1"/>
          </p:cNvSpPr>
          <p:nvPr>
            <p:ph idx="1"/>
          </p:nvPr>
        </p:nvSpPr>
        <p:spPr>
          <a:xfrm>
            <a:off x="0" y="856212"/>
            <a:ext cx="9144000" cy="5877097"/>
          </a:xfrm>
        </p:spPr>
        <p:txBody>
          <a:bodyPr>
            <a:normAutofit lnSpcReduction="10000"/>
          </a:bodyPr>
          <a:lstStyle/>
          <a:p>
            <a:r>
              <a:rPr lang="en-US" sz="2800" dirty="0" smtClean="0"/>
              <a:t>Open Source </a:t>
            </a:r>
            <a:r>
              <a:rPr lang="en-US" sz="2800" dirty="0" smtClean="0">
                <a:hlinkClick r:id="rId2"/>
              </a:rPr>
              <a:t>http</a:t>
            </a:r>
            <a:r>
              <a:rPr lang="en-US" sz="2800" dirty="0">
                <a:hlinkClick r:id="rId2"/>
              </a:rPr>
              <a:t>://cloudera.github.io/llama</a:t>
            </a:r>
            <a:r>
              <a:rPr lang="en-US" sz="2800" dirty="0" smtClean="0">
                <a:hlinkClick r:id="rId2"/>
              </a:rPr>
              <a:t>/</a:t>
            </a:r>
            <a:endParaRPr lang="en-US" sz="2800" dirty="0" smtClean="0"/>
          </a:p>
          <a:p>
            <a:r>
              <a:rPr lang="en-US" sz="2800" dirty="0"/>
              <a:t>Llama (</a:t>
            </a:r>
            <a:r>
              <a:rPr lang="en-US" sz="2800" b="1" dirty="0"/>
              <a:t>Low Latency Application </a:t>
            </a:r>
            <a:r>
              <a:rPr lang="en-US" sz="2800" b="1" dirty="0" smtClean="0"/>
              <a:t>Master</a:t>
            </a:r>
            <a:r>
              <a:rPr lang="en-US" sz="2800" dirty="0" smtClean="0"/>
              <a:t>) is </a:t>
            </a:r>
            <a:r>
              <a:rPr lang="en-US" sz="2800" dirty="0"/>
              <a:t>a </a:t>
            </a:r>
            <a:r>
              <a:rPr lang="en-US" sz="2800" dirty="0" smtClean="0"/>
              <a:t>tool from </a:t>
            </a:r>
            <a:r>
              <a:rPr lang="en-US" sz="2800" dirty="0" err="1" smtClean="0"/>
              <a:t>Cloudera</a:t>
            </a:r>
            <a:r>
              <a:rPr lang="en-US" sz="2800" dirty="0" smtClean="0"/>
              <a:t> that is used to interface between Impala and Yarn</a:t>
            </a:r>
          </a:p>
          <a:p>
            <a:r>
              <a:rPr lang="en-US" sz="2800" dirty="0" smtClean="0"/>
              <a:t>Llama acquires processes from yarn but manages them as long lived and able to be switched between different services</a:t>
            </a:r>
          </a:p>
          <a:p>
            <a:r>
              <a:rPr lang="en-US" sz="2800" dirty="0" smtClean="0"/>
              <a:t>This allows Impala to run </a:t>
            </a:r>
            <a:r>
              <a:rPr lang="en-US" sz="2800" dirty="0"/>
              <a:t>1000s of concurrent queries, many of them running with few-seconds (and even sub-second) latencies</a:t>
            </a:r>
            <a:r>
              <a:rPr lang="en-US" sz="2800" dirty="0" smtClean="0"/>
              <a:t>.</a:t>
            </a:r>
          </a:p>
          <a:p>
            <a:r>
              <a:rPr lang="en-US" sz="2800" dirty="0" smtClean="0"/>
              <a:t>Note the first </a:t>
            </a:r>
            <a:r>
              <a:rPr lang="en-US" sz="2800" dirty="0"/>
              <a:t>application master created from a client process takes around 900 </a:t>
            </a:r>
            <a:r>
              <a:rPr lang="en-US" sz="2800" dirty="0" err="1"/>
              <a:t>ms</a:t>
            </a:r>
            <a:r>
              <a:rPr lang="en-US" sz="2800" dirty="0"/>
              <a:t> to be ready to submit resource requests. </a:t>
            </a:r>
            <a:r>
              <a:rPr lang="en-US" sz="2800" dirty="0" smtClean="0"/>
              <a:t>However subsequent </a:t>
            </a:r>
            <a:r>
              <a:rPr lang="en-US" sz="2800" dirty="0"/>
              <a:t>application masters created from the same client process take a mean of 20 </a:t>
            </a:r>
            <a:r>
              <a:rPr lang="en-US" sz="2800" dirty="0" err="1"/>
              <a:t>ms.</a:t>
            </a:r>
            <a:r>
              <a:rPr lang="en-US" sz="2800" dirty="0"/>
              <a:t> </a:t>
            </a:r>
            <a:r>
              <a:rPr lang="en-US" sz="2800" dirty="0" smtClean="0"/>
              <a:t>Llama allows one to exploit this low latency</a:t>
            </a:r>
            <a:endParaRPr lang="en-US" sz="2800" dirty="0"/>
          </a:p>
        </p:txBody>
      </p:sp>
    </p:spTree>
    <p:extLst>
      <p:ext uri="{BB962C8B-B14F-4D97-AF65-F5344CB8AC3E}">
        <p14:creationId xmlns:p14="http://schemas.microsoft.com/office/powerpoint/2010/main" val="531064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49065"/>
          </a:xfrm>
        </p:spPr>
        <p:txBody>
          <a:bodyPr/>
          <a:lstStyle/>
          <a:p>
            <a:r>
              <a:rPr lang="en-US" dirty="0" smtClean="0"/>
              <a:t>Apache </a:t>
            </a:r>
            <a:r>
              <a:rPr lang="en-US" dirty="0" err="1" smtClean="0"/>
              <a:t>Mesos</a:t>
            </a:r>
            <a:endParaRPr lang="en-US" dirty="0"/>
          </a:p>
        </p:txBody>
      </p:sp>
      <p:sp>
        <p:nvSpPr>
          <p:cNvPr id="3" name="Content Placeholder 2"/>
          <p:cNvSpPr>
            <a:spLocks noGrp="1"/>
          </p:cNvSpPr>
          <p:nvPr>
            <p:ph idx="1"/>
          </p:nvPr>
        </p:nvSpPr>
        <p:spPr>
          <a:xfrm>
            <a:off x="148440" y="843148"/>
            <a:ext cx="8995559" cy="5818909"/>
          </a:xfrm>
        </p:spPr>
        <p:txBody>
          <a:bodyPr>
            <a:normAutofit fontScale="77500" lnSpcReduction="20000"/>
          </a:bodyPr>
          <a:lstStyle/>
          <a:p>
            <a:r>
              <a:rPr lang="en-US" dirty="0" smtClean="0">
                <a:hlinkClick r:id="rId2"/>
              </a:rPr>
              <a:t>http</a:t>
            </a:r>
            <a:r>
              <a:rPr lang="en-US" dirty="0">
                <a:hlinkClick r:id="rId2"/>
              </a:rPr>
              <a:t>://</a:t>
            </a:r>
            <a:r>
              <a:rPr lang="en-US" dirty="0" smtClean="0">
                <a:hlinkClick r:id="rId2"/>
              </a:rPr>
              <a:t>mesos.apache.org/</a:t>
            </a:r>
            <a:endParaRPr lang="en-US" dirty="0" smtClean="0"/>
          </a:p>
          <a:p>
            <a:r>
              <a:rPr lang="en-US" dirty="0"/>
              <a:t>Apache </a:t>
            </a:r>
            <a:r>
              <a:rPr lang="en-US" dirty="0" err="1"/>
              <a:t>Mesos</a:t>
            </a:r>
            <a:r>
              <a:rPr lang="en-US" dirty="0"/>
              <a:t> is a cluster manager that </a:t>
            </a:r>
            <a:r>
              <a:rPr lang="en-US" dirty="0" smtClean="0"/>
              <a:t>supports and simplifies </a:t>
            </a:r>
            <a:r>
              <a:rPr lang="en-US" dirty="0"/>
              <a:t>the </a:t>
            </a:r>
            <a:r>
              <a:rPr lang="en-US" dirty="0" smtClean="0"/>
              <a:t>process of running </a:t>
            </a:r>
            <a:r>
              <a:rPr lang="en-US" dirty="0"/>
              <a:t>multiple </a:t>
            </a:r>
            <a:r>
              <a:rPr lang="en-US" dirty="0" smtClean="0"/>
              <a:t>Hadoop jobs, </a:t>
            </a:r>
            <a:r>
              <a:rPr lang="en-US" dirty="0"/>
              <a:t>or other high-performance applications, on a dynamically shared pool of </a:t>
            </a:r>
            <a:r>
              <a:rPr lang="en-US" dirty="0" smtClean="0"/>
              <a:t>resources. </a:t>
            </a:r>
          </a:p>
          <a:p>
            <a:r>
              <a:rPr lang="en-US" dirty="0" smtClean="0"/>
              <a:t>Three use cases:</a:t>
            </a:r>
          </a:p>
          <a:p>
            <a:pPr lvl="1"/>
            <a:r>
              <a:rPr lang="en-US" dirty="0" smtClean="0"/>
              <a:t>organizations </a:t>
            </a:r>
            <a:r>
              <a:rPr lang="en-US" dirty="0"/>
              <a:t>that use </a:t>
            </a:r>
            <a:r>
              <a:rPr lang="en-US" dirty="0" smtClean="0"/>
              <a:t>multiple cluster applications </a:t>
            </a:r>
            <a:r>
              <a:rPr lang="en-US" dirty="0"/>
              <a:t>can use </a:t>
            </a:r>
            <a:r>
              <a:rPr lang="en-US" dirty="0" err="1"/>
              <a:t>Mesos</a:t>
            </a:r>
            <a:r>
              <a:rPr lang="en-US" dirty="0"/>
              <a:t> to share nodes between </a:t>
            </a:r>
            <a:r>
              <a:rPr lang="en-US" dirty="0" smtClean="0"/>
              <a:t>them to improve resource utilization as well as simplify system administration </a:t>
            </a:r>
          </a:p>
          <a:p>
            <a:pPr lvl="1"/>
            <a:r>
              <a:rPr lang="en-US" dirty="0" smtClean="0"/>
              <a:t>Provide </a:t>
            </a:r>
            <a:r>
              <a:rPr lang="en-US" dirty="0"/>
              <a:t>a common interface </a:t>
            </a:r>
            <a:r>
              <a:rPr lang="en-US" dirty="0" smtClean="0"/>
              <a:t>for many cluster </a:t>
            </a:r>
            <a:r>
              <a:rPr lang="en-US" dirty="0"/>
              <a:t>programming frameworks </a:t>
            </a:r>
            <a:r>
              <a:rPr lang="en-US" dirty="0" smtClean="0"/>
              <a:t>(Apache </a:t>
            </a:r>
            <a:r>
              <a:rPr lang="en-US" dirty="0"/>
              <a:t>Hama, Microsoft Dryad, and Google's </a:t>
            </a:r>
            <a:r>
              <a:rPr lang="en-US" dirty="0" err="1"/>
              <a:t>Pregel</a:t>
            </a:r>
            <a:r>
              <a:rPr lang="en-US" dirty="0"/>
              <a:t> and </a:t>
            </a:r>
            <a:r>
              <a:rPr lang="en-US" dirty="0" smtClean="0"/>
              <a:t>Caffeine) </a:t>
            </a:r>
          </a:p>
          <a:p>
            <a:pPr lvl="1"/>
            <a:r>
              <a:rPr lang="en-US" dirty="0" smtClean="0"/>
              <a:t>Allow multiple </a:t>
            </a:r>
            <a:r>
              <a:rPr lang="en-US" dirty="0"/>
              <a:t>instances of a</a:t>
            </a:r>
            <a:r>
              <a:rPr lang="en-US" dirty="0" smtClean="0"/>
              <a:t> </a:t>
            </a:r>
            <a:r>
              <a:rPr lang="en-US" dirty="0"/>
              <a:t>framework on the same cluster, </a:t>
            </a:r>
            <a:r>
              <a:rPr lang="en-US" dirty="0" smtClean="0"/>
              <a:t>to support workload </a:t>
            </a:r>
            <a:r>
              <a:rPr lang="en-US" dirty="0"/>
              <a:t>isolation </a:t>
            </a:r>
            <a:r>
              <a:rPr lang="en-US" dirty="0" smtClean="0"/>
              <a:t>and allow </a:t>
            </a:r>
            <a:r>
              <a:rPr lang="en-US" dirty="0"/>
              <a:t>incremental deployment of </a:t>
            </a:r>
            <a:r>
              <a:rPr lang="en-US" dirty="0" smtClean="0"/>
              <a:t>upgrades</a:t>
            </a:r>
            <a:endParaRPr lang="en-US" dirty="0"/>
          </a:p>
          <a:p>
            <a:r>
              <a:rPr lang="en-US" dirty="0" err="1" smtClean="0"/>
              <a:t>Mesos</a:t>
            </a:r>
            <a:r>
              <a:rPr lang="en-US" dirty="0" smtClean="0"/>
              <a:t>, which </a:t>
            </a:r>
            <a:r>
              <a:rPr lang="en-US" dirty="0"/>
              <a:t>started as a research project at UC Berkeley, </a:t>
            </a:r>
            <a:r>
              <a:rPr lang="en-US" dirty="0" smtClean="0"/>
              <a:t>became an Apache incubator project in 2011 and has since graduated to a top level project.</a:t>
            </a:r>
            <a:endParaRPr lang="en-US" dirty="0"/>
          </a:p>
        </p:txBody>
      </p:sp>
    </p:spTree>
    <p:extLst>
      <p:ext uri="{BB962C8B-B14F-4D97-AF65-F5344CB8AC3E}">
        <p14:creationId xmlns:p14="http://schemas.microsoft.com/office/powerpoint/2010/main" val="31390604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Helix (LinkedIn)</a:t>
            </a:r>
            <a:endParaRPr lang="en-US" dirty="0"/>
          </a:p>
        </p:txBody>
      </p:sp>
      <p:sp>
        <p:nvSpPr>
          <p:cNvPr id="3" name="Content Placeholder 2"/>
          <p:cNvSpPr>
            <a:spLocks noGrp="1"/>
          </p:cNvSpPr>
          <p:nvPr>
            <p:ph idx="1"/>
          </p:nvPr>
        </p:nvSpPr>
        <p:spPr>
          <a:xfrm>
            <a:off x="0" y="1462813"/>
            <a:ext cx="9144000" cy="5250668"/>
          </a:xfrm>
        </p:spPr>
        <p:txBody>
          <a:bodyPr>
            <a:normAutofit fontScale="70000" lnSpcReduction="20000"/>
          </a:bodyPr>
          <a:lstStyle/>
          <a:p>
            <a:r>
              <a:rPr lang="en-US" dirty="0"/>
              <a:t>Apache Helix </a:t>
            </a:r>
            <a:r>
              <a:rPr lang="en-US" dirty="0">
                <a:hlinkClick r:id="rId2"/>
              </a:rPr>
              <a:t>http://</a:t>
            </a:r>
            <a:r>
              <a:rPr lang="en-US" dirty="0" smtClean="0">
                <a:hlinkClick r:id="rId2"/>
              </a:rPr>
              <a:t>data.linkedin.com/opensource/helix</a:t>
            </a:r>
            <a:r>
              <a:rPr lang="en-US" dirty="0" smtClean="0"/>
              <a:t>  </a:t>
            </a:r>
            <a:r>
              <a:rPr lang="en-US" dirty="0"/>
              <a:t>is a generic cluster management framework used for the automatic management of partitioned, replicated and distributed resources hosted on a cluster of nodes. Helix provides the following features</a:t>
            </a:r>
            <a:r>
              <a:rPr lang="en-US" dirty="0" smtClean="0"/>
              <a:t>:</a:t>
            </a:r>
            <a:endParaRPr lang="en-US" dirty="0"/>
          </a:p>
          <a:p>
            <a:pPr lvl="1"/>
            <a:r>
              <a:rPr lang="en-US" dirty="0"/>
              <a:t>Automatic assignment of resource/partition to nodes</a:t>
            </a:r>
          </a:p>
          <a:p>
            <a:pPr lvl="1"/>
            <a:r>
              <a:rPr lang="en-US" dirty="0"/>
              <a:t>Node failure detection and recovery</a:t>
            </a:r>
          </a:p>
          <a:p>
            <a:pPr lvl="1"/>
            <a:r>
              <a:rPr lang="en-US" dirty="0"/>
              <a:t>Dynamic addition of Resources</a:t>
            </a:r>
          </a:p>
          <a:p>
            <a:pPr lvl="1"/>
            <a:r>
              <a:rPr lang="en-US" dirty="0"/>
              <a:t>Dynamic addition of nodes to the cluster</a:t>
            </a:r>
          </a:p>
          <a:p>
            <a:pPr lvl="1"/>
            <a:r>
              <a:rPr lang="en-US" dirty="0"/>
              <a:t>Pluggable distributed state machine to manage the state of a resource via state transitions</a:t>
            </a:r>
          </a:p>
          <a:p>
            <a:pPr lvl="1"/>
            <a:r>
              <a:rPr lang="en-US" dirty="0"/>
              <a:t>Automatic load balancing and throttling of </a:t>
            </a:r>
            <a:r>
              <a:rPr lang="en-US" dirty="0" smtClean="0"/>
              <a:t>transitions</a:t>
            </a:r>
          </a:p>
          <a:p>
            <a:r>
              <a:rPr lang="en-US" dirty="0"/>
              <a:t>Helix manages the state of a resource by supporting a pluggable distributed state machine. One can define the state machine table along with the constraints for each </a:t>
            </a:r>
            <a:r>
              <a:rPr lang="en-US" dirty="0" smtClean="0"/>
              <a:t>state. Here </a:t>
            </a:r>
            <a:r>
              <a:rPr lang="en-US" dirty="0"/>
              <a:t>are some common state models used:</a:t>
            </a:r>
          </a:p>
          <a:p>
            <a:pPr lvl="1"/>
            <a:r>
              <a:rPr lang="en-US" dirty="0"/>
              <a:t>Master, Slave</a:t>
            </a:r>
          </a:p>
          <a:p>
            <a:pPr lvl="1"/>
            <a:r>
              <a:rPr lang="en-US" dirty="0"/>
              <a:t>Online, Offline</a:t>
            </a:r>
          </a:p>
          <a:p>
            <a:pPr lvl="1"/>
            <a:r>
              <a:rPr lang="en-US" dirty="0"/>
              <a:t>Leader, Standby</a:t>
            </a:r>
          </a:p>
          <a:p>
            <a:endParaRPr lang="en-US" dirty="0"/>
          </a:p>
        </p:txBody>
      </p:sp>
      <p:pic>
        <p:nvPicPr>
          <p:cNvPr id="1026" name="Picture 2" descr="&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197" y="5722880"/>
            <a:ext cx="2266950"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60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8526"/>
            <a:ext cx="5228705" cy="799783"/>
          </a:xfrm>
        </p:spPr>
        <p:txBody>
          <a:bodyPr/>
          <a:lstStyle/>
          <a:p>
            <a:r>
              <a:rPr lang="en-US" dirty="0" smtClean="0"/>
              <a:t>Celery</a:t>
            </a:r>
            <a:endParaRPr lang="en-US" dirty="0"/>
          </a:p>
        </p:txBody>
      </p:sp>
      <p:sp>
        <p:nvSpPr>
          <p:cNvPr id="3" name="Content Placeholder 2"/>
          <p:cNvSpPr>
            <a:spLocks noGrp="1"/>
          </p:cNvSpPr>
          <p:nvPr>
            <p:ph idx="1"/>
          </p:nvPr>
        </p:nvSpPr>
        <p:spPr>
          <a:xfrm>
            <a:off x="0" y="1147156"/>
            <a:ext cx="9144000" cy="5710844"/>
          </a:xfrm>
        </p:spPr>
        <p:txBody>
          <a:bodyPr>
            <a:normAutofit fontScale="92500" lnSpcReduction="10000"/>
          </a:bodyPr>
          <a:lstStyle/>
          <a:p>
            <a:r>
              <a:rPr lang="en-US" sz="2400" dirty="0" smtClean="0"/>
              <a:t>Celery is </a:t>
            </a:r>
            <a:r>
              <a:rPr lang="en-US" sz="2400" dirty="0"/>
              <a:t>an asynchronous task queue/job </a:t>
            </a:r>
            <a:r>
              <a:rPr lang="en-US" sz="2400" dirty="0" smtClean="0"/>
              <a:t>queue</a:t>
            </a:r>
            <a:r>
              <a:rPr lang="en-US" sz="2400" dirty="0"/>
              <a:t> </a:t>
            </a:r>
            <a:r>
              <a:rPr lang="en-US" sz="2400" dirty="0" smtClean="0"/>
              <a:t/>
            </a:r>
            <a:br>
              <a:rPr lang="en-US" sz="2400" dirty="0" smtClean="0"/>
            </a:br>
            <a:r>
              <a:rPr lang="en-US" sz="2400" dirty="0" smtClean="0"/>
              <a:t>environment </a:t>
            </a:r>
            <a:r>
              <a:rPr lang="en-US" sz="2400" dirty="0"/>
              <a:t>based on </a:t>
            </a:r>
            <a:r>
              <a:rPr lang="en-US" sz="2400" dirty="0" err="1"/>
              <a:t>RabbitMQ</a:t>
            </a:r>
            <a:r>
              <a:rPr lang="en-US" sz="2400" dirty="0"/>
              <a:t> or equivalent </a:t>
            </a:r>
            <a:r>
              <a:rPr lang="en-US" sz="2400" dirty="0" smtClean="0"/>
              <a:t/>
            </a:r>
            <a:br>
              <a:rPr lang="en-US" sz="2400" dirty="0" smtClean="0"/>
            </a:br>
            <a:r>
              <a:rPr lang="en-US" sz="2400" dirty="0" smtClean="0"/>
              <a:t>and </a:t>
            </a:r>
            <a:r>
              <a:rPr lang="en-US" sz="2400" dirty="0"/>
              <a:t>written in </a:t>
            </a:r>
            <a:r>
              <a:rPr lang="en-US" sz="2400" dirty="0" smtClean="0"/>
              <a:t>Python </a:t>
            </a:r>
            <a:r>
              <a:rPr lang="en-US" sz="2400" dirty="0" smtClean="0">
                <a:hlinkClick r:id="rId2"/>
              </a:rPr>
              <a:t>http</a:t>
            </a:r>
            <a:r>
              <a:rPr lang="en-US" sz="2400" dirty="0">
                <a:hlinkClick r:id="rId2"/>
              </a:rPr>
              <a:t>://celery.readthedocs.org/en/latest</a:t>
            </a:r>
            <a:r>
              <a:rPr lang="en-US" sz="2400" dirty="0" smtClean="0">
                <a:hlinkClick r:id="rId2"/>
              </a:rPr>
              <a:t>/</a:t>
            </a:r>
            <a:endParaRPr lang="en-US" sz="2400" dirty="0" smtClean="0"/>
          </a:p>
          <a:p>
            <a:r>
              <a:rPr lang="en-US" sz="2400" dirty="0" smtClean="0"/>
              <a:t>Task </a:t>
            </a:r>
            <a:r>
              <a:rPr lang="en-US" sz="2400" dirty="0"/>
              <a:t>queues are used as a mechanism to distribute work across threads or machines.</a:t>
            </a:r>
          </a:p>
          <a:p>
            <a:r>
              <a:rPr lang="en-US" sz="2400" dirty="0"/>
              <a:t>A task queue’s input is a unit of work called a task. Dedicated worker processes constantly monitor task queues for new work to perform.</a:t>
            </a:r>
          </a:p>
          <a:p>
            <a:r>
              <a:rPr lang="en-US" sz="2400" dirty="0"/>
              <a:t>Celery communicates via messages, usually using a broker to mediate between clients and workers. To initiate a task, a client adds a message to the queue, which the broker then delivers to a worker.</a:t>
            </a:r>
          </a:p>
          <a:p>
            <a:r>
              <a:rPr lang="en-US" sz="2400" dirty="0"/>
              <a:t>A Celery system can consist of multiple workers and </a:t>
            </a:r>
            <a:r>
              <a:rPr lang="en-US" sz="2400" dirty="0" smtClean="0"/>
              <a:t>brokers controlled by 1 or more clients, </a:t>
            </a:r>
            <a:r>
              <a:rPr lang="en-US" sz="2400" dirty="0"/>
              <a:t>giving way to high availability and horizontal scaling.</a:t>
            </a:r>
          </a:p>
          <a:p>
            <a:r>
              <a:rPr lang="en-US" sz="2400" dirty="0" smtClean="0"/>
              <a:t>It is used in a similar way to Azure worker roles and </a:t>
            </a:r>
            <a:r>
              <a:rPr lang="en-US" sz="2400" dirty="0"/>
              <a:t>Azure Queues </a:t>
            </a:r>
            <a:r>
              <a:rPr lang="en-US" sz="2400" dirty="0">
                <a:hlinkClick r:id="rId3"/>
              </a:rPr>
              <a:t>http://</a:t>
            </a:r>
            <a:r>
              <a:rPr lang="en-US" sz="2400" dirty="0" smtClean="0">
                <a:hlinkClick r:id="rId3"/>
              </a:rPr>
              <a:t>channel9.msdn.com/Shows/Azure-Friday/Azure-Queues-101-Basics-of-Queues-with-Mark-Simms</a:t>
            </a:r>
            <a:r>
              <a:rPr lang="en-US" sz="2400" dirty="0" smtClean="0"/>
              <a:t> </a:t>
            </a:r>
            <a:endParaRPr lang="en-US" sz="2400" dirty="0"/>
          </a:p>
          <a:p>
            <a:r>
              <a:rPr lang="en-US" sz="2400" dirty="0" smtClean="0"/>
              <a:t>This area called Many task Computing or “farming” or Master (client) – worker pattern</a:t>
            </a:r>
            <a:endParaRPr lang="en-US" sz="2400" dirty="0"/>
          </a:p>
        </p:txBody>
      </p:sp>
    </p:spTree>
    <p:extLst>
      <p:ext uri="{BB962C8B-B14F-4D97-AF65-F5344CB8AC3E}">
        <p14:creationId xmlns:p14="http://schemas.microsoft.com/office/powerpoint/2010/main" val="1134701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214" y="-24176"/>
            <a:ext cx="4497185" cy="1143000"/>
          </a:xfrm>
        </p:spPr>
        <p:txBody>
          <a:bodyPr/>
          <a:lstStyle/>
          <a:p>
            <a:r>
              <a:rPr lang="en-US" dirty="0" smtClean="0"/>
              <a:t>(Open)PBS</a:t>
            </a:r>
            <a:endParaRPr lang="en-US" dirty="0"/>
          </a:p>
        </p:txBody>
      </p:sp>
      <p:sp>
        <p:nvSpPr>
          <p:cNvPr id="3" name="Content Placeholder 2"/>
          <p:cNvSpPr>
            <a:spLocks noGrp="1"/>
          </p:cNvSpPr>
          <p:nvPr>
            <p:ph idx="1"/>
          </p:nvPr>
        </p:nvSpPr>
        <p:spPr>
          <a:xfrm>
            <a:off x="0" y="1697321"/>
            <a:ext cx="9144000" cy="5182223"/>
          </a:xfrm>
        </p:spPr>
        <p:txBody>
          <a:bodyPr>
            <a:normAutofit fontScale="70000" lnSpcReduction="20000"/>
          </a:bodyPr>
          <a:lstStyle/>
          <a:p>
            <a:r>
              <a:rPr lang="en-US" b="1" dirty="0"/>
              <a:t>Portable Batch System </a:t>
            </a:r>
            <a:r>
              <a:rPr lang="en-US" dirty="0"/>
              <a:t>(or simply PBS) is the name of </a:t>
            </a:r>
            <a:r>
              <a:rPr lang="en-US" dirty="0" smtClean="0"/>
              <a:t/>
            </a:r>
            <a:br>
              <a:rPr lang="en-US" dirty="0" smtClean="0"/>
            </a:br>
            <a:r>
              <a:rPr lang="en-US" dirty="0" smtClean="0"/>
              <a:t>computer </a:t>
            </a:r>
            <a:r>
              <a:rPr lang="en-US" dirty="0"/>
              <a:t>software that performs job scheduling. </a:t>
            </a:r>
            <a:r>
              <a:rPr lang="en-US" dirty="0" smtClean="0"/>
              <a:t/>
            </a:r>
            <a:br>
              <a:rPr lang="en-US" dirty="0" smtClean="0"/>
            </a:br>
            <a:r>
              <a:rPr lang="en-US" dirty="0" smtClean="0"/>
              <a:t>Its </a:t>
            </a:r>
            <a:r>
              <a:rPr lang="en-US" dirty="0"/>
              <a:t>primary task is to allocate computational tasks, i.e., batch jobs, among the available computing resources. It is often used in conjunction with UNIX cluster environments</a:t>
            </a:r>
            <a:r>
              <a:rPr lang="en-US" dirty="0" smtClean="0"/>
              <a:t>.</a:t>
            </a:r>
            <a:endParaRPr lang="en-US" dirty="0"/>
          </a:p>
          <a:p>
            <a:r>
              <a:rPr lang="en-US" dirty="0"/>
              <a:t>PBS is supported as a job scheduler mechanism by several meta schedulers including Moab by Cluster Resources (which became Adaptive Computing Enterprises Inc</a:t>
            </a:r>
            <a:r>
              <a:rPr lang="en-US" dirty="0" smtClean="0"/>
              <a:t>.) </a:t>
            </a:r>
            <a:r>
              <a:rPr lang="en-US" dirty="0"/>
              <a:t>and GRAM (Grid Resource Allocation Manager), a component of the Globus Toolkit</a:t>
            </a:r>
            <a:r>
              <a:rPr lang="en-US" dirty="0" smtClean="0"/>
              <a:t>.</a:t>
            </a:r>
          </a:p>
          <a:p>
            <a:r>
              <a:rPr lang="en-US" dirty="0"/>
              <a:t>The following versions of PBS are currently available</a:t>
            </a:r>
            <a:r>
              <a:rPr lang="en-US" dirty="0" smtClean="0"/>
              <a:t>:</a:t>
            </a:r>
            <a:endParaRPr lang="en-US" dirty="0"/>
          </a:p>
          <a:p>
            <a:pPr lvl="1"/>
            <a:r>
              <a:rPr lang="en-US" b="1" dirty="0" err="1"/>
              <a:t>OpenPBS</a:t>
            </a:r>
            <a:r>
              <a:rPr lang="en-US" b="1" dirty="0"/>
              <a:t> </a:t>
            </a:r>
            <a:r>
              <a:rPr lang="en-US" dirty="0"/>
              <a:t>— original open source version released </a:t>
            </a:r>
            <a:r>
              <a:rPr lang="en-US" dirty="0" smtClean="0"/>
              <a:t>in </a:t>
            </a:r>
            <a:r>
              <a:rPr lang="en-US" dirty="0"/>
              <a:t>1998 (not actively </a:t>
            </a:r>
            <a:r>
              <a:rPr lang="en-US" dirty="0" smtClean="0"/>
              <a:t>developed but can </a:t>
            </a:r>
            <a:r>
              <a:rPr lang="en-US" dirty="0"/>
              <a:t>be found at </a:t>
            </a:r>
            <a:r>
              <a:rPr lang="en-US" dirty="0">
                <a:hlinkClick r:id="rId2"/>
              </a:rPr>
              <a:t>http://www.mcs.anl.gov/research/projects/openpbs</a:t>
            </a:r>
            <a:r>
              <a:rPr lang="en-US" dirty="0" smtClean="0">
                <a:hlinkClick r:id="rId2"/>
              </a:rPr>
              <a:t>/</a:t>
            </a:r>
            <a:r>
              <a:rPr lang="en-US" dirty="0" smtClean="0"/>
              <a:t>)</a:t>
            </a:r>
            <a:endParaRPr lang="en-US" dirty="0"/>
          </a:p>
          <a:p>
            <a:pPr lvl="1"/>
            <a:r>
              <a:rPr lang="en-US" b="1" dirty="0"/>
              <a:t>TORQUE </a:t>
            </a:r>
            <a:r>
              <a:rPr lang="en-US" dirty="0"/>
              <a:t>— a fork of </a:t>
            </a:r>
            <a:r>
              <a:rPr lang="en-US" dirty="0" err="1"/>
              <a:t>OpenPBS</a:t>
            </a:r>
            <a:r>
              <a:rPr lang="en-US" dirty="0"/>
              <a:t> that is maintained by Adaptive Computing Enterprises, Inc. (formerly Cluster Resources, Inc</a:t>
            </a:r>
            <a:r>
              <a:rPr lang="en-US" dirty="0" smtClean="0"/>
              <a:t>.). See later slide</a:t>
            </a:r>
            <a:endParaRPr lang="en-US" dirty="0"/>
          </a:p>
          <a:p>
            <a:pPr lvl="1"/>
            <a:r>
              <a:rPr lang="en-US" b="1" dirty="0"/>
              <a:t>PBS Professional (PBS Pro) </a:t>
            </a:r>
            <a:r>
              <a:rPr lang="en-US" dirty="0"/>
              <a:t>— the commercial version of PBS offered by Altair </a:t>
            </a:r>
            <a:r>
              <a:rPr lang="en-US" dirty="0" smtClean="0"/>
              <a:t>Engineering</a:t>
            </a:r>
          </a:p>
          <a:p>
            <a:pPr lvl="1"/>
            <a:r>
              <a:rPr lang="en-US" b="1" dirty="0" err="1" smtClean="0"/>
              <a:t>Slurm</a:t>
            </a:r>
            <a:r>
              <a:rPr lang="en-US" dirty="0" smtClean="0"/>
              <a:t> – see it in next slide</a:t>
            </a:r>
            <a:endParaRPr lang="en-US" dirty="0"/>
          </a:p>
        </p:txBody>
      </p:sp>
      <p:pic>
        <p:nvPicPr>
          <p:cNvPr id="4098" name="Picture 2" descr="indexlogo.jpg (42664 by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62" y="314521"/>
            <a:ext cx="4275108" cy="465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24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IX: Layer 9 &amp;quot;&quot;/&gt;&lt;property id=&quot;20307&quot; value=&quot;522&quot;/&gt;&lt;/object&gt;&lt;object type=&quot;3&quot; unique_id=&quot;330291&quot;&gt;&lt;property id=&quot;20148&quot; value=&quot;5&quot;/&gt;&lt;property id=&quot;20300&quot; value=&quot;Slide 3 - &amp;quot;Hadoop YARN Google Omega, FaceBook Corona&amp;quot;&quot;/&gt;&lt;property id=&quot;20307&quot; value=&quot;616&quot;/&gt;&lt;/object&gt;&lt;object type=&quot;3&quot; unique_id=&quot;340922&quot;&gt;&lt;property id=&quot;20148&quot; value=&quot;5&quot;/&gt;&lt;property id=&quot;20300&quot; value=&quot;Slide 6 - &amp;quot;Apache Mesos&amp;quot;&quot;/&gt;&lt;property id=&quot;20307&quot; value=&quot;684&quot;/&gt;&lt;/object&gt;&lt;object type=&quot;3&quot; unique_id=&quot;381517&quot;&gt;&lt;property id=&quot;20148&quot; value=&quot;5&quot;/&gt;&lt;property id=&quot;20300&quot; value=&quot;Slide 10 - &amp;quot;Slurm&amp;quot;&quot;/&gt;&lt;property id=&quot;20307&quot; value=&quot;779&quot;/&gt;&lt;/object&gt;&lt;object type=&quot;3&quot; unique_id=&quot;381518&quot;&gt;&lt;property id=&quot;20148&quot; value=&quot;5&quot;/&gt;&lt;property id=&quot;20300&quot; value=&quot;Slide 8 - &amp;quot;Celery&amp;quot;&quot;/&gt;&lt;property id=&quot;20307&quot; value=&quot;777&quot;/&gt;&lt;/object&gt;&lt;object type=&quot;3&quot; unique_id=&quot;383663&quot;&gt;&lt;property id=&quot;20148&quot; value=&quot;5&quot;/&gt;&lt;property id=&quot;20300&quot; value=&quot;Slide 4 - &amp;quot;More on Yarn&amp;quot;&quot;/&gt;&lt;property id=&quot;20307&quot; value=&quot;789&quot;/&gt;&lt;/object&gt;&lt;object type=&quot;3&quot; unique_id=&quot;383664&quot;&gt;&lt;property id=&quot;20148&quot; value=&quot;5&quot;/&gt;&lt;property id=&quot;20300&quot; value=&quot;Slide 5 - &amp;quot;Llama&amp;quot;&quot;/&gt;&lt;property id=&quot;20307&quot; value=&quot;785&quot;/&gt;&lt;/object&gt;&lt;object type=&quot;3&quot; unique_id=&quot;389856&quot;&gt;&lt;property id=&quot;20148&quot; value=&quot;5&quot;/&gt;&lt;property id=&quot;20300&quot; value=&quot;Slide 7 - &amp;quot;Apache Helix (LinkedIn)&amp;quot;&quot;/&gt;&lt;property id=&quot;20307&quot; value=&quot;790&quot;/&gt;&lt;/object&gt;&lt;object type=&quot;3&quot; unique_id=&quot;389857&quot;&gt;&lt;property id=&quot;20148&quot; value=&quot;5&quot;/&gt;&lt;property id=&quot;20300&quot; value=&quot;Slide 13 - &amp;quot;HTCondor (originally Condor)&amp;quot;&quot;/&gt;&lt;property id=&quot;20307&quot; value=&quot;791&quot;/&gt;&lt;/object&gt;&lt;object type=&quot;3&quot; unique_id=&quot;389858&quot;&gt;&lt;property id=&quot;20148&quot; value=&quot;5&quot;/&gt;&lt;property id=&quot;20300&quot; value=&quot;Slide 11 - &amp;quot;SGE (Sun, Oracle Grid Engine)&amp;quot;&quot;/&gt;&lt;property id=&quot;20307&quot; value=&quot;792&quot;/&gt;&lt;/object&gt;&lt;object type=&quot;3&quot; unique_id=&quot;389859&quot;&gt;&lt;property id=&quot;20148&quot; value=&quot;5&quot;/&gt;&lt;property id=&quot;20300&quot; value=&quot;Slide 9 - &amp;quot;(Open)PBS&amp;quot;&quot;/&gt;&lt;property id=&quot;20307&quot; value=&quot;793&quot;/&gt;&lt;/object&gt;&lt;object type=&quot;3&quot; unique_id=&quot;389860&quot;&gt;&lt;property id=&quot;20148&quot; value=&quot;5&quot;/&gt;&lt;property id=&quot;20300&quot; value=&quot;Slide 12 - &amp;quot;Moab Maui Torque&amp;quot;&quot;/&gt;&lt;property id=&quot;20307&quot; value=&quot;795&quot;/&gt;&lt;/object&gt;&lt;object type=&quot;3&quot; unique_id=&quot;513295&quot;&gt;&lt;property id=&quot;20148&quot; value=&quot;5&quot;/&gt;&lt;property id=&quot;20300&quot; value=&quot;Slide 2 - &amp;quot;Functionality of 21 HPC-ABDS Layers&amp;quot;&quot;/&gt;&lt;property id=&quot;20307&quot; value=&quot;796&quot;/&gt;&lt;/object&gt;&lt;object type=&quot;3&quot; unique_id=&quot;514901&quot;&gt;&lt;property id=&quot;20148&quot; value=&quot;5&quot;/&gt;&lt;property id=&quot;20300&quot; value=&quot;Slide 14 - &amp;quot;Globus Toolkit&amp;quot;&quot;/&gt;&lt;property id=&quot;20307&quot; value=&quot;798&quot;/&gt;&lt;/object&gt;&lt;object type=&quot;3&quot; unique_id=&quot;514902&quot;&gt;&lt;property id=&quot;20148&quot; value=&quot;5&quot;/&gt;&lt;property id=&quot;20300&quot; value=&quot;Slide 15 - &amp;quot;HPC Pilot Jobs&amp;quot;&quot;/&gt;&lt;property id=&quot;20307&quot; value=&quot;797&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owsAAAAAAAAF8////wxBY3Rpb25UeXBlVjEBAAAAB3ZhbHVlX18ACAIAAAAAAAAAAQUAAAAEAAAACQ4AAAAJDwAAAGtmAAAAAAAAAfD////z////AAAAAAEGAAAABAAAAAkRAAAACRIAAAC/bwAAAAAAAAHt////8////wAAAAABBwAAAAQAAAAJFAAAAAkVAAAAf4AAAAAAAAAB6v////P///8AAAAAAQgAAAAEAAAACRcAAAAJGAAAAOPRAAAAAAAAAef////z////AAAAAAEJAAAABAAAAAkaAAAACRsAAABA1gAAAAAAAAHk////8////wAAAAAFCgAAAA1DbGVhckNhbnZhc1YxAgAAAAlTdGFydFRpbWUEVHlwZQAEEAxBY3Rpb25UeXBlVjECAAAAAgAAAChGAQAAAAAAAeP////z////AAAAAAULAAAAD1BlbkF0dHJpYnV0ZXNWMQoAAAAHX2NvbG9yQQdfY29sb3JSB19jb2xvckcHX2NvbG9yQgpGaXRUb0N1cnZlBkhlaWdodA5JZ25vcmVQcmVzc3VyZQ1Jc0hpZ2hsaWdodGVyBVNoYXBlBVdpZHRoAAAAAAAAAAAEAAICAgIBBgEBDEJydXNoU2hhcGVWMQIAAAAGAgAAAP8AnkkAAAAAAAAAIkAAAAXi////DEJydXNoU2hhcGVWMQEAAAAHdmFsdWVfXwAIAgAAAAEAAAAAAAAAAAAiQAUMAAAACklua1RyYWNlVjEDAAAADUxpc3RgMStfaXRlbXMMTGlzdGAxK19zaXplD0xpc3RgMStfdmVyc2lvbgQAABhTaGFyZWQuSW5raW5nLklua1BvaW50W10CAAAACAgCAAAACR8AAABaAQAAWgEAAAEOAAAACwAAAP8AnkkAAAAAAAAAIkAAAAHg////4v///wEAAAAAAAAAAAAiQAEPAAAADAAAAAkhAAAAEAAAABAAAAABEQAAAAsAAAD/AJ5JAAAAAAAAACJAAAAB3v///+L///8BAAAAAAAAAAAAIkABEgAAAAwAAAAJIwAAABoAAAAaAAAAARQAAAALAAAA/wCeSQAAAAAAAAAiQAAAAdz////i////AQAAAAAAAAAAACJAARUAAAAMAAAACSUAAAA1AAAANQAAAAEXAAAACwAAAP8AnkkAAAAAAAAAIkAAAAHa////4v///wEAAAAAAAAAAAAiQAEYAAAADAAAAAknAAAAKwAAACsAAAABGgAAAAsAAAD/AJ5JAAAAAAAAACJAAAAB2P///+L///8BAAAAAAAAAAAAIkABGwAAAAwAAAAJKQAAAB8AAAAfAAAABx8AAAAAAQAAAAAC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NpgchAAAAAAEAAAAQAAAABApJbmtQb2ludFYxAgAAAAmEAQAACYUBAAAJhgEAAAmHAQAACYgBAAAJiQEAAAmKAQAACYsBAAAJjAEAAAmNAQAACY4BAAAJjwEAAAmQAQAACZEBAAAJkgEAAAmTAQAAByMAAAAAAQAAACAAAAAECklua1BvaW50VjECAAAACZQBAAAJlQEAAAmWAQAACZcBAAAJmAEAAAmZAQAACZoBAAAJmwEAAAmcAQAACZ0BAAAJngEAAAmfAQAACaABAAAJoQEAAAmiAQAACaMBAAAJpAEAAAmlAQAACaYBAAAJpwEAAAmoAQAACakBAAAJqgEAAAmrAQAACawBAAAJrQEAAA0GByUAAAAAAQAAAEAAAAAECklua1BvaW50VjECAA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0LBycAAAAAAQAAAEAAAAAECklua1BvaW50VjECAA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NFQcpAAAAAAEAAAAgAAAABApJbmtQb2ludFYxAgAAAAkOAgAACQ8CAAAJEAIAAAkRAgAACRICAAAJEwIAAAkUAgAACRUCAAAJFgIAAAkXAgAACRgCAAAJGQIAAAkaAgAACRsCAAAJHAIAAAkdAgAACR4CAAAJHwIAAAkgAgAACSECAAAJIgIAAAkjAgAACSQCAAAJJQIAAAkmAgAACScCAAAJKAIAAAkpAgAACSoCAAAJKwIAAAksAgAACgUqAAAACklua1BvaW50VjEEAAAAAVgBWQ5QcmVzc3VyZUZhY3RvcglUaW1lU3RhbXAAAAAABgYLEAIAAADn00n5dFK+Pzh00j5IBqQ/AAAAPwAAAAAAAAAAASsAAAAqAAAA419U+BcVvj9K+yAZUM+kPwAAAD99AAAAAAAAAAEsAAAAKgAAAN3rXve6170/XIJv81eYpT8AAAA/fQAAAAAAAAABLQAAACoAAADd6173ute9P2wJvs1fYaY/AAAAP30AAAAAAAAAAS4AAAAqAAAA3ete97rXvT+OF1uCb/OnPwAAAD+NAAAAAAAAAAEvAAAAKgAAANt3afZdmr0/siX4Nn+FqT8AAAA/nAAAAAAAAAABMAAAACoAAADbd2n2XZq9P9QzleuOF6s/AAAAP5wAAAAAAAAAATEAAAAqAAAA23dp9l2avT/2QTKgnqmsPwAAAD+cAAAAAAAAAAEyAAAAKgAAANt3afZdmr0/KtcdL7YErz8AAAA/rAAAAAAAAAABMwAAACoAAADbd2n2XZq9P6Zy3fFiS7A/AAAAP7wAAAAAAAAAATQAAAAqAAAA1wN09QBdvT+3+SvMahSxPwAAAD+8AAAAAAAAAAE1AAAAKgAAANcDdPUAXb0/UcShk/ZBsj8AAAA/ywAAAAAAAAABNgAAACoAAADXA3T1AF29P3PSPkgG1LM/AAAAP8sAAAAAAAAAATcAAAAqAAAA1wN09QBdvT+EWY0iDp20PwAAAD/bAAAAAAAAAAE4AAAAKgAAANcDdPUAXb0/HiQD6pnKtT8AAAA/2wAAAAAAAAABOQAAACoAAADXA3T1AF29P7nueLEl+LY/AAAAP+sAAAAAAAAAAToAAAAqAAAA1wN09QBdvT9Sue54sSW4PwAAAD/rAAAAAAAAAAE7AAAAKgAAANcDdPUAXb0/Y0A9U7nuuD8AAAA/+gAAAAAAAAABPAAAACoAAADXA3T1AF29P3THiy3Bt7k/AAAAP/oAAAAAAAAAAT0AAAAqAAAA1wN09QBdvT/+CrMaRRy6PwAAAD8KAQAAAAAAAAE+AAAAKgAAANcDdPUAXb0/h07aB8mAuj8AAAA/CgEAAAAAAAABPwAAACoAAADXA3T1AF29PxCSAfVM5bo/AAAAPxkBAAAAAAAAAUAAAAAqAAAA1wN09QBdvT8gGVDPVK67PwAAAD8pAQAAAAAAAAFBAAAAKgAAANcDdPUAXb0/MKCeqVx3vD8AAAA/KQEAAAAAAAABQgAAACoAAADXA3T1AF29P1KuO15sCb4/AAAAPzkBAAAAAAAAAUMAAAAqAAAA23dp9l2avT92vNgSfJu/PwAAAD85AQAAAAAAAAFEAAAAKgAAAN3rXve6170/TOW648WWwD8AAAA/SAEAAAAAAAABRQAAACoAAADpRz/60Y++P15sCb7NX8E/AAAAP0gBAAAAAAAAAUYAAAAqAAAA9aMf/ehHvz9v81eY1SjCPwAAAD9YAQAAAAAAAAFHAAAAKgAAAP///////78/9zZ/hVmNwj8AAAA/WAEAAAAAAAABSAAAACoAAAAEdPUAXT3AP0QcOmkfJMM/AAAAP2gBAAAAAAAAAUkAAAAqAAAACqJlgmiZwD8Ivs1fYVbDPwAAAD9oAQAAAAAAAAFKAAAAKgAAABKKUIQiFME/zV9hVqOIwz8AAAA/dwEAAAAAAAABSwAAACoAAAAYuMAFLnDBP81fYVajiMM/AAAAP3cBAAAAAAAAAUwAAAAqAAAAIKCrB+jqwT/NX2FWo4jDPwAAAD+HAQAAAAAAAAFNAAAAKgAAACTOG4nzRsI/zV9hVqOIwz8AAAA/hwEAAAAAAAABTgAAACoAAAAq/IsK/6LCP81fYVajiMM/AAAAP5YBAAAAAAAAAU8AAAAqAAAAMCr8iwr/wj/NX2FWo4jDPwAAAD+WAQAAAAAAAAFQAAAAKgAAADSe8YxnPMM/zV9hVqOIwz8AAAA/pgEAAAAAAAABUQAAACoAAAA4EueNxHnDP81fYVajiMM/AAAAP6YBAAAAAAAAAVIAAAAqAAAAOsxhDnOYwz/NX2FWo4jDPwAAAD+2AQAAAAAAAAFTAAAAKgAAAD5AVw/Q1cM/zV9hVqOIwz8AAAA/xQEAAAAAAAABVAAAACoAAABCtEwQLRPEP81fYVajiMM/AAAAP8UBAAAAAAAAAVUAAAAqAAAARuK8kThvxD/NX2FWo4jDPwAAAD/FAQAAAAAAAAFWAAAAKgAAAEpWspKVrMQ/CL7NX2FWwz8AAAA/1QEAAAAAAAABVwAAACoAAABQhCIUoQjFP0QcOmkfJMM/AAAAP+UBAAAAAAAAAVgAAAAqAAAAVPgXFf5FxT9EHDppHyTDPwAAAD/lAQAAAAAAAAFZAAAAKgAAAFhsDRZbg8U/gHqmct3xwj8AAAA/9AEAAAAAAAABWgAAACoAAABc4AIXuMDFP4B6pnLd8cI/AAAAP/QBAAAAAAAAAVsAAAAqAAAAYFT4FxX+xT+AeqZy3fHCPwAAAD8EAgAAAAAAAAFcAAAAKgAAAGIOc5jDHMY/gHqmct3xwj8AAAA/BAIAAAAAAAABXQAAACoAAABkyO0YcjvGP7vYEnybv8I/AAAAPxMCAAAAAAAAAV4AAAAqAAAAaDzjGc94xj+72BJ8m7/CPwAAAD8TAgAAAAAAAAFfAAAAKgAAAGyw2BostsY/u9gSfJu/wj8AAAA/IwIAAAAAAAABYAAAACoAAABsalOb2tTGP7vYEnybv8I/AAAAPyMCAAAAAAAAAWEAAAAqAAAAct5InDcSxz+72BJ8m7/CPwAAAD8zAgAAAAAAAAFiAAAAKgAAAHKYwxzmMMc/9zZ/hVmNwj8AAAA/MwIAAAAAAAABYwAAACoAAAB4xjOe8YzHP/c2f4VZjcI/AAAAP0ICAAAAAAAAAWQAAAAqAAAAeoCuHqCrxz/3Nn+FWY3CPwAAAD9CAgAAAAAAAAFlAAAAKgAAAICuHqCrB8g/9zZ/hVmNwj8AAAA/UgIAAAAAAAABZgAAACoAAACG3I4ht2PIP/c2f4VZjcI/AAAAP1ICAAAAAAAAAWcAAAAqAAAAjAr/osK/yD/3Nn+FWY3CPwAAAD9iAgAAAAAAAAFoAAAAKgAAAJasZCUrWck/9zZ/hVmNwj8AAAA/YgIAAAAAAAABaQAAACoAAACeTsqnk/LJP/c2f4VZjcI/AAAAP3ECAAAAAAAAAWoAAAAqAAAAqqqqqqqqyj/3Nn+FWY3CPwAAAD9xAgAAAAAAAAFrAAAAKgAAALp6gK4eoMs/9zZ/hVmNwj8AAAA/gQIAAAAAAAABbAAAACoAAADG1mCxNVjMP/c2f4VZjcI/AAAAP4ECAAAAAAAAAW0AAAAqAAAA1qY2talNzT/3Nn+FWY3CPwAAAD+QAgAAAAAAAAFuAAAAKgAAAOICF7jABc4/9zZ/hVmNwj8AAAA/kAIAAAAAAAABbwAAACoAAADw0uy7NPvOP/c2f4VZjcI/AAAAP6ACAAAAAAAAAXAAAAAqAAAA+HRSPp2Uzz/3Nn+FWY3CPwAAAD+gAgAAAAAAAAFxAAAAKgAAAIJomSBaJtA/9zZ/hVmNwj8AAAA/sAIAAAAAAAABcgAAACoAAACIOcxhDnPQP7vYEnybv8I/AAAAP7ACAAAAAAAAAXMAAAAqAAAAi63BYmuw0D+72BJ8m7/CPwAAAD+/AgAAAAAAAAF0AAAAKgAAAI8ht2PI7dA/RBw6aR8kwz8AAAA/vwIAAAAAAAABdQAAACoAAACSlaxkJSvRP0QcOmkfJMM/AAAAP88CAAAAAAAAAXYAAAAqAAAAlwmiZYJo0T8Ivs1fYVbDPwAAAD/fAgAAAAAAAAF3AAAAKgAAAJkgWiaIltE/zV9hVqOIwz8AAAA/3wIAAAAAAAABeAAAACoAAACelE8n5dPRP81fYVajiMM/AAAAP98CAAAAAAAAAXkAAAAqAAAAn07Kp5Py0T+RAfVM5brDPwAAAD/uAgAAAAAAAAF6AAAAKgAAAKJlgmiZINI/VqOIQyftwz8AAAA//gIAAAAAAAABewAAACoAAAClfDopn07SPxpFHDppH8Q/AAAAP/4CAAAAAAAAAXwAAAAqAAAApza1qU1t0j/e5q8wq1HEPwAAAD/+AgAAAAAAAAF9AAAAKgAAAKiT8umkfNI/3uavMKtRxD8AAAA/DQMAAAAAAAABfgAAACoAAACp8C8q/IvSP6KIQyftg8Q/AAAAPw0DAAAAAAAAAX8AAAAqAAAAqU1talOb0j+iiEMn7YPEPwAAAD8dAwAAAAAAAAGAAAAAKgAAAKqqqqqqqtI/oohDJ+2DxD8AAAA/PAMAAAAAAAABgQAAACoAAACrB+jqAbrSP6KIQyftg8Q/AAAAP0wDAAAAAAAAAYIAAAAqAAAArWQlK1nJ0j+iiEMn7YPEPwAAAD9MAwAAAAAAAAGDAAAAKgAAAK8eoKsH6NI/oohDJ+2DxD8AAAA/XAMAAAAAAAABhAAAACoAAACw2BostgbTP6KIQyftg8Q/AAAAP1wDAAAAAAAAAYUAAAAqAAAAtUwQLRNE0z9nKtcdL7bEPwAAAD9rAwAAAAAAAAGGAAAAKgAAALp6gK4eoNM/ZyrXHS+2xD8AAAA/awMAAAAAAAABhwAAACoAAADABS5wgQvUPyvMahRx6MQ/AAAAP3sDAAAAAAAAAYgAAAAqAAAAyO0YcjuG1D+zD5IB9UzFPwAAAD97AwAAAAAAAAGJAAAAKgAAANIyQbRMENU/eLEl+DZ/xT8AAAA/igMAAAAAAAABigAAACoAAADcMeR2DLnVPwD1TOW648U/AAAAP4oDAAAAAAAAAYsAAAAqAAAA543EeSNx1j+IOHTSPkjGPwAAAD+aAwAAAAAAAAGMAAAAKgAAAPPppHw6Kdc/Enybv8Ksxj8AAAA/mgMAAAAAAAABjQAAACoAAAAAo8K/qPDXP5u/wqxGEcc/AAAAP6oDAAAAAAAAAY4AAAAqAAAAC1zgAhe42D8jA+qZynXHPwAAAD+qAwAAAAAAAAGPAAAAKgAAABVbg8XWYNk/56R9kAyoxz8AAAA/uQMAAAAAAAABkAAAACoAAAAfoKsH6OrZP2/opH2QDMg/AAAAP7kDAAAAAAAAAZEAAAAqAAAAJ4iWCaJl2j80ijh00j7IPwAAAD/JAwAAAAAAAAGSAAAAKgAAAC1wgQtc4No/+CvMahRxyD8AAAA/yQMAAAAAAAABkwAAACoAAAAzQbRMEC3bP/grzGoUccg/AAAAP9kDAAAAAAAAAZQAAAAqAAAAORLnjcR52z/4K8xqFHHIPwAAAD/ZAwAAAAAAAAGVAAAAKgAAADspn07Kp9s/vc1fYVajyD8AAAA/6AMAAAAAAAABlgAAACoAAAA9nZRPJ+XbP4Jv81eY1cg/AAAAP/gDAAAAAAAAAZcAAAAqAAAAQVcP0NUD3D+Cb/NXmNXIPwAAAD/4AwAAAAAAAAGYAAAAKgAAAENux5DbMdw/gm/zV5jVyD8AAAA/+AMAAAAAAAABmQAAACoAAABFKEIRilDcP4Jv81eY1cg/AAAAPxAEAAAAAAAAAZoAAAAqAAAAST/60Y9+3D+Cb/NXmNXIPwAAAD8QBAAAAAAAAAGbAAAAKgAAAEn5dFI+ndw/gm/zV5jVyD8AAAA/EAQAAAAAAAABnAAAACoAAABLs+/S7LvcP4Jv81eY1cg/AAAAPxAEAAAAAAAAAZ0AAAAqAAAATW1qU5va3D+Cb/NXmNXIPwAAAD8gBAAAAAAAAAGeAAAAKgAAAE/Kp5Py6dw/gm/zV5jVyD8AAAA/LwQAAAAAAAABnwAAACoAAABRhCIUoQjdP4Jv81eY1cg/AAAAPy8EAAAAAAAAAaAAAAAqAAAAUz6dlE8n3T+Cb/NXmNXIPwAAAD8vBAAAAAAAAAGhAAAAKgAAAFVVVVVVVd0/gm/zV5jVyD8AAAA/PwQAAAAAAAABogAAACoAAABZbA0WW4PdP4Jv81eY1cg/AAAAP08EAAAAAAAAAaMAAAAqAAAAWyaIlgmi3T+Cb/NXmNXIPwAAAD9PBAAAAAAAAAGkAAAAKgAAAFvgAhe4wN0/gm/zV5jVyD8AAAA/XgQAAAAAAAABpQAAACoAAABfmn2XZt/dP4Jv81eY1cg/AAAAP14EAAAAAAAAAaYAAAAqAAAAYVT4FxX+3T+Cb/NXmNXIPwAAAD9uBAAAAAAAAAGnAAAAKgAAAGEOc5jDHN4/gm/zV5jVyD8AAAA/bgQAAAAAAAABqAAAACoAAABlJStZyUreP4Jv81eY1cg/AAAAP30EAAAAAAAAAakAAAAqAAAAafZdmn2X3j+Cb/NXmNXIPwAAAD99BAAAAAAAAAGqAAAAKgAAAGsNFluDxd4/gm/zV5jVyD8AAAA/jQQAAAAAAAABqwAAACoAAABvJM4bifPeP4Jv81eY1cg/AAAAP40EAAAAAAAAAawAAAAqAAAAc5jDHOYw3z+Cb/NXmNXIPwAAAD+dBAAAAAAAAAGtAAAAKgAAAHeve93rXt8/gm/zV5jVyD8AAAA/nQQAAAAAAAABrgAAACoAAAB5I3HeSJzfP4Jv81eY1cg/AAAAP6wEAAAAAAAAAa8AAAAqAAAAezopn07K3z+Cb/NXmNXIPwAAAD+sBAAAAAAAAAGwAAAAKgAAAH9R4V9U+N8/gm/zV5jVyD8AAAA/vAQAAAAAAAABsQAAACoAAABBtEwQLRPgP4Jv81eY1cg/AAAAP7wEAAAAAAAAAbIAAAAqAAAAwmJrsNga4D+Cb/NXmNXIPwAAAD/MBAAAAAAAAAGzAAAAKgAAAMO/qPAvKuA/gm/zV5jVyD8AAAA/zAQAAAAAAAABtAAAACoAAABEywTRMkHgP4Jv81eY1cg/AAAAP9sEAAAAAAAAAbUAAAAqAAAAxXkjcd5I4D+Cb/NXmNXIPwAAAD/bBAAAAAAAAAG2AAAAKgAAAEUoQhGKUOA/vc1fYVajyD8AAAA/6wQAAAAAAAABtwAAACoAAADG1mCxNVjgP73NX2FWo8g/AAAAP+sEAAAAAAAAAbgAAAAqAAAAR4V/UeFf4D/4K8xqFHHIPwAAAD/6BAAAAAAAAAG5AAAAKgAAAMcznvGMZ+A/NIo4dNI+yD8AAAA/CgUAAAAAAAABugAAACoAAABH4ryROG/gPzSKOHTSPsg/AAAAPxoFAAAAAAAAAbsAAAAqAAAAyJDbMeR24D80ijh00j7IPwAAAD8pBQAAAAAAAAG8AAAAKgAAAMntGHI7huA/NIo4dNI+yD8AAAA/KQUAAAAAAAABvQAAACoAAABJnDcS543gP2/opH2QDMg/AAAAPzkFAAAAAAAAAb4AAAAqAAAAykpWspKV4D9v6KR9kAzIPwAAAD9JBQAAAAAAAAG/AAAAKgAAAEr5dFI+neA/b+ikfZAMyD8AAAA/WAUAAAAAAAABwAAAACoAAADLp5Py6aTgP2/opH2QDMg/AAAAP1gFAAAAAAAAAcEAAAAqAAAAS1aykpWs4D+sRhGHTtrHPwAAAD9oBQAAAAAAAAHCAAAAKgAAAMwE0TJBtOA/56R9kAyoxz8AAAA/dwUAAAAAAAABwwAAACoAAABOEC0TRMvgP+ekfZAMqMc/AAAAP3cFAAAAAAAAAcQAAAAqAAAAT21qU5va4D/npH2QDKjHPwAAAD93BQAAAAAAAAHFAAAAKgAAAM94xjOe8eA/56R9kAyoxz8AAAA/hwUAAAAAAAABxgAAACoAAABRhCIUoQjhP+ekfZAMqMc/AAAAP5cFAAAAAAAAAccAAAAqAAAAUuFfVPgX4T/npH2QDKjHPwAAAD+XBQAAAAAAAAHIAAAAKgAAAFM+nZRPJ+E/56R9kAyoxz8AAAA/pgUAAAAAAAAByQAAACoAAADU7Ls0+y7hP+ekfZAMqMc/AAAAP6YFAAAAAAAAAcoAAAAqAAAA1En5dFI+4T/npH2QDKjHPwAAAD+2BQAAAAAAAAHLAAAAKgAAANWmNrWpTeE/IwPqmcp1xz8AAAA/tgUAAAAAAAABzAAAACoAAABWVVVVVVXhPyMD6pnKdcc/AAAAP8YFAAAAAAAAAc0AAAAqAAAAV7KSlaxk4T9eYVajiEPHPwAAAD/GBQAAAAAAAAHOAAAAKgAAAFgP0NUDdOE/XmFWo4hDxz8AAAA/1QUAAAAAAAABzwAAACoAAABZbA0WW4PhP15hVqOIQ8c/AAAAP9UFAAAAAAAAAdAAAAAqAAAA2hostgaL4T+bv8KsRhHHPwAAAD/lBQAAAAAAAAHRAAAAKgAAAFrJSlaykuE/m7/CrEYRxz8AAAA/5QUAAAAAAAAB0gAAACoAAADad2n2XZrhP5u/wqxGEcc/AAAAP/QFAAAAAAAAAdMAAAAqAAAAWiaIlgmi4T+bv8KsRhHHPwAAAD8/BgAAAAAAAAHUAAAAKgAAANvUpja1qeE/m7/CrEYRxz8AAAA/CgcAAAAAAAAB1QAAACoAAADdjiG3Y8jhP5u/wqxGEcc/AAAAPxoHAAAAAAAAAdYAAAAqAAAAX5p9l2bf4T/WHS+2BN/GPwAAAD8aBwAAAAAAAAHXAAAAKgAAAGBU+BcV/uE/Enybv8Ksxj8AAAA/KQcAAAAAAAAB2AAAACoAAADjvJE4byTiPxJ8m7/CrMY/AAAAPykHAAAAAAAAAdkAAAAqAAAA5XYMuR1D4j8SfJu/wqzGPwAAAD85BwAAAAAAAAHaAAAAKgAAAOYwhznMYeI/iDh00j5Ixj8AAAA/OQcAAAAAAAAB2wAAACoAAABoPOMZz3jiP4g4dNI+SMY/AAAAP0kHAAAAAAAAAdwAAAAqAAAAaZkgWiaI4j8A9UzluuPFPwAAAD9YBwAAAAAAAAHdAAAAKgAAAOukfDopn+I/APVM5brjxT8AAAA/WAcAAAAAAAAB3gAAACoAAABrsNgaLLbiP3ixJfg2f8U/AAAAP1gHAAAAAAAAAd8AAAAqAAAA7bs0+y7N4j/vbf4KsxrFPwAAAD9oBwAAAAAAAAHgAAAAKgAAAO4YcjuG3OI/K8xqFHHoxD8AAAA/aAcAAAAAAAAB4QAAACoAAADvda973eviP2cq1x0vtsQ/AAAAP3cHAAAAAAAAAeIAAAAqAAAAcYELXOAC4z/e5q8wq1HEPwAAAD93BwAAAAAAAAHjAAAAKgAAAHHeSJw3EuM/GkUcOmkfxD8AAAA/hwcAAAAAAAAB5AAAACoAAAByO4bcjiHjP5EB9UzlusM/AAAAP4cHAAAAAAAAAeUAAAAqAAAA8+mkfDop4z/NX2FWo4jDPwAAAD+XBwAAAAAAAAHmAAAAKgAAAHSYwxzmMOM/zV9hVqOIwz8AAAA/lwcAAAAAAAAB5wAAACoAAAD0RuK8kTjjPwi+zV9hVsM/AAAAP6YHAAAAAAAAAegAAAAqAAAAdfUAXT1A4z9EHDppHyTDPwAAAD+2BwAAAAAAAAHpAAAAKgAAAPWjH/3oR+M/gHqmct3xwj8AAAA/xgcAAAAAAAAB6gAAACoAAAB2Uj6dlE/jP7vYEnybv8I/AAAAP9UHAAAAAAAAAesAAAAqAAAA9gBdPUBX4z9v81eY1SjCPwAAAD/VBwAAAAAAAAHsAAAAKgAAAHeve93rXuM/qlHEoZP2wT8AAAA/5QcAAAAAAAAB7QAAACoAAAB3DLkdQ27jP15sCb7NX8E/AAAAP+UHAAAAAAAAAe4AAAAqAAAAeGn2XZp94z/VKOLQSfvAPwAAAD/lBwAAAAAAAAHvAAAAKgAAAPkXFf5FheM/iEMn7YNkwD8AAAA/9AcAAAAAAAAB8AAAACoAAAD6dFI+nZTjP/7//////78/AAAAP/QHAAAAAAAAAfEAAAAqAAAA+nRSPp2U4z92vNgSfJu/PwAAAD8ECAAAAAAAAAHyAAAAKgAAAHojcd5InOM/7nixJfg2vz8AAAA/FAgAAAAAAAAB8wAAACoAAAB6I3HeSJzjP9zxYkvwbb4/AAAAPxQIAAAAAAAAAfQAAAAqAAAA+9GPfvSj4z9SrjtebAm+PwAAAD8jCAAAAAAAAAH1AAAAKgAAAPvRj370o+M/ymoUceikvT8AAAA/IwgAAAAAAAAB9gAAACoAAAD70Y9+9KPjP7rjxZbg27w/AAAAPzMIAAAAAAAAAfcAAAAqAAAAfICuHqCr4z+oXHe82BK8PwAAAD8zCAAAAAAAAAH4AAAAKgAAAHyArh6gq+M/EJIB9Uzluj8AAAA/QwgAAAAAAAAB+QAAACoAAAB8gK4eoKvjP4dO2gfJgLo/AAAAP0MIAAAAAAAAAfoAAAAqAAAAfICuHqCr4z/sg2RAPVO5PwAAAD9SCAAAAAAAAAH7AAAAKgAAAHyArh6gq+M/Y0A9U7nuuD8AAAA/UggAAAAAAAAB/AAAACoAAAB8gK4eoKvjP1K57nixJbg/AAAAP2IIAAAAAAAAAf0AAAAqAAAAfICuHqCr4z9BMqCeqVy3PwAAAD9iCAAAAAAAAAH+AAAAKgAAAHyArh6gq+M/ue54sSX4tj8AAAA/cQgAAAAAAAAB/wAAACoAAAB8gK4eoKvjPx4kA+qZyrU/AAAAP3EIAAAAAAAAAQABAAAqAAAA+9GPfvSj4z+V4Nv8FWa1PwAAAD+BCAAAAAAAAAEBAQAAKgAAAHojcd5InOM//BVmNYo4tD8AAAA/kQgAAAAAAAABAgEAACoAAAD6dFI+nZTjP+uOF1uCb7M/AAAAP5EIAAAAAAAAAQMBAAAqAAAAecYznvGM4z/ZB8mAeqayPwAAAD+RCAAAAAAAAAEEAQAAKgAAAHhp9l2afeM/yIB6pnLdsT8AAAA/oAgAAAAAAAABBQEAACoAAAD4ute97nXjP7f5K8xqFLE/AAAAP6AIAAAAAAAAAQYBAAAqAAAAdwy5HUNu4z+mct3xYkuwPwAAAD+wCAAAAAAAAAEHAQAAKgAAAHeve93rXuM/KtcdL7YErz8AAAA/sAgAAAAAAAABCAEAACoAAAD2AF09QFfjPwjJgHqmcq0/AAAAP8AIAAAAAAAAAQkBAAAqAAAAdJjDHOYw4z/CrEYRh06qPwAAAD/PCAAAAAAAAAEKAQAAKgAAAHI7htyOIeM/np6pXHe8qD8AAAA/zwgAAAAAAAABCwEAACoAAADxLyr8iwrjP3yQDKhnKqc/AAAAP98IAAAAAAAAAQwBAAAqAAAA7hhyO4bc4j9K+yAZUM+kPwAAAD/uCAAAAAAAAAENAQAAKgAAAOxe97rXveI/Ju2DZEA9oz8AAAA/7ggAAAAAAAABDgEAACoAAABrU5va1KbiPxZmNYo4dKI/AAAAP+4IAAAAAAAAAQ8BAAAqAAAA6kc/+tGP4j/0V5jVKOKgPwAAAD/+CAAAAAAAAAEQAQAAKgAAAGg84xnPeOI/4NBJ+yAZoD8AAAA//ggAAAAAAAABEQEAACoAAADmMIc5zGHiP5+T9kEyoJ4/AAAAPw4JAAAAAAAAARIBAAAqAAAA5dNJ+XRS4j+fk/ZBMqCePwAAAD8dCQAAAAAAAAETAQAAKgAAAGYlK1nJSuI/fYVZjSIOnT8AAAA/HQkAAAAAAAABFAEAACoAAADldgy5HUPiP1t3vNgSfJs/AAAAPy0JAAAAAAAAARUBAAAqAAAA5BnPeMYz4j85aR8kA+qZPwAAAD8tCQAAAAAAAAEWAQAAKgAAAOO8kThvJOI/OWkfJAPqmT8AAAA/PQkAAAAAAAABFwEAACoAAABhsTVYbA3iPxdbgm/zV5g/AAAAPz0JAAAAAAAAARgBAAAqAAAA36XZd2n24T8XW4Jv81eYPwAAAD9MCQAAAAAAAAEZAQAAKgAAAN7rXve61+E/0T5IBtQzlT8AAAA/TAkAAAAAAAABGgEAACoAAADcMeR2DLnhP9E+SAbUM5U/AAAAP1wJAAAAAAAAARsBAAAqAAAAWWwNFluD4T9rFHHopH2QPwAAAD9cCQAAAAAAAAEcAQAAKgAAAFT4FxX+ReE/SvBt/gqzij8AAAA/awkAAAAAAAABHQEAACoAAABS4V9U+BfhP0rwbf4Ks4o/AAAAP2sJAAAAAAAAAR4BAAAqAAAAzr5Ls+/S4D9K8G3+CrOKPwAAAD97CQAAAAAAAAEfAQAAKgAAAEr5dFI+neA/BtQzleuOhz8AAAA/ewkAAAAAAAABIAEAACoAAADG1mCxNVjgPwbUM5Xrjoc/AAAAP4sJAAAAAAAAASEBAAAqAAAAQxGKUIQi4D/Ct/krzGqEPwAAAD+LCQAAAAAAAAEiAQAAKgAAAH9R4V9U+N8/wrf5K8xqhD8AAAA/mgkAAAAAAAABIwEAACoAAAB7gK4eoKvfP8K3+SvMaoQ/AAAAP5oJAAAAAAAAASQBAAAqAAAAd2n2XZp93z/Ct/krzGqEPwAAAD+qCQAAAAAAAAElAQAAKgAAAHOYwxzmMN8/fJu/wqxGgT8AAAA/qgkAAAAAAAABJgEAACoAAABxgQtc4ALfP3ybv8KsRoE/AAAAP7oJAAAAAAAAAScBAAAqAAAAb8eQ2zHk3j98m7/CrEaBPwAAAD/JCQAAAAAAAAEoAQAAKgAAAGtTm9rUpt4/fJu/wqxGgT8AAAA/yQkAAAAAAAABKQEAACoAAABnPOMZz3jeP3ybv8KsRoE/AAAAP8kJAAAAAAAAASoBAAAqAAAAYQ5zmMMc3j9w/gqzGkV8PwAAAD/ZCQAAAAAAAAErAQAAKgAAAFuDxdZgsd0/cP4KsxpFfD8AAAA/2QkAAAAAAAABLAEAACoAAABTm9rUpjbdP3D+CrMaRXw/AAAAP+gJAAAAAAAAAS0BAAAqAAAASZw3EueN3D9w/gqzGkV8PwAAAD/4CQAAAAAAAAEuAQAAKgAAAD2dlE8n5ds/cP4KsxpFfD8AAAA/+AkAAAAAAAABLwEAACoAAAAz5HYMuR3bP3D+CrMaRXw/AAAAP/gJAAAAAAAAATABAAAqAAAAJc4bifNG2j9w/gqzGkV8PwAAAD8ICgAAAAAAAAExAQAAKgAAABe4wAUucNk/cP4KsxpFfD8AAAA/CAoAAAAAAAABMgEAACoAAAAKomWCaJnYP3D+CrMaRXw/AAAAPxcKAAAAAAAAATMBAAAqAAAA/IsK/6LC1z9w/gqzGkV8PwAAAD8nCgAAAAAAAAE0AQAAKgAAAO4YcjuG3NY/cP4KsxpFfD8AAAA/JwoAAAAAAAABNQEAACoAAADgAhe4wAXWP3D+CrMaRXw/AAAAPzcKAAAAAAAAATYBAAAqAAAA1aY2talN1T98m7/CrEaBPwAAAD83CgAAAAAAAAE3AQAAKgAAAMunk/LppNQ/wrf5K8xqhD8AAAA/RgoAAAAAAAABOAEAACoAAADCv6jwLyrUP8K3+SvMaoQ/AAAAP0YKAAAAAAAAATkBAAAqAAAAvZE4byTO0z8G1DOV646HPwAAAD9WCgAAAAAAAAE6AQAAKgAAALkdQ27HkNM/SvBt/gqzij8AAAA/VgoAAAAAAAABOwEAACoAAAC1qU1talPTP5IMqGcq140/AAAAP2UKAAAAAAAAATwBAAAqAAAAspKVrGQl0z+SDKhnKteNPwAAAD9lCgAAAAAAAAE9AQAAKgAAAK7BYmuw2NI/kgyoZyrXjT8AAAA/dQoAAAAAAAABPgEAACoAAACrB+jqAbrSP2sUceikfZA/AAAAP3UKAAAAAAAAAT8BAAAqAAAApza1qU1t0j+NIg6dtA+SPwAAAD+FCgAAAAAAAAFAAQAAKgAAAKPCv6jwL9I/rzCrUcShkz8AAAA/hQoAAAAAAAABQQEAACoAAACcNxLnjcTRP/NM5brjxZY/AAAAP5QKAAAAAAAAAUIBAAAqAAAAlwmiZYJo0T8XW4Jv81eYPwAAAD+UCgAAAAAAAAFDAQAAKgAAAI8ht2PI7dA/F1uCb/NXmD8AAAA/pAoAAAAAAAABRAEAACoAAACIlgmiZYLQPzlpHyQD6pk/AAAAP6QKAAAAAAAAAUUBAAAqAAAAgmiZIFom0D9bd7zYEnybPwAAAD+0CgAAAAAAAAFGAQAAKgAAAPouzb5Ls88/W3e82BJ8mz8AAAA/tAoAAAAAAAABRwEAACoAAADw0uy7NPvOP32FWY0iDp0/AAAAP8MKAAAAAAAAAUgBAAAqAAAA6OoBunqAzj99hVmNIg6dPwAAAD/DCgAAAAAAAAFJAQAAKgAAAOICF7jABc4/fYVZjSIOnT8AAAA/0woAAAAAAAABSgEAACoAAADcjiG3Y8jNP32FWY0iDp0/AAAAP9MKAAAAAAAAAUsBAAAqAAAA1mCxNVhszT99hVmNIg6dPwAAAD/iCgAAAAAAAAFMAQAAKgAAANTsuzT7Ls0/fYVZjSIOnT8AAAA/4goAAAAAAAABTQEAACoAAADOeMYznvHMP32FWY0iDp0/AAAAP/IKAAAAAAAAAU4BAAAqAAAAzL5Ls+/SzD99hVmNIg6dPwAAAD/yCgAAAAAAAAFPAQAAKgAAAMpKVrKSlcw/fYVZjSIOnT8AAAA/AgsAAAAAAAABUAEAACoAAADG1mCxNVjMP32FWY0iDp0/AAAAPwILAAAAAAAAAVEBAAAqAAAAwmJrsNgazD99hVmNIg6dPwAAAD8RCwAAAAAAAAFSAQAAKgAAALp6gK4eoMs/W3e82BJ8mz8AAAA/EQsAAAAAAAABUwEAACoAAAC0kpWsZCXLPzlpHyQD6pk/AAAAPyELAAAAAAAAAVQBAAAqAAAAqqqqqqqqyj85aR8kA+qZPwAAAD8hCwAAAAAAAAFVAQAAKgAAAKTCv6jwL8o/F1uCb/NXmD8AAAA/MQsAAAAAAAABVgEAACoAAACelE8n5dPJP/NM5brjxZY/AAAAPzELAAAAAAAAAVcBAAAqAAAAmGbfpdl3yT/zTOW648WWPwAAAD9ACwAAAAAAAAFYAQAAKgAAAJLy6aR8Osk/80zluuPFlj8AAAA/QAsAAAAAAAABWQEAACoAAACOxHkjcd7IP/NM5brjxZY/AAAAP1ALAAAAAAAAAVoBAAAqAAAAjAr/osK/yD/zTOW648WWPwAAAD9QCwAAAAAAAAFbAQAAKgAAAIiWCaJlgsg/80zluuPFlj8AAAA/XwsAAAAAAAABXAEAACoAAACG3I4ht2PIP/NM5brjxZY/AAAAP28LAAAAAAAAAV0BAAAqAAAAhCIUoQhFyD/zTOW648WWPwAAAD9vCwAAAAAAAAFeAQAAKgAAAIJomSBaJsg/80zluuPFlj8AAAA/jgsAAAAAAAABXwEAACoAAACArh6gqwfIP/NM5brjxZY/AAAAP44LAAAAAAAAAWABAAAqAAAAfvSjH/3oxz/zTOW648WWPwAAAD+eCwAAAAAAAAFhAQAAKgAAAHqArh6gq8c/0T5IBtQzlT8AAAA/ngsAAAAAAAABYgEAACoAAAB2Uj6dlE/HP9E+SAbUM5U/AAAAP64LAAAAAAAAAWMBAAAqAAAAcpjDHOYwxz/RPkgG1DOVPwAAAD+uCwAAAAAAAAFkAQAAKgAAAGxqU5va1MY/0T5IBtQzlT8AAAA/vQsAAAAAAAABZQEAACoAAABssNgaLLbGP9E+SAbUM5U/AAAAP70LAAAAAAAAAWYBAAAqAAAAavZdmn2Xxj/RPkgG1DOVPwAAAD/NCwAAAAAAAAFnAQAAKgAAAGaCaJkgWsY/rzCrUcShkz8AAAA/zQsAAAAAAAABaAEAACoAAABkyO0YcjvGP68wq1HEoZM/AAAAP9wLAAAAAAAAAWkBAAAqAAAAYFT4FxX+xT+NIg6dtA+SPwAAAD/cCwAAAAAAAAFqAQAAKgAAAF6afZdm38U/jSIOnbQPkj8AAAA/7AsAAAAAAAABawEAACoAAABc4AIXuMDFP40iDp20D5I/AAAAP+wLAAAAAAAAAWwBAAAqAAAAWiaIlgmixT9rFHHopH2QPwAAAD/8CwAAAAAAAAFtAQAAKgAAAFhsDRZbg8U/axRx6KR9kD8AAAA//AsAAAAAAAABbgEAACoAAABWspKVrGTFP2sUceikfZA/AAAAPzoMAAAAAAAAAW8BAAAqAAAAVPgXFf5FxT+SDKhnKteNPwAAAD86DAAAAAAAAAFwAQAAKgAAAFCEIhShCMU/kgyoZyrXjT8AAAA/SgwAAAAAAAABcQEAACoAAABMEC0TRMvEP5IMqGcq140/AAAAP0oMAAAAAAAAAXIBAAAqAAAARuK8kThvxD+SDKhnKteNPwAAAD9ZDAAAAAAAAAFzAQAAKgAAAEQoQhGKUMQ/kgyoZyrXjT8AAAA/YAwAAAAAAAABdAEAACoAAABCtEwQLRPEP5IMqGcq140/AAAAP3AMAAAAAAAAAXUBAAAqAAAAPvrRj370wz+SDKhnKteNPwAAAD+ADAAAAAAAAAF2AQAAKgAAAD5AVw/Q1cM/kgyoZyrXjT8AAAA/zgwAAAAAAAABdwEAACoAAAA6zGEOc5jDP2sUceikfZA/AAAAP90MAAAAAAAAAXgBAAAqAAAANlhsDRZbwz+NIg6dtA+SPwAAAD/dDAAAAAAAAAF5AQAAKgAAADAq/IsK/8I/rzCrUcShkz8AAAA/7QwAAAAAAAABegEAACoAAAAq/IsK/6LCP/NM5brjxZY/AAAAP+0MAAAAAAAAAXsBAAAqAAAAKEIRilCEwj8XW4Jv81eYPwAAAD/9DAAAAAAAAAF8AQAAKgAAACTOG4nzRsI/F1uCb/NXmD8AAAA//QwAAAAAAAABfQEAACoAAAAiFKEIRSjCPzlpHyQD6pk/AAAAPwwNAAAAAAAAAX4BAAAqAAAAIlomiJYJwj9bd7zYEnybPwAAAD96DQAAAAAAAAF/AQAAKgAAABzmMIc5zME/n5P2QTKgnj8AAAA/iQ0AAAAAAAABgAEAACoAAAAacjuG3I7BP+DQSfsgGaA/AAAAP4kNAAAAAAAAAYEBAAAqAAAAGLjABS5wwT/0V5jVKOKgPwAAAD+ZDQAAAAAAAAGCAQAAKgAAABb+RYV/UcE/9FeY1SjioD8AAAA/qQ0AAAAAAAABgwEAACoAAAAURMsE0TLBPwTf5q8wq6E/AAAAP9cNAAAAAAAAAYQBAAAqAAAABS5wgQtc2D9nHyQD6pnuPwAAAD8AAAAAAAAAAAGFAQAAKgAAAAaLrcFia9g/Zx8kA+qZ7j8AAAA/uwAAAAAAAAABhgEAACoAAAAJRShCEYrYP2cfJAPqme4/AAAAP8sAAAAAAAAAAYcBAAAqAAAACv+iwr+o2D9nHyQD6pnuPwAAAD/LAAAAAAAAAAGIAQAAKgAAAA9zmMMc5tg/Zx8kA+qZ7j8AAAA/2gAAAAAAAAABiQEAACoAAAAS543EeSPZP2cfJAPqme4/AAAAP9oAAAAAAAAAAYoBAAAqAAAAFxX+RYV/2T/2Nn+FWY3uPwAAAD/qAAAAAAAAAAGLAQAAKgAAAB1DbseQ29k/hU7aB8mA7j8AAAA/6gAAAAAAAAABjAEAACoAAAAlzhuJ80baPxRmNYo4dO4/AAAAP/oAAAAAAAAAAY0BAAAqAAAAKZ9OyqeT2j8UZjWKOHTuPwAAAD8JAQAAAAAAAAGOAQAAKgAAAC/Nvkuz79o/FGY1ijh07j8AAAA/CQEAAAAAAAABjwEAACoAAAA1+y7NvkvbPxRmNYo4dO4/AAAAPwsBAAAAAAAAAZABAAAqAAAAORLnjcR52z8UZjWKOHTuPwAAAD8bAQAAAAAAAAGRAQAAKgAAADspn07Kp9s/FGY1ijh07j8AAAA/KgEAAAAAAAABkgEAACoAAAA7htyOIbfbP6J9kAyoZ+4/AAAAPyoBAAAAAAAAAZMBAAAqAAAAPeMZz3jG2z8xleuOF1vuPwAAAD8qAQAAAAAAAAGUAQAAKgAAAPRG4ryROOM/9jZ/hVmN7j8AAAA/AAAAAAAAAAABlQEAACoAAAD1ox/96EfjP/Y2f4VZje4/AAAAP40AAAAAAAAAAZYBAAAqAAAAdlI+nZRP4z9nHyQD6pnuPwAAAD+NAAAAAAAAAAGXAQAAKgAAAHcMuR1DbuM/2QfJgHqm7j8AAAA/jQAAAAAAAAABmAEAACoAAAB5xjOe8YzjP0rwbf4Ks+4/AAAAP5wAAAAAAAAAAZkBAAAqAAAAfICuHqCr4z+72BJ8m7/uPwAAAD+cAAAAAAAAAAGaAQAAKgAAAH06KZ9OyuM/u9gSfJu/7j8AAAA/rAAAAAAAAAABmwEAACoAAACAUeFfVPjjP7vYEnybv+4/AAAAP7wAAAAAAAAAAZwBAAAqAAAAAxe4wAUu5D+72BJ8m7/uPwAAAD+8AAAAAAAAAAGdAQAAKgAAAIZ/UeFfVOQ/u9gSfJu/7j8AAAA/vAAAAAAAAAABngEAACoAAACIlgmiZYLkP7vYEnybv+4/AAAAP8sAAAAAAAAAAZ8BAAAqAAAADFzgAhe45D+72BJ8m7/uPwAAAD/LAAAAAAAAAAGgAQAAKgAAABDQ1QN09eQ/u9gSfJu/7j8AAAA/2wAAAAAAAAABoQEAACoAAAASilCEIhTlP7vYEnybv+4/AAAAP+sAAAAAAAAAAaIBAAAqAAAAlPLppHw65T+72BJ8m7/uPwAAAD/rAAAAAAAAAAGjAQAAKgAAABX+RYV/UeU/SvBt/gqz7j8AAAA/6wAAAAAAAAABpAEAACoAAACXCaJlgmjlP0rwbf4Ks+4/AAAAP/oAAAAAAAAAAaUBAAAqAAAAGRX+RYV/5T9K8G3+CrPuPwAAAD8KAQAAAAAAAAGmAQAAKgAAABlyO4bcjuU/SvBt/gqz7j8AAAA/CgEAAAAAAAABpwEAACoAAACbfZdm36XlP0rwbf4Ks+4/AAAAPxkBAAAAAAAAAagBAAAqAAAAHInzRuK85T9K8G3+CrPuPwAAAD8ZAQAAAAAAAAGpAQAAKgAAAB7mMIc5zOU/SvBt/gqz7j8AAAA/KQEAAAAAAAABqgEAACoAAAAfQ27HkNvlP0rwbf4Ks+4/AAAAPykBAAAAAAAAAasBAAAqAAAAH6CrB+jq5T9K8G3+CrPuPwAAAD85AQAAAAAAAAGsAQAAKgAAAJ9OyqeT8uU/SvBt/gqz7j8AAAA/OQEAAAAAAAABrQEAACoAAAAg/ehHP/rlP0rwbf4Ks+4/AAAAP0gBAAAAAAAAAa4BAAAqAAAAbmpTm9rU6j+PAfVM5brvPwAAAD8AAAAAAAAAAAGvAQAAKgAAAO8YcjuG3Oo/jwH1TOW67z8AAAA/fQAAAAAAAAABsAEAACoAAADvda973evqP48B9Uzluu8/AAAAP40AAAAAAAAAAbEBAAAqAAAAcYELXOAC6z+PAfVM5brvPwAAAD+NAAAAAAAAAAGyAQAAKgAAAHLeSJw3Eus/jwH1TOW67z8AAAA/nQAAAAAAAAABswEAACoAAADz6aR8OinrP48B9Uzluu8/AAAAP6wAAAAAAAAAAbQBAAAqAAAAdVI+nZRP6z+PAfVM5brvPwAAAD+sAAAAAAAAAAG1AQAAKgAAAPddmn2XZus/jwH1TOW67z8AAAA/vAAAAAAAAAABtgEAACoAAAD5FxX+RYXrP48B9Uzluu8/AAAAP7wAAAAAAAAAAbcBAAAqAAAA+tGPfvSj6z+PAfVM5brvPwAAAD+8AAAAAAAAAAG4AQAAKgAAAHzd6173uus/jwH1TOW67z8AAAA/zAAAAAAAAAABuQEAACoAAAD+6Ec/+tHrPx8ZUM9Uru8/AAAAP9sAAAAAAAAAAboBAAAqAAAAgPSjH/3o6z8fGVDPVK7vPwAAAD/bAAAAAAAAAAG7AQAAKgAAAAAAAAAAAOw/HxlQz1Su7z8AAAA/2wAAAAAAAAABvAEAACoAAACCC1zgAhfsPx8ZUM9Uru8/AAAAP+sAAAAAAAAAAb0BAAAqAAAABBe4wAUu7D8fGVDPVK7vPwAAAD/6AAAAAAAAAAG+AQAAKgAAAAXRMkG0TOw/HxlQz1Su7z8AAAA/+gAAAAAAAAABvwEAACoAAAAHi63BYmvsPx8ZUM9Uru8/AAAAP/oAAAAAAAAAAcABAAAqAAAACUUoQhGK7D8fGVDPVK7vPwAAAD8KAQAAAAAAAAHBAQAAKgAAAAxc4AIXuOw/HxlQz1Su7z8AAAA/GgEAAAAAAAABwgEAACoAAACOxHkjcd7sPx8ZUM9Uru8/AAAAPxoBAAAAAAAAAcMBAAAqAAAAkH70ox/97D8fGVDPVK7vPwAAAD8pAQAAAAAAAAHEAQAAKgAAAJSVrGQlK+0/HxlQz1Su7z8AAAA/KQEAAAAAAAABxQEAACoAAACWrGQlK1ntPx8ZUM9Uru8/AAAAPzkBAAAAAAAAAcYBAAAqAAAAGBX+RYV/7T8fGVDPVK7vPwAAAD85AQAAAAAAAAHHAQAAKgAAAJx9l2bfpe0/HxlQz1Su7z8AAAA/SQEAAAAAAAAByAEAACoAAAAeQ27HkNvtPx8ZUM9Uru8/AAAAP0kBAAAAAAAAAckBAAAqAAAAoKsH6OoB7j8fGVDPVK7vPwAAAD9YAQAAAAAAAAHKAQAAKgAAAKJlgmiZIO4/HxlQz1Su7z8AAAA/WAEAAAAAAAABywEAACoAAAAmK1nJSlbuPx8ZUM9Uru8/AAAAP2gBAAAAAAAAAcwBAAAqAAAAqJPy6aR87j8fGVDPVK7vPwAAAD9oAQAAAAAAAAHNAQAAKgAAACr8iwr/ou4/jwH1TOW67z8AAAA/dwEAAAAAAAABzgEAACoAAAAutgaLrcHuP48B9Uzluu8/AAAAP3cBAAAAAAAAAc8BAAAqAAAALnCBC1zg7j+PAfVM5brvPwAAAD+HAQAAAAAAAAHQAQAAKgAAALB73ete9+4/AeqZynXH7z8AAAA/hwEAAAAAAAAB0QEAACoAAACyNVhsDRbvPwHqmcp1x+8/AAAAP5cBAAAAAAAAAdIBAAAqAAAAMuR2DLkd7z8B6pnKdcfvPwAAAD+XAQAAAAAAAAHTAQAAKgAAALSSlaxkJe8/AeqZynXH7z8AAAA/pgEAAAAAAAAB1AEAACoAAAAyQbRMEC3vPwHqmcp1x+8/AAAAP6YBAAAAAAAAAdUBAAAqAAAAtO/S7Ls07z8B6pnKdcfvPwAAAD+2AQAAAAAAAAHWAQAAKgAAADSe8YxnPO8/AeqZynXH7z8AAAA/9AEAAAAAAAAB1wEAACoAAAC2qU1talPvPwHqmcp1x+8/AAAAPwQCAAAAAAAAAdgBAAAqAAAAtgaLrcFi7z8B6pnKdcfvPwAAAD8UAgAAAAAAAAHZAQAAKgAAALhjyO0Ycu8/AeqZynXH7z8AAAA/FAIAAAAAAAAB2gEAACoAAAA4byTOG4nvPwHqmcp1x+8/AAAAPyMCAAAAAAAAAdsBAAAqAAAAuh1DbseQ7z8B6pnKdcfvPwAAAD8jAgAAAAAAAAHcAQAAKgAAALp6gK4eoO8/AeqZynXH7z8AAAA/MwIAAAAAAAAB3QEAACoAAAA6KZ9OyqfvPwHqmcp1x+8/AAAAPzMCAAAAAAAAAd4BAAAqAAAAvNe97nWv7z8B6pnKdcfvPwAAAD9DAgAAAAAAAAHfAQAAKgAAADyG3I4ht+8/AeqZynXH7z8AAAA/kQIAAAAAAAAB4AEAACoAAAA+4xnPeMbvPwHqmcp1x+8/AAAAP5ECAAAAAAAAAeEBAAAqAAAAPkBXD9DV7z8B6pnKdcfvPwAAAD+gAgAAAAAAAAHiAQAAKgAAAL7uda973e8/AeqZynXH7z8AAAA/sAIAAAAAAAAB4wEAACoAAAAiFKEIRSjCPzpebAm+za8/AAAAPwAAAAAAAAAAAeQBAAAqAAAAIlomiJYJwj86XmwJvs2vPwAAAD9tAAAAAAAAAAHlAQAAKgAAABzmMIc5zME/Ol5sCb7Nrz8AAAA/bQAAAAAAAAAB5gEAACoAAAAYuMAFLnDBPzpebAm+za8/AAAAP3wAAAAAAAAAAecBAAAqAAAAFETLBNEywT86XmwJvs2vPwAAAD98AAAAAAAAAAHoAQAAKgAAAAxc4AIXuMA/Ol5sCb7Nrz8AAAA/jAAAAAAAAAAB6QEAACoAAAAGLnCBC1zAPzpebAm+za8/AAAAP4wAAAAAAAAAAeoBAAAqAAAA+RcV/kWFvz86XmwJvs2vPwAAAD+bAAAAAAAAAAHrAQAAKgAAAOfTSfl0Ur4/Ol5sCb7Nrz8AAAA/mwAAAAAAAAAB7AEAACoAAADPG4nzRuK8PzpebAm+za8/AAAAP6sAAAAAAAAAAe0BAAAqAAAAr3vd6173uj86XmwJvs2vPwAAAD+rAAAAAAAAAAHuAQAAKgAAAJHbMeR2DLk/Ol5sCb7Nrz8AAAA/uwAAAAAAAAAB7wEAACoAAAB/l2bfpdm3PzpebAm+za8/AAAAP7sAAAAAAAAAAfABAAAqAAAAX/e6173utT8q1x0vtgSvPwAAAD/KAAAAAAAAAAHxAQAAKgAAAEc/+tGPfrQ/GFDPVK47rj8AAAA/ygAAAAAAAAAB8gEAACoAAAAzhznMYQ6zPxhQz1SuO64/AAAAP9oAAAAAAAAAAfMBAAAqAAAAI7djyO0Ysj8YUM9UrjuuPwAAAD/aAAAAAAAAAAH0AQAAKgAAABdbg8XWYLE/CMmAeqZyrT8AAAA/6gAAAAAAAAAB9QEAACoAAAAHi63BYmuwPwjJgHqmcq0/AAAAP/kAAAAAAAAAAfYBAAAqAAAA8nWve93rrj8IyYB6pnKtPwAAAD/5AAAAAAAAAAH3AQAAKgAAANq97nWve60/9kEyoJ6prD8AAAA/CQEAAAAAAAAB+AEAACoAAADGBS5wgQusP/ZBMqCeqaw/AAAAPwkBAAAAAAAAAfkBAAAqAAAAuh1DbseQqz/2QTKgnqmsPwAAAD8YAQAAAAAAAAH6AQAAKgAAAKpNbWpTm6o/9kEyoJ6prD8AAAA/GAEAAAAAAAAB+wEAACoAAACmZYJomSCqP/ZBMqCeqaw/AAAAPygBAAAAAAAAAfwBAAAqAAAAmn2XZt+lqT/2QTKgnqmsPwAAAD8oAQAAAAAAAAH9AQAAKgAAAJaVrGQlK6k/9kEyoJ6prD8AAAA/OAEAAAAAAAAB/gEAACoAAACOrcFia7CoP+S648WW4Ks/AAAAPzgBAAAAAAAAAf8BAAAqAAAAgsXWYLE1qD/kuuPFluCrPwAAAD9HAQAAAAAAAAEAAgAAKgAAAH7d6173uqc/1DOV644Xqz8AAAA/RwEAAAAAAAABAQIAACoAAABePUBXD9ClP9QzleuOF6s/AAAAP1cBAAAAAAAAAQICAAAqAAAASoV/UeFfpD/UM5XrjherPwAAAD9XAQAAAAAAAAEDAgAAKgAAADa1qU1taqM/wqxGEYdOqj8AAAA/ZwEAAAAAAAABBAIAACoAAAAi/ehHP/qhP8KsRhGHTqo/AAAAP2cBAAAAAAAAAQUCAAAqAAAACkUoQhGKoD+yJfg2f4WpPwAAAD92AQAAAAAAAAEGAgAAKgAAANRJ+XRSPp0/np6pXHe8qD8AAAA/dgEAAAAAAAABBwIAACoAAABcyUpWspKVP3yQDKhnKqc/AAAAP4YBAAAAAAAAAQgCAAAqAAAAANKPfvSjjz98kAyoZyqnPwAAAD+GAQAAAAAAAAEJAgAAKgAAAIhR4V9U+Ic/bAm+zV9hpj8AAAA/lQEAAAAAAAABCgIAACoAAAAocd5InDeCP2wJvs1fYaY/AAAAP5UBAAAAAAAAAQsCAAAqAAAA0GEOc5jDfD9sCb7NX2GmPwAAAD+lAQAAAAAAAAEMAgAAKgAAAGDhX1T4F3U/XIJv81eYpT8AAAA/pQEAAAAAAAABDQIAACoAAAAgoQhFKEJxP1yCb/NXmKU/AAAAP7UBAAAAAAAAAQ4CAAAqAAAATPl0Uj6dlD85aR8kA+qZPwAAAD8AAAAAAAAAAAEPAgAAKgAAAFzJSlaykpU/OWkfJAPqmT8AAAA/qwAAAAAAAAABEAIAACoAAABsmSBaJoiWP5+T9kEyoJ4/AAAAP7sAAAAAAAAAARECAAAqAAAAfGn2XZp9lz/g0En7IBmgPwAAAD+7AAAAAAAAAAESAgAAKgAAAIw5zGEOc5g/FmY1ijh0oj8AAAA/ywAAAAAAAAABEwIAACoAAACMOcxhDnOYPzh00j5IBqQ/AAAAP8sAAAAAAAAAARQCAAAqAAAArNl3afZdmj9cgm/zV5ilPwAAAD/aAAAAAAAAAAEVAgAAKgAAALSpTW1qU5s/fJAMqGcqpz8AAAA/6gAAAAAAAAABFgIAACoAAAC0qU1talObP44XW4Jv86c/AAAAP+oAAAAAAAAAARcCAAAqAAAAzHkjcd5InD+enqlcd7yoPwAAAD/qAAAAAAAAAAEYAgAAKgAAANRJ+XRSPp0/wqxGEYdOqj8AAAA/lgEAAAAAAAABGQIAACoAAADkGc94xjOeP9QzleuOF6s/AAAAP5YBAAAAAAAAARoCAAAqAAAA/OmkfDopnz/kuuPFluCrPwAAAD+lAQAAAAAAAAEbAgAAKgAAAAJdPUBXD6A/9kEyoJ6prD8AAAA/pQEAAAAAAAABHAIAACoAAAACXT1AVw+gPxhQz1SuO64/AAAAP7UBAAAAAAAAAR0CAAAqAAAACkUoQhGKoD8q1x0vtgSvPwAAAD/FAQAAAAAAAAEeAgAAKgAAAApFKEIRiqA/Ol5sCb7Nrz8AAAA/AwIAAAAAAAABHwIAACoAAAACXT1AVw+gPzpebAm+za8/AAAAP68CAAAAAAAAASACAAAqAAAA/OmkfDopnz86XmwJvs2vPwAAAD+/AgAAAAAAAAEhAgAAKgAAAOQZz3jGM54/Ol5sCb7Nrz8AAAA/zgIAAAAAAAABIgIAACoAAADUSfl0Uj6dPzpebAm+za8/AAAAP94CAAAAAAAAASMCAAAqAAAAzHkjcd5InD86XmwJvs2vPwAAAD/9AgAAAAAAAAEkAgAAKgAAALSpTW1qU5s/Ol5sCb7Nrz8AAAA/DQMAAAAAAAABJQIAACoAAACs2Xdp9l2aPzpebAm+za8/AAAAPxwDAAAAAAAAASYCAAAqAAAAnAmiZYJomT86XmwJvs2vPwAAAD8cAwAAAAAAAAEnAgAAKgAAAHxp9l2afZc/Ol5sCb7Nrz8AAAA/LAMAAAAAAAABKAIAACoAAABsmSBaJoiWPzpebAm+za8/AAAAPzwDAAAAAAAAASkCAAAqAAAAXMlKVrKSlT86XmwJvs2vPwAAAD88AwAAAAAAAAEqAgAAKgAAAEz5dFI+nZQ/Ol5sCb7Nrz8AAAA/6AMAAAAAAAABKwIAACoAAABAKZ9OyqeTPzpebAm+za8/AAAAP/cDAAAAAAAAASwCAAAqAAAAQCmfTsqnkz+mct3xYkuwPwAAAD8HBAAAAAAAAAs=</ink>
</athena>
</file>

<file path=customXml/item10.xml><?xml version="1.0" encoding="utf-8"?>
<athena xmlns="http://schemas.microsoft.com/edu/athena" version="0.1.2681.0">
  <media streamable="true" recordStart="705204" recordEnd="837427" recordLength="1143794" start="705204" end="837427" audioFormat="{00001610-0000-0010-8000-00AA00389B71}" audioRate="44100" muted="false" volume="0.8" fadeIn="0" fadeOut="0" videoFormat="{34363248-0000-0010-8000-00AA00389B71}" videoRate="30" videoWidth="960" videoHeight="720"/>
</athena>
</file>

<file path=customXml/item11.xml><?xml version="1.0" encoding="utf-8"?>
<athena xmlns="http://schemas.microsoft.com/edu/athena" version="0.1.2681.0">
  <media streamable="true" recordStart="176197" recordEnd="289157" recordLength="1143794" start="176197" end="289157" audioFormat="{00001610-0000-0010-8000-00AA00389B71}" audioRate="44100" muted="false" volume="0.8" fadeIn="0" fadeOut="0" videoFormat="{34363248-0000-0010-8000-00AA00389B71}" videoRate="30" videoWidth="960" videoHeight="720"/>
</athena>
</file>

<file path=customXml/item12.xml><?xml version="1.0" encoding="utf-8"?>
<athena xmlns="http://schemas.microsoft.com/edu/athena" version="0.1.2681.0">
  <timings duration="84435"/>
</athena>
</file>

<file path=customXml/item1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wAAAAN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COCgAAAAAAAAXu////DEFjdGlvblR5cGVWMQEAAAAHdmFsdWVfXwAIAgAAAAAAAAABBQAAAAQAAAAJEwAAAAkUAAAAWxgAAAAAAAAB6////+7///8AAAAAAQYAAAAEAAAACRYAAAAJFwAAAKo4AAAAAAAAAej////u////AAAAAAEHAAAABAAAAAkZAAAACRoAAAASXAAAAAAAAAHl////7v///wAAAAABCAAAAAQAAAAJHAAAAAkdAAAABmwAAAAAAAAB4v///+7///8AAAAAAQkAAAAEAAAACR8AAAAJIAAAAKvUAAAAAAAAAd/////u////AAAAAAEKAAAABAAAAAkiAAAACSMAAAAZ6AAAAAAAAAHc////7v///wAAAAABCwAAAAQAAAAJJQAAAAkmAAAAdAYBAAAAAAAB2f///+7///8AAAAAAQwAAAAEAAAACSgAAAAJKQAAANgKAQAAAAAAAdb////u////AAAAAAENAAAABAAAAAkrAAAACSwAAAAPLAEAAAAAAAHT////7v///wAAAAABDgAAAAQAAAAJLgAAAAkvAAAA8dQBAAAAAAAB0P///+7///8AAAAABQ8AAAANQ2xlYXJDYW52YXNWMQIAAAAJU3RhcnRUaW1lBFR5cGUABBAMQWN0aW9uVHlwZVYxAgAAAAIAAAB/BAIAAAAAAAHP////7v///wAAAAAFEAAAAA9QZW5BdHRyaWJ1dGVzVjEKAAAAB19jb2xvckEHX2NvbG9yUgdfY29sb3JHB19jb2xvckIKRml0VG9DdXJ2ZQZIZWlnaHQOSWdub3JlUHJlc3N1cmUNSXNIaWdobGlnaHRlcgVTaGFwZQVXaWR0aAAAAAAAAAAABAACAgICAQYBAQxCcnVzaFNoYXBlVjECAAAABgIAAAD/AJ5JAAAAAAAAACJAAAAFzv///wxCcnVzaFNoYXBlVjEBAAAAB3ZhbHVlX18ACAIAAAABAAAAAAAAAAAAIkAFEQAAAApJbmtUcmFjZVYxAwAAAA1MaXN0YDErX2l0ZW1zDExpc3RgMStfc2l6ZQ9MaXN0YDErX3ZlcnNpb24EAAAYU2hhcmVkLklua2luZy5JbmtQb2ludFtdAgAAAAgIAgAAAAkzAAAA4wAAAOMAAAABEwAAABAAAAD/AJ5JAAAAAAAAACJAAAABzP///87///8BAAAAAAAAAAAAIkABFAAAABEAAAAJNQAAACkAAAApAAAAARYAAAAQAAAA/wCeSQAAAAAAAAAiQAAAAcr////O////AQAAAAAAAAAAACJAARcAAAARAAAACTcAAAARAAAAEQAAAAEZAAAAEAAAAP8AnkkAAAAAAAAAIkAAAAHI////zv///wEAAAAAAAAAAAAiQAEaAAAAEQAAAAk5AAAA8AAAAPAAAAABHAAAABAAAAD/AJ5JAAAAAAAAACJAAAABxv///87///8BAAAAAAAAAAAAIkABHQAAABEAAAAJOwAAACMAAAAjAAAAAR8AAAAQAAAA/wCeSQAAAAAAAAAiQAAAAcT////O////AQAAAAAAAAAAACJAASAAAAARAAAACT0AAACBAAAAgQAAAAEiAAAAEAAAAP8AnkkAAAAAAAAAIkAAAAHC////zv///wEAAAAAAAAAAAAiQAEjAAAAEQAAAAk/AAAAQwAAAEMAAAABJQAAABAAAAD/AJ5JAAAAAAAAACJAAAABwP///87///8BAAAAAAAAAAAAIkABJgAAABEAAAAJQQAAABMAAAATAAAAASgAAAAQAAAA/wCeSQAAAAAAAAAiQAAAAb7////O////AQAAAAAAAAAAACJAASkAAAARAAAACUMAAACAAAAAgAAAAAErAAAAEAAAAP8AnkkAAAAAAAAAIkAAAAG8////zv///wEAAAAAAAAAAAAiQAEsAAAAEQAAAAlFAAAAAwAAAAMAAAABLgAAABAAAAD/AJ5JAAAAAAAAACJAAAABuv///87///8BAAAAAAAAAAAAIkABLwAAABEAAAAJRwAAAHwAAAB8AAAABzMAAAAAAQAAAAAB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0dBzUAAAAAAQAAAEAAAAAECklua1BvaW50VjECAAAACSsBAAAJLAEAAAktAQAACS4BAAAJLwEAAAkwAQAACTEBAAAJMgEAAAkzAQAACTQBAAAJNQEAAAk2AQAACTcBAAAJOAEAAAk5AQAACToBAAAJOwEAAAk8AQAACT0BAAAJPgEAAAk/AQAACUABAAAJQQEAAAlCAQAACUMBAAAJRAEAAAlFAQAACUYBAAAJRwEAAAlIAQAACUkBAAAJSgEAAAlLAQAACUwBAAAJTQEAAAlOAQAACU8BAAAJUAEAAAlRAQAACVIBAAAJUwEAAA0XBzcAAAAAAQAAACAAAAAECklua1BvaW50VjECAAAACVQBAAAJVQEAAAlWAQAACVcBAAAJWAEAAAlZAQAACVoBAAAJWwEAAAlcAQAACV0BAAAJXgEAAAlfAQAACWABAAAJYQEAAAliAQAACWMBAAAJZAEAAA0PBzkAAAAAAQAAAAABAAAECklua1BvaW50VjECAA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DRAHOwAAAAABAAAAQAAAAAQKSW5rUG9pbnRWMQIAAAAJVQIAAAlWAgAACVcCAAAJWAIAAAlZAgAACVoCAAAJWwIAAAlcAgAACV0CAAAJXgIAAAlfAgAACWACAAAJYQIAAAliAgAACWMCAAAJZAIAAAllAgAACWYCAAAJZwIAAAloAgAACWkCAAAJagIAAAlrAgAACWwCAAAJbQIAAAluAgAACW8CAAAJcAIAAAlxAgAACXICAAAJcwIAAAl0AgAACXUCAAAJdgIAAAl3AgAADR0HPQAAAAABAAAAAAEAAAQKSW5rUG9pbnRWMQIA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Nfwc/AAAAAAEAAACAAAAABApJbmtQb2ludFYxAgA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DT0HQQAAAAABAAAAIAAAAAQKSW5rUG9pbnRWMQIAAAAJPAMAAAk9AwAACT4DAAAJPwMAAAlAAwAACUEDAAAJQgMAAAlDAwAACUQDAAAJRQMAAAlGAwAACUcDAAAJSAMAAAlJAwAACUoDAAAJSwMAAAlMAwAACU0DAAAJTgMAAA0NB0MAAAAAAQAAAIAAAAAECklua1BvaW50VjECAA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dFAAAAAAEAAAAEAAAABApJbmtQb2ludFYxAgAAAAnPAwAACdADAAAJ0QMAAAoHRwAAAAABAAAAgAAAAAQKSW5rUG9pbnRWMQIA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0EBUgAAAAKSW5rUG9pbnRWMQQAAAABWAFZDlByZXNzdXJlRmFjdG9yCVRpbWVTdGFtcAAAAAAGBgsQAgAAAFjuaYTlntI/uIxc3T+amz8AAAA/AAAAAAAAAAABSQAAAEgAAABcDOm8xZDSP7iMXN0/mps/AAAAPy8AAAAAAAAAAUoAAABIAAAAXAzpvMWQ0j8Wapx3W6+cPwAAAD8/AAAAAAAAAAFLAAAASAAAAFwM6bzFkNI/ziQcrJLZnj8AAAA/TwAAAAAAAAABTAAAAEgAAABcDOm8xZDSP3Hebb1yDKE/AAAAP08AAAAAAAAAAU0AAABIAAAAXypo9aWC0j/Pu61XjiGiPwAAAD9eAAAAAAAAAAFOAAAASAAAAF8qaPWlgtI/2IcNvzfBoz8AAAA/XgAAAAAAAAABTwAAAEgAAABfKmj1pYLSP+RTbSbhYKU/AAAAP24AAAAAAAAAAVAAAABIAAAAXypo9aWC0j+cDu1aGIunPwAAAD9uAAAAAAAAAAFRAAAASAAAAF8qaPWlgtI/BriMXN0/qj8AAAA/fQAAAAAAAAABUgAAAEgAAABfKmj1pYLSP2xhLF6i9Kw/AAAAP30AAAAAAAAAAVMAAABIAAAAXypo9aWC0j8Y9AV9QV+wPwAAAD+NAAAAAAAAAAFUAAAASAAAAF8qaPWlgtI/erf1yjFEsj8AAAA/jQAAAAAAAAABVQAAAEgAAABfKmj1pYLSP9x65RgiKbQ/AAAAP50AAAAAAAAAAVYAAABIAAAAWO5phOWe0j+QT7WZhIO1PwAAAD+sAAAAAAAAAAFXAAAASAAAAFTQ6ksFrdI/QySFGufdtj8AAAA/rAAAAAAAAAABWAAAAEgAAABNlOzaRMnSP0gKNc67rbc/AAAAP7wAAAAAAAAAAVkAAABIAAAAQzpvMaTz0j/93gRPHgi5PwAAAD/MAAAAAAAAAAFaAAAASAAAAEM6bzGk89I/VNaUNWVNuT8AAAA/zAAAAAAAAAABWwAAAEgAAAA7/nDA4w/TP6vNJByskrk/AAAAP8wAAAAAAAAAAVwAAABIAAAAO/5wwOMP0z8BxbQC89e5PwAAAD/bAAAAAAAAAAFdAAAASAAAADjg8YcDHtM/WbxE6Tkduj8AAAA/2wAAAAAAAAABXgAAAEgAAAAxpPMWQzrTP1m8ROk5Hbo/AAAAP/oAAAAAAAAAAV8AAABIAAAALoZ03mJI0z+vs9TPgGK6PwAAAD/6AAAAAAAAAAFgAAAASAAAAClo9aWCVtM/r7PUz4Biuj8AAAA/CgEAAAAAAAABYQAAAEgAAAAmSnZtomTTP6+z1M+AYro/AAAAPwoBAAAAAAAAAWIAAABIAAAAHPD4wwGP0z8Hq2S2x6e6PwAAAD8aAQAAAAAAAAFjAAAASAAAABGWexphudM/X6L0nA7tuj8AAAA/GgEAAAAAAAABZAAAAEgAAAAEHn844PHTPw2RFGqcd7s/AAAAPykBAAAAAAAAAWUAAABIAAAA9aWCVl8q1D9jiKRQ47y7PwAAAD8pAQAAAAAAAAFmAAAASAAAAOcthnTeYtQ/u380NyoCvD8AAAA/OQEAAAAAAAABZwAAAEgAAADVlwpafanUPxN3xB1xR7w/AAAAPzkBAAAAAAAAAWgAAABIAAAAvMWQzlsM1T8Td8QdcUe8PwAAAD9JAQAAAAAAAAFpAAAASAAAAKDVlwpafdU/wWXk6v7RvD8AAAA/SQEAAAAAAAABagAAAEgAAACE5Z5GWO7VPxdddNFFF70/AAAAP1gBAAAAAAAAAWsAAABIAAAAZNcmSnZt1j8XXXTRRRe9PwAAAD9YAQAAAAAAAAFsAAAASAAAAEjnLYZ03tY/b1QEuIxcvT8AAAA/aAEAAAAAAAABbQAAAEgAAAAr9zTCck/XP29UBLiMXL0/AAAAP2gBAAAAAAAAAW4AAABIAAAADOm8xZDO1z9vVAS4jFy9PwAAAD93AQAAAAAAAAFvAAAASAAAAPD4wwGPP9g/b1QEuIxcvT8AAAA/dwEAAAAAAAABcAAAAEgAAADWJkp2baLYP29UBLiMXL0/AAAAP4cBAAAAAAAAAXEAAABIAAAAvlTQ6ksF2T8XXXTRRRe9PwAAAD+HAQAAAAAAAAFyAAAASAAAAKmg1ZcKWtk/wWXk6v7RvD8AAAA/lwEAAAAAAAABcwAAAEgAAACXClp9qaDZP2luVAS4jLw/AAAAP5cBAAAAAAAAAXQAAABIAAAAhXTeYkjn2T9pblQEuIy8PwAAAD+mAQAAAAAAAAF1AAAASAAAAHsaYbmnEdo/aW5UBLiMvD8AAAA/pgEAAAAAAAABdgAAAEgAAABtomTXJkraP2luVAS4jLw/AAAAP7YBAAAAAAAAAXcAAABIAAAAXypo9aWC2j9pblQEuIy8PwAAAD+2AQAAAAAAAAF4AAAASAAAAFfuaYTlnto/aW5UBLiMvD8AAAA/xgEAAAAAAAABeQAAAEgAAABNlOzaRMnaP2luVAS4jLw/AAAAP9UBAAAAAAAAAXoAAABIAAAAPxzw+MMB2z9pblQEuIy8PwAAAD/VAQAAAAAAAAF7AAAASAAAADXCck8jLNs/aW5UBLiMvD8AAAA/1QEAAAAAAAABfAAAAEgAAAAgDnj84YDbP2luVAS4jLw/AAAAP+UBAAAAAAAAAX0AAABIAAAADnj84YDH2z9pblQEuIy8PwAAAD/lAQAAAAAAAAF+AAAASAAAAPnDAY8/HNw/aW5UBLiMvD8AAAA/9AEAAAAAAAABfwAAAEgAAADg8YcDHn/cP8Fl5Or+0bw/AAAAP/QBAAAAAAAAAYAAAABIAAAAyz2NsNzT3D/BZeTq/tG8PwAAAD8EAgAAAAAAAAGBAAAASAAAAK5NlOzaRN0/wWXk6v7RvD8AAAA/FAIAAAAAAAABggAAAEgAAACSXZso2bXdP8Fl5Or+0bw/AAAAPxQCAAAAAAAAAYMAAABIAAAAeoshnbcY3j/BZeTq/tG8PwAAAD8jAgAAAAAAAAGEAAAASAAAAGTXJkp2bd4/wWXk6v7RvD8AAAA/IwIAAAAAAAABhQAAAEgAAABI5y2GdN7ePxdddNFFF70/AAAAPyMCAAAAAAAAAYYAAABIAAAAMjMzMzMz3z8XXXTRRRe9PwAAAD8zAgAAAAAAAAGHAAAASAAAABx/OODxh98/b1QEuIxcvT8AAAA/MwIAAAAAAAABiAAAAEgAAAAM6bzFkM7fP29UBLiMXL0/AAAAP0MCAAAAAAAAAYkAAABIAAAAAo8/HPD43z9vVAS4jFy9PwAAAD9SAgAAAAAAAAGKAAAASAAAAH2poNWXCuA/b1QEuIxcvT8AAAA/UgIAAAAAAAABiwAAAEgAAAB4/OGAxx/gP29UBLiMXL0/AAAAP2ICAAAAAAAAAYwAAABIAAAAdm2iZNcm4D/FS5Se06G9PwAAAD9iAgAAAAAAAAGNAAAASAAAAHTeYkjnLeA/xUuUntOhvT8AAAA/gQIAAAAAAAABjgAAAEgAAABzTyMs9zTgP8VLlJ7Tob0/AAAAP88CAAAAAAAAAY8AAABIAAAAcMDjDwc84D8dQySFGue9PwAAAD/PAgAAAAAAAAGQAAAASAAAAG2iZNcmSuA/HUMkhRrnvT8AAAA/3wIAAAAAAAABkQAAAEgAAABrEyW7NlHgPx1DJIUa570/AAAAP+4CAAAAAAAAAZIAAABIAAAAaoTlnkZY4D8dQySFGue9PwAAAD/uAgAAAAAAAAGTAAAASAAAAGTXJkp2beA/HUMkhRrnvT8AAAA/7gIAAAAAAAABlAAAAEgAAABiSOcthnTgPx1DJIUa570/AAAAP/4CAAAAAAAAAZUAAABIAAAAXypo9aWC4D8dQySFGue9PwAAAD/+AgAAAAAAAAGWAAAASAAAAFsM6bzFkOA/HUMkhRrnvT8AAAA/DgMAAAAAAAABlwAAAEgAAABafamg1ZfgPx1DJIUa570/AAAAPzYDAAAAAAAAAZgAAABIAAAAWO5phOWe4D8dQySFGue9PwAAAD82AwAAAAAAAAGZAAAASAAAAFXQ6ksFreA/xUuUntOhvT8AAAA/RgMAAAAAAAABmgAAAEgAAABTQasvFbTgPxdddNFFF70/AAAAP0YDAAAAAAAAAZsAAABIAAAAU0GrLxW04D9pblQEuIy8PwAAAD9WAwAAAAAAAAGcAAAASAAAAE8jLPc0wuA/u380NyoCvD8AAAA/VgMAAAAAAAABnQAAAEgAAABPIyz3NMLgPw2RFGqcd7s/AAAAP2UDAAAAAAAAAZ4AAABIAAAATyMs9zTC4D+1mYSDVTK7PwAAAD9lAwAAAAAAAAGfAAAASAAAAE8jLPc0wuA/r7PUz4Biuj8AAAA/dQMAAAAAAAABoAAAAEgAAABPIyz3NMLgPwHFtALz17k/AAAAP3UDAAAAAAAAAaEAAABIAAAATyMs9zTC4D9U1pQ1ZU25PwAAAD+EAwAAAAAAAAGiAAAASAAAAE8jLPc0wuA/pud0aNfCuD8AAAA/hAMAAAAAAAABowAAAEgAAABPIyz3NMLgP/f4VJtJOLg/AAAAP5QDAAAAAAAAAaQAAABIAAAATyMs9zTC4D/xEqXndGi3PwAAAD+UAwAAAAAAAAGlAAAASAAAAE8jLPc0wuA/QySFGufdtj8AAAA/pAMAAAAAAAABpgAAAEgAAABPIyz3NMLgP+dGRYDLyLU/AAAAP6QDAAAAAAAAAacAAABIAAAAUbJrEyW74D+KaQXmr7O0PwAAAD+zAwAAAAAAAAGoAAAASAAAAFXQ6ksFreA/LozFS5Sesz8AAAA/swMAAAAAAAABqQAAAEgAAABWXypo9aXgPymmFZi/zrI/AAAAP8MDAAAAAAAAAaoAAABIAAAAWO5phOWe4D8jwGXk6v6xPwAAAD/DAwAAAAAAAAGrAAAASAAAAFsM6bzFkOA/Hdq1MBYvsT8AAAA/0wMAAAAAAAABrAAAAEgAAABdmyjZtYngPxj0BX1BX7A/AAAAP9MDAAAAAAAAAa0AAABIAAAAYbmnEZZ74D8mHKyS2R6vPwAAAD/iAwAAAAAAAAGuAAAASAAAAGTXJkp2beA/GlBMKzB/rT8AAAA/4gMAAAAAAAABrwAAAEgAAABqhOWeRljgP2KVzPb4VKs/AAAAP/IDAAAAAAAAAbAAAABIAAAAcMDjDwc84D8GuIxc3T+qPwAAAD/yAwAAAAAAAAGxAAAASAAAAHZtomTXJuA/Sv0MKKYVqD8AAAA/AQQAAAAAAAABsgAAAEgAAAB9qaDVlwrgP+4fzY2KAKc/AAAAPwEEAAAAAAAAAbMAAABIAAAABK2+VNDq3z/kU20m4WClPwAAAD8RBAAAAAAAAAG0AAAASAAAAAzpvMWQzt8/iHYtjMVLpD8AAAA/EQQAAAAAAAABtQAAAEgAAAAWQzpvMaTfPyqZ7fGpNqM/AAAAPyEEAAAAAAAAAbYAAABIAAAAHH844PGH3z99qs0kHKyiPwAAAD8hBAAAAAAAAAG3AAAASAAAACKdtxjSed8/z7utV44hoj8AAAA/MAQAAAAAAAABuAAAAEgAAAAo2bWJkl3fP8+7rVeOIaI/AAAAPzAEAAAAAAAAAbkAAABIAAAALPc0wnJP3z8gzY2KAJehPwAAAD9ABAAAAAAAAAG6AAAASAAAAC4VtPpSQd8/IM2NigCXoT8AAAA/UAQAAAAAAAABuwAAAEgAAAAyMzMzMzPfPyDNjYoAl6E/AAAAP1AEAAAAAAAAAbwAAABIAAAANlGyaxMl3z9x3m29cgyhPwAAAD9fBAAAAAAAAAG9AAAASAAAAECrLxW0+t4/w+9N8OSBoD8AAAA/XwQAAAAAAAABvgAAAEgAAABMBa2+VNDeP8PvTfDkgaA/AAAAP28EAAAAAAAAAb8AAABIAAAAXJso2bWJ3j8qAlxGru6fPwAAAD9vBAAAAAAAAAHAAAAASAAAAG4xpPMWQ94/ziQcrJLZnj8AAAA/fgQAAAAAAAABwQAAAEgAAACE5Z5GWO7dP3JH3BF3xJ0/AAAAP34EAAAAAAAAAcIAAABIAAAAlnsaYbmn3T8Wapx3W6+cPwAAAD+OBAAAAAAAAAHDAAAASAAAAKTzFkM6b90/Fmqcd1uvnD8AAAA/ngQAAAAAAAABxAAAAEgAAACuTZTs2kTdP7iMXN0/mps/AAAAP54EAAAAAAAAAcUAAABIAAAAtomSXZso3T+4jFzdP5qbPwAAAD+eBAAAAAAAAAHGAAAASAAAALzFkM5bDN0/uIxc3T+amz8AAAA/rQQAAAAAAAABxwAAAEgAAADA4w8HPP7cP7iMXN0/mps/AAAAP70EAAAAAAAAAcgAAABIAAAAwwGPPxzw3D+4jFzdP5qbPwAAAD+9BAAAAAAAAAHJAAAASAAAAMYfDnj84dw/uIxc3T+amz8AAAA/zQQAAAAAAAABygAAAEgAAADLPY2w3NPcP7iMXN0/mps/AAAAP9wEAAAAAAAAAcsAAABIAAAAzlsM6bzF3D+4jFzdP5qbPwAAAD/sBAAAAAAAAAHMAAAASAAAANJ5iyGdt9w/uIxc3T+amz8AAAA/+wQAAAAAAAABzQAAAEgAAADVlwpafancP7iMXN0/mps/AAAAPwsFAAAAAAAAAc4AAABIAAAA2LWJkl2b3D+4jFzdP5qbPwAAAD8LBQAAAAAAAAHPAAAASAAAAODxhwMef9w/uIxc3T+amz8AAAA/GwUAAAAAAAAB0AAAAEgAAADnLYZ03mLcP7iMXN0/mps/AAAAPxsFAAAAAAAAAdEAAABIAAAA8YcDHn843D+4jFzdP5qbPwAAAD8qBQAAAAAAAAHSAAAASAAAAPzhgMcfDtw/uIxc3T+amz8AAAA/KgUAAAAAAAAB0wAAAEgAAAADHn844PHbP7iMXN0/mps/AAAAPzoFAAAAAAAAAdQAAABIAAAADnj84YDH2z+4jFzdP5qbPwAAAD86BQAAAAAAAAHVAAAASAAAABjSeYshnds/uIxc3T+amz8AAAA/SgUAAAAAAAAB1gAAAEgAAAAgDnj84YDbP7iMXN0/mps/AAAAP1kFAAAAAAAAAdcAAABIAAAAJkp2baJk2z+4jFzdP5qbPwAAAD9ZBQAAAAAAAAHYAAAASAAAACpo9aWCVts/uIxc3T+amz8AAAA/WQUAAAAAAAAB2QAAAEgAAAAwpPMWQzrbP7iMXN0/mps/AAAAP2kFAAAAAAAAAdoAAABIAAAANcJyTyMs2z+4jFzdP5qbPwAAAD9pBQAAAAAAAAHbAAAASAAAADjg8YcDHts/Fmqcd1uvnD8AAAA/eAUAAAAAAAAB3AAAAEgAAAA/HPD4wwHbPxZqnHdbr5w/AAAAP4gFAAAAAAAAAd0AAABIAAAAQjpvMaTz2j8Wapx3W6+cPwAAAD+IBQAAAAAAAAHeAAAASAAAAEp2baJk19o/Fmqcd1uvnD8AAAA/mAUAAAAAAAAB3wAAAEgAAABNlOzaRMnaPxZqnHdbr5w/AAAAP5gFAAAAAAAAAeAAAABIAAAAUbJrEyW72j8Wapx3W6+cPwAAAD+nBQAAAAAAAAHhAAAASAAAAFfuaYTlnto/Fmqcd1uvnD8AAAA/pwUAAAAAAAAB4gAAAEgAAABfKmj1pYLaPxZqnHdbr5w/AAAAP7cFAAAAAAAAAeMAAABIAAAAY0jnLYZ02j8Wapx3W6+cPwAAAD+3BQAAAAAAAAHkAAAASAAAAGmE5Z5GWNo/Fmqcd1uvnD8AAAA/xwUAAAAAAAAB5QAAAEgAAAB03mJI5y3aPxZqnHdbr5w/AAAAP8cFAAAAAAAAAeYAAABIAAAAePzhgMcf2j+4jFzdP5qbPwAAAD/WBQAAAAAAAAHnAAAASAAAAH444PGHA9o/uIxc3T+amz8AAAA/1gUAAAAAAAAB6AAAAEgAAACFdN5iSOfZP7iMXN0/mps/AAAAP+YFAAAAAAAAAekAAABIAAAAipJdmyjZ2T+4jFzdP5qbPwAAAD/mBQAAAAAAAAHqAAAASAAAAI2w3NMIy9k/XK8cQySFmj8AAAA/9QUAAAAAAAAB6wAAAEgAAACQzlsM6bzZP1yvHEMkhZo/AAAAP/UFAAAAAAAAAewAAABIAAAAlOzaRMmu2T9crxxDJIWaPwAAAD8FBgAAAAAAAAHtAAAASAAAAJoo2bWJktk/ANLcqAhwmT8AAAA/BQYAAAAAAAAB7gAAAEgAAACfRljuaYTZPwDS3KgIcJk/AAAAPxUGAAAAAAAAAe8AAABIAAAAomTXJkp22T8A0tyoCHCZPwAAAD8kBgAAAAAAAAHwAAAASAAAAKWCVl8qaNk/pPScDu1amD8AAAA/JAYAAAAAAAAB8QAAAEgAAACpoNWXClrZP6T0nA7tWpg/AAAAPzQGAAAAAAAAAfIAAABIAAAAsdzTCMs92T+k9JwO7VqYPwAAAD80BgAAAAAAAAHzAAAASAAAALcY0nmLIdk/RhdddNFFlz8AAAA/RAYAAAAAAAAB9AAAAEgAAAC+VNDqSwXZP+g5Hdq1MJY/AAAAP0QGAAAAAAAAAfUAAABIAAAAxpDOWwzp2D/oOR3atTCWPwAAAD9TBgAAAAAAAAH2AAAASAAAANMIyz2NsNg/6Dkd2rUwlj8AAAA/UwYAAAAAAAAB9wAAAEgAAADbRMmuTZTYP4xc3T+aG5U/AAAAP2MGAAAAAAAAAfgAAABIAAAA5Z5GWO5p2D+MXN0/mhuVPwAAAD9jBgAAAAAAAAH5AAAASAAAAPD4wwGPP9g/jFzdP5oblT8AAAA/cgYAAAAAAAAB+gAAAEgAAAD6UkGrLxXYPzB/naV+BpQ/AAAAP3IGAAAAAAAAAfsAAABIAAAABa2+VNDq1z8wf52lfgaUPwAAAD+CBgAAAAAAAAH8AAAASAAAAAnLPY2w3Nc/MH+dpX4GlD8AAAA/ggYAAAAAAAAB/QAAAEgAAAAPBzz+cMDXP9ShXQtj8ZI/AAAAP5IGAAAAAAAAAf4AAABIAAAAEyW7NlGy1z/UoV0LY/GSPwAAAD+SBgAAAAAAAAH/AAAASAAAABZDOm8xpNc/1KFdC2Pxkj8AAAA/oQYAAAAAAAABAAEAAEgAAAAbYbmnEZbXP9ShXQtj8ZI/AAAAP6EGAAAAAAAAAQEBAABIAAAAHn844PGH1z/UoV0LY/GSPwAAAD+xBgAAAAAAAAECAQAASAAAACW7NlGya9c/eMQdcUfckT8AAAA/sQYAAAAAAAABAwEAAEgAAAAr9zTCck/XP3jEHXFH3JE/AAAAP8EGAAAAAAAAAQQBAABIAAAANlGyaxMl1z94xB1xR9yRPwAAAD/BBgAAAAAAAAEFAQAASAAAAECrLxW0+tY/HOfd1ivHkD8AAAA/0AYAAAAAAAABBgEAAEgAAABPIyz3NMLWP3wTPHkgZI8/AAAAP9AGAAAAAAAAAQcBAABIAAAAXZso2bWJ1j98Ezx5IGSPPwAAAD/gBgAAAAAAAAEIAQAASAAAAG8xpPMWQ9Y/fBM8eSBkjz8AAAA/7wYAAAAAAAABCQEAAEgAAACIAx5/OODVP8RYvETpOY0/AAAAP+8GAAAAAAAAAQoBAABIAAAApPMWQzpv1T8MnjwQsg+LPwAAAD//BgAAAAAAAAELAQAASAAAAMQBjz8c8NQ/mCg9p0O7hj8AAAA//wYAAAAAAAABDAEAAEgAAADqSwWtvlTUPySzPT7VZoI/AAAAPw8HAAAAAAAAAQ0BAABIAAAAEZZ7GmG50z9s+L0JnjyAPwAAAD8PBwAAAAAAAAEOAQAASAAAAC6GdN5iSNM/aHt8qs0kfD8AAAA/HgcAAAAAAAABDwEAAEgAAABKdm2iZNfSP/AFfUFf0Hc/AAAAPx4HAAAAAAAAARABAABIAAAAXAzpvMWQ0j/wBX1BX9B3PwAAAD8uBwAAAAAAAAERAQAASAAAAGZmZmZmZtI/8AV9QV/Qdz8AAAA/LgcAAAAAAAABEgEAAEgAAABuomTXJkrSP4SQfdjwe3M/AAAAPz4HAAAAAAAAARMBAABIAAAAccDjDwc80j+EkH3Y8HtzPwAAAD8+BwAAAAAAAAEUAQAASAAAAHHA4w8HPNI/8AV9QV/Qdz8AAAA/YAgAAAAAAAABFQEAAEgAAABxwOMPBzzSP2h7fKrNJHw/AAAAP2AIAAAAAAAAARYBAABIAAAAccDjDwc80j9s+L0JnjyAPwAAAD9/CAAAAAAAAAEXAQAASAAAAHHA4w8HPNI/JLM9PtVmgj8AAAA/jwgAAAAAAAABGAEAAEgAAABxwOMPBzzSP5goPadDu4Y/AAAAP48IAAAAAAAAARkBAABIAAAAccDjDwc80j9Q47zbeuWIPwAAAD+PCAAAAAAAAAEaAQAASAAAAHHA4w8HPNI/fBM8eSBkjz8AAAA/nggAAAAAAAABGwEAAEgAAABxwOMPBzzSPxzn3dYrx5A/AAAAP54IAAAAAAAAARwBAABIAAAAccDjDwc80j/UoV0LY/GSPwAAAD+uCAAAAAAAAAEdAQAASAAAAHHA4w8HPNI/MH+dpX4GlD8AAAA/vQgAAAAAAAABHgEAAEgAAABxwOMPBzzSP4xc3T+aG5U/AAAAP+wIAAAAAAAAAR8BAABIAAAAccDjDwc80j/oOR3atTCWPwAAAD/sCAAAAAAAAAEgAQAASAAAAHHA4w8HPNI/pPScDu1amD8AAAA//AgAAAAAAAABIQEAAEgAAABxwOMPBzzSPwDS3KgIcJk/AAAAP/wIAAAAAAAAASIBAABIAAAAccDjDwc80j+4jFzdP5qbPwAAAD8MCQAAAAAAAAEjAQAASAAAAHHA4w8HPNI/ziQcrJLZnj8AAAA/DAkAAAAAAAABJAEAAEgAAABxwOMPBzzSP8PvTfDkgaA/AAAAPxsJAAAAAAAAASUBAABIAAAAccDjDwc80j8gzY2KAJehPwAAAD8bCQAAAAAAAAEmAQAASAAAAHHA4w8HPNI/farNJBysoj8AAAA/KwkAAAAAAAABJwEAAEgAAABxwOMPBzzSP9iHDb83waM/AAAAPysJAAAAAAAAASgBAABIAAAAccDjDwc80j+Idi2MxUukPwAAAD86CQAAAAAAAAEpAQAASAAAAHHA4w8HPNI/NmVNWVPWpD8AAAA/SgkAAAAAAAABKgEAAEgAAABxwOMPBzzSP+RTbSbhYKU/AAAAP1oJAAAAAAAAASsBAABIAAAAMaTzFkM65T90DJEUapzHPwAAAD8AAAAAAAAAAAEsAQAASAAAAC6GdN5iSOU/dAyRFGqcxz8AAAA/jQAAAAAAAAABLQEAAEgAAAAnSnZtomTlP3QMkRRqnMc/AAAAP40AAAAAAAAAAS4BAABIAAAAHX844PGH5T90DJEUapzHPwAAAD+dAAAAAAAAAAEvAQAASAAAABW0+lJBq+U/dAyRFGqcxz8AAAA/rAAAAAAAAAABMAEAAEgAAAAKWn2poNXlP3QMkRRqnMc/AAAAP6wAAAAAAAAAATEBAABIAAAA/nDA4w8H5j8eCNmHDb/HPwAAAD+sAAAAAAAAAAEyAQAASAAAAPMWQzpvMeY/HgjZhw2/xz8AAAA/vAAAAAAAAAABMwEAAEgAAADlnkZY7mnmPx4I2YcNv8c/AAAAP8sAAAAAAAAAATQBAABIAAAA1yZKdm2i5j/KAyH7sOHHPwAAAD/LAAAAAAAAAAE1AQAASAAAAMmuTZTs2uY/ygMh+7Dhxz8AAAA/2wAAAAAAAAABNgEAAEgAAAC4pxGWexrnP3b/aG5UBMg/AAAAP9sAAAAAAAAAATcBAABIAAAAqaDVlwpa5z92/2huVATIPwAAAD/rAAAAAAAAAAE4AQAASAAAAJso2bWJkuc/dv9oblQEyD8AAAA/6wAAAAAAAAABOQEAAEgAAACOPxzw+MPnPyL7sOH3Jsg/AAAAP/oAAAAAAAAAAToBAABIAAAAhOWeRlju5z8i+7Dh9ybIPwAAAD/6AAAAAAAAAAE7AQAASAAAAHf84YDHH+g/Ivuw4fcmyD8AAAA/CgEAAAAAAAABPAEAAEgAAABvMaTzFkPoPyL7sOH3Jsg/AAAAPwoBAAAAAAAAAT0BAABIAAAAZNcmSnZt6D8i+7Dh9ybIPwAAAD8aAQAAAAAAAAE+AQAASAAAAFp9qaDVl+g/zvb4VJtJyD8AAAA/GgEAAAAAAAABPwEAAEgAAABPIyz3NMLoP872+FSbScg/AAAAPykBAAAAAAAAAUABAABIAAAASOcthnTe6D/O9vhUm0nIPwAAAD8pAQAAAAAAAAFBAQAASAAAADv+cMDjD+k/zvb4VJtJyD8AAAA/OQEAAAAAAAABQgEAAEgAAAAzMzMzMzPpP3jyQMg+bMg/AAAAPzkBAAAAAAAAAUMBAABIAAAAKmj1pYJW6T948kDIPmzIPwAAAD9IAQAAAAAAAAFEAQAASAAAAB8OePzhgOk/JO6IO+KOyD8AAAA/SAEAAAAAAAABRQEAAEgAAAAVtPpSQavpPyTuiDvijsg/AAAAP1gBAAAAAAAAAUYBAABIAAAADXj84YDH6T8k7og74o7IPwAAAD9YAQAAAAAAAAFHAQAASAAAAAc8/nDA4+k/JO6IO+KOyD8AAAA/aAEAAAAAAAABSAEAAEgAAAAAAAAAAADqPyTuiDvijsg/AAAAP2gBAAAAAAAAAUkBAABIAAAA+MMBjz8c6j8k7og74o7IPwAAAD93AQAAAAAAAAFKAQAASAAAAPWlglZfKuo/JO6IO+KOyD8AAAA/dwEAAAAAAAABSwEAAEgAAADxhwMefzjqPyTuiDvijsg/AAAAP4cBAAAAAAAAAUwBAABIAAAA7mmE5Z5G6j8k7og74o7IPwAAAD+HAQAAAAAAAAFNAQAASAAAAOzaRMmuTeo/JO6IO+KOyD8AAAA/lwEAAAAAAAABTgEAAEgAAADrSwWtvlTqPyTuiDvijsg/AAAAP6YBAAAAAAAAAU8BAABIAAAA6LzFkM5b6j8k7og74o7IPwAAAD+mAQAAAAAAAAFQAQAASAAAAOYthnTeYuo/JO6IO+KOyD8AAAA/tgEAAAAAAAABUQEAAEgAAADlnkZY7mnqPyTuiDvijsg/AAAAP8UBAAAAAAAAAVIBAABIAAAA4w8HPP5w6j8k7og74o7IPwAAAD/lAQAAAAAAAAFTAQAASAAAAOGAxx8OeOo/JO6IO+KOyD8AAAA/5QEAAAAAAAABVAEAAEgAAACyaxMluzaRPyNX94/mRtU/AAAAPwAAAAAAAAAAAVUBAABIAAAAzupLBa2+lD9NWVPWlDXVPwAAAD+FAAAAAAAAAAFWAQAASAAAAEbJrk2U7Jo/TVlT1pQ11T8AAAA/lQAAAAAAAAABVwEAAEgAAADb0wjLPY2gP3hbrxxDJNU/AAAAP5UAAAAAAAAAAVgBAABIAAAA+1JBqy8VpD+iXQtj8RLVPwAAAD+kAAAAAAAAAAFZAQAASAAAAMMBjz8c8Kg/zF9nqZ8B1T8AAAA/pAAAAAAAAAABWgEAAEgAAACNsNzTCMutP8xfZ6mfAdU/AAAAP7QAAAAAAAAAAVsBAABIAAAAnLcY0nmLsT/2YcPvTfDUPwAAAD+0AAAAAAAAAAFcAQAASAAAAPQWQzpvMbQ/9mHD703w1D8AAAA/wwAAAAAAAAABXQEAAEgAAABKdm2iZNe2PyFkHzb83tQ/AAAAP8MAAAAAAAAAAV4BAABIAAAAlF2bKNm1uT8hZB82/N7UPwAAAD/TAAAAAAAAAAFfAQAASAAAABQluzZRsrs/IWQfNvze1D8AAAA/0wAAAAAAAAABYAEAAEgAAACiZNcmSna9P0tme3yqzdQ/AAAAP+MAAAAAAAAAAWEBAABIAAAAMKTzFkM6vz91aNfCWLzUPwAAAD/jAAAAAAAAAAFiAQAASAAAAPWlglZfKsA/dWjXwli81D8AAAA/8gAAAAAAAAABYwEAAEgAAADf8YcDHn/AP3Vo18JYvNQ/AAAAP/IAAAAAAAAAAWQBAABIAAAA2bWJkl2bwD91aNfCWLzUPwAAAD8CAQAAAAAAAAFlAQAASAAAAMJyTyMs9+Y/nqV+BhTT2j8AAAA/AAAAAAAAAAABZgEAAEgAAADEAY8/HPDmP56lfgYU09o/AAAAPxAAAAAAAAAAAWcBAABIAAAAxZDOWwzp5j+epX4GFNPaPwAAAD8fAAAAAAAAAAFoAQAASAAAAMmuTZTs2uY/nqV+BhTT2j8AAAA/LwAAAAAAAAABaQEAAEgAAADKPY2w3NPmP56lfgYU09o/AAAAPy8AAAAAAAAAAWoBAABIAAAAz+pLBa2+5j+epX4GFNPaPwAAAD8/AAAAAAAAAAFrAQAASAAAANQIyz2NsOY/nqV+BhTT2j8AAAA/PwAAAAAAAAABbAEAAEgAAADZtYmSXZvmP56lfgYU09o/AAAAP04AAAAAAAAAAW0BAABIAAAA4PGHAx5/5j9zoyLAZeTaPwAAAD9OAAAAAAAAAAFuAQAASAAAAOWeRljuaeY/SaHGebf12j8AAAA/XgAAAAAAAAABbwEAAEgAAADrSwWtvlTmP0mhxnm39do/AAAAP14AAAAAAAAAAXABAABIAAAA8YcDHn845j9JocZ5t/XaPwAAAD9uAAAAAAAAAAFxAQAASAAAAPjDAY8/HOY/H59qMwkH2z8AAAA/bgAAAAAAAAABcgEAAEgAAAAAAAAAAADmPx+fajMJB9s/AAAAP30AAAAAAAAAAXMBAABIAAAABzz+cMDj5T/1nA7tWhjbPwAAAD99AAAAAAAAAAF0AQAASAAAAAzpvMWQzuU/9ZwO7VoY2z8AAAA/jQAAAAAAAAABdQEAAEgAAAASlnsaYbnlP/WcDu1aGNs/AAAAP40AAAAAAAAAAXYBAABIAAAAF0M6bzGk5T/1nA7tWhjbPwAAAD+cAAAAAAAAAAF3AQAASAAAABzw+MMBj+U/9ZwO7VoY2z8AAAA/nAAAAAAAAAABeAEAAEgAAAAiLPc0wnLlP/WcDu1aGNs/AAAAP6wAAAAAAAAAAXkBAABIAAAAKmj1pYJW5T/1nA7tWhjbPwAAAD+sAAAAAAAAAAF6AQAASAAAAC8VtPpSQeU/9ZwO7VoY2z8AAAA/vAAAAAAAAAABewEAAEgAAAA2UbJrEyXlP/WcDu1aGNs/AAAAP7wAAAAAAAAAAXwBAABIAAAAPxzw+MMB5T8fn2ozCQfbPwAAAD/LAAAAAAAAAAF9AQAASAAAAEZY7mmE5eQ/H59qMwkH2z8AAAA/ywAAAAAAAAABfgEAAEgAAABNlOzaRMnkPx+fajMJB9s/AAAAP9sAAAAAAAAAAX8BAABIAAAAVdDqSwWt5D9JocZ5t/XaPwAAAD/bAAAAAAAAAAGAAQAASAAAAFjuaYTlnuQ/SaHGebf12j8AAAA/6wAAAAAAAAABgQEAAEgAAABdmyjZtYnkP0mhxnm39do/AAAAP/oAAAAAAAAAAYIBAABIAAAAYkjnLYZ05D9JocZ5t/XaPwAAAD/6AAAAAAAAAAGDAQAASAAAAGj1pYJWX+Q/SaHGebf12j8AAAA/+gAAAAAAAAABhAEAAEgAAABtomTXJkrkP0mhxnm39do/AAAAPwoBAAAAAAAAAYUBAABIAAAAdW2iZNcm5D9JocZ5t/XaPwAAAD8KAQAAAAAAAAGGAQAASAAAAHwaYbmnEeQ/SaHGebf12j8AAAA/GQEAAAAAAAABhwEAAEgAAACE5Z5GWO7jP0mhxnm39do/AAAAPykBAAAAAAAAAYgBAABIAAAAjz8c8PjD4z9JocZ5t/XaPwAAAD8pAQAAAAAAAAGJAQAASAAAAJso2bWJkuM/SaHGebf12j8AAAA/OQEAAAAAAAABigEAAEgAAACmglZfKmjjP0mhxnm39do/AAAAPzkBAAAAAAAAAYsBAABIAAAArk2U7NpE4z9JocZ5t/XaPwAAAD9IAQAAAAAAAAGMAQAASAAAALs2UbJrE+M/SaHGebf12j8AAAA/SAEAAAAAAAABjQEAAEgAAADCck8jLPfiP3OjIsBl5No/AAAAP1gBAAAAAAAAAY4BAABIAAAAyj2NsNzT4j9zoyLAZeTaPwAAAD9YAQAAAAAAAAGPAQAASAAAANcmSnZtouI/c6MiwGXk2j8AAAA/aAEAAAAAAAABkAEAAEgAAADeYkjnLYbiP3OjIsBl5No/AAAAP2gBAAAAAAAAAZEBAABIAAAA5p5GWO5p4j+epX4GFNPaPwAAAD93AQAAAAAAAAGSAQAASAAAAOzaRMmuTeI/nqV+BhTT2j8AAAA/dwEAAAAAAAABkwEAAEgAAAD1pYJWXyriP56lfgYU09o/AAAAP4cBAAAAAAAAAZQBAABIAAAA/nDA4w8H4j+epX4GFNPaPwAAAD+HAQAAAAAAAAGVAQAASAAAAAWtvlTQ6uE/nqV+BhTT2j8AAAA/lgEAAAAAAAABlgEAAEgAAAAL6bzFkM7hP56lfgYU09o/AAAAP5YBAAAAAAAAAZcBAABIAAAAEpZ7GmG54T+epX4GFNPaPwAAAD+mAQAAAAAAAAGYAQAASAAAABjSeYshneE/nqV+BhTT2j8AAAA/pgEAAAAAAAABmQEAAEgAAAAdfzjg8YfhP56lfgYU09o/AAAAP7YBAAAAAAAAAZoBAABIAAAAIyz3NMJy4T+epX4GFNPaPwAAAD+2AQAAAAAAAAGbAQAASAAAACjZtYmSXeE/nqV+BhTT2j8AAAA/xQEAAAAAAAABnAEAAEgAAAAs9zTCck/hP56lfgYU09o/AAAAP8UBAAAAAAAAAZ0BAABIAAAAMaTzFkM64T+epX4GFNPaPwAAAD/VAQAAAAAAAAGeAQAASAAAADZRsmsTJeE/nqV+BhTT2j8AAAA/1QEAAAAAAAABnwEAAEgAAAA8/nDA4w/hP56lfgYU09o/AAAAP+UBAAAAAAAAAaABAABIAAAAQasvFbT64D+epX4GFNPaPwAAAD/lAQAAAAAAAAGhAQAASAAAAEZY7mmE5eA/nqV+BhTT2j8AAAA/9AEAAAAAAAABogEAAEgAAABKdm2iZNfgP56lfgYU09o/AAAAP/QBAAAAAAAAAaMBAABIAAAATyMs9zTC4D+epX4GFNPaPwAAAD8EAgAAAAAAAAGkAQAASAAAAFZfKmj1peA/nqV+BhTT2j8AAAA/EwIAAAAAAAABpQEAAEgAAABdmyjZtYngP8in2kzCwdo/AAAAPxMCAAAAAAAAAaYBAABIAAAAaPWlglZf4D/yqTaTcLDaPwAAAD8TAgAAAAAAAAGnAQAASAAAAHNPIyz3NOA/8qk2k3Cw2j8AAAA/IwIAAAAAAAABqAEAAEgAAAB9qaDVlwrgP/KpNpNwsNo/AAAAPzMCAAAAAAAAAakBAABIAAAADOm8xZDO3z/yqTaTcLDaPwAAAD8zAgAAAAAAAAGqAQAASAAAACKdtxjSed8/8qk2k3Cw2j8AAAA/QgIAAAAAAAABqwEAAEgAAAAyMzMzMzPfP/KpNpNwsNo/AAAAP0ICAAAAAAAAAawBAABIAAAAQKsvFbT63j/yqTaTcLDaPwAAAD9SAgAAAAAAAAGtAQAASAAAAFAjLPc0wt4/8qk2k3Cw2j8AAAA/UgIAAAAAAAABrgEAAEgAAABcmyjZtYneP/KpNpNwsNo/AAAAP2ICAAAAAAAAAa8BAABIAAAAaPWlglZf3j/yqTaTcLDaPwAAAD9iAgAAAAAAAAGwAQAASAAAAHJPIyz3NN4/8qk2k3Cw2j8AAAA/cQIAAAAAAAABsQEAAEgAAACAxx8OePzdP/KpNpNwsNo/AAAAP3ECAAAAAAAAAbIBAABIAAAAjCGdtxjS3T/yqTaTcLDaPwAAAD+BAgAAAAAAAAGzAQAASAAAAJJdmyjZtd0/8qk2k3Cw2j8AAAA/gQIAAAAAAAABtAEAAEgAAACYmZmZmZndP/KpNpNwsNo/AAAAP5ACAAAAAAAAAbUBAABIAAAAnLcY0nmL3T/yqTaTcLDaPwAAAD+QAgAAAAAAAAG2AQAASAAAAKDVlwpafd0/8qk2k3Cw2j8AAAA/sAIAAAAAAAABtwEAAEgAAACoEZZ7GmHdP/KpNpNwsNo/AAAAP7ACAAAAAAAAAbgBAABIAAAArk2U7NpE3T/yqTaTcLDaPwAAAD+wAgAAAAAAAAG5AQAASAAAALJrEyW7Nt0/8qk2k3Cw2j8AAAA/sAIAAAAAAAABugEAAEgAAAC5pxGWexrdP/KpNpNwsNo/AAAAP78CAAAAAAAAAbsBAABIAAAAwOMPBzz+3D/yqTaTcLDaPwAAAD+/AgAAAAAAAAG8AQAASAAAAMYfDnj84dw/8qk2k3Cw2j8AAAA/zwIAAAAAAAABvQEAAEgAAADSeYshnbfcP/KpNpNwsNo/AAAAP88CAAAAAAAAAb4BAABIAAAA4PGHAx5/3D/yqTaTcLDaPwAAAD/fAgAAAAAAAAG/AQAASAAAAOpLBa2+VNw/8qk2k3Cw2j8AAAA/3wIAAAAAAAABwAEAAEgAAADxhwMefzjcP/KpNpNwsNo/AAAAP/4CAAAAAAAAAcEBAABIAAAAAx5/OODx2z/yqTaTcLDaPwAAAD/+AgAAAAAAAAHCAQAASAAAAAY8/nDA49s/8qk2k3Cw2j8AAAA//gIAAAAAAAABwwEAAEgAAAAKWn2poNXbP/KpNpNwsNo/AAAAPw0DAAAAAAAAAcQBAABIAAAADnj84YDH2z/yqTaTcLDaPwAAAD8NAwAAAAAAAAHFAQAASAAAABGWexphuds/8qk2k3Cw2j8AAAA/HQMAAAAAAAABxgEAAEgAAAAY0nmLIZ3bP/KpNpNwsNo/AAAAPx0DAAAAAAAAAccBAABIAAAAIA54/OGA2z/yqTaTcLDaPwAAAD8tAwAAAAAAAAHIAQAASAAAACZKdm2iZNs/8qk2k3Cw2j8AAAA/LQMAAAAAAAAByQEAAEgAAAAthnTeYkjbP/KpNpNwsNo/AAAAPzwDAAAAAAAAAcoBAABIAAAAOODxhwMe2z/yqTaTcLDaPwAAAD88AwAAAAAAAAHLAQAASAAAAEI6bzGk89o/8qk2k3Cw2j8AAAA/TAMAAAAAAAABzAEAAEgAAABNlOzaRMnaP/KpNpNwsNo/AAAAP1wDAAAAAAAAAc0BAABIAAAAV+5phOWe2j/yqTaTcLDaPwAAAD9cAwAAAAAAAAHOAQAASAAAAGmE5Z5GWNo/8qk2k3Cw2j8AAAA/awMAAAAAAAABzwEAAEgAAAB7GmG5pxHaP/KpNpNwsNo/AAAAP2sDAAAAAAAAAdABAABIAAAAhXTeYkjn2T/yqTaTcLDaPwAAAD97AwAAAAAAAAHRAQAASAAAAJDOWwzpvNk/8qk2k3Cw2j8AAAA/ewMAAAAAAAAB0gEAAEgAAACU7NpEya7ZP/KpNpNwsNo/AAAAP4oDAAAAAAAAAdMBAABIAAAAmijZtYmS2T/yqTaTcLDaPwAAAD+KAwAAAAAAAAHUAQAASAAAAJ9GWO5phNk/8qk2k3Cw2j8AAAA/mgMAAAAAAAAB1QEAAEgAAAClglZfKmjZP/KpNpNwsNo/AAAAP5oDAAAAAAAAAdYBAABIAAAArL5U0OpL2T/yqTaTcLDaPwAAAD+qAwAAAAAAAAHXAQAASAAAALT6UkGrL9k/8qk2k3Cw2j8AAAA/qgMAAAAAAAAB2AEAAEgAAAC3GNJ5iyHZP/KpNpNwsNo/AAAAP7kDAAAAAAAAAdkBAABIAAAAvlTQ6ksF2T/yqTaTcLDaPwAAAD+5AwAAAAAAAAHaAQAASAAAAMFyTyMs99g/8qk2k3Cw2j8AAAA/yQMAAAAAAAAB2wEAAEgAAADJrk2U7NrYP/KpNpNwsNo/AAAAP8kDAAAAAAAAAdwBAABIAAAAzMzMzMzM2D/yqTaTcLDaPwAAAD/ZAwAAAAAAAAHdAQAASAAAANtEya5NlNg/8qk2k3Cw2j8AAAA/2QMAAAAAAAAB3gEAAEgAAADovMWQzlvYP/KpNpNwsNo/AAAAP+gDAAAAAAAAAd8BAABIAAAA+lJBqy8V2D/yqTaTcLDaPwAAAD/oAwAAAAAAAAHgAQAASAAAAAnLPY2w3Nc/8qk2k3Cw2j8AAAA/+AMAAAAAAAAB4QEAAEgAAAATJbs2UbLXP/KpNpNwsNo/AAAAP/gDAAAAAAAAAeIBAABIAAAAHn844PGH1z/yqTaTcLDaPwAAAD8HBAAAAAAAAAHjAQAASAAAACW7NlGya9c/8qk2k3Cw2j8AAAA/BwQAAAAAAAAB5AEAAEgAAAAwFbT6UkHXP/KpNpNwsNo/AAAAPxcEAAAAAAAAAeUBAABIAAAAMzMzMzMz1z/yqTaTcLDaPwAAAD8nBAAAAAAAAAHmAQAASAAAADpvMaTzFtc/8qk2k3Cw2j8AAAA/JwQAAAAAAAAB5wEAAEgAAABAqy8VtPrWP/KpNpNwsNo/AAAAPzYEAAAAAAAAAegBAABIAAAARcmuTZTs1j/yqTaTcLDaPwAAAD82BAAAAAAAAAHpAQAASAAAAEwFrb5U0NY/8qk2k3Cw2j8AAAA/NgQAAAAAAAAB6gEAAEgAAABPIyz3NMLWP/KpNpNwsNo/AAAAP0YEAAAAAAAAAesBAABIAAAAWn2poNWX1j/yqTaTcLDaPwAAAD9GBAAAAAAAAAHsAQAASAAAAGG5pxGWe9Y/HKyS2R6f2j8AAAA/VgQAAAAAAAAB7QEAAEgAAABrEyW7NlHWPxysktken9o/AAAAP1YEAAAAAAAAAe4BAABIAAAAeYshnbcY1j9Hru4fzY3aPwAAAD9lBAAAAAAAAAHvAQAASAAAAIgDHn844NU/cbBKZnt82j8AAAA/dQQAAAAAAAAB8AEAAEgAAACSXZso2bXVP3GwSmZ7fNo/AAAAP3UEAAAAAAAAAfEBAABIAAAAoNWXClp91T9xsEpme3zaPwAAAD+EBAAAAAAAAAHyAQAASAAAAKcRlnsaYdU/cbBKZnt82j8AAAA/hAQAAAAAAAAB8wEAAEgAAACvTZTs2kTVP5uypqwpa9o/AAAAP5QEAAAAAAAAAfQBAABIAAAAuacRlnsa1T+bsqasKWvaPwAAAD+UBAAAAAAAAAH1AQAASAAAALzFkM5bDNU/m7KmrClr2j8AAAA/pAQAAAAAAAAB9gEAAEgAAADA4w8HPP7UP5uypqwpa9o/AAAAP6QEAAAAAAAAAfcBAABIAAAAxx8OePzh1D+bsqasKWvaPwAAAD+zBAAAAAAAAAH4AQAASAAAAM5bDOm8xdQ/m7KmrClr2j8AAAA/4gQAAAAAAAAB+QEAAEgAAADVlwpafanUP5uypqwpa9o/AAAAP/IEAAAAAAAAAfoBAABIAAAA4w8HPP5w1D/FtALz11naPwAAAD/yBAAAAAAAAAH7AQAASAAAAPKHAx5/ONQ/77ZeOYZI2j8AAAA/AQUAAAAAAAAB/AEAAEgAAAAKWn2poNXTP++2XjmGSNo/AAAAPwEFAAAAAAAAAf0BAABIAAAAHw54/OGA0z/vtl45hkjaPwAAAD8RBQAAAAAAAAH+AQAASAAAADv+cMDjD9M/77ZeOYZI2j8AAAA/EQUAAAAAAAAB/wEAAEgAAABY7mmE5Z7SP++2XjmGSNo/AAAAPyEFAAAAAAAAAQACAABIAAAAdN5iSOct0j/vtl45hkjaPwAAAD8hBQAAAAAAAAEBAgAASAAAAJDOWwzpvNE/77ZeOYZI2j8AAAA/MAUAAAAAAAABAgIAAEgAAACtvlTQ6kvRP++2XjmGSNo/AAAAPzAFAAAAAAAAAQMCAABIAAAAxpDOWwzp0D/vtl45hkjaPwAAAD9ABQAAAAAAAAEEAgAASAAAANtEya5NlNA/77ZeOYZI2j8AAAA/QAUAAAAAAAABBQIAAEgAAADpvMWQzlvQP++2XjmGSNo/AAAAP1AFAAAAAAAAAQYCAABIAAAA8xZDOm8x0D/vtl45hkjaPwAAAD9QBQAAAAAAAAEHAgAASAAAAPpSQasvFdA/77ZeOYZI2j8AAAA/XwUAAAAAAAABCAIAAEgAAAAEHn844PHPP++2XjmGSNo/AAAAP28FAAAAAAAAAQkCAABIAAAAEJZ7GmG5zz/vtl45hkjaPwAAAD9vBQAAAAAAAAEKAgAASAAAABjSeYshnc8/77ZeOYZI2j8AAAA/bwUAAAAAAAABCwIAAEgAAAAoSnZtomTPP++2XjmGSNo/AAAAP34FAAAAAAAAAQwCAABIAAAAPP5wwOMPzz/vtl45hkjaPwAAAD9+BQAAAAAAAAENAgAASAAAAFjuaYTlns4/77ZeOYZI2j8AAAA/jgUAAAAAAAABDgIAAEgAAAB03mJI5y3OP++2XjmGSNo/AAAAP44FAAAAAAAAAQ8CAABIAAAAnkZY7mmEzT/vtl45hkjaPwAAAD+eBQAAAAAAAAEQAgAASAAAAMJyTyMs98w/77ZeOYZI2j8AAAA/rQUAAAAAAAABEQIAAEgAAADs2kTJrk3MP++2XjmGSNo/AAAAP60FAAAAAAAAARICAABIAAAAFkM6bzGkyz/FtALz11naPwAAAD+tBQAAAAAAAAETAgAASAAAADpvMaTzFss/xbQC89dZ2j8AAAA/vQUAAAAAAAABFAIAAEgAAABWXypo9aXKP8W0AvPXWdo/AAAAP80FAAAAAAAAARUCAABIAAAAbBMluzZRyj/FtALz11naPwAAAD/NBQAAAAAAAAEWAgAASAAAAIHHHw54/Mk/xbQC89dZ2j8AAAA/3AUAAAAAAAABFwIAAEgAAACWexphuafJP8W0AvPXWdo/AAAAP9wFAAAAAAAAARgCAABIAAAAo/MWQzpvyT/FtALz11naPwAAAD/sBQAAAAAAAAEZAgAASAAAALJrEyW7Nsk/xbQC89dZ2j8AAAA/7AUAAAAAAAABGgIAAEgAAADA4w8HPP7IP8W0AvPXWdo/AAAAP/sFAAAAAAAAARsCAABIAAAA1pcKWn2pyD/FtALz11naPwAAAD/7BQAAAAAAAAEcAgAASAAAAOtLBa2+VMg/xbQC89dZ2j8AAAA/CwYAAAAAAAABHQIAAEgAAAAHPP5wwOPHP8W0AvPXWdo/AAAAPwsGAAAAAAAAAR4CAABIAAAAHPD4wwGPxz/FtALz11naPwAAAD8bBgAAAAAAAAEfAgAASAAAAEAc8PjDAcc/xbQC89dZ2j8AAAA/GwYAAAAAAAABIAIAAEgAAABiSOcthnTGP5uypqwpa9o/AAAAPyoGAAAAAAAAASECAABIAAAAjLDc0wjLxT+bsqasKWvaPwAAAD8qBgAAAAAAAAEiAgAASAAAALDc0wjLPcU/m7KmrClr2j8AAAA/OgYAAAAAAAABIwIAAEgAAADbRMmuTZTEP3GwSmZ7fNo/AAAAPzoGAAAAAAAAASQCAABIAAAADOm8xZDOwz9xsEpme3zaPwAAAD9KBgAAAAAAAAElAgAASAAAAC8VtPpSQcM/cbBKZnt82j8AAAA/SgYAAAAAAAABJgIAAEgAAABTQasvFbTCP3GwSmZ7fNo/AAAAP1kGAAAAAAAAAScCAABIAAAAfamg1ZcKwj9xsEpme3zaPwAAAD9ZBgAAAAAAAAEoAgAASAAAAJmZmZmZmcE/cbBKZnt82j8AAAA/aQYAAAAAAAABKQIAAEgAAAC9xZDOWwzBP3GwSmZ7fNo/AAAAP2kGAAAAAAAAASoCAABIAAAA2bWJkl2bwD9xsEpme3zaPwAAAD94BgAAAAAAAAErAgAASAAAAO5phOWeRsA/cbBKZnt82j8AAAA/eAYAAAAAAAABLAIAAEgAAAAGPP5wwOO/P5uypqwpa9o/AAAAP4gGAAAAAAAAAS0CAABIAAAAJCz3NMJyvz+bsqasKWvaPwAAAD+YBgAAAAAAAAEuAgAASAAAAEAc8PjDAb8/m7KmrClr2j8AAAA/mAYAAAAAAAABLwIAAEgAAABcDOm8xZC+P5uypqwpa9o/AAAAP6cGAAAAAAAAATACAABIAAAAaoTlnkZYvj+bsqasKWvaPwAAAD+nBgAAAAAAAAExAgAASAAAAIZ03mJI570/m7KmrClr2j8AAAA/pwYAAAAAAAABMgIAAEgAAACW7NpEya69P5uypqwpa9o/AAAAP7cGAAAAAAAAATMCAABIAAAAsNzTCMs9vT+bsqasKWvaPwAAAD/HBgAAAAAAAAE0AgAASAAAANpEya5NlLw/m7KmrClr2j8AAAA/xwYAAAAAAAABNQIAAEgAAAAUJbs2UbK7P5uypqwpa9o/AAAAP9YGAAAAAAAAATYCAABIAAAAWn2poNWXuj+bsqasKWvaPwAAAD/WBgAAAAAAAAE3AgAASAAAAK5NlOzaRLk/m7KmrClr2j8AAAA/5gYAAAAAAAABOAIAAEgAAADKrk2U7Nq0P5uypqwpa9o/AAAAPwUHAAAAAAAAATkCAABIAAAAAo8/HPD4sz+bsqasKWvaPwAAAD8FBwAAAAAAAAE6AgAASAAAACz3NMJyT7M/xbQC89dZ2j8AAAA/FQcAAAAAAAABOwIAAEgAAABI5y2GdN6yP8W0AvPXWdo/AAAAPxUHAAAAAAAAATwCAABIAAAAZNcmSnZtsj/FtALz11naPwAAAD8kBwAAAAAAAAE9AgAASAAAAGTXJkp2bbI/77ZeOYZI2j8AAAA/JAcAAAAAAAABPgIAAEgAAAByTyMs9zSyP++2XjmGSNo/AAAAP8EHAAAAAAAAAT8CAABIAAAAjj8c8PjDsT8aubp/NDfaPwAAAD/BBwAAAAAAAAFAAgAASAAAAJy3GNJ5i7E/RLsWxuIl2j8AAAA/0AcAAAAAAAABQQIAAEgAAADGHw54/OGwP5i/zlI/A9o/AAAAP9AHAAAAAAAAAUICAABIAAAA////////rz/DwSqZ7fHZPwAAAD/gBwAAAAAAAAFDAgAASAAAAG/A4w8HPK4/F8biJUrP2T8AAAA/4AcAAAAAAAABRAIAAEgAAADDkM5bDOmsPxfG4iVKz9k/AAAAP+8HAAAAAAAAAUUCAABIAAAAGWG5pxGWqz9ByD5s+L3ZPwAAAD//BwAAAAAAAAFGAgAASAAAADVRsmsTJas/Qcg+bPi92T8AAAA//wcAAAAAAAABRwIAAEgAAABTQasvFbSqP0HIPmz4vdk/AAAAPw8IAAAAAAAAAUgCAABIAAAAbTGk8xZDqj9ByD5s+L3ZPwAAAD8RCAAAAAAAAAFJAgAASAAAAIshnbcY0qk/a8qasqas2T8AAAA/IQgAAAAAAAABSgIAAEgAAACnEZZ7GmGpP2vKmrKmrNk/AAAAPzEIAAAAAAAAAUsCAABIAAAA3/GHAx5/qD9rypqypqzZPwAAAD9ACAAAAAAAAAFMAgAASAAAAP3hgMcfDqg/lsz2+FSb2T8AAAA/UAgAAAAAAAABTQIAAEgAAAAX0nmLIZ2nP5bM9vhUm9k/AAAAP1AIAAAAAAAAAU4CAABIAAAAUbJrEyW7pj+WzPb4VJvZPwAAAD9fCAAAAAAAAAFPAgAASAAAAImSXZso2aU/wM5SPwOK2T8AAAA/XwgAAAAAAAABUAIAAEgAAAClglZfKmilP8DOUj8Ditk/AAAAP38IAAAAAAAAAVECAABIAAAAwXJPIyz3pD/AzlI/A4rZPwAAAD+CCgAAAAAAAAFSAgAASAAAAN1iSOcthqQ/wM5SPwOK2T8AAAA/ggoAAAAAAAABUwIAAEgAAAD7UkGrLxWkP8DOUj8Ditk/AAAAP5IKAAAAAAAAAVQCAABIAAAAF0M6bzGkoz/AzlI/A4rZPwAAAD+xCgAAAAAAAAFVAgAASAAAANcmSnZtouY/RLsWxuIl2j8AAAA/AAAAAAAAAAABVgIAAEgAAADXJkp2baLmP269cgyRFNo/AAAAP+oAAAAAAAAAAVcCAABIAAAA1yZKdm2i5j+Yv85SPwPaPwAAAD/qAAAAAAAAAAFYAgAASAAAANcmSnZtouY/w8Eqme3x2T8AAAA/+gAAAAAAAAABWQIAAEgAAADXJkp2baLmP+3Dht+b4Nk/AAAAP/oAAAAAAAAAAVoCAABIAAAA1yZKdm2i5j8XxuIlSs/ZPwAAAD8JAQAAAAAAAAFbAgAASAAAANcmSnZtouY/Qcg+bPi92T8AAAA/CQEAAAAAAAABXAIAAEgAAADXJkp2baLmP2vKmrKmrNk/AAAAPxkBAAAAAAAAAV0CAABIAAAA1yZKdm2i5j+WzPb4VJvZPwAAAD8ZAQAAAAAAAAFeAgAASAAAANm1iZJdm+Y/6tCuhbF42T8AAAA/KAEAAAAAAAABXwIAAEgAAADZtYmSXZvmPxTTCsxfZ9k/AAAAPygBAAAAAAAAAWACAABIAAAA2bWJkl2b5j9p18JYvETZPwAAAD84AQAAAAAAAAFhAgAASAAAANm1iZJdm+Y/k9ken2oz2T8AAAA/OAEAAAAAAAABYgIAAEgAAADbRMmuTZTmP+jd1ivHENk/AAAAP0gBAAAAAAAAAWMCAABIAAAA20TJrk2U5j8S4DJydf/YPwAAAD9IAQAAAAAAAAFkAgAASAAAANzTCMs9jeY/ZuTq/tHc2D8AAAA/VwEAAAAAAAABZQIAAEgAAADc0wjLPY3mP5DmRkWAy9g/AAAAP1cBAAAAAAAAAWYCAABIAAAA3NMIyz2N5j8P7VoYi5fYPwAAAD9nAQAAAAAAAAFnAgAASAAAANzTCMs9jeY/Oe+2XjmG2D8AAAA/ZwEAAAAAAAABaAIAAEgAAADc0wjLPY3mP7j1yjFEUtg/AAAAP3cBAAAAAAAAAWkCAABIAAAA3NMIyz2N5j8M+oK+oC/YPwAAAD93AQAAAAAAAAFqAgAASAAAANzTCMs9jeY/Yf46S/0M2D8AAAA/hgEAAAAAAAABawIAAEgAAADc0wjLPY3mP7UC89dZ6tc/AAAAP4YBAAAAAAAAAWwCAABIAAAA3NMIyz2N5j/gBE8eCNnXPwAAAD+WAQAAAAAAAAFtAgAASAAAANzTCMs9jeY/CgerZLbH1z8AAAA/lgEAAAAAAAABbgIAAEgAAADc0wjLPY3mPzMJB6tkttc/AAAAP6UBAAAAAAAAAW8CAABIAAAA3NMIyz2N5j9dC2PxEqXXPwAAAD+lAQAAAAAAAAFwAgAASAAAANzTCMs9jeY/hw2/N8GT1z8AAAA/tQEAAAAAAAABcQIAAEgAAADeYkjnLYbmP4cNvzfBk9c/AAAAP7UBAAAAAAAAAXICAABIAAAA3mJI5y2G5j+yDxt+b4LXPwAAAD/FAQAAAAAAAAFzAgAASAAAAN5iSOcthuY/3BF3xB1x1z8AAAA/egIAAAAAAAABdAIAAEgAAADeYkjnLYbmPwYU0wrMX9c/AAAAP5kCAAAAAAAAAXUCAABIAAAA4PGHAx5/5j8wFi9Rek7XPwAAAD+4AgAAAAAAAAF2AgAASAAAAODxhwMef+Y/WxiLlyg91z8AAAA/1wIAAAAAAAABdwIAAEgAAADg8YcDHn/mP4Ua593WK9c/AAAAP+cCAAAAAAAAAXgCAABIAAAAnbcY0nmL7z95idJzOrTjPwAAAD8AAAAAAAAAAAF5AgAASAAAAJ9GWO5phO8/eYnSczq04z8AAAA/LwAAAAAAAAABegIAAEgAAACh1ZcKWn3vP3mJ0nM6tOM/AAAAPy8AAAAAAAAAAXsCAABIAAAAo/MWQzpv7z95idJzOrTjPwAAAD8+AAAAAAAAAAF8AgAASAAAAKcRlnsaYe8/eYnSczq04z8AAAA/PgAAAAAAAAABfQIAAEgAAACpoNWXClrvP3mJ0nM6tOM/AAAAP04AAAAAAAAAAX4CAABIAAAArU2U7NpE7z95idJzOrTjPwAAAD9eAAAAAAAAAAF/AgAASAAAALNrEyW7Nu8/eYnSczq04z8AAAA/XgAAAAAAAAABgAIAAEgAAAC3GNJ5iyHvP3mJ0nM6tOM/AAAAP14AAAAAAAAAAYECAABIAAAAuzZRsmsT7z95idJzOrTjPwAAAD9tAAAAAAAAAAGCAgAASAAAAMWQzlsM6e4/eYnSczq04z8AAAA/fQAAAAAAAAABgwIAAEgAAADNWwzpvMXuP3mJ0nM6tOM/AAAAP30AAAAAAAAAAYQCAABIAAAA3NMIyz2N7j95idJzOrTjPwAAAD99AAAAAAAAAAGFAgAASAAAAOYthnTeYu4/eYnSczq04z8AAAA/jAAAAAAAAAABhgIAAEgAAAD4wwGPPxzuP3mJ0nM6tOM/AAAAP5wAAAAAAAAAAYcCAABIAAAACMs9jbDc7T95idJzOrTjPwAAAD+cAAAAAAAAAAGIAgAASAAAABzw+MMBj+0/eYnSczq04z8AAAA/rAAAAAAAAAABiQIAAEgAAAAr9zTCck/tP3mJ0nM6tOM/AAAAP6wAAAAAAAAAAYoCAABIAAAAPY2w3NMI7T95idJzOrTjPwAAAD+7AAAAAAAAAAGLAgAASAAAAE2U7NpEyew/eYnSczq04z8AAAA/uwAAAAAAAAABjAIAAEgAAABcDOm8xZDsP3mJ0nM6tOM/AAAAP8sAAAAAAAAAAY0CAABIAAAAaYTlnkZY7D95idJzOrTjPwAAAD/LAAAAAAAAAAGOAgAASAAAAHTeYkjnLew/eYnSczq04z8AAAA/2wAAAAAAAAABjwIAAEgAAACAxx8OePzrP3mJ0nM6tOM/AAAAP9sAAAAAAAAAAZACAABIAAAAiyGdtxjS6z95idJzOrTjPwAAAD/qAAAAAAAAAAGRAgAASAAAAJgKWn2poOs/eYnSczq04z8AAAA/6gAAAAAAAAABkgIAAEgAAACiZNcmSnbrP3mJ0nM6tOM/AAAAP/oAAAAAAAAAAZMCAABIAAAAr02U7NpE6z95idJzOrTjPwAAAD/6AAAAAAAAAAGUAgAASAAAAL5U0OpLBes/eYnSczq04z8AAAA/GAEAAAAAAAABlQIAAEgAAADMzMzMzMzqP3mJ0nM6tOM/AAAAPxgBAAAAAAAAAZYCAABIAAAA2bWJkl2b6j95idJzOrTjPwAAAD8oAQAAAAAAAAGXAgAASAAAAOMPBzz+cOo/eYnSczq04z8AAAA/KAEAAAAAAAABmAIAAEgAAADs2kTJrk3qP3mJ0nM6tOM/AAAAPzgBAAAAAAAAAZkCAABIAAAA9aWCVl8q6j95idJzOrTjPwAAAD84AQAAAAAAAAGaAgAASAAAAPvhgMcfDuo/eYnSczq04z8AAAA/RwEAAAAAAAABmwIAAEgAAAACjz8c8PjpP3mJ0nM6tOM/AAAAP0cBAAAAAAAAAZwCAABIAAAABa2+VNDq6T95idJzOrTjPwAAAD9XAQAAAAAAAAGdAgAASAAAAApafamg1ek/eYnSczq04z8AAAA/VwEAAAAAAAABngIAAEgAAAARlnsaYbnpP3mJ0nM6tOM/AAAAP2cBAAAAAAAAAZ8CAABIAAAAGdJ5iyGd6T95idJzOrTjPwAAAD9nAQAAAAAAAAGgAgAASAAAAB8OePzhgOk/eYnSczq04z8AAAA/dgEAAAAAAAABoQIAAEgAAAAkuzZRsmvpP3mJ0nM6tOM/AAAAP3YBAAAAAAAAAaICAABIAAAALPc0wnJP6T95idJzOrTjPwAAAD+GAQAAAAAAAAGjAgAASAAAADGk8xZDOuk/eYnSczq04z8AAAA/lQEAAAAAAAABpAIAAEgAAAA44PGHAx7pP2SIpFDjvOM/AAAAP5UBAAAAAAAAAaUCAABIAAAAQasvFbT66D9Ph3YtjMXjPwAAAD+VAQAAAAAAAAGmAgAASAAAAEp2baJk1+g/T4d2LYzF4z8AAAA/pQEAAAAAAAABpwIAAEgAAABPIyz3NMLoP0+Hdi2MxeM/AAAAP6UBAAAAAAAAAagCAABIAAAAVl8qaPWl6D9Ph3YtjMXjPwAAAD+1AQAAAAAAAAGpAgAASAAAAF2bKNm1ieg/T4d2LYzF4z8AAAA/tQEAAAAAAAABqgIAAEgAAABiSOcthnToP0+Hdi2MxeM/AAAAP8QBAAAAAAAAAasCAABIAAAAaoTlnkZY6D9Ph3YtjMXjPwAAAD/EAQAAAAAAAAGsAgAASAAAAHHA4w8HPOg/T4d2LYzF4z8AAAA/1AEAAAAAAAABrQIAAEgAAAB3/OGAxx/oP0+Hdi2MxeM/AAAAP9QBAAAAAAAAAa4CAABIAAAAglZfKmj15z9Ph3YtjMXjPwAAAD/kAQAAAAAAAAGvAgAASAAAAImSXZso2ec/T4d2LYzF4z8AAAA/8wEAAAAAAAABsAIAAEgAAACRXZso2bXnP2SIpFDjvOM/AAAAP/MBAAAAAAAAAbECAABIAAAAmyjZtYmS5z95idJzOrTjPwAAAD8DAgAAAAAAAAGyAgAASAAAAKWCVl8qaOc/jooAl5Gr4z8AAAA/AwIAAAAAAAABswIAAEgAAACtvlTQ6kvnP46KAJeRq+M/AAAAPxICAAAAAAAAAbQCAABIAAAAtYmSXZso5z+jiy666KLjPwAAAD8SAgAAAAAAAAG1AgAASAAAAL3FkM5bDOc/o4suuuii4z8AAAA/IgIAAAAAAAABtgIAAEgAAADEAY8/HPDmP6OLLrroouM/AAAAPyICAAAAAAAAAbcCAABIAAAAya5NlOza5j+jiy666KLjPwAAAD8yAgAAAAAAAAG4AgAASAAAAM5bDOm8xeY/o4suuuii4z8AAAA/QQIAAAAAAAABuQIAAEgAAADXJkp2baLmP6OLLrroouM/AAAAP0ECAAAAAAAAAboCAABIAAAA2bWJkl2b5j+jiy666KLjPwAAAD9RAgAAAAAAAAG7AgAASAAAANtEya5NlOY/o4suuuii4z8AAAA/UQIAAAAAAAABvAIAAEgAAADc0wjLPY3mP6OLLrroouM/AAAAP2ECAAAAAAAAAb0CAABIAAAA3mJI5y2G5j+jiy666KLjPwAAAD9hAgAAAAAAAAG+AgAASAAAAODxhwMef+Y/o4suuuii4z8AAAA/cAIAAAAAAAABvwIAAEgAAADlnkZY7mnmP6OLLrroouM/AAAAP3ACAAAAAAAAAcACAABIAAAA60sFrb5U5j+5jFzdP5rjPwAAAD+AAgAAAAAAAAHBAgAASAAAAPGHAx5/OOY/uYxc3T+a4z8AAAA/gAIAAAAAAAABwgIAAEgAAAD4wwGPPxzmP86NigCXkeM/AAAAP48CAAAAAAAAAcMCAABIAAAAAAAAAAAA5j/jjrgj7ojjPwAAAD+PAgAAAAAAAAHEAgAASAAAAAjLPY2w3OU/4464I+6I4z8AAAA/nwIAAAAAAAABxQIAAEgAAAASlnsaYbnlP/iP5kZFgOM/AAAAP58CAAAAAAAAAcYCAABIAAAAHPD4wwGP5T8NkRRqnHfjPwAAAD+vAgAAAAAAAAHHAgAASAAAACS7NlGya+U/DZEUapx34z8AAAA/rwIAAAAAAAAByAIAAEgAAAAuhnTeYkjlPw2RFGqcd+M/AAAAP74CAAAAAAAAAckCAABIAAAANMJyTyMs5T8NkRRqnHfjPwAAAD++AgAAAAAAAAHKAgAASAAAAD8c8PjDAeU/IpJCjfNu4z8AAAA/zgIAAAAAAAABywIAAEgAAABEya5NlOzkPyKSQo3zbuM/AAAAP84CAAAAAAAAAcwCAABIAAAASXZtomTX5D8ikkKN827jPwAAAD/eAgAAAAAAAAHNAgAASAAAAE2U7NpEyeQ/IpJCjfNu4z8AAAA/3gIAAAAAAAABzgIAAEgAAABOIyz3NMLkPyKSQo3zbuM/AAAAP+0CAAAAAAAAAc8CAABIAAAAUbJrEyW75D8ikkKN827jPwAAAD/tAgAAAAAAAAHQAgAASAAAAFNBqy8VtOQ/IpJCjfNu4z8AAAA//QIAAAAAAAAB0QIAAEgAAABV0OpLBa3kPyKSQo3zbuM/AAAAPwwDAAAAAAAAAdICAABIAAAAWO5phOWe5D8ikkKN827jPwAAAD8MAwAAAAAAAAHTAgAASAAAAFsM6bzFkOQ/N5NwsEpm4z8AAAA/HAMAAAAAAAAB1AIAAEgAAABguacRlnvkPzeTcLBKZuM/AAAAPxwDAAAAAAAAAdUCAABIAAAAZmZmZmZm5D9MlJ7ToV3jPwAAAD8sAwAAAAAAAAHWAgAASAAAAG2iZNcmSuQ/YZXM9vhU4z8AAAA/LAMAAAAAAAAB1wIAAEgAAAB1baJk1ybkP3eW+hlQTOM/AAAAPzsDAAAAAAAAAdgCAABIAAAAgccfDnj84z+Mlyg9p0PjPwAAAD87AwAAAAAAAAHZAgAASAAAAImSXZso2eM/oZhWYP464z8AAAA/SwMAAAAAAAAB2gIAAEgAAACRzlsM6bzjP6GYVmD+OuM/AAAAP0sDAAAAAAAAAdsCAABIAAAAmApafamg4z+2mYSDVTLjPwAAAD9bAwAAAAAAAAHcAgAASAAAAKDVlwpafeM/tpmEg1Uy4z8AAAA/WwMAAAAAAAAB3QIAAEgAAACmglZfKmjjP8uasqasKeM/AAAAP2oDAAAAAAAAAd4CAABIAAAAqy8VtPpS4z/LmrKmrCnjPwAAAD9qAwAAAAAAAAHfAgAASAAAALDc0wjLPeM/y5qypqwp4z8AAAA/egMAAAAAAAAB4AIAAEgAAACz+lJBqy/jP8uasqasKeM/AAAAP3oDAAAAAAAAAeECAABIAAAAxAGPPxzw4j/gm+DJAyHjPwAAAD+pAwAAAAAAAAHiAgAASAAAAMWQzlsM6eI/9ZwO7VoY4z8AAAA/qQMAAAAAAAAB4wIAAEgAAADKPY2w3NPiP/WcDu1aGOM/AAAAP7gDAAAAAAAAAeQCAABIAAAA0OpLBa2+4j8JnjwQsg/jPwAAAD+4AwAAAAAAAAHlAgAASAAAANm1iZJdm+I/CZ48ELIP4z8AAAA/yAMAAAAAAAAB5gIAAEgAAADeYkjnLYbiPwmePBCyD+M/AAAAP8gDAAAAAAAAAecCAABIAAAA5p5GWO5p4j8JnjwQsg/jPwAAAD/YAwAAAAAAAAHoAgAASAAAAO5phOWeRuI/IJ9qMwkH4z8AAAA/2AMAAAAAAAAB6QIAAEgAAAD1pYJWXyriPzWgmFZg/uI/AAAAP+cDAAAAAAAAAeoCAABIAAAA/nDA4w8H4j81oJhWYP7iPwAAAD/nAwAAAAAAAAHrAgAASAAAAAjLPY2w3OE/SqHGebf14j8AAAA/9wMAAAAAAAAB7AIAAEgAAAAQBzz+cMDhP0qhxnm39eI/AAAAPwYEAAAAAAAAAe0CAABIAAAAFbT6UkGr4T9KocZ5t/XiPwAAAD8GBAAAAAAAAAHuAgAASAAAABphuacRluE/X6L0nA7t4j8AAAA/FgQAAAAAAAAB7wIAAEgAAAAdfzjg8YfhP1+i9JwO7eI/AAAAPxYEAAAAAAAAAfACAABIAAAAHw54/OGA4T9fovScDu3iPwAAAD8mBAAAAAAAAAHxAgAASAAAACGdtxjSeeE/X6L0nA7t4j8AAAA/JgQAAAAAAAAB8gIAAEgAAAAjLPc0wnLhP1+i9JwO7eI/AAAAP2QEAAAAAAAAAfMCAABIAAAAJbs2UbJr4T9fovScDu3iPwAAAD9kBAAAAAAAAAH0AgAASAAAACjZtYmSXeE/X6L0nA7t4j8AAAA/dAQAAAAAAAAB9QIAAEgAAAAs9zTCck/hP1+i9JwO7eI/AAAAP3QEAAAAAAAAAfYCAABIAAAALYZ03mJI4T9fovScDu3iPwAAAD+DBAAAAAAAAAH3AgAASAAAADGk8xZDOuE/X6L0nA7t4j8AAAA/gwQAAAAAAAAB+AIAAEgAAAAyMzMzMzPhP1+i9JwO7eI/AAAAPyoFAAAAAAAAAfkCAABIAAAALPc0wnJP6T/zQMg+bPjlPwAAAD8AAAAAAAAAAAH6AgAASAAAACpo9aWCVuk/80DIPmz45T8AAAA/mgAAAAAAAAAB+wIAAEgAAAAo2bWJkl3pP/NAyD5s+OU/AAAAP6kAAAAAAAAAAfwCAABIAAAAJkp2baJk6T/zQMg+bPjlPwAAAD+5AAAAAAAAAAH9AgAASAAAACS7NlGya+k/80DIPmz45T8AAAA/uQAAAAAAAAAB/gIAAEgAAAAjLPc0wnLpP/NAyD5s+OU/AAAAP8kAAAAAAAAAAf8CAABIAAAAIZ23GNJ56T/zQMg+bPjlPwAAAD/YAAAAAAAAAAEAAwAASAAAAB8OePzhgOk/80DIPmz45T8AAAA/2AAAAAAAAAABAQMAAEgAAAAc8PjDAY/pP/NAyD5s+OU/AAAAP9gAAAAAAAAAAQIDAABIAAAAGmG5pxGW6T/zQMg+bPjlPwAAAD/oAAAAAAAAAAEDAwAASAAAABdDOm8xpOk/80DIPmz45T8AAAA/6AAAAAAAAAABBAMAAEgAAAAVtPpSQavpP/NAyD5s+OU/AAAAP/gAAAAAAAAAAQUDAABIAAAAEZZ7GmG56T/zQMg+bPjlPwAAAD/4AAAAAAAAAAEGAwAASAAAAA8HPP5wwOk/80DIPmz45T8AAAA/BwEAAAAAAAABBwMAAEgAAAAM6bzFkM7pP/NAyD5s+OU/AAAAPwcBAAAAAAAAAQgDAABIAAAACMs9jbDc6T/zQMg+bPjlPwAAAD8XAQAAAAAAAAEJAwAASAAAAAWtvlTQ6uk/80DIPmz45T8AAAA/FwEAAAAAAAABCgMAAEgAAAACjz8c8PjpP/NAyD5s+OU/AAAAPyYBAAAAAAAAAQsDAABIAAAAAAAAAAAA6j/zQMg+bPjlPwAAAD82AQAAAAAAAAEMAwAASAAAAPvhgMcfDuo/80DIPmz45T8AAAA/NgEAAAAAAAABDQMAAEgAAAD4wwGPPxzqP/NAyD5s+OU/AAAAPzYBAAAAAAAAAQ4DAABIAAAA9jTCck8j6j/zQMg+bPjlPwAAAD9GAQAAAAAAAAEPAwAASAAAAPMWQzpvMeo/80DIPmz45T8AAAA/VQEAAAAAAAABEAMAAEgAAADw+MMBjz/qP/NAyD5s+OU/AAAAP1UBAAAAAAAAAREDAABIAAAA7NpEya5N6j/zQMg+bPjlPwAAAD9VAQAAAAAAAAESAwAASAAAAOYthnTeYuo/80DIPmz45T8AAAA/ZQEAAAAAAAABEwMAAEgAAADhgMcfDnjqP94/mhsVAeY/AAAAP3UBAAAAAAAAARQDAABIAAAA3mJI5y2G6j/eP5obFQHmPwAAAD91AQAAAAAAAAEVAwAASAAAANcmSnZtouo/3j+aGxUB5j8AAAA/hAEAAAAAAAABFgMAAEgAAADOWwzpvMXqP8g+bPi9CeY/AAAAP4QBAAAAAAAAARcDAABIAAAAxZDOWwzp6j/IPmz4vQnmPwAAAD+UAQAAAAAAAAEYAwAASAAAALmnEZZ7Gus/sz0+1WYS5j8AAAA/lAEAAAAAAAABGQMAAEgAAACvTZTs2kTrP7M9PtVmEuY/AAAAP6MBAAAAAAAAARoDAABIAAAAomTXJkp26z+ePBCyDxvmPwAAAD+jAQAAAAAAAAEbAwAASAAAAJgKWn2poOs/iTvijrgj5j8AAAA/swEAAAAAAAABHAMAAEgAAACLIZ23GNLrP4k74o64I+Y/AAAAP7MBAAAAAAAAAR0DAABIAAAAgMcfDnj86z90OrRrYSzmPwAAAD/DAQAAAAAAAAEeAwAASAAAAHTeYkjnLew/dDq0a2Es5j8AAAA/wwEAAAAAAAABHwMAAEgAAABtomTXJkrsP3Q6tGthLOY/AAAAP9IBAAAAAAAAASADAABIAAAAZNcmSnZt7D90OrRrYSzmPwAAAD/SAQAAAAAAAAEhAwAASAAAAFp9qaDVl+w/dDq0a2Es5j8AAAA/4gEAAAAAAAABIgMAAEgAAABQsmsTJbvsP3Q6tGthLOY/AAAAP+IBAAAAAAAAASMDAABIAAAASnZtomTX7D90OrRrYSzmPwAAAD/yAQAAAAAAAAEkAwAASAAAAECrLxW0+uw/dDq0a2Es5j8AAAA/8gEAAAAAAAABJQMAAEgAAAA44PGHAx7tP3Q6tGthLOY/AAAAPwECAAAAAAAAASYDAABIAAAALxW0+lJB7T90OrRrYSzmPwAAAD8BAgAAAAAAAAEnAwAASAAAAClo9aWCVu0/dDq0a2Es5j8AAAA/EQIAAAAAAAABKAMAAEgAAAAkuzZRsmvtP3Q6tGthLOY/AAAAPxECAAAAAAAAASkDAABIAAAAIZ23GNJ57T90OrRrYSzmPwAAAD8gAgAAAAAAAAEqAwAASAAAABzw+MMBj+0/dDq0a2Es5j8AAAA/IAIAAAAAAAABKwMAAEgAAAAWQzpvMaTtP3Q6tGthLOY/AAAAPzACAAAAAAAAASwDAABIAAAADwc8/nDA7T90OrRrYSzmPwAAAD9AAgAAAAAAAAEtAwAASAAAAApafamg1e0/dDq0a2Es5j8AAAA/QAIAAAAAAAABLgMAAEgAAAADHn844PHtP3Q6tGthLOY/AAAAP08CAAAAAAAAAS8DAABIAAAA+lJBqy8V7j9fOYZICjXmPwAAAD9PAgAAAAAAAAEwAwAASAAAAO5phOWeRu4/SjhYJbM95j8AAAA/TwIAAAAAAAABMQMAAEgAAADjDwc8/nDuP0o4WCWzPeY/AAAAP18CAAAAAAAAATIDAABIAAAA1ZcKWn2p7j9KOFglsz3mPwAAAD9fAgAAAAAAAAEzAwAASAAAAMs9jbDc0+4/NTcqAlxG5j8AAAA/bwIAAAAAAAABNAMAAEgAAAC9xZDOWwzvPzU3KgJcRuY/AAAAP34CAAAAAAAAATUDAABIAAAAsdzTCMs97z81NyoCXEbmPwAAAD9+AgAAAAAAAAE2AwAASAAAAKWCVl8qaO8/NTcqAlxG5j8AAAA/jgIAAAAAAAABNwMAAEgAAACbKNm1iZLvPzU3KgJcRuY/AAAAP44CAAAAAAAAATgDAABIAAAAkV2bKNm17z81NyoCXEbmPwAAAD+dAgAAAAAAAAE5AwAASAAAAI2w3NMIy+8/NTcqAlxG5j8AAAA/nQIAAAAAAAABOgMAAEgAAACJkl2bKNnvPzU3KgJcRuY/AAAAP60CAAAAAAAAATsDAABIAAAAhwMefzjg7z81NyoCXEbmPwAAAD+tAgAAAAAAAAE8AwAASAAAADMzMzMzM6M/2PB7Ezx56D8AAAA/AAAAAAAAAAABPQMAAEgAAADdYkjnLYakP9jwexM8eeg/AAAAP3IAAAAAAAAAAT4DAABIAAAApYJWXypopT/D703w5IHoPwAAAD9yAAAAAAAAAAE/AwAASAAAAFGyaxMlu6Y/w+9N8OSB6D8AAAA/cgAAAAAAAAABQAMAAEgAAADf8YcDHn+oP8PvTfDkgeg/AAAAP4IAAAAAAAAAAUEDAABIAAAAGWG5pxGWqz/D703w5IHoPwAAAD+CAAAAAAAAAAFCAwAASAAAABvw+MMBj68/w+9N8OSB6D8AAAA/kQAAAAAAAAABQwMAAEgAAABk1yZKdm2yP8PvTfDkgeg/AAAAP5EAAAAAAAAAAUQDAABIAAAArr5U0OpLtT/D703w5IHoPwAAAD+hAAAAAAAAAAFFAwAASAAAAOYthnTeYrg/w+9N8OSB6D8AAAA/oQAAAAAAAAABRgMAAEgAAAAuFbT6UkG7P8PvTfDkgeg/AAAAP7EAAAAAAAAAAUcDAABIAAAAePzhgMcfvj/D703w5IHoPwAAAD/AAAAAAAAAAAFIAwAASAAAAOcthnTeYsA/w+9N8OSB6D8AAAA/wAAAAAAAAAABSQMAAEgAAACZmZmZmZnBP8PvTfDkgeg/AAAAP8AAAAAAAAAAAUoDAABIAAAASwWtvlTQwj/D703w5IHoPwAAAD/QAAAAAAAAAAFLAwAASAAAAP5wwOMPB8Q/w+9N8OSB6D8AAAA/3wAAAAAAAAABTAMAAEgAAADbRMmuTZTEP9jwexM8eeg/AAAAP98AAAAAAAAAAU0DAABIAAAAxZDOWwzpxD/Y8HsTPHnoPwAAAD/vAAAAAAAAAAFOAwAASAAAAL9U0OpLBcU/2PB7Ezx56D8AAAA/7wAAAAAAAAABTwMAAEgAAADWJkp2baLYP3q39coxROo/AAAAPwAAAAAAAAAAAVADAABIAAAAzMzMzMzM2D9ltsen2kzqPwAAAD9eAAAAAAAAAAFRAwAASAAAAMaQzlsM6dg/ULWZhINV6j8AAAA/bQAAAAAAAAABUgMAAEgAAAC3GNJ5iyHZPyazPT7VZuo/AAAAP20AAAAAAAAAAVMDAABIAAAAqaDVlwpa2T8msz0+1WbqPwAAAD99AAAAAAAAAAFUAwAASAAAAJoo2bWJktk/EbIPG35v6j8AAAA/fQAAAAAAAAABVQMAAEgAAACCVl8qaPXZP/yw4fcmeOo/AAAAP40AAAAAAAAAAVYDAABIAAAAbaJk1yZK2j/mr7PUz4DqPwAAAD+NAAAAAAAAAAFXAwAASAAAAFGyaxMlu9o/5q+z1M+A6j8AAAA/nAAAAAAAAAABWAMAAEgAAAA44PGHAx7bP+avs9TPgOo/AAAAP5wAAAAAAAAAAVkDAABIAAAAG/D4wwGP2z/RroWxeInqPwAAAD+sAAAAAAAAAAFaAwAASAAAAPzhgMcfDtw/0a6FsXiJ6j8AAAA/rAAAAAAAAAABWwMAAEgAAADg8YcDHn/cP9GuhbF4ieo/AAAAP7wAAAAAAAAAAVwDAABIAAAAwOMPBzz+3D/RroWxeInqPwAAAD/LAAAAAAAAAAFdAwAASAAAAJy3GNJ5i90/0a6FsXiJ6j8AAAA/ywAAAAAAAAABXgMAAEgAAACE5Z5GWO7dP9GuhbF4ieo/AAAAP9sAAAAAAAAAAV8DAABIAAAAYLmnEZZ73j/RroWxeInqPwAAAD/bAAAAAAAAAAFgAwAASAAAAEjnLYZ03t4/0a6FsXiJ6j8AAAA/6gAAAAAAAAABYQMAAEgAAAAs9zTCck/fP9GuhbF4ieo/AAAAP+oAAAAAAAAAAWIDAABIAAAAEAc8/nDA3z/RroWxeInqPwAAAD/6AAAAAAAAAAFjAwAASAAAAHwaYbmnEeA/0a6FsXiJ6j8AAAA/+gAAAAAAAAABZAMAAEgAAABtomTXJkrgP+avs9TPgOo/AAAAPwoBAAAAAAAAAWUDAABIAAAAYkjnLYZ04D8Rsg8bfm/qPwAAAD8KAQAAAAAAAAFmAwAASAAAAFZfKmj1peA/JrM9PtVm6j8AAAA/GQEAAAAAAAABZwMAAEgAAABMBa2+VNDgP3q39coxROo/AAAAPxkBAAAAAAAAAWgDAABIAAAAQzpvMaTz4D+PuCPuiDvqPwAAAD8pAQAAAAAAAAFpAwAASAAAADz+cMDjD+E/urp/NDcq6j8AAAA/KQEAAAAAAAABagMAAEgAAAA0wnJPIyzhP/m9CZ48EOo/AAAAPzkBAAAAAAAAAWsDAABIAAAAMaTzFkM64T8OvzfBkwfqPwAAAD85AQAAAAAAAAFsAwAASAAAAC8VtPpSQeE/TcLBKpnt6T8AAAA/SAEAAAAAAAABbQMAAEgAAAAs9zTCck/hP2PD703w5Ok/AAAAP0gBAAAAAAAAAW4DAABIAAAALPc0wnJP4T+ixnm39crpPwAAAD9YAQAAAAAAAAFvAwAASAAAACpo9aWCVuE/zMjV/aO56T8AAAA/WAEAAAAAAAABcAMAAEgAAAAo2bWJkl3hP/bKMURSqOk/AAAAP2cBAAAAAAAAAXEDAABIAAAAKNm1iZJd4T8hzY2KAJfpPwAAAD9nAQAAAAAAAAFyAwAASAAAACdKdm2iZOE/S8/p0K6F6T8AAAA/dwEAAAAAAAABcwMAAEgAAAAluzZRsmvhP3XRRRdddOk/AAAAP3cBAAAAAAAAAXQDAABIAAAAJbs2UbJr4T+f06FdC2PpPwAAAD+HAQAAAAAAAAF1AwAASAAAACW7NlGya+E/ydX9o7lR6T8AAAA/hwEAAAAAAAABdgMAAEgAAAAluzZRsmvhPwnZhw2/N+k/AAAAP5YBAAAAAAAAAXcDAABIAAAAJbs2UbJr4T8z2+NTbSbpPwAAAD+WAQAAAAAAAAF4AwAASAAAACW7NlGya+E/Xd0/mhsV6T8AAAA/pgEAAAAAAAABeQMAAEgAAAAluzZRsmvhP53gyQMh++g/AAAAP8sBAAAAAAAAAXoDAABIAAAAJbs2UbJr4T/H4iVKz+noPwAAAD/bAQAAAAAAAAF7AwAASAAAACW7NlGya+E/8eSBkH3Y6D8AAAA/2wEAAAAAAAABfAMAAEgAAAAluzZRsmvhPzDoC/qCvug/AAAAP+oBAAAAAAAAAX0DAABIAAAAJbs2UbJr4T9w65VjiKToPwAAAD/6AQAAAAAAAAF+AwAASAAAACW7NlGya+E/ru4fzY2K6D8AAAA/+gEAAAAAAAABfwMAAEgAAAAo2bWJkl3hP+3xqTaTcOg/AAAAP/oBAAAAAAAAAYADAABIAAAAKmj1pYJW4T9C9mHD703oPwAAAD8JAgAAAAAAAAGBAwAASAAAADGk8xZDOuE/lvoZUEwr6D8AAAA/CQIAAAAAAAABggMAAEgAAAA54PGHAx7hPwAAAAAAAOg/AAAAPxkCAAAAAAAAAYMDAABIAAAAQzpvMaTz4D9pBeavs9TnPwAAAD8pAgAAAAAAAAGEAwAASAAAAEwFrb5U0OA/qQhwGbm65z8AAAA/KQIAAAAAAAABhQMAAEgAAABWXypo9aXgPxIOVslsj+c/AAAAPzgCAAAAAAAAAYYDAABIAAAAZNcmSnZt4D9nEg5WyWznPwAAAD84AgAAAAAAAAGHAwAASAAAAHDA4w8HPOA/phWYv85S5z8AAAA/SAIAAAAAAAABiAMAAEgAAAB/OODxhwPgP9AX9AV9Qec/AAAAP0gCAAAAAAAAAYkDAABIAAAAFkM6bzGk3z/7GVBMKzDnPwAAAD9YAgAAAAAAAAGKAwAASAAAACz3NMJyT98/EBt+b4In5z8AAAA/WAIAAAAAAAABiwMAAEgAAAA+jbDc0wjfPyUcrJLZHuc/AAAAP2cCAAAAAAAAAYwDAABIAAAASOcthnTe3j86Hdq1MBbnPwAAAD9nAgAAAAAAAAGNAwAASAAAAFZfKmj1pd4/Oh3atTAW5z8AAAA/dwIAAAAAAAABjgMAAEgAAABk1yZKdm3eP08eCNmHDec/AAAAP3cCAAAAAAAAAY8DAABIAAAAeoshnbcY3j9PHgjZhw3nPwAAAD+GAgAAAAAAAAGQAwAASAAAAIYDHn844N0/Tx4I2YcN5z8AAAA/hgIAAAAAAAABkQMAAEgAAACk8xZDOm/dP08eCNmHDec/AAAAP5YCAAAAAAAAAZIDAABIAAAAuacRlnsa3T9PHgjZhw3nPwAAAD+WAgAAAAAAAAGTAwAASAAAANJ5iyGdt9w/Tx4I2YcN5z8AAAA/pgIAAAAAAAABlAMAAEgAAADnLYZ03mLcP08eCNmHDec/AAAAP6YCAAAAAAAAAZUDAABIAAAABjz+cMDj2z9PHgjZhw3nPwAAAD+1AgAAAAAAAAGWAwAASAAAACpo9aWCVts/JRysktke5z8AAAA/tQIAAAAAAAABlwMAAEgAAABRsmsTJbvaP/sZUEwrMOc/AAAAP8UCAAAAAAAAAZgDAABIAAAAglZfKmj12T+7FsbiJUrnPwAAAD/FAgAAAAAAAAGZAwAASAAAALHc0wjLPdk/kRRqnHdb5z8AAAA/1QIAAAAAAAABmgMAAEgAAADeYkjnLYbYP1IR4DJydec/AAAAP9UCAAAAAAAAAZsDAABIAAAADOm8xZDO1z8SDlbJbI/nPwAAAD/kAgAAAAAAAAGcAwAASAAAADMzMzMzM9c/0wrMX2ep5z8AAAA/5AIAAAAAAAABnQMAAEgAAABafamg1ZfWP6kIcBm5uuc/AAAAP/QCAAAAAAAAAZ4DAABIAAAAdm2iZNcm1j9/BhTTCsznPwAAAD/0AgAAAAAAAAGfAwAASAAAAIgDHn844NU/VAS4jFzd5z8AAAA/AwMAAAAAAAABoAMAAEgAAACVexphuafVPyoCXEau7uc/AAAAPxMDAAAAAAAAAaEDAABIAAAAnbcY0nmL1T8VAS4jV/fnPwAAAD8TAwAAAAAAAAGiAwAASAAAAKTzFkM6b9U/AAAAAAAA6D8AAAA/IwMAAAAAAAABowMAAEgAAACnEZZ7GmHVP9b9o7lREeg/AAAAPyMDAAAAAAAAAaQDAABIAAAAr02U7NpE1T/B/HWW+hnoPwAAAD8yAwAAAAAAAAGlAwAASAAAALJrEyW7NtU/lvoZUEwr6D8AAAA/MgMAAAAAAAABpgMAAEgAAAC2iZJdmyjVP2z4vQmePOg/AAAAP0IDAAAAAAAAAacDAABIAAAAvMWQzlsM1T8Y9AV9QV/oPwAAAD9CAwAAAAAAAAGoAwAASAAAAMDjDwc8/tQ/w+9N8OSB6D8AAAA/UgMAAAAAAAABqQMAAEgAAADHHw54/OHUP4Xsw4bfm+g/AAAAP1IDAAAAAAAAAaoDAABIAAAAzlsM6bzF1D8w6Av6gr7oPwAAAD9hAwAAAAAAAAGrAwAASAAAANF5iyGdt9Q/3ONTbSbh6D8AAAA/YQMAAAAAAAABrAMAAEgAAADZtYmSXZvUP53gyQMh++g/AAAAP3EDAAAAAAAAAa0DAABIAAAA2bWJkl2b1D9d3T+aGxXpPwAAAD9xAwAAAAAAAAGuAwAASAAAANm1iZJdm9Q/M9vjU20m6T8AAAA/gAMAAAAAAAABrwMAAEgAAADZtYmSXZvUPwnZhw2/N+k/AAAAP4ADAAAAAAAAAbADAABIAAAA2bWJkl2b1D/f1ivHEEnpPwAAAD+QAwAAAAAAAAGxAwAASAAAANm1iZJdm9Q/ydX9o7lR6T8AAAA/kAMAAAAAAAABsgMAAEgAAADZtYmSXZvUP4rSczq0a+k/AAAAP6ADAAAAAAAAAbMDAABIAAAA2bWJkl2b1D9g0Bf0BX3pPwAAAD+gAwAAAAAAAAG0AwAASAAAANWXClp9qdQ/Ic2NigCX6T8AAAA/rwMAAAAAAAABtQMAAEgAAADLPY2w3NPUP+HJAyH7sOk/AAAAP68DAAAAAAAAAbYDAABIAAAAwOMPBzz+1D+NxUuUntPpPwAAAD+/AwAAAAAAAAG3AwAASAAAAK9NlOzaRNU/I8Bl5Or+6T8AAAA/vwMAAAAAAAABuAMAAEgAAACVexphuafVP6S5URHgMuo/AAAAP88DAAAAAAAAAbkDAABIAAAAc08jLPc01j8Rsg8bfm/qPwAAAD/PAwAAAAAAAAG6AwAASAAAAEwFrb5U0NY/aKmfAcW06j8AAAA/2wMAAAAAAAABuwMAAEgAAAAluzZRsmvXP7+gL+gL+uo/AAAAP9sDAAAAAAAAAbwDAABIAAAAAY8/HPD41z9AmhsVAS7rPwAAAD/rAwAAAAAAAAG9AwAASAAAAOKAxx8OeNg/7JVjiKRQ6z8AAAA/6wMAAAAAAAABvgMAAEgAAADJrk2U7NrYP6yS2R6faus/AAAAP/oDAAAAAAAAAb8DAABIAAAAtxjSeYsh2T+CkH3Y8HvrPwAAAD/6AwAAAAAAAAHAAwAASAAAAKWCVl8qaNk/bY9PtZmE6z8AAAA/CgQAAAAAAAABwQMAAEgAAACXClp9qaDZP22PT7WZhOs/AAAAPwoEAAAAAAAAAcIDAABIAAAAipJdmyjZ2T9tj0+1mYTrPwAAAD8aBAAAAAAAAAHDAwAASAAAAIV03mJI59k/bY9PtZmE6z8AAAA/GgQAAAAAAAABxAMAAEgAAAB+OODxhwPaP22PT7WZhOs/AAAAPykEAAAAAAAAAcUDAABIAAAAexphuacR2j+CkH3Y8HvrPwAAAD8pBAAAAAAAAAHGAwAASAAAAHTeYkjnLdo/rJLZHp9q6z8AAAA/OQQAAAAAAAABxwMAAEgAAABwwOMPBzzaP9eUNWVNWes/AAAAP0kEAAAAAAAAAcgDAABIAAAAbaJk1yZK2j8Bl5Gr+0frPwAAAD9JBAAAAAAAAAHJAwAASAAAAGZmZmZmZto/K5nt8ak26z8AAAA/SQQAAAAAAAABygMAAEgAAABjSOcthnTaP2qcd1uvHOs/AAAAP1gEAAAAAAAAAcsDAABIAAAAY0jnLYZ02j+AnaV+BhTrPwAAAD9YBAAAAAAAAAHMAwAASAAAAF8qaPWlgto/lZ7ToV0L6z8AAAA/aAQAAAAAAAABzQMAAEgAAABfKmj1pYLaP6qfAcW0Aus/AAAAP3cEAAAAAAAAAc4DAABIAAAAWwzpvMWQ2j+qnwHFtALrPwAAAD+HBAAAAAAAAAHPAwAASAAAAGZmZmZmZuQ/imkF5q+z7D8AAAA/AAAAAAAAAAAB0AMAAEgAAAB/OODxhwPoP/Zhw+9N8Ow/AAAAPxAAAAAAAAAAAdEDAABIAAAAfzjg8YcD6D8LY/ESpefsPwAAAD8QAAAAAAAAAAHSAwAASAAAAHiLIZ23GJI/l5Gr+0dz6z8AAAA/AAAAAAAAAAAB0wMAAEgAAACyaxMluzaRP5eRq/tHc+s/AAAAP2cBAAAAAAAAAdQDAABIAAAA6ksFrb5UkD+Xkav7R3PrPwAAAD93AQAAAAAAAAHVAwAASAAAALgY0nmLIY0/l5Gr+0dz6z8AAAA/dwEAAAAAAAAB1gMAAEgAAACYmZmZmZmJP5eRq/tHc+s/AAAAP4YBAAAAAAAAAdcDAABIAAAAeBphuacRhj+Xkav7R3PrPwAAAD+WAQAAAAAAAAHYAwAASAAAAOjaRMmuTYQ/l5Gr+0dz6z8AAAA/lgEAAAAAAAAB2QMAAEgAAABcmyjZtYmCP5eRq/tHc+s/AAAAP6UBAAAAAAAAAdoDAABIAAAAXJso2bWJgj+CkH3Y8HvrPwAAAD+lAQAAAAAAAAHbAwAASAAAAMxbDOm8xYA/gpB92PB76z8AAAA/rwIAAAAAAAAB3AMAAEgAAADMWwzpvMWAP1iOIZJCjes/AAAAP68CAAAAAAAAAd0DAABIAAAAzFsM6bzFgD9DjfNu65XrPwAAAD+/AgAAAAAAAAHeAwAASAAAAMxbDOm8xYA/LozFS5Se6z8AAAA/zgIAAAAAAAAB3wMAAEgAAADMWwzpvMWAPxmLlyg9p+s/AAAAP94CAAAAAAAAAeADAABIAAAAzFsM6bzFgD8EimkF5q/rPwAAAD/eAgAAAAAAAAHhAwAASAAAAMxbDOm8xYA/7og74o646z8AAAA/3gIAAAAAAAAB4gMAAEgAAADMWwzpvMWAP8SG35vgyes/AAAAP+4CAAAAAAAAAeMDAABIAAAAeDjg8YcDfj+vhbF4idLrPwAAAD/9AgAAAAAAAAHkAwAASAAAAHg44PGHA34/moSDVTLb6z8AAAA//QIAAAAAAAAB5QMAAEgAAAB4OODxhwN+P3CCJw+E7Os/AAAAPw0DAAAAAAAAAeYDAABIAAAAeDjg8YcDfj9bgfnrLPXrPwAAAD8NAwAAAAAAAAHnAwAASAAAAHg44PGHA34/MH+dpX4G7D8AAAA/HAMAAAAAAAAB6AMAAEgAAAB4OODxhwN+PwZ9QV/QF+w/AAAAPxwDAAAAAAAAAekDAABIAAAAeDjg8YcDfj/xexM8eSDsPwAAAD8sAwAAAAAAAAHqAwAASAAAAHg44PGHA34/x3m39cox7D8AAAA/LAMAAAAAAAAB6wMAAEgAAAB4OODxhwN+P513W68cQ+w/AAAAPzwDAAAAAAAAAewDAABIAAAAYLmnEZZ7ej9ydf9oblTsPwAAAD88AwAAAAAAAAHtAwAASAAAAGC5pxGWe3o/M3J1/2hu7D8AAAA/SwMAAAAAAAAB7gMAAEgAAABAOm8xpPN2P/Ru65VjiOw/AAAAP0sDAAAAAAAAAe8DAABIAAAAQDpvMaTzdj/JbI9PtZnsPwAAAD9bAwAAAAAAAAHwAwAASAAAAEA6bzGk83Y/n2ozCQer7D8AAAA/WwMAAAAAAAAB8QMAAEgAAAAguzZRsmtzP4ppBeavs+w/AAAAP2sDAAAAAAAAAfIDAABIAAAAILs2UbJrcz9gZ6mfAcXsPwAAAD9rAwAAAAAAAAHzAwAASAAAACC7NlGya3M/S2Z7fKrN7D8AAAA/egMAAAAAAAAB9AMAAEgAAAAguzZRsmtzPzZlTVlT1uw/AAAAP4oDAAAAAAAAAfUDAABIAAAAILs2UbJrcz8hZB82/N7sPwAAAD+ZAwAAAAAAAAH2AwAASAAAACC7NlGya3M/C2PxEqXn7D8AAAA/mQMAAAAAAAAB9wMAAEgAAAAguzZRsmtzP/Zhw+9N8Ow/AAAAP6kDAAAAAAAAAfgDAABIAAAAILs2UbJrcz/hYJXM9vjsPwAAAD+pAwAAAAAAAAH5AwAASAAAACC7NlGya3M/zF9nqZ8B7T8AAAA/uAMAAAAAAAAB+gMAAEgAAAAguzZRsmtzP7deOYZICu0/AAAAP7gDAAAAAAAAAfsDAABIAAAAILs2UbJrcz+NXN0/mhvtPwAAAD/IAwAAAAAAAAH8AwAASAAAACC7NlGya3M/Y1qB+ess7T8AAAA/2AMAAAAAAAAB/QMAAEgAAAAguzZRsmtzP01ZU9aUNe0/AAAAP9gDAAAAAAAAAf4DAABIAAAAILs2UbJrcz8jV/eP5kbtPwAAAD/nAwAAAAAAAAH/AwAASAAAACC7NlGya3M/DlbJbI9P7T8AAAA/5wMAAAAAAAABAAQAAEgAAAAguzZRsmtzP/lUm0k4WO0/AAAAP/cDAAAAAAAAAQEEAABIAAAAILs2UbJrcz/kU20m4WDtPwAAAD/3AwAAAAAAAAECBAAASAAAACC7NlGya3M/z1I/A4pp7T8AAAA/BgQAAAAAAAABAwQAAEgAAAAguzZRsmtzP7pREeAycu0/AAAAPwYEAAAAAAAAAQQEAABIAAAAILs2UbJrcz+PT7WZhIPtPwAAAD8WBAAAAAAAAAEFBAAASAAAACC7NlGya3M/ek6Hdi2M7T8AAAA/FgQAAAAAAAABBgQAAEgAAAAguzZRsmtzP1BMKzB/ne0/AAAAPyYEAAAAAAAAAQcEAABIAAAAILs2UbJrcz8mSs/p0K7tPwAAAD8mBAAAAAAAAAEIBAAASAAAACC7NlGya3M/EUmhxnm37T8AAAA/NQQAAAAAAAABCQQAAEgAAAAguzZRsmtzP/xHc6MiwO0/AAAAPzUEAAAAAAAAAQoEAABIAAAAILs2UbJrcz/RRRdddNHtPwAAAD9FBAAAAAAAAAELBAAASAAAACC7NlGya3M/p0O7Fsbi7T8AAAA/RQQAAAAAAAABDAQAAEgAAAAguzZRsmtzP31BX9AX9O0/AAAAP1UEAAAAAAAAAQ0EAABIAAAAILs2UbJrcz9TPwOKaQXuPwAAAD9VBAAAAAAAAAEOBAAASAAAACC7NlGya3M/KD2nQ7sW7j8AAAA/ZAQAAAAAAAABDwQAAEgAAAAguzZRsmtzP/46S/0MKO4/AAAAP2QEAAAAAAAAARAEAABIAAAAILs2UbJrcz/UOO+2XjnuPwAAAD90BAAAAAAAAAERBAAASAAAACC7NlGya3M/wDfBkwdC7j8AAAA/dAQAAAAAAAABEgQAAEgAAAAguzZRsmtzP6s2k3CwSu4/AAAAP4MEAAAAAAAAARMEAABIAAAAILs2UbJrcz+WNWVNWVPuPwAAAD+DBAAAAAAAAAEUBAAASAAAACC7NlGya3M/gTQ3KgJc7j8AAAA/kwQAAAAAAAABFQQAAEgAAAAguzZRsmtzP2ozCQerZO4/AAAAP6MEAAAAAAAAARYEAABIAAAAILs2UbJrcz9WMtvjU23uPwAAAD+jBAAAAAAAAAEXBAAASAAAACC7NlGya3M/QTGtwPx17j8AAAA/wgQAAAAAAAABGAQAAEgAAAAguzZRsmtzPywwf52lfu4/AAAAP8IEAAAAAAAAARkEAABIAAAAEHj84YDHbz8sMH+dpX7uPwAAAD/SBAAAAAAAAAEaBAAASAAAABB4/OGAx28/Fy9Rek6H7j8AAAA/0gQAAAAAAAABGwQAAEgAAAAQePzhgMdvPwIuI1f3j+4/AAAAP+EEAAAAAAAAARwEAABIAAAAEHj84YDHbz/YK8cQSaHuPwAAAD/xBAAAAAAAAAEdBAAASAAAABB4/OGAx28/wyqZ7fGp7j8AAAA/AAUAAAAAAAABHgQAAEgAAAAQePzhgMdvP60pa8qasu4/AAAAPwAFAAAAAAAAAR8EAABIAAAAEHj84YDHbz+YKD2nQ7vuPwAAAD8ABQAAAAAAAAEgBAAASAAAABB4/OGAx28/gycPhOzD7j8AAAA/EAUAAAAAAAABIQQAAEgAAAAQePzhgMdvP24m4WCVzO4/AAAAPxAFAAAAAAAAASIEAABIAAAAEHj84YDHbz9EJIUa593uPwAAAD8gBQAAAAAAAAEjBAAASAAAABB4/OGAx28/LyNX94/m7j8AAAA/LwUAAAAAAAABJAQAAEgAAAAQePzhgMdvPwUh+7Dh9+4/AAAAPy8FAAAAAAAAASUEAABIAAAAEHj84YDHbz/aHp9qMwnvPwAAAD8/BQAAAAAAAAEmBAAASAAAABB4/OGAx28/xR1xR9wR7z8AAAA/TwUAAAAAAAABJwQAAEgAAAAQePzhgMdvP7AcQySFGu8/AAAAP08FAAAAAAAAASgEAABIAAAAEHj84YDHbz+bGxUBLiPvPwAAAD9eBQAAAAAAAAEpBAAASAAAABB4/OGAx28/hRrn3dYr7z8AAAA/bgUAAAAAAAABKgQAAEgAAAAQePzhgMdvP1sYi5coPe8/AAAAP24FAAAAAAAAASsEAABIAAAAEHj84YDHbz9FF1100UXvPwAAAD99BQAAAAAAAAEsBAAASAAAABB4/OGAx28/GxUBLiNX7z8AAAA/fQUAAAAAAAABLQQAAEgAAAAQePzhgMdvPwcU0wrMX+8/AAAAP40FAAAAAAAAAS4EAABIAAAAEHj84YDHbz/dEXfEHXHvPwAAAD+NBQAAAAAAAAEvBAAASAAAABB4/OGAx28/xxBJocZ57z8AAAA/nQUAAAAAAAABMAQAAEgAAAAQePzhgMdvP7MPG35vgu8/AAAAP50FAAAAAAAAATEEAABIAAAAEHj84YDHbz+dDu1aGIvvPwAAAD/DBQAAAAAAAAEyBAAASAAAABB4/OGAx28/hw2/N8GT7z8AAAA/4wUAAAAAAAABMwQAAEgAAAAQePzhgMdvP3MMkRRqnO8/AAAAP+MFAAAAAAAAATQEAABIAAAAEHj84YDHbz9dC2PxEqXvPwAAAD/yBQAAAAAAAAE1BAAASAAAABB4/OGAx28/MwkHq2S27z8AAAA/8gUAAAAAAAABNgQAAEgAAAAguzZRsmtzPx8I2YcNv+8/AAAAPwIGAAAAAAAAATcEAABIAAAAILs2UbJrcz8JB6tktsfvPwAAAD8RBgAAAAAAAAE4BAAASAAAACC7NlGya3M/9QV9QV/Q7z8AAAA/EQYAAAAAAAABOQQAAEgAAAAguzZRsmtzP98ETx4I2e8/AAAAPyEGAAAAAAAAAToEAABIAAAAQDpvMaTzdj/fBE8eCNnvPwAAAD/NBgAAAAAAAAE7BAAASAAAAHg44PGHA34/3wRPHgjZ7z8AAAA/zQYAAAAAAAABPAQAAEgAAADMWwzpvMWAP98ETx4I2e8/AAAAP90GAAAAAAAAAT0EAABIAAAAXJso2bWJgj/fBE8eCNnvPwAAAD/dBgAAAAAAAAE+BAAASAAAAOjaRMmuTYQ/3wRPHgjZ7z8AAAA/7AYAAAAAAAABPwQAAEgAAAB4GmG5pxGGP98ETx4I2e8/AAAAP+wGAAAAAAAAAUAEAABIAAAADFp9qaDVhz/fBE8eCNnvPwAAAD/8BgAAAAAAAAFBBAAASAAAAJiZmZmZmYk/3wRPHgjZ7z8AAAA/CwcAAAAAAAABQgQAAEgAAAAo2bWJkl2LP98ETx4I2e8/AAAAPxsHAAAAAAAAAUMEAABIAAAAuBjSeYshjT/fBE8eCNnvPwAAAD8bBwAAAAAAAAFEBAAASAAAAOpLBa2+VJA/3wRPHgjZ7z8AAAA/KwcAAAAAAAABRQQAAEgAAABCqy8VtPqSP98ETx4I2e8/AAAAPysHAAAAAAAAAUYEAABIAAAAlgpafamglT/1BX1BX9DvPwAAAD86BwAAAAAAAAFHBAAASAAAACZKdm2iZJc/9QV9QV/Q7z8AAAA/OgcAAAAAAAABSAQAAEgAAAB6qaDVlwqaP/UFfUFf0O8/AAAAP0oHAAAAAAAAAUkEAABIAAAACum8xZDOmz8JB6tktsfvPwAAAD9KBwAAAAAAAAFKBAAASAAAAJoo2bWJkp0/CQerZLbH7z8AAAA/WgcAAAAAAAABSwQAAEgAAABiSOcthnSePwkHq2S2x+8/AAAAP1oHAAAAAAAAAUwEAABIAAAAKmj1pYJWnz8JB6tktsfvPwAAAD9pBwAAAAAAAAFNBAAASAAAACpo9aWCVp8/HwjZhw2/7z8AAAA/eQcAAAAAAAAL</ink>
</athena>
</file>

<file path=customXml/item1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kAAAAbAAAABwMAAAAAAQAAACAAAAAECUlua0F0b21WMQIAAAAJBAAAAAkFAAAACQYAAAAJBwAAAAkIAAAACQkAAAAJCgAAAAkLAAAACQwAAAAJDQAAAAkOAAAACQ8AAAAJEAAAAAkRAAAACRIAAAAJEwAAAAkUAAAACRUAAAAJFgAAAAkXAAAACRgAAAAJGQAAAAkaAAAACRsAAAAJHAAAAA0HBQQAAAALUGVuU3Ryb2tlVjEEAAAACkF0dHJpYnV0ZXMFVHJhY2UJU3RhcnRUaW1lBFR5cGUEBAAED1BlbkF0dHJpYnV0ZXNWMQIAAAAKSW5rVHJhY2VWMQIAAAAQDEFjdGlvblR5cGVWMQIAAAACAAAACR0AAAAJHgAAAI4dAAAAAAAABeH///8MQWN0aW9uVHlwZVYxAQAAAAd2YWx1ZV9fAAgCAAAAAAAAAAEFAAAABAAAAAkgAAAACSEAAADuSgAAAAAAAAHe////4f///wAAAAABBgAAAAQAAAAJIwAAAAkkAAAAElMAAAAAAAAB2////+H///8AAAAAAQcAAAAEAAAACSYAAAAJJwAAABBaAAAAAAAAAdj////h////AAAAAAEIAAAABAAAAAkpAAAACSoAAABtdQAAAAAAAAHV////4f///wAAAAABCQAAAAQAAAAJLAAAAAktAAAAuZ4AAAAAAAAB0v///+H///8AAAAAAQoAAAAEAAAACS8AAAAJMAAAAI69AAAAAAAAAc/////h////AAAAAAELAAAABAAAAAkyAAAACTMAAADX1QAAAAAAAAHM////4f///wAAAAABDAAAAAQAAAAJNQAAAAk2AAAAu9oAAAAAAAAByf///+H///8AAAAAAQ0AAAAEAAAACTgAAAAJOQAAAG7iAAAAAAAAAcb////h////AAAAAAEOAAAABAAAAAk7AAAACTwAAACp8wAAAAAAAAHD////4f///wAAAAABDwAAAAQAAAAJPgAAAAk/AAAAYhUBAAAAAAABwP///+H///8AAAAAARAAAAAEAAAACUEAAAAJQgAAAPEZAQAAAAAAAb3////h////AAAAAAERAAAABAAAAAlEAAAACUUAAAAFYgEAAAAAAAG6////4f///wAAAAABEgAAAAQAAAAJRwAAAAlIAAAAtWUBAAAAAAABt////+H///8AAAAAARMAAAAEAAAACUoAAAAJSwAAACVqAQAAAAAAAbT////h////AAAAAAEUAAAABAAAAAlNAAAACU4AAADdbgEAAAAAAAGx////4f///wAAAAABFQAAAAQAAAAJUAAAAAlRAAAAqXUBAAAAAAABrv///+H///8AAAAAARYAAAAEAAAACVMAAAAJVAAAAO3qAQAAAAAAAav////h////AAAAAAEXAAAABAAAAAlWAAAACVcAAAASCAIAAAAAAAGo////4f///wAAAAABGAAAAAQAAAAJWQAAAAlaAAAAQhYCAAAAAAABpf///+H///8AAAAAARkAAAAEAAAACVwAAAAJXQAAAIAYAgAAAAAAAaL////h////AAAAAAEaAAAABAAAAAlfAAAACWAAAAAFQQIAAAAAAAGf////4f///wAAAAABGwAAAAQAAAAJYgAAAAljAAAAvmACAAAAAAABnP///+H///8AAAAABRwAAAANQ2xlYXJDYW52YXNWMQIAAAAJU3RhcnRUaW1lBFR5cGUABBAMQWN0aW9uVHlwZVYxAgAAAAIAAABFsAIAAAAAAAGb////4f///wAAAAAFHQAAAA9QZW5BdHRyaWJ1dGVzVjEKAAAAB19jb2xvckEHX2NvbG9yUgdfY29sb3JHB19jb2xvckIKRml0VG9DdXJ2ZQZIZWlnaHQOSWdub3JlUHJlc3N1cmUNSXNIaWdobGlnaHRlcgVTaGFwZQVXaWR0aAAAAAAAAAAABAACAgICAQYBAQxCcnVzaFNoYXBlVjECAAAABgIAAAD/AJ5JAAAAAAAAACJAAAAFmv///wxCcnVzaFNoYXBlVjEBAAAAB3ZhbHVlX18ACAIAAAABAAAAAAAAAAAAIkAFHgAAAApJbmtUcmFjZVYxAwAAAA1MaXN0YDErX2l0ZW1zDExpc3RgMStfc2l6ZQ9MaXN0YDErX3ZlcnNpb24EAAAYU2hhcmVkLklua2luZy5JbmtQb2ludFtdAgAAAAgIAgAAAAlnAAAADQEAAA0BAAABIAAAAB0AAAD/AJ5JAAAAAAAAACJAAAABmP///5r///8BAAAAAAAAAAAAIkABIQAAAB4AAAAJaQAAAHEAAABxAAAAASMAAAAdAAAA/wCeSQAAAAAAAAAiQAAAAZb///+a////AQAAAAAAAAAAACJAASQAAAAeAAAACWsAAAByAAAAcgAAAAEmAAAAHQAAAP8AnkkAAAAAAAAAIkAAAAGU////mv///wEAAAAAAAAAAAAiQAEnAAAAHgAAAAltAAAAegAAAHoAAAABKQAAAB0AAAD/AJ5JAAAAAAAAACJAAAABkv///5r///8BAAAAAAAAAAAAIkABKgAAAB4AAAAJbwAAAHwAAAB8AAAAASwAAAAdAAAA/wCeSQAAAAAAAAAiQAAAAZD///+a////AQAAAAAAAAAAACJAAS0AAAAeAAAACXEAAACzAAAAswAAAAEvAAAAHQAAAP8AnkkAAAAAAAAAIkAAAAGO////mv///wEAAAAAAAAAAAAiQAEwAAAAHgAAAAlzAAAAXgAAAF4AAAABMgAAAB0AAAD/AJ5JAAAAAAAAACJAAAABjP///5r///8BAAAAAAAAAAAAIkABMwAAAB4AAAAJdQAAAB4AAAAeAAAAATUAAAAdAAAA/wCeSQAAAAAAAAAiQAAAAYr///+a////AQAAAAAAAAAAACJAATYAAAAeAAAACXcAAABIAAAASAAAAAE4AAAAHQAAAP8AnkkAAAAAAAAAIkAAAAGI////mv///wEAAAAAAAAAAAAiQAE5AAAAHgAAAAl5AAAAfgAAAH4AAAABOwAAAB0AAAD/AJ5JAAAAAAAAACJAAAABhv///5r///8BAAAAAAAAAAAAIkABPAAAAB4AAAAJewAAAEQAAABEAAAAAT4AAAAdAAAA/wCeSQAAAAAAAAAiQAAAAYT///+a////AQAAAAAAAAAAACJAAT8AAAAeAAAACX0AAAAdAAAAHQAAAAFBAAAAHQAAAP8AnkkAAAAAAAAAIkAAAAGC////mv///wEAAAAAAAAAAAAiQAFCAAAAHgAAAAl/AAAALQAAAC0AAAABRAAAAB0AAAD/AJ5JAAAAAAAAACJAAAABgP///5r///8BAAAAAAAAAAAAIkABRQAAAB4AAAAJgQAAABwAAAAcAAAAAUcAAAAdAAAA/wCeSQAAAAAAAAAiQAAAAX7///+a////AQAAAAAAAAAAACJAAUgAAAAeAAAACYMAAAASAAAAEgAAAAFKAAAAHQAAAP8AnkkAAAAAAAAAIkAAAAF8////mv///wEAAAAAAAAAAAAiQAFLAAAAHgAAAAmFAAAAGQAAABkAAAABTQAAAB0AAAD/AJ5JAAAAAAAAACJAAAABev///5r///8BAAAAAAAAAAAAIkABTgAAAB4AAAAJhwAAABoAAAAaAAAAAVAAAAAdAAAA/wCeSQAAAAAAAAAiQAAAAXj///+a////AQAAAAAAAAAAACJAAVEAAAAeAAAACYkAAACIAAAAiAAAAAFTAAAAHQAAAP8AnkkAAAAAAAAAIkAAAAF2////mv///wEAAAAAAAAAAAAiQAFUAAAAHgAAAAmLAAAAQgAAAEIAAAABVgAAAB0AAAD/AJ5JAAAAAAAAACJAAAABdP///5r///8BAAAAAAAAAAAAIkABVwAAAB4AAAAJjQAAAFUAAABVAAAAAVkAAAAdAAAA/wCeSQAAAAAAAAAiQAAAAXL///+a////AQAAAAAAAAAAACJAAVoAAAAeAAAACY8AAAAYAAAAGAAAAAFcAAAAHQAAAP8AnkkAAAAAAAAAIkAAAAFw////mv///wEAAAAAAAAAAAAiQAFdAAAAHgAAAAmRAAAAEwAAABMAAAABXwAAAB0AAAD/AJ5JAAAAAAAAACJAAAABbv///5r///8BAAAAAAAAAAAAIkABYAAAAB4AAAAJkwAAAGQAAABkAAAAAWIAAAAdAAAA/wCeSQAAAAAAAAAiQAAAAWz///+a////AQAAAAAAAAAAACJAAWMAAAAeAAAACZUAAABIAAAASAAAAAdnAAAAAAEAAAAAAgAABApJbmtQb2ludFYxAg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N8wdpAAAAAAEAAACAAAAABApJbmtQb2ludFYxAgA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NDwdrAAAAAAEAAACAAAAABApJbmtQb2ludFYxAgA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0OB20AAAAAAQAAAIAAAAAECklua1BvaW50VjECAA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0GB28AAAAAAQAAAIAAAAAECklua1BvaW50VjECAA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NBAdxAAAAAAEAAAAAAQAABApJbmtQb2ludFYxAgA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kqBAAACSsEAAAJLAQAAAktBAAACS4EAAANTQdzAAAAAAEAAACAAAAABApJbmtQb2ludFYxAgA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liBAAACWMEAAAJZAQAAAllBAAACWYEAAAJZwQAAAloBAAACWkEAAAJagQAAAlrBAAACWwEAAAJbQQAAAluBAAACW8EAAAJcAQAAAlxBAAACXIEAAAJcwQAAAl0BAAACXUEAAAJdgQAAAl3BAAACXgEAAAJeQQAAAl6BAAACXsEAAAJfAQAAAl9BAAACX4EAAAJfwQAAAmABAAACYEEAAAJggQAAAmDBAAACYQEAAAJhQQAAAmGBAAACYcEAAAJiAQAAAmJBAAACYoEAAAJiwQAAAmMBAAADSIHdQAAAAABAAAAIAAAAAQKSW5rUG9pbnRWMQIAAAAJjQQAAAmOBAAACY8EAAAJkAQAAAmRBAAACZIEAAAJkwQAAAmUBAAACZUEAAAJlgQAAAmXBAAACZgEAAAJmQQAAAmaBAAACZsEAAAJnAQAAAmdBAAACZ4EAAAJnwQAAAmgBAAACaEEAAAJogQAAAmjBAAACaQEAAAJpQQAAAmmBAAACacEAAAJqAQAAAmpBAAACaoEAAANAgd3AAAAAAEAAACAAAAABApJbmtQb2ludFYxAgA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CdwEAAAJ3QQAAAneBAAACd8EAAAJ4AQAAAnhBAAACeIEAAAJ4wQAAAnkBAAACeUEAAAJ5gQAAAnnBAAACegEAAAJ6QQAAAnqBAAACesEAAAJ7AQAAAntBAAACe4EAAAJ7wQAAAnwBAAACfEEAAAJ8gQAAA04B3kAAAAAAQAAAIAAAAAECklua1BvaW50VjECA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CTgFAAAJOQUAAAk6BQAACTsFAAAJPAUAAAk9BQAACT4FAAAJPwUAAAlABQAACUEFAAAJQgUAAAlDBQAACUQFAAAJRQUAAAlGBQAACUcFAAAJSAUAAAlJBQAACUoFAAAJSwUAAAlMBQAACU0FAAAJTgUAAAlPBQAACVAFAAAJUQUAAAlSBQAACVMFAAAJVAUAAAlVBQAACVYFAAAJVwUAAAlYBQAACVkFAAAJWgUAAAlbBQAACVwFAAAJXQUAAAleBQAACV8FAAAJYAUAAAlhBQAACWIFAAAJYwUAAAlkBQAACWUFAAAJZgUAAAlnBQAACWgFAAAJaQUAAAlqBQAACWsFAAAJbAUAAAltBQAACW4FAAAJbwUAAAlwBQAADQIHewAAAAABAAAAgAAAAAQKSW5rUG9pbnRWMQIAAAAJcQUAAAlyBQAACXMFAAAJdAUAAAl1BQAACXYFAAAJdwUAAAl4BQAACXkFAAAJegUAAAl7BQAACXwFAAAJfQUAAAl+BQAACX8FAAAJgAUAAAmBBQAACYIFAAAJgwUAAAmEBQAACYUFAAAJhgUAAAmHBQAACYgFAAAJiQUAAAmKBQAACYsFAAAJjAUAAAmNBQAACY4FAAAJjwUAAAmQBQAACZEFAAAJkgUAAAmTBQAACZQFAAAJlQUAAAmWBQAACZcFAAAJmAUAAAmZBQAACZoFAAAJmwUAAAmcBQAACZ0FAAAJngUAAAmfBQAACaAFAAAJoQUAAAmiBQAACaMFAAAJpAUAAAmlBQAACaYFAAAJpwUAAAmoBQAACakFAAAJqgUAAAmrBQAACawFAAAJrQUAAAmuBQAACa8FAAAJsAUAAAmxBQAACbIFAAAJswUAAAm0BQAADTwHfQAAAAABAAAAIAAAAAQKSW5rUG9pbnRWMQIAAAAJtQUAAAm2BQAACbcFAAAJuAUAAAm5BQAACboFAAAJuwUAAAm8BQAACb0FAAAJvgUAAAm/BQAACcAFAAAJwQUAAAnCBQAACcMFAAAJxAUAAAnFBQAACcYFAAAJxwUAAAnIBQAACckFAAAJygUAAAnLBQAACcwFAAAJzQUAAAnOBQAACc8FAAAJ0AUAAAnRBQAADQMHfwAAAAABAAAAQAAAAAQKSW5rUG9pbnRWMQIAAAAJ0gUAAAnTBQAACdQFAAAJ1QUAAAnWBQAACdcFAAAJ2AUAAAnZBQAACdoFAAAJ2wUAAAncBQAACd0FAAAJ3gUAAAnfBQAACeAFAAAJ4QUAAAniBQAACeMFAAAJ5AUAAAnlBQAACeYFAAAJ5wUAAAnoBQAACekFAAAJ6gUAAAnrBQAACewFAAAJ7QUAAAnuBQAACe8FAAAJ8AUAAAnxBQAACfIFAAAJ8wUAAAn0BQAACfUFAAAJ9gUAAAn3BQAACfgFAAAJ+QUAAAn6BQAACfsFAAAJ/AUAAAn9BQAACf4FAAANEweBAAAAAAEAAAAgAAAABApJbmtQb2ludFYxAgAAAAn/BQAACQAGAAAJAQYAAAkCBgAACQMGAAAJBAYAAAkFBgAACQYGAAAJBwYAAAkIBgAACQkGAAAJCgYAAAkLBgAACQwGAAAJDQYAAAkOBgAACQ8GAAAJEAYAAAkRBgAACRIGAAAJEwYAAAkUBgAACRUGAAAJFgYAAAkXBgAACRgGAAAJGQYAAAkaBgAADQQHgwAAAAABAAAAIAAAAAQKSW5rUG9pbnRWMQIAAAAJGwYAAAkcBgAACR0GAAAJHgYAAAkfBgAACSAGAAAJIQYAAAkiBgAACSMGAAAJJAYAAAklBgAACSYGAAAJJwYAAAkoBgAACSkGAAAJKgYAAAkrBgAACSwGAAANDgeFAAAAAAEAAAAgAAAABApJbmtQb2ludFYxAgAAAAktBgAACS4GAAAJLwYAAAkwBgAACTEGAAAJMgYAAAkzBgAACTQGAAAJNQYAAAk2BgAACTcGAAAJOAYAAAk5BgAACToGAAAJOwYAAAk8BgAACT0GAAAJPgYAAAk/BgAACUAGAAAJQQYAAAlCBgAACUMGAAAJRAYAAAlFBgAADQcHhwAAAAABAAAAIAAAAAQKSW5rUG9pbnRWMQIAAAAJRgYAAAlHBgAACUgGAAAJSQYAAAlKBgAACUsGAAAJTAYAAAlNBgAACU4GAAAJTwYAAAlQBgAACVEGAAAJUgYAAAlTBgAACVQGAAAJVQYAAAlWBgAACVcGAAAJWAYAAAlZBgAACVoGAAAJWwYAAAlcBgAACV0GAAAJXgYAAAlfBgAADQYHiQAAAAABAAAAAAEAAAQKSW5rUG9pbnRWMQIAAAAJYAYAAAlhBgAACWIGAAAJYwYAAAlkBgAACWUGAAAJZgYAAAlnBgAACWgGAAAJaQYAAAlqBgAACWsGAAAJbAYAAAltBgAACW4GAAAJbwYAAAlwBgAACXEGAAAJcgYAAAlzBgAACXQGAAAJdQYAAAl2BgAACXcGAAAJeAYAAAl5BgAACXoGAAAJewYAAAl8BgAACX0GAAAJfgYAAAl/BgAACYAGAAAJgQYAAAmCBgAACYMGAAAJhAYAAAmFBgAACYYGAAAJhwYAAAmIBgAACYkGAAAJigYAAAmLBgAACYwGAAAJjQYAAAmOBgAACY8GAAAJkAYAAAmRBgAACZIGAAAJkwYAAAmUBgAACZUGAAAJlgYAAAmXBgAACZgGAAAJmQYAAAmaBgAACZsGAAAJnAYAAAmdBgAACZ4GAAAJnwYAAAmgBgAACaEGAAAJogYAAAmjBgAACaQGAAAJpQYAAAmmBgAACacGAAAJqAYAAAmpBgAACaoGAAAJqwYAAAmsBgAACa0GAAAJrgYAAAmvBgAACbAGAAAJsQYAAAmyBgAACbMGAAAJtAYAAAm1BgAACbYGAAAJtwYAAAm4BgAACbkGAAAJugYAAAm7BgAACbwGAAAJvQYAAAm+BgAACb8GAAAJwAYAAAnBBgAACcIGAAAJwwYAAAnEBgAACcUGAAAJxgYAAAnHBgAACcgGAAAJyQYAAAnKBgAACcsGAAAJzAYAAAnNBgAACc4GAAAJzwYAAAnQBgAACdEGAAAJ0gYAAAnTBgAACdQGAAAJ1QYAAAnWBgAACdcGAAAJ2AYAAAnZBgAACdoGAAAJ2wYAAAncBgAACd0GAAAJ3gYAAAnfBgAACeAGAAAJ4QYAAAniBgAACeMGAAAJ5AYAAAnlBgAACeYGAAAJ5wYAAA14B4sAAAAAAQAAAIAAAAAECklua1BvaW50VjECAAAACegGAAAJ6QYAAAnqBgAACesGAAAJ7AYAAAntBgAACe4GAAAJ7wYAAAnwBgAACfEGAAAJ8gYAAAnzBgAACfQGAAAJ9QYAAAn2BgAACfcGAAAJ+AYAAAn5BgAACfoGAAAJ+wYAAAn8BgAACf0GAAAJ/gYAAAn/BgAACQAHAAAJAQcAAAkCBwAACQMHAAAJBAcAAAkFBwAACQYHAAAJBwcAAAkIBwAACQkHAAAJCgcAAAkLBwAACQwHAAAJDQcAAAkOBwAACQ8HAAAJEAcAAAkRBwAACRIHAAAJEwcAAAkUBwAACRUHAAAJFgcAAAkXBwAACRgHAAAJGQcAAAkaBwAACRsHAAAJHAcAAAkdBwAACR4HAAAJHwcAAAkgBwAACSEHAAAJIgcAAAkjBwAACSQHAAAJJQcAAAkmBwAACScHAAAJKAcAAAkpBwAADT4HjQAAAAABAAAAgAAAAAQKSW5rUG9pbnRWMQIAAAAJKgcAAAkrBwAACSwHAAAJLQcAAAkuBwAACS8HAAAJMAcAAAkxBwAACTIHAAAJMwcAAAk0BwAACTUHAAAJNgcAAAk3BwAACTgHAAAJOQcAAAk6BwAACTsHAAAJPAcAAAk9BwAACT4HAAAJPwcAAAlABwAACUEHAAAJQgcAAAlDBwAACUQHAAAJRQcAAAlGBwAACUcHAAAJSAcAAAlJBwAACUoHAAAJSwcAAAlMBwAACU0HAAAJTgcAAAlPBwAACVAHAAAJUQcAAAlSBwAACVMHAAAJVAcAAAlVBwAACVYHAAAJVwcAAAlYBwAACVkHAAAJWgcAAAlbBwAACVwHAAAJXQcAAAleBwAACV8HAAAJYAcAAAlhBwAACWIHAAAJYwcAAAlkBwAACWUHAAAJZgcAAAlnBwAACWgHAAAJaQcAAAlqBwAACWsHAAAJbAcAAAltBwAACW4HAAAJbwcAAAlwBwAACXEHAAAJcgcAAAlzBwAACXQHAAAJdQcAAAl2BwAACXcHAAAJeAcAAAl5BwAACXoHAAAJewcAAAl8BwAACX0HAAAJfgcAAA0rB48AAAAAAQAAACAAAAAECklua1BvaW50VjECAAAACX8HAAAJgAcAAAmBBwAACYIHAAAJgwcAAAmEBwAACYUHAAAJhgcAAAmHBwAACYgHAAAJiQcAAAmKBwAACYsHAAAJjAcAAAmNBwAACY4HAAAJjwcAAAmQBwAACZEHAAAJkgcAAAmTBwAACZQHAAAJlQcAAAmWBwAADQgHkQAAAAABAAAAIAAAAAQKSW5rUG9pbnRWMQIAAAAJlwcAAAmYBwAACZkHAAAJmgcAAAmbBwAACZwHAAAJnQcAAAmeBwAACZ8HAAAJoAcAAAmhBwAACaIHAAAJowcAAAmkBwAACaUHAAAJpgcAAAmnBwAACagHAAAJqQcAAA0NB5MAAAAAAQAAAIAAAAAECklua1BvaW50VjECAAAACaoHAAAJqwcAAAmsBwAACa0HAAAJrgcAAAmvBwAACbAHAAAJsQcAAAmyBwAACbMHAAAJtAcAAAm1BwAACbYHAAAJtwcAAAm4BwAACbkHAAAJugcAAAm7BwAACbwHAAAJvQcAAAm+BwAACb8HAAAJwAcAAAnBBwAACcIHAAAJwwcAAAnEBwAACcUHAAAJxgcAAAnHBwAACcgHAAAJyQcAAAnKBwAACcsHAAAJzAcAAAnNBwAACc4HAAAJzwcAAAnQBwAACdEHAAAJ0gcAAAnTBwAACdQHAAAJ1QcAAAnWBwAACdcHAAAJ2AcAAAnZBwAACdoHAAAJ2wcAAAncBwAACd0HAAAJ3gcAAAnfBwAACeAHAAAJ4QcAAAniBwAACeMHAAAJ5AcAAAnlBwAACeYHAAAJ5wcAAAnoBwAACekHAAAJ6gcAAAnrBwAACewHAAAJ7QcAAAnuBwAACe8HAAAJ8AcAAAnxBwAACfIHAAAJ8wcAAAn0BwAACfUHAAAJ9gcAAAn3BwAACfgHAAAJ+QcAAAn6BwAACfsHAAAJ/AcAAAn9BwAACf4HAAAJ/wcAAAkACAAACQEIAAAJAggAAAkDCAAACQQIAAAJBQgAAAkGCAAACQcIAAAJCAgAAAkJCAAACQoIAAAJCwgAAAkMCAAACQ0IAAANHAeVAAAAAAEAAACAAAAABApJbmtQb2ludFYxAgAAAAkOCAAACQ8IAAAJEAgAAAkRCAAACRIIAAAJEwgAAAkUCAAACRUIAAAJFggAAAkXCAAACRgIAAAJGQgAAAkaCAAACRsIAAAJHAgAAAkdCAAACR4IAAAJHwgAAAkgCAAACSEIAAAJIggAAAkjCAAACSQIAAAJJQgAAAkmCAAACScIAAAJKAgAAAkpCAAACSoIAAAJKwgAAAksCAAACS0IAAAJLggAAAkvCAAACTAIAAAJMQgAAAkyCAAACTMIAAAJNAgAAAk1CAAACTYIAAAJNwgAAAk4CAAACTkIAAAJOggAAAk7CAAACTwIAAAJPQgAAAk+CAAACT8IAAAJQAgAAAlBCAAACUIIAAAJQwgAAAlECAAACUUIAAAJRggAAAlHCAAACUgIAAAJSQgAAAlKCAAACUsIAAAJTAgAAAlNCAAACU4IAAAJTwgAAAlQCAAACVEIAAAJUggAAAlTCAAACVQIAAAJVQgAAA04BZYAAAAKSW5rUG9pbnRWMQQAAAABWAFZDlByZXNzdXJlRmFjdG9yCVRpbWVTdGFtcAAAAAAGBgsQAgAAAAdtmBXFRMg/cQmhs3SYtT8AAAA/AAAAAAAAAAABlwAAAJYAAAAHbZgVxUTIPwke6a/nKrY/AAAAPz8AAAAAAAAAAZgAAACWAAAAB22YFcVEyD9WKA0uIXS2PwAAAD8/AAAAAAAAAAGZAAAAlgAAAClAdlybX8g/ojIxrFq9tj8AAAA/TgAAAAAAAAABmgAAAJYAAABLE1SjcXrIP+48VSqUBrc/AAAAP04AAAAAAAAAAZsAAACWAAAAbeYx6keVyD86R3mozU+3PwAAAD9eAAAAAAAAAAGcAAAAlgAAAI+5DzEesMg/Okd5qM1Ptz8AAAA/bQAAAAAAAAABnQAAAJYAAACvjO139MrIP4ZRnSYHmbc/AAAAP20AAAAAAAAAAZ4AAACWAAAA0V/LvsrlyD/SW8GkQOK3PwAAAD99AAAAAAAAAAGfAAAAlgAAABUGh0x3G8k/HmblInoruD8AAAA/fQAAAAAAAAABoAAAAJYAAAB7fyAh+mvJP2pwCaGzdLg/AAAAP40AAAAAAAAAAaEAAACWAAAAAcyXPFPXyT+2ei0f7b24PwAAAD+NAAAAAAAAAAGiAAAAlgAAAA9lhnMFrso/56O9F9PiuT8AAAA/nAAAAAAAAAABowAAAJYAAABB0VLxjZ/LP8vCKZJ/vro/AAAAP5wAAAAAAAAAAaQAAACWAAAAs+Pa/MLGzD/667mKZeO7PwAAAD+sAAAAAAAAAAGlAAAAlgAAAEnJQE/OCM4/LBVKg0sIvT8AAAA/rAAAAAAAAAABpgAAAJYAAADdrqah2UrPP6dI/vlqdr4/AAAAP7wAAAAAAAAAAacAAACWAAAAOkoGenJG0D+LZ2p0F1K/PwAAAD+8AAAAAAAAAAGoAAAAlgAAAJYmqEbj9NA/OENr9+EWwD8AAAA/ywAAAAAAAAABqQAAAJYAAADOL2zMfYjRP6pSoTS4hMA/AAAAP9sAAAAAAAAAAaoAAACWAAAAmiKfdYMp0j8cYtdxjvLAPwAAAD/bAAAAAAAAAAGrAAAAlgAAANIrY/sdvdI/aGz778c7wT8AAAA/2wAAAAAAAAABrAAAAJYAAAAMNSeBuFDTP49xDa9kYME/AAAAP+oAAAAAAAAAAa0AAACWAAAARj7rBlPk0z+1dh9uAYXBPwAAAD/qAAAAAAAAAAGuAAAAlgAAAF500UUXXdQ/2nsxLZ6pwT8AAAA/+gAAAAAAAAABrwAAAJYAAADE7Woamq3UP9p7MS2eqcE/AAAAP/oAAAAAAAAAAbAAAACWAAAAulBzEogL1T/aezEtnqnBPwAAAD8KAQAAAAAAAAGxAAAAlgAAACDKDOcKXNU/2nsxLZ6pwT8AAAA/GQEAAAAAAAABsgAAAJYAAACEQ6a7jazVP9p7MS2eqcE/AAAAPxkBAAAAAAAAAbMAAACWAAAAyOlhSTri1T/aezEtnqnBPwAAAD8pAQAAAAAAAAG0AAAAlgAAACxj+x29MtY/2nsxLZ6pwT8AAAA/KQEAAAAAAAABtQAAAJYAAAAkxgMWq5DWP9p7MS2eqcE/AAAAPzkBAAAAAAAAAbYAAACWAAAAiD+d6i3h1j8BgUPsOs7BPwAAAD85AQAAAAAAAAG3AAAAlgAAAA6MFAaHTNc/TYtnanQXwj8AAAA/SAEAAAAAAAABuAAAAJYAAAC4q2lottLXP5mVi+itYMI/AAAAP0gBAAAAAAAAAbkAAACWAAAA0OFPp3pL2D/ln69m56nCPwAAAD9YAQAAAAAAAAG6AAAAlgAAAOgXNuY+xNg/C6XBJYTOwj8AAAA/WAEAAAAAAAABuwAAAJYAAACQN4tIbkrZP1ev5aO9F8M/AAAAP2cBAAAAAAAAAbwAAACWAAAAqG1xhzLD2T+juQki92DDPwAAAD9nAQAAAAAAAAG9AAAAlgAAAMCjV8b2O9o/78MtoDCqwz8AAAA/dwEAAAAAAAABvgAAAJYAAABqw6woJsLaPxbJP1/NzsM/AAAAP3cBAAAAAAAAAb8AAACWAAAAgvmSZ+o62z9i02PdBhjEPwAAAD+HAQAAAAAAAAHAAAAAlgAAACoZ6MkZwds/h9h1nKM8xD8AAAA/hwEAAAAAAAABwQAAAJYAAABkIqxPtFTcP4fYdZyjPMQ/AAAAP5YBAAAAAAAAAcIAAACWAAAAnCtw1U7o3D+H2HWcozzEPwAAAD+WAQAAAAAAAAHDAAAAlgAAANY0NFvpe90/h9h1nKM8xD8AAAA/pgEAAAAAAAABxAAAAJYAAACgJ2cE7xzeP2LTY90GGMQ/AAAAP6YBAAAAAAAAAcUAAACWAAAAbBqarfS93j/vwy2gMKrDPwAAAD+2AQAAAAAAAAHGAAAAlgAAADYNzVb6Xt8/fbT3Ylo8wz8AAAA/tgEAAAAAAAABxwAAAJYAAABOQ7OVvtffPwulwSWEzsI/AAAAP8UBAAAAAAAAAcgAAACWAAAAezEE/PYu4D+/mp2nSoXCPwAAAD/VAQAAAAAAAAHJAAAAlgAAAC/uUGY4V+A/mZWL6K1gwj8AAAA/1QEAAAAAAAABygAAAJYAAACpH1ViL4bgP02LZ2p0F8I/AAAAP9UBAAAAAAAAAcsAAACWAAAAy/IyqQWh4D8mhlWr1/LBPwAAAD/kAQAAAAAAAAHMAAAAlgAAACRRWV4mteA/JoZVq9fywT8AAAA/9AEAAAAAAAABzQAAAJYAAAB9r38TR8ngPwGBQ+w6zsE/AAAAP/QBAAAAAAAAAc4AAACWAAAAoIJdWh3k4D/aezEtnqnBPwAAAD/0AQAAAAAAAAHPAAAAlgAAADFszH2I8eA/tXYfbgGFwT8AAAA/BAIAAAAAAAAB0AAAAJYAAAAatGFWFBPhP49xDa9kYME/AAAAPxMCAAAAAAAAAdEAAACWAAAAdBKICzUn4T9obPvvxzvBPwAAAD8TAgAAAAAAAAHSAAAAlgAAAM1wrsBVO+E/aGz778c7wT8AAAA/IwIAAAAAAAAB0wAAAJYAAABeWh3kwEjhPxxi13GO8sA/AAAAPyMCAAAAAAAAAdQAAACWAAAAt7hDmeFc4T/QV7PzVKnAPwAAAD8zAgAAAAAAAAHVAAAAlgAAABEXak4CceE/qlKhNLiEwD8AAAA/MwIAAAAAAAAB1gAAAJYAAABqdZADI4XhP15IfbZ+O8A/AAAAP0ICAAAAAAAAAdcAAACWAAAA+17/Jo6S4T/YcY7yUJu/PwAAAD9CAgAAAAAAAAHYAAAAlgAAAIxIbkr5n+E/P11G9t0Ivz8AAAA/UgIAAAAAAAAB2QAAAJYAAADlppT/GbThP/NSInikv74/AAAAP1ICAAAAAAAAAdoAAACWAAAAdpADI4XB4T9bPtp7MS2+PwAAAD9hAgAAAAAAAAHbAAAAlgAAAJhj4Wlb3OE/eB9uAYVRvT8AAAA/YQIAAAAAAAAB3AAAAJYAAAApTVCNxunhP5IAAofYdbw/AAAAP3ECAAAAAAAAAd0AAACWAAAAuTa/sDH34T/667mKZeO7PwAAAD9xAgAAAAAAAAHeAAAAlgAAAEogLtScBOI/Y9dxjvJQuz8AAAA/gQIAAAAAAAAB3wAAAJYAAADbCZ33BxLiP8vCKZJ/vro/AAAAP4ECAAAAAAAAAeAAAACWAAAApH5Uib0Y4j9/uAUURnW6PwAAAD+QAgAAAAAAAAHhAAAAlgAAAKR+VIm9GOI/56O9F9PiuT8AAAA/kAIAAAAAAAAB4gAAAJYAAABs8wsbcx/iP06PdRtgULk/AAAAP6ACAAAAAAAAAeMAAACWAAAAbPMLG3Mf4j+2ei0f7b24PwAAAD+gAgAAAAAAAAHkAAAAlgAAAGzzCxtzH+I/anAJobN0uD8AAAA/sAIAAAAAAAAB5QAAAJYAAABs8wsbcx/iP4ZRnSYHmbc/AAAAP7ACAAAAAAAAAeYAAACWAAAAbPMLG3Mf4j+iMjGsWr22PwAAAD+/AgAAAAAAAAHnAAAAlgAAAGzzCxtzH+I/vRPFMa7htT8AAAA/vwIAAAAAAAAB6AAAAJYAAABs8wsbcx/iP43qNDnIvLQ/AAAAP88CAAAAAAAAAekAAACWAAAAbPMLG3Mf4j+py8i+G+GzPwAAAD/PAgAAAAAAAAHqAAAAlgAAAKR+VIm9GOI/eKI4xjW8sj8AAAA/3gIAAAAAAAAB6wAAAJYAAAATleVlUgviP5SDzEuJ4LE/AAAAP94CAAAAAAAAAewAAACWAAAA8sEHH3zw4T9jWjxTo7uwPwAAAD/uAgAAAAAAAAHtAAAAlgAAAGHYmPsQ4+E//nagse2/rz8AAAA/7gIAAAAAAAAB7gAAAJYAAAA+Bbu0OsjhP81NELkHm64/AAAAP/4CAAAAAAAAAe8AAACWAAAArRtMkc+64T81Oci8lAiuPwAAAD/+AgAAAAAAAAHwAAAAlgAAAFS9JdyupuE/BhA4xK7jrD8AAAA/DQMAAAAAAAAB8QAAAJYAAAAz6keV2IvhP9Tmp8vIvqs/AAAAPw0DAAAAAAAAAfIAAACWAAAAERdqTgJx4T8Nqc/WbweqPwAAAD8dAwAAAAAAAAHzAAAAlgAAACfP1HV2T+E/3H8/3oniqD8AAAA/LQMAAAAAAAAB9AAAAJYAAAB0EogLNSfhP0Rr9+EWUKg/AAAAPy0DAAAAAAAAAfUAAACWAAAAwlU7ofP+4D8UQmfpMCunPwAAAD8tAwAAAAAAAAH2AAAAlgAAAA+Z7jay1uA/5BjX8EoGpj8AAAA/PAMAAAAAAAAB9wAAAJYAAADL8jKpBaHgP7PvRvhk4aQ/AAAAP0wDAAAAAAAAAfgAAACWAAAAv9e/iaNk4D+Dxrb/fryjPwAAAD9MAwAAAAAAAAH5AAAAlgAAAOpHldiLIeA/Up0mB5mXoj8AAAA/WwMAAAAAAAAB+gAAAJYAAABOQ7OVvtffP7qI3gomBaI/AAAAP1sDAAAAAAAAAfsAAACWAAAANg3NVvpe3z+KX04SQOCgPwAAAD9rAwAAAAAAAAH8AAAAlgAAAB7X5hc25t4/8UoGFs1NoD8AAAA/awMAAAAAAAAB/QAAAJYAAACYim/83HreP4FD7DrOUZ4/AAAAP3sDAAAAAAAAAf4AAACWAAAAoCdnBO8c3j9QGlxC6CydPwAAAD97AwAAAAAAAAH/AAAAlgAAADyuzS9szN0/IfHLSQIInD8AAAA/igMAAAAAAAABAAEAAJYAAAD4BxKiv5bdP+/HO1Ec45o/AAAAP4oDAAAAAAAAAQEBAACWAAAAAqUJqtE43T/AnqtYNr6ZPwAAAD+aAwAAAAAAAAECAQAAlgAAAODRK2P7Hd0/wJ6rWDa+mT8AAAA/mgMAAAAAAAABAwEAAJYAAAC+/k0cJQPdP8Ceq1g2vpk/AAAAP6oDAAAAAAAAAQQBAACWAAAADEIBsuPa3D/AnqtYNr6ZPwAAAD+qAwAAAAAAAAEFAQAAlgAAAOpuI2sNwNw/wJ6rWDa+mT8AAAA/uQMAAAAAAAABBgEAAJYAAACoyGfdYIrcP5B1G2BQmZg/AAAAP7kDAAAAAAAAAQcBAACWAAAAZCKsT7RU3D+QdRtgUJmYPwAAAD/JAwAAAAAAAAEIAQAAlgAAAI6SgZ6cEdw/kHUbYFCZmD8AAAA/yQMAAAAAAAABCQEAAJYAAAC6AlfthM7bP19Mi2dqdJc/AAAAP9gDAAAAAAAAAQoBAACWAAAAxJ9O9ZZw2z9fTItnanSXPwAAAD/YAwAAAAAAAAELAQAAlgAAAGAmtSAUINs/LyP7boRPlj8AAAA/6AMAAAAAAAABDAEAAJYAAADY2T0Fu7TaPy8j+26ET5Y/AAAAP+gDAAAAAAAAAQ0BAACWAAAA4nY1Dc1W2j8vI/tuhE+WPwAAAD/4AwAAAAAAAAEOAQAAlgAAAH79mzhKBto/LyP7boRPlj8AAAA/+AMAAAAAAAABDwEAAJYAAACobXGHMsPZPy8j+26ET5Y/AAAAPwcEAAAAAAAAARABAACWAAAAQvTXsq9y2T8vI/tuhE+WPwAAAD8XBAAAAAAAAAERAQAAlgAAAABOHCUDPdk/LyP7boRPlj8AAAA/FwQAAAAAAAABEgEAAJYAAABOkc+6wRTZPy8j+26ET5Y/AAAAPxcEAAAAAAAAARMBAACWAAAALL7xc+v52D8vI/tuhE+WPwAAAD8nBAAAAAAAAAEUAQAAlgAAAHgBpQmq0dg/LyP7boRPlj8AAAA/NgQAAAAAAAABFQEAAJYAAADoFzbmPsTYP//5anaeKpU/AAAAPzYEAAAAAAAAARYBAACWAAAAWC7HwtO22D//+Wp2niqVPwAAAD82BAAAAAAAAAEXAQAAlgAAADZb6Xv9m9g///lqdp4qlT8AAAA/RgQAAAAAAAABGAEAAJYAAACEnpwRvHPYP//5anaeKpU/AAAAP0YEAAAAAAAAARkBAACWAAAA0OFPp3pL2D/O0Np9uAWUPwAAAD9VBAAAAAAAAAEaAQAAlgAAAIw7lBnOFdg/ztDafbgFlD8AAAA/ZQQAAAAAAAABGwEAAJYAAAAG7xz+dKrXP56nSoXS4JI/AAAAP2UEAAAAAAAAARwBAACWAAAAoHWDKfJZ1z89VSqUBpeQPwAAAD91BAAAAAAAAAEdAQAAlgAAAPhVLsfC09Y/GVg0N0Hkjj8AAAA/dQQAAAAAAAABHgEAAJYAAAAC8yXP1HXWP7kFFEZ1mow/AAAAP4QEAAAAAAAAAR8BAACWAAAAyOlhSTri1T9Zs/NUqVCKPwAAAD+EBAAAAAAAAAEgAQAAlgAAANKGWVFMhNU/+GDTY90GiD8AAAA/lAQAAAAAAAABIQEAAJYAAADaI1FZXibVP5cOs3IRvYU/AAAAP5QEAAAAAAAAASIBAACWAAAAdqq3hNvV1D83vJKBRXODPwAAAD+kBAAAAAAAAAEjAQAAlgAAABAxHrBYhdQ/1mlykHkpgT8AAAA/pAQAAAAAAAABJAEAAJYAAABedNFFF13UP9ZpcpB5KYE/AAAAP7MEAAAAAAAAASUBAACWAAAAGs4VuGon1D/qLqQ+W799PwAAAD+zBAAAAAAAAAEmAQAAlgAAAGgRyU0p/9M/6i6kPlu/fT8AAAA/wwQAAAAAAAABJwEAAJYAAABGPusGU+TTP+oupD5bv30/AAAAP8MEAAAAAAAAASgBAACWAAAAlIGenBG80z/qLqQ+W799PwAAAD/SBAAAAAAAAAEpAQAAlgAAAHKuwFU7odM/6i6kPlu/fT8AAAA/0gQAAAAAAAABKgEAAJYAAAAuCAXIjmvTP+oupD5bv30/AAAAP+IEAAAAAAAAASsBAACWAAAAfEu4XU1D0z/qLqQ+W799PwAAAD/iBAAAAAAAAAEsAQAAlgAAAKi7jaw1ANM/6i6kPlu/fT8AAAA/8gQAAAAAAAABLQEAAJYAAADSK2P7Hb3SP+oupD5bv30/AAAAP/IEAAAAAAAAAS4BAACWAAAAbrLJJpts0j8oimNcwyt5PwAAAD8BBQAAAAAAAAEvAQAAlgAAAHhPwS6tDtI/KIpjXMMreT8AAAA/AQUAAAAAAAABMAEAAJYAAADwAkoTVKPRPyiKY1zDK3k/AAAAPxEFAAAAAAAAATEBAACWAAAAiomwPtFS0T8oimNcwyt5PwAAAD8RBQAAAAAAAAEyAQAAlgAAAAQ9OSN459A/Z+UieiuYdD8AAAA/IQUAAAAAAAABMwEAAJYAAAAwrQ5yYKTQP2flInormHQ/AAAAPyEFAAAAAAAAATQBAACWAAAA7AZT5LNu0D9n5SJ6K5h0PwAAAD8wBQAAAAAAAAE1AQAAlgAAAIaNuQ8xHtA/Z+UieiuYdD8AAAA/MAUAAAAAAAABNgEAAJYAAACpodlK3+vPP2flInormHQ/AAAAP0AFAAAAAAAAATcBAACWAAAAI1ViL4aAzz9n5SJ6K5h0PwAAAD9ABQAAAAAAAAE4AQAAlgAAALvbyFoDMM8/Z+UieiuYdD8AAAA/TwUAAAAAAAABOQEAAJYAAAA1j1E/qsTOP2flInormHQ/AAAAP08FAAAAAAAAAToBAACWAAAAzxW4aid0zj9n5SJ6K5h0PwAAAD9fBQAAAAAAAAE7AQAAlgAAAEnJQE/OCM4/Z+UieiuYdD8AAAA/bwUAAAAAAAABPAEAAJYAAAB/1g2myGfNP2flInormHQ/AAAAP28FAAAAAAAAAT0BAACWAAAAs+Pa/MLGzD9n5SJ6K5h0PwAAAD9+BQAAAAAAAAE+AQAAlgAAAMcdygznCsw/Z+UieiuYdD8AAAA/fgUAAAAAAAABPwEAAJYAAAC5hNvVNDTLP2flInormHQ/AAAAP44FAAAAAAAAAUABAACWAAAA7ZGoLC+Tyj9n5SJ6K5h0PwAAAD+OBQAAAAAAAAFBAQAAlgAAAAHMlzxT18k/KIpjXMMreT8AAAA/ngUAAAAAAAABQgEAAJYAAAB7fyAh+mvJPyiKY1zDK3k/AAAAP54FAAAAAAAAAUMBAACWAAAA9TKpBaEAyT8oimNcwyt5PwAAAD+tBQAAAAAAAAFEAQAAlgAAAI+5DzEesMg/6i6kPlu/fT8AAAA/rQUAAAAAAAABRQEAAJYAAABLE1SjcXrIP+oupD5bv30/AAAAP70FAAAAAAAAAUYBAACWAAAAKUB2XJtfyD/qLqQ+W799PwAAAD+9BQAAAAAAAAFHAQAAlgAAAAdtmBXFRMg/6i6kPlu/fT8AAAA/zAUAAAAAAAABSAEAAJYAAADnmbrO7inIP+oupD5bv30/AAAAP9wFAAAAAAAAAUkBAACWAAAAxcbchxgPyD/qLqQ+W799PwAAAD/sBQAAAAAAAAFKAQAAlgAAAKPz/kBC9Mc/1mlykHkpgT8AAAA/7AUAAAAAAAABSwEAAJYAAAA9emVsv6PHPze8koFFc4M/AAAAP/sFAAAAAAAAAUwBAACWAAAAG6eHJemIxz83vJKBRXODPwAAAD/7BQAAAAAAAAFNAQAAlgAAALYt7lBmOMc/lw6zchG9hT8AAAA/CwYAAAAAAAABTgEAAJYAAABRtFR84+fGP/hg02PdBog/AAAAPwsGAAAAAAAAAU8BAACWAAAAqJT/GbRhxj+5BRRGdZqMPwAAAD8bBgAAAAAAAAFQAQAAlgAAACFIiP5a9sU/uQUURnWajD8AAAA/GwYAAAAAAAABUQEAAJYAAAC8zu4p2KXFPz1VKpQGl5A/AAAAPyoGAAAAAAAAAVIBAACWAAAANYJ3Dn86xT89VSqUBpeQPwAAAD8qBgAAAAAAAAFTAQAAlgAAABKvmceoH8U/bX66jOy7kT8AAAA/OgYAAAAAAAABVAEAAJYAAADPCN45/OnEP56nSoXS4JI/AAAAPzoGAAAAAAAAAVUBAACWAAAArTUA8yXPxD+ep0qF0uCSPwAAAD94BgAAAAAAAAFWAQAAlgAAAK01APMlz8Q///lqdp4qlT8AAAA/iAYAAAAAAAABVwEAAJYAAACMYiKsT7TEPy8j+26ET5Y/AAAAP4gGAAAAAAAAAVgBAACWAAAAao9EZXmZxD+QdRtgUJmYPwAAAD+IBgAAAAAAAAFZAQAAlgAAAEi8Zh6jfsQ/78c7URzjmj8AAAA/mAYAAAAAAAABWgEAAJYAAAAn6YjXzGPEP1AaXELoLJ0/AAAAP6cGAAAAAAAAAVsBAACWAAAAJ+mI18xjxD+BQ+w6zlGePwAAAD+nBgAAAAAAAAFcAQAAlgAAAAUWq5D2SMQ/sWx8M7R2nz8AAAA/twYAAAAAAAABXQEAAJYAAAAFFquQ9kjEP/FKBhbNTaA/AAAAP7cGAAAAAAAAAV4BAACWAAAABRarkPZIxD+KX04SQOCgPwAAAD/GBgAAAAAAAAFfAQAAlgAAAONCzUkgLsQ/il9OEkDgoD8AAAA/xgYAAAAAAAABYAEAAJYAAADjQs1JIC7EPyJ0lg6zcqE/AAAAP9YGAAAAAAAAAWEBAACWAAAA40LNSSAuxD+6iN4KJgWiPwAAAD/WBgAAAAAAAAFiAQAAlgAAAONCzUkgLsQ/Up0mB5mXoj8AAAA/5gYAAAAAAAABYwEAAJYAAADCb+8CShPEP+uxbgMMKqM/AAAAP/UGAAAAAAAAAWQBAACWAAAAn5wRvHP4wz+Dxrb/fryjPwAAAD/1BgAAAAAAAAFlAQAAlgAAAJ+cEbxz+MM/G9v++/FOpD8AAAA/BQcAAAAAAAABZgEAAJYAAACfnBG8c/jDP7PvRvhk4aQ/AAAAPwUHAAAAAAAAAWcBAACWAAAAfckzdZ3dwz9LBI/013OlPwAAAD8VBwAAAAAAAAFoAQAAlgAAAH3JM3Wd3cM/5BjX8EoGpj8AAAA/FQcAAAAAAAABaQEAAJYAAABc9lUux8LDP3wtH+29mKY/AAAAPyQHAAAAAAAAAWoBAACWAAAAXPZVLsfCwz8UQmfpMCunPwAAAD80BwAAAAAAAAFrAQAAlgAAAFz2VS7HwsM/rFav5aO9pz8AAAA/QwcAAAAAAAABbAEAAJYAAAA6I3jn8KfDP0Rr9+EWUKg/AAAAP1MHAAAAAAAAAW0BAACWAAAAOiN45/Cnwz/cfz/eieKoPwAAAD9TBwAAAAAAAAFuAQAAlgAAADojeOfwp8M/dZSH2vx0qT8AAAA/YwcAAAAAAAABbwEAAJYAAAA6I3jn8KfDPw2pz9ZvB6o/AAAAP3IHAAAAAAAAAXABAACWAAAAOiN45/Cnwz+lvRfT4pmqPwAAAD9yBwAAAAAAAAFxAQAAlgAAADojeOfwp8M/PdJfz1Usqz8AAAA/cgcAAAAAAAABcgEAAJYAAAAYUJqgGo3DP27778c7Uaw/AAAAP4IHAAAAAAAAAXMBAACWAAAAGFCaoBqNwz8GEDjEruOsPwAAAD+SBwAAAAAAAAF0AQAAlgAAABhQmqAajcM/niSAwCF2rT8AAAA/kgcAAAAAAAABdQEAAJYAAAAYUJqgGo3DP2ZiWLV6La8/AAAAP6EHAAAAAAAAAXYBAACWAAAAGFCaoBqNwz/+dqCx7b+vPwAAAD+hBwAAAAAAAAF3AQAAlgAAAPd8vFlEcsM/F1AY1WlysD8AAAA/sQcAAAAAAAABeAEAAJYAAAD3fLxZRHLDP2NaPFOju7A/AAAAP7EHAAAAAAAAAXkBAACWAAAA93y8WURywz+vZGDR3ASxPwAAAD/ABwAAAAAAAAF6AQAAlgAAAPd8vFlEcsM//G6ETxZOsT8AAAA/0AcAAAAAAAABewEAAJYAAAD3fLxZRHLDP0h5qM1Pl7E/AAAAP+AHAAAAAAAAAXwBAACWAAAA93y8WURywz+Ug8xLieCxPwAAAD/gBwAAAAAAAAF9AQAAlgAAAPd8vFlEcsM/4I3wycIpsj8AAAA/7wcAAAAAAAABfgEAAJYAAAD3fLxZRHLDPyyYFEj8crI/AAAAP/8HAAAAAAAAAX8BAACWAAAA93y8WURywz/ErFxEbwWzPwAAAD//BwAAAAAAAAGAAQAAlgAAAPd8vFlEcsM/ELeAwqhOsz8AAAA/DwgAAAAAAAABgQEAAJYAAAD3fLxZRHLDP13BpEDil7M/AAAAPw8IAAAAAAAAAYIBAACWAAAA93y8WURywz+py8i+G+GzPwAAAD8eCAAAAAAAAAGDAQAAlgAAAPd8vFlEcsM/9dXsPFUqtD8AAAA/HggAAAAAAAABhAEAAJYAAAAYUJqgGo3DP43qNDnIvLQ/AAAAPy4IAAAAAAAAAYUBAACWAAAAOiN45/Cnwz/Z9Fi3AQa1PwAAAD8uCAAAAAAAAAGGAQAAlgAAADojeOfwp8M/Jf98NTtPtT8AAAA/PQgAAAAAAAABhwEAAJYAAAB9yTN1nd3DP3EJobN0mLU/AAAAPz0IAAAAAAAAAYgBAACWAAAAfckzdZ3dwz8JHumv5yq2PwAAAD9NCAAAAAAAAAGJAQAAlgAAAJ+cEbxz+MM/VigNLiF0tj8AAAA/TQgAAAAAAAABigEAAJYAAADCb+8CShPEP+48VSqUBrc/AAAAP10IAAAAAAAAAYsBAACWAAAA40LNSSAuxD86R3mozU+3PwAAAD9dCAAAAAAAAAGMAQAAlgAAAAUWq5D2SMQ/0lvBpEDitz8AAAA/bAgAAAAAAAABjQEAAJYAAAAn6YjXzGPEP9JbwaRA4rc/AAAAP2wIAAAAAAAAAY4BAACWAAAASLxmHqN+xD8eZuUieiu4PwAAAD98CAAAAAAAAAGPAQAAlgAAAEi8Zh6jfsQ/anAJobN0uD8AAAA/jAgAAAAAAAABkAEAAJYAAABqj0RleZnEP7Z6LR/tvbg/AAAAP4wIAAAAAAAAAZEBAACWAAAAjGIirE+0xD8ChVGdJge5PwAAAD+MCAAAAAAAAAGSAQAAlgAAAK01APMlz8Q/AoVRnSYHuT8AAAA/mwgAAAAAAAABkwEAAJYAAADx27uA0gTFP06PdRtgULk/AAAAP5sIAAAAAAAAAZQBAACWAAAAEq+Zx6gfxT+bmZmZmZm5PwAAAD+rCAAAAAAAAAGVAQAAlgAAADWCdw5/OsU/56O9F9PiuT8AAAA/uggAAAAAAAABlgEAAJYAAAB4KDOcK3DFPzOu4ZUMLLo/AAAAP7oIAAAAAAAAAZcBAACWAAAAmvsQ4wGLxT9/uAUURnW6PwAAAD/KCAAAAAAAAAGYAQAAlgAAALzO7inYpcU/f7gFFEZ1uj8AAAA/yggAAAAAAAABmQEAAJYAAAD/dKq3hNvFP8vCKZJ/vro/AAAAP9oIAAAAAAAAAZoBAACWAAAAIUiI/lr2xT/LwimSf766PwAAAD/aCAAAAAAAAAGbAQAAlgAAAEIbZkUxEcY/y8Ipkn++uj8AAAA/6QgAAAAAAAABnAEAAJYAAABk7kOMByzGP8vCKZJ/vro/AAAAP+kIAAAAAAAAAZ0BAACWAAAAh8Eh091Gxj/LwimSf766PwAAAD/5CAAAAAAAAAGeAQAAlgAAAKiU/xm0YcY/y8Ipkn++uj8AAAA/VwkAAAAAAAABnwEAAJYAAADKZ91ginzGP8vCKZJ/vro/AAAAP2YJAAAAAAAAAaABAACWAAAA7Dq7p2CXxj/LwimSf766PwAAAD9mCQAAAAAAAAGhAQAAlgAAAA0Ome42ssY/y8Ipkn++uj8AAAA/dgkAAAAAAAABogEAAJYAAAAv4XY1Dc3GP8vCKZJ/vro/AAAAP3YJAAAAAAAAAaMBAACWAAAAC4NDpruN7D8Fj/TXcxXrPwAAAD8AAAAAAAAAAAGkAQAAlgAAAEMOjBQGh+w/uw0wqEwM6z8AAAA/AAAAAAAAAAABpQEAAJYAAAB7mdSCUIDsP3KMa3glA+s/AAAAPwAAAAAAAAAAAaYBAACWAAAAsiQd8Zp57D8oC6dI/vnqPwAAAD8QAAAAAAAAAAGnAQAAlgAAAOqvZV/lcuw/KAunSP756j8AAAA/EAAAAAAAAAABqAEAAJYAAAAhO67NL2zsP96J4hjX8Oo/AAAAPyAAAAAAAAAAAakBAACWAAAAWcb2O3pl7D+WCB7pr+fqPwAAAD8gAAAAAAAAAAGqAQAAlgAAAJBRP6rEXuw/lgge6a/n6j8AAAA/LwAAAAAAAAABqwEAAJYAAADI3IcYD1jsP0yHWbmI3uo/AAAAPy8AAAAAAAAAAawBAACWAAAA/2fQhllR7D9Mh1m5iN7qPwAAAD8/AAAAAAAAAAGtAQAAlgAAADfzGPWjSuw/TIdZuYje6j8AAAA/PwAAAAAAAAABrgEAAJYAAABufmFj7kPsPwMGlYlh1eo/AAAAP04AAAAAAAAAAa8BAACWAAAApQmq0Tg97D8DBpWJYdXqPwAAAD9OAAAAAAAAAAGwAQAAlgAAAN6U8j+DNuw/AwaViWHV6j8AAAA/XgAAAAAAAAABsQEAAJYAAABNq4McGCnsP7mE0Fk6zOo/AAAAP24AAAAAAAAAAbIBAACWAAAAhDbMimIi7D9vAwwqE8PqPwAAAD99AAAAAAAAAAGzAQAAlgAAAPNMXWf3FOw/bwMMKhPD6j8AAAA/fQAAAAAAAAABtAEAAJYAAACa7jay1gDsP28DDCoTw+o/AAAAP30AAAAAAAAAAbUBAACWAAAAeRtZawDm6z8mgkf667nqPwAAAD+NAAAAAAAAAAG2AQAAlgAAAFdIeyQqy+s/3ACDysSw6j8AAAA/nQAAAAAAAAABtwEAAJYAAAA0dZ3dU7DrP5J/vpqdp+o/AAAAP50AAAAAAAAAAbgBAACWAAAA3BZ3KDOc6z9J/vlqdp7qPwAAAD+dAAAAAAAAAAG5AQAAlgAAAIK4UHMSiOs/Sf75anae6j8AAAA/rAAAAAAAAAABugEAAJYAAAApWiq+8XPrP0n++Wp2nuo/AAAAP7wAAAAAAAAAAbsBAACWAAAAYOVyLDxt6z9J/vlqdp7qPwAAAD+8AAAAAAAAAAG8AQAAlgAAAJhwu5qGZus/Sf75anae6j8AAAA/vAAAAAAAAAABvQEAAJYAAADP+wMJ0V/rP0n++Wp2nuo/AAAAP8sAAAAAAAAAAb4BAACWAAAAB4dMdxtZ6z9J/vlqdp7qPwAAAD/bAAAAAAAAAAG/AQAAlgAAAD4SleVlUus/Sf75anae6j8AAAA/6wAAAAAAAAABwAEAAJYAAAB3nd1TsEvrP9wAg8rEsOo/AAAAP+sAAAAAAAAAAcEBAACWAAAArigmwvpE6z8mgkf667nqPwAAAD/6AAAAAAAAAAHCAQAAlgAAAOazbjBFPus/uYTQWTrM6j8AAAA/+gAAAAAAAAABwwEAAJYAAABVyv8M2jDrP0yHWbmI3uo/AAAAPwoBAAAAAAAAAcQBAACWAAAAjFVIeyQq6z+WCB7pr+fqPwAAAD8aAQAAAAAAAAHFAQAAlgAAAMPgkOluI+s/3oniGNfw6j8AAAA/GgEAAAAAAAABxgEAAJYAAAD7a9lXuRzrP3KMa3glA+s/AAAAPykBAAAAAAAAAccBAACWAAAAaoJqNE4P6z+7DTCoTAzrPwAAAD8pAQAAAAAAAAHIAQAAlgAAAKENs6KYCOs/BY/013MV6z8AAAA/OQEAAAAAAAAByQEAAJYAAAChDbOimAjrP08QuQebHus/AAAAPzkBAAAAAAAAAcoBAACWAAAA2Zj7EOMB6z+YkX03wifrPwAAAD9IAQAAAAAAAAHLAQAAlgAAABEkRH8t++o/4hJCZ+kw6z8AAAA/WAEAAAAAAAABzAEAAJYAAAARJER/LfvqPyuUBpcQOus/AAAAP1gBAAAAAAAAAc0BAACWAAAAESREfy376j90FcvGN0PrPwAAAD9oAQAAAAAAAAHOAQAAlgAAABEkRH8t++o/vpaP9l5M6z8AAAA/aAEAAAAAAAABzwEAAJYAAAARJER/LfvqPwcYVCaGVes/AAAAP3cBAAAAAAAAAdABAACWAAAAESREfy376j+bGt2F1GfrPwAAAD93AQAAAAAAAAHRAQAAlgAAABEkRH8t++o/Lh1m5SJ66z8AAAA/hwEAAAAAAAAB0gEAAJYAAABJr4ztd/TqPwqhs3SYles/AAAAP4cBAAAAAAAAAdMBAACWAAAASa+M7Xf06j/nJAEEDrHrPwAAAD+XAQAAAAAAAAHUAQAAlgAAAEmvjO139Oo/eieKY1zD6z8AAAA/lwEAAAAAAAAB1QEAAJYAAABJr4ztd/TqP1er1/LR3us/AAAAP6YBAAAAAAAAAdYBAACWAAAASa+M7Xf06j+fLJwi+efrPwAAAD+mAQAAAAAAAAHXAQAAlgAAAEmvjO139Oo/6a1gUiDx6z8AAAA/tgEAAAAAAAAB2AEAAJYAAABJr4ztd/TqP3yw6bFuA+w/AAAAP7YBAAAAAAAAAdkBAACWAAAASa+M7Xf06j8Ps3IRvRXsPwAAAD/FAQAAAAAAAAHaAQAAlgAAABEkRH8t++o/WTQ3QeQe7D8AAAA/1QEAAAAAAAAB2wEAAJYAAAARJER/LfvqP+w2wKAyMew/AAAAP9UBAAAAAAAAAdwBAACWAAAAoQ2zopgI6z81uITQWTrsPwAAAD/VAQAAAAAAAAHdAQAAlgAAAGqCajROD+s/yLoNMKhM7D8AAAA/5QEAAAAAAAAB3gEAAJYAAAD7a9lXuRzrP6U+W78daOw/AAAAP+UBAAAAAAAAAd8BAACWAAAAw+CQ6W4j6z84QeQebHrsPwAAAD/0AQAAAAAAAAHgAQAAlgAAAFXK/wzaMOs/ykNtfrqM7D8AAAA/BAIAAAAAAAAB4QEAAJYAAADms24wRT7rP15G9t0In+w/AAAAPwQCAAAAAAAAAeIBAACWAAAAPhKV5WVS6z87ykNtfrrsPwAAAD8EAgAAAAAAAAHjAQAAlgAAAJhwu5qGZus/zszMzMzM7D8AAAA/FAIAAAAAAAAB5AEAAJYAAAApWiq+8XPrP2DPVSwb3+w/AAAAPyMCAAAAAAAAAeUBAACWAAAAgrhQcxKI6z/z0d6LafHsPwAAAD8jAgAAAAAAAAHmAQAAlgAAABOiv5Z9les/h9Rn67cD7T8AAAA/MwIAAAAAAAAB5wEAAJYAAABsAOZLnqnrPxrX8EoGFu0/AAAAPzMCAAAAAAAAAegBAACWAAAAxl4MAb+96z9kWLV6LR/tPwAAAD9CAgAAAAAAAAHpAQAAlgAAAB+9Mrbf0es/rNl5qlQo7T8AAAA/QgIAAAAAAAAB6gEAAJYAAAB5G1lrAObrP/ZaPtp7Me0/AAAAP1ICAAAAAAAAAesBAACWAAAA0Xl/ICH66z8/3AIKozrtPwAAAD9SAgAAAAAAAAHsAQAAlgAAAGJj7kOMB+w/P9wCCqM67T8AAAA/YgIAAAAAAAAB7QEAAJYAAAAr2KXVQQ7sPz/cAgqjOu0/AAAAP2ICAAAAAAAAAe4BAACWAAAAvMEU+awb7D8/3AIKozrtPwAAAD9xAgAAAAAAAAHvAQAAlgAAAIQ2zIpiIuw/P9wCCqM67T8AAAA/gQIAAAAAAAAB8AEAAJYAAAAVIDuuzS/sP/ZaPtp7Me0/AAAAP4ECAAAAAAAAAfEBAACWAAAA3pTyP4M27D+s2XmqVCjtPwAAAD+RAgAAAAAAAAHyAQAAlgAAAN6U8j+DNuw/GtfwSgYW7T8AAAA/kQIAAAAAAAAB8wEAAJYAAAClCarROD3sP9BVLBvfDO0/AAAAP6ACAAAAAAAAAfQBAACWAAAApQmq0Tg97D89U6O7kPrsPwAAAD+gAgAAAAAAAAH1AQAAlgAAAG5+YWPuQ+w/qlAaXELo7D8AAAA/sAIAAAAAAAAB9gEAAJYAAABufmFj7kPsP2DPVSwb3+w/AAAAP7ACAAAAAAAAAfcBAACWAAAAN/MY9aNK7D8WTpH889XsPwAAAD+/AgAAAAAAAAH4AQAAlgAAADfzGPWjSuw/zszMzMzM7D8AAAA/vwIAAAAAAAAB+QEAAJYAAAA38xj1o0rsP4RLCJ2lw+w/AAAAP88CAAAAAAAAAfoBAACWAAAAN/MY9aNK7D87ykNtfrrsPwAAAD/PAgAAAAAAAAH7AQAAlgAAADfzGPWjSuw/8Uh/PVex7D8AAAA/3wIAAAAAAAAB/AEAAJYAAAA38xj1o0rsP6fHug0wqOw/AAAAP98CAAAAAAAAAf0BAACWAAAAN/MY9aNK7D8UxTGu4ZXsPwAAAD/uAgAAAAAAAAH+AQAAlgAAAP9n0IZZUew/ykNtfrqM7D8AAAA//gIAAAAAAAAB/wEAAJYAAAD/Z9CGWVHsPzhB5B5seuw/AAAAP/4CAAAAAAAAAQACAACWAAAAyNyHGA9Y7D/vvx/vRHHsPwAAAD8OAwAAAAAAAAEBAgAAlgAAAMjchxgPWOw/EjzSX89V7D8AAAA/DgMAAAAAAAABAgIAAJYAAADI3IcYD1jsP345SQCBQ+w/AAAAPx0DAAAAAAAAAQMCAACWAAAAyNyHGA9Y7D/sNsCgMjHsPwAAAD8dAwAAAAAAAAEEAgAAlgAAAJBRP6rEXuw/WTQ3QeQe7D8AAAA/HQMAAAAAAAABBQIAAJYAAACQUT+qxF7sP3yw6bFuA+w/AAAAPy0DAAAAAAAAAQYCAACWAAAAkFE/qsRe7D/prWBSIPHrPwAAAD88AwAAAAAAAAEHAgAAlgAAAJBRP6rEXuw/V6vX8tHe6z8AAAA/PAMAAAAAAAABCAIAAJYAAACQUT+qxF7sPw0qE8Oq1es/AAAAPzwDAAAAAAAAAQkCAACWAAAAkFE/qsRe7D96J4pjXMPrPwAAAD9MAwAAAAAAAAEKAgAAlgAAAJBRP6rEXuw/MKbFMzW66z8AAAA/XAMAAAAAAAABCwIAAJYAAACQUT+qxF7sP+ckAQQOses/AAAAP1wDAAAAAAAAAQwCAACWAAAAkFE/qsRe7D+dozzU5qfrPwAAAD9rAwAAAAAAAAENAgAAlgAAAJBRP6rEXuw/CqGzdJiV6z8AAAA/awMAAAAAAAABDgIAAJYAAACQUT+qxF7sP3eeKhVKg+s/AAAAP/gDAAAAAAAAAQ8CAACWAAAAyNyHGA9Y7D8uHWblInrrPwAAAD/4AwAAAAAAAAEQAgAAlgAAADfzGPWjSuw/5Juhtftw6z8AAAA/CAQAAAAAAAABEQIAAJYAAAA38xj1o0rsP5sa3YXUZ+s/AAAAPwgEAAAAAAAAARICAACWAAAAbn5hY+5D7D+bGt2F1GfrPwAAAD8XBAAAAAAAAAETAgAAlgAAAG5+YWPuQ+w/UZkYVq1e6z8AAAA/FwQAAAAAAAABFAIAAJYAAAArsRdDwG/vP301O0+VCuU/AAAAPwAAAAAAAAAAARUCAACWAAAAYzxgsQpp7z99NTtPlQrlPwAAAD8vAAAAAAAAAAEWAgAAlgAAAJvHqB9VYu8/fTU7T5UK5T8AAAA/TgAAAAAAAAABFwIAAJYAAADRUvGNn1vvP301O0+VCuU/AAAAP14AAAAAAAAAARgCAACWAAAAC945/OlU7z99NTtPlQrlPwAAAD9eAAAAAAAAAAEZAgAAlgAAAEFpgmo0Tu8/fTU7T5UK5T8AAAA/bgAAAAAAAAABGgIAAJYAAAB59MrYfkfvP301O0+VCuU/AAAAP24AAAAAAAAAARsCAACWAAAA6QpctRM67z80tHYfbgHlPwAAAD99AAAAAAAAAAEcAgAAlgAAAB+WpCNeM+8/NLR2H24B5T8AAAA/fQAAAAAAAAABHQIAAJYAAABXIe2RqCzvPzS0dh9uAeU/AAAAP40AAAAAAAAAAR4CAACWAAAA/cLG3IcY7z80tHYfbgHlPwAAAD+NAAAAAAAAAAEfAgAAlgAAAKVkoCdnBO8/NLR2H24B5T8AAAA/nAAAAAAAAAABIAIAAJYAAAAVezEE/PbuPzS0dh9uAeU/AAAAP6wAAAAAAAAAASECAACWAAAAg5HC4JDp7j80tHYfbgHlPwAAAD+sAAAAAAAAAAEiAgAAlgAAAPGnU70l3O4/NLR2H24B5T8AAAA/rAAAAAAAAAABIwIAAJYAAABhvuSZus7uPzS0dh9uAeU/AAAAP7wAAAAAAAAAASQCAACWAAAAz9R1dk/B7j80tHYfbgHlPwAAAD+8AAAAAAAAAAElAgAAlgAAAAlgvuSZuu4/NLR2H24B5T8AAAA/ywAAAAAAAAABJgIAAJYAAAA/6wZT5LPuPzS0dh9uAeU/AAAAP9sAAAAAAAAAAScCAACWAAAAd3ZPwS6t7j80tHYfbgHlPwAAAD/rAAAAAAAAAAEoAgAAlgAAAK8BmC95pu4/NLR2H24B5T8AAAA/6wAAAAAAAAABKQIAAJYAAADnjOCdw5/uPzS0dh9uAeU/AAAAP/oAAAAAAAAAASoCAACWAAAAHRgpDA6Z7j80tHYfbgHlPwAAAD8KAQAAAAAAAAErAgAAlgAAAFWjcXpYku4/NLR2H24B5T8AAAA/GQEAAAAAAAABLAIAAJYAAADFuQJX7YTuP301O0+VCuU/AAAAPxkBAAAAAAAAAS0CAACWAAAA+0RLxTd+7j99NTtPlQrlPwAAAD8rAQAAAAAAAAEuAgAAlgAAADPQkzOCd+4/fTU7T5UK5T8AAAA/OwEAAAAAAAABLwIAAJYAAABrW9yhzHDuP8e2/368E+U/AAAAPzsBAAAAAAAAATACAACWAAAAo+YkEBdq7j/Htv9+vBPlPwAAAD9KAQAAAAAAAAExAgAAlgAAANtxbX5hY+4/x7b/frwT5T8AAAA/SgEAAAAAAAABMgIAAJYAAADbcW1+YWPuPxE4xK7jHOU/AAAAP1oBAAAAAAAAATMCAACWAAAAEf217Ktc7j8ROMSu4xzlPwAAAD9aAQAAAAAAAAE0AgAAlgAAABH9teyrXO4/WrmI3gom5T8AAAA/eQEAAAAAAAABNQIAAJYAAABJiP5a9lXuP6Q6TQ4yL+U/AAAAP5gBAAAAAAAAATYCAACWAAAASYj+WvZV7j/uuxE+WTjlPwAAAD+YAQAAAAAAAAE3AgAAlgAAAEmI/lr2Ve4/Nj3WbYBB5T8AAAA/qAEAAAAAAAABOAIAAJYAAACBE0fJQE/uP4C+mp2nSuU/AAAAP6gBAAAAAAAAATkCAACWAAAAgRNHyUBP7j8TwSP99VzlPwAAAD+4AQAAAAAAAAE6AgAAlgAAALmejzeLSO4/XULoLB1m5T8AAAA/uAEAAAAAAAABOwIAAJYAAAC5no83i0juP/BEcYxreOU/AAAAP8cBAAAAAAAAATwCAACWAAAA7ynYpdVB7j+DR/rruYrlPwAAAD/XAQAAAAAAAAE9AgAAlgAAAO8p2KXVQe4/FUqDSwid5T8AAAA/1wEAAAAAAAABPgIAAJYAAADvKdil1UHuP1/LR3svpuU/AAAAP+cBAAAAAAAAAT8CAACWAAAA7ynYpdVB7j+pTAyrVq/lPwAAAD/nAQAAAAAAAAFAAgAAlgAAAO8p2KXVQe4/PE+VCqXB5T8AAAA/9gEAAAAAAAABQQIAAJYAAADvKdil1UHuP89RHmrz0+U/AAAAP/YBAAAAAAAAAUICAACWAAAA7ynYpdVB7j8Z0+KZGt3lPwAAAD8GAgAAAAAAAAFDAgAAlgAAAO8p2KXVQe4/YVSnyUHm5T8AAAA/BgIAAAAAAAABRAIAAJYAAADvKdil1UHuP/VWMCmQ+OU/AAAAPxUCAAAAAAAAAUUCAACWAAAA7ynYpdVB7j8+2PRYtwHmPwAAAD8VAgAAAAAAAAFGAgAAlgAAALmejzeLSO4/0tp9uAUU5j8AAAA/JQIAAAAAAAABRwIAAJYAAACBE0fJQE/uP2XdBhhUJuY/AAAAPyUCAAAAAAAAAUgCAACWAAAAgRNHyUBP7j+uXstHey/mPwAAAD81AgAAAAAAAAFJAgAAlgAAAEmI/lr2Ve4/QWFUp8lB5j8AAAA/NQIAAAAAAAABSgIAAJYAAAAR/bXsq1zuP4riGNfwSuY/AAAAP0QCAAAAAAAAAUsCAACWAAAA23FtfmFj7j8e5aE2P13mPwAAAD9EAgAAAAAAAAFMAgAAlgAAAKPmJBAXau4/Z2ZmZmZm5j8AAAA/VAIAAAAAAAABTQIAAJYAAAAz0JMzgnfuP/po78W0eOY/AAAAP1QCAAAAAAAAAU4CAACWAAAAxbkCV+2E7j+Na3glA4vmPwAAAD9kAgAAAAAAAAFPAgAAlgAAAB0YKQwOme4/IG4BhVGd5j8AAAA/ZAIAAAAAAAABUAIAAJYAAACvAZgveabuP7NwiuSfr+Y/AAAAP3MCAAAAAAAAAVECAACWAAAAP+sGU+Sz7j/98U4Ux7jmPwAAAD9zAgAAAAAAAAFSAgAAlgAAAM/UdXZPwe4/RnMTRO7B5j8AAAA/gwIAAAAAAAABUwIAAJYAAACZSS0IBcjuP5D013MVy+Y/AAAAP4MCAAAAAAAAAVQCAACWAAAAKTOcK3DV7j+Q9NdzFcvmPwAAAD+SAgAAAAAAAAFVAgAAlgAAALscC0/b4u4/kPTXcxXL5j8AAAA/kgIAAAAAAAABVgIAAJYAAACDkcLgkOnuP5D013MVy+Y/AAAAP6ICAAAAAAAAAVcCAACWAAAAFXsxBPz27j/adZyjPNTmPwAAAD+iAgAAAAAAAAFYAgAAlgAAAG3ZV7kcC+8/2nWcozzU5j8AAAA/sgIAAAAAAAABWQIAAJYAAADHN35uPR/vP9p1nKM81OY/AAAAP7ICAAAAAAAAAVoCAACWAAAAH5akI14z7z/adZyjPNTmPwAAAD/BAgAAAAAAAAFbAgAAlgAAAOkKXLUTOu8/2nWcozzU5j8AAAA/wQIAAAAAAAABXAIAAJYAAAB59MrYfkfvP9p1nKM81OY/AAAAP9ECAAAAAAAAAV0CAACWAAAAQWmCajRO7z/adZyjPNTmPwAAAD/hAgAAAAAAAAFeAgAAlgAAAAveOfzpVO8/kPTXcxXL5j8AAAA/4QIAAAAAAAABXwIAAJYAAACbx6gfVWLvP0ZzE0TuweY/AAAAP+ECAAAAAAAAAWACAACWAAAAYzxgsQpp7z/98U4Ux7jmPwAAAD/wAgAAAAAAAAFhAgAAlgAAACuxF0PAb+8/ae/FtHim5j8AAAA/AAMAAAAAAAABYgIAAJYAAADzJc/UdXbvPyBuAYVRneY/AAAAPwADAAAAAAAAAWMCAACWAAAAvZqGZit97z/W7DxVKpTmPwAAAD8PAwAAAAAAAAFkAgAAlgAAAL2ahmYrfe8/ROqz9duB5j8AAAA/HwMAAAAAAAABZQIAAJYAAACFDz744IPvP0Tqs/XbgeY/AAAAPx8DAAAAAAAAAWYCAACWAAAATYT1iZaK7z/6aO/FtHjmPwAAAD8vAwAAAAAAAAFnAgAAlgAAABf5rBtMke8/secqlo1v5j8AAAA/LwMAAAAAAAABaAIAAJYAAADfbWStAZjvP2dmZmZmZuY/AAAAPz4DAAAAAAAAAWkCAACWAAAAp+IbP7ee7z8e5aE2P13mPwAAAD8+AwAAAAAAAAFqAgAAlgAAADfMimIirO8/1GPdBhhU5j8AAAA/TgMAAAAAAAABawIAAJYAAAD/QEL017LvP4riGNfwSuY/AAAAP04DAAAAAAAAAWwCAACWAAAAybX5hY257z9BYVSnyUHmPwAAAD9eAwAAAAAAAAFtAgAAlgAAAJEqsRdDwO8/99+Pd6I45j8AAAA/XgMAAAAAAAABbgIAAJYAAABZn2ip+MbvP65ey0d7L+Y/AAAAP20DAAAAAAAAAW8CAACWAAAAIRQgO67N7z9l3QYYVCbmPwAAAD9tAwAAAAAAAAFwAgAAlgAAACEUIDuuze8/G1xC6Cwd5j8AAAA/fQMAAAAAAAABcQIAAJYAAADriNfMY9TvP4hZuYjeCuY/AAAAP30DAAAAAAAAAXICAACWAAAAs/2OXhnb7z8+2PRYtwHmPwAAAD+MAwAAAAAAAAFzAgAAlgAAALP9jl4Z2+8/q9Vr+Wjv5T8AAAA/jAMAAAAAAAABdAIAAJYAAACz/Y5eGdvvP2FUp8lB5uU/AAAAP5wDAAAAAAAAAXUCAACWAAAAe3JG8M7h7z+G0Fk6zMrlPwAAAD+cAwAAAAAAAAF2AgAAlgAAAHtyRvDO4e8/8s3Q2n245T8AAAA/rAMAAAAAAAABdwIAAJYAAAB7ckbwzuHvP6lMDKtWr+U/AAAAP6wDAAAAAAAAAXgCAACWAAAAe3JG8M7h7z9fy0d7L6blPwAAAD+7AwAAAAAAAAF5AgAAlgAAAHtyRvDO4e8/FUqDSwid5T8AAAA/uwMAAAAAAAABegIAAJYAAAB7ckbwzuHvP8zIvhvhk+U/AAAAP9sDAAAAAAAAAXsCAACWAAAAe3JG8M7h7z+DR/rruYrlPwAAAD/qAwAAAAAAAAF8AgAAlgAAALP9jl4Z2+8/g0f667mK5T8AAAA/+gMAAAAAAAABfQIAAJYAAADriNfMY9TvPzrGNbySgeU/AAAAP/oDAAAAAAAAAX4CAACWAAAAkSqxF0PA7z+mw6xcRG/lPwAAAD/6AwAAAAAAAAF/AgAAlgAAAP9AQvTXsu8/XULoLB1m5T8AAAA/CQQAAAAAAAABgAIAAJYAAACn4hs/t57vPxPBI/31XOU/AAAAPwkEAAAAAAAAAYECAACWAAAAvZqGZit97z+Avpqdp0rlPwAAAD8ZBAAAAAAAAAGCAgAAlgAAAJvHqB9VYu8/Nj3WbYBB5T8AAAA/KQQAAAAAAAABgwIAAJYAAADpCly1EzrvP+67ET5ZOOU/AAAAPykEAAAAAAAAAYQCAACWAAAANU4PS9IR7z+kOk0OMi/lPwAAAD84BAAAAAAAAAGFAgAAlgAAAPGnU70l3O4/ETjEruMc5T8AAAA/OAQAAAAAAAABhgIAAJYAAACPrDUA8yXvP+w2wKAyMew/AAAAPwAAAAAAAAAAAYcCAACWAAAAj6w1APMl7z+jtftwCyjsPwAAAD8AAAAAAAAAAAGIAgAAlgAAAFch7ZGoLO8/o7X7cAso7D8AAAA/EAAAAAAAAAABiQIAAJYAAAAflqQjXjPvP6O1+3ALKOw/AAAAPz8AAAAAAAAAAYoCAACWAAAAH5akI14z7z9ZNDdB5B7sPwAAAD9OAAAAAAAAAAGLAgAAlgAAAOkKXLUTOu8/D7NyEb0V7D8AAAA/TgAAAAAAAAABjAIAAJYAAACxfxNHyUDvP8YxruGVDOw/AAAAP14AAAAAAAAAAY0CAACWAAAAQWmCajRO7z8zLyWCR/rrPwAAAD9pAAAAAAAAAAGOAgAAlgAAAAveOfzpVO8/6a1gUiDx6z8AAAA/eAAAAAAAAAABjwIAAJYAAADRUvGNn1vvP58snCL55+s/AAAAP4gAAAAAAAAAAZACAACWAAAAm8eoH1Vi7z8NKhPDqtXrPwAAAD+IAAAAAAAAAAGRAgAAlgAAACuxF0PAb+8/w6hOk4PM6z8AAAA/iAAAAAAAAAABkgIAAJYAAADzJc/UdXbvPzCmxTM1uus/AAAAP5gAAAAAAAAAAZMCAACWAAAAvZqGZit97z/nJAEEDrHrPwAAAD+nAAAAAAAAAAGUAgAAlgAAAIUPPvjgg+8/UyJ4pL+e6z8AAAA/twAAAAAAAAABlQIAAJYAAABNhPWJlorvPwqhs3SYles/AAAAP7cAAAAAAAAAAZYCAACWAAAAF/msG0yR7z/BH+9EcYzrPwAAAD/HAAAAAAAAAAGXAgAAlgAAAN9tZK0BmO8/d54qFUqD6z8AAAA/1gAAAAAAAAABmAIAAJYAAADfbWStAZjvPy4dZuUieus/AAAAP9YAAAAAAAAAAZkCAACWAAAA321krQGY7z/km6G1+3DrPwAAAD/mAAAAAAAAAAGaAgAAlgAAAN9tZK0BmO8/mxrdhdRn6z8AAAA/9QAAAAAAAAABmwIAAJYAAACn4hs/t57vP1GZGFatXus/AAAAP/UAAAAAAAAAAZwCAACWAAAAp+IbP7ee7z8HGFQmhlXrPwAAAD8FAQAAAAAAAAGdAgAAlgAAAKfiGz+3nu8/vpaP9l5M6z8AAAA/BQEAAAAAAAABngIAAJYAAACn4hs/t57vP3QVy8Y3Q+s/AAAAPxUBAAAAAAAAAZ8CAACWAAAAp+IbP7ee7z8rlAaXEDrrPwAAAD8kAQAAAAAAAAGgAgAAlgAAAKfiGz+3nu8/mJF9N8In6z8AAAA/NAEAAAAAAAABoQIAAJYAAACn4hs/t57vP08QuQebHus/AAAAP0QBAAAAAAAAAaICAACWAAAA321krQGY7z8Fj/TXcxXrPwAAAD9jAQAAAAAAAAGjAgAAlgAAABf5rBtMke8/uw0wqEwM6z8AAAA/cgEAAAAAAAABpAIAAJYAAABNhPWJlorvP7sNMKhMDOs/AAAAP3IBAAAAAAAAAaUCAACWAAAAvZqGZit97z9yjGt4JQPrPwAAAD+CAQAAAAAAAAGmAgAAlgAAAPMlz9R1du8/coxreCUD6z8AAAA/ggEAAAAAAAABpwIAAJYAAAArsRdDwG/vP3KMa3glA+s/AAAAP5IBAAAAAAAAAagCAACWAAAAYzxgsQpp7z9yjGt4JQPrPwAAAD+SAQAAAAAAAAGpAgAAlgAAANFS8Y2fW+8/KAunSP756j8AAAA/oQEAAAAAAAABqgIAAJYAAAAL3jn86VTvPygLp0j++eo/AAAAP7EBAAAAAAAAAasCAACWAAAAQWmCajRO7z8oC6dI/vnqPwAAAD+xAQAAAAAAAAGsAgAAlgAAAHn0yth+R+8/KAunSP756j8AAAA/wQEAAAAAAAABrQIAAJYAAACxfxNHyUDvP96J4hjX8Oo/AAAAP8EBAAAAAAAAAa4CAACWAAAAH5akI14z7z/eieIY1/DqPwAAAD/QAQAAAAAAAAGvAgAAlgAAAFch7ZGoLO8/3oniGNfw6j8AAAA/0AEAAAAAAAABsAIAAJYAAACPrDUA8yXvP96J4hjX8Oo/AAAAP+ABAAAAAAAAAbECAACWAAAAxzd+bj0f7z+WCB7pr+fqPwAAAD/gAQAAAAAAAAGyAgAAlgAAAP3CxtyHGO8/lgge6a/n6j8AAAA/7wEAAAAAAAABswIAAJYAAAA1Tg9L0hHvP5YIHumv5+o/AAAAP+8BAAAAAAAAAbQCAACWAAAAbdlXuRwL7z+WCB7pr+fqPwAAAD//AQAAAAAAAAG1AgAAlgAAAKVkoCdnBO8/lgge6a/n6j8AAAA/DwIAAAAAAAABtgIAAJYAAADd7+iVsf3uP5YIHumv5+o/AAAAPx4CAAAAAAAAAbcCAACWAAAAFXsxBPz27j+WCB7pr+fqPwAAAD8uAgAAAAAAAAG4AgAAlgAAAEsGenJG8O4/lgge6a/n6j8AAAA/LgIAAAAAAAABuQIAAJYAAACDkcLgkOnuP5YIHumv5+o/AAAAPz4CAAAAAAAAAboCAACWAAAA8adTvSXc7j+WCB7pr+fqPwAAAD8+AgAAAAAAAAG7AgAAlgAAAGG+5Jm6zu4/lgge6a/n6j8AAAA/TQIAAAAAAAABvAIAAJYAAADP1HV2T8HuP5YIHumv5+o/AAAAP00CAAAAAAAAAb0CAACWAAAAP+sGU+Sz7j+WCB7pr+fqPwAAAD9dAgAAAAAAAAG+AgAAlgAAAK8BmC95pu4/lgge6a/n6j8AAAA/XQIAAAAAAAABvwIAAJYAAADnjOCdw5/uP5YIHumv5+o/AAAAP2wCAAAAAAAAAcACAACWAAAAVaNxeliS7j/eieIY1/DqPwAAAD9sAgAAAAAAAAHBAgAAlgAAAI0uuuiii+4/3oniGNfw6j8AAAA/fAIAAAAAAAABwgIAAJYAAADFuQJX7YTuPygLp0j++eo/AAAAP5gCAAAAAAAAAcMCAACWAAAA+0RLxTd+7j9yjGt4JQPrPwAAAD+oAgAAAAAAAAHEAgAAlgAAAPtES8U3fu4/uw0wqEwM6z8AAAA/qAIAAAAAAAABxQIAAJYAAAAz0JMzgnfuPwWP9NdzFes/AAAAP7gCAAAAAAAAAcYCAACWAAAAM9CTM4J37j9PELkHmx7rPwAAAD/HAgAAAAAAAAHHAgAAlgAAAGtb3KHMcO4/4hJCZ+kw6z8AAAA/xwIAAAAAAAAByAIAAJYAAACj5iQQF2ruP3QVy8Y3Q+s/AAAAP9cCAAAAAAAAAckCAACWAAAA23FtfmFj7j++lo/2XkzrPwAAAD/XAgAAAAAAAAHKAgAAlgAAABH9teyrXO4/mxrdhdRn6z8AAAA/1wIAAAAAAAABywIAAJYAAABJiP5a9lXuPy4dZuUieus/AAAAP+YCAAAAAAAAAcwCAACWAAAASYj+WvZV7j8KobN0mJXrPwAAAD/2AgAAAAAAAAHNAgAAlgAAAIETR8lAT+4/UyJ4pL+e6z8AAAA/9gIAAAAAAAABzgIAAJYAAACBE0fJQE/uPzCmxTM1uus/AAAAPwYDAAAAAAAAAc8CAACWAAAAuZ6PN4tI7j96J4pjXMPrPwAAAD8GAwAAAAAAAAHQAgAAlgAAALmejzeLSO4/DSoTw6rV6z8AAAA/FQMAAAAAAAAB0QIAAJYAAAC5no83i0juP58snCL55+s/AAAAPxUDAAAAAAAAAdICAACWAAAAuZ6PN4tI7j/prWBSIPHrPwAAAD8lAwAAAAAAAAHTAgAAlgAAALmejzeLSO4/fLDpsW4D7D8AAAA/JQMAAAAAAAAB1AIAAJYAAAC5no83i0juPw+zchG9Few/AAAAPzUDAAAAAAAAAdUCAACWAAAAuZ6PN4tI7j+jtftwCyjsPwAAAD81AwAAAAAAAAHWAgAAlgAAAIETR8lAT+4/NbiE0Fk67D8AAAA/RAMAAAAAAAAB1wIAAJYAAABJiP5a9lXuP8i6DTCoTOw/AAAAP0QDAAAAAAAAAdgCAACWAAAASYj+WvZV7j8SPNJfz1XsPwAAAD9UAwAAAAAAAAHZAgAAlgAAABH9teyrXO4/778f70Rx7D8AAAA/VAMAAAAAAAAB2gIAAJYAAACj5iQQF2ruP8pDbX66jOw/AAAAP2MDAAAAAAAAAdsCAACWAAAAa1vcocxw7j87ykNtfrrsPwAAAD9jAwAAAAAAAAHcAgAAlgAAAPtES8U3fu4/qlAaXELo7D8AAAA/cwMAAAAAAAAB3QIAAJYAAADFuQJX7YTuPz1To7uQ+uw/AAAAP3MDAAAAAAAAAd4CAACWAAAAVaNxeliS7j9kWLV6LR/tPwAAAD+DAwAAAAAAAAHfAgAAlgAAAOeM4J3Dn+4/P9wCCqM67T8AAAA/kgMAAAAAAAAB4AIAAJYAAAB3dk/BLq3uP9Pei2nxTO0/AAAAP5IDAAAAAAAAAeECAACWAAAAP+sGU+Sz7j8cYFCZGFbtPwAAAD+SAwAAAAAAAAHiAgAAlgAAAAlgvuSZuu4/ZuEUyT9f7T8AAAA/ogMAAAAAAAAB4wIAAJYAAADP1HV2T8HuP7Bi2fhmaO0/AAAAP6IDAAAAAAAAAeQCAACWAAAAYb7kmbrO7j+wYtn4ZmjtPwAAAD/BAwAAAAAAAAHlAgAAlgAAACkznCtw1e4/sGLZ+GZo7T8AAAA/wQMAAAAAAAAB5gIAAJYAAAC7HAtP2+LuP2bhFMk/X+0/AAAAP8EDAAAAAAAAAecCAACWAAAAg5HC4JDp7j/T3otp8UztPwAAAD/RAwAAAAAAAAHoAgAAlgAAABV7MQT89u4/P9wCCqM67T8AAAA/0QMAAAAAAAAB6QIAAJYAAADd7+iVsf3uP6zZeapUKO0/AAAAP+ADAAAAAAAAAeoCAACWAAAApWSgJ2cE7z8a1/BKBhbtPwAAAD/wAwAAAAAAAAHrAgAAlgAAAG3ZV7kcC+8/h9Rn67cD7T8AAAA/8AMAAAAAAAAB7AIAAJYAAAA1Tg9L0hHvP/PR3otp8ew/AAAAP/ADAAAAAAAAAe0CAACWAAAAxzd+bj0f7z9gz1UsG9/sPwAAAD8ABAAAAAAAAAHuAgAAlgAAAMc3fm49H+8/Fk6R/PPV7D8AAAA/DwQAAAAAAAAB7wIAAJYAAACPrDUA8yXvP87MzMzMzOw/AAAAPw8EAAAAAAAAAfACAACWAAAAj6w1APMl7z+ESwidpcPsPwAAAD8fBAAAAAAAAAHxAgAAlgAAAFch7ZGoLO8/O8pDbX667D8AAAA/LwQAAAAAAAAB8gIAAJYAAABXIe2RqCzvP/FIfz1Xsew/AAAAPy8EAAAAAAAAAfMCAACWAAAAVyHtkags7z+nx7oNMKjsPwAAAD8+BAAAAAAAAAH0AgAAlgAAAB+WpCNeM+8/FMUxruGV7D8AAAA/PgQAAAAAAAAB9QIAAJYAAADpCly1EzrvP8pDbX66jOw/AAAAP04EAAAAAAAAAfYCAACWAAAA6QpctRM67z84QeQebHrsPwAAAD9OBAAAAAAAAAH3AgAAlgAAALF/E0fJQO8/pT5bvx1o7D8AAAA/XQQAAAAAAAAB+AIAAJYAAACxfxNHyUDvP8i6DTCoTOw/AAAAP10EAAAAAAAAAfkCAACWAAAAsX8TR8lA7z81uITQWTrsPwAAAD9tBAAAAAAAAAH6AgAAlgAAAHn0yth+R+8/WTQ3QeQe7D8AAAA/bQQAAAAAAAAB+wIAAJYAAAB59MrYfkfvP3yw6bFuA+w/AAAAP30EAAAAAAAAAfwCAACWAAAAefTK2H5H7z/prWBSIPHrPwAAAD99BAAAAAAAAAH9AgAAlgAAAHn0yth+R+8/V6vX8tHe6z8AAAA/jAQAAAAAAAAB/gIAAJYAAAB59MrYfkfvP8OoTpODzOs/AAAAP4wEAAAAAAAAAf8CAACWAAAAefTK2H5H7z8wpsUzNbrrPwAAAD+cBAAAAAAAAAEAAwAAlgAAAK8BmC95pu4/sm4DDCoT4z8AAAA/AAAAAAAAAAABAQMAAJYAAAB3dk/BLq3uP2ntPtwCCuM/AAAAPwAAAAAAAAAAAQIDAACWAAAAd3ZPwS6t7j8gbHqs2wDjPwAAAD8QAAAAAAAAAAEDAwAAlgAAAHd2T8Eure4/1uq1fLT34j8AAAA/HwAAAAAAAAABBAMAAJYAAAA/6wZT5LPuP41p8UyN7uI/AAAAPx8AAAAAAAAAAQUDAACWAAAAP+sGU+Sz7j/5ZmjtPtziPwAAAD8fAAAAAAAAAAEGAwAAlgAAAD/rBlPks+4/sOWjvRfT4j8AAAA/LwAAAAAAAAABBwMAAJYAAAA/6wZT5LPuP2Zk343wyeI/AAAAPz8AAAAAAAAAAQgDAACWAAAAP+sGU+Sz7j8c4xpeycDiPwAAAD8/AAAAAAAAAAEJAwAAlgAAAD/rBlPks+4/1GFWLqK34j8AAAA/PwAAAAAAAAABCgMAAJYAAAA/6wZT5LPuP0Ffzc5TpeI/AAAAP04AAAAAAAAAAQsDAACWAAAAP+sGU+Sz7j/33QifLJziPwAAAD9OAAAAAAAAAAEMAwAAlgAAAHd2T8Eure4/rVxEbwWT4j8AAAA/XgAAAAAAAAABDQMAAJYAAAB3dk/BLq3uP2Tbfz/eieI/AAAAP20AAAAAAAAAAQ4DAACWAAAArwGYL3mm7j8aWrsPt4DiPwAAAD9tAAAAAAAAAAEPAwAAlgAAAOeM4J3Dn+4/0Nj234934j8AAAA/nAAAAAAAAAABEAMAAJYAAADnjOCdw5/uP4dXMrBobuI/AAAAP6wAAAAAAAAAAREDAACWAAAAHRgpDA6Z7j+HVzKwaG7iPwAAAD+sAAAAAAAAAAESAwAAlgAAAFWjcXpYku4/PtZtgEFl4j8AAAA/vAAAAAAAAAABEwMAAJYAAACNLrrooovuP/VUqVAaXOI/AAAAP7wAAAAAAAAAARQDAACWAAAAxbkCV+2E7j/1VKlQGlziPwAAAD/LAAAAAAAAAAEVAwAAlgAAAPtES8U3fu4/q9PkIPNS4j8AAAA/ywAAAAAAAAABFgMAAJYAAABrW9yhzHDuP6vT5CDzUuI/AAAAP9sAAAAAAAAAARcDAACWAAAAo+YkEBdq7j9hUiDxy0niPwAAAD/bAAAAAAAAAAEYAwAAlgAAABH9teyrXO4/YVIg8ctJ4j8AAAA/6gAAAAAAAAABGQMAAJYAAACBE0fJQE/uP2FSIPHLSeI/AAAAP+oAAAAAAAAAARoDAACWAAAA7ynYpdVB7j8Y0VvBpEDiPwAAAD/6AAAAAAAAAAEbAwAAlgAAAF9AaYJqNO4/GNFbwaRA4j8AAAA/+gAAAAAAAAABHAMAAJYAAADNVvpe/ybuPxjRW8GkQOI/AAAAPwoBAAAAAAAAAR0DAACWAAAABeJCzUkg7j8Y0VvBpEDiPwAAAD8ZAQAAAAAAAAEeAwAAlgAAAD1tizuUGe4/GNFbwaRA4j8AAAA/GQEAAAAAAAABHwMAAJYAAAB1+NOp3hLuPxjRW8GkQOI/AAAAPykBAAAAAAAAASADAACWAAAA5Q5lhnMF7j8Y0VvBpEDiPwAAAD85AQAAAAAAAAEhAwAAlgAAABuarfS9/u0/GNFbwaRA4j8AAAA/OQEAAAAAAAABIgMAAJYAAADDO4c/nertPxjRW8GkQOI/AAAAP0gBAAAAAAAAASMDAACWAAAAMVIYHDLd7T8Y0VvBpEDiPwAAAD9IAQAAAAAAAAEkAwAAlgAAANjz8WYRye0/zk+XkX034j8AAAA/WAEAAAAAAAABJQMAAJYAAAB/lcux8LTtP85Pl5F9N+I/AAAAP1gBAAAAAAAAASYDAACWAAAAJTel/M+g7T/OT5eRfTfiPwAAAD9nAQAAAAAAAAEnAwAAlgAAADvvDyREf+0/zk+XkX034j8AAAA/ZwEAAAAAAAABKAMAAJYAAAAaHDLdbWTtP85Pl5F9N+I/AAAAP3cBAAAAAAAAASkDAACWAAAA90hUlpdJ7T/OT5eRfTfiPwAAAD93AQAAAAAAAAEqAwAAlgAAANV1dk/BLu0/GNFbwaRA4j8AAAA/hwEAAAAAAAABKwMAAJYAAADsLeF2NQ3tPxjRW8GkQOI/AAAAP4cBAAAAAAAAASwDAACWAAAAks+6wRT57D9hUiDxy0niPwAAAD+WAQAAAAAAAAEtAwAAlgAAADlxlAz05Ow/YVIg8ctJ4j8AAAA/lgEAAAAAAAABLgMAAJYAAACphyXpiNfsP2FSIPHLSeI/AAAAP6YBAAAAAAAAAS8DAACWAAAA4BJuV9PQ7D/1VKlQGlziPwAAAD+mAQAAAAAAAAEwAwAAlgAAABietsUdyuw/9VSpUBpc4j8AAAA/tgEAAAAAAAABMQMAAJYAAABPKf8zaMPsP/VUqVAaXOI/AAAAP7YBAAAAAAAAATIDAACWAAAAhrRHorK87D8+1m2AQWXiPwAAAD/FAQAAAAAAAAEzAwAAlgAAAL4/kBD9tew/h1cysGhu4j8AAAA/1QEAAAAAAAABNAMAAJYAAAAtViHtkajsP4dXMrBobuI/AAAAP9UBAAAAAAAAATUDAACWAAAAZOFpW9yh7D/Q2Pbfj3fiPwAAAD/VAQAAAAAAAAE2AwAAlgAAAGThaVvcoew/Glq7D7eA4j8AAAA/5AEAAAAAAAABNwMAAJYAAACcbLLJJpvsP2Tbfz/eieI/AAAAP+QBAAAAAAAAATgDAACWAAAA0/f6N3GU7D+tXERvBZPiPwAAAD/0AQAAAAAAAAE5AwAAlgAAANP3+jdxlOw/990Inyyc4j8AAAA/9AEAAAAAAAABOgMAAJYAAAALg0Omu43sP4rgkf56ruI/AAAAPwQCAAAAAAAAATsDAACWAAAAQw6MFAaH7D8c4xpeycDiPwAAAD8EAgAAAAAAAAE8AwAAlgAAAHuZ1IJQgOw/ZmTfjfDJ4j8AAAA/EwIAAAAAAAABPQMAAJYAAAB7mdSCUIDsP7Dlo70X0+I/AAAAPxMCAAAAAAAAAT4DAACWAAAAsiQd8Zp57D9D6CwdZuXiPwAAAD8jAgAAAAAAAAE/AwAAlgAAALIkHfGaeew/jWnxTI3u4j8AAAA/IwIAAAAAAAABQAMAAJYAAACyJB3xmnnsP9bqtXy09+I/AAAAPzMCAAAAAAAAAUEDAACWAAAAsiQd8Zp57D9p7T7cAgrjPwAAAD8zAgAAAAAAAAFCAwAAlgAAALIkHfGaeew/sm4DDCoT4z8AAAA/TAIAAAAAAAABQwMAAJYAAACyJB3xmnnsP/zvxztRHOM/AAAAP0wCAAAAAAAAAUQDAACWAAAAsiQd8Zp57D9FcYxreCXjPwAAAD9cAgAAAAAAAAFFAwAAlgAAALIkHfGaeew/2XMVy8Y34z8AAAA/XAIAAAAAAAABRgMAAJYAAACyJB3xmnnsPyL12frtQOM/AAAAP2sCAAAAAAAAAUcDAACWAAAAsiQd8Zp57D/+eCeKY1zjPwAAAD97AgAAAAAAAAFIAwAAlgAAALIkHfGaeew/kXuw6bFu4z8AAAA/ewIAAAAAAAABSQMAAJYAAABDDowUBofsPyV+OUkAgeM/AAAAP3sCAAAAAAAAAUoDAACWAAAAQw6MFAaH7D+4gMKoTpPjPwAAAD+LAgAAAAAAAAFLAwAAlgAAAAuDQ6a7jew/S4NLCJ2l4z8AAAA/iwIAAAAAAAABTAMAAJYAAACcbLLJJpvsP92F1Gfrt+M/AAAAP5oCAAAAAAAAAU0DAACWAAAALVYh7ZGo7D9xiF3HOcrjPwAAAD+aAgAAAAAAAAFOAwAAlgAAAL4/kBD9tew/BIvmJojc4z8AAAA/qgIAAAAAAAABTwMAAJYAAABPKf8zaMPsP5eNb4bW7uM/AAAAP7oCAAAAAAAAAVADAACWAAAA4BJuV9PQ7D8pkPjlJAHkPwAAAD+6AgAAAAAAAAFRAwAAlgAAADlxlAz05Ow/cxG9FUwK5D8AAAA/yQIAAAAAAAABUgMAAJYAAABbRHJTyv/sP72SgUVzE+Q/AAAAP8kCAAAAAAAAAVMDAACWAAAAfRdQmqAa7T9QlQqlwSXkPwAAAD/ZAgAAAAAAAAFUAwAAlgAAAJ7qLeF2Ne0/UJUKpcEl5D8AAAA/2QIAAAAAAAABVQMAAJYAAAAv1JwE4kLtP5kWz9ToLuQ/AAAAP+gCAAAAAAAAAVYDAACWAAAAiTLDuQJX7T+ZFs/U6C7kPwAAAD/oAgAAAAAAAAFXAwAAlgAAAOKQ6W4ja+0/mRbP1Ogu5D8AAAA/+AIAAAAAAAABWAMAAJYAAAA77w8kRH/tP5kWz9ToLuQ/AAAAP/gCAAAAAAAAAVkDAACWAAAAA2THtfmF7T+ZFs/U6C7kPwAAAD8IAwAAAAAAAAFaAwAAlgAAAMzYfkevjO0/mRbP1Ogu5D8AAAA/CAMAAAAAAAABWwMAAJYAAACUTTbZZJPtP5kWz9ToLuQ/AAAAPxcDAAAAAAAAAVwDAACWAAAAXcLtahqa7T+ZFs/U6C7kPwAAAD8XAwAAAAAAAAFdAwAAlgAAACU3pfzPoO0/mRbP1Ogu5D8AAAA/JwMAAAAAAAABXgMAAJYAAADuq1yOhaftP1CVCqXBJeQ/AAAAPzcDAAAAAAAAAV8DAACWAAAAtiAUIDuu7T9QlQqlwSXkPwAAAD83AwAAAAAAAAFgAwAAlgAAAH+Vy7HwtO0/UJUKpcEl5D8AAAA/RgMAAAAAAAABYQMAAJYAAABHCoNDprvtPwYURnWaHOQ/AAAAP0YDAAAAAAAAAWIDAACWAAAA2PPxZhHJ7T+9koFFcxPkPwAAAD9WAwAAAAAAAAFjAwAAlgAAAGndYIp81u0/cxG9FUwK5D8AAAA/VgMAAAAAAAABZAMAAJYAAAD5xs+t5+PtPymQ+OUkAeQ/AAAAP2UDAAAAAAAAAWUDAACWAAAAUyX2Ygj47T+XjW+G1u7jPwAAAD91AwAAAAAAAAFmAwAAlgAAABuarfS9/u0/TQyrVq/l4z8AAAA/dQMAAAAAAAABZwMAAJYAAACtgxwYKQzuP3GIXcc5yuM/AAAAP3UDAAAAAAAAAWgDAACWAAAAdfjTqd4S7j8nB5mXEsHjPwAAAD+FAwAAAAAAAAFpAwAAlgAAAD1tizuUGe4/lAQQOMSu4z8AAAA/hQMAAAAAAAABagMAAJYAAAAF4kLNSSDuP0uDSwidpeM/AAAAP5QDAAAAAAAAAWsDAACWAAAAzVb6Xv8m7j8BAofYdZzjPwAAAD+kAwAAAAAAAAFsAwAAlgAAAJfLsfC0Le4/uIDCqE6T4z8AAAA/pAMAAAAAAAABbQMAAJYAAABfQGmCajTuPyV+OUkAgeM/AAAAP7QDAAAAAAAAAW4DAACWAAAAX0Bpgmo07j+Re7DpsW7jPwAAAD+0AwAAAAAAAAFvAwAAlgAAACe1IBQgO+4/SPrruYpl4z8AAAA/wwMAAAAAAAABcAMAAJYAAADvKdil1UHuP/54J4pjXOM/AAAAP8MDAAAAAAAAAXEDAACWAAAA7ynYpdVB7j+192JaPFPjPwAAAD/TAwAAAAAAAAFyAwAAlgAAALmejzeLSO4/IvXZ+u1A4z8AAAA/0wMAAAAAAAABcwMAAJYAAACBE0fJQE/uPyL12frtQOM/AAAAP+IDAAAAAAAAAXQDAACWAAAAgRNHyUBP7j/ZcxXLxjfjPwAAAD/iAwAAAAAAAAF1AwAAlgAAAIETR8lAT+4/j/JQm58u4z8AAAA/8gMAAAAAAAABdgMAAJYAAACBE0fJQE/uP0VxjGt4JeM/AAAAP/IDAAAAAAAAAXcDAACWAAAASYj+WvZV7j+ybgMMKhPjPwAAAD8CBAAAAAAAAAF4AwAAlgAAAEmI/lr2Ve4/ae0+3AIK4z8AAAA/AgQAAAAAAAABeQMAAJYAAABJiP5a9lXuP9bqtXy09+I/AAAAPxEEAAAAAAAAAXoDAACWAAAASYj+WvZV7j9D6CwdZuXiPwAAAD8RBAAAAAAAAAF7AwAAlgAAAEmI/lr2Ve4/+WZo7T7c4j8AAAA/IQQAAAAAAAABfAMAAJYAAABvSvmfQRvmPyuUBpcQOus/AAAAPwAAAAAAAAAAAX0DAACWAAAAADRow6wo5j8rlAaXEDrrPwAAAD9UAgAAAAAAAAF+AwAAlgAAAJEd1+YXNuY/K5QGlxA66z8AAAA/YwIAAAAAAAABfwMAAJYAAABako54zTzmPyuUBpcQOus/AAAAP2MCAAAAAAAAAYADAACWAAAA63v9mzhK5j8rlAaXEDrrPwAAAD9zAgAAAAAAAAGBAwAAlgAAALLwtC3uUOY/K5QGlxA66z8AAAA/cwIAAAAAAAABggMAAJYAAABD2iNRWV7mPyuUBpcQOus/AAAAP4ICAAAAAAAAAYMDAACWAAAADE/b4g5l5j/iEkJn6TDrPwAAAD+gAgAAAAAAAAGEAwAAlgAAANTDknTEa+Y/4hJCZ+kw6z8AAAA/sAIAAAAAAAABhQMAAJYAAACdOEoGenLmP5iRfTfCJ+s/AAAAP8ACAAAAAAAAAYYDAACWAAAAZa0BmC955j+YkX03wifrPwAAAD/AAgAAAAAAAAGHAwAAlgAAAC4iuSnlf+Y/mJF9N8In6z8AAAA/zwIAAAAAAAABiAMAAJYAAAD2lnC7mobmP5iRfTfCJ+s/AAAAP+8CAAAAAAAAAYkDAACWAAAAvwsoTVCN5j+YkX03wifrPwAAAD/vAgAAAAAAAAGKAwAAlgAAAL8LKE1QjeY/TxC5B5se6z8AAAA//gIAAAAAAAABiwMAAJYAAABQ9ZZwu5rmP08QuQebHus/AAAAP/4CAAAAAAAAAYwDAACWAAAAF2pOAnGh5j9PELkHmx7rPwAAAD/+AgAAAAAAAAGNAwAAlgAAAKhTvSXcruY/BY/013MV6z8AAAA/DgMAAAAAAAABjgMAAJYAAAA5PSxJR7zmPwWP9NdzFes/AAAAPx0DAAAAAAAAAY8DAACWAAAAyiabbLLJ5j8Fj/TXcxXrPwAAAD8dAwAAAAAAAAGQAwAAlgAAACSFwSHT3eY/uw0wqEwM6z8AAAA/LQMAAAAAAAABkQMAAJYAAAC1bjBFPuvmP7sNMKhMDOs/AAAAPy0DAAAAAAAAAZIDAACWAAAAfePn1vPx5j9yjGt4JQPrPwAAAD89AwAAAAAAAAGTAwAAlgAAAEVYn2ip+OY/coxreCUD6z8AAAA/PQMAAAAAAAABlAMAAJYAAAAOzVb6Xv/mP3KMa3glA+s/AAAAP0wDAAAAAAAAAZUDAACWAAAA1kEOjBQG5z9yjGt4JQPrPwAAAD9MAwAAAAAAAAGWAwAAlgAAANZBDowUBuc/KAunSP756j8AAAA/XAMAAAAAAAABlwMAAJYAAACftsUdygznPygLp0j++eo/AAAAP3sDAAAAAAAAAZgDAACWAAAAZyt9r38T5z/eieIY1/DqPwAAAD97AwAAAAAAAAGZAwAAlgAAADCgNEE1Guc/lgge6a/n6j8AAAA/iwMAAAAAAAABmgMAAJYAAADBiaNkoCfnP0yHWbmI3uo/AAAAP4sDAAAAAAAAAZsDAACWAAAAUnMSiAs15z+5hNBZOszqPwAAAD+aAwAAAAAAAAGcAwAAlgAAAOJcgat2Quc/JoJH+uu56j8AAAA/mgMAAAAAAAABnQMAAJYAAABzRvDO4U/nP5J/vpqdp+o/AAAAP6oDAAAAAAAAAZ4DAACWAAAABDBf8kxd5z8AfTU7T5XqPwAAAD+qAwAAAAAAAAGfAwAAlgAAAM2kFoQCZOc/bXqs2wCD6j8AAAA/ugMAAAAAAAABoAMAAJYAAABejoWnbXHnPyP556vZeeo/AAAAP7oDAAAAAAAAAaEDAACWAAAAXo6Fp21x5z/adyN8snDqPwAAAD/JAwAAAAAAAAGiAwAAlgAAACYDPTkjeOc/kPZeTItn6j8AAAA/yQMAAAAAAAABowMAAJYAAAAmAz05I3jnP0Z1mhxkXuo/AAAAP+kDAAAAAAAAAaQDAACWAAAA73f0yth+5z/989XsPFXqPwAAAD/pAwAAAAAAAAGlAwAAlgAAAO939MrYfuc/tHIRvRVM6j8AAAA/+AMAAAAAAAABpgMAAJYAAADvd/TK2H7nP2vxTI3uQuo/AAAAPwgEAAAAAAAAAacDAACWAAAA73f0yth+5z/X7sMtoDDqPwAAAD8IBAAAAAAAAAGoAwAAlgAAALfsq1yOhec/jm3//Xgn6j8AAAA/FwQAAAAAAAABqQMAAJYAAAC37KtcjoXnP/pqdp4qFeo/AAAAPxcEAAAAAAAAAaoDAACWAAAAt+yrXI6F5z9naO0+3ALqPwAAAD8nBAAAAAAAAAGrAwAAlgAAALfsq1yOhec/i+Sfr2bn6T8AAAA/JwQAAAAAAAABrAMAAJYAAACAYWPuQ4znP65gUiDxy+k/AAAAPzcEAAAAAAAAAa0DAACWAAAAgGFj7kOM5z8bXsnAornpPwAAAD83BAAAAAAAAAGuAwAAlgAAAIBhY+5DjOc/P9p7MS2e6T8AAAA/RgQAAAAAAAABrwMAAJYAAABH1hqA+ZLnP6zX8tHei+k/AAAAP0YEAAAAAAAAAbADAACWAAAAR9YagPmS5z8Z1WlykHnpPwAAAD9WBAAAAAAAAAGxAwAAlgAAAEfWGoD5kuc/htLgEkJn6T8AAAA/VgQAAAAAAAABsgMAAJYAAABH1hqA+ZLnPzxRHOMaXuk/AAAAP2YEAAAAAAAAAbMDAACWAAAAR9YagPmS5z+qTpODzEvpPwAAAD9mBAAAAAAAAAG0AwAAlgAAAEfWGoD5kuc/YM3OU6VC6T8AAAA/dQQAAAAAAAABtQMAAJYAAABH1hqA+ZLnPxZMCiR+Oek/AAAAP3UEAAAAAAAAAbYDAACWAAAAR9YagPmS5z/NykX0VjDpPwAAAD+FBAAAAAAAAAG3AwAAlgAAAIBhY+5DjOc/g0mBxC8n6T8AAAA/hQQAAAAAAAABuAMAAJYAAACAYWPuQ4znPzrIvJQIHuk/AAAAP5QEAAAAAAAAAbkDAACWAAAAgGFj7kOM5z/wRvhk4RTpPwAAAD+UBAAAAAAAAAG6AwAAlgAAALfsq1yOhec/XkRvBZMC6T8AAAA/pAQAAAAAAAABuwMAAJYAAADvd/TK2H7nP8pB5qVE8Og/AAAAP6QEAAAAAAAAAbwDAACWAAAA73f0yth+5z/uvZgWz9ToPwAAAD+0BAAAAAAAAAG9AwAAlgAAAF6Ohadtcec/WrsPt4DC6D8AAAA/tAQAAAAAAAABvgMAAJYAAACVGc4VuGrnP8i4hlcysOg/AAAAP8MEAAAAAAAAAb8DAACWAAAABDBf8kxd5z9YMrBoboLoPwAAAD/DBAAAAAAAAAHAAwAAlgAAAHNG8M7hT+c/My2eqdFd6D8AAAA/0wQAAAAAAAABwQMAAJYAAAAa6MkZwTvnP1apUBpcQug/AAAAP9MEAAAAAAAAAcIDAACWAAAAUnMSiAs15z95JQOL5iboPwAAAD/jBAAAAAAAAAHDAwAAlgAAAIn+WvZVLuc/5yJ6K5gU6D8AAAA/4wQAAAAAAAABxAMAAJYAAAAwoDRBNRrnP1Mg8ctJAug/AAAAP/IEAAAAAAAAAcUDAACWAAAAZyt9r38T5z92nKM81ObnPwAAAD/yBAAAAAAAAAHGAwAAlgAAAJ+2xR3KDOc/45ka3YXU5z8AAAA/AgUAAAAAAAABxwMAAJYAAAAOzVb6Xv/mP5kYVq1ey+c/AAAAPwIFAAAAAAAAAcgDAACWAAAARVifaKn45j8HFs1NELnnPwAAAD8RBQAAAAAAAAHJAwAAlgAAAH3j59bz8eY/vpQIHumv5z8AAAA/EQUAAAAAAAABygMAAJYAAAC1bjBFPuvmP3QTRO7Bpuc/AAAAPyEFAAAAAAAAAcsDAACWAAAAJIXBIdPd5j/hELuOc5TnPwAAAD8xBQAAAAAAAAHMAwAAlgAAAFwQCpAd1+Y/l4/2XkyL5z8AAAA/MQUAAAAAAAABzQMAAJYAAAACsuPa/MLmP00OMi8lguc/AAAAPzEFAAAAAAAAAc4DAACWAAAAcch0t5G15j8EjW3//XjnPwAAAD9ABQAAAAAAAAHPAwAAlgAAABdqTgJxoeY/uwupz9Zv5z8AAAA/UAUAAAAAAAAB0AMAAJYAAAC/CyhNUI3mP3KK5J+vZuc/AAAAP1AFAAAAAAAAAdEDAACWAAAALiK5KeV/5j8oCSBwiF3nPwAAAD9gBQAAAAAAAAHSAwAAlgAAANTDknTEa+Y/3odbQGFU5z8AAAA/YAUAAAAAAAAB0wMAAJYAAAB7ZWy/o1fmP96HW0BhVOc/AAAAP28FAAAAAAAAAdQDAACWAAAAIgdGCoND5j/eh1tAYVTnPwAAAD9vBQAAAAAAAAHVAwAAlgAAAFqSjnjNPOY/3odbQGFU5z8AAAA/fwUAAAAAAAAB1gMAAJYAAAAANGjDrCjmP96HW0BhVOc/AAAAP38FAAAAAAAAAdcDAACWAAAAN7+wMfch5j/eh1tAYVTnPwAAAD+OBQAAAAAAAAHYAwAAlgAAAKbVQQ6MFOY/3odbQGFU5z8AAAA/jgUAAAAAAAAB2QMAAJYAAADeYIp81g3mP96HW0BhVOc/AAAAP54FAAAAAAAAAdoDAACWAAAATXcbWWsA5j/eh1tAYVTnPwAAAD+eBQAAAAAAAAHbAwAAlgAAAIUCZMe1+eU/3odbQGFU5z8AAAA/rgUAAAAAAAAB3AMAAJYAAAC9jaw1APPlP96HW0BhVOc/AAAAP64FAAAAAAAAAd0DAACWAAAAYy+GgN/e5T/eh1tAYVTnPwAAAD+9BQAAAAAAAAHeAwAAlgAAAJu6zu4p2OU/3odbQGFU5z8AAAA/vQUAAAAAAAAB3wMAAJYAAABBXKg5CcTlP96HW0BhVOc/AAAAP80FAAAAAAAAAeADAACWAAAAsHI5Fp625T/eh1tAYVTnPwAAAD/NBQAAAAAAAAHhAwAAlgAAAFcUE2F9ouU/KAkgcIhd5z8AAAA/3QUAAAAAAAAB4gMAAJYAAADGKqQ9EpXlPygJIHCIXec/AAAAP90FAAAAAAAAAeMDAACWAAAANUE1GqeH5T9yiuSfr2bnPwAAAD/sBQAAAAAAAAHkAwAAlgAAANziDmWGc+U/corkn69m5z8AAAA/7AUAAAAAAAAB5QMAAJYAAABL+Z9BG2blPwSNbf/9eOc/AAAAP/wFAAAAAAAAAeYDAACWAAAA8pp5jPpR5T8EjW3//XjnPwAAAD/8BQAAAAAAAAHnAwAAlgAAAJk8U9fZPeU/l4/2XkyL5z8AAAA/CwYAAAAAAAAB6AMAAJYAAAAIU+SzbjDlP+EQu45zlOc/AAAAPwsGAAAAAAAAAekDAACWAAAAdml1kAMj5T8qkn++mp3nPwAAAD8bBgAAAAAAAAHqAwAAlgAAAK70vf5NHOU/vpQIHumv5z8AAAA/KwYAAAAAAAAB6wMAAJYAAAAeC0/b4g7lPwcWzU0Quec/AAAAPysGAAAAAAAAAewDAACWAAAAVZaXSS0I5T9Rl5F9N8LnPwAAAD86BgAAAAAAAAHtAwAAlgAAAI0h4Ld3AeU/mRhWrV7L5z8AAAA/OgYAAAAAAAAB7gMAAJYAAAD8N3GUDPTkPy0b3wyt3ec/AAAAP0oGAAAAAAAAAe8DAACWAAAAM8O5Alft5D92nKM81ObnPwAAAD9KBgAAAAAAAAHwAwAAlgAAAGtOAnGh5uQ/Cp8snCL55z8AAAA/SgYAAAAAAAAB8QMAAJYAAADaZJNNNtnkP52htftwC+g/AAAAP1oGAAAAAAAAAfIDAACWAAAAEfDbu4DS5D8vpD5bvx3oPwAAAD9pBgAAAAAAAAHzAwAAlgAAAIAGbZgVxeQ/DCiM6jQ56D8AAAA/aQYAAAAAAAAB9AMAAJYAAAC5kbUGYL7kP58qFUqDS+g/AAAAP3kGAAAAAAAAAfUDAACWAAAA8Bz+dKq35D8zLZ6p0V3oPwAAAD95BgAAAAAAAAH2AwAAlgAAACioRuP0sOQ/xS8nCSBw6D8AAAA/iAYAAAAAAAAB9wMAAJYAAAAoqEbj9LDkPw6x6zhHeeg/AAAAP4gGAAAAAAAAAfgDAACWAAAAXzOPUT+q5D9YMrBoboLoPwAAAD+YBgAAAAAAAAH5AwAAlgAAAF8zj1E/quQ/6zQ5yLyU6D8AAAA/mAYAAAAAAAAB+gMAAJYAAABfM49RP6rkPzW2/ffjneg/AAAAP6gGAAAAAAAAAfsDAACWAAAAl77Xv4mj5D9+N8InC6foPwAAAD+oBgAAAAAAAAH8AwAAlgAAAJe+17+Jo+Q/ETpLh1m56D8AAAA/twYAAAAAAAAB/QMAAJYAAACXvte/iaPkP6Q81Oany+g/AAAAP7cGAAAAAAAAAf4DAACWAAAAl77Xv4mj5D/uvZgWz9ToPwAAAD/HBgAAAAAAAAH/AwAAlgAAAJe+17+Jo+Q/gcAhdh3n6D8AAAA/xwYAAAAAAAABAAQAAJYAAACXvte/iaPkPxTDqtVr+eg/AAAAP9cGAAAAAAAAAQEEAACWAAAAl77Xv4mj5D/wRvhk4RTpPwAAAD/XBgAAAAAAAAECBAAAlgAAAJe+17+Jo+Q/zcpF9FYw6T8AAAA/5gYAAAAAAAABAwQAAJYAAADOSSAu1JzkP2DNzlOlQuk/AAAAP+YGAAAAAAAAAQQEAACWAAAAzkkgLtSc5D+G0uASQmfpPwAAAD/2BgAAAAAAAAEFBAAAlgAAAM5JIC7UnOQ/YlYuoreC6T8AAAA/9gYAAAAAAAABBgQAAJYAAADOSSAu1JzkP4lbQGFUp+k/AAAAPwUHAAAAAAAAAQcEAACWAAAAzkkgLtSc5D8bXsnAornpPwAAAD8FBwAAAAAAAAEIBAAAlgAAAM5JIC7UnOQ/QmPbfz/e6T8AAAA/FQcAAAAAAAABCQQAAJYAAADOSSAu1JzkPx/nKA+1+ek/AAAAPxUHAAAAAAAAAQoEAACWAAAAzkkgLtSc5D/6anaeKhXqPwAAAD8lBwAAAAAAAAELBAAAlgAAAF8zj1E/quQ/jm3//Xgn6j8AAAA/JQcAAAAAAAABDAQAAJYAAABfM49RP6rkP9fuwy2gMOo/AAAAPzQHAAAAAAAAAQ0EAACWAAAAKKhG4/Sw5D8hcIhdxznqPwAAAD80BwAAAAAAAAEOBAAAlgAAACioRuP0sOQ/a/FMje5C6j8AAAA/RAcAAAAAAAABDwQAAJYAAAAoqEbj9LDkP7RyEb0VTOo/AAAAP0QHAAAAAAAAARAEAACWAAAA8Bz+dKq35D/989XsPFXqPwAAAD9UBwAAAAAAAAERBAAAlgAAAPAc/nSqt+Q/RnWaHGRe6j8AAAA/YwcAAAAAAAABEgQAAJYAAADwHP50qrfkP9p3I3yycOo/AAAAP2MHAAAAAAAAARMEAACWAAAAuZG1BmC+5D8j+eer2XnqPwAAAD9zBwAAAAAAAAEUBAAAlgAAAIAGbZgVxeQ/t/twCyiM6j8AAAA/cwcAAAAAAAABFQQAAJYAAACABm2YFcXkP0n++Wp2nuo/AAAAP3MHAAAAAAAAARYEAACWAAAAEfDbu4DS5D+Sf76anafqPwAAAD+CBwAAAAAAAAEXBAAAlgAAANpkk0022eQ/JoJH+uu56j8AAAA/kgcAAAAAAAABGAQAAJYAAACi2Urf69/kP28DDCoTw+o/AAAAP5IHAAAAAAAAARkEAACWAAAAa04CcaHm5D8DBpWJYdXqPwAAAD+iBwAAAAAAAAEaBAAAlgAAADPDuQJX7eQ/AwaViWHV6j8AAAA/ogcAAAAAAAABGwQAAJYAAAD8N3GUDPTkP5YIHumv5+o/AAAAP7EHAAAAAAAAARwEAACWAAAAxKwoJsL65D+WCB7pr+fqPwAAAD+xBwAAAAAAAAEdBAAAlgAAAFWWl0ktCOU/lgge6a/n6j8AAAA/DwgAAAAAAAABHgQAAJYAAADlfwZtmBXlP5YIHumv5+o/AAAAPx8IAAAAAAAAAR8EAACWAAAArvS9/k0c5T+WCB7pr+fqPwAAAD8fCAAAAAAAAAEgBAAAlgAAAAhT5LNuMOU/lgge6a/n6j8AAAA/LggAAAAAAAABIQQAAJYAAAAqJsL6REvlP5YIHumv5+o/AAAAPy4IAAAAAAAAASIEAACWAAAAgoTor2Vf5T+WCB7pr+fqPwAAAD8+CAAAAAAAAAEjBAAAlgAAANziDmWGc+U/lgge6a/n6j8AAAA/TggAAAAAAAABJAQAAJYAAABtzH2I8YDlP0yHWbmI3uo/AAAAP04IAAAAAAAAASUEAACWAAAA/rXsq1yO5T9Mh1m5iN7qPwAAAD9OCAAAAAAAAAEmBAAAlgAAAMYqpD0SleU/TIdZuYje6j8AAAA/XQgAAAAAAAABJwQAAJYAAACPn1vPx5vlP0yHWbmI3uo/AAAAP20IAAAAAAAAASgEAACWAAAAVxQTYX2i5T9Mh1m5iN7qPwAAAD9tCAAAAAAAAAEpBAAAlgAAAFcUE2F9ouU/AwaViWHV6j8AAAA/fAgAAAAAAAABKgQAAJYAAAAgicryMqnlPwMGlYlh1eo/AAAAP5wIAAAAAAAAASsEAACWAAAA5/2BhOiv5T8DBpWJYdXqPwAAAD+7CAAAAAAAAAEsBAAAlgAAALByORaetuU/uYTQWTrM6j8AAAA/uwgAAAAAAAABLQQAAJYAAAB55/CnU73lP7mE0Fk6zOo/AAAAP8sIAAAAAAAAAS4EAACWAAAAQVyoOQnE5T+5hNBZOszqPwAAAD/aCAAAAAAAAAEvBAAAlgAAAK0bTJHPuuE/mZWL6K1gwj8AAAA/AAAAAAAAAAABMAQAAJYAAAB2kAMjhcHhP5mVi+itYMI/AAAAP40AAAAAAAAAATEEAACWAAAAz+4p2KXV4T+ZlYvorWDCPwAAAD+dAAAAAAAAAAEyBAAAlgAAAClNUI3G6eE/mZWL6K1gwj8AAAA/nQAAAAAAAAABMwQAAJYAAACCq3ZC5/3hP5mVi+itYMI/AAAAP6wAAAAAAAAAATQEAACWAAAApH5Uib0Y4j+ZlYvorWDCPwAAAD+sAAAAAAAAAAE1BAAAlgAAAI7G6WFJOuI/mZWL6K1gwj8AAAA/vAAAAAAAAAABNgQAAJYAAAAJ+O1dQGniP5mVi+itYMI/AAAAP7wAAAAAAAAAATcEAACWAAAAFRNhfaKl4j+ZlYvorWDCPwAAAD/MAAAAAAAAAAE4BAAAlgAAAOmiiy666OI/mZWL6K1gwj8AAAA/zAAAAAAAAAABOQQAAJYAAACGp21xhzLjP5mVi+itYMI/AAAAP9sAAAAAAAAAAToEAACWAAAAksLgkOlu4z+ZlYvorWDCPwAAAD/bAAAAAAAAAAE7BAAAlgAAANZonB6WpOM/v5qdp0qFwj8AAAA//QAAAAAAAAABPAQAAJYAAACJJemI18zjP+Wfr2bnqcI/AAAAP/0AAAAAAAAAAT0EAACWAAAAcm1+YWPu4z/ln69m56nCPwAAAD8MAQAAAAAAAAE+BAAAlgAAAJRAXKg5CeQ/5Z+vZuepwj8AAAA/DAEAAAAAAAABPwQAAJYAAAB+iPGAxSrkP+Wfr2bnqcI/AAAAPxwBAAAAAAAAAUAEAACWAAAAMUU+6wZT5D/ln69m56nCPwAAAD8cAQAAAAAAAAFBBAAAlgAAAOMBi1VIe+Q/C6XBJYTOwj8AAAA/LAEAAAAAAAABQgQAAJYAAACXvte/iaPkPwulwSWEzsI/AAAAPywBAAAAAAAAAUMEAACWAAAAgAZtmBXF5D8LpcElhM7CPwAAAD87AQAAAAAAAAFEBAAAlgAAADPDuQJX7eQ/C6XBJYTOwj8AAAA/OwEAAAAAAAABRQQAAJYAAADlfwZtmBXlPwulwSWEzsI/AAAAP0sBAAAAAAAAAUYEAACWAAAA0MebRSQ35T8LpcElhM7CPwAAAD9LAQAAAAAAAAFHBAAAlgAAAPKaeYz6UeU/C6XBJYTOwj8AAAA/WwEAAAAAAAABSAQAAJYAAAATblfT0GzlPwulwSWEzsI/AAAAP1sBAAAAAAAAAUkEAACWAAAA/rXsq1yO5T8LpcElhM7CPwAAAD9qAQAAAAAAAAFKBAAAlgAAACCJyvIyqeU/C6XBJYTOwj8AAAA/agEAAAAAAAABSwQAAJYAAABBXKg5CcTlP+Wfr2bnqcI/AAAAP3oBAAAAAAAAAUwEAACWAAAAm7rO7inY5T/ln69m56nCPwAAAD96AQAAAAAAAAFNBAAAlgAAAPQY9aNK7OU/5Z+vZuepwj8AAAA/iQEAAAAAAAABTgQAAJYAAAAV7NLqIAfmP+Wfr2bnqcI/AAAAP4kBAAAAAAAAAU8EAACWAAAAb0r5n0Eb5j/ln69m56nCPwAAAD+ZAQAAAAAAAAFQBAAAlgAAAJEd1+YXNuY/5Z+vZuepwj8AAAA/qQEAAAAAAAABUQQAAJYAAACy8LQt7lDmP+Wfr2bnqcI/AAAAP6kBAAAAAAAAAVIEAACWAAAA1MOSdMRr5j/ln69m56nCPwAAAD+4AQAAAAAAAAFTBAAAlgAAAC4iuSnlf+Y/5Z+vZuepwj8AAAA/uAEAAAAAAAABVAQAAJYAAABQ9ZZwu5rmP+Wfr2bnqcI/AAAAP8gBAAAAAAAAAVUEAACWAAAAqFO9Jdyu5j/ln69m56nCPwAAAD/IAQAAAAAAAAFWBAAAlgAAAAKy49r8wuY/5Z+vZuepwj8AAAA/2AEAAAAAAAABVwQAAJYAAABcEAqQHdfmP+Wfr2bnqcI/AAAAP9gBAAAAAAAAAVgEAACWAAAAtW4wRT7r5j/ln69m56nCPwAAAD/nAQAAAAAAAAFZBAAAlgAAAEVYn2ip+OY/5Z+vZuepwj8AAAA/5wEAAAAAAAABWgQAAJYAAADWQQ6MFAbnP+Wfr2bnqcI/AAAAP/cBAAAAAAAAAVsEAACWAAAAZyt9r38T5z/ln69m56nCPwAAAD/3AQAAAAAAAAFcBAAAlgAAAPgU7NLqIOc/5Z+vZuepwj8AAAA/BgIAAAAAAAABXQQAAJYAAACJ/lr2VS7nPwulwSWEzsI/AAAAPwYCAAAAAAAAAV4EAACWAAAA4lyBq3ZC5z8xqtPkIPPCPwAAAD8WAgAAAAAAAAFfBAAAlgAAAHNG8M7hT+c/MarT5CDzwj8AAAA/FgIAAAAAAAABYAQAAJYAAADNpBaEAmTnPzGq0+Qg88I/AAAAPyYCAAAAAAAAAWEEAACWAAAA73f0yth+5z8xqtPkIPPCPwAAAD8mAgAAAAAAAAFiBAAAlgAAAEfWGoD5kuc/MarT5CDzwj8AAAA/NQIAAAAAAAABYwQAAJYAAAD6kmfqOrvnPzGq0+Qg88I/AAAAPzUCAAAAAAAAAWQEAACWAAAA5dr8wsbc5z8xqtPkIPPCPwAAAD9FAgAAAAAAAAFlBAAAlgAAAJeXSS0IBeg/V6/lo70Xwz8AAAA/RQIAAAAAAAABZgQAAJYAAABKVJaXSS3oP1ev5aO9F8M/AAAAP1UCAAAAAAAAAWcEAACWAAAA/BDjAYtV6D9Xr+WjvRfDPwAAAD9VAgAAAAAAAAFoBAAAlgAAAAgsViHtkeg/V6/lo70Xwz8AAAA/ZAIAAAAAAAABaQQAAJYAAAC76KKLLrroP1ev5aO9F8M/AAAAP3QCAAAAAAAAAWoEAACWAAAAbaXv9W/i6D9Xr+WjvRfDPwAAAD90AgAAAAAAAAFrBAAAlgAAAFjthM77A+k/V6/lo70Xwz8AAAA/dAIAAAAAAAABbAQAAJYAAABCNRqnhyXpP1ev5aO9F8M/AAAAP4MCAAAAAAAAAW0EAACWAAAAZAj47V1A6T9Xr+WjvRfDPwAAAD+DAgAAAAAAAAFuBAAAlgAAAL1mHqN+VOk/V6/lo70Xwz8AAAA/kwIAAAAAAAABbwQAAJYAAABOUI3G6WHpP1ev5aO9F8M/AAAAP5MCAAAAAAAAAXAEAACWAAAAp66zewp26T9Xr+WjvRfDPwAAAD+jAgAAAAAAAAFxBAAAlgAAAG8jaw3AfOk/fbT3Ylo8wz8AAAA/owIAAAAAAAABcgQAAJYAAADJgZHC4JDpP32092JaPMM/AAAAP7ICAAAAAAAAAXMEAACWAAAAkvZIVJaX6T99tPdiWjzDPwAAAD/CAgAAAAAAAAF0BAAAlgAAACPgt3cBpek/fbT3Ylo8wz8AAAA/wgIAAAAAAAABdQQAAJYAAADrVG8Jt6vpP32092JaPMM/AAAAP9ICAAAAAAAAAXYEAACWAAAAfD7eLCK56T99tPdiWjzDPwAAAD/SAgAAAAAAAAF3BAAAlgAAAESzlb7Xv+k/fbT3Ylo8wz8AAAA/4QIAAAAAAAABeAQAAJYAAADVnATiQs3pP32092JaPMM/AAAAP+ECAAAAAAAAAXkEAACWAAAALvsql2Ph6T99tPdiWjzDPwAAAD/xAgAAAAAAAAF6BAAAlgAAAFDOCN45/Ok/fbT3Ylo8wz8AAAA/8QIAAAAAAAABewQAAJYAAAADi1VIeyTqP32092JaPMM/AAAAPwADAAAAAAAAAXwEAACWAAAADqbIZ91g6j99tPdiWjzDPwAAAD8AAwAAAAAAAAF9BAAAlgAAABvBO4c/neo/fbT3Ylo8wz8AAAA/GwMAAAAAAAABfgQAAJYAAAC4xR3KDOfqP32092JaPMM/AAAAPxsDAAAAAAAAAX8EAACWAAAAVcr/DNow6z/Jvhvhk4XDPwAAAD8rAwAAAAAAAAGABAAAlgAAAPHO4U+neus/78MtoDCqwz8AAAA/KwMAAAAAAAABgQQAAJYAAABXSHskKsvrPxbJP1/NzsM/AAAAPzoDAAAAAAAAAYIEAACWAAAAhDbMimIi7D9i02PdBhjEPwAAAD86AwAAAAAAAAGDBAAAlgAAAOqvZV/lcuw/rt2HW0BhxD8AAAA/SgMAAAAAAAABhAQAAJYAAABPKf8zaMPsP67dh1tAYcQ/AAAAP0oDAAAAAAAAAYUEAACWAAAAtKKYCOsT7T+u3YdbQGHEPwAAAD9aAwAAAAAAAAGGBAAAlgAAAMC9CyhNUO0/rt2HW0BhxD8AAAA/WgMAAAAAAAABhwQAAJYAAABdwu1qGprtP67dh1tAYcQ/AAAAP2kDAAAAAAAAAYgEAACWAAAA2PPxZhHJ7T+u3YdbQGHEPwAAAD9pAwAAAAAAAAGJBAAAlgAAAPnGz63n4+0/rt2HW0BhxD8AAAA/eQMAAAAAAAABigQAAJYAAAAbmq30vf7tP67dh1tAYcQ/AAAAP3kDAAAAAAAAAYsEAACWAAAArYMcGCkM7j+u3YdbQGHEPwAAAD+IAwAAAAAAAAGMBAAAlgAAAHX406neEu4/rt2HW0BhxD8AAAA/iAMAAAAAAAABjQQAAJYAAADuhM77AwnBPw2t3YdbQOE/AAAAPwAAAAAAAAAAAY4EAACWAAAAEFisQtojwT9XLqK3gknhPwAAAD9uAAAAAAAAAAGPBAAAlgAAAFP+Z9CGWcE/oK9m56lS4T8AAAA/fQAAAAAAAAABkAQAAJYAAADaSt/r38TBP6CvZuepUuE/AAAAP30AAAAAAAAAAZEEAACWAAAAg2o0Tg9Lwj/qMCsX0VvhPwAAAD+NAAAAAAAAAAGSBAAAlgAAAHAwRT7rBsM/M7LvRvhk4T8AAAA/jQAAAAAAAAABkwQAAJYAAAB9yTN1nd3DP30ztHYfbuE/AAAAP50AAAAAAAAAAZQEAACWAAAASLxmHqN+xD99M7R2H27hPwAAAD+dAAAAAAAAAAGVBAAAlgAAADWCdw5/OsU/EDY91m2A4T8AAAA/rAAAAAAAAAABlgQAAJYAAADdocxwrsDFPxA2PdZtgOE/AAAAP6wAAAAAAAAAAZcEAACWAAAAZO5DjAcsxj8QNj3WbYDhPwAAAD+8AAAAAAAAAAGYBAAAlgAAAMpn3WCKfMY/EDY91m2A4T8AAAA/vAAAAAAAAAABmQQAAJYAAAAv4XY1Dc3GPxA2PdZtgOE/AAAAP8wAAAAAAAAAAZoEAACWAAAAlFoQCpAdxz9atwEGlYnhPwAAAD/bAAAAAAAAAAGbBAAAlgAAANcAzJc8U8c/WrcBBpWJ4T8AAAA/2wAAAAAAAAABnAQAAJYAAAD506neEm7HP1q3AQaVieE/AAAAP9sAAAAAAAAAAZ0EAACWAAAAG6eHJemIxz9atwEGlYnhPwAAAD/6AAAAAAAAAAGeBAAAlgAAAD16ZWy/o8c/WrcBBpWJ4T8AAAA/GgEAAAAAAAABnwQAAJYAAACj8/5AQvTHP1q3AQaVieE/AAAAPxoBAAAAAAAAAaAEAACWAAAA55m6zu4pyD9atwEGlYnhPwAAAD8pAQAAAAAAAAGhBAAAlgAAAG3mMepHlcg/EDY91m2A4T8AAAA/KQEAAAAAAAABogQAAJYAAABZrELaI1HJP8a0eKZGd+E/AAAAPzkBAAAAAAAAAaMEAACWAAAAAcyXPFPXyT/GtHimRnfhPwAAAD85AQAAAAAAAAGkBAAAlgAAAKvr7J6CXco/xrR4pkZ34T8AAAA/VgEAAAAAAAABpQQAAJYAAABTC0IBsuPKP8a0eKZGd+E/AAAAP1YBAAAAAAAAAaYEAACWAAAAuYTb1TQ0yz/GtHimRnfhPwAAAD9lAQAAAAAAAAGnBAAAlgAAAEHRUvGNn8s/xrR4pkZ34T8AAAA/ZQEAAAAAAAABqAQAAJYAAABjpDA4ZLrLP8a0eKZGd+E/AAAAP3UBAAAAAAAAAakEAACWAAAApUrsxRDwyz/GtHimRnfhPwAAAD91AQAAAAAAAAGqBAAAlgAAAMcdygznCsw/xrR4pkZ34T8AAAA/hAEAAAAAAAABqwQAAJYAAAC0r3I5Fp7WPwskfjlJAOE/AAAAPwAAAAAAAAAAAawEAACWAAAARJnhXIGr1j8LJH45SQDhPwAAAD/MAAAAAAAAAAGtBAAAlgAAANaCUIDsuNY/CyR+OUkA4T8AAAA/zAAAAAAAAAABrgQAAJYAAACIP53qLeHWP1SlQmlwCeE/AAAAP9sAAAAAAAAAAa8EAACWAAAAqhJ7MQT81j+eJgeZlxLhPwAAAD/rAAAAAAAAAAGwBAAAlgAAAFzPx5tFJNc/niYHmZcS4T8AAAA/6wAAAAAAAAABsQQAAJYAAAB+oqXiGz/XP+eny8i+G+E/AAAAP+sAAAAAAAAAAbIEAACWAAAAoHWDKfJZ1z/np8vIvhvhPwAAAD/7AAAAAAAAAAGzBAAAlgAAAMJIYXDIdNc/MSmQ+OUk4T8AAAA/CgEAAAAAAAABtAQAAJYAAADkGz+3no/XPzEpkPjlJOE/AAAAPwoBAAAAAAAAAbUEAACWAAAAdAWu2gmd1z96qlQoDS7hPwAAAD8aAQAAAAAAAAG2BAAAlgAAAJbYiyHgt9c/eqpUKA0u4T8AAAA/GgEAAAAAAAABtwQAAJYAAAAowvpES8XXP3qqVCgNLuE/AAAAPykBAAAAAAAAAbgEAACWAAAAuKtpaLbS1z96qlQoDS7hPwAAAD8pAQAAAAAAAAG5BAAAlgAAAEiV2Ish4Nc/eqpUKA0u4T8AAAA/OQEAAAAAAAABugQAAJYAAADafkevjO3XP3qqVCgNLuE/AAAAPzkBAAAAAAAAAbsEAACWAAAAami20vf61z96qlQoDS7hPwAAAD9JAQAAAAAAAAG8BAAAlgAAAIw7lBnOFdg/eqpUKA0u4T8AAAA/SQEAAAAAAAABvQQAAJYAAAAeJQM9OSPYP3qqVCgNLuE/AAAAP1gBAAAAAAAAAb4EAACWAAAAPvjggw8+2D96qlQoDS7hPwAAAD9oAQAAAAAAAAG/BAAAlgAAANDhT6d6S9g/eqpUKA0u4T8AAAA/aAEAAAAAAAABwAQAAJYAAADytC3uUGbYP3qqVCgNLuE/AAAAP3gBAAAAAAAAAcEEAACWAAAAFIgLNSeB2D/EKxlYNDfhPwAAAD94AQAAAAAAAAHCBAAAlgAAAKRxeliSjtg/xCsZWDQ34T8AAAA/hwEAAAAAAAABwwQAAJYAAADGRFifaKnYP8QrGVg0N+E/AAAAP4cBAAAAAAAAAcQEAACWAAAA6Bc25j7E2D/EKxlYNDfhPwAAAD+XAQAAAAAAAAHFBAAAlgAAAArrEy0V39g/xCsZWDQ34T8AAAA/lwEAAAAAAAABxgQAAJYAAACa1IJQgOzYP8QrGVg0N+E/AAAAP6YBAAAAAAAAAccEAACWAAAALL7xc+v52D/EKxlYNDfhPwAAAD+mAQAAAAAAAAHIBAAAlgAAALynYJdWB9k/xCsZWDQ34T8AAAA/tgEAAAAAAAAByQQAAJYAAABOkc+6wRTZP8QrGVg0N+E/AAAAP7YBAAAAAAAAAcoEAACWAAAA3no+3iwi2T/EKxlYNDfhPwAAAD/GAQAAAAAAAAHLBAAAlgAAAG5krQGYL9k/xCsZWDQ34T8AAAA/FAIAAAAAAAABzAQAAJYAAAAAThwlAz3ZP8QrGVg0N+E/AAAAPyMCAAAAAAAAAc0EAACWAAAAIiH6a9lX2T/EKxlYNDfhPwAAAD8jAgAAAAAAAAHOBAAAlgAAAEL017Kvctk/xCsZWDQ34T8AAAA/MwIAAAAAAAABzwQAAJYAAABmx7X5hY3ZP8QrGVg0N+E/AAAAPzMCAAAAAAAAAdAEAACWAAAAiJqTQFyo2T96qlQoDS7hPwAAAD9DAgAAAAAAAAHRBAAAlgAAAKhtcYcyw9k/eqpUKA0u4T8AAAA/QwIAAAAAAAAB0gQAAJYAAABcKr7xc+vZP3qqVCgNLuE/AAAAP1ICAAAAAAAAAdMEAACWAAAAfv2bOEoG2j96qlQoDS7hPwAAAD9SAgAAAAAAAAHUBAAAlgAAADC66KKLLto/eqpUKA0u4T8AAAA/YgIAAAAAAAAB1QQAAJYAAADidjUNzVbaP3qqVCgNLuE/AAAAP2ICAAAAAAAAAdYEAACWAAAAlDOCdw5/2j8xKZD45SThPwAAAD9yAgAAAAAAAAHXBAAAlgAAAEjwzuFPp9o/MSmQ+OUk4T8AAAA/cgIAAAAAAAAB2AQAAJYAAAD6rBtMkc/aPzEpkPjlJOE/AAAAP4ECAAAAAAAAAdkEAACWAAAAPlPX2T0F2z8xKZD45SThPwAAAD+BAgAAAAAAAAHaBAAAlgAAAGAmtSAUINs/MSmQ+OUk4T8AAAA/kQIAAAAAAAAB2wQAAJYAAACC+ZJn6jrbPzEpkPjlJOE/AAAAP5ECAAAAAAAAAdwEAACWAAAAosxwrsBV2z8xKZD45SThPwAAAD+gAgAAAAAAAAHdBAAAlgAAAMSfTvWWcNs/MSmQ+OUk4T8AAAA/oAIAAAAAAAAB3gQAAJYAAADmciw8bYvbPzEpkPjlJOE/AAAAP7ACAAAAAAAAAd8EAACWAAAACEYKg0Om2z8xKZD45SThPwAAAD/AAgAAAAAAAAHgBAAAlgAAAJgveaaus9s/56fLyL4b4T8AAAA/wAIAAAAAAAAB4QQAAJYAAAAqGejJGcHbP+eny8i+G+E/AAAAP8ACAAAAAAAAAeIEAACWAAAAugJX7YTO2z/np8vIvhvhPwAAAD/PAgAAAAAAAAHjBAAAlgAAANzVNDRb6ds/56fLyL4b4T8AAAA/zwIAAAAAAAAB5AQAAJYAAABsv6NXxvbbP+eny8i+G+E/AAAAP98CAAAAAAAAAeUEAACWAAAA/qgSezEE3D/np8vIvhvhPwAAAD/fAgAAAAAAAAHmBAAAlgAAAI6SgZ6cEdw/56fLyL4b4T8AAAA/7wIAAAAAAAAB5wQAAJYAAACwZV/lcizcP+eny8i+G+E/AAAAP/4CAAAAAAAAAegEAACWAAAAZCKsT7RU3D/np8vIvhvhPwAAAD/+AgAAAAAAAAHpBAAAlgAAAKjIZ91gitw/56fLyL4b4T8AAAA//gIAAAAAAAAB6gQAAJYAAAAMQgGy49rcP+eny8i+G+E/AAAAPw4DAAAAAAAAAesEAACWAAAA4NErY/sd3T/np8vIvhvhPwAAAD8OAwAAAAAAAAHsBAAAlgAAAEZLxTd+bt0/56fLyL4b4T8AAAA/HQMAAAAAAAAB7QQAAJYAAADMlzxT19ndP+eny8i+G+E/AAAAPy0DAAAAAAAAAe4EAACWAAAAwvpES8U33j/np8vIvhvhPwAAAD8tAwAAAAAAAAHvBAAAlgAAAJiKb/zcet4/56fLyL4b4T8AAAA/PQMAAAAAAAAB8AQAAJYAAADcMCuKibDeP+eny8i+G+E/AAAAPz0DAAAAAAAAAfEEAACWAAAAju139MrY3j/np8vIvhvhPwAAAD9MAwAAAAAAAAHyBAAAlgAAAK7AVTuh894/56fLyL4b4T8AAAA/TAMAAAAAAAAB8wQAAJYAAAAAho25DzFuP0j667mKZeM/AAAAPwAAAAAAAAAAAfQEAACWAAAAMCeBuFBzcj9I+uu5imXjPwAAAD9uAAAAAAAAAAH1BAAAlgAAAHCLO5QZznU/SPrruYpl4z8AAAA/bgAAAAAAAAAB9gQAAJYAAABwizuUGc51P5F7sOmxbuM/AAAAP30AAAAAAAAAAfcEAACWAAAA4FOwS6uDfD+Re7DpsW7jPwAAAD99AAAAAAAAAAH4BAAAlgAAACiOkoGenIE/kXuw6bFu4z8AAAA/jQAAAAAAAAAB+QQAAJYAAACAJCrLy6SGP5F7sOmxbuM/AAAAP40AAAAAAAAAAfoEAACWAAAAsIjkppT/iT+Re7DpsW7jPwAAAD+cAAAAAAAAAAH7BAAAlgAAAAgffPDBB48/kXuw6bFu4z8AAAA/nAAAAAAAAAAB/AQAAJYAAACs2gmd9weSP5F7sOmxbuM/AAAAP6wAAAAAAAAAAf0EAACWAAAA2KXVQQ6MlD+Re7DpsW7jPwAAAD+8AAAAAAAAAAH+BAAAlgAAAPTXsq9yOZY/2/x0Gdl34z8AAAA/vAAAAAAAAAAB/wQAAJYAAAAsPG2LO5SZP9v8dBnZd+M/AAAAP7wAAAAAAAAAAQAFAACWAAAAPNVbwu1qmj/b/HQZ2XfjPwAAAD/LAAAAAAAAAAEBBQAAlgAAAFgHOTBSGJw/2/x0Gdl34z8AAAA/2wAAAAAAAAABAgUAAJYAAABooCdnBO+cP9v8dBnZd+M/AAAAP9sAAAAAAAAAAQMFAACWAAAAdDkWnrbFnT/b/HQZ2XfjPwAAAD/gAAAAAAAAAAEEBQAAlgAAAIDSBNVonJ4/2/x0Gdl34z8AAAA/4AAAAAAAAAABBQUAAJYAAACQa/MLG3OfP9v8dBnZd+M/AAAAP/8AAAAAAAAAAQYFAACWAAAAUAJxoeYkoD/b/HQZ2XfjPwAAAD8OAQAAAAAAAAEHBQAAlgAAAF6bX9iY+6A/2/x0Gdl34z8AAAA/HgEAAAAAAAABCAUAAJYAAADk59bz8WahP9v8dBnZd+M/AAAAPx4BAAAAAAAAAQkFAACWAAAA9IDFKqQ9oj/b/HQZ2XfjPwAAAD8uAQAAAAAAAAEKBQAAlgAAAAAatGFWFKM/2/x0Gdl34z8AAAA/LgEAAAAAAAABCwUAAJYAAAAOs6KYCOujP9v8dBnZd+M/AAAAPz0BAAAAAAAAAQwFAACWAAAApJgI6xMtpT/b/HQZ2XfjPwAAAD89AQAAAAAAAAENBQAAlgAAACrlfwZtmKU/2/x0Gdl34z8AAAA/TQEAAAAAAAABDgUAAJYAAADAyuVYeNqmP9v8dBnZd+M/AAAAP00BAAAAAAAAAQ8FAACWAAAASBdddNFFpz/b/HQZ2XfjPwAAAD9dAQAAAAAAAAEQBQAAlgAAAM5j1I8qsac/2/x0Gdl34z8AAAA/XQEAAAAAAAABEQUAAJYAAADc/MLG3IeoP9v8dBnZd+M/AAAAP2wBAAAAAAAAARIFAACWAAAAZEk64jXzqD8lfjlJAIHjPwAAAD9sAQAAAAAAAAETBQAAlgAAAOqVsf2OXqk/JX45SQCB4z8AAAA/fAEAAAAAAAABFAUAAJYAAABy4igZ6MmpPyV+OUkAgeM/AAAAP4sBAAAAAAAAARUFAACWAAAA+C6gNEE1qj8lfjlJAIHjPwAAAD+bAQAAAAAAAAEWBQAAlgAAAH57F1CaoKo/JX45SQCB4z8AAAA/qwEAAAAAAAABFwUAAJYAAAAIyI5r8wurPyV+OUkAgeM/AAAAP7oBAAAAAAAAARgFAACWAAAAjhQGh0x3qz8lfjlJAIHjPwAAAD/KAQAAAAAAAAEZBQAAlgAAAJyt9L3+Taw/JX45SQCB4z8AAAA/ygEAAAAAAAABGgUAAJYAAACoRuP0sCStPyV+OUkAgeM/AAAAP9oBAAAAAAAAARsFAACWAAAAuN/RK2P7rT8lfjlJAIHjPwAAAD/aAQAAAAAAAAEcBQAAlgAAAMh4wGIV0q4/bv/9eCeK4z8AAAA/2gEAAAAAAAABHQUAAJYAAADUEa+Zx6ivP27//XgniuM/AAAAP+kBAAAAAAAAAR4FAACWAAAActVO6Lw/sD+4gMKoTpPjPwAAAD/pAQAAAAAAAAEfBQAAlgAAAPghxgMWq7A/uIDCqE6T4z8AAAA/+QEAAAAAAAABIAUAAJYAAAA8yIGRwuCwP7iAwqhOk+M/AAAAPwgCAAAAAAAAASEFAACWAAAAfm49H28WsT+4gMKoTpPjPwAAAD8IAgAAAAAAAAEiBQAAlgAAAMIU+awbTLE/uIDCqE6T4z8AAAA/GAIAAAAAAAABIwUAAJYAAAAGu7Q6yIGxP7iAwqhOk+M/AAAAPxgCAAAAAAAAASQFAACWAAAASmFwyHS3sT+4gMKoTpPjPwAAAD8oAgAAAAAAAAElBQAAlgAAANCt5+PNIrI/uIDCqE6T4z8AAAA/KAIAAAAAAAABJgUAAJYAAAAWVKNxeliyP7iAwqhOk+M/AAAAPzcCAAAAAAAAAScFAACWAAAAWPpe/yaOsj+4gMKoTpPjPwAAAD83AgAAAAAAAAEoBQAAlgAAAJygGo3Tw7I/uIDCqE6T4z8AAAA/RwIAAAAAAAABKQUAAJYAAADgRtYagPmyP7iAwqhOk+M/AAAAP0cCAAAAAAAAASoFAACWAAAAZpNNNtlksz+4gMKoTpPjPwAAAD9XAgAAAAAAAAErBQAAlgAAAKo5CcSFmrM/uIDCqE6T4z8AAAA/VwIAAAAAAAABLAUAAJYAAAB0LDxtizu0P7iAwqhOk+M/AAAAP2YCAAAAAAAAAS0FAACWAAAA/HiziOSmtD+4gMKoTpPjPwAAAD9mAgAAAAAAAAEuBQAAlgAAAILFKqQ9ErU/uIDCqE6T4z8AAAA/dgIAAAAAAAABLwUAAJYAAAAKEqK/ln21P7iAwqhOk+M/AAAAP3YCAAAAAAAAATAFAACWAAAAkF4Z2+/otT+4gMKoTpPjPwAAAD+FAgAAAAAAAAExBQAAlgAAABarkPZIVLY/uIDCqE6T4z8AAAA/hQIAAAAAAAABMgUAAJYAAABaUUyE9Ym2P7iAwqhOk+M/AAAAP5UCAAAAAAAAATMFAACWAAAA4p3Dn071tj+4gMKoTpPjPwAAAD+VAgAAAAAAAAE0BQAAlgAAAGjqOrunYLc/uIDCqE6T4z8AAAA/6wIAAAAAAAABNQUAAJYAAACskPZIVJa3P7iAwqhOk+M/AAAAP+sCAAAAAAAAATYFAACWAAAA8Day1gDMtz+4gMKoTpPjPwAAAD/6AgAAAAAAAAE3BQAAlgAAAHaDKfJZN7g/uIDCqE6T4z8AAAA/+gIAAAAAAAABOAUAAJYAAAC6KeV/Bm24P7iAwqhOk+M/AAAAPwoDAAAAAAAAATkFAACWAAAA/M+gDbOiuD+4gMKoTpPjPwAAAD8aAwAAAAAAAAE6BQAAlgAAAIYcGCkMDrk/bv/9eCeK4z8AAAA/GgMAAAAAAAABOwUAAJYAAAAMaY9EZXm5P27//XgniuM/AAAAPykDAAAAAAAAATwFAACWAAAAUA9L0hGvuT9u//14J4rjPwAAAD8pAwAAAAAAAAE9BQAAlgAAABoCfnsXULo/bv/9eCeK4z8AAAA/OQMAAAAAAAABPgUAAJYAAACgTvWWcLu6P27//XgniuM/AAAAPzkDAAAAAAAAAT8FAACWAAAAKJtssskmuz9u//14J4rjPwAAAD85AwAAAAAAAAFABQAAlgAAAGxBKEB2XLs/bv/9eCeK4z8AAAA/SAMAAAAAAAABQQUAAJYAAADyjZ9bz8e7P27//XgniuM/AAAAP1gDAAAAAAAAAUIFAACWAAAANjRb6Xv9uz9u//14J4rjPwAAAD9YAwAAAAAAAAFDBQAAlgAAALyA0gTVaLw/bv/9eCeK4z8AAAA/aAMAAAAAAAABRAUAAJYAAABEzUkgLtS8P27//XgniuM/AAAAP2gDAAAAAAAAAUUFAACWAAAAhnMFrtoJvT9u//14J4rjPwAAAD93AwAAAAAAAAFGBQAAlgAAAMwZwTuHP70/bv/9eCeK4z8AAAA/dwMAAAAAAAABRwUAAJYAAAAQwHzJM3W9P27//XgniuM/AAAAP4cDAAAAAAAAAUgFAACWAAAAUmY4V+CqvT9u//14J4rjPwAAAD+HAwAAAAAAAAFJBQAAlgAAANqyr3I5Fr4/JX45SQCB4z8AAAA/lwMAAAAAAAABSgUAAJYAAAAcWWsA5ku+PyV+OUkAgeM/AAAAP5cDAAAAAAAAAUsFAACWAAAAYP8mjpKBvj8lfjlJAIHjPwAAAD+mAwAAAAAAAAFMBQAAlgAAAKSl4hs/t74/JX45SQCB4z8AAAA/pgMAAAAAAAABTQUAAJYAAADmS56p6+y+PyV+OUkAgeM/AAAAP7YDAAAAAAAAAU4FAACWAAAA5kueqevsvj/b/HQZ2XfjPwAAAD+2AwAAAAAAAAFPBQAAlgAAACryWTeYIr8/2/x0Gdl34z8AAAA/xQMAAAAAAAABUAUAAJYAAACyPtFS8Y2/P9v8dBnZd+M/AAAAP8UDAAAAAAAAAVEFAACWAAAA9uSM4J3Dvz+Re7DpsW7jPwAAAD/VAwAAAAAAAAFSBQAAlgAAAL4YAn57F8A/kXuw6bFu4z8AAAA/1QMAAAAAAAABUwUAAJYAAADg69/EUTLAP5F7sOmxbuM/AAAAP+UDAAAAAAAAAVQFAACWAAAAI5KbUv5nwD+Re7DpsW7jPwAAAD/lAwAAAAAAAAFVBQAAlgAAAGc4V+CqncA/kXuw6bFu4z8AAAA/9AMAAAAAAAABVgUAAJYAAACr3hJuV9PAP5F7sOmxbuM/AAAAP/QDAAAAAAAAAVcFAACWAAAA7oTO+wMJwT+Re7DpsW7jPwAAAD8EBAAAAAAAAAFYBQAAlgAAADIriomwPsE/SPrruYpl4z8AAAA/BAQAAAAAAAABWQUAAJYAAAB10UUXXXTBP0j667mKZeM/AAAAPxQEAAAAAAAAAVoFAACWAAAAuHcBpQmqwT9I+uu5imXjPwAAAD8UBAAAAAAAAAFbBQAAlgAAAP0dvTK238E/SPrruYpl4z8AAAA/IwQAAAAAAAABXAUAAJYAAABAxHjAYhXCP0j667mKZeM/AAAAPyMEAAAAAAAAAV0FAACWAAAAYpdWBzkwwj9I+uu5imXjPwAAAD8zBAAAAAAAAAFeBQAAlgAAAINqNE4PS8I/SPrruYpl4z8AAAA/MwQAAAAAAAABXwUAAJYAAAClPRKV5WXCP0j667mKZeM/AAAAP0IEAAAAAAAAAWAFAACWAAAA6OPNIpKbwj/+eCeKY1zjPwAAAD9SBAAAAAAAAAFhBQAAlgAAAAq3q2lotsI//ngnimNc4z8AAAA/UgQAAAAAAAABYgUAAJYAAAAsiomwPtHCP/54J4pjXOM/AAAAP3EEAAAAAAAAAWMFAACWAAAATV1n9xTswj/+eCeKY1zjPwAAAD+BBAAAAAAAAAFkBQAAlgAAAHAwRT7rBsM//ngnimNc4z8AAAA/kQQAAAAAAAABZQUAAJYAAACSAyOFwSHDP/54J4pjXOM/AAAAP5EEAAAAAAAAAWYFAACWAAAAs9YAzJc8wz+192JaPFPjPwAAAD+gBAAAAAAAAAFnBQAAlgAAANWp3hJuV8M/tfdiWjxT4z8AAAA/sAQAAAAAAAABaAUAAJYAAAD3fLxZRHLDP7X3Ylo8U+M/AAAAP7AEAAAAAAAAAWkFAACWAAAAOiN45/Cnwz+192JaPFPjPwAAAD+/BAAAAAAAAAFqBQAAlgAAAFz2VS7HwsM/tfdiWjxT4z8AAAA/vwQAAAAAAAABawUAAJYAAAB9yTN1nd3DP2x2nioVSuM/AAAAP88EAAAAAAAAAWwFAACWAAAAn5wRvHP4wz9sdp4qFUrjPwAAAD/PBAAAAAAAAAFtBQAAlgAAAMJv7wJKE8Q/bHaeKhVK4z8AAAA/3wQAAAAAAAABbgUAAJYAAADjQs1JIC7EP2x2nioVSuM/AAAAP98EAAAAAAAAAW8FAACWAAAABRarkPZIxD9sdp4qFUrjPwAAAD8XBgAAAAAAAAFwBQAAlgAAACfpiNfMY8Q/bHaeKhVK4z8AAAA/NgYAAAAAAAABcQUAAJYAAACAJCrLy6SGP+gqlo1vhsY/AAAAPwAAAAAAAAAAAXIFAACWAAAAmFYHOTBSiD/oKpaNb4bGPwAAAD+NAAAAAAAAAAFzBQAAlgAAANC6wRT5rIs/DzCoTAyrxj8AAAA/nAAAAAAAAAABdAUAAJYAAADo7J6CXVqNPzQ1ugupz8Y/AAAAP6wAAAAAAAAAAXUFAACWAAAAoEEbZkUxkT9bOszKRfTGPwAAAD+sAAAAAAAAAAF2BQAAlgAAALxz+NOp3pI/gD/eieIYxz8AAAA/vAAAAAAAAAABdwUAAJYAAADoPsR4wGKVP6dE8Eh/Pcc/AAAAP7wAAAAAAAAAAXgFAACWAAAAFAqQHdfmlz/MSQIIHGLHPwAAAD/LAAAAAAAAAAF5BQAAlgAAADzVW8Ltapo/804Ux7iGxz8AAAA/ywAAAAAAAAABegUAAJYAAABooCdnBO+cP/NOFMe4hsc/AAAAP9sAAAAAAAAAAXsFAACWAAAA1k7ovD+QoD8YVCaGVavHPwAAAD/bAAAAAAAAAAF8BQAAlgAAAOTn1vPxZqE/P1k4RfLPxz8AAAA/6gAAAAAAAAABfQUAAJYAAAD0gMUqpD2iPz9ZOEXyz8c/AAAAP+oAAAAAAAAAAX4FAACWAAAAiGYrfa9/oz9kXkoEj/THPwAAAD/6AAAAAAAAAAF/BQAAlgAAAA6zopgI66M/ZF5KBI/0xz8AAAA/+gAAAAAAAAABgAUAAJYAAACU/xm0YVakP2ReSgSP9Mc/AAAAPwoBAAAAAAAAAYEFAACWAAAAHkyRz7rBpD9kXkoEj/THPwAAAD8KAQAAAAAAAAGCBQAAlgAAAKSYCOsTLaU/ZF5KBI/0xz8AAAA/GQEAAAAAAAABgwUAAJYAAAAq5X8GbZilP2ReSgSP9Mc/AAAAP0gBAAAAAAAAAYQFAACWAAAAsjH3IcYDpj9kXkoEj/THPwAAAD9YAQAAAAAAAAGFBQAAlgAAADh+bj0fb6Y/ZF5KBI/0xz8AAAA/ZwEAAAAAAAABhgUAAJYAAABIF1100UWnP2ReSgSP9Mc/AAAAP2cBAAAAAAAAAYcFAACWAAAAVLBLq4McqD+LY1zDKxnIPwAAAD93AQAAAAAAAAGIBQAAlgAAAGRJOuI186g/i2NcwysZyD8AAAA/dwEAAAAAAAABiQUAAJYAAAD4LqA0QTWqP4tjXMMrGcg/AAAAP4cBAAAAAAAAAYoFAACWAAAACMiOa/MLqz+LY1zDKxnIPwAAAD+HAQAAAAAAAAGLBQAAlgAAABRhfaKl4qs/i2NcwysZyD8AAAA/0AEAAAAAAAABjAUAAJYAAACoRuP0sCStP7FoboLIPcg/AAAAP9ABAAAAAAAAAY0FAACWAAAAMJNaEAqQrT+xaG6CyD3IPwAAAD/gAQAAAAAAAAGOBQAAlgAAAEAsSUe8Zq4/sWhugsg9yD8AAAA/4AEAAAAAAAABjwUAAJYAAADIeMBiFdKuP7FoboLIPcg/AAAAP/ABAAAAAAAAAZAFAACWAAAATMU3fm49rz+xaG6CyD3IPwAAAD//AQAAAAAAAAGRBQAAlgAAANQRr5nHqK8/sWhugsg9yD8AAAA//wEAAAAAAAABkgUAAJYAAAAsL5NaEAqwP7FoboLIPcg/AAAAPw8CAAAAAAAAAZMFAACWAAAActVO6Lw/sD+xaG6CyD3IPwAAAD8PAgAAAAAAAAGUBQAAlgAAALR7CnZpdbA/sWhugsg9yD8AAAA/DwIAAAAAAAABlQUAAJYAAAD4IcYDFquwP7FoboLIPcg/AAAAPx4CAAAAAAAAAZYFAACWAAAAfm49H28WsT+xaG6CyD3IPwAAAD8uAgAAAAAAAAGXBQAAlgAAAAa7tDrIgbE/sWhugsg9yD8AAAA/LgIAAAAAAAABmAUAAJYAAACMByxWIe2xP7FoboLIPcg/AAAAPz4CAAAAAAAAAZkFAACWAAAAWPpe/yaOsj+xaG6CyD3IPwAAAD8+AgAAAAAAAAGaBQAAlgAAACLtkagsL7M/sWhugsg9yD8AAAA/TQIAAAAAAAABmwUAAJYAAACqOQnEhZqzP7FoboLIPcg/AAAAP00CAAAAAAAAAZwFAACWAAAAttL3+jdxtD+xaG6CyD3IPwAAAD9dAgAAAAAAAAGdBQAAlgAAAEAfbxaR3LQ/sWhugsg9yD8AAAA/XQIAAAAAAAABngUAAJYAAACCxSqkPRK1P7FoboLIPcg/AAAAP20CAAAAAAAAAZ8FAACWAAAAChKiv5Z9tT+xaG6CyD3IPwAAAD9tAgAAAAAAAAGgBQAAlgAAAJBeGdvv6LU/sWhugsg9yD8AAAA/fAIAAAAAAAABoQUAAJYAAADUBNVonB62P7FoboLIPcg/AAAAP4wCAAAAAAAAAaIFAACWAAAAFquQ9khUtj+xaG6CyD3IPwAAAD+MAgAAAAAAAAGjBQAAlgAAAFpRTIT1ibY/sWhugsg9yD8AAAA/mwIAAAAAAAABpAUAAJYAAACg9wcSor+2P7FoboLIPcg/AAAAP7sCAAAAAAAAAaUFAACWAAAA4p3Dn071tj+xaG6CyD3IPwAAAD/aAgAAAAAAAAGmBQAAlgAAACZEfy37Krc/sWhugsg9yD8AAAA/2gIAAAAAAAABpwUAAJYAAABo6jq7p2C3P7FoboLIPcg/AAAAP+oCAAAAAAAAAagFAACWAAAArJD2SFSWtz+xaG6CyD3IPwAAAD/5AgAAAAAAAAGpBQAAlgAAAPA2stYAzLc/sWhugsg9yD8AAAA/+QIAAAAAAAABqgUAAJYAAAAy3W1krQG4P4tjXMMrGcg/AAAAPwkDAAAAAAAAAasFAACWAAAAdoMp8lk3uD9kXkoEj/THPwAAAD8JAwAAAAAAAAGsBQAAlgAAAPzPoA2zorg/ZF5KBI/0xz8AAAA/GAMAAAAAAAABrQUAAJYAAABAdlybX9i4P2ReSgSP9Mc/AAAAPxgDAAAAAAAAAa4FAACWAAAADGmPRGV5uT9kXkoEj/THPwAAAD8oAwAAAAAAAAGvBQAAlgAAAJK1BmC+5Lk/ZF5KBI/0xz8AAAA/KAMAAAAAAAABsAUAAJYAAAAaAn57F1C6P2ReSgSP9Mc/AAAAPzgDAAAAAAAAAbEFAACWAAAA5PSwJB3xuj8/WThF8s/HPwAAAD84AwAAAAAAAAGyBQAAlgAAAGxBKEB2XLs/P1k4RfLPxz8AAAA/RwMAAAAAAAABswUAAJYAAACw5+PNIpK7Pz9ZOEXyz8c/AAAAP0cDAAAAAAAAAbQFAACWAAAA8o2fW8/Huz8/WThF8s/HPwAAAD9XAwAAAAAAAAG1BQAAlgAAAJkI6xMtFc8/OszKRfRW0D8AAAA/AAAAAAAAAAABtgUAAJYAAAC728haAzDPPzrMykX0VtA/AAAAP20AAAAAAAAAAbcFAACWAAAA3a6modlKzz86zMpF9FbQPwAAAD9tAAAAAAAAAAG4BQAAlgAAAEMoQHZcm88/zc5TpUJp0D8AAAA/fQAAAAAAAAABuQUAAJYAAACpodlK3+vPP83OU6VCadA/AAAAP30AAAAAAAAAAboFAACWAAAAqGCXVgc50D9g0dwEkXvQPwAAAD+MAAAAAAAAAAG7BQAAlgAAAHzwwQcffNA/YNHcBJF70D8AAAA/jAAAAAAAAAABvAUAAJYAAADiaVvcoczQP2DR3ASRe9A/AAAAP5wAAAAAAAAAAb0FAACWAAAAarbS9/o30T9g0dwEkXvQPwAAAD+cAAAAAAAAAAG+BQAAlgAAAIDsuDa/sNE/89NlZN+N0D8AAAA/rAAAAAAAAAABvwUAAJYAAACaIp91gynSP4bW7sMtoNA/AAAAP6wAAAAAAAAAAcAFAACWAAAA0itj+x290j+G1u7DLaDQPwAAAD+7AAAAAAAAAAHBBQAAlgAAAAw1J4G4UNM/Gdl3I3yy0D8AAAA/uwAAAAAAAAABwgUAAJYAAABGPusGU+TTPxnZdyN8stA/AAAAP8sAAAAAAAAAAcMFAACWAAAAgEevjO131D8Z2XcjfLLQPwAAAD/LAAAAAAAAAAHEBQAAlgAAAChnBO8c/tQ/Gdl3I3yy0D8AAAA/2wAAAAAAAAABxQUAAJYAAACws3sKdmnVPxnZdyN8stA/AAAAP9sAAAAAAAAAAcYFAACWAAAAphaEAmTH1T8Z2XcjfLLQPwAAAD/qAAAAAAAAAAHHBQAAlgAAAJx5jPpRJdY/Gdl3I3yy0D8AAAA/+gAAAAAAAAAByAUAAJYAAABwCberaWjWP4bW7sMtoNA/AAAAP/oAAAAAAAAAAckFAACWAAAARJnhXIGr1j+G1u7DLaDQPwAAAD/6AAAAAAAAAAHKBQAAlgAAABgpDA6Z7tY/89NlZN+N0D8AAAA/CQEAAAAAAAABywUAAJYAAAA6/OlUbwnXP/PTZWTfjdA/AAAAPwkBAAAAAAAAAcwFAACWAAAAXM/Hm0Uk1z/z02Vk343QPwAAAD8ZAQAAAAAAAAHNBQAAlgAAAO64Nr+wMdc/89NlZN+N0D8AAAA/GQEAAAAAAAABzgUAAJYAAAB+oqXiGz/XP/PTZWTfjdA/AAAAPykBAAAAAAAAAc8FAACWAAAADowUBodM1z/z02Vk343QPwAAAD8pAQAAAAAAAAHQBQAAlgAAAKB1gynyWdc/89NlZN+N0D8AAAA/OAEAAAAAAAAB0QUAAJYAAADCSGFwyHTXP/PTZWTfjdA/AAAAP0gBAAAAAAAAAdIFAACWAAAAbmStAZgv2T+ReSkRPNLPPwAAAD8AAAAAAAAAAAHTBQAAlgAAAJA3i0huStk/kXkpETzSzz8AAAA/rAAAAAAAAAAB1AUAAJYAAAAiIfpr2VfZP5F5KRE80s8/AAAAP6wAAAAAAAAAAdUFAACWAAAA1N1G1hqA2T+ReSkRPNLPPwAAAD+8AAAAAAAAAAHWBQAAlgAAABiEAmTHtdk/t3470Nj2zz8AAAA/vAAAAAAAAAAB1wUAAJYAAABcKr7xc+vZP7d+O9DY9s8/AAAAP8wAAAAAAAAAAdgFAACWAAAAntB5fyAh2j/uwabHug3QPwAAAD/MAAAAAAAAAAHZBQAAlgAAAOJ2NQ3NVto/7sGmx7oN0D8AAAA/2wAAAAAAAAAB2gUAAJYAAAC4BmC+5JnaP+7Bpse6DdA/AAAAP9sAAAAAAAAAAdsFAACWAAAAHID5kmfq2j+BxC8nCSDQPwAAAD/rAAAAAAAAAAHcBQAAlgAAAPAPJER/Lds/gcQvJwkg0D8AAAA/6wAAAAAAAAAB3QUAAJYAAADEn071lnDbP4HELycJINA/AAAAP/oAAAAAAAAAAd4FAACWAAAAmC95pq6z2z8Ux7iGVzLQPwAAAD/6AAAAAAAAAAHfBQAAlgAAAP6oEnsxBNw/p8lB5qVE0D8AAAA/CgEAAAAAAAAB4AUAAJYAAADSOD0sSUfcP6fJQealRNA/AAAAPwoBAAAAAAAAAeEFAACWAAAAhvWJlopv3D+nyUHmpUTQPwAAAD8aAQAAAAAAAAHiBQAAlgAAAFqFtEeistw/p8lB5qVE0D8AAAA/GgEAAAAAAAAB4wUAAJYAAAB8WJKOeM3cP6fJQealRNA/AAAAPykBAAAAAAAAAeQFAACWAAAAnCtw1U7o3D+nyUHmpUTQPwAAAD8pAQAAAAAAAAHlBQAAlgAAAC4V3/i59dw/p8lB5qVE0D8AAAA/OQEAAAAAAAAB5gUAAJYAAAC+/k0cJQPdP6fJQealRNA/AAAAP1gBAAAAAAAAAecFAACWAAAAUOi8P5AQ3T+nyUHmpUTQPwAAAD+mAQAAAAAAAAHoBQAAlgAAAODRK2P7Hd0/p8lB5qVE0D8AAAA/tgEAAAAAAAAB6QUAAJYAAAACpQmq0TjdP6fJQealRNA/AAAAPwYDAAAAAAAAAeoFAACWAAAAko54zTxG3T+nyUHmpUTQPwAAAD8lAwAAAAAAAAHrBQAAlgAAALZhVhQTYd0/p8lB5qVE0D8AAAA/NQMAAAAAAAAB7AUAAJYAAACK8YDFKqTdPxTHuIZXMtA/AAAAPzUDAAAAAAAAAe0FAACWAAAAED744IMP3j8Ux7iGVzLQPwAAAD9EAwAAAAAAAAHuBQAAlgAAAEpHvGYeo94/FMe4hlcy0D8AAAA/RAMAAAAAAAAB7wUAAJYAAACmI14zj1HfPxTHuIZXMtA/AAAAP1QDAAAAAAAAAfAFAACWAAAAkuluI2sN4D8Ux7iGVzLQPwAAAD9UAwAAAAAAAAHxBQAAlgAAABg25j7EeOA/FMe4hlcy0D8AAAA/YwMAAAAAAAAB8gUAAJYAAAAPme42stbgP6fJQealRNA/AAAAP3MDAAAAAAAAAfMFAACWAAAABfz2LqA04T+nyUHmpUTQPwAAAD9zAwAAAAAAAAH0BQAAlgAAAGp1kAMjheE/OszKRfRW0D8AAAA/cwMAAAAAAAAB9QUAAJYAAAA+Bbu0OsjhP83OU6VCadA/AAAAP4MDAAAAAAAAAfYFAACWAAAAuTa/sDH34T/NzlOlQmnQPwAAAD+DAwAAAAAAAAH3BQAAlgAAAKR+VIm9GOI/zc5TpUJp0D8AAAA/kgMAAAAAAAAB+AUAAJYAAABs8wsbcx/iP83OU6VCadA/AAAAP5IDAAAAAAAAAfkFAACWAAAANWjDrCgm4j/NzlOlQmnQPwAAAD+iAwAAAAAAAAH6BQAAlgAAAP3cej7eLOI/zc5TpUJp0D8AAAA/AQYAAAAAAAAB+wUAAJYAAADGUTLQkzPiP83OU6VCadA/AAAAPxEGAAAAAAAAAfwFAACWAAAAjsbpYUk64j86zMpF9FbQPwAAAD8hBgAAAAAAAAH9BQAAlgAAAFY7ofP+QOI/p8lB5qVE0D8AAAA/MAYAAAAAAAAB/gUAAJYAAAAesFiFtEfiP6fJQealRNA/AAAAP28GAAAAAAAAAf8FAACWAAAAGtvv6JWx3T9xCyiM6jTZPwAAAD8AAAAAAAAAAAEABgAAlgAAAMyXPFPX2d0/cQsojOo02T8AAAA/jAAAAAAAAAABAQYAAJYAAACAVIm9GALeP3ELKIzqNNk/AAAAP5wAAAAAAAAAAQIGAACWAAAAwvpES8U33j9xCyiM6jTZPwAAAD+cAAAAAAAAAAEDBgAAlgAAAAahANlxbd4/cQsojOo02T8AAAA/qwAAAAAAAAABBAYAAJYAAABKR7xmHqPeP3ELKIzqNNk/AAAAP7sAAAAAAAAAAQUGAACWAAAAju139MrY3j9xCyiM6jTZPwAAAD+7AAAAAAAAAAEGBgAAlgAAAGJ9oqXiG98/3gifLJwi2T8AAAA/uwAAAAAAAAABBwYAAJYAAACmI14zj1HfP0sGFs1NENk/AAAAP8sAAAAAAAAAAQgGAACWAAAAWuCqndB53z9LBhbNTRDZPwAAAD/aAAAAAAAAAAEJBgAAlgAAAHqziOSmlN8/twONbf/92D8AAAA/2gAAAAAAAAABCgYAAJYAAAAscNVO6LzfP7cDjW3//dg/AAAAP+oAAAAAAAAAAQsGAACWAAAATkOzlb7X3z8lAQQOsevYPwAAAD/qAAAAAAAAAAEMBgAAlgAAAHAWkdyU8t8/JQEEDrHr2D8AAAA/+gAAAAAAAAABDQYAAJYAAAABAAAAAADgPyUBBA6x69g/AAAAP/oAAAAAAAAAAQ4GAACWAAAAyXS3kbUG4D8lAQQOsevYPwAAAD8JAQAAAAAAAAEPBgAAlgAAAFleJrUgFOA/JQEEDrHr2D8AAAA/CQEAAAAAAAABEAYAAJYAAADqR5XYiyHgPyUBBA6x69g/AAAAPxkBAAAAAAAAAREGAACWAAAAs7xMakEo4D8lAQQOsevYPwAAAD8ZAQAAAAAAAAESBgAAlgAAAESmu42sNeA/JQEEDrHr2D8AAAA/KAEAAAAAAAABEwYAAJYAAACeBOJCzUngPyUBBA6x69g/AAAAPygBAAAAAAAAARQGAACWAAAAL+5QZjhX4D8lAQQOsevYPwAAAD84AQAAAAAAAAEVBgAAlgAAAL/Xv4mjZOA/JQEEDrHr2D8AAAA/OAEAAAAAAAABFgYAAJYAAABQwS6tDnLgPyUBBA6x69g/AAAAP0gBAAAAAAAAARcGAACWAAAA4aqd0Hl/4D8lAQQOsevYPwAAAD9IAQAAAAAAAAEYBgAAlgAAAKkfVWIvhuA/JQEEDrHr2D8AAAA/VwEAAAAAAAABGQYAAJYAAABylAz05IzgPyUBBA6x69g/AAAAP1cBAAAAAAAAARoGAACWAAAAOgnEhZqT4D8lAQQOsevYPwAAAD9nAQAAAAAAAAEbBgAAlgAAAK0bTJHPuuE/4xpeycCi2T8AAAA/AAAAAAAAAAABHAYAAJYAAAB2kAMjhcHhP+MaXsnAotk/AAAAP8sAAAAAAAAAAR0GAACWAAAAB3pyRvDO4T/jGl7JwKLZPwAAAD/aAAAAAAAAAAEeBgAAlgAAAJhj4Wlb3OE/4xpeycCi2T8AAAA/2gAAAAAAAAABHwYAAJYAAABh2Jj7EOPhP+MaXsnAotk/AAAAP+oAAAAAAAAAASAGAACWAAAA8sEHH3zw4T/jGl7JwKLZPwAAAD/qAAAAAAAAAAEhBgAAlgAAALk2v7Ax9+E/4xpeycCi2T8AAAA/+gAAAAAAAAABIgYAAJYAAACCq3ZC5/3hP+MaXsnAotk/AAAAPwkBAAAAAAAAASMGAACWAAAASiAu1JwE4j/jGl7JwKLZPwAAAD9WAQAAAAAAAAEkBgAAlgAAANsJnfcHEuI/4xpeycCi2T8AAAA/ZQEAAAAAAAABJQYAAJYAAACkflSJvRjiP+MaXsnAotk/AAAAP3UBAAAAAAAAASYGAACWAAAAbPMLG3Mf4j/jGl7JwKLZPwAAAD+FAQAAAAAAAAEnBgAAlgAAADVow6woJuI/4xpeycCi2T8AAAA/0wEAAAAAAAABKAYAAJYAAAD93Ho+3iziP+MaXsnAotk/AAAAP+IBAAAAAAAAASkGAACWAAAAxlEy0JMz4j/jGl7JwKLZPwAAAD/iAQAAAAAAAAEqBgAAlgAAAI7G6WFJOuI/4xpeycCi2T8AAAA/8gEAAAAAAAABKwYAAJYAAABWO6Hz/kDiP+MaXsnAotk/AAAAPwICAAAAAAAAASwGAACWAAAAHrBYhbRH4j/jGl7JwKLZPwAAAD8RAgAAAAAAAAEtBgAAlgAAAPQ/gzbMiuI/UBjVaXKQ2T8AAAA/AAAAAAAAAAABLgYAAJYAAAC7tDrIgZHiP70VTAokftk/AAAAP7sAAAAAAAAAAS8GAACWAAAATJ6p6+ye4j+9FUwKJH7ZPwAAAD/LAAAAAAAAAAEwBgAAlgAAABUTYX2ipeI/vRVMCiR+2T8AAAA/ywAAAAAAAAABMQYAAJYAAADdhxgPWKziP70VTAokftk/AAAAP9oAAAAAAAAAATIGAACWAAAApvzPoA2z4j8qE8Oq1WvZPwAAAD/qAAAAAAAAAAEzBgAAlgAAAG5xhzLDueI/KhPDqtVr2T8AAAA/+gAAAAAAAAABNAYAAJYAAAA35j7EeMDiPyoTw6rVa9k/AAAAPwkBAAAAAAAAATUGAACWAAAAN+Y+xHjA4j+XEDpLh1nZPwAAAD8JAQAAAAAAAAE2BgAAlgAAAP9a9lUux+I/lxA6S4dZ2T8AAAA/GQEAAAAAAAABNwYAAJYAAADIz63n483iP5cQOkuHWdk/AAAAPxkBAAAAAAAAATgGAACWAAAAWbkcC0/b4j+XEDpLh1nZPwAAAD8pAQAAAAAAAAE5BgAAlgAAACAu1JwE4uI/lxA6S4dZ2T8AAAA/KQEAAAAAAAABOgYAAJYAAADpoosuuujiPwQOses4R9k/AAAAPzgBAAAAAAAAATsGAACWAAAAeoz6USX24j8EDrHrOEfZPwAAAD84AQAAAAAAAAE8BgAAlgAAAEIBsuPa/OI/BA6x6zhH2T8AAAA/SAEAAAAAAAABPQYAAJYAAAALdml1kAPjPwQOses4R9k/AAAAP0gBAAAAAAAAAT4GAACWAAAAnF/YmPsQ4z8EDrHrOEfZPwAAAD9XAQAAAAAAAAE/BgAAlgAAAGXUjyqxF+M/BA6x6zhH2T8AAAA/VwEAAAAAAAABQAYAAJYAAAAtSUe8Zh7jPwQOses4R9k/AAAAP2cBAAAAAAAAAUEGAACWAAAA9r3+TRwl4z8EDrHrOEfZPwAAAD9nAQAAAAAAAAFCBgAAlgAAAL4ytt/RK+M/BA6x6zhH2T8AAAA/9AEAAAAAAAABQwYAAJYAAACGp21xhzLjPwQOses4R9k/AAAAPwMCAAAAAAAAAUQGAACWAAAAThwlAz054z8EDrHrOEfZPwAAAD8TAgAAAAAAAAFFBgAAlgAAABeR3JTyP+M/BA6x6zhH2T8AAAA/EwIAAAAAAAABRgYAAJYAAAADV+2EzvvjP0sGFs1NENk/AAAAPwAAAAAAAAAAAUcGAACWAAAAlEBcqDkJ5D9LBhbNTRDZPwAAAD9eAAAAAAAAAAFIBgAAlgAAAO6egl1aHeQ/SwYWzU0Q2T8AAAA/bgAAAAAAAAABSQYAAJYAAABH/agSezHkP0sGFs1NENk/AAAAP3gAAAAAAAAAAUoGAACWAAAAoFvPx5tF5D9LBhbNTRDZPwAAAD+HAAAAAAAAAAFLBgAAlgAAAPq59Xy8WeQ/SwYWzU0Q2T8AAAA/lwAAAAAAAAABTAYAAJYAAADjAYtVSHvkP0sGFs1NENk/AAAAP5cAAAAAAAAAAU0GAACWAAAABdVonB6W5D9LBhbNTRDZPwAAAD+nAAAAAAAAAAFOBgAAlgAAAPAc/nSqt+Q/SwYWzU0Q2T8AAAA/pwAAAAAAAAABTwYAAJYAAACi2Urf69/kP0sGFs1NENk/AAAAP7YAAAAAAAAAAVAGAACWAAAAjSHgt3cB5T9LBhbNTRDZPwAAAD+2AAAAAAAAAAFRBgAAlgAAAHZpdZADI+U/SwYWzU0Q2T8AAAA/xgAAAAAAAAABUgYAAJYAAABhsQppj0TlP0sGFs1NENk/AAAAP8YAAAAAAAAAAVMGAACWAAAAS/mfQRtm5T9LBhbNTRDZPwAAAD/WAAAAAAAAAAFUBgAAlgAAAKRXxvY7euU/SwYWzU0Q2T8AAAA/1gAAAAAAAAABVQYAAJYAAABtzH2I8YDlP0sGFs1NENk/AAAAP+UAAAAAAAAAAVYGAACWAAAANUE1GqeH5T9LBhbNTRDZPwAAAD/lAAAAAAAAAAFXBgAAlgAAAP617KtcjuU/SwYWzU0Q2T8AAAA/gQEAAAAAAAABWAYAAJYAAADGKqQ9EpXlP0sGFs1NENk/AAAAP8ABAAAAAAAAAVkGAACWAAAAj59bz8eb5T9LBhbNTRDZPwAAAD/vAQAAAAAAAAFaBgAAlgAAAI+fW8/Hm+U/twONbf/92D8AAAA//gEAAAAAAAABWwYAAJYAAAAgicryMqnlPyUBBA6x69g/AAAAP/4BAAAAAAAAAVwGAACWAAAA5/2BhOiv5T8lAQQOsevYPwAAAD8OAgAAAAAAAAFdBgAAlgAAALByORaetuU/kv56rmLZ2D8AAAA/DgIAAAAAAAABXgYAAJYAAAB55/CnU73lP5L+eq5i2dg/AAAAPx4CAAAAAAAAAV8GAACWAAAAQVyoOQnE5T+S/nquYtnYPwAAAD8tAgAAAAAAAAFgBgAAlgAAAHa3kbUGYN4/lxA6S4dZ2T8AAAA/AAAAAAAAAAABYQYAAJYAAACYim/83HreP5cQOkuHWdk/AAAAP7wAAAAAAAAAAWIGAACWAAAASke8Zh6j3j+XEDpLh1nZPwAAAD+8AAAAAAAAAAFjBgAAlgAAAP4DCdFfy94/lxA6S4dZ2T8AAAA/ywAAAAAAAAABZAYAAJYAAABAqsReDAHfPyoTw6rVa9k/AAAAP8sAAAAAAAAAAWUGAACWAAAAFDrvDyRE3z+9FUwKJH7ZPwAAAD/bAAAAAAAAAAFmBgAAlgAAAAqd9wcSot8/vRVMCiR+2T8AAAA/2wAAAAAAAAABZwYAAJYAAABwFpHclPLfP1AY1WlykNk/AAAAP+sAAAAAAAAAAWgGAACWAAAAs7xMakEo4D/jGl7JwKLZPwAAAD/6AAAAAAAAAAFpBgAAlgAAAJ4E4kLNSeA/dh3nKA+12T8AAAA/+gAAAAAAAAABagYAAJYAAAD3Ygj47V3gP3Yd5ygPtdk/AAAAP/oAAAAAAAAAAWsGAACWAAAAGDbmPsR44D92HecoD7XZPwAAAD8KAQAAAAAAAAFsBgAAlgAAADoJxIWak+A/dh3nKA+12T8AAAA/CgEAAAAAAAABbQYAAJYAAAADfnsXUJrgPwkgcIhdx9k/AAAAPxoBAAAAAAAAAW4GAACWAAAAy/IyqQWh4D8JIHCIXcfZPwAAAD8aAQAAAAAAAAFvBgAAlgAAAJRn6jq7p+A/CSBwiF3H2T8AAAA/KQEAAAAAAAABcAYAAJYAAABc3KHMcK7gPwkgcIhdx9k/AAAAPykBAAAAAAAAAXEGAACWAAAAJFFZXia14D8JIHCIXcfZPwAAAD9YAQAAAAAAAAFyBgAAlgAAALU6yIGRwuA/CSBwiF3H2T8AAAA/WAEAAAAAAAABcwYAAJYAAAB9r38TR8ngP3Yd5ygPtdk/AAAAP2gBAAAAAAAAAXQGAACWAAAAD5nuNrLW4D92HecoD7XZPwAAAD9oAQAAAAAAAAF1BgAAlgAAAKCCXVod5OA/4xpeycCi2T8AAAA/dwEAAAAAAAABdgYAAJYAAABo9xTs0urgP1AY1WlykNk/AAAAP3cBAAAAAAAAAXcGAACWAAAAMWzMfYjx4D+9FUwKJH7ZPwAAAD+HAQAAAAAAAAF4BgAAlgAAAPnggw8++OA/KhPDqtVr2T8AAAA/hwEAAAAAAAABeQYAAJYAAADCVTuh8/7gP5cQOkuHWdk/AAAAP80BAAAAAAAAAXoGAACWAAAAUj+qxF4M4T8EDrHrOEfZPwAAAD/NAQAAAAAAAAF7BgAAlgAAAFI/qsReDOE/cQsojOo02T8AAAA/3AEAAAAAAAABfAYAAJYAAAAatGFWFBPhP94InyycItk/AAAAP9wBAAAAAAAAAX0GAACWAAAA4ygZ6MkZ4T+3A41t//3YPwAAAD/sAQAAAAAAAAF+BgAAlgAAAOMoGejJGeE/JQEEDrHr2D8AAAA/7AEAAAAAAAABfwYAAJYAAACrndB5fyDhP5L+eq5i2dg/AAAAP/sBAAAAAAAAAYAGAACWAAAAdBKICzUn4T//+/FOFMfYPwAAAD/7AQAAAAAAAAGBBgAAlgAAAHQSiAs1J+E/a/lo78W02D8AAAA/CwIAAAAAAAABggYAAJYAAAB0EogLNSfhP0b0VjApkNg/AAAAPwsCAAAAAAAAAYMGAACWAAAAdBKICzUn4T+z8c3Q2n3YPwAAAD8bAgAAAAAAAAGEBgAAlgAAADyHP53qLeE/jey7ET5Z2D8AAAA/GwIAAAAAAAABhQYAAJYAAAA8hz+d6i3hP2fnqVKhNNg/AAAAPyoCAAAAAAAAAYYGAACWAAAAPIc/neot4T/T5CDzUiLYPwAAAD8qAgAAAAAAAAGHBgAAlgAAADyHP53qLeE/rt8ONLb91z8AAAA/OgIAAAAAAAABiAYAAJYAAAA8hz+d6i3hP4fa/HQZ2dc/AAAAPzoCAAAAAAAAAYkGAACWAAAAPIc/neot4T/013MVy8bXPwAAAD9KAgAAAAAAAAGKBgAAlgAAADyHP53qLeE/YtXqtXy01z8AAAA/SgIAAAAAAAABiwYAAJYAAAA8hz+d6i3hP8/SYVYuotc/AAAAP1kCAAAAAAAAAYwGAACWAAAAPIc/neot4T+ozU+XkX3XPwAAAD9ZAgAAAAAAAAGNBgAAlgAAAKud0Hl/IOE/FcvGN0Nr1z8AAAA/aQIAAAAAAAABjgYAAJYAAADjKBnoyRnhP1zDKxlYNNc/AAAAP2kCAAAAAAAAAY8GAACWAAAAGrRhVhQT4T/JwKK5CSLXPwAAAD94AgAAAAAAAAGQBgAAlgAAAFI/qsReDOE/N74ZWrsP1z8AAAA/eAIAAAAAAAABkQYAAJYAAACJyvIyqQXhPxC5B5se69Y/AAAAP4gCAAAAAAAAAZIGAACWAAAAwlU7ofP+4D8QuQebHuvWPwAAAD+YAgAAAAAAAAGTBgAAlgAAAPnggw8++OA/fbZ+O9DY1j8AAAA/mAIAAAAAAAABlAYAAJYAAAAxbMx9iPHgP+uz9duBxtY/AAAAP6cCAAAAAAAAAZUGAACWAAAAoIJdWh3k4D9XsWx8M7TWPwAAAD+nAgAAAAAAAAGWBgAAlgAAANcNpshn3eA/V7FsfDO01j8AAAA/twIAAAAAAAABlwYAAJYAAAB9r38TR8ngP8Su4xzlodY/AAAAP7cCAAAAAAAAAZgGAACWAAAA7MUQ8Nu74D8xrFq9lo/WPwAAAD/HAgAAAAAAAAGZBgAAlgAAAFzcocxwruA/MaxavZaP1j8AAAA/1gIAAAAAAAABmgYAAJYAAAADfnsXUJrgP56p0V1IfdY/AAAAP9YCAAAAAAAAAZsGAACWAAAAcpQM9OSM4D+eqdFdSH3WPwAAAD/mAgAAAAAAAAGcBgAAlgAAAOGqndB5f+A/nqnRXUh91j8AAAA/5gIAAAAAAAABnQYAAJYAAAC/17+Jo2TgPwunSP75atY/AAAAP/UCAAAAAAAAAZ4GAACWAAAAngTiQs1J4D94pL+eq1jWPwAAAD/1AgAAAAAAAAGfBgAAlgAAAHsxBPz2LuA/eKS/nqtY1j8AAAA/BQMAAAAAAAABoAYAAJYAAABZXia1IBTgP3ikv56rWNY/AAAAPwUDAAAAAAAAAaEGAACWAAAAcBaR3JTy3z9Sn63fDjTWPwAAAD8VAwAAAAAAAAGiBgAAlgAAAJyGZit9r98/v5wkgMAh1j8AAAA/FQMAAAAAAAABowYAAJYAAADI9jt6ZWzfP7+cJIDAIdY/AAAAPyQDAAAAAAAAAaQGAACWAAAAhFCA7Lg23z8smpsgcg/WPwAAAD8kAwAAAAAAAAGlBgAAlgAAAB7X5hc25t4/mZcSwSP91T8AAAA/NAMAAAAAAAABpgYAAJYAAABsGpqt9L3eP5mXEsEj/dU/AAAAPzQDAAAAAAAAAacGAACWAAAAul1NQ7OV3j+ZlxLBI/3VPwAAAD9EAwAAAAAAAAGoBgAAlgAAAHa3kbUGYN4/mZcSwSP91T8AAAA/RAMAAAAAAAABqQYAAJYAAADC+kRLxTfeP5mXEsEj/dU/AAAAP1MDAAAAAAAAAaoGAACWAAAAgFSJvRgC3j+ZlxLBI/3VPwAAAD9TAwAAAAAAAAGrBgAAlgAAADyuzS9szN0/mZcSwSP91T8AAAA/YwMAAAAAAAABrAYAAJYAAACK8YDFKqTdP5mXEsEj/dU/AAAAP2MDAAAAAAAAAa0GAACWAAAARkvFN35u3T+ZlxLBI/3VPwAAAD9yAwAAAAAAAAGuBgAAlgAAAJKOeM08Rt0/mZcSwSP91T8AAAA/cgMAAAAAAAABrwYAAJYAAABwu5qGZivdP5mXEsEj/dU/AAAAP4IDAAAAAAAAAbAGAACWAAAAvv5NHCUD3T+ZlxLBI/3VPwAAAD+CAwAAAAAAAAGxBgAAlgAAAAxCAbLj2tw/LJqbIHIP1j8AAAA/kgMAAAAAAAABsgYAAJYAAADqbiNrDcDcP7+cJIDAIdY/AAAAP5IDAAAAAAAAAbMGAACWAAAAyJtFJDel3D+/nCSAwCHWPwAAAD+hAwAAAAAAAAG0BgAAlgAAABbf+Ln1fNw/Up+t3w401j8AAAA/sQMAAAAAAAABtQYAAJYAAABkIqxPtFTcP1Kfrd8ONNY/AAAAP7EDAAAAAAAAAbYGAACWAAAAQk/OCN453D/loTY/XUbWPwAAAD+xAwAAAAAAAAG3BgAAlgAAAI6SgZ6cEdw/eKS/nqtY1j8AAAA/wQMAAAAAAAABuAYAAJYAAABsv6NXxvbbPwunSP75atY/AAAAP8EDAAAAAAAAAbkGAACWAAAAugJX7YTO2z+eqdFdSH3WPwAAAD/SAwAAAAAAAAG6BgAAlgAAAJgveaaus9s/MaxavZaP1j8AAAA/4gMAAAAAAAABuwYAAJYAAADmciw8bYvbP8Su4xzlodY/AAAAP+IDAAAAAAAAAbwGAACWAAAAxJ9O9ZZw2z/rs/XbgcbWPwAAAD/xAwAAAAAAAAG9BgAAlgAAABLjAYtVSNs/fbZ+O9DY1j8AAAA/8QMAAAAAAAABvgYAAJYAAACC+ZJn6jrbP6O7kPps/dY/AAAAPwEEAAAAAAAAAb8GAACWAAAAYCa1IBQg2z83vhlauw/XPwAAAD8BBAAAAAAAAAHABgAAlgAAAM48Rv2oEts/XMMrGVg01z8AAAA/EQQAAAAAAAABwQYAAJYAAAA+U9fZPQXbP+/FtHimRtc/AAAAPxEEAAAAAAAAAcIGAACWAAAArmlottL32j+DyD3Y9FjXPwAAAD8gBAAAAAAAAAHDBgAAlgAAAK5paLbS99o/FcvGN0Nr1z8AAAA/IAQAAAAAAAABxAYAAJYAAACuaWi20vfaP6jNT5eRfdc/AAAAPzAEAAAAAAAAAcUGAACWAAAArmlottL32j870Nj234/XPwAAAD9ABAAAAAAAAAHGBgAAlgAAAK5paLbS99o/z9JhVi6i1z8AAAA/TwQAAAAAAAABxwYAAJYAAACuaWi20vfaP2LV6rV8tNc/AAAAP08EAAAAAAAAAcgGAACWAAAArmlottL32j/013MVy8bXPwAAAD9fBAAAAAAAAAHJBgAAlgAAAK5paLbS99o/h9r8dBnZ1z8AAAA/XwQAAAAAAAABygYAAJYAAADOPEb9qBLbPxvdhdRn69c/AAAAP24EAAAAAAAAAcsGAACWAAAAYCa1IBQg2z9A4peTBBDYPwAAAD9uBAAAAAAAAAHMBgAAlgAAAIL5kmfqOts/Z+epUqE02D8AAAA/fgQAAAAAAAABzQYAAJYAAAA0tt/RK2PbP/rpMrLvRtg/AAAAP44EAAAAAAAAAc4GAACWAAAACEYKg0Om2z+z8c3Q2n3YPwAAAD+OBAAAAAAAAAHPBgAAlgAAAEzsxRDw29s/RvRWMCmQ2D8AAAA/jgQAAAAAAAAB0AYAAJYAAACOkoGenBHcP2v5aO/FtNg/AAAAP50EAAAAAAAAAdEGAACWAAAAZCKsT7RU3D8lAQQOsevYPwAAAD+dBAAAAAAAAAHSBgAAlgAAADiy1gDMl9w/SwYWzU0Q2T8AAAA/rQQAAAAAAAAB0wYAAJYAAAB8WJKOeM3cP94InyycItk/AAAAP60EAAAAAAAAAdQGAACWAAAAUOi8P5AQ3T8EDrHrOEfZPwAAAD+9BAAAAAAAAAHVBgAAlgAAAAKlCarRON0/BA6x6zhH2T8AAAA/vQQAAAAAAAAB1gYAAJYAAAC2YVYUE2HdP5cQOkuHWdk/AAAAP8wEAAAAAAAAAdcGAACWAAAA1jQ0W+l73T8qE8Oq1WvZPwAAAD/MBAAAAAAAAAHYBgAAlgAAAPgHEqK/lt0/KhPDqtVr2T8AAAA/3AQAAAAAAAAB2QYAAJYAAACK8YDFKqTdPyoTw6rVa9k/AAAAP9wEAAAAAAAAAdoGAACWAAAAGtvv6JWx3T8qE8Oq1WvZPwAAAD/rBAAAAAAAAAHbBgAAlgAAADyuzS9szN0/KhPDqtVr2T8AAAA/CwUAAAAAAAAB3AYAAJYAAADMlzxT19ndP5cQOkuHWdk/AAAAPxoFAAAAAAAAAd0GAACWAAAAgFSJvRgC3j8EDrHrOEfZPwAAAD8aBQAAAAAAAAHeBgAAlgAAADIR1idaKt4/cQsojOo02T8AAAA/KgUAAAAAAAAB3wYAAJYAAAB2t5G1BmDeP94InyycItk/AAAAPyoFAAAAAAAAAeAGAACWAAAAul1NQ7OV3j/eCJ8snCLZPwAAAD86BQAAAAAAAAHhBgAAlgAAAK7AVTuh894/3gifLJwi2T8AAAA/OgUAAAAAAAAB4gYAAJYAAACEUIDsuDbfP94InyycItk/AAAAP0kFAAAAAAAAAeMGAACWAAAA6MkZwTuH3z/eCJ8snCLZPwAAAD9JBQAAAAAAAAHkBgAAlgAAAOAsIrkp5d8/3gifLJwi2T8AAAA/WQUAAAAAAAAB5QYAAJYAAACS6W4jaw3gP94InyycItk/AAAAP1kFAAAAAAAAAeYGAACWAAAA6keV2Ish4D/eCJ8snCLZPwAAAD9oBQAAAAAAAAHnBgAAlgAAALO8TGpBKOA/3gifLJwi2T8AAAA/aAUAAAAAAAAB6AYAAJYAAABIbkr5n0GbP/LN0Np9uOU/AAAAPwAAAAAAAAAAAekGAACWAAAAaKAnZwTvnD/yzdDafbjlPwAAAD9eAAAAAAAAAAHqBgAAlgAAAIDSBNVonJ4/8s3Q2n245T8AAAA/bQAAAAAAAAAB6wYAAJYAAABQAnGh5iSgP/LN0Np9uOU/AAAAP20AAAAAAAAAAewGAACWAAAA9IDFKqQ9oj/yzdDafbjlPwAAAD99AAAAAAAAAAHtBgAAlgAAAJT/GbRhVqQ/8s3Q2n245T8AAAA/fQAAAAAAAAAB7gYAAJYAAADOY9SPKrGnP/LN0Np9uOU/AAAAP40AAAAAAAAAAe8GAACWAAAACMiOa/MLqz/yzdDafbjlPwAAAD+NAAAAAAAAAAHwBgAAlgAAALjf0Stj+60/8s3Q2n245T8AAAA/nAAAAAAAAAAB8QYAAJYAAAB+bj0fbxaxP/LN0Np9uOU/AAAAP5wAAAAAAAAAAfIGAACWAAAAnKAajdPDsj88T5UKpcHlPwAAAD+sAAAAAAAAAAHzBgAAlgAAALbS9/o3cbQ/PE+VCqXB5T8AAAA/rAAAAAAAAAAB9AYAAJYAAABMuF1NQ7O1P4bQWTrMyuU/AAAAP7sAAAAAAAAAAfUGAACWAAAAaOo6u6dgtz/PUR5q89PlPwAAAD+7AAAAAAAAAAH2BgAAlgAAADLdbWStAbg/z1EeavPT5T8AAAA/ywAAAAAAAAAB9wYAAJYAAADIwtO2uEO5P89RHmrz0+U/AAAAP9sAAAAAAAAAAfgGAACWAAAAkrUGYL7kuT/PUR5q89PlPwAAAD/bAAAAAAAAAAH5BgAAlgAAABoCfnsXULo/z1EeavPT5T8AAAA/6gAAAAAAAAAB+gYAAJYAAABcqDkJxIW6P89RHmrz0+U/AAAAP+oAAAAAAAAAAfsGAACWAAAAoE71lnC7uj/PUR5q89PlPwAAAD/6AAAAAAAAAAH8BgAAlgAAAOT0sCQd8bo/z1EeavPT5T8AAAA/+gAAAAAAAAAB/QYAAJYAAAAom2yyySa7P89RHmrz0+U/AAAAPwoBAAAAAAAAAf4GAACWAAAAbEEoQHZcuz/PUR5q89PlPwAAAD8KAQAAAAAAAAH/BgAAlgAAAPKNn1vPx7s/z1EeavPT5T8AAAA/GQEAAAAAAAABAAcAAJYAAAC8gNIE1Wi8P89RHmrz0+U/AAAAPxkBAAAAAAAAAQEHAACWAAAARM1JIC7UvD/PUR5q89PlPwAAAD8pAQAAAAAAAAECBwAAlgAAAFJmOFfgqr0/z1EeavPT5T8AAAA/KQEAAAAAAAABAwcAAJYAAADasq9yORa+P89RHmrz0+U/AAAAPzgBAAAAAAAAAQQHAACWAAAAKvJZN5givz+G0Fk6zMrlPwAAAD84AQAAAAAAAAEFBwAAlgAAADqLSG5K+b8/htBZOszK5T8AAAA/SAEAAAAAAAABBgcAAJYAAAACv70LKE3APzxPlQqlweU/AAAAP0gBAAAAAAAAAQcHAACWAAAAZzhX4KqdwD88T5UKpcHlPwAAAD9YAQAAAAAAAAEIBwAAlgAAAM2x8LQt7sA/PE+VCqXB5T8AAAA/WAEAAAAAAAABCQcAAJYAAAAQWKxC2iPBPzxPlQqlweU/AAAAP2cBAAAAAAAAAQoHAACWAAAAddFFF110wT88T5UKpcHlPwAAAD9nAQAAAAAAAAELBwAAlgAAAJekI14zj8E/PE+VCqXB5T8AAAA/dwEAAAAAAAABDAcAAJYAAADaSt/r38TBPzxPlQqlweU/AAAAP3cBAAAAAAAAAQ0HAACWAAAA/R29MrbfwT88T5UKpcHlPwAAAD+HAQAAAAAAAAEOBwAAlgAAAB7xmnmM+sE/PE+VCqXB5T8AAAA/hwEAAAAAAAABDwcAAJYAAABAxHjAYhXCPzxPlQqlweU/AAAAP64BAAAAAAAAARAHAACWAAAAYpdWBzkwwj88T5UKpcHlPwAAAD+uAQAAAAAAAAERBwAAlgAAAKU9EpXlZcI/PE+VCqXB5T8AAAA/vgEAAAAAAAABEgcAAJYAAADHEPDbu4DCPzxPlQqlweU/AAAAP74BAAAAAAAAARMHAACWAAAACreraWi2wj88T5UKpcHlPwAAAD/NAQAAAAAAAAEUBwAAlgAAAE1dZ/cU7MI/PE+VCqXB5T8AAAA/3QEAAAAAAAABFQcAAJYAAACz1gDMlzzDPzxPlQqlweU/AAAAP90BAAAAAAAAARYHAACWAAAAOiN45/Cnwz88T5UKpcHlPwAAAD/dAQAAAAAAAAEXBwAAlgAAAJ+cEbxz+MM/PE+VCqXB5T8AAAA/7QEAAAAAAAABGAcAAJYAAABIvGYeo37EPzxPlQqlweU/AAAAP/wBAAAAAAAAARkHAACWAAAAzwjeOfzpxD88T5UKpcHlPwAAAD/8AQAAAAAAAAEaBwAAlgAAAHgoM5wrcMU/8s3Q2n245T8AAAA//AEAAAAAAAABGwcAAJYAAABCG2ZFMRHGP/LN0Np9uOU/AAAAPwwCAAAAAAAAARwHAACWAAAAqJT/GbRhxj+pTAyrVq/lPwAAAD8cAgAAAAAAAAEdBwAAlgAAAOw6u6dgl8Y/qUwMq1av5T8AAAA/HAIAAAAAAAABHgcAAJYAAAAv4XY1Dc3GP6lMDKtWr+U/AAAAPysCAAAAAAAAAR8HAACWAAAAUbRUfOPnxj+pTAyrVq/lPwAAAD8rAgAAAAAAAAEgBwAAlgAAAHKHMsO5Asc/qUwMq1av5T8AAAA/eQIAAAAAAAABIQcAAJYAAACUWhAKkB3HP6lMDKtWr+U/AAAAP3kCAAAAAAAAASIHAACWAAAA1wDMlzxTxz+pTAyrVq/lPwAAAD+JAgAAAAAAAAEjBwAAlgAAABunhyXpiMc/qUwMq1av5T8AAAA/iQIAAAAAAAABJAcAAJYAAACj8/5AQvTHP6lMDKtWr+U/AAAAP5kCAAAAAAAAASUHAACWAAAA55m6zu4pyD+pTAyrVq/lPwAAAD+ZAgAAAAAAAAEmBwAAlgAAAG3mMepHlcg/qUwMq1av5T8AAAA/qAIAAAAAAAABJwcAAJYAAADRX8u+yuXIP/LN0Np9uOU/AAAAP6gCAAAAAAAAASgHAACWAAAA9TKpBaEAyT/yzdDafbjlPwAAAD+4AgAAAAAAAAEpBwAAlgAAABUGh0x3G8k/8s3Q2n245T8AAAA/uAIAAAAAAAABKgcAAJYAAABI4/SwJB3RP52htftwC+g/AAAAPwAAAAAAAAAAASsHAACWAAAA2Mxj1I8q0T+dobX7cAvoPwAAAD9OAAAAAAAAAAEsBwAAlgAAAPqfQRtmRdE/naG1+3AL6D8AAAA/XgAAAAAAAAABLQcAAJYAAACsXI6Fp23RP52htftwC+g/AAAAP24AAAAAAAAAAS4HAACWAAAAYBnb7+iV0T+dobX7cAvoPwAAAD9uAAAAAAAAAAEvBwAAlgAAADSpBaEA2dE/naG1+3AL6D8AAAA/fQAAAAAAAAABMAcAAJYAAAB4T8EurQ7SP52htftwC+g/AAAAP30AAAAAAAAAATEHAACWAAAATN/r38RR0j+dobX7cAvoPwAAAD+NAAAAAAAAAAEyBwAAlgAAALBYhbRHotI/naG1+3AL6D8AAAA/jQAAAAAAAAABMwcAAJYAAAD0/kBC9NfSP52htftwC+g/AAAAP5wAAAAAAAAAATQHAACWAAAAyo5r8wsb0z+dobX7cAvoPwAAAD+cAAAAAAAAAAE1BwAAlgAAAAw1J4G4UNM/naG1+3AL6D8AAAA/rAAAAAAAAAABNgcAAJYAAABQ2+IOZYbTP+cieiuYFOg/AAAAP6wAAAAAAAAAATcHAACWAAAAApgveaau0z8vpD5bvx3oPwAAAD+8AAAAAAAAAAE4BwAAlgAAALRUfOPn1tM/L6Q+W78d6D8AAAA/vAAAAAAAAAABOQcAAJYAAADWJ1oqvvHTPy+kPlu/Heg/AAAAP8sAAAAAAAAAAToHAACWAAAAaBHJTSn/0z8vpD5bvx3oPwAAAD/LAAAAAAAAAAE7BwAAlgAAAIrkppT/GdQ/L6Q+W78d6D8AAAA/2wAAAAAAAAABPAcAAJYAAACst4Tb1TTUP3klA4vmJug/AAAAP9sAAAAAAAAAAT0HAACWAAAAPKHz/kBC1D95JQOL5iboPwAAAD/rAAAAAAAAAAE+BwAAlgAAAM6KYiKsT9Q/eSUDi+Ym6D8AAAA/6wAAAAAAAAABPwcAAJYAAADwXUBpgmrUP8Kmx7oNMOg/AAAAP/oAAAAAAAAAAUAHAACWAAAAEDEesFiF1D/Cpse6DTDoPwAAAD/6AAAAAAAAAAFBBwAAlgAAAKIajdPDktQ/wqbHug0w6D8AAAA/CgEAAAAAAAABQgcAAJYAAABU19k9BbvUPwwojOo0Oeg/AAAAPwoBAAAAAAAAAUMHAACWAAAAdqq3hNvV1D8MKIzqNDnoPwAAAD8ZAQAAAAAAAAFEBwAAlgAAAChnBO8c/tQ/DCiM6jQ56D8AAAA/GQEAAAAAAAABRQcAAJYAAADaI1FZXibVP1apUBpcQug/AAAAPygBAAAAAAAAAUYHAACWAAAAjuCdw59O1T9WqVAaXELoPwAAAD8oAQAAAAAAAAFHBwAAlgAAALCzewp2adU/nyoVSoNL6D8AAAA/OAEAAAAAAAABSAcAAJYAAABicMh0t5HVP58qFUqDS+g/AAAAP0cBAAAAAAAAAUkHAACWAAAAhEOmu42s1T+fKhVKg0voPwAAAD9HAQAAAAAAAAFKBwAAlgAAADYA8yXP1NU/nyoVSoNL6D8AAAA/VwEAAAAAAAABSwcAAJYAAADqvD+QEP3VP+mr2XmqVOg/AAAAP1cBAAAAAAAAAUwHAACWAAAAnHmM+lEl1j/pq9l5qlToPwAAAD9nAQAAAAAAAAFNBwAAlgAAAFA22WSTTdY/6avZeapU6D8AAAA/ZwEAAAAAAAABTgcAAJYAAABwCberaWjWP+mr2XmqVOg/AAAAP3YBAAAAAAAAAU8HAACWAAAAktyU8j+D1j/pq9l5qlToPwAAAD92AQAAAAAAAAFQBwAAlgAAACTGAxarkNY/6avZeapU6D8AAAA/hgEAAAAAAAABUQcAAJYAAABEmeFcgavWP+mr2XmqVOg/AAAAP4YBAAAAAAAAAVIHAACWAAAA1oJQgOy41j/pq9l5qlToPwAAAD+VAQAAAAAAAAFTBwAAlgAAAGZsv6NXxtY/6avZeapU6D8AAAA/pQEAAAAAAAABVAcAAJYAAAD4VS7HwtPWP+mr2XmqVOg/AAAAP6UBAAAAAAAAAVUHAACWAAAAiD+d6i3h1j/pq9l5qlToPwAAAD+1AQAAAAAAAAFWBwAAlgAAABgpDA6Z7tY/6avZeapU6D8AAAA/xAEAAAAAAAABVwcAAJYAAACqEnsxBPzWP+mr2XmqVOg/AAAAP8QBAAAAAAAAAVgHAACWAAAAOvzpVG8J1z/pq9l5qlToPwAAAD/UAQAAAAAAAAFZBwAAlgAAAMzlWHjaFtc/6avZeapU6D8AAAA/1AEAAAAAAAABWgcAAJYAAABcz8ebRSTXP+mr2XmqVOg/AAAAP+QBAAAAAAAAAVsHAACWAAAAfqKl4hs/1z/pq9l5qlToPwAAAD/kAQAAAAAAAAFcBwAAlgAAAA6MFAaHTNc/6avZeapU6D8AAAA/8wEAAAAAAAABXQcAAJYAAAAyX/JMXWfXP+mr2XmqVOg/AAAAP/MBAAAAAAAAAV4HAACWAAAAVDLQkzOC1z/pq9l5qlToPwAAAD8DAgAAAAAAAAFfBwAAlgAAAHQFrtoJndc/nyoVSoNL6D8AAAA/AwIAAAAAAAABYAcAAJYAAACW2Ish4LfXP58qFUqDS+g/AAAAPxICAAAAAAAAAWEHAACWAAAAKML6REvF1z+fKhVKg0voPwAAAD8SAgAAAAAAAAFiBwAAlgAAAEiV2Ish4Nc/nyoVSoNL6D8AAAA/IgIAAAAAAAABYwcAAJYAAADafkevjO3XP58qFUqDS+g/AAAAPyICAAAAAAAAAWQHAACWAAAAami20vf61z+fKhVKg0voPwAAAD8yAgAAAAAAAAFlBwAAlgAAAIw7lBnOFdg/nyoVSoNL6D8AAAA/MgIAAAAAAAABZgcAAJYAAACuDnJgpDDYP58qFUqDS+g/AAAAP0ECAAAAAAAAAWcHAACWAAAAPvjggw8+2D+fKhVKg0voPwAAAD9RAgAAAAAAAAFoBwAAlgAAANDhT6d6S9g/nyoVSoNL6D8AAAA/cAIAAAAAAAABaQcAAJYAAABgy77K5VjYP58qFUqDS+g/AAAAP3ACAAAAAAAAAWoHAACWAAAA8rQt7lBm2D+fKhVKg0voPwAAAD9wAgAAAAAAAAFrBwAAlgAAAISenBG8c9g/nyoVSoNL6D8AAAA/gAIAAAAAAAABbAcAAJYAAAAUiAs1J4HYP58qFUqDS+g/AAAAP48CAAAAAAAAAW0HAACWAAAApHF6WJKO2D+fKhVKg0voPwAAAD+PAgAAAAAAAAFuBwAAlgAAAMZEWJ9oqdg/nyoVSoNL6D8AAAA/jwIAAAAAAAABbwcAAJYAAADoFzbmPsTYP58qFUqDS+g/AAAAP58CAAAAAAAAAXAHAACWAAAACusTLRXf2D/pq9l5qlToPwAAAD+vAgAAAAAAAAFxBwAAlgAAACy+8XPr+dg/6avZeapU6D8AAAA/rwIAAAAAAAABcgcAAJYAAAC8p2CXVgfZP+mr2XmqVOg/AAAAP74CAAAAAAAAAXMHAACWAAAATpHPusEU2T/pq9l5qlToPwAAAD++AgAAAAAAAAF0BwAAlgAAAN56Pt4sItk/6avZeapU6D8AAAA/zgIAAAAAAAABdQcAAJYAAABuZK0BmC/ZP+mr2XmqVOg/AAAAP94CAAAAAAAAAXYHAACWAAAAAE4cJQM92T/pq9l5qlToPwAAAD9jAwAAAAAAAAF3BwAAlgAAAJA3i0huStk/6avZeapU6D8AAAA/cgMAAAAAAAABeAcAAJYAAAAiIfpr2VfZP+mr2XmqVOg/AAAAP3IDAAAAAAAAAXkHAACWAAAAsgppj0Rl2T/pq9l5qlToPwAAAD+CAwAAAAAAAAF6BwAAlgAAAEL017Kvctk/6avZeapU6D8AAAA/kgMAAAAAAAABewcAAJYAAABmx7X5hY3ZP+mr2XmqVOg/AAAAP5IDAAAAAAAAAXwHAACWAAAA9rAkHfGa2T/pq9l5qlToPwAAAD+hAwAAAAAAAAF9BwAAlgAAAIiak0BcqNk/6avZeapU6D8AAAA/oQMAAAAAAAABfgcAAJYAAAAYhAJkx7XZP58qFUqDS+g/AAAAP7EDAAAAAAAAAX8HAACWAAAAj59bz8eb5T+is3SYlYvoPwAAAD8AAAAAAAAAAAGABwAAlgAAAOf9gYTor+U/Nbb99+Od6D8AAAA/EAAAAAAAAAABgQcAAJYAAABBXKg5CcTlP6Q81Oany+g/AAAAPxAAAAAAAAAAAYIHAACWAAAALKQ9EpXl5T/KQealRPDoPwAAAD8fAAAAAAAAAAGDBwAAlgAAAL2NrDUA8+U/XkRvBZMC6T8AAAA/HwAAAAAAAAABhAcAAJYAAACm1UEOjBTmPzrIvJQIHuk/AAAAPy8AAAAAAAAAAYUHAACWAAAAADRow6wo5j8WTAokfjnpPwAAAD8vAAAAAAAAAAGGBwAAlgAAACIHRgqDQ+Y/889Xs/NU6T8AAAA/PwAAAAAAAAABhwcAAJYAAACy8LQt7lDmP4bS4BJCZ+k/AAAAPz8AAAAAAAAAAYgHAACWAAAAQ9ojUVle5j8Z1WlykHnpPwAAAD9OAAAAAAAAAAGJBwAAlgAAAAxP2+IOZeY/YlYuoreC6T8AAAA/TgAAAAAAAAABigcAAJYAAADUw5J0xGvmP2JWLqK3guk/AAAAP14AAAAAAAAAAYsHAACWAAAA1MOSdMRr5j+s1/LR3ovpPwAAAD9uAAAAAAAAAAGMBwAAlgAAANTDknTEa+Y/9li3AQaV6T8AAAA/fQAAAAAAAAABjQcAAJYAAADUw5J0xGvmPz/aezEtnuk/AAAAP40AAAAAAAAAAY4HAACWAAAA1MOSdMRr5j+JW0BhVKfpPwAAAD+NAAAAAAAAAAGPBwAAlgAAANTDknTEa+Y/0twEkXuw6T8AAAA/nAAAAAAAAAABkAcAAJYAAADUw5J0xGvmPxteycCiuek/AAAAP5wAAAAAAAAAAZEHAACWAAAA1MOSdMRr5j9l343wycLpPwAAAD+sAAAAAAAAAAGSBwAAlgAAAJ04SgZ6cuY/+OEWUBjV6T8AAAA/rAAAAAAAAAABkwcAAJYAAACdOEoGenLmP4vkn69m5+k/AAAAP7wAAAAAAAAAAZQHAACWAAAAZa0BmC955j8f5ygPtfnpPwAAAD/LAAAAAAAAAAGVBwAAlgAAAGWtAZgveeY/Z2jtPtwC6j8AAAA/2wAAAAAAAAABlgcAAJYAAAAuIrkp5X/mP7HpsW4DDOo/AAAAP9sAAAAAAAAAAZcHAACWAAAALiK5KeV/5j86yLyUCB7pPwAAAD8AAAAAAAAAAAGYBwAAlgAAAGWtAZgveeY/Osi8lAge6T8AAAA/LwAAAAAAAAABmQcAAJYAAADUw5J0xGvmP4NJgcQvJ+k/AAAAPy8AAAAAAAAAAZoHAACWAAAADE/b4g5l5j/NykX0VjDpPwAAAD8/AAAAAAAAAAGbBwAAlgAAAHtlbL+jV+Y/FkwKJH456T8AAAA/PwAAAAAAAAABnAcAAJYAAACy8LQt7lDmP2DNzlOlQuk/AAAAP04AAAAAAAAAAZ0HAACWAAAA63v9mzhK5j/zz1ez81TpPwAAAD9OAAAAAAAAAAGeBwAAlgAAACIHRgqDQ+Y/PFEc4xpe6T8AAAA/XgAAAAAAAAABnwcAAJYAAABako54zTzmPzxRHOMaXuk/AAAAP24AAAAAAAAAAaAHAACWAAAAkR3X5hc25j+G0uASQmfpPwAAAD99AAAAAAAAAAGhBwAAlgAAAMioH1ViL+Y/htLgEkJn6T8AAAA/fQAAAAAAAAABogcAAJYAAADIqB9VYi/mP89TpUJpcOk/AAAAP40AAAAAAAAAAaMHAACWAAAAADRow6wo5j8Z1WlykHnpPwAAAD+NAAAAAAAAAAGkBwAAlgAAADe/sDH3IeY/YlYuoreC6T8AAAA/nQAAAAAAAAABpQcAAJYAAABvSvmfQRvmP6zX8tHei+k/AAAAP50AAAAAAAAAAaYHAACWAAAAptVBDowU5j/2WLcBBpXpPwAAAD+sAAAAAAAAAAGnBwAAlgAAAKbVQQ6MFOY/P9p7MS2e6T8AAAA/rAAAAAAAAAABqAcAAJYAAADeYIp81g3mP4lbQGFUp+k/AAAAP7wAAAAAAAAAAakHAACWAAAA3mCKfNYN5j/S3ASRe7DpPwAAAD+8AAAAAAAAAAGqBwAAlgAAAIAkKsvLpIY/K5QGlxA66z8AAAA/AAAAAAAAAAABqwcAAJYAAACwiOSmlP+JP3QVy8Y3Q+s/AAAAP8sAAAAAAAAAAawHAACWAAAA0LrBFPmsiz90FcvGN0PrPwAAAD/LAAAAAAAAAAGtBwAAlgAAAAgffPDBB48/dBXLxjdD6z8AAAA/2wAAAAAAAAABrgcAAJYAAACgQRtmRTGRP3QVy8Y3Q+s/AAAAP9sAAAAAAAAAAa8HAACWAAAAvHP406nekj90FcvGN0PrPwAAAD/rAAAAAAAAAAGwBwAAlgAAANil1UEOjJQ/dBXLxjdD6z8AAAA/6wAAAAAAAAABsQcAAJYAAADoPsR4wGKVP3QVy8Y3Q+s/AAAAP/oAAAAAAAAAAbIHAACWAAAAAHGh5iQQlz90FcvGN0PrPwAAAD/6AAAAAAAAAAGzBwAAlgAAABQKkB3X5pc/vpaP9l5M6z8AAAA/CgEAAAAAAAABtAcAAJYAAAAgo35Uib2YP76Wj/ZeTOs/AAAAPwoBAAAAAAAAAbUHAACWAAAALDxtizuUmT++lo/2XkzrPwAAAD8aAQAAAAAAAAG2BwAAlgAAADzVW8Ltapo/vpaP9l5M6z8AAAA/GgEAAAAAAAABtwcAAJYAAABIbkr5n0GbP76Wj/ZeTOs/AAAAPykBAAAAAAAAAbgHAACWAAAAWAc5MFIYnD++lo/2XkzrPwAAAD85AQAAAAAAAAG5BwAAlgAAAHQ5Fp62xZ0/vpaP9l5M6z8AAAA/OQEAAAAAAAABugcAAJYAAABQAnGh5iSgP76Wj/ZeTOs/AAAAPzkBAAAAAAAAAbsHAACWAAAAXptf2Jj7oD++lo/2XkzrPwAAAD9IAQAAAAAAAAG8BwAAlgAAAPSAxSqkPaI/vpaP9l5M6z8AAAA/SAEAAAAAAAABvQcAAJYAAACIZit9r3+jP3QVy8Y3Q+s/AAAAP1gBAAAAAAAAAb4HAACWAAAAHkyRz7rBpD90FcvGN0PrPwAAAD9oAQAAAAAAAAG/BwAAlgAAACrlfwZtmKU/dBXLxjdD6z8AAAA/aAEAAAAAAAABwAcAAJYAAAA4fm49H2+mP3QVy8Y3Q+s/AAAAP3cBAAAAAAAAAcEHAACWAAAASBdddNFFpz90FcvGN0PrPwAAAD93AQAAAAAAAAHCBwAAlgAAAM5j1I8qsac/dBXLxjdD6z8AAAA/hwEAAAAAAAABwwcAAJYAAABUsEurgxyoP3QVy8Y3Q+s/AAAAP4cBAAAAAAAAAcQHAACWAAAA3PzCxtyHqD90FcvGN0PrPwAAAD/0AQAAAAAAAAHFBwAAlgAAAGRJOuI186g/dBXLxjdD6z8AAAA/BAIAAAAAAAABxgcAAJYAAADqlbH9jl6pP3QVy8Y3Q+s/AAAAPxMCAAAAAAAAAccHAACWAAAAcuIoGejJqT90FcvGN0PrPwAAAD8TAgAAAAAAAAHIBwAAlgAAAPguoDRBNao/dBXLxjdD6z8AAAA/IwIAAAAAAAAByQcAAJYAAAD4LqA0QTWqP76Wj/ZeTOs/AAAAPyMCAAAAAAAAAcoHAACWAAAAfnsXUJqgqj++lo/2XkzrPwAAAD8yAgAAAAAAAAHLBwAAlgAAAAjIjmvzC6s/vpaP9l5M6z8AAAA/QgIAAAAAAAABzAcAAJYAAAAUYX2ipeKrP76Wj/ZeTOs/AAAAP0ICAAAAAAAAAc0HAACWAAAAnK30vf5NrD++lo/2XkzrPwAAAD9CAgAAAAAAAAHOBwAAlgAAADCTWhAKkK0/vpaP9l5M6z8AAAA/UgIAAAAAAAABzwcAAJYAAABALElHvGauP76Wj/ZeTOs/AAAAP1ICAAAAAAAAAdAHAACWAAAA1BGvmceorz++lo/2XkzrPwAAAD9hAgAAAAAAAAHRBwAAlgAAAHLVTui8P7A/vpaP9l5M6z8AAAA/cQIAAAAAAAAB0gcAAJYAAAA8yIGRwuCwP76Wj/ZeTOs/AAAAP3ECAAAAAAAAAdMHAACWAAAABru0OsiBsT++lo/2XkzrPwAAAD9xAgAAAAAAAAHUBwAAlgAAANCt5+PNIrI/vpaP9l5M6z8AAAA/gQIAAAAAAAAB1QcAAJYAAAAWVKNxeliyPwcYVCaGVes/AAAAP4ECAAAAAAAAAdYHAACWAAAAnKAajdPDsj8HGFQmhlXrPwAAAD+QAgAAAAAAAAHXBwAAlgAAAOBG1hqA+bI/BxhUJoZV6z8AAAA/kAIAAAAAAAAB2AcAAJYAAADgRtYagPmyP1GZGFatXus/AAAAP68CAAAAAAAAAdkHAACWAAAAIu2RqCwvsz9RmRhWrV7rPwAAAD+/AgAAAAAAAAHaBwAAlgAAAGaTTTbZZLM/UZkYVq1e6z8AAAA/zwIAAAAAAAAB2wcAAJYAAACqOQnEhZqzP1GZGFatXus/AAAAP94CAAAAAAAAAdwHAACWAAAAMIaA394FtD9RmRhWrV7rPwAAAD/eAgAAAAAAAAHdBwAAlgAAAHQsPG2LO7Q/UZkYVq1e6z8AAAA/7gIAAAAAAAAB3gcAAJYAAABAH28Wkdy0P1GZGFatXus/AAAAP+4CAAAAAAAAAd8HAACWAAAAxmvmMepHtT9RmRhWrV7rPwAAAD/+AgAAAAAAAAHgBwAAlgAAAEy4XU1Ds7U/UZkYVq1e6z8AAAA//gIAAAAAAAAB4QcAAJYAAAAWq5D2SFS2P1GZGFatXus/AAAAPw0DAAAAAAAAAeIHAACWAAAAWlFMhPWJtj9RmRhWrV7rPwAAAD8NAwAAAAAAAAHjBwAAlgAAAKD3BxKiv7Y/UZkYVq1e6z8AAAA/HQMAAAAAAAAB5AcAAJYAAAAmRH8t+yq3P1GZGFatXus/AAAAPx0DAAAAAAAAAeUHAACWAAAAaOo6u6dgtz9RmRhWrV7rPwAAAD8sAwAAAAAAAAHmBwAAlgAAAKyQ9khUlrc/UZkYVq1e6z8AAAA/LAMAAAAAAAAB5wcAAJYAAADwNrLWAMy3P1GZGFatXus/AAAAPzwDAAAAAAAAAegHAACWAAAAMt1tZK0BuD9RmRhWrV7rPwAAAD9MAwAAAAAAAAHpBwAAlgAAAHaDKfJZN7g/UZkYVq1e6z8AAAA/WwMAAAAAAAAB6gcAAJYAAAC6KeV/Bm24P1GZGFatXus/AAAAP2sDAAAAAAAAAesHAACWAAAA/M+gDbOiuD9RmRhWrV7rPwAAAD9rAwAAAAAAAAHsBwAAlgAAAMjC07a4Q7k/UZkYVq1e6z8AAAA/ewMAAAAAAAAB7QcAAJYAAABQD0vSEa+5P1GZGFatXus/AAAAP3sDAAAAAAAAAe4HAACWAAAAGgJ+exdQuj9RmRhWrV7rPwAAAD+KAwAAAAAAAAHvBwAAlgAAAOT0sCQd8bo/UZkYVq1e6z8AAAA/igMAAAAAAAAB8AcAAJYAAACw5+PNIpK7P1GZGFatXus/AAAAP4oDAAAAAAAAAfEHAACWAAAAetoWdygzvD8HGFQmhlXrPwAAAD+aAwAAAAAAAAHyBwAAlgAAAAAnjpKBnrw/BxhUJoZV6z8AAAA/qQMAAAAAAAAB8wcAAJYAAABEzUkgLtS8PwcYVCaGVes/AAAAP6kDAAAAAAAAAfQHAACWAAAAzBnBO4c/vT8HGFQmhlXrPwAAAD+5AwAAAAAAAAH1BwAAlgAAABDAfMkzdb0/BxhUJoZV6z8AAAA/yQMAAAAAAAAB9gcAAJYAAABSZjhX4Kq9PwcYVCaGVes/AAAAP0YEAAAAAAAAAfcHAACWAAAAlgz05IzgvT8HGFQmhlXrPwAAAD9VBAAAAAAAAAH4BwAAlgAAANqyr3I5Fr4/UZkYVq1e6z8AAAA/VQQAAAAAAAAB+QcAAJYAAAAcWWsA5ku+P5sa3YXUZ+s/AAAAP2UEAAAAAAAAAfoHAACWAAAApKXiGz+3vj+bGt2F1GfrPwAAAD91BAAAAAAAAAH7BwAAlgAAAOZLnqnr7L4/5Juhtftw6z8AAAA/dQQAAAAAAAAB/AcAAJYAAABwmBXFRFi/P+SbobX7cOs/AAAAP4QEAAAAAAAAAf0HAACWAAAA9uSM4J3Dvz/km6G1+3DrPwAAAD+EBAAAAAAAAAH+BwAAlgAAAODr38RRMsA/5Juhtftw6z8AAAA/lAQAAAAAAAAB/wcAAJYAAAACv70LKE3AP+SbobX7cOs/AAAAP6MEAAAAAAAAAQAIAACWAAAARWV5mdSCwD/km6G1+3DrPwAAAD+jBAAAAAAAAAEBCAAAlgAAAGc4V+CqncA/5Juhtftw6z8AAAA/swQAAAAAAAABAggAAJYAAACICzUngbjAP+SbobX7cOs/AAAAP8MEAAAAAAAAAQMIAACWAAAAq94SblfTwD/km6G1+3DrPwAAAD/yBAAAAAAAAAEECAAAlgAAAM2x8LQt7sA/Lh1m5SJ66z8AAAA/8gQAAAAAAAABBQgAAJYAAADuhM77AwnBPy4dZuUieus/AAAAPwEFAAAAAAAAAQYIAACWAAAAMiuKibA+wT8uHWblInrrPwAAAD8BBQAAAAAAAAEHCAAAlgAAAHXRRRdddME/Lh1m5SJ66z8AAAA/EQUAAAAAAAABCAgAAJYAAAC4dwGlCarBPy4dZuUieus/AAAAPxEFAAAAAAAAAQkIAACWAAAA/R29MrbfwT93nioVSoPrPwAAAD8gBQAAAAAAAAEKCAAAlgAAAEDEeMBiFcI/d54qFUqD6z8AAAA/IAUAAAAAAAABCwgAAJYAAACDajROD0vCP3eeKhVKg+s/AAAAPzAFAAAAAAAAAQwIAACWAAAApT0SleVlwj93nioVSoPrPwAAAD8wBQAAAAAAAAENCAAAlgAAAMcQ8Nu7gMI/d54qFUqD6z8AAAA/QAUAAAAAAAABDggAAJYAAAAn6YjXzGPEP1k2vhlau+8/AAAAPwAAAAAAAAAAAQ8IAACWAAAASLxmHqN+xD9ZNr4ZWrvvPwAAAD+sAAAAAAAAAAEQCAAAlgAAAIxiIqxPtMQ/WTa+GVq77z8AAAA/ygAAAAAAAAABEQgAAJYAAADPCN45/OnEP1k2vhlau+8/AAAAP9kAAAAAAAAAARIIAACWAAAA8du7gNIExT+jt4JJgcTvPwAAAD/ZAAAAAAAAAAETCAAAlgAAADWCdw5/OsU/o7eCSYHE7z8AAAA/6QAAAAAAAAABFAgAAJYAAABXVVVVVVXFP6O3gkmBxO8/AAAAP+kAAAAAAAAAARUIAACWAAAAvM7uKdilxT+jt4JJgcTvPwAAAD/5AAAAAAAAAAEWCAAAlgAAAN2hzHCuwMU/o7eCSYHE7z8AAAA/CAEAAAAAAAABFwgAAJYAAABCG2ZFMRHGP+w4R3moze8/AAAAPwgBAAAAAAAAARgIAACWAAAAh8Eh091Gxj/sOEd5qM3vPwAAAD8YAQAAAAAAAAEZCAAAlgAAAOw6u6dgl8Y/7DhHeajN7z8AAAA/GAEAAAAAAAABGggAAJYAAAANDpnuNrLGP+w4R3moze8/AAAAPygBAAAAAAAAARsIAACWAAAAcocyw7kCxz/sOEd5qM3vPwAAAD8oAQAAAAAAAAEcCAAAlgAAAPnTqd4Sbsc/7DhHeajN7z8AAAA/KAEAAAAAAAABHQgAAJYAAAA9emVsv6PHP+w4R3moze8/AAAAPzcBAAAAAAAAAR4IAACWAAAAxcbchxgPyD/sOEd5qM3vPwAAAD9HAQAAAAAAAAEfCAAAlgAAAClAdlybX8g/7DhHeajN7z8AAAA/RwEAAAAAAAABIAgAAJYAAACvjO139MrIP+w4R3moze8/AAAAP1YBAAAAAAAAASEIAACWAAAAN9lkk002yT/sOEd5qM3vPwAAAD9WAQAAAAAAAAEiCAAAlgAAAL8l3K6mock/7DhHeajN7z8AAAA/ZgEAAAAAAAABIwgAAJYAAAAjn3WDKfLJP+w4R3moze8/AAAAP2YBAAAAAAAAASQIAACWAAAAiRgPWKxCyj/sOEd5qM3vPwAAAD92AQAAAAAAAAElCAAAlgAAAM2+yuVYeMo/7DhHeajN7z8AAAA/dgEAAAAAAAABJggAAJYAAAAxOGS628jKP+w4R3moze8/AAAAP4UBAAAAAAAAAScIAACWAAAAUwtCAbLjyj/sOEd5qM3vPwAAAD+FAQAAAAAAAAEoCAAAlgAAAJmx/Y5eGcs/7DhHeajN7z8AAAA/lQEAAAAAAAABKQgAAJYAAADbV7kcC0/LP+w4R3moze8/AAAAP5UBAAAAAAAAASoIAACWAAAAH/50qreEyz/sOEd5qM3vPwAAAD+lAQAAAAAAAAErCAAAlgAAAGOkMDhkuss/7DhHeajN7z8AAAA/pQEAAAAAAAABLAgAAJYAAADHHcoM5wrMP+w4R3moze8/AAAAP7QBAAAAAAAAAS0IAACWAAAALZdj4WlbzD/sOEd5qM3vPwAAAD+0AQAAAAAAAAEuCAAAlgAAAJEQ/bXsq8w/7DhHeajN7z8AAAA/xAEAAAAAAAABLwgAAJYAAAD3iZaKb/zMP+w4R3moze8/AAAAP8QBAAAAAAAAATAIAACWAAAAf9YNpshnzT/sOEd5qM3vPwAAAD/TAQAAAAAAAAExCAAAlgAAAONPp3pLuM0/7DhHeajN7z8AAAA/0wEAAAAAAAABMggAAJYAAABJyUBPzgjOP+w4R3moze8/AAAAP+MBAAAAAAAAATMIAACWAAAArULaI1FZzj/sOEd5qM3vPwAAAD/zAQAAAAAAAAE0CAAAlgAAAPHolbH9js4/7DhHeajN7z8AAAA/8wEAAAAAAAABNQgAAJYAAAA1j1E/qsTOP+w4R3moze8/AAAAP/MBAAAAAAAAATYIAACWAAAAV2IvhoDfzj/sOEd5qM3vPwAAAD8CAgAAAAAAAAE3CAAAlgAAAHc1Dc1W+s4/7DhHeajN7z8AAAA/AgIAAAAAAAABOAgAAJYAAACZCOsTLRXPP+w4R3moze8/AAAAPxICAAAAAAAAATkIAACWAAAAu9vIWgMwzz/sOEd5qM3vPwAAAD8SAgAAAAAAAAE6CAAAlgAAAN2upqHZSs8/7DhHeajN7z8AAAA/IgIAAAAAAAABOwgAAJYAAAABgoTor2XPP+w4R3moze8/AAAAPyICAAAAAAAAATwIAACWAAAAQyhAdlybzz/sOEd5qM3vPwAAAD8xAgAAAAAAAAE9CAAAlgAAAIfO+wMJ0c8/7DhHeajN7z8AAAA/MQIAAAAAAAABPggAAJYAAACpodlK3+vPP+w4R3moze8/AAAAP0ECAAAAAAAAAT8IAACWAAAAZrrbyFoD0D/sOEd5qM3vPwAAAD9BAgAAAAAAAAFACAAAlgAAAIaNuQ8xHtA/7DhHeajN7z8AAAA/UAIAAAAAAAABQQgAAJYAAACoYJdWBznQP+w4R3moze8/AAAAP2ACAAAAAAAAAUIIAACWAAAAOkoGenJG0D/sOEd5qM3vPwAAAD9gAgAAAAAAAAFDCAAAlgAAAFod5MBIYdA/7DhHeajN7z8AAAA/YAIAAAAAAAABRAgAAJYAAAB88MEHH3zQP+w4R3moze8/AAAAP3ACAAAAAAAAAUUIAACWAAAAnsOfTvWW0D/sOEd5qM3vPwAAAD9/AgAAAAAAAAFGCAAAlgAAAMCWfZXLsdA/7DhHeajN7z8AAAA/fwIAAAAAAAABRwgAAJYAAADiaVvcoczQP+w4R3moze8/AAAAP38CAAAAAAAAAUgIAACWAAAAdFPK/wza0D/sOEd5qM3vPwAAAD+PAgAAAAAAAAFJCAAAlgAAAJYmqEbj9NA/7DhHeajN7z8AAAA/nwIAAAAAAAABSggAAJYAAAC2+YWNuQ/RP+w4R3moze8/AAAAP58CAAAAAAAAAUsIAACWAAAASOP0sCQd0T/sOEd5qM3vPwAAAD+uAgAAAAAAAAFMCAAAlgAAAGq20vf6N9E/NroLqc/W7z8AAAA/rgIAAAAAAAABTQgAAJYAAAD6n0EbZkXRPza6C6nP1u8/AAAAP74CAAAAAAAAAU4IAACWAAAAHHMfYjxg0T82ugupz9bvPwAAAD++AgAAAAAAAAFPCAAAlgAAAKxcjoWnbdE/NroLqc/W7z8AAAA/zQIAAAAAAAABUAgAAJYAAAA+Rv2oEnvRPza6C6nP1u8/AAAAP80CAAAAAAAAAVEIAACWAAAAzi9szH2I0T82ugupz9bvPwAAAD/dAgAAAAAAAAFSCAAAlgAAAPACShNUo9E/NroLqc/W7z8AAAA/SgMAAAAAAAABUwgAAJYAAACA7Lg2v7DRPza6C6nP1u8/AAAAP1oDAAAAAAAAAVQIAACWAAAAEtYnWiq+0T82ugupz9bvPwAAAD9qAwAAAAAAAAFVCAAAlgAAAKK/ln2Vy9E/NroLqc/W7z8AAAA/agMAAAAAAAAL</ink>
</athena>
</file>

<file path=customXml/item15.xml><?xml version="1.0" encoding="utf-8"?>
<athena xmlns="http://schemas.microsoft.com/edu/athena" version="0.1.2681.0">
  <media streamable="true" recordStart="1007710" recordEnd="1143715" recordLength="1143794" start="1007710" end="1143715"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EAAAASAAAABwMAAAAAAQAAACAAAAAECUlua0F0b21WMQIAAAAJBAAAAAkFAAAACQYAAAAJBwAAAAkIAAAACQkAAAAJCgAAAAkLAAAACQwAAAAJDQAAAAkOAAAACQ8AAAAJEAAAAAkRAAAACRIAAAAJEwAAAAkUAAAADQ8FBAAAAAtQZW5TdHJva2VWMQQAAAAKQXR0cmlidXRlcwVUcmFjZQlTdGFydFRpbWUEVHlwZQQEAAQPUGVuQXR0cmlidXRlc1YxAgAAAApJbmtUcmFjZVYxAgAAABAMQWN0aW9uVHlwZVYxAgAAAAIAAAAJFQAAAAkWAAAAtUAAAAAAAAAF6f///wxBY3Rpb25UeXBlVjEBAAAAB3ZhbHVlX18ACAIAAAAAAAAAAQUAAAAEAAAACRgAAAAJGQAAAGmlAAAAAAAAAeb////p////AAAAAAEGAAAABAAAAAkbAAAACRwAAAD8rAAAAAAAAAHj////6f///wAAAAABBwAAAAQAAAAJHgAAAAkfAAAA1scAAAAAAAAB4P///+n///8AAAAAAQgAAAAEAAAACSEAAAAJIgAAAMzoAAAAAAAAAd3////p////AAAAAAEJAAAABAAAAAkkAAAACSUAAAD9HQEAAAAAAAHa////6f///wAAAAABCgAAAAQAAAAJJwAAAAkoAAAARSEBAAAAAAAB1////+n///8AAAAAAQsAAAAEAAAACSoAAAAJKwAAAAUtAQAAAAAAAdT////p////AAAAAAEMAAAABAAAAAktAAAACS4AAAAjPgEAAAAAAAHR////6f///wAAAAABDQAAAAQAAAAJMAAAAAkxAAAA0o0BAAAAAAABzv///+n///8AAAAAAQ4AAAAEAAAACTMAAAAJNAAAAImZAQAAAAAAAcv////p////AAAAAAEPAAAABAAAAAk2AAAACTcAAAADpwEAAAAAAAHI////6f///wAAAAABEAAAAAQAAAAJOQAAAAk6AAAAqq8BAAAAAAABxf///+n///8AAAAAAREAAAAEAAAACTwAAAAJPQAAAEe0AQAAAAAAAcL////p////AAAAAAESAAAABAAAAAk/AAAACUAAAACkuAEAAAAAAAG/////6f///wAAAAABEwAAAAQAAAAJQgAAAAlDAAAAsb0BAAAAAAABvP///+n///8AAAAABRQAAAANQ2xlYXJDYW52YXNWMQIAAAAJU3RhcnRUaW1lBFR5cGUABBAMQWN0aW9uVHlwZVYxAgAAAAIAAAD2HgIAAAAAAAG7////6f///wAAAAAFFQAAAA9QZW5BdHRyaWJ1dGVzVjEKAAAAB19jb2xvckEHX2NvbG9yUgdfY29sb3JHB19jb2xvckIKRml0VG9DdXJ2ZQZIZWlnaHQOSWdub3JlUHJlc3N1cmUNSXNIaWdobGlnaHRlcgVTaGFwZQVXaWR0aAAAAAAAAAAABAACAgICAQYBAQxCcnVzaFNoYXBlVjECAAAABgIAAAD/AJ5JAAAAAAAAACJAAAAFuv///wxCcnVzaFNoYXBlVjEBAAAAB3ZhbHVlX18ACAIAAAABAAAAAAAAAAAAIkAFFgAAAApJbmtUcmFjZVYxAwAAAA1MaXN0YDErX2l0ZW1zDExpc3RgMStfc2l6ZQ9MaXN0YDErX3ZlcnNpb24EAAAYU2hhcmVkLklua2luZy5JbmtQb2ludFtdAgAAAAgIAgAAAAlHAAAAwwAAAMMAAAABGAAAABUAAAD/AJ5JAAAAAAAAACJAAAABuP///7r///8BAAAAAAAAAAAAIkABGQAAABYAAAAJSQAAADUAAAA1AAAAARsAAAAVAAAA/wCeSQAAAAAAAAAiQAAAAbb///+6////AQAAAAAAAAAAACJAARwAAAAWAAAACUsAAAAzAAAAMwAAAAEeAAAAFQAAAP8AnkkAAAAAAAAAIkAAAAG0////uv///wEAAAAAAAAAAAAiQAEfAAAAFgAAAAlNAAAANQAAADUAAAABIQAAABUAAAD/AJ5JAAAAAAAAACJAAAABsv///7r///8BAAAAAAAAAAAAIkABIgAAABYAAAAJTwAAAHYAAAB2AAAAASQAAAAVAAAA/wCeSQAAAAAAAAAiQAAAAbD///+6////AQAAAAAAAAAAACJAASUAAAAWAAAACVEAAAABAAAAAQAAAAEnAAAAFQAAAP8AnkkAAAAAAAAAIkAAAAGu////uv///wEAAAAAAAAAAAAiQAEoAAAAFgAAAAlTAAAAPQAAAD0AAAABKgAAABUAAAD/AJ5JAAAAAAAAACJAAAABrP///7r///8BAAAAAAAAAAAAIkABKwAAABYAAAAJVQAAAMoAAADKAAAAAS0AAAAVAAAA/wCeSQAAAAAAAAAiQAAAAar///+6////AQAAAAAAAAAAACJAAS4AAAAWAAAACVcAAABDAAAAQwAAAAEwAAAAFQAAAP8AnkkAAAAAAAAAIkAAAAGo////uv///wEAAAAAAAAAAAAiQAExAAAAFgAAAAlZAAAAQQAAAEEAAAABMwAAABUAAAD/AJ5JAAAAAAAAACJAAAABpv///7r///8BAAAAAAAAAAAAIkABNAAAABYAAAAJWwAAAB4AAAAeAAAAATYAAAAVAAAA/wCeSQAAAAAAAAAiQAAAAaT///+6////AQAAAAAAAAAAACJAATcAAAAWAAAACV0AAAArAAAAKwAAAAE5AAAAFQAAAP8AnkkAAAAAAAAAIkAAAAGi////uv///wEAAAAAAAAAAAAiQAE6AAAAFgAAAAlfAAAAHQAAAB0AAAABPAAAABUAAAD/AJ5JAAAAAAAAACJAAAABoP///7r///8BAAAAAAAAAAAAIkABPQAAABYAAAAJYQAAADQAAAA0AAAAAT8AAAAVAAAA/wCeSQAAAAAAAAAiQAAAAZ7///+6////AQAAAAAAAAAAACJAAUAAAAAWAAAACWMAAABBAAAAQQAAAAFCAAAAFQAAAP8AnkkAAAAAAAAAIkAAAAGc////uv///wEAAAAAAAAAAAAiQAFDAAAAFgAAAAllAAAAKwAAACsAAAAHRwAAAAABAAAAAAEAAAQKSW5rUG9pbnRWMQI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NPQdJAAAAAAEAAABAAAAABApJbmtQb2ludFYxAgA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NCwdLAAAAAAEAAABAAAAABApJbmtQb2ludFYxAgA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0NB00AAAAAAQAAAEAAAAAECklua1BvaW50VjECAA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0LB08AAAAAAQAAAIAAAAAECklua1BvaW50VjECAA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NCgdRAAAAAAEAAAAEAAAABApJbmtQb2ludFYxAgAAAAk8AgAADQMHUwAAAAABAAAAQAAAAAQKSW5rUG9pbnRWMQIA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0DB1UAAAAAAQAAAAABAAAECklua1BvaW50VjECAA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NNgdXAAAAAAEAAACAAAAABApJbmtQb2ludFYxAgA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DT0HWQAAAAABAAAAgAAAAAQKSW5rUG9pbnRWMQIA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DT8HWwAAAAABAAAAIAAAAAQKSW5rUG9pbnRWMQIAAAAJyAMAAAnJAwAACcoDAAAJywMAAAnMAwAACc0DAAAJzgMAAAnPAwAACdADAAAJ0QMAAAnSAwAACdMDAAAJ1AMAAAnVAwAACdYDAAAJ1wMAAAnYAwAACdkDAAAJ2gMAAAnbAwAACdwDAAAJ3QMAAAneAwAACd8DAAAJ4AMAAAnhAwAACeIDAAAJ4wMAAAnkAwAACeUDAAANAgddAAAAAAEAAABAAAAABApJbmtQb2ludFYxAgA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DRUHXwAAAAABAAAAIAAAAAQKSW5rUG9pbnRWMQIAAAAJEQQAAAkSBAAACRMEAAAJFAQAAAkVBAAACRYEAAAJFwQAAAkYBAAACRkEAAAJGgQAAAkbBAAACRwEAAAJHQQAAAkeBAAACR8EAAAJIAQAAAkhBAAACSIEAAAJIwQAAAkkBAAACSUEAAAJJgQAAAknBAAACSgEAAAJKQQAAAkqBAAACSsEAAAJLAQAAAktBAAADQMHYQAAAAABAAAAQAAAAAQKSW5rUG9pbnRWMQIAAAAJLgQAAAkvBAAACTAEAAAJMQQAAAkyBAAACTMEAAAJNAQAAAk1BAAACTYEAAAJNwQAAAk4BAAACTkEAAAJOgQAAAk7BAAACTwEAAAJPQQAAAk+BAAACT8EAAAJQAQAAAlBBAAACUIEAAAJQwQAAAlEBAAACUUEAAAJRgQAAAlHBAAACUgEAAAJSQQAAAlKBAAACUsEAAAJTAQAAAlNBAAACU4EAAAJTwQAAAlQBAAACVEEAAAJUgQAAAlTBAAACVQEAAAJVQQAAAlWBAAACVcEAAAJWAQAAAlZBAAACVoEAAAJWwQAAAlcBAAACV0EAAAJXgQAAAlfBAAACWAEAAAJYQQAAA0MB2MAAAAAAQAAAIAAAAAECklua1BvaW50VjECA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0/B2UAAAAAAQAAAEAAAAAECklua1BvaW50VjECAAAACaMEAAAJpAQAAAmlBAAACaYEAAAJpwQAAAmoBAAACakEAAAJqgQAAAmrBAAACawEAAAJrQQAAAmuBAAACa8EAAAJsAQAAAmxBAAACbIEAAAJswQAAAm0BAAACbUEAAAJtgQAAAm3BAAACbgEAAAJuQQAAAm6BAAACbsEAAAJvAQAAAm9BAAACb4EAAAJvwQAAAnABAAACcEEAAAJwgQAAAnDBAAACcQEAAAJxQQAAAnGBAAACccEAAAJyAQAAAnJBAAACcoEAAAJywQAAAnMBAAACc0EAAANFQVmAAAACklua1BvaW50VjEEAAAAAVgBWQ5QcmVzc3VyZUZhY3RvcglUaW1lU3RhbXAAAAAABgYLEAIAAACge+AQx0dtP5oW4zDl1L0/AAAAPwAAAAAAAAAAAWcAAABmAAAAyNkzw8DkcT+aFuMw5dS9PwAAAD9tAAAAAAAAAAFoAAAAZgAAAKitfnNYp3s/mhbjMOXUvT8AAAA/bQAAAAAAAAABaQAAAGYAAACwKgrqQ5aHP5oW4zDl1L0/AAAAP30AAAAAAAAAAWoAAABmAAAASH8qzW2skD+aFuMw5dS9PwAAAD99AAAAAAAAAAFrAAAAZgAAADa3sUIoLpc/mhbjMOXUvT8AAAA/jAAAAAAAAAABbAAAAGYAAAAg7zi44q+dP5oW4zDl1L0/AAAAP4wAAAAAAAAAAW0AAABmAAAAgOFBND25oz+aFuMw5dS9PwAAAD+cAAAAAAAAAAFuAAAAZgAAAHBLZwyJmqg/mhbjMOXUvT8AAAA/nAAAAAAAAAABbwAAAGYAAADeKOWL8OOtP5oW4zDl1L0/AAAAP6wAAAAAAAAAAXAAAABmAAAA57xd2bnKsT+aFuMw5dS9PwAAAD+sAAAAAAAAAAFxAAAAZgAAAF3lyGx7o7Q/mhbjMOXUvT8AAAA/uwAAAAAAAAABcgAAAGYAAAAV1IcsL0i3P5oW4zDl1L0/AAAAP7sAAAAAAAAAAXMAAABmAAAAzMJG7OLsuT+aFuMw5dS9PwAAAD/LAAAAAAAAAAF0AAAAZgAAAISxBayWkbw/mhbjMOXUvT8AAAA/ywAAAAAAAAABdQAAAGYAAAB8ZhiYPAK/P5oW4zDl1L0/AAAAP9oAAAAAAAAAAXYAAABmAAAA2nA/WGqfwD+aFuMw5dS9PwAAAD/aAAAAAAAAAAF3AAAAZgAAAHaucmS2vcE/FO07Qi4Yvj8AAAA/6gAAAAAAAAABeAAAAGYAAAAS7KVwAtzCPxTtO0IuGL4/AAAAP+oAAAAAAAAAAXkAAABmAAAAENNWvzmswz+Mw5RTd1u+PwAAAD/6AAAAAAAAAAF6AAAAZgAAAO3W3fd3lsQ/jMOUU3dbvj8AAAA/+gAAAAAAAAABewAAAGYAAADrvY5Gr2bFP4zDlFN3W74/AAAAPwkBAAAAAAAAAXwAAABmAAAA6KQ/leY2xj+Mw5RTd1u+PwAAAD8JAQAAAAAAAAF9AAAAZgAAACZSRBAQ08Y/jMOUU3dbvj8AAAA/GQEAAAAAAAABfgAAAGYAAABk/0iLOW/HP4zDlFN3W74/AAAAPxkBAAAAAAAAAX8AAABmAAAA43KhMlXXxz+Mw5RTd1u+PwAAAD8pAQAAAAAAAAGAAAAAZgAAAGLm+dlwP8g/jMOUU3dbvj8AAAA/KQEAAAAAAAABgQAAAGYAAADAdihrk8HIP4zDlFN3W74/AAAAPzgBAAAAAAAAAYIAAABmAAAAP+qAEq8pyT+Mw5RTd1u+PwAAAD84AQAAAAAAAAGDAAAAZgAAAL1d2bnKkck/jMOUU3dbvj8AAAA/SAEAAAAAAAABhAAAAGYAAAA80TFh5vnJP4zDlFN3W74/AAAAP1cBAAAAAAAAAYUAAABmAAAAmmFg8gh8yj+Mw5RTd1u+PwAAAD9XAQAAAAAAAAGGAAAAZgAAABnVuJkk5Mo/jMOUU3dbvj8AAAA/bAEAAAAAAAABhwAAAGYAAAB3ZecqR2bLP4zDlFN3W74/AAAAP2wBAAAAAAAAAYgAAABmAAAA9tg/0mLOyz+Mw5RTd1u+PwAAAD98AQAAAAAAAAGJAAAAZgAAAFNpbmOFUMw/jMOUU3dbvj8AAAA/fAEAAAAAAAABigAAAGYAAADT3MYKobjMPxTtO0IuGL4/AAAAP3wBAAAAAAAAAYsAAABmAAAAUVAfsrwgzT8U7TtCLhi+PwAAAD+LAQAAAAAAAAGMAAAAZgAAAO+moW/Rbs0/FO07Qi4Yvj8AAAA/mwEAAAAAAAABjQAAAGYAAACP/SMt5rzNPxTtO0IuGL4/AAAAP5sBAAAAAAAAAY4AAABmAAAAD3F81AElzj8U7TtCLhi+PwAAAD+rAQAAAAAAAAGPAAAAZgAAAG0Bq2Ukp84/FO07Qi4Yvj8AAAA/qwEAAAAAAAABkAAAAGYAAAALWC0jOfXOPxTtO0IuGL4/AAAAP7oBAAAAAAAAAZEAAABmAAAAi8uFylRdzz8U7TtCLhi+PwAAAD+6AQAAAAAAAAGSAAAAZgAAAMl4ikV++c8/FO07Qi4Yvj8AAAA/ygEAAAAAAAABkwAAAGYAAAAEk0fg00rQPxTtO0IuGL4/AAAAP8oBAAAAAAAAAZQAAABmAAAAEvi0Euyl0D8U7TtCLhi+PwAAAD/ZAQAAAAAAAAGVAAAAZgAAALBON9AA9NA/FO07Qi4Yvj8AAAA/2QEAAAAAAAABlgAAAGYAAADAs6QCGU/RPxTtO0IuGL4/AAAAP+kBAAAAAAAAAZcAAABmAAAA7vs7SyqQ0T8U7TtCLhi+PwAAAD/pAQAAAAAAAAGYAAAAZgAAAB5E05M70dE/mhbjMOXUvT8AAAA/+QEAAAAAAAABmQAAAGYAAABub5TyRfjRP5oW4zDl1L0/AAAAPwgCAAAAAAAAAZoAAABmAAAAvJpVUVAf0j+aFuMw5dS9PwAAAD8IAgAAAAAAAAGbAAAAZgAAACypQMZTLNI/mhbjMOXUvT8AAAA/CAIAAAAAAAABnAAAAGYAAACctys7VznSP5oW4zDl1L0/AAAAPxgCAAAAAAAAAZ0AAABmAAAADMYWsFpG0j+aFuMw5dS9PwAAAD8YAgAAAAAAAAGeAAAAZgAAAHzUASVeU9I/mhbjMOXUvT8AAAA/KAIAAAAAAAABnwAAAGYAAABc8dcOZW3SP5oW4zDl1L0/AAAAPygCAAAAAAAAAaAAAABmAAAAzP/Cg2h60j+aFuMw5dS9PwAAAD9HAgAAAAAAAAGhAAAAZgAAADwOrvhrh9I/IkCKH5yRvT8AAAA/RwIAAAAAAAABogAAAGYAAACsHJltb5TSPyJAih+ckb0/AAAAP0cCAAAAAAAAAaMAAABmAAAAHCuE4nKh0j8iQIofnJG9PwAAAD9WAgAAAAAAAAGkAAAAZgAAAGpWRUF9yNI/IkCKH5yRvT8AAAA/4wUAAAAAAAABpQAAAGYAAADqyZ3omDDTPyJAih+ckb0/AAAAP+MFAAAAAAAAAaYAAABmAAAA2EvhBLil0z8U7TtCLhi+PwAAAD/yBQAAAAAAAAGnAAAAZgAAABb55X/hQdQ/jMOUU3dbvj8AAAA/8gUAAAAAAAABqAAAAGYAAADEtNVvDuvUPwSa7WTAnr4/AAAAPwIGAAAAAAAAAakAAABmAAAAcnDFXzuU1T8Emu1kwJ6+PwAAAD8SBgAAAAAAAAGqAAAAZgAAACAstU9oPdY/fHBGdgnivj8AAAA/EgYAAAAAAAABqwAAAGYAAACsBHspnADXP3xwRnYJ4r4/AAAAPxIGAAAAAAAAAawAAABmAAAAXMBqGcmp1z98cEZ2CeK+PwAAAD8hBgAAAAAAAAGtAAAAZgAAAAp8Wgn2Utg/fHBGdgnivj8AAAA/IQYAAAAAAAABrgAAAGYAAADYGnQPHOLYP3xwRnYJ4r4/AAAAPzEGAAAAAAAAAa8AAABmAAAAprmNFUJx2T98cEZ2CeK+PwAAAD8xBgAAAAAAAAGwAAAAZgAAAJQ70TFh5tk/fHBGdgnivj8AAAA/QQYAAAAAAAABsQAAAGYAAAASrynZfE7aP3xwRnYJ4r4/AAAAP1AGAAAAAAAAAbIAAABmAAAAkiKCgJi22j98cEZ2CeK+PwAAAD9QBgAAAAAAAAGzAAAAZgAAABCW2ie0Hts/fHBGdgnivj8AAAA/UAYAAAAAAAABtAAAAGYAAACw7FzlyGzbP3xwRnYJ4r4/AAAAP2AGAAAAAAAAAbUAAABmAAAAvlHKF+HH2z98cEZ2CeK+PwAAAD9vBgAAAAAAAAG2AAAAZgAAADzFIr/8L9w/fHBGdgnivj8AAAA/bwYAAAAAAAABtwAAAGYAAADcG6V8EX7cP3xwRnYJ4r4/AAAAP38GAAAAAAAAAbgAAABmAAAA6oASrynZ3D98cEZ2CeK+PwAAAD9/BgAAAAAAAAG5AAAAZgAAAIrXlGw+J90/fHBGdgnivj8AAAA/jwYAAAAAAAABugAAAGYAAAAIS+0TWo/dP3xwRnYJ4r4/AAAAP48GAAAAAAAAAbsAAABmAAAAOJOEXGvQ3T98cEZ2CeK+PwAAAD+eBgAAAAAAAAG8AAAAZgAAALYG3QOHON4/fHBGdgnivj8AAAA/ngYAAAAAAAABvQAAAGYAAADkTnRMmHneP3xwRnYJ4r4/AAAAP64GAAAAAAAAAb4AAABmAAAApIggIKat3j98cEZ2CeK+PwAAAD+uBgAAAAAAAAG/AAAAZgAAAPKz4X6w1N4/fHBGdgnivj8AAAA/vgYAAAAAAAABwAAAAGYAAADS0Ldot+7eP3xwRnYJ4r4/AAAAP74GAAAAAAAAAcEAAABmAAAAsu2NUr4I3z98cEZ2CeK+PwAAAD/NBgAAAAAAAAHCAAAAZgAAACT8eMfBFd8/fHBGdgnivj8AAAA//AYAAAAAAAABwwAAAGYAAACSCmQ8xSLfP3xwRnYJ4r4/AAAAP/wGAAAAAAAAAcQAAABmAAAAAhlPscgv3z98cEZ2CeK+PwAAAD8MBwAAAAAAAAHFAAAAZgAAAOI1JZvPSd8/fHBGdgnivj8AAAA/DAcAAAAAAAABxgAAAGYAAABSRBAQ01bfP3xwRnYJ4r4/AAAAPxsHAAAAAAAAAccAAABmAAAAEn684+CK3z98cEZ2CeK+PwAAAD8bBwAAAAAAAAHIAAAAZgAAAPKaks3npN8/fHBGdgnivj8AAAA/KwcAAAAAAAAByQAAAGYAAABAxlMs8svfP3xwRnYJ4r4/AAAAPysHAAAAAAAAAcoAAABmAAAAkPEUi/zy3z98cEZ2CeK+PwAAAD87BwAAAAAAAAHLAAAAZgAAAKiVYC+FE+A/fHBGdgnivj8AAAA/OwcAAAAAAAABzAAAAGYAAACHsjYZjC3gP3xwRnYJ4r4/AAAAP0oHAAAAAAAAAc0AAABmAAAAZ88MA5NH4D98cEZ2CeK+PwAAAD9aBwAAAAAAAAHOAAAAZgAAAEfs4uyZYeA/fHBGdgnivj8AAAA/WgcAAAAAAAABzwAAAGYAAACWF6RLpIjgP3xwRnYJ4r4/AAAAP2kHAAAAAAAAAdAAAABmAAAAdjR6Naui4D98cEZ2CeK+PwAAAD9pBwAAAAAAAAHRAAAAZgAAAI3Yxdkzw+A/fHBGdgnivj8AAAA/eQcAAAAAAAAB0gAAAGYAAAClfBF+vOPgP3xwRnYJ4r4/AAAAP3kHAAAAAAAAAdMAAABmAAAALC9Il0gR4T98cEZ2CeK+PwAAAD+JBwAAAAAAAAHUAAAAZgAAAHxaCfZSOOE/bh34mJtovz8AAAA/igcAAAAAAAAB1QAAAGYAAAADDUAP32XhP24d+JibaL8/AAAAP5kHAAAAAAAAAdYAAABmAAAAG7GLs2eG4T/o81Cq5Ku/PwAAAD+ZBwAAAAAAAAHXAAAAZgAAADJV11fwpuE/6PNQquSrvz8AAAA/qQcAAAAAAAAB2AAAAGYAAAC6Bw5xfNThP+jzUKrkq78/AAAAP6kHAAAAAAAAAdkAAABmAAAACTPPz4b74T/o81Cq5Ku/PwAAAD+5BwAAAAAAAAHaAAAAZgAAAFlekC6RIuI/Ysqpuy3vvz8AAAA/uQcAAAAAAAAB2wAAAGYAAABwAtzSGUPiP2LKqbst778/AAAAP8gHAAAAAAAAAdwAAABmAAAAwC2dMSRq4j9tUIFmOxnAPwAAAD/IBwAAAAAAAAHdAAAAZgAAAKBKcxsrhOI/bVCBZjsZwD8AAAA/2AcAAAAAAAAB3gAAAGYAAAC37r6/s6TiP6q7Le/fOsA/AAAAP9gHAAAAAAAAAd8AAABmAAAAlwuVqbq+4j+quy3v3zrAPwAAAD/nBwAAAAAAAAHgAAAAZgAAAD6h9dg/0uI/qrst7986wD8AAAA/5wcAAAAAAAAB4QAAAGYAAADmNlYIxeXiP+Ym2neEXMA/AAAAP/cHAAAAAAAAAeIAAABmAAAAVkVBfcjy4j/mJtp3hFzAPwAAAD/3BwAAAAAAAAHjAAAAZgAAADZiF2fPDOM/5ibad4RcwD8AAAA/BwgAAAAAAAAB5AAAAGYAAABNBmMLWC3jP+Ym2neEXMA/AAAAPwcIAAAAAAAAAeUAAABmAAAALSM59V5H4z/mJtp3hFzAPwAAAD8WCAAAAAAAAAHmAAAAZgAAAEXHhJnnZ+M/5ibad4RcwD8AAAA/FggAAAAAAAAB5wAAAGYAAACU8kX48Y7jP+Ym2neEXMA/AAAAPyYIAAAAAAAAAegAAABmAAAAUyzyy//C4z/mJtp3hFzAPwAAAD8mCAAAAAAAAAHpAAAAZgAAABNmnp8N9+M/5ibad4RcwD8AAAA/NggAAAAAAAAB6gAAAGYAAADSn0pzGyvkP+Ym2neEXMA/AAAAPzYIAAAAAAAAAesAAABmAAAAyWBsAatl5D/mJtp3hFzAPwAAAD9FCAAAAAAAAAHsAAAAZgAAAImaGNW4meQ/5ibad4RcwD8AAAA/RQgAAAAAAAAB7QAAAGYAAABI1MSoxs3kPyOShgApfsA/AAAAP1UIAAAAAAAAAe4AAABmAAAAz4b7wVL75D9e/TKJzZ/APwAAAD9VCAAAAAAAAAHvAAAAZgAAAI/Ap5VgL+U/m2jfEXLBwD8AAAA/ZAgAAAAAAAAB8AAAAGYAAAAWc96u7FzlP5to3xFywcA/AAAAP2QIAAAAAAAAAfEAAABmAAAA1ayKgvqQ5T+baN8RcsHAPwAAAD90CAAAAAAAAAHyAAAAZgAAAAX1IcsL0uU/19OLmhbjwD8AAAA/dAgAAAAAAAAB8wAAAGYAAAD8tUNZmwzmP9fTi5oW48A/AAAAP4QIAAAAAAAAAfQAAABmAAAAu+/vLKlA5j/X04uaFuPAPwAAAD+ECAAAAAAAAAH1AAAAZgAAAAsbsYuzZ+Y/19OLmhbjwD8AAAA/kwgAAAAAAAAB9gAAAGYAAABaRnLqvY7mP9fTi5oW48A/AAAAP6MIAAAAAAAAAfcAAABmAAAAOmNI1MSo5j/X04uaFuPAPwAAAD+jCAAAAAAAAAH4AAAAZgAAAFEHlHhNyeY/19OLmhbjwD8AAAA/swgAAAAAAAAB+QAAAGYAAAAxJGpiVOPmP9fTi5oW48A/AAAAP7MIAAAAAAAAAfoAAABmAAAAEUFATFv95j/X04uaFuPAPwAAAD/CCAAAAAAAAAH7AAAAZgAAALjWoHvgEOc/19OLmhbjwD8AAAA/wggAAAAAAAAB/AAAAGYAAADQeuwfaTHnP9fTi5oW48A/AAAAP9IIAAAAAAAAAf0AAABmAAAAQInXlGw+5z/X04uaFuPAPwAAAD/SCAAAAAAAAAH+AAAAZgAAALCXwglwS+c/19OLmhbjwD8AAAA/4QgAAAAAAAAB/wAAAGYAAABXLSM59V7nP9fTi5oW48A/AAAAP+EIAAAAAAAAAQABAABmAAAAj7SY83Zl5z/X04uaFuPAPwAAAD/xCAAAAAAAAAEBAQAAZgAAAMc7Dq74a+c/19OLmhbjwD8AAAA/8QgAAAAAAAABAgEAAGYAAAD/woNoenLnP9fTi5oW48A/AAAAPwEJAAAAAAAAAQMBAABmAAAAN0r5Ivx45z/X04uaFuPAPwAAAD8BCQAAAAAAAAEEAQAAZgAAAG/Rbt19f+c/19OLmhbjwD8AAAA/EAkAAAAAAAABBQEAAGYAAACnWOSX/4XnP9fTi5oW48A/AAAAPxAJAAAAAAAAAQYBAABmAAAA399ZUoGM5z/X04uaFuPAPwAAAD8gCQAAAAAAAAEHAQAAZgAAABdnzwwDk+c/19OLmhbjwD8AAAA/PwkAAAAAAAABCAEAAGYAAACHdbqBBqDnP9fTi5oW48A/AAAAP08JAAAAAAAAAQkBAABmAAAAwPwvPIim5z/X04uaFuPAPwAAAD9eCQAAAAAAAAEKAQAAZgAAAPaDpfYJrec/19OLmhbjwD8AAAA/XgkAAAAAAAABCwEAAGYAAACeGQYmj8DnP9fTi5oW48A/AAAAP24JAAAAAAAAAQwBAABmAAAARq9mVRTU5z/X04uaFuPAPwAAAD9uCQAAAAAAAAENAQAAZgAAACfMPD8b7uc/19OLmhbjwD8AAAA/fgkAAAAAAAABDgEAAGYAAAB19/2dJRXoP9fTi5oW48A/AAAAP34JAAAAAAAAAQ8BAABmAAAAVhTUhywv6D/X04uaFuPAPwAAAD+NCQAAAAAAAAEQAQAAZgAAADQxqnEzSeg/19OLmhbjwD8AAAA/jQkAAAAAAAABEQEAAGYAAADdxgqhuFzoP9fTi5oW48A/AAAAP50JAAAAAAAAARIBAABmAAAATdX1Fbxp6D/X04uaFuPAPwAAAD+dCQAAAAAAAAETAQAAZgAAAIVca9A9cOg/19OLmhbjwD8AAAA/rQkAAAAAAAABFAEAAGYAAAC94+CKv3boP9fTi5oW48A/AAAAP9sJAAAAAAAAARUBAABmAAAA9WpWRUF96D+baN8RcsHAPwAAAD/7CQAAAAAAAAEWAQAAZgAAAPVqVkVBfeg/Xv0yic2fwD8AAAA/tgoAAAAAAAABFwEAAGYAAAD1alZFQX3oPyOShgApfsA/AAAAP+UKAAAAAAAAARgBAABmAAAAvePgir926D8jkoYAKX7APwAAAD8UCwAAAAAAAAEZAQAAZgAAAL3j4Iq/dug/5ibad4RcwD8AAAA/MwsAAAAAAAABGgEAAGYAAACFXGvQPXDoP+Ym2neEXMA/AAAAP9ULAAAAAAAAARsBAABmAAAATdX1Fbxp6D/mJtp3hFzAPwAAAD/lCwAAAAAAAAEcAQAAZgAAABVOgFs6Y+g/5ibad4RcwD8AAAA/9QsAAAAAAAABHQEAAGYAAADdxgqhuFzoP6q7Le/fOsA/AAAAP/ULAAAAAAAAAR4BAABmAAAApT+V5jZW6D+quy3v3zrAPwAAAD/1CwAAAAAAAAEfAQAAZgAAAG24Hyy1T+g/qrst7986wD8AAAA/BAwAAAAAAAABIAEAAGYAAAA0MapxM0noP6q7Le/fOsA/AAAAPwQMAAAAAAAAASEBAABmAAAA/qk0t7FC6D+quy3v3zrAPwAAAD8UDAAAAAAAAAEiAQAAZgAAAMYiv/wvPOg/qrst7986wD8AAAA/JAwAAAAAAAABIwEAAGYAAABWFNSHLC/oP6q7Le/fOsA/AAAAPyQMAAAAAAAAASQBAABmAAAAHo1ezaoo6D+quy3v3zrAPwAAAD8kDAAAAAAAAAElAQAAZgAAAOYF6RIpIug/qrst7986wD8AAAA/MwwAAAAAAAABJgEAAGYAAACufnNYpxvoP6q7Le/fOsA/AAAAP0MMAAAAAAAAAScBAABmAAAAdff9nSUV6D+quy3v3zrAPwAAAD9SDAAAAAAAAAEoAQAAZgAAAD1wiOOjDug/qrst7986wD8AAAA/YgwAAAAAAAABKQEAAGYAAADefX9nSQXSPw58zE207+A/AAAAPwAAAAAAAAAAASoBAABmAAAA3n1/Z0kF0j/clvdvHfjgPwAAAD8vAAAAAAAAAAErAQAAZgAAAN59f2dJBdI/rLEikoYA4T8AAAA/PwAAAAAAAAABLAEAAGYAAABOjGrcTBLSP6yxIpKGAOE/AAAAPz8AAAAAAAAAAS0BAABmAAAAvJpVUVAf0j97zE207wjhPwAAAD9PAAAAAAAAAAEuAQAAZgAAAJy3KztXOdI/Sud41lgR4T8AAAA/TwAAAAAAAAABLwEAAGYAAAAMxhawWkbSPxkCpPjBGeE/AAAAP14AAAAAAAAAATABAABmAAAAXPHXDmVt0j/oHM8aKyLhPwAAAD9uAAAAAAAAAAExAQAAZgAAABwrhOJyodI/6BzPGisi4T8AAAA/bgAAAAAAAAABMgEAAGYAAAAqkPEUi/zSP+gczxorIuE/AAAAP24AAAAAAAAAATMBAABmAAAAqANKvKZk0z+4N/o8lCrhPwAAAD99AAAAAAAAAAE0AQAAZgAAAJiFjdjF2dM/h1IlX/0y4T8AAAA/fQAAAAAAAAABNQEAAGYAAABmJKfe62jUP4dSJV/9MuE/AAAAP40AAAAAAAAAATYBAABmAAAApNGrWRUF1T+HUiVf/TLhPwAAAD+NAAAAAAAAAAE3AQAAZgAAAFKNm0lCrtU/h1IlX/0y4T8AAAA/nQAAAAAAAAABOAEAAGYAAAAgLLVPaD3WP4dSJV/9MuE/AAAAP50AAAAAAAAAATkBAABmAAAA7srOVY7M1j+HUiVf/TLhPwAAAD+sAAAAAAAAAAE6AQAAZgAAALxp6Fu0W9c/h1IlX/0y4T8AAAA/vAAAAAAAAAABOwEAAGYAAAD6Fu3W3ffXP4dSJV/9MuE/AAAAP7wAAAAAAAAAATwBAABmAAAA6pgw8/xs2D+HUiVf/TLhPwAAAD/MAAAAAAAAAAE9AQAAZgAAAIjvsrARu9g/h1IlX/0y4T8AAAA/zAAAAAAAAAABPgEAAGYAAAAGYwtYLSPZP4dSJV/9MuE/AAAAP9sAAAAAAAAAAT8BAABmAAAAprmNFUJx2T+HUiVf/TLhPwAAAD/bAAAAAAAAAAFAAQAAZgAAAGbzOelPpdk/h1IlX/0y4T8AAAA/6wAAAAAAAAABQQEAAGYAAAC0HvtHWszZP4dSJV/9MuE/AAAAP+sAAAAAAAAAAUIBAABmAAAABEq8pmTz2T+HUiVf/TLhPwAAAD/6AAAAAAAAAAFDAQAAZgAAAFR1fQVvGto/h1IlX/0y4T8AAAA/+gAAAAAAAAABRAEAAGYAAAA0klPvdTTaP4dSJV/9MuE/AAAAPwoBAAAAAAAAAUUBAABmAAAA8sv/woNo2j+HUiVf/TLhPwAAAD8KAQAAAAAAAAFGAQAAZgAAANLo1ayKgto/h1IlX/0y4T8AAAA/GgEAAAAAAAABRwEAAGYAAACyBayWkZzaP1VtUIFmO+E/AAAAPykBAAAAAAAAAUgBAABmAAAAkiKCgJi22j9VbVCBZjvhPwAAAD8pAQAAAAAAAAFJAQAAZgAAAHI/WGqf0No/VW1QgWY74T8AAAA/OQEAAAAAAAABSgEAAGYAAADiTUPfot3aP1VtUIFmO+E/AAAAPzkBAAAAAAAAAUsBAABmAAAAwGoZyan32j8kiHujz0PhPwAAAD85AQAAAAAAAAFMAQAAZgAAADB5BD6tBNs/JIh7o89D4T8AAAA/SQEAAAAAAAABTQEAAGYAAACgh++ysBHbPySIe6PPQ+E/AAAAP2ABAAAAAAAAAU4BAABmAAAAEJbaJ7Qe2z8kiHujz0PhPwAAAD9/AQAAAAAAAAFPAQAAZgAAAICkxZy3K9s/JIh7o89D4T8AAAA/fwEAAAAAAAABUAEAAGYAAADQz4b7wVLbPySIe6PPQ+E/AAAAP48BAAAAAAAAAVEBAABmAAAAIPtHWsx52z8kiHujz0PhPwAAAD+eAQAAAAAAAAFSAQAAZgAAAG4mCbnWoNs/JIh7o89D4T8AAAA/ngEAAAAAAAABUwEAAGYAAAAuYLWM5NTbPySIe6PPQ+E/AAAAP54BAAAAAAAAAVQBAABmAAAAzLY3Svki3D8kiHujz0PhPwAAAD+uAQAAAAAAAAFVAQAAZgAAAPz+zpIKZNw/JIh7o89D4T8AAAA/vgEAAAAAAAABVgEAAGYAAAC8OHtmGJjcPySIe6PPQ+E/AAAAP74BAAAAAAAAAVcBAABmAAAAenInOibM3D8kiHujz0PhPwAAAD/NAQAAAAAAAAFYAQAAZgAAAFqP/SMt5tw/JIh7o89D4T8AAAA/zQEAAAAAAAABWQEAAGYAAAA6rNMNNADdPySIe6PPQ+E/AAAAP90BAAAAAAAAAVoBAABmAAAAGsmp9zoa3T8kiHujz0PhPwAAAD/dAQAAAAAAAAFbAQAAZgAAAIrXlGw+J90/JIh7o89D4T8AAAA/7AEAAAAAAAABXAEAAGYAAAD65X/hQTTdPySIe6PPQ+E/AAAAP/wBAAAAAAAAAV0BAABmAAAAavRqVkVB3T8kiHujz0PhPwAAAD9KAgAAAAAAAAFeAQAAZgAAAMEVf+1Q1uY/uDf6PJQq4T8AAAA/AAAAAAAAAAABXwEAAGYAAADBFX/tUNbmP4dSJV/9MuE/AAAAPwAAAAAAAAAAAWABAABmAAAAeBBNT+5E5z9VbVCBZjvhPwAAAD8vAAAAAAAAAAFhAQAAZgAAADdK+SL8eOc/VW1QgWY74T8AAAA/LwAAAAAAAAABYgEAAGYAAAAuCxuxi7PnP1VtUIFmO+E/AAAAPz4AAAAAAAAAAWMBAABmAAAAX1Oy+Zz05z9VbVCBZjvhPwAAAD8+AAAAAAAAAAFkAQAAZgAAADQxqnEzSeg/VW1QgWY74T8AAAA/TgAAAAAAAAABZQEAAGYAAADUhywvSJfoP1VtUIFmO+E/AAAAP14AAAAAAAAAAWYBAABmAAAAq2Ukp97r6D9VbVCBZjvhPwAAAD9eAAAAAAAAAAFnAQAAZgAAALrKkdn2Ruk/h1IlX/0y4T8AAAA/XgAAAAAAAAABaAEAAGYAAACRqIlRjZvpP7g3+jyUKuE/AAAAP20AAAAAAAAAAWkBAABmAAAAaIaBySPw6T+4N/o8lCrhPwAAAD9tAAAAAAAAAAFqAQAAZgAAAAfdA4c4Puo/uDf6PJQq4T8AAAA/fQAAAAAAAAABawEAAGYAAAAWQnG5UJnqP7g3+jyUKuE/AAAAP4wAAAAAAAAAAWwBAABmAAAAtZjzdmXn6j/oHM8aKyLhPwAAAD+MAAAAAAAAAAFtAQAAZgAAAFTvdTR6Nes/GQKk+MEZ4T8AAAA/nAAAAAAAAAABbgEAAGYAAAArzW2sEIrrP0rneNZYEeE/AAAAP5wAAAAAAAAAAW8BAABmAAAAyiPwaSXY6z9K53jWWBHhPwAAAD+sAAAAAAAAAAFwAQAAZgAAADHz/Gy4H+w/e8xNtO8I4T8AAAA/rAAAAAAAAAABcQEAAGYAAADQSX8qzW3sP9yW928d+OA/AAAAP7sAAAAAAAAAAXIBAABmAAAA/5EWc96u7D8OfMxNtO/gPwAAAD+7AAAAAAAAAAFzAQAAZgAAAPZSOAFu6ew/DnzMTbTv4D8AAAA/ywAAAAAAAAABdAEAAGYAAAC1jOTUex3tPz9hoStL5+A/AAAAP8sAAAAAAAAAAXUBAABmAAAAdcaQqIlR7T9wRnYJ4t7gPwAAAD/bAAAAAAAAAAF2AQAAZgAAAIxq3EwScu0/oCtL53jW4D8AAAA/2wAAAAAAAAABdwEAAGYAAABsh7I2GYztP6ArS+d41uA/AAAAP+oAAAAAAAAAAXgBAABmAAAA3JWdqxyZ7T+gK0vneNbgPwAAAD/qAAAAAAAAAAF5AQAAZgAAABQdE2aen+0/0RAgxQ/O4D8AAAA/+gAAAAAAAAABegEAAGYAAABMpIggIKbtP9EQIMUPzuA/AAAAPzgBAAAAAAAAAXsBAABmAAAAvLJzlSOz7T/RECDFD87gPwAAAD9IAQAAAAAAAAF8AQAAZgAAACvBXgonwO0/0RAgxQ/O4D8AAAA/WAEAAAAAAAABfQEAAGYAAADTVr85rNPtP9EQIMUPzuA/AAAAP1gBAAAAAAAAAX4BAABmAAAAe+wfaTHn7T/RECDFD87gPwAAAD9nAQAAAAAAAAF/AQAAZgAAAFsJ9lI4Ae4/0RAgxQ/O4D8AAAA/ZwEAAAAAAAABgAEAAGYAAAA6Jsw8PxvuP6ArS+d41uA/AAAAP3cBAAAAAAAAAYEBAABmAAAAUsoX4cc77j+gK0vneNbgPwAAAD93AQAAAAAAAAGCAQAAZgAAADHn7crOVe4/oCtL53jW4D8AAAA/hgEAAAAAAAABgwEAAGYAAABJizlvV3buP6ArS+d41uA/AAAAP4YBAAAAAAAAAYQBAABmAAAAYS+FE+CW7j+gK0vneNbgPwAAAD+GAQAAAAAAAAGFAQAAZgAAAAjF5UJlqu4/oCtL53jW4D8AAAA/lgEAAAAAAAABhgEAAGYAAAAgaTHn7cruP3BGdgni3uA/AAAAP6YBAAAAAAAAAYcBAABmAAAAAIYH0fTk7j9wRnYJ4t7gPwAAAD+mAQAAAAAAAAGIAQAAZgAAAKcbaAB6+O4/cEZ2CeLe4D8AAAA/tQEAAAAAAAABiQEAAGYAAABPscgv/wvvP3BGdgni3uA/AAAAP7UBAAAAAAAAAYoBAABmAAAA90YpX4Qf7z9wRnYJ4t7gPwAAAD/FAQAAAAAAAAGLAQAAZgAAAGdVFNSHLO8/P2GhK0vn4D8AAAA/xQEAAAAAAAABjAEAAGYAAADXY/9IiznvPz9hoStL5+A/AAAAP9UBAAAAAAAAAY0BAABmAAAADet0Aw1A7z8/YaErS+fgPwAAAD/VAQAAAAAAAAGOAQAAZgAAAEVy6r2ORu8/P2GhK0vn4D8AAAA/5AEAAAAAAAABjwEAAGYAAAB9+V94EE3vPz9hoStL5+A/AAAAP+QBAAAAAAAAAZABAABmAAAAtYDVMpJT7z8/YaErS+fgPwAAAD8DAgAAAAAAAAGRAQAAZgAAADefk/5Umss/3Jb3bx344D8AAAA/AAAAAAAAAAABkgEAAGYAAABXgr0UToDLP9yW928d+OA/AAAAPzgBAAAAAAAAAZMBAABmAAAAd2XnKkdmyz/clvdvHfjgPwAAAD9IAQAAAAAAAAGUAQAAZgAAAJhIEUFATMs/3Jb3bx344D8AAAA/SAEAAAAAAAABlQEAAGYAAAC4KztXOTLLP9yW928d+OA/AAAAP1cBAAAAAAAAAZYBAABmAAAA2A5lbTIYyz/clvdvHfjgPwAAAD9XAQAAAAAAAAGXAQAAZgAAAPnxjoMr/so/rLEikoYA4T8AAAA/ZwEAAAAAAAABmAEAAGYAAAAZ1biZJOTKP6yxIpKGAOE/AAAAP2cBAAAAAAAAAZkBAABmAAAAObjirx3Kyj+ssSKShgDhPwAAAD93AQAAAAAAAAGaAQAAZgAAAFqbDMYWsMo/rLEikoYA4T8AAAA/dwEAAAAAAAABmwEAAGYAAACaYWDyCHzKP6yxIpKGAOE/AAAAP4YBAAAAAAAAAZwBAABmAAAA2ye0HvtHyj+ssSKShgDhPwAAAD+WAQAAAAAAAAGdAQAAZgAAAPsK3jT0Lco/e8xNtO8I4T8AAAA/lgEAAAAAAAABngEAAGYAAAAc7gdL7RPKP0rneNZYEeE/AAAAP5YBAAAAAAAAAZ8BAABmAAAAXLRbd9/fyT9K53jWWBHhPwAAAD+lAQAAAAAAAAGgAQAAZgAAAJ16r6PRq8k/Sud41lgR4T8AAAA/pQEAAAAAAAABoQEAAGYAAADeQAPQw3fJP0rneNZYEeE/AAAAP7UBAAAAAAAAAaIBAABmAAAAHgdX/LVDyT8ZAqT4wRnhPwAAAD+1AQAAAAAAAAGjAQAAZgAAAD/qgBKvKck/GQKk+MEZ4T8AAAA/xQEAAAAAAAABpAEAAGYAAAB/sNQ+ofXIPxkCpPjBGeE/AAAAP9UBAAAAAAAAAaUBAABmAAAAoJP+VJrbyD8ZAqT4wRnhPwAAAD/kAQAAAAAAAAGmAQAAZgAAAOBZUoGMp8g/GQKk+MEZ4T8AAAA/5AEAAAAAAAABpwEAAGYAAAAhIKatfnPIPxkCpPjBGeE/AAAAP/QBAAAAAAAAAagBAABmAAAAgskj8GklyD8ZAqT4wRnhPwAAAD8EAgAAAAAAAAGpAQAAZgAAAMOPdxxc8cc/GQKk+MEZ4T8AAAA/BAIAAAAAAAABqgEAAGYAAAADVstITr3HPxkCpPjBGeE/AAAAPxMCAAAAAAAAAasBAABmAAAAheJyoTJVxz/oHM8aKyLhPwAAAD8TAgAAAAAAAAGsAQAAZgAAAMWoxs0kIcc/6BzPGisi4T8AAAA/IwIAAAAAAAABrQEAAGYAAAAGbxr6Fu3GP+gczxorIuE/AAAAPyMCAAAAAAAAAa4BAABmAAAARzVuJgm5xj/oHM8aKyLhPwAAAD8jAgAAAAAAAAGvAQAAZgAAAIf7wVL7hMY/6BzPGisi4T8AAAA/MgIAAAAAAAABsAEAAGYAAADopD+V5jbGP+gczxorIuE/AAAAP0ICAAAAAAAAAbEBAABmAAAASU6919HoxT/oHM8aKyLhPwAAAD9CAgAAAAAAAAGyAQAAZgAAAIoUEQTEtMU/6BzPGisi4T8AAAA/UgIAAAAAAAABswEAAGYAAADL2mQwtoDFP+gczxorIuE/AAAAP1ICAAAAAAAAAbQBAABmAAAAC6G4XKhMxT/oHM8aKyLhPwAAAD9hAgAAAAAAAAG1AQAAZgAAACyE4nKhMsU/6BzPGisi4T8AAAA/YQIAAAAAAAABtgEAAGYAAABMZwyJmhjFP+gczxorIuE/AAAAP3ECAAAAAAAAAbcBAABmAAAAa0o2n5P+xD/oHM8aKyLhPwAAAD+BAgAAAAAAAAG4AQAAZgAAAI0tYLWM5MQ/6BzPGisi4T8AAAA/rwIAAAAAAAABuQEAAGYAAACsEIrLhcrEP+gczxorIuE/AAAAP88CAAAAAAAAAboBAABmAAAAzPOz4X6wxD/oHM8aKyLhPwAAAD/+AgAAAAAAAAG7AQAAZgAAAO3W3fd3lsQ/uDf6PJQq4T8AAAA/DQMAAAAAAAABvAEAAGYAAAANugcOcXzEP7g3+jyUKuE/AAAAPw0DAAAAAAAAAb0BAABmAAAAToBbOmNIxD+4N/o8lCrhPwAAAD8dAwAAAAAAAAG+AQAAZgAAAI5Gr2ZVFMQ/uDf6PJQq4T8AAAA/LAMAAAAAAAABvwEAAGYAAADPDAOTR+DDP7g3+jyUKuE/AAAAPywDAAAAAAAAAcABAABmAAAAENNWvzmswz+4N/o8lCrhPwAAAD88AwAAAAAAAAHBAQAAZgAAAFCZqusreMM/uDf6PJQq4T8AAAA/PAMAAAAAAAABwgEAAGYAAABxfNQBJV7DP7g3+jyUKuE/AAAAP0wDAAAAAAAAAcMBAABmAAAAsUIoLhcqwz+4N/o8lCrhPwAAAD9MAwAAAAAAAAHEAQAAZgAAANIlUkQQEMM/uDf6PJQq4T8AAAA/WwMAAAAAAAABxQEAAGYAAADyCHxaCfbCP7g3+jyUKuE/AAAAP1sDAAAAAAAAAcYBAABmAAAA4+yZYWDy6D/FYcqpuy3fPwAAAD8AAAAAAAAAAAHHAQAAZgAAABt0Dxzi+Og/xWHKqbst3z8AAAA/igAAAAAAAAAByAEAAGYAAABT+4TWY//oP8Vhyqm7Ld8/AAAAP5oAAAAAAAAAAckBAABmAAAAi4L6kOUF6T/FYcqpuy3fPwAAAD+pAAAAAAAAAAHKAQAAZgAAAMMJcEtnDOk/xWHKqbst3z8AAAA/uQAAAAAAAAABywEAAGYAAAD7kOUF6RLpP8Vhyqm7Ld8/AAAAP8kAAAAAAAAAAcwBAABmAAAAMxhbwGoZ6T9jlyDujT7fPwAAAD/YAAAAAAAAAAHNAQAAZgAAAGuf0HrsH+k/Y5cg7o0+3z8AAAA/2AAAAAAAAAABzgEAAGYAAACjJkY1bibpP2OXIO6NPt8/AAAAP+gAAAAAAAAAAc8BAABmAAAA2q277+8s6T9jlyDujT7fPwAAAD/oAAAAAAAAAAHQAQAAZgAAAIJDHB91QOk/Y5cg7o0+3z8AAAA/9wAAAAAAAAAB0QEAAGYAAADyUQeUeE3pPwHNdjJgT98/AAAAP/cAAAAAAAAAAdIBAABmAAAAKtl8TvpT6T8BzXYyYE/fPwAAAD8HAQAAAAAAAAHTAQAAZgAAAGJg8gh8Wuk/Ac12MmBP3z8AAAA/BwEAAAAAAAAB1AEAAGYAAADSbt19f2fpPwHNdjJgT98/AAAAPxcBAAAAAAAAAdUBAABmAAAAQn3I8oJ06T8BzXYyYE/fPwAAAD8mAQAAAAAAAAHWAQAAZgAAAHkEPq0Ee+k/Ac12MmBP3z8AAAA/JgEAAAAAAAAB1wEAAGYAAACxi7NnhoHpPwHNdjJgT98/AAAAPzYBAAAAAAAAAdgBAABmAAAAIZqe3ImO6T+hAs12MmDfPwAAAD82AQAAAAAAAAHZAQAAZgAAAJGoiVGNm+k/oQLNdjJg3z8AAAA/RgEAAAAAAAAB2gEAAGYAAADJL/8LD6LpP6ECzXYyYN8/AAAAP0YBAAAAAAAAAdsBAABmAAAAOT7qgBKv6T+hAs12MmDfPwAAAD9VAQAAAAAAAAHcAQAAZgAAAKlM1fUVvOk/oQLNdjJg3z8AAAA/VQEAAAAAAAAB3QEAAGYAAABQ4jUlm8/pP6ECzXYyYN8/AAAAP2UBAAAAAAAAAd4BAABmAAAAiGmr3xzW6T+hAs12MmDfPwAAAD90AQAAAAAAAAHfAQAAZgAAADD/Cw+i6ek/oQLNdjJg3z8AAAA/dAEAAAAAAAAB4AEAAGYAAACgDfeDpfbpP6ECzXYyYN8/AAAAP3QBAAAAAAAAAeEBAABmAAAASKNXsyoK6j+hAs12MmDfPwAAAD+EAQAAAAAAAAHiAQAAZgAAALexQiguF+o/oQLNdjJg3z8AAAA/lAEAAAAAAAAB4wEAAGYAAAAnwC2dMSTqP6ECzXYyYN8/AAAAP5QBAAAAAAAAAeQBAABmAAAAz1WOzLY36j+hAs12MmDfPwAAAD+UAQAAAAAAAAHlAQAAZgAAAAfdA4c4Puo/PTgjuwRx3z8AAAA/owEAAAAAAAAB5gEAAGYAAAA/ZHlBukTqPz04I7sEcd8/AAAAP6MBAAAAAAAAAecBAABmAAAAr3Jktr1R6j89OCO7BHHfPwAAAD+zAQAAAAAAAAHoAQAAZgAAAB+BTyvBXuo/PTgjuwRx3z8AAAA/swEAAAAAAAAB6QEAAGYAAACOjzqgxGvqPz04I7sEcd8/AAAAP8MBAAAAAAAAAeoBAABmAAAAxhawWkZy6j89OCO7BHHfPwAAAD/SAQAAAAAAAAHrAQAAZgAAAG6sEIrLheo/2215/9aB3z8AAAA/0gEAAAAAAAAB7AEAAGYAAAAWQnG5UJnqP9ttef/Wgd8/AAAAP+IBAAAAAAAAAe0BAABmAAAAhlBcLlSm6j95o89DqZLfPwAAAD/iAQAAAAAAAAHuAQAAZgAAAPVeR6NXs+o/eaPPQ6mS3z8AAAA/8QEAAAAAAAAB7wEAAGYAAADVex2NXs3qPxfZJYh7o98/AAAAP/EBAAAAAAAAAfABAABmAAAAtZjzdmXn6j+3DnzMTbTfPwAAAD8BAgAAAAAAAAHxAQAAZgAAAF0uVKbq+uo/tw58zE203z8AAAA/AQIAAAAAAAAB8gEAAGYAAAB00p9KcxvrP1VE0hAgxd8/AAAAPxECAAAAAAAAAfMBAABmAAAAjHbr7vs76z/zeShV8tXfPwAAAD8RAgAAAAAAAAH0AQAAZgAAANuhrE0GY+s/83koVfLV3z8AAAA/IAIAAAAAAAAB9QEAAGYAAACDNw19i3brP/N5KFXy1d8/AAAAPyACAAAAAAAAAfYBAABmAAAAY1TjZpKQ6z/zeShV8tXfPwAAAD8wAgAAAAAAAAH3AQAAZgAAAHr4Lgsbses/ka9+mcTm3z8AAAA/MAIAAAAAAAAB+AEAAGYAAABaFQX1IcvrPzHl1N2W998/AAAAPzsCAAAAAAAAAfkBAABmAAAAAqtlJKfe6z8x5dTdlvffPwAAAD87AgAAAAAAAAH6AQAAZgAAAHG5UJmq6+s/Z40VkTQE4D8AAAA/SgIAAAAAAAAB+wEAAGYAAADhxzsOrvjrP2eNFZE0BOA/AAAAP0oCAAAAAAAAAfwBAABmAAAAUdYmg7EF7D9njRWRNATgPwAAAD9aAgAAAAAAAAH9AQAAZgAAAIldnD0zDOw/Z40VkTQE4D8AAAA/WgIAAAAAAAAB/gEAAGYAAADB5BH4tBLsP2eNFZE0BOA/AAAAP2kCAAAAAAAAAf8BAABmAAAA+WuHsjYZ7D9njRWRNATgPwAAAD9pAgAAAAAAAAEAAgAAZgAAADHz/Gy4H+w/Z40VkTQE4D8AAAA/eQIAAAAAAAABAQIAAGYAAABpenInOibsP2eNFZE0BOA/AAAAP4kCAAAAAAAAAQICAABmAAAAoQHo4bss7D9njRWRNATgPwAAAD+JAgAAAAAAAAEDAgAAZgAAABAQ01a/Oew/NqhAs50M4D8AAAA/mAIAAAAAAAABBAIAAGYAAABIl0gRQUDsPzaoQLOdDOA/AAAAP6gCAAAAAAAAAQUCAABmAAAAuKUzhkRN7D82qECznQzgPwAAAD+oAgAAAAAAAAEGAgAAZgAAACi0HvtHWuw/BMNr1QYV4D8AAAA/uAIAAAAAAAABBwIAAGYAAAAI0fTkTnTsPwTDa9UGFeA/AAAAP7gCAAAAAAAAAQgCAABmAAAAH3VAideU7D8Ew2vVBhXgPwAAAD/HAgAAAAAAAAEJAgAAZgAAADcZjC1gtew/BMNr1QYV4D8AAAA/xwIAAAAAAAABCgIAAGYAAABOvdfR6NXsPwTDa9UGFeA/AAAAP9cCAAAAAAAAAQsCAABmAAAALtqtu+/v7D8Ew2vVBhXgPwAAAD/XAgAAAAAAAAEMAgAAZgAAALWM5NR7He0/BMNr1QYV4D8AAAA/5gIAAAAAAAABDQIAAGYAAADNMDB5BD7tPwTDa9UGFeA/AAAAP+YCAAAAAAAAAQ4CAABmAAAA5dR7HY1e7T8Ew2vVBhXgPwAAAD/2AgAAAAAAAAEPAgAAZgAAAGyHsjYZjO0/092W928d4D8AAAA/9gIAAAAAAAABEAIAAGYAAAC8snOVI7PtP9PdlvdvHeA/AAAAPwYDAAAAAAAAARECAABmAAAAQ2Wqrq/g7T/T3Zb3bx3gPwAAAD8GAwAAAAAAAAESAgAAZgAAAFsJ9lI4Ae4/o/jBGdkl4D8AAAA/FQMAAAAAAAABEwIAAGYAAADiuyxsxC7uP6P4wRnZJeA/AAAAPxUDAAAAAAAAARQCAABmAAAAMeftys5V7j+j+MEZ2SXgPwAAAD8lAwAAAAAAAAEVAgAAZgAAAEmLOW9Xdu4/o/jBGdkl4D8AAAA/JQMAAAAAAAABFgIAAGYAAABhL4UT4JbuP6P4wRnZJeA/AAAAPzUDAAAAAAAAARcCAABmAAAACMXlQmWq7j+j+MEZ2SXgPwAAAD81AwAAAAAAAAEYAgAAZgAAALBaRnLqve4/o/jBGdkl4D8AAAA/RAMAAAAAAAABGQIAAGYAAAAgaTHn7cruP6P4wRnZJeA/AAAAP0QDAAAAAAAAARoCAABmAAAAWPCmoW/R7j+j+MEZ2SXgPwAAAD9UAwAAAAAAAAEbAgAAZgAAAJB3HFzx1+4/o/jBGdkl4D8AAAA/VAMAAAAAAAABHAIAAGYAAAAAhgfR9OTuP6P4wRnZJeA/AAAAP2MDAAAAAAAAAR0CAABmAAAAOA19i3br7j+j+MEZ2SXgPwAAAD9jAwAAAAAAAAEeAgAAZgAAAG+U8kX48e4/092W928d4D8AAAA/cwMAAAAAAAABHwIAAGYAAACnG2gAevjuP9PdlvdvHeA/AAAAP4MDAAAAAAAAASACAABmAAAA36Lduvv+7j/T3Zb3bx3gPwAAAD+iAwAAAAAAAAEhAgAAZgAAABcqU3V9Be8/092W928d4D8AAAA/sgMAAAAAAAABIgIAAGYAAAAXKlN1fQXvPwTDa9UGFeA/AAAAP8EDAAAAAAAAASMCAABmAAAAT7HIL/8L7z8Ew2vVBhXgPwAAAD/RAwAAAAAAAAEkAgAAZgAAAIc4PuqAEu8/BMNr1QYV4D8AAAA/8AMAAAAAAAABJQIAAGYAAAC/v7OkAhnvPwTDa9UGFeA/AAAAP/ADAAAAAAAAASYCAABmAAAA90YpX4Qf7z8Ew2vVBhXgPwAAAD/wAwAAAAAAAAEnAgAAZgAAAC/OnhkGJu8/BMNr1QYV4D8AAAA/AAQAAAAAAAABKAIAAGYAAABnVRTUhyzvPwTDa9UGFeA/AAAAPw8EAAAAAAAAASkCAABmAAAAn9yJjgkz7z8Ew2vVBhXgPwAAAD8fBAAAAAAAAAEqAgAAZgAAAEVy6r2ORu8/BMNr1QYV4D8AAAA/HwQAAAAAAAABKwIAAGYAAAC1gNUyklPvPwTDa9UGFeA/AAAAPy8EAAAAAAAAASwCAABmAAAAJY/Ap5Vg7z8Ew2vVBhXgPwAAAD8vBAAAAAAAAAEtAgAAZgAAAJWdqxyZbe8/BMNr1QYV4D8AAAA/PgQAAAAAAAABLgIAAGYAAAAFrJaRnHrvPwTDa9UGFeA/AAAAPz4EAAAAAAAAAS8CAABmAAAAdbqBBqCH7z8Ew2vVBhXgPwAAAD9OBAAAAAAAAAEwAgAAZgAAAOXIbHujlO8/BMNr1QYV4D8AAAA/TgQAAAAAAAABMQIAAGYAAABV11fwpqHvPwTDa9UGFeA/AAAAP08EAAAAAAAAATICAABmAAAAjV7Nqiio7z8Ew2vVBhXgPwAAAD9PBAAAAAAAAAEzAgAAZgAAAP1suB8ste8/BMNr1QYV4D8AAAA/XwQAAAAAAAABNAIAAGYAAAA19C3arbvvPzaoQLOdDOA/AAAAP18EAAAAAAAAATUCAABmAAAAbXujlC/C7z82qECznQzgPwAAAD9vBAAAAAAAAAE2AgAAZgAAAKUCGU+xyO8/NqhAs50M4D8AAAA/fgQAAAAAAAABNwIAAGYAAADdiY4JM8/vPzaoQLOdDOA/AAAAP44EAAAAAAAAATgCAABmAAAAExEExLTV7z82qECznQzgPwAAAD+eBAAAAAAAAAE5AgAAZgAAAEuYeX423O8/NqhAs50M4D8AAAA/rQQAAAAAAAABOgIAAGYAAABLmHl+NtzvP2eNFZE0BOA/AAAAP60EAAAAAAAAATsCAABmAAAAgx/vOLji7z9njRWRNATgPwAAAD+9BAAAAAAAAAE8AgAAZgAAAAJu6YwhUaM/Jix0Zekc5z8AAAA/AAAAAAAAAAABPQIAAGYAAAB2fQVvGvqmP7rb8v6tA+c/AAAAPwAAAAAAAAAAAT4CAABmAAAA9PBdFjZipz+62/L+rQPnPwAAAD9uAAAAAAAAAAE/AgAAZgAAAHJktr1Ryqc/utvy/q0D5z8AAAA/bgAAAAAAAAABQAIAAGYAAADw1w5lbTKoP+rAx9xE++Y/AAAAP30AAAAAAAAAAUECAABmAAAAcEtnDImaqD/qwMfcRPvmPwAAAD99AAAAAAAAAAFCAgAAZgAAAO6+v7OkAqk/6sDH3ET75j8AAAA/jQAAAAAAAAABQwIAAGYAAABsMhhbwGqpP+rAx9xE++Y/AAAAP5wAAAAAAAAAAUQCAABmAAAAahnJqfc6qj/qwMfcRPvmPwAAAD+cAAAAAAAAAAFFAgAAZgAAAGgAevguC6s/6sDH3ET75j8AAAA/rAAAAAAAAAABRgIAAGYAAABk5ypHZturPxumnLrb8uY/AAAAP6wAAAAAAAAAAUcCAABmAAAA3ijli/DjrT8bppy62/LmPwAAAD+8AAAAAAAAAAFIAgAAZgAAANj2RilfhK8/G6acutvy5j8AAAA/vAAAAAAAAAABSQIAAGYAAADr7vs7SyqwP0yLcZhy6uY/AAAAP8sAAAAAAAAAAUoCAABmAAAA6NWsioL6sD9Mi3GYcurmPwAAAD/LAAAAAAAAAAFLAgAAZgAAACeDsQWslrE/TItxmHLq5j8AAAA/2wAAAAAAAAABTAIAAGYAAAAlamJU42ayP0yLcZhy6uY/AAAAP9sAAAAAAAAAAU0CAABmAAAA4Yq/dihrsz9Mi3GYcurmPwAAAD/rAAAAAAAAAAFOAgAAZgAAAN9xcMVfO7Q/TItxmHLq5j8AAAA/6wAAAAAAAAABTwIAAGYAAACbks3npD+1P0yLcZhy6uY/AAAAP/oAAAAAAAAAAVACAABmAAAAmXl+NtwPtj9Mi3GYcurmPwAAAD/6AAAAAAAAAAFRAgAAZgAAAFWa21ghFLc/TItxmHLq5j8AAAA/CgEAAAAAAAABUgIAAGYAAABGBAExbfW7P0yLcZhy6uY/AAAAPykBAAAAAAAAAVMCAABmAAAAQuuxf6TFvD9Mi3GYcurmPwAAAD8zAQAAAAAAAAFUAgAAZgAAAL5Fu3X3/b0/TItxmHLq5j8AAAA/MwEAAAAAAAABVQIAAGYAAAC8LGzELs6+P0yLcZhy6uY/AAAAP0IBAAAAAAAAAVYCAABmAAAA+tlwP1hqvz9Mi3GYcurmPwAAAD9SAQAAAAAAAAFXAgAAZgAAAHvgEMdHHcA/TItxmHLq5j8AAAA/UgEAAAAAAAABWAIAAGYAAADacD9Yap/APxumnLrb8uY/AAAAP2IBAAAAAAAAAVkCAABmAAAAGB5E05M7wT8bppy62/LmPwAAAD9iAQAAAAAAAAFaAgAAZgAAAJaRnHqvo8E/6sDH3ET75j8AAAA/YgEAAAAAAAABWwIAAGYAAAAVBfUhywvCP7rb8v6tA+c/AAAAP3EBAAAAAAAAAVwCAABmAAAAlHhNyeZzwj+62/L+rQPnPwAAAD9xAQAAAAAAAAFdAgAAZgAAABLspXAC3MI/iPYdIRcM5z8AAAA/gQEAAAAAAAABXgIAAGYAAACxQiguFyrDP4j2HSEXDOc/AAAAP5ABAAAAAAAAAV8CAABmAAAAUJmq6yt4wz9XEUlDgBTnPwAAAD+QAQAAAAAAAAFgAgAAZgAAAO/vLKlAxsM/VxFJQ4AU5z8AAAA/oAEAAAAAAAABYQIAAGYAAABuY4VQXC7EP1cRSUOAFOc/AAAAP6ABAAAAAAAAAWICAABmAAAALZ0xJGpixD9XEUlDgBTnPwAAAD+wAQAAAAAAAAFjAgAAZgAAAO3W3fd3lsQ/Jix0Zekc5z8AAAA/sAEAAAAAAAABZAIAAGYAAADM87PhfrDEP/ZGn4dSJec/AAAAP78BAAAAAAAAAWUCAABmAAAArBCKy4XKxD/2Rp+HUiXnPwAAAD+/AQAAAAAAAAFmAgAAZgAAAI0tYLWM5MQ/9kafh1Il5z8AAAA/zwEAAAAAAAABZwIAAGYAAABrSjafk/7EP/ZGn4dSJec/AAAAP98BAAAAAAAAAWgCAABmAAAATGcMiZoYxT/2Rp+HUiXnPwAAAD/fAQAAAAAAAAFpAgAAZgAAACyE4nKhMsU/9kafh1Il5z8AAAA/7gEAAAAAAAABagIAAGYAAAALobhcqEzFP/ZGn4dSJec/AAAAP+4BAAAAAAAAAWsCAABmAAAAy9pkMLaAxT/2Rp+HUiXnPwAAAD/+AQAAAAAAAAFsAgAAZgAAAKr3Ohq9msU/9kafh1Il5z8AAAA//gEAAAAAAAABbQIAAGYAAABqMeftys7FP/ZGn4dSJec/AAAAPw0CAAAAAAAAAW4CAABmAAAAKWuTwdgCxj/2Rp+HUiXnPwAAAD8NAgAAAAAAAAFvAgAAZgAAAMjBFX/tUMY/9kafh1Il5z8AAAA/HQIAAAAAAAABcAIAAGYAAABnGJg8Ap/GP/ZGn4dSJec/AAAAPx0CAAAAAAAAAXECAABmAAAABm8a+hbtxj/2Rp+HUiXnPwAAAD8tAgAAAAAAAAFyAgAAZgAAAMWoxs0kIcc/xWHKqbst5z8AAAA/LQIAAAAAAAABcwIAAGYAAACF4nKhMlXHP8Vhyqm7Lec/AAAAPzwCAAAAAAAAAXQCAABmAAAAJDn1Xkejxz/FYcqpuy3nPwAAAD88AgAAAAAAAAF1AgAAZgAAAANWy0hOvcc/xWHKqbst5z8AAAA/TAIAAAAAAAABdgIAAGYAAADjcqEyVdfHP8Vhyqm7Lec/AAAAP0wCAAAAAAAAAXcCAABmAAAAw493HFzxxz/FYcqpuy3nPwAAAD9cAgAAAAAAAAF4AgAAZgAAAKKsTQZjC8g/xWHKqbst5z8AAAA/XAIAAAAAAAABeQIAAGYAAACirE0GYwvIP5R89cskNuc/AAAAP2gFAAAAAAAAAXoCAABmAAAAfjbcD5ba5z+baN8RcsHAPwAAAD8AAAAAAAAAAAF7AgAAZgAAALe9UcoX4ec/m2jfEXLBwD8AAAA/TgAAAAAAAAABfAIAAGYAAAAnzDw/G+7nP5to3xFywcA/AAAAP14AAAAAAAAAAX0CAABmAAAAzWGdbqAB6D+baN8RcsHAPwAAAD9eAAAAAAAAAAF+AgAAZgAAAHX3/Z0lFeg/Xv0yic2fwD8AAAA/bgAAAAAAAAABfwIAAGYAAAAejV7NqijoPyOShgApfsA/AAAAP24AAAAAAAAAAYACAABmAAAAjptJQq416D/mJtp3hFzAPwAAAD99AAAAAAAAAAGBAgAAZgAAAP6pNLexQug/bVCBZjsZwD8AAAA/fQAAAAAAAAABggIAAGYAAAClP5XmNlboP2LKqbst778/AAAAP40AAAAAAAAAAYMCAABmAAAAFU6AWzpj6D/2Rp+HUiW/PwAAAD+NAAAAAAAAAAGEAgAAZgAAAIVca9A9cOg/BJrtZMCevj8AAAA/nAAAAAAAAAABhQIAAGYAAAC94+CKv3boPxTtO0IuGL4/AAAAP5wAAAAAAAAAAYYCAABmAAAA9WpWRUF96D+oaTEOU069PwAAAD+sAAAAAAAAAAGHAgAAZgAAAC3yy//Cg+g/MJPY/AkLvT8AAAA/rAAAAAAAAAABiAIAAGYAAABleUG6RIroP8QPzsguQbw/AAAAP7wAAAAAAAAAAYkCAABmAAAAZXlBukSK6D9KOXW35f27PwAAAD+8AAAAAAAAAAGKAgAAZgAAAGV5QbpEiug/4LVqgwo0uz8AAAA/ywAAAAAAAAABiwIAAGYAAABleUG6RIroP3YyYE8varo/AAAAP8sAAAAAAAAAAYwCAABmAAAAZXlBukSK6D+Eha4sneO5PwAAAD/bAAAAAAAAAAGNAgAAZgAAAGV5QbpEiug/GgKk+MEZuT8AAAA/2wAAAAAAAAABjgIAAGYAAABleUG6RIroP65+mcTmT7g/AAAAP+sAAAAAAAAAAY8CAABmAAAALfLL/8KD6D/KJDZ/wkK3PwAAAD/6AAAAAAAAAAGQAgAAZgAAAL3j4Iq/dug/6MrSOZ41tj8AAAA/+gAAAAAAAAABkQIAAGYAAAAVToBbOmPoP3xHyAXDa7U/AAAAP/oAAAAAAAAAAZICAABmAAAApT+V5jZW6D+a7WTAnl60PwAAAD8KAQAAAAAAAAGTAgAAZgAAADQxqnEzSeg/LmpajMOUsz8AAAA/CgEAAAAAAAABlAIAAGYAAADGIr/8LzzoP8TmT1joyrI/AAAAPxkBAAAAAAAAAZUCAABmAAAAVhTUhywv6D/SOZ41VkSyPwAAAD8pAQAAAAAAAAGWAgAAZgAAAB6NXs2qKOg/WmNFJA0Bsj8AAAA/KQEAAAAAAAABlwIAAGYAAACufnNYpxvoP+7fOvAxN7E/AAAAPzkBAAAAAAAAAZgCAABmAAAAPXCI46MO6D92CeLe6POwPwAAAD85AQAAAAAAAAGZAgAAZgAAAAXpEikiCOg/hFwwvFZtsD8AAAA/SAEAAAAAAAABmgIAAGYAAACV2ie0HvvnPyNf/TKJza8/AAAAP0gBAAAAAAAAAZsCAABmAAAAJ8w8Pxvu5z9PWOjK0jmuPwAAAD9YAQAAAAAAAAGcAgAAZgAAAH423A+W2uc/a/6Eha4srT8AAAA/WAEAAAAAAAABnQIAAGYAAAAOKPGaks3nP4mkIUCKH6w/AAAAP2gBAAAAAAAAAZ4CAABmAAAAnhkGJo/A5z+lSr76ZRKrPwAAAD9oAQAAAAAAAAGfAgAAZgAAAC4LG7GLs+c/v/BatUEFqj8AAAA/dwEAAAAAAAABoAIAAGYAAADA/C88iKbnP92W928d+Kg/AAAAP3cBAAAAAAAAAaECAABmAAAAF2fPDAOT5z8HkOIHZ2SnPwAAAD+HAQAAAAAAAAGiAgAAZgAAAKdY5Jf/hec/IzZ/wkJXpj8AAAA/hwEAAAAAAAABowIAAGYAAAD/woNoenLnP08valqMw6Q/AAAAP5YBAAAAAAAAAaQCAABmAAAAj7SY83Zl5z95KFXy1S+jPwAAAD+WAQAAAAAAAAGlAgAAZgAAAOgeOMTxUec/pCFAih+coT8AAAA/pgEAAAAAAAABpgIAAGYAAAB4EE1P7kTnP7N0jmeNFaE/AAAAP6YBAAAAAAAAAacCAABmAAAAQInXlGw+5z/OGisiaQigPwAAAD+wAQAAAAAAAAGoAgAAZgAAAAgCYtrqN+c/utvy/q0Dnz8AAAA/sAEAAAAAAAABqQIAAGYAAADQeuwfaTHnP9aBj7mJ9p0/AAAAP78BAAAAAAAAAaoCAABmAAAAmPN2Zecq5z/WgY+5ifadPwAAAD/PAQAAAAAAAAGrAgAAZgAAAJjzdmXnKuc/9CcsdGXpnD8AAAA/3wEAAAAAAAABrAIAAGYAAABgbAGrZSTnP/QnLHRl6Zw/AAAAP98BAAAAAAAAAa0CAABmAAAAYGwBq2Uk5z8OzsguQdybPwAAAD/fAQAAAAAAAAGuAgAAZgAAACjli/DjHec/KnRl6RzPmj8AAAA/7gEAAAAAAAABrwIAAGYAAAC41qB74BDnP0gaAqT4wZk/AAAAP+4BAAAAAAAAAbACAABmAAAAgU8rwV4K5z9kwJ5e1LSYPwAAAD/+AQAAAAAAAAGxAgAAZgAAAEnItQbdA+c/gmY7GbCnlz8AAAA//gEAAAAAAAABsgIAAGYAAADZucqR2fbmP54M2NOLmpY/AAAAPw0CAAAAAAAAAbMCAABmAAAAoTJV11fw5j+4snSOZ42VPwAAAD8dAgAAAAAAAAG0AgAAZgAAADEkamJU4+Y/1lgRSUOAlD8AAAA/HQIAAAAAAAABtQIAAGYAAADBFX/tUNbmP/L+rQMfc5M/AAAAPy0CAAAAAAAAAbYCAABmAAAAiY4JM8/P5j8QpUq++mWSPwAAAD8tAgAAAAAAAAG3AgAAZgAAAFEHlHhNyeY/EKVKvvplkj8AAAA/PAIAAAAAAAABuAIAAGYAAAAZgB6+y8LmPxClSr76ZZI/AAAAPzwCAAAAAAAAAbkCAABmAAAAGYAevsvC5j8sS+d41liRPwAAAD9MAgAAAAAAAAG6AgAAZgAAAOL4qANKvOY/LEvneNZYkT8AAAA/XAIAAAAAAAABuwIAAGYAAACqcTNJyLXmPyxL53jWWJE/AAAAP2sCAAAAAAAAAbwCAABmAAAAcuq9jkav5j9G8YMzskuQPwAAAD9rAgAAAAAAAAG9AgAAZgAAAMpUXV/Bm+Y/RvGDM7JLkD8AAAA/ewIAAAAAAAABvgIAAGYAAABaRnLqvY7mP8guQdwbfY4/AAAAP3sCAAAAAAAAAb8CAABmAAAAsrARuzh75j8Ae3pR02KMPwAAAD+KAgAAAAAAAAHAAgAAZgAAAAsbsYuzZ+Y/PMezxopIij8AAAA/igIAAAAAAAABwQIAAGYAAAAr/tqhrE3mPzzHs8aKSIo/AAAAP5oCAAAAAAAAAcICAABmAAAAg2h6cic65j+sXyax+ROGPwAAAD+aAgAAAAAAAAHDAgAAZgAAANvSGUOiJuY/rF8msfkThj8AAAA/qgIAAAAAAAABxAIAAGYAAAA0PbkTHRPmP+KrXyax+YM/AAAAP6oCAAAAAAAAAcUCAABmAAAAjKdY5Jf/5T/iq18msfmDPwAAAD+5AgAAAAAAAAHGAgAAZgAAAByZbW+U8uU/HPiYm2jfgT8AAAA/uQIAAAAAAAABxwIAAGYAAACsioL6kOXlPxz4mJto34E/AAAAP8kCAAAAAAAAAcgCAABmAAAAPHyXhY3Y5T8c+JibaN+BPwAAAD/JAgAAAAAAAAHJAgAAZgAAAM1trBCKy+U/HPiYm2jfgT8AAAA/2QIAAAAAAAABygIAAGYAAACV5jZWCMXlPxz4mJto34E/AAAAP9kCAAAAAAAAAcsCAABmAAAAXV/Bm4a+5T8c+JibaN+BPwAAAD/oAgAAAAAAAAHMAgAAZgAAACXYS+EEuOU/HPiYm2jfgT8AAAA/6AIAAAAAAAABzQIAAGYAAAC1yWBsAavlPxz4mJto34E/AAAAP/gCAAAAAAAAAc4CAABmAAAARbt19/2d5T8c+JibaN+BPwAAAD8HAwAAAAAAAAHPAgAAZgAAAJ4lFch4iuU/HPiYm2jfgT8AAAA/BwMAAAAAAAAB0AIAAGYAAAC+CD/ecXDlPxz4mJto34E/AAAAPwcDAAAAAAAAAdECAABmAAAA3uto9GpW5T8c+JibaN+BPwAAAD8XAwAAAAAAAAHSAgAAZgAAAMdHHVDiNeU/HPiYm2jfgT8AAAA/FwMAAAAAAAAB0wIAAGYAAAA/leY2VgjlPxz4mJto34E/AAAAPycDAAAAAAAAAdQCAABmAAAASNTEqMbN5D8c+JibaN+BPwAAAD82AwAAAAAAAAHVAgAAZgAAABmMLWC1jOQ/HPiYm2jfgT8AAAA/NgMAAAAAAAAB1gIAAGYAAAB6NauioD7kPxz4mJto34E/AAAAPzYDAAAAAAAAAdcCAABmAAAA294o5Yvw4z+siKQhQIp/PwAAAD9GAwAAAAAAAAHYAgAAZgAAAHQPHOL4qOM/rIikIUCKfz8AAAA/RgMAAAAAAAAB2QIAAGYAAADVuJkk5FrjP6yIpCFAin8/AAAAP1YDAAAAAAAAAdoCAABmAAAANmIXZ88M4z8cIRcMr1V7PwAAAD9WAwAAAAAAAAHbAgAAZgAAAD6h9dg/0uI/kLmJ9h0hdz8AAAA/ZQMAAAAAAAAB3AIAAGYAAAB/Z0kFMp7iPwRS/OCM7HI/AAAAP3UDAAAAAAAAAd0CAABmAAAAoEpzGyuE4j8EUvzgjOxyPwAAAD91AwAAAAAAAAHeAgAAZgAAAMAtnTEkauI/BFL84Izscj8AAAA/hAMAAAAAAAAB3wIAAGYAAAAYmDwCn1biPwRS/OCM7HI/AAAAP4QDAAAAAAAAAeACAABmAAAA4BDHRx1Q4j8EUvzgjOxyPwAAAD+EAwAAAAAAAAHhAgAAZgAAAKiJUY2bSeI/BFL84Izscj8AAAA/lAMAAAAAAAAB4gIAAGYAAABwAtzSGUPiPwRS/OCM7HI/AAAAP6QDAAAAAAAAAeMCAABmAAAAAfTwXRY24j8EUvzgjOxyPwAAAD+kAwAAAAAAAAHkAgAAZgAAAMlse6OUL+I/BFL84Izscj8AAAA/swMAAAAAAAAB5QIAAGYAAAAh1xp0DxziPwRS/OCM7HI/AAAAP7MDAAAAAAAAAeYCAABmAAAA6U+luY0V4j8EUvzgjOxyPwAAAD/DAwAAAAAAAAHnAgAAZgAAAEG6RIoIAuI/BFL84Izscj8AAAA/yQMAAAAAAAAB6AIAAGYAAADRq1kVBfXhPwRS/OCM7HI/AAAAP9kDAAAAAAAAAekCAABmAAAA8o6DK/7a4T+QuYn2HSF3PwAAAD/ZAwAAAAAAAAHqAgAAZgAAANrqN4d1uuE/kLmJ9h0hdz8AAAA/6AMAAAAAAAAB6wIAAGYAAAAbsYuzZ4bhPxwhFwyvVXs/AAAAP+gDAAAAAAAAAewCAABmAAAAW3ff31lS4T+siKQhQIp/PwAAAD/4AwAAAAAAAAHtAgAAZgAAACwvSJdIEeE/HPiYm2jfgT8AAAA/BwQAAAAAAAAB7gIAAGYAAAA1biYJudbgPxz4mJto34E/AAAAPwcEAAAAAAAAAe8CAABmAAAAPq0Eeymc4D/iq18msfmDPwAAAD8HBAAAAAAAAAHwAgAAZgAAAH5zWKcbaOA/4qtfJrH5gz8AAAA/FwQAAAAAAAAB8QIAAGYAAAD3wCGOjzrgP+KrXyax+YM/AAAAPxcEAAAAAAAAAfICAABmAAAAqJVgL4UT4D+sXyax+ROGPwAAAD8nBAAAAAAAAAHzAgAAZgAAAJDxFIv88t8/rF8msfkThj8AAAA/JwQAAAAAAAAB9AIAAGYAAABAxlMs8svfP3IT7TtCLog/AAAAPzYEAAAAAAAAAfUCAABmAAAAgoynWOSX3z9yE+07Qi6IPwAAAD9GBAAAAAAAAAH2AgAAZgAAAKBv0W7dfd8/PMezxopIij8AAAA/RgQAAAAAAAAB9wIAAGYAAADCUvuE1mPfPwB7elHTYow/AAAAP0YEAAAAAAAAAfgCAABmAAAAcic6Jsw83z8Ae3pR02KMPwAAAD9WBAAAAAAAAAH5AgAAZgAAACT8eMfBFd8/yC5B3Bt9jj8AAAA/VgQAAAAAAAAB+gIAAGYAAADS0Ldot+7eP8guQdwbfY4/AAAAP2UEAAAAAAAAAfsCAABmAAAAhKX2Ca3H3j/ILkHcG32OPwAAAD91BAAAAAAAAAH8AgAAZgAAADR6NauioN4/RvGDM7JLkD8AAAA/dQQAAAAAAAAB/QIAAGYAAAB0QInXlGzeP0bxgzOyS5A/AAAAP4QEAAAAAAAAAf4CAABmAAAAJBXIeIpF3j8sS+d41liRPwAAAD+EBAAAAAAAAAH/AgAAZgAAAGbbG6V8Ed4/LEvneNZYkT8AAAA/lAQAAAAAAAABAAMAAGYAAACGvkW7dffdPyxL53jWWJE/AAAAP5QEAAAAAAAAAQEDAABmAAAAOJOEXGvQ3T8sS+d41liRPwAAAD+kBAAAAAAAAAECAwAAZgAAAOhnw/1gqd0/LEvneNZYkT8AAAA/pAQAAAAAAAABAwMAAGYAAACYPAKfVoLdPxClSr76ZZI/AAAAP7MEAAAAAAAAAQQDAABmAAAASBFBQExb3T/y/q0DH3OTPwAAAD+zBAAAAAAAAAEFAwAAZgAAAPrlf+FBNN0/8v6tAx9zkz8AAAA/wwQAAAAAAAABBgMAAGYAAAAayan3OhrdP/L+rQMfc5M/AAAAP8MEAAAAAAAAAQcDAABmAAAAOqzTDTQA3T/WWBFJQ4CUPwAAAD/TBAAAAAAAAAEIAwAAZgAAAFqP/SMt5tw/1lgRSUOAlD8AAAA/0wQAAAAAAAABCQMAAGYAAADqgBKvKdncP9ZYEUlDgJQ/AAAAP+IEAAAAAAAAAQoDAABmAAAAenInOibM3D+4snSOZ42VPwAAAD/iBAAAAAAAAAELAwAAZgAAAHpyJzomzNw/ngzY04ualj8AAAA/QAUAAAAAAAABDAMAAGYAAAB6cic6JszcP4JmOxmwp5c/AAAAP18FAAAAAAAAAQ0DAABmAAAAenInOibM3D9kwJ5e1LSYPwAAAD9+BQAAAAAAAAEOAwAAZgAAAHpyJzomzNw/SBoCpPjBmT8AAAA/jgUAAAAAAAABDwMAAGYAAAB6cic6JszcPyp0Zekcz5o/AAAAP60FAAAAAAAAARADAABmAAAAenInOibM3D8OzsguQdybPwAAAD+tBQAAAAAAAAERAwAAZgAAAHpyJzomzNw/9CcsdGXpnD8AAAA/vQUAAAAAAAABEgMAAGYAAABaj/0jLebcP9aBj7mJ9p0/AAAAP70FAAAAAAAAARMDAABmAAAAWo/9Iy3m3D+62/L+rQOfPwAAAD/NBQAAAAAAAAEUAwAAZgAAAMqd6Jgw89w/wMfcRPuOoD8AAAA/zQUAAAAAAAABFQMAAGYAAADKneiYMPPcP7N0jmeNFaE/AAAAP9wFAAAAAAAAARYDAABmAAAAOqzTDTQA3T+WzvGssSKiPwAAAD/cBQAAAAAAAAEXAwAAZgAAAKq6voI3Dd0/h3ujz0Opoj8AAAA/7AUAAAAAAAABGAMAAGYAAAAayan3OhrdP2rVBhVotqM/AAAAP+wFAAAAAAAAARkDAABmAAAAiteUbD4n3T9PL2pajMOkPwAAAD/7BQAAAAAAAAEaAwAAZgAAAPrlf+FBNN0/IzZ/wkJXpj8AAAA/+wUAAAAAAAABGwMAAGYAAADaAlbLSE7dPweQ4gdnZKc/AAAAPwsGAAAAAAAAARwDAABmAAAA2gJWy0hO3T/r6UVNi3GoPwAAAD8LBgAAAAAAAAEdAwAAZgAAAEgRQUBMW90/z0Opkq9+qT8AAAA/GwYAAAAAAAABHgMAAGYAAAC4Hyy1T2jdP7/wWrVBBao/AAAAPyoGAAAAAAAAAR8DAABmAAAAuB8stU9o3T+lSr76ZRKrPwAAAD8qBgAAAAAAAAEgAwAAZgAAACguFypTdd0/l/dvHfiYqz8AAAA/KgYAAAAAAAABIQMAAGYAAAAoLhcqU3XdP4mkIUCKH6w/AAAAPzoGAAAAAAAAASIDAABmAAAAKC4XKlN13T95UdNiHKasPwAAAD86BgAAAAAAAAEjAwAAZgAAAJg8Ap9Wgt0/a/6Eha4srT8AAAA/SgYAAAAAAAABJAMAAGYAAACYPAKfVoLdP12rNqhAs60/AAAAP0oGAAAAAAAAASUDAABmAAAACEvtE1qP3T9PWOjK0jmuPwAAAD9ZBgAAAAAAAAEmAwAAZgAAAAhL7RNaj90/MbJLEPdGrz8AAAA/WQYAAAAAAAABJwMAAGYAAAAIS+0TWo/dPwyG16oNKrA/AAAAP2kGAAAAAAAAASgDAABmAAAACEvtE1qP3T+EXDC8Vm2wPwAAAD9pBgAAAAAAAAEpAwAAZgAAAAhL7RNaj90//jKJzZ+wsD8AAAA/eAYAAAAAAAABKgMAAGYAAAAIS+0TWo/dP+7fOvAxN7E/AAAAP4gGAAAAAAAAASsDAABmAAAAeFnYiF2c3T9otpMBe3qxPwAAAD+IBgAAAAAAAAEsAwAAZgAAAHhZ2IhdnN0/4IzsEsS9sT8AAAA/iAYAAAAAAAABLQMAAGYAAAB4WdiIXZzdP1pjRSQNAbI/AAAAP5gGAAAAAAAAAS4DAABmAAAAeFnYiF2c3T/SOZ41VkSyPwAAAD+YBgAAAAAAAAEvAwAAZgAAAHhZ2IhdnN0/ShD3Rp+Hsj8AAAA/pwYAAAAAAAABMAMAAGYAAAB4WdiIXZzdP8TmT1joyrI/AAAAP7cGAAAAAAAAATEDAABmAAAAeFnYiF2c3T8+vahpMQ6zPwAAAD/HBgAAAAAAAAEyAwAAZgAAAHhZ2IhdnN0/tpMBe3pRsz8AAAA/1gYAAAAAAAABMwMAAGYAAAB4WdiIXZzdPy5qWozDlLM/AAAAP+YGAAAAAAAAATQDAABmAAAAeFnYiF2c3T+oQLOdDNizPwAAAD/mBgAAAAAAAAE1AwAAZgAAAHhZ2IhdnN0/IBcMr1UbtD8AAAA/9QYAAAAAAAABNgMAAGYAAAB4WdiIXZzdP4qaFuMw5bQ/AAAAP/UGAAAAAAAAATcDAABmAAAAeFnYiF2c3T98R8gFw2u1PwAAAD8FBwAAAAAAAAE4AwAAZgAAAHhZ2IhdnN0/cPR5KFXytT8AAAA/BQcAAAAAAAABOQMAAGYAAAAIS+0TWo/dP9p3hFwwvLY/AAAAPxUHAAAAAAAAAToDAABmAAAACEvtE1qP3T9STt1tef+2PwAAAD8VBwAAAAAAAAE7AwAAZgAAAAhL7RNaj90/vNHnoVTJtz8AAAA/JAcAAAAAAAABPAMAAGYAAAAIS+0TWo/dP65+mcTmT7g/AAAAPyQHAAAAAAAAAT0DAABmAAAAmDwCn1aC3T+gK0vneNa4PwAAAD80BwAAAAAAAAE+AwAAZgAAAJg8Ap9Wgt0/hIWuLJ3juT8AAAA/NAcAAAAAAAABPwMAAGYAAAAoLhcqU3XdP3YyYE8varo/AAAAP0QHAAAAAAAAAUADAABmAAAAKC4XKlN13T9o3xFywfC6PwAAAD9EBwAAAAAAAAFBAwAAZgAAALgfLLVPaN0/WozDlFN3uz8AAAA/UwcAAAAAAAABQgMAAGYAAAC4Hyy1T2jdP0o5dbfl/bs/AAAAP1MHAAAAAAAAAUMDAABmAAAAuB8stU9o3T/ED87ILkG8PwAAAD9jBwAAAAAAAAFEAwAAZgAAACmcALd0xrA/3b914GNu6j8AAAA/AAAAAAAAAAABRQMAAGYAAADo1ayKgvqwP92/deBjbuo/AAAAP8MBAAAAAAAAAUYDAABmAAAAJ4OxBayWsT/dv3XgY27qPwAAAD/DAQAAAAAAAAFHAwAAZgAAAKb2Ca3H/rE/3b914GNu6j8AAAA/wwEAAAAAAAABSAMAAGYAAAAlamJU42ayP92/deBjbuo/AAAAP9MBAAAAAAAAAUkDAABmAAAAYxdnzwwDsz/dv3XgY27qPwAAAD/TAQAAAAAAAAFKAwAAZgAAAKHEa0o2n7M/3b914GNu6j8AAAA/4wEAAAAAAAABSwMAAGYAAAAfOMTxUQe0P92/deBjbuo/AAAAP/IBAAAAAAAAAUwDAABmAAAAXeXIbHujtD/dv3XgY27qPwAAAD/yAQAAAAAAAAFNAwAAZgAAAFvMebuyc7U/3b914GNu6j8AAAA/AgIAAAAAAAABTgMAAGYAAADZP9Jiztu1P92/deBjbuo/AAAAPwICAAAAAAAAAU8DAABmAAAAWLMqCupDtj/dv3XgY27qPwAAAD8RAgAAAAAAAAFQAwAAZgAAAJZgL4UT4LY/rNqgAs126j8AAAA/EQIAAAAAAAABUQMAAGYAAAAV1IcsL0i3P6zaoALNduo/AAAAPyECAAAAAAAAAVIDAABmAAAAk0fg00qwtz+s2qACzXbqPwAAAD8hAgAAAAAAAAFTAwAAZgAAABK7OHtmGLg/rNqgAs126j8AAAA/MQIAAAAAAAABVAMAAGYAAADQ9OROdEy4P6zaoALNduo/AAAAPzECAAAAAAAAAVUDAABmAAAADqLpyZ3ouD+s2qACzXbqPwAAAD9AAgAAAAAAAAFWAwAAZgAAAE5P7kTHhLk/rNqgAs126j8AAAA/QAIAAAAAAAABVwMAAGYAAACM/PK/8CC6P6zaoALNduo/AAAAP1ACAAAAAAAAAVgDAABmAAAACnBLZwyJuj+s2qACzXbqPwAAAD9QAgAAAAAAAAFZAwAAZgAAAEgdUOI1Jbs/rNqgAs126j8AAAA/YAIAAAAAAAABWgMAAGYAAADGkKiJUY27P6zaoALNduo/AAAAP2ACAAAAAAAAAVsDAABmAAAARgQBMW31uz+s2qACzXbqPwAAAD9vAgAAAAAAAAFcAwAAZgAAAMR3WdiIXbw/rNqgAs126j8AAAA/bwIAAAAAAAABXQMAAGYAAABC67F/pMW8P6zaoALNduo/AAAAP38CAAAAAAAAAV4DAABmAAAAAiVeU7L5vD+s2qACzXbqPwAAAD9/AgAAAAAAAAFfAwAAZgAAAICYtvrNYb0/rNqgAs126j8AAAA/jgIAAAAAAAABYAMAAGYAAABA0mLO25W9P6zaoALNduo/AAAAP44CAAAAAAAAAWEDAABmAAAAvkW7dff9vT+s2qACzXbqPwAAAD+eAgAAAAAAAAFiAwAAZgAAAD65Ex0TZr4/rNqgAs126j8AAAA/ngIAAAAAAAABYwMAAGYAAAB8ZhiYPAK/P6zaoALNduo/AAAAP64CAAAAAAAAAWQDAABmAAAAuBMdE2aevz+s2qACzXbqPwAAAD+uAgAAAAAAAAFlAwAAZgAAAJzDOt1AA8A/rNqgAs126j8AAAA/vQIAAAAAAAABZgMAAGYAAAA7Gr2aVVHAP6zaoALNduo/AAAAP70CAAAAAAAAAWcDAABmAAAA2nA/WGqfwD+s2qACzXbqPwAAAD/NAgAAAAAAAAFoAwAAZgAAAJmq6yt408A/rNqgAs126j8AAAA/zQIAAAAAAAABaQMAAGYAAABY5Jf/hQfBP6zaoALNduo/AAAAP90CAAAAAAAAAWoDAABmAAAA9zoavZpVwT+s2qACzXbqPwAAAD/dAgAAAAAAAAFrAwAAZgAAANdX8Kahb8E/rNqgAs126j8AAAA/7AIAAAAAAAABbAMAAGYAAACWkZx6r6PBP6zaoALNduo/AAAAP+wCAAAAAAAAAW0DAABmAAAAVstITr3XwT+s2qACzXbqPwAAAD/8AgAAAAAAAAFuAwAAZgAAADXoHjjE8cE/rNqgAs126j8AAAA/CwMAAAAAAAABbwMAAGYAAAAVBfUhywvCP6zaoALNduo/AAAAP0kDAAAAAAAAAXADAABmAAAA1D6h9dg/wj+s2qACzXbqPwAAAD9ZAwAAAAAAAAFxAwAAZgAAALRbd9/fWcI/3b914GNu6j8AAAA/aAMAAAAAAAABcgMAAGYAAACUeE3J5nPCP92/deBjbuo/AAAAP2gDAAAAAAAAAXMDAABmAAAAc5Ujs+2Nwj/dv3XgY27qPwAAAD94AwAAAAAAAAF0AwAAZgAAAFOy+Zz0p8I/3b914GNu6j8AAAA/hwMAAAAAAAABdQMAAGYAAAAzz8+G+8HCP92/deBjbuo/AAAAP5cDAAAAAAAAAXYDAABmAAAAEuylcALcwj/dv3XgY27qPwAAAD+XAwAAAAAAAAF3AwAAZgAAAPIIfFoJ9sI/3b914GNu6j8AAAA/pwMAAAAAAAABeAMAAGYAAADSJVJEEBDDP92/deBjbuo/AAAAP6cDAAAAAAAAAXkDAABmAAAAkV/+Fx5Ewz/dv3XgY27qPwAAAD+2AwAAAAAAAAF6AwAAZgAAAHF81AElXsM/3b914GNu6j8AAAA/tgMAAAAAAAABewMAAGYAAABQmarrK3jDP92/deBjbuo/AAAAP8YDAAAAAAAAAXwDAABmAAAAMLaA1TKSwz/dv3XgY27qPwAAAD/lAwAAAAAAAAF9AwAAZgAAABDTVr85rMM/3b914GNu6j8AAAA/JAQAAAAAAAABfgMAAGYAAADv7yypQMbDP92/deBjbuo/AAAAPyQEAAAAAAAAAX8DAABmAAAAzwwDk0fgwz/dv3XgY27qPwAAAD8zBAAAAAAAAAGAAwAAZgAAAI5Gr2ZVFMQ/3b914GNu6j8AAAA/QwQAAAAAAAABgQMAAGYAAABOgFs6Y0jEP92/deBjbuo/AAAAP0MEAAAAAAAAAYIDAABmAAAADboHDnF8xD/dv3XgY27qPwAAAD9TBAAAAAAAAAGDAwAAZgAAAMzzs+F+sMQ/3b914GNu6j8AAAA/UwQAAAAAAAABhAMAAGYAAABrSjafk/7EP92/deBjbuo/AAAAP2IEAAAAAAAAAYUDAABmAAAALITicqEyxT/dv3XgY27qPwAAAD9iBAAAAAAAAAGGAwAAZgAAAAuhuFyoTMU/3b914GNu6j8AAAA/cgQAAAAAAAABhwMAAGYAAAAaBiaPwKe1P0DcG30eSu0/AAAAPwAAAAAAAAAAAYgDAABmAAAAWLMqCupDtj9A3Bt9HkrtPwAAAD/rAAAAAAAAAAGJAwAAZgAAANcmg7EFrLY/QNwbfR5K7T8AAAA/+gAAAAAAAAABigMAAGYAAABVmttYIRS3P0DcG30eSu0/AAAAP/oAAAAAAAAAAYsDAABmAAAAU4GMp1jktz9wwfBatUHtPwAAAD8KAQAAAAAAAAGMAwAAZgAAAFBoPfaPtLg/cMHwWrVB7T8AAAA/CgEAAAAAAAABjQMAAGYAAACOFUJxuVC5P3DB8Fq1Qe0/AAAAPxoBAAAAAAAAAY4DAABmAAAAjPzyv/Aguj9wwfBatUHtPwAAAD8aAQAAAAAAAAGPAwAAZgAAAIjjow4o8bo/cMHwWrVB7T8AAAA/KQEAAAAAAAABkAMAAGYAAACGylRdX8G7P3DB8Fq1Qe0/AAAAPykBAAAAAAAAAZEDAABmAAAAxHdZ2IhdvD9wwfBatUHtPwAAAD85AQAAAAAAAAGSAwAAZgAAAMJeCifALb0/cMHwWrVB7T8AAAA/OQEAAAAAAAABkwMAAGYAAAC+Rbt19/29P3DB8Fq1Qe0/AAAAP0gBAAAAAAAAAZQDAABmAAAAfGYYmDwCvz9wwfBatUHtPwAAAD9IAQAAAAAAAAGVAwAAZgAAAHhNyeZz0r8/cMHwWrVB7T8AAAA/WAEAAAAAAAABlgMAAGYAAAA7Gr2aVVHAP3DB8Fq1Qe0/AAAAP2gBAAAAAAAAAZcDAABmAAAAmarrK3jTwD9wwfBatUHtPwAAAD9oAQAAAAAAAAGYAwAAZgAAADgBbumMIcE/cMHwWrVB7T8AAAA/dwEAAAAAAAABmQMAAGYAAAC3dMaQqInBP3DB8Fq1Qe0/AAAAP3cBAAAAAAAAAZoDAABmAAAAVstITr3XwT9wwfBatUHtPwAAAD+ZAQAAAAAAAAGbAwAAZgAAABUF9SHLC8I/cMHwWrVB7T8AAAA/mQEAAAAAAAABnAMAAGYAAADUPqH12D/CP3DB8Fq1Qe0/AAAAP6kBAAAAAAAAAZ0DAABmAAAAlHhNyeZzwj9wwfBatUHtPwAAAD+pAQAAAAAAAAGeAwAAZgAAADPPz4b7wcI/cMHwWrVB7T8AAAA/uAEAAAAAAAABnwMAAGYAAAAS7KVwAtzCP3DB8Fq1Qe0/AAAAP7gBAAAAAAAAAaADAABmAAAA0iVSRBAQwz9wwfBatUHtPwAAAD/IAQAAAAAAAAGhAwAAZgAAAJFf/hceRMM/cMHwWrVB7T8AAAA/yAEAAAAAAAABogMAAGYAAABQmarrK3jDP3DB8Fq1Qe0/AAAAP9cBAAAAAAAAAaMDAABmAAAA7+8sqUDGwz9wwfBatUHtPwAAAD/XAQAAAAAAAAGkAwAAZgAAAI5Gr2ZVFMQ/cMHwWrVB7T8AAAA/5wEAAAAAAAABpQMAAGYAAAAtnTEkamLEP3DB8Fq1Qe0/AAAAP+cBAAAAAAAAAaYDAABmAAAAjS1gtYzkxD9wwfBatUHtPwAAAD/3AQAAAAAAAAGnAwAAZgAAAAuhuFyoTMU/cMHwWrVB7T8AAAA/9wEAAAAAAAABqAMAAGYAAABqMeftys7FP0DcG30eSu0/AAAAPwYCAAAAAAAAAakDAABmAAAA6KQ/leY2xj9A3Bt9HkrtPwAAAD8GAgAAAAAAAAGqAwAAZgAAAGcYmDwCn8Y/QNwbfR5K7T8AAAA/FgIAAAAAAAABqwMAAGYAAADmi/DjHQfHP0DcG30eSu0/AAAAPxYCAAAAAAAAAawDAABmAAAARBwfdUCJxz9A3Bt9HkrtPwAAAD8mAgAAAAAAAAGtAwAAZgAAAKKsTQZjC8g/QNwbfR5K7T8AAAA/JgIAAAAAAAABrgMAAGYAAAABPXyXhY3IP0DcG30eSu0/AAAAPzUCAAAAAAAAAa8DAABmAAAAX82qKKgPyT9A3Bt9HkrtPwAAAD81AgAAAAAAAAGwAwAAZgAAAP4jLea8Xck/QNwbfR5K7T8AAAA/RQIAAAAAAAABsQMAAGYAAACdeq+j0avJP0DcG30eSu0/AAAAP1QCAAAAAAAAAbIDAABmAAAAXLRbd9/fyT9A3Bt9HkrtPwAAAD9UAgAAAAAAAAGzAwAAZgAAADzRMWHm+ck/QNwbfR5K7T8AAAA/VAIAAAAAAAABtAMAAGYAAAD7Ct409C3KP0DcG30eSu0/AAAAP2QCAAAAAAAAAbUDAABmAAAA2ye0HvtHyj9A3Bt9HkrtPwAAAD90AgAAAAAAAAG2AwAAZgAAALtEiggCYso/QNwbfR5K7T8AAAA/dAIAAAAAAAABtwMAAGYAAABamwzGFrDKP0DcG30eSu0/AAAAP3QCAAAAAAAAAbgDAABmAAAAGdW4mSTkyj9A3Bt9HkrtPwAAAD+DAgAAAAAAAAG5AwAAZgAAALgrO1c5Mss/D/dGn4dS7T8AAAA/gwIAAAAAAAABugMAAGYAAAA3n5P+VJrLPw/3Rp+HUu0/AAAAP5MCAAAAAAAAAbsDAABmAAAAtRLspXACzD8P90afh1LtPwAAAD+TAgAAAAAAAAG8AwAAZgAAAPO/8CCansw/D/dGn4dS7T8AAAA/owIAAAAAAAABvQMAAGYAAABxM0nItQbNPw/3Rp+HUu0/AAAAP6MCAAAAAAAAAb4DAABmAAAA0cN3WdiIzT8P90afh1LtPwAAAD+yAgAAAAAAAAG/AwAAZgAAAG8a+hbt1s0/D/dGn4dS7T8AAAA/wgIAAAAAAAABwAMAAGYAAADNqiioD1nOPw/3Rp+HUu0/AAAAP8ICAAAAAAAAAcEDAABmAAAAbQGrZSSnzj9A3Bt9HkrtPwAAAD/RAgAAAAAAAAHCAwAAZgAAAAtYLSM59c4/QNwbfR5K7T8AAAA/0QIAAAAAAAABwwMAAGYAAADLkdn2RinPP0DcG30eSu0/AAAAP+ECAAAAAAAAAcQDAABmAAAAi8uFylRdzz9A3Bt9HkrtPwAAAD/hAgAAAAAAAAHFAwAAZgAAAGnoW7Rbd88/QNwbfR5K7T8AAAA/8QIAAAAAAAABxgMAAGYAAABJBTKeYpHPP0DcG30eSu0/AAAAP/ECAAAAAAAAAccDAABmAAAAKSIIiGmrzz9A3Bt9HkrtPwAAAD8gAwAAAAAAAAHIAwAAZgAAANZvDut0A+0/A3Fv9Hko7T8AAAA/AAAAAAAAAAAByQMAAGYAAABGfvlfeBDtPwNxb/R5KO0/AAAAP5wAAAAAAAAAAcoDAABmAAAAtYzk1Hsd7T8DcW/0eSjtPwAAAD+cAAAAAAAAAAHLAwAAZgAAAM0wMHkEPu0/A3Fv9Hko7T8AAAA/rAAAAAAAAAABzAMAAGYAAACtTQZjC1jtPwNxb/R5KO0/AAAAP6wAAAAAAAAAAc0DAABmAAAAxPFRB5R47T/Si5oW4zDtPwAAAD+8AAAAAAAAAAHOAwAAZgAAABQdE2aen+0/0ouaFuMw7T8AAAA/vAAAAAAAAAABzwMAAGYAAABjSNTEqMbtP9KLmhbjMO0/AAAAP8sAAAAAAAAAAdADAABmAAAAe+wfaTHn7T/Si5oW4zDtPwAAAD/LAAAAAAAAAAHRAwAAZgAAAJKQaw26B+4/0ouaFuMw7T8AAAA/2wAAAAAAAAAB0gMAAGYAAACqNLexQijuP9KLmhbjMO0/AAAAP9sAAAAAAAAAAdMDAABmAAAAilGNm0lC7j/Si5oW4zDtPwAAAD/qAAAAAAAAAAHUAwAAZgAAAMLYAlbLSO4/0ouaFuMw7T8AAAA/6gAAAAAAAAAB1QMAAGYAAAAx5+3KzlXuP9KLmhbjMO0/AAAAP/oAAAAAAAAAAdYDAABmAAAAaW5jhVBc7j/Si5oW4zDtPwAAAD8KAQAAAAAAAAHXAwAAZgAAANl8TvpTae4/0ouaFuMw7T8AAAA/GQEAAAAAAAAB2AMAAGYAAAARBMS01W/uPwNxb/R5KO0/AAAAPykBAAAAAAAAAdkDAABmAAAAgRKvKdl87j8DcW/0eSjtPwAAAD8pAQAAAAAAAAHaAwAAZgAAALmZJORag+4/A3Fv9Hko7T8AAAA/OQEAAAAAAAAB2wMAAGYAAABhL4UT4JbuPwNxb/R5KO0/AAAAP0gBAAAAAAAAAdwDAABmAAAA0D1wiOOj7j80VkTSECDtPwAAAD9IAQAAAAAAAAHdAwAAZgAAAHjT0Ldot+4/NFZE0hAg7T8AAAA/WAEAAAAAAAAB3gMAAGYAAACwWkZy6r3uPzRWRNIQIO0/AAAAP1gBAAAAAAAAAd8DAABmAAAAWPCmoW/R7j80VkTSECDtPwAAAD9nAQAAAAAAAAHgAwAAZgAAAACGB9H05O4/NFZE0hAg7T8AAAA/ZwEAAAAAAAAB4QMAAGYAAAA4DX2LduvuPzRWRNIQIO0/AAAAP3cBAAAAAAAAAeIDAABmAAAA36Lduvv+7j80VkTSECDtPwAAAD93AQAAAAAAAAHjAwAAZgAAAE+xyC//C+8/NFZE0hAg7T8AAAA/hwEAAAAAAAAB5AMAAGYAAACHOD7qgBLvPzRWRNIQIO0/AAAAP4cBAAAAAAAAAeUDAABmAAAAv7+zpAIZ7z80VkTSECDtPwAAAD+WAQAAAAAAAAHmAwAAZgAAACVqYlTjZrI/Wgc+5iba7z8AAAA/AAAAAAAAAAAB5wMAAGYAAADkow4o8ZqyP1oHPuYm2u8/AAAAP30AAAAAAAAAAegDAABmAAAAYxdnzwwDsz9aBz7mJtrvPwAAAD+MAAAAAAAAAAHpAwAAZgAAACJRE6MaN7M/Wgc+5iba7z8AAAA/jAAAAAAAAAAB6gMAAGYAAAChxGtKNp+zP4rsEsS90e8/AAAAP5wAAAAAAAAAAesDAABmAAAAHzjE8VEHtD+K7BLEvdHvPwAAAD+cAAAAAAAAAAHsAwAAZgAAAJ6rHJltb7Q/vNHnoVTJ7z8AAAA/qwAAAAAAAAAB7QMAAGYAAADcWCEUlwu1P7zR56FUye8/AAAAP6sAAAAAAAAAAe4DAABmAAAAW8x5u7JztT+80eehVMnvPwAAAD+7AAAAAAAAAAHvAwAAZgAAANk/0mLO27U/7La8f+vA7z8AAAA/uwAAAAAAAAAB8AMAAGYAAAAX7dbd93e2P+y2vH/rwO8/AAAAP8sAAAAAAAAAAfEDAABmAAAAVZrbWCEUtz/strx/68DvPwAAAD/TAAAAAAAAAAHyAwAAZgAAANQNNAA9fLc/7La8f+vA7z8AAAA/4gAAAAAAAAAB8wMAAGYAAAASuzh7Zhi4P+y2vH/rwO8/AAAAP+IAAAAAAAAAAfQDAABmAAAAUGg99o+0uD8enJFdgrjvPwAAAD/yAAAAAAAAAAH1AwAAZgAAAM7blZ2rHLk/HpyRXYK47z8AAAA/8gAAAAAAAAAB9gMAAGYAAAAMiZoY1bi5Px6ckV2CuO8/AAAAPwIBAAAAAAAAAfcDAABmAAAAjPzyv/Aguj9QgWY7GbDvPwAAAD8CAQAAAAAAAAH4AwAAZgAAAMqp9zoavbo/UIFmOxmw7z8AAAA/EQEAAAAAAAAB+QMAAGYAAABIHVDiNSW7P1CBZjsZsO8/AAAAPxEBAAAAAAAAAfoDAABmAAAAxpCoiVGNuz9QgWY7GbDvPwAAAD8hAQAAAAAAAAH7AwAAZgAAAAQ+rQR7Kbw/UIFmOxmw7z8AAAA/IQEAAAAAAAAB/AMAAGYAAACEsQWslpG8P1CBZjsZsO8/AAAAPzABAAAAAAAAAf0DAABmAAAAQuuxf6TFvD9QgWY7GbDvPwAAAD8wAQAAAAAAAAH+AwAAZgAAAMJeCifALb0/UIFmOxmw7z8AAAA/QAEAAAAAAAAB/wMAAGYAAACAmLb6zWG9P1CBZjsZsO8/AAAAP1ABAAAAAAAAAQAEAABmAAAAQNJiztuVvT9QgWY7GbDvPwAAAD9fAQAAAAAAAAEBBAAAZgAAAAAMD6Lpyb0/UIFmOxmw7z8AAAA/bwEAAAAAAAABAgQAAGYAAAC+Rbt19/29P1CBZjsZsO8/AAAAP28BAAAAAAAAAQMEAABmAAAAfn9nSQUyvj9QgWY7GbDvPwAAAD9/AQAAAAAAAAEEBAAAZgAAAD65Ex0TZr4/UIFmOxmw7z8AAAA/ngEAAAAAAAABBQQAAGYAAAD88r/wIJq+P4BmOxmwp+8/AAAAP54BAAAAAAAAAQYEAABmAAAAvCxsxC7Ovj+AZjsZsKfvPwAAAD+tAQAAAAAAAAEHBAAAZgAAAHxmGJg8Ar8/gGY7GbCn7z8AAAA/vQEAAAAAAAABCAQAAGYAAAD62XA/WGq/P4BmOxmwp+8/AAAAP80BAAAAAAAAAQkEAABmAAAAuBMdE2aevz+AZjsZsKfvPwAAAD/NAQAAAAAAAAEKBAAAZgAAAJzDOt1AA8A/gGY7GbCn7z8AAAA/3AEAAAAAAAABCwQAAGYAAABb/eawTjfAP4BmOxmwp+8/AAAAP9wBAAAAAAAAAQwEAABmAAAAOxq9mlVRwD+AZjsZsKfvPwAAAD/sAQAAAAAAAAENBAAAZgAAABo3k4Rca8A/gGY7GbCn7z8AAAA/7AEAAAAAAAABDgQAAGYAAAD6U2luY4XAP4BmOxmwp+8/AAAAP/wBAAAAAAAAAQ8EAABmAAAAuY0VQnG5wD+AZjsZsKfvPwAAAD/8AQAAAAAAAAEQBAAAZgAAAJmq6yt408A/gGY7GbCn7z8AAAA/XgQAAAAAAAABEQQAAGYAAAAWyHiKRX7ZP3l6UdNiHO4/AAAAPwAAAAAAAAAAARIEAABmAAAAFsh4ikV+2T9IlXz1yyTuPwAAAD/MAAAAAAAAAAETBAAAZgAAABbIeIpFftk/58rSOZ417j8AAAA/3AAAAAAAAAABFAQAAGYAAACG1mP/SIvZP7bl/VsHPu4/AAAAP+sAAAAAAAAAARUEAABmAAAA9uROdEyY2T+FACl+cEbuPwAAAD/rAAAAAAAAAAEWBAAAZgAAAGbzOelPpdk/VBtUoNlO7j8AAAA/6wAAAAAAAAABFwQAAGYAAADUASVeU7LZP/JQquSrX+4/AAAAP/sAAAAAAAAAARgEAABmAAAARBAQ01a/2T/yUKrkq1/uPwAAAD8LAQAAAAAAAAEZBAAAZgAAALQe+0dazNk/wWvVBhVo7j8AAAA/CwEAAAAAAAABGgQAAGYAAAC0HvtHWszZP5GGACl+cO4/AAAAPxoBAAAAAAAAARsEAABmAAAAJC3mvF3Z2T+RhgApfnDuPwAAAD8aAQAAAAAAAAEcBAAAZgAAACQt5rxd2dk/YKErS+d47j8AAAA/KgEAAAAAAAABHQQAAGYAAAAkLea8XdnZPy+8Vm1Qge4/AAAAPyoBAAAAAAAAAR4EAABmAAAAlDvRMWHm2T/+1oGPuYnuPwAAAD85AQAAAAAAAAEfBAAAZgAAAARKvKZk89k/nAzY04ua7j8AAAA/OQEAAAAAAAABIAQAAGYAAAB0WKcbaADaP2snA/b0ou4/AAAAP0kBAAAAAAAAASEEAABmAAAA5GaSkGsN2j86Qi4YXqvuPwAAAD9JAQAAAAAAAAEiBAAAZgAAAFR1fQVvGto/2XeEXDC87j8AAAA/WQEAAAAAAAABIwQAAGYAAABUdX0FbxraP6iSr36ZxO4/AAAAP1kBAAAAAAAAASQEAABmAAAANJJT73U02j9GyAXDa9XuPwAAAD9oAQAAAAAAAAElBAAAZgAAAKSgPmR5Qdo/FOMw5dTd7j8AAAA/eAEAAAAAAAABJgQAAGYAAAASrynZfE7aP7MYhymn7u4/AAAAP3gBAAAAAAAAAScEAABmAAAAgr0UToBb2j+CM7JLEPfuPwAAAD+IAQAAAAAAAAEoBAAAZgAAAIK9FE6AW9o/IWkIkOIH7z8AAAA/iAEAAAAAAAABKQQAAGYAAABi2uo3h3XaP/CDM7JLEO8/AAAAP5cBAAAAAAAAASoEAABmAAAA0ujVrIqC2j+OuYn2HSHvPwAAAD+XAQAAAAAAAAErBAAAZgAAAEL3wCGOj9o/XNS0GIcp7z8AAAA/pwEAAAAAAAABLAQAAGYAAACyBayWkZzaP/sJC11ZOu8/AAAAP6cBAAAAAAAAAS0EAABmAAAAkiKCgJi22j/KJDZ/wkLvPwAAAD+2AQAAAAAAAAEuBAAAZgAAAOJNQ9+i3do/PQ+lSr767T8AAAA/AAAAAAAAAAABLwQAAGYAAADiTUPfot3aPwwq0GwnA+4/AAAAP5wAAAAAAAAAATAEAABmAAAAcj9Yap/Q2j8MKtBsJwPuPwAAAD+cAAAAAAAAAAExBAAAZgAAAAIxbfWbw9o/20T7jpAL7j8AAAA/uwAAAAAAAAABMgQAAGYAAACSIoKAmLbaP9tE+46QC+4/AAAAP7sAAAAAAAAAATMEAABmAAAAkiKCgJi22j+qXyax+RPuPwAAAD/LAAAAAAAAAAE0BAAAZgAAACIUlwuVqdo/eXpR02Ic7j8AAAA/2wAAAAAAAAABNQQAAGYAAACyBayWkZzaP0iVfPXLJO4/AAAAP9sAAAAAAAAAATYEAABmAAAAQvfAIY6P2j9IlXz1yyTuPwAAAD/qAAAAAAAAAAE3BAAAZgAAAEL3wCGOj9o/GLCnFzUt7j8AAAA/+gAAAAAAAAABOAQAAGYAAABi2uo3h3XaP+fK0jmeNe4/AAAAP/oAAAAAAAAAATkEAABmAAAAYtrqN4d12j+FACl+cEbuPwAAAD8JAQAAAAAAAAE6BAAAZgAAAPLL/8KDaNo/hQApfnBG7j8AAAA/CQEAAAAAAAABOwQAAGYAAADyy//Cg2jaP1QbVKDZTu4/AAAAPxkBAAAAAAAAATwEAABmAAAAgr0UToBb2j9UG1Sg2U7uPwAAAD8ZAQAAAAAAAAE9BAAAZgAAAIK9FE6AW9o/IzZ/wkJX7j8AAAA/KQEAAAAAAAABPgQAAGYAAAASrynZfE7aP/JQquSrX+4/AAAAPzgBAAAAAAAAAT8EAABmAAAApKA+ZHlB2j/Ba9UGFWjuPwAAAD9IAQAAAAAAAAFABAAAZgAAAKSgPmR5Qdo/kYYAKX5w7j8AAAA/SAEAAAAAAAABQQQAAGYAAADEg2h6cifaP2ChK0vneO4/AAAAP1gBAAAAAAAAAUIEAABmAAAAxINoenIn2j8vvFZtUIHuPwAAAD9YAQAAAAAAAAFDBAAAZgAAAFR1fQVvGto/zPGssSKS7j8AAAA/ZwEAAAAAAAABRAQAAGYAAADkZpKQaw3aP5wM2NOLmu4/AAAAP2cBAAAAAAAAAUUEAABmAAAAdFinG2gA2j9rJwP29KLuPwAAAD93AQAAAAAAAAFGBAAAZgAAAJQ70TFh5tk/CV1ZOsez7j8AAAA/dwEAAAAAAAABRwQAAGYAAAAkLea8XdnZP9l3hFwwvO4/AAAAP4YBAAAAAAAAAUgEAABmAAAARBAQ01a/2T93rdqgAs3uPwAAAD+GAQAAAAAAAAFJBAAAZgAAANQBJV5Tstk/RsgFw2vV7j8AAAA/lgEAAAAAAAABSgQAAGYAAABm8znpT6XZPxTjMOXU3e4/AAAAP5YBAAAAAAAAAUsEAABmAAAAhtZj/0iL2T/k/VsHPubuPwAAAD+mAQAAAAAAAAFMBAAAZgAAABbIeIpFftk/gjOySxD37j8AAAA/pgEAAAAAAAABTQQAAGYAAACmuY0VQnHZP1FO3W15/+4/AAAAP7UBAAAAAAAAAU4EAABmAAAANquioD5k2T8haQiQ4gfvPwAAAD+1AQAAAAAAAAFPBAAAZgAAAMactys7V9k/IWkIkOIH7z8AAAA/xQEAAAAAAAABUAQAAGYAAADGnLcrO1fZP/CDM7JLEO8/AAAAP8UBAAAAAAAAAVEEAABmAAAA5n/hQTQ92T+/nl7UtBjvPwAAAD/iAQAAAAAAAAFSBAAAZgAAAHZx9swwMNk/jrmJ9h0h7z8AAAA/4gEAAAAAAAABUwQAAGYAAAB2cfbMMDDZP1zUtBiHKe8/AAAAP/EBAAAAAAAAAVQEAABmAAAABmMLWC0j2T8s79868DHvPwAAAD8BAgAAAAAAAAFVBAAAZgAAAJZUIOMpFtk/+wkLXVk67z8AAAA/AQIAAAAAAAABVgQAAGYAAAC4N0r5IvzYP8okNn/CQu8/AAAAPxACAAAAAAAAAVcEAABmAAAASClfhB/v2D/KJDZ/wkLvPwAAAD8QAgAAAAAAAAFYBAAAZgAAAEgpX4Qf79g/mT9hoStL7z8AAAA/IAIAAAAAAAABWQQAAGYAAADYGnQPHOLYP5k/YaErS+8/AAAAPyACAAAAAAAAAVoEAABmAAAA2Bp0Dxzi2D9pWozDlFPvPwAAAD8wAgAAAAAAAAFbBAAAZgAAAGgMiZoY1dg/aVqMw5RT7z8AAAA/MAIAAAAAAAABXAQAAGYAAABoDImaGNXYPzh1t+X9W+8/AAAAPz8CAAAAAAAAAV0EAABmAAAA+P2dJRXI2D84dbfl/VvvPwAAAD8/AgAAAAAAAAFeBAAAZgAAAIjvsrARu9g/OHW35f1b7z8AAAA/TwIAAAAAAAABXwQAAGYAAACI77KwEbvYPweQ4gdnZO8/AAAAP18CAAAAAAAAAWAEAABmAAAAiO+ysBG72D/Wqg0q0GzvPwAAAD/MAgAAAAAAAAFhBAAAZgAAABjhxzsOrtg/1qoNKtBs7z8AAAA/zAIAAAAAAAABYgQAAGYAAABYpxtoAHrYP0bIBcNr1e4/AAAAPwAAAAAAAAAAAWMEAABmAAAA6pgw8/xs2D9GyAXDa9XuPwAAAD8PAAAAAAAAAAFkBAAAZgAAAOqYMPP8bNg/FOMw5dTd7j8AAAA/HwAAAAAAAAABZQQAAGYAAAB6ikV++V/YPxTjMOXU3e4/AAAAPx8AAAAAAAAAAWYEAABmAAAAeopFfvlf2D/k/VsHPubuPwAAAD8vAAAAAAAAAAFnBAAAZgAAAOqYMPP8bNg/5P1bBz7m7j8AAAA/2wAAAAAAAAABaAQAAGYAAABYpxtoAHrYP+T9Wwc+5u4/AAAAP9sAAAAAAAAAAWkEAABmAAAAqNLcxgqh2D/k/VsHPubuPwAAAD/qAAAAAAAAAAFqBAAAZgAAANgadA8c4tg/5P1bBz7m7j8AAAA/6gAAAAAAAAABawQAAGYAAACWVCDjKRbZP+T9Wwc+5u4/AAAAP/oAAAAAAAAAAWwEAABmAAAAxpy3KztX2T/k/VsHPubuPwAAAD8JAQAAAAAAAAFtBAAAZgAAAIbWY/9Ii9k/5P1bBz7m7j8AAAA/CQEAAAAAAAABbgQAAGYAAAC0HvtHWszZPxTjMOXU3e4/AAAAPxkBAAAAAAAAAW8EAABmAAAAVHV9BW8a2j9GyAXDa9XuPwAAAD8ZAQAAAAAAAAFwBAAAZgAAAPLL/8KDaNo/d63aoALN7j8AAAA/KQEAAAAAAAABcQQAAGYAAAAiFJcLlanaP9l3hFwwvO4/AAAAPykBAAAAAAAAAXIEAABmAAAA4k1D36Ld2j8JXVk6x7PuPwAAAD84AQAAAAAAAAFzBAAAZgAAAKCH77KwEds/OkIuGF6r7j8AAAA/OAEAAAAAAAABdAQAAGYAAABgwZuGvkXbP2snA/b0ou4/AAAAP0gBAAAAAAAAAXUEAABmAAAAsOxc5chs2z+cDNjTi5ruPwAAAD9IAQAAAAAAAAF2BAAAZgAAAG4mCbnWoNs/nAzY04ua7j8AAAA/WAEAAAAAAAABdwQAAGYAAADeNPQt2q3bP5wM2NOLmu4/AAAAP1gBAAAAAAAAAXgEAABmAAAAvlHKF+HH2z+cDNjTi5ruPwAAAD9nAQAAAAAAAAF5BAAAZgAAAC5gtYzk1Ns/nAzY04ua7j8AAAA/ZwEAAAAAAAABegQAAGYAAAAOfYt26+7bP5wM2NOLmu4/AAAAP3cBAAAAAAAAAXsEAABmAAAA7plhYPII3D+cDNjTi5ruPwAAAD93AQAAAAAAAAF8BAAAZgAAAMy2N0r5Itw/nAzY04ua7j8AAAA/hgEAAAAAAAABfQQAAGYAAACM8OMdB1fcP5wM2NOLmu4/AAAAP4YBAAAAAAAAAX4EAABmAAAATCqQ8RSL3D9rJwP29KLuPwAAAD+WAQAAAAAAAAF/BAAAZgAAAHpyJzomzNw/OkIuGF6r7j8AAAA/tQEAAAAAAAABgAQAAGYAAACqur6CNw3dP9l3hFwwvO4/AAAAP7UBAAAAAAAAAYEEAABmAAAASBFBQExb3T+okq9+mcTuPwAAAD+1AQAAAAAAAAGCBAAAZgAAAFh2rnJktt0/d63aoALN7j8AAAA/xAEAAAAAAAABgwQAAGYAAADW6QYagB7ePxTjMOXU3e4/AAAAP8QBAAAAAAAAAYQEAABmAAAABDKeYpFf3j/k/VsHPubuPwAAAD/UAQAAAAAAAAGFBAAAZgAAAKSIICCmrd4/sxiHKafu7j8AAAA/1AEAAAAAAAABhgQAAGYAAACy7Y1SvgjfP4IzsksQ9+4/AAAAP+QBAAAAAAAAAYcEAABmAAAAcic6Jsw83z9RTt1tef/uPwAAAD/kAQAAAAAAAAGIBAAAZgAAADBh5vnZcN8/UU7dbXn/7j8AAAA/8wEAAAAAAAABiQQAAGYAAACCjKdY5JffPyFpCJDiB+8/AAAAP/MBAAAAAAAAAYoEAABmAAAA8pqSzeek3z8haQiQ4gfvPwAAAD8DAgAAAAAAAAGLBAAAZgAAAGKpfULrsd8/IWkIkOIH7z8AAAA/AwIAAAAAAAABjAQAAGYAAADQt2i37r7fPyFpCJDiB+8/AAAAPxICAAAAAAAAAY0EAABmAAAAQMZTLPLL3z8haQiQ4gfvPwAAAD8yAgAAAAAAAAGOBAAAZgAAALDUPqH12N8/IWkIkOIH7z8AAAA/QQIAAAAAAAABjwQAAGYAAAAg4ykW+eXfPyFpCJDiB+8/AAAAP0ECAAAAAAAAAZAEAABmAAAAAAAAAAAA4D8haQiQ4gfvPwAAAD9RAgAAAAAAAAGRBAAAZgAAAHAO63QDDeA/UU7dbXn/7j8AAAA/UQIAAAAAAAABkgQAAGYAAADfHNbpBhrgP1FO3W15/+4/AAAAP2ECAAAAAAAAAZMEAABmAAAATyvBXgon4D+CM7JLEPfuPwAAAD9hAgAAAAAAAAGUBAAAZgAAAL85rNMNNOA/gjOySxD37j8AAAA/cAIAAAAAAAABlQQAAGYAAAAvSJdIEUHgP7MYhymn7u4/AAAAP3ACAAAAAAAAAZYEAABmAAAAn1aCvRRO4D+zGIcpp+7uPwAAAD+AAgAAAAAAAAGXBAAAZgAAANfd93eWVOA/5P1bBz7m7j8AAAA/gAIAAAAAAAABmAQAAGYAAABH7OLsmWHgPxTjMOXU3e4/AAAAP48CAAAAAAAAAZkEAABmAAAAfnNYpxto4D9GyAXDa9XuPwAAAD+PAgAAAAAAAAGaBAAAZgAAALb6zWGdbuA/RsgFw2vV7j8AAAA/nwIAAAAAAAABmwQAAGYAAAC2+s1hnW7gP3et2qACze4/AAAAP68CAAAAAAAAAZwEAABmAAAA7oFDHB914D+okq9+mcTuPwAAAD++AgAAAAAAAAGdBAAAZgAAAO6BQxwfdeA/2XeEXDC87j8AAAA/zgIAAAAAAAABngQAAGYAAADugUMcH3XgPwldWTrHs+4/AAAAP94CAAAAAAAAAZ8EAABmAAAA7oFDHB914D86Qi4YXqvuPwAAAD/tAgAAAAAAAAGgBAAAZgAAAO6BQxwfdeA/aycD9vSi7j8AAAA//QIAAAAAAAABoQQAAGYAAAAmCbnWoHvgP5wM2NOLmu4/AAAAP/0CAAAAAAAAAaIEAABmAAAAJgm51qB74D/M8ayxIpLuPwAAAD8cAwAAAAAAAAGjBAAAZgAAAPKaks3npN8/VBtUoNlO7j8AAAA/AAAAAAAAAAABpAQAAGYAAACCjKdY5JffP1QbVKDZTu4/AAAAP04AAAAAAAAAAaUEAABmAAAAoG/Rbt193z9UG1Sg2U7uPwAAAD9eAAAAAAAAAAGmBAAAZgAAADBh5vnZcN8/IzZ/wkJX7j8AAAA/bQAAAAAAAAABpwQAAGYAAABSRBAQ01bfPyM2f8JCV+4/AAAAP30AAAAAAAAAAagEAABmAAAA4jUlm89J3z/yUKrkq1/uPwAAAD99AAAAAAAAAAGpBAAAZgAAAAIZT7HIL98/8lCq5Ktf7j8AAAA/jQAAAAAAAAABqgQAAGYAAAAk/HjHwRXfP8Fr1QYVaO4/AAAAP40AAAAAAAAAAasEAABmAAAAQt+i3br73j+RhgApfnDuPwAAAD+cAAAAAAAAAAGsBAAAZgAAAPKz4X6w1N4/YKErS+d47j8AAAA/nAAAAAAAAAABrQQAAGYAAAAUlwuVqbreP/7WgY+5ie4/AAAAP6wAAAAAAAAAAa4EAABmAAAAxGtKNp+T3j/M8ayxIpLuPwAAAD+sAAAAAAAAAAGvBAAAZgAAAHRAideUbN4/aycD9vSi7j8AAAA/vAAAAAAAAAABsAQAAGYAAAAEMp5ikV/eP2snA/b0ou4/AAAAP7wAAAAAAAAAAbEEAABmAAAAtgbdA4c43j86Qi4YXqvuPwAAAD/bAAAAAAAAAAGyBAAAZgAAAEb48Y6DK94/CV1ZOsez7j8AAAA/2wAAAAAAAAABswQAAGYAAADW6QYagB7ePwldWTrHs+4/AAAAP+sAAAAAAAAAAbQEAABmAAAA1ukGGoAe3j/Zd4RcMLzuPwAAAD/6AAAAAAAAAAG1BAAAZgAAAGbbG6V8Ed4/2XeEXDC87j8AAAA/OQEAAAAAAAABtgQAAGYAAAD2zDAweQTeP6iSr36ZxO4/AAAAP0kBAAAAAAAAAbcEAABmAAAAhr5Fu3X33T+okq9+mcTuPwAAAD9JAQAAAAAAAAG4BAAAZgAAABiwWkZy6t0/qJKvfpnE7j8AAAA/WAEAAAAAAAABuQQAAGYAAAAYsFpGcurdP3et2qACze4/AAAAP1gBAAAAAAAAAboEAABmAAAAGLBaRnLq3T9GyAXDa9XuPwAAAD/0AQAAAAAAAAG7BAAAZgAAABiwWkZy6t0/5P1bBz7m7j8AAAA/BAIAAAAAAAABvAQAAGYAAAAYsFpGcurdP7MYhymn7u4/AAAAPwQCAAAAAAAAAb0EAABmAAAAGLBaRnLq3T+CM7JLEPfuPwAAAD8UAgAAAAAAAAG+BAAAZgAAABiwWkZy6t0/UU7dbXn/7j8AAAA/IwIAAAAAAAABvwQAAGYAAACGvkW7dffdPyFpCJDiB+8/AAAAPyMCAAAAAAAAAcAEAABmAAAA9swwMHkE3j+/nl7UtBjvPwAAAD8zAgAAAAAAAAHBBAAAZgAAAGbbG6V8Ed4/v55e1LQY7z8AAAA/MwIAAAAAAAABwgQAAGYAAADW6QYagB7eP465ifYdIe8/AAAAP0MCAAAAAAAAAcMEAABmAAAARvjxjoMr3j9c1LQYhynvPwAAAD9DAgAAAAAAAAHEBAAAZgAAALYG3QOHON4/LO/fOvAx7z8AAAA/UgIAAAAAAAABxQQAAGYAAAAkFch4ikXeP8okNn/CQu8/AAAAP1ICAAAAAAAAAcYEAABmAAAAlCOz7Y1S3j+ZP2GhK0vvPwAAAD9iAgAAAAAAAAHHBAAAZgAAAAQynmKRX94/mT9hoStL7z8AAAA/cQIAAAAAAAAByAQAAGYAAAAEMp5ikV/eP2lajMOUU+8/AAAAP3ECAAAAAAAAAckEAABmAAAAdECJ15Rs3j84dbfl/VvvPwAAAD+RAgAAAAAAAAHKBAAAZgAAAHRAideUbN4/B5DiB2dk7z8AAAA/OAMAAAAAAAABywQAAGYAAAB0QInXlGzeP9aqDSrQbO8/AAAAP0gDAAAAAAAAAcwEAABmAAAAdECJ15Rs3j+kxThMOXXvPwAAAD9IAwAAAAAAAAHNBAAAZgAAAHRAideUbN4/dOBjbqJ97z8AAAA/VwMAAAAAAAAL</ink>
</athena>
</file>

<file path=customXml/item1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Pw0AAAAAAAAF7////wxBY3Rpb25UeXBlVjEBAAAAB3ZhbHVlX18ACAIAAAAAAAAAAQUAAAAEAAAACRIAAAAJEwAAAEgUAAAAAAAAAez////v////AAAAAAEGAAAABAAAAAkVAAAACRYAAABuXgAAAAAAAAHp////7////wAAAAABBwAAAAQAAAAJGAAAAAkZAAAAt30AAAAAAAAB5v///+////8AAAAAAQgAAAAEAAAACRsAAAAJHAAAACODAAAAAAAAAeP////v////AAAAAAEJAAAABAAAAAkeAAAACR8AAAB0owAAAAAAAAHg////7////wAAAAABCgAAAAQAAAAJIQAAAAkiAAAAI6cAAAAAAAAB3f///+////8AAAAAAQsAAAAEAAAACSQAAAAJJQAAALGpAAAAAAAAAdr////v////AAAAAAEMAAAABAAAAAknAAAACSgAAABn2wAAAAAAAAHX////7////wAAAAABDQAAAAQAAAAJKgAAAAkrAAAAZN8AAAAAAAAB1P///+////8AAAAABQ4AAAANQ2xlYXJDYW52YXNWMQIAAAAJU3RhcnRUaW1lBFR5cGUABBAMQWN0aW9uVHlwZVYxAgAAAAIAAAACkAEAAAAAAAHT////7////wAAAAAFDwAAAA9QZW5BdHRyaWJ1dGVzVjEKAAAAB19jb2xvckEHX2NvbG9yUgdfY29sb3JHB19jb2xvckIKRml0VG9DdXJ2ZQZIZWlnaHQOSWdub3JlUHJlc3N1cmUNSXNIaWdobGlnaHRlcgVTaGFwZQVXaWR0aAAAAAAAAAAABAACAgICAQYBAQxCcnVzaFNoYXBlVjECAAAABgIAAAD/AJ5JAAAAAAAAACJAAAAF0v///wxCcnVzaFNoYXBlVjEBAAAAB3ZhbHVlX18ACAIAAAABAAAAAAAAAAAAIkAFEAAAAApJbmtUcmFjZVYxAwAAAA1MaXN0YDErX2l0ZW1zDExpc3RgMStfc2l6ZQ9MaXN0YDErX3ZlcnNpb24EAAAYU2hhcmVkLklua2luZy5JbmtQb2ludFtdAgAAAAgIAgAAAAkvAAAAWAAAAFgAAAABEgAAAA8AAAD/AJ5JAAAAAAAAACJAAAAB0P///9L///8BAAAAAAAAAAAAIkABEwAAABAAAAAJMQAAAC8BAAAvAQAAARUAAAAPAAAA/wCeSQAAAAAAAAAiQAAAAc7////S////AQAAAAAAAAAAACJAARYAAAAQAAAACTMAAAC4AAAAuAAAAAEYAAAADwAAAP8AnkkAAAAAAAAAIkAAAAHM////0v///wEAAAAAAAAAAAAiQAEZAAAAEAAAAAk1AAAAMgAAADIAAAABGwAAAA8AAAD/AJ5JAAAAAAAAACJAAAAByv///9L///8BAAAAAAAAAAAAIkABHAAAABAAAAAJNwAAAFwAAABcAAAAAR4AAAAPAAAA/wCeSQAAAAAAAAAiQAAAAcj////S////AQAAAAAAAAAAACJAAR8AAAAQAAAACTkAAAAUAAAAFAAAAAEhAAAADwAAAP8AnkkAAAAAAAAAIkAAAAHG////0v///wEAAAAAAAAAAAAiQAEiAAAAEAAAAAk7AAAADgAAAA4AAAABJAAAAA8AAAD/AJ5JAAAAAAAAACJAAAABxP///9L///8BAAAAAAAAAAAAIkABJQAAABAAAAAJPQAAABQAAAAUAAAAAScAAAAPAAAA/wCeSQAAAAAAAAAiQAAAAcL////S////AQAAAAAAAAAAACJAASgAAAAQAAAACT8AAAAhAAAAIQAAAAEqAAAADwAAAP8AnkkAAAAAAAAAIkAAAAHA////0v///wEAAAAAAAAAAAAiQAErAAAAEAAAAAlBAAAAHwAAAB8AAAAHLwAAAAABAAAAgAA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0oBzEAAAAAAQAAAAACAAAECklua1BvaW50VjEC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DdEHMwAAAAABAAAAAAEAAAQKSW5rUG9pbnRWMQIA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1IBzUAAAAAAQAAAEAAAAAECklua1BvaW50VjECAA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0OBzcAAAAAAQAAAIAAAAAECklua1BvaW50VjECAA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0kBzkAAAAAAQAAACAAAAAECklua1BvaW50VjECAAAACQ8DAAAJEAMAAAkRAwAACRIDAAAJEwMAAAkUAwAACRUDAAAJFgMAAAkXAwAACRgDAAAJGQMAAAkaAwAACRsDAAAJHAMAAAkdAwAACR4DAAAJHwMAAAkgAwAACSEDAAAJIgMAAA0MBzsAAAAAAQAAABAAAAAECklua1BvaW50VjECAAAACSMDAAAJJAMAAAklAwAACSYDAAAJJwMAAAkoAwAACSkDAAAJKgMAAAkrAwAACSwDAAAJLQMAAAkuAwAACS8DAAAJMAMAAA0CBz0AAAAAAQAAACAAAAAECklua1BvaW50VjECAAAACTEDAAAJMgMAAAkzAwAACTQDAAAJNQMAAAk2AwAACTcDAAAJOAMAAAk5AwAACToDAAAJOwMAAAk8AwAACT0DAAAJPgMAAAk/AwAACUADAAAJQQMAAAlCAwAACUMDAAAJRAMAAA0MBz8AAAAAAQAAAEAAAAAECklua1BvaW50VjECAAAACUUDAAAJRgMAAAlHAwAACUgDAAAJSQMAAAlKAwAACUsDAAAJTAMAAAlNAwAACU4DAAAJTwMAAAlQAwAACVEDAAAJUgMAAAlTAwAACVQDAAAJVQMAAAlWAwAACVcDAAAJWAMAAAlZAwAACVoDAAAJWwMAAAlcAwAACV0DAAAJXgMAAAlfAwAACWADAAAJYQMAAAliAwAACWMDAAAJZAMAAAllAwAADR8HQQAAAAABAAAAIAAAAAQKSW5rUG9pbnRWMQIAAAAJZgMAAAlnAwAACWgDAAAJaQMAAAlqAwAACWsDAAAJbAMAAAltAwAACW4DAAAJbwMAAAlwAwAACXEDAAAJcgMAAAlzAwAACXQDAAAJdQMAAAl2AwAACXcDAAAJeAMAAAl5AwAACXoDAAAJewMAAAl8AwAACX0DAAAJfgMAAAl/AwAACYADAAAJgQMAAAmCAwAACYMDAAAJhAMAAAoFQgAAAApJbmtQb2ludFYxBAAAAAFYAVkOUHJlc3N1cmVGYWN0b3IJVGltZVN0YW1wAAAAAAYGCxACAAAA7VG4HoXrwT8v1sGVi3XAPwAAAD8AAAAAAAAAAAFDAAAAQgAAAEDHxRRrNsI/L9bBlYt1wD8AAAA/awAAAAAAAAABRAAAAEIAAADkseAAN8zCPy/WwZWLdcA/AAAAP2sAAAAAAAAAAUUAAABCAAAAMVcC6HWHwz8v1sGVi3XAPwAAAD97AAAAAAAAAAFGAAAAQgAAAID8I8+0QsQ/L9bBlYt1wD8AAAA/ewAAAAAAAAABRwAAAEIAAAB2XEyxZiPFPy/WwZWLdcA/AAAAP3sAAAAAAAAAAUgAAABCAAAAFXd7jospxj8v1sGVi3XAPwAAAD+LAAAAAAAAAAFJAAAAQgAAAF9MsWYjVcc/2mbCiLaZwD8AAAA/mgAAAAAAAAABSgAAAEIAAACoIec+u4DIP4b3wnvhvcA/AAAAP5oAAAAAAAAAAUsAAABCAAAAQmwqDTn3yT8yiMNuDOLAPwAAAD+aAAAAAAAAAAFMAAAAQgAAADT8ZuBDSMs/MojDbgziwD8AAAA/qgAAAAAAAAABTQAAAEIAAAAmjKOzTpnMPzKIw24M4sA/AAAAP7oAAAAAAAAAAU4AAABCAAAAwtbmgcwPzj8yiMNuDOLAPwAAAD+6AAAAAAAAAAFPAAAAQgAAALRmI1XXYM8/3hjEYTcGwT8AAAA/yQAAAAAAAAABUAAAAEIAAAD+nayWN0bQP94YxGE3BsE/AAAAP8kAAAAAAAAAAVEAAABCAAAAo4jHggPc0D+JqcRUYirBPwAAAD/ZAAAAAAAAAAFSAAAAQgAAAJ6423NcTNE/ianEVGIqwT8AAAA/2QAAAAAAAAABUwAAAEIAAADuRXPibs/RP4mpxFRiKsE/AAAAP+gAAAAAAAAAAVQAAABCAAAA6XWH08c/0j+JqcRUYirBPwAAAD/oAAAAAAAAAAFVAAAAQgAAAI5gor+T1dI/ianEVGIqwT8AAAA/+AAAAAAAAAABVgAAAEIAAADe7TkupljTP4mpxFRiKsE/AAAAP/gAAAAAAAAAAVcAAABCAAAA2R1OH//I0z+JqcRUYirBPwAAAD8IAQAAAAAAAAFYAAAAQgAAAIDw3pKeJtQ/ianEVGIqwT8AAAA/CAEAAAAAAAABWQAAAEIAAAB8IPOD95bUP4mpxFRiKsE/AAAAPxcBAAAAAAAAAVoAAABCAAAAeTh9/CPP1D+JqcRUYirBPwAAAD8XAQAAAAAAAAFbAAAAQgAAAHZQB3VQB9U/ianEVGIqwT8AAAA/JwEAAAAAAAABXAAAAEIAAAAgCw5wwyzVP4mpxFRiKsE/AAAAPycBAAAAAAAAAV0AAABCAAAAHiOY6O9k1T+JqcRUYirBPwAAAD83AQAAAAAAAAFeAAAAQgAAABs7ImEcndU/ianEVGIqwT8AAAA/RgEAAAAAAAABXwAAAEIAAAAZU6zZSNXVP4mpxFRiKsE/AAAAP0YBAAAAAAAAAWAAAABCAAAAa8i5zy4g1j+JqcRUYirBPwAAAD9GAQAAAAAAAAFhAAAAQgAAABKbSkPOfdY/ianEVGIqwT8AAAA/VgEAAAAAAAABYgAAAEIAAABkEFg5tMjWPzU6xUeNTsE/AAAAP1YBAAAAAAAAAWMAAABCAAAACuPorFMm1z81OsVHjU7BPwAAAD9lAQAAAAAAAAFkAAAAQgAAAFpwgBtmqdc/4crFOrhywT8AAAA/ZQEAAAAAAAABZQAAAEIAAABWoJQMvxnYP+HKxTq4csE/AAAAP3UBAAAAAAAAAWYAAABCAAAA+4qv+Iqv2D/hysU6uHLBPwAAAD91AQAAAAAAAAFnAAAAQgAAAKB1yuRWRdk/4crFOrhywT8AAAA/hQEAAAAAAAABaAAAAEIAAABDYOXQItvZP+HKxTq4csE/AAAAP4UBAAAAAAAAAWkAAABCAAAAP5D5wXtL2j/hysU6uHLBPwAAAD+UAQAAAAAAAAFqAAAAQgAAADrADbPUu9o/4crFOrhywT8AAAA/lAEAAAAAAAABawAAAEIAAADhkp4mdBnbP+HKxTq4csE/AAAAP6QBAAAAAAAAAWwAAABCAAAA36oon6BR2z/hysU6uHLBPwAAAD+0AQAAAAAAAAFtAAAAQgAAANzCshfNids/4crFOrhywT8AAAA/tAEAAAAAAAABbgAAAEIAAACGfbkSQK/bP+HKxTq4csE/AAAAP8MBAAAAAAAAAW8AAABCAAAALzjADbPU2z/hysU6uHLBPwAAAD/DAQAAAAAAAAFwAAAAQgAAANfyxggm+ts/4crFOrhywT8AAAA/0wEAAAAAAAABcQAAAEIAAACBrc0DmR/cP41bxi3jlsE/AAAAP9MBAAAAAAAAAXIAAABCAAAAfsVXfMVX3D+NW8Yt45bBPwAAAD/iAQAAAAAAAAFzAAAAQgAAACeAXnc4fdw/jVvGLeOWwT8AAAA/4gEAAAAAAAABdAAAAEIAAAAmmOjvZLXcP41bxi3jlsE/AAAAP/IBAAAAAAAAAXUAAABCAAAAI7ByaJHt3D+NW8Yt45bBPwAAAD/yAQAAAAAAAAF2AAAAQgAAAHUlgF53ON0/OOzGIA67wT8AAAA/AgIAAAAAAAABdwAAAEIAAABzPQrXo3DdPzjsxiAOu8E/AAAAPwICAAAAAAAAAXgAAABCAAAAxLIXzYm73T847MYgDrvBPwAAAD8RAgAAAAAAAAF5AAAAQgAAABgoJcNvBt4/OOzGIA67wT8AAAA/EQIAAAAAAAABegAAAEIAAAAUQK87nD7ePzjsxiAOu8E/AAAAPyECAAAAAAAAAXsAAABCAAAAZrW8MYKJ3j847MYgDrvBPwAAAD8hAgAAAAAAAAF8AAAAQgAAAGbNRqquwd4/OOzGIA67wT8AAAA/MQIAAAAAAAABfQAAAEIAAABi5dAi2/nePzjsxiAOu8E/AAAAP0ACAAAAAAAAAX4AAABCAAAAYP1amwcy3z847MYgDrvBPwAAAD9AAgAAAAAAAAF/AAAAQgAAAF4V5RM0at8/OOzGIA67wT8AAAA/QAIAAAAAAAABgAAAAEIAAACwivIJGrXfPzjsxiAOu8E/AAAAP10CAAAAAAAAAYEAAABCAAAAAQAAAAAA4D847MYgDrvBPwAAAD9dAgAAAAAAAAGCAAAAQgAAAKq6BvtyJeA/OOzGIA67wT8AAAA/bAIAAAAAAAABgwAAAEIAAABUdQ325UrgPzjsxiAOu8E/AAAAP2wCAAAAAAAAAYQAAABCAAAAp97Vr7V54D847MYgDrvBPwAAAD98AgAAAAAAAAGFAAAAQgAAAKX2XyjiseA/OOzGIA67wT8AAAA/fAIAAAAAAAABhgAAAEIAAAD4XyjiseDgPzjsxiAOu8E/AAAAP4wCAAAAAAAAAYcAAABCAAAAS8nwm4EP4T847MYgDrvBPwAAAD+MAgAAAAAAAAGIAAAAQgAAAJ4+/pFnWuE/jVvGLeOWwT8AAAA/mwIAAAAAAAABiQAAAEIAAACbVogKlJLhP+HKxTq4csE/AAAAP5sCAAAAAAAAAYoAAABCAAAAmW4Sg8DK4T/hysU6uHLBPwAAAD+rAgAAAAAAAAGLAAAAQgAAAOzX2jyQ+eE/NTrFR41OwT8AAAA/qwIAAAAAAAABjAAAAEIAAABAQaP2XyjiPzU6xUeNTsE/AAAAP7sCAAAAAAAAAY0AAABCAAAAP03oMnZE4j81OsVHjU7BPwAAAD+7AgAAAAAAAAGOAAAAQgAAAJK2sOxFc+I/NTrFR41OwT8AAAA/ygIAAAAAAAABjwAAAEIAAAA7cbfnuJjiPzU6xUeNTsE/AAAAP9oCAAAAAAAAAZAAAABCAAAA5Cu+4iu+4j81OsVHjU7BPwAAAD/aAgAAAAAAAAGRAAAAQgAAAI3mxN2e4+I/NTrFR41OwT8AAAA/2gIAAAAAAAABkgAAAEIAAADhQ0hbWPbiPzU6xUeNTsE/AAAAP+kCAAAAAAAAAZMAAABCAAAAi/5OVssb4z81OsVHjU7BPwAAAD/5AgAAAAAAAAGUAAAAQgAAAIoKlJLhN+M/NTrFR41OwT8AAAA/+QIAAAAAAAABlQAAAEIAAACJFtnO91PjPzU6xUeNTsE/AAAAPwkDAAAAAAAAAZYAAABCAAAAhyIeCw5w4z81OsVHjU7BPwAAAD8JAwAAAAAAAAGXAAAAQgAAANx/oYjHguM/NTrFR41OwT8AAAA/GAMAAAAAAAABmAAAAEIAAAAx3SQGgZXjPzU6xUeNTsE/AAAAPxgDAAAAAAAAAZkAAABCAAAA24vmxN2e4z81OsVHjU7BPwAAAD8oAwAAAAAAAAGaAAAAQgAAAI3mxN2e4+I/jjRHmiPNoT8AAAA/AAAAAAAAAAABmwAAAEIAAADjNwMfQtriP440R5ojzaE/AAAAP20AAAAAAAAAAZwAAABCAAAAjtp/oYjH4j89d0lmz12iPwAAAD+NAAAAAAAAAAGdAAAAQgAAAI7af6GIx+I/m/xN/iZ/oz8AAAA/jQAAAAAAAAABngAAAEIAAADkK77iK77iP/mBUpZ+oKQ/AAAAP5wAAAAAAAAAAZ8AAABCAAAAOn38I8+04j8HSln6gVKmPwAAAD+cAAAAAAAAAAGgAAAAQgAAAJDOOmVyq+I/Zc9dktlzpz8AAAA/rAAAAAAAAAABoQAAAEIAAADlH3mmFaLiP3OXZPbcJak/AAAAP6wAAAAAAAAAAaIAAABCAAAAO3G357iY4j+BX2ta4NeqPwAAAD+7AAAAAAAAAAGjAAAAQgAAAJHC9Shcj+I/jydyvuOJrD8AAAA/uwAAAAAAAAABpAAAAEIAAACRwvUoXI/iP/l0fbo+Xa8/AAAAP8sAAAAAAAAAAaUAAABCAAAAkcL1KFyP4j/cP0P19s+wPwAAAD/LAAAAAAAAAAGmAAAAQgAAAOYTNGr/heI/kuZIc6Q5sj8AAAA/2wAAAAAAAAABpwAAAEIAAADmEzRq/4XiP6CuT9en67M/AAAAP9sAAAAAAAAAAagAAABCAAAA5hM0av+F4j/+M1Rv/wy1PwAAAD/qAAAAAAAAAAGpAAAAQgAAAOYTNGr/heI/XLlYB1cutj8AAAA/6gAAAAAAAAABqgAAAEIAAADmEzRq/4XiP2IdXLlYB7c/AAAAP/oAAAAAAAAAAasAAABCAAAA5hM0av+F4j8SYF6FBJi3PwAAAD/6AAAAAAAAAAGsAAAAQgAAAOYTNGr/heI/cOViHVy5uD8AAAA/CgEAAAAAAAABrQAAAEIAAADmEzRq/4XiPyAoZekHSrk/AAAAPwoBAAAAAAAAAa4AAABCAAAAkcL1KFyP4j/Qame1s9q5PwAAAD8ZAQAAAAAAAAGvAAAAQgAAADtxt+e4mOI/1s5qZ7Wzuj8AAAA/GQEAAAAAAAABsAAAAEIAAAA7cbfnuJjiPy7wa00L/Lo/AAAAPykBAAAAAAAAAbEAAABCAAAAkM46ZXKr4j/cMm4Zt4y7PwAAAD8pAQAAAAAAAAGyAAAAQgAAAJDOOmVyq+I/jHVw5WIdvD8AAAA/OAEAAAAAAAABswAAAEIAAAA6ffwjz7TiPzq4crEOrrw/AAAAPzgBAAAAAAAAAbQAAABCAAAAOn38I8+04j/q+nR9uj69PwAAAD9IAQAAAAAAAAG1AAAAQgAAAI7af6GIx+I/8F54L7wXvj8AAAA/SAEAAAAAAAABtgAAAEIAAACO2n+hiMfiP/jCe+G98L4/AAAAP1gBAAAAAAAAAbcAAABCAAAAOYlBYOXQ4j+oBX6taYG/PwAAAD9YAQAAAAAAAAG4AAAAQgAAAI3mxN2e4+I/1rTArzUtwD8AAAA/ZwEAAAAAAAABuQAAAEIAAAA4lYac++ziP4b3wnvhvcA/AAAAP2cBAAAAAAAAAboAAABCAAAAjPIJGrX/4j/eGMRhNwbBPwAAAD93AQAAAAAAAAG7AAAAQgAAAIzyCRq1/+I/NTrFR41OwT8AAAA/dwEAAAAAAAABvAAAAEIAAAA2ocvYEQnjP+HKxTq4csE/AAAAP4YBAAAAAAAAAb0AAABCAAAA4U+Nl24S4z847MYgDrvBPwAAAD+VAQAAAAAAAAG+AAAAQgAAAIv+TlbLG+M/5HzHEznfwT8AAAA/pQEAAAAAAAABvwAAAEIAAAA2rRAVKCXjP5ENyAZkA8I/AAAAP6UBAAAAAAAAAcAAAABCAAAAigqUkuE34z+RDcgGZAPCPwAAAD+0AQAAAAAAAAHBAAAAQgAAADS5VVE+QeM/kQ3IBmQDwj8AAAA/tAEAAAAAAAABwgAAAEIAAACJFtnO91PjP5ENyAZkA8I/AAAAP8QBAAAAAAAAAcMAAABCAAAA3XNcTLFm4z+RDcgGZAPCPwAAAD/EAQAAAAAAAAHEAAAAQgAAADLR38lqeeM/kQ3IBmQDwj8AAAA/1AEAAAAAAAABxQAAAEIAAAAx3SQGgZXjP5ENyAZkA8I/AAAAP+MBAAAAAAAAAcYAAABCAAAAL+lpQpex4z+RDcgGZAPCPwAAAD/jAQAAAAAAAAHHAAAAQgAAAC/1rn6tzeM/5HzHEznfwT8AAAA/8wEAAAAAAAAByAAAAEIAAAAtAfS6w+njP+R8xxM538E/AAAAP/MBAAAAAAAAAckAAABCAAAALA0599kF5D847MYgDrvBPwAAAD8DAgAAAAAAAAHKAAAAQgAAACsZfjPwIeQ/jVvGLeOWwT8AAAA/AwIAAAAAAAABywAAAEIAAAAqJcNvBj7kP41bxi3jlsE/AAAAPxICAAAAAAAAAcwAAABCAAAAKDEIrBxa5D+NW8Yt45bBPwAAAD8SAgAAAAAAAAHNAAAAQgAAACg9TegyduQ/jVvGLeOWwT8AAAA/IgIAAAAAAAABzgAAAEIAAAB8mtBl7IjkP41bxi3jlsE/AAAAPyICAAAAAAAAAc8AAABCAAAAe6YVogKl5D+NW8Yt45bBPwAAAD8xAgAAAAAAAAHQAAAAQgAAAHmyWt4YweQ/jVvGLeOWwT8AAAA/MQIAAAAAAAAB0QAAAEIAAAAjbWHZi+bkP41bxi3jlsE/AAAAP0ECAAAAAAAAAdIAAABCAAAAdtYpk1sV5T+NW8Yt45bBPwAAAD9BAgAAAAAAAAHTAAAAQgAAAMk/8kwrROU/jVvGLeOWwT8AAAA/UQIAAAAAAAAB1AAAAEIAAADHV3zFV3zlP41bxi3jlsE/AAAAP1ECAAAAAAAAAdUAAABCAAAAw3tLeprQ5T+NW8Yt45bBPwAAAD9gAgAAAAAAAAHWAAAAQgAAAGtO3O05LuY/jVvGLeOWwT8AAAA/YAIAAAAAAAAB1wAAAEIAAAC8w+njH3nmP41bxi3jlsE/AAAAP3ACAAAAAAAAAdgAAABCAAAADzn32QXE5j81OsVHjU7BPwAAAD9wAgAAAAAAAAHZAAAAQgAAAA1RgVIy/OY/ianEVGIqwT8AAAA/gAIAAAAAAAAB2gAAAEIAAAC1F82Juz3nPzKIw24M4sA/AAAAP4ACAAAAAAAAAdsAAABCAAAAsi9XAuh15z8yiMNuDOLAPwAAAD+PAgAAAAAAAAHcAAAAQgAAAFr2ojlxt+c/hvfCe+G9wD8AAAA/jwIAAAAAAAAB3QAAAEIAAABXDi2yne/nP4b3wnvhvcA/AAAAP58CAAAAAAAAAd4AAABCAAAAANV46SYx6D+G98J74b3APwAAAD+uAgAAAAAAAAHfAAAAQgAAAFM+QaP2X+g/hvfCe+G9wD8AAAA/rgIAAAAAAAAB4AAAAEIAAABRVssbI5joP4b3wnvhvcA/AAAAP64CAAAAAAAAAeEAAABCAAAA+BwXU6zZ6D+G98J74b3APwAAAD++AgAAAAAAAAHiAAAAQgAAAEyG3wx8COk/MojDbgziwD8AAAA/vgIAAAAAAAAB4wAAAEIAAACf76fGSzfpP94YxGE3BsE/AAAAP84CAAAAAAAAAeQAAABCAAAASLbz/dR46T+JqcRUYirBPwAAAD/dAgAAAAAAAAHlAAAAQgAAAPBw+vhHnuk/ianEVGIqwT8AAAA/3QIAAAAAAAAB5gAAAEIAAABE2sKyF83pP4mpxFRiKsE/AAAAP+0CAAAAAAAAAecAAABCAAAAmEOLbOf76T+JqcRUYirBPwAAAD/tAgAAAAAAAAHoAAAAQgAAAJVbFeUTNOo/ianEVGIqwT8AAAA//QIAAAAAAAAB6QAAAEIAAADpxN2e42LqP4mpxFRiKsE/AAAAP/0CAAAAAAAAAeoAAABCAAAA5txnFxCb6j+JqcRUYirBPwAAAD8MAwAAAAAAAAHrAAAAQgAAADpGMNHfyeo/ianEVGIqwT8AAAA/DAMAAAAAAAAB7AAAAEIAAACMr/iKr/jqP94YxGE3BsE/AAAAPxwDAAAAAAAAAe0AAABCAAAAjLs9x8UU6z8yiMNuDOLAPwAAAD8cAwAAAAAAAAHuAAAAQgAAAOAYwUR/J+s/hvfCe+G9wD8AAAA/KwMAAAAAAAAB7wAAAEIAAADgJAaBlUPrP9pmwoi2mcA/AAAAPysDAAAAAAAAAfAAAABCAAAAiN8MfAhp6z/aZsKItpnAPwAAAD87AwAAAAAAAAHxAAAAQgAAAIfrUbgehes/2mbCiLaZwD8AAAA/OwMAAAAAAAAB8gAAAEIAAACG95b0NKHrPy/WwZWLdcA/AAAAP0sDAAAAAAAAAfMAAABCAAAAhQPcMEu96z8v1sGVi3XAPwAAAD9LAwAAAAAAAAH0AAAAQgAAAIMPIW1h2es/L9bBlYt1wD8AAAA/WgMAAAAAAAAB9QAAAEIAAACCG2apd/XrPy/WwZWLdcA/AAAAP1oDAAAAAAAAAfYAAABCAAAAgier5Y0R7D8v1sGVi3XAPwAAAD9qAwAAAAAAAAH3AAAAQgAAAIEz8CGkLew/L9bBlYt1wD8AAAA/agMAAAAAAAAB+AAAAEIAAAB/PzVeuknsPy/WwZWLdcA/AAAAP3oDAAAAAAAAAfkAAABCAAAAKe72HBdT7D8v1sGVi3XAPwAAAD96AwAAAAAAAAH6AAAAQgAAAH5LeprQZew/L9bBlYt1wD8AAAA/iQMAAAAAAAAB+wAAAEIAAAAo+jtZLW/sPy/WwZWLdcA/AAAAP54DAAAAAAAAAfwAAABCAAAAfVe/1uaB7D8v1sGVi3XAPwAAAD+uAwAAAAAAAAH9AAAAQgAAACcGgZVDi+w/L9bBlYt1wD8AAAA/rgMAAAAAAAAB/gAAAEIAAADStEJUoJTsPy/WwZWLdcA/AAAAP70DAAAAAAAAAf8AAABCAAAAJRLG0Vmn7D+DRcGiYFHAPwAAAD+9AwAAAAAAAAEAAQAAQgAAAM/Ah5C2sOw/g0XBomBRwD8AAAA/zQMAAAAAAAABAQEAAEIAAAB6b0lPE7rsP4NFwaJgUcA/AAAAP80DAAAAAAAAAQIBAABCAAAAz8zMzMzM7D+DRcGiYFHAPwAAAD/dAwAAAAAAAAEDAQAAQgAAACQqUEqG3+w/g0XBomBRwD8AAAA/3QMAAAAAAAABBAEAAEIAAAB4h9PHP/LsP4NFwaJgUcA/AAAAP+wDAAAAAAAAAQUBAABCAAAAIzaVhpz77D+DRcGiYFHAPwAAAD/sAwAAAAAAAAEGAQAAQgAAAM3kVkX5BO0/g0XBomBRwD8AAAA//AMAAAAAAAABBwEAAEIAAAAgQtrCshftP4NFwaJgUcA/AAAAP/wDAAAAAAAAAQgBAABCAAAAdZ9dQGwq7T+DRcGiYFHAPwAAAD8MBAAAAAAAAAEJAQAAQgAAAHSronyCRu0/g0XBomBRwD8AAAA/DAQAAAAAAAABCgEAAEIAAAAeZql39WvtP4NFwaJgUcA/AAAAPxsEAAAAAAAAAQsBAABCAAAAxiCwcmiR7T+DRcGiYFHAPwAAAD8rBAAAAAAAAAEMAQAAQgAAABqKeCw4wO0/g0XBomBRwD8AAAA/KwQAAAAAAAABDQEAAEIAAAAZlr1oTtztP4NFwaJgUcA/AAAAPzoEAAAAAAAAAQ4BAABCAAAAF6ICpWT47T+DRcGiYFHAPwAAAD86BAAAAAAAAAEPAQAAQgAAABauR+F6FO4/g0XBomBRwD8AAAA/SgQAAAAAAAABEAEAAEIAAABrC8teNCfuP4NFwaJgUcA/AAAAP0oEAAAAAAAAAREBAABCAAAAahcQm0pD7j+DRcGiYFHAPwAAAD9aBAAAAAAAAAESAQAAQgAAABXG0VmnTO4/g0XBomBRwD8AAAA/WgQAAAAAAAABEwEAAEIAAAC/dJMYBFbuP9a0wK81LcA/AAAAP2kEAAAAAAAAARQBAABCAAAAE9IWlr1o7j/WtMCvNS3APwAAAD9pBAAAAAAAAAEVAQAAQgAAAL2A2FQacu4/KyTAvAoJwD8AAAA/eQQAAAAAAAABFgEAAEIAAAC8jB2RMI7uPyskwLwKCcA/AAAAP3kEAAAAAAAAARcBAABCAAAAZzvfT42X7j8rJMC8CgnAPwAAAD+JBAAAAAAAAAEYAQAAQgAAAGZHJIyjs+4/KyTAvAoJwD8AAAA/iQQAAAAAAAABGQEAAEIAAAC7pKcJXcbuPyskwLwKCcA/AAAAP5gEAAAAAAAAARoBAABCAAAAuLDsRXPi7j/+Jn+Tv8m/PwAAAD+YBAAAAAAAAAEbAQAAQgAAALi8MYKJ/u4//iZ/k7/Jvz8AAAA/qAQAAAAAAAABHAEAAEIAAAAMGrX/QhHvP6gFfq1pgb8/AAAAP6gEAAAAAAAAAR0BAABCAAAAYnc4ffwj7z+oBX6taYG/PwAAAD+3BAAAAAAAAAEeAQAAQgAAALbUu/q1Nu8/TuR8xxM5vz8AAAA/twQAAAAAAAABHwEAAEIAAAAKMj94b0nvP6ChevtnqL4/AAAAP8cEAAAAAAAAASABAABCAAAAXo/C9Shc7z9KgHkVEmC+PwAAAD/HBAAAAAAAAAEhAQAAQgAAAAg+hLSFZe8/8F54L7wXvj8AAAA/1wQAAAAAAAABIgEAAEIAAABemwcyP3jvP5o9d0lmz70/AAAAP9cEAAAAAAAAASMBAABCAAAACErJ8JuB7z9CHHZjEIe9PwAAAD/mBAAAAAAAAAEkAQAAQgAAALL4iq/4iu8/6vp0fbo+vT8AAAA/5gQAAAAAAAABJQEAAEIAAACy+Iqv+IrvP5LZc5dk9rw/AAAAP/YEAAAAAAAAASYBAABCAAAAXKdMblWU7z/klnHLuGW8PwAAAD8GBQAAAAAAAAEnAQAAQgAAALIE0OsOp+8/jHVw5WIdvD8AAAA/BgUAAAAAAAABKAEAAEIAAABas5Gqa7DvPzRUb/8M1bs/AAAAPxUFAAAAAAAAASkBAABCAAAABGJTaci57z/cMm4Zt4y7PwAAAD8VBQAAAAAAAAEqAQAAQgAAAARiU2nIue8/LvBrTQv8uj8AAAA/JQUAAAAAAAABKwEAAEIAAACwEBUoJcPvP9bOame1s7o/AAAAPyUFAAAAAAAAASwBAABCAAAAsBAVKCXD7z9+rWmBX2u6PwAAAD8lBQAAAAAAAAEtAQAAQgAAAARumKXe1e8/0GpntbPauT8AAAA/NAUAAAAAAAABLgEAAEIAAAAEbpil3tXvPyAoZekHSrk/AAAAP0QFAAAAAAAAAS8BAABCAAAABG6Ypd7V7z9w5WIdXLm4PwAAAD9EBQAAAAAAAAEwAQAAQgAAAARumKXe1e8/aoFfa1rgtz8AAAA/VAUAAAAAAAABMQEAAEIAAAAEbpil3tXvP2IdXLlYB7c/AAAAP1QFAAAAAAAAATIBAABCAAAABG6Ypd7V7z9cuVgHVy62PwAAAD9jBQAAAAAAAAEzAQAAQgAAAARumKXe1e8/VFVVVVVVtT8AAAA/YwUAAAAAAAABNAEAAEIAAAAEbpil3tXvP6YSU4mpxLQ/AAAAP3MFAAAAAAAAATUBAABCAAAABG6Ypd7V7z/2z1C9/TO0PwAAAD9zBQAAAAAAAAE2AQAAQgAAAARumKXe1e8/SI1O8VGjsz8AAAA/gwUAAAAAAAABNwEAAEIAAABav9bmgczvP/BrTQv8WrM/AAAAP4MFAAAAAAAAATgBAABCAAAAWr/W5oHM7z9AKUs/UMqyPwAAAD+SBQAAAAAAAAE5AQAAQgAAAFq/1uaBzO8/kuZIc6Q5sj8AAAA/kgUAAAAAAAABOgEAAEIAAACwEBUoJcPvPzrFR41O8bE/AAAAP6IFAAAAAAAAATsBAABCAAAAsBAVKCXD7z+KgkXBomCxPwAAAD+iBQAAAAAAAAE8AQAAQgAAALAQFSglw+8/3D9D9fbPsD8AAAA/sQUAAAAAAAABPQEAAEIAAAAEYlNpyLnvPyz9QClLP7A/AAAAP7EFAAAAAAAAAT4BAABCAAAABGJTaci57z9LMnvuksyuPwAAAD/BBQAAAAAAAAE/AQAAQgAAAFqzkaprsO8/7ax2VjurrT8AAAA/wQUAAAAAAAABQAEAAEIAAACyBNDrDqfvP48ncr7jiaw/AAAAP9EFAAAAAAAAAUEBAABCAAAAsgTQ6w6n7z/f5G/yN/mrPwAAAD/RBQAAAAAAAAFCAQAAQgAAAAZWDi2yne8/gV9rWuDXqj8AAAA/4AUAAAAAAAABQwEAAEIAAAAGVg4tsp3vPyHaZsKItqk/AAAAP+AFAAAAAAAAAUQBAABCAAAAsviKr/iK7z9lz12S2XOnPwAAAD/wBQAAAAAAAAFFAQAAQgAAALL4iq/4iu8/B0pZ+oFSpj8AAAA/8AUAAAAAAAABRgEAAEIAAAAISsnwm4HvP6nEVGIqMaU/AAAAPwAGAAAAAAAAAUcBAABCAAAAXpsHMj947z+b/E3+Jn+jPwAAAD8ABgAAAAAAAAFIAQAAQgAAALLsRXPibu8/PXdJZs9doj8AAAA/DwYAAAAAAAABSQEAAEIAAAAIPoS0hWXvP9/xRM53PKE/AAAAPw8GAAAAAAAAAUoBAABCAAAAXo/C9Shc7z+BbEA2IBugPwAAAD8fBgAAAAAAAAFLAQAAQgAAAF6PwvUoXO8/pFN81OgUnz8AAAA/HwYAAAAAAAABTAEAAEIAAAC04AA3zFLvP0TOdzyR850/AAAAPy4GAAAAAAAAAU0BAABCAAAAtOAAN8xS7z/mSHOkOdKcPwAAAD8+BgAAAAAAAAFOAQAAQgAAAAoyP3hvSe8/iMNuDOKwmz8AAAA/PgYAAAAAAAABTwEAAEIAAABgg325EkDvP4jDbgzisJs/AAAAPz4GAAAAAAAAAVABAABCAAAAYIN9uRJA7z8qPmp0io+aPwAAAD9OBgAAAAAAAAFRAQAAQgAAALbUu/q1Nu8/zLhl3DJumT8AAAA/TgYAAAAAAAABUgEAAEIAAAAMJvo7WS3vP2wzYUTbTJg/AAAAP20GAAAAAAAAAVMBAABCAAAAYnc4ffwj7z9sM2FE20yYPwAAAD+7BgAAAAAAAAFUAQAAQgAAALbIdr6fGu8/Dq5crIMrlz8AAAA/uwYAAAAAAAABVQEAAEIAAABia/NA5gfvP7AoWBQsCpY/AAAAP8sGAAAAAAAAAVYBAABCAAAAuLDsRXPi7j9So1N81OiUPwAAAD/LBgAAAAAAAAFXAQAAQgAAAGZHJIyjs+4/9B1P5HzHkz8AAAA/2gYAAAAAAAABWAEAAEIAAAC9gNhUGnLuPzYTRrTNhJE/AAAAP9oGAAAAAAAAAVkBAABCAAAAawvLXjQn7j/0EHoIPYSOPwAAAD/qBgAAAAAAAAFaAQAAQgAAABmWvWhO3O0/OAZx2I1BjD8AAAA/6gYAAAAAAAABWwEAAEIAAADJFGs2UnXtP3z7Z6je/ok/AAAAP/oGAAAAAAAAAVwBAABCAAAAy/CbgQ8h7T+88F54L7yHPwAAAD/6BgAAAAAAAAFdAQAAQgAAAHpvSU8Tuuw/AOZVSIB5hT8AAAA/CQcAAAAAAAABXgEAAEIAAAB+S3qa0GXsP0TbTBjRNoM/AAAAPwkHAAAAAAAAAV8BAABCAAAALNZspOoa7D9E20wY0TaDPwAAAD8ZBwAAAAAAAAFgAQAAQgAAAIMPIW1h2es/iNBD6CH0gD8AAAA/GQcAAAAAAAABYQEAAEIAAACG95b0NKHrP4jQQ+gh9IA/AAAAPygHAAAAAAAAAWIBAABCAAAAMo7OOmVy6z+I0EPoIfSAPwAAAD84BwAAAAAAAAFjAQAAQgAAAOAkBoGVQ+s/kIt1cOVifT8AAAA/OAcAAAAAAAABZAEAAEIAAAA2av+FIh7rP5CLdXDlYn0/AAAAPzgHAAAAAAAAAWUBAABCAAAAjK/4iq/46j+Qi3Vw5WJ9PwAAAD9IBwAAAAAAAAFmAQAAQgAAAI+js06Z3Oo/GHZjEIfdeD8AAAA/SAcAAAAAAAABZwEAAEIAAACQl24Sg8DqPxh2YxCH3Xg/AAAAP1cHAAAAAAAAAWgBAABCAAAAkIsp1myk6j8YdmMQh914PwAAAD9XBwAAAAAAAAFpAQAAQgAAAJF/5JlWiOo/GHZjEIfdeD8AAAA/ZwcAAAAAAAABagEAAEIAAACTc59dQGzqP6BgUbAoWHQ/AAAAP3cHAAAAAAAAAWsBAABCAAAA6riYYs1G6j+gYFGwKFh0PwAAAD93BwAAAAAAAAFsAQAAQgAAAOusUya3Kuo/oGBRsChYdD8AAAA/dwcAAAAAAAABbQEAAEIAAABC8kwrRAXqP6BgUbAoWHQ/AAAAP4YHAAAAAAAAAW4BAABCAAAAmTdGMNHf6T+gYFGwKFh0PwAAAD+WBwAAAAAAAAFvAQAAQgAAAO98PzVeuuk/oGBRsChYdD8AAAA/lgcAAAAAAAABcAEAAEIAAABHwjg665TpP6BgUbAoWHQ/AAAAP6UHAAAAAAAAAXEBAABCAAAASLbz/dR46T+gYFGwKFh0PwAAAD+lBwAAAAAAAAFyAQAAQgAAAEmqrsG+XOk/oGBRsChYdD8AAAA/tQcAAAAAAAABcwEAAEIAAABJnmmFqEDpP6BgUbAoWHQ/AAAAP7UHAAAAAAAAAXQBAABCAAAA9UDmB+8t6T+gYFGwKFh0PwAAAD/FBwAAAAAAAAF1AQAAQgAAAPc0ocvYEek/GHZjEIfdeD8AAAA/xQcAAAAAAAABdgEAAEIAAACi1x1OH//oPxh2YxCH3Xg/AAAAP9QHAAAAAAAAAXcBAABCAAAATXqa0GXs6D8YdmMQh914PwAAAD/UBwAAAAAAAAF4AQAAQgAAAE5uVZRP0Og/GHZjEIfdeD8AAAA/5AcAAAAAAAABeQEAAEIAAABQYhBYObToPxh2YxCH3Xg/AAAAP+QHAAAAAAAAAXoBAABCAAAA/ASN2n+h6D8YdmMQh914PwAAAD/0BwAAAAAAAAF7AQAAQgAAAPz4R55pheg/kIt1cOVifT8AAAA/9AcAAAAAAAABfAEAAEIAAAD97AJiU2noP5CLdXDlYn0/AAAAPwMIAAAAAAAAAX0BAABCAAAAVTL8ZuBD6D+Qi3Vw5WJ9PwAAAD8DCAAAAAAAAAF+AQAAQgAAAADVeOkmMeg/kIt1cOVifT8AAAA/EwgAAAAAAAABfwEAAEIAAACrd/VrbR7oP5CLdXDlYn0/AAAAPxMIAAAAAAAAAYABAABCAAAArGuwL1cC6D+I0EPoIfSAPwAAAD8iCAAAAAAAAAGBAQAAQgAAAFcOLbKd7+c/iNBD6CH0gD8AAAA/MggAAAAAAAABggEAAEIAAABaAuh1h9PnP4jQQ+gh9IA/AAAAPzIIAAAAAAAAAYMBAABCAAAAWvaiOXG35z+I0EPoIfSAPwAAAD8yCAAAAAAAAAGEAQAAQgAAALBH4XoUruc/iNBD6CH0gD8AAAA/QggAAAAAAAABhQEAAEIAAACxO5w+/pHnP4jQQ+gh9IA/AAAAP1EIAAAAAAAAAYYBAABCAAAABo3af6GI5z+I0EPoIfSAPwAAAD9RCAAAAAAAAAGHAQAAQgAAALIvVwLodec/iNBD6CH0gD8AAAA/UQgAAAAAAAABiAEAAEIAAABe0tOELmPnP4jQQ+gh9IA/AAAAP2EIAAAAAAAAAYkBAABCAAAACXVQB3VQ5z+I0EPoIfSAPwAAAD9hCAAAAAAAAAGKAQAAQgAAALUXzYm7Pec/iNBD6CH0gD8AAAA/cQgAAAAAAAABiwEAAEIAAABgukkMAivnP4jQQ+gh9IA/AAAAP3EIAAAAAAAAAYwBAABCAAAAYa4E0OsO5z+I0EPoIfSAPwAAAD+ACAAAAAAAAAGNAQAAQgAAAGSWele/1uY/iNBD6CH0gD8AAAA/gAgAAAAAAAABjgEAAEIAAABmfvDekp7mP4jQQ+gh9IA/AAAAP5AIAAAAAAAAAY8BAABCAAAAEhUoJcNv5j+I0EPoIfSAPwAAAD+fCAAAAAAAAAGQAQAAQgAAABT9nayWN+Y/iNBD6CH0gD8AAAA/nwgAAAAAAAABkQEAAEIAAAAX5RM0av/lP4jQQ+gh9IA/AAAAP68IAAAAAAAAAZIBAABCAAAAbioNOffZ5T+I0EPoIfSAPwAAAD+vCAAAAAAAAAGTAQAAQgAAAMVvBj6EtOU/iNBD6CH0gD8AAAA/vwgAAAAAAAABlAEAAEIAAADGY8EBbpjlP4jQQ+gh9IA/AAAAP78IAAAAAAAAAZUBAABCAAAAcgY+hLSF5T+I0EPoIfSAPwAAAD/OCAAAAAAAAAGWAQAAQgAAAMdXfMVXfOU/iNBD6CH0gD8AAAA/zggAAAAAAAABlwEAAEIAAABy+vhHnmnlP4jQQ+gh9IA/AAAAP94IAAAAAAAAAZgBAABCAAAAyEs3iUFg5T+I0EPoIfSAPwAAAD/uCAAAAAAAAAGZAQAAQgAAAB6ddcrkVuU/iNBD6CH0gD8AAAA/7ggAAAAAAAABmgEAAEIAAAB07rMLiE3lP4jQQ+gh9IA/AAAAP/0IAAAAAAAAAZsBAABCAAAAyT/yTCtE5T+I0EPoIfSAPwAAAD8NCQAAAAAAAAGcAQAAQgAAAHXibs9xMeU/iNBD6CH0gD8AAAA/DQkAAAAAAAABnQEAAEIAAAAhhetRuB7lP4jQQ+gh9IA/AAAAPxwJAAAAAAAAAZ4BAABCAAAAIXmmFaIC5T9E20wY0TaDPwAAAD8cCQAAAAAAAAGfAQAAQgAAAM4P3lvS0+Q/RNtMGNE2gz8AAAA/LAkAAAAAAAABoAEAAEIAAAB7phWiAqXkP0TbTBjRNoM/AAAAPywJAAAAAAAAAaEBAABCAAAA0esOp49/5D9E20wY0TaDPwAAAD88CQAAAAAAAAGiAQAAQgAAAH6CRu2/UOQ/RNtMGNE2gz8AAAA/PAkAAAAAAAABowEAAEIAAADVxz/yTCvkP0TbTBjRNoM/AAAAP0sJAAAAAAAAAaQBAABCAAAA1rv6tTYP5D9E20wY0TaDPwAAAD9bCQAAAAAAAAGlAQAAQgAAANevtXkg8+M/RNtMGNE2gz8AAAA/WwkAAAAAAAABpgEAAEIAAAAtAfS6w+njP0TbTBjRNoM/AAAAP1sJAAAAAAAAAacBAABCAAAA2KNwPQrX4z8A5lVIgHmFPwAAAD9rCQAAAAAAAAGoAQAAQgAAAC/1rn6tzeM/AOZVSIB5hT8AAAA/awkAAAAAAAABqQEAAEIAAACERu2/UMTjPwDmVUiAeYU/AAAAP3oJAAAAAAAAAaoBAABCAAAA2pcrAfS64z8A5lVIgHmFPwAAAD+5CQAAAAAAAAGrAQAAQgAAAIU6qIM6qOM/AOZVSIB5hT8AAAA/uQkAAAAAAAABrAEAAEIAAAAx3SQGgZXjP7zwXngvvIc/AAAAP8gJAAAAAAAAAa0BAABCAAAAMtHfyWp54z98+2eo3v6JPwAAAD/ICQAAAAAAAAGuAQAAQgAAAN1zXEyxZuM/fPtnqN7+iT8AAAA/yAkAAAAAAAABrwEAAEIAAADeZxcQm0rjP3z7Z6je/ok/AAAAP9gJAAAAAAAAAbABAABCAAAA31vS04Qu4z84BnHYjUGMPwAAAD/oCQAAAAAAAAGxAQAAQgAAADatEBUoJeM/OAZx2I1BjD8AAAA/6AkAAAAAAAABsgEAAEIAAACL/k5WyxvjPzgGcdiNQYw/AAAAP/cJAAAAAAAAAbMBAABCAAAA4U+Nl24S4z/0EHoIPYSOPwAAAD+TCgAAAAAAAAG0AQAAQgAAADahy9gRCeM/9BB6CD2Ejj8AAAA/kwoAAAAAAAABtQEAAEIAAAA2ocvYEQnjP9iNQRx2Y5A/AAAAP6MKAAAAAAAAAbYBAABCAAAAjPIJGrX/4j/YjUEcdmOQPwAAAD+jCgAAAAAAAAG3AQAAQgAAAIzyCRq1/+I/NhNGtM2EkT8AAAA/swoAAAAAAAABuAEAAEIAAADhQ0hbWPbiPzYTRrTNhJE/AAAAP8IKAAAAAAAAAbkBAABCAAAA4UNIW1j24j+WmEpMJaaSPwAAAD/CCgAAAAAAAAG6AQAAQgAAAOFDSFtY9uI/9B1P5HzHkz8AAAA/0goAAAAAAAABuwEAAEIAAAA4lYac++ziP/QdT+R8x5M/AAAAP+IKAAAAAAAAAbwBAABCAAAAOJWGnPvs4j9So1N81OiUPwAAAD/xCgAAAAAAAAG9AQAAQgAAADiVhpz77OI/sChYFCwKlj8AAAA/EAsAAAAAAAABvgEAAEIAAACN5sTdnuPiPw6uXKyDK5c/AAAAPxALAAAAAAAAAb8BAABCAAAAjebE3Z7j4j9sM2FE20yYPwAAAD8QCwAAAAAAAAHAAQAAQgAAAI3mxN2e4+I/zLhl3DJumT8AAAA/MAsAAAAAAAABwQEAAEIAAACN5sTdnuPiPyo+anSKj5o/AAAAPz8LAAAAAAAAAcIBAABCAAAA4zcDH0La4j+Iw24M4rCbPwAAAD9PCwAAAAAAAAHDAQAAQgAAAOM3Ax9C2uI/5khzpDnSnD8AAAA/RA4AAAAAAAABxAEAAEIAAAA5iUFg5dDiP0TOdzyR850/AAAAP0QOAAAAAAAAAcUBAABCAAAAOYlBYOXQ4j+kU3zU6BSfPwAAAD9TDgAAAAAAAAHGAQAAQgAAADmJQWDl0OI/gWxANiAboD8AAAA/cg4AAAAAAAABxwEAAEIAAAA5iUFg5dDiPzCvQgLMq6A/AAAAP4IOAAAAAAAAAcgBAABCAAAAOYlBYOXQ4j/f8UTOdzyhPwAAAD+hDgAAAAAAAAHJAQAAQgAAALhOmdyqKL8/nrsks+cu2T8AAAA/AAAAAAAAAAABygEAAEIAAABk2YvmxN2+P567JLPnLtk/AAAAP4wAAAAAAAAAAcsBAABCAAAAEmR+8N6Svj+euySz5y7ZPwAAAD+cAAAAAAAAAAHMAQAAQgAAAMDucPr4R74/nrsks+cu2T8AAAA/rAAAAAAAAAABzQEAAEIAAADKjkgYR2e9P567JLPnLtk/AAAAP6wAAAAAAAAAAc4BAABCAAAAdhk7ImEcvT+euySz5y7ZPwAAAD+7AAAAAAAAAAHPAQAAQgAAAIC5EkCvO7w/nrsks+cu2T8AAAA/uwAAAAAAAAAB0AEAAEIAAADczvdT46W7P567JLPnLtk/AAAAP8sAAAAAAAAAAdEBAABCAAAA5m7PcTHFuj+euySz5y7ZPwAAAD/LAAAAAAAAAAHSAQAAQgAAAECEtIVlL7o/nrsks+cu2T8AAAA/2gAAAAAAAAAB0wEAAEIAAABKJIyjs065P567JLPnLtk/AAAAP9oAAAAAAAAAAdQBAABCAAAApDlxt+e4uD9Ic6Q50hzZPwAAAD/qAAAAAAAAAAHVAQAAQgAAAAJPVssbI7g/SHOkOdIc2T8AAAA/6gAAAAAAAAAB1gEAAEIAAACu2UjVNdi3P0hzpDnSHNk/AAAAP/oAAAAAAAAAAdcBAABCAAAACu8t6WlCtz/yKiTAvArZPwAAAD/6AAAAAAAAAAHYAQAAQgAAALh5IPOD97Y/8iokwLwK2T8AAAA/CQEAAAAAAAAB2QEAAEIAAABmBBP9nay2P/IqJMC8Ctk/AAAAPwkBAAAAAAAAAdoBAABCAAAAFI8FB7hhtj/yKiTAvArZPwAAAD8ZAQAAAAAAAAHbAQAAQgAAAG6k6hrsy7U/8iokwLwK2T8AAAA/GQEAAAAAAAAB3AEAAEIAAADKuc8uIDa1P/IqJMC8Ctk/AAAAPykBAAAAAAAAAd0BAABCAAAAJs+0QlSgtD/yKiTAvArZPwAAAD8pAQAAAAAAAAHeAQAAQgAAADBvjGCiv7M/8iokwLwK2T8AAAA/OAEAAAAAAAAB3wEAAEIAAAA4D2R+8N6yP/IqJMC8Ctk/AAAAP0gBAAAAAAAAAeABAABCAAAAQq87nD7+sT/yKiTAvArZPwAAAD9IAQAAAAAAAAHhAQAAQgAAAPA5LqZYs7E/8iokwLwK2T8AAAA/VwEAAAAAAAAB4gEAAEIAAAD62QXEptKwP/IqJMC8Ctk/AAAAP1cBAAAAAAAAAeMBAABCAAAABfS6w+njrz/yKiTAvArZPwAAAD9nAQAAAAAAAAHkAQAAQgAAALsehetRuK4/neKjRqf42D8AAAA/ZwEAAAAAAAAB5QEAAEIAAAApdBk7ImGsP53io0an+Ng/AAAAP3cBAAAAAAAAAeYBAABCAAAAO7TIdr6fqj+d4qNGp/jYPwAAAD93AQAAAAAAAAHnAQAAQgAAAE30d7Ja3qg/R5ojzZHm2D8AAAA/hgEAAAAAAAAB6AEAAEIAAAAFH0LawrKnP0eaI82R5tg/AAAAP4YBAAAAAAAAAekBAABCAAAAvUkMAiuHpj/xUaNTfNTYPwAAAD+WAQAAAAAAAAHqAQAAQgAAABdf8RVf8aU/8VGjU3zU2D8AAAA/pgEAAAAAAAAB6wEAAEIAAABzdNYpk1ulP/FRo1N81Ng/AAAAPxsCAAAAAAAAAewBAABCAAAAK5+gUfsvpD/xUaNTfNTYPwAAAD8bAgAAAAAAAAHtAQAAQgAAAOHJanljBKM/8VGjU3zU2D8AAAA/KwIAAAAAAAAB7gEAAEIAAAA930+Nl26iP/FRo1N81Ng/AAAAPysCAAAAAAAAAe8BAABCAAAA9Qkatf9CoT/xUaNTfNTYPwAAAD86AgAAAAAAAAHwAQAAQgAAAE8f/8gzraA/8VGjU3zU2D8AAAA/SgIAAAAAAAAB8QEAAEIAAACrNOTcZxegP0eaI82R5tg/AAAAP0oCAAAAAAAAAfIBAABCAAAADpSS4TcDnz9HmiPNkebYPwAAAD95AgAAAAAAAAHzAQAAQgAAAA6UkuE3A58/8iokwLwK2T8AAAA/BgMAAAAAAAAB9AEAAEIAAADCvlwJoNedP567JLPnLtk/AAAAPwYDAAAAAAAAAfUBAABCAAAAMhTxWHCAmz+glKUfKGXZPwAAAD8VAwAAAAAAAAH2AQAAQgAAADIU8VhwgJs/97WmBX6t2T8AAAA/FQMAAAAAAAAB9wEAAEIAAADqPruA2FSaP6NGp/io0dk/AAAAPyUDAAAAAAAAAfgBAABCAAAA6j67gNhUmj+lHyhl6QfaPwAAAD8lAwAAAAAAAAH5AQAAQgAAAKBphahAKZk/UbAoWBQs2j8AAAA/NAMAAAAAAAAB+gEAAEIAAACgaYWoQCmZP6nRKT5qdNo/AAAAP0QDAAAAAAAAAfsBAABCAAAAWJRP0Kj9lz+qqqqqqqraPwAAAD9EAwAAAAAAAAH8AQAAQgAAAFiUT9Co/Zc/q4MrF+vg2j8AAAA/RAMAAAAAAAAB/QEAAEIAAABYlE/QqP2XP65crIMrF9s/AAAAP1QDAAAAAAAAAf4BAABCAAAAWJRP0Kj9lz+vNS3wa03bPwAAAD9jAwAAAAAAAAH/AQAAQgAAAFiUT9Co/Zc/W8Yt45Zx2z8AAAA/YwMAAAAAAAABAAIAAEIAAABYlE/QqP2XPwkwr0ICzNs/AAAAP2MDAAAAAAAAAQECAABCAAAAWJRP0Kj9lz8KCTCvQgLcPwAAAD9zAwAAAAAAAAECAgAAQgAAAFiUT9Co/Zc/YioxlZhK3D8AAAA/gwMAAAAAAAABAwIAAEIAAACgaYWoQCmZP2bcMm4Zt9w/AAAAP4MDAAAAAAAAAQQCAABCAAAA6j67gNhUmj++1rTArzXdPwAAAD+SAwAAAAAAAAEFAgAAQgAAAOo+u4DYVJo/bRm3jFvG3T8AAAA/kgMAAAAAAAABBgIAAEIAAADqPruA2FSaPxxcuVgHV94/AAAAP6IDAAAAAAAAAQcCAABCAAAA6j67gNhUmj8hDrsxiMPePwAAAD+iAwAAAAAAAAEIAgAAQgAAAOo+u4DYVJo/zXc8kfMd3z8AAAA/sQMAAAAAAAABCQIAAEIAAADqPruA2FSaP89Qvf0zVN8/AAAAP7EDAAAAAAAAAQoCAABCAAAA6j67gNhUmj/RKT5qdIrfPwAAAD/BAwAAAAAAAAELAgAAQgAAAOo+u4DYVJo/fbo+XZ+u3z8AAAA/wQMAAAAAAAABDAIAAEIAAADqPruA2FSaPylLP1DK0t8/AAAAP9EDAAAAAAAAAQ0CAABCAAAA6j67gNhUmj/V2z9D9fbfPwAAAD/RAwAAAAAAAAEOAgAAQgAAAOo+u4DYVJo/QTYgG5AN4D8AAAA/4AMAAAAAAAABDwIAAEIAAADqPruA2FSaP5Z+oJSlH+A/AAAAP+wDAAAAAAAAARACAABCAAAA6j67gNhUmj/sxiAOuzHgPwAAAD/8AwAAAAAAAAERAgAAQgAAAOo+u4DYVJo/bTNhRNtM4D8AAAA//AMAAAAAAAABEgIAAEIAAADqPruA2FSaP+6foXr7Z+A/AAAAPwwEAAAAAAAAARMCAABCAAAA6j67gNhUmj9vDOKwG4PgPwAAAD8MBAAAAAAAAAEUAgAAQgAAAOo+u4DYVJo/G53io0an4D8AAAA/GwQAAAAAAAABFQIAAEIAAADqPruA2FSaP8Yt45Zxy+A/AAAAPxsEAAAAAAAAARYCAABCAAAAoGmFqEApmT9yvuOJnO/gPwAAAD8rBAAAAAAAAAEXAgAAQgAAAFiUT9Co/Zc/H0/kfMcT4T8AAAA/KwQAAAAAAAABGAIAAEIAAADE6eMfeaaVP/UDpSz9QOE/AAAAPzoEAAAAAAAAARkCAABCAAAAfhSuR+F6lD8hAeZVSIDhPwAAAD86BAAAAAAAAAEaAgAAQgAAAOxpQpexI5I/+bWmBX6t4T8AAAA/SgQAAAAAAAABGwIAAEIAAAAk1EEd1EGNP89qZ7Wz2uE/AAAAP0oEAAAAAAAAARwCAABCAAAAkCnWbKTqij/7Z6je/hniPwAAAD9aBAAAAAAAAAEdAgAAQgAAAGzU/gtFPIY//kApSz9Q4j8AAAA/aQQAAAAAAAABHgIAAEIAAADYKZNbFeWDP9T16fp0feI/AAAAP2kEAAAAAAAAAR8CAABCAAAAaKl39Wttfj+qqqqqqqriPwAAAD95BAAAAAAAAAEgAgAAQgAAAEhUoJQMv3k/gl9rWuDX4j8AAAA/eQQAAAAAAAABIQIAAEIAAAAo/8gzrRB1PwPMq5AA8+I/AAAAP4kEAAAAAAAAASICAABCAAAAKP/IM60QdT/ZgGxANiDjPwAAAD+JBAAAAAAAAAEjAgAAQgAAACj/yDOtEHU/hRFtM2FE4z8AAAA/iQQAAAAAAAABJAIAAEIAAAAo/8gzrRB1PwZ+rWmBX+M/AAAAP5gEAAAAAAAAASUCAABCAAAAKP/IM60QdT+H6u2foXrjPwAAAD+oBAAAAAAAAAEmAgAAQgAAAEhUoJQMv3k/3TJuGbeM4z8AAAA/qAQAAAAAAAABJwIAAEIAAABIVKCUDL95P4jDbgzisOM/AAAAP7cEAAAAAAAAASgCAABCAAAASFSglAy/eT8JMK9CAszjPwAAAD+3BAAAAAAAAAEpAgAAQgAAAEhUoJQMv3k/tcCvNS3w4z8AAAA/xwQAAAAAAAABKgIAAEIAAABIVKCUDL95P2FRsChYFOQ/AAAAP8cEAAAAAAAAASsCAABCAAAASFSglAy/eT/ivfBeeC/kPwAAAD/XBAAAAAAAAAEsAgAAQgAAAEhUoJQMv3k/YioxlZhK5D8AAAA/1wQAAAAAAAABLQIAAEIAAABIVKCUDL95P+OWccu4ZeQ/AAAAP+YEAAAAAAAAAS4CAABCAAAASFSglAy/eT863/FEznfkPwAAAD/mBAAAAAAAAAEvAgAAQgAAAEhUoJQMv3k/jydyvuOJ5D8AAAA/9gQAAAAAAAABMAIAAEIAAABIVKCUDL95P+Vv8jf5m+Q/AAAAP/YEAAAAAAAAATECAABCAAAASFSglAy/eT87uHKxDq7kPwAAAD8GBQAAAAAAAAEyAgAAQgAAAEhUoJQMv3k/Ztwybhm35D8AAAA/BgUAAAAAAAABMwIAAEIAAABIVKCUDL95P5EA8yokwOQ/AAAAPxUFAAAAAAAAATQCAABCAAAASFSglAy/eT+8JLPnLsnkPwAAAD8lBQAAAAAAAAE1AgAAQgAAAEhUoJQMv3k/EW0zYUTb5D8AAAA/NAUAAAAAAAABNgIAAEIAAABIVKCUDL95PzyR8x1P5OQ/AAAAPzQFAAAAAAAAATcCAABCAAAAaKl39Wttfj9ntbPaWe3kPwAAAD9EBQAAAAAAAAE4AgAAQgAAAGipd/VrbX4/6CH0EHoI5T8AAAA/RAUAAAAAAAABOQIAAEIAAABoqXf1a21+P2qONEeaI+U/AAAAP1QFAAAAAAAAAToCAABCAAAARH8nq+WNgT9AQ/X2z1DlPwAAAD9UBQAAAAAAAAE7AgAAQgAAAER/J6vljYE/Fvi1pgV+5T8AAAA/YwUAAAAAAAABPAIAAEIAAABEfyer5Y2BP0T19s9QveU/AAAAP2MFAAAAAAAAAT0CAABCAAAARH8nq+WNgT8aqrd/hurlPwAAAD9zBQAAAAAAAAE+AgAAQgAAAER/J6vljYE/mxb4taYF5j8AAAA/cwUAAAAAAAABPwIAAEIAAABEfyer5Y2BPxuDOOzGIOY/AAAAP4MFAAAAAAAAAUACAABCAAAARH8nq+WNgT9yy7hl3DLmPwAAAD+SBQAAAAAAAAFBAgAAQgAAAER/J6vljYE/yBM53/FE5j8AAAA/kgUAAAAAAAABQgIAAEIAAABEfyer5Y2BP/M3+Zv8TeY/AAAAP5IFAAAAAAAAAUMCAABCAAAARH8nq+WNgT8eXLlYB1fmPwAAAD+iBQAAAAAAAAFEAgAAQgAAAER/J6vljYE/SYB5FRJg5j8AAAA/sQUAAAAAAAABRQIAAEIAAABEfyer5Y2BP3OkOdIcaeY/AAAAP+AFAAAAAAAAAUYCAABCAAAARH8nq+WNgT/0EHoIPYTmPwAAAD/wBQAAAAAAAAFHAgAAQgAAAER/J6vljYE/HzU6xUeN5j8AAAA/8AUAAAAAAAABSAIAAEIAAABEfyer5Y2BP0pZ+oFSluY/AAAAPwAGAAAAAAAAAUkCAABCAAAARH8nq+WNgT+goXr7Z6jmPwAAAD8cBgAAAAAAAAFKAgAAQgAAAER/J6vljYE/y8U6uHKx5j8AAAA/LAYAAAAAAAABSwIAAEIAAABEfyer5Y2BP/Xp+nR9uuY/AAAAPzsGAAAAAAAAAUwCAABCAAAARH8nq+WNgT8gDrsxiMPmPwAAAD9LBgAAAAAAAAFNAgAAQgAAAER/J6vljYE/TDJ77pLM5j8AAAA/SwYAAAAAAAABTgIAAEIAAADYKZNbFeWDP0wye+6SzOY/AAAAP1sGAAAAAAAAAU8CAABCAAAAbNT+C0U8hj93VjurndXmPwAAAD+4BgAAAAAAAAFQAgAAQgAAAJAp1myk6oo/onr7Z6je5j8AAAA/yAYAAAAAAAABUQIAAEIAAACwfq3NA5mPP82euySz5+Y/AAAAP9gGAAAAAAAAAVICAABCAAAA7GlCl7Ejkj/4wnvhvfDmPwAAAD/YBgAAAAAAAAFTAgAAQgAAAH4UrkfhepQ/I+c7nsj55j8AAAA/5wYAAAAAAAABVAIAAEIAAAAOvxn4ENKWPyPnO57I+eY/AAAAP+cGAAAAAAAAAVUCAABCAAAAoGmFqEApmT94L7wX3gvnPwAAAD/3BgAAAAAAAAFWAgAAQgAAAMK+XAmg150/o1N81OgU5z8AAAA/9wYAAAAAAAABVwIAAEIAAACrNOTcZxegP6NTfNToFOc/AAAAPwcHAAAAAAAAAVgCAABCAAAA9Qkatf9CoT/OdzyR8x3nPwAAAD8HBwAAAAAAAAFZAgAAQgAAAOHJanljBKM/+Zv8Tf4m5z8AAAA/FgcAAAAAAAABWgIAAEIAAACFtIVlL5qjPyTAvAoJMOc/AAAAPxYHAAAAAAAAAVsCAABCAAAAz4m7PcfFpD8kwLwKCTDnPwAAAD8mBwAAAAAAAAFcAgAAQgAAABdf8RVf8aU/T+R8xxM55z8AAAA/JgcAAAAAAAABXQIAAEIAAAAFH0LawrKnP3oIPYQeQuc/AAAAPzUHAAAAAAAAAV4CAABCAAAA896SniZ0qT/RUL39M1TnPwAAAD81BwAAAAAAAAFfAgAAQgAAAOGe42KKNas/Jpk9d0lm5z8AAAA/RQcAAAAAAAABYAIAAEIAAADNXjQn7vasP3zhvfBeeOc/AAAAP0UHAAAAAAAAAWECAABCAAAAux6F61G4rj/SKT5qdIrnPwAAAD9VBwAAAAAAAAFiAgAAQgAAAAX0usPp468/0ik+anSK5z8AAAA/VQcAAAAAAAABYwIAAEIAAACmZPjNwIewP/1N/iZ/k+c/AAAAP2QHAAAAAAAAAWQCAABCAAAA+tkFxKbSsD8ocr7jiZznPwAAAD9kBwAAAAAAAAFlAgAAQgAAAJzEILByaLE/KHK+44mc5z8AAAA/dAcAAAAAAAABZgIAAEIAAABCrzucPv6xP1KWfqCUpec/AAAAP3QHAAAAAAAAAWcCAABCAAAAlCRJkiRJsj9Sln6glKXnPwAAAD+EBwAAAAAAAAFoAgAAQgAAAOaZVogKlLI/UpZ+oJSl5z8AAAA/4QcAAAAAAAABaQIAAEIAAAA4D2R+8N6yP1KWfqCUpec/AAAAPwEIAAAAAAAAAWoCAABCAAAAioRxdNYpsz9Sln6glKXnPwAAAD/0DQAAAAAAAAFrAgAAQgAAANz5fmq8dLM/UpZ+oJSl5z8AAAA/BA4AAAAAAAABbAIAAEIAAAAwb4xgor+zP1KWfqCUpec/AAAAPwQOAAAAAAAAAW0CAABCAAAA0lmnTG5VtD9Sln6glKXnPwAAAD8TDgAAAAAAAAFuAgAAQgAAAHhEwjg667Q/UpZ+oJSl5z8AAAA/Ew4AAAAAAAABbwIAAEIAAABupOoa7Mu1PyhyvuOJnOc/AAAAPyMOAAAAAAAAAXACAABCAAAAFI8FB7hhtj8ocr7jiZznPwAAAD8jDgAAAAAAAAFxAgAAQgAAAArvLelpQrc/KHK+44mc5z8AAAA/Mw4AAAAAAAABcgIAAEIAAAACT1bLGyO4P/1N/iZ/k+c/AAAAP0IOAAAAAAAAAXMCAABCAAAASiSMo7NOuT/SKT5qdIrnPwAAAD9CDgAAAAAAAAF0AgAAQgAAAO4Op49/5Lk/0ik+anSK5z8AAAA/Qg4AAAAAAAABdQIAAEIAAACS+cF7S3q6P9IpPmp0iuc/AAAAP1IOAAAAAAAAAXYCAABCAAAAOOTcZxcQuz+nBX6taYHnPwAAAD9SDgAAAAAAAAF3AgAAQgAAANzO91Pjpbs/pwV+rWmB5z8AAAA/Yg4AAAAAAAABeAIAAEIAAAAuRAVKyfC7P6cFfq1pgec/AAAAP3EOAAAAAAAAAXkCAABCAAAAgLkSQK87vD+nBX6taYHnPwAAAD9xDgAAAAAAAAF6AgAAQgAAACSkLSx70bw/fOG98F545z8AAAA/cQ4AAAAAAAABewIAAEIAAAB2GTsiYRy9P3zhvfBeeOc/AAAAP3EOAAAAAAAAAXwCAABCAAAAyo5IGEdnvT984b3wXnjnPwAAAD+QDgAAAAAAAAF9AgAAQgAAABwEVg4tsr0/fOG98F545z8AAAA/oA4AAAAAAAABfgIAAEIAAABueWMEE/29P3zhvfBeeOc/AAAAP78OAAAAAAAAAX8CAABCAAAAbnljBBP9vT9Rvf0zVG/nPwAAAD+/DgAAAAAAAAGAAgAAQgAAAMDucPr4R74/Ub39M1Rv5z8AAAA/vw4AAAAAAAABgQIAAEIAAADlpZvEILDSPzJuGbeMW9Y/AAAAPwAAAAAAAAAAAYICAABCAAAAjmCiv5PV0j8ybhm3jFvWPwAAAD+dAAAAAAAAAAGDAgAAQgAAAOK9JT1N6NI/Mm4Zt4xb1j8AAAA/rAAAAAAAAAABhAIAAEIAAADg1a+1eSDTPzJuGbeMW9Y/AAAAP6wAAAAAAAAAAYUCAABCAAAAMku9q19r0z8ybhm3jFvWPwAAAD+8AAAAAAAAAAGGAgAAQgAAAIXAyqFFttM/Mm4Zt4xb1j8AAAA/vAAAAAAAAAABhwIAAEIAAADXNdiXKwHUPzJuGbeMW9Y/AAAAP8sAAAAAAAAAAYgCAABCAAAAKavljRFM1D8ybhm3jFvWPwAAAD/LAAAAAAAAAAGJAgAAQgAAANB9dgGxqdQ/Mm4Zt4xb1j8AAAA/2wAAAAAAAAABigIAAEIAAAAi84P3lvTUPzJuGbeMW9Y/AAAAP+sAAAAAAAAAAYsCAABCAAAAHiOY6O9k1T+Itpkwom3WPwAAAD/rAAAAAAAAAAGMAgAAQgAAAG+Ypd7Vr9U/iLaZMKJt1j8AAAA/6wAAAAAAAAABjQIAAEIAAADCDbPUu/rVP4i2mTCibdY/AAAAP/oAAAAAAAAAAY4CAABCAAAAFIPAyqFF1j+Itpkwom3WPwAAAD/6AAAAAAAAAAGPAgAAQgAAAGf4zcCHkNY/iLaZMKJt1j8AAAA/CgEAAAAAAAABkAIAAEIAAAC5bdu2bdvWP4i2mTCibdY/AAAAPwoBAAAAAAAAAZECAABCAAAAt4VlL5oT1z+Itpkwom3WPwAAAD8aAQAAAAAAAAGSAgAAQgAAALSd76fGS9c/iLaZMKJt1j8AAAA/GgEAAAAAAAABkwIAAEIAAABeWPaiOXHXP4i2mTCibdY/AAAAPykBAAAAAAAAAZQCAABCAAAABhP9nayW1z+Itpkwom3WPwAAAD85AQAAAAAAAAGVAgAAQgAAAK/NA5kfvNc/iLaZMKJt1j8AAAA/OQEAAAAAAAABlgIAAEIAAAAEK4cW2c7XP4i2mTCibdY/AAAAP0gBAAAAAAAAAZcCAABCAAAAWYgKlJLh1z+Itpkwom3WPwAAAD9IAQAAAAAAAAGYAgAAQgAAAK7ljRFM9Nc/iLaZMKJt1j8AAAA/WAEAAAAAAAABmQIAAEIAAAABQxGPBQfYP4i2mTCibdY/AAAAP2gBAAAAAAAAAZoCAABCAAAAVqCUDL8Z2D+Itpkwom3WPwAAAD93AQAAAAAAAAGbAgAAQgAAAKv9F4p4LNg/iLaZMKJt1j8AAAA/dwEAAAAAAAABnAIAAEIAAABUuB6F61HYP4i2mTCibdY/AAAAP4cBAAAAAAAAAZ0CAABCAAAA/HIlgF532D+Itpkwom3WPwAAAD+HAQAAAAAAAAGeAgAAQgAAAFHQqP0Xitg/iLaZMKJt1j8AAAA/lwEAAAAAAAABnwIAAEIAAAD7iq/4iq/YP4i2mTCibdY/AAAAP5cBAAAAAAAAAaACAABCAAAA+KI5cbfn2D+Itpkwom3WPwAAAD+XAQAAAAAAAAGhAgAAQgAAAKFdQGwqDdk/iLaZMKJt1j8AAAA/lwEAAAAAAAABogIAAEIAAABLGEdnnTLZP4i2mTCibdY/AAAAP6cBAAAAAAAAAaMCAABCAAAA89JNYhBY2T+Itpkwom3WPwAAAD+nAQAAAAAAAAGkAgAAQgAAAJ2NVF2Dfdk/iLaZMKJt1j8AAAA/tgEAAAAAAAABpQIAAEIAAABGSFtY9qLZP4i2mTCibdY/AAAAP7YBAAAAAAAAAaYCAABCAAAA7gJiU2nI2T+Itpkwom3WPwAAAD/GAQAAAAAAAAGnAgAAQgAAAENg5dAi29k/iLaZMKJt1j8AAAA/xgEAAAAAAAABqAIAAEIAAACYvWhO3O3ZP4i2mTCibdY/AAAAP9YBAAAAAAAAAakCAABCAAAA7Rrsy5UA2j+Itpkwom3WPwAAAD9TAgAAAAAAAAGqAgAAQgAAAEJ4b0lPE9o/iLaZMKJt1j8AAAA/cgIAAAAAAAABqwIAAEIAAACV1fLGCCbaP4i2mTCibdY/AAAAP4ICAAAAAAAAAawCAABCAAAA6jJ2RMI42j+Itpkwom3WPwAAAD+RAgAAAAAAAAGtAgAAQgAAAD+Q+cF7S9o/iLaZMKJt1j8AAAA/kQIAAAAAAAABrgIAAEIAAACT7Xw/NV7aP4i2mTCibdY/AAAAP6ECAAAAAAAAAa8CAABCAAAA6EoAve5w2j+Itpkwom3WPwAAAD+wAgAAAAAAAAGwAgAAQgAAAD2ogzqog9o/iLaZMKJt1j8AAAA/wAIAAAAAAAABsQIAAEIAAAA9qIM6qIPaP9/+Gaq3f9Y/AAAAP2wDAAAAAAAAAbICAABCAAAAkAUHuGGW2j/f/hmqt3/WPwAAAD9sAwAAAAAAAAGzAgAAQgAAAPw7WS1vjOA/4bAbgzjs1j8AAAA/AAAAAAAAAAABtAIAAEIAAACl6hrsy5XgP4tomwkj2tY/AAAAP5AAAAAAAAAAAbUCAABCAAAA+keeaYWo4D+LaJsJI9rWPwAAAD+gAAAAAAAAAAG2AgAAQgAAAE+lIec+u+A/i2ibCSPa1j8AAAA/oAAAAAAAAAABtwIAAEIAAAD5U+Olm8TgPzYgG5ANyNY/AAAAP7AAAAAAAAAAAbgCAABCAAAA+F8o4rHg4D82IBuQDcjWPwAAAD+wAAAAAAAAAAG5AgAAQgAAAKIO6qAO6uA/NiAbkA3I1j8AAAA/vwAAAAAAAAABugIAAEIAAAChGi/dJAbhP+DXmhb4tdY/AAAAP88AAAAAAAAAAbsCAABCAAAAS8nwm4EP4T/g15oW+LXWPwAAAD/PAAAAAAAAAAG8AgAAQgAAAKAmdBk7IuE/4NeaFvi11j8AAAA/zwAAAAAAAAABvQIAAEIAAAD1g/eW9DThP4qPGp3io9Y/AAAAP98AAAAAAAAAAb4CAABCAAAAnjK5VVE+4T+Kjxqd4qPWPwAAAD/fAAAAAAAAAAG/AgAAQgAAAPOPPNMKUeE/io8aneKj1j8AAAA/7gAAAAAAAAABwAIAAEIAAACePv6RZ1rhP4qPGp3io9Y/AAAAP+4AAAAAAAAAAcECAABCAAAASO2/UMRj4T+Kjxqd4qPWPwAAAD/+AAAAAAAAAAHCAgAAQgAAAPKbgQ8hbeE/io8aneKj1j8AAAA//gAAAAAAAAABwwIAAEIAAACcSkPOfXbhP4qPGp3io9Y/AAAAPw0BAAAAAAAAAcQCAABCAAAAR/kEjdp/4T+Kjxqd4qPWPwAAAD8dAQAAAAAAAAHFAgAAQgAAAPGnxks3ieE/io8aneKj1j8AAAA/LQEAAAAAAAABxgIAAEIAAACbVogKlJLhP4qPGp3io9Y/AAAAPzwBAAAAAAAAAccCAABCAAAARgVKyfCb4T+Kjxqd4qPWPwAAAD9cAQAAAAAAAAHIAgAAQgAAAO+zC4hNpeE/io8aneKj1j8AAAA/awEAAAAAAAAByQIAAEIAAABEEY8FB7jhP4qPGp3io9Y/AAAAP3sBAAAAAAAAAcoCAABCAAAAmW4Sg8DK4T+Kjxqd4qPWPwAAAD+KAQAAAAAAAAHLAgAAQgAAAEMd1EEd1OE/io8aneKj1j8AAAA/igEAAAAAAAABzAIAAEIAAADty5UAet3hP4qPGp3io9Y/AAAAP5oBAAAAAAAAAc0CAABCAAAAQikZfjPw4T+Kjxqd4qPWPwAAAD+aAQAAAAAAAAHOAgAAQgAAAOzX2jyQ+eE/io8aneKj1j8AAAA/qgEAAAAAAAABzwIAAEIAAACXhpz77ALiP4qPGp3io9Y/AAAAP6oBAAAAAAAAAdACAABCAAAAQTVeukkM4j+Kjxqd4qPWPwAAAD+5AQAAAAAAAAHRAgAAQgAAAOvjH3mmFeI/io8aneKj1j8AAAA/2QEAAAAAAAAB0gIAAEIAAACVkuE3Ax/iP4qPGp3io9Y/AAAAPzgCAAAAAAAAAdMCAABCAAAAQEGj9l8o4j+Kjxqd4qPWPwAAAD9HAgAAAAAAAAHUAgAAQgAAAOrvZLW8MeI/io8aneKj1j8AAAA/RwIAAAAAAAAB1QIAAEIAAACUniZ0GTviP4qPGp3io9Y/AAAAP0cCAAAAAAAAAdYCAABCAAAA6Pup8dJN4j+Kjxqd4qPWPwAAAD9XAgAAAAAAAAHXAgAAQgAAAD1ZLW+MYOI/io8aneKj1j8AAAA/ZwIAAAAAAAAB2AIAAEIAAACStrDsRXPiP4qPGp3io9Y/AAAAP2cCAAAAAAAAAdkCAABCAAAAPGVyq6J84j+Kjxqd4qPWPwAAAD9nAgAAAAAAAAHaAgAAQgAAAJHC9Shcj+I/io8aneKj1j8AAAA/dgIAAAAAAAAB2wIAAEIAAAA7cbfnuJjiPzRHmiPNkdY/AAAAP4YCAAAAAAAAAdwCAABCAAAA5R95phWi4j80R5ojzZHWPwAAAD+GAgAAAAAAAAHdAgAAQgAAAJDOOmVyq+I/NEeaI82R1j8AAAA//QMAAAAAAAAB3gIAAEIAAAA6ffwjz7TiP9/+Gaq3f9Y/AAAAP/0DAAAAAAAAAd8CAABCAAAAjtp/oYjH4j/f/hmqt3/WPwAAAD8NBAAAAAAAAAHgAgAAQgAAAOM3Ax9C2uI/3/4Zqrd/1j8AAAA/DQQAAAAAAAAB4QIAAEIAAADhQ0hbWPbiP9/+Gaq3f9Y/AAAAPxwEAAAAAAAAAeICAABCAAAAi/5OVssb4z+Itpkwom3WPwAAAD8cBAAAAAAAAAHjAgAAQgAAADS5VVE+QeM/iLaZMKJt1j8AAAA/LAQAAAAAAAAB5AIAAEIAAADdc1xMsWbjP4i2mTCibdY/AAAAPywEAAAAAAAAAeUCAABCAAAAMd0kBoGV4z+Itpkwom3WPwAAAD87BAAAAAAAAAHmAgAAQgAAAIRG7b9QxOM/iLaZMKJt1j8AAAA/OwQAAAAAAAAB5wIAAEIAAAAtAfS6w+njP4i2mTCibdY/AAAAP0sEAAAAAAAAAegCAABCAAAA1cc/8kwr5D+Itpkwom3WPwAAAD9LBAAAAAAAAAHpAgAAQgAAAH6CRu2/UOQ/iLaZMKJt1j8AAAA/WwQAAAAAAAAB6gIAAEIAAAAoPU3oMnbkP4i2mTCibdY/AAAAP1sEAAAAAAAAAesCAABCAAAAe6YVogKl5D+Itpkwom3WPwAAAD9qBAAAAAAAAAHsAgAAQgAAACRhHJ11yuQ/iLaZMKJt1j8AAAA/agQAAAAAAAAB7QIAAEIAAAAjbWHZi+bkP4i2mTCibdY/AAAAP3oEAAAAAAAAAe4CAABCAAAAd8rkVkX55D+Itpkwom3WPwAAAD+KBAAAAAAAAAHvAgAAQgAAAMwnaNT+C+U/iLaZMKJt1j8AAAA/igQAAAAAAAAB8AIAAEIAAAAhhetRuB7lP4i2mTCibdY/AAAAP4oEAAAAAAAAAfECAABCAAAAdeJuz3Ex5T+Itpkwom3WPwAAAD+ZBAAAAAAAAAHyAgAAQgAAAB+RMI7OOuU/iLaZMKJt1j8AAAA/qQQAAAAAAAAB8wIAAEIAAADJP/JMK0TlP4i2mTCibdY/AAAAP6kEAAAAAAAAAfQCAABCAAAAdO6zC4hN5T+Itpkwom3WPwAAAD+4BAAAAAAAAAH1AgAAQgAAAB6ddcrkVuU/iLaZMKJt1j8AAAA/9wQAAAAAAAAB9gIAAEIAAADISzeJQWDlP4i2mTCibdY/AAAAPwcFAAAAAAAAAfcCAABCAAAAHam6Bvty5T+Itpkwom3WPwAAAD8WBQAAAAAAAAH4AgAAQgAAAMdXfMVXfOU/iLaZMKJt1j8AAAA/FgUAAAAAAAAB+QIAAEIAAAActf9CEY/lP4i2mTCibdY/AAAAPyYFAAAAAAAAAfoCAABCAAAAcBKDwMqh5T+Itpkwom3WPwAAAD8mBQAAAAAAAAH7AgAAQgAAAMVvBj6EtOU/iLaZMKJt1j8AAAA/NQUAAAAAAAAB/AIAAEIAAAAazYm7PcflP4i2mTCibdY/AAAAPzUFAAAAAAAAAf0CAABCAAAAGNnO91Pj5T+Itpkwom3WPwAAAD9FBQAAAAAAAAH+AgAAQgAAAG02UnUN9uU/iLaZMKJt1j8AAAA/RQUAAAAAAAAB/wIAAEIAAABrQpexIxLmP4i2mTCibdY/AAAAP1UFAAAAAAAAAQADAABCAAAAa07c7Tku5j+Itpkwom3WPwAAAD9VBQAAAAAAAAEBAwAAQgAAAGlaISpQSuY/iLaZMKJt1j8AAAA/ZAUAAAAAAAABAgMAAEIAAAC+t6SnCV3mP4i2mTCibdY/AAAAP2QFAAAAAAAAAQMDAABCAAAAEhUoJcNv5j+Itpkwom3WPwAAAD90BQAAAAAAAAEEAwAAQgAAALzD6eMfeeY/iLaZMKJt1j8AAAA/hAUAAAAAAAABBQMAAEIAAABncquifILmP4i2mTCibdY/AAAAP/EFAAAAAAAAAQYDAABCAAAAESFtYdmL5j+Itpkwom3WPwAAAD/xBQAAAAAAAAEHAwAAQgAAALzPLiA2leY/iLaZMKJt1j8AAAA/AQYAAAAAAAABCAMAAEIAAAAQLbKd76fmP4i2mTCibdY/AAAAPwEGAAAAAAAAAQkDAABCAAAAuttzXEyx5j+Itpkwom3WPwAAAD8QBgAAAAAAAAEKAwAAQgAAALnnuJhizeY/iLaZMKJt1j8AAAA/EAYAAAAAAAABCwMAAEIAAABklnpXv9bmP4i2mTCibdY/AAAAPyAGAAAAAAAAAQwDAABCAAAADUU8Fhzg5j+Itpkwom3WPwAAAD8gBgAAAAAAAAENAwAAQgAAALjz/dR46eY/iLaZMKJt1j8AAAA/LwYAAAAAAAABDgMAAEIAAABior+T1fLmP4i2mTCibdY/AAAAPy8GAAAAAAAAAQ8DAABCAAAAtJ3vp8ZL1z/RNhNGtM3sPwAAAD8AAAAAAAAAAAEQAwAAQgAAALSd76fGS9c/phJTianE7D8AAAA/fQAAAAAAAAABEQMAAEIAAABeWPaiOXHXP6YSU4mpxOw/AAAAP4wAAAAAAAAAARIDAABCAAAABhP9nayW1z977pLMnrvsPwAAAD+cAAAAAAAAAAETAwAAQgAAAAQrhxbZztc/e+6SzJ677D8AAAA/nAAAAAAAAAABFAMAAEIAAAABQxGPBQfYP1DK0g+Usuw/AAAAP6sAAAAAAAAAARUDAABCAAAAVLgehetR2D9QytIPlLLsPwAAAD+rAAAAAAAAAAEWAwAAQgAAAPuKr/iKr9g/JaYSU4mp7D8AAAA/uwAAAAAAAAABFwMAAEIAAAChXUBsKg3ZPyWmElOJqew/AAAAP7sAAAAAAAAAARgDAABCAAAA8urX2jyQ2T8lphJTiansPwAAAD/LAAAAAAAAAAEZAwAAQgAAAJi9aE7c7dk/JaYSU4mp7D8AAAA/ywAAAAAAAAABGgMAAEIAAAA/kPnBe0vaP/uBUpZ+oOw/AAAAP9oAAAAAAAAAARsDAABCAAAA5WKKNRup2j/7gVKWfqDsPwAAAD/aAAAAAAAAAAEcAwAAQgAAAOR6FK5H4do/+4FSln6g7D8AAAA/6gAAAAAAAAABHQMAAEIAAADhkp4mdBnbP/uBUpZ+oOw/AAAAP+oAAAAAAAAAAR4DAABCAAAAik2lIec+2z/7gVKWfqDsPwAAAD/6AAAAAAAAAAEfAwAAQgAAADQIrBxaZNs/+4FSln6g7D8AAAA/+gAAAAAAAAABIAMAAEIAAADcwrIXzYnbP/uBUpZ+oOw/AAAAPwkBAAAAAAAAASEDAABCAAAAMSA2lYac2z/QXZLZc5fsPwAAAD8JAQAAAAAAAAEiAwAAQgAAAIZ9uRJAr9s/0F2S2XOX7D8AAAA/GQEAAAAAAAABIwMAAEIAAADuAmJTacjZP16S2XOXZO4/AAAAPwAAAAAAAAAAASQDAABCAAAA7gJiU2nI2T+Jtpkwom3uPwAAAD8fAAAAAAAAAAElAwAAQgAAAJi9aE7c7dk/tNpZ7ax27j8AAAA/LwAAAAAAAAABJgMAAEIAAABCeG9JTxPaP7TaWe2sdu4/AAAAPy8AAAAAAAAAAScDAABCAAAAP5D5wXtL2j/f/hmqt3/uPwAAAD8+AAAAAAAAAAEoAwAAQgAAADrADbPUu9o/CSPaZsKI7j8AAAA/PgAAAAAAAAABKQMAAEIAAACMNRupugbbPwkj2mbCiO4/AAAAP04AAAAAAAAAASoDAABCAAAANAisHFpk2z8JI9pmwojuPwAAAD9OAAAAAAAAAAErAwAAQgAAAC84wA2z1Ns/CSPaZsKI7j8AAAA/XQAAAAAAAAABLAMAAEIAAADWClGBUjLcPwkj2mbCiO4/AAAAP10AAAAAAAAAAS0DAABCAAAAJ4Bedzh93D8JI9pmwojuPwAAAD9tAAAAAAAAAAEuAwAAQgAAACaY6O9ktdw/CSPaZsKI7j8AAAA/bQAAAAAAAAABLwMAAEIAAADOUu/q19rcPwkj2mbCiO4/AAAAP30AAAAAAAAAATADAABCAAAAI7ByaJHt3D8JI9pmwojuPwAAAD99AAAAAAAAAAExAwAAQgAAAENg5dAi29k/6RQfNTrF7z8AAAA/AAAAAAAAAAABMgMAAEIAAACYvWhO3O3ZPxM53/FEzu8/AAAAPyAAAAAAAAAAATMDAABCAAAA7Rrsy5UA2j8TOd/xRM7vPwAAAD8vAAAAAAAAAAE0AwAAQgAAAOoydkTCONo/Eznf8UTO7z8AAAA/LwAAAAAAAAABNQMAAEIAAAA9qIM6qIPaPz9dn65P1+8/AAAAPz8AAAAAAAAAATYDAABCAAAAjx2RMI7O2j8/XZ+uT9fvPwAAAD8/AAAAAAAAAAE3AwAAQgAAAOGSniZ0Gds/P12frk/X7z8AAAA/TgAAAAAAAAABOAMAAEIAAACHZS+aE3fbPz9dn65P1+8/AAAAP04AAAAAAAAAATkDAABCAAAALzjADbPU2z8/XZ+uT9fvPwAAAD9eAAAAAAAAAAE6AwAAQgAAAH7FV3zFV9w/P12frk/X7z8AAAA/bgAAAAAAAAABOwMAAEIAAAAmmOjvZLXcPz9dn65P1+8/AAAAP24AAAAAAAAAATwDAABCAAAAdSWAXnc43T8/XZ+uT9fvPwAAAD99AAAAAAAAAAE9AwAAQgAAAHBVlE/QqN0/P12frk/X7z8AAAA/fQAAAAAAAAABPgMAAEIAAAAYKCXDbwbePz9dn65P1+8/AAAAP40AAAAAAAAAAT8DAABCAAAAap0yuVVR3j8/XZ+uT9fvPwAAAD+NAAAAAAAAAAFAAwAAQgAAAGbNRqquwd4/P12frk/X7z8AAAA/jQAAAAAAAAABQQMAAEIAAAC2QlSglAzfPz9dn65P1+8/AAAAP50AAAAAAAAAAUIDAABCAAAAYP1amwcy3z8/XZ+uT9fvPwAAAD+sAAAAAAAAAAFDAwAAQgAAAF4V5RM0at8/P12frk/X7z8AAAA/rAAAAAAAAAABRAMAAEIAAACycmiR7XzfPxM53/FEzu8/AAAAP7wAAAAAAAAAAUUDAABCAAAAaKl39Wttfj86xUeNTvGxPwAAAD8AAAAAAAAAAAFGAwAAQgAAAER/J6vljYE/OsVHjU7xsT8AAAA/jQAAAAAAAAABRwMAAEIAAAD8fmq8dJOIPzrFR41O8bE/AAAAP40AAAAAAAAAAUgDAABCAAAAJNRBHdRBjT86xUeNTvGxPwAAAD+cAAAAAAAAAAFJAwAAQgAAAOxpQpexI5I/OsVHjU7xsT8AAAA/nAAAAAAAAAABSgMAAEIAAADE6eMfeaaVPzrFR41O8bE/AAAAP6wAAAAAAAAAAUsDAABCAAAADr8Z+BDSlj86xUeNTvGxPwAAAD+8AAAAAAAAAAFMAwAAQgAAAOo+u4DYVJo/OsVHjU7xsT8AAAA/vAAAAAAAAAABTQMAAEIAAAAyFPFYcICbPzrFR41O8bE/AAAAP8sAAAAAAAAAAU4DAABCAAAAwr5cCaDXnT86xUeNTvGxPwAAAD/LAAAAAAAAAAFPAwAAQgAAAKs05NxnF6A/4qNGp/iosT8AAAA/2wAAAAAAAAABUAMAAEIAAABPH//IM62gP+KjRqf4qLE/AAAAP9sAAAAAAAAAAVEDAABCAAAAl/Q0ocvYoT/io0an+KixPwAAAD/qAAAAAAAAAAFSAwAAQgAAAD3fT42XbqI/4qNGp/iosT8AAAA/6gAAAAAAAAABUwMAAEIAAADhyWp5YwSjP+KjRqf4qLE/AAAAP/oAAAAAAAAAAVQDAABCAAAAhbSFZS+aoz/io0an+KixPwAAAD/6AAAAAAAAAAFVAwAAQgAAACufoFH7L6Q/4qNGp/iosT8AAAA/CgEAAAAAAAABVgMAAEIAAAArn6BR+y+kP4qCRcGiYLE/AAAAPwoBAAAAAAAAAVcDAABCAAAAz4m7PcfFpD+KgkXBomCxPwAAAD8ZAQAAAAAAAAFYAwAAQgAAAHN01imTW6U/ioJFwaJgsT8AAAA/OQEAAAAAAAABWQMAAEIAAAAXX/EVX/GlP4qCRcGiYLE/AAAAPzkBAAAAAAAAAVoDAABCAAAAYTQn7vYcpz+KgkXBomCxPwAAAD9IAQAAAAAAAAFbAwAAQgAAAKsJXcaOSKg/ioJFwaJgsT8AAAA/SAEAAAAAAAABXAMAAEIAAABN9HeyWt6oP4qCRcGiYLE/AAAAP1gBAAAAAAAAAV0DAABCAAAA896SniZ0qT80YUTbTBixPwAAAD9YAQAAAAAAAAFeAwAAQgAAAJfJrYryCao/NGFE20wYsT8AAAA/ZwEAAAAAAAABXwMAAEIAAAA7tMh2vp+qPzRhRNtMGLE/AAAAP2cBAAAAAAAAAWADAABCAAAA4Z7jYoo1qz80YUTbTBixPwAAAD93AQAAAAAAAAFhAwAAQgAAAIOJ/k5Wy6s/NGFE20wYsT8AAAA/dwEAAAAAAAABYgMAAEIAAAApdBk7ImGsPzRhRNtMGLE/AAAAP4cBAAAAAAAAAWMDAABCAAAAzV40J+72rD80YUTbTBixPwAAAD+HAQAAAAAAAAFkAwAAQgAAAHFJTxO6jK0/NGFE20wYsT8AAAA/lgEAAAAAAAABZQMAAEIAAAAXNGr/hSKuPzRhRNtMGLE/AAAAP6YBAAAAAAAAAWYDAABCAAAAg4n+TlbLqz/THGmONEeqPwAAAD8AAAAAAAAAAAFnAwAAQgAAAIOJ/k5Wy6s/MaJtJoxoqz8AAAA/vAAAAAAAAAABaAMAAEIAAAApdBk7ImGsP48ncr7jiaw/AAAAP7wAAAAAAAAAAWkDAABCAAAAzV40J+72rD89anSKjxqtPwAAAD/LAAAAAAAAAAFqAwAAQgAAAHFJTxO6jK0/m+94Iuc7rj8AAAA/ywAAAAAAAAABawMAAEIAAAAXNGr/hSKuP0sye+6SzK4/AAAAP9sAAAAAAAAAAWwDAABCAAAAux6F61G4rj/5dH26Pl2vPwAAAD/bAAAAAAAAAAFtAwAAQgAAAF8JoNcdTq8/q7d/hurtrz8AAAA/6wAAAAAAAAABbgMAAEIAAAAF9LrD6eOvP4QeQg+hh7A/AAAAP/oAAAAAAAAAAW8DAABCAAAAVO/q19o8sD/cP0P19s+wPwAAAD/6AAAAAAAAAAFwAwAAQgAAAFTv6tfaPLA/NGFE20wYsT8AAAA/+gAAAAAAAAABcQMAAEIAAACmZPjNwIewPzRhRNtMGLE/AAAAPwoBAAAAAAAAAXIDAABCAAAApmT4zcCHsD+KgkXBomCxPwAAAD/FAQAAAAAAAAFzAwAAQgAAAKZk+M3Ah7A/4qNGp/iosT8AAAA/5QEAAAAAAAABdAMAAEIAAABU7+rX2jywP+KjRqf4qLE/AAAAP/QBAAAAAAAAAXUDAABCAAAABfS6w+njrz86xUeNTvGxPwAAAD/0AQAAAAAAAAF2AwAAQgAAAF8JoNcdTq8/OsVHjU7xsT8AAAA/FAIAAAAAAAABdwMAAEIAAABfCaDXHU6vP5LmSHOkObI/AAAAPxQCAAAAAAAAAXgDAABCAAAAux6F61G4rj+S5khzpDmyPwAAAD8jAgAAAAAAAAF5AwAAQgAAABc0av+FIq4/6AdKWfqBsj8AAAA/YgIAAAAAAAABegMAAEIAAABxSU8TuoytP0ApSz9QyrI/AAAAP3ECAAAAAAAAAXsDAABCAAAAzV40J+72rD+YSkwlphKzPwAAAD+BAgAAAAAAAAF8AwAAQgAAACl0GTsiYaw/mEpMJaYSsz8AAAA//gIAAAAAAAABfQMAAEIAAAApdBk7ImGsP/BrTQv8WrM/AAAAPw4DAAAAAAAAAX4DAABCAAAAg4n+TlbLqz9IjU7xUaOzPwAAAD/rBAAAAAAAAAF/AwAAQgAAAOGe42KKNas/oK5P16frsz8AAAA/6wQAAAAAAAABgAMAAEIAAADhnuNiijWrP/bPUL39M7Q/AAAAP/sEAAAAAAAAAYEDAABCAAAAO7TIdr6fqj9O8VGjU3y0PwAAAD/7BAAAAAAAAAGCAwAAQgAAADu0yHa+n6o/phJTianEtD8AAAA/GgUAAAAAAAABgwMAAEIAAACXya2K8gmqP6YSU4mpxLQ/AAAAPxoFAAAAAAAAAYQDAABCAAAAl8mtivIJqj/+M1Rv/wy1PwAAAD8zBQAAAAAAAAs=</ink>
</athena>
</file>

<file path=customXml/item18.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EQ8AAAAAAAAF9f///wxBY3Rpb25UeXBlVjEBAAAAB3ZhbHVlX18ACAIAAAAAAAAAAQUAAAAEAAAACQwAAAAJDQAAAMsqAAAAAAAAAfL////1////AAAAAAEGAAAABAAAAAkPAAAACRAAAABGtAAAAAAAAAHv////9f///wAAAAABBwAAAAQAAAAJEgAAAAkTAAAAw74AAAAAAAAB7P////X///8AAAAABQgAAAANQ2xlYXJDYW52YXNWMQIAAAAJU3RhcnRUaW1lBFR5cGUABBAMQWN0aW9uVHlwZVYxAgAAAAIAAABFEwIAAAAAAAHr////9f///wAAAAAFCQAAAA9QZW5BdHRyaWJ1dGVzVjEKAAAAB19jb2xvckEHX2NvbG9yUgdfY29sb3JHB19jb2xvckIKRml0VG9DdXJ2ZQZIZWlnaHQOSWdub3JlUHJlc3N1cmUNSXNIaWdobGlnaHRlcgVTaGFwZQVXaWR0aAAAAAAAAAAABAACAgICAQYBAQxCcnVzaFNoYXBlVjECAAAABgIAAAD/AJ5JAAAAAAAAACJAAAAF6v///wxCcnVzaFNoYXBlVjEBAAAAB3ZhbHVlX18ACAIAAAABAAAAAAAAAAAAIkAFCgAAAApJbmtUcmFjZVYxAwAAAA1MaXN0YDErX2l0ZW1zDExpc3RgMStfc2l6ZQ9MaXN0YDErX3ZlcnNpb24EAAAYU2hhcmVkLklua2luZy5JbmtQb2ludFtdAgAAAAgIAgAAAAkXAAAAUwAAAFMAAAABDAAAAAkAAAD/AJ5JAAAAAAAAACJAAAAB6P///+r///8BAAAAAAAAAAAAIkABDQAAAAoAAAAJGQAAAC8AAAAvAAAAAQ8AAAAJAAAA/wCeSQAAAAAAAAAiQAAAAeb////q////AQAAAAAAAAAAACJAARAAAAAKAAAACRsAAABFAAAARQAAAAESAAAACQAAAP8AnkkAAAAAAAAAIkAAAAHk////6v///wEAAAAAAAAAAAAiQAETAAAACgAAAAkdAAAApAAAAKQAAAAHFwAAAAABAAAAgAA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DS0HGQAAAAABAAAAQAAAAAQKSW5rUG9pbnRWMQIAAAAJcQAAAAlyAAAACXMAAAAJdA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DREHGwAAAAABAAAAgAAAAAQKSW5rUG9pbnRWMQI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NOwcdAAAAAAEAAAAAAQAABApJbmtQb2ludFYxAg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NXAUeAAAACklua1BvaW50VjEEAAAAAVgBWQ5QcmVzc3VyZUZhY3RvcglUaW1lU3RhbXAAAAAABgYLEAIAAAAgDBgpsep1P+DEN/FNfJM/AAAAPwAAAAAAAAAAAR8AAAAeAAAA8NU5MoPJej/gxDfxTXyTPwAAAD9qAAAAAAAAAAEgAAAAHgAAANC0PqKTQ4I/4MQ38U18kz8AAAA/agAAAAAAAAABIQAAAB4AAABYLRO5oHCOP+DEN/FNfJM/AAAAP3kAAAAAAAAAASIAAAAeAAAA8NLz59ZOlT/gxDfxTXyTPwAAAD95AAAAAAAAAAEjAAAAHgAAAKyBpvURnZw/4MQ38U18kz8AAAA/iQAAAAAAAAABJAAAAB4AAACmCvUDWy2jP+DEN/FNfJM/AAAAP4kAAAAAAAAAASUAAAAeAAAAPJvyy1Jwpz/gxDfxTXyTPwAAAD+ZAAAAAAAAAAEmAAAAHgAAAILXXFfZhq0/4MQ38U18kz8AAAA/mQAAAAAAAAABJwAAAB4AAABHbdHQwoCxP+DEN/FNfJM/AAAAP6gAAAAAAAAAASgAAAAeAAAAL1Ji1Svwsz/gxDfxTXyTPwAAAD+oAAAAAAAAAAEpAAAAHgAAALVThfqBrbY/4MQ38U18kz8AAAA/uAAAAAAAAAABKgAAAB4AAACdOBb/6hy5P+DEN/FNfJM/AAAAP7gAAAAAAAAAASsAAAAeAAAAhx2nA1SMuz/gxDfxTXyTPwAAAD/HAAAAAAAAAAEsAAAAHgAAAJesgab1Eb0/4MQ38U18kz8AAAA/xwAAAAAAAAABLQAAAB4AAABFWO5phOW+P+DEN/FNfJM/AAAAP9cAAAAAAAAAAS4AAAAeAAAAXGUbdpwOwD/gxDfxTXyTPwAAAD/nAAAAAAAAAAEvAAAAHgAAAEiQ9iaAg8A/4MQ38U18kz8AAAA/5wAAAAAAAAABMAAAAB4AAACCyRpoWh/BP+DEN/FNfJM/AAAAP+cAAAAAAAAAATEAAAAeAAAAIOasiEdtwT/gxDfxTXyTPwAAAD/2AAAAAAAAAAEyAAAAHgAAAL4CP6k0u8E/4MQ38U18kz8AAAA/9gAAAAAAAAABMwAAAB4AAABaH9HJIQnCP+DEN/FNfJM/AAAAPxYBAAAAAAAAATQAAAAeAAAARkqsegV+wj/gxDfxTXyTPwAAAD8WAQAAAAAAAAE1AAAAHgAAAOJmPpvyy8I/4MQ38U18kz8AAAA/FgEAAAAAAAABNgAAAB4AAADOkRlM1kDDP+DEN/FNfJM/AAAAPxYBAAAAAAAAATcAAAAeAAAAurz0/Lm1wz/gxDfxTXyTPwAAAD8lAQAAAAAAAAE4AAAAHgAAAKTnz62dKsQ/4MQ38U18kz8AAAA/JQEAAAAAAAABOQAAAB4AAADgIPTud8bEP+DEN/FNfJM/AAAAPzUBAAAAAAAAAToAAAAeAAAAGFoYMFJixT+IRCKRSCSSPwAAAD9EAQAAAAAAAAE7AAAAHgAAAFSTPHEs/sU/MMQMMUPMkD8AAAA/RAEAAAAAAAABPAAAAB4AAACOzGCyBprGPzDEDDFDzJA/AAAAP1QBAAAAAAAAAT0AAAAeAAAAxgWF8+A1xz8wxAwxQ8yQPwAAAD9UAQAAAAAAAAE+AAAAHgAAALIwYKTEqsc/MMQMMUPMkD8AAAA/ZAEAAAAAAAABPwAAAB4AAACeWztVqB/IPzDEDDFDzJA/AAAAP2QBAAAAAAAAAUAAAAAeAAAAioYWBoyUyD8wxAwxQ8yQPwAAAD9zAQAAAAAAAAFBAAAAHgAAAHax8bZvCck/MMQMMUPMkD8AAAA/cwEAAAAAAAABQgAAAB4AAAAUzoPXXFfJPzDEDDFDzJA/AAAAP4MBAAAAAAAAAUMAAAAeAAAA/vheiEDMyT8wxAwxQ8yQPwAAAD+DAQAAAAAAAAFEAAAAHgAAAOojOjkkQco/MMQMMUPMkD8AAAA/kwEAAAAAAAABRQAAAB4AAAAkXV56/tzKPzDEDDFDzJA/AAAAP5MBAAAAAAAAAUYAAAAeAAAAEIg5K+JRyz8wxAwxQ8yQPwAAAD+iAQAAAAAAAAFHAAAAHgAAAErBXWy87cs/MMQMMUPMkD8AAAA/ogEAAAAAAAABSAAAAB4AAAA27DgdoGLMPzDEDDFDzJA/AAAAP7IBAAAAAAAAAUkAAAAeAAAAcCVdXnr+zD8wxAwxQ8yQPwAAAD+yAQAAAAAAAAFKAAAAHgAAAKpegZ9Ums0/MMQMMUPMkD8AAAA/wQEAAAAAAAABSwAAAB4AAADkl6XgLjbOPzDEDDFDzJA/AAAAP8EBAAAAAAAAAUwAAAAeAAAAHtHJIQnSzj8wxAwxQ8yQPwAAAD/RAQAAAAAAAAFNAAAAHgAAAAr8pNLsRs8/MMQMMUPMkD8AAAA/0QEAAAAAAAABTgAAAB4AAACmGDfz2ZTPPzDEDDFDzJA/AAAAP+EBAAAAAAAAAU8AAAAeAAAARDXJE8fizz8wxAwxQ8yQPwAAAD/hAQAAAAAAAAFQAAAAHgAAAMkhCdLeBNA/MMQMMUPMkD8AAAA/8AEAAAAAAAABUQAAAB4AAADxqC0aWhjQPzDEDDFDzJA/AAAAP5cCAAAAAAAAAVIAAAAeAAAA8agtGloY0D+IRCKRSCSSPwAAAD+XAgAAAAAAAAFTAAAAHgAAABcwUmLVK9A/iEQikUgkkj8AAAA/pgIAAAAAAAABVAAAAB4AAAAXMFJi1SvQP+DEN/FNfJM/AAAAP6YCAAAAAAAAAVUAAAAeAAAAP7d2qlA/0D/gxDfxTXyTPwAAAD+2AgAAAAAAAAFWAAAAHgAAAGc+m/LLUtA/OEVNUVPUlD8AAAA/xQIAAAAAAAABVwAAAB4AAAC1TOSCwnnQPzhFTVFT1JQ/AAAAP8UCAAAAAAAAAVgAAAAeAAAA3NMIyz2N0D84RU1RU9SUPwAAAD/VAgAAAAAAAAFZAAAAHgAAACviUVs0tNA/OEVNUVPUlD8AAAA/1QIAAAAAAAABWgAAAB4AAABSaXajr8fQP5DFYrFYLJY/AAAAP+UCAAAAAAAAAVsAAAAeAAAAefCa6yrb0D+QxWKxWCyWPwAAAD/lAgAAAAAAAAFcAAAAHgAAAKB3vzOm7tA/kMVisVgslj8AAAA/9AIAAAAAAAABXQAAAB4AAADI/uN7IQLRP5DFYrFYLJY/AAAAP/QCAAAAAAAAAV4AAAAeAAAA74UIxJwV0T/gRXgRXoSXPwAAAD8EAwAAAAAAAAFfAAAAHgAAAD6UUVSTPNE/4EV4EV6Elz8AAAA/BAMAAAAAAAABYAAAAB4AAACMoprkiWPRP+BFeBFehJc/AAAAPxQDAAAAAAAAAWEAAAAeAAAAtCm/LAV30T84xo1xY9yYPwAAAD8UAwAAAAAAAAFiAAAAHgAAANqw43SAitE/OMaNcWPcmD8AAAA/IwMAAAAAAAABYwAAAB4AAAApvywFd7HRP5BGo9FoNJo/AAAAPyMDAAAAAAAAAWQAAAAeAAAAeM11lW3Y0T+QRqPRaDSaPwAAAD8zAwAAAAAAAAFlAAAAHgAAAO1i423fEtI/kEaj0Wg0mj8AAAA/MwMAAAAAAAABZgAAAB4AAABj+FBGUU3SP5BGo9FoNJo/AAAAP0IDAAAAAAAAAWcAAAAeAAAA2Y2+HsOH0j/oxrgxboybPwAAAD9CAwAAAAAAAAFoAAAAHgAAAE8jLPc0wtI/6Ma4MW6Mmz8AAAA/UgMAAAAAAAABaQAAAB4AAAA6TgeoGDfTPzhHzpFz5Jw/AAAAP1IDAAAAAAAAAWoAAAAeAAAAiVxQOA9e0z84R86Rc+ScPwAAAD9iAwAAAAAAAAFrAAAAHgAAACZ54lj8q9M/kMfj8Xg8nj8AAAA/YgMAAAAAAAABbAAAAB4AAAB0hyvp8tLTP5DH4/F4PJ4/AAAAP3EDAAAAAAAAAW0AAAAeAAAAw5V0een50z+Qx+PxeDyePwAAAD9xAwAAAAAAAAFuAAAAHgAAADgr4lFbNNQ/kMfj8Xg8nj8AAAA/gQMAAAAAAAABbwAAAB4AAABgsgaa1kfUP5DH4/F4PJ4/AAAAP4EDAAAAAAAAAXAAAAAeAAAAhzkr4lFb1D+Qx+PxeDyePwAAAD+RAwAAAAAAAAFxAAAAHgAAAPPn1k4V6uc/gAfZQXaQfT8AAAA/AAAAAAAAAAABcgAAAB4AAACHK+ny0vPnP4AH2UF2kH0/AAAAPz4AAAAAAAAAAXMAAAAeAAAArrINO04H6D+AB9lBdpB9PwAAAD8+AAAAAAAAAAF0AAAAHgAAAEL2H98LEeg/gAfZQXaQfT8AAAA/TgAAAAAAAAABdQAAAB4AAABqfUQnhyToP4AH2UF2kH0/AAAAP04AAAAAAAAAAXYAAAAeAAAAkARpbwI46D+AB9lBdpB9PwAAAD9eAAAAAAAAAAF3AAAAHgAAAEvPn1s7Veg/gAfZQXaQfT8AAAA/XgAAAAAAAAABeAAAAB4AAAByVsSjtmjoP4AH2UF2kH0/AAAAP20AAAAAAAAAAXkAAAAeAAAALiH7j++F6D+AB9lBdpB9PwAAAD9tAAAAAAAAAAF6AAAAHgAAAOnrMXwoo+g/gAfZQXaQfT8AAAA/fQAAAAAAAAABewAAAB4AAADKPY2w3NPoP4AH2UF2kH0/AAAAP30AAAAAAAAAAXwAAAAeAAAAGUzWQNP66D+AB9lBdpB9PwAAAD+MAAAAAAAAAAF9AAAAHgAAAGdaH9HJIek/IAaDwWAweD8AAAA/nAAAAAAAAAABfgAAAB4AAAC2aGhhwEjpPyAGg8FgMHg/AAAAP5wAAAAAAAAAAX8AAAAeAAAAmbrDlXR56T8gBoPBYDB4PwAAAD+cAAAAAAAAAAGAAAAAHgAAAHoMH8ooquk/IAaDwWAweD8AAAA/rAAAAAAAAAABgQAAAB4AAACE5Z5GWO7pPyAGg8FgMHg/AAAAP6wAAAAAAAAAAYIAAAAeAAAAIQIxZ0U86j8gBoPBYDB4PwAAAD+7AAAAAAAAAAGDAAAAHgAAAL0ew4cyiuo/IAaDwWAweD8AAAA/uwAAAAAAAAABhAAAAB4AAADvfmdM3eHqPyAGg8FgMHg/AAAAP8sAAAAAAAAAAYUAAAAeAAAAIN8LEYg56z8gBoPBYDB4PwAAAD/bAAAAAAAAAAGGAAAAHgAAAOSCwnnwmus/gAfZQXaQfT8AAAA/2wAAAAAAAAABhwAAAB4AAAAU42Y+m/LrP4AH2UF2kH0/AAAAP+oAAAAAAAAAAYgAAAAeAAAA2IYdpwNU7D9ghBfhRXiBPwAAAD/qAAAAAAAAAAGJAAAAHgAAAArnwWuuq+w/EIVCoVAohD8AAAA/6gAAAAAAAAABigAAAB4AAABizop41BbtP8CFbWFb2IY/AAAAP/oAAAAAAAAAAYsAAAAeAAAAki4vPX9u7T/AhW1hW9iGPwAAAD8JAQAAAAAAAAGMAAAAHgAAAC5LwV1svO0/wIVtYVvYhj8AAAA/CQEAAAAAAAABjQAAAB4AAADMZ1N+WQruP8CFbWFb2IY/AAAAPwkBAAAAAAAAAY4AAAAeAAAAaoTlnkZY7j/AhW1hW9iGPwAAAD8ZAQAAAAAAAAGPAAAAHgAAAN4ZU3e4ku4/wIVtYVvYhj8AAAA/KQEAAAAAAAABkAAAAB4AAADo8tLz59buP8CFbWFb2IY/AAAAPykBAAAAAAAAAZEAAAAeAAAAykQuKJwH7z/AhW1hW9iGPwAAAD84AQAAAAAAAAGSAAAAHgAAABhTd7iSLu8/wIVtYVvYhj8AAAA/OAEAAAAAAAABkwAAAB4AAABoYcBIiVXvP8CFbWFb2IY/AAAAP0gBAAAAAAAAAZQAAAAeAAAAJCz3NMJy7z/AhW1hW9iGPwAAAD9IAQAAAAAAAAGVAAAAHgAAAEqzG309hu8/wIVtYVvYhj8AAAA/WAEAAAAAAAABlgAAAB4AAABwOkDFuJnvP8CFbWFb2IY/AAAAP1gBAAAAAAAAAZcAAAAeAAAABH5SaXaj7z/AhW1hW9iGPwAAAD9nAQAAAAAAAAGYAAAAHgAAAJjBZA00re8/wIVtYVvYhj8AAAA/qgEAAAAAAAABmQAAAB4AAAAsBXex8bbvP8CFbWFb2IY/AAAAP9kBAAAAAAAAAZoAAAAeAAAAwEiJVa/A7z/AhW1hW9iGPwAAAD/pAQAAAAAAAAGbAAAAHgAAAMBIiVWvwO8/EIVCoVAohD8AAAA/+AEAAAAAAAABnAAAAB4AAABUjJv5bMrvPxCFQqFQKIQ/AAAAPwgCAAAAAAAAAZ0AAAAeAAAAVIyb+WzK7z9ghBfhRXiBPwAAAD8YAgAAAAAAAAGeAAAAHgAAAOjPrZ0q1O8/YIQX4UV4gT8AAAA/JwIAAAAAAAABnwAAAB4AAADoz62dKtTvP4AH2UF2kH0/AAAAP2YCAAAAAAAAAaAAAAAeAAAAS8j+43sh4j/mnXln3pnvPwAAAD8AAAAAAAAAAAGhAAAAHgAAAEvI/uN7IeI/5PF4PB6P7z8AAAA/sAAAAAAAAAABogAAAB4AAAByTyMs9zTiP+TxeDwej+8/AAAAP8AAAAAAAAAAAaMAAAAeAAAALRpaGDBS4j/k8Xg8Ho/vPwAAAD/AAAAAAAAAAAGkAAAAHgAAAHsoo6gmeeI/4kV4EV6E7z8AAAA/0AAAAAAAAAABpQAAAB4AAADLNuw4HaDiP96Zd+adee8/AAAAP9AAAAAAAAAAAaYAAAAeAAAArYhHbdHQ4j/c7Xa73W7vPwAAAD/fAAAAAAAAAAGnAAAAHgAAALZhx+kAFeM/2EF2kB1k7z8AAAA/3wAAAAAAAAABqAAAAB4AAACYsyIetUXjP9hBdpAdZO8/AAAAP+8AAAAAAAAAAakAAAAeAAAAegV+Uml24z/YQXaQHWTvPwAAAD/vAAAAAAAAAAGqAAAAHgAAAFxX2YYdp+M/1pV1ZV1Z7z8AAAA//wAAAAAAAAABqwAAAB4AAAAYIhBzVsTjP9aVdWVdWe8/AAAAP/8AAAAAAAAAAawAAAAeAAAAPqk0u9HX4z/WlXVlXVnvPwAAAD8OAQAAAAAAAAGtAAAAHgAAAGYwWQNN6+M/1pV1ZV1Z7z8AAAA/DgEAAAAAAAABrgAAAB4AAACNt31LyP7jP9aVdWVdWe8/AAAAPx4BAAAAAAAAAa8AAAAeAAAAtD6ik0MS5D/U6XQ6nU7vPwAAAD8tAQAAAAAAAAGwAAAAHgAAAEiCtDcBHOQ/1Ol0Op1O7z8AAAA/LQEAAAAAAAABsQAAAB4AAABvCdl/fC/kP9TpdDqdTu8/AAAAPz0BAAAAAAAAAbIAAAAeAAAAA03rIzo55D/U6XQ6nU7vPwAAAD89AQAAAAAAAAGzAAAAHgAAACrUD2y1TOQ/1Ol0Op1O7z8AAAA/TQEAAAAAAAABtAAAAB4AAABRWzS0MGDkP9TpdDqdTu8/AAAAP00BAAAAAAAAAbUAAAAeAAAAeeJY/Ktz5D/U6XQ6nU7vPwAAAD9cAQAAAAAAAAG2AAAAHgAAAKBpfUQnh+Q/1Ol0Op1O7z8AAAA/XAEAAAAAAAABtwAAAB4AAABbNLQwYKTkP9I9dA/dQ+8/AAAAP2wBAAAAAAAAAbgAAAAeAAAAFf/qHJnB5D/OkXPkHDnvPwAAAD9sAQAAAAAAAAG5AAAAHgAAAGUNNK2P6OQ/zpFz5Bw57z8AAAA/fAEAAAAAAAABugAAAB4AAACzG309hg/lP86Rc+QcOe8/AAAAP3wBAAAAAAAAAbsAAAAeAAAAASrGzXw25T/OkXPkHDnvPwAAAD+LAQAAAAAAAAG8AAAAHgAAAJ5GWO5phOU/zpFz5Bw57z8AAAA/iwEAAAAAAAABvQAAAB4AAADtVKF+YKvlP86Rc+QcOe8/AAAAP5sBAAAAAAAAAb4AAAAeAAAAY+oOV9Ll5T/M5XK5XC7vPwAAAD+qAQAAAAAAAAG/AAAAHgAAALH4V+fIDOY/yjlyjpwj7z8AAAA/qgEAAAAAAAABwAAAAB4AAAC60ddj+FDmP8o5co6cI+8/AAAAP6oBAAAAAAAAAcEAAAAeAAAAMGdFPGqL5j/KOXKOnCPvPwAAAD+6AQAAAAAAAAHCAAAAHgAAAH91jsxgsuY/yjlyjpwj7z8AAAA/ugEAAAAAAAABwwAAAB4AAAA6QMW4mc/mP8o5co6cI+8/AAAAP8oBAAAAAAAAAcQAAAAeAAAAHJIg7U0A5z/KOXKOnCPvPwAAAD/KAQAAAAAAAAHFAAAAHgAAAEMZRTXJE+c/yjlyjpwj7z8AAAA/2QEAAAAAAAABxgAAAB4AAABroGl9RCfnP8o5co6cI+8/AAAAP+kBAAAAAAAAAccAAAAeAAAA/+N7IQIx5z/KOXKOnCPvPwAAAD/pAQAAAAAAAAHIAAAAHgAAAJInjsW/Ouc/yjlyjpwj7z8AAAA/6QEAAAAAAAAByQAAAB4AAAAma6BpfUTnP8o5co6cI+8/AAAAP/kBAAAAAAAAAcoAAAAeAAAAuK6yDTtO5z/KOXKOnCPvPwAAAD83AgAAAAAAAAHLAAAAHgAAAEzyxLH4V+c/yjlyjpwj7z8AAAA/NwIAAAAAAAABzAAAAB4AAAB0een5c2vnP8o5co6cI+8/AAAAP0cCAAAAAAAAAc0AAAAeAAAAmwAOQu9+5z/KOXKOnCPvPwAAAD9HAgAAAAAAAAHOAAAAHgAAAMOHMopqkuc/yjlyjpwj7z8AAAA/VgIAAAAAAAABzwAAAB4AAAASlnsaYbnnP8o5co6cI+8/AAAAP1YCAAAAAAAAAdAAAAAeAAAAOB2gYtzM5z/KOXKOnCPvPwAAAD9mAgAAAAAAAAHRAAAAHgAAAF+kxKpX4Oc/yjlyjpwj7z8AAAA/ZgIAAAAAAAAB0gAAAB4AAAAbb/uWkP3nP8o5co6cI+8/AAAAP3YCAAAAAAAAAdMAAAAeAAAAQvYf3wsR6D/KOXKOnCPvPwAAAD92AgAAAAAAAAHUAAAAHgAAAGp9RCeHJOg/yjlyjpwj7z8AAAA/hQIAAAAAAAAB1QAAAB4AAACQBGlvAjjoP8o5co6cI+8/AAAAP4UCAAAAAAAAAdYAAAAeAAAAt4uNt31L6D/KOXKOnCPvPwAAAD+VAgAAAAAAAAHXAAAAHgAAAN8Ssv/4Xug/yjlyjpwj7z8AAAA/lQIAAAAAAAAB2AAAAB4AAAAGmtZHdHLoP8o5co6cI+8/AAAAP6QCAAAAAAAAAdkAAAAeAAAAmt3o6zF86D/KOXKOnCPvPwAAAD+kAgAAAAAAAAHaAAAAHgAAAMFkDTStj+g/yjlyjpwj7z8AAAA/tAIAAAAAAAAB2wAAAB4AAABVqB/YapnoP8o5co6cI+8/AAAAP7QCAAAAAAAAAdwAAAAeAAAAey9EIOas6D/KOXKOnCPvPwAAAD/EAgAAAAAAAAHdAAAAHgAAAKO2aGhhwOg/yjlyjpwj7z8AAAA/xAIAAAAAAAAB3gAAAB4AAADKPY2w3NPoP8o5co6cI+8/AAAAP9MCAAAAAAAAAd8AAAAeAAAAhgjEnBXx6D/KOXKOnCPvPwAAAD/TAgAAAAAAAAHgAAAAHgAAAEHT+ohODuk/yjlyjpwj7z8AAAA/4wIAAAAAAAAB4QAAAB4AAABnWh/RySHpP8o5co6cI+8/AAAAP+MCAAAAAAAAAeIAAAAeAAAAjuFDGUU16T/KOXKOnCPvPwAAAD/zAgAAAAAAAAHjAAAAHgAAALZoaGHASOk/yjlyjpwj7z8AAAA/8wIAAAAAAAAB5AAAAB4AAABKrHoFflLpP8o5co6cI+8/AAAAPwIDAAAAAAAAAeUAAAAeAAAAGUU1yRPH4j/emXfmnXnvPwAAAD8AAAAAAAAAAAHmAAAAHgAAABlFNckTx+I/3O12u91u7z8AAAA/dAAAAAAAAAAB5wAAAB4AAAAZRTXJE8fiP9hBdpAdZO8/AAAAP4QAAAAAAAAAAegAAAAeAAAAGUU1yRPH4j/U6XQ6nU7vPwAAAD+TAAAAAAAAAAHpAAAAHgAAAK2IR23R0OI/0j10D91D7z8AAAA/kwAAAAAAAAAB6gAAAB4AAABAzFkRj9riP8o5co6cI+8/AAAAP5MAAAAAAAAAAesAAAAeAAAA0w9stUzk4j/GjXFj3BjvPwAAAD+jAAAAAAAAAAHsAAAAHgAAANMPbLVM5OI/volv4pv47j8AAAA/swAAAAAAAAAB7QAAAB4AAABnU35ZCu7iP7zdbrfb7e4/AAAAP7MAAAAAAAAAAe4AAAAeAAAA+5aQ/cf34j+wLWwL28LuPwAAAD/CAAAAAAAAAAHvAAAAHgAAAI/aoqGFAeM/qClqipqi7j8AAAA/wgAAAAAAAAAB8AAAAB4AAAAiHrVFQwvjP6TRaDQaje4/AAAAP9IAAAAAAAAAAfEAAAAeAAAAtmHH6QAV4z+eeWfemXfuPwAAAD/SAAAAAAAAAAHyAAAAHgAAAEml2Y2+HuM/kslkMplM7j8AAAA/4QAAAAAAAAAB8wAAAB4AAADd6OsxfCjjP5AdZAfZQe4/AAAAP+EAAAAAAAAAAfQAAAAeAAAA3ejrMXwo4z+IGWKGmCHuPwAAAD/xAAAAAAAAAAH1AAAAHgAAAHEs/tU5MuM/hm1hW9gW7j8AAAA/8QAAAAAAAAAB9gAAAB4AAABxLP7VOTLjP4AVYAVYAe4/AAAAPwEBAAAAAAAAAfcAAAAeAAAABHAQevc74z96vV6v1+vtPwAAAD8BAQAAAAAAAAH4AAAAHgAAAARwEHr3O+M/eBFehBfh7T8AAAA/EAEAAAAAAAAB+QAAAB4AAAAEcBB69zvjP3ZlXVlX1u0/AAAAPxABAAAAAAAAAfoAAAAeAAAABHAQevc74z90uVwul8vtPwAAAD8gAQAAAAAAAAH7AAAAHgAAAARwEHr3O+M/bmFb2Ba27T8AAAA/IAEAAAAAAAAB/AAAAB4AAACYsyIetUXjP2gJWoKWoO0/AAAAPzABAAAAAAAAAf0AAAAeAAAAmLMiHrVF4z9isVgsFovtPwAAAD8wAQAAAAAAAAH+AAAAHgAAACz3NMJyT+M/YAVYAVaA7T8AAAA/PwEAAAAAAAAB/wAAAB4AAAAs9zTCck/jP1xZV9aVde0/AAAAPz8BAAAAAAAAAQABAAAeAAAALPc0wnJP4z9YAVaAFWDtPwAAAD9PAQAAAAAAAAEBAQAAHgAAACz3NMJyT+M/VlVVVVVV7T8AAAA/TwEAAAAAAAABAgEAAB4AAAC/OkdmMFnjP1KpVCqVSu0/AAAAP14BAAAAAAAAAQMBAAAeAAAAvzpHZjBZ4z9Q/VP/1D/tPwAAAD9uAQAAAAAAAAEEAQAAHgAAAFN+WQruYuM/UP1T/9Q/7T8AAAA/fgEAAAAAAAABBQEAAB4AAABTflkK7mLjP05RU9QUNe0/AAAAP50BAAAAAAAAAQYBAAAeAAAA5sFrrqts4z9KpVKpVCrtPwAAAD+tAQAAAAAAAAEHAQAAHgAAAObBa66rbOM/SPlRfpQf7T8AAAA/rQEAAAAAAAABCAEAAB4AAAAOSZD2JoDjP0j5UX6UH+0/AAAAP7wBAAAAAAAAAQkBAAAeAAAAooyimuSJ4z9GTVFT1BTtPwAAAD+8AQAAAAAAAAEKAQAAHgAAADXQtD6ik+M/RKFQKBQK7T8AAAA/zAEAAAAAAAABCwEAAB4AAADIE8fiX53jP0D1T/1T/+w/AAAAP8wBAAAAAAAAAQwBAAAeAAAAXFfZhh2n4z9A9U/9U//sPwAAAD/bAQAAAAAAAAENAQAAHgAAAPCa6yrbsOM/PklP0pP07D8AAAA/2wEAAAAAAAABDgEAAB4AAACE3v3OmLrjPz5JT9KT9Ow/AAAAP+sBAAAAAAAAAQ8BAAAeAAAAGCIQc1bE4z8+SU/Sk/TsPwAAAD/7AQAAAAAAAAEQAQAAHgAAAKplIhcUzuM/PklP0pP07D8AAAA/CgIAAAAAAAABEQEAAB4AAAA+qTS70dfjPz5JT9KT9Ow/AAAAPxoCAAAAAAAAARIBAAAeAAAAZjBZA03r4z8+SU/Sk/TsPwAAAD9IAgAAAAAAAAETAQAAHgAAAPpza6cK9eM/PklP0pP07D8AAAA/SAIAAAAAAAABFAEAAB4AAAAg+4/vhQjkPz5JT9KT9Ow/AAAAP1cCAAAAAAAAARUBAAAeAAAASIK0NwEc5D8+SU/Sk/TsPwAAAD9XAgAAAAAAAAEWAQAAHgAAAJaQ/cf3QuQ/PklP0pP07D8AAAA/ZwIAAAAAAAABFwEAAB4AAABRWzS0MGDkPz5JT9KT9Ow/AAAAP2cCAAAAAAAAARgBAAAeAAAAx/ChjKKa5D8+SU/Sk/TsPwAAAD92AgAAAAAAAAEZAQAAHgAAAKlC/cBWy+Q/PklP0pP07D8AAAA/dgIAAAAAAAABGgEAAB4AAACLlFj1CvzkPz5JT9KT9Ow/AAAAP4YCAAAAAAAAARsBAAAeAAAAbeazKb8s5T8+SU/Sk/TsPwAAAD+GAgAAAAAAAAEcAQAAHgAAAFA4D15zXeU/PklP0pP07D8AAAA/lgIAAAAAAAABHQEAAB4AAADGzXw25ZflPz5JT9KT9Ow/AAAAP5YCAAAAAAAAAR4BAAAeAAAAgJizIh615T8+SU/Sk/TsPwAAAD+lAgAAAAAAAAEfAQAAHgAAAM+m/LIU3OU/PklP0pP07D8AAAA/pQIAAAAAAAABIAEAAB4AAAD2LSH7j+/lPz5JT9KT9Ow/AAAAP7UCAAAAAAAAASEBAAAeAAAAsfhX58gM5j8+SU/Sk/TsPwAAAD+1AgAAAAAAAAEiAQAAHgAAAGzDjtMBKuY/PklP0pP07D8AAAA/xQIAAAAAAAABIwEAAB4AAAC60ddj+FDmPz5JT9KT9Ow/AAAAP8UCAAAAAAAAASQBAAAeAAAAdpwOUDFu5j8+SU/Sk/TsPwAAAD/UAgAAAAAAAAElAQAAHgAAAJwjM5isgeY/PklP0pP07D8AAAA/5AIAAAAAAAABJgEAAB4AAADEqlfgJ5XmPz5JT9KT9Ow/AAAAP+QCAAAAAAAAAScBAAAeAAAAf3WOzGCy5j8+SU/Sk/TsPwAAAD/kAgAAAAAAAAEoAQAAHgAAAKb8shTcxeY/PklP0pP07D8AAAA/8wIAAAAAAAABKQEAAB4AAADNg9dcV9nmPz5JT9KT9Ow/AAAAPwMDAAAAAAAAASoBAAAeAAAA9Qr8pNLs5j86nU6n0+nsPwAAAD8DAwAAAAAAAAErAQAAHgAAABySIO1NAOc/Op1Op9Pp7D8AAAA/EwMAAAAAAAABLAEAAB4AAACw1TKRCwrnPzqdTqfT6ew/AAAAPxMDAAAAAAAAAS0BAAAeAAAA11xX2YYd5z86nU6n0+nsPwAAAD8iAwAAAAAAAAEuAQAAHgAAAGugaX1EJ+c/Op1Op9Pp7D8AAAA/IgMAAAAAAAABLwEAAB4AAACSJ47FvzrnPzqdTqfT6ew/AAAAPzIDAAAAAAAAATABAAAeAAAAuK6yDTtO5z86nU6n0+nsPwAAAD8yAwAAAAAAAAExAQAAHgAAAHR56flza+c/Op1Op9Pp7D8AAAA/QgMAAAAAAAABMgEAAB4AAAAvRCDmrIjnPzqdTqfT6ew/AAAAP0IDAAAAAAAAATMBAAAeAAAAflJpdqOv5z86nU6n0+nsPwAAAD9RAwAAAAAAAAE0AQAAHgAAAMtgsgaa1uc/OPFNfBPf7D8AAAA/UQMAAAAAAAABNQEAAB4AAACusg07TgfoPzjxTXwT3+w/AAAAP2EDAAAAAAAAATYBAAAeAAAAI0h7E8BB6D848U18E9/sPwAAAD9hAwAAAAAAAAE3AQAAHgAAAJrd6OsxfOg/OPFNfBPf7D8AAAA/cAMAAAAAAAABOAEAAB4AAADp6zF8KKPoPzjxTXwT3+w/AAAAP3ADAAAAAAAAATkBAAAeAAAAXoGfVJrd6D848U18E9/sPwAAAD+AAwAAAAAAAAE6AQAAHgAAABlM1kDT+ug/OPFNfBPf7D8AAAA/gAMAAAAAAAABOwEAAB4AAADVFg0tDBjpPzjxTXwT3+w/AAAAP5ADAAAAAAAAATwBAAAeAAAAZ1of0ckh6T848U18E9/sPwAAAD+QAwAAAAAAAAE9AQAAHgAAAI7hQxlFNek/OPFNfBPf7D8AAAA/nwMAAAAAAAABPgEAAB4AAAC2aGhhwEjpPzjxTXwT3+w/AAAAP58DAAAAAAAAAT8BAAAeAAAASqx6BX5S6T848U18E9/sPwAAAD+vAwAAAAAAAAFAAQAAHgAAAN3vjKk7XOk/OPFNfBPf7D8AAAA/rwMAAAAAAAABQQEAAB4AAABxM59N+WXpPzjxTXwT3+w/AAAAP78DAAAAAAAAAUIBAAAeAAAABXex8bZv6T848U18E9/sPwAAAD+/AwAAAAAAAAFDAQAAHgAAAJm6w5V0eek/OPFNfBPf7D8AAAA/zgMAAAAAAAABRAEAAB4AAAAs/tU5MoPpPzjxTXwT3+w/AAAAP94DAAAAAAAAAUUBAAAeAAAAwEHo3e+M6T848U18E9/sPwAAAD/eAwAAAAAAAAFGAQAAHgAAAFKF+oGtluk/OPFNfBPf7D8AAAA/7QMAAAAAAAABRwEAAB4AAABShfqBrZbpPzRFTVFT1Ow/AAAAP+0DAAAAAAAAAUgBAAAeAAAA5sgMJmug6T80RU1RU9TsPwAAAD8NBAAAAAAAAAFJAQAAHgAAAA5QMW7ms+k/NEVNUVPU7D8AAAA/wwQAAAAAAAABSgEAAB4AAADJGmhaH9HpPzRFTVFT1Ow/AAAAP9MEAAAAAAAAAUsBAAAeAAAAGCmx6hX46T80RU1RU9TsPwAAAD/TBAAAAAAAAAFMAQAAHgAAAGY3+noMH+o/OPFNfBPf7D8AAAA/4gQAAAAAAAABTQEAAB4AAAC1RUMLA0bqPzjxTXwT3+w/AAAAP+IEAAAAAAAAAU4BAAAeAAAAcBB69ztj6j86nU6n0+nsPwAAAD/yBAAAAAAAAAFPAQAAHgAAACrbsON0gOo/Op1Op9Pp7D8AAAA/8gQAAAAAAAABUAEAAB4AAABRYtUr8JPqPz5JT9KT9Ow/AAAAPwIFAAAAAAAAAVEBAAAeAAAA5aXnz62d6j8+SU/Sk/TsPwAAAD8CBQAAAAAAAAFSAQAAHgAAAAwtDBgpseo/PklP0pP07D8AAAA/EQUAAAAAAAABUwEAAB4AAAAMLQwYKbHqP0D1T/1T/+w/AAAAP+wFAAAAAAAAAVQBAAAeAAAADC0MGCmx6j9GTVFT1BTtPwAAAD/8BQAAAAAAAAFVAQAAHgAAAAwtDBgpseo/SPlRfpQf7T8AAAA/CwYAAAAAAAABVgEAAB4AAAAMLQwYKbHqP05RU9QUNe0/AAAAPwsGAAAAAAAAAVcBAAAeAAAADC0MGCmx6j9WVVVVVVXtPwAAAD8bBgAAAAAAAAFYAQAAHgAAAHnp+XNrp+o/XK1Wq9Vq7T8AAAA/GwYAAAAAAAABWQEAAB4AAADlpefPrZ3qP2KxWCwWi+0/AAAAPysGAAAAAAAAAVoBAAAeAAAA5aXnz62d6j9oCVqClqDtPwAAAD8rBgAAAAAAAAFbAQAAHgAAAOWl58+tneo/cA1cA9fA7T8AAAA/OgYAAAAAAAABXAEAAB4AAADlpefPrZ3qP3ZlXVlX1u0/AAAAP0oGAAAAAAAAAV0BAAAeAAAAUWLVK/CT6j96vV6v1+vtPwAAAD9KBgAAAAAAAAFeAQAAHgAAAFFi1Svwk+o/gBVgBVgB7j8AAAA/WQYAAAAAAAABXwEAAB4AAABRYtUr8JPqP4ZtYVvYFu4/AAAAP1kGAAAAAAAAAWABAAAeAAAAUWLVK/CT6j+MxWKxWCzuPwAAAD9pBgAAAAAAAAFhAQAAHgAAAFFi1Svwk+o/kslkMplM7j8AAAA/aQYAAAAAAAABYgEAAB4AAABRYtUr8JPqP5Z1ZV1ZV+4/AAAAP3kGAAAAAAAAAWMBAAAeAAAAUWLVK/CT6j+iJWgJWoLuPwAAAD95BgAAAAAAAAFkAQAAHgAAAFFi1Svwk+o/rNVqtVqt7j8AAAA/iAYAAAAAAAABZQEAAB4AAABRYtUr8JPqP7TZbDabze4/AAAAP4gGAAAAAAAAAWYBAAAeAAAAUWLVK/CT6j+83W632+3uPwAAAD+IBgAAAAAAAAFnAQAAHgAAAFFi1Svwk+o/xo1xY9wY7z8AAAA/mAYAAAAAAAABaAEAAB4AAAC9HsOHMorqP86Rc+QcOe8/AAAAP6gGAAAAAAAAAWkBAAAeAAAAvR7DhzKK6j/U6XQ6nU7vPwAAAD+3BgAAAAAAAAFqAQAAHgAAAL0ew4cyiuo/2EF2kB1k7z8AAAA/twYAAAAAAAABawEAAB4AAAC9HsOHMorqP96Zd+adee8/AAAAP8cGAAAAAAAAAWwBAAAeAAAAvR7DhzKK6j/iRXgRXoTvPwAAAD/HBgAAAAAAAAFtAQAAHgAAAL0ew4cyiuo/5PF4PB6P7z8AAAA/xwYAAAAAAAABbgEAAB4AAAAq27DjdIDqP+TxeDwej+8/AAAAP9YGAAAAAAAAAW8BAAAeAAAAKtuw43SA6j/mnXln3pnvPwAAAD/WBgAAAAAAAAFwAQAAHgAAAARUjJv5bOo/5p15Z96Z7z8AAAA/kgcAAAAAAAABcQEAAB4AAABIiVWvwE/qP+pJepKepO8/AAAAP6IHAAAAAAAAAXIBAAAeAAAA+XoMH8oo6j/qSXqSnqTvPwAAAD+iBwAAAAAAAAFzAQAAHgAAAKxsw47TAeo/7PV6vV6v7z8AAAA/sQcAAAAAAAABdAEAAB4AAADwoYyimuTpP+z1er1er+8/AAAAP7EHAAAAAAAAAXUBAAAeAAAAoZNDEqS96T/uoXvoHrrvPwAAAD/BBwAAAAAAAAF2AQAAHgAAAObIDCZroOk/7qF76B667z8AAAA/wQcAAAAAAAABdwEAAB4AAACZusOVdHnpP/BNfBPfxO8/AAAAP9AHAAAAAAAAAXgBAAAeAAAAcTOfTfll6T/wTXwT38TvPwAAAD/QBwAAAAAAAAF5AQAAHgAAALZoaGHASOk/8E18E9/E7z8AAAA/4AcAAAAAAAABegEAAB4AAACO4UMZRTXpP/T5fD6fz+8/AAAAP+AHAAAAAAAAAXsBAAAeAAAA1RYNLQwY6T/0+Xw+n8/vPwAAAD/wBwAAAAAAAAF8AQAAHgAAAK2P6OSQBOk/9Pl8Pp/P7z8AAAA/8AcAAAAAAAABfQEAAB4AAAAZTNZA0/roP/T5fD6fz+8/AAAAP/8HAAAAAAAAAX4BAAAeAAAA8sSx+Ffn6D/0+Xw+n8/vPwAAAD//BwAAAAAAAAF/AQAAHgAAAMo9jbDc0+g/9Pl8Pp/P7z8AAAA/DwgAAAAAAAABgAEAAB4AAACjtmhoYcDoP/T5fD6fz+8/AAAAPw8IAAAAAAAAAYEBAAAeAAAA6esxfCij6D/0+Xw+n8/vPwAAAD8fCAAAAAAAAAGCAQAAHgAAAC4h+4/vheg/9Pl8Pp/P7z8AAAA/HwgAAAAAAAABgwEAAB4AAADfErL/+F7oP/T5fD6fz+8/AAAAPy4IAAAAAAAAAYQBAAAeAAAAI0h7E8BB6D/0+Xw+n8/vPwAAAD82CAAAAAAAAAGFAQAAHgAAAEL2H98LEeg/9Pl8Pp/P7z8AAAA/RggAAAAAAAABhgEAAB4AAAAbb/uWkP3nP/T5fD6fz+8/AAAAP0YIAAAAAAAAAYcBAAAeAAAA8+fWThXq5z/0+Xw+n8/vPwAAAD9VCAAAAAAAAAGIAQAAHgAAAF+kxKpX4Oc/9Pl8Pp/P7z8AAAA/VQgAAAAAAAAL</ink>
</athena>
</file>

<file path=customXml/item19.xml><?xml version="1.0" encoding="utf-8"?>
<athena xmlns="http://schemas.microsoft.com/edu/athena" version="0.1.2681.0">
  <media streamable="true" recordStart="119646" recordEnd="245981" recordLength="489652" start="119646" end="245981"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media streamable="true" recordStart="289157" recordEnd="372653" recordLength="1143794" start="289157" end="372653" audioFormat="{00001610-0000-0010-8000-00AA00389B71}" audioRate="44100" muted="false" volume="0.8" fadeIn="0" fadeOut="0" videoFormat="{34363248-0000-0010-8000-00AA00389B71}" videoRate="30" videoWidth="960" videoHeight="720"/>
</athena>
</file>

<file path=customXml/item2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4AAAAP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LQoAAAAAAAAF7P///wxBY3Rpb25UeXBlVjEBAAAAB3ZhbHVlX18ACAIAAAAAAAAAAQUAAAAEAAAACRUAAAAJFgAAANktAAAAAAAAAen////s////AAAAAAEGAAAABAAAAAkYAAAACRkAAAB3dgAAAAAAAAHm////7P///wAAAAABBwAAAAQAAAAJGwAAAAkcAAAAMIkAAAAAAAAB4////+z///8AAAAAAQgAAAAEAAAACR4AAAAJHwAAAFrSAAAAAAAAAeD////s////AAAAAAEJAAAABAAAAAkhAAAACSIAAACi1wAAAAAAAAHd////7P///wAAAAABCgAAAAQAAAAJJAAAAAklAAAAEewAAAAAAAAB2v///+z///8AAAAAAQsAAAAEAAAACScAAAAJKAAAAHX1AAAAAAAAAdf////s////AAAAAAEMAAAABAAAAAkqAAAACSsAAACSAgEAAAAAAAHU////7P///wAAAAABDQAAAAQAAAAJLQAAAAkuAAAA8Q4BAAAAAAAB0f///+z///8AAAAAAQ4AAAAEAAAACTAAAAAJMQAAAIoeAQAAAAAAAc7////s////AAAAAAEPAAAABAAAAAkzAAAACTQAAAAHLwEAAAAAAAHL////7P///wAAAAABEAAAAAQAAAAJNgAAAAk3AAAAQTQBAAAAAAAByP///+z///8AAAAABREAAAANQ2xlYXJDYW52YXNWMQIAAAAJU3RhcnRUaW1lBFR5cGUABBAMQWN0aW9uVHlwZVYxAgAAAAIAAAAPZAEAAAAAAAHH////7P///wAAAAAFEgAAAA9QZW5BdHRyaWJ1dGVzVjEKAAAAB19jb2xvckEHX2NvbG9yUgdfY29sb3JHB19jb2xvckIKRml0VG9DdXJ2ZQZIZWlnaHQOSWdub3JlUHJlc3N1cmUNSXNIaWdobGlnaHRlcgVTaGFwZQVXaWR0aAAAAAAAAAAABAACAgICAQYBAQxCcnVzaFNoYXBlVjECAAAABgIAAAD/AJ5JAAAAAAAAACJAAAAFxv///wxCcnVzaFNoYXBlVjEBAAAAB3ZhbHVlX18ACAIAAAABAAAAAAAAAAAAIkAFEwAAAApJbmtUcmFjZVYxAwAAAA1MaXN0YDErX2l0ZW1zDExpc3RgMStfc2l6ZQ9MaXN0YDErX3ZlcnNpb24EAAAYU2hhcmVkLklua2luZy5JbmtQb2ludFtdAgAAAAgIAgAAAAk7AAAA8QAAAPEAAAABFQAAABIAAAD/AJ5JAAAAAAAAACJAAAABxP///8b///8BAAAAAAAAAAAAIkABFgAAABMAAAAJPQAAAL8AAAC/AAAAARgAAAASAAAA/wCeSQAAAAAAAAAiQAAAAcL////G////AQAAAAAAAAAAACJAARkAAAATAAAACT8AAADGAAAAxgAAAAEbAAAAEgAAAP8AnkkAAAAAAAAAIkAAAAHA////xv///wEAAAAAAAAAAAAiQAEcAAAAEwAAAAlBAAAAFwAAABcAAAABHgAAABIAAAD/AJ5JAAAAAAAAACJAAAABvv///8b///8BAAAAAAAAAAAAIkABHwAAABMAAAAJQwAAABUAAAAVAAAAASEAAAASAAAA/wCeSQAAAAAAAAAiQAAAAbz////G////AQAAAAAAAAAAACJAASIAAAATAAAACUUAAAAoAAAAKAAAAAEkAAAAEgAAAP8AnkkAAAAAAAAAIkAAAAG6////xv///wEAAAAAAAAAAAAiQAElAAAAEwAAAAlHAAAAgQAAAIEAAAABJwAAABIAAAD/AJ5JAAAAAAAAACJAAAABuP///8b///8BAAAAAAAAAAAAIkABKAAAABMAAAAJSQAAAE0AAABNAAAAASoAAAASAAAA/wCeSQAAAAAAAAAiQAAAAbb////G////AQAAAAAAAAAAACJAASsAAAATAAAACUsAAACPAAAAjwAAAAEtAAAAEgAAAP8AnkkAAAAAAAAAIkAAAAG0////xv///wEAAAAAAAAAAAAiQAEuAAAAEwAAAAlNAAAAPAAAADwAAAABMAAAABIAAAD/AJ5JAAAAAAAAACJAAAABsv///8b///8BAAAAAAAAAAAAIkABMQAAABMAAAAJTwAAABYAAAAWAAAAATMAAAASAAAA/wCeSQAAAAAAAAAiQAAAAbD////G////AQAAAAAAAAAAACJAATQAAAATAAAACVEAAAAjAAAAIwAAAAE2AAAAEgAAAP8AnkkAAAAAAAAAIkAAAAGu////xv///wEAAAAAAAAAAAAiQAE3AAAAEwAAAAlTAAAANAAAADQAAAAHOwAAAAABAAAAAAEAAAQKSW5rUG9pbnRWMQI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0PBz0AAAAAAQAAAAABAAAECklua1BvaW50VjECAA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1BBz8AAAAAAQAAAAABAAAECklua1BvaW50VjECAAAACQQCAAAJBQIAAAkGAgAACQcCAAAJCAIAAAkJAgAACQoCAAAJCwIAAAkMAgAACQ0CAAAJDgI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CYgCAAAJiQIAAAmKAgAACYsCAAAJjAIAAAmNAgAACY4CAAAJjwIAAAmQAgAACZECAAAJkgIAAAmTAgAACZQCAAAJlQI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DToHQQAAAAABAAAAIAAAAAQKSW5rUG9pbnRWMQIAAAAJygIAAAnLAgAACcwCAAAJzQIAAAnOAgAACc8CAAAJ0AIAAAnRAgAACdICAAAJ0wIAAAnUAgAACdUCAAAJ1gIAAAnXAgAACdgCAAAJ2QIAAAnaAgAACdsCAAAJ3AIAAAndAgAACd4CAAAJ3wIAAAngAgAADQkHQwAAAAABAAAAIAAAAAQKSW5rUG9pbnRWMQIAAAAJ4QIAAAniAgAACeMCAAAJ5AIAAAnlAgAACeYCAAAJ5wIAAAnoAgAACekCAAAJ6gIAAAnrAgAACewCAAAJ7QIAAAnuAgAACe8CAAAJ8AIAAAnxAgAACfICAAAJ8wIAAAn0AgAACfUCAAANCwdFAAAAAAEAAABAAAAABApJbmtQb2ludFYxAgAAAAn2AgAACfcCAAAJ+AIAAAn5AgAACfoCAAAJ+wIAAAn8AgAACf0CAAAJ/gIAAAn/AgAACQADAAAJAQMAAAkCAwAACQMDAAAJBAMAAAkFAwAACQYDAAAJBwMAAAkIAwAACQkDAAAJCgMAAAkLAwAACQwDAAAJDQMAAAkOAwAACQ8DAAAJEAMAAAkRAwAACRIDAAAJEwMAAAkUAwAACRUDAAAJFgMAAAkXAwAACRgDAAAJGQMAAAkaAwAACRsDAAAJHAMAAAkdAwAADRgHRwAAAAABAAAAAAEAAAQKSW5rUG9pbnRWMQIAAAAJHgMAAAkfAwAACSADAAAJIQMAAAkiAwAACSMDAAAJJAMAAAklAwAACSYDAAAJJwMAAAkoAwAACSkDAAAJKgMAAAkrAwAACSwDAAAJLQMAAAkuAwAACS8DAAAJMAMAAAkxAwAACTIDAAAJMwMAAAk0AwAACTUDAAAJNgMAAAk3AwAACTgDAAAJOQMAAAk6AwAACTsDAAAJPAMAAAk9Aw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NfwdJAAAAAAEAAACAAAAABApJbmtQb2ludFYxAgA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CegDAAAJ6QMAAAnqAwAACesDAAANMwdLAAAAAAEAAAAAAQAABApJbmtQb2ludFYxAgA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NcQdNAAAAAAEAAABAAAAABApJbmtQb2ludFYxAgAAAAl7BAAACXwEAAAJfQQAAAl+BAAACX8EAAAJgAQAAAmBBAAACYIEAAAJgwQAAAmEBAAACYUEAAAJhgQAAAmHBAAACYgEAAAJiQQAAAmKBAAACYsEAAAJjAQAAAmNBAAACY4EAAAJjwQAAAmQBAAACZEEAAAJkgQAAAmTBAAACZQEAAAJlQQAAAmWBAAACZcEAAAJmAQAAAmZBAAACZoEAAAJmwQAAAmcBAAACZ0EAAAJngQAAAmfBAAACaAEAAAJoQQAAAmiBAAACaMEAAAJpAQAAAmlBAAACaYEAAAJpwQAAAmoBAAACakEAAAJqgQAAAmrBAAACawEAAAJrQQAAAmuBAAACa8EAAAJsAQAAAmxBAAACbIEAAAJswQAAAm0BAAACbUEAAAJtgQAAA0EB08AAAAAAQAAACAAAAAECklua1BvaW50VjECAAAACbcEAAAJuAQAAAm5BAAACboEAAAJuwQAAAm8BAAACb0EAAAJvgQAAAm/BAAACcAEAAAJwQQAAAnCBAAACcMEAAAJxAQAAAnFBAAACcYEAAAJxwQAAAnIBAAACckEAAAJygQAAAnLBAAACcwEAAANCgdRAAAAAAEAAABAAAAABApJbmtQb2ludFYxAgAAAAnNBAAACc4EAAAJzwQAAAnQBAAACdEEAAAJ0gQAAAnTBAAACdQEAAAJ1QQAAAnWBAAACdcEAAAJ2AQAAAnZBAAACdoEAAAJ2wQAAAncBAAACd0EAAAJ3gQAAAnfBAAACeAEAAAJ4QQAAAniBAAACeMEAAAJ5AQAAAnlBAAACeYEAAAJ5wQAAAnoBAAACekEAAAJ6gQAAAnrBAAACewEAAAJ7QQAAAnuBAAACe8EAAANHQdTAAAAAAEAAABAAAAABApJbmtQb2ludFYxAgAAAAnwBAAACfEEAAAJ8gQAAAnzBAAACfQEAAAJ9QQAAAn2BAAACfcEAAAJ+AQAAAn5BAAACfoEAAAJ+wQAAAn8BAAACf0EAAAJ/gQAAAn/BAAACQAFAAAJAQUAAAkCBQAACQMFAAAJBAUAAAkFBQAACQYFAAAJBwUAAAkIBQAACQkFAAAJCgUAAAkLBQAACQwFAAAJDQUAAAkOBQAACQ8FAAAJEAUAAAkRBQAACRIFAAAJEwUAAAkUBQAACRUFAAAJFgUAAAkXBQAACRgFAAAJGQUAAAkaBQAACRsFAAAJHAUAAAkdBQAACR4FAAAJHwUAAAkgBQAACSEFAAAJIgUAAAkjBQAADQwFVAAAAApJbmtQb2ludFYxBAAAAAFYAVkOUHJlc3N1cmVGYWN0b3IJVGltZVN0YW1wAAAAAAYGCxACAAAAcpME8jjgwj8oELM+bSegPwAAAD8AAAAAAAAAAAFVAAAAVAAAALKigFokn8I/KBCzPm0noD8AAAA/EAAAAAAAAAABVgAAAFQAAAD0sfzCD17CPygQsz5tJ6A/AAAAPxAAAAAAAAAAAVcAAABUAAAAlLk6d4U9wj8oELM+bSegPwAAAD8gAAAAAAAAAAFYAAAAVAAAAHbQ9JPm28E/KBCzPm0noD8AAAA/IAAAAAAAAAABWQAAAFQAAAC233D80ZrBP7QQhVacs6A/AAAAPy8AAAAAAAAAAVoAAABUAAAA+O7sZL1ZwT9AEVduyz+hPwAAAD8vAAAAAAAAAAFbAAAAVAAAAJj2KhkzOcE/zBEphvrLoT8AAAA/PwAAAAAAAAABXAAAAFQAAADYBaeBHvjAP1gS+50pWKI/AAAAPz8AAAAAAAAAAV0AAABUAAAAeA3lNZTXwD9xE5/Nh3CjPwAAAD9PAAAAAAAAAAFeAAAAVAAAABgVI+oJt8A//RNx5bb8oz8AAAA/TwAAAAAAAAABXwAAAFQAAAC6HGGef5bAP4kUQ/3liKQ/AAAAP14AAAAAAAAAAWAAAABUAAAAWiSfUvV1wD8VFRUVFRWlPwAAAD9uAAAAAAAAAAFhAAAAVAAAAFokn1L1dcA/oRXnLEShpT8AAAA/bgAAAAAAAAABYgAAAFQAAAD6K90Ga1XAPy4WuURzLaY/AAAAP24AAAAAAAAAAWMAAABUAAAAnDMbu+A0wD9HF1100UWnPwAAAD99AAAAAAAAAAFkAAAAVAAAAJwzG7vgNMA/0xcvjADSpz8AAAA/fQAAAAAAAAABZQAAAFQAAAA8O1lvVhTAP18YAaQvXqg/AAAAP40AAAAAAAAAAWYAAABUAAAAuIUuR5jnvz8DGnfrvAKqPwAAAD+dAAAAAAAAAAFnAAAAVAAAAPqUqq+Dpr8/GxsbGxsbqz8AAAA/nQAAAAAAAAABaAAAAFQAAAA6pCYYb2W/P78ckWKov6w/AAAAP6sAAAAAAAAAAWkAAABUAAAAOqQmGG9lvz/xHtnBZPCuPwAAAD+6AAAAAAAAAAFqAAAAVAAAALzCHulF474/SpCnBHlKsD8AAAA/ygAAAAAAAAABawAAAFQAAAC8wh7pReO+P2SRSzTXYrE/AAAAP8oAAAAAAAAAAWwAAABUAAAA/NGaUTGivj82kgbYHTWyPwAAAD/aAAAAAAAAAAFtAAAAVAAAADzhFrocYb4/TpOqB3xNsz8AAAA/2gAAAAAAAAABbgAAAFQAAAA84Ra6HGG+P2aUTjfaZbQ/AAAAP+kAAAAAAAAAAW8AAABUAAAAPOEWuhxhvj9+lfJmOH61PwAAAD/pAAAAAAAAAAFwAAAAVAAAAH7wkiIIIL4/UJatCn9Qtj8AAAA/+QAAAAAAAAABcQAAAFQAAAB+8JIiCCC+P9yWfyKu3LY/AAAAP/kAAAAAAAAAAXIAAABUAAAAfvCSIgggvj9ql1E63Wi3PwAAAD8IAQAAAAAAAAFzAAAAVAAAAH7wkiIIIL4/9pcjUgz1tz8AAAA/CAEAAAAAAAABdAAAAFQAAAB+8JIiCCC+PzyYDN4jO7g/AAAAPxgBAAAAAAAAAXUAAABUAAAAvv8Oi/PevT+CmPVpO4G4PwAAAD8oAQAAAAAAAAF2AAAAVAAAAL7/Dovz3r0/DpnHgWoNuT8AAAA/KAEAAAAAAAABdwAAAFQAAAC+/w6L8969P1SZsA2CU7k/AAAAPygBAAAAAAAAAXgAAABUAAAAvv8Oi/PevT+amZmZmZm5PwAAAD83AQAAAAAAAAF5AAAAVAAAAL7/Dovz3r0/4JmCJbHfuT8AAAA/RwEAAAAAAAABegAAAFQAAAC+/w6L8969P2yaVD3ga7o/AAAAP0cBAAAAAAAAAXsAAABUAAAAvv8Oi/PevT+ymj3J97G6PwAAAD9HAQAAAAAAAAF8AAAAVAAAAL7/Dovz3r0/+JomVQ/4uj8AAAA/VwEAAAAAAAABfQAAAFQAAAC+/w6L8969P4ab+Gw+hLs/AAAAP1cBAAAAAAAAAX4AAABUAAAAvv8Oi/PevT/Mm+H4Vcq7PwAAAD9mAQAAAAAAAAF/AAAAVAAAAL7/Dovz3r0/EpzKhG0QvD8AAAA/ZgEAAAAAAAABgAAAAFQAAAC+/w6L8969P1icsxCFVrw/AAAAP3YBAAAAAAAAAYEAAABUAAAAfvCSIgggvj+enJycnJy8PwAAAD+FAQAAAAAAAAGCAAAAVAAAAH7wkiIIIL4/5JyFKLTivD8AAAA/hQEAAAAAAAABgwAAAFQAAAA84Ra6HGG+P+SchSi04rw/AAAAP4UBAAAAAAAAAYQAAABUAAAA/NGaUTGivj8qnW60yyi9PwAAAD+VAQAAAAAAAAGFAAAAVAAAALzCHulF474/tp1AzPq0vT8AAAA/pQEAAAAAAAABhgAAAFQAAAA6pCYYb2W/P/ydKVgS+70/AAAAP6UBAAAAAAAAAYcAAABUAAAA+pSqr4Omvz/8nSlYEvu9PwAAAD+0AQAAAAAAAAGIAAAAVAAAADw7WW9WFMA/Qp4S5ClBvj8AAAA/tAEAAAAAAAABiQAAAFQAAAD6K90Ga1XAP4ie+29Bh74/AAAAP8QBAAAAAAAAAYoAAABUAAAAuhxhnn+WwD/QnuT7WM2+PwAAAD/EAQAAAAAAAAGLAAAAVAAAAHgN5TWU18A/FJ/Nh3ATvz8AAAA/1AEAAAAAAAABjAAAAFQAAACY9ioZMznBP1yfthOIWb8/AAAAP9QBAAAAAAAAAY0AAABUAAAAtt9w/NGawT/on4grt+W/PwAAAD/jAQAAAAAAAAGOAAAAVAAAADbBeCv7HMI/OlCtIfM4wD8AAAA/4wEAAAAAAAABjwAAAFQAAACyooBaJJ/CP4BQlq0Kf8A/AAAAP/MBAAAAAAAAAZAAAABUAAAAMoSIiU0hwz/GUH85IsXAPwAAAD/zAQAAAAAAAAGRAAAAVAAAAA5eUgQBxMM/6dBz/y3owD8AAAA/AgIAAAAAAAABkgAAAFQAAABMMN7KPofEPy/RXItFLsE/AAAAPwICAAAAAAAAAZMAAABUAAAAigJqkXxKxT9SUVFRUVHBPwAAAD8SAgAAAAAAAAGUAAAAVAAAACjNt6NELsY/mFE63WiXwT8AAAA/EgIAAAAAAAABlQAAAFQAAABmn0NqgvHGP7vRLqN0usE/AAAAPyICAAAAAAAAAZYAAABUAAAAYmJTyNT1xz/eUSNpgN3BPwAAAD8iAgAAAAAAAAGXAAAAVAAAAP4sodqc2cg/3lEjaYDdwT8AAAA/MQIAAAAAAAABmAAAAFQAAADcBmtVUHzJPwHSFy+MAMI/AAAAPzECAAAAAAAAAZkAAABUAAAAuuA00AMfyj8B0hcvjADCPwAAAD9BAgAAAAAAAAGaAAAAVAAAAJi6/kq3wco/AdIXL4wAwj8AAAA/QQIAAAAAAAABmwAAAFQAAAAYnAZ64EPLPwHSFy+MAMI/AAAAP1ECAAAAAAAAAZwAAABUAAAA9nXQ9JPmyz8B0hcvjADCPwAAAD9RAgAAAAAAAAGdAAAAVAAAABJfFtgySMw/AdIXL4wAwj8AAAA/YAIAAAAAAAABngAAAFQAAACSQB4HXMrMPwHSFy+MAMI/AAAAP2ACAAAAAAAAAZ8AAABUAAAAsClk6vorzT8B0hcvjADCPwAAAD9wAgAAAAAAAAGgAAAAVAAAADALbBkkrs0/AdIXL4wAwj8AAAA/cAIAAAAAAAABoQAAAFQAAACu7HNITTDOPwHSFy+MAMI/AAAAP38CAAAAAAAAAaIAAABUAAAALM57d3ayzj8B0hcvjADCPwAAAD9/AgAAAAAAAAGjAAAAVAAAAKyvg6afNM8/AdIXL4wAwj8AAAA/jwIAAAAAAAABpAAAAFQAAAAokYvVyLbPPwHSFy+MAMI/AAAAP48CAAAAAAAAAaUAAABUAAAAI71o3DMM0D8B0hcvjADCPwAAAD+fAgAAAAAAAAGmAAAAVAAAAOOt7HNITdA/AdIXL4wAwj8AAAA/nwIAAAAAAAABpwAAAFQAAAAClzJX567QPwHSFy+MAMI/AAAAP64CAAAAAAAAAagAAABUAAAAwYe27vvv0D8kUgz1lyPCPwAAAD+uAgAAAAAAAAGpAAAAVAAAAH94OoYQMdE/R9IAu6NGwj8AAAA/vgIAAAAAAAABqgAAAFQAAABuZZ9DaoLRP0fSALujRsI/AAAAP84CAAAAAAAAAasAAABUAAAAXlIEAcTT0T9rUvWAr2nCPwAAAD/OAgAAAAAAAAGsAAAAVAAAAH07SuRiNdI/a1L1gK9pwj8AAAA/zgIAAAAAAAABrQAAAFQAAABsKK+hvIbSP2tS9YCvacI/AAAAP90CAAAAAAAAAa4AAABUAAAAixH1hFvo0j9rUvWAr2nCPwAAAD/tAgAAAAAAAAGvAAAAVAAAAKn6Omj6SdM/a1L1gK9pwj8AAAA/7QIAAAAAAAABsAAAAFQAAACY558lVJvTP2tS9YCvacI/AAAAP/wCAAAAAAAAAbEAAABUAAAAJ9xClyPM0z9rUvWAr2nCPwAAAD/8AgAAAAAAAAGyAAAAVAAAAOfMxi44DdQ/a1L1gK9pwj8AAAA/DAMAAAAAAAABswAAAFQAAAB2wWmgBz7UP2tS9YCvacI/AAAAPwwDAAAAAAAAAbQAAABUAAAABrYMEtdu1D9rUvWAr2nCPwAAAD8cAwAAAAAAAAG1AAAAVAAAAGSuzl1hj9Q/a1L1gK9pwj8AAAA/HAMAAAAAAAABtgAAAFQAAAD0onHPMMDUP2tS9YCvacI/AAAAPysDAAAAAAAAAbcAAABUAAAAVJszG7vg1D9rUvWAr2nCPwAAAD8rAwAAAAAAAAG4AAAAVAAAALOT9WZFAdU/a1L1gK9pwj8AAAA/OwMAAAAAAAABuQAAAFQAAADjj9aMihHVP2tS9YCvacI/AAAAPzsDAAAAAAAAAboAAABUAAAAQ4iY2BQy1T9rUvWAr2nCPwAAAD9LAwAAAAAAAAG7AAAAVAAAAKKAWiSfUtU/a1L1gK9pwj8AAAA/SwMAAAAAAAABvAAAAFQAAAACeRxwKXPVP2tS9YCvacI/AAAAP1oDAAAAAAAAAb0AAABUAAAAMnX9lW6D1T9H0gC7o0bCPwAAAD9aAwAAAAAAAAG+AAAAVAAAAGJx3ruzk9U/R9IAu6NGwj8AAAA/agMAAAAAAAABvwAAAFQAAACSbb/h+KPVP0fSALujRsI/AAAAP2oDAAAAAAAAAcAAAABUAAAAkm2/4fij1T8kUgz1lyPCPwAAAD95AwAAAAAAAAHBAAAAVAAAAMFpoAc+tNU/JFIM9Zcjwj8AAAA/iQMAAAAAAAABwgAAAFQAAADBaaAHPrTVPwHSFy+MAMI/AAAAP4kDAAAAAAAAAcMAAABUAAAA8WWBLYPE1T8B0hcvjADCPwAAAD+ZAwAAAAAAAAHEAAAAVAAAACFiYlPI1NU/3lEjaYDdwT8AAAA/qAMAAAAAAAABxQAAAFQAAACBWiSfUvXVP95RI2mA3cE/AAAAP6gDAAAAAAAAAcYAAABUAAAAsVYFxZcF1j+70S6jdLrBPwAAAD+4AwAAAAAAAAHHAAAAVAAAAN9S5urcFdY/u9Euo3S6wT8AAAA/uAMAAAAAAAAByAAAAFQAAAAPT8cQIibWP7vRLqN0usE/AAAAP7gDAAAAAAAAAckAAABUAAAAP0uoNmc21j+YUTrdaJfBPwAAAD/IAwAAAAAAAAHKAAAAVAAAAJ9DaoLxVtY/ddFFF110wT8AAAA/1wMAAAAAAAABywAAAFQAAADPP0uoNmfWP3XRRRdddME/AAAAP9cDAAAAAAAAAcwAAABUAAAA/jssznt31j8v0VyLRS7BPwAAAD/nAwAAAAAAAAHNAAAAVAAAAF407hkGmNY/DFFoxTkLwT8AAAA/5wMAAAAAAAABzgAAAFQAAAC+LLBlkLjWP+nQc/8t6MA/AAAAP/YDAAAAAAAAAc8AAABUAAAA7iiRi9XI1j/GUH85IsXAPwAAAD/2AwAAAAAAAAHQAAAAVAAAAE0hU9df6dY/otCKcxaiwD8AAAA/BgQAAAAAAAAB0QAAAFQAAAB9HTT9pPnWP4BQlq0Kf8A/AAAAPwYEAAAAAAAAAdIAAABUAAAArRkVI+oJ1z86UK0h8zjAPwAAAD8WBAAAAAAAAAHTAAAAVAAAAA0S1250Ktc/FtC4W+cVwD8AAAA/FgQAAAAAAAAB1AAAAFQAAAA8DriUuTrXP+ifiCu35b8/AAAAPyUEAAAAAAAAAdUAAABUAAAAPA64lLk61z+gn5+fn5+/PwAAAD8lBAAAAAAAAAHWAAAAVAAAAGwKmbr+Stc/XJ+2E4hZvz8AAAA/NQQAAAAAAAAB1wAAAFQAAABsCpm6/krXP9Ce5PtYzb4/AAAAPzUEAAAAAAAAAdgAAABUAAAAnAZ64ENb1z9CnhLkKUG+PwAAAD9FBAAAAAAAAAHZAAAAVAAAAPz+OyzOe9c//J0pWBL7vT8AAAA/RQQAAAAAAAAB2gAAAFQAAAAs+xxSE4zXPyqdbrTLKL0/AAAAP1QEAAAAAAAAAdsAAABUAAAALPscUhOM1z+enJycnJy8PwAAAD9UBAAAAAAAAAHcAAAAVAAAAFr3/XdYnNc/EpzKhG0QvD8AAAA/ZAQAAAAAAAAB3QAAAFQAAACL896dnazXP4ab+Gw+hLs/AAAAP2QEAAAAAAAAAd4AAABUAAAAu++/w+K81z8+mw/hJj67PwAAAD9zBAAAAAAAAAHfAAAAVAAAALvvv8PivNc/+JomVQ/4uj8AAAA/cwQAAAAAAAAB4AAAAFQAAADr66DpJ83XPyaaa7HIJbo/AAAAP4MEAAAAAAAAAeEAAABUAAAA6+ug6SfN1z/gmYIlsd+5PwAAAD+DBAAAAAAAAAHiAAAAVAAAABvogQ9t3dc/DpnHgWoNuT8AAAA/kwQAAAAAAAAB4wAAAFQAAAAb6IEPbd3XP4KY9Wk7gbg/AAAAP5MEAAAAAAAAAeQAAABUAAAAG+iBD23d1z/2lyNSDPW3PwAAAD+iBAAAAAAAAAHlAAAAVAAAABvogQ9t3dc/apdROt1otz8AAAA/ogQAAAAAAAAB5gAAAFQAAABL5GI1su3XP9yWfyKu3LY/AAAAP7IEAAAAAAAAAecAAABUAAAAS+RiNbLt1z9Qlq0Kf1C2PwAAAD+yBAAAAAAAAAHoAAAAVAAAAEvkYjWy7dc/CpbEfmcKtj8AAAA/wgQAAAAAAAAB6QAAAFQAAAB64ENb9/3XP36V8mY4frU/AAAAP8IEAAAAAAAAAeoAAABUAAAAeuBDW/f91z/ylCBPCfK0PwAAAD/RBAAAAAAAAAHrAAAAVAAAAHrgQ1v3/dc/rJQ3w/GrtD8AAAA/4QQAAAAAAAAB7AAAAFQAAAB64ENb9/3XPyCUZavCH7Q/AAAAP+EEAAAAAAAAAe0AAABUAAAAeuBDW/f91z/ak3wfq9mzPwAAAD/hBAAAAAAAAAHuAAAAVAAAAHrgQ1v3/dc/lJOTk5OTsz8AAAA/8AQAAAAAAAAB7wAAAFQAAAB64ENb9/3XPwiTwXtkB7M/AAAAP/AEAAAAAAAAAfAAAABUAAAAeuBDW/f91z/CktjvTMGyPwAAAD/wBAAAAAAAAAHxAAAAVAAAAHrgQ1v3/dc/NpIG2B01sj8AAAA/AAUAAAAAAAAB8gAAAFQAAABL5GI1su3XP/CRHUwG77E/AAAAPwAFAAAAAAAAAfMAAABUAAAAS+RiNbLt1z+qkTTA7qixPwAAAD8ABQAAAAAAAAH0AAAAVAAAABvogQ9t3dc/HJFiqL8csT8AAAA/DwUAAAAAAAAB9QAAAFQAAADr66DpJ83XP9aQeRyo1rA/AAAAPx8FAAAAAAAAAfYAAABUAAAA6+ug6SfN1z9KkKcEeUqwPwAAAD8fBQAAAAAAAAH3AAAAVAAAALvvv8PivNc/BJC+eGEEsD8AAAA/LwUAAAAAAAAB+AAAAFQAAACL896dnazXP/Ee2cFk8K4/AAAAPy8FAAAAAAAAAfkAAABUAAAAWvf9d1ic1z9lHgeqNWSuPwAAAD8+BQAAAAAAAAH6AAAAVAAAACz7HFITjNc/2R01kgbYrT8AAAA/PgUAAAAAAAAB+wAAAFQAAAD8/jssznvXP00dY3rXS60/AAAAP04FAAAAAAAAAfwAAABUAAAA/P47LM571z+/HJFiqL+sPwAAAD9OBQAAAAAAAAH9AAAAVAAAAMwCWwaJa9c/vxyRYqi/rD8AAAA/XQUAAAAAAAAB/gAAAFQAAACcBnrgQ1vXPzMcv0p5M6w/AAAAP10FAAAAAAAAAf8AAABUAAAAbAqZuv5K1z8bGxsbGxurPwAAAD9tBQAAAAAAAAEAAQAAVAAAADwOuJS5Otc/GxsbGxsbqz8AAAA/bQUAAAAAAAABAQEAAFQAAADdFfZILxrXPwMad+u8Aqo/AAAAP30FAAAAAAAAAQIBAABUAAAAfR00/aT51j/rGNO7XuqoPwAAAD99BQAAAAAAAAEDAQAAVAAAAO4okYvVyNY/0xcvjADSpz8AAAA/jAUAAAAAAAABBAEAAFQAAAAuOA30wIfWPy4WuURzLaY/AAAAP4wFAAAAAAAAAQUBAABUAAAAP0uoNmc21j+JFEP95YikPwAAAD+cBQAAAAAAAAEGAQAAVAAAAPFlgS2DxNU/zBEphvrLoT8AAAA/nAUAAAAAAAABBwEAAFQAAABzhHn+WULVPx4eHh4eHp4/AAAAP6wFAAAAAAAAAQgBAABUAAAAlKqvg6af1D+MF0YA6YuXPwAAAD+sBQAAAAAAAAEJAQAAVAAAAOfMxi44DdQ/KhO2QXAqkz8AAAA/uwUAAAAAAAABCgEAAFQAAABo677/DovTP8QflGWrwo8/AAAAP7sFAAAAAAAAAQsBAABUAAAASQJ5HHAp0z8wGbxHdjCJPwAAAD/LBQAAAAAAAAEMAQAAVAAAAFsVFF8W2NI/0BQsif3OhD8AAAA/2gUAAAAAAAABDQEAAFQAAADLIHHtRqfSP24QnMqEbYA/AAAAP9oFAAAAAAAAAQ4BAABUAAAAPCzOe3d20j9uEJzKhG2APwAAAD/aBQAAAAAAAAEPAQAAVAAAANwzDDDtVdI/fByo1pB5fD8AAAA/6gUAAAAAAAABEAEAAFQAAAB9O0rkYjXSPxgYGBgYGHg/AAAAP+oFAAAAAAAAAREBAABUAAAAHUOImNgU0j8YGBgYGBh4PwAAAD/6BQAAAAAAAAESAQAAVAAAAO1Gp3KTBNI/GBgYGBgYeD8AAAA/CQYAAAAAAAABEwEAAFQAAAC9SsZMTvTRP7gTiFmftnM/AAAAPxkGAAAAAAAAARQBAABUAAAAjU7lJgnk0T+4E4hZn7ZzPwAAAD8pBgAAAAAAAAEVAQAAVAAAAC5WI9t+w9E/uBOIWZ+2cz8AAAA/KQYAAAAAAAABFgEAAFQAAADOXWGP9KLRP7gTiFmftnM/AAAAPzgGAAAAAAAAARcBAABUAAAAQGm+HSVy0T+4E4hZn7ZzPwAAAD84BgAAAAAAAAEYAQAAVAAAAH94OoYQMdE/uBOIWZ+2cz8AAAA/SAYAAAAAAAABGQEAAFQAAADxg5cUQQDRP7gTiFmftnM/AAAAP0gGAAAAAAAAARoBAABUAAAAMZMTfSy/0D+4E4hZn7ZzPwAAAD9XBgAAAAAAAAEbAQAAVAAAAHKij+UXftA/uBOIWZ+2cz8AAAA/VwYAAAAAAAABHAEAAFQAAACzsQtOAz3QP7gTiFmftnM/AAAAP2cGAAAAAAAAAR0BAABUAAAAI71o3DMM0D+4E4hZn7ZzPwAAAD9nBgAAAAAAAAEeAQAAVAAAAMiYyYk+ls8/uBOIWZ+2cz8AAAA/dwYAAAAAAAABHwEAAFQAAABooAc+tHXPP7gTiFmftnM/AAAAP3cGAAAAAAAAASABAABUAAAATLfBWhUUzz+4E4hZn7ZzPwAAAD+GBgAAAAAAAAEhAQAAVAAAAOy+/w6L884/uBOIWZ+2cz8AAAA/hgYAAAAAAAABIgEAAFQAAACMxj3DANPOP7gTiFmftnM/AAAAP5YGAAAAAAAAASMBAABUAAAALM57d3ayzj+4E4hZn7ZzPwAAAD+WBgAAAAAAAAEkAQAAVAAAAG7d999hcc4/uBOIWZ+2cz8AAAA/pgYAAAAAAAABJQEAAFQAAAAO5TWU11DOP7gTiFmftnM/AAAAP7UGAAAAAAAAASYBAABUAAAAruxzSE0wzj+4E4hZn7ZzPwAAAD+1BgAAAAAAAAEnAQAAVAAAAI4DLmWuzs0/uBOIWZ+2cz8AAAA/xQYAAAAAAAABKAEAAFQAAADQEqrNmY3NPxgYGBgYGHg/AAAAP8UGAAAAAAAAASkBAABUAAAAECImNoVMzT98HKjWkHl8PwAAAD/UBgAAAAAAAAEqAQAAVAAAAJJAHgdcysw/fByo1pB5fD8AAAA/1AYAAAAAAAABKwEAAFQAAAASXxbYMkjMP24QnMqEbYA/AAAAP+QGAAAAAAAAASwBAABUAAAAln0OqQnGyz+eEuQpQZ6CPwAAAD/kBgAAAAAAAAEtAQAAVAAAALijRC5WI8s/0BQsif3OhD8AAAA/5AYAAAAAAAABLgEAAFQAAADayXqzooDKPzAZvEd2MIk/AAAAP+QGAAAAAAAAAS8BAABUAAAAXOhyhHn+yT8wGbxHdjCJPwAAAD/zBgAAAAAAAAEwAQAAVAAAADz/LKHanMk/lB1MBu+RjT8AAAA/AwcAAAAAAAABMQEAAFQAAAB8DqkJxlvJP5QdTAbvkY0/AAAAPwMHAAAAAAAAATIBAABUAAAAXiVjJif6yD/EH5Rlq8KPPwAAAD8DBwAAAAAAAAEzAQAAVAAAAP4sodqc2cg/xB+UZavCjz8AAAA/EwcAAAAAAAABNAEAAFQAAAA+PB1DiJjIP8QflGWrwo8/AAAAPxMHAAAAAAAAATUBAABUAAAA4ENb9/13yD/6EG7is/mQPwAAAD8iBwAAAAAAAAE2AQAAVAAAAIBLmatzV8g/+hBu4rP5kD8AAAA/MgcAAAAAAAABNwEAAFQAAAAiU9df6TbIP/oQbuKz+ZA/AAAAPzIHAAAAAAAAATgBAABUAAAAwloVFF8WyD/6EG7is/mQPwAAAD9BBwAAAAAAAAE5AQAAVAAAAGJiU8jU9cc/EhISEhISkj8AAAA/UQcAAAAAAAABOgEAAFQAAAACapF8StXHPxISEhISEpI/AAAAP1EHAAAAAAAAATsBAABUAAAAQnkN5TWUxz8qE7ZBcCqTPwAAAD9hBwAAAAAAAAE8AQAAVAAAACSQxwGXMsc/RBRacc5ClD8AAAA/YQcAAAAAAAABPQEAAFQAAAAGp4Ee+NDGP0QUWnHOQpQ/AAAAP3AHAAAAAAAAAT4BAABUAAAA5r07O1lvxj9EFFpxzkKUPwAAAD9wBwAAAAAAAAE/AQAAVAAAAGjcMwww7cU/XBX+oCxblT8AAAA/gAcAAAAAAAABQAEAAFQAAACo6690G6zFP3QWotCKc5Y/AAAAP4AHAAAAAAAAAUEBAABUAAAA6vor3QZrxT90FqLQinOWPwAAAD+QBwAAAAAAAAFCAQAAVAAAACwKqEXyKcU/dBai0Ipzlj8AAAA/kAcAAAAAAAABQwEAAFQAAADMEeb5ZwnFP3QWotCKc5Y/AAAAP58HAAAAAAAAAUQBAABUAAAAbBkkrt3oxD90FqLQinOWPwAAAD+fBwAAAAAAAAFFAQAAVAAAALsN1qqg+NI/+N+CDj33zz8AAAA/AAAAAAAAAAABRgEAAFQAAADpCbfQ5QjTPw2wO2okDdA/AAAAP14AAAAAAAAAAUcBAABUAAAASQJ5HHAp0z8f8DVNqh7QPwAAAD99AAAAAAAAAAFIAQAAVAAAAKn6Omj6SdM/H/A1Taoe0D8AAAA/fQAAAAAAAAABSQEAAFQAAADZ9huOP1rTPzEwMDAwMNA/AAAAP30AAAAAAAAAAUoBAABUAAAAOO/d2cl60z8xMDAwMDDQPwAAAD+NAAAAAAAAAAFLAQAAVAAAAJjnnyVUm9M/U7Ak9jtT0D8AAAA/nQAAAAAAAAABTAEAAFQAAAD432Fx3rvTP1OwJPY7U9A/AAAAP50AAAAAAAAAAU0BAABUAAAAV9gjvWjc0z9l8B7ZwWTQPwAAAD+sAAAAAAAAAAFOAQAAVAAAABfJp1R9HdQ/ZfAe2cFk0D8AAAA/vAAAAAAAAAABTwEAAFQAAAATjLeyzyHVP5mwDYJTmdA/AAAAP+sAAAAAAAAAAVABAABUAAAAooBaJJ9S1T+ZsA2CU5nQPwAAAD/rAAAAAAAAAAFRAQAAVAAAAAJ5HHApc9U/mbANglOZ0D8AAAA/6wAAAAAAAAABUgEAAFQAAABicd67s5PVP5mwDYJTmdA/AAAAP+sAAAAAAAAAAVMBAABUAAAAkm2/4fij1T+ZsA2CU5nQPwAAAD/6AAAAAAAAAAFUAQAAVAAAACFiYlPI1NU/mbANglOZ0D8AAAA/+gAAAAAAAAABVQEAAFQAAABRXkN5DeXVP5mwDYJTmdA/AAAAPwoBAAAAAAAAAVYBAABUAAAAsVYFxZcF1j+r8Adl2arQPwAAAD8KAQAAAAAAAAFXAQAAVAAAAA9PxxAiJtY/q/AHZdmq0D8AAAA/GgEAAAAAAAABWAEAAFQAAABvR4lcrEbWP70wAkhfvNA/AAAAPxoBAAAAAAAAAVkBAABUAAAAzz9LqDZn1j+9MAJIX7zQPwAAAD8pAQAAAAAAAAFaAQAAVAAAAF407hkGmNY/vTACSF+80D8AAAA/KQEAAAAAAAABWwEAAFQAAADuKJGL1cjWP89w/CrlzdA/AAAAPzkBAAAAAAAAAVwBAABUAAAArRkVI+oJ1z/PcPwq5c3QPwAAAD85AQAAAAAAAAFdAQAAVAAAAOvroOknzdc/8fDw8PDw0D8AAAA/SAEAAAAAAAABXgEAAFQAAABqzagYUU/YP/Hw8PDw8NA/AAAAP1gBAAAAAAAAAV8BAABUAAAA5q6wR3rR2D/x8PDw8PDQPwAAAD9YAQAAAAAAAAFgAQAAVAAAADaU11BeQ9k/AzHr03YC0T8AAAA/aAEAAAAAAAABYQEAAFQAAACEef5ZQrXZPwMx69N2AtE/AAAAP2gBAAAAAAAAAWIBAABUAAAAgDwOuJS52j8DMevTdgLRPwAAAD+HAQAAAAAAAAFjAQAAVAAAABAxsSlk6to/AzHr03YC0T8AAAA/lwEAAAAAAAABZAEAAFQAAABwKXN17grbPwMx69N2AtE/AAAAP5cBAAAAAAAAAWUBAABUAAAAAB4W57072z8DMevTdgLRPwAAAD/CAQAAAAAAAAFmAQAAVAAAADAa9wwDTNs/AzHr03YC0T8AAAA/wgEAAAAAAAABZwEAAFQAAACOErlYjWzbPwMx69N2AtE/AAAAP9IBAAAAAAAAAWgBAABUAAAAvg6aftJ82z8DMevTdgLRPwAAAD/SAQAAAAAAAAFpAQAAVAAAAB4HXMpcnds/AzHr03YC0T8AAAA/4QEAAAAAAAABagEAAFQAAACs+/47LM7bPwMx69N2AtE/AAAAP/EBAAAAAAAAAWsBAABUAAAA3PffYXHe2z8DMevTdgLRPwAAAD/xAQAAAAAAAAFsAQAAVAAAAAz0wIe27ts/AzHr03YC0T8AAAA/8QEAAAAAAAABbQEAAFQAAADM5EQfyy/cPwMx69N2AtE/AAAAPxACAAAAAAAAAW4BAABUAAAA/OAlRRBA3D8DMevTdgLRPwAAAD8gAgAAAAAAAAFvAQAAVAAAAFzZ55CaYNw/AzHr03YC0T8AAAA/IAIAAAAAAAABcAEAAFQAAAC60ancJIHcP/Hw8PDw8NA/AAAAPyACAAAAAAAAAXEBAABUAAAAGsprKK+h3D/x8PDw8PDQPwAAAD8wAgAAAAAAAAFyAQAAVAAAAHrCLXQ5wtw/8fDw8PDw0D8AAAA/MAIAAAAAAAABcwEAAFQAAACqvg6aftLcP9+w9g1r39A/AAAAPz8CAAAAAAAAAXQBAABUAAAACrfQ5Qjz3D/fsPYNa9/QPwAAAD8/AgAAAAAAAAF1AQAAVAAAADqzsQtOA90/37D2DWvf0D8AAAA/TwIAAAAAAAABdgEAAFQAAABqr5IxkxPdP9+w9g1r39A/AAAAP08CAAAAAAAAAXcBAABUAAAAmqtzV9gj3T/fsPYNa9/QPwAAAD9eAgAAAAAAAAF4AQAAVAAAAMqnVH0dNN0/37D2DWvf0D8AAAA/bgIAAAAAAAABeQEAAFQAAAD4ozWjYkTdP9+w9g1r39A/AAAAP40CAAAAAAAAAXoBAABUAAAAKKAWyadU3T/fsPYNa9/QPwAAAD+NAgAAAAAAAAF7AQAAVAAAAFic9+7sZN0/37D2DWvf0D8AAAA/nQIAAAAAAAABfAEAAFQAAACImNgUMnXdP9+w9g1r39A/AAAAP50CAAAAAAAAAX0BAABUAAAA6JCaYLyV3T/fsPYNa9/QPwAAAD+tAgAAAAAAAAF+AQAAVAAAAEaJXKxGtt0/37D2DWvf0D8AAAA/rQIAAAAAAAABfwEAAFQAAACmgR740NbdP9+w9g1r39A/AAAAP7wCAAAAAAAAAYABAABUAAAAlm6DtSoo3j/fsPYNa9/QPwAAAD/MAgAAAAAAAAGBAQAAVAAAACZjJif6WN4/37D2DWvf0D8AAAA/zAIAAAAAAAABggEAAFQAAAC0V8mYyYneP9+w9g1r39A/AAAAP9sCAAAAAAAAAYMBAABUAAAARExsCpm63j/fsPYNa9/QPwAAAD/bAgAAAAAAAAGEAQAAVAAAANRAD3xo694/37D2DWvf0D8AAAA/6wIAAAAAAAABhQEAAFQAAABkNbLtNxzfP9+w9g1r39A/AAAAP/sCAAAAAAAAAYYBAABUAAAAgh740NZ93z/PcPwq5c3QPwAAAD8KAwAAAAAAAAGHAQAAVAAAAOAWuhxhnt8/vTACSF+80D8AAAA/CgMAAAAAAAABiAEAAFQAAAAQE5tCpq7fP70wAkhfvNA/AAAAPxoDAAAAAAAAAYkBAABUAAAAQA98aOu+3z+9MAJIX7zQPwAAAD8aAwAAAAAAAAGKAQAAVAAAAHALXY4wz98/q/AHZdmq0D8AAAA/KgMAAAAAAAABiwEAAFQAAACgBz60dd/fP6vwB2XZqtA/AAAAPzkDAAAAAAAAAYwBAABUAAAA0AMf2rrv3z+ZsA2CU5nQPwAAAD9JAwAAAAAAAAGNAQAAVAAAAAAAAAAAAOA/iXATn82H0D8AAAA/WAMAAAAAAAABjgEAAFQAAAAAAAAAAADgP3cwGbxHdtA/AAAAP2gDAAAAAAAAAY8BAABUAAAAMPzgJUUQ4D9CcCoTtkHQPwAAAD94AwAAAAAAAAGQAQAAVAAAAEh60bhnGOA/MTAwMDAw0D8AAAA/eAMAAAAAAAABkQEAAFQAAABg+MFLiiDgPw2wO2okDdA/AAAAP4cDAAAAAAAAAZIBAABUAAAAd3ay3qwo4D+y35mCJbHPPwAAAD+XAwAAAAAAAAGTAQAAVAAAAI/0onHPMOA/bN+w9g1rzz8AAAA/lwMAAAAAAAABlAEAAFQAAACP9KJxzzDgP0hfvDACSM8/AAAAP6cDAAAAAAAAAZUBAABUAAAAp3KTBPI44D8CX9Ok6gHPPwAAAD+nAwAAAAAAAAGWAQAAVAAAAKdykwTyOOA/4N7e3t7ezj8AAAA/tgMAAAAAAAABlwEAAFQAAAC/8IOXFEHgP7xe6hjTu84/AAAAP8YDAAAAAAAAAZgBAABUAAAAv/CDlxRB4D9U3gzHr1LOPwAAAD/GAwAAAAAAAAGZAQAAVAAAAL/wg5cUQeA/MF4YAaQvzj8AAAA/xgMAAAAAAAABmgEAAFQAAAC/8IOXFEHgPw7eIzuYDM4/AAAAP9YDAAAAAAAAAZsBAABUAAAAv/CDlxRB4D/I3TqvgMbNPwAAAD/WAwAAAAAAAAGcAQAAVAAAAL/wg5cUQeA/pF1G6XSjzT8AAAA/5gMAAAAAAAABnQEAAFQAAABg+MFLiiDgPxhddNFFF80/AAAAPxUEAAAAAAAAAZ4BAABUAAAAYPjBS4og4D/13H8LOvTMPwAAAD8VBAAAAAAAAAGfAQAAVAAAADD84CVFEOA/0lyLRS7RzD8AAAA/FQQAAAAAAAABoAEAAFQAAAAYfvCSIgjgP6/cln8irsw/AAAAPxUEAAAAAAAAAaEBAABUAAAA0AMf2rrv3z+MXKK5FovMPwAAAD8kBAAAAAAAAAGiAQAAVAAAAHALXY4wz98/Rly5Lf9EzD8AAAA/NAQAAAAAAAABowEAAFQAAACwGtn2G47fPwBc0KHn/ss/AAAAPzQEAAAAAAAAAaQBAABUAAAAwi10OcI83z+6W+cV0LjLPwAAAD9DBAAAAAAAAAGlAQAAVAAAAHRITTDeyt4/LlsV/qAsyz8AAAA/QwQAAAAAAAABpgEAAFQAAABUXwdNP2neP8TaN6x9w8o/AAAAP1MEAAAAAAAAAacBAABUAAAANnbBaaAH3j9bWlpaWlrKPwAAAD9TBAAAAAAAAAGoAQAAVAAAAEaJXKxGtt0/8tl8CDfxyT8AAAA/YwQAAAAAAAABqQEAAFQAAAC4lLk6d4XdP6zZk3wfq8k/AAAAP2MEAAAAAAAAAaoBAABUAAAAWJz37uxk3T+JWZ+2E4jJPwAAAD9yBAAAAAAAAAGrAQAAVAAAAMqnVH0dNN0/Zdmq8AdlyT8AAAA/cgQAAAAAAAABrAEAAFQAAABqr5IxkxPdP0NZtir8Qck/AAAAP4IEAAAAAAAAAa0BAABUAAAA2rrvv8Pi3D8f2cFk8B7JPwAAAD+CBAAAAAAAAAGuAQAAVAAAAErGTE70sdw//VjNnuT7yD8AAAA/kgQAAAAAAAABrwEAAFQAAABc2eeQmmDcP9nY2NjY2Mg/AAAAP5IEAAAAAAAAAbABAABUAAAAnOhj+YUf3D/Z2NjY2NjIPwAAAD+hBAAAAAAAAAGxAQAAVAAAANz332Fx3ts/2djY2NjYyD8AAAA/oQQAAAAAAAABsgEAAFQAAAAeB1zKXJ3bP7dY5BLNtcg/AAAAP7EEAAAAAAAAAbMBAABUAAAAXhbYMkhc2z+3WOQSzbXIPwAAAD+xBAAAAAAAAAG0AQAAVAAAAKAlVJszG9s/k9jvTMGSyD8AAAA/wAQAAAAAAAABtQEAAFQAAADgNNADH9raP5PY70zBksg/AAAAP8AEAAAAAAAAAbYBAABUAAAAIERMbAqZ2j+T2O9MwZLIPwAAAD/QBAAAAAAAAAG3AQAAVAAAADJX566wR9o/k9jvTMGSyD8AAAA/0AQAAAAAAAABuAEAAFQAAAB0ZmMXnAbaP3FY+4a1b8g/AAAAP+AEAAAAAAAAAbkBAABUAAAAhHn+WUK12T9xWPuGtW/IPwAAAD/gBAAAAAAAAAG6AQAAVAAAAJaMmZzoY9k/cVj7hrVvyD8AAAA/7wQAAAAAAAABuwEAAFQAAACmnzTfjhLZP3FY+4a1b8g/AAAAP+8EAAAAAAAAAbwBAABUAAAAhrbu+++w2D9xWPuGtW/IPwAAAD//BAAAAAAAAAG9AQAAVAAAAJjJiT6WX9g/cVj7hrVvyD8AAAA//wQAAAAAAAABvgEAAFQAAADa2AWngR7YP3FY+4a1b8g/AAAAPw8FAAAAAAAAAb8BAABUAAAAG+iBD23d1z9xWPuGtW/IPwAAAD8PBQAAAAAAAAHAAQAAVAAAAFr3/XdYnNc/cVj7hrVvyD8AAAA/HgUAAAAAAAABwQEAAFQAAACcBnrgQ1vXP3FY+4a1b8g/AAAAPy4FAAAAAAAAAcIBAABUAAAArRkVI+oJ1z9xWPuGtW/IPwAAAD8uBQAAAAAAAAHDAQAAVAAAAO4okYvVyNY/cVj7hrVvyD8AAAA/LgUAAAAAAAABxAEAAFQAAAAuOA30wIfWP3FY+4a1b8g/AAAAPz0FAAAAAAAAAcUBAABUAAAAn0NqgvFW1j9xWPuGtW/IPwAAAD89BQAAAAAAAAHGAQAAVAAAAA9PxxAiJtY/cVj7hrVvyD8AAAA/TQUAAAAAAAABxwEAAFQAAACBWiSfUvXVP3FY+4a1b8g/AAAAP00FAAAAAAAAAcgBAABUAAAAIWJiU8jU1T9xWPuGtW/IPwAAAD9dBQAAAAAAAAHJAQAAVAAAAJJtv+H4o9U/k9jvTMGSyD8AAAA/bAUAAAAAAAABygEAAFQAAAAydf2VboPVP5PY70zBksg/AAAAP2wFAAAAAAAAAcsBAABUAAAA0nw7SuRi1T+T2O9MwZLIPwAAAD98BQAAAAAAAAHMAQAAVAAAAEOImNgUMtU/k9jvTMGSyD8AAAA/jAUAAAAAAAABzQEAAFQAAACzk/VmRQHVP5PY70zBksg/AAAAP4wFAAAAAAAAAc4BAABUAAAAg5cUQQDx1D+T2O9MwZLIPwAAAD+bBQAAAAAAAAHPAQAAVAAAAFSbMxu74NQ/k9jvTMGSyD8AAAA/mwUAAAAAAAAB0AEAAFQAAAAkn1L1ddDUP7dY5BLNtcg/AAAAP6sFAAAAAAAAAdEBAABUAAAAlKqvg6af1D+3WOQSzbXIPwAAAD+rBQAAAAAAAAHSAQAAVAAAADay7Tccf9Q/t1jkEs21yD8AAAA/ugUAAAAAAAAB0wEAAFQAAADWuSvskV7UP7dY5BLNtcg/AAAAP7oFAAAAAAAAAdQBAABUAAAARsWIesIt1D+3WOQSzbXIPwAAAD/KBQAAAAAAAAHVAQAAVAAAAOfMxi44DdQ/t1jkEs21yD8AAAA/ygUAAAAAAAAB1gEAAFQAAAC30OUI8/zTP9nY2NjY2Mg/AAAAP9oFAAAAAAAAAdcBAABUAAAAh9QE463s0z/Z2NjY2NjIPwAAAD/aBQAAAAAAAAHYAQAAVAAAAFfYI71o3NM/2djY2NjYyD8AAAA/NwYAAAAAAAAB2QEAAFQAAABX2CO9aNzTP/1YzZ7k+8g/AAAAP0cGAAAAAAAAAdoBAABUAAAAJ9xClyPM0z/9WM2e5PvIPwAAAD9HBgAAAAAAAAHbAQAAVAAAACfcQpcjzNM/H9nBZPAeyT8AAAA/VwYAAAAAAAAB3AEAAFQAAAD432Fx3rvTP0NZtir8Qck/AAAAP1cGAAAAAAAAAd0BAABUAAAAyOOAS5mr0z9l2arwB2XJPwAAAD9mBgAAAAAAAAHeAQAAVAAAAJjnnyVUm9M/iVmfthOIyT8AAAA/hgYAAAAAAAAB3wEAAFQAAACY558lVJvTP6zZk3wfq8k/AAAAP6UGAAAAAAAAAeABAABUAAAAaOu+/w6L0z/PWYhCK87JPwAAAD+0BgAAAAAAAAHhAQAAVAAAAGjrvv8Oi9M/FVpxzkIUyj8AAAA/xAYAAAAAAAAB4gEAAFQAAAA4793ZyXrTPzjaZZRON8o/AAAAP8QGAAAAAAAAAeMBAABUAAAAOO/d2cl60z9bWlpaWlrKPwAAAD/UBgAAAAAAAAHkAQAAVAAAANn2G44/WtM/ftpOIGZ9yj8AAAA/1AYAAAAAAAAB5QEAAFQAAADZ9huOP1rTP8TaN6x9w8o/AAAAP+MGAAAAAAAAAeYBAABUAAAAqfo6aPpJ0z/nWixyiebKPwAAAD/jBgAAAAAAAAHnAQAAVAAAAHn+WUK1OdM/LlsV/qAsyz8AAAA/8wYAAAAAAAAB6AEAAFQAAAB5/llCtTnTP1DbCcSsT8s/AAAAPwMHAAAAAAAAAekBAABUAAAAef5ZQrU50z90W/6JuHLLPwAAAD8xBwAAAAAAAAHqAQAAVAAAAEkCeRxwKdM/dFv+ibhyyz8AAAA/QQcAAAAAAAAB6wEAAFQAAABJAnkccCnTP5bb8k/Elcs/AAAAP1EHAAAAAAAAAewBAABUAAAASQJ5HHAp0z/c29vb29vLPwAAAD9RBwAAAAAAAAHtAQAAVAAAAEkCeRxwKdM/ItzEZ/MhzD8AAAA/YAcAAAAAAAAB7gEAAFQAAABJAnkccCnTP2jcrfMKaMw/AAAAP2AHAAAAAAAAAe8BAABUAAAASQJ5HHAp0z+MXKK5FovMPwAAAD9wBwAAAAAAAAHwAQAAVAAAAEkCeRxwKdM/r9yWfyKuzD8AAAA/cAcAAAAAAAAB8QEAAFQAAABJAnkccCnTP9Jci0Uu0cw/AAAAP4AHAAAAAAAAAfIBAABUAAAASQJ5HHAp0z/13H8LOvTMPwAAAD+ABwAAAAAAAAHzAQAAVAAAAEkCeRxwKdM/GF100UUXzT8AAAA/nwcAAAAAAAAB9AEAAFQAAAAZBpj2KhnTPxhddNFFF80/AAAAP8IHAAAAAAAAAfUBAABUAAAAGQaY9ioZ0z873WiXUTrNPwAAAD/RBwAAAAAAAAH2AQAAVAAAABkGmPYqGdM/Xl1dXV1dzT8AAAA/8QcAAAAAAAAB9wEAAFQAAAAZBpj2KhnTP4HdUSNpgM0/AAAAPwAIAAAAAAAAAfgBAABUAAAA6Qm30OUI0z+kXUbpdKPNPwAAAD8ACAAAAAAAAAH5AQAAVAAAAOkJt9DlCNM/6l0vdYzpzT8AAAA/EAgAAAAAAAAB+gEAAFQAAADpCbfQ5QjTPw7eIzuYDM4/AAAAPxAIAAAAAAAAAfsBAABUAAAAuw3WqqD40j8wXhgBpC/OPwAAAD8gCAAAAAAAAAH8AQAAVAAAAIsR9YRb6NI/dl4Bjbt1zj8AAAA/IAgAAAAAAAAB/QEAAFQAAACLEfWEW+jSP5re9VLHmM4/AAAAPy8IAAAAAAAAAf4BAABUAAAAixH1hFvo0j+8XuoY07vOPwAAAD8/CAAAAAAAAAH/AQAAVAAAAIsR9YRb6NI/4N7e3t7ezj8AAAA/fQgAAAAAAAABAAIAAFQAAACLEfWEW+jSPwJf06TqAc8/AAAAP40IAAAAAAAAAQECAABUAAAAixH1hFvo0j8m38dq9iTPPwAAAD+dCAAAAAAAAAECAgAAVAAAAIsR9YRb6NI/SF+8MAJIzz8AAAA/nQgAAAAAAAABAwIAAFQAAACLEfWEW+jSP2zfsPYNa88/AAAAP6wIAAAAAAAAAQQCAABUAAAAu++/w+K81z+r8Adl2arQPwAAAD8AAAAAAAAAAAEFAgAAVAAAAOvroOknzdc/q/AHZdmq0D8AAAA/TgAAAAAAAAABBgIAAFQAAABL5GI1su3XP70wAkhfvNA/AAAAP10AAAAAAAAAAQcCAABUAAAAqtwkgTwO2D+9MAJIX7zQPwAAAD9tAAAAAAAAAAEIAgAAVAAAADrRx/ILP9g/vTACSF+80D8AAAA/bQAAAAAAAAABCQIAAFQAAACYyYk+ll/YP89w/CrlzdA/AAAAP20AAAAAAAAAAQoCAABUAAAAWLoN1qqg2D/PcPwq5c3QPwAAAD99AAAAAAAAAAELAgAAVAAAAOausEd60dg/37D2DWvf0D8AAAA/jAAAAAAAAAABDAIAAFQAAACmnzTfjhLZP9+w9g1r39A/AAAAP4wAAAAAAAAAAQ0CAABUAAAAZpC4dqNT2T/fsPYNa9/QPwAAAD+cAAAAAAAAAAEOAgAAVAAAAPSEW+hyhNk/8fDw8PDw0D8AAAA/nAAAAAAAAAABDwIAAFQAAACEef5ZQrXZP/Hw8PDw8NA/AAAAP6sAAAAAAAAAARACAABUAAAARGqC8Vb22T/x8PDw8PDQPwAAAD+rAAAAAAAAAAERAgAAVAAAANReJWMmJ9o/8fDw8PDw0D8AAAA/uwAAAAAAAAABEgIAAFQAAABiU8jU9VfaPwMx69N2AtE/AAAAP7sAAAAAAAAAARMCAABUAAAA8kdrRsWI2j8DMevTdgLRPwAAAD/LAAAAAAAAAAEUAgAAVAAAAIA8DriUudo/FXHltvwT0T8AAAA/ywAAAAAAAAABFQIAAFQAAADgNNADH9raPxVx5bb8E9E/AAAAP9oAAAAAAAAAARYCAABUAAAAcClzde4K2z8VceW2/BPRPwAAAD/aAAAAAAAAAAEXAgAAVAAAAKAlVJszG9s/FXHltvwT0T8AAAA/6gAAAAAAAAABGAIAAFQAAADQITXBeCvbPxVx5bb8E9E/AAAAP+oAAAAAAAAAARkCAABUAAAAMBr3DANM2z8VceW2/BPRPwAAAD/6AAAAAAAAAAEaAgAAVAAAAF4W2DJIXNs/FXHltvwT0T8AAAA/+gAAAAAAAAABGwIAAFQAAACOErlYjWzbPxVx5bb8E9E/AAAAPwkBAAAAAAAAARwCAABUAAAA7gp7pBeN2z8VceW2/BPRPwAAAD8JAQAAAAAAAAEdAgAAVAAAAB4HXMpcnds/FXHltvwT0T8AAAA/GQEAAAAAAAABHgIAAFQAAAB8/x0W573bPxVx5bb8E9E/AAAAPxkBAAAAAAAAAR8CAABUAAAArPv+OyzO2z8VceW2/BPRPwAAAD8oAQAAAAAAAAEgAgAAVAAAAD7woa37/ts/FXHltvwT0T8AAAA/KAEAAAAAAAABIQIAAFQAAABu7ILTQA/cPxVx5bb8E9E/AAAAPzgBAAAAAAAAASICAABUAAAA/OAlRRBA3D8VceW2/BPRPwAAAD9IAQAAAAAAAAEjAgAAVAAAAFzZ55CaYNw/FXHltvwT0T8AAAA/SAEAAAAAAAABJAIAAFQAAADqzYoCapHcPxVx5bb8E9E/AAAAP0gBAAAAAAAAASUCAABUAAAAesItdDnC3D8VceW2/BPRPwAAAD9XAQAAAAAAAAEmAgAAVAAAADqzsQtOA90/FXHltvwT0T8AAAA/ZwEAAAAAAAABJwIAAFQAAAD4ozWjYkTdPxVx5bb8E9E/AAAAP2cBAAAAAAAAASgCAABUAAAAuJS5OneF3T8VceW2/BPRPwAAAD93AQAAAAAAAAEpAgAAVAAAAHaFPdKLxt0/FXHltvwT0T8AAAA/dwEAAAAAAAABKgIAAFQAAABmcqKP5RfePxVx5bb8E9E/AAAAP4YBAAAAAAAAASsCAABUAAAAJmMmJ/pY3j8VceW2/BPRPwAAAD+GAQAAAAAAAAEsAgAAVAAAAORTqr4Omt4/FXHltvwT0T8AAAA/lgEAAAAAAAABLQIAAFQAAACkRC5WI9vePxVx5bb8E9E/AAAAP5YBAAAAAAAAAS4CAABUAAAANDnRx/IL3z8VceW2/BPRPwAAAD+lAQAAAAAAAAEvAgAAVAAAAJIxkxN9LN8/FXHltvwT0T8AAAA/pQEAAAAAAAABMAIAAFQAAAAiJjaFTF3fPxVx5bb8E9E/AAAAP7UBAAAAAAAAATECAABUAAAAgh740NZ93z8VceW2/BPRPwAAAD+1AQAAAAAAAAEyAgAAVAAAAOAWuhxhnt8/FXHltvwT0T8AAAA/xQEAAAAAAAABMwIAAFQAAAAQE5tCpq7fPxVx5bb8E9E/AAAAP8UBAAAAAAAAATQCAABUAAAAEBObQqau3z8DMevTdgLRPwAAAD8yAgAAAAAAAAE1AgAAVAAAAEAPfGjrvt8/AzHr03YC0T8AAAA/QgIAAAAAAAABNgIAAFQAAABAD3xo677fP/Hw8PDw8NA/AAAAP0ICAAAAAAAAATcCAABUAAAAcAtdjjDP3z/x8PDw8PDQPwAAAD9RAgAAAAAAAAE4AgAAVAAAAKAHPrR1398/37D2DWvf0D8AAAA/UQIAAAAAAAABOQIAAFQAAACgBz60dd/fP89w/CrlzdA/AAAAP3ECAAAAAAAAAToCAABUAAAA0AMf2rrv3z/PcPwq5c3QPwAAAD9xAgAAAAAAAAE7AgAAVAAAANADH9q6798/vTACSF+80D8AAAA/cQIAAAAAAAABPAIAAFQAAAAAAAAAAADgP70wAkhfvNA/AAAAP4ACAAAAAAAAAT0CAABUAAAAAAAAAAAA4D+r8Adl2arQPwAAAD+AAgAAAAAAAAE+AgAAVAAAABh+8JIiCOA/q/AHZdmq0D8AAAA/kAIAAAAAAAABPwIAAFQAAAAYfvCSIgjgP5mwDYJTmdA/AAAAP58CAAAAAAAAAUACAABUAAAAMPzgJUUQ4D+ZsA2CU5nQPwAAAD+fAgAAAAAAAAFBAgAAVAAAADD84CVFEOA/iXATn82H0D8AAAA/nwIAAAAAAAABQgIAAFQAAABIetG4ZxjgP3cwGbxHdtA/AAAAP68CAAAAAAAAAUMCAABUAAAASHrRuGcY4D9l8B7ZwWTQPwAAAD+vAgAAAAAAAAFEAgAAVAAAAGD4wUuKIOA/U7Ak9jtT0D8AAAA/vwIAAAAAAAABRQIAAFQAAABg+MFLiiDgP0JwKhO2QdA/AAAAP84CAAAAAAAAAUYCAABUAAAAd3ay3qwo4D8xMDAwMDDQPwAAAD/OAgAAAAAAAAFHAgAAVAAAAI/0onHPMOA/H/A1Taoe0D8AAAA/3gIAAAAAAAABSAIAAFQAAACncpME8jjgP/jfgg49988/AAAAP94CAAAAAAAAAUkCAABUAAAAp3KTBPI44D/UX45IMdTPPwAAAD/uAgAAAAAAAAFKAgAAVAAAAL/wg5cUQeA/st+ZgiWxzz8AAAA/7gIAAAAAAAABSwIAAFQAAAC/8IOXFEHgP45fpbwZjs8/AAAAP/0CAAAAAAAAAUwCAABUAAAAv/CDlxRB4D9s37D2DWvPPwAAAD8NAwAAAAAAAAFNAgAAVAAAANdudCo3SeA/bN+w9g1rzz8AAAA/DQMAAAAAAAABTgIAAFQAAADXbnQqN0ngP0hfvDACSM8/AAAAPxwDAAAAAAAAAU8CAABUAAAA1250KjdJ4D8m38dq9iTPPwAAAD9qAwAAAAAAAAFQAgAAVAAAANdudCo3SeA/Al/TpOoBzz8AAAA/agMAAAAAAAABUQIAAFQAAADXbnQqN0ngP7xe6hjTu84/AAAAP3oDAAAAAAAAAVICAABUAAAA1250KjdJ4D+a3vVSx5jOPwAAAD96AwAAAAAAAAFTAgAAVAAAANdudCo3SeA/dl4Bjbt1zj8AAAA/iQMAAAAAAAABVAIAAFQAAADXbnQqN0ngP1TeDMevUs4/AAAAP4kDAAAAAAAAAVUCAABUAAAA1250KjdJ4D8wXhgBpC/OPwAAAD+ZAwAAAAAAAAFWAgAAVAAAANdudCo3SeA/Dt4jO5gMzj8AAAA/qQMAAAAAAAABVwIAAFQAAAC/8IOXFEHgPw7eIzuYDM4/AAAAP6kDAAAAAAAAAVgCAABUAAAAv/CDlxRB4D/I3TqvgMbNPwAAAD+4AwAAAAAAAAFZAgAAVAAAAL/wg5cUQeA/pF1G6XSjzT8AAAA/uAMAAAAAAAABWgIAAFQAAAC/8IOXFEHgP15dXV1dXc0/AAAAP8gDAAAAAAAAAVsCAABUAAAAp3KTBPI44D8YXXTRRRfNPwAAAD/IAwAAAAAAAAFcAgAAVAAAAKdykwTyOOA/0lyLRS7RzD8AAAA/2AMAAAAAAAABXQIAAFQAAACP9KJxzzDgP2jcrfMKaMw/AAAAP+cDAAAAAAAAAV4CAABUAAAAj/Sicc8w4D8i3MRn8yHMPwAAAD/nAwAAAAAAAAFfAgAAVAAAAI/0onHPMOA/ulvnFdC4yz8AAAA/9wMAAAAAAAABYAIAAFQAAAB3drLerCjgP5bb8k/Elcs/AAAAP/cDAAAAAAAAAWECAABUAAAAd3ay3qwo4D9Q2wnErE/LPwAAAD8GBAAAAAAAAAFiAgAAVAAAAGD4wUuKIOA/LlsV/qAsyz8AAAA/BgQAAAAAAAABYwIAAFQAAABg+MFLiiDgP+daLHKJ5so/AAAAPxYEAAAAAAAAAWQCAABUAAAAMPzgJUUQ4D/E2jesfcPKPwAAAD8WBAAAAAAAAAFlAgAAVAAAADD84CVFEOA/oVpD5nGgyj8AAAA/JgQAAAAAAAABZgIAAFQAAAAYfvCSIgjgP37aTiBmfco/AAAAPyYEAAAAAAAAAWcCAABUAAAAGH7wkiII4D842mWUTjfKPwAAAD81BAAAAAAAAAFoAgAAVAAAAAAAAAAAAOA/ONpllE43yj8AAAA/NQQAAAAAAAABaQIAAFQAAAAAAAAAAADgPxVacc5CFMo/AAAAP0UEAAAAAAAAAWoCAABUAAAA0AMf2rrv3z8VWnHOQhTKPwAAAD9FBAAAAAAAAAFrAgAAVAAAAKAHPrR1398/FVpxzkIUyj8AAAA/8QQAAAAAAAABbAIAAFQAAAAQE5tCpq7fPxVacc5CFMo/AAAAP/EEAAAAAAAAAW0CAABUAAAAgh740NZ93z/y2XwIN/HJPwAAAD8ABQAAAAAAAAFuAgAAVAAAAPIpVV8HTd8/z1mIQivOyT8AAAA/AAUAAAAAAAABbwIAAFQAAAA0OdHH8gvfP89ZiEIrzsk/AAAAPxAFAAAAAAAAAXACAABUAAAA5FOqvg6a3j/PWYhCK87JPwAAAD8QBQAAAAAAAAFxAgAAVAAAAPZmRQG1SN4/rNmTfB+ryT8AAAA/IAUAAAAAAAABcgIAAFQAAADWff8dFufdP6zZk3wfq8k/AAAAPyAFAAAAAAAAAXMCAABUAAAAuJS5OneF3T+JWZ+2E4jJPwAAAD8vBQAAAAAAAAF0AgAAVAAAAMqnVH0dNN0/iVmfthOIyT8AAAA/LwUAAAAAAAABdQIAAFQAAADauu+/w+LcP4lZn7YTiMk/AAAAPz8FAAAAAAAAAXYCAABUAAAAGsprKK+h3D+JWZ+2E4jJPwAAAD8/BQAAAAAAAAF3AgAAVAAAALrRqdwkgdw/iVmfthOIyT8AAAA/TwUAAAAAAAABeAIAAFQAAABc2eeQmmDcP4lZn7YTiMk/AAAAP08FAAAAAAAAAXkCAABUAAAALN0Ga1VQ3D9l2arwB2XJPwAAAD9eBQAAAAAAAAF6AgAAVAAAAMzkRB/LL9w/Zdmq8AdlyT8AAAA/bgUAAAAAAAABewIAAFQAAACc6GP5hR/cP2XZqvAHZck/AAAAP24FAAAAAAAAAXwCAABUAAAAPvChrfv+2z9l2arwB2XJPwAAAD9uBQAAAAAAAAF9AgAAVAAAANz332Fx3ts/Zdmq8AdlyT8AAAA/fQUAAAAAAAABfgIAAFQAAABOAz3woa3bP2XZqvAHZck/AAAAP30FAAAAAAAAAX8CAABUAAAAvg6aftJ82z9l2arwB2XJPwAAAD+NBQAAAAAAAAGAAgAAVAAAAF4W2DJIXNs/Zdmq8AdlyT8AAAA/jQUAAAAAAAABgQIAAFQAAADQITXBeCvbP2XZqvAHZck/AAAAP50FAAAAAAAAAYICAABUAAAAEDGxKWTq2j9l2arwB2XJPwAAAD+dBQAAAAAAAAGDAgAAVAAAALA4793Zydo/Zdmq8AdlyT8AAAA/rAUAAAAAAAABhAIAAFQAAADyR2tGxYjaP2XZqvAHZck/AAAAP6wFAAAAAAAAAYUCAABUAAAAkk+p+jpo2j9l2arwB2XJPwAAAD+8BQAAAAAAAAGGAgAAVAAAAKRiRD3hFto/Zdmq8AdlyT8AAAA/vAUAAAAAAAABhwIAAFQAAADkccClzNXZP2XZqvAHZck/AAAAP8wFAAAAAAAAAYgCAABUAAAAJIE8DriU2T9l2arwB2XJPwAAAD/bBQAAAAAAAAGJAgAAVAAAADaU11BeQ9k/Zdmq8AdlyT8AAAA/2wUAAAAAAAABigIAAFQAAABGp3KTBPLYP2XZqvAHZck/AAAAP+sFAAAAAAAAAYsCAABUAAAAyMVqZNtv2D9l2arwB2XJPwAAAD/rBQAAAAAAAAGMAgAAVAAAANrYBaeBHtg/Zdmq8AdlyT8AAAA/6wUAAAAAAAABjQIAAFQAAAAb6IEPbd3XP2XZqvAHZck/AAAAP/oFAAAAAAAAAY4CAABUAAAA/P47LM571z9l2arwB2XJPwAAAD8KBgAAAAAAAAGPAgAAVAAAAA0S1250Ktc/Zdmq8AdlyT8AAAA/CgYAAAAAAAABkAIAAFQAAABNIVPXX+nWP2XZqvAHZck/AAAAPxoGAAAAAAAAAZECAABUAAAAXjTuGQaY1j9l2arwB2XJPwAAAD8aBgAAAAAAAAGSAgAAVAAAAD9LqDZnNtY/Zdmq8AdlyT8AAAA/KQYAAAAAAAABkwIAAFQAAADxZYEtg8TVP2XZqvAHZck/AAAAPykGAAAAAAAAAZQCAABUAAAAc4R5/llC1T+JWZ+2E4jJPwAAAD8pBgAAAAAAAAGVAgAAVAAAACSfUvV10NQ/iVmfthOIyT8AAAA/OQYAAAAAAAABlgIAAFQAAAAGtgwS127UP4lZn7YTiMk/AAAAP0kGAAAAAAAAAZcCAABUAAAAt9DlCPP80z+s2ZN8H6vJPwAAAD9JBgAAAAAAAAGYAgAAVAAAACfcQpcjzNM/rNmTfB+ryT8AAAA/WAYAAAAAAAABmQIAAFQAAADI44BLmavTP6zZk3wfq8k/AAAAP1gGAAAAAAAAAZoCAABUAAAAmOefJVSb0z+s2ZN8H6vJPwAAAD9oBgAAAAAAAAGbAgAAVAAAAGjrvv8Oi9M/rNmTfB+ryT8AAAA/aAYAAAAAAAABnAIAAFQAAABo677/DovTP89ZiEIrzsk/AAAAP+sHAAAAAAAAAZ0CAABUAAAAaOu+/w6L0z/y2XwIN/HJPwAAAD/rBwAAAAAAAAGeAgAAVAAAAGjrvv8Oi9M/FVpxzkIUyj8AAAA/+gcAAAAAAAABnwIAAFQAAABo677/DovTPzjaZZRON8o/AAAAPwoIAAAAAAAAAaACAABUAAAAaOu+/w6L0z9+2k4gZn3KPwAAAD8KCAAAAAAAAAGhAgAAVAAAAGjrvv8Oi9M/oVpD5nGgyj8AAAA/GggAAAAAAAABogIAAFQAAAA4793ZyXrTP8TaN6x9w8o/AAAAPxoIAAAAAAAAAaMCAABUAAAAOO/d2cl60z/nWixyiebKPwAAAD85CAAAAAAAAAGkAgAAVAAAADjv3dnJetM/CtsgOJUJyz8AAAA/OQgAAAAAAAABpQIAAFQAAAA4793ZyXrTPy5bFf6gLMs/AAAAP0kIAAAAAAAAAaYCAABUAAAACPP8s4Rq0z9Q2wnErE/LPwAAAD9YCAAAAAAAAAGnAgAAVAAAAAjz/LOEatM/dFv+ibhyyz8AAAA/WAgAAAAAAAABqAIAAFQAAAAI8/yzhGrTP5bb8k/Elcs/AAAAP2gIAAAAAAAAAakCAABUAAAACPP8s4Rq0z+6W+cV0LjLPwAAAD9oCAAAAAAAAAGqAgAAVAAAAAjz/LOEatM/3Nvb29vbyz8AAAA/dwgAAAAAAAABqwIAAFQAAADZ9huOP1rTPyLcxGfzIcw/AAAAP4cIAAAAAAAAAawCAABUAAAA2fYbjj9a0z9GXLkt/0TMPwAAAD+HCAAAAAAAAAGtAgAAVAAAANn2G44/WtM/aNyt8wpozD8AAAA/lwgAAAAAAAABrgIAAFQAAADZ9huOP1rTP4xcorkWi8w/AAAAP5cIAAAAAAAAAa8CAABUAAAAqfo6aPpJ0z+v3JZ/Iq7MPwAAAD+mCAAAAAAAAAGwAgAAVAAAAKn6Omj6SdM/9dx/Czr0zD8AAAA/pggAAAAAAAABsQIAAFQAAAB5/llCtTnTPzvdaJdROs0/AAAAP7YIAAAAAAAAAbICAABUAAAAef5ZQrU50z9eXV1dXV3NPwAAAD+2CAAAAAAAAAGzAgAAVAAAAHn+WUK1OdM/gd1RI2mAzT8AAAA/xggAAAAAAAABtAIAAFQAAABJAnkccCnTP8jdOq+Axs0/AAAAP8YIAAAAAAAAAbUCAABUAAAASQJ5HHAp0z/qXS91jOnNPwAAAD/VCAAAAAAAAAG2AgAAVAAAAEkCeRxwKdM/Dt4jO5gMzj8AAAA/1QgAAAAAAAABtwIAAFQAAABJAnkccCnTPzBeGAGkL84/AAAAP+UIAAAAAAAAAbgCAABUAAAASQJ5HHAp0z9U3gzHr1LOPwAAAD/0CAAAAAAAAAG5AgAAVAAAABkGmPYqGdM/dl4Bjbt1zj8AAAA/BAkAAAAAAAABugIAAFQAAAAZBpj2KhnTP5re9VLHmM4/AAAAPxQJAAAAAAAAAbsCAABUAAAAGQaY9ioZ0z+8XuoY07vOPwAAAD8UCQAAAAAAAAG8AgAAVAAAABkGmPYqGdM/4N7e3t7ezj8AAAA/FAkAAAAAAAABvQIAAFQAAAAZBpj2KhnTPwJf06TqAc8/AAAAPyQJAAAAAAAAAb4CAABUAAAAGQaY9ioZ0z8m38dq9iTPPwAAAD8kCQAAAAAAAAG/AgAAVAAAABkGmPYqGdM/bN+w9g1rzz8AAAA/NAkAAAAAAAABwAIAAFQAAADpCbfQ5QjTP45fpbwZjs8/AAAAPzQJAAAAAAAAAcECAABUAAAA6Qm30OUI0z/UX45IMdTPPwAAAD9DCQAAAAAAAAHCAgAAVAAAAOkJt9DlCNM/+N+CDj33zz8AAAA/QwkAAAAAAAABwwIAAFQAAADpCbfQ5QjTPw2wO2okDdA/AAAAP1MJAAAAAAAAAcQCAABUAAAAuw3WqqD40j8f8DVNqh7QPwAAAD9TCQAAAAAAAAHFAgAAVAAAALsN1qqg+NI/MTAwMDAw0D8AAAA/cgkAAAAAAAABxgIAAFQAAACLEfWEW+jSP1OwJPY7U9A/AAAAP9AJAAAAAAAAAccCAABUAAAAixH1hFvo0j9l8B7ZwWTQPwAAAD/fCQAAAAAAAAHIAgAAVAAAAIsR9YRb6NI/iXATn82H0D8AAAA/3wkAAAAAAAAByQIAAFQAAABbFRRfFtjSP4lwE5/Nh9A/AAAAP+8JAAAAAAAAAcoCAABUAAAAXlIEAcTT0T9MNNdikUvUPwAAAD8AAAAAAAAAAAHLAgAAVAAAAP5ZQrU5s9E/TDTXYpFL1D8AAAA/XQAAAAAAAAABzAIAAFQAAABuZZ9DaoLRP0w012KRS9Q/AAAAP20AAAAAAAAAAc0CAABUAAAAD23d999h0T9MNNdikUvUPwAAAD9tAAAAAAAAAAHOAgAAVAAAAH94OoYQMdE/TDTXYpFL1D8AAAA/fQAAAAAAAAABzwIAAFQAAADBh7bu++/QP1500UUXXdQ/AAAAP30AAAAAAAAAAdACAABUAAAAcqKP5Rd+0D+A9MULI4DUPwAAAD+MAAAAAAAAAAHRAgAAVAAAAOiBD23d988/gPTFCyOA1D8AAAA/nAAAAAAAAAAB0gIAAFQAAADsvv8Oi/POP5I0wO6okdQ/AAAAP5wAAAAAAAAAAdMCAABUAAAAjgMuZa7OzT+SNMDuqJHUPwAAAD+cAAAAAAAAAAHUAgAAVAAAAPI44FLm6sw/kjTA7qiR1D8AAAA/rAAAAAAAAAAB1QIAAFQAAAC2ZlSMqCfMP5I0wO6okdQ/AAAAP8oAAAAAAAAAAdYCAABUAAAAGJwGeuBDyz+SNMDuqJHUPwAAAD/ZAAAAAAAAAAHXAgAAVAAAAJi6/kq3wco/kjTA7qiR1D8AAAA/6QAAAAAAAAAB2AIAAFQAAAC64DTQAx/KP5I0wO6okdQ/AAAAP+kAAAAAAAAAAdkCAABUAAAAPP8sodqcyT+SNMDuqJHUPwAAAD/pAAAAAAAAAAHaAgAAVAAAAL4dJXKxGsk/kjTA7qiR1D8AAAA/+AAAAAAAAAAB2wIAAFQAAAA+PB1DiJjIP5I0wO6okdQ/AAAAPwgBAAAAAAAAAdwCAABUAAAAIlPXX+k2yD+SNMDuqJHUPwAAAD8IAQAAAAAAAAHdAgAAVAAAAAJqkXxK1cc/kjTA7qiR1D8AAAA/CAEAAAAAAAAB3gIAAFQAAABCeQ3lNZTHP5I0wO6okdQ/AAAAPxgBAAAAAAAAAd8CAABUAAAAJJDHAZcyxz+SNMDuqJHUPwAAAD8YAQAAAAAAAAHgAgAAVAAAAMaXBbYMEsc/kjTA7qiR1D8AAAA/JwEAAAAAAAAB4QIAAFQAAABC00+ab0fpP1znFdC4W+c/AAAAPwAAAAAAAAAAAeICAABUAAAAWVFALZJP6T9c5xXQuFvnPwAAAD8fAAAAAAAAAAHjAgAAVAAAAHHPMMC0V+k/XOcV0Lhb5z8AAAA/HwAAAAAAAAAB5AIAAFQAAACJTSFT11/pP2UHk8F7ZOc/AAAAPy8AAAAAAAAAAeUCAABUAAAAuUkCeRxw6T9lB5PBe2TnPwAAAD8vAAAAAAAAAAHmAgAAVAAAAAHE0zGEiOk/bicQsz5t5z8AAAA/PgAAAAAAAAAB5wIAAFQAAABhvJV9DqnpP3ZHjaQBduc/AAAAPz4AAAAAAAAAAegCAABUAAAA2DJIXLvR6T92R42kAXbnPwAAAD9OAAAAAAAAAAHpAgAAVAAAAJYjzPPPEuo/dkeNpAF25z8AAAA/TgAAAAAAAAAB6gIAAFQAAAAmGG9ln0PqP3ZHjaQBduc/AAAAP14AAAAAAAAAAesCAABUAAAAFQXUIvmU6j92R42kAXbnPwAAAD9eAAAAAAAAAAHsAgAAVAAAAOxzSE0w3uo/dkeNpAF25z8AAAA/bQAAAAAAAAAB7QIAAFQAAACsZMzkRB/rP3ZHjaQBduc/AAAAP30AAAAAAAAAAe4CAABUAAAAa1VQfFlg6z92R42kAXbnPwAAAD99AAAAAAAAAAHvAgAAVAAAAClG1BNuoes/dkeNpAF25z8AAAA/jAAAAAAAAAAB8AIAAFQAAACivIbyGsrrP24nELM+bec/AAAAP4wAAAAAAAAAAfECAABUAAAAGjM50cfy6z9lB5PBe2TnPwAAAD+cAAAAAAAAAAHyAgAAVAAAAGGtCoovC+w/ZQeTwXtk5z8AAAA/nAAAAAAAAAAB8wIAAFQAAACpJ9xClyPsP1znFdC4W+c/AAAAP5wAAAAAAAAAAfQCAABUAAAAkanrr3Qb7D9c5xXQuFvnPwAAAD9IAQAAAAAAAAH1AgAAVAAAAEkvGvcMA+w/XOcV0Lhb5z8AAAA/SAEAAAAAAAAB9gIAAFQAAADz/LOEanPmP24nELM+bec/AAAAPwAAAAAAAAAAAfcCAABUAAAA237D8Udr5j9uJxCzPm3nPwAAAD8+AAAAAAAAAAH4AgAAVAAAAMMA014lY+Y/bicQsz5t5z8AAAA/TgAAAAAAAAAB+QIAAFQAAACTBPI44FLmP24nELM+bec/AAAAP04AAAAAAAAAAfoCAABUAAAAe4YBpr1K5j9uJxCzPm3nPwAAAD9dAAAAAAAAAAH7AgAAVAAAAEyKIIB4OuY/bicQsz5t5z8AAAA/XQAAAAAAAAAB/AIAAFQAAADskV407hnmP24nELM+bec/AAAAP20AAAAAAAAAAf0CAABUAAAApBeNe4YB5j9uJxCzPm3nPwAAAD9tAAAAAAAAAAH+AgAAVAAAAEUfyy/84OU/bicQsz5t5z8AAAA/fQAAAAAAAAAB/wIAAFQAAADNqBhRT7jlP24nELM+bec/AAAAP30AAAAAAAAAAQADAABUAAAAPbR133+H5T9uJxCzPm3nPwAAAD+MAAAAAAAAAAEBAwAAVAAAAK6/0m2wVuU/bicQsz5t5z8AAAA/jAAAAAAAAAABAgMAAFQAAAA2SSCPAy7lP3ZHjaQBduc/AAAAP5wAAAAAAAAAAQMDAABUAAAAeFic9+7s5D92R42kAXbnPwAAAD+cAAAAAAAAAAEEAwAAVAAAALlnGGDaq+Q/dkeNpAF25z8AAAA/qwAAAAAAAAABBQMAAFQAAADKerOigFrkP3ZHjaQBduc/AAAAP6sAAAAAAAAAAQYDAABUAAAA8gs/eEkR5D92R42kAXbnPwAAAD+7AAAAAAAAAAEHAwAAVAAAADMbu+A00OM/dkeNpAF25z8AAAA/uwAAAAAAAAABCAMAAFQAAAClJhhvZZ/jP3ZHjaQBduc/AAAAP8sAAAAAAAAAAQkDAABUAAAAFTJ1/ZVu4z92R42kAXbnPwAAAD/LAAAAAAAAAAEKAwAAVAAAAM23o0QuVuM/dkeNpAF25z8AAAA/2gAAAAAAAAABCwMAAFQAAABuv+H4ozXjP3ZHjaQBduc/AAAAP9oAAAAAAAAAAQwDAABUAAAAPsMA014l4z92R42kAXbnPwAAAD/qAAAAAAAAAAENAwAAVAAAAPZILxr3DOM/dkeNpAF25z8AAAA/+gAAAAAAAAABDgMAAFQAAADeyj6H1ATjP3ZHjaQBduc/AAAAP/oAAAAAAAAAAQ8DAABUAAAAxkxO9LH84j92R42kAXbnPwAAAD8JAQAAAAAAAAEQAwAAVAAAAJZQbc5s7OI/dkeNpAF25z8AAAA/CQEAAAAAAAABEQMAAFQAAABnVIyoJ9ziP3ZHjaQBduc/AAAAPxkBAAAAAAAAARIDAABUAAAAT9abFQXU4j92R42kAXbnPwAAAD8ZAQAAAAAAAAETAwAAVAAAAB/auu+/w+I/dkeNpAF25z8AAAA/KAEAAAAAAAABFAMAAFQAAADv3dnJerPiP3ZHjaQBduc/AAAAPygBAAAAAAAAARUDAABUAAAAv+H4ozWj4j92R42kAXbnPwAAAD84AQAAAAAAAAEWAwAAVAAAAHdnJ+vNiuI/dkeNpAF25z8AAAA/OAEAAAAAAAABFwMAAFQAAAAw7VUyZnLiP3ZHjaQBduc/AAAAP0gBAAAAAAAAARgDAABUAAAA6HKEef5Z4j92R42kAXbnPwAAAD9IAQAAAAAAAAEZAwAAVAAAAKD4ssCWQeI/dkeNpAF25z8AAAA/VwEAAAAAAAABGgMAAFQAAABYfuEHLyniP3ZHjaQBduc/AAAAP1cBAAAAAAAAARsDAABUAAAAKoIA4ukY4j9uJxCzPm3nPwAAAD9nAQAAAAAAAAEcAwAAVAAAAPqFH7ykCOI/bicQsz5t5z8AAAA/ZwEAAAAAAAABHQMAAFQAAADiBy8pggDiP24nELM+bec/AAAAP3cBAAAAAAAAAR4DAABUAAAAFG6hyxHm2T+uCn9Qlq3qPwAAAD8AAAAAAAAAAAEfAwAAVAAAAERqgvFW9tk/rgp/UJat6j8AAAA/LgAAAAAAAAABIAMAAFQAAAB0ZmMXnAbaP64Kf1CWreo/AAAAPz4AAAAAAAAAASEDAABUAAAA1F4lYyYn2j+uCn9Qlq3qPwAAAD8+AAAAAAAAAAEiAwAAVAAAAAJbBolrN9o/rgp/UJat6j8AAAA/TgAAAAAAAAABIwMAAFQAAABiU8jU9VfaP6XqAV/TpOo/AAAAP04AAAAAAAAAASQDAABUAAAAwkuKIIB42j+l6gFf06TqPwAAAD9dAAAAAAAAAAElAwAAVAAAACBETGwKmdo/nMqEbRCc6j8AAAA/XQAAAAAAAAABJgMAAFQAAACAPA64lLnaP5zKhG0QnOo/AAAAP20AAAAAAAAAAScDAABUAAAAEDGxKWTq2j+cyoRtEJzqPwAAAD9tAAAAAAAAAAEoAwAAVAAAAHApc3XuCts/nMqEbRCc6j8AAAA/fQAAAAAAAAABKQMAAFQAAADQITXBeCvbP5zKhG0QnOo/AAAAP30AAAAAAAAAASoDAABUAAAAMBr3DANM2z+cyoRtEJzqPwAAAD+MAAAAAAAAAAErAwAAVAAAAF4W2DJIXNs/nMqEbRCc6j8AAAA/jAAAAAAAAAABLAMAAFQAAAC+Dpp+0nzbP5OqB3xNk+o/AAAAP5wAAAAAAAAAAS0DAABUAAAAHgdcylyd2z+Tqgd8TZPqPwAAAD+cAAAAAAAAAAEuAwAAVAAAAE4DPfChrds/k6oHfE2T6j8AAAA/qwAAAAAAAAABLwMAAFQAAAB8/x0W573bP5OqB3xNk+o/AAAAP7sAAAAAAAAAATADAABUAAAArPv+OyzO2z+Tqgd8TZPqPwAAAD+7AAAAAAAAAAExAwAAVAAAANz332Fx3ts/k6oHfE2T6j8AAAA/2gAAAAAAAAABMgMAAFQAAAAM9MCHtu7bP5OqB3xNk+o/AAAAP/kAAAAAAAAAATMDAABUAAAAPvChrfv+2z+Tqgd8TZPqPwAAAD/5AAAAAAAAAAE0AwAAVAAAAG7sgtNAD9w/k6oHfE2T6j8AAAA/CQEAAAAAAAABNQMAAFQAAACc6GP5hR/cP5OqB3xNk+o/AAAAPwkBAAAAAAAAATYDAABUAAAA/OAlRRBA3D+Tqgd8TZPqPwAAAD8YAQAAAAAAAAE3AwAAVAAAACzdBmtVUNw/k6oHfE2T6j8AAAA/GAEAAAAAAAABOAMAAFQAAABc2eeQmmDcP5OqB3xNk+o/AAAAPygBAAAAAAAAATkDAABUAAAAjNXItt9w3D+Tqgd8TZPqPwAAAD8oAQAAAAAAAAE6AwAAVAAAALrRqdwkgdw/k6oHfE2T6j8AAAA/NwEAAAAAAAABOwMAAFQAAAAaymsor6HcP5OqB3xNk+o/AAAAPzcBAAAAAAAAATwDAABUAAAASsZMTvSx3D+Tqgd8TZPqPwAAAD9HAQAAAAAAAAE9AwAAVAAAAKq+Dpp+0tw/k6oHfE2T6j8AAAA/RwEAAAAAAAABPgMAAFQAAAAKt9DlCPPcP5OqB3xNk+o/AAAAP1cBAAAAAAAAAT8DAABUAAAAOrOxC04D3T+Tqgd8TZPqPwAAAD9XAQAAAAAAAAFAAwAAVAAAAMqnVH0dNN0/k6oHfE2T6j8AAAA/ZgEAAAAAAAABQQMAAFQAAAD4ozWjYkTdP5OqB3xNk+o/AAAAP2YBAAAAAAAAAUIDAABUAAAAuJS5OneF3T+Tqgd8TZPqPwAAAD92AQAAAAAAAAFDAwAAVAAAABaNe4YBpt0/k6oHfE2T6j8AAAA/dgEAAAAAAAABRAMAAFQAAAB2hT3Si8bdP5OqB3xNk+o/AAAAP4YBAAAAAAAAAUUDAABUAAAABnrgQ1v33T+Tqgd8TZPqPwAAAD+GAQAAAAAAAAFGAwAAVAAAAGZyoo/lF94/k6oHfE2T6j8AAAA/lQEAAAAAAAABRwMAAFQAAADGamTbbzjeP5OqB3xNk+o/AAAAP5UBAAAAAAAAAUgDAABUAAAAVF8HTT9p3j+Tqgd8TZPqPwAAAD+lAQAAAAAAAAFJAwAAVAAAAORTqr4Omt4/nMqEbRCc6j8AAAA/pQEAAAAAAAABSgMAAFQAAABETGwKmbreP5zKhG0QnOo/AAAAP7QBAAAAAAAAAUsDAABUAAAApEQuViPb3j+cyoRtEJzqPwAAAD+0AQAAAAAAAAFMAwAAVAAAANRAD3xo694/nMqEbRCc6j8AAAA/xAEAAAAAAAABTQMAAFQAAAA0OdHH8gvfP6XqAV/TpOo/AAAAP8QBAAAAAAAAAU4DAABUAAAAwi10OcI83z+l6gFf06TqPwAAAD/UAQAAAAAAAAFPAwAAVAAAAFIiF6uRbd8/peoBX9Ok6j8AAAA/1AEAAAAAAAABUAMAAFQAAACwGtn2G47fP6XqAV/TpOo/AAAAP+MBAAAAAAAAAVEDAABUAAAAQA98aOu+3z+l6gFf06TqPwAAAD/jAQAAAAAAAAFSAwAAVAAAAAAAAAAAAOA/peoBX9Ok6j8AAAA/8wEAAAAAAAABUwMAAFQAAAAw/OAlRRDgP6XqAV/TpOo/AAAAP/MBAAAAAAAAAVQDAABUAAAAYPjBS4og4D+l6gFf06TqPwAAAD8DAgAAAAAAAAFVAwAAVAAAAKdykwTyOOA/peoBX9Ok6j8AAAA/AwIAAAAAAAABVgMAAFQAAAC/8IOXFEHgP6XqAV/TpOo/AAAAPxICAAAAAAAAAVcDAABUAAAABmtVUHxZ4D+l6gFf06TqPwAAAD8SAgAAAAAAAAFYAwAAVAAAAB7pReOeYeA/peoBX9Ok6j8AAAA/IgIAAAAAAAABWQMAAFQAAABO5SYJ5HHgP6XqAV/TpOo/AAAAPzECAAAAAAAAAVoDAABUAAAAfuEHLymC4D+l6gFf06TqPwAAAD8xAgAAAAAAAAFbAwAAVAAAAJZf+MFLiuA/peoBX9Ok6j8AAAA/QQIAAAAAAAABXAMAAFQAAADGW9nnkJrgP6XqAV/TpOo/AAAAP0ECAAAAAAAAAV0DAABUAAAA3tnJerOi4D+l6gFf06TqPwAAAD9RAgAAAAAAAAFeAwAAVAAAAPZXug3WquA/peoBX9Ok6j8AAAA/YAIAAAAAAAABXwMAAFQAAAAN1qqg+LLgP6XqAV/TpOo/AAAAP3ACAAAAAAAAAWADAABUAAAAJVSbMxu74D+l6gFf06TqPwAAAD9wAgAAAAAAAAFhAwAAVAAAAD3Si8Y9w+A/peoBX9Ok6j8AAAA/gAIAAAAAAAABYgMAAFQAAABtzmzsgtPgP6XqAV/TpOo/AAAAP4ACAAAAAAAAAWMDAABUAAAAncpNEsjj4D+l6gFf06TqPwAAAD+PAgAAAAAAAAFkAwAAVAAAAM3GLjgN9OA/peoBX9Ok6j8AAAA/jwIAAAAAAAABZQMAAFQAAAD9wg9eUgThP6XqAV/TpOo/AAAAP58CAAAAAAAAAWYDAABUAAAALL/wg5cU4T+l6gFf06TqPwAAAD+uAgAAAAAAAAFnAwAAVAAAAHQ5wjz/LOE/peoBX9Ok6j8AAAA/rgIAAAAAAAABaAMAAFQAAADUMYSIiU3hP6XqAV/TpOo/AAAAP64CAAAAAAAAAWkDAABUAAAAAy5lrs5d4T+l6gFf06TqPwAAAD++AgAAAAAAAAFqAwAAVAAAAEuoNmc2duE/peoBX9Ok6j8AAAA/vgIAAAAAAAABawMAAFQAAACTIgggno7hP6XqAV/TpOo/AAAAP84CAAAAAAAAAWwDAABUAAAA25zZ2AWn4T+l6gFf06TqPwAAAD/OAgAAAAAAAAFtAwAAVAAAACIXq5Ftv+E/peoBX9Ok6j8AAAA/3QIAAAAAAAABbgMAAFQAAABSE4y3ss/hP6XqAV/TpOo/AAAAP90CAAAAAAAAAW8DAABUAAAAapF8StXX4T+l6gFf06TqPwAAAD/tAgAAAAAAAAFwAwAAVAAAAJqNXXAa6OE/peoBX9Ok6j8AAAA/7QIAAAAAAAABcQMAAFQAAACyC04DPfDhP6XqAV/TpOo/AAAAP/0CAAAAAAAAAXIDAABUAAAA4gcvKYIA4j+l6gFf06TqPwAAAD/9AgAAAAAAAAFzAwAAVAAAABIEEE/HEOI/peoBX9Ok6j8AAAA/DAMAAAAAAAABdAMAAFQAAABAAPF0DCHiP6XqAV/TpOo/AAAAPwwDAAAAAAAAAXUDAABUAAAAWH7hBy8p4j+l6gFf06TqPwAAAD8cAwAAAAAAAAF2AwAAVAAAAKD4ssCWQeI/peoBX9Ok6j8AAAA/KwMAAAAAAAABdwMAAFQAAAC4dqNTuUniP6XqAV/TpOo/AAAAPysDAAAAAAAAAXgDAABUAAAAAPF0DCFi4j+l6gFf06TqPwAAAD8rAwAAAAAAAAF5AwAAVAAAAEhrRsWIeuI/peoBX9Ok6j8AAAA/OwMAAAAAAAABegMAAFQAAACnYwgRE5viP6XqAV/TpOo/AAAAPzsDAAAAAAAAAXsDAABUAAAA793ZyXqz4j+l6gFf06TqPwAAAD9LAwAAAAAAAAF8AwAAVAAAADdYq4Liy+I/peoBX9Ok6j8AAAA/WgMAAAAAAAABfQMAAFQAAAB+0nw7SuTiP6XqAV/TpOo/AAAAP1oDAAAAAAAAAX4DAABUAAAArs5dYY/04j+l6gFf06TqPwAAAD9qAwAAAAAAAAF/AwAAVAAAAN7KPofUBOM/peoBX9Ok6j8AAAA/agMAAAAAAAABgAMAAFQAAAAOxx+tGRXjP6XqAV/TpOo/AAAAP3oDAAAAAAAAAYEDAABUAAAAPsMA014l4z+l6gFf06TqPwAAAD96AwAAAAAAAAGCAwAAVAAAAFZB8WWBLeM/peoBX9Ok6j8AAAA/iQMAAAAAAAABgwMAAFQAAACGPdKLxj3jP6XqAV/TpOo/AAAAP4kDAAAAAAAAAYQDAABUAAAAtTmzsQtO4z+cyoRtEJzqPwAAAD+ZAwAAAAAAAAGFAwAAVAAAAP2zhGpzZuM/nMqEbRCc6j8AAAA/mQMAAAAAAAABhgMAAFQAAAAVMnX9lW7jP5zKhG0QnOo/AAAAP6gDAAAAAAAAAYcDAABUAAAAXaxGtv2G4z+cyoRtEJzqPwAAAD+oAwAAAAAAAAGIAwAAVAAAAI2oJ9xCl+M/nMqEbRCc6j8AAAA/uAMAAAAAAAABiQMAAFQAAADTIvmUqq/jP5zKhG0QnOo/AAAAP7gDAAAAAAAAAYoDAABUAAAAG53KTRLI4z+cyoRtEJzqPwAAAD/IAwAAAAAAAAGLAwAAVAAAAJMTfSy/8OM/nMqEbRCc6j8AAAA/yAMAAAAAAAABjAMAAFQAAADyCz94SRHkP5zKhG0QnOo/AAAAP9cDAAAAAAAAAY0DAABUAAAAaoLxVvY55D+cyoRtEJzqPwAAAD/XAwAAAAAAAAGOAwAAVAAAAOL4ozWjYuQ/nMqEbRCc6j8AAAA/5wMAAAAAAAABjwMAAFQAAABB8WWBLYPkP5zKhG0QnOo/AAAAP+cDAAAAAAAAAZADAABUAAAAoeknzbej5D+cyoRtEJzqPwAAAD/3AwAAAAAAAAGRAwAAVAAAAADi6RhCxOQ/k6oHfE2T6j8AAAA/9wMAAAAAAAABkgMAAFQAAABIXLvRqdzkP5OqB3xNk+o/AAAAPwYEAAAAAAAAAZMDAABUAAAAeFic9+7s5D+KioqKiorqPwAAAD8GBAAAAAAAAAGUAwAAVAAAAKhUfR00/eQ/ioqKioqK6j8AAAA/FgQAAAAAAAABlQMAAFQAAADA0m2wVgXlP4qKioqKiuo/AAAAPyUEAAAAAAAAAZYDAABUAAAA8M5O1psV5T+KioqKiorqPwAAAD8lBAAAAAAAAAGXAwAAVAAAAAhNP2m+HeU/ioqKioqK6j8AAAA/JQQAAAAAAAABmAMAAFQAAAAeyy/84CXlP4qKioqKiuo/AAAAPzUEAAAAAAAAAZkDAABUAAAANkkgjwMu5T+KioqKiorqPwAAAD9FBAAAAAAAAAGaAwAAVAAAAE7HECImNuU/ioqKioqK6j8AAAA/RQQAAAAAAAABmwMAAFQAAABmRQG1SD7lP4qKioqKiuo/AAAAP1QEAAAAAAAAAZwDAABUAAAAfsPxR2tG5T+KioqKiorqPwAAAD9kBAAAAAAAAAGdAwAAVAAAAJZB4tqNTuU/ioqKioqK6j8AAAA/dAQAAAAAAAABngMAAFQAAACuv9JtsFblP4qKioqKiuo/AAAAP4MEAAAAAAAAAZ8DAABUAAAAXY4wzz9L6D9Wypvh+FXqPwAAAD8AAAAAAAAAAAGgAwAAVAAAAHUMIWJiU+g/Vsqb4fhV6j8AAAA/DwAAAAAAAAABoQMAAFQAAACNihH1hFvoP1bKm+H4Veo/AAAAPx8AAAAAAAAAAaIDAABUAAAApQgCiKdj6D9Wypvh+FXqPwAAAD8vAAAAAAAAAAGjAwAAVAAAANUE463sc+g/X+oY07te6j8AAAA/LwAAAAAAAAABpAMAAFQAAAAbf7RmVIzoP2gKlsR+Z+o/AAAAPz4AAAAAAAAAAaUDAABUAAAAY/mFH7yk6D9oCpbEfmfqPwAAAD8+AAAAAAAAAAGmAwAAVAAAAKtzV9gjveg/cSoTtkFw6j8AAAA/TgAAAAAAAAABpwMAAFQAAAALbBkkrt3oP3EqE7ZBcOo/AAAAP04AAAAAAAAAAagDAABUAAAAamTbbzj+6D96SpCnBHnqPwAAAD9eAAAAAAAAAAGpAwAAVAAAAMpcnbvCHuk/ekqQpwR56j8AAAA/bQAAAAAAAAABqgMAAFQAAAAqVV8HTT/pP3pKkKcEeeo/AAAAP20AAAAAAAAAAasDAABUAAAAuUkCeRxw6T96SpCnBHnqPwAAAD9tAAAAAAAAAAGsAwAAVAAAABlCxMSmkOk/ekqQpwR56j8AAAA/fQAAAAAAAAABrQMAAFQAAABhvJV9DqnpP3pKkKcEeeo/AAAAP30AAAAAAAAAAa4DAABUAAAAwLRXyZjJ6T96SpCnBHnqPwAAAD+MAAAAAAAAAAGvAwAAVAAAAAgvKYIA4uk/ekqQpwR56j8AAAA/jAAAAAAAAAABsAMAAFQAAABQqfo6aPrpP3pKkKcEeeo/AAAAP5wAAAAAAAAAAbEDAABUAAAAliPM888S6j96SpCnBHnqPwAAAD+sAAAAAAAAAAGyAwAAVAAAAMYfrRkVI+o/ekqQpwR56j8AAAA/rAAAAAAAAAABswMAAFQAAAD2G44/WjPqP3pKkKcEeeo/AAAAP7sAAAAAAAAAAbQDAABUAAAAJhhvZZ9D6j96SpCnBHnqPwAAAD+7AAAAAAAAAAG1AwAAVAAAAFYUUIvkU+o/ekqQpwR56j8AAAA/ywAAAAAAAAABtgMAAFQAAACGEDGxKWTqP3pKkKcEeeo/AAAAP8sAAAAAAAAAAbcDAABUAAAAzYoCapF86j96SpCnBHnqPwAAAD/bAAAAAAAAAAG4AwAAVAAAABUF1CL5lOo/ekqQpwR56j8AAAA/2wAAAAAAAAABuQMAAFQAAABdf6XbYK3qP3pKkKcEeeo/AAAAP+oAAAAAAAAAAboDAABUAAAApfl2lMjF6j96SpCnBHnqPwAAAD/qAAAAAAAAAAG7AwAAVAAAAOxzSE0w3uo/ekqQpwR56j8AAAA/+gAAAAAAAAABvAMAAFQAAAA07hkGmPbqP3pKkKcEeeo/AAAAP/oAAAAAAAAAAb0DAABUAAAAlObbUSIX6z9xKhO2QXDqPwAAAD8JAQAAAAAAAAG+AwAAVAAAAPPenZ2sN+s/cSoTtkFw6j8AAAA/CQEAAAAAAAABvwMAAFQAAABT11/pNljrP3EqE7ZBcOo/AAAAPxkBAAAAAAAAAcADAABUAAAAs88hNcF46z9xKhO2QXDqPwAAAD8ZAQAAAAAAAAHBAwAAVAAAABHI44BLmes/cSoTtkFw6j8AAAA/KQEAAAAAAAABwgMAAFQAAABywKXM1bnrP3EqE7ZBcOo/AAAAPykBAAAAAAAAAcMDAABUAAAA0rhnGGDa6z9xKhO2QXDqPwAAAD84AQAAAAAAAAHEAwAAVAAAAGGtCoovC+w/cSoTtkFw6j8AAAA/OAEAAAAAAAABxQMAAFQAAADxoa37/jvsP2gKlsR+Z+o/AAAAP0gBAAAAAAAAAcYDAABUAAAAZxhg2qtk7D9f6hjTu17qPwAAAD9IAQAAAAAAAAHHAwAAVAAAAA+L896dnew/Vsqb4fhV6j8AAAA/WAEAAAAAAAAByAMAAFQAAACdf5ZQbc7sP02qHvA1Teo/AAAAP1gBAAAAAAAAAckDAABUAAAARfIpVV8H7T9Nqh7wNU3qPwAAAD9nAQAAAAAAAAHKAwAAVAAAAKXq66DpJ+0/Taoe8DVN6j8AAAA/ZwEAAAAAAAABywMAAFQAAAAdYZ5/llDtP0SKof5yROo/AAAAP3cBAAAAAAAAAcwDAABUAAAAfVlgyyBx7T87aiQNsDvqPwAAAD93AQAAAAAAAAHNAwAAVAAAANtRIherke0/O2okDbA76j8AAAA/hgEAAAAAAAABzgMAAFQAAAAjzPPPEqrtPzNKpxvtMuo/AAAAP5YBAAAAAAAAAc8DAABUAAAAg8S1G53K7T8rKioqKirqPwAAAD+WAQAAAAAAAAHQAwAAVAAAAMs+h9QE4+0/KyoqKioq6j8AAAA/lgEAAAAAAAAB0QMAAFQAAAATuViNbPvtPysqKioqKuo/AAAAP6YBAAAAAAAAAdIDAABUAAAAWzMqRtQT7j8iCq04ZyHqPwAAAD+1AQAAAAAAAAHTAwAAVAAAAKOt+/47LO4/IgqtOGch6j8AAAA/tQEAAAAAAAAB1AMAAFQAAADRqdwkgTzuPyIKrThnIeo/AAAAP8UBAAAAAAAAAdUDAABUAAAAGSSu3ehU7j8iCq04ZyHqPwAAAD/FAQAAAAAAAAHWAwAAVAAAAEkgjwMuZe4/IgqtOGch6j8AAAA/1QEAAAAAAAAB1wMAAFQAAAB5HHApc3XuPyIKrThnIeo/AAAAP+MBAAAAAAAAAdgDAABUAAAAkZpgvJV97j8iCq04ZyHqPwAAAD/yAQAAAAAAAAHZAwAAVAAAAMGWQeLaje4/IgqtOGch6j8AAAA/8gEAAAAAAAAB2gMAAFQAAADvkiIIIJ7uPyIKrThnIeo/AAAAPwICAAAAAAAAAdsDAABUAAAABxETm0Km7j8iCq04ZyHqPwAAAD8CAgAAAAAAAAHcAwAAVAAAADcN9MCHtu4/IgqtOGch6j8AAAA/EQIAAAAAAAAB3QMAAFQAAABnCdXmzMbuPyIKrThnIeo/AAAAPxECAAAAAAAAAd4DAABUAAAAlwW2DBLX7j8iCq04ZyHqPwAAAD8hAgAAAAAAAAHfAwAAVAAAAMcBlzJX5+4/IgqtOGch6j8AAAA/IQIAAAAAAAAB4AMAAFQAAAD3/XdYnPfuPyIKrThnIeo/AAAAPzECAAAAAAAAAeEDAABUAAAAP3hJEQQQ7z8iCq04ZyHqPwAAAD8xAgAAAAAAAAHiAwAAVAAAAIfyGsprKO8/IgqtOGch6j8AAAA/QAIAAAAAAAAB4wMAAFQAAADPbOyC00DvPyIKrThnIeo/AAAAP0ACAAAAAAAAAeQDAABUAAAALWWuzl1h7z8iCq04ZyHqPwAAAD9QAgAAAAAAAAHlAwAAVAAAAHXff4fFee8/IgqtOGch6j8AAAA/UAIAAAAAAAAB5gMAAFQAAAC9WVFALZLvPyIKrThnIeo/AAAAP2ACAAAAAAAAAecDAABUAAAA7VUyZnKi7z8iCq04ZyHqPwAAAD9gAgAAAAAAAAHoAwAAVAAAADXQAx/auu8/IgqtOGch6j8AAAA/bwIAAAAAAAAB6QMAAFQAAABjzOREH8vvPyIKrThnIeo/AAAAP38CAAAAAAAAAeoDAABUAAAAe0rV10HT7z8iCq04ZyHqPwAAAD9/AgAAAAAAAAHrAwAAVAAAAJPIxWpk2+8/IgqtOGch6j8AAAA/jgIAAAAAAAAB7AMAAFQAAAASXxbYMkjMP4vP5kO4ie8/AAAAPwAAAAAAAAAAAe0DAABUAAAA0k+ab0eJzD+Lz+ZDuInvPwAAAD+NAAAAAAAAAAHuAwAAVAAAAPI44FLm6sw/i8/mQ7iJ7z8AAAA/jQAAAAAAAAAB7wMAAFQAAACwKWTq+ivNP4GvaVL1gO8/AAAAP50AAAAAAAAAAfADAABUAAAAcBrogQ9tzT+Br2lS9YDvPwAAAD+dAAAAAAAAAAHxAwAAVAAAAI4DLmWuzs0/ga9pUvWA7z8AAAA/rAAAAAAAAAAB8gMAAFQAAACu7HNITTDOP3mP7GAyeO8/AAAAP6wAAAAAAAAAAfMDAABUAAAAzNW5K+yRzj95j+xgMnjvPwAAAD+8AAAAAAAAAAH0AwAAVAAAAEy3wVoVFM8/eY/sYDJ47z8AAAA/zAAAAAAAAAAB9QMAAFQAAADImMmJPpbPP3mP7GAyeO8/AAAAP8wAAAAAAAAAAfYDAABUAAAAI71o3DMM0D95j+xgMnjvPwAAAD/MAAAAAAAAAAH3AwAAVAAAAOOt7HNITdA/eY/sYDJ47z8AAAA/2wAAAAAAAAAB+AMAAFQAAACinnALXY7QP3mP7GAyeO8/AAAAP+sAAAAAAAAAAfkDAABUAAAAkYvVyLbf0D9vb29vb2/vPwAAAD/rAAAAAAAAAAH6AwAAVAAAAK90G6xVQdE/b29vb29v7z8AAAA/+gAAAAAAAAAB+wMAAFQAAABuZZ9DaoLRP29vb29vb+8/AAAAP/oAAAAAAAAAAfwDAABUAAAAXlIEAcTT0T9vb29vb2/vPwAAAD8KAQAAAAAAAAH9AwAAVAAAAO1Gp3KTBNI/b29vb29v7z8AAAA/CgEAAAAAAAAB/gMAAFQAAACsNysKqEXSP29vb29vb+8/AAAAPxoBAAAAAAAAAf8DAABUAAAAPCzOe3d20j9vb29vb2/vPwAAAD8aAQAAAAAAAAEABAAAVAAAAMsgce1Gp9I/b29vb29v7z8AAAA/KQEAAAAAAAABAQQAAFQAAABbFRRfFtjSP29vb29vb+8/AAAAPykBAAAAAAAAAQIEAABUAAAAuw3WqqD40j9vb29vb2/vPwAAAD85AQAAAAAAAAEDBAAAVAAAAEkCeRxwKdM/b29vb29v7z8AAAA/OQEAAAAAAAABBAQAAFQAAAB5/llCtTnTP29vb29vb+8/AAAAP0kBAAAAAAAAAQUEAABUAAAACPP8s4Rq0z9vb29vb2/vPwAAAD9JAQAAAAAAAAEGBAAAVAAAADjv3dnJetM/b29vb29v7z8AAAA/WAEAAAAAAAABBwQAAFQAAABo677/DovTP29vb29vb+8/AAAAP1gBAAAAAAAAAQgEAABUAAAAyOOAS5mr0z9vb29vb2/vPwAAAD9oAQAAAAAAAAEJBAAAVAAAACfcQpcjzNM/b29vb29v7z8AAAA/aAEAAAAAAAABCgQAAFQAAABX2CO9aNzTP29vb29vb+8/AAAAP3cBAAAAAAAAAQsEAABUAAAA58zGLjgN1D95j+xgMnjvPwAAAD+HAQAAAAAAAAEMBAAAVAAAABfJp1R9HdQ/eY/sYDJ47z8AAAA/hwEAAAAAAAABDQQAAFQAAACmvUrGTE7UP4GvaVL1gO8/AAAAP4cBAAAAAAAAAQ4EAABUAAAANrLtNxx/1D+Br2lS9YDvPwAAAD+XAQAAAAAAAAEPBAAAVAAAAMSmkKnrr9Q/ga9pUvWA7z8AAAA/lwEAAAAAAAABEAQAAFQAAAAkn1L1ddDUP4GvaVL1gO8/AAAAP6YBAAAAAAAAAREEAABUAAAAs5P1ZkUB1T+Lz+ZDuInvPwAAAD+mAQAAAAAAAAESBAAAVAAAABOMt7LPIdU/i8/mQ7iJ7z8AAAA/tgEAAAAAAAABEwQAAFQAAACigFokn1LVP4vP5kO4ie8/AAAAP8YBAAAAAAAAARQEAABUAAAA0nw7SuRi1T+Lz+ZDuInvPwAAAD/GAQAAAAAAAAEVBAAAVAAAAGJx3ruzk9U/i8/mQ7iJ7z8AAAA/xgEAAAAAAAABFgQAAFQAAACSbb/h+KPVP4vP5kO4ie8/AAAAP9UBAAAAAAAAARcEAABUAAAAIWJiU8jU1T+T72M1e5LvPwAAAD/lAQAAAAAAAAEYBAAAVAAAAIFaJJ9S9dU/k+9jNXuS7z8AAAA/5QEAAAAAAAABGQQAAFQAAADfUubq3BXWP5PvYzV7ku8/AAAAP+UBAAAAAAAAARoEAABUAAAAn0NqgvFW1j+T72M1e5LvPwAAAD/0AQAAAAAAAAEbBAAAVAAAAP47LM57d9Y/k+9jNXuS7z8AAAA/BAIAAAAAAAABHAQAAFQAAACOMM8/S6jWP5PvYzV7ku8/AAAAPwQCAAAAAAAAAR0EAABUAAAAHSVysRrZ1j+T72M1e5LvPwAAAD8UAgAAAAAAAAEeBAAAVAAAAK0ZFSPqCdc/k+9jNXuS7z8AAAA/FAIAAAAAAAABHwQAAFQAAAA8DriUuTrXP5PvYzV7ku8/AAAAPxQCAAAAAAAAASAEAABUAAAA/P47LM571z+T72M1e5LvPwAAAD8jAgAAAAAAAAEhBAAAVAAAALvvv8PivNc/k+9jNXuS7z8AAAA/MwIAAAAAAAABIgQAAFQAAABL5GI1su3XP5PvYzV7ku8/AAAAPzMCAAAAAAAAASMEAABUAAAAqtwkgTwO2D+T72M1e5LvPwAAAD9DAgAAAAAAAAEkBAAAVAAAAJjJiT6WX9g/k+9jNXuS7z8AAAA/QwIAAAAAAAABJQQAAFQAAADIxWpk22/YP5PvYzV7ku8/AAAAP1ICAAAAAAAAASYEAABUAAAAKL4ssGWQ2D+T72M1e5LvPwAAAD9SAgAAAAAAAAEnBAAAVAAAAIa27vvvsNg/mw/hJj6b7z8AAAA/YgIAAAAAAAABKAQAAFQAAAAWq5Ftv+HYP5sP4SY+m+8/AAAAP2ICAAAAAAAAASkEAABUAAAApp80344S2T+jL14YAaTvPwAAAD9xAgAAAAAAAAEqBAAAVAAAADaU11BeQ9k/oy9eGAGk7z8AAAA/cQIAAAAAAAABKwQAAFQAAADEiHrCLXTZP6MvXhgBpO8/AAAAP4ECAAAAAAAAASwEAABUAAAAVH0dNP2k2T+tT9sJxKzvPwAAAD+BAgAAAAAAAAEtBAAAVAAAAORxwKXM1dk/rU/bCcSs7z8AAAA/kQIAAAAAAAABLgQAAFQAAACkYkQ94RbaP61P2wnErO8/AAAAP5ECAAAAAAAAAS8EAABUAAAAYlPI1PVX2j+tT9sJxKzvPwAAAD+gAgAAAAAAAAEwBAAAVAAAAPJHa0bFiNo/rU/bCcSs7z8AAAA/oAIAAAAAAAABMQQAAFQAAACAPA64lLnaP61P2wnErO8/AAAAP7ACAAAAAAAAATIEAABUAAAAEDGxKWTq2j+tT9sJxKzvPwAAAD+wAgAAAAAAAAEzBAAAVAAAAKAlVJszG9s/rU/bCcSs7z8AAAA/wAIAAAAAAAABNAQAAFQAAAAwGvcMA0zbP61P2wnErO8/AAAAP8ACAAAAAAAAATUEAABUAAAAvg6aftJ82z+tT9sJxKzvPwAAAD/PAgAAAAAAAAE2BAAAVAAAAB4HXMpcnds/rU/bCcSs7z8AAAA/zwIAAAAAAAABNwQAAFQAAACs+/47LM7bP61P2wnErO8/AAAAP98CAAAAAAAAATgEAABUAAAA3PffYXHe2z+tT9sJxKzvPwAAAD/fAgAAAAAAAAE5BAAAVAAAAD7woa37/ts/rU/bCcSs7z8AAAA/7gIAAAAAAAABOgQAAFQAAACc6GP5hR/cP61P2wnErO8/AAAAP/4CAAAAAAAAATsEAABUAAAAzOREH8sv3D+1b1j7hrXvPwAAAD8ZAwAAAAAAAAE8BAAAVAAAAPzgJUUQQNw/tW9Y+4a17z8AAAA/GQMAAAAAAAABPQQAAFQAAACM1ci233DcP7VvWPuGte8/AAAAPykDAAAAAAAAAT4EAABUAAAA6s2KAmqR3D+1b1j7hrXvPwAAAD84AwAAAAAAAAE/BAAAVAAAAErGTE70sdw/tW9Y+4a17z8AAAA/OAMAAAAAAAABQAQAAFQAAACqvg6aftLcP7VvWPuGte8/AAAAP0gDAAAAAAAAAUEEAABUAAAACrfQ5Qjz3D+1b1j7hrXvPwAAAD9IAwAAAAAAAAFCBAAAVAAAAGqvkjGTE90/rU/bCcSs7z8AAAA/WAMAAAAAAAABQwQAAFQAAADKp1R9HTTdP61P2wnErO8/AAAAP1gDAAAAAAAAAUQEAABUAAAAKKAWyadU3T+jL14YAaTvPwAAAD9nAwAAAAAAAAFFBAAAVAAAAFic9+7sZN0/oy9eGAGk7z8AAAA/ZwMAAAAAAAABRgQAAFQAAACImNgUMnXdP6MvXhgBpO8/AAAAP3cDAAAAAAAAAUcEAABUAAAAuJS5OneF3T+jL14YAaTvPwAAAD93AwAAAAAAAAFIBAAAVAAAABaNe4YBpt0/oy9eGAGk7z8AAAA/hgMAAAAAAAABSQQAAFQAAABGiVysRrbdP6MvXhgBpO8/AAAAP5YDAAAAAAAAAUoEAABUAAAAdoU90ovG3T+jL14YAaTvPwAAAD+WAwAAAAAAAAFLBAAAVAAAANZ9/x0W590/oy9eGAGk7z8AAAA/pgMAAAAAAAABTAQAAFQAAAA2dsFpoAfeP6MvXhgBpO8/AAAAP6YDAAAAAAAAAU0EAABUAAAAlm6DtSoo3j+jL14YAaTvPwAAAD+1AwAAAAAAAAFOBAAAVAAAACZjJif6WN4/oy9eGAGk7z8AAAA/tQMAAAAAAAABTwQAAFQAAAC0V8mYyYneP6MvXhgBpO8/AAAAP8UDAAAAAAAAAVAEAABUAAAAFFCL5FOq3j+jL14YAaTvPwAAAD/FAwAAAAAAAAFRBAAAVAAAAHRITTDeyt4/oy9eGAGk7z8AAAA/1QMAAAAAAAABUgQAAFQAAAAEPfChrfveP6MvXhgBpO8/AAAAP9UDAAAAAAAAAVMEAABUAAAAwi10OcI83z+jL14YAaTvPwAAAD/kAwAAAAAAAAFUBAAAVAAAAFIiF6uRbd8/oy9eGAGk7z8AAAA/5AMAAAAAAAABVQQAAFQAAADgFrocYZ7fP6MvXhgBpO8/AAAAP/QDAAAAAAAAAVYEAABUAAAAcAtdjjDP3z+jL14YAaTvPwAAAD/0AwAAAAAAAAFXBAAAVAAAANADH9q6798/oy9eGAGk7z8AAAA/AwQAAAAAAAABWAQAAFQAAAAYfvCSIgjgP6MvXhgBpO8/AAAAPwMEAAAAAAAAAVkEAABUAAAASHrRuGcY4D+jL14YAaTvPwAAAD8TBAAAAAAAAAFaBAAAVAAAAGD4wUuKIOA/oy9eGAGk7z8AAAA/EwQAAAAAAAABWwQAAFQAAAB3drLerCjgP6MvXhgBpO8/AAAAPyMEAAAAAAAAAVwEAABUAAAAj/Sicc8w4D+jL14YAaTvPwAAAD8yBAAAAAAAAAFdBAAAVAAAAKdykwTyOOA/oy9eGAGk7z8AAAA/MgQAAAAAAAABXgQAAFQAAAC/8IOXFEHgP6MvXhgBpO8/AAAAP1IEAAAAAAAAAV8EAABUAAAA1250KjdJ4D+jL14YAaTvPwAAAD9SBAAAAAAAAAFgBAAAVAAAAAZrVVB8WeA/oy9eGAGk7z8AAAA/oAQAAAAAAAABYQQAAFQAAAAe6UXjnmHgP61P2wnErO8/AAAAP68EAAAAAAAAAWIEAABUAAAANmc2dsFp4D+tT9sJxKzvPwAAAD+vBAAAAAAAAAFjBAAAVAAAAE7lJgnkceA/tW9Y+4a17z8AAAA/vwQAAAAAAAABZAQAAFQAAABmYxecBnrgP7VvWPuGte8/AAAAP78EAAAAAAAAAWUEAABUAAAAfuEHLymC4D+/j9XsSb7vPwAAAD/PBAAAAAAAAAFmBAAAVAAAAJZf+MFLiuA/v4/V7Em+7z8AAAA/zwQAAAAAAAABZwQAAFQAAADGW9nnkJrgP7+P1exJvu8/AAAAP94EAAAAAAAAAWgEAABUAAAA3tnJerOi4D/Hr1LeDMfvPwAAAD/eBAAAAAAAAAFpBAAAVAAAAPZXug3WquA/0c/Pz8/P7z8AAAA/7gQAAAAAAAABagQAAFQAAAAN1qqg+LLgP9HPz8/Pz+8/AAAAP/0EAAAAAAAAAWsEAABUAAAAJVSbMxu74D/Rz8/Pz8/vPwAAAD9BBQAAAAAAAAFsBAAAVAAAAD3Si8Y9w+A/0c/Pz8/P7z8AAAA/QQUAAAAAAAABbQQAAFQAAABVUHxZYMvgP9nvTMGS2O8/AAAAP1EFAAAAAAAAAW4EAABUAAAAhUxdf6Xb4D/Z70zBktjvPwAAAD9RBQAAAAAAAAFvBAAAVAAAALVIPqXq6+A/2e9MwZLY7z8AAAA/YAUAAAAAAAABcAQAAFQAAADlRB/LL/zgP9nvTMGS2O8/AAAAP3AFAAAAAAAAAXEEAABUAAAAFUEA8XQM4T/Z70zBktjvPwAAAD9wBQAAAAAAAAFyBAAAVAAAAFy70ancJOE/2e9MwZLY7z8AAAA/fwUAAAAAAAABcwQAAFQAAACkNaNiRD3hP9nvTMGS2O8/AAAAP38FAAAAAAAAAXQEAABUAAAA7K90G6xV4T/Z70zBktjvPwAAAD+PBQAAAAAAAAF1BAAAVAAAADMqRtQTbuE/2e9MwZLY7z8AAAA/jwUAAAAAAAABdgQAAFQAAABjJif6WH7hP9nvTMGS2O8/AAAAP58FAAAAAAAAAXcEAABUAAAAe6QXjXuG4T/Z70zBktjvPwAAAD+fBQAAAAAAAAF4BAAAVAAAAJMiCCCejuE/2e9MwZLY7z8AAAA/rgUAAAAAAAABeQQAAFQAAACroPiywJbhP9nvTMGS2O8/AAAAP64FAAAAAAAAAXoEAABUAAAAq6D4ssCW4T/Rz8/Pz8/vPwAAAD/OBQAAAAAAAAF7BAAAVAAAADqGEDGxKeQ/tW9Y+4a17z8AAAA/AAAAAAAAAAABfAQAAFQAAACCAOLpGELkP7VvWPuGte8/AAAAP+kAAAAAAAAAAX0EAABUAAAA4vijNaNi5D+1b1j7hrXvPwAAAD/5AAAAAAAAAAF+BAAAVAAAAClzde4Ke+Q/tW9Y+4a17z8AAAA/CAEAAAAAAAABfwQAAFQAAAC5Zxhg2qvkP7VvWPuGte8/AAAAPwgBAAAAAAAAAYAEAABUAAAAMN7KPofU5D+1b1j7hrXvPwAAAD8IAQAAAAAAAAGBBAAAVAAAAKhUfR00/eQ/tW9Y+4a17z8AAAA/GAEAAAAAAAABggQAAFQAAAA2SSCPAy7lP7VvWPuGte8/AAAAPxgBAAAAAAAAAYMEAABUAAAAlkHi2o1O5T+1b1j7hrXvPwAAAD8oAQAAAAAAAAGEBAAAVAAAAA+4lLk6d+U/tW9Y+4a17z8AAAA/KAEAAAAAAAABhQQAAFQAAAA9tHXff4flP61P2wnErO8/AAAAPzcBAAAAAAAAAYYEAABUAAAAnaw3Kwqo5T+jL14YAaTvPwAAAD9HAQAAAAAAAAGHBAAAVAAAAM2oGFFPuOU/oy9eGAGk7z8AAAA/RwEAAAAAAAABiAQAAFQAAAAVI+oJt9DlP6MvXhgBpO8/AAAAP1cBAAAAAAAAAYkEAABUAAAARR/LL/zg5T+bD+EmPpvvPwAAAD9XAQAAAAAAAAGKBAAAVAAAAIyZnOhj+eU/mw/hJj6b7z8AAAA/ZgEAAAAAAAABiwQAAFQAAAC8lX0OqQnmP5sP4SY+m+8/AAAAP2YBAAAAAAAAAYwEAABUAAAA7JFeNO4Z5j+bD+EmPpvvPwAAAD92AQAAAAAAAAGNBAAAVAAAAByOP1ozKuY/k+9jNXuS7z8AAAA/dgEAAAAAAAABjgQAAFQAAABkCBETm0LmP5PvYzV7ku8/AAAAP4UBAAAAAAAAAY8EAABUAAAAwwDTXiVj5j+T72M1e5LvPwAAAD+FAQAAAAAAAAGQBAAAVAAAAPP8s4Rqc+Y/k+9jNXuS7z8AAAA/lQEAAAAAAAABkQQAAFQAAAAj+ZSqr4PmP5PvYzV7ku8/AAAAP5UBAAAAAAAAAZIEAABUAAAAU/V10PST5j+T72M1e5LvPwAAAD+lAQAAAAAAAAGTBAAAVAAAAIPxVvY5pOY/k+9jNXuS7z8AAAA/pQEAAAAAAAABlAQAAFQAAADKayivobzmP5PvYzV7ku8/AAAAP7QBAAAAAAAAAZUEAABUAAAA4ukYQsTE5j+T72M1e5LvPwAAAD+0AQAAAAAAAAGWBAAAVAAAABLm+WcJ1eY/k+9jNXuS7z8AAAA/xAEAAAAAAAABlwQAAFQAAAAqZOr6K93mP5PvYzV7ku8/AAAAP8QBAAAAAAAAAZgEAABUAAAAQuLajU7l5j+T72M1e5LvPwAAAD/UAQAAAAAAAAGZBAAAVAAAAFpgyyBx7eY/k+9jNXuS7z8AAAA/1AEAAAAAAAABmgQAAFQAAABy3ruzk/XmP5PvYzV7ku8/AAAAP38CAAAAAAAAAZsEAABUAAAAct67s5P15j+bD+EmPpvvPwAAAD+PAgAAAAAAAAGcBAAAVAAAAIpcrEa2/eY/mw/hJj6b7z8AAAA/jwIAAAAAAAABnQQAAFQAAACi2pzZ2AXnP5sP4SY+m+8/AAAAP58CAAAAAAAAAZ4EAABUAAAA0NZ9/x0W5z+jL14YAaTvPwAAAD+fAgAAAAAAAAGfBAAAVAAAAADTXiVjJuc/oy9eGAGk7z8AAAA/rgIAAAAAAAABoAQAAFQAAAAwzz9LqDbnP6MvXhgBpO8/AAAAP64CAAAAAAAAAaEEAABUAAAAYMsgce1G5z+jL14YAaTvPwAAAD++AgAAAAAAAAGiBAAAVAAAAJDHAZcyV+c/oy9eGAGk7z8AAAA/vgIAAAAAAAABowQAAFQAAADXQdNPmm/nP6MvXhgBpO8/AAAAP84CAAAAAAAAAaQEAABUAAAAH7ykCAKI5z+jL14YAaTvPwAAAD/OAgAAAAAAAAGlBAAAVAAAAE+4hS5HmOc/rU/bCcSs7z8AAAA/3QIAAAAAAAABpgQAAFQAAAB/tGZUjKjnP61P2wnErO8/AAAAP90CAAAAAAAAAacEAABUAAAAr7BHetG45z+tT9sJxKzvPwAAAD/tAgAAAAAAAAGoBAAAVAAAAN+sKKAWyec/rU/bCcSs7z8AAAA/7QIAAAAAAAABqQQAAFQAAAD2KhkzOdHnP61P2wnErO8/AAAAP/wCAAAAAAAAAaoEAABUAAAADqkJxlvZ5z+tT9sJxKzvPwAAAD8MAwAAAAAAAAGrBAAAVAAAACYn+lh+4ec/rU/bCcSs7z8AAAA/DAMAAAAAAAABrAQAAFQAAAA+perroOnnP61P2wnErO8/AAAAPxsDAAAAAAAAAa0EAABUAAAAViPbfsPx5z+tT9sJxKzvPwAAAD8rAwAAAAAAAAGuBAAAVAAAAIYfvKQIAug/rU/bCcSs7z8AAAA/KwMAAAAAAAABrwQAAFQAAAC2G53KTRLoP61P2wnErO8/AAAAPzsDAAAAAAAAAbAEAABUAAAA5hd+8JIi6D+tT9sJxKzvPwAAAD87AwAAAAAAAAGxBAAAVAAAAP6VboO1Kug/rU/bCcSs7z8AAAA/OwMAAAAAAAABsgQAAFQAAAAtkk+p+jroP61P2wnErO8/AAAAP0oDAAAAAAAAAbMEAABUAAAARRBAPB1D6D+tT9sJxKzvPwAAAD9aAwAAAAAAAAG0BAAAVAAAAHUMIWJiU+g/rU/bCcSs7z8AAAA/WgMAAAAAAAABtQQAAFQAAACNihH1hFvoP61P2wnErO8/AAAAP2kDAAAAAAAAAbYEAABUAAAApQgCiKdj6D+tT9sJxKzvPwAAAD9pAwAAAAAAAAG3BAAAVAAAAKK8hvIayus/x69S3gzH7z8AAAA/AAAAAAAAAAABuAQAAFQAAAC6OneFPdLrP8evUt4Mx+8/AAAAP04AAAAAAAAAAbkEAABUAAAA0rhnGGDa6z/Hr1LeDMfvPwAAAD9eAAAAAAAAAAG6BAAAVAAAAAK1SD6l6us/x69S3gzH7z8AAAA/XgAAAAAAAAABuwQAAFQAAAAwsSlk6vrrP8evUt4Mx+8/AAAAP20AAAAAAAAAAbwEAABUAAAAkanrr3Qb7D/Hr1LeDMfvPwAAAD9tAAAAAAAAAAG9BAAAVAAAAAkgno4hROw/x69S3gzH7z8AAAA/fQAAAAAAAAABvgQAAFQAAACvkjGTE33sP8evUt4Mx+8/AAAAP30AAAAAAAAAAb8EAABUAAAAbYO1Kii+7D/Hr1LeDMfvPwAAAD+MAAAAAAAAAAHABAAAVAAAAEXyKVVfB+0/x69S3gzH7z8AAAA/jAAAAAAAAAABwQQAAFQAAABNXX+l22DtP8evUt4Mx+8/AAAAP5wAAAAAAAAAAcIEAABUAAAAU8jU9Ve67T+/j9XsSb7vPwAAAD+sAAAAAAAAAAHDBAAAVAAAAHOxGtn2G+4/tW9Y+4a17z8AAAA/rAAAAAAAAAABxAQAAFQAAABJII8DLmXuP7VvWPuGte8/AAAAP6wAAAAAAAAAAcUEAABUAAAANw30wIe27j+tT9sJxKzvPwAAAD+7AAAAAAAAAAHGBAAAVAAAAA98aOu+/+4/oy9eGAGk7z8AAAA/uwAAAAAAAAABxwQAAFQAAAD/aM2oGFHvP5sP4SY+m+8/AAAAP8sAAAAAAAAAAcgEAABUAAAAdd9/h8V57z+Lz+ZDuInvPwAAAD/LAAAAAAAAAAHJBAAAVAAAAO1VMmZyou8/ga9pUvWA7z8AAAA/2wAAAAAAAAABygQAAFQAAAAdUhOMt7LvP4GvaVL1gO8/AAAAP+oAAAAAAAAAAcsEAABUAAAAY8zkRB/L7z95j+xgMnjvPwAAAD/qAAAAAAAAAAHMBAAAVAAAAHtK1ddB0+8/eY/sYDJ47z8AAAA/+gAAAAAAAAABzQQAAFQAAADAeCv7HFKDP6QY6i9HpJg/AAAAPwAAAAAAAAAAAc4EAABUAAAAwHgr+xxSgz++GY5fpbyZPwAAAD9uAAAAAAAAAAHPBAAAVAAAAMB4K/scUoM/7hvWvmHtmz8AAAA/fQAAAAAAAAAB0AQAAFQAAADA8gs/eEmBPwYdeu6/BZ0/AAAAP40AAAAAAAAAAdEEAABUAAAAwPILP3hJgT8eHh4eHh6ePwAAAD+NAAAAAAAAAAHSBAAAVAAAAMDyCz94SYE/KBCzPm0noD8AAAA/jQAAAAAAAAAB0wQAAFQAAACg2dgFp4F+P0ARV27LP6E/AAAAP5wAAAAAAAAAAdQEAABUAAAAoNnYBaeBfj9YEvudKViiPwAAAD+cAAAAAAAAAAHVBAAAVAAAAKDZ2AWngX4//RNx5bb8oz8AAAA/rAAAAAAAAAAB1gQAAFQAAACgzZmNXXB6P6EV5yxEoaU/AAAAP7wAAAAAAAAAAdcEAABUAAAAoMFaFRRfdj/TFy+MANKnPwAAAD+8AAAAAAAAAAHYBAAAVAAAAKDBWhUUX3Y/jxpJA+yOqj8AAAA/ywAAAAAAAAAB2QQAAFQAAADAtRudyk1yP2UeB6o1ZK4/AAAAP8sAAAAAAAAAAdoEAABUAAAAwLUbncpNcj/WkHkcqNawPwAAAD/bAAAAAAAAAAHbBAAAVAAAAMC1G53KTXI/CJPBe2QHsz8AAAA/2wAAAAAAAAAB3AQAAFQAAADAtRudyk1yP6yUN8Pxq7Q/AAAAP+sAAAAAAAAAAd0EAABUAAAAwLUbncpNcj+WlpaWlpa2PwAAAD/rAAAAAAAAAAHeBAAAVAAAAMC1G53KTXI/PJgM3iM7uD8AAAA/+gAAAAAAAAAB3wQAAFQAAADAtRudyk1yP2yaVD3ga7o/AAAAP/oAAAAAAAAAAeAEAABUAAAAwLUbncpNcj8SnMqEbRC8PwAAAD8KAQAAAAAAAAHhBAAAVAAAAMC1G53KTXI/cJ1XQONuvT8AAAA/CgEAAAAAAAAB4gQAAFQAAADAtRudyk1yP0KeEuQpQb4/AAAAPxkBAAAAAAAAAeMEAABUAAAAwLUbncpNcj8Un82HcBO/PwAAAD8ZAQAAAAAAAAHkBAAAVAAAAMC1G53KTXI/oJ+fn5+fvz8AAAA/KQEAAAAAAAAB5QQAAFQAAADAtRudyk1yP+ifiCu35b8/AAAAPykBAAAAAAAAAeYEAABUAAAAwLUbncpNcj86UK0h8zjAPwAAAD85AQAAAAAAAAHnBAAAVAAAAMC1G53KTXI/XNCh5/5bwD8AAAA/OQEAAAAAAAAB6AQAAFQAAADAtRudyk1yP4BQlq0Kf8A/AAAAP4cBAAAAAAAAAekEAABUAAAAwLUbncpNcj/GUH85IsXAPwAAAD+HAQAAAAAAAAHqBAAAVAAAAMC1G53KTXI/6dBz/y3owD8AAAA/lgEAAAAAAAAB6wQAAFQAAADAtRudyk1yPy/RXItFLsE/AAAAP5YBAAAAAAAAAewEAABUAAAAwLUbncpNcj910UUXXXTBPwAAAD+mAQAAAAAAAAHtBAAAVAAAAMC1G53KTXI/u9Euo3S6wT8AAAA/tgEAAAAAAAAB7gQAAFQAAADAtRudyk1yP95RI2mA3cE/AAAAP8UBAAAAAAAAAe8EAABUAAAAwLUbncpNcj+70S6jdLrBPwAAAD/MAgAAAAAAAAHwBAAAVAAAADjgUubq3JU/WBL7nSlYoj8AAAA/AAAAAAAAAAAB8QQAAFQAAAA44FLm6tyVP+USzbVY5KI/AAAAP/8AAAAAAAAAAfIEAABUAAAAOOBS5urclT9xE5/Nh3CjPwAAAD8PAQAAAAAAAAHzBAAAVAAAADjgUubq3JU//RNx5bb8oz8AAAA/DwEAAAAAAAAB9AQAAFQAAAA44FLm6tyVPxUVFRUVFaU/AAAAPx4BAAAAAAAAAfUEAABUAAAAOOBS5urclT8uFrlEcy2mPwAAAD8eAQAAAAAAAAH2BAAAVAAAADgdQ4iY2JQ/0xcvjADSpz8AAAA/LgEAAAAAAAAB9wQAAFQAAAA4HUOImNiUP18YAaQvXqg/AAAAPy4BAAAAAAAAAfgEAABUAAAAOB1DiJjYlD+PGkkD7I6qPwAAAD8+AQAAAAAAAAH5BAAAVAAAAEBaMypG1JM/pxvtMkqnqz8AAAA/PgEAAAAAAAAB+gQAAFQAAABAlyPM88+SP00dY3rXS60/AAAAP00BAAAAAAAAAfsEAABUAAAAQJcjzPPPkj/ZHTWSBtitPwAAAD9NAQAAAAAAAAH8BAAAVAAAAECXI8zzz5I/fR+r2ZN8rz8AAAA/XQEAAAAAAAAB/QQAAFQAAABA1BNuocuRP9aQeRyo1rA/AAAAP20BAAAAAAAAAf4EAABUAAAAQNQTbqHLkT8ckWKovxyxPwAAAD9tAQAAAAAAAAH/BAAAVAAAAEDUE26hy5E/qpE0wO6osT8AAAA/fAEAAAAAAAABAAUAAFQAAABA1BNuocuRP/CRHUwG77E/AAAAP3wBAAAAAAAAAQEFAABUAAAAQNQTbqHLkT98ku9jNXuyPwAAAD+MAQAAAAAAAAECBQAAVAAAAEDUE26hy5E/wpLY70zBsj8AAAA/mwEAAAAAAAABAwUAAFQAAABA1BNuocuRPwiTwXtkB7M/AAAAP5sBAAAAAAAAAQQFAABUAAAAQNQTbqHLkT+Uk5OTk5OzPwAAAD+rAQAAAAAAAAEFBQAAVAAAAEDUE26hy5E/2pN8H6vZsz8AAAA/qwEAAAAAAAABBgUAAFQAAABA1BNuocuRP2aUTjfaZbQ/AAAAP6sBAAAAAAAAAQcFAABUAAAAQNQTbqHLkT/ylCBPCfK0PwAAAD+7AQAAAAAAAAEIBQAAVAAAAEDUE26hy5E/xJXb8k/EtT8AAAA/uwEAAAAAAAABCQUAAFQAAABIEQQQT8eQP1CWrQp/ULY/AAAAP8oBAAAAAAAAAQoFAABUAAAASBEEEE/HkD8il2iuxSK3PwAAAD/aAQAAAAAAAAELBQAAVAAAAEgRBBBPx5A/sJc6xvSutz8AAAA/2gEAAAAAAAABDAUAAFQAAABIEQQQT8eQP4KY9Wk7gbg/AAAAP+oBAAAAAAAAAQ0FAABUAAAASBEEEE/HkD8OmceBag25PwAAAD/qAQAAAAAAAAEOBQAAVAAAAEgRBBBPx5A/4JmCJbHfuT8AAAA/+QEAAAAAAAABDwUAAFQAAABIEQQQT8eQPyaaa7HIJbo/AAAAP/kBAAAAAAAAARAFAABUAAAASBEEEE/HkD+ymj3J97G6PwAAAD8JAgAAAAAAAAERBQAAVAAAAEgRBBBPx5A/PpsP4SY+uz8AAAA/CQIAAAAAAAABEgUAAFQAAABIEQQQT8eQP4ab+Gw+hLs/AAAAPxgCAAAAAAAAARMFAABUAAAASBEEEE/HkD/Mm+H4Vcq7PwAAAD8oAgAAAAAAAAEUBQAAVAAAAEgRBBBPx5A/EpzKhG0QvD8AAAA/OAIAAAAAAAABFQUAAFQAAABIEQQQT8eQP1icsxCFVrw/AAAAP1cCAAAAAAAAARYFAABUAAAASBEEEE/HkD/knIUotOK8PwAAAD9XAgAAAAAAAAEXBQAAVAAAAEgRBBBPx5A/Kp1utMsovT8AAAA/ZwIAAAAAAAABGAUAAFQAAABIEQQQT8eQP7adQMz6tL0/AAAAP2cCAAAAAAAAARkFAABUAAAASBEEEE/HkD9CnhLkKUG+PwAAAD+cAgAAAAAAAAEaBQAAVAAAAKCc6GP5hY8/iJ77b0GHvj8AAAA/nAIAAAAAAAABGwUAAFQAAACgnOhj+YWPP9Ce5PtYzb4/AAAAP6wCAAAAAAAAARwFAABUAAAAoJzoY/mFjz9cn7YTiFm/PwAAAD+sAgAAAAAAAAEdBQAAVAAAAKCc6GP5hY8/oJ+fn5+fvz8AAAA/uwIAAAAAAAABHgUAAFQAAACgnOhj+YWPP+ifiCu35b8/AAAAP7sCAAAAAAAAAR8FAABUAAAAoJzoY/mFjz86UK0h8zjAPwAAAD84AwAAAAAAAAEgBQAAVAAAAKCc6GP5hY8/gFCWrQp/wD8AAAA/OAMAAAAAAAABIQUAAFQAAACgnOhj+YWPP6LQinMWosA/AAAAP0gDAAAAAAAAASIFAABUAAAAoJzoY/mFjz/GUH85IsXAPwAAAD9IAwAAAAAAAAEjBQAAVAAAAKCc6GP5hY8/6dBz/y3owD8AAAA/ZwMAAAAAAAAL</ink>
</athena>
</file>

<file path=customXml/item2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kAAAALAAAABwMAAAAAAQAAABAAAAAECUlua0F0b21WMQIAAAAJBAAAAAkFAAAACQYAAAAJBwAAAAkIAAAACQkAAAAJCgAAAAkLAAAACQwAAAANBwUEAAAAC1BlblN0cm9rZVYxBAAAAApBdHRyaWJ1dGVzBVRyYWNlCVN0YXJ0VGltZQRUeXBlBAQABA9QZW5BdHRyaWJ1dGVzVjECAAAACklua1RyYWNlVjECAAAAEAxBY3Rpb25UeXBlVjECAAAAAgAAAAkNAAAACQ4AAAB8EgAAAAAAAAXx////DEFjdGlvblR5cGVWMQEAAAAHdmFsdWVfXwAIAgAAAAAAAAABBQAAAAQAAAAJEAAAAAkRAAAAhRUAAAAAAAAB7v////H///8AAAAAAQYAAAAEAAAACRMAAAAJFAAAAOYXAAAAAAAAAev////x////AAAAAAEHAAAABAAAAAkWAAAACRcAAAAmGgAAAAAAAAHo////8f///wAAAAABCAAAAAQAAAAJGQAAAAkaAAAAdB8AAAAAAAAB5f////H///8AAAAAAQkAAAAEAAAACRwAAAAJHQAAAHEiAAAAAAAAAeL////x////AAAAAAEKAAAABAAAAAkfAAAACSAAAABwQQAAAAAAAAHf////8f///wAAAAABCwAAAAQAAAAJIgAAAAkjAAAAxEoAAAAAAAAB3P////H///8AAAAABQwAAAANQ2xlYXJDYW52YXNWMQIAAAAJU3RhcnRUaW1lBFR5cGUABBAMQWN0aW9uVHlwZVYxAgAAAAIAAACLiQAAAAAAAAHb////8f///wAAAAAFDQAAAA9QZW5BdHRyaWJ1dGVzVjEKAAAAB19jb2xvckEHX2NvbG9yUgdfY29sb3JHB19jb2xvckIKRml0VG9DdXJ2ZQZIZWlnaHQOSWdub3JlUHJlc3N1cmUNSXNIaWdobGlnaHRlcgVTaGFwZQVXaWR0aAAAAAAAAAAABAACAgICAQYBAQxCcnVzaFNoYXBlVjECAAAABgIAAAD/AJ5JAAAAAAAAACJAAAAF2v///wxCcnVzaFNoYXBlVjEBAAAAB3ZhbHVlX18ACAIAAAABAAAAAAAAAAAAIkAFDgAAAApJbmtUcmFjZVYxAwAAAA1MaXN0YDErX2l0ZW1zDExpc3RgMStfc2l6ZQ9MaXN0YDErX3ZlcnNpb24EAAAYU2hhcmVkLklua2luZy5JbmtQb2ludFtdAgAAAAgIAgAAAAknAAAAEAAAABAAAAABEAAAAA0AAAD/AJ5JAAAAAAAAACJAAAAB2P///9r///8BAAAAAAAAAAAAIkABEQAAAA4AAAAJKQAAABQAAAAUAAAAARMAAAANAAAA/wCeSQAAAAAAAAAiQAAAAdb////a////AQAAAAAAAAAAACJAARQAAAAOAAAACSsAAAAPAAAADwAAAAEWAAAADQAAAP8AnkkAAAAAAAAAIkAAAAHU////2v///wEAAAAAAAAAAAAiQAEXAAAADgAAAAktAAAAOgAAADoAAAABGQAAAA0AAAD/AJ5JAAAAAAAAACJAAAAB0v///9r///8BAAAAAAAAAAAAIkABGgAAAA4AAAAJLwAAADgAAAA4AAAAARwAAAANAAAA/wCeSQAAAAAAAAAiQAAAAdD////a////AQAAAAAAAAAAACJAAR0AAAAOAAAACTEAAAANAAAADQAAAAEfAAAADQAAAP8AnkkAAAAAAAAAIkAAAAHO////2v///wEAAAAAAAAAAAAiQAEgAAAADgAAAAkzAAAAtwAAALcAAAABIgAAAA0AAAD/AJ5JAAAAAAAAACJAAAABzP///9r///8BAAAAAAAAAAAAIkABIwAAAA4AAAAJNQAAAIgAAACIAAAABycAAAAAAQAAABAAAAAECklua1BvaW50VjECAAAACTYAAAAJNwAAAAk4AAAACTkAAAAJOgAAAAk7AAAACTwAAAAJPQAAAAk+AAAACT8AAAAJQAAAAAlBAAAACUIAAAAJQwAAAAlEAAAACUUAAAAHKQAAAAABAAAAIAAAAAQKSW5rUG9pbnRWMQIAAAAJRgAAAAlHAAAACUgAAAAJSQAAAAlKAAAACUsAAAAJTAAAAAlNAAAACU4AAAAJTwAAAAlQAAAACVEAAAAJUgAAAAlTAAAACVQAAAAJVQAAAAlWAAAACVcAAAAJWAAAAAlZAAAADQwHKwAAAAABAAAAEAAAAAQKSW5rUG9pbnRWMQIAAAAJWgAAAAlbAAAACVwAAAAJXQAAAAleAAAACV8AAAAJYAAAAAlhAAAACWIAAAAJYwAAAAlkAAAACWUAAAAJZgAAAAlnAAAACWgAAAAKBy0AAAAAAQAAAEAAAAAECklua1BvaW50VjEC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NBgcvAAAAAAEAAABAAAAABApJbmtQb2ludFYxA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NCAcxAAAAAAEAAAAQAAAABApJbmtQb2ludFYxAgAAAAnbAAAACdwAAAAJ3QAAAAneAAAACd8AAAAJ4AAAAAnhAAAACeIAAAAJ4wAAAAnkAAAACeUAAAAJ5gAAAAnnAAAADQMHMwAAAAABAAAAAAEAAAQKSW5rUG9pbnRWMQI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NSQc1AAAAAAEAAAAAAQAABApJbmtQb2ludFYxAgA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DXgFNgAAAApJbmtQb2ludFYxBAAAAAFYAVkOUHJlc3N1cmVGYWN0b3IJVGltZVN0YW1wAAAAAAYGCxACAAAAgAL/mfXQgj8AQdn7mhC0PwAAAD8AAAAAAAAAAAE3AAAANgAAAIAC/5n10II/MFdJo9pytT8AAAA/fQAAAAAAAAABOAAAADYAAACAAv+Z9dCCP5CZmZmZmbk/AAAAP30AAAAAAAAAATkAAAA2AAAAgAL/mfXQgj/QxXnoGF68PwAAAD99AAAAAAAAAAE6AAAANgAAAIAC/5n10II/IARl72tCwD8AAAA/jAAAAAAAAAABOwAAADYAAACAAv+Z9dCCP2gwRT7rBsM/AAAAP4wAAAAAAAAAATwAAAA2AAAAgAL/mfXQgj+4XCWNasvFPwAAAD+cAAAAAAAAAAE9AAAANgAAAIAC/5n10II/IJ91gynyyT8AAAA/rAAAAAAAAAABPgAAADYAAACAAv+Z9dCCP1jAnf6IBcw/AAAAP6wAAAAAAAAAAT8AAAA2AAAA8KPxOOnVgD+Q4cV56BjOPwAAAD+7AAAAAAAAAAFAAAAANgAAAKCKyK+5tX0/YAF3+iMW0D8AAAA/uwAAAAAAAAABQQAAADYAAACAza3toL95P3QML85Dx9A/AAAAP8sAAAAAAAAAAUIAAAA2AAAAgM2t7aC/eT/8EQu40x/RPwAAAD/LAAAAAAAAAAFDAAAANgAAAGAQkyuIyXU/DB3Di/PQ0T8AAAA/2wAAAAAAAAABRAAAADYAAABAU3hpb9NxPwwdw4vz0NE/AAAAP9sAAAAAAAAAAUUAAAA2AAAAQFN4aW/TcT+YIp91gynSPwAAAD/qAAAAAAAAAAFGAAAANgAAAJDG46RXQ5g/ANzpj1jAvT8AAAA/AAAAAAAAAAABRwAAADYAAACQxuOkV0OYPyAEZe9rQsA/AAAAP04AAAAAAAAAAUgAAAA2AAAAkMbjpFdDmD9IGtWWq6TBPwAAAD9eAAAAAAAAAAFJAAAANgAAAJDG46RXQ5g/aDBFPusGwz8AAAA/XgAAAAAAAAABSgAAADYAAACQxuOkV0OYP6BRbblKGsU/AAAAP20AAAAAAAAAAUsAAAA2AAAAkMbjpFdDmD/YcpU0qi3HPwAAAD9tAAAAAAAAAAFMAAAANgAAAJDG46RXQ5g/AIkF3OmPyD8AAAA/fQAAAAAAAAABTQAAADYAAACQxuOkV0OYP0i15SppVMs/AAAAP30AAAAAAAAAAU4AAAA2AAAAkMbjpFdDmD941g2myGfNPwAAAD+NAAAAAAAAAAFPAAAANgAAAOB1atXdQJk/6AZT5LNu0D8AAAA/jQAAAAAAAAABUAAAADYAAAAgJfEFZD6aPwwdw4vz0NE/AAAAP5wAAAAAAAAAAVEAAAA2AAAAICXxBWQ+mj+oLVdJo9rSPwAAAD+cAAAAAAAAAAFSAAAANgAAACAl8QVkPpo/vDgPHcOL0z8AAAA/rAAAAAAAAAABUwAAADYAAABw1Hc26jubP1RJo9pyldQ/AAAAP6wAAAAAAAAAAVQAAAA2AAAAcNR3Nuo7mz/gTn/EAu7UPwAAAD+8AAAAAAAAAAFVAAAANgAAAMCD/mZwOZw/9Fk3mCKf1T8AAAA/vAAAAAAAAAABVgAAADYAAADAg/5mcDmcP3hfE4Ky99U/AAAAP8sAAAAAAAAAAVcAAAA2AAAAADOFl/Y2nT94XxOCsvfVPwAAAD/qAAAAAAAAAAFYAAAANgAAAAAzhZf2Np0/9Fk3mCKf1T8AAAA/KQEAAAAAAAABWQAAADYAAAAAM4WX9jadP+BOf8QC7tQ/AAAAPzgBAAAAAAAAAVoAAAA2AAAAsL8ZXA7Hhj9gy1XSqLbMPwAAAD8AAAAAAAAAAAFbAAAANgAAAGDbQX8zuIw/YMtV0qi2zD8AAAA/TgAAAAAAAAABXAAAADYAAAAgWkKyuE+TP3jWDabIZ80/AAAAP14AAAAAAAAAAV0AAAA2AAAAAGjWQ0tIlj+Q4cV56BjOPwAAAD9eAAAAAAAAAAFeAAAANgAAAJDG46RXQ5g/oOx9TQjKzj8AAAA/bQAAAAAAAAABXwAAADYAAAAgJfEFZD6aP6DsfU0Iys4/AAAAP20AAAAAAAAAAWAAAAA2AAAAcNR3Nuo7mz+g7H1NCMrOPwAAAD99AAAAAAAAAAFhAAAANgAAAMCD/mZwOZw/oOx9TQjKzj8AAAA/jQAAAAAAAAABYgAAADYAAAAAM4WX9jadP6DsfU0Iys4/AAAAP7kAAAAAAAAAAWMAAAA2AAAAUOILyHw0nj+g7H1NCMrOPwAAAD+5AAAAAAAAAAFkAAAANgAAAJiRkvgCMp8/oOx9TQjKzj8AAAA/yQAAAAAAAAABZQAAADYAAAAU+M+sh5agP6DsfU0Iys4/AAAAP8kAAAAAAAAAAWYAAAA2AAAAvE8TxUoVoT+Q4cV56BjOPwAAAD/ZAAAAAAAAAAFnAAAANgAAAFynVt0NlKE/eNYNpshnzT8AAAA/2QAAAAAAAAABaAAAADYAAAAE/5n10BKiP2DLVdKotsw/AAAAP/gAAAAAAAAAAWkAAAA2AAAA9AVkPhqPoz9EPusGU+TTPwAAAD8AAAAAAAAAAAFqAAAANgAAAJhdp1bdDaQ/0EPH8OI81D8AAAA/AAAAAAAAAAABawAAADYAAAA8tepuoIykP9BDx/DiPNQ/AAAAP+UAAAAAAAAAAWwAAAA2AAAA4Awuh2MLpT+8OA8dw4vTPwAAAD/1AAAAAAAAAAFtAAAANgAAAOAMLodjC6U/qC1XSaPa0j8AAAA/9QAAAAAAAAABbgAAADYAAACIZHGfJoqlP5gin3WDKdI/AAAAPwUBAAAAAAAAAW8AAAA2AAAAiGRxnyaKpT/8EQu40x/RPwAAAD8FAQAAAAAAAAFwAAAANgAAAIhkcZ8miqU/YAF3+iMW0D8AAAA/FAEAAAAAAAABcQAAADYAAAAovLS36QimP3jWDabIZ80/AAAAPxQBAAAAAAAAAXIAAAA2AAAA0BP4z6yHpj8wqi1XSaPKPwAAAD8kAQAAAAAAAAFzAAAANgAAAHhrO+hvBqc/2HKVNKotxz8AAAA/JAEAAAAAAAABdAAAADYAAAAYw34AM4WnP5BGteUqacQ/AAAAPzMBAAAAAAAAAXUAAAA2AAAAGMN+ADOFpz8gBGXva0LAPwAAAD8zAQAAAAAAAAF2AAAANgAAAMAawhj2A6g/wK8JQdn7uj8AAAA/QwEAAAAAAAABdwAAADYAAADAGsIY9gOoPzBXSaPacrU/AAAAP0MBAAAAAAAAAXgAAAA2AAAAYHIFMbmCqD/gKmlUW66yPwAAAD9TAQAAAAAAAAF5AAAANgAAAGByBTG5gqg/wBT5rBtMsT8AAAA/UwEAAAAAAAABegAAADYAAABgcgUxuYKoP+DQMbw4D60/AAAAP2IBAAAAAAAAAXsAAAA2AAAACMpISXwBqT+gpFFtuUqqPwAAAD9iAQAAAAAAAAF8AAAANgAAAAjKSEl8Aak/YHhxHjqGpz8AAAA/cgEAAAAAAAABfQAAADYAAAAIykhJfAGpPwBMkc+6waQ/AAAAP5EBAAAAAAAAAX4AAAA2AAAArCGMYT+AqT8ATJHPusGkPwAAAD+hAQAAAAAAAAF/AAAANgAAAKwhjGE/gKk/wB+xgDv9oT8AAAA/sAEAAAAAAAABgAAAADYAAABQec95Av+pPwDnoWN4cZ4/AAAAP9ABAAAAAAAAAYEAAAA2AAAA+NASksV9qj8A56FjeHGePwAAAD/fAQAAAAAAAAGCAAAANgAAAJwoVqqI/Ko/AOehY3hxnj8AAAA/7wEAAAAAAAABgwAAADYAAADk19zaDvqrPwDnoWN4cZ4/AAAAP+8BAAAAAAAAAYQAAAA2AAAAjC8g89F4rD+AjuHFeeiYPwAAAD//AQAAAAAAAAGFAAAANgAAACyHYwuV96w/gI7hxXnomD8AAAA//wEAAAAAAAABhgAAADYAAADU3qYjWHatP4CO4cV56Jg/AAAAPw4CAAAAAAAAAYcAAAA2AAAAfDbqOxv1rT+AjuHFeeiYPwAAAD8eAgAAAAAAAAGIAAAANgAAAHw26jsb9a0/wB+xgDv9oT8AAAA/hgIAAAAAAAABiQAAADYAAAB8Nuo7G/WtPwBMkc+6waQ/AAAAP4YCAAAAAAAAAYoAAAA2AAAAHI4tVN5zrj+gpFFtuUqqPwAAAD+WAgAAAAAAAAGLAAAANgAAAByOLVTec64/IP0RC7jTrz8AAAA/lgIAAAAAAAABjAAAADYAAAAcji1U3nOuP8AU+awbTLE/AAAAP6UCAAAAAAAAAY0AAAA2AAAAHI4tVN5zrj8AQdn7mhC0PwAAAD+lAgAAAAAAAAGOAAAANgAAAByOLVTec64/MFdJo9pytT8AAAA/tQIAAAAAAAABjwAAADYAAAAcji1U3nOuP3CDKfJZN7g/AAAAP7UCAAAAAAAAAZAAAAA2AAAAHI4tVN5zrj/ArwlB2fu6PwAAAD/FAgAAAAAAAAGRAAAANgAAAByOLVTec64/0MV56BhevD8AAAA/1AIAAAAAAAABkgAAADYAAAB8Nuo7G/WtP9DFeegYXrw/AAAAP9QCAAAAAAAAAZMAAAA2AAAAfDbqOxv1rT8A3OmPWMC9PwAAAD/kAgAAAAAAAAGUAAAANgAAANTepiNYdq0/ANzpj1jAvT8AAAA/5AIAAAAAAAABlQAAADYAAAAsh2MLlfesPwDc6Y9YwL0/AAAAPwMDAAAAAAAAAZYAAAA2AAAAjC8g89F4rD8A3OmPWMC9PwAAAD8DAwAAAAAAAAGXAAAANgAAAECAmcJLe6s/ANzpj1jAvT8AAAA/IgMAAAAAAAABmAAAADYAAACcKFaqiPyqPwDc6Y9YwL0/AAAAPyIDAAAAAAAAAZkAAAA2AAAAUHnPeQL/qT8A3OmPWMC9PwAAAD8yAwAAAAAAAAGaAAAANgAAAAjKSEl8Aak/ANzpj1jAvT8AAAA/MgMAAAAAAAABmwAAADYAAADAGsIY9gOoPyDyWTeYIr8/AAAAP0IDAAAAAAAAAZwAAAA2AAAAGMN+ADOFpz8g8lk3mCK/PwAAAD9CAwAAAAAAAAGdAAAANgAAAHhrO+hvBqc/IPJZN5givz8AAAA/UQMAAAAAAAABngAAADYAAADQE/jPrIemPyAEZe9rQsA/AAAAP1EDAAAAAAAAAZ8AAAA2AAAAiGRxnyaKpT8gBGXva0LAPwAAAD+fAwAAAAAAAAGgAAAANgAAAOAMLodjC6U/IARl72tCwD8AAAA/nwMAAAAAAAABoQAAADYAAADgDC6HYwulPzgPHcOL88A/AAAAP68DAAAAAAAAAaIAAAA2AAAA4Awuh2MLpT9IGtWWq6TBPwAAAD+vAwAAAAAAAAGjAAAANgAAAAz7AcwUXro/ANzpj1jAvT8AAAA/AAAAAAAAAAABpAAAADYAAAA8T+A/sx66PwDc6Y9YwL0/AAAAPw8AAAAAAAAAAaUAAAA2AAAAPE/gP7Meuj/QxXnoGF68PwAAAD8PAAAAAAAAAAGmAAAANgAAAGijvrNR37k/0MV56BhevD8AAAA/DwAAAAAAAAABpwAAADYAAACU95wn8J+5P9DFeegYXrw/AAAAPx8AAAAAAAAAAagAAAA2AAAAxEt7m45guT/QxXnoGF68PwAAAD8fAAAAAAAAAAGpAAAANgAAAPCfWQ8tIbk/0MV56BhevD8AAAA/LwAAAAAAAAABqgAAADYAAAAe9DeDy+G4P9DFeegYXrw/AAAAPy8AAAAAAAAAAasAAAA2AAAATEgW92miuD/QxXnoGF68PwAAAD8+AAAAAAAAAAGsAAAANgAAAKbw0t6mI7g/0MV56BhevD8AAAA/PgAAAAAAAAABrQAAADYAAADWRLFSReS3P9DFeegYXrw/AAAAP04AAAAAAAAAAa4AAAA2AAAALu1tOoJltz/QxXnoGF68PwAAAD9OAAAAAAAAAAGvAAAANgAAAF5BTK4gJrc/0MV56BhevD8AAAA/XgAAAAAAAAABsAAAADYAAACKlSoiv+a2P9DFeegYXrw/AAAAP14AAAAAAAAAAbEAAAA2AAAAuOkIll2ntj8A3OmPWMC9PwAAAD9tAAAAAAAAAAGyAAAANgAAAOY95wn8Z7Y/ANzpj1jAvT8AAAA/bQAAAAAAAAABswAAADYAAAAUksV9mii2PyDyWTeYIr8/AAAAP30AAAAAAAAAAbQAAAA2AAAAcDqCZdeptT8gBGXva0LAPwAAAD99AAAAAAAAAAG1AAAANgAAAJyOYNl1arU/OA8dw4vzwD8AAAA/jAAAAAAAAAABtgAAADYAAADI4j5NFCu1PzgPHcOL88A/AAAAP5wAAAAAAAAAAbcAAAA2AAAAyOI+TRQrtT9IGtWWq6TBPwAAAD+cAAAAAAAAAAG4AAAANgAAAPg2HcGy67Q/WCWNastVwj8AAAA/rAAAAAAAAAABuQAAADYAAAAki/s0Uay0P2gwRT7rBsM/AAAAP7sAAAAAAAAAAboAAAA2AAAAUt/ZqO9stD94O/0RC7jDPwAAAD+7AAAAAAAAAAG7AAAANgAAAFLf2ajvbLQ/kEa15SppxD8AAAA/ywAAAAAAAAABvAAAADYAAACuh5aQLO6zP7hcJY1qy8U/AAAAP8sAAAAAAAAAAb0AAAA2AAAAroeWkCzusz/AZ91ginzGPwAAAD/bAAAAAAAAAAG+AAAANgAAANrbdATLrrM/2HKVNKotxz8AAAA/2wAAAAAAAAABvwAAADYAAADa23QEy66zP+h9TQjK3sc/AAAAP+oAAAAAAAAAAcAAAAA2AAAA2tt0BMuusz8AiQXc6Y/IPwAAAD/qAAAAAAAAAAHBAAAANgAAANrbdATLrrM/EJS9rwlByT8AAAA/+gAAAAAAAAABwgAAADYAAADa23QEy66zPzCqLVdJo8o/AAAAPwkBAAAAAAAAAcMAAAA2AAAA2tt0BMuusz9IteUqaVTLPwAAAD8JAQAAAAAAAAHEAAAANgAAANrbdATLrrM/YMtV0qi2zD8AAAA/CQEAAAAAAAABxQAAADYAAADa23QEy66zP3jWDabIZ80/AAAAPxkBAAAAAAAAAcYAAAA2AAAA2tt0BMuusz+g7H1NCMrOPwAAAD8ZAQAAAAAAAAHHAAAANgAAAK6HlpAs7rM/uPc1ISh7zz8AAAA/KQEAAAAAAAAByAAAADYAAACuh5aQLO6zP2ABd/ojFtA/AAAAPzgBAAAAAAAAAckAAAA2AAAAgDO4HI4ttD90DC/OQ8fQPwAAAD84AQAAAAAAAAHKAAAANgAAAFLf2ajvbLQ//BELuNMf0T8AAAA/SAEAAAAAAAABywAAADYAAABS39mo72y0P4QX56FjeNE/AAAAP0gBAAAAAAAAAcwAAAA2AAAAJIv7NFGstD8MHcOL89DRPwAAAD9YAQAAAAAAAAHNAAAANgAAACSL+zRRrLQ/ICh7XxOC0j8AAAA/WAEAAAAAAAABzgAAADYAAAD4Nh3Bsuu0P6gtV0mj2tI/AAAAP2cBAAAAAAAAAc8AAAA2AAAAyOI+TRQrtT8wMzMzMzPTPwAAAD9nAQAAAAAAAAHQAAAANgAAAJyOYNl1arU/RD7rBlPk0z8AAAA/dwEAAAAAAAAB0QAAADYAAABwOoJl16m1P9BDx/DiPNQ/AAAAP3cBAAAAAAAAAdIAAAA2AAAAQOaj8TjptT/QQ8fw4jzUPwAAAD+GAQAAAAAAAAHTAAAANgAAABSSxX2aKLY/VEmj2nKV1D8AAAA/lgEAAAAAAAAB1AAAADYAAADmPecJ/Ge2P1RJo9pyldQ/AAAAP6YBAAAAAAAAAdUAAAA2AAAAuOkIll2ntj9USaPacpXUPwAAAD+1AQAAAAAAAAHWAAAANgAAAIqVKiK/5rY/VEmj2nKV1D8AAAA/tQEAAAAAAAAB1wAAADYAAABeQUyuICa3P1RJo9pyldQ/AAAAP7UBAAAAAAAAAdgAAAA2AAAALu1tOoJltz9USaPacpXUPwAAAD/FAQAAAAAAAAHZAAAANgAAAAKZj8bjpLc/VEmj2nKV1D8AAAA/1QEAAAAAAAAB2gAAADYAAADWRLFSReS3P1RJo9pyldQ/AAAAP+QBAAAAAAAAAdsAAAA2AAAAoFkPLSFZvD/oBlPks27QPwAAAD8AAAAAAAAAAAHcAAAANgAAAHQFMbmCmLw/6AZT5LNu0D8AAAA/TwAAAAAAAAAB3QAAADYAAABEsVJF5Ne8P+gGU+SzbtA/AAAAP1wAAAAAAAAAAd4AAAA2AAAA6AiWXadWvT/oBlPks27QPwAAAD9rAAAAAAAAAAHfAAAANgAAAJBg2XVq1b0/6AZT5LNu0D8AAAA/ewAAAAAAAAAB4AAAADYAAAAIZD4aj5O+P+gGU+SzbtA/AAAAP3sAAAAAAAAAAeEAAAA2AAAAgGejvrNRvz/oBlPks27QPwAAAD+KAAAAAAAAAAHiAAAANgAAAE7hpb1NR8A/6AZT5LNu0D8AAAA/igAAAAAAAAAB4wAAADYAAADyOOnVEMbAP+gGU+SzbtA/AAAAP5oAAAAAAAAAAeQAAAA2AAAArrobKCMlwT9gAXf6IxbQPwAAAD+aAAAAAAAAAAHlAAAANgAAAFISX0Dmo8E/YAF3+iMW0D8AAAA/qgAAAAAAAAAB5gAAADYAAAAOlJGS+ALCP7j3NSEoe88/AAAAP6oAAAAAAAAAAecAAAA2AAAA+GmiWKkiwj+49zUhKHvPPwAAAD+5AAAAAAAAAAHoAAAANgAAAOSkV0MYw+Y/VtKotlwl7T8AAAA/AAAAAAAAAAAB6QAAADYAAABe2tt0BMvmPxrVlqukUe0/AAAAP1sAAAAAAAAAAeoAAAA2AAAA2g9gpvDS5j8a1ZarpFHtPwAAAD9rAAAAAAAAAAHrAAAANgAAAEiw7Dq16uY/GtWWq6RR7T8AAAA/awAAAAAAAAAB7AAAADYAAAC2UHnPeQLnPxrVlqukUe0/AAAAP3oAAAAAAAAAAe0AAAA2AAAAoCaKlSoi5z/e14Sg7H3tPwAAAD96AAAAAAAAAAHuAAAANgAAAPicJ/CfWec/at1ginzW7T8AAAA/igAAAAAAAAAB7wAAADYAAABGfs2t7aDnPy7gTn/EAu4/AAAAP4oAAAAAAAAAAfAAAAA2AAAAhsp7zhP45z/u4jx0DC/uPwAAAD+aAAAAAAAAAAHxAAAANgAAALyBMlISX+g/eugYXpyH7j8AAAA/mgAAAAAAAAAB8gAAADYAAADmo/E46dXoPz7rBlPks+4/AAAAP6kAAAAAAAAAAfMAAAA2AAAAgGY9tIRk6T8C7vRHLODuPwAAAD+pAAAAAAAAAAH0AAAANgAAACa+gMxH4+k/Au70Ryzg7j8AAAA/uQAAAAAAAAAB9QAAADYAAAC+gMxH43HqP8bw4jx0DO8/AAAAP7kAAAAAAAAAAfYAAAA2AAAA3g2UkZL46j/G8OI8dAzvPwAAAD/JAAAAAAAAAAH3AAAANgAAAPyaW9tBf+s/ivPQMbw47z8AAAA/2AAAAAAAAAAB+AAAADYAAAAovRrCGPbrP4rz0DG8OO8/AAAAP9gAAAAAAAAAAfkAAAA2AAAAXnTRRRdd7D+K89AxvDjvPwAAAD/YAAAAAAAAAAH6AAAANgAAAJ7Af2Y9tOw/ivPQMbw47z8AAAA/6AAAAAAAAAAB+wAAADYAAADsoSUki/vsP8bw4jx0DO8/AAAAP/cAAAAAAAAAAfwAAAA2AAAAvk1HsOw67T8+6wZT5LPuPwAAAD/3AAAAAAAAAAH9AAAANgAAAJD5aDxOeu0/tuUqaVRb7j8AAAA/9wAAAAAAAAAB/gAAADYAAAD0BP4z66HtP7blKmlUW+4/AAAAPwcBAAAAAAAAAf8AAAA2AAAA3NoO+pvB7T8u4E5/xALuPwAAAD8XAQAAAAAAAAEAAQAANgAAAMawH8BM4e0/LuBOf8QC7j8AAAA/FwEAAAAAAAABAQEAADYAAAA0UaxUEfntPy7gTn/EAu4/AAAAPyYBAAAAAAAAAQIBAAA2AAAAKry0t+kI7j9q3WCKfNbtPwAAAD8mAQAAAAAAAAEDAQAANgAAAB4nvRrCGO4/at1ginzW7T8AAAA/NgEAAAAAAAABBAEAADYAAAASksV9mijuP2rdYIp81u0/AAAAPzYBAAAAAAAAAQUBAAA2AAAACP3N4HI47j9q3WCKfNbtPwAAAD9GAQAAAAAAAAEGAQAANgAAAIIyUhJfQO4/at1ginzW7T8AAAA/RgEAAAAAAAABBwEAADYAAAD8Z9ZDS0juP2rdYIp81u0/AAAAP1UBAAAAAAAAAQgBAAA2AAAAeJ1adTdQ7j9q3WCKfNbtPwAAAD9VAQAAAAAAAAEJAQAANgAAAPDS3qYjWO4/at1ginzW7T8AAAA/ZQEAAAAAAAABCgEAADYAAABqCGPYD2DuP2rdYIp81u0/AAAAP2UBAAAAAAAAAQsBAAA2AAAA5j3nCfxn7j9q3WCKfNbtPwAAAD90AQAAAAAAAAEMAQAANgAAANqo72zUd+4/at1ginzW7T8AAAA/dAEAAAAAAAABDQEAADYAAADOE/jPrIfuP2rdYIp81u0/AAAAP4QBAAAAAAAAAQ4BAAA2AAAASkl8AZmP7j9q3WCKfNbtPwAAAD+UAQAAAAAAAAEPAQAANgAAALjpCJZdp+4/at1ginzW7T8AAAA/lAEAAAAAAAABEAEAADYAAACsVBH5NbfuP2rdYIp81u0/AAAAP6MBAAAAAAAAAREBAAA2AAAAoL8ZXA7H7j9q3WCKfNbtPwAAAD+jAQAAAAAAAAESAQAANgAAABBgpvDS3u4/at1ginzW7T8AAAA/swEAAAAAAAABEwEAADYAAAAEy65Tq+7uP2rdYIp81u0/AAAAP7MBAAAAAAAAARQBAAA2AAAAdGs76G8G7z9q3WCKfNbtPwAAAD/DAQAAAAAAAAEVAQAANgAAAOILyHw0Hu8/at1ginzW7T8AAAA/wwEAAAAAAAABFgEAADYAAADWdtDfDC7vP2rdYIp81u0/AAAAP9IBAAAAAAAAARcBAAA2AAAAzOHYQuU97z9q3WCKfNbtPwAAAD/SAQAAAAAAAAEYAQAANgAAAEYXXXTRRe8/at1ginzW7T8AAAA/QAIAAAAAAAABGQEAADYAAADATOGlvU3vP6LacpU0qu0/AAAAP08CAAAAAAAAARoBAAA2AAAAtrfpCJZd7z8a1ZarpFHtPwAAAD9PAgAAAAAAAAEbAQAANgAAAKgi8mtube8/Bsre14Sg7D8AAAA/XwIAAAAAAAABHAEAADYAAAAYw34AM4XvP/a+JgRl7+s/AAAAP18CAAAAAAAAAR0BAAA2AAAAiGMLlfec7z8esYA7/RHrPwAAAD9uAgAAAAAAAAEeAQAANgAAAHzOE/jPrO8/0qi2XCWN6j8AAAA/bgIAAAAAAAABHwEAADYAAABwORxbqLzvP8Kd/ogF3Ok/AAAAP34CAAAAAAAAASABAAA2AAAA7G6gjJTE7z90lTSqLVfpPwAAAD9+AgAAAAAAAAEhAQAANgAAAN7ZqO9s1O8/JI1qy1XS6D8AAAA/jgIAAAAAAAABIgEAADYAAABaDy0hWdzvP5yHjuHFeeg/AAAAP44CAAAAAAAAASMBAAA2AAAAWg8tIVnc7z/YhKDsfU3oPwAAAD+dAgAAAAAAAAEkAQAANgAAAFoPLSFZ3O8/Tn/EAu705z8AAAA/nQIAAAAAAAABJQEAADYAAABaDy0hWdzvPwB3+iMWcOc/AAAAP60CAAAAAAAAASYBAAA2AAAAWg8tIVnc7z+0bjBFPuvmPwAAAD+tAgAAAAAAAAEnAQAANgAAAFoPLSFZ3O8/omN4cR465j8AAAA/vQIAAAAAAAABKAEAADYAAABaDy0hWdzvP8xV0qi2XOU/AAAAP70CAAAAAAAAASkBAAA2AAAAWg8tIVnc7z+6ShrVlqvkPwAAAD/MAgAAAAAAAAEqAQAANgAAAFoPLSFZ3O8/WDeYIp914z8AAAA/zAIAAAAAAAABKwEAADYAAABaDy0hWdzvP8AmBGXva+I/AAAAP9wCAAAAAAAAASwBAAA2AAAAZKQkvoDM7z9eE4Ky9zXhPwAAAD/cAgAAAAAAAAEtAQAANgAAAHA5HFuovO8/dPojFnCn3z8AAAA/6wIAAAAAAAABLgEAADYAAAAMLodjC5XvP7jTH7GAO90/AAAAP+sCAAAAAAAAAS8BAAA2AAAAJFh2nVp17z9spz9iAXfaPwAAAD/7AgAAAAAAAAEwAQAANgAAAMBM4aW9Te8/sIA7/REL2D8AAAA/CwMAAAAAAAABMQEAADYAAADiC8h8NB7vP3hfE4Ky99U/AAAAPwsDAAAAAAAAATIBAAA2AAAAgAAzhZf27j/QQ8fw4jzUPwAAAD8LAwAAAAAAAAEzAQAANgAAAJYqIr/m1u4/ICh7XxOC0j8AAAA/GgMAAAAAAAABNAEAADYAAACsVBH5NbfuP4QX56FjeNE/AAAAPyoDAAAAAAAAATUBAAA2AAAAPrSEZHGf7j/oBlPks27QPwAAAD8qAwAAAAAAAAE2AQAANgAAANqo72zUd+4/oOx9TQjKzj8AAAA/OgMAAAAAAAABNwEAADYAAABqCGPYD2DuP3jWDabIZ80/AAAAPzoDAAAAAAAAATgBAAA2AAAA/GfWQ0tI7j9gy1XSqLbMPwAAAD9JAwAAAAAAAAE5AQAANgAAABKSxX2aKO4/SLXlKmlUyz8AAAA/SQMAAAAAAAABOgEAADYAAAAqvLS36QjuPzCqLVdJo8o/AAAAP1kDAAAAAAAAATsBAAA2AAAATHubjmDZ7T8gn3WDKfLJPwAAAD9ZAwAAAAAAAAE8AQAANgAAAG46gmXXqe0/AIkF3OmPyD8AAAA/aAMAAAAAAAABPQEAADYAAACcjmDZdWrtP+h9TQjK3sc/AAAAP2gDAAAAAAAAAT4BAAA2AAAAWkKyuE8T7T/YcpU0qi3HPwAAAD94AwAAAAAAAAE/AQAANgAAABr2A5gpvOw/wGfdYIp8xj8AAAA/eAMAAAAAAAABQAEAADYAAADYqVV3A2XsP7hcJY1qy8U/AAAAP4gDAAAAAAAAAUEBAAA2AAAAisivubUd7D+gUW25ShrFPwAAAD+IAwAAAAAAAAFCAQAANgAAALgcji1U3us/oFFtuUoaxT8AAAA/lwMAAAAAAAABQwEAADYAAADmcGyh8p7rP6BRbblKGsU/AAAAP5cDAAAAAAAAAUQBAAA2AAAAgmXXqVV36z+gUW25ShrFPwAAAD+nAwAAAAAAAAFFAQAANgAAAKYkvoDMR+s/oFFtuUoaxT8AAAA/pwMAAAAAAAABRgEAADYAAAC8Tq26GyjrP6BRbblKGsU/AAAAP7cDAAAAAAAAAUcBAAA2AAAATK4gJlcQ6z+gUW25ShrFPwAAAD+3AwAAAAAAAAFIAQAANgAAANJ4nPRqCOs/kEa15SppxD8AAAA/xgMAAAAAAAABSQEAADYAAADeDZSRkvjqP5BGteUqacQ/AAAAP8YDAAAAAAAAAUoBAAA2AAAA6qKLLrro6j+QRrXlKmnEPwAAAD/WAwAAAAAAAAFLAQAANgAAAHBtB/3N4Oo/kEa15SppxD8AAAA/1gMAAAAAAAABTAEAADYAAAB6Av+Z9dDqP5BGteUqacQ/AAAAP+UDAAAAAAAAAU0BAAA2AAAAAM16aAnJ6j+QRrXlKmnEPwAAAD/lAwAAAAAAAAFOAQAANgAAAJAs7tNEseo/kEa15SppxD8AAAA/9QMAAAAAAAABTwEAADYAAAAijGE/gJnqP5BGteUqacQ/AAAAP/UDAAAAAAAAAVABAAA2AAAAvoDMR+Nx6j+QRrXlKmnEPwAAAD8FBAAAAAAAAAFRAQAANgAAANSqu4EyUuo/kEa15SppxD8AAAA/BQQAAAAAAAABUgEAADYAAAB+NB4nvRrqP5BGteUqacQ/AAAAPxQEAAAAAAAAAVMBAAA2AAAArIj8mlvb6T+gUW25ShrFPwAAAD8UBAAAAAAAAAFUAQAANgAAAMxH43HSq+k/uFwljWrLxT8AAAA/JAQAAAAAAAABVQEAADYAAAB20UUXXXTpP8Bn3WCKfMY/AAAAPyQEAAAAAAAAAVYBAAA2AAAAEsawH8BM6T/YcpU0qi3HPwAAAD80BAAAAAAAAAFXAQAANgAAAK66GygjJek/2HKVNKotxz8AAAA/NAQAAAAAAAABWAEAADYAAAC6TxPFShXpP9hylTSqLcc/AAAAP0MEAAAAAAAAAVkBAAA2AAAAxOQKYnIF6T/YcpU0qi3HPwAAAD9DBAAAAAAAAAFaAQAANgAAAEqvhjCG/eg/6H1NCMrexz8AAAA/UwQAAAAAAAABWwEAADYAAADQeQL/mfXoP+h9TQjK3sc/AAAAP1MEAAAAAAAAAVwBAAA2AAAAVkR+za3t6D/ofU0Iyt7HPwAAAD9yBAAAAAAAAAFdAQAANgAAANwO+pvB5eg/6H1NCMrexz8AAAA/cgQAAAAAAAABXgEAADYAAABsbm0H/c3oPwCJBdzpj8g/AAAAP4IEAAAAAAAAAV8BAAA2AAAA/s3gcji26D8gn3WDKfLJPwAAAD+RBAAAAAAAAAFgAQAANgAAABT4z6yHlug/MKotV0mjyj8AAAA/kQQAAAAAAAABYQEAADYAAACw7Dq16m7oP1jAnf6IBcw/AAAAP6EEAAAAAAAAAWIBAAA2AAAAyBYq7zlP6D941g2myGfNPwAAAD+hBAAAAAAAAAFjAQAANgAAAOrVEMawH+g/uPc1ISh7zz8AAAA/sQQAAAAAAAABZAEAADYAAAB8NYQx7AfoP+gGU+SzbtA/AAAAP7EEAAAAAAAAAWUBAAA2AAAADJX3nCfw5z/8EQu40x/RPwAAAD/ABAAAAAAAAAFmAQAANgAAAJz0aghj2Oc/DB3Di/PQ0T8AAAA/wAQAAAAAAAABZwEAADYAAAAiv+bWdtDnPyAoe18TgtI/AAAAP9AEAAAAAAAAAWgBAAA2AAAAqIlipYrI5z+oLVdJo9rSPwAAAD/QBAAAAAAAAAFpAQAANgAAAC5U3nOewOc/MDMzMzMz0z8AAAA/3wQAAAAAAAABagEAADYAAAAuVN5znsDnP7w4Dx3Di9M/AAAAPx4FAAAAAAAAAWsBAAA2AAAAOOnVEMaw5z9EPusGU+TTPwAAAD8eBQAAAAAAAAFsAQAANgAAADjp1RDGsOc/4E5/xALu1D8AAAA/LgUAAAAAAAABbQEAADYAAADAs1Hf2ajnP/RZN5gin9U/AAAAPy4FAAAAAAAAAW4BAAA2AAAAwLNR39mo5z+MastV0qjWPwAAAD89BQAAAAAAAAFvAQAANgAAAEZ+za3toOc/GHCnP2IB1z8AAAA/TQUAAAAAAAABcAEAADYAAABGfs2t7aDnPyR7XxOCstc/AAAAP00FAAAAAAAAAXEBAAA2AAAARn7Nre2g5z+wgDv9EQvYPwAAAD9NBQAAAAAAAAFyAQAANgAAAEZ+za3toOc/OIYX56Fj2D8AAAA/XAUAAAAAAAABcwEAADYAAABGfs2t7aDnP8SL89AxvNg/AAAAP2wFAAAAAAAAAXQBAAA2AAAARn7Nre2g5z9Ikc+6wRTZPwAAAD9sBQAAAAAAAAF1AQAANgAAAEZ+za3toOc/1JarpFFt2T8AAAA/iwUAAAAAAAABdgEAADYAAABGfs2t7aDnP1ych47hxdk/AAAAP5sFAAAAAAAAAXcBAAA2AAAARn7Nre2g5z/ooWN4cR7aPwAAAD+rBQAAAAAAAAF4AQAANgAAAEZ+za3toOc/+KwbTJHP2j8AAAA/qwUAAAAAAAABeQEAADYAAABGfs2t7aDnP5S9rwlB2ds/AAAAP7oFAAAAAAAAAXoBAAA2AAAAykhJfAGZ5z+kyGfdYIrcPwAAAD+6BQAAAAAAAAF7AQAANgAAAMpISXwBmec/PNn7mhCU3T8AAAA/ygUAAAAAAAABfAEAADYAAABQE8VKFZHnP1Dks24wRd4/AAAAP8oFAAAAAAAAAX0BAAA2AAAAUBPFShWR5z/s9Ecs4E7fPwAAAD/ZBQAAAAAAAAF+AQAANgAAAFATxUoVkec/xALu9Ecs4D8AAAA/2QUAAAAAAAABfwEAADYAAABQE8VKFZHnP4gF3OmPWOA/AAAAP+kFAAAAAAAAAYABAAA2AAAAUBPFShWR5z8SC7jTH7HgPwAAAD/pBQAAAAAAAAGBAQAANgAAAFATxUoVkec/nBCUva8J4T8AAAA/+QUAAAAAAAABggEAADYAAABQE8VKFZHnP14TgrL3NeE/AAAAPwgGAAAAAAAAAYMBAAA2AAAAUBPFShWR5z8kFnCnP2LhPwAAAD8IBgAAAAAAAAGEAQAANgAAAFATxUoVkec/rhtMkc+64T8AAAA/CAYAAAAAAAABhQEAADYAAABQE8VKFZHnP3AeOoYX5+E/AAAAPxgGAAAAAAAAAYYBAAA2AAAAUBPFShWR5z82ISh7XxPiPwAAAD8YBgAAAAAAAAGHAQAANgAAAFATxUoVkec/+iMWcKc/4j8AAAA/KAYAAAAAAAABiAEAADYAAABQE8VKFZHnP0Ys4E5/xOI/AAAAPygGAAAAAAAAAYkBAAA2AAAAUBPFShWR5z8ML85Dx/DiPwAAAD83BgAAAAAAAAGKAQAANgAAAFATxUoVkec/HjqGF+eh4z8AAAA/NwYAAAAAAAABiwEAADYAAABQE8VKFZHnPzBFPusGU+Q/AAAAP0cGAAAAAAAAAYwBAAA2AAAAUBPFShWR5z9CUPa+JgTlPwAAAD9HBgAAAAAAAAGNAQAANgAAANbdQBkpiec/kFjAnf6I5T8AAAA/VgYAAAAAAAABjgEAADYAAADW3UAZKYnnP6JjeHEeOuY/AAAAP1YGAAAAAAAAAY8BAAA2AAAA1t1AGSmJ5z96cR46hhfnPwAAAD9mBgAAAAAAAAGQAQAANgAAANbdQBkpiec/inzWDabI5z8AAAA/ZgYAAAAAAAABkQEAADYAAABcqLznPIHnP5yHjuHFeeg/AAAAP3YGAAAAAAAAAZIBAAA2AAAAXKi85zyB5z8kjWrLVdLoPwAAAD92BgAAAAAAAAGTAQAANgAAAFyovOc8gec/Npgin3WD6T8AAAA/dgYAAAAAAAABlAEAADYAAADicji2UHnnP8Kd/ogF3Ok/AAAAP3YGAAAAAAAAAZUBAAA2AAAA4nI4tlB55z+GoOx9TQjqPwAAAD+GBgAAAAAAAAGWAQAANgAAAOJyOLZQeec/DqbIZ91g6j8AAAA/lgYAAAAAAAABlwEAADYAAADicji2UHnnP9Kotlwljeo/AAAAP6UGAAAAAAAAAZgBAAA2AAAAZj20hGRx5z+Wq6RRbbnqPwAAAD+1BgAAAAAAAAGZAQAANgAAAGY9tIRkcec/Xq6SRrXl6j8AAAA/xAYAAAAAAAABmgEAADYAAABmPbSEZHHnPx6xgDv9Ees/AAAAP8QGAAAAAAAAAZsBAAA2AAAAZj20hGRx5z/is24wRT7rPwAAAD/UBgAAAAAAAAGcAQAANgAAAGY9tIRkcec/qrZcJY1q6z8AAAA/1AYAAAAAAAABnQEAADYAAADsBzBTeGnnP265ShrVlus/AAAAP+QGAAAAAAAAAZ4BAAA2AAAA7AcwU3hp5z8yvDgPHcPrPwAAAD/kBgAAAAAAAAGfAQAANgAAAFBGSuILyOQ/6o9YwJ3+6D8AAAA/AAAAAAAAAAABoAEAADYAAADWEMawH8DkP+qPWMCd/ug/AAAAPwAAAAAAAAAAAaEBAAA2AAAAXNtBfzO45D/qj1jAnf7oPwAAAD8QAAAAAAAAAAGiAQAANgAAAFzbQX8zuOQ/rpJGteUq6T8AAAA/jQAAAAAAAAABowEAADYAAABc20F/M7jkP3SVNKotV+k/AAAAP50AAAAAAAAAAaQBAAA2AAAA1hDGsB/A5D82mCKfdYPpPwAAAD+dAAAAAAAAAAGlAQAANgAAAFBGSuILyOQ/+poQlL2v6T8AAAA/rAAAAAAAAAABpgEAADYAAADA5tZ20N/kP4ag7H1NCOo/AAAAP6wAAAAAAAAAAacBAAA2AAAAtFHf2ajv5D+GoOx9TQjqPwAAAD+8AAAAAAAAAAGoAQAANgAAAJ4n8J9ZD+U/RqPacpU06j8AAAA/vAAAAAAAAAABqQEAADYAAAAMyHw0HiflP0aj2nKVNOo/AAAAP8sAAAAAAAAAAaoBAAA2AAAA9p2N+s5G5T9Go9pylTTqPwAAAD/LAAAAAAAAAAGrAQAANgAAAFqpIvJrbuU/RqPacpU06j8AAAA/2wAAAAAAAAABrAEAADYAAABCfzO4HI7lP0aj2nKVNOo/AAAAP9sAAAAAAAAAAa0BAAA2AAAANuo7G/Wd5T9Go9pylTTqPwAAAD/rAAAAAAAAAAGuAQAANgAAACxVRH7NreU/RqPacpU06j8AAAA/6wAAAAAAAAABrwEAADYAAAAgwEzhpb3lP4ag7H1NCOo/AAAAPwcBAAAAAAAAAbABAAA2AAAAmvXQEpLF5T/6mhCUva/pPwAAAD8HAQAAAAAAAAGxAQAANgAAABYrVUR+zeU/dJU0qi1X6T8AAAA/FwEAAAAAAAABsgEAADYAAAAIll2nVt3lPySNastV0ug/AAAAPxcBAAAAAAAAAbMBAAA2AAAA/gBmCi/t5T8SgrL3NSHoPwAAAD8nAQAAAAAAAAG0AQAANgAAAPJrbm0H/eU/AHf6IxZw5z8AAAA/JwEAAAAAAAABtQEAADYAAADo1nbQ3wzmP7RuMEU+6+Y/AAAAPzYBAAAAAAAAAbYBAAA2AAAAYgz7AcwU5j/eYIp81g3mPwAAAD82AQAAAAAAAAG3AQAANgAAANxBfzO4HOY/VFuukka15T8AAAA/RgEAAAAAAAABuAEAADYAAADcQX8zuBzmPwZT5LNuMOU/AAAAP0YBAAAAAAAAAbkBAAA2AAAA3EF/M7gc5j9+TQjK3tfkPwAAAD9VAQAAAAAAAAG6AQAANgAAAFZ3A2WkJOY/ukoa1Zar5D8AAAA/VQEAAAAAAAABuwEAADYAAABWdwNlpCTmPzBFPusGU+Q/AAAAP2UBAAAAAAAAAbwBAAA2AAAAVncDZaQk5j+oP2IBd/rjPwAAAD9lAQAAAAAAAAG9AQAANgAAANCsh5aQLOY/HjqGF+eh4z8AAAA/dQEAAAAAAAABvgEAADYAAABM4gvIfDTmP5Y0qi1XSeM/AAAAP4QBAAAAAAAAAb8BAAA2AAAAxBeQ+Wg85j8ML85Dx/DiPwAAAD+EAQAAAAAAAAHAAQAANgAAAMQXkPloPOY/wCYEZe9r4j8AAAA/hAEAAAAAAAABwQEAADYAAAC6gphcQUzmP3AeOoYX5+E/AAAAP5QBAAAAAAAAAcIBAAA2AAAANLgcji1U5j/oGF6ch47hPwAAAD+UAQAAAAAAAAHDAQAANgAAACgjJfEFZOY/1g2myGfd4D8AAAA/pAEAAAAAAAABxAEAADYAAAAoIyXxBWTmP4gF3OmPWOA/AAAAP6QBAAAAAAAAAcUBAAA2AAAAHo4tVN5z5j8AAAAAAADgPwAAAD+zAQAAAAAAAAHGAQAANgAAAB6OLVTec+Y/7PRHLOBO3z8AAAA/swEAAAAAAAABxwEAADYAAAAeji1U3nPmP1Dks24wRd4/AAAAP8MBAAAAAAAAAcgBAAA2AAAAmMOxhcp75j/I3teEoOzdPwAAAD/SAQAAAAAAAAHJAQAANgAAAJjDsYXKe+Y/MM5Dx/Di3D8AAAA/0gEAAAAAAAABygEAADYAAACYw7GFynvmPxzDi/PQMdw/AAAAP+IBAAAAAAAAAcsBAAA2AAAAmMOxhcp75j+Uva8JQdnbPwAAAD/iAQAAAAAAAAHMAQAANgAAAJjDsYXKe+Y/DLjTH7GA2z8AAAA/8gEAAAAAAAABzQEAADYAAACYw7GFynvmP4Cy9zUhKNs/AAAAP/IBAAAAAAAAAc4BAAA2AAAAmMOxhcp75j9spz9iAXfaPwAAAD8BAgAAAAAAAAHPAQAANgAAAJjDsYXKe+Y/6KFjeHEe2j8AAAA/AQIAAAAAAAAB0AEAADYAAACYw7GFynvmP1ych47hxdk/AAAAPxECAAAAAAAAAdEBAAA2AAAAHo4tVN5z5j9Ikc+6wRTZPwAAAD8RAgAAAAAAAAHSAQAANgAAAKJYqSLya+Y/OIYX56Fj2D8AAAA/IQIAAAAAAAAB0wEAADYAAACu7aC/GVzmP6B1gynyWdc/AAAAPyECAAAAAAAAAdQBAAA2AAAAPk0UK1VE5j94XxOCsvfVPwAAAD8wAgAAAAAAAAHVAQAANgAAAEziC8h8NOY/aFRbrpJG1T8AAAA/MAIAAAAAAAAB1gEAADYAAABiDPsBzBTmP9BDx/DiPNQ/AAAAP0ACAAAAAAAAAdcBAAA2AAAAbKHynvME5j+8OA8dw4vTPwAAAD9AAgAAAAAAAAHYAQAANgAAAITL4dhC5eU/qC1XSaPa0j8AAAA/TwIAAAAAAAAB2QEAADYAAAAWK1VEfs3lP5gin3WDKdI/AAAAP08CAAAAAAAAAdoBAAA2AAAALFVEfs2t5T8MHcOL89DRPwAAAD9fAgAAAAAAAAHbAQAANgAAAE4UK1VEfuU/hBfnoWN40T8AAAA/XwIAAAAAAAAB3AEAADYAAABkPhqPk17lP/wRC7jTH9E/AAAAP28CAAAAAAAAAd0BAAA2AAAAADOFl/Y25T90DC/OQ8fQPwAAAD9vAgAAAAAAAAHeAQAANgAAABhddNFFF+U/dAwvzkPH0D8AAAA/fgIAAAAAAAAB3wEAADYAAACqvOc8gf/kP3QML85Dx9A/AAAAP34CAAAAAAAAAeABAAA2AAAAtFHf2ajv5D90DC/OQ8fQPwAAAD+OAgAAAAAAAAHhAQAANgAAADocW6i85+Q/dAwvzkPH0D8AAAA/jgIAAAAAAAAB4gEAADYAAADA5tZ20N/kP3QML85Dx9A/AAAAP54CAAAAAAAAAeMBAAA2AAAAynvOE/jP5D90DC/OQ8fQPwAAAD+eAgAAAAAAAAHkAQAANgAAAFBGSuILyOQ//BELuNMf0T8AAAA/rQIAAAAAAAAB5QEAADYAAABc20F/M7jkP/wRC7jTH9E/AAAAP60CAAAAAAAAAeYBAAA2AAAA4qW9TUew5D+EF+ehY3jRPwAAAD+9AgAAAAAAAAHnAQAANgAAAHIFMbmCmOQ/DB3Di/PQ0T8AAAA/zAIAAAAAAAAB6AEAADYAAAAEZaQkvoDkPyAoe18TgtI/AAAAP8wCAAAAAAAAAekBAAA2AAAAlMQXkPlo5D+oLVdJo9rSPwAAAD/cAgAAAAAAAAHqAQAANgAAAKBZDy0hWeQ/MDMzMzMz0z8AAAA/3AIAAAAAAAAB6wEAADYAAAAyuYKYXEHkP0Q+6wZT5NM/AAAAP+wCAAAAAAAAAewBAAA2AAAAPE56NYQx5D/QQ8fw4jzUPwAAAD/sAgAAAAAAAAHtAQAANgAAAM6t7aC/GeQ/4E5/xALu1D8AAAA/+wIAAAAAAAAB7gEAADYAAABeDWEM+wHkP/RZN5gin9U/AAAAP/sCAAAAAAAAAe8BAAA2AAAAaqJYqSLy4z94XxOCsvfVPwAAAD8LAwAAAAAAAAHwAQAANgAAAHY3UEZK4uM/AGXva0JQ1j8AAAA/CwMAAAAAAAAB8QEAADYAAAD8AcwUXtrjPxhwpz9iAdc/AAAAPxsDAAAAAAAAAfIBAAA2AAAAgsxH43HS4z+gdYMp8lnXPwAAAD8tAwAAAAAAAAHzAQAANgAAAILMR+Nx0uM/JHtfE4Ky1z8AAAA/PAMAAAAAAAAB9AEAADYAAAAGl8OxhcrjP7CAO/0RC9g/AAAAPzwDAAAAAAAAAfUBAAA2AAAAjGE/gJnC4z84hhfnoWPYPwAAAD9MAwAAAAAAAAH2AQAANgAAABIsu06tuuM/xIvz0DG82D8AAAA/TAMAAAAAAAAB9wEAADYAAAASLLtOrbrjP0iRz7rBFNk/AAAAP1sDAAAAAAAAAfgBAAA2AAAAmPY2HcGy4z/UlqukUW3ZPwAAAD9bAwAAAAAAAAH5AQAANgAAAB7BsuvUquM/6KFjeHEe2j8AAAA/awMAAAAAAAAB+gEAADYAAAAewbLr1KrjP2ynP2IBd9o/AAAAP2sDAAAAAAAAAfsBAAA2AAAAoosuuuii4z+Asvc1ISjbPwAAAD97AwAAAAAAAAH8AQAANgAAAKKLLrroouM/HMOL89Ax3D8AAAA/ewMAAAAAAAAB/QEAADYAAAAqVqqI/JrjPzDOQ8fw4tw/AAAAP4oDAAAAAAAAAf4BAAA2AAAAsCAmVxCT4z/I3teEoOzdPwAAAD+KAwAAAAAAAAH/AQAANgAAALAgJlcQk+M/aO9rQlD23j8AAAA/mgMAAAAAAAABAAIAADYAAACwICZXEJPjPwAAAAAAAOA/AAAAP5oDAAAAAAAAAQECAAA2AAAANOuhJSSL4z8SC7jTH7HgPwAAAD+qAwAAAAAAAAECAgAANgAAADTroSUki+M/6BhenIeO4T8AAAA/qgMAAAAAAAABAwIAADYAAAA066ElJIvjP/ojFnCnP+I/AAAAP7kDAAAAAAAAAQQCAAA2AAAANOuhJSSL4z9GLOBOf8TiPwAAAD+5AwAAAAAAAAEFAgAANgAAADTroSUki+M/ljSqLVdJ4z8AAAA/yQMAAAAAAAABBgIAADYAAAA066ElJIvjP+I8dAwvzuM/AAAAP8kDAAAAAAAAAQcCAAA2AAAANOuhJSSL4z9qQlD2vibkPwAAAD/YAwAAAAAAAAEIAgAANgAAADTroSUki+M/9Ecs4E5/5D8AAAA/2AMAAAAAAAABCQIAADYAAAA066ElJIvjP35NCMre1+Q/AAAAP+gDAAAAAAAAAQoCAAA2AAAAsCAmVxCT4z/MVdKotlzlPwAAAD/4AwAAAAAAAAELAgAANgAAAKKLLrroouM/VFuukka15T8AAAA/+AMAAAAAAAABDAIAADYAAAAewbLr1KrjP6JjeHEeOuY/AAAAPwcEAAAAAAAAAQ0CAAA2AAAAmPY2HcGy4z9kZmZmZmbmPwAAAD8HBAAAAAAAAAEOAgAANgAAAJj2Nh3BsuM/KmlUW66S5j8AAAA/FwQAAAAAAAABDwIAADYAAAASLLtOrbrjP7RuMEU+6+Y/AAAAPxcEAAAAAAAAARACAAA2AAAAjGE/gJnC4z96cR46hhfnPwAAAD8nBAAAAAAAAAERAgAANgAAAAaXw7GFyuM/AHf6IxZw5z8AAAA/JwQAAAAAAAABEgIAADYAAAD8AcwUXtrjP8Z56BhenOc/AAAAPzYEAAAAAAAAARMCAAA2AAAA8GzUdzbq4z+KfNYNpsjnPwAAAD82BAAAAAAAAAEUAgAANgAAAGqiWKki8uM/Tn/EAu705z8AAAA/RgQAAAAAAAABFQIAADYAAADm19zaDvrjP05/xALu9Oc/AAAAP0YEAAAAAAAAARYCAAA2AAAA2ELlPecJ5D8SgrL3NSHoPwAAAD9VBAAAAAAAAAEXAgAANgAAAFR4aW/TEeQ/EoKy9zUh6D8AAAA/VQQAAAAAAAABGAIAADYAAADOre2gvxnkPxKCsvc1Ieg/AAAAP2UEAAAAAAAAARkCAAA2AAAASONx0qsh5D8SgrL3NSHoPwAAAD9lBAAAAAAAAAEaAgAANgAAADxOejWEMeQ/Tn/EAu705z8AAAA/dQQAAAAAAAABGwIAADYAAAC4g/5mcDnkP4p81g2myOc/AAAAP4QEAAAAAAAAARwCAAA2AAAAMrmCmFxB5D/GeegYXpznPwAAAD+EBAAAAAAAAAEdAgAANgAAAKzuBspISeQ/AHf6IxZw5z8AAAA/lAQAAAAAAAABHgIAADYAAAAmJIv7NFHkPzx0DC/OQ+c/AAAAP5QEAAAAAAAAAR8CAAA2AAAAoFkPLSFZ5D96cR46hhfnPwAAAD+kBAAAAAAAAAEgAgAANgAAABqPk14NYeQ/tG4wRT7r5j8AAAA/swQAAAAAAAABIQIAADYAAACUxBeQ+WjkP7RuMEU+6+Y/AAAAP8MEAAAAAAAAASICAAA2AAAADvqbweVw5D+0bjBFPuvmPwAAAD/SBAAAAAAAAAEjAgAANgAAAIovIPPReOQ/tG4wRT7r5j8AAAA/8gQAAAAAAAABJAIAADYAAAAEZaQkvoDkP7RuMEU+6+Y/AAAAPyEFAAAAAAAAASUCAAA2AAAABGWkJL6A5D/ua0JQ9r7mPwAAAD8wBQAAAAAAAAEmAgAANgAAAH6aKFaqiOQ/7mtCUPa+5j8AAAA/MAUAAAAAAAAL</ink>
</athena>
</file>

<file path=customXml/item22.xml><?xml version="1.0" encoding="utf-8"?>
<athena xmlns="http://schemas.microsoft.com/edu/athena" version="0.1.2681.0">
  <media streamable="true" recordStart="372653" recordEnd="475055" recordLength="1143794" start="372653" end="475055" audioFormat="{00001610-0000-0010-8000-00AA00389B71}" audioRate="44100" muted="false" volume="0.8" fadeIn="0" fadeOut="0" videoFormat="{34363248-0000-0010-8000-00AA00389B71}" videoRate="30" videoWidth="960" videoHeight="720"/>
</athena>
</file>

<file path=customXml/item23.xml><?xml version="1.0" encoding="utf-8"?>
<athena xmlns="http://schemas.microsoft.com/edu/athena" version="0.1.2681.0">
  <media streamable="true" recordStart="566206" recordEnd="705204" recordLength="1143794" start="566206" end="705204"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media streamable="true" recordStart="0" recordEnd="35211" recordLength="489652" start="0" end="35211" audioFormat="{00001610-0000-0010-8000-00AA00389B71}" audioRate="44100" muted="false" volume="0.8" fadeIn="0" fadeOut="0" videoFormat="{34363248-0000-0010-8000-00AA00389B71}" videoRate="30" videoWidth="960" videoHeight="720"/>
</athena>
</file>

<file path=customXml/item25.xml><?xml version="1.0" encoding="utf-8"?>
<athena xmlns="http://schemas.microsoft.com/edu/athena" version="0.1.2681.0">
  <media streamable="true" recordStart="475055" recordEnd="566206" recordLength="1143794" start="475055" end="566206"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SDAAAAAAAAAX2////DEFjdGlvblR5cGVWMQEAAAAHdmFsdWVfXwAIAgAAAAAAAAABBQAAAAQAAAAJCwAAAAkMAAAAD0wAAAAAAAAB8/////b///8AAAAAAQYAAAAEAAAACQ4AAAAJDwAAAHlOAAAAAAAAAfD////2////AAAAAAUHAAAADUNsZWFyQ2FudmFzVjECAAAACVN0YXJ0VGltZQRUeXBlAAQQDEFjdGlvblR5cGVWMQIAAAACAAAA00kBAAAAAAAB7/////b///8AAAAABQgAAAAPUGVuQXR0cmlidXRlc1YxCgAAAAdfY29sb3JBB19jb2xvclIHX2NvbG9yRwdfY29sb3JCCkZpdFRvQ3VydmUGSGVpZ2h0Dklnbm9yZVByZXNzdXJlDUlzSGlnaGxpZ2h0ZXIFU2hhcGUFV2lkdGgAAAAAAAAAAAQAAgICAgEGAQEMQnJ1c2hTaGFwZVYxAgAAAAYCAAAA/wCeSQAAAAAAAAAiQAAABe7///8MQnJ1c2hTaGFwZVYxAQAAAAd2YWx1ZV9fAAgCAAAAAQAAAAAAAAAAACJABQkAAAAKSW5rVHJhY2VWMQMAAAANTGlzdGAxK19pdGVtcwxMaXN0YDErX3NpemUPTGlzdGAxK192ZXJzaW9uBAAAGFNoYXJlZC5JbmtpbmcuSW5rUG9pbnRbXQIAAAAICAIAAAAJEwAAAGQBAABkAQAAAQsAAAAIAAAA/wCeSQAAAAAAAAAiQAAAAez////u////AQAAAAAAAAAAACJAAQwAAAAJAAAACRUAAAASAAAAEgAAAAEOAAAACAAAAP8AnkkAAAAAAAAAIkAAAAHq////7v///wEAAAAAAAAAAAAiQAEPAAAACQAAAAkXAAAAFQAAABUAAAAHEwAAAAABAAAAAAI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DZwHFQAAAAABAAAAIAAAAAQKSW5rUG9pbnRWMQIAAAAJfAEAAAl9AQAACX4BAAAJfwEAAAmAAQAACYEBAAAJggEAAAmDAQAACYQBAAAJhQEAAAmGAQAACYcBAAAJiAEAAAmJAQAACYoBAAAJiwEAAAmMAQAACY0BAAANDgcXAAAAAAEAAAAgAAAABApJbmtQb2ludFYxAgAAAAmOAQAACY8BAAAJkAEAAAmRAQAACZIBAAAJkwEAAAmUAQAACZUBAAAJlgEAAAmXAQAACZgBAAAJmQEAAAmaAQAACZsBAAAJnAEAAAmdAQAACZ4BAAAJnwEAAAmgAQAACaEBAAAJogEAAA0LBRgAAAAKSW5rUG9pbnRWMQQAAAABWAFZDlByZXNzdXJlRmFjdG9yCVRpbWVTdGFtcAAAAAAGBgsQAgAAAMRc3ZzSJes/kNTrSL2OtD8AAAA/AAAAAAAAAAABGQAAABgAAAAR8uAZFRnrP5DU60i9jrQ/AAAAPy8AAAAAAAAAARoAAAAYAAAAqhzoE5r/6j+Q1OtIvY60PwAAAD8/AAAAAAAAAAEbAAAAGAAAAJHc8oph2eo/wFOCPCXIsz8AAAA/PwAAAAAAAAABHAAAABgAAAARxwT8rZnqPwDTGDCNAbM/AAAAP04AAAAAAAAAAR0AAAAYAAAAK9wdZ39A6j8wUq8j9TqyPwAAAD9OAAAAAAAAAAEeAAAAGAAAAJGGOk+T2uk/gNFFF110sT8AAAA/XgAAAAAAAAABHwAAABgAAABFxlq06WfpP8BQ3ArFrbA/AAAAP14AAAAAAAAAASAAAAAYAAAARpt+loLo6D/gn+X8Wc6vPwAAAD9uAAAAAAAAAAEhAAAAGAAAAPnanvvYdeg/4J/l/FnOrz8AAAA/bgAAAAAAAAABIgAAABgAAABghbvj7A/oP8CcP8v5s6w/AAAAP30AAAAAAAAAASMAAAAYAAAAFMXbSEOd5z/AnD/L+bOsPwAAAD99AAAAAAAAAAEkAAAAGAAAAHpv+DBXN+c/IJtssskmqz8AAAA/jQAAAAAAAAABJQAAABgAAADhGRUZa9HmP6CZmZmZmak/AAAAP40AAAAAAAAAASYAAAAYAAAArpkqB/qE5j8AmMaAaQyoPwAAAD+cAAAAAAAAAAEnAAAAGAAAAMiuQ3LLK+Y/AJjGgGkMqD8AAAA/nAAAAAAAAAABKAAAABgAAAD7A1Jm1fjlPwCYxoBpDKg/AAAAP6wAAAAAAAAAASkAAAAYAAAALllgWt/F5T+AlvNnOX+mPwAAAD+sAAAAAAAAAAEqAAAAGAAAABUZa9Gmn+U/AJUgTwnypD8AAAA/vAAAAAAAAAABKwAAABgAAABIbnnFsGzlPwCVIE8J8qQ/AAAAP7wAAAAAAAAAASwAAAAYAAAAfMOHubo55T8AlSBPCfKkPwAAAD/LAAAAAAAAAAEtAAAAGAAAABXujrM/IOU/AJUgTwnypD8AAAA/ywAAAAAAAAABLgAAABgAAAD8rZkqB/rkPwCVIE8J8qQ/AAAAP9sAAAAAAAAAAS8AAAAYAAAALwOoHhHH5D8AlSBPCfKkPwAAAD/bAAAAAAAAAAEwAAAAGAAAAGNYthIblOQ/AJUgTwnypD8AAAA/6wAAAAAAAAABMQAAABgAAAB8bc997DrkPwCVIE8J8qQ/AAAAP+sAAAAAAAAAATIAAAAYAAAA5BfsZQDV4z8AlSBPCfKkPwAAAD/6AAAAAAAAAAEzAAAAGAAAALGXAVSPiOM/AJUgTwnypD8AAAA/+gAAAAAAAAABNAAAABgAAACwbCU2KAnjPwCVIE8J8qQ/AAAAPwoBAAAAAAAAATUAAAAYAAAAZKxFm36W4j8AlSBPCfKkPwAAAD8KAQAAAAAAAAE2AAAAGAAAALIWbfpZCuI/AJUgTwnypD8AAAA/GQEAAAAAAAABNwAAABgAAAD/gJRZNX7hPwCVIE8J8qQ/AAAAPxkBAAAAAAAAATgAAAAYAAAATOu7uBDy4D8AlSBPCfKkPwAAAD8pAQAAAAAAAAE5AAAAGAAAAAAr3B1nf+A/AJUgTwnypD8AAAA/KQEAAAAAAAABOgAAABgAAAAAAAAAAADgPwCVIE8J8qQ/AAAAPzkBAAAAAAAAATsAAAAYAAAAzlQ50Cc03z/gkXodqdehPwAAAD9IAQAAAAAAAAE8AAAAGAAAADXUeZrUTt4/gB2p15F6nT8AAAA/SAEAAAAAAAABPQAAABgAAACcU7pkgWndP0AXXXTRRZc/AAAAP0gBAAAAAAAAAT4AAAAYAAAAz33sOiS33D9AF1100UWXPwAAAD9YAQAAAAAAAAE/AAAAGAAAAGl9FxdCHtw/ABS3QnErlD8AAAA/aAEAAAAAAAABQAAAABgAAAADfULzX4XbPwAUt0JxK5Q/AAAAP2gBAAAAAAAAAUEAAAAYAAAAnXxtz33s2j8AFLdCcSuUPwAAAD93AQAAAAAAAAFCAAAAGAAAAJ5RkbEWbdo/ABS3QnErlD8AAAA/dwEAAAAAAAABQwAAABgAAADRe8OHubrZPwAUt0JxK5Q/AAAAP4cBAAAAAAAAAUQAAAAYAAAAn9D8V+Hu2D8AFLdCcSuUPwAAAD+HAQAAAAAAAAFFAAAAGAAAADnQJzT/Vdg/ABS3QnErlD8AAAA/lgEAAAAAAAABRgAAABgAAAAHJWEEJ4rXPwAUt0JxK5Q/AAAAP5YBAAAAAAAAAUcAAAAYAAAAOk+T2snX1j9AF1100UWXPwAAAD+mAQAAAAAAAAFIAAAAGAAAAG55xbBsJdY/gBoDpjFgmj8AAAA/pgEAAAAAAAABSQAAABgAAACio/eGD3PVP4AaA6YxYJo/AAAAP7YBAAAAAAAAAUoAAAAYAAAAPKMiYy3a1D+AHanXkXqdPwAAAD/AAQAAAAAAAAFLAAAAGAAAADx4RkXGWtQ/gB2p15F6nT8AAAA/zwEAAAAAAAABTAAAABgAAABwongbaajTP4AdqdeRep0/AAAAP88BAAAAAAAAAU0AAAAYAAAACqKj94YP0z+AHanXkXqdPwAAAD/fAQAAAAAAAAFOAAAAGAAAAKShztOkdtI/gB2p15F6nT8AAAA/3wEAAAAAAAABTwAAABgAAAALTOu7uBDSP4AdqdeRep0/AAAAP+8BAAAAAAAAAVAAAAAYAAAAcvYHpMyq0T+AHanXkXqdPwAAAD/vAQAAAAAAAAFRAAAAGAAAANmgJIzgRNE/gB2p15F6nT8AAAA//gEAAAAAAAABUgAAABgAAAA/S0F09N7QP4AaA6YxYJo/AAAAP/4BAAAAAAAAAVMAAAAYAAAAQCBlVo1f0D+AGgOmMWCaPwAAAD8OAgAAAAAAAAFUAAAAGAAAAIDqEXFMwM8/gBoDpjFgmj8AAAA/DgIAAAAAAAABVQAAABgAAACBlFk1fsHOP4AaA6YxYJo/AAAAPx0CAAAAAAAAAVYAAAAYAAAAtZOv7bmPzT+AGgOmMWCaPwAAAD8dAgAAAAAAAAFXAAAAGAAAABzoE5r/Ksw/gBoDpjFgmj8AAAA/LQIAAAAAAAABWAAAABgAAABQ52lSO/nKP4AaA6YxYJo/AAAAPy0CAAAAAAAAAVkAAAAYAAAA7JDc8ophyT+AGgOmMWCaPwAAAD89AgAAAAAAAAFaAAAAGAAAAFPlQJ/Q/Mc/gBoDpjFgmj8AAAA/PQIAAAAAAAABWwAAABgAAABUj4hjAv7GP4AaA6YxYJo/AAAAP0wCAAAAAAAAAVwAAAAYAAAAIeTBMyoyxj+AGgOmMWCaPwAAAD9MAgAAAAAAAAFdAAAAGAAAACKOCfhbM8U/gBoDpjFgmj8AAAA/XAIAAAAAAAABXgAAABgAAABWjV+wlwHEP4AaA6YxYJo/AAAAP1wCAAAAAAAAAV8AAAAYAAAAVzendMkCwz9AF1100UWXPwAAAD9sAgAAAAAAAAFgAAAAGAAAAFjh7jj7A8I/ABS3QnErlD8AAAA/ewIAAAAAAAABYQAAABgAAABZizb9LAXBPwAREREREZE/AAAAP3sCAAAAAAAAAWIAAAAYAAAAJuBvzVQ5wD8AERERERGRPwAAAD+LAgAAAAAAAAFjAAAAGAAAAOdpUjv52r4/ABERERERkT8AAAA/iwIAAAAAAAABZAAAABgAAAC1vosLIQ++PwAREREREZE/AAAAP5oCAAAAAAAAAWUAAAAYAAAAgxPF20hDvT8AERERERGRPwAAAD+aAgAAAAAAAAFmAAAAGAAAALcSG5SEEbw/ABERERERkT8AAAA/qgIAAAAAAAABZwAAABgAAADrEXFMwN+6PwAREREREZE/AAAAP6oCAAAAAAAAAWgAAAAYAAAAuWaqHOgTuj8AERERERGRPwAAAD+6AgAAAAAAAAFpAAAAGAAAAO1lANUj4rg/ABERERERkT8AAAA/ugIAAAAAAAABagAAABgAAAAhZVaNX7C3PwAREREREZE/AAAAP8kCAAAAAAAAAWsAAAAYAAAAuw7JLa8Ytj8AERERERGRPwAAAD/JAgAAAAAAAAFsAAAAGAAAAIljAv7WTLU/ABERERERkT8AAAA/2QIAAAAAAAABbQAAABgAAADvDR/m6ua0PwAREREREZE/AAAAP9kCAAAAAAAAAW4AAAAYAAAAvWJYthIbtD8AERERERGRPwAAAD/pAgAAAAAAAAFvAAAAGAAAACQNdZ4mtbM/ABERERERkT8AAAA/+AIAAAAAAAABcAAAABgAAACKt5GGOk+zPwAREREREZE/AAAAP/gCAAAAAAAAAXEAAAAYAAAA8WGubk7psj8AERERERGRPwAAAD8IAwAAAAAAAAFyAAAAGAAAAFgMy1Zig7I/ABERERERkT8AAAA/FwMAAAAAAAABcwAAABgAAAC/tuc+dh2yPwAREREREZE/AAAAPycDAAAAAAAAAXQAAAAYAAAAJWEEJ4q3sT8AERERERGRPwAAAD8nAwAAAAAAAAF1AAAAGAAAAIwLIQ+eUbE/ABERERERkT8AAAA/NwMAAAAAAAABdgAAABgAAACMCyEPnlGxP4Ac1r5h7Ys/AAAAPzcDAAAAAAAAAXcAAAAYAAAAWmBa38WFsD+AHNa+Ye2LPwAAAD9GAwAAAAAAAAF4AAAAGAAAAMAKd8fZH7A/gBzWvmHtiz8AAAA/VgMAAAAAAAABeQAAABgAAABOaidf23OvP4Ac1r5h7Ys/AAAAP1YDAAAAAAAAAXoAAAAYAAAAHL9gLwOorj+AHNa+Ye2LPwAAAD9mAwAAAAAAAAF7AAAAGAAAAOgTmv8q3K0/gBzWvmHtiz8AAAA/ZgMAAAAAAAABfAAAABgAAACEvQygekSsP4Ac1r5h7Ys/AAAAP3UDAAAAAAAAAX0AAAAYAAAAURJGcKJ4qz+AHNa+Ye2LPwAAAD91AwAAAAAAAAF+AAAAGAAAAB5nf0DKrKo/gBzWvmHtiz8AAAA/hQMAAAAAAAABfwAAABgAAADsu7gQ8uCpP4Ac1r5h7Ys/AAAAP5QDAAAAAAAAAYAAAAAYAAAAuhDy4BkVqT+AHNa+Ye2LPwAAAD+UAwAAAAAAAAGBAAAAGAAAACIPnlGRsaY/gBzWvmHtiz8AAAA/3QMAAAAAAAABggAAABgAAADvY9chueWlP4Ac1r5h7Ys/AAAAP+wDAAAAAAAAAYMAAAAYAAAAV2KDkjCCoz8AFLdCcSuUPwAAAD/sAwAAAAAAAAGEAAAAGAAAACW3vGJYtqI/ABS3QnErlD8AAAA//AMAAAAAAAABhQAAABgAAADyC/YygOqhPwAUt0JxK5Q/AAAAP/wDAAAAAAAAAYYAAAAYAAAAwGAvA6geoT8AFLdCcSuUPwAAAD8MBAAAAAAAAAGHAAAAGAAAALUUREfvDZ8/QBdddNFFlz8AAAA/DAQAAAAAAAABiAAAABgAAABPvrbnPnadP0AXXXTRRZc/AAAAPxsEAAAAAAAAAYkAAAAYAAAA6WcpiI7emz+AGgOmMWCaPwAAAD/mBAAAAAAAAAGKAAAAGAAAAIURnCjeRpo/gB2p15F6nT8AAAA/9gQAAAAAAAABiwAAABgAAACFEZwo3kaaP2CQpwR5SqA/AAAAPwYFAAAAAAAAAYwAAAAYAAAAH7sOyS2vmD+Ak0022WSjPwAAAD8GBQAAAAAAAAGNAAAAGAAAALtkgWl9F5c/AJUgTwnypD8AAAA/FQUAAAAAAAABjgAAABgAAABVDvQJzX+VPwCYxoBpDKg/AAAAPxUFAAAAAAAAAY8AAAAYAAAAi2HZSmxQkj8AmMaAaQyoPwAAAD8lBQAAAAAAAAGQAAAAGAAAAIth2UpsUJI/oJmZmZmZqT8AAAA/JQUAAAAAAAABkQAAABgAAAAmC0zru7iQPyCbbLLJJqs/AAAAPzUFAAAAAAAAAZIAAAAYAAAAJgtM67u4kD/AnD/L+bOsPwAAAD81BQAAAAAAAAGTAAAAGAAAAIJpfRcXQo4/QJ4S5ClBrj8AAAA/RAUAAAAAAAABlAAAABgAAACCaX0XF0KOP+Cf5fxZzq8/AAAAP5IFAAAAAAAAAZUAAAAYAAAAuLxiWLYSiz+A0UUXXXSxPwAAAD+iBQAAAAAAAAGWAAAAGAAAALi8Yli2Eos/ANMYMI0Bsz8AAAA/4gUAAAAAAAABlwAAABgAAADsD0iZVeOHP8BTgjwlyLM/AAAAP/IFAAAAAAAAAZgAAAAYAAAA7A9ImVXjhz9gVVVVVVW1PwAAAD/yBQAAAAAAAAGZAAAAGAAAAOwPSJlV44c/INa+Ye0btj8AAAA/AQYAAAAAAAABmgAAABgAAAAiYy3a9LOEP7DXkXodqbc/AAAAPwEGAAAAAAAAAZsAAAAYAAAAImMt2vSzhD+AWPuGtW+4PwAAAD8RBgAAAAAAAAGcAAAAGAAAACJjLdr0s4Q/MNlkk002uT8AAAA/EQYAAAAAAAABnQAAABgAAABYthIblISBPwBazp/l/Lk/AAAAPyAGAAAAAAAAAZ4AAAAYAAAAWLYSG5SEgT/A2jesfcO6PwAAAD8gBgAAAAAAAAGfAAAAGAAAAFi2EhuUhIE/kFuhuBWKuz8AAAA/MAYAAAAAAAABoAAAABgAAABYthIblISBP1DcCsWtULw/AAAAP0AGAAAAAAAAAaEAAAAYAAAAWLYSG5SEgT8gXXTRRRe9PwAAAD9ABgAAAAAAAAGiAAAAGAAAAFi2EhuUhIE/4N3d3d3dvT8AAAA/TwYAAAAAAAABowAAABgAAABYthIblISBP7BeR+p1pL4/AAAAP18GAAAAAAAAAaQAAAAYAAAAHRPwt2aqfD+wXkfqdaS+PwAAAD9vBgAAAAAAAAGlAAAAGAAAAB0T8Ldmqnw/YN+w9g1rvz8AAAA/bwYAAAAAAAABpgAAABgAAAAdE/C3Zqp8PxgwjQHTGMA/AAAAP34GAAAAAAAAAacAAAAYAAAAHRPwt2aqfD948MEHH3zAPwAAAD9+BgAAAAAAAAGoAAAAGAAAAB0T8Ldmqnw/QHErFLdCwT8AAAA/jgYAAAAAAAABqQAAABgAAAAdE/C3Zqp8P6gxYBoDpsE/AAAAP44GAAAAAAAAAaoAAAAYAAAAHRPwt2aqfD8Q8pQgTwnCPwAAAD+dBgAAAAAAAAGrAAAAGAAAAB0T8Ldmqnw/cLLJJptswj8AAAA/rQYAAAAAAAABrAAAABgAAAAdE/C3Zqp8P9hy/iznz8I/AAAAP70GAAAAAAAAAa0AAAAYAAAAHRPwt2aqfD8wMzMzMzPDPwAAAD/MBgAAAAAAAAGuAAAAGAAAAB0T8Ldmqnw/kPNnOX+Wwz8AAAA/3AYAAAAAAAABrwAAABgAAABYthIblISBP/iznD/L+cM/AAAAP+wGAAAAAAAAAbAAAAAYAAAAWLYSG5SEgT9gdNFFF13EPwAAAD/7BgAAAAAAAAGxAAAAGAAAACJjLdr0s4Q/wDQGTGPAxD8AAAA/+wYAAAAAAAABsgAAABgAAADsD0iZVeOHPyj1OlKvI8U/AAAAPwsHAAAAAAAAAbMAAAAYAAAA7A9ImVXjhz+ItW9Y+4bFPwAAAD8LBwAAAAAAAAG0AAAAGAAAALi8Yli2Eos/8HWkXkfqxT8AAAA/GgcAAAAAAAABtQAAABgAAAC4vGJYthKLP1A22WSTTcY/AAAAPxoHAAAAAAAAAbYAAAAYAAAAgml9FxdCjj+w9g1r37DGPwAAAD86BwAAAAAAAAG3AAAAGAAAACYLTOu7uJA/sPYNa9+wxj8AAAA/pwcAAAAAAAABuAAAABgAAACLYdlKbFCSPxC3QnErFMc/AAAAP7cHAAAAAAAAAbkAAAAYAAAAVQ70Cc1/lT94d3d3d3fHPwAAAD/GBwAAAAAAAAG6AAAAGAAAAFUO9AnNf5U/2DesfcPaxz8AAAA/xgcAAAAAAAABuwAAABgAAAAfuw7JLa+YP9g3rH3D2sc/AAAAP9YHAAAAAAAAAbwAAAAYAAAAhRGcKN5Gmj9A+OCDDz7IPwAAAD/mBwAAAAAAAAG9AAAAGAAAAOlnKYiO3ps/QPjggw8+yD8AAAA/5gcAAAAAAAABvgAAABgAAACNtWjTz1KgP0D44IMPPsg/AAAAP/UHAAAAAAAAAb8AAAAYAAAA8gv2MoDqoT+guBWKW6HIPwAAAD/1BwAAAAAAAAHAAAAAGAAAAFdig5IwgqM/oLgViluhyD8AAAA/BQgAAAAAAAABwQAAABgAAAC8uBDy4BmlPwh5SpCnBMk/AAAAPwUIAAAAAAAAAcIAAAAYAAAAIg+eUZGxpj9wOX+W82fJPwAAAD8FCAAAAAAAAAHDAAAAGAAAAFS6ZIFpfac/cDl/lvNnyT8AAAA/FAgAAAAAAAABxAAAABgAAADsu7gQ8uCpP3A5f5bzZ8k/AAAAPxQIAAAAAAAAAcUAAAAYAAAAhL0MoHpErD/Q+bOcP8vJPwAAAD8kCAAAAAAAAAHGAAAAGAAAAOgTmv8q3K0/0PmznD/LyT8AAAA/NAgAAAAAAAABxwAAABgAAADACnfH2R+wPyi66KKLLso/AAAAPzQIAAAAAAAAAcgAAAAYAAAAJWEEJ4q3sT8ouuiiiy7KPwAAAD9DCAAAAAAAAAHJAAAAGAAAAIq3kYY6T7M/kHodqdeRyj8AAAA/QwgAAAAAAAABygAAABgAAADvDR/m6ua0P5B6HanXkco/AAAAP1MIAAAAAAAAAcsAAAAYAAAAuw7JLa8Ytj+Qeh2p15HKPwAAAD9TCAAAAAAAAAHMAAAAGAAAAO65j12H5LY/kHodqdeRyj8AAAA/YwgAAAAAAAABzQAAABgAAAC5ujmlSxa4P/A6Uq8j9co/AAAAP2MIAAAAAAAAAc4AAAAYAAAAUxAdvTd8uD/wOlKvI/XKPwAAAD9yCAAAAAAAAAHPAAAAGAAAAIW74+wPSLk/8DpSryP1yj8AAAA/cggAAAAAAAAB0AAAABgAAAC5Zqoc6BO6P/A6Uq8j9co/AAAAP4IIAAAAAAAAAdEAAAAYAAAA6xFxTMDfuj/wOlKvI/XKPwAAAD+CCAAAAAAAAAHSAAAAGAAAALcSG5SEEbw/8DpSryP1yj8AAAA/kQgAAAAAAAAB0wAAABgAAACDE8XbSEO9P/A6Uq8j9co/AAAAP5EIAAAAAAAAAdQAAAAYAAAA52lSO/navj/wOlKvI/XKPwAAAD+hCAAAAAAAAAHVAAAAGAAAAL81U+VAn8A/kHodqdeRyj8AAAA/oQgAAAAAAAAB1gAAABgAAAC/iwshD57BP5B6HanXkco/AAAAP7EIAAAAAAAAAdcAAAAYAAAAvuHDXN2cwj8ouuiiiy7KPwAAAD+xCAAAAAAAAAHYAAAAGAAAAL03fJirm8M/KLrooosuyj8AAAA/wAgAAAAAAAAB2QAAABgAAADv4kLIg2fEP9D5s5w/y8k/AAAAP8AIAAAAAAAAAdoAAAAYAAAAiTgm4G/NxD/Q+bOcP8vJPwAAAD/QCAAAAAAAAAHbAAAAGAAAACKOCfhbM8U/cDl/lvNnyT8AAAA/0AgAAAAAAAAB3AAAABgAAADuOPsDUmbFP3A5f5bzZ8k/AAAAP+AIAAAAAAAAAd0AAAAYAAAAu+PsD0iZxT9wOX+W82fJPwAAAD/gCAAAAAAAAAHeAAAAGAAAAIiO3hs+zMU/cDl/lvNnyT8AAAA/7wgAAAAAAAAB3wAAABgAAABUOdAnNP/FP3A5f5bzZ8k/AAAAP+8IAAAAAAAAAeAAAAAYAAAA7o6zPyBlxj9wOX+W82fJPwAAAD//CAAAAAAAAAHhAAAAGAAAALo5pUsWmMY/cDl/lvNnyT8AAAA//wgAAAAAAAAB4gAAABgAAACH5JZXDMvGPwh5SpCnBMk/AAAAPw4JAAAAAAAAAeMAAAAYAAAA7eRre+5jxz8IeUqQpwTJPwAAAD8OCQAAAAAAAAHkAAAAGAAAALqPXYfklsc/oLgViluhyD8AAAA/HgkAAAAAAAAB5QAAABgAAAAgkDKrxi/IP6C4FYpbocg/AAAAPx4JAAAAAAAAAeYAAAAYAAAAuOUVw7KVyD+guBWKW6HIPwAAAD8uCQAAAAAAAAHnAAAAGAAAAB7m6uaULsk/oLgViluhyD8AAAA/LgkAAAAAAAAB6AAAABgAAABSkbEWbfrJP6C4FYpbocg/AAAAPz0JAAAAAAAAAekAAAAYAAAAhDx4RkXGyj+guBWKW6HIPwAAAD89CQAAAAAAAAHqAAAAGAAAAISSMIITxcs/oLgViluhyD8AAAA/TQkAAAAAAAAB6wAAABgAAAC2Pfex65DMP6C4FYpbocg/AAAAP00JAAAAAAAAAewAAAAYAAAA6Oi94cNczT+guBWKW6HIPwAAAD9dCQAAAAAAAAHtAAAAGAAAAOg+dh2SW84/oLgViluhyD8AAAA/bAkAAAAAAAAB7gAAABgAAAC0PyBlVo3PP6C4FYpbocg/AAAAP2wJAAAAAAAAAe8AAAAYAAAA2UpsUBJG0D+guBWKW6HIPwAAAD98CQAAAAAAAAHwAAAAGAAAAHOgT2j+q9A/oLgViluhyD8AAAA/fAkAAAAAAAAB8QAAABgAAAByyyuGZSvRP6C4FYpbocg/AAAAP4sJAAAAAAAAAfIAAAAYAAAAcvYHpMyq0T8IeUqQpwTJPwAAAD+LCQAAAAAAAAHzAAAAGAAAAHEh5MEzKtI/cDl/lvNnyT8AAAA/mwkAAAAAAAAB9AAAABgAAAA+97HrkNzSP3A5f5bzZ8k/AAAAP5sJAAAAAAAAAfUAAAAYAAAAPSKOCfhb0z/Q+bOcP8vJPwAAAD+rCQAAAAAAAAH2AAAAGAAAAKMiYy3a9NM/0PmznD/LyT8AAAA/qwkAAAAAAAAB9wAAABgAAADWzSldssDUP9D5s5w/y8k/AAAAP7oJAAAAAAAAAfgAAAAYAAAACHnwjIqM1T/Q+bOcP8vJPwAAAD+6CQAAAAAAAAH5AAAAGAAAAKH5r8LdcdY/0PmznD/LyT8AAAA/ygkAAAAAAAAB+gAAABgAAADUpHbytT3XPyi66KKLLso/AAAAP8oJAAAAAAAAAfsAAAAYAAAA0/ouLoQ82D+Qeh2p15HKPwAAAD/aCQAAAAAAAAH8AAAAGAAAAJ/Q/Ffh7tg/kHodqdeRyj8AAAA/2gkAAAAAAAAB/QAAABgAAABspsqBPqHZP5B6HanXkco/AAAAP+kJAAAAAAAAAf4AAAAYAAAA0qafpSA62j/wOlKvI/XKPwAAAD/5CQAAAAAAAAH/AAAAGAAAAJ18bc997No/8DpSryP1yj8AAAA/+QkAAAAAAAABAAEAABgAAAADfULzX4XbP/A6Uq8j9co/AAAAP/kJAAAAAAAAAQEBAAAYAAAA0FIQHb033D9Y+4a1b1jLPwAAAD8ICgAAAAAAAAECAQAAGAAAAGmo8zSpndw/WPuGtW9Yyz8AAAA/CAoAAAAAAAABAwEAABgAAABp089SEB3dP8C7u7u7u8s/AAAAPxgKAAAAAAAAAQQBAAAYAAAAAimzavyC3T/Au7u7u7vLPwAAAD8YCgAAAAAAAAEFAQAAGAAAAGgpiI7eG94/wLu7u7u7yz8AAAA/KAoAAAAAAAABBgEAABgAAAABf2umyoHeP8C7u7u7u8s/AAAAPzcKAAAAAAAAAQcBAAAYAAAAAapHxDEB3z/Au7u7u7vLPwAAAD83CgAAAAAAAAEIAQAAGAAAAADVI+KYgN8/wLu7u7u7yz8AAAA/NwoAAAAAAAABCQEAABgAAACzavyCvQzgP8C7u7u7u8s/AAAAP0cKAAAAAAAAAQoBAAAYAAAAM4DqEXFM4D/Au7u7u7vLPwAAAD9HCgAAAAAAAAELAQAAGAAAAGYA1SPimOA/wLu7u7u7yz8AAAA/VwoAAAAAAAABDAEAABgAAABM67u4EPLgP8C7u7u7u8s/AAAAP2YKAAAAAAAAAQ0BAAAYAAAA5UCf0PxX4T/Au7u7u7vLPwAAAD9mCgAAAAAAAAEOAQAAGAAAAGVWjV+wl+E/IHzwwQcfzD8AAAA/dgoAAAAAAAABDwEAABgAAACY1ndxIeThPyB88MEHH8w/AAAAP3YKAAAAAAAAARABAAAYAAAAF+xlANUj4j8gfPDBBx/MPwAAAD+FCgAAAAAAAAERAQAAGAAAAOWWVwzLVuI/IHzwwQcfzD8AAAA/hQoAAAAAAAABEgEAABgAAAD+1kyVA33iP4g8JchTgsw/AAAAP5UKAAAAAAAAARMBAAAYAAAAZKxFm36W4j+IPCXIU4LMPwAAAD+VCgAAAAAAAAEUAQAAGAAAAMuBPqH5r+I/iDwlyFOCzD8AAAA/pQoAAAAAAAABFQEAABgAAAAxVzendMniP4g8JchTgsw/AAAAP6UKAAAAAAAAARYBAAAYAAAA5MEzKjLW4j+IPCXIU4LMPwAAAD+0CgAAAAAAAAEXAQAAGAAAAJcsMK3v4uI/iDwlyFOCzD8AAAA/tAoAAAAAAAABGAEAABgAAABLlywwre/iP4g8JchTgsw/AAAAP8QKAAAAAAAAARkBAAAYAAAA/gEps2r84j/o/FnOn+XMPwAAAD/ECgAAAAAAAAEaAQAAGAAAALBsJTYoCeM/6PxZzp/lzD8AAAA/1AoAAAAAAAABGwEAABgAAAAXQh48oyLjP+j8Wc6f5cw/AAAAP9QKAAAAAAAAARwBAAAYAAAAMIITxdtI4z/o/FnOn+XMPwAAAD/jCgAAAAAAAAEdAQAAGAAAAP0sBdHRe+M/UL2O1OtIzT8AAAA/4woAAAAAAAABHgEAABgAAADK1/bcx67jP1C9jtTrSM0/AAAAP/MKAAAAAAAAAR8BAAAYAAAASe3ka3vu4z9QvY7U60jNPwAAAD/zCgAAAAAAAAEgAQAAGAAAADDYywCqR+Q/UL2O1OtIzT8AAAA/AgsAAAAAAAABIQEAABgAAADJLa8Ylq3kP1C9jtTrSM0/AAAAPwILAAAAAAAAASIBAAAYAAAA/K2ZKgf65D9QvY7U60jNPwAAAD8SCwAAAAAAAAEjAQAAGAAAAJUDfULzX+U/UL2O1OtIzT8AAAA/EgsAAAAAAAABJAEAABgAAAAuWWBa38XlP1C9jtTrSM0/AAAAPyILAAAAAAAAASUBAAAYAAAAyK5Dcssr5j9QvY7U60jNPwAAAD8iCwAAAAAAAAEmAQAAGAAAABRvIw11nuY/UL2O1OtIzT8AAAA/MQsAAAAAAAABJwEAABgAAABH7w0f5urmP1C9jtTrSM0/AAAAPzELAAAAAAAAASgBAAAYAAAALdr0sxRE5z9QvY7U60jNPwAAAD9BCwAAAAAAAAEpAQAAGAAAAK3v4kLIg+c/qH3D2jeszT8AAAA/QQsAAAAAAAABKgEAABgAAAAtBdHRe8PnP6h9w9o3rM0/AAAAP1ELAAAAAAAAASsBAAAYAAAAYIW74+wP6D8QPvjggw/OPwAAAD9RCwAAAAAAAAEsAQAAGAAAAHrFsGwlNug/ED744IMPzj8AAAA/YAsAAAAAAAABLQEAABgAAABGcKJ4G2noP3D+LOfPcs4/AAAAP2ALAAAAAAAAAS4BAAAYAAAAExuUhBGc6D9w/iznz3LOPwAAAD9wCwAAAAAAAAEvAQAAGAAAAODFhZAHz+g/cP4s589yzj8AAAA/fwsAAAAAAAABMAEAABgAAACscHec/QHpP3D+LOfPcs4/AAAAP38LAAAAAAAAATEBAAAYAAAAeRtpqPM06T9w/iznz3LOPwAAAD+PCwAAAAAAAAEyAQAAGAAAAJJbXjEsW+k/cP4s589yzj8AAAA/jwsAAAAAAAABMwEAABgAAACrm1O6ZIHpP3D+LOfPcs4/AAAAP58LAAAAAAAAATQBAAAYAAAAEnFMwN+a6T9w/iznz3LOPwAAAD+fCwAAAAAAAAE1AQAAGAAAAMXbSEOdp+k/cP4s589yzj8AAAA/rgsAAAAAAAABNgEAABgAAAB4RkXGWrTpP3D+LOfPcs4/AAAAP64LAAAAAAAAATcBAAAYAAAALLFBSRjB6T9w/iznz3LOPwAAAD++CwAAAAAAAAE4AQAAGAAAAN4bPszVzek/cP4s589yzj8AAAA/vgsAAAAAAAABOQEAABgAAACRhjpPk9rpPxA++OCDD84/AAAAP90LAAAAAAAAAToBAAAYAAAARfE20lDn6T8QPvjggw/OPwAAAD/tCwAAAAAAAAE7AQAAGAAAAEXxNtJQ5+k/qH3D2jeszT8AAAA/7QsAAAAAAAABPAEAABgAAAD4WzNVDvTpP6h9w9o3rM0/AAAAP/wLAAAAAAAAAT0BAAAYAAAAq8Yv2MsA6j+ofcPaN6zNPwAAAD8MDAAAAAAAAAE+AQAAGAAAAF8xLFuJDeo/qH3D2jeszT8AAAA/DAwAAAAAAAABPwEAABgAAADEBiVhBCfqP1C9jtTrSM0/AAAAPxwMAAAAAAAAAUABAAAYAAAAK9wdZ39A6j9QvY7U60jNPwAAAD8cDAAAAAAAAAFBAQAAGAAAAJKxFm36Weo/UL2O1OtIzT8AAAA/KwwAAAAAAAABQgEAABgAAAD3hg9zdXPqP+j8Wc6f5cw/AAAAPysMAAAAAAAAAUMBAAAYAAAAXlwIefCM6j/o/FnOn+XMPwAAAD87DAAAAAAAAAFEAQAAGAAAABHHBPytmeo/iDwlyFOCzD8AAAA/OwwAAAAAAAABRQEAABgAAADFMQF/a6bqP4g8JchTgsw/AAAAP0sMAAAAAAAAAUYBAAAYAAAAd5z9ASmz6j+IPCXIU4LMPwAAAD9LDAAAAAAAAAFHAQAAGAAAACoH+oTmv+o/iDwlyFOCzD8AAAA/WgwAAAAAAAABSAEAABgAAAAqB/qE5r/qPyB88MEHH8w/AAAAP3kMAAAAAAAAAUkBAAAYAAAA3nH2B6TM6j8gfPDBBx/MPwAAAD95DAAAAAAAAAFKAQAAGAAAAERH7w0f5uo/IHzwwQcfzD8AAAA/iQwAAAAAAAABSwEAABgAAACqHOgTmv/qP8C7u7u7u8s/AAAAP4kMAAAAAAAAAUwBAAAYAAAAEfLgGRUZ6z/Au7u7u7vLPwAAAD+ZDAAAAAAAAAFNAQAAGAAAACsy1qJNP+s/WPuGtW9Yyz8AAAA/mQwAAAAAAAABTgEAABgAAABEcssrhmXrP1j7hrVvWMs/AAAAP6gMAAAAAAAAAU8BAAAYAAAAd/K1Pfex6z/wOlKvI/XKPwAAAD+4DAAAAAAAAAFQAQAAGAAAAEOdp0nt5Os/kHodqdeRyj8AAAA/uAwAAAAAAAABUQEAABgAAAAQSJlV4xfsP5B6HanXkco/AAAAP8gMAAAAAAAAAVIBAAAYAAAA9jKA6hFx7D+Qeh2p15HKPwAAAD/IDAAAAAAAAAFTAQAAGAAAAA9zdXNKl+w/KLrooosuyj8AAAA/1wwAAAAAAAABVAEAABgAAAAps2r8gr3sP9D5s5w/y8k/AAAAP9cMAAAAAAAAAVUBAAAYAAAAj4hjAv7W7D/Q+bOcP8vJPwAAAD/nDAAAAAAAAAFWAQAAGAAAAELzX4W74+w/0PmznD/LyT8AAAA/5wwAAAAAAAABVwEAABgAAABC81+Fu+PsP3A5f5bzZ8k/AAAAP0UNAAAAAAAAAVgBAAAYAAAAQvNfhbvj7D8IeUqQpwTJPwAAAD9UDQAAAAAAAAFZAQAAGAAAAELzX4W74+w/2DesfcPaxz8AAAA/VA0AAAAAAAABWgEAABgAAABC81+Fu+PsP3h3d3d3d8c/AAAAP2QNAAAAAAAAAVsBAAAYAAAAQvNfhbvj7D8Qt0JxKxTHPwAAAD9zDQAAAAAAAAFcAQAAGAAAAELzX4W74+w/sPYNa9+wxj8AAAA/gw0AAAAAAAABXQEAABgAAACPiGMC/tbsP1A22WSTTcY/AAAAP5MNAAAAAAAAAV4BAAAYAAAA3B1nf0DK7D/wdaReR+rFPwAAAD+TDQAAAAAAAAFfAQAAGAAAACmzavyCvew/KPU6Uq8jxT8AAAA/og0AAAAAAAABYAEAABgAAAB2SG55xbDsP8A0BkxjwMQ/AAAAP6INAAAAAAAAAWEBAAAYAAAAw91x9gek7D9gdNFFF13EPwAAAD+yDQAAAAAAAAFiAQAAGAAAAA9zdXNKl+w/+LOcP8v5wz8AAAA/wg0AAAAAAAABYwEAABgAAABcCHnwjIrsPzAzMzMzM8M/AAAAP8INAAAAAAAAAWQBAAAYAAAA9jKA6hFx7D/Ycv4s58/CPwAAAD/RDQAAAAAAAAFlAQAAGAAAAEPIg2dUZOw/EPKUIE8Jwj8AAAA/0Q0AAAAAAAABZgEAABgAAACQXYfkllfsP6gxYBoDpsE/AAAAP+ENAAAAAAAAAWcBAAAYAAAA3PKKYdlK7D9AcSsUt0LBPwAAAD/hDQAAAAAAAAFoAQAAGAAAACmIjt4bPuw/QHErFLdCwT8AAAA/8A0AAAAAAAABaQEAABgAAAApiI7eGz7sP+Cw9g1r38A/AAAAP/ANAAAAAAAAAWoBAAAYAAAAdh2SW14x7D948MEHH3zAPwAAAD8ADgAAAAAAAAFrAQAAGAAAAMSyldigJOw/GDCNAdMYwD8AAAA/Aw4AAAAAAAABbAEAABgAAABd3ZzSJQvsP2DfsPYNa78/AAAAPxMOAAAAAAAAAW0BAAAYAAAAqnKgT2j+6z+wXkfqdaS+PwAAAD8TDgAAAAAAAAFuAQAAGAAAAKpyoE9o/us/4N3d3d3dvT8AAAA/Ig4AAAAAAAABbwEAABgAAAD2B6TMqvHrP1DcCsWtULw/AAAAP0sPAAAAAAAAAXABAAAYAAAA9gekzKrx6z/A2jesfcO6PwAAAD9LDwAAAAAAAAFxAQAAGAAAAPYHpMyq8es/MNlkk002uT8AAAA/Ww8AAAAAAAABcgEAABgAAAD2B6TMqvHrP4BY+4a1b7g/AAAAP1sPAAAAAAAAAXMBAAAYAAAAQ52nSe3k6z/wVihuheK2PwAAAD9qDwAAAAAAAAF0AQAAGAAAAEOdp0nt5Os/INa+Ye0btj8AAAA/ag8AAAAAAAABdQEAABgAAABDnadJ7eTrP2BVVVVVVbU/AAAAP3oPAAAAAAAAAXYBAAAYAAAAQ52nSe3k6z+Q1OtIvY60PwAAAD+KDwAAAAAAAAF3AQAAGAAAAEOdp0nt5Os/wFOCPCXIsz8AAAA/ig8AAAAAAAABeAEAABgAAACRMqvGL9jrP8BTgjwlyLM/AAAAP5kPAAAAAAAAAXkBAAAYAAAAkTKrxi/Y6z8A0xgwjQGzPwAAAD+ZDwAAAAAAAAF6AQAAGAAAAJEyq8Yv2Os/MFKvI/U6sj8AAAA/qQ8AAAAAAAABewEAABgAAACRMqvGL9jrP4DRRRdddLE/AAAAP7kPAAAAAAAAAXwBAAAYAAAAQXT03vBh7j98w9o3rH3rPwAAAD8AAAAAAAAAAAF9AQAAGAAAAEF09N7wYe4/sCP1OlKv6z8AAAA/PgAAAAAAAAABfgEAABgAAABBdPTe8GHuP+CDDz744Os/AAAAPz4AAAAAAAAAAX8BAAAYAAAA9d7wYa5u7j8sFLdCcSvsPwAAAD9OAAAAAAAAAAGAAQAAGAAAAFu06WcpiO4/kNTrSL2O7D8AAAA/TgAAAAAAAAABgQEAABgAAADBieJtpKHuP9hkk0022ew/AAAAP14AAAAAAAAAAYIBAAAYAAAA28nX9tzH7j8k9TpSryPtPwAAAD9eAAAAAAAAAAGDAQAAGAAAAPQJzX8V7u4/nOX8Wc6f7T8AAAA/bQAAAAAAAAABhAEAABgAAABb38WFkAfvP+h1pF5H6u0/AAAAP20AAAAAAAAAAYUBAAAYAAAAdB+7Dskt7z80BkxjwDTuPwAAAD99AAAAAAAAAAGGAQAAGAAAAI5fsJcBVO8/fJbzZzl/7j8AAAA/fQAAAAAAAAABhwEAABgAAAD0NKmdfG3vP8gmm2yyye4/AAAAP40AAAAAAAAAAYgBAAAYAAAApp+lIDp67z/8hrVvWPvuPwAAAD+NAAAAAAAAAAGJAQAAGAAAAMDfmqlyoO8/SBdddNFF7z8AAAA/nAAAAAAAAAABigEAABgAAAB0SpcsMK3vP1xH6nWkXu8/AAAAP5wAAAAAAAAAAYsBAAAYAAAAJrWTr+257z90d3d3d3fvPwAAAD+sAAAAAAAAAAGMAQAAGAAAANkfkDKrxu8/kKcEeUqQ7z8AAAA/rAAAAAAAAAABjQEAABgAAAAmtZOv7bnvP3R3d3d3d+8/AAAAP1gBAAAAAAAAAY4BAAAYAAAApp+lIDp67z9MY8A0BkzrPwAAAD8AAAAAAAAAAAGPAQAAGAAAAPQ0qZ18be8/TGPANAZM6z8AAAA/EAAAAAAAAAABkAEAABgAAABByqwav2DvP0xjwDQGTOs/AAAAPy8AAAAAAAAAAZEBAAAYAAAAjl+wlwFU7z9MY8A0BkzrPwAAAD8/AAAAAAAAAAGSAQAAGAAAAI5fsJcBVO8/ZJNNNtlk6z8AAAA/PwAAAAAAAAABkwEAABgAAAAnireRhjrvP5jzZzl/lus/AAAAP04AAAAAAAAAAZQBAAAYAAAAdB+7Dskt7z+wI/U6Uq/rPwAAAD9eAAAAAAAAAAGVAQAAGAAAAMG0vosLIe8/yFOCPCXI6z8AAAA/XgAAAAAAAAABlgEAABgAAADBtL6LCyHvPxDkKUGeEuw/AAAAP24AAAAAAAAAAZcBAAAYAAAAW9/FhZAH7z9ERERERETsPwAAAD9uAAAAAAAAAAGYAQAAGAAAAPQJzX8V7u4/kNTrSL2O7D8AAAA/fQAAAAAAAAABmQEAABgAAADbydf23MfuP8A0BkxjwOw/AAAAP30AAAAAAAAAAZoBAAAYAAAAdPTe8GGu7j8k9TpSryPtPwAAAD+NAAAAAAAAAAGbAQAAGAAAAA4f5urmlO4/iLVvWPuG7T8AAAA/jQAAAAAAAAABnAEAABgAAACoSe3ka3vuP7gViluhuO0/AAAAP50AAAAAAAAAAZ0BAAAYAAAA9d7wYa5u7j/QRRdddNHtPwAAAD+dAAAAAAAAAAGeAQAAGAAAAI4J+FszVe4/BKYxYBoD7j8AAAA/rAAAAAAAAAABnwEAABgAAACOCfhbM1XuPxzWvmHtG+4/AAAAP6wAAAAAAAAAAaABAAAYAAAA25772HVI7j8c1r5h7RvuPwAAAD+8AAAAAAAAAAGhAQAAGAAAACg0/1W4O+4/NAZMY8A07j8AAAA/vAAAAAAAAAABogEAABgAAAAoNP9VuDvuP0w22WSTTe4/AAAAP8sAAAAAAAAACw==</ink>
</athena>
</file>

<file path=customXml/item2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8AAAAQAAAABwMAAAAAAQAAABAAAAAECUlua0F0b21WMQIAAAAJBAAAAAkFAAAACQYAAAAJBwAAAAkIAAAACQkAAAAJCgAAAAkLAAAACQwAAAAJDQAAAAkOAAAACQ8AAAAJEAAAAAkRAAAACRIAAAAKBQQAAAALUGVuU3Ryb2tlVjEEAAAACkF0dHJpYnV0ZXMFVHJhY2UJU3RhcnRUaW1lBFR5cGUEBAAED1BlbkF0dHJpYnV0ZXNWMQIAAAAKSW5rVHJhY2VWMQIAAAAQDEFjdGlvblR5cGVWMQIAAAACAAAACRMAAAAJFAAAAC0PAAAAAAAABev///8MQWN0aW9uVHlwZVYxAQAAAAd2YWx1ZV9fAAgCAAAAAAAAAAEFAAAABAAAAAkWAAAACRcAAAAPHQAAAAAAAAHo////6////wAAAAABBgAAAAQAAAAJGQAAAAkaAAAAhioAAAAAAAAB5f///+v///8AAAAAAQcAAAAEAAAACRwAAAAJHQAAABdQAAAAAAAAAeL////r////AAAAAAEIAAAABAAAAAkfAAAACSAAAACXegAAAAAAAAHf////6////wAAAAABCQAAAAQAAAAJIgAAAAkjAAAA24EAAAAAAAAB3P///+v///8AAAAAAQoAAAAEAAAACSUAAAAJJgAAAEuEAAAAAAAAAdn////r////AAAAAAELAAAABAAAAAkoAAAACSkAAABBmAAAAAAAAAHW////6////wAAAAABDAAAAAQAAAAJKwAAAAksAAAACrAAAAAAAAAB0////+v///8AAAAAAQ0AAAAEAAAACS4AAAAJLwAAAGG1AAAAAAAAAdD////r////AAAAAAEOAAAABAAAAAkxAAAACTIAAAC5zgAAAAAAAAHN////6////wAAAAABDwAAAAQAAAAJNAAAAAk1AAAAqO0AAAAAAAAByv///+v///8AAAAAARAAAAAEAAAACTcAAAAJOAAAAA7xAAAAAAAAAcf////r////AAAAAAERAAAABAAAAAk6AAAACTsAAABq9wAAAAAAAAHE////6////wAAAAAFEgAAAA1DbGVhckNhbnZhc1YxAgAAAAlTdGFydFRpbWUEVHlwZQAEEAxBY3Rpb25UeXBlVjECAAAAAgAAAH/tAQAAAAAAAcP////r////AAAAAAUTAAAAD1BlbkF0dHJpYnV0ZXNWMQoAAAAHX2NvbG9yQQdfY29sb3JSB19jb2xvckcHX2NvbG9yQgpGaXRUb0N1cnZlBkhlaWdodA5JZ25vcmVQcmVzc3VyZQ1Jc0hpZ2hsaWdodGVyBVNoYXBlBVdpZHRoAAAAAAAAAAAEAAICAgIBBgEBDEJydXNoU2hhcGVWMQIAAAAGAgAAAP8AnkkAAAAAAAAAIkAAAAXC////DEJydXNoU2hhcGVWMQEAAAAHdmFsdWVfXwAIAgAAAAEAAAAAAAAAAAAiQAUUAAAACklua1RyYWNlVjEDAAAADUxpc3RgMStfaXRlbXMMTGlzdGAxK19zaXplD0xpc3RgMStfdmVyc2lvbgQAABhTaGFyZWQuSW5raW5nLklua1BvaW50W10CAAAACAgCAAAACT8AAACDAAAAgwAAAAEWAAAAEwAAAP8AnkkAAAAAAAAAIkAAAAHA////wv///wEAAAAAAAAAAAAiQAEXAAAAFAAAAAlBAAAAmQAAAJkAAAABGQAAABMAAAD/AJ5JAAAAAAAAACJAAAABvv///8L///8BAAAAAAAAAAAAIkABGgAAABQAAAAJQwAAAFYAAABWAAAAARwAAAATAAAA/wCeSQAAAAAAAAAiQAAAAbz////C////AQAAAAAAAAAAACJAAR0AAAAUAAAACUUAAAAjAAAAIwAAAAEfAAAAEwAAAP8AnkkAAAAAAAAAIkAAAAG6////wv///wEAAAAAAAAAAAAiQAEgAAAAFAAAAAlHAAAAYgAAAGIAAAABIgAAABMAAAD/AJ5JAAAAAAAAACJAAAABuP///8L///8BAAAAAAAAAAAAIkABIwAAABQAAAAJSQAAAAEAAAABAAAAASUAAAATAAAA/wCeSQAAAAAAAAAiQAAAAbb////C////AQAAAAAAAAAAACJAASYAAAAUAAAACUsAAACOAAAAjgAAAAEoAAAAEwAAAP8AnkkAAAAAAAAAIkAAAAG0////wv///wEAAAAAAAAAAAAiQAEpAAAAFAAAAAlNAAAAIgAAACIAAAABKwAAABMAAAD/AJ5JAAAAAAAAACJAAAABsv///8L///8BAAAAAAAAAAAAIkABLAAAABQAAAAJTwAAABEAAAARAAAAAS4AAAATAAAA/wCeSQAAAAAAAAAiQAAAAbD////C////AQAAAAAAAAAAACJAAS8AAAAUAAAACVEAAAAaAAAAGgAAAAExAAAAEwAAAP8AnkkAAAAAAAAAIkAAAAGu////wv///wEAAAAAAAAAAAAiQAEyAAAAFAAAAAlTAAAAQgAAAEIAAAABNAAAABMAAAD/AJ5JAAAAAAAAACJAAAABrP///8L///8BAAAAAAAAAAAAIkABNQAAABQAAAAJVQAAABkAAAAZAAAAATcAAAATAAAA/wCeSQAAAAAAAAAiQAAAAar////C////AQAAAAAAAAAAACJAATgAAAAUAAAACVcAAAApAAAAKQAAAAE6AAAAEwAAAP8AnkkAAAAAAAAAIkAAAAGo////wv///wEAAAAAAAAAAAAiQAE7AAAAFAAAAAlZAAAAGQAAABkAAAAHPwAAAAABAAAAAAEAAAQKSW5rUG9pbnRWMQI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DX0HQQAAAAABAAAAAAEAAAQKSW5rUG9pbnRWMQI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NZwdDAAAAAAEAAACAAAAABApJbmtQb2ludFYxAgA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NKgdFAAAAAAEAAABAAAAABApJbmtQb2ludFYxAgAAAAnMAQAACc0BAAAJzgEAAAnPAQAACdABAAAJ0QEAAAnSAQAACdMBAAAJ1AEAAAnVAQAACdYBAAAJ1wEAAAnYAQAACdkBAAAJ2gEAAAnbAQAACdwBAAAJ3QEAAAneAQAACd8BAAAJ4AEAAAnhAQAACeIBAAAJ4wEAAAnkAQAACeUBAAAJ5gEAAAnnAQAACegBAAAJ6QEAAAnqAQAACesBAAAJ7AEAAAntAQAACe4BAAANHQdHAAAAAAEAAACAAAAABApJbmtQb2ludFYxAgA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NHgdJAAAAAAEAAAAEAAAABApJbmtQb2ludFYxAgAAAAlRAgAADQMHSwAAAAABAAAAAAEAAAQKSW5rUG9pbnRWMQIA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1yB00AAAAAAQAAAEAAAAAECklua1BvaW50VjECAAAACeACAAAJ4QIAAAniAgAACeMCAAAJ5AIAAAnlAgAACeYCAAAJ5wIAAAnoAgAACekCAAAJ6gIAAAnrAgAACewCAAAJ7QIAAAnuAgAACe8CAAAJ8AIAAAnxAgAACfICAAAJ8wIAAAn0AgAACfUCAAAJ9gIAAAn3AgAACfgCAAAJ+QIAAAn6AgAACfsCAAAJ/AIAAAn9AgAACf4CAAAJ/wIAAAkAAwAACQEDAAANHgdPAAAAAAEAAAAgAAAABApJbmtQb2ludFYxAgAAAAkCAwAACQMDAAAJBAMAAAkFAwAACQYDAAAJBwMAAAkIAwAACQkDAAAJCgMAAAkLAwAACQwDAAAJDQMAAAkOAwAACQ8DAAAJEAMAAAkRAwAACRIDAAANDwdRAAAAAAEAAAAgAAAABApJbmtQb2ludFYxAgAAAAkTAwAACRQDAAAJFQMAAAkWAwAACRcDAAAJGAMAAAkZAwAACRoDAAAJGwMAAAkcAwAACR0DAAAJHgMAAAkfAwAACSADAAAJIQMAAAkiAwAACSMDAAAJJAMAAAklAwAACSYDAAAJJwMAAAkoAwAACSkDAAAJKgMAAAkrAwAACSwDAAANBgdTAAAAAAEAAACAAAAABApJbmtQb2ludFYxAgA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0+B1UAAAAAAQAAACAAAAAECklua1BvaW50VjECAAAACW8DAAAJcAMAAAlxAwAACXIDAAAJcwMAAAl0AwAACXUDAAAJdgMAAAl3AwAACXgDAAAJeQMAAAl6AwAACXsDAAAJfAMAAAl9AwAACX4DAAAJfwMAAAmAAwAACYEDAAAJggMAAAmDAwAACYQDAAAJhQMAAAmGAwAACYcDAAANBwdXAAAAAAEAAABAAAAABApJbmtQb2ludFYxAgAAAAmIAwAACYkDAAAJigMAAAmLAwAACYwDAAAJjQMAAAmOAwAACY8DAAAJkAMAAAmRAwAACZIDAAAJkwMAAAmUAwAACZUDAAAJlgMAAAmXAwAACZgDAAAJmQMAAAmaAwAACZsDAAAJnAMAAAmdAwAACZ4DAAAJnwMAAAmgAwAACaEDAAAJogMAAAmjAwAACaQDAAAJpQMAAAmmAwAACacDAAAJqAMAAAmpAwAACaoDAAAJqwMAAAmsAwAACa0DAAAJrgMAAAmvAwAACbADAAANFwdZAAAAAAEAAAAgAAAABApJbmtQb2ludFYxAgAAAAmxAwAACbIDAAAJswMAAAm0AwAACbUDAAAJtgMAAAm3AwAACbgDAAAJuQMAAAm6AwAACbsDAAAJvAMAAAm9AwAACb4DAAAJvwMAAAnAAwAACcEDAAAJwgMAAAnDAwAACcQDAAAJxQMAAAnGAwAACccDAAAJyAMAAAnJAwAADQcFWgAAAApJbmtQb2ludFYxBAAAAAFYAVkOUHJlc3N1cmVGYWN0b3IJVGltZVN0YW1wAAAAAAYGCxACAAAA8/mrCSCKuT+2F2e9efd/PwAAAD8AAAAAAAAAAAFbAAAAWgAAALvbBzrAPLk/thdnvXn3fz8AAAA/PwAAAAAAAAABXAAAAFoAAAAOgRvLoFS4P7YXZ715938/AAAAP04AAAAAAAAAAV0AAABaAAAAnETTK+G5tz+2F2e9efd/PwAAAD9OAAAAAAAAAAFeAAAAWgAAACkIi4whH7c/thdnvXn3fz8AAAA/XgAAAAAAAAABXwAAAFoAAABEj/pNoum1P7YXZ715938/AAAAP24AAAAAAAAAAWAAAABaAAAAXRZqDyO0tD+2F2e9efd/PwAAAD9uAAAAAAAAAAFhAAAAWgAAAD5/NQFEMbM/thdnvXn3fz8AAAA/fQAAAAAAAAABYgAAAFoAAADlyVwjBWGxP7YXZ715938/AAAAP30AAAAAAAAAAWMAAABaAAAAGikIi4whrz9q8vJwWLR7PwAAAD+NAAAAAAAAAAFkAAAAWgAAAGi+Vs8Ogas/Is1+JDdxdz8AAAA/jQAAAAAAAAABZQAAAFoAAABGF1100UWnPyLNfiQ3cXc/AAAAP50AAAAAAAAAAWYAAABaAAAAlKyruFOloz8izX4kN3F3PwAAAD+dAAAAAAAAAAFnAAAAWgAAAFZ+QpyVn6A/0qcK2BUucz8AAAA/rAAAAAAAAAABaAAAAFoAAABlrpGCsMiYP9KnCtgVLnM/AAAAP6wAAAAAAAAAAWkAAABaAAAA51G/STS9kj/SpwrYFS5zPwAAAD+8AAAAAAAAAAFqAAAAWgAAAKLc+p5uzos/0qcK2BUucz8AAAA/vAAAAAAAAAABawAAAFoAAABAB5gnc42EP9KnCtgVLnM/AAAAP8sAAAAAAAAAAWwAAABaAAAAvGNqYO+Yej/SpwrYFS5zPwAAAD/VAAAAAAAAAAFtAAAAWgAAACSAKGbywnU/0qcK2BUucz8AAAA/5QAAAAAAAAABbgAAAFoAAAAkgChm8sJ1PyLNfiQ3cXc/AAAAP98BAAAAAAAAAW8AAABaAAAAJIAoZvLCdT+Bnu2ETR2CPwAAAD/vAQAAAAAAAAFwAAAAWgAAACSAKGbywnU/y8Nh0W5ghj8AAAA/7wEAAAAAAAABcQAAAFoAAAAkgChm8sJ1P737D8QgxYw/AAAAP/4BAAAAAAAAAXIAAABaAAAAJIAoZvLCdT+EEEIIIYSQPwAAAD/+AQAAAAAAAAFzAAAAWgAAACSAKGbywnU/fCyZAXq2kz8AAAA/DgIAAAAAAAABdAAAAFoAAAAkgChm8sJ1P3ZI8PrS6JY/AAAAPw4CAAAAAAAAAXUAAABaAAAAJIAoZvLCdT8aWyqhYwqZPwAAAD8eAgAAAAAAAAF2AAAAWgAAACSAKGbywnU/FHeBmrw8nD8AAAA/HgIAAAAAAAABdwAAAFoAAAAkgChm8sJ1PwyT2JMVb58/AAAAPy0CAAAAAAAAAXgAAABaAAAAJIAoZvLCdT8vznrz7j+gPwAAAD8tAgAAAAAAAAF5AAAAWgAAACSAKGbywnU/LFwmcBvZoT8AAAA/PQIAAAAAAAABegAAAFoAAAAkgChm8sJ1P35lQ8Pj6aI/AAAAPz0CAAAAAAAAAXsAAABaAAAAJIAoZvLCdT/SbmAWrPqjPwAAAD9MAgAAAAAAAAF8AAAAWgAAACSAKGbywnU/zfwLk9iTpT8AAAA/TAIAAAAAAAABfQAAAFoAAAAkgChm8sJ1PyEGKeagpKY/AAAAP1wCAAAAAAAAAX4AAABaAAAAJIAoZvLCdT8dlNRizT2oPwAAAD9cAgAAAAAAAAF/AAAAWgAAACSAKGbywnU/GSKA3/nWqT8AAAA/bAIAAAAAAAABgAAAAFoAAAAkgChm8sJ1PxWwK1wmcKs/AAAAP2wCAAAAAAAAAYEAAABaAAAAJIAoZvLCdT+9wmUCt5GtPwAAAD97AgAAAAAAAAGCAAAAWgAAACSAKGbywnU/t1ARf+Mqrz8AAAA/iwIAAAAAAAABgwAAAFoAAAAkgChm8sJ1PwYtF+nVHbA/AAAAP4sCAAAAAAAAAYQAAABaAAAAJIAoZvLCdT+vsaUSOqawPwAAAD+LAgAAAAAAAAGFAAAAWgAAACSAKGbywnU/WDY0PJ4usT8AAAA/mwIAAAAAAAABhgAAAFoAAAAkgChm8sJ1P1f9iXo0+7E/AAAAP6oCAAAAAAAAAYcAAABaAAAAJIAoZvLCdT+sP1GPZj+yPwAAAD+qAgAAAAAAAAGIAAAAWgAAACSAKGbywnU/qganzfwLsz8AAAA/ugIAAAAAAAABiQAAAFoAAAAkgChm8sJ1P1OLNfdglLM/AAAAP7oCAAAAAAAAAYoAAABaAAAAJIAoZvLCdT/8D8QgxRy0PwAAAD+6AgAAAAAAAAGLAAAAWgAAACSAKGbywnU/ppRSSimltD8AAAA/yQIAAAAAAAABjAAAAFoAAAC8Y2pg75h6P6RbqIi/cbU/AAAAP9kCAAAAAAAAAY0AAABaAAAAvGNqYO+Yej+iIv7GVT62PwAAAD/ZAgAAAAAAAAGOAAAAWgAAAFRHrFrsbn8/S6eM8LnGtj8AAAA/6QIAAAAAAAABjwAAAFoAAABUR6xa7G5/P/UrGxoeT7c/AAAAP+kCAAAAAAAAAZAAAABaAAAAVEesWuxufz+fsKlDgte3PwAAAD8FAwAAAAAAAAGRAAAAWgAAAHYVd6p0IoI/SDU4beZfuD8AAAA/BQMAAAAAAAABkgAAAFoAAAB2FXeqdCKCP0b8jat8LLk/AAAAPxUDAAAAAAAAAZMAAABaAAAAdhV3qnQigj9Ew+PpEvm5PwAAAD8VAwAAAAAAAAGUAAAAWgAAAHYVd6p0IoI/7kdyE3eBuj8AAAA/JQMAAAAAAAABlQAAAFoAAAB2FXeqdCKCP5fMAD3bCbs/AAAAPyUDAAAAAAAAAZYAAABaAAAAdhV3qnQigj9AUY9mP5K7PwAAAD80AwAAAAAAAAGXAAAAWgAAAHYVd6p0IoI/lZNWe3HWuz8AAAA/NAMAAAAAAAABmAAAAFoAAAB2FXeqdCKCP+rVHZCjGrw/AAAAP0QDAAAAAAAAAZkAAABaAAAAdhV3qnQigj8+GOWk1V68PwAAAD9EAwAAAAAAAAGaAAAAWgAAAHYVd6p0IoI/6JxzzjnnvD8AAAA/UwMAAAAAAAABmwAAAFoAAAB2FXeqdCKCPz7fOuNrK70/AAAAP2MDAAAAAAAAAZwAAABaAAAAdhV3qnQigj+QIQL4nW+9PwAAAD9jAwAAAAAAAAGdAAAAWgAAAHYVd6p0IoI/5mPJDNCzvT8AAAA/YwMAAAAAAAABngAAAFoAAAB2FXeqdCKCPzqmkCEC+L0/AAAAP3MDAAAAAAAAAZ8AAABaAAAAdhV3qnQigj+Q6Fc2NDy+PwAAAD+CAwAAAAAAAAGgAAAAWgAAAEAHmCdzjYQ/5iofS2aAvj8AAAA/kgMAAAAAAAABoQAAAFoAAABAB5gnc42EPzht5l+YxL4/AAAAP5IDAAAAAAAAAaIAAABaAAAAQAeYJ3ONhD/i8XSJ/Ey/PwAAAD+iAwAAAAAAAAGjAAAAWgAAAEAHmCdzjYQ/ODQ8ni6Rvz8AAAA/ogMAAAAAAAABpAAAAFoAAAAO+bikcfiGP4x2A7Ng1b8/AAAAP7EDAAAAAAAAAaUAAABaAAAADvm4pHH4hj9xXOVjyQzAPwAAAD/BAwAAAAAAAAGmAAAAWgAAAA75uKRx+IY/mv1IbuIuwD8AAAA/wQMAAAAAAAABpwAAAFoAAAAO+bikcfiGP8WerHj7UMA/AAAAP8EDAAAAAAAAAagAAABaAAAA2OrZIXBjiT/vPxCDFHPAPwAAAD/QAwAAAAAAAAGpAAAAWgAAANjq2SFwY4k/GuFzjS2VwD8AAAA/4AMAAAAAAAABqgAAAFoAAACi3Pqebs6LP0WC15dGt8A/AAAAP/ADAAAAAAAAAasAAABaAAAAotz6nm7Oiz9uIzuiX9nAPwAAAD/wAwAAAAAAAAGsAAAAWgAAAG7OGxxtOY4/mcSerHj7wD8AAAA/8AMAAAAAAAABrQAAAFoAAABuzhscbTmOP8NlAreRHcE/AAAAP/8DAAAAAAAAAa4AAABaAAAAbs4bHG05jj8YqMnLw2HBPwAAAD//AwAAAAAAAAGvAAAAWgAAAB1gnsw1UpA/Qkkt1tyDwT8AAAA/DwQAAAAAAAABsAAAAFoAAAAdYJ7MNVKQP2zqkOD1pcE/AAAAPw8EAAAAAAAAAbEAAABaAAAAA9kuC7WHkT+Xi/TqDsjBPwAAAD8fBAAAAAAAAAGyAAAAWgAAAOdRv0k0vZI/wSxY9SfqwT8AAAA/uwQAAAAAAAABswAAAFoAAADPyk+Is/KTP+zNu/9ADMI/AAAAP8oEAAAAAAAAAbQAAABaAAAAs0PgxjIolT/szbv/QAzCPwAAAD/KBAAAAAAAAAG1AAAAWgAAAH81AUQxk5c/Fm8fClouwj8AAAA/ygQAAAAAAAABtgAAAFoAAABJJyLBL/6ZP0AQgxRzUMI/AAAAP9oEAAAAAAAAAbcAAABaAAAA+5HTfK2enT9AEIMUc1DCPwAAAD/aBAAAAAAAAAG4AAAAWgAAAFZ+QpyVn6A/a7HmHoxywj8AAAA/6gQAAAAAAAABuQAAAFoAAACwMxt61G+iP5VSSimllMI/AAAAP+oEAAAAAAAAAboAAABaAAAACOnzVxNApD/A860zvrbCPwAAAD/5BAAAAAAAAAG7AAAAWgAAAGCezDVSEKY/6pQRPtfYwj8AAAA/CQUAAAAAAAABvAAAAFoAAAC4U6UTkeCnPxQ2dUjw+sI/AAAAPwkFAAAAAAAAAb0AAABaAAAAnsw1UhAWqT8+19hSCR3DPwAAAD8JBQAAAAAAAAG+AAAAWgAAABAJfvHPsKk/aXg8XSI/wz8AAAA/GQUAAAAAAAABvwAAAFoAAAD2gQ4wT+aqP2l4PF0iP8M/AAAAPygFAAAAAAAAAcAAAABaAAAAaL5Wzw6Bqz9peDxdIj/DPwAAAD8oBQAAAAAAAAHBAAAAWgAAANz6nm7OG6w/lBmgZzthwz8AAAA/OAUAAAAAAAABwgAAAFoAAABQN+cNjrasP5QZoGc7YcM/AAAAP5YFAAAAAAAAAcMAAABaAAAAwnMvrU1RrT+UGaBnO2HDPwAAAD+lBQAAAAAAAAHEAAAAWgAAADSwd0wN7K0/lBmgZzthwz8AAAA/pQUAAAAAAAABxQAAAFoAAACo7L/rzIauP5QZoGc7YcM/AAAAP7UFAAAAAAAAAcYAAABaAAAAGikIi4whrz+UGaBnO2HDPwAAAD/UBQAAAAAAAAHHAAAAWgAAAI5lUCpMvK8/lBmgZzthwz8AAAA/1AUAAAAAAAAByAAAAFoAAAAAUczkhSuwP5QZoGc7YcM/AAAAP+QFAAAAAAAAAckAAABaAAAAOW9wtOV4sD+UGaBnO2HDPwAAAD/zBQAAAAAAAAHKAAAAWgAAAHONFIRFxrA/lBmgZzthwz8AAAA/AwYAAAAAAAABywAAAFoAAACtq7hTpROxP5QZoGc7YcM/AAAAPxMGAAAAAAAAAcwAAABaAAAArau4U6UTsT++ugNyVIPDPwAAAD8TBgAAAAAAAAHNAAAAWgAAAOXJXCMFYbE/vroDclSDwz8AAAA/MgYAAAAAAAABzgAAAFoAAAAf6ADzZK6xP766A3JUg8M/AAAAP1EGAAAAAAAAAc8AAABaAAAAWQalwsT7sT/oW2d8baXDPwAAAD9hBgAAAAAAAAHQAAAAWgAAAJIkSZIkSbI/6FtnfG2lwz8AAAA/cAYAAAAAAAAB0QAAAFoAAADLQu1hhJayP+hbZ3xtpcM/AAAAP3AGAAAAAAAAAdIAAABaAAAAPn81AUQxsz8S/cqGhsfDPwAAAD+ABgAAAAAAAAHTAAAAWgAAAHid2dCjfrM/Ev3KhobHwz8AAAA/kAYAAAAAAAAB1AAAAFoAAACxu32gA8yzPxL9yoaGx8M/AAAAP58GAAAAAAAAAdUAAABaAAAA6tkhcGMZtD8S/cqGhsfDPwAAAD+vBgAAAAAAAAHWAAAAWgAAACT4xT/DZrQ/Ev3KhobHwz8AAAA/gQkAAAAAAAAB1wAAAFoAAABdFmoPI7S0PxL9yoaGx8M/AAAAP5EJAAAAAAAAAdgAAABaAAAA0FKyruJOtT8S/cqGhsfDPwAAAD+gCQAAAAAAAAHZAAAAWgAAAAlxVn5CnLU/Ev3KhobHwz8AAAA/oAkAAAAAAAAB2gAAAFoAAABEj/pNoum1PxL9yoaGx8M/AAAAP7AJAAAAAAAAAdsAAABaAAAAfa2eHQI3tj8S/cqGhsfDPwAAAD/ACQAAAAAAAAHcAAAAWgAAALbLQu1hhLY/Ev3KhobHwz8AAAA/XAoAAAAAAAAB3QAAAFoAAABrYO+YGtjbP1OLNfdglLM/AAAAPwAAAAAAAAAAAd4AAABaAAAA+mfYjHLr2z9TizX3YJSzPwAAAD+rAAAAAAAAAAHfAAAAWgAAABV3qnQiEtw/U4s192CUsz8AAAA/uwAAAAAAAAAB4AAAAFoAAAAzhnxc0jjcP1OLNfdglLM/AAAAP7sAAAAAAAAAAeEAAABaAAAAbKQgLDKG3D9TizX3YJSzPwAAAD/LAAAAAAAAAAHiAAAAWgAAABe72wc6wNw/U4s192CUsz8AAAA/ywAAAAAAAAAB4wAAAFoAAADC0ZbjQfrcP1OLNfdglLM/AAAAP9oAAAAAAAAAAeQAAABaAAAA++86s6FH3T9TizX3YJSzPwAAAD/aAAAAAAAAAAHlAAAAWgAAAKYG9o6pgd0//khu4i5Qsz8AAAA/6gAAAAAAAAAB5gAAAFoAAADEFch2WajdP/5IbuIuULM/AAAAP+oAAAAAAAAAAecAAABaAAAAbiyDUmHi3T+qBqfN/AuzPwAAAD/6AAAAAAAAAAHoAAAAWgAAAP0zbEa59d0/qganzfwLsz8AAAA/+gAAAAAAAAAB6QAAAFoAAAAaQz4uaRzeP6oGp838C7M/AAAAPwkBAAAAAAAAAeoAAABaAAAANlIQFhlD3j+qBqfN/AuzPwAAAD8JAQAAAAAAAAHrAAAAWgAAAFNh4v3Iad4/qganzfwLsz8AAAA/GQEAAAAAAAAB7AAAAFoAAADhaMvxIH3eP6oGp838C7M/AAAAPxkBAAAAAAAAAe0AAABaAAAA/Xed2dCj3j+qBqfN/AuzPwAAAD8oAQAAAAAAAAHuAAAAWgAAABqHb8GAyt4/VcTfuMrHsj8AAAA/KAEAAAAAAAAB7wAAAFoAAAA4lkGpMPHeP1XE37jKx7I/AAAAPzgBAAAAAAAAAfAAAABaAAAAVKUTkeAX3z9VxN+4yseyPwAAAD84AQAAAAAAAAHxAAAAWgAAAAC8zmzoUd8/VcTfuMrHsj8AAAA/SAEAAAAAAAAB8gAAAFoAAACq0olI8IvfP1XE37jKx7I/AAAAP0gBAAAAAAAAAfMAAABaAAAAVulEJPjF3z9VxN+4yseyPwAAAD9XAQAAAAAAAAH0AAAAWgAAAAAAAAAAAOA/VcTfuMrHsj8AAAA/VwEAAAAAAAAB9QAAAFoAAABWi93tAx3gP1XE37jKx7I/AAAAP2cBAAAAAAAAAfYAAABaAAAAcpqv1bND4D9VxN+4yseyPwAAAD9nAQAAAAAAAAH3AAAAWgAAAI+pgb1jauA/VcTfuMrHsj8AAAA/dwEAAAAAAAAB+AAAAFoAAABzPEifv5rgP1XE37jKx7I/AAAAP3cBAAAAAAAAAfkAAABaAAAAkEsah2/B4D9VxN+4yseyPwAAAD+GAQAAAAAAAAH6AAAAWgAAAKxa7G4f6OA/VcTfuMrHsj8AAAA/lgEAAAAAAAAB+wAAAFoAAACR7bJQexjhP1XE37jKx7I/AAAAP5YBAAAAAAAAAfwAAABaAAAArfyEOCs/4T9VxN+4yseyPwAAAD+lAQAAAAAAAAH9AAAAWgAAAAKIYiYvXOE/qganzfwLsz8AAAA/pQEAAAAAAAAB/gAAAFoAAABYE0AUM3nhP6oGp838C7M/AAAAP7UBAAAAAAAAAf8AAABaAAAArZ4dAjeW4T+qBqfN/AuzPwAAAD+1AQAAAAAAAAEAAQAAWgAAAAMq++86s+E//khu4i5Qsz8AAAA/xQEAAAAAAAABAQEAAFoAAABYtdjdPtDhP1OLNfdglLM/AAAAP8UBAAAAAAAAAQIBAABaAAAAdsSqxe724T9TizX3YJSzPwAAAD/UAQAAAAAAAAEDAQAAWgAAAMtPiLPyE+I/p838C5PYsz8AAAA/1AEAAAAAAAABBAEAAFoAAAAh22Wh9jDiP6fN/AuT2LM/AAAAP+QBAAAAAAAAAQUBAABaAAAAPeo3iaZX4j/8D8QgxRy0PwAAAD/kAQAAAAAAAAEGAQAAWgAAAJN1FXeqdOI//A/EIMUctD8AAAA/9AEAAAAAAAABBwEAAFoAAADoAPNkrpHiP1JSizX3YLQ/AAAAP/QBAAAAAAAAAQgBAABaAAAABRDFTF644j9SUos192C0PwAAAD8DAgAAAAAAAAEJAQAAWgAAAFubojpi1eI/ppRSSimltD8AAAA/AwIAAAAAAAABCgEAAFoAAAB3qnQiEvziP6aUUkoppbQ/AAAAPxMCAAAAAAAAAQsBAABaAAAAk7lGCsIi4z/71hlfW+m0PwAAAD8TAgAAAAAAAAEMAQAAWgAAACLBL/4ZNuM/+9YZX1vptD8AAAA/IgIAAAAAAAABDQEAAFoAAAA/0AHmyVzjP08Z4XONLbU/AAAAPyICAAAAAAAAAQ4BAABaAAAAlFvf08154z+kW6iIv3G1PwAAAD8yAgAAAAAAAAEPAQAAWgAAALFqsbt9oOM/pFuoiL9xtT8AAAA/MgIAAAAAAAABEAEAAFoAAACV/Xed2dDjP6RbqIi/cbU/AAAAP0ICAAAAAAAAAREBAABaAAAA64hVi93t4z+kW6iIv3G1PwAAAD9CAgAAAAAAAAESAQAAWgAAAAeYJ3ONFOQ/pFuoiL9xtT8AAAA/UQIAAAAAAAABEwEAAFoAAABdIwVhkTHkP6RbqIi/cbU/AAAAP1ECAAAAAAAAARQBAABaAAAAsq7iTpVO5D+kW6iIv3G1PwAAAD9hAgAAAAAAAAEVAQAAWgAAAM+9tDZFdeQ/pFuoiL9xtT8AAAA/YQIAAAAAAAABFgEAAFoAAADszIYe9ZvkP/mdb53xtbU/AAAAP3ECAAAAAAAAARcBAABaAAAAl+NB+vzV5D/5nW+d8bW1PwAAAD+AAgAAAAAAAAEYAQAAWgAAAEL6/NUEEOU/TeA2siP6tT8AAAA/gAIAAAAAAAABGQEAAFoAAAC0lKyruFPlP6Ii/sZVPrY/AAAAP5ACAAAAAAAAARoBAABaAAAAJy9cgWyX5T/3ZMXbh4K2PwAAAD+QAgAAAAAAAAEbAQAAWgAAAGBNAFHM5OU/92TF24eCtj8AAAA/nwIAAAAAAAABHAEAAFoAAACZa6QgLDLmP/dkxduHgrY/AAAAP58CAAAAAAAAAR0BAABaAAAADAZU9t915j+g6VMF7Aq3PwAAAD+vAgAAAAAAAAEeAQAAWgAAAEUk+MU/w+Y/9SsbGh5Ptz8AAAA/rwIAAAAAAAABHwEAAFoAAADwOrOhR/3mP0pu4i5Qk7c/AAAAP78CAAAAAAAAASABAABaAAAAYtVid/tA5z+fsKlDgte3PwAAAD+/AgAAAAAAAAEhAQAAWgAAANVvEk2vhOc/8/JwWLQbuD8AAAA/zgIAAAAAAAABIgEAAFoAAABHCsIiY8jnP0g1OG3mX7g/AAAAP84CAAAAAAAAASMBAABaAAAAgChm8sIV6D+dd/+BGKS4PwAAAD/eAgAAAAAAAAEkAQAAWgAAALpGCsIiY+g/8bnGlkrouD8AAAA/7gIAAAAAAAABJQEAAFoAAAC76KKLLrroP0b8jat8LLk/AAAAP+4CAAAAAAAAASYBAABaAAAA8wZHW44H6T+aPlXArnC5PwAAAD/uAgAAAAAAAAEnAQAAWgAAACwl6yruVOk/mj5VwK5wuT8AAAA//QIAAAAAAAABKAEAAFoAAAARuLEMSoXpP5o+VcCucLk/AAAAP/0CAAAAAAAAASkBAABaAAAA9Up47qW16T+aPlXArnC5PwAAAD8NAwAAAAAAAAEqAQAAWgAAAErWVdyp0uk/mj5VwK5wuT8AAAA/DQMAAAAAAAABKwEAAFoAAAAuaRy+BQPqP0b8jat8LLk/AAAAPxwDAAAAAAAAASwBAABaAAAA9uwQuLEM6j/xucaWSui4PwAAAD8cAwAAAAAAAAEtAQAAWgAAAIT0+asJIOo/8bnGlkrouD8AAAA/LAMAAAAAAAABLgEAAFoAAABMeO6ltSnqP513/4EYpLg/AAAAPywDAAAAAAAAAS8BAABaAAAA2X/XmQ096j+dd/+BGKS4PwAAAD88AwAAAAAAAAEwAQAAWgAAAKADzJO5Ruo/SDU4beZfuD8AAAA/PAMAAAAAAAABMQEAAFoAAAAvC7WHEVrqP/PycFi0G7g/AAAAP0sDAAAAAAAAATIBAABaAAAAvRKee2lt6j/z8nBYtBu4PwAAAD9LAwAAAAAAAAEzAQAAWgAAAIWWknUVd+o/8/JwWLQbuD8AAAA/WwMAAAAAAAABNAEAAFoAAADaIXBjGZTqP5+wqUOC17c/AAAAP1sDAAAAAAAAATUBAABaAAAAaSlZV3Gn6j+fsKlDgte3PwAAAD9rAwAAAAAAAAE2AQAAWgAAAL20NkV1xOo/n7CpQ4LXtz8AAAA/awMAAAAAAAABNwEAAFoAAADbwwgtJevqP0pu4i5Qk7c/AAAAP3oDAAAAAAAAATgBAABaAAAAMU/mGikI6z9KbuIuUJO3PwAAAD96AwAAAAAAAAE5AQAAWgAAAExeuALZLus/9SsbGh5Ptz8AAAA/igMAAAAAAAABOgEAAFoAAACi6ZXw3EvrP/UrGxoeT7c/AAAAP4oDAAAAAAAAATsBAABaAAAAh3xc0jh86z/1KxsaHk+3PwAAAD+ZAwAAAAAAAAE8AQAAWgAAAKKLLrroous/9SsbGh5Ptz8AAAA/qQMAAAAAAAABPQEAAFoAAAD4Fgyo7L/rP/UrGxoeT7c/AAAAP6kDAAAAAAAAAT4BAABaAAAATqLplfDc6z/1KxsaHk+3PwAAAD+pAwAAAAAAAAE/AQAAWgAAAKQtx4P0+es/9SsbGh5Ptz8AAAA/uQMAAAAAAAABQAEAAFoAAAAxNbB3TA3sP/UrGxoeT7c/AAAAP8gDAAAAAAAAAUEBAABaAAAA+bikcfgW7D/1KxsaHk+3PwAAAD/IAwAAAAAAAAFCAQAAWgAAAIfAjWVQKuw/9SsbGh5Ptz8AAAA/2AMAAAAAAAABQwEAAFoAAAAWyHZZqD3sP/UrGxoeT7c/AAAAP9gDAAAAAAAAAUQBAABaAAAApM9fTQBR7D+g6VMF7Aq3PwAAAD/oAwAAAAAAAAFFAQAAWgAAAPpaPTsEbuw/oOlTBewKtz8AAAA/6AMAAAAAAAABRgEAAFoAAADC3jE1sHfsP6DpUwXsCrc/AAAAP/cDAAAAAAAAAUcBAABaAAAAT+YaKQiL7D+g6VMF7Aq3PwAAAD/3AwAAAAAAAAFIAQAAWgAAAN3tAx1gnuw/S6eM8LnGtj8AAAA/BwQAAAAAAAABSQEAAFoAAAClcfgWDKjsP/dkxduHgrY/AAAAPwcEAAAAAAAAAUoBAABaAAAAM3nhCmS77D/3ZMXbh4K2PwAAAD8WBAAAAAAAAAFLAQAAWgAAAMKAyv67zuw/92TF24eCtj8AAAA/FgQAAAAAAAABTAEAAFoAAABRiLPyE+LsP6Ii/sZVPrY/AAAAPyYEAAAAAAAAAU0BAABaAAAAFgyo7L/r7D+iIv7GVT62PwAAAD8mBAAAAAAAAAFOAQAAWgAAAN6PnOZr9ew/oiL+xlU+tj8AAAA/NgQAAAAAAAABTwEAAFoAAAClE5HgF//sP6Ii/sZVPrY/AAAAPzYEAAAAAAAAAVABAABaAAAApROR4Bf/7D9N4DayI/q1PwAAAD9FBAAAAAAAAAFRAQAAWgAAAKUTkeAX/+w/+Z1vnfG1tT8AAAA/PgYAAAAAAAABUgEAAFoAAAClE5HgF//sP/vWGV9b6bQ/AAAAP04GAAAAAAAAAVMBAABaAAAApROR4Bf/7D/8D8QgxRy0PwAAAD9OBgAAAAAAAAFUAQAAWgAAAKUTkeAX/+w/VcTfuMrHsj8AAAA/XQYAAAAAAAABVQEAAFoAAAClE5HgF//sP1f9iXo0+7E/AAAAP10GAAAAAAAAAVYBAABaAAAApROR4Bf/7D9YNjQ8ni6xPwAAAD9tBgAAAAAAAAFXAQAAWgAAAKUTkeAX/+w/Bi0X6dUdsD8AAAA/bQYAAAAAAAABWAEAAFoAAAClE5HgF//sP2VH9CsbGq4/AAAAP3wGAAAAAAAAAVkBAABaAAAApROR4Bf/7D+9wmUCt5GtPwAAAD98BgAAAAAAAAFaAQAAWgAAAKUTkeAX/+w/vzS6hYr4qz8AAAA/jAYAAAAAAAABWwEAAFoAAAClE5HgF//sPxWwK1wmcKs/AAAAP4wGAAAAAAAAAVwBAABaAAAApROR4Bf/7D/Dpg4JXl+qPwAAAD+cBgAAAAAAAAFdAQAAWgAAAN6PnOZr9ew/cZ3xtZVOqT8AAAA/nAYAAAAAAAABXgEAAFoAAADej5zma/XsPx2U1GLNPag/AAAAP6sGAAAAAAAAAV8BAABaAAAA3o+c5mv17D9zD0Y5abWnPwAAAD+rBgAAAAAAAAFgAQAAWgAAAN6PnOZr9ew/IQYp5qCkpj8AAAA/uwYAAAAAAAABYQEAAFoAAADej5zma/XsP838C5PYk6U/AAAAP7sGAAAAAAAAAWIBAABaAAAA3o+c5mv17D/SbmAWrPqjPwAAAD/LBgAAAAAAAAFjAQAAWgAAAN6PnOZr9ew/1eC0mX9hoj8AAAA/ywYAAAAAAAABZAEAAFoAAADej5zma/XsPyxcJnAb2aE/AAAAP9oGAAAAAAAAAWUBAABaAAAA3o+c5mv17D/ZUgkdU8igPwAAAD/aBgAAAAAAAAFmAQAAWgAAAN6PnOZr9ew/DJPYkxVvnz8AAAA/6gYAAAAAAAABZwEAAFoAAADej5zma/XsP2aAnu2ETZ0/AAAAP+oGAAAAAAAAAWgBAABaAAAA3o+c5mv17D8Ud4GavDycPwAAAD/5BgAAAAAAAAFpAQAAWgAAABYMqOy/6+w/wm1kR/Qrmz8AAAA/+QYAAAAAAAABagEAAFoAAAAWDKjsv+vsP8hRDU6b+Zc/AAAAPwkHAAAAAAAAAWsBAABaAAAAUYiz8hPi7D/ONbZUQseUPwAAAD8ZBwAAAAAAAAFsAQAAWgAAAFGIs/IT4uw/fCyZAXq2kz8AAAA/GQcAAAAAAAABbQEAAFoAAABRiLPyE+LsP9gZX1vplJE/AAAAPygHAAAAAAAAAW4BAABaAAAAUYiz8hPi7D9jDkpqseaOPwAAAD8oBwAAAAAAAAFvAQAAWgAAAIkEv/hn2Ow/vfsPxCDFjD8AAAA/OAcAAAAAAAABcAEAAFoAAACJBL/4Z9jsPxfp1R2Qo4o/AAAAPzgHAAAAAAAAAXEBAABaAAAAiQS/+GfY7D9z1pt3/4GIPwAAAD9IBwAAAAAAAAFyAQAAWgAAAIkEv/hn2Ow/y8Nh0W5ghj8AAAA/SAcAAAAAAAABcwEAAFoAAACJBL/4Z9jsPyexJyvePoQ/AAAAP2cHAAAAAAAAAXQBAABaAAAAiQS/+GfY7D+Bnu2ETR2CPwAAAD92BwAAAAAAAAF1AQAAWgAAAMKAyv67zuw/thdnvXn3fz8AAAA/qQgAAAAAAAABdgEAAFoAAACq0olI8IvfP1JSizX3YLQ/AAAAPwAAAAAAAAAAAXcBAABaAAAAjsO3YEBl3z9SUos192C0PwAAAD8AAAAAAAAAAAF4AQAAWgAAAHC05XiQPt8/UlKLNfdgtD8AAAA/AAAAAAAAAAABeQEAAFoAAADirPyEOCvfP1JSizX3YLQ/AAAAPw8AAAAAAAAAAXoBAABaAAAAxp0qnYgE3z9SUos192C0PwAAAD8PAAAAAAAAAAF7AQAAWgAAAKmOWLXY3d4/UlKLNfdgtD8AAAA/HwAAAAAAAAABfAEAAFoAAAAah2/BgMreP1JSizX3YLQ/AAAAPx8AAAAAAAAAAX0BAABaAAAAjH+GzSi33j9SUos192C0PwAAAD8vAAAAAAAAAAF+AQAAWgAAAHBwtOV4kN4/UlKLNfdgtD8AAAA/PgAAAAAAAAABfwEAAFoAAADhaMvxIH3eP1JSizX3YLQ/AAAAPz4AAAAAAAAAAYABAABaAAAAU2Hi/chp3j9SUos192C0PwAAAD9OAAAAAAAAAAGBAQAAWgAAAMRZ+QlxVt4/UlKLNfdgtD8AAAA/TgAAAAAAAAABggEAAFoAAACnSiciwS/eP1JSizX3YLQ/AAAAP10AAAAAAAAAAYMBAABaAAAAiztVOhEJ3j9SUos192C0PwAAAD9dAAAAAAAAAAGEAQAAWgAAAP0zbEa59d0/UlKLNfdgtD8AAAA/bQAAAAAAAAABhQEAAFoAAADEFch2WajdP1JSizX3YLQ/AAAAP20AAAAAAAAAAYYBAABaAAAAGP8Mm1Fu3T9SUos192C0PwAAAD99AAAAAAAAAAGHAQAAWgAAAG7oUb9JNN0/UlKLNfdgtD8AAAA/fQAAAAAAAAABiAEAAFoAAAAzyq3v6ebcP1JSizX3YLQ/AAAAP4wAAAAAAAAAAYkBAABaAAAA+qsJIIqZ3D/8D8QgxRy0PwAAAD+MAAAAAAAAAAGKAQAAWgAAAE6VTkSCX9w//A/EIMUctD8AAAA/nAAAAAAAAAABiwEAAFoAAACkfpNoeiXcP/wPxCDFHLQ/AAAAP54AAAAAAAAAAYwBAABaAAAAFXeqdCIS3D/8D8QgxRy0PwAAAD+uAAAAAAAAAAGNAQAAWgAAAGtg75ga2Ns//A/EIMUctD8AAAA/vQAAAAAAAAABjgEAAFoAAADcWAalwsTbP/wPxCDFHLQ/AAAAP70AAAAAAAAAAY8BAABaAAAATlEdsWqx2z/8D8QgxRy0PwAAAD/NAAAAAAAAAAGQAQAAWgAAAL9JNL0Snts//A/EIMUctD8AAAA//AAAAAAAAAABkQEAAFoAAAAxQkvJuorbP/wPxCDFHLQ/AAAAP/wAAAAAAAAAAZIBAABaAAAAhiuQ7bJQ2z/8D8QgxRy0PwAAAD8LAQAAAAAAAAGTAQAAWgAAANoU1RGrFts//A/EIMUctD8AAAA/CwEAAAAAAAABlAEAAFoAAAC/BQMq++/aP/wPxCDFHLQ/AAAAPxsBAAAAAAAAAZUBAABaAAAAhOdeWpui2j/8D8QgxRy0PwAAAD8bAQAAAAAAAAGWAQAAWgAAANrQo36TaNo//A/EIMUctD8AAAA/KwEAAAAAAAABlwEAAFoAAAAuuuiiiy7aP/wPxCDFHLQ/AAAAPysBAAAAAAAAAZgBAABaAAAAZ5Rb39PN2T+nzfwLk9izPwAAAD86AQAAAAAAAAGZAQAAWgAAAEuFifcjp9k/p838C5PYsz8AAAA/OgEAAAAAAAABmgEAAFoAAAAudrcPdIDZP6fN/AuT2LM/AAAAP0oBAAAAAAAAAZsBAABaAAAAEGflJ8RZ2T+nzfwLk9izPwAAAD9ZAQAAAAAAAAGcAQAAWgAAAPVXE0AUM9k/U4s192CUsz8AAAA/WQEAAAAAAAABnQEAAFoAAABmUCpMvB/ZP1OLNfdglLM/AAAAP1kBAAAAAAAAAZ4BAABaAAAAZlAqTLwf2T/+SG7iLlCzPwAAAD9pAQAAAAAAAAGfAQAAWgAAANhIQVhkDNk//khu4i5Qsz8AAAA/eQEAAAAAAAABoAEAAFoAAABJQVhkDPnYP6oGp838C7M/AAAAP4gBAAAAAAAAAaEBAABaAAAALDKGfFzS2D8AghikmIOyPwAAAD/2AQAAAAAAAAGiAQAAWgAAACwyhnxc0tg/V/2JejT7sT8AAAA/BQIAAAAAAAABowEAAFoAAACfKp2IBL/YP654+1DQcrE/AAAAPwUCAAAAAAAAAaQBAABaAAAAECO0lKyr2D8E9GwnbOqwPwAAAD8VAgAAAAAAAAGlAQAAWgAAAPMT4qz8hNg/Wm/e/QdisD8AAAA/FQIAAAAAAAABpgEAAFoAAADzE+Ks/ITYPwYtF+nVHbA/AAAAPyUCAAAAAAAAAacBAABaAAAAZAz5uKRx2D8PzIJVf6KuPwAAAD8lAgAAAAAAAAGoAQAAWgAAAGQM+bikcdg/vcJlAreRrT8AAAA/NAIAAAAAAAABqQEAAFoAAABI/SbR9ErYP780uoWK+Ks/AAAAPzQCAAAAAAAAAaoBAABaAAAASP0m0fRK2D9rK50ywueqPwAAAD9EAgAAAAAAAAGrAQAAWgAAALr1Pd2cN9g/GSKA3/nWqT8AAAA/RAIAAAAAAAABrAEAAFoAAAC69T3dnDfYPx2U1GLNPag/AAAAP1MCAAAAAAAAAa0BAABaAAAAuvU93Zw32D9zD0Y5abWnPwAAAD9jAgAAAAAAAAGuAQAAWgAAALr1Pd2cN9g/d4GavDwcpj8AAAA/YwIAAAAAAAABrwEAAFoAAAC69T3dnDfYP3vz7j8Qg6Q/AAAAP2MCAAAAAAAAAbABAABaAAAAK+5U6UQk2D8o6tHsR3KjPwAAAD9zAgAAAAAAAAGxAQAAWgAAACvuVOlEJNg/LFwmcBvZoT8AAAA/ggIAAAAAAAABsgEAAFoAAAAr7lTpRCTYP4LXl0a3UKE/AAAAP4ICAAAAAAAAAbMBAABaAAAAK+5U6UQk2D8vznrz7j+gPwAAAD+CAgAAAAAAAAG0AQAAWgAAACvuVOlEJNg/uom7QE1enj8AAAA/kgIAAAAAAAABtQEAAFoAAAAr7lTpRCTYP2aAnu2ETZ0/AAAAP5ICAAAAAAAAAbYBAABaAAAAK+5U6UQk2D8Ud4GavDycPwAAAD+xAgAAAAAAAAG3AQAAWgAAACvuVOlEJNg/wm1kR/Qrmz8AAAA/sQIAAAAAAAABuAEAAFoAAAAr7lTpRCTYP25kR/QrG5o/AAAAP8ECAAAAAAAAAbkBAABaAAAAK+5U6UQk2D/IUQ1Om/mXPwAAAD/BAgAAAAAAAAG6AQAAWgAAACvuVOlEJNg/dkjw+tLolj8AAAA/0AIAAAAAAAABuwEAAFoAAAAr7lTpRCTYPyQ/06cK2JU/AAAAP9ACAAAAAAAAAbwBAABaAAAAK+5U6UQk2D/ONbZUQseUPwAAAD/gAgAAAAAAAAG9AQAAWgAAACvuVOlEJNg/fCyZAXq2kz8AAAA/4AIAAAAAAAABvgEAAFoAAAAr7lTpRCTYPyojfK6xpZI/AAAAP/ACAAAAAAAAAb8BAABaAAAAK+5U6UQk2D+EEEIIIYSQPwAAAD/wAgAAAAAAAAHAAQAAWgAAACvuVOlEJNg/Yw5KarHmjj8AAAA//wIAAAAAAAABwQEAAFoAAAAr7lTpRCTYP737D8QgxYw/AAAAPw8DAAAAAAAAAcIBAABaAAAAK+5U6UQk2D8X6dUdkKOKPwAAAD8PAwAAAAAAAAHDAQAAWgAAACvuVOlEJNg/c9abd/+BiD8AAAA/HwMAAAAAAAABxAEAAFoAAAAr7lTpRCTYP8vDYdFuYIY/AAAAPy4DAAAAAAAAAcUBAABaAAAAK+5U6UQk2D8nsScr3j6EPwAAAD8uAwAAAAAAAAHGAQAAWgAAALr1Pd2cN9g/gZ7thE0dgj8AAAA/TQMAAAAAAAABxwEAAFoAAAC69T3dnDfYP7YXZ715938/AAAAP20DAAAAAAAAAcgBAABaAAAAuvU93Zw32D9q8vJwWLR7PwAAAD+MAwAAAAAAAAHJAQAAWgAAALr1Pd2cN9g/Is1+JDdxdz8AAAA/jAMAAAAAAAABygEAAFoAAAC69T3dnDfYP9KnCtgVLnM/AAAAP6sDAAAAAAAAAcsBAABaAAAASP0m0fRK2D/SpwrYFS5zPwAAAD/aAwAAAAAAAAHMAQAAWgAAAMJzL61NUa0/ox7NfiQ30T8AAAA/AAAAAAAAAAABzQEAAFoAAADCcy+tTVGtPzjv/gMxSNE/AAAAP4wAAAAAAAAAAc4BAABaAAAANLB3TA3srT847/4DMUjRPwAAAD+cAAAAAAAAAAHPAQAAWgAAABopCIuMIa8/OO/+AzFI0T8AAAA/rAAAAAAAAAAB0AEAAFoAAAAAUczkhSuwPzjv/gMxSNE/AAAAP6wAAAAAAAAAAdEBAABaAAAAc40UhEXGsD847/4DMUjRPwAAAD+7AAAAAAAAAAHSAQAAWgAAAB/oAPNkrrE/OO/+AzFI0T8AAAA/uwAAAAAAAAAB0wEAAFoAAAAFYZEx5OOyPzjv/gMxSNE/AAAAP8sAAAAAAAAAAdQBAABaAAAAXRZqDyO0tD847/4DMUjRPwAAAD/LAAAAAAAAAAHVAQAAWgAAAAlxVn5CnLU/OO/+AzFI0T8AAAA/2gAAAAAAAAAB1gEAAFoAAADw6ea8wdG2Pzjv/gMxSNE/AAAAP9oAAAAAAAAAAdcBAABaAAAAnETTK+G5tz847/4DMUjRPwAAAD/qAAAAAAAAAAHYAQAAWgAAAEmfv5oAorg/OO/+AzFI0T8AAAA/6gAAAAAAAAAB2QEAAFoAAADz+asJIIq5Pzjv/gMxSNE/AAAAP/oAAAAAAAAAAdoBAABaAAAAoFSYeD9yuj847/4DMUjRPwAAAD/6AAAAAAAAAAHbAQAAWgAAAIfNKLe+p7s/zr8wiT1Z0T8AAAA/CQEAAAAAAAAB3AEAAFoAAAD5CXFWfkK8P86/MIk9WdE/AAAAPwkBAAAAAAAAAd0BAABaAAAAa0a59T3dvD/OvzCJPVnRPwAAAD8ZAQAAAAAAAAHeAQAAWgAAAN+CAZX9d70/YpBiDkpq0T8AAAA/GQEAAAAAAAAB3wEAAFoAAABRv0k0vRK+P2KQYg5KatE/AAAAPykBAAAAAAAAAeABAABaAAAAi93tAx1gvj9ikGIOSmrRPwAAAD8pAQAAAAAAAAHhAQAAWgAAAMX7kdN8rb4/YpBiDkpq0T8AAAA/OAEAAAAAAAAB4gEAAFoAAAA3ONpyPEi/P2KQYg5KatE/AAAAPzgBAAAAAAAAAeMBAABaAAAAcVZ+QpyVvz9ikGIOSmrRPwAAAD9IAQAAAAAAAAHkAQAAWgAAAHNJ4/AtGMA/YpBiDkpq0T8AAAA/SAEAAAAAAAAB5QEAAFoAAACPWLXY3T7AP2KQYg5KatE/AAAAP1cBAAAAAAAAAeYBAABaAAAA5YUrkO2ywD9ikGIOSmrRPwAAAD9XAQAAAAAAAAHnAQAAWgAAAB+kz19NAME/YpBiDkpq0T8AAAA/ZwEAAAAAAAAB6AEAAFoAAAB10UUXXXTBP2KQYg5KatE/AAAAP2cBAAAAAAAAAekBAABaAAAAru/p5rzBwT9ikGIOSmrRPwAAAD93AQAAAAAAAAHqAQAAWgAAAOgNjrYcD8I/YpBiDkpq0T8AAAA/dwEAAAAAAAAB6wEAAFoAAAAEHWCezDXCP2KQYg5KatE/AAAAP4YBAAAAAAAAAewBAABaAAAAISwyhnxcwj9ikGIOSmrRPwAAAD+GAQAAAAAAAAHtAQAAWgAAAD47BG4sg8I/YpBiDkpq0T8AAAA/lgEAAAAAAAAB7gEAAFoAAABaStZV3KnCP2KQYg5KatE/AAAAP6YBAAAAAAAAAe8BAABaAAAAGikIi4whrz+N8LnGlkroPwAAAD8AAAAAAAAAAAHwAQAAWgAAAKjsv+vMhq4/jfC5xpZK6D8AAAA/bQAAAAAAAAAB8QEAAFoAAAA0sHdMDeytP43wucaWSug/AAAAP30AAAAAAAAAAfIBAABaAAAAwnMvrU1RrT+N8LnGlkroPwAAAD+MAAAAAAAAAAHzAQAAWgAAAFA35w2Otqw/jfC5xpZK6D8AAAA/nAAAAAAAAAAB9AEAAFoAAABovlbPDoGrP43wucaWSug/AAAAP5wAAAAAAAAAAfUBAABaAAAA9oEOME/mqj+N8LnGlkroPwAAAD+sAAAAAAAAAAH2AQAAWgAAAIRFxpCPS6o/jfC5xpZK6D8AAAA/rAAAAAAAAAAB9wEAAFoAAAAQCX7xz7CpP43wucaWSug/AAAAP7sAAAAAAAAAAfgBAABaAAAAnsw1UhAWqT+N8LnGlkroPwAAAD+7AAAAAAAAAAH5AQAAWgAAACqQ7bJQe6g/jfC5xpZK6D8AAAA/ywAAAAAAAAAB+gEAAFoAAAAqkO2yUHuoP9jYUgkdU+g/AAAAP2cBAAAAAAAAAfsBAABaAAAAuFOlE5Hgpz/Y2FIJHVPoPwAAAD93AQAAAAAAAAH8AQAAWgAAALhTpROR4Kc/IcHrS6Nb6D8AAAA/hwEAAAAAAAAB/QEAAFoAAAC4U6UTkeCnP2yphI4pZOg/AAAAP5YBAAAAAAAAAf4BAABaAAAAuFOlE5Hgpz+3kR3Rr2zoPwAAAD+mAQAAAAAAAAH/AQAAWgAAALhTpROR4Kc/AXq2EzZ16D8AAAA/tQEAAAAAAAABAAIAAFoAAAC4U6UTkeCnP0xiT1a8feg/AAAAP7UBAAAAAAAAAQECAABaAAAARhdddNFFpz+XSuiYQoboPwAAAD/FAQAAAAAAAAECAgAAWgAAAEYXXXTRRac/4TKB28iO6D8AAAA/xQEAAAAAAAABAwIAAFoAAABGF1100UWnPywbGh5Pl+g/AAAAP9UBAAAAAAAAAQQCAABaAAAARhdddNFFpz/B60ujW6joPwAAAD/VAQAAAAAAAAEFAgAAWgAAAEYXXXTRRac/Vrx9KGi56D8AAAA/5AEAAAAAAAABBgIAAFoAAABGF1100UWnP6GkFmvuweg/AAAAP+QBAAAAAAAAAQcCAABaAAAA0toU1RGrpj/rjK+tdMroPwAAAD/0AQAAAAAAAAEIAgAAWgAAANLaFNURq6Y/gV3hMoHb6D8AAAA/9AEAAAAAAAABCQIAAFoAAADS2hTVEaumP8xFenUH5Og/AAAAPwQCAAAAAAAAAQoCAABaAAAA0toU1RGrpj8WLhO4jezoPwAAAD8EAgAAAAAAAAELAgAAWgAAANLaFNURq6Y/YBas+hP16D8AAAA/EwIAAAAAAAABDAIAAFoAAADS2hTVEaumP6v+RD2a/eg/AAAAPxMCAAAAAAAAAQ0CAABaAAAA0toU1RGrpj/15t1/IAbpPwAAAD8jAgAAAAAAAAEOAgAAWgAAANLaFNURq6Y/i7cPBS0X6T8AAAA/MgIAAAAAAAABDwIAAFoAAADS2hTVEaumP9WfqEezH+k/AAAAPzICAAAAAAAAARACAABaAAAAYJ7MNVIQpj9rcNrMvzDpPwAAAD8yAgAAAAAAAAERAgAAWgAAAGCezDVSEKY/tlhzD0Y56T8AAAA/QgIAAAAAAAABEgIAAFoAAADuYYSWknWlP/9ADFLMQek/AAAAP0ICAAAAAAAAARMCAABaAAAA7mGElpJ1pT9KKaWUUkrpPwAAAD9SAgAAAAAAAAEUAgAAWgAAAO5hhJaSdaU/lRE+19hS6T8AAAA/YQIAAAAAAAABFQIAAFoAAAB6JTz30tqkP9/51hlfW+k/AAAAP2ECAAAAAAAAARYCAABaAAAAeiU899LapD8q4m9c5WPpPwAAAD9hAgAAAAAAAAEXAgAAWgAAAHolPPfS2qQ/dcoIn2ts6T8AAAA/cQIAAAAAAAABGAIAAFoAAAB6JTz30tqkP7+yoeHxdOk/AAAAP3ECAAAAAAAAARkCAABaAAAAeiU899LapD8KmzokeH3pPwAAAD+BAgAAAAAAAAEaAgAAWgAAAAjp81cTQKQ/Cps6JHh96T8AAAA/gQIAAAAAAAABGwIAAFoAAAAI6fNXE0CkP1WD02b+hek/AAAAP5ACAAAAAAAAARwCAABaAAAACOnzVxNApD+fa2yphI7pPwAAAD+QAgAAAAAAAAEdAgAAWgAAAJSsq7hTpaM/6VMF7AqX6T8AAAA/oAIAAAAAAAABHgIAAFoAAACUrKu4U6WjPzQ8ni6Rn+k/AAAAP68CAAAAAAAAAR8CAABaAAAAlKyruFOloz9/JDdxF6jpPwAAAD+vAgAAAAAAAAEgAgAAWgAAAJSsq7hTpaM/FPVo9iO56T8AAAA/vwIAAAAAAAABIQIAAFoAAAAicGMZlAqjP1/dATmqwek/AAAAP78CAAAAAAAAASICAABaAAAAInBjGZQKoz+qxZp7MMrpPwAAAD/PAgAAAAAAAAEjAgAAWgAAACJwYxmUCqM/9K0zvrbS6T8AAAA/zwIAAAAAAAABJAIAAFoAAACwMxt61G+iP/StM7620uk/AAAAP94CAAAAAAAAASUCAABaAAAAsDMbetRvoj8+lswAPdvpPwAAAD/eAgAAAAAAAAEmAgAAWgAAALAzG3rUb6I/02b+hUns6T8AAAA/7gIAAAAAAAABJwIAAFoAAACwMxt61G+iPx5Pl8jP9Ok/AAAAP+4CAAAAAAAAASgCAABaAAAAPPfS2hTVoT9pNzALVv3pPwAAAD/+AgAAAAAAAAEpAgAAWgAAADz30toU1aE/sx/JTdwF6j8AAAA//gIAAAAAAAABKgIAAFoAAAA899LaFNWhP/4HYpBiDuo/AAAAPw0DAAAAAAAAASsCAABaAAAAPPfS2hTVoT9J8PrS6BbqPwAAAD8NAwAAAAAAAAEsAgAAWgAAAMi6ijtVOqE/k9iTFW8f6j8AAAA/HQMAAAAAAAABLQIAAFoAAADIuoo7VTqhPyipxZp7MOo/AAAAPx0DAAAAAAAAAS4CAABaAAAAyLqKO1U6oT9zkV7dATnqPwAAAD8sAwAAAAAAAAEvAgAAWgAAAFZ+QpyVn6A/vXn3H4hB6j8AAAA/LAMAAAAAAAABMAIAAFoAAADkQfr81QSgPwhikGIOSuo/AAAAPzwDAAAAAAAAATECAABaAAAA5EH6/NUEoD9TSimllFLqPwAAAD9MAwAAAAAAAAEyAgAAWgAAAORB+vzVBKA/6BpbKqFj6j8AAAA/TAMAAAAAAAABMwIAAFoAAADhCmS7LNSePzID9GwnbOo/AAAAP1sDAAAAAAAAATQCAABaAAAA4QpkuyzUnj9964yvrXTqPwAAAD9bAwAAAAAAAAE1AgAAWgAAAOEKZLss1J4/x9Ml8jN96j8AAAA/awMAAAAAAAABNgIAAFoAAADhCmS7LNSePxK8vjS6heo/AAAAP3sDAAAAAAAAATcCAABaAAAA4QpkuyzUnj+njPC5xpbqPwAAAD97AwAAAAAAAAE4AgAAWgAAAOEKZLss1J4/8nSJ/Eyf6j8AAAA/ewMAAAAAAAABOQIAAFoAAADhCmS7LNSeP4dFu4FZsOo/AAAAP4oDAAAAAAAAAToCAABaAAAA+5HTfK2enT8cFu0GZsHqPwAAAD+aAwAAAAAAAAE7AgAAWgAAAPuR03ytnp0/Z/6FSezJ6j8AAAA/mgMAAAAAAAABPAIAAFoAAAD7kdN8rZ6dP7HmHoxy0uo/AAAAP6kDAAAAAAAAAT0CAABaAAAA+5HTfK2enT/8zrfO+NrqPwAAAD+pAwAAAAAAAAE+AgAAWgAAAPuR03ytnp0/R7dQEX/j6j8AAAA/uQMAAAAAAAABPwIAAFoAAAD7kdN8rZ6dP5Gf6VMF7Oo/AAAAP7kDAAAAAAAAAUACAABaAAAA+5HTfK2enT/ch4KWi/TqPwAAAD/JAwAAAAAAAAFBAgAAWgAAAPuR03ytnp0/J3Ab2RH96j8AAAA/2AMAAAAAAAABQgIAAFoAAAD7kdN8rZ6dP3BYtBuYBes/AAAAP+gDAAAAAAAAAUMCAABaAAAA+5HTfK2enT+7QE1eHg7rPwAAAD/oAwAAAAAAAAFEAgAAWgAAAPuR03ytnp0/BinmoKQW6z8AAAA/+AMAAAAAAAABRQIAAFoAAAD7kdN8rZ6dP1ERf+MqH+s/AAAAP/gDAAAAAAAAAUYCAABaAAAA+5HTfK2enT8xykmrvTjrPwAAAD8HBAAAAAAAAAFHAgAAWgAAAPuR03ytnp0/xpp7MMpJ6z8AAAA/BwQAAAAAAAABSAIAAFoAAAD7kdN8rZ6dP6VTRvhcY+s/AAAAPxcEAAAAAAAAAUkCAABaAAAA+5HTfK2enT+FDBHA73zrPwAAAD8XBAAAAAAAAAFKAgAAWgAAAPuR03ytnp0/ZcXbh4KW6z8AAAA/JgQAAAAAAAABSwIAAFoAAAD7kdN8rZ6dP0V+pk8VsOs/AAAAPyYEAAAAAAAAAUwCAABaAAAA+5HTfK2enT/aTtjUIcHrPwAAAD82BAAAAAAAAAFNAgAAWgAAAPuR03ytnp0/bx8KWi7S6z8AAAA/NgQAAAAAAAABTgIAAFoAAAD7kdN8rZ6dPwTwO9864+s/AAAAP0YEAAAAAAAAAU8CAABaAAAA+5HTfK2enT9O2NQhwevrPwAAAD9GBAAAAAAAAAFQAgAAWgAAAPuR03ytnp0/mcBtZEf06z8AAAA/VQQAAAAAAAABUQIAAFoAAABWfkKclZ+gP3l5OCzaDew/AAAAPwAAAAAAAAAAAVICAABaAAAAyLqKO1U6oT/EYdFuYBbsPwAAAD8AAAAAAAAAAAFTAgAAWgAAAMi6ijtVOqE/D0pqseYe7D8AAAA/6gAAAAAAAAABVAIAAFoAAAA899LaFNWhPw9KarHmHuw/AAAAP3IBAAAAAAAAAVUCAABaAAAAsDMbetRvoj8PSmqx5h7sPwAAAD+CAQAAAAAAAAFWAgAAWgAAADz30toU1aE/D0pqseYe7D8AAAA/GAMAAAAAAAABVwIAAFoAAADIuoo7VTqhPw9KarHmHuw/AAAAPygDAAAAAAAAAVgCAABaAAAAVn5CnJWfoD8PSmqx5h7sPwAAAD83AwAAAAAAAAFZAgAAWgAAAORB+vzVBKA/D0pqseYe7D8AAAA/RwMAAAAAAAABWgIAAFoAAADhCmS7LNSePw9KarHmHuw/AAAAP0cDAAAAAAAAAVsCAABaAAAA+5HTfK2enT8PSmqx5h7sPwAAAD9XAwAAAAAAAAFcAgAAWgAAAPuR03ytnp0/WTID9Gwn7D8AAAA/ZwMAAAAAAAABXQIAAFoAAAAVGUM+LmmcP6ManDbzL+w/AAAAP+QDAAAAAAAAAV4CAABaAAAAFRlDPi5pnD/uAjV5eTjsPwAAAD/zAwAAAAAAAAFfAgAAWgAAADGgsv+uM5s/OOvNu/9A7D8AAAA/8wMAAAAAAAABYAIAAFoAAABJJyLBL/6ZP4PTZv6FSew/AAAAPwMEAAAAAAAAAWECAABaAAAASSciwS/+mT8ZpJiDklrsPwAAAD8DBAAAAAAAAAFiAgAAWgAAAGWukYKwyJg/Y4wxxhhj7D8AAAA/EwQAAAAAAAABYwIAAFoAAABlrpGCsMiYP650ygifa+w/AAAAPxMEAAAAAAAAAWQCAABaAAAAZa6RgrDImD/5XGNLJXTsPwAAAD+ABAAAAAAAAAFlAgAAWgAAAGWukYKwyJg/QkX8jat87D8AAAA/kAQAAAAAAAABZgIAAFoAAABlrpGCsMiYP40tldAxhew/AAAAP5AEAAAAAAAAAWcCAABaAAAAZa6RgrDImD/YFS4TuI3sPwAAAD+fBAAAAAAAAAFoAgAAWgAAAGWukYKwyJg/beZfmMSe7D8AAAA/nwQAAAAAAAABaQIAAFoAAABlrpGCsMiYP7jO+NpKp+w/AAAAP68EAAAAAAAAAWoCAABaAAAAZa6RgrDImD8Dt5Ed0a/sPwAAAD+vBAAAAAAAAAFrAgAAWgAAAGWukYKwyJg/TZ8qYFe47D8AAAA/vgQAAAAAAAABbAIAAFoAAABlrpGCsMiYP5iHw6LdwOw/AAAAP74EAAAAAAAAAW0CAABaAAAAZa6RgrDImD/ib1zlY8nsPwAAAD/OBAAAAAAAAAFuAgAAWgAAAGWukYKwyJg/LFj1J+rR7D8AAAA/zgQAAAAAAAABbwIAAFoAAABlrpGCsMiYP8IoJ6324uw/AAAAP94EAAAAAAAAAXACAABaAAAAZa6RgrDImD8NEcDvfOvsPwAAAD/tBAAAAAAAAAFxAgAAWgAAAGWukYKwyJg/V/lYMgP07D8AAAA/7QQAAAAAAAABcgIAAFoAAABlrpGCsMiYP6Lh8XSJ/Ow/AAAAP/0EAAAAAAAAAXMCAABaAAAAZa6RgrDImD/tyYq3DwXtPwAAAD/9BAAAAAAAAAF0AgAAWgAAAGWukYKwyJg/N7Ij+pUN7T8AAAA/DQUAAAAAAAABdQIAAFoAAABlrpGCsMiYP4GavDwcFu0/AAAAPxwFAAAAAAAAAXYCAABaAAAAZa6RgrDImD/MglV/oh7tPwAAAD8cBQAAAAAAAAF3AgAAWgAAAGWukYKwyJg/FmvuwSgn7T8AAAA/LAUAAAAAAAABeAIAAFoAAABlrpGCsMiYP2FThwSvL+0/AAAAPzsFAAAAAAAAAXkCAABaAAAAZa6RgrDImD+sOyBHNTjtPwAAAD87BQAAAAAAAAF6AgAAWgAAAGWukYKwyJg/9yO5ibtA7T8AAAA/OwUAAAAAAAABewIAAFoAAABlrpGCsMiYP0EMUsxBSe0/AAAAP0sFAAAAAAAAAXwCAABaAAAAZa6RgrDImD+M9OoOyFHtPwAAAD9aBQAAAAAAAAF9AgAAWgAAAGWukYKwyJg/1tyDUU5a7T8AAAA/WgUAAAAAAAABfgIAAFoAAABlrpGCsMiYPyDFHJTUYu0/AAAAP2oFAAAAAAAAAX8CAABaAAAAZa6RgrDImD9rrbXWWmvtPwAAAD9qBQAAAAAAAAGAAgAAWgAAAGWukYKwyJg/AX7nW2d87T8AAAA/egUAAAAAAAABgQIAAFoAAABlrpGCsMiYP0tmgJ7thO0/AAAAP4kFAAAAAAAAAYICAABaAAAAZa6RgrDImD/hNrIj+pXtPwAAAD+ZBQAAAAAAAAGDAgAAWgAAAGWukYKwyJg/Kx9LZoCe7T8AAAA/mQUAAAAAAAABhAIAAFoAAABlrpGCsMiYP8DvfOuMr+0/AAAAP6gFAAAAAAAAAYUCAABaAAAAZa6RgrDImD8K2BUuE7jtPwAAAD+oBQAAAAAAAAGGAgAAWgAAAGWukYKwyJg/VcCucJnA7T8AAAA/uAUAAAAAAAABhwIAAFoAAAB/NQFEMZOXP6CoR7Mfye0/AAAAP8gFAAAAAAAAAYgCAABaAAAAfzUBRDGTlz/rkOD1pdHtPwAAAD/IBQAAAAAAAAGJAgAAWgAAAJm8cAWyXZY/NXl5OCza7T8AAAA/5wUAAAAAAAABigIAAFoAAACZvHAFsl2WP4BhEnuy4u0/AAAAP/cFAAAAAAAAAYsCAABaAAAAmbxwBbJdlj/LSau9OOvtPwAAAD8GBgAAAAAAAAGMAgAAWgAAALND4MYyKJU/y0mrvTjr7T8AAAA/FgYAAAAAAAABjQIAAFoAAACzQ+DGMiiVPxQyRAC/8+0/AAAAPyUGAAAAAAAAAY4CAABaAAAAs0PgxjIolT9fGt1CRfztPwAAAD8lBgAAAAAAAAGPAgAAWgAAALND4MYyKJU/qgJ2hcsE7j8AAAA/JQYAAAAAAAABkAIAAFoAAACzQ+DGMiiVP/TqDshRDe4/AAAAP0UGAAAAAAAAAZECAABaAAAAs0PgxjIolT8/06cK2BXuPwAAAD9kBgAAAAAAAAGSAgAAWgAAALND4MYyKJU/irtATV4e7j8AAAA/dAYAAAAAAAABkwIAAFoAAACzQ+DGMiiVP9Wj2Y/kJu4/AAAAP4MGAAAAAAAAAZQCAABaAAAAs0PgxjIolT8fjHLSai/uPwAAAD+TBgAAAAAAAAGVAgAAWgAAALND4MYyKJU/tFykV3dA7j8AAAA/kwYAAAAAAAABlgIAAFoAAACzQ+DGMiiVP/5EPZr9SO4/AAAAP6IGAAAAAAAAAZcCAABaAAAAs0PgxjIolT9JLdbcg1HuPwAAAD+iBgAAAAAAAAGYAgAAWgAAALND4MYyKJU/3v0HYpBi7j8AAAA/sgYAAAAAAAABmQIAAFoAAACzQ+DGMiiVPynmoKQWa+4/AAAAP7IGAAAAAAAAAZoCAABaAAAAs0PgxjIolT90zjnnnHPuPwAAAD/CBgAAAAAAAAGbAgAAWgAAALND4MYyKJU/v7bSKSN87j8AAAA/wgYAAAAAAAABnAIAAFoAAACzQ+DGMiiVPwmfa2yphO4/AAAAP9EGAAAAAAAAAZ0CAABaAAAAs0PgxjIolT9ThwSvL43uPwAAAD/hBgAAAAAAAAGeAgAAWgAAALND4MYyKJU/nm+d8bWV7j8AAAA/4QYAAAAAAAABnwIAAFoAAACzQ+DGMiiVP+hXNjQ8nu4/AAAAP/EGAAAAAAAAAaACAABaAAAAs0PgxjIolT8zQM92wqbuPwAAAD8QBwAAAAAAAAGhAgAAWgAAALND4MYyKJU/fihouUiv7j8AAAA/EAcAAAAAAAABogIAAFoAAACzQ+DGMiiVP8kQAfzOt+4/AAAAPykHAAAAAAAAAaMCAABaAAAAs0PgxjIolT8T+Zk+VcDuPwAAAD85BwAAAAAAAAGkAgAAWgAAALND4MYyKJU/XuEygdvI7j8AAAA/OQcAAAAAAAABpQIAAFoAAACzQ+DGMiiVP6nJy8Nh0e4/AAAAP0kHAAAAAAAAAaYCAABaAAAAs0PgxjIolT/ysWQG6NnuPwAAAD9JBwAAAAAAAAGnAgAAWgAAALND4MYyKJU/PZr9SG7i7j8AAAA/aAcAAAAAAAABqAIAAFoAAACzQ+DGMiiVP4iClov06u4/AAAAP4cHAAAAAAAAAakCAABaAAAAs0PgxjIolT/Sai/OevPuPwAAAD+XBwAAAAAAAAGqAgAAWgAAALND4MYyKJU/HVPIEAH87j8AAAA/9QcAAAAAAAABqwIAAFoAAACzQ+DGMiiVP2g7YVOHBO8/AAAAPwQIAAAAAAAAAawCAABaAAAAs0PgxjIolT+zI/qVDQ3vPwAAAD8ECAAAAAAAAAGtAgAAWgAAALND4MYyKJU//QuT2JMV7z8AAAA/FAgAAAAAAAABrgIAAFoAAACzQ+DGMiiVP0f0KxsaHu8/AAAAPxQIAAAAAAAAAa8CAABaAAAAs0PgxjIolT+S3MRdoCbvPwAAAD8jCAAAAAAAAAGwAgAAWgAAALND4MYyKJU/3MRdoCYv7z8AAAA/MwgAAAAAAAABsQIAAFoAAACzQ+DGMiiVPyet9uKsN+8/AAAAP0MIAAAAAAAAAbICAABaAAAAs0PgxjIolT9ylY8lM0DvPwAAAD9SCAAAAAAAAAGzAgAAWgAAAJm8cAWyXZY/cpWPJTNA7z8AAAA/UggAAAAAAAABtAIAAFoAAACZvHAFsl2WP7x9KGi5SO8/AAAAP2IIAAAAAAAAAbUCAABaAAAAmbxwBbJdlj8HZsGqP1HvPwAAAD+BCAAAAAAAAAG2AgAAWgAAAH81AUQxk5c/B2bBqj9R7z8AAAA/zwgAAAAAAAABtwIAAFoAAABJJyLBL/6ZP1JOWu3FWe8/AAAAP98IAAAAAAAAAbgCAABaAAAAFRlDPi5pnD9STlrtxVnvPwAAAD/vCAAAAAAAAAG5AgAAWgAAAPuR03ytnp0/nTbzL0xi7z8AAAA/7wgAAAAAAAABugIAAFoAAABWfkKclZ+gP5028y9MYu8/AAAAP/4IAAAAAAAAAbsCAABaAAAAPPfS2hTVoT+dNvMvTGLvPwAAAD/+CAAAAAAAAAG8AgAAWgAAACJwYxmUCqM/5h6MctJq7z8AAAA/DgkAAAAAAAABvQIAAFoAAAAI6fNXE0CkP+YejHLSau8/AAAAPw4JAAAAAAAAAb4CAABaAAAACOnzVxNApD8xByW1WHPvPwAAAD8dCQAAAAAAAAG/AgAAWgAAAHolPPfS2qQ/MQcltVhz7z8AAAA/HQkAAAAAAAABwAIAAFoAAADuYYSWknWlP8bXVjplhO8/AAAAP98JAAAAAAAAAcECAABaAAAA7mGElpJ1pT8SwO9864zvPwAAAD/uCQAAAAAAAAHCAgAAWgAAANLaFNURq6Y/XKiIv3GV7z8AAAA/7gkAAAAAAAABwwIAAFoAAAC4U6UTkeCnP6aQIQL4ne8/AAAAP/4JAAAAAAAAAcQCAABaAAAAKpDtslB7qD+mkCEC+J3vPwAAAD8OCgAAAAAAAAHFAgAAWgAAAJ7MNVIQFqk/8ni6RH6m7z8AAAA/DgoAAAAAAAABxgIAAFoAAAAQCX7xz7CpP/J4ukR+pu8/AAAAPx0KAAAAAAAAAccCAABaAAAAhEXGkI9Lqj88YVOHBK/vPwAAAD8dCgAAAAAAAAHIAgAAWgAAAPaBDjBP5qo/PGFThwSv7z8AAAA/LQoAAAAAAAAByQIAAFoAAABovlbPDoGrP4ZJ7MmKt+8/AAAAPy0KAAAAAAAAAcoCAABaAAAAUDfnDY62rD/QMYUMEcDvPwAAAD88CgAAAAAAAAHLAgAAWgAAAMJzL61NUa0/0DGFDBHA7z8AAAA/PAoAAAAAAAABzAIAAFoAAAA0sHdMDeytPxoaHk+XyO8/AAAAP0wKAAAAAAAAAc0CAABaAAAAqOy/68yGrj8aGh5Pl8jvPwAAAD9cCgAAAAAAAAHOAgAAWgAAABopCIuMIa8/GhoeT5fI7z8AAAA/yQoAAAAAAAABzwIAAFoAAAAaKQiLjCGvP2YCt5Ed0e8/AAAAP8kKAAAAAAAAAdACAABaAAAAjmVQKky8rz9mAreRHdHvPwAAAD/ZCgAAAAAAAAHRAgAAWgAAAABRzOSFK7A/ZgK3kR3R7z8AAAA/2QoAAAAAAAAB0gIAAFoAAAA5b3C05XiwP7DqT9Sj2e8/AAAAP+gKAAAAAAAAAdMCAABaAAAAc40UhEXGsD+w6k/Uo9nvPwAAAD/oCgAAAAAAAAHUAgAAWgAAAK2ruFOlE7E/sOpP1KPZ7z8AAAA/+AoAAAAAAAAB1QIAAFoAAADlyVwjBWGxP7DqT9Sj2e8/AAAAP2ULAAAAAAAAAdYCAABaAAAAH+gA82SusT+w6k/Uo9nvPwAAAD91CwAAAAAAAAHXAgAAWgAAAFkGpcLE+7E/sOpP1KPZ7z8AAAA/hQsAAAAAAAAB2AIAAFoAAACSJEmSJEmyP7DqT9Sj2e8/AAAAP5QLAAAAAAAAAdkCAABaAAAAy0LtYYSWsj+w6k/Uo9nvPwAAAD+UCwAAAAAAAAHaAgAAWgAAAAVhkTHk47I/sOpP1KPZ7z8AAAA/pAsAAAAAAAAB2wIAAFoAAAA+fzUBRDGzP7DqT9Sj2e8/AAAAP6QLAAAAAAAAAdwCAABaAAAAeJ3Z0KN+sz+w6k/Uo9nvPwAAAD+zCwAAAAAAAAHdAgAAWgAAALG7faADzLM/sOpP1KPZ7z8AAAA/swsAAAAAAAAB3gIAAFoAAADq2SFwYxm0P7DqT9Sj2e8/AAAAP8MLAAAAAAAAAd8CAABaAAAAJPjFP8NmtD+w6k/Uo9nvPwAAAD9ADAAAAAAAAAHgAgAAWgAAADz30toU1aE/Y4wxxhhj7D8AAAA/AAAAAAAAAAAB4QIAAFoAAACwMxt61G+iP650ygifa+w/AAAAP8wAAAAAAAAAAeICAABaAAAAInBjGZQKoz+udMoIn2vsPwAAAD/rAAAAAAAAAAHjAgAAWgAAACJwYxmUCqM/+VxjSyV07D8AAAA/+gAAAAAAAAAB5AIAAFoAAACUrKu4U6WjP/lcY0sldOw/AAAAPwoBAAAAAAAAAeUCAABaAAAACOnzVxNApD/5XGNLJXTsPwAAAD8aAQAAAAAAAAHmAgAAWgAAAHolPPfS2qQ/QkX8jat87D8AAAA/GgEAAAAAAAAB5wIAAFoAAADuYYSWknWlP0JF/I2rfOw/AAAAPykBAAAAAAAAAegCAABaAAAAYJ7MNVIQpj9CRfyNq3zsPwAAAD8pAQAAAAAAAAHpAgAAWgAAANLaFNURq6Y/QkX8jat87D8AAAA/OQEAAAAAAAAB6gIAAFoAAABGF1100UWnP40tldAxhew/AAAAPzkBAAAAAAAAAesCAABaAAAAuFOlE5Hgpz+NLZXQMYXsPwAAAD9JAQAAAAAAAAHsAgAAWgAAAJ7MNVIQFqk/jS2V0DGF7D8AAAA/SQEAAAAAAAAB7QIAAFoAAAAQCX7xz7CpP40tldAxhew/AAAAP1gBAAAAAAAAAe4CAABaAAAAhEXGkI9Lqj+NLZXQMYXsPwAAAD9YAQAAAAAAAAHvAgAAWgAAAGi+Vs8Ogas/2BUuE7iN7D8AAAA/aAEAAAAAAAAB8AIAAFoAAABQN+cNjrasP9gVLhO4jew/AAAAP2gBAAAAAAAAAfECAABaAAAAwnMvrU1RrT/YFS4TuI3sPwAAAD93AQAAAAAAAAHyAgAAWgAAADSwd0wN7K0/2BUuE7iN7D8AAAA/dwEAAAAAAAAB8wIAAFoAAACo7L/rzIauPyP+xlU+luw/AAAAP4cBAAAAAAAAAfQCAABaAAAAjmVQKky8rz8j/sZVPpbsPwAAAD+HAQAAAAAAAAH1AgAAWgAAAABRzOSFK7A/I/7GVT6W7D8AAAA/lwEAAAAAAAAB9gIAAFoAAAA5b3C05XiwPyP+xlU+luw/AAAAP5cBAAAAAAAAAfcCAABaAAAAc40UhEXGsD8j/sZVPpbsPwAAAD+mAQAAAAAAAAH4AgAAWgAAAK2ruFOlE7E/I/7GVT6W7D8AAAA/HgIAAAAAAAAB+QIAAFoAAADlyVwjBWGxPyP+xlU+luw/AAAAPy0CAAAAAAAAAfoCAABaAAAAH+gA82SusT8j/sZVPpbsPwAAAD8tAgAAAAAAAAH7AgAAWgAAAFkGpcLE+7E/I/7GVT6W7D8AAAA/TQIAAAAAAAAB/AIAAFoAAACSJEmSJEmyPyP+xlU+luw/AAAAP1wCAAAAAAAAAf0CAABaAAAABWGRMeTjsj8j/sZVPpbsPwAAAD9sAgAAAAAAAAH+AgAAWgAAAD5/NQFEMbM/I/7GVT6W7D8AAAA/bAIAAAAAAAAB/wIAAFoAAAB4ndnQo36zPyP+xlU+luw/AAAAP3sCAAAAAAAAAQADAABaAAAAsbt9oAPMsz8j/sZVPpbsPwAAAD97AgAAAAAAAAEBAwAAWgAAAOrZIXBjGbQ/I/7GVT6W7D8AAAA/iwIAAAAAAAABAgMAAFoAAADlJ8RZ+QnRP1WD02b+hek/AAAAPwAAAAAAAAAAAQMDAABaAAAAAzeWQakw0T9Vg9Nm/oXpPwAAAD9dAAAAAAAAAAEEAwAAWgAAAK5NUR2xatE/VYPTZv6F6T8AAAA/XQAAAAAAAAABBQMAAFoAAABZZAz5uKTRP1WD02b+hek/AAAAP20AAAAAAAAAAQYDAABaAAAABHvH1MDe0T9Vg9Nm/oXpPwAAAD9tAAAAAAAAAAEHAwAAWgAAAK+RgrDIGNI/n2tsqYSO6T8AAAA/fQAAAAAAAAABCAMAAFoAAABaqD2M0FLSP59rbKmEjuk/AAAAP30AAAAAAAAAAQkDAABaAAAAdrcPdIB50j+fa2yphI7pPwAAAD+MAAAAAAAAAAEKAwAAWgAAALDVs0PgxtI/n2tsqYSO6T8AAAA/jAAAAAAAAAABCwMAAFoAAABb7G4f6ADTP59rbKmEjuk/AAAAP5wAAAAAAAAAAQwDAABaAAAABgMq++860z+fa2yphI7pPwAAAD+cAAAAAAAAAAENAwAAWgAAALEZ5db3dNM/n2tsqYSO6T8AAAA/qwAAAAAAAAABDgMAAFoAAADOKLe+p5vTP59rbKmEjuk/AAAAP6sAAAAAAAAAAQ8DAABaAAAAeT9ymq/V0z+fa2yphI7pPwAAAD+7AAAAAAAAAAEQAwAAWgAAAAdHW44H6dM/n2tsqYSO6T8AAAA/ywAAAAAAAAABEQMAAFoAAAAkVi12tw/UP59rbKmEjuk/AAAAP8sAAAAAAAAAARIDAABaAAAAsl0Wag8j1D+fa2yphI7pPwAAAD/LAAAAAAAAAAETAwAAWgAAAC9cgWyXhco/qgJ2hcsE7j8AAAA/AAAAAAAAAAABFAMAAFoAAABMa1NUR6zKP6oCdoXLBO4/AAAAP20AAAAAAAAAARUDAABaAAAAanolPPfSyj/06g7IUQ3uPwAAAD9tAAAAAAAAAAEWAwAAWgAAAKOYyQtXIMs/9OoOyFEN7j8AAAA/fQAAAAAAAAABFwMAAFoAAAC+p5vzBkfLPz/TpwrYFe4/AAAAP30AAAAAAAAAARgDAABaAAAAFNURqxa7yz8/06cK2BXuPwAAAD+MAAAAAAAAAAEZAwAAWgAAADLk45LG4cs/irtATV4e7j8AAAA/jAAAAAAAAAABGgMAAFoAAABrAohiJi/MP4q7QE1eHu4/AAAAP5wAAAAAAAAAARsDAABaAAAAwS/+GTajzD+Ku0BNXh7uPwAAAD+cAAAAAAAAAAEcAwAAWgAAAPtNoumV8Mw/1aPZj+Qm7j8AAAA/qwAAAAAAAAABHQMAAFoAAABtiuqIVYvNP9Wj2Y/kJu4/AAAAP6sAAAAAAAAAAR4DAABaAAAAxLdgQGX/zT/Vo9mP5CbuPwAAAD+7AAAAAAAAAAEfAwAAWgAAABrl1vd0c84/1aPZj+Qm7j8AAAA/uwAAAAAAAAABIAMAAFoAAABUA3vH1MDOP9Wj2Y/kJu4/AAAAP8sAAAAAAAAAASEDAABaAAAAqjDxfuQ0zz/Vo9mP5CbuPwAAAD/LAAAAAAAAAAEiAwAAWgAAAOJOlU5Egs8/1aPZj+Qm7j8AAAA/2gAAAAAAAAABIwMAAFoAAAAcbTkepM/PP9Wj2Y/kJu4/AAAAP9oAAAAAAAAAASQDAABaAAAAq8Xu9oEO0D/Vo9mP5CbuPwAAAD/qAAAAAAAAAAElAwAAWgAAAMjUwN4xNdA/1aPZj+Qm7j8AAAA/6gAAAAAAAAABJgMAAFoAAABW3KnSiUjQP9Wj2Y/kJu4/AAAAP/oAAAAAAAAAAScDAABaAAAAc+t7ujlv0D/Vo9mP5CbuPwAAAD/6AAAAAAAAAAEoAwAAWgAAAAHzZK6RgtA/1aPZj+Qm7j8AAAA/CQEAAAAAAAABKQMAAFoAAACP+k2i6ZXQP9Wj2Y/kJu4/AAAAPwkBAAAAAAAAASoDAABaAAAAHgI3lkGp0D/Vo9mP5CbuPwAAAD8ZAQAAAAAAAAErAwAAWgAAAKwJIIqZvNA/1aPZj+Qm7j8AAAA/KAEAAAAAAAABLAMAAFoAAACsCSCKmbzQPx+MctJqL+4/AAAAPygBAAAAAAAAAS0DAABaAAAAJy9cgWyX5T/52kqnjPDZPwAAAD8AAAAAAAAAAAEuAwAAWgAAAO2yUHsYoeU/+dpKp4zw2T8AAAA/XgAAAAAAAAABLwMAAFoAAABDPi5pHL7lP/naSqeM8Nk/AAAAP14AAAAAAAAAATADAABaAAAAmMkLVyDb5T+Oq3wsmQHaPwAAAD9tAAAAAAAAAAExAwAAWgAAAH1c0jh8C+Y/uUzgNrIj2j8AAAA/bQAAAAAAAAABMgMAAFoAAABh75ga2DvmP7lM4DayI9o/AAAAP30AAAAAAAAAATMDAABaAAAAff5qAohi5j9OHRK8vjTaPwAAAD99AAAAAAAAAAE0AwAAWgAAACgVJt6PnOY/Th0SvL402j8AAAA/jQAAAAAAAAABNQMAAFoAAADTK+G5l9bmP04dEry+NNo/AAAAP40AAAAAAAAAATYDAABaAAAADUqFifcj5z9OHRK8vjTaPwAAAD+cAAAAAAAAAAE3AwAAWgAAAH/kNF+rZ+c/4+1DQctF2j8AAAA/nAAAAAAAAAABOAMAAFoAAADxfuQ0X6vnP+PtQ0HLRdo/AAAAP6wAAAAAAAAAATkDAABaAAAAnJWfEGfl5z/j7UNBy0XaPwAAAD+sAAAAAAAAAAE6AwAAWgAAANazQ+DGMug/4+1DQctF2j8AAAA/uwAAAAAAAAABOwMAAFoAAABITvO1enboP+PtQ0HLRdo/AAAAP7sAAAAAAAAAATwDAABaAAAALOG5l9am6D/j7UNBy0XaPwAAAD/LAAAAAAAAAAE9AwAAWgAAABB0gHky1+g/4+1DQctF2j8AAAA/ywAAAAAAAAABPgMAAFoAAAAsg1Jh4v3oP+PtQ0HLRdo/AAAAP9sAAAAAAAAAAT8DAABaAAAASZIkSZIk6T/j7UNBy0XaPwAAAD/bAAAAAAAAAAFAAwAAWgAAAGeh9jBCS+k/eL51xtdW2j8AAAA/6gAAAAAAAAABQQMAAFoAAACCsMgY8nHpP3i+dcbXVto/AAAAP/oAAAAAAAAAAUIDAABaAAAALseD9Pmr6T94vnXG11baPwAAAD/6AAAAAAAAAAFDAwAAWgAAAINSYeL9yOk/eL51xtdW2j8AAAA/CgEAAAAAAAABRAMAAFoAAADY3T7QAebpP3i+dcbXVto/AAAAPwoBAAAAAAAAAUUDAABaAAAALmkcvgUD6j94vnXG11baPwAAAD8ZAQAAAAAAAAFGAwAAWgAAAL1wBbJdFuo/eL51xtdW2j8AAAA/GQEAAAAAAAABRwMAAFoAAABMeO6ltSnqP3i+dcbXVto/AAAAPykBAAAAAAAAAUgDAABaAAAA2X/XmQ096j94vnXG11baPwAAAD8pAQAAAAAAAAFJAwAAWgAAAGeHwI1lUOo/eL51xtdW2j8AAAA/OAEAAAAAAAABSgMAAFoAAAD2jqmBvWPqP3i+dcbXVto/AAAAPzgBAAAAAAAAAUsDAABaAAAAvRKee2lt6j94vnXG11baPwAAAD9IAQAAAAAAAAFMAwAAWgAAAEwah2/BgOo/eL51xtdW2j8AAAA/SAEAAAAAAAABTQMAAFoAAAATnntpbYrqP3i+dcbXVto/AAAAP1gBAAAAAAAAAU4DAABaAAAAoqVkXcWd6j94vnXG11baPwAAAD9YAQAAAAAAAAFPAwAAWgAAAGkpWVdxp+o/eL51xtdW2j8AAAA/ZwEAAAAAAAABUAMAAFoAAAAvrU1RHbHqP3i+dcbXVto/AAAAP2cBAAAAAAAAAVEDAABaAAAA9jBCS8m66j94vnXG11baPwAAAD93AQAAAAAAAAFSAwAAWgAAAL20NkV1xOo/4+1DQctF2j8AAAA/dwEAAAAAAAABUwMAAFoAAACFOCs/Ic7qP+PtQ0HLRdo/AAAAP4cBAAAAAAAAAVQDAABaAAAATLwfOc3X6j/j7UNBy0XaPwAAAD+HAQAAAAAAAAFVAwAAWgAAAKJH/SbR9Oo/4+1DQctF2j8AAAA/lgEAAAAAAAABVgMAAFoAAABpy/Egff7qP+PtQ0HLRdo/AAAAP5YBAAAAAAAAAVcDAABaAAAAv1bPDoEb6z/j7UNBy0XaPwAAAD+mAQAAAAAAAAFYAwAAWgAAAIXawwgtJes/4+1DQctF2j8AAAA/tQEAAAAAAAABWQMAAFoAAADbZaH2MELrP+PtQ0HLRdo/AAAAP7UBAAAAAAAAAVoDAABaAAAAam2K6ohV6z/j7UNBy0XaPwAAAD+1AQAAAAAAAAFbAwAAWgAAAL/4Z9iMcus/4+1DQctF2j8AAAA/xQEAAAAAAAABXAMAAFoAAABOAFHM5IXrP+PtQ0HLRdo/AAAAP8UBAAAAAAAAAV0DAABaAAAA2wc6wDyZ6z/j7UNBy0XaPwAAAD/VAQAAAAAAAAFeAwAAWgAAADGTF65Atus/4+1DQctF2j8AAAA/1QEAAAAAAAABXwMAAFoAAADAmgCimMnrP+PtQ0HLRdo/AAAAP+QBAAAAAAAAAWADAABaAAAATqLplfDc6z/j7UNBy0XaPwAAAD/kAQAAAAAAAAFhAwAAWgAAABYm3o+c5us/4+1DQctF2j8AAAA/9AEAAAAAAAABYgMAAFoAAABssbt9oAPsP+PtQ0HLRdo/AAAAP/QBAAAAAAAAAWMDAABaAAAA+bikcfgW7D/j7UNBy0XaPwAAAD8EAgAAAAAAAAFkAwAAWgAAAMA8mWukIOw/4+1DQctF2j8AAAA/BAIAAAAAAAABZQMAAFoAAABPRIJf/DPsP+PtQ0HLRdo/AAAAPxMCAAAAAAAAAWYDAABaAAAAFsh2Wag97D/j7UNBy0XaPwAAAD8TAgAAAAAAAAFnAwAAWgAAAN1La1NUR+w/4+1DQctF2j8AAAA/IwIAAAAAAAABaAMAAFoAAACkz19NAFHsP+PtQ0HLRdo/AAAAPyMCAAAAAAAAAWkDAABaAAAAbFNUR6xa7D94vnXG11baPwAAAD8yAgAAAAAAAAFqAwAAWgAAADPXSEFYZOw/eL51xtdW2j8AAAA/MgIAAAAAAAABawMAAFoAAAD6Wj07BG7sP3i+dcbXVto/AAAAP0ICAAAAAAAAAWwDAABaAAAAwt4xNbB37D94vnXG11baPwAAAD9SAgAAAAAAAAFtAwAAWgAAAIdiJi9cgew/eL51xtdW2j8AAAA/YQIAAAAAAAABbgMAAFoAAABP5hopCIvsP3i+dcbXVto/AAAAP3ECAAAAAAAAAW8DAABaAAAALdQeRmgpyT+dtNqLs97cPwAAAD8AAAAAAAAAAAFwAwAAWgAAAErj8C0YUMk/nbTai7Pe3D8AAAA/fQAAAAAAAAABcQMAAFoAAACDAZX9d53JP5202ouz3tw/AAAAP4wAAAAAAAAAAXIDAABaAAAA2S4LtYcRyj+dtNqLs97cPwAAAD+cAAAAAAAAAAFzAwAAWgAAABRNr4TnXso/nbTai7Pe3D8AAAA/nAAAAAAAAAABdAMAAFoAAABqeiU899LKP5202ouz3tw/AAAAP5wAAAAAAAAAAXUDAABaAAAA3LZt27Ztyz8yhQwRwO/cPwAAAD+sAAAAAAAAAAF2AwAAWgAAADLk45LG4cs/MoUMEcDv3D8AAAA/uwAAAAAAAAABdwMAAFoAAADePtAB5snMPzKFDBHA79w/AAAAP7sAAAAAAAAAAXgDAABaAAAAipm8cAWyzT8yhQwRwO/cPwAAAD+7AAAAAAAAAAF5AwAAWgAAAHASTa+E584/MoUMEcDv3D8AAAA/ywAAAAAAAAABegMAAFoAAAA6fAsGVPbPP8hVPpbMAN0/AAAAP9oAAAAAAAAAAXsDAABaAAAAAfNkrpGC0D/IVT6WzADdPwAAAD/aAAAAAAAAAAF8AwAAWgAAAHQvrU1RHdE/XSZwG9kR3T8AAAA/6gAAAAAAAAABfQMAAFoAAABZZAz5uKTRP/L2oaDlIt0/AAAAP+oAAAAAAAAAAX4DAABaAAAAIIqZvHAF0j/y9qGg5SLdPwAAAD/6AAAAAAAAAAF/AwAAWgAAAFqoPYzQUtI/8vahoOUi3T8AAAA/+gAAAAAAAAABgAMAAFoAAACTxuFbMKDSP/L2oaDlIt0/AAAAPwkBAAAAAAAAAYEDAABaAAAAPt2cNzja0j+Hx9Ml8jPdPwAAAD8JAQAAAAAAAAGCAwAAWgAAAFvsbh/oANM/h8fTJfIz3T8AAAA/GQEAAAAAAAABgwMAAFoAAAB4+0AHmCfTP4fH0yXyM90/AAAAPxkBAAAAAAAAAYQDAABaAAAAlAoT70dO0z+Hx9Ml8jPdPwAAAD8pAQAAAAAAAAGFAwAAWgAAALEZ5db3dNM/h8fTJfIz3T8AAAA/OAEAAAAAAAABhgMAAFoAAAA/Ic7KT4jTP4fH0yXyM90/AAAAPzgBAAAAAAAAAYcDAABaAAAAzii3vqeb0z+Hx9Ml8jPdPwAAAD84AQAAAAAAAAGIAwAAWgAAAImz8hPirNw/RzlptRdn3T8AAAA/AAAAAAAAAAABiQMAAFoAAAAXu9sHOsDcP0c5abUXZ90/AAAAP20AAAAAAAAAAYoDAABaAAAA3+Boy/Eg3T9HOWm1F2fdPwAAAD9tAAAAAAAAAAGLAwAAWgAAABj/DJtRbt0/RzlptRdn3T8AAAA/fQAAAAAAAAABjAMAAFoAAABuLINSYeLdP0c5abUXZ90/AAAAP4wAAAAAAAAAAY0DAABaAAAAcHC05XiQ3j9HOWm1F2fdPwAAAD+MAAAAAAAAAAGOAwAAWgAAAOKs/IQ4K98/RzlptRdn3T8AAAA/jAAAAAAAAAABjwMAAFoAAADk8C0YUNnfP0c5abUXZ90/AAAAP5wAAAAAAAAAAZADAABaAAAAAaKYyQtX4D9HOWm1F2fdPwAAAD+cAAAAAAAAAAGRAwAAWgAAAJBLGodvweA/RzlptRdn3T8AAAA/rAAAAAAAAAABkgMAAFoAAACt/IQ4Kz/hP0c5abUXZ90/AAAAP6wAAAAAAAAAAZMDAABaAAAAPKYG9o6p4T9HOWm1F2fdPwAAAD+7AAAAAAAAAAGUAwAAWgAAAJLTfK2eHeI/RzlptRdn3T8AAAA/ywAAAAAAAAABlQMAAFoAAAAhff5qAojiP0c5abUXZ90/AAAAP8sAAAAAAAAAAZYDAABaAAAAsCaAKGby4j9HOWm1F2fdPwAAAD/LAAAAAAAAAAGXAwAAWgAAALHIGPJxSeM/smg3MAtW3T8AAAA/2wAAAAAAAAABmAMAAFoAAADq5rzB0ZbjPxyYBav+RN0/AAAAP9sAAAAAAAAAAZkDAABaAAAAIwVhkTHk4z+Hx9Ml8jPdPwAAAD/qAAAAAAAAAAGaAwAAWgAAAM4bHG05HuQ/8vahoOUi3T8AAAA/+gAAAAAAAAABmwMAAFoAAABBtstC7WHkP/L2oaDlIt0/AAAAP/oAAAAAAAAAAZwDAABaAAAA7MyGHvWb5D/y9qGg5SLdPwAAAD/6AAAAAAAAAAGdAwAAWgAAAF5nNvSo3+Q/8vahoOUi3T8AAAA/BQEAAAAAAAABngMAAFoAAAAJfvHPsBnlP/L2oaDlIt0/AAAAPxUBAAAAAAAAAZ8DAABaAAAAtJSsq7hT5T/y9qGg5SLdPwAAAD8VAQAAAAAAAAGgAwAAWgAAAJgnc40UhOU/XSZwG9kR3T8AAAA/FQEAAAAAAAABoQMAAFoAAAC1NkV1xKrlP10mcBvZEd0/AAAAPyUBAAAAAAAAAaIDAABaAAAA0kUXXXTR5T9dJnAb2RHdPwAAAD80AQAAAAAAAAGjAwAAWgAAACfR9Ep47uU/yFU+lswA3T8AAAA/NAEAAAAAAAABpAMAAFoAAAB9XNI4fAvmP8hVPpbMAN0/AAAAP0QBAAAAAAAAAaUDAABaAAAA0uevJoAo5j8yhQwRwO/cPwAAAD9EAQAAAAAAAAGmAwAAWgAAAChzjRSEReY/nbTai7Pe3D8AAAA/VAEAAAAAAAABpwMAAFoAAADv9oEOME/mPwjkqAanzdw/AAAAP1QBAAAAAAAAAagDAABaAAAAff5qAohi5j8I5KgGp83cPwAAAD9jAQAAAAAAAAGpAwAAWgAAAESCX/wzbOY/COSoBqfN3D8AAAA/YwEAAAAAAAABqgMAAFoAAAAMBlT233XmP3MTd4GavNw/AAAAP3MBAAAAAAAAAasDAABaAAAA04lI8It/5j9zE3eBmrzcPwAAAD9zAQAAAAAAAAGsAwAAWgAAAJoNPeo3ieY/3UJF/I2r3D8AAAA/ggEAAAAAAAABrQMAAFoAAABhkTHk45LmP91CRfyNq9w/AAAAP5IBAAAAAAAAAa4DAABaAAAAKBUm3o+c5j/dQkX8javcPwAAAD+SAQAAAAAAAAGvAwAAWgAAAPCYGtg7puY/3UJF/I2r3D8AAAA/ogEAAAAAAAABsAMAAFoAAAC3HA/S56/mP91CRfyNq9w/AAAAP6IBAAAAAAAAAbEDAABaAAAAT+YaKQiL7D9zE3eBmrzcPwAAAD8AAAAAAAAAAAGyAwAAWgAAAE/mGikIi+w/COSoBqfN3D8AAAA/jAAAAAAAAAABswMAAFoAAADd7QMdYJ7sP5202ouz3tw/AAAAP5wAAAAAAAAAAbQDAABaAAAAM3nhCmS77D+dtNqLs97cPwAAAD+sAAAAAAAAAAG1AwAAWgAAAIkEv/hn2Ow/nbTai7Pe3D8AAAA/rAAAAAAAAAABtgMAAFoAAABsl4XawwjtP5202ouz3tw/AAAAP7sAAAAAAAAAAbcDAABaAAAAUSpMvB857T+dtNqLs97cPwAAAD+7AAAAAAAAAAG4AwAAWgAAAGw5HqTPX+0/nbTai7Pe3D8AAAA/ywAAAAAAAAABuQMAAFoAAABRzOSFK5DtP5202ouz3tw/AAAAP8sAAAAAAAAAAboDAABaAAAAp1fCcy+t7T+dtNqLs97cPwAAAD/bAAAAAAAAAAG7AwAAWgAAAMNmlFvf0+0/nbTai7Pe3D8AAAA/2wAAAAAAAAABvAMAAFoAAACn+Vo9OwTuP5202ouz3tw/AAAAP+oAAAAAAAAAAb0DAABaAAAAxAgtJesq7j+dtNqLs97cPwAAAD/qAAAAAAAAAAG+AwAAWgAAAKeb8wZHW+4/nbTai7Pe3D8AAAA/6gAAAAAAAAABvwMAAFoAAACMLrrooovuP5202ouz3tw/AAAAP+oAAAAAAAAAAcADAABaAAAAb8GAyv677j+dtNqLs97cPwAAAD/5AAAAAAAAAAHBAwAAWgAAAFNUR6xa7O4/nbTai7Pe3D8AAAA/+QAAAAAAAAABwgMAAFoAAAA45w2OthzvP5202ouz3tw/AAAAPwkBAAAAAAAAAcMDAABaAAAAVPbfdWZD7z+dtNqLs97cPwAAAD8JAQAAAAAAAAHEAwAAWgAAAHEFsl0Wau8/nbTai7Pe3D8AAAA/GQEAAAAAAAABxQMAAFoAAADGkI9LGofvP5202ouz3tw/AAAAPxkBAAAAAAAAAcYDAABaAAAAHBxtOR6k7z+dtNqLs97cPwAAAD8oAQAAAAAAAAHHAwAAWgAAAKojVi12t+8/nbTai7Pe3D8AAAA/OAEAAAAAAAAByAMAAFoAAAA4Kz8hzsrvP5202ouz3tw/AAAAPzgBAAAAAAAAAckDAABaAAAAAK8zG3rU7z+dtNqLs97cPwAAAD84AQAAAAAAAAs=</ink>
</athena>
</file>

<file path=customXml/item28.xml><?xml version="1.0" encoding="utf-8"?>
<athena xmlns="http://schemas.microsoft.com/edu/athena" version="0.1.3209.0">
  <media streamable="true" recordStart="0" recordEnd="57819" recordLength="57910"/>
</athena>
</file>

<file path=customXml/item29.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IAAAAEAAAABwMAAAAAAQAAAAQAAAAECUlua0F0b21WMQIAAAAJBAAAAAkFAAAADQIFBAAAAAtQZW5TdHJva2VWMQQAAAAKQXR0cmlidXRlcwVUcmFjZQlTdGFydFRpbWUEVHlwZQQEAAQPUGVuQXR0cmlidXRlc1YxAgAAAApJbmtUcmFjZVYxAgAAABAMQWN0aW9uVHlwZVYxAgAAAAIAAAAJBgAAAAkHAAAAHAoAAAAAAAAF+P///wxBY3Rpb25UeXBlVjEBAAAAB3ZhbHVlX18ACAIAAAAAAAAABQUAAAANQ2xlYXJDYW52YXNWMQIAAAAJU3RhcnRUaW1lBFR5cGUABBAMQWN0aW9uVHlwZVYxAgAAAAIAAADb4QAAAAAAAAH3////+P///wAAAAAFBgAAAA9QZW5BdHRyaWJ1dGVzVjEKAAAAB19jb2xvckEHX2NvbG9yUgdfY29sb3JHB19jb2xvckIKRml0VG9DdXJ2ZQZIZWlnaHQOSWdub3JlUHJlc3N1cmUNSXNIaWdobGlnaHRlcgVTaGFwZQVXaWR0aAAAAAAAAAAABAACAgICAQYBAQxCcnVzaFNoYXBlVjECAAAABgIAAAD/ALDwAAAAAAAAACJAAAAF9v///wxCcnVzaFNoYXBlVjEBAAAAB3ZhbHVlX18ACAIAAAABAAAAAAAAAAAAIkAFBwAAAApJbmtUcmFjZVYxAwAAAA1MaXN0YDErX2l0ZW1zDExpc3RgMStfc2l6ZQ9MaXN0YDErX3ZlcnNpb24EAAAYU2hhcmVkLklua2luZy5JbmtQb2ludFtdAgAAAAgIAgAAAAkLAAAAMAEAADABAAAHCwAAAAABAAAAAAIAAAQKSW5rUG9pbnRWMQIAAAAJDAAAAAkNAAAACQ4AAAAJDwAAAAkQAAAACRE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3QBQwAAAAKSW5rUG9pbnRWMQQAAAABWAFZDlByZXNzdXJlRmFjdG9yCVRpbWVTdGFtcAAAAAAGBgsQAgAAADVlTVlT1uw/WIZvRIFJ5z8AAAA/AAAAAAAAAAABDQAAAAwAAAAx+Se1t8jsP8ARBSadmuc/AAAAPx8AAAAAAAAAAQ4AAAAMAAAALo0CERy77D/AEQUmnZrnPwAAAD91AAAAAAAAAAEPAAAADAAAACsh3WyArew/wBEFJp2a5z8AAAA/dQAAAAAAAAABEAAAAAwAAAAntbfI5J/sP8ARBSadmuc/AAAAP4QAAAAAAAAAAREAAAAMAAAA7og74o646z+Y4RtRYNLpPwAAAD+zAAAAAAAAAAESAAAADAAAAODYpVEggus/AG2xMnwj6j8AAAA/wwAAAAAAAAABEwAAAAwAAADMUMV4ejDrP2j4RhSYdOo/AAAAP8MAAAAAAAAAARQAAAAMAAAAuzQKRHDs6j/Qg9z1s8XqPwAAAD/SAAAAAAAAAAEVAAAADAAAAKDU3iKTf+o/OA9y188W6z8AAAA/0gAAAAAAAAABFgAAAAwAAACLTP5J7S3qPzgPctfPFus/AAAAP+IAAAAAAAAAARcAAAAMAAAAcOzSKBDB6T+gmge562frPwAAAD/iAAAAAAAAAAEYAAAADAAAAFWMpwczVOk/oJoHuetn6z8AAAA/8gAAAAAAAAABGQAAAAwAAAA3wFZCutnoP6CaB7nrZ+s/AAAAPwEBAAAAAAAAARoAAAAMAAAAFIjg2KVR6D+gmge562frPwAAAD8BAQAAAAAAAAEbAAAADAAAAPW7jxMt1+c/OA9y188W6z8AAAA/AQEAAAAAAAABHAAAAAwAAADTgxmqGE/nPwBtsTJ8I+o/AAAAPxEBAAAAAAAAAR0AAAAMAAAAuCPuiDvi5j8AbbEyfCPqPwAAAD8RAQAAAAAAAAEeAAAADAAAAJpXncPCZ+Y/AG2xMnwj6j8AAAA/IQEAAAAAAAABHwAAAAwAAAB4Hydart/lPwBtsTJ8I+o/AAAAPyEBAAAAAAAAASAAAAAMAAAAXb/7ONFy5T+Y4RtRYNLpPwAAAD8wAQAAAAAAAAEhAAAADAAAAEg3G2ArIeU/mOEbUWDS6T8AAAA/MAEAAAAAAAABIgAAAAwAAAAt1+8+TrTkP5jhG1Fg0uk/AAAAP08BAAAAAAAAASMAAAAMAAAACp951Tks5D+Y4RtRYNLpPwAAAD9PAQAAAAAAAAEkAAAADAAAAO8+TrRcv+M/mOEbUWDS6T8AAAA/XwEAAAAAAAABJQAAAAwAAAC86hwWPvPiP2j4RhSYdOo/AAAAP18BAAAAAAAAASYAAAAMAAAAoYrx9GCG4j84D3LXzxbrPwAAAD9fAQAAAAAAAAEnAAAADAAAAGTyT2pvkeE/CCadmge56z8AAAA/fgEAAAAAAAABKAAAAAwAAABGJv+k9hbhP9g8yF0/W+w/AAAAP34BAAAAAAAAASkAAAAMAAAAIIJjl0aB4D9AyF0/W6zsPwAAAD9+AQAAAAAAAAEqAAAADAAAAAUiOHZpFOA/QMhdP1us7D8AAAA/jgEAAAAAAAABKwAAAAwAAAC/+zjRcv3eP6hT8yB3/ew/AAAAP54BAAAAAAAAASwAAAAMAAAAiTvijrgj3j+oU/Mgd/3sPwAAAD+eAQAAAAAAAAEtAAAADAAAAFN7i0z+Sd0/qFPzIHf97D8AAAA/rQEAAAAAAAABLgAAAAwAAAAik39Se4vcP6hT8yB3/ew/AAAAP60BAAAAAAAAAS8AAAAMAAAA+YK+oC/o2z+oU/Mgd/3sPwAAAD+tAQAAAAAAAAEwAAAADAAAANFy/e7jRNs/EN+IApNO7T8AAAA/vQEAAAAAAAABMQAAAAwAAACvOoeFz7zaPxDfiAKTTu0/AAAAP8wBAAAAAAAAATIAAAAMAAAAm7KmrClr2j8Q34gCk07tPwAAAD/MAQAAAAAAAAEzAAAADAAAAI0CERy7NNo/EN+IApNO7T8AAAA/3AEAAAAAAAABNAAAAAwAAAB/UnuLTP7ZPxDfiAKTTu0/AAAAP9wBAAAAAAAAATUAAAAMAAAAcqLl+t3H2T8Q34gCk07tPwAAAD/sAQAAAAAAAAE2AAAADAAAAGTyT2pvkdk/eGoe5K6f7T8AAAA/7AEAAAAAAAABNwAAAAwAAABXQrrZAFvZP3hqHuSun+0/AAAAP/sBAAAAAAAAATgAAAAMAAAAQ7rZAFsJ2T94ah7krp/tPwAAAD/7AQAAAAAAAAE5AAAADAAAAC4y+Se1t9g/eGoe5K6f7T8AAAA/CwIAAAAAAAABOgAAAAwAAAAS0s0G2ErYP3hqHuSun+0/AAAAPwsCAAAAAAAAATsAAAAMAAAA93Gi5frd1z94ah7krp/tPwAAAD8bAgAAAAAAAAE8AAAADAAAAM5h4TOvOtc/eGoe5K6f7T8AAAA/GwIAAAAAAAABPQAAAAwAAACsKWvKmrLWP3hqHuSun+0/AAAAPyoCAAAAAAAAAT4AAAAMAAAAfUFf0Bf01T94ah7krp/tPwAAAD8qAgAAAAAAAAE/AAAADAAAAFQxnh7MUNU/eGoe5K6f7T8AAAA/OgIAAAAAAAABQAAAAAwAAAA50XL97uPUP3hqHuSun+0/AAAAPzoCAAAAAAAAAUEAAAAMAAAAF5n8k9pb1D94ah7krp/tPwAAAD9JAgAAAAAAAAFCAAAADAAAAO2IO+KOuNM/eGoe5K6f7T8AAAA/SQIAAAAAAAABQwAAAAwAAADZAFsJ6WbTP3hqHuSun+0/AAAAP1kCAAAAAAAAAUQAAAAMAAAAxXh6MEMV0z94ah7krp/tPwAAAD9ZAgAAAAAAAAFFAAAADAAAALDwmVedw9I/eGoe5K6f7T8AAAA/aQIAAAAAAAABRgAAAAwAAACOuCPuiDvSPxDfiAKTTu0/AAAAP2kCAAAAAAAAAUcAAAAMAAAAc1j4zKvO0T8Q34gCk07tPwAAAD94AgAAAAAAAAFIAAAADAAAAF/QF/QFfdE/EN+IApNO7T8AAAA/eAIAAAAAAAABSQAAAAwAAABEcOzSKBDRPxDfiAKTTu0/AAAAP3gCAAAAAAAAAUoAAAAMAAAAMOgL+oK+0D8Q34gCk07tPwAAAD94AgAAAAAAAAFLAAAADAAAABtgKyHdbNA/EN+IApNO7T8AAAA/iAIAAAAAAAABTAAAAAwAAAAG2EpINxvQPxDfiAKTTu0/AAAAP4gCAAAAAAAAAU0AAAAMAAAA5J/U3iKTzz8Q34gCk07tPwAAAD+XAgAAAAAAAAFOAAAADAAAAMk/qb1FJs8/EN+IApNO7T8AAAA/lwIAAAAAAAABTwAAAAwAAAC7jxMt1+/OPxDfiAKTTu0/AAAAP6cCAAAAAAAAAVAAAAAMAAAAoC/oC/qCzj8Q34gCk07tPwAAAD+nAgAAAAAAAAFRAAAADAAAAIXPvOocFs4/qFPzIHf97D8AAAA/tgIAAAAAAAABUgAAAAwAAACFz7zqHBbOP0DIXT9brOw/AAAAP7YCAAAAAAAAAVMAAAAMAAAAeB8nWq7fzT9AyF0/W6zsPwAAAD/GAgAAAAAAAAFUAAAADAAAAF2/+zjRcs0/2DzIXT9b7D8AAAA/1gIAAAAAAAABVQAAAAwAAABCX9AX9AXNP9g8yF0/W+w/AAAAP9YCAAAAAAAAAVYAAAAMAAAAGE8PZqhizD9wsTJ8IwrsPwAAAD/lAgAAAAAAAAFXAAAADAAAAO8+TrRcv8s/CCadmge56z8AAAA/9QIAAAAAAAABWAAAAAwAAADU3iKTf1LLP6CaB7nrZ+s/AAAAP/UCAAAAAAAAAVkAAAAMAAAAq85h4TOvyj+gmge562frPwAAAD8FAwAAAAAAAAFaAAAADAAAAHUOC5951ck/oJoHuetn6z8AAAA/BQMAAAAAAAABWwAAAAwAAAA/TrRcv/vIPzgPctfPFus/AAAAPxQDAAAAAAAAAVwAAAAMAAAA7C0y+Se1xz/Qg9z1s8XqPwAAAD8UAwAAAAAAAAFdAAAADAAAAICthHSzAcY/aPhGFJh06j8AAAA/JAMAAAAAAAABXgAAAAwAAAA8PZihivHEP2j4RhSYdOo/AAAAPyQDAAAAAAAAAV8AAAAMAAAA6hwWPvOqwz8AbbEyfCPqPwAAAD8zAwAAAAAAAAFgAAAADAAAAJj8k9pbZMI/mOEbUWDS6T8AAAA/MwMAAAAAAAABYQAAAAwAAABVjKcHM1TBP5jhG1Fg0uk/AAAAP0MDAAAAAAAAAWIAAAAMAAAALHzmVeewwD8wVoZvRIHpPwAAAD9DAwAAAAAAAAFjAAAADAAAABEcuzQKRMA/yMrwjSgw6T8AAAA/UwMAAAAAAAABZAAAAAwAAADRF/QFfUG/P8jK8I0oMOk/AAAAP1MDAAAAAAAAAWUAAAAMAAAAf/dxouX6vT9gP1usDN/oPwAAAD9iAwAAAAAAAAFmAAAADAAAAC7X7z5OtLw/+LPFyvCN6D8AAAA/YgMAAAAAAAABZwAAAAwAAADbtm3btm27P5AoMOnUPOg/AAAAP3IDAAAAAAAAAWgAAAAMAAAAipbrdx8nuj8onZoHuevnPwAAAD9yAwAAAAAAAAFpAAAADAAAAOdV57Dwmbc/wBEFJp2a5z8AAAA/ggMAAAAAAAABagAAAAwAAACVNWVNWVO2P8ARBSadmuc/AAAAP4IDAAAAAAAAAWsAAAAMAAAAXnUOC595tT9Yhm9EgUnnPwAAAD+RAwAAAAAAAAFsAAAADAAAAPL0YIYqxrM/8PrZYmX45j8AAAA/kQMAAAAAAAABbQAAAAwAAADXlDVlTVmzP/D62WJl+OY/AAAAP6EDAAAAAAAAAW4AAAAMAAAAoNTeIpN/sj+Ib0SBSafmPwAAAD+hAwAAAAAAAAFvAAAADAAAAE60XL/7OLE/iG9EgUmn5j8AAAA/sAMAAAAAAAABcAAAAAwAAAAY9AV9QV+wPyDkrp8tVuY/AAAAP8ADAAAAAAAAAXEAAAAMAAAA+ie1t8jkrz+4WBm+EQXmPwAAAD/AAwAAAAAAAAFyAAAADAAAAMRnXnUOC68/uFgZvhEF5j8AAAA/3wMAAAAAAAABcwAAAAwAAACMpwczVDGuP1DNg9z1s+U/AAAAP98DAAAAAAAAAXQAAAAMAAAAVuew8JlXrT/oQe762WLlPwAAAD//AwAAAAAAAAF1AAAADAAAACAnWq7ffaw/6EHu+tli5T8AAAA/DgQAAAAAAAABdgAAAAwAAAAgJ1qu332sP4C2WBm+EeU/AAAAPx4EAAAAAAAAAXcAAAAMAAAAICdart99rD8YK8M3osDkPwAAAD8eBAAAAAAAAAF4AAAADAAAAOpmA2wlpKs/GCvDN6LA5D8AAAA/HgQAAAAAAAABeQAAAAwAAAC0pqwpa8qqPxgrwzeiwOQ/AAAAPy0EAAAAAAAAAXoAAAAMAAAARib/pPYWqT+wny1Whm/kPwAAAD89BAAAAAAAAAF7AAAADAAAANilUSCCY6c/UBSYdGoe5D8AAAA/PQQAAAAAAAABfAAAAAwAAABsJaSbDbClP1AUmHRqHuQ/AAAAP00EAAAAAAAAAX0AAAAMAAAAbCWkmw2wpT/giAKTTs3jPwAAAD9sBAAAAAAAAAF+AAAADAAAADZlTVlT1qQ/4IgCk07N4z8AAAA/fAQAAAAAAAABfwAAAAwAAADI5J/U3iKjP+CIApNOzeM/AAAAP6gEAAAAAAAAAYAAAAAMAAAAXGTyT2pvoT8YctfPFivjPwAAAD+oBAAAAAAAAAGBAAAADAAAAHFH3BF3xJ0/qOZB7vrZ4j8AAAA/twQAAAAAAAABggAAAAwAAACXRoEIjl2aP6jmQe762eI/AAAAP7cEAAAAAAAAAYMAAAAMAAAAvUUm/6T2lj9AW6wM34jiPwAAAD/HBAAAAAAAAAGEAAAADAAAAOREy/W7j5M/4M8WK8M34j8AAAA/xwQAAAAAAAABhQAAAAwAAAA6h4XPvOqMP+DPFivDN+I/AAAAP9cEAAAAAAAAAYYAAAAMAAAAYIYqxtODiT9wRIFJp+bhPwAAAD/mBAAAAAAAAAGHAAAADAAAAIiFz7zqHIY/cESBSafm4T8AAAA/5gQAAAAAAAABiAAAAAwAAACIhc+86hyGPwi562eLleE/AAAAPwYFAAAAAAAAAYkAAAAMAAAAiIXPvOochj+gLVaGb0ThPwAAAD8GBQAAAAAAAAGKAAAADAAAAIiFz7zqHIY/OKLApFPz4D8AAAA/FQUAAAAAAAABiwAAAAwAAACIhc+86hyGP9AWK8M3ouA/AAAAPxUFAAAAAAAAAYwAAAAMAAAAiIXPvOochj8AAAAAAADgPwAAAD8lBQAAAAAAAAGNAAAADAAAAK6EdLMBtoI/YNKpeZC73j8AAAA/NAUAAAAAAAABjgAAAAwAAACoBzNUMZ5+P9CkU/Mgd90/AAAAPzQFAAAAAAAAAY8AAAAMAAAAqAczVDGefj/wjSgw6dTcPwAAAD9EBQAAAAAAAAGQAAAADAAAAKgHM1Qxnn4/IHf9bLEy3D8AAAA/RAUAAAAAAAABkQAAAAwAAACoBzNUMZ5+P2Bg0ql5kNs/AAAAP1QFAAAAAAAAAZIAAAAMAAAAqAczVDGefj+ASafmQe7aPwAAAD9jBQAAAAAAAAGTAAAADAAAAKgHM1Qxnn4/sDJ8IwpM2j8AAAA/YwUAAAAAAAABlAAAAAwAAACoBzNUMZ5+P/AbUWDSqdk/AAAAP2MFAAAAAAAAAZUAAAAMAAAAqAczVDGefj9Q7vrZYmXYPwAAAD9zBQAAAAAAAAGWAAAADAAAAKgHM1Qxnn4/oMCkU/Mg1z8AAAA/gwUAAAAAAAABlwAAAAwAAACIhc+86hyGPxCTTs2D3NU/AAAAP5IFAAAAAAAAAZgAAAAMAAAAiIXPvOochj8wfCMKTDrVPwAAAD+SBQAAAAAAAAGZAAAADAAAADqHhc+86ow/ACF3/Wyx0j8AAAA/ogUAAAAAAAABmgAAAAwAAAAKRHDs0iiQP1DzIHf9bNE/AAAAP6IFAAAAAAAAAZsAAAAMAAAA5ETL9buPkz/gXT9brAzPPwAAAD+xBQAAAAAAAAGcAAAADAAAAL1FJv+k9pY/gAKTTs2DzD8AAAA/sQUAAAAAAAABnQAAAAwAAAArxtODGaqYPyBMOjUPcsc/AAAAP8EFAAAAAAAAAZ4AAAAMAAAABccujQIRnD/A8I0oMOnEPwAAAD/BBQAAAAAAAAGfAAAADAAAAHFH3BF3xJ0/QMM3osCkwz8AAAA/0QUAAAAAAAABoAAAAAwAAAAmpJsNsJWgPwBoi5XhG8E/AAAAP9EFAAAAAAAAAaEAAAAMAAAAyOSf1N4ioz+AGb4RBSa9PwAAAD/gBQAAAAAAAAGiAAAADAAAAGwlpJsNsKU/QL4RBSaduj8AAAA/4AUAAAAAAAABowAAAAwAAAAQZqhiPD2oPwBjZfhGFLg/AAAAP/AFAAAAAAAAAaQAAAAMAAAAtKasKWvKqj8AY2X4RhS4PwAAAD8ABgAAAAAAAAGlAAAADAAAAPontbfI5K8/gKwM34gCsz8AAAA/AAYAAAAAAAABpgAAAAwAAADXlDVlTVmzP4CsDN+IArM/AAAAPwAGAAAAAAAAAacAAAAMAAAAsJWQbjbAtj9AUWDSqXmwPwAAAD8PBgAAAAAAAAGoAAAADAAAAIqW63cfJ7o/QFFg0ql5sD8AAAA/DwYAAAAAAAABqQAAAAwAAABkl0aBCI69P4DrZ4uV4as/AAAAPx8GAAAAAAAAAaoAAAAMAAAA63cfJ1quvz+A62eLleGrPwAAAD8fBgAAAAAAAAGrAAAADAAAAEfcEXfEHcE/gOtni5Xhqz8AAAA/LgYAAAAAAAABrAAAAAwAAAB9nGi5fvfBP4A1D3LXz6Y/AAAAPy4GAAAAAAAAAa0AAAAMAAAAtFy/+zjRwj+ANQ9y18+mPwAAAD8+BgAAAAAAAAGuAAAADAAAANxsgK2EdMM/gDUPctfPpj8AAAA/PgYAAAAAAAABrwAAAAwAAAAh3WyArYTEP4A1D3LXz6Y/AAAAP04GAAAAAAAAAbAAAAAMAAAAV53DwmdexT+ANQ9y18+mPwAAAD9OBgAAAAAAAAGxAAAADAAAALZt27Zt28Y/gDUPctfPpj8AAAA/XQYAAAAAAAABsgAAAAwAAAAWPvOqc1jIP0BRYNKpebA/AAAAP10GAAAAAAAAAbMAAAAMAAAAnh7MUMV4yj+AB7nrZ4u1PwAAAD9tBgAAAAAAAAG0AAAADAAAAEJf0Bf0Bc0/QL4RBSaduj8AAAA/fQYAAAAAAAABtQAAAAwAAADW7z5OtFzPP8B0ah7krr8/AAAAP30GAAAAAAAAAbYAAAAMAAAARHDs0igQ0T9AwzeiwKTDPwAAAD99BgAAAAAAAAG3AAAADAAAALfI5J/U3tI/gB7krp8txj8AAAA/jAYAAAAAAAABuAAAAAwAAAAsId1sgK3UPyBMOjUPcsc/AAAAP4wGAAAAAAAAAbkAAAAMAAAApVEggmOX1j9gp+ZB7vrJPwAAAD+cBgAAAAAAAAG6AAAADAAAACdart99nNg/YKfmQe76yT8AAAA/nAYAAAAAAAABuwAAAAwAAACoYjw9mKHaP2Cn5kHu+sk/AAAAP6cGAAAAAAAAAbwAAAAMAAAAAFsJ6WYD3D9gp+ZB7vrJPwAAAD/HBgAAAAAAAAG9AAAADAAAAJ3Dwmdedd4/YKfmQe76yT8AAAA/xwYAAAAAAAABvgAAAAwAAADoC/qCvqDfP6B5kLt+tsg/AAAAP8cGAAAAAAAAAb8AAAAMAAAAEtLNBthK4D8gTDo1D3LHPwAAAD/WBgAAAAAAAAHAAAAADAAAADh2aRSI4OA/IEw6NQ9yxz8AAAA/1gYAAAAAAAABwQAAAAwAAABQam+RyT/hP4Ae5K6fLcY/AAAAP+YGAAAAAAAAAcIAAAAMAAAAZPJPam+R4T+AHuSuny3GPwAAAD/mBgAAAAAAAAHDAAAADAAAAHzmVeew8OE/gB7krp8txj8AAAA/9gYAAAAAAAABxAAAAAwAAACKlut3HyfiP4Ae5K6fLcY/AAAAP/YGAAAAAAAAAcUAAAAMAAAAnh7MUMV44j/A8I0oMOnEPwAAAD8FBwAAAAAAAAHGAAAADAAAAK86h4XPvOI/wPCNKDDpxD8AAAA/BQcAAAAAAAABxwAAAAwAAADHLo0CERzjP8DwjSgw6cQ/AAAAPxUHAAAAAAAAAcgAAAAMAAAA3yKTf1J74z/A8I0oMOnEPwAAAD8VBwAAAAAAAAHJAAAADAAAAPmCvqAv6OM/wPCNKDDpxD8AAAA/JAcAAAAAAAABygAAAAwAAAAOC5951TnkP0DDN6LApMM/AAAAPyQHAAAAAAAAAcsAAAAMAAAALdfvPk605D9AwzeiwKTDPwAAAD80BwAAAAAAAAHMAAAADAAAAEXL9buPE+U/AGiLleEbwT8AAAA/NAcAAAAAAAABzQAAAAwAAABkl0aBCI7lP8B0ah7krr8/AAAAP0QHAAAAAAAAAc4AAAAMAAAAgmOXRoEI5j/AdGoe5K6/PwAAAD9EBwAAAAAAAAHPAAAADAAAAJ3DwmdedeY/gBm+EQUmvT8AAAA/UwcAAAAAAAAB0AAAAAwAAADCZ151DgvnP0C+EQUmnbo/AAAAP1MHAAAAAAAAAdEAAAAMAAAA6Av6gr6g5z9AvhEFJp26PwAAAD9jBwAAAAAAAAHSAAAADAAAAApEcOzSKOg/QL4RBSaduj8AAAA/YwcAAAAAAAAB0wAAAAwAAAArfOZV57DoPwBjZfhGFLg/AAAAP3MHAAAAAAAAAdQAAAAMAAAAUiCCY5dG6T8AY2X4RhS4PwAAAD9zBwAAAAAAAAHVAAAADAAAAHDs0igQwek/AGNl+EYUuD8AAAA/ggcAAAAAAAAB1gAAAAwAAACSJEmSJEnqPwBjZfhGFLg/AAAAP4IHAAAAAAAAAdcAAAAMAAAAuMjkn9Te6j8AY2X4RhS4PwAAAD+SBwAAAAAAAAHYAAAADAAAANMoEMGxS+s/AGNl+EYUuD8AAAA/kgcAAAAAAAAB2QAAAAwAAADqHBY+86rrPwBjZfhGFLg/AAAAP6EHAAAAAAAAAdoAAAAMAAAABX1BX9AX7D8AY2X4RhS4PwAAAD+hBwAAAAAAAAHbAAAADAAAABaZ/JPaW+w/AGNl+EYUuD8AAAA/sQcAAAAAAAAB3AAAAAwAAAAkSZIkSZLsPwBjZfhGFLg/AAAAP7EHAAAAAAAAAd0AAAAMAAAALo0CERy77D8AY2X4RhS4PwAAAD/BBwAAAAAAAAHeAAAADAAAADw9mKGK8ew/gAe562eLtT8AAAA/wQcAAAAAAAAB3wAAAAwAAABGgQiOXRrtP4AHuetni7U/AAAAP9AHAAAAAAAAAeAAAAAMAAAATVlT1pQ17T+AB7nrZ4u1PwAAAD/QBwAAAAAAAAHhAAAADAAAAFUxnh7MUO0/gAe562eLtT8AAAA/4AcAAAAAAAAB4gAAAAwAAABbCelmA2ztP4AHuetni7U/AAAAP/AHAAAAAAAAAeMAAAAMAAAAX3UOC5957T+AB7nrZ4u1PwAAAD/wBwAAAAAAAAHkAAAADAAAAGZNWVPWlO0/gAe562eLtT8AAAA//wcAAAAAAAAB5QAAAAwAAABpuX73caLtP4AHuetni7U/AAAAPw8IAAAAAAAAAeYAAAAMAAAAbCWkmw2w7T+AB7nrZ4u1PwAAAD8PCAAAAAAAAAHnAAAADAAAAHP97uNEy+0/gAe562eLtT8AAAA/DwgAAAAAAAAB6AAAAAwAAAB61TksfObtP4AHuetni7U/AAAAPx4IAAAAAAAAAekAAAAMAAAAhBmqGE8P7j+AB7nrZ4u1PwAAAD8eCAAAAAAAAAHqAAAADAAAAI5dGgUiOO4/gAe562eLtT8AAAA/LggAAAAAAAAB6wAAAAwAAACYoYrx9GDuPwBjZfhGFLg/AAAAPz4IAAAAAAAAAewAAAAMAAAAouX63ceJ7j9AvhEFJp26PwAAAD8+CAAAAAAAAAHtAAAADAAAALMBthLSze4/gBm+EQUmvT8AAAA/TQgAAAAAAAAB7gAAAAwAAAC+RSb/pPbuP4AZvhEFJr0/AAAAP4wIAAAAAAAAAe8AAAAMAAAA5lXnsPCZ7z8AaIuV4RvBPwAAAD+bCAAAAAAAAAHwAAAADAAAAOrBDFWMp+8/AGiLleEbwT8AAAA/mwgAAAAAAAAB8QAAAAwAAADtLTL5J7XvP6CV4RtRYMI/AAAAP6sIAAAAAAAAAfIAAAAMAAAA8JlXncPC7z+gleEbUWDCPwAAAD+7CAAAAAAAAAHzAAAADAAAAPCZV53Dwu8/QMM3osCkwz8AAAA/2ggAAAAAAAAB9AAAAAwAAADwmVedw8LvP4Ae5K6fLcY/AAAAP+oIAAAAAAAAAfUAAAAMAAAA8JlXncPC7z8gTDo1D3LHPwAAAD/5CAAAAAAAAAH2AAAADAAAAPCZV53Dwu8/ANU8yF0/yz8AAAA/+QgAAAAAAAAB9wAAAAwAAADwmVedw8LvP4ACk07Ng8w/AAAAP/kIAAAAAAAAAfgAAAAMAAAA8JlXncPC7z+Q3PWzxcrQPwAAAD8JCQAAAAAAAAH5AAAADAAAAPCZV53Dwu8/ACF3/Wyx0j8AAAA/CQkAAAAAAAAB+gAAAAwAAADwmVedw8LvPzB8IwpMOtU/AAAAPygJAAAAAAAAAfsAAAAMAAAA8JlXncPC7z8QBSadmgfZPwAAAD84CQAAAAAAAAH8AAAADAAAAPCZV53Dwu8/gEmn5kHu2j8AAAA/OAkAAAAAAAAB/QAAAAwAAADwmVedw8LvPyB3/WyxMtw/AAAAP0cJAAAAAAAAAf4AAAAMAAAA8JlXncPC7z/wjSgw6dTcPwAAAD9HCQAAAAAAAAH/AAAADAAAAPCZV53Dwu8/0KRT8yB33T8AAAA/RwkAAAAAAAABAAEAAAwAAADwmVedw8LvP2DSqXmQu94/AAAAP1cJAAAAAAAAAQEBAAAMAAAA8JlXncPC7z8AAAAAAADgPwAAAD9XCQAAAAAAAAECAQAADAAAAPCZV53Dwu8/0BYrwzei4D8AAAA/ZwkAAAAAAAABAwEAAAwAAADwmVedw8LvPwi562eLleE/AAAAP2cJAAAAAAAAAQQBAAAMAAAA8JlXncPC7z/gzxYrwzfiPwAAAD92CQAAAAAAAAEFAQAADAAAAOrBDFWMp+8/qOZB7vrZ4j8AAAA/hgkAAAAAAAABBgEAAAwAAADqwQxVjKfvP+CIApNOzeM/AAAAP5UJAAAAAAAAAQcBAAAMAAAA4+nBDFWM7z+AtlgZvhHlPwAAAD+lCQAAAAAAAAEIAQAADAAAAN99nGi5fu8/UM2D3PWz5T8AAAA/pQkAAAAAAAABCQEAAAwAAADcEXfEHXHvPyDkrp8tVuY/AAAAP7UJAAAAAAAAAQoBAAAMAAAA1TksfOZV7z+Ib0SBSafmPwAAAD+1CQAAAAAAAAELAQAADAAAANLNBthKSO8/wBEFJp2a5z8AAAA/tQkAAAAAAAABDAEAAAwAAADIiZbrdx/vPyidmge56+c/AAAAP8QJAAAAAAAAAQ0BAAAMAAAAwbFLo0AE7z/4s8XK8I3oPwAAAD/ECQAAAAAAAAEOAQAADAAAALrZAFsJ6e4/YD9brAzf6D8AAAA/1AkAAAAAAAABDwEAAAwAAACzAbYS0s3uP5jhG1Fg0uk/AAAAP+QJAAAAAAAAARABAAAMAAAAqb1FJv+k7j8AbbEyfCPqPwAAAD/kCQAAAAAAAAERAQAADAAAAKLl+t3Hie4/aPhGFJh06j8AAAA/8wkAAAAAAAABEgEAAAwAAACYoYrx9GDuP6CaB7nrZ+s/AAAAP/MJAAAAAAAAARMBAAAMAAAAlTVlTVlT7j+gmge562frPwAAAD8DCgAAAAAAAAEUAQAADAAAAJLJP6m9Re4/CCadmge56z8AAAA/AwoAAAAAAAABFQEAAAwAAACOXRoFIjjuPwgmnZoHues/AAAAPxIKAAAAAAAAARYBAAAMAAAAjl0aBSI47j9wsTJ8IwrsPwAAAD8iCgAAAAAAAAEXAQAADAAAAIvx9GCGKu4/cLEyfCMK7D8AAAA/IgoAAAAAAAABGAEAAAwAAACL8fRghiruP9g8yF0/W+w/AAAAPzIKAAAAAAAAARkBAAAMAAAAh4XPvOoc7j/YPMhdP1vsPwAAAD8yCgAAAAAAAAEaAQAADAAAAIQZqhhPD+4/QMhdP1us7D8AAAA/QQoAAAAAAAABGwEAAAwAAACBrYR0swHuP0DIXT9brOw/AAAAP0EKAAAAAAAAARwBAAAMAAAAfUFf0Bf07T9AyF0/W6zsPwAAAD9hCgAAAAAAAAEdAQAADAAAAHrVOSx85u0/qFPzIHf97D8AAAA/YQoAAAAAAAABHgEAAAwAAABwkck/qb3tPxDfiAKTTu0/AAAAP2EKAAAAAAAAAR8BAAAMAAAAabl+93Gi7T8Q34gCk07tPwAAAD9hCgAAAAAAAAEgAQAADAAAAF91Dgufee0/eGoe5K6f7T8AAAA/cAoAAAAAAAABIQEAAAwAAABYncPCZ17tP+D1s8XK8O0/AAAAP3AKAAAAAAAAASIBAAAMAAAAUMV4ejBD7T/g9bPFyvDtPwAAAD+ACgAAAAAAAAEjAQAADAAAAEntLTL5J+0/QIFJp+ZB7j8AAAA/gAoAAAAAAAABJAEAAAwAAABCFePpwQztP0CBSafmQe4/AAAAP48KAAAAAAAAASUBAAAMAAAAP6m9RSb/7D9AgUmn5kHuPwAAAD+fCgAAAAAAAAEmAQAADAAAADw9mKGK8ew/QIFJp+ZB7j8AAAA/rwoAAAAAAAABJwEAAAwAAAA8PZihivHsP7AM34gCk+4/AAAAP68KAAAAAAAAASgBAAAMAAAAONFy/e7j7D+wDN+IApPuPwAAAD+vCgAAAAAAAAEpAQAADAAAADH5J7W3yOw/sAzfiAKT7j8AAAA/vgoAAAAAAAABKgEAAAwAAAAujQIRHLvsP7AM34gCk+4/AAAAP74KAAAAAAAAASsBAAAMAAAAKyHdbICt7D+wDN+IApPuPwAAAD/OCgAAAAAAAAEsAQAADAAAACe1t8jkn+w/sAzfiAKT7j8AAAA/3goAAAAAAAABLQEAAAwAAAAkSZIkSZLsP7AM34gCk+4/AAAAP94KAAAAAAAAAS4BAAAMAAAAId1sgK2E7D+wDN+IApPuPwAAAD/tCgAAAAAAAAEvAQAADAAAAB1xR9wRd+w/sAzfiAKT7j8AAAA//QoAAAAAAAABMAEAAAwAAAATLdfvPk7sP7AM34gCk+4/AAAAP/0KAAAAAAAAATEBAAAMAAAACelmA2wl7D+wDN+IApPuPwAAAD8MCwAAAAAAAAEyAQAADAAAAPs40XL97us/4PWzxcrw7T8AAAA/DAsAAAAAAAABMwEAAAwAAADx9GCGKsbrP+D1s8XK8O0/AAAAPxwLAAAAAAAAATQBAAAMAAAA6hwWPvOq6z8Q34gCk07tPwAAAD8cCwAAAAAAAAE1AQAADAAAAODYpVEggus/qFPzIHf97D8AAAA/LAsAAAAAAAABNgEAAAwAAADWlDVlTVnrP0DIXT9brOw/AAAAPywLAAAAAAAAATcBAAAMAAAAz7zqHBY+6z9wsTJ8IwrsPwAAAD87CwAAAAAAAAE4AQAADAAAAMxQxXh6MOs/cLEyfCMK7D8AAAA/OwsAAAAAAAABOQEAAAwAAADI5J/U3iLrPwgmnZoHues/AAAAP0sLAAAAAAAAAToBAAAMAAAAyOSf1N4i6z+gmge562frPwAAAD/ICwAAAAAAAAE7AQAADAAAAMxQxXh6MOs/oJoHuetn6z8AAAA/5wsAAAAAAAAL</ink>
</athena>
</file>

<file path=customXml/item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0AAAAOAAAABwMAAAAAAQAAABAAAAAECUlua0F0b21WMQIAAAAJBAAAAAkFAAAACQYAAAAJBwAAAAkIAAAACQkAAAAJCgAAAAkLAAAACQwAAAAJDQAAAAkOAAAACQ8AAAAJEAAAAA0DBQQAAAALUGVuU3Ryb2tlVjEEAAAACkF0dHJpYnV0ZXMFVHJhY2UJU3RhcnRUaW1lBFR5cGUEBAAED1BlbkF0dHJpYnV0ZXNWMQIAAAAKSW5rVHJhY2VWMQIAAAAQDEFjdGlvblR5cGVWMQIAAAACAAAACREAAAAJEgAAAAYPAAAAAAAABe3///8MQWN0aW9uVHlwZVYxAQAAAAd2YWx1ZV9fAAgCAAAAAAAAAAEFAAAABAAAAAkUAAAACRUAAADRFgAAAAAAAAHq////7f///wAAAAABBgAAAAQAAAAJFwAAAAkYAAAAAB0AAAAAAAAB5////+3///8AAAAAAQcAAAAEAAAACRoAAAAJGwAAAN0pAAAAAAAAAeT////t////AAAAAAEIAAAABAAAAAkdAAAACR4AAADJNgAAAAAAAAHh////7f///wAAAAABCQAAAAQAAAAJIAAAAAkhAAAAi5YAAAAAAAAB3v///+3///8AAAAAAQoAAAAEAAAACSMAAAAJJAAAAMCoAAAAAAAAAdv////t////AAAAAAELAAAABAAAAAkmAAAACScAAAA6sAAAAAAAAAHY////7f///wAAAAABDAAAAAQAAAAJKQAAAAkqAAAADcwAAAAAAAAB1f///+3///8AAAAAAQ0AAAAEAAAACSwAAAAJLQAAAN78AAAAAAAAAdL////t////AAAAAAEOAAAABAAAAAkvAAAACTAAAADsfgEAAAAAAAHP////7f///wAAAAABDwAAAAQAAAAJMgAAAAkzAAAA9poBAAAAAAABzP///+3///8AAAAABRAAAAANQ2xlYXJDYW52YXNWMQIAAAAJU3RhcnRUaW1lBFR5cGUABBAMQWN0aW9uVHlwZVYxAgAAAAIAAAA5sQEAAAAAAAHL////7f///wAAAAAFEQAAAA9QZW5BdHRyaWJ1dGVzVjEKAAAAB19jb2xvckEHX2NvbG9yUgdfY29sb3JHB19jb2xvckIKRml0VG9DdXJ2ZQZIZWlnaHQOSWdub3JlUHJlc3N1cmUNSXNIaWdobGlnaHRlcgVTaGFwZQVXaWR0aAAAAAAAAAAABAACAgICAQYBAQxCcnVzaFNoYXBlVjECAAAABgIAAAD/AJ5JAAAAAAAAACJAAAAFyv///wxCcnVzaFNoYXBlVjEBAAAAB3ZhbHVlX18ACAIAAAABAAAAAAAAAAAAIkAFEgAAAApJbmtUcmFjZVYxAwAAAA1MaXN0YDErX2l0ZW1zDExpc3RgMStfc2l6ZQ9MaXN0YDErX3ZlcnNpb24EAAAYU2hhcmVkLklua2luZy5JbmtQb2ludFtdAgAAAAgIAgAAAAk3AAAAIAAAACAAAAABFAAAABEAAAD/AJ5JAAAAAAAAACJAAAAByP///8r///8BAAAAAAAAAAAAIkABFQAAABIAAAAJOQAAABYAAAAWAAAAARcAAAARAAAA/wCeSQAAAAAAAAAiQAAAAcb////K////AQAAAAAAAAAAACJAARgAAAASAAAACTsAAAArAAAAKwAAAAEaAAAAEQAAAP8AnkkAAAAAAAAAIkAAAAHE////yv///wEAAAAAAAAAAAAiQAEbAAAAEgAAAAk9AAAAKQAAACkAAAABHQAAABEAAAD/AJ5JAAAAAAAAACJAAAABwv///8r///8BAAAAAAAAAAAAIkABHgAAABIAAAAJPwAAAK0AAACtAAAAASAAAAARAAAA/wCeSQAAAAAAAAAiQAAAAcD////K////AQAAAAAAAAAAACJAASEAAAASAAAACUEAAAALAAAACwAAAAEjAAAAEQAAAP8AnkkAAAAAAAAAIkAAAAG+////yv///wEAAAAAAAAAAAAiQAEkAAAAEgAAAAlDAAAAIgAAACIAAAABJgAAABEAAAD/AJ5JAAAAAAAAACJAAAABvP///8r///8BAAAAAAAAAAAAIkABJwAAABIAAAAJRQAAADEAAAAxAAAAASkAAAARAAAA/wCeSQAAAAAAAAAiQAAAAbr////K////AQAAAAAAAAAAACJAASoAAAASAAAACUcAAAAsAAAALAAAAAEsAAAAEQAAAP8AnkkAAAAAAAAAIkAAAAG4////yv///wEAAAAAAAAAAAAiQAEtAAAAEgAAAAlJAAAAmQAAAJkAAAABLwAAABEAAAD/AJ5JAAAAAAAAACJAAAABtv///8r///8BAAAAAAAAAAAAIkABMAAAABIAAAAJSwAAAHUAAAB1AAAAATIAAAARAAAA/wCeSQAAAAAAAAAiQAAAAbT////K////AQAAAAAAAAAAACJAATMAAAASAAAACU0AAAAmAAAAJgAAAAc3AAAAAAEAAAAgAAAABApJbmtQb2ludFYxAgAAAAlOAAAACU8AAAAJUAAAAAlRAAAACVIAAAAJUwAAAAlUAAAACVUAAAAJVgAAAAlXAAAACVgAAAAJWQAAAAlaAAAACVsAAAAJXAAAAAldAAAACV4AAAAJXwAAAAlgAAAACWEAAAAJYgAAAAljAAAACWQAAAAJZQAAAAlmAAAACWcAAAAJaAAAAAlpAAAACWoAAAAJawAAAAlsAAAACW0AAAAHOQAAAAABAAAAIAAAAAQKSW5rUG9pbnRWMQIAAAAJbgAAAAlvAAAACXAAAAAJcQAAAAlyAAAACXMAAAAJdAAAAAl1AAAACXYAAAAJdwAAAAl4AAAACXkAAAAJegAAAAl7AAAACXwAAAAJfQAAAAl+AAAACX8AAAAJgAAAAAmBAAAACYIAAAAJgwAAAA0KBzsAAAAAAQAAAEAAAAAECklua1BvaW50VjEC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NFQc9AAAAAAEAAABAAAAABApJbmtQb2ludFYxAgAAAAmvAAAACbAAAAAJsQAAAAmyAAAACbMAAAAJtAAAAAm1AAAACbYAAAAJtwAAAAm4AAAACbkAAAAJugAAAAm7AAAACbwAAAAJvQAAAAm+AAAACb8AAAAJwAAAAAnBAAAACcIAAAAJwwAAAAnEAAAACcUAAAAJxgAAAAnHAAAACcgAAAAJyQAAAAnKAAAACcsAAAAJzAAAAAnNAAAACc4AAAAJzwAAAAnQAAAACdEAAAAJ0gAAAAnTAAAACdQAAAAJ1QAAAAnWAAAACdcAAAANFwc/AAAAAAEAAAAAAQAABApJbmtQb2ludFYxAg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NUwdBAAAAAAEAAAAQAAAABApJbmtQb2ludFYxAgAAAAmFAQAACYYBAAAJhwEAAAmIAQAACYkBAAAJigEAAAmLAQAACYwBAAAJjQEAAAmOAQAACY8BAAANBQdDAAAAAAEAAABAAAAABApJbmtQb2ludFYxAgAAAAmQAQAACZEBAAAJkgEAAAmTAQAACZQBAAAJlQEAAAmWAQAACZcBAAAJmAEAAAmZAQAACZoBAAAJmwEAAAmcAQAACZ0BAAAJngEAAAmfAQAACaABAAAJoQEAAAmiAQAACaMBAAAJpAEAAAmlAQAACaYBAAAJpwEAAAmoAQAACakBAAAJqgEAAAmrAQAACawBAAAJrQEAAAmuAQAACa8BAAAJsAEAAAmxAQAADR4HRQAAAAABAAAAQAAAAAQKSW5rUG9pbnRWMQIA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0PB0cAAAAAAQAAAEAAAAAECklua1BvaW50VjECAA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0UB0kAAAAAAQAAAAABAAAECklua1BvaW50VjECAA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DWcHSwAAAAABAAAAgAAAAAQKSW5rUG9pbnRWMQIA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NCwdNAAAAAAEAAABAAAAABApJbmtQb2ludFYxAgAAAAkdAwAACR4DAAAJHwMAAAkgAwAACSEDAAAJIgMAAAkjAwAACSQDAAAJJQMAAAkmAwAACScDAAAJKAMAAAkpAwAACSoDAAAJKwMAAAksAwAACS0DAAAJLgMAAAkvAwAACTADAAAJMQMAAAkyAwAACTMDAAAJNAMAAAk1AwAACTYDAAAJNwMAAAk4AwAACTkDAAAJOgMAAAk7AwAACTwDAAAJPQMAAAk+AwAACT8DAAAJQAMAAAlBAwAACUIDAAANGgVOAAAACklua1BvaW50VjEEAAAAAVgBWQ5QcmVzc3VyZUZhY3RvcglUaW1lU3RhbXAAAAAABgYLEAIAAAAw+IEf+IFvP2C0wuZAonU/AAAAPwAAAAAAAAAAAU8AAABOAAAAMPiBH/iBbz+Ao5j9+XB6PwAAAD9dAAAAAAAAAAFQAAAATgAAACBswRZswXY/gKOY/flwej8AAAA/XQAAAAAAAAABUQAAAE4AAAAgpEEapEF6P4CjmP35cHo/AAAAP6AAAAAAAAAAAVIAAABOAAAAFAqhEAqhgD+gkm4Usz9/PwAAAD+gAAAAAAAAAAFTAAAATgAAABgmYRImYYI/oJJuFLM/fz8AAAA/sAAAAAAAAAABVAAAAE4AAAAYeqEXeqGHP6CSbhSzP38/AAAAP7AAAAAAAAAAAVUAAABOAAAAHJZhGZZhiT+gkm4Usz9/PwAAAD+/AAAAAAAAAAFWAAAATgAAACDqoR7qoY4/oJJuFLM/fz8AAAA/vwAAAAAAAAABVwAAAE4AAAASERERERGRP6CSbhSzP38/AAAAP88AAAAAAAAAAVgAAABOAAAAFDuxEzuxkz+gkm4Usz9/PwAAAD/PAAAAAAAAAAFZAAAATgAAABhzMRdzMZc/oJJuFLM/fz8AAAA/3wAAAAAAAAABWgAAAE4AAAAcuZEbuZGbP6CSbhSzP38/AAAAP98AAAAAAAAAAVsAAABOAAAAHuMxHuMxnj+gkm4Usz9/PwAAAD/uAAAAAAAAAAFcAAAATgAAAJIN2ZAN2aA/8ECiFTYHgj8AAAA/7gAAAAAAAAABXQAAAE4AAACSIimSIimiP/BAohU2B4I/AAAAP/4AAAAAAAAAAV4AAABOAAAAlD7pkz7poz/wQKIVNgeCPwAAAD8NAQAAAAAAAAFfAAAATgAAAJZTOZVTOaU/8ECiFTYHgj8AAAA/DQEAAAAAAAABYAAAAE4AAACYb/mWb/mmP/BAohU2B4I/AAAAPw0BAAAAAAAAAWEAAABOAAAAmoRJmIRJqD+AOA2hkm6EPwAAAD8dAQAAAAAAAAFiAAAATgAAAJqSKZmSKak/EDB4LO/Vhj8AAAA/LQEAAAAAAAABYwAAAE4AAACcoAmaoAmqPxAweCzv1YY/AAAAPy0BAAAAAAAAAWQAAABOAAAAnLVZm7VZqz8QMHgs79WGPwAAAD88AQAAAAAAAAFlAAAATgAAAJy8yZu8yas/EDB4LO/Vhj8AAAA/PAEAAAAAAAABZgAAAE4AAACeyqmcyqmsPxAweCzv1YY/AAAAP0wBAAAAAAAAAWcAAABOAAAAntEZndEZrT8QMHgs79WGPwAAAD9MAQAAAAAAAAFoAAAATgAAAKDf+Z3f+a0/EDB4LO/Vhj8AAAA/XAEAAAAAAAABaQAAAE4AAACe7dme7dmuPxAweCzv1YY/AAAAP1wBAAAAAAAAAWoAAABOAAAAoPRJn/RJrz8QMHgs79WGPwAAAD9rAQAAAAAAAAFrAAAATgAAAKD7uZ/7ua8/EDB4LO/Vhj8AAAA/awEAAAAAAAABbAAAAE4AAABQARVQARWwPxAweCzv1YY/AAAAP3sBAAAAAAAAAW0AAABOAAAA0QRN0ARNsD8QMHgs79WGPwAAAD97AQAAAAAAAAFuAAAATgAAAHIjN3IjN8I/KHKdCRg8lj8AAAA/AAAAAAAAAAABbwAAAE4AAAAyJVMyJVPCPyhynQkYPJY/AAAAP24AAAAAAAAAAXAAAABOAAAAsiiLsiiLwj8ocp0JGDyWPwAAAD9uAAAAAAAAAAFxAAAATgAAAPMt3/It38I/KHKdCRg8lj8AAAA/fQAAAAAAAAABcgAAAE4AAADzNE/zNE/DPyhynQkYPJY/AAAAP30AAAAAAAAAAXMAAABOAAAANDqjMzqjwz8ocp0JGDyWPwAAAD+NAAAAAAAAAAF0AAAATgAAALRES7RES8Q/KHKdCRg8lj8AAAA/jQAAAAAAAAABdQAAAE4AAAC1S7u0S7vEP2j258NpCJU/AAAAP5wAAAAAAAAAAXYAAABOAAAAdVRHdVRHxT+YejJ+u9STPwAAAD+cAAAAAAAAAAF3AAAATgAAADZd0zVd08U/mHoyfrvUkz8AAAA/rAAAAAAAAAABeAAAAE4AAAA2ZEM2ZEPGP5h6Mn671JM/AAAAP6wAAAAAAAAAAXkAAABOAAAAN2uzNmuzxj/Q/nw4DaGSPwAAAD+8AAAAAAAAAAF6AAAATgAAAHhwB3dwB8c/0P58OA2hkj8AAAA/vAAAAAAAAAABewAAAE4AAAD3cz/3cz/HPwiDx/JebZE/AAAAP8sAAAAAAAAAAXwAAABOAAAAd3d3d3d3xz8Ig8fyXm2RPwAAAD/bAAAAAAAAAAF9AAAATgAAADh5kzd5k8c/OAcSrbA5kD8AAAA/2wAAAAAAAAABfgAAAE4AAAD4eq/3eq/HPzgHEq2wOZA/AAAAP0gBAAAAAAAAAX8AAABOAAAAuHzLt3zLxz84BxKtsDmQPwAAAD9IAQAAAAAAAAGAAAAATgAAAHh+53d+58c/CIPH8l5tkT8AAAA/WAEAAAAAAAABgQAAAE4AAAA5gAM4gAPIPwiDx/JebZE/AAAAP1gBAAAAAAAAAYIAAABOAAAAOYADOIADyD/Q/nw4DaGSPwAAAD9oAQAAAAAAAAGDAAAATgAAAPiBH/iBH8g/0P58OA2hkj8AAAA/dwEAAAAAAAABhAAAAE4AAACCGIiBGIjRPwiDx/JebZE/AAAAPwAAAAAAAAAAAYUAAABOAAAAYhmWYRmW0T8Ig8fyXm2RPwAAAD+NAAAAAAAAAAGGAAAATgAAACEbsiEbstE/CIPH8l5tkT8AAAA/nQAAAAAAAAABhwAAAE4AAADCHdzBHdzRPwiDx/JebZE/AAAAP50AAAAAAAAAAYgAAABOAAAAQiEUQiEU0j8Ig8fyXm2RPwAAAD+sAAAAAAAAAAGJAAAATgAAAKIlWqIlWtI/CIPH8l5tkT8AAAA/rAAAAAAAAAABigAAAE4AAADiKq7iKq7SPwiDx/JebZE/AAAAP7wAAAAAAAAAAYsAAABOAAAAIzACIzAC0z8Ig8fyXm2RPwAAAD+8AAAAAAAAAAGMAAAATgAAACQ3ciM3ctM/CIPH8l5tkT8AAAA/ywAAAAAAAAABjQAAAE4AAABkPMZjPMbTPwiDx/JebZE/AAAAP8sAAAAAAAAAAY4AAABOAAAAhUIohEIo1D8Ig8fyXm2RPwAAAD/bAAAAAAAAAAGPAAAATgAAAIRJmIRJmNQ/CIPH8l5tkT8AAAA/2wAAAAAAAAABkAAAAE4AAADFTuzETuzUPwiDx/JebZE/AAAAP+sAAAAAAAAAAZEAAABOAAAAxVVcxVVc1T/Q/nw4DaGSPwAAAD/rAAAAAAAAAAGSAAAATgAAAOZbvuVbvtU/mHoyfrvUkz8AAAA/+gAAAAAAAAABkwAAAE4AAABGYARGYATWP2j258NpCJU/AAAAP/oAAAAAAAAAAZQAAABOAAAApmRKpmRK1j9o9ufDaQiVPwAAAD8DAQAAAAAAAAGVAAAATgAAAEdndEZndNY/KHKdCRg8lj8AAAA/AwEAAAAAAAABlgAAAE4AAADnaZ7maZ7WPyhynQkYPJY/AAAAPxMBAAAAAAAAAZcAAABOAAAAh2zIhmzI1j8ocp0JGDyWPwAAAD8TAQAAAAAAAAGYAAAATgAAAGht1mZt1tY/KHKdCRg8lj8AAAA/IgEAAAAAAAABmQAAAE4AAABHbuRGbuTWPyhynQkYPJY/AAAAP2EBAAAAAAAAAZoAAABOAAAAJ2/yJm/y1j8ocp0JGDyWPwAAAD+AAQAAAAAAAAGbAAAATgAAAOdwDudwDtc/KHKdCRg8lj8AAAA/gAEAAAAAAAABnAAAAE4AAADIcRzHcRzXPyhynQkYPJY/AAAAP5ABAAAAAAAAAZ0AAABOAAAAZ3RGZ3RG1z8ocp0JGDyWPwAAAD+QAQAAAAAAAAGeAAAATgAAAEd1VEd1VNc/KHKdCRg8lj8AAAA/nwEAAAAAAAABnwAAAE4AAADod37nd37XPyhynQkYPJY/AAAAP68BAAAAAAAAAaAAAABOAAAAqHmap3ma1z8ocp0JGDyWPwAAAD+vAQAAAAAAAAGhAAAATgAAAEh8xEd8xNc/KHKdCRg8lj8AAAA/rwEAAAAAAAABogAAAE4AAAAIfuAHfuDXPyhynQkYPJY/AAAAP74BAAAAAAAAAaMAAABOAAAAyH/8x3/81z8ocp0JGDyWPwAAAD++AQAAAAAAAAGkAAAATgAAAGmCJmiCJtg/KHKdCRg8lj8AAAA/zgEAAAAAAAABpQAAAE4AAAAIhVAIhVDYPyhynQkYPJY/AAAAP94BAAAAAAAAAaYAAABOAAAAqYd6qId62D8ocp0JGDyWPwAAAD/eAQAAAAAAAAGnAAAATgAAAGmJlmiJltg/KHKdCRg8lj8AAAA/7QEAAAAAAAABqAAAAE4AAAAJjMAIjMDYPyhynQkYPJY/AAAAP+0BAAAAAAAAAakAAABOAAAAqY7qqI7q2D8ocp0JGDyWPwAAAD/9AQAAAAAAAAGqAAAATgAAAGmQBmmQBtk/KHKdCRg8lj8AAAA//QEAAAAAAAABqwAAAE4AAAAJkzAJkzDZPyhynQkYPJY/AAAAPw0CAAAAAAAAAawAAABOAAAAyZRMyZRM2T8ocp0JGDyWPwAAAD8NAgAAAAAAAAGtAAAATgAAAKqVWqmVWtk/KHKdCRg8lj8AAAA/HAIAAAAAAAABrgAAAE4AAACKlmiJlmjZPyhynQkYPJY/AAAAPxwCAAAAAAAAAa8AAABOAAAAJP/xH//xnz8ubA4kWmGzPwAAAD8AAAAAAAAAAAGwAAAATgAAACT/8R//8Z8/Hst7tUWusz8AAAA/AAAAAAAAAAABsQAAAE4AAACQBmmQBmmgPx7Le7VFrrM/AAAAPwAAAAAAAAAAAbIAAABOAAAAkhu5kRu5oT8SKulGMfuzPwAAAD8QAAAAAAAAAAGzAAAATgAAAJQ3eZM3eaM/BIlW2BxItD8AAAA/HwAAAAAAAAABtAAAAE4AAACYWqmVWqmlP/jnw2kIlbQ/AAAAPx8AAAAAAAAAAbUAAABOAAAAmou5mIu5qD/epZ6M3y61PwAAAD8vAAAAAAAAAAG2AAAATgAAAJ7KqZzKqaw/zgQMHst7tT8AAAA/PwAAAAAAAAABtwAAAE4AAADRBE3QBE2wP8Jjea+2yLU/AAAAPz8AAAAAAAAAAbgAAABOAAAA0yd90id9sj+oIVTSjWK2PwAAAD8/AAAAAAAAAAG5AAAATgAAAFVHdVRHdbQ/nIDBY3mvtj8AAAA/TgAAAAAAAAABugAAAE4AAADYbd3Wbd22P5yAwWN5r7Y/AAAAP04AAAAAAAAAAbsAAABOAAAA2Imd2ImduD+cgMFjea+2PwAAAD9eAAAAAAAAAAG8AAAATgAAAN7Wbd3Wbb0/nIDBY3mvtj8AAAA/bgAAAAAAAAABvQAAAE4AAADg5E3e5E2+P5yAwWN5r7Y/AAAAP30AAAAAAAAAAb4AAABOAAAA4PIt3/Itvz+cgMFjea+2PwAAAD99AAAAAAAAAAG/AAAATgAAAOD5nd/5nb8/nIDBY3mvtj8AAAA/jQAAAAAAAAABwAAAAE4AAABwAAdwAAfAP5yAwWN5r7Y/AAAAP40AAAAAAAAAAcEAAABOAAAA8QM/8AM/wD+cgMFjea+2PwAAAD+cAAAAAAAAAAHCAAAATgAAAHIO53AO58A/nIDBY3mvtj8AAAA/uQAAAAAAAAABwwAAAE4AAACxEzuxEzvBP5yAwWN5r7Y/AAAAP7kAAAAAAAAAAcQAAABOAAAA8RiP8RiPwT+cgMFjea+2PwAAAD+5AAAAAAAAAAHFAAAATgAAAHIcx3Ecx8E/nIDBY3mvtj8AAAA/yAAAAAAAAAABxgAAAE4AAAByIzdyIzfCP5yAwWN5r7Y/AAAAP9gAAAAAAAAAAccAAABOAAAAMyzDMizDwj+cgMFjea+2PwAAAD/YAAAAAAAAAAHIAAAATgAAADVBEzRBE8Q/nIDBY3mvtj8AAAA/9wAAAAAAAAAByQAAAE4AAAB1Rmd0RmfEP5yAwWN5r7Y/AAAAP/cAAAAAAAAAAcoAAABOAAAAtUu7tEu7xD+oIVTSjWK2PwAAAD8HAQAAAAAAAAHLAAAATgAAADVP8zRP88Q/qCFU0o1itj8AAAA/BwEAAAAAAAABzAAAAE4AAAD2UA/1UA/FP6ghVNKNYrY/AAAAPwcBAAAAAAAAAc0AAABOAAAAtVIrtVIrxT+oIVTSjWK2PwAAAD9VAQAAAAAAAAHOAAAATgAAALVSK7VSK8U/tsLmQKIVtj8AAAA/dAEAAAAAAAABzwAAAE4AAAB1VEd1VEfFP7bC5kCiFbY/AAAAP4QBAAAAAAAAAdAAAABOAAAAdVRHdVRHxT/CY3mvtsi1PwAAAD+zAQAAAAAAAAHRAAAATgAAADZWYzVWY8U/wmN5r7bItT8AAAA/swEAAAAAAAAB0gAAAE4AAAD1V3/1V3/FP84EDB7Le7U/AAAAP8IBAAAAAAAAAdMAAABOAAAA9l7v9V7vxT/epZ6M3y61PwAAAD/iAQAAAAAAAAHUAAAATgAAADZkQzZkQ8Y/6kYx+/PhtD8AAAA/8QEAAAAAAAAB1QAAAE4AAAD3ZV/2ZV/GP+pGMfvz4bQ/AAAAPwECAAAAAAAAAdYAAABOAAAAtmd7tmd7xj/qRjH78+G0PwAAAD8BAgAAAAAAAAHXAAAATgAAAHdpl3Zpl8Y/6kYx+/PhtD8AAAA/EAIAAAAAAAAB2AAAAE4AAACJlmiJlmjhPzaESrpRzL4/AAAAPwAAAAAAAAAAAdkAAABOAAAAiZZoiZZo4T8q47dLPRm/PwAAAD9AAAAAAAAAAAHaAAAATgAAAImWaImWaOE/GkIl3Shmvz8AAAA/UAAAAAAAAAAB2wAAAE4AAAD5lm/5lm/hPxpCJd0oZr8/AAAAP1AAAAAAAAAAAdwAAABOAAAAaZd2aZd24T8OoZJuFLO/PwAAAD9fAAAAAAAAAAHdAAAATgAAAEqYhEmYhOE/DqGSbhSzvz8AAAA/XwAAAAAAAAAB3gAAAE4AAAAqmZIpmZLhPw6hkm4Us78/AAAAP28AAAAAAAAAAd8AAABOAAAAmpmZmZmZ4T8BAAAAAADAPwAAAD9/AAAAAAAAAAHgAAAATgAAAOqarumaruE/AQAAAAAAwD8AAAA/fwAAAAAAAAAB4QAAAE4AAADJm7zJm7zhP3mvtsh1JsA/AAAAP44AAAAAAAAAAeIAAABOAAAAip3YiZ3Y4T95r7bIdSbAPwAAAD+OAAAAAAAAAAHjAAAATgAAANqe7dme7eE/ea+2yHUmwD8AAAA/ngAAAAAAAAAB5AAAAE4AAAC7n/u5n/vhP3mvtsh1JsA/AAAAP54AAAAAAAAAAeUAAABOAAAAeqEXeqEX4j95r7bIdSbAPwAAAD+tAAAAAAAAAAHmAAAATgAAADqjMzqjM+I/ea+2yHUmwD8AAAA/rQAAAAAAAAAB5wAAAE4AAAD7pE/6pE/iP3mvtsh1JsA/AAAAP70AAAAAAAAAAegAAABOAAAAKqdyKqdy4j/zXm2R60zAPwAAAD+9AAAAAAAAAAHpAAAATgAAAHuoh3qoh+I/815tketMwD8AAAA/zQAAAAAAAAAB6gAAAE4AAAA7qqM6qqPiP20OJFphc8A/AAAAP80AAAAAAAAAAesAAABOAAAAiqu4iqu44j9tDiRaYXPAPwAAAD/cAAAAAAAAAAHsAAAATgAAANuszdqszeI/bQ4kWmFzwD8AAAA/3AAAAAAAAAAB7QAAAE4AAAC7rdu6rdviP+e92iLXmcA/AAAAP+wAAAAAAAAAAe4AAABOAAAAC6/wCq/w4j/nvdoi15nAPwAAAD/sAAAAAAAAAAHvAAAATgAAAHyv93qv9+I/573aIteZwD8AAAA//AAAAAAAAAAB8AAAAE4AAADsr/7qr/7iP+e92iLXmcA/AAAAP/wAAAAAAAAAAfEAAABOAAAAW7AFW7AF4z/nvdoi15nAPwAAAD8LAQAAAAAAAAHyAAAATgAAAMuwDMuwDOM/573aIteZwD8AAAA/KgEAAAAAAAAB8wAAAE4AAAA7sRM7sRPjP+e92iLXmcA/AAAAPyoBAAAAAAAAAfQAAABOAAAAq7Eaq7Ea4z/nvdoi15nAPwAAAD86AQAAAAAAAAH1AAAATgAAAIuyKIuyKOM/573aIteZwD8AAAA/OgEAAAAAAAAB9gAAAE4AAADcsz3bsz3jP20OJFphc8A/AAAAP0oBAAAAAAAAAfcAAABOAAAAvLRLu7RL4z/zXm2R60zAPwAAAD9KAQAAAAAAAAH4AAAATgAAAJu1WZu1WeM/ea+2yHUmwD8AAAA/WQEAAAAAAAAB+QAAAE4AAADrtm7rtm7jPwEAAAAAAMA/AAAAP1kBAAAAAAAAAfoAAABOAAAAzLd8y7d84z8BAAAAAADAPwAAAD9pAQAAAAAAAAH7AAAATgAAAKy4iqu4iuM/GkIl3Shmvz8AAAA/eQEAAAAAAAAB/AAAAE4AAAAcuZEbuZHjPxpCJd0oZr8/AAAAP3kBAAAAAAAAAf0AAABOAAAA/Lmf+7mf4z8aQiXdKGa/PwAAAD95AQAAAAAAAAH+AAAATgAAAGy6pmu6puM/KuO3Sz0Zvz8AAAA/iAEAAAAAAAAB/wAAAE4AAADbuq3buq3jPyrjt0s9Gb8/AAAAP5gBAAAAAAAAAQABAABOAAAAS7u0S7u04z8q47dLPRm/PwAAAD+YAQAAAAAAAAEBAQAATgAAALy7u7u7u+M/KuO3Sz0Zvz8AAAA/pwEAAAAAAAABAgEAAE4AAAAsvMIrvMLjPyrjt0s9Gb8/AAAAP7cBAAAAAAAAAQMBAABOAAAALLzCK7zC4z82hEq6Ucy+PwAAAD/HAQAAAAAAAAEEAQAATgAAAJy8yZu8yeM/NoRKulHMvj8AAAA/1gEAAAAAAAABBQEAAE4AAAAMvdALvdDjP0Ql3Shmf74/AAAAP9YBAAAAAAAAAQYBAABOAAAA7L3e673e4z9Qxm+XejK+PwAAAD/mAQAAAAAAAAEHAQAATgAAAD2/8zu/8+M/agiVdKOYvT8AAAA/5gEAAAAAAAABCAEAAE4AAACMwAiMwAjkP3qpJ+O3S70/AAAAP/YBAAAAAAAAAQkBAABOAAAA3MEd3MEd5D+U60zA4LG8PwAAAD8MAgAAAAAAAAEKAQAATgAAALzCK7zCK+Q/rC1ynQkYvD8AAAA/GwIAAAAAAAABCwEAAE4AAAANxEAMxEDkP7rOBAwey7s/AAAAPxsCAAAAAAAAAQwBAABOAAAAfcRHfMRH5D/Gb5d6Mn67PwAAAD8rAgAAAAAAAAENAQAATgAAAFzFVVzFVeQ/4rG8V1vkuj8AAAA/KwIAAAAAAAABDgEAAE4AAADMxVzMxVzkP/BST8Zvl7o/AAAAPzoCAAAAAAAAAQ8BAABOAAAAPMZjPMZj5D/88+E0hEq6PwAAAD9KAgAAAAAAAAEQAQAATgAAADzGYzzGY+Q/CpV0o5j9uT8AAAA/aQIAAAAAAAABEQEAAE4AAAA8xmM8xmPkPxY2BxKtsLk/AAAAP3kCAAAAAAAAARIBAABOAAAAPMZjPMZj5D8yeCzv1Ra5PwAAAD95AgAAAAAAAAETAQAATgAAADzGYzzGY+Q/Phm/XerJuD8AAAA/iQIAAAAAAAABFAEAAE4AAAA8xmM8xmPkP2b8dqkn47c/AAAAP4kCAAAAAAAAARUBAABOAAAAPMZjPMZj5D9ynQkYPJa3PwAAAD+YAgAAAAAAAAEWAQAATgAAADzGYzzGY+Q/jt8u9WT8tj8AAAA/qAIAAAAAAAABFwEAAE4AAAA8xmM8xmPkP5yAwWN5r7Y/AAAAP6gCAAAAAAAAARgBAABOAAAAzMVczMVc5D+oIVTSjWK2PwAAAD+oAgAAAAAAAAEZAQAATgAAAMzFXMzFXOQ/tsLmQKIVtj8AAAA/twIAAAAAAAABGgEAAE4AAABcxVVcxVXkP8Jjea+2yLU/AAAAP8cCAAAAAAAAARsBAABOAAAA7MRO7MRO5D/epZ6M3y61PwAAAD/HAgAAAAAAAAEcAQAATgAAAH3ER3zER+Q/6kYx+/PhtD8AAAA/xwIAAAAAAAABHQEAAE4AAAANxEAMxEDkP/jnw2kIlbQ/AAAAP9cCAAAAAAAAAR4BAABOAAAAncM5nMM55D8EiVbYHEi0PwAAAD/XAgAAAAAAAAEfAQAATgAAAC3DMizDMuQ/EirpRjH7sz8AAAA/5gIAAAAAAAABIAEAAE4AAAC8wiu8wivkPx7Le7VFrrM/AAAAP/YCAAAAAAAAASEBAABOAAAATMIkTMIk5D8ubA4kWmGzPwAAAD/2AgAAAAAAAAEiAQAATgAAANzBHdzBHeQ/Og2hkm4Usz8AAAA/BgMAAAAAAAABIwEAAE4AAABswRZswRbkP0iuMwGDx7I/AAAAPwYDAAAAAAAAASQBAABOAAAA/MAP/MAP5D9UT8Zvl3qyPwAAAD8VAwAAAAAAAAElAQAATgAAAIzACIzACOQ/VE/Gb5d6sj8AAAA/FQMAAAAAAAABJgEAAE4AAACMwAiMwAjkP2DwWN6rLbI/AAAAPyUDAAAAAAAAAScBAABOAAAAHMABHMAB5D9g8Fjeqy2yPwAAAD8lAwAAAAAAAAEoAQAATgAAAK2/+qu/+uM/YPBY3qstsj8AAAA/NAMAAAAAAAABKQEAAE4AAACtv/qrv/rjP26R60zA4LE/AAAAPzQDAAAAAAAAASoBAABOAAAAPb/zO7/z4z96Mn671JOxPwAAAD9EAwAAAAAAAAErAQAATgAAAMy+7Mu+7OM/ejJ+u9STsT8AAAA/RAMAAAAAAAABLAEAAE4AAADsvd7rvd7jP3oyfrvUk7E/AAAAP1QDAAAAAAAAAS0BAABOAAAAnLzJm7zJ4z+K0xAq6UaxPwAAAD9UAwAAAAAAAAEuAQAATgAAAEu7tEu7tOM/itMQKulGsT8AAAA/YwMAAAAAAAABLwEAAE4AAACMuZiLuZjjP5Z0o5j9+bA/AAAAP2MDAAAAAAAAATABAABOAAAAPLiDO7iD4z+kFTYHEq2wPwAAAD9zAwAAAAAAAAExAQAATgAAAAu2YAu2YOM/pBU2BxKtsD8AAAA/cwMAAAAAAAABMgEAAE4AAAAstVIrtVLjP7C2yHUmYLA/AAAAP4MDAAAAAAAAATMBAABOAAAATLRES7RE4z+wtsh1JmCwPwAAAD+DAwAAAAAAAAE0AQAATgAAAPuyL/uyL+M/vldb5DoTsD8AAAA/kgMAAAAAAAABNQEAAE4AAACLsiiLsijjP75XW+Q6E7A/AAAAP5IDAAAAAAAAATYBAABOAAAAG7IhG7Ih4z++V1vkOhOwPwAAAD+iAwAAAAAAAAE3AQAATgAAADuxEzuxE+M/vldb5DoTsD8AAAA/sQMAAAAAAAABOAEAAE4AAADLsAzLsAzjP75XW+Q6E7A/AAAAP7EDAAAAAAAAATkBAABOAAAAW7AFW7AF4z+U8dulnoyvPwAAAD+xAwAAAAAAAAE6AQAATgAAAOyv/uqv/uI/lPHbpZ6Mrz8AAAA/wQMAAAAAAAABOwEAAE4AAACbrumaruniP5Tx26WejK8/AAAAP8EDAAAAAAAAATwBAABOAAAA26zN2qzN4j+U8dulnoyvPwAAAD/RAwAAAAAAAAE9AQAATgAAAIqruIqruOI/lPHbpZ6Mrz8AAAA/0QMAAAAAAAABPgEAAE4AAABbqZVaqZXiP5Tx26WejK8/AAAAP+ADAAAAAAAAAT8BAABOAAAAmqd5mqd54j+0MwGDx/KuPwAAAD/wAwAAAAAAAAFAAQAATgAAANqlXdqlXeI/tDMBg8fyrj8AAAA/8AMAAAAAAAABQQEAAE4AAACrozqqozriP7QzAYPH8q4/AAAAP/ADAAAAAAAAAUIBAABOAAAA6qEe6qEe4j+0MwGDx/KuPwAAAD8ABAAAAAAAAAFDAQAATgAAAJqgCZqgCeI/tDMBg8fyrj8AAAA/DwQAAAAAAAABRAEAAE4AAAC7n/u5n/vhP7QzAYPH8q4/AAAAPw8EAAAAAAAAAUUBAABOAAAA2p7t2Z7t4T+0MwGDx/KuPwAAAD8tBAAAAAAAAAFGAQAATgAAAPqd3/md3+E/tDMBg8fyrj8AAAA/LQQAAAAAAAABRwEAAE4AAACKndiJndjhP7QzAYPH8q4/AAAAPzwEAAAAAAAAAUgBAABOAAAAGp3RGZ3R4T+0MwGDx/KuPwAAAD88BAAAAAAAAAFJAQAATgAAAKqcyqmcyuE/tDMBg8fyrj8AAAA/TAQAAAAAAAABSgEAAE4AAAA6nMM5nMPhP5Tx26WejK8/AAAAP0wEAAAAAAAAAUsBAABOAAAAWZu1WZu14T+U8dulnoyvPwAAAD9cBAAAAAAAAAFMAQAATgAAAHqap3map+E/lPHbpZ6Mrz8AAAA/XAQAAAAAAAABTQEAAE4AAACamZmZmZnhP5Tx26WejK8/AAAAP2sEAAAAAAAAAU4BAABOAAAAKpmSKZmS4T++V1vkOhOwPwAAAD9rBAAAAAAAAAFPAQAATgAAAEqYhEmYhOE/vldb5DoTsD8AAAA/ewQAAAAAAAABUAEAAE4AAABpl3Zpl3bhP7C2yHUmYLA/AAAAP3sEAAAAAAAAAVEBAABOAAAA+ZZv+ZZv4T+wtsh1JmCwPwAAAD+LBAAAAAAAAAFSAQAATgAAAImWaImWaOE/sLbIdSZgsD8AAAA/iwQAAAAAAAABUwEAAE4AAAAZlmEZlmHhP7C2yHUmYLA/AAAAP5oEAAAAAAAAAVQBAABOAAAAqpVaqZVa4T+kFTYHEq2wPwAAAD+aBAAAAAAAAAFVAQAATgAAADqVUzmVU+E/pBU2BxKtsD8AAAA/qgQAAAAAAAABVgEAAE4AAADKlEzJlEzhP4rTECrpRrE/AAAAP/gEAAAAAAAAAVcBAABOAAAAWpRFWZRF4T96Mn671JOxPwAAAD8IBQAAAAAAAAFYAQAATgAAAOmTPumTPuE/YPBY3qstsj8AAAA/CAUAAAAAAAABWQEAAE4AAAB5kzd5kzfhP0iuMwGDx7I/AAAAPxcFAAAAAAAAAVoBAABOAAAAmZIpmZIp4T8ubA4kWmGzPwAAAD8XBQAAAAAAAAFbAQAATgAAACmSIimSIuE/EirpRjH7sz8AAAA/FwUAAAAAAAABXAEAAE4AAABJkRRJkRThP/jnw2kIlbQ/AAAAPycFAAAAAAAAAV0BAABOAAAA2ZAN2ZAN4T/qRjH78+G0PwAAAD82BQAAAAAAAAFeAQAATgAAAGmQBmmQBuE/zgQMHst7tT8AAAA/NgUAAAAAAAABXwEAAE4AAABpkAZpkAbhP8Jjea+2yLU/AAAAP0YFAAAAAAAAAWABAABOAAAA+Y//+I//4D/CY3mvtsi1PwAAAD9GBQAAAAAAAAFhAQAATgAAAPmP//iP/+A/tsLmQKIVtj8AAAA/VgUAAAAAAAABYgEAAE4AAACJj/iIj/jgP6ghVNKNYrY/AAAAP2UFAAAAAAAAAWMBAABOAAAAiY/4iI/44D+cgMFjea+2PwAAAD+FBQAAAAAAAAFkAQAATgAAAImP+IiP+OA/jt8u9WT8tj8AAAA/lAUAAAAAAAABZQEAAE4AAAAZj/EYj/HgP4I+nIZQSbc/AAAAP6QFAAAAAAAAAWYBAABOAAAAGY/xGI/x4D9ynQkYPJa3PwAAAD+zBQAAAAAAAAFnAQAATgAAABmP8RiP8eA/Zvx2qSfjtz8AAAA/wwUAAAAAAAABaAEAAE4AAAAZj/EYj/HgP1hb5DoTMLg/AAAAP8MFAAAAAAAAAWkBAABOAAAAGY/xGI/x4D9MulHM/ny4PwAAAD/TBQAAAAAAAAFqAQAATgAAABmP8RiP8eA/Phm/XerJuD8AAAA/4gUAAAAAAAABawEAAE4AAAAZj/EYj/HgPzJ4LO/VFrk/AAAAP+IFAAAAAAAAAWwBAABOAAAAGY/xGI/x4D8m15mAwWO5PwAAAD/yBQAAAAAAAAFtAQAATgAAABmP8RiP8eA/FjYHEq2wuT8AAAA/AgYAAAAAAAABbgEAAE4AAAAZj/EYj/HgPwqVdKOY/bk/AAAAPwIGAAAAAAAAAW8BAABOAAAAGY/xGI/x4D/wUk/Gb5e6PwAAAD8hBgAAAAAAAAFwAQAATgAAABmP8RiP8eA/4rG8V1vkuj8AAAA/IQYAAAAAAAABcQEAAE4AAAAZj/EYj/HgP9YQKulGMbs/AAAAPywGAAAAAAAAAXIBAABOAAAAiY/4iI/44D/WECrpRjG7PwAAAD8sBgAAAAAAAAFzAQAATgAAAImP+IiP+OA/xm+XejJ+uz8AAAA/PAYAAAAAAAABdAEAAE4AAACJj/iIj/jgP7rOBAwey7s/AAAAP0wGAAAAAAAAAXUBAABOAAAA+Y//+I//4D+6zgQMHsu7PwAAAD9MBgAAAAAAAAF2AQAATgAAAPmP//iP/+A/rC1ynQkYvD8AAAA/mgYAAAAAAAABdwEAAE4AAAD5j//4j//gP6CM3y71ZLw/AAAAP6kGAAAAAAAAAXgBAABOAAAAaZAGaZAG4T+gjN8u9WS8PwAAAD+pBgAAAAAAAAF5AQAATgAAAGmQBmmQBuE/lOtMwOCxvD8AAAA/uQYAAAAAAAABegEAAE4AAADZkA3ZkA3hP4ZKulHM/rw/AAAAP7kGAAAAAAAAAXsBAABOAAAASZEUSZEU4T96qSfjt0u9PwAAAD/JBgAAAAAAAAF8AQAATgAAAEmRFEmRFOE/agiVdKOYvT8AAAA/2AYAAAAAAAABfQEAAE4AAAC5kRu5kRvhP2oIlXSjmL0/AAAAP9gGAAAAAAAAAX4BAABOAAAAKZIiKZIi4T9qCJV0o5i9PwAAAD9lBwAAAAAAAAF/AQAATgAAAJmSKZmSKeE/XmcCBo/lvT8AAAA/ZQcAAAAAAAABgAEAAE4AAAAJkzAJkzDhP15nAgaP5b0/AAAAP3UHAAAAAAAAAYEBAABOAAAAeZM3eZM34T9eZwIGj+W9PwAAAD+EBwAAAAAAAAGCAQAATgAAAOmTPumTPuE/XmcCBo/lvT8AAAA/lAcAAAAAAAABgwEAAE4AAABalEVZlEXhP15nAgaP5b0/AAAAPzAIAAAAAAAAAYQBAABOAAAAypRMyZRM4T9eZwIGj+W9PwAAAD9NCAAAAAAAAAGFAQAATgAAALy7u7u7u8s/dSDRCpsDyT8AAAA/AAAAAAAAAAABhgEAAE4AAAA8v/M7v/PLP+3Ph9MQKsk/AAAAP14AAAAAAAAAAYcBAABOAAAAfsRHfMRHzD/tz4fTECrJPwAAAD9eAAAAAAAAAAGIAQAATgAAAL7Jm7zJm8w/Z38+nIZQyT8AAAA/bgAAAAAAAAABiQEAAE4AAAB+0id90ifNP2d/PpyGUMk/AAAAP24AAAAAAAAAAYoBAABOAAAAftmXfdmXzT/hLvVk/HbJPwAAAD99AAAAAAAAAAGLAQAATgAAAH7gB37gB84/4S71ZPx2yT8AAAA/fQAAAAAAAAABjAEAAE4AAAC+5Vu+5VvOP1veqy1ynck/AAAAP40AAAAAAAAAAY0BAABOAAAAQOmTPumTzj/VjWL258PJPwAAAD+NAAAAAAAAAAGOAQAATgAAAP7qr/7qr84/1Y1i9ufDyT8AAAA/nAAAAAAAAAABjwEAAE4AAADA7Mu+7MvOP9WNYvbnw8k/AAAAP6wAAAAAAAAAAZABAABOAAAAJUVSJEVS7D+TbhSzPx/OPwAAAD8AAAAAAAAAAAGRAQAATgAAAJVFWZRFWew/k24Usz8fzj8AAAA/LgAAAAAAAAABkgEAAE4AAAB1Rmd0RmfsPw0ey3u1Rc4/AAAAPz4AAAAAAAAAAZMBAABOAAAAxEd8xEd87D8NHst7tUXOPwAAAD8+AAAAAAAAAAGUAQAATgAAABVJkRRJkew/h82BRCtszj8AAAA/TgAAAAAAAAABlQEAAE4AAABlSqZkSqbsP4fNgUQrbM4/AAAAP04AAAAAAAAAAZYBAABOAAAAtUu7tEu77D+HzYFEK2zOPwAAAD9dAAAAAAAAAAGXAQAATgAAAAVN0ARN0Ow/h82BRCtszj8AAAA/XQAAAAAAAAABmAEAAE4AAABVTuVUTuXsP4fNgUQrbM4/AAAAP20AAAAAAAAAAZkBAABOAAAApU/6pE/67D+HzYFEK2zOPwAAAD9tAAAAAAAAAAGaAQAATgAAAPZQD/VQD+0/h82BRCtszj8AAAA/fQAAAAAAAAABmwEAAE4AAABFUiRFUiTtP4fNgUQrbM4/AAAAP4wAAAAAAAAAAZwBAABOAAAAJVMyJVMy7T+HzYFEK2zOPwAAAD+MAAAAAAAAAAGdAQAATgAAAHZUR3VUR+0/h82BRCtszj8AAAA/nAAAAAAAAAABngEAAE4AAAA2VmM1VmPtP4fNgUQrbM4/AAAAP5wAAAAAAAAAAZ8BAABOAAAA9Vd/9Vd/7T+HzYFEK2zOPwAAAD+cAAAAAAAAAAGgAQAATgAAAAZbsAVbsO0/h82BRCtszj8AAAA/qwAAAAAAAAABoQEAAE4AAAA2XdM1XdPtP4fNgUQrbM4/AAAAP7sAAAAAAAAAAaIBAABOAAAAlmEZlmEZ7j+HzYFEK2zOPwAAAD+7AAAAAAAAAAGjAQAATgAAADdkQzZkQ+4//3w4DaGSzj8AAAA/ywAAAAAAAAABpAEAAE4AAAAnaIImaILuP3ks79UWuc4/AAAAP8sAAAAAAAAAAaUBAABOAAAApmu6pmu67j/z26WejN/OPwAAAD/aAAAAAAAAAAGmAQAATgAAAAdwAAdwAO8/89ulnozfzj8AAAA/2gAAAAAAAAABpwEAAE4AAACnciqncirvP22LXGcCBs8/AAAAP+oAAAAAAAAAAagBAABOAAAAuXVbt3Vb7z9ti1xnAgbPPwAAAD/qAAAAAAAAAAGpAQAATgAAAOd3fud3fu8/bYtcZwIGzz8AAAA/+gAAAAAAAAABqgEAAE4AAAAZeqEXeqHvP22LXGcCBs8/AAAAP/oAAAAAAAAAAasBAABOAAAAZ3u2Z3u27z9ti1xnAgbPPwAAAD8JAQAAAAAAAAGsAQAATgAAALd8y7d8y+8/89ulnozfzj8AAAA/CQEAAAAAAAABrQEAAE4AAAAnfdInfdLvP/PbpZ6M384/AAAAPxkBAAAAAAAAAa4BAABOAAAAmX3Zl33Z7z/z26WejN/OPwAAAD9TAQAAAAAAAAGvAQAATgAAAJl92Zd92e8/eSzv1Ra5zj8AAAA/UwEAAAAAAAABsAEAAE4AAAAJfuAHfuDvP3ks79UWuc4/AAAAP7ABAAAAAAAAAbEBAABOAAAACX7gB37g7z//fDgNoZLOPwAAAD/QAQAAAAAAAAGyAQAATgAAAEdu5EZu5NY//HAaQiXd0D8AAAA/AAAAAAAAAAABswEAAE4AAABHbuRGbuTWP7bIdSZg8NA/AAAAPw8AAAAAAAAAAbQBAABOAAAAaG3WZm3W1j+2yHUmYPDQPwAAAD86AAAAAAAAAAG1AQAATgAAAIdsyIZsyNY/tsh1JmDw0D8AAAA/OgAAAAAAAAABtgEAAE4AAACna7qma7rWP3Qg0QqbA9E/AAAAP0oAAAAAAAAAAbcBAABOAAAA52me5mme1j90INEKmwPRPwAAAD9KAAAAAAAAAAG4AQAATgAAACdogiZogtY/dCDRCpsD0T8AAAA/WgAAAAAAAAABuQEAAE4AAABnZmZmZmbWP3Qg0QqbA9E/AAAAP1oAAAAAAAAAAboBAABOAAAAxmM8xmM81j90INEKmwPRPwAAAD9pAAAAAAAAAAG7AQAATgAAACZhEiZhEtY/dCDRCpsD0T8AAAA/aQAAAAAAAAABvAEAAE4AAACmXdqlXdrVP3Qg0QqbA9E/AAAAP3kAAAAAAAAAAb0BAABOAAAA5lu+5Vu+1T90INEKmwPRPwAAAD95AAAAAAAAAAG+AQAATgAAACZaoiVaotU/dCDRCpsD0T8AAAA/iAAAAAAAAAABvwEAAE4AAACGV3iFV3jVP7bIdSZg8NA/AAAAP4gAAAAAAAAAAcABAABOAAAAxVVcxVVc1T+2yHUmYPDQPwAAAD+YAAAAAAAAAAHBAQAATgAAAAVUQAVUQNU/tsh1JmDw0D8AAAA/mAAAAAAAAAABwgEAAE4AAABlURZlURbVP/xwGkIl3dA/AAAAP6gAAAAAAAAAAcMBAABOAAAAxU7sxE7s1D/8cBpCJd3QPwAAAD+oAAAAAAAAAAHEAQAATgAAAGRKpmRKptQ//HAaQiXd0D8AAAA/twAAAAAAAAABxQEAAE4AAADlRm7kRm7UP/xwGkIl3dA/AAAAP7cAAAAAAAAAAcYBAABOAAAApEEapEEa1D/8cBpCJd3QPwAAAD/HAAAAAAAAAAHHAQAATgAAAAQ/8AM/8NM//HAaQiXd0D8AAAA/xwAAAAAAAAAByAEAAE4AAACEO7iDO7jTPz4Zv13qydA/AAAAP9cAAAAAAAAAAckBAABOAAAABDiAAziA0z8+Gb9d6snQPwAAAD/XAAAAAAAAAAHKAQAATgAAAGM1VmM1VtM/gsFjea+20D8AAAA/5gAAAAAAAAABywEAAE4AAADjMR7jMR7TP4LBY3mvttA/AAAAP+YAAAAAAAAAAcwBAABOAAAAYy7mYi7m0j+CwWN5r7bQPwAAAD/2AAAAAAAAAAHNAQAATgAAAMMrvMIrvNI/gsFjea+20D8AAAA/9gAAAAAAAAABzgEAAE4AAABjJ3ZiJ3bSP4LBY3mvttA/AAAAPwUBAAAAAAAAAc8BAABOAAAA4yM+4iM+0j+CwWN5r7bQPwAAAD8VAQAAAAAAAAHQAQAATgAAAEIhFEIhFNI/gsFjea+20D8AAAA/FQEAAAAAAAAB0QEAAE4AAADCHdzBHdzRP4LBY3mvttA/AAAAPyUBAAAAAAAAAdIBAABOAAAAIRuyIRuy0T+CwWN5r7bQPwAAAD8lAQAAAAAAAAHTAQAATgAAAKIXeqEXetE/gsFjea+20D8AAAA/NAEAAAAAAAAB1AEAAE4AAAAiFEIhFELRP4LBY3mvttA/AAAAPzQBAAAAAAAAAdUBAABOAAAAgREYgREY0T+CwWN5r7bQPwAAAD9EAQAAAAAAAAHWAQAATgAAACEN0iAN0tA/gsFjea+20D8AAAA/RAEAAAAAAAAB1wEAAE4AAACBCqiACqjQP4LBY3mvttA/AAAAP1QBAAAAAAAAAdgBAABOAAAAAAdwAAdw0D+CwWN5r7bQPwAAAD9UAQAAAAAAAAHZAQAATgAAAGEERmAERtA/gsFjea+20D8AAAA/YwEAAAAAAAAB2gEAAE4AAADAARzAARzQP4LBY3mvttA/AAAAP2MBAAAAAAAAAdsBAABOAAAAAAAAAAAA0D+CwWN5r7bQPwAAAD9zAQAAAAAAAAHcAQAATgAAAMD6q7/6q88/gsFjea+20D8AAAA/cwEAAAAAAAAB3QEAAE4AAABA93M/93PPP4LBY3mvttA/AAAAP4IBAAAAAAAAAd4BAABOAAAAvvM7v/M7zz+CwWN5r7bQPwAAAD+CAQAAAAAAAAHfAQAATgAAAADyH//xH88/gsFjea+20D8AAAA/kgEAAAAAAAAB4AEAAE4AAAB+7ud+7ufOP4LBY3mvttA/AAAAP6IBAAAAAAAAAeEBAABOAAAAwOzLvuzLzj+CwWN5r7bQPwAAAD+iAQAAAAAAAAHiAQAATgAAAP7qr/7qr84/gsFjea+20D8AAAA/ogEAAAAAAAAB4wEAAE4AAAAUO7ETO7GTPwwey3u1RdY/AAAAPwAAAAAAAAAAAeQBAABOAAAAGFdxFVdxlT/KdSZg8FjWPwAAAD9tAAAAAAAAAAHlAQAATgAAABqP8RiP8Zg/ynUmYPBY1j8AAAA/fQAAAAAAAAAB5gEAAE4AAAAg8REf8RGfP4bNgUQrbNY/AAAAP30AAAAAAAAAAecBAABOAAAAlDAJkzAJoz9EJd0oZn/WPwAAAD+NAAAAAAAAAAHoAQAATgAAAJZoiZZoiaY/AH04DaGS1j8AAAA/jQAAAAAAAAAB6QEAAE4AAACap3map3mqP7zUk/HbpdY/AAAAP5wAAAAAAAAAAeoBAABOAAAAnuZpnuZprj+81JPx26XWPwAAAD+cAAAAAAAAAAHrAQAATgAAAFIP9VAP9bA/eizv1Ra51j8AAAA/rAAAAAAAAAAB7AEAAE4AAABTK7VSK7WyPzaESrpRzNY/AAAAP6wAAAAAAAAAAe0BAABOAAAA1Uqt1EqttD82hEq6UczWPwAAAD+8AAAAAAAAAAHuAQAATgAAAFdjNVZjNbY/8tulnozf1j8AAAA/vAAAAAAAAAAB7wEAAE4AAABYf/VXf/W3P/LbpZ6M39Y/AAAAP8sAAAAAAAAAAfABAABOAAAA2pd92Zd9uT/y26WejN/WPwAAAD/LAAAAAAAAAAHxAQAATgAAANy6rdu6rbs/8tulnozf1j8AAAA/2wAAAAAAAAAB8gEAAE4AAADe1m3d1m29P/LbpZ6M39Y/AAAAP9sAAAAAAAAAAfMBAABOAAAAYPZlX/Zlvz/y26WejN/WPwAAAD/5AAAAAAAAAAH0AQAATgAAADEJkzAJk8A/8tulnozf1j8AAAA/+QAAAAAAAAAB9QEAAE4AAACxEzuxEzvBP/LbpZ6M39Y/AAAAPwkBAAAAAAAAAfYBAABOAAAA8h//8R//wT/y26WejN/WPwAAAD8JAQAAAAAAAAH3AQAATgAAALIoi7Ioi8I/8tulnozf1j8AAAA/GQEAAAAAAAAB+AEAAE4AAACzL/uyL/vCPzaESrpRzNY/AAAAPxkBAAAAAAAAAfkBAABOAAAA8zRP8zRPwz82hEq6UczWPwAAAD8oAQAAAAAAAAH6AQAATgAAADQ6ozM6o8M/NoRKulHM1j8AAAA/KAEAAAAAAAAB+wEAAE4AAAC0PduzPdvDPzaESrpRzNY/AAAAPzgBAAAAAAAAAfwBAABOAAAANUETNEETxD96LO/VFrnWPwAAAD84AQAAAAAAAAH9AQAATgAAALRES7RES8Q/eizv1Ra51j8AAAA/SAEAAAAAAAAB/gEAAE4AAAB1Rmd0RmfEP3os79UWudY/AAAAP0gBAAAAAAAAAf8BAABOAAAAtUu7tEu7xD96LO/VFrnWPwAAAD9XAQAAAAAAAAEAAgAATgAAADVP8zRP88Q/eizv1Ra51j8AAAA/VwEAAAAAAAABAQIAAE4AAAB1VEd1VEfFP3os79UWudY/AAAAP2cBAAAAAAAAAQICAABOAAAAdlu3dVu3xT96LO/VFrnWPwAAAD9nAQAAAAAAAAEDAgAATgAAAHZiJ3ZiJ8Y/eizv1Ra51j8AAAA/dgEAAAAAAAABBAIAAE4AAAA3a7M2a7PGP3os79UWudY/AAAAP4YBAAAAAAAAAQUCAABOAAAAOHmTN3mTxz96LO/VFrnWPwAAAD+GAQAAAAAAAAEGAgAATgAAADiHcziHc8g/eizv1Ra51j8AAAA/lgEAAAAAAAABBwIAAE4AAAD5lm/5lm/JP3os79UWudY/AAAAP5YBAAAAAAAAAQgCAABOAAAA+6RP+qRPyj96LO/VFrnWPwAAAD+lAQAAAAAAAAEJAgAATgAAAPyyL/uyL8s/eizv1Ra51j8AAAA/pQEAAAAAAAABCgIAAE4AAAA8v/M7v/PLP3os79UWudY/AAAAP7UBAAAAAAAAAQsCAABOAAAAPMZjPMZjzD96LO/VFrnWPwAAAD+1AQAAAAAAAAEMAgAATgAAAL7Jm7zJm8w/vNST8dul1j8AAAA/xQEAAAAAAAABDQIAAE4AAAB8y7d8y7fMP7zUk/HbpdY/AAAAP8UBAAAAAAAAAQ4CAABOAAAAPs3TPM3TzD8AfTgNoZLWPwAAAD8iAgAAAAAAAAEPAgAATgAAAOQ//uM//tM/SLTC5kCi3T8AAAA/AAAAAAAAAAABEAIAAE4AAACFQiiEQijUPwYMHst7td0/AAAAPx8AAAAAAAAAARECAABOAAAABEZgBEZg1D/CY3mvtsjdPwAAAD8fAAAAAAAAAAESAgAATgAAAGRKpmRKptQ/gLvUk/Hb3T8AAAA/LwAAAAAAAAABEwIAAE4AAAClT/qkT/rUPzwTMHgs790/AAAAPy8AAAAAAAAAARQCAABOAAAAplZqpVZq1T88EzB4LO/dPwAAAD8+AAAAAAAAAAEVAgAATgAAAKZd2qVd2tU/9mqLXGcC3j8AAAA/PgAAAAAAAAABFgIAAE4AAACmZEqmZErWP7TC5kCiFd4/AAAAP04AAAAAAAAAARcCAABOAAAAR27kRm7k1j9wGkIl3SjePwAAAD9OAAAAAAAAAAEYAgAATgAAAEd1VEd1VNc/cBpCJd0o3j8AAAA/XgAAAAAAAAABGQIAAE4AAAApfdInfdLXP3AaQiXdKN4/AAAAP14AAAAAAAAAARoCAABOAAAAKIRCKIRC2D9wGkIl3SjePwAAAD9tAAAAAAAAAAEbAgAATgAAAEmKpEiKpNg/cBpCJd0o3j8AAAA/bQAAAAAAAAABHAIAAE4AAACpjuqojurYPy5ynQkYPN4/AAAAP30AAAAAAAAAAR0CAABOAAAA6ZM+6ZM+2T8ucp0JGDzePwAAAD99AAAAAAAAAAEeAgAATgAAAEmYhEmYhNk/LnKdCRg83j8AAAA/jAAAAAAAAAABHwIAAE4AAACrnMqpnMrZPy5ynQkYPN4/AAAAP4wAAAAAAAAAASACAABOAAAAC6EQCqEQ2j8ucp0JGDzePwAAAD+cAAAAAAAAAAEhAgAATgAAAIukSIqkSNo/6sn47VJP3j8AAAA/nAAAAAAAAAABIgIAAE4AAADrqI7qqI7aP+rJ+O1ST94/AAAAP6wAAAAAAAAAASMCAABOAAAAK67iKq7i2j/qyfjtUk/ePwAAAD+7AAAAAAAAAAEkAgAATgAAAGuzNmuzNts/6sn47VJP3j8AAAA/uwAAAAAAAAABJQIAAE4AAADLt3zLt3zbP+rJ+O1ST94/AAAAP7sAAAAAAAAAASYCAABOAAAA7L3e673e2z/qyfjtUk/ePwAAAD/LAAAAAAAAAAEnAgAATgAAACzDMizDMtw/6sn47VJP3j8AAAA/2wAAAAAAAAABKAIAAE4AAABNyZRMyZTcP+rJ+O1ST94/AAAAP9sAAAAAAAAAASkCAABOAAAATtAETdAE3T/qyfjtUk/ePwAAAD/bAAAAAAAAAAEqAgAATgAAAI7VWI3VWN0/6sn47VJP3j8AAAA/6gAAAAAAAAABKwIAAE4AAACu27qt27rdP+rJ+O1ST94/AAAAP+oAAAAAAAAAASwCAABOAAAA7uAO7uAO3j/qyfjtUk/ePwAAAD/6AAAAAAAAAAEtAgAATgAAAC7mYi7mYt4/6sn47VJP3j8AAAA/CQEAAAAAAAABLgIAAE4AAABu67Zu67beP+rJ+O1ST94/AAAAPwkBAAAAAAAAAS8CAABOAAAA8O7u7u7u3j8ucp0JGDzePwAAAD8ZAQAAAAAAAAEwAgAATgAAAFDzNE/zNN8/LnKdCRg83j8AAAA/GQEAAAAAAAABMQIAAE4AAACw93qv93rfP3AaQiXdKN4/AAAAPykBAAAAAAAAATICAABOAAAAMPuyL/uy3z+0wuZAohXePwAAAD8pAQAAAAAAAAEzAgAATgAAALD+6q/+6t8/tMLmQKIV3j8AAAA/OAEAAAAAAAABNAIAAE4AAACogAqogArgP7TC5kCiFd4/AAAAPzgBAAAAAAAAATUCAABOAAAAaYImaIIm4D/2aotcZwLePwAAAD9IAQAAAAAAAAE2AgAATgAAALiDO7iDO+A/9mqLXGcC3j8AAAA/SAEAAAAAAAABNwIAAE4AAAAJhVAIhVDgP/Zqi1xnAt4/AAAAP1gBAAAAAAAAATgCAABOAAAAWYZlWIZl4D/2aotcZwLePwAAAD9YAQAAAAAAAAE5AgAATgAAAKiHeqiHeuA/9mqLXGcC3j8AAAA/ZwEAAAAAAAABOgIAAE4AAAD5iI/4iI/gP/Zqi1xnAt4/AAAAP2cBAAAAAAAAATsCAABOAAAA2Ymd2Imd4D/2aotcZwLePwAAAD93AQAAAAAAAAE8AgAATgAAACmLsiiLsuA/9mqLXGcC3j8AAAA/dwEAAAAAAAABPQIAAE4AAAB5jMd4jMfgP/Zqi1xnAt4/AAAAP4YBAAAAAAAAAT4CAABOAAAAOY7jOI7j4D88EzB4LO/dPwAAAD+GAQAAAAAAAAE/AgAATgAAAPmP//iP/+A/PBMweCzv3T8AAAA/lgEAAAAAAAABQAIAAE4AAAC5kRu5kRvhPzwTMHgs790/AAAAP5YBAAAAAAAAAUECAABOAAAAeZM3eZM34T88EzB4LO/dPwAAAD+mAQAAAAAAAAFCAgAATgAAAMqUTMmUTOE/PBMweCzv3T8AAAA/pgEAAAAAAAABQwIAAE4AAACJlmiJlmjhPzwTMHgs790/AAAAP7UBAAAAAAAAAUQCAABOAAAA2Zd92Zd94T88EzB4LO/dPwAAAD+1AQAAAAAAAAFFAgAATgAAACqZkimZkuE/PBMweCzv3T8AAAA/xQEAAAAAAAABRgIAAE4AAAAKmqAJmqDhPzwTMHgs790/AAAAP9UBAAAAAAAAAUcCAABOAAAA6pqu6Zqu4T88EzB4LO/dPwAAAD/VAQAAAAAAAAFIAgAATgAAAMmbvMmbvOE/PBMweCzv3T8AAAA/1QEAAAAAAAABSQIAAE4AAAA6nMM5nMPhPzwTMHgs790/AAAAP+QBAAAAAAAAAUoCAABOAAAAGp3RGZ3R4T88EzB4LO/dPwAAAD/kAQAAAAAAAAFLAgAATgAAAIqd2Imd2OE/PBMweCzv3T8AAAA/9AEAAAAAAAABTAIAAE4AAAD6nd/5nd/hPzwTMHgs790/AAAAPwMCAAAAAAAAAU0CAABOAAAA2p7t2Z7t4T88EzB4LO/dPwAAAD8DAgAAAAAAAAFOAgAATgAAAEqf9Emf9OE/PBMweCzv3T8AAAA/EwIAAAAAAAABTwIAAE4AAAAroAIqoALiPzwTMHgs790/AAAAPxMCAAAAAAAAAVACAABOAAAACqEQCqEQ4j88EzB4LO/dPwAAAD8jAgAAAAAAAAFRAgAATgAAAOqhHuqhHuI/PBMweCzv3T8AAAA/IwIAAAAAAAABUgIAAE4AAAA6ozM6ozPiP4C71JPx290/AAAAPzICAAAAAAAAAVMCAABOAAAAG6RBGqRB4j+Au9ST8dvdPwAAAD8yAgAAAAAAAAFUAgAATgAAAGulVmqlVuI/gLvUk/Hb3T8AAAA/QgIAAAAAAAABVQIAAE4AAAC6pmu6pmviP4C71JPx290/AAAAP0ICAAAAAAAAAVYCAABOAAAAC6iACqiA4j+Au9ST8dvdPwAAAD9SAgAAAAAAAAFXAgAATgAAAOuojuqojuI/gLvUk/Hb3T8AAAA/UgIAAAAAAAABWAIAAE4AAAA7qqM6qqPiP4C71JPx290/AAAAP2ECAAAAAAAAAVkCAABOAAAAiqu4iqu44j+Au9ST8dvdPwAAAD9hAgAAAAAAAAFaAgAATgAAAEut1Eqt1OI/gLvUk/Hb3T8AAAA/cQIAAAAAAAABWwIAAE4AAAALr/AKr/DiP4C71JPx290/AAAAP3ECAAAAAAAAAVwCAABOAAAAW7AFW7AF4z+Au9ST8dvdPwAAAD+AAgAAAAAAAAFdAgAATgAAAKuxGquxGuM/gLvUk/Hb3T8AAAA/gAIAAAAAAAABXgIAAE4AAABsszZrszbjPzwTMHgs790/AAAAP5ACAAAAAAAAAV8CAABOAAAAvLRLu7RL4z88EzB4LO/dPwAAAD+QAgAAAAAAAAFgAgAATgAAAHu2Z3u2Z+M/9mqLXGcC3j8AAAA/oAIAAAAAAAABYQIAAE4AAACsuIqruIrjP/Zqi1xnAt4/AAAAP6ACAAAAAAAAAWICAABOAAAAjLmYi7mY4z/2aotcZwLePwAAAD+vAgAAAAAAAAFjAgAATgAAAEu7tEu7tOM/9mqLXGcC3j8AAAA/rwIAAAAAAAABZAIAAE4AAAAMvdALvdDjP/Zqi1xnAt4/AAAAP78CAAAAAAAAAWUCAABOAAAAzL7sy77s4z/2aotcZwLePwAAAD+/AgAAAAAAAAFmAgAATgAAAGzBFmzBFuQ/9mqLXGcC3j8AAAA/zwIAAAAAAAABZwIAAE4AAAAtwzIswzLkP/Zqi1xnAt4/AAAAP88CAAAAAAAAAWgCAABOAAAA7MRO7MRO5D/2aotcZwLePwAAAD/eAgAAAAAAAAFpAgAATgAAAB3HcRzHceQ/9mqLXGcC3j8AAAA/3gIAAAAAAAABagIAAE4AAADdyI3cyI3kP/Zqi1xnAt4/AAAAP+4CAAAAAAAAAWsCAABOAAAAnMqpnMqp5D/2aotcZwLePwAAAD/uAgAAAAAAAAFsAgAATgAAAF3MxVzMxeQ/tMLmQKIV3j8AAAA//QIAAAAAAAABbQIAAE4AAACNzuiMzujkP3AaQiXdKN4/AAAAP/0CAAAAAAAAAW4CAABOAAAATdAETdAE5T9wGkIl3SjePwAAAD8NAwAAAAAAAAFvAgAATgAAAA3SIA3SIOU/cBpCJd0o3j8AAAA/DQMAAAAAAAABcAIAAE4AAADO0zzN0zzlPy5ynQkYPN4/AAAAPx0DAAAAAAAAAXECAABOAAAAHdVRHdVR5T8ucp0JGDzePwAAAD8sAwAAAAAAAAFyAgAATgAAAN7Wbd3WbeU/6sn47VJP3j8AAAA/LAMAAAAAAAABcwIAAE4AAAAO2ZAN2ZDlP+rJ+O1ST94/AAAAPzwDAAAAAAAAAXQCAABOAAAAXdqlXdql5T/qyfjtUk/ePwAAAD88AwAAAAAAAAF1AgAATgAAAK7buq3buuU/6sn47VJP3j8AAAA/PAMAAAAAAAABdgIAAE4AAAAe3MEd3MHlP+rJ+O1ST94/AAAAP0wDAAAAAAAAAXcCAABOAAAAjtzIjdzI5T/qyfjtUk/ePwAAAD9bAwAAAAAAAAF4AgAATgAAAP7cz/3cz+U/6sn47VJP3j8AAAA/WwMAAAAAAAABeQIAAE4AAABu3dZt3dblP+rJ+O1ST94/AAAAP2sDAAAAAAAAAXoCAABOAAAA3t3d3d3d5T/qyfjtUk/ePwAAAD9rAwAAAAAAAAF7AgAATgAAAE7e5E3e5OU/6sn47VJP3j8AAAA/egMAAAAAAAABfAIAAE4AAAAu3/It3/LlP+rJ+O1ST94/AAAAP4oDAAAAAAAAAX0CAABOAAAAfuAHfuAH5j/qyfjtUk/ePwAAAD+KAwAAAAAAAAF+AgAATgAAAO7gDu7gDuY/6sn47VJP3j8AAAA/mgMAAAAAAAABfwIAAE4AAADO4RzO4RzmP+rJ+O1ST94/AAAAP5oDAAAAAAAAAYACAABOAAAAr+IqruIq5j/qyfjtUk/ePwAAAD+pAwAAAAAAAAGBAgAATgAAAI/jOI7jOOY/6sn47VJP3j8AAAA/qQMAAAAAAAABggIAAE4AAABu5EZu5EbmP+rJ+O1ST94/AAAAP7kDAAAAAAAAAYMCAABOAAAAvuVbvuVb5j/qyfjtUk/ePwAAAD+5AwAAAAAAAAGEAgAATgAAAJ/maZ7maeY/6sn47VJP3j8AAAA/yQMAAAAAAAABhQIAAE4AAAB/53d+53fmP+rJ+O1ST94/AAAAP8kDAAAAAAAAAYYCAABOAAAAz+iMzuiM5j/qyfjtUk/ePwAAAD/YAwAAAAAAAAGHAgAATgAAAK7pmq7pmuY/6sn47VJP3j8AAAA/2AMAAAAAAAABiAIAAE4AAAD/6q/+6q/mP+rJ+O1ST94/AAAAP+gDAAAAAAAAAYkCAABOAAAA3+u93uu95j/qyfjtUk/ePwAAAD/oAwAAAAAAAAGKAgAATgAAAL/sy77sy+Y/6sn47VJP3j8AAAA/9wMAAAAAAAABiwIAAE4AAACf7dme7dnmP+rJ+O1ST94/AAAAPwcEAAAAAAAAAYwCAABOAAAAgO7nfu7n5j/qyfjtUk/ePwAAAD8HBAAAAAAAAAGNAgAATgAAAO/u7u7u7uY/6sn47VJP3j8AAAA/BwQAAAAAAAABjgIAAE4AAADP7/zO7/zmPy5ynQkYPN4/AAAAPxcEAAAAAAAAAY8CAABOAAAAP/ADP/AD5z8ucp0JGDzePwAAAD82BAAAAAAAAAGQAgAATgAAAD/wAz/wA+c/cBpCJd0o3j8AAAA/RgQAAAAAAAABkQIAAE4AAACv8Aqv8ArnP3AaQiXdKN4/AAAAP0YEAAAAAAAAAZICAABOAAAAH/ERH/ER5z9wGkIl3SjePwAAAD9VBAAAAAAAAAGTAgAATgAAAP/xH//xH+c/cBpCJd0o3j8AAAA/VQQAAAAAAAABlAIAAE4AAABw8iZv8ibnP7TC5kCiFd4/AAAAP2UEAAAAAAAAAZUCAABOAAAAUPM0T/M05z+0wuZAohXePwAAAD9lBAAAAAAAAAGWAgAATgAAAJ/0SZ/0Sec/tMLmQKIV3j8AAAA/dAQAAAAAAAABlwIAAE4AAADv9V7v9V7nP7TC5kCiFd4/AAAAP3QEAAAAAAAAAZgCAABOAAAAsPd6r/d65z+0wuZAohXePwAAAD+EBAAAAAAAAAGZAgAATgAAAJD4iI/4iOc/tMLmQKIV3j8AAAA/hAQAAAAAAAABmgIAAE4AAABv+ZZv+ZbnP7TC5kCiFd4/AAAAP5QEAAAAAAAAAZsCAABOAAAAUPqkT/qk5z+0wuZAohXePwAAAD+UBAAAAAAAAAGcAgAATgAAADD7si/7suc/9mqLXGcC3j8AAAA/owQAAAAAAAABnQIAAE4AAACg+7mf+7nnP/Zqi1xnAt4/AAAAP6MEAAAAAAAAAZ4CAABOAAAAEPzAD/zA5z/2aotcZwLePwAAAD+zBAAAAAAAAAGfAgAATgAAAID8x3/8x+c/9mqLXGcC3j8AAAA/swQAAAAAAAABoAIAAE4AAADw/M7v/M7nP/Zqi1xnAt4/AAAAP8MEAAAAAAAAAaECAABOAAAAYP3VX/3V5z/2aotcZwLePwAAAD8BBQAAAAAAAAGiAgAATgAAANH93M/93Oc/9mqLXGcC3j8AAAA/EQUAAAAAAAABowIAAE4AAABA/uM//uPnPzwTMHgs790/AAAAPyAFAAAAAAAAAaQCAABOAAAAsP7qr/7q5z88EzB4LO/dPwAAAD8wBQAAAAAAAAGlAgAATgAAACD/8R//8ec/PBMweCzv3T8AAAA/QAUAAAAAAAABpgIAAE4AAACQ//iP//jnPzwTMHgs790/AAAAP08FAAAAAAAAAacCAABOAAAAAAAAAAAA6D88EzB4LO/dPwAAAD+OBQAAAAAAAAGoAgAATgAAANmXfdmXfeE/ZHmvtsh16j8AAAA/AAAAAAAAAAABqQIAAE4AAABKmIRJmIThP2R5r7bIdeo/AAAAPxAAAAAAAAAAAaoCAABOAAAAKpmSKZmS4T9kea+2yHXqPwAAAD8fAAAAAAAAAAGrAgAATgAAAJqZmZmZmeE/QyXdKGZ/6j8AAAA/HwAAAAAAAAABrAIAAE4AAAB6mqd5mqfhP0Ml3Shmf+o/AAAAPy8AAAAAAAAAAa0CAABOAAAAyZu8yZu84T8h0QqbA4nqPwAAAD8/AAAAAAAAAAGuAgAATgAAABqd0Rmd0eE/IdEKmwOJ6j8AAAA/PwAAAAAAAAABrwIAAE4AAABqnuZpnubhPyHRCpsDieo/AAAAPz8AAAAAAAAAAbACAABOAAAAu5/7uZ/74T8h0QqbA4nqPwAAAD9OAAAAAAAAAAGxAgAATgAAAOqhHuqhHuI/IdEKmwOJ6j8AAAA/TgAAAAAAAAABsgIAAE4AAACrozqqozriPyHRCpsDieo/AAAAP14AAAAAAAAAAbMCAABOAAAA+6RP+qRP4j8h0QqbA4nqPwAAAD9eAAAAAAAAAAG0AgAATgAAACqnciqncuI/IdEKmwOJ6j8AAAA/bgAAAAAAAAABtQIAAE4AAAB7qId6qIfiPyHRCpsDieo/AAAAP30AAAAAAAAAAbYCAABOAAAAy6mcyqmc4j8h0QqbA4nqPwAAAD99AAAAAAAAAAG3AgAATgAAAKuqqqqqquI/IdEKmwOJ6j8AAAA/jQAAAAAAAAABuAIAAE4AAAD7q7/6q7/iPyHRCpsDieo/AAAAP40AAAAAAAAAAbkCAABOAAAAS63USq3U4j8h0QqbA4nqPwAAAD+bAAAAAAAAAAG6AgAATgAAACuu4iqu4uI/IdEKmwOJ6j8AAAA/qgAAAAAAAAABuwIAAE4AAAALr/AKr/DiPyHRCpsDieo/AAAAP7oAAAAAAAAAAbwCAABOAAAAW7AFW7AF4z8h0QqbA4nqPwAAAD+6AAAAAAAAAAG9AgAATgAAADuxEzuxE+M/IdEKmwOJ6j8AAAA/ygAAAAAAAAABvgIAAE4AAAAbsiEbsiHjPyHRCpsDieo/AAAAP8oAAAAAAAAAAb8CAABOAAAAbLM2a7M24z8h0QqbA4nqPwAAAD/ZAAAAAAAAAAHAAgAATgAAACy1Uiu1UuM/AH04DaGS6j8AAAA/2QAAAAAAAAABwQIAAE4AAAB7tmd7tmfjP90oZn8+nOo/AAAAP+kAAAAAAAAAAcICAABOAAAAzLd8y7d84z/dKGZ/PpzqPwAAAD/pAAAAAAAAAAHDAgAATgAAAIy5mIu5mOM/3Shmfz6c6j8AAAA/+QAAAAAAAAABxAIAAE4AAABLu7RLu7TjP90oZn8+nOo/AAAAP/kAAAAAAAAAAcUCAABOAAAAXL7lW77l4z/dKGZ/PpzqPwAAAD8IAQAAAAAAAAHGAgAATgAAAIzACIzACOQ/3Shmfz6c6j8AAAA/CAEAAAAAAAABxwIAAE4AAAC8wiu8wivkP90oZn8+nOo/AAAAPxgBAAAAAAAAAcgCAABOAAAA7MRO7MRO5D/dKGZ/PpzqPwAAAD8YAQAAAAAAAAHJAgAATgAAAP3Hf/zHf+Q/3Shmfz6c6j8AAAA/JwEAAAAAAAABygIAAE4AAAAsyqIsyqLkP90oZn8+nOo/AAAAPycBAAAAAAAAAcsCAABOAAAAPc3TPM3T5D/dKGZ/PpzqPwAAAD83AQAAAAAAAAHMAgAATgAAAN3P/dzP/eQ/3Shmfz6c6j8AAAA/NwEAAAAAAAABzQIAAE4AAAAN0iAN0iDlP90oZn8+nOo/AAAAP0cBAAAAAAAAAc4CAABOAAAAztM8zdM85T/dKGZ/PpzqPwAAAD9HAQAAAAAAAAHPAgAATgAAAP3VX/3VX+U/3Shmfz6c6j8AAAA/VgEAAAAAAAAB0AIAAE4AAABO13RN13TlP90oZn8+nOo/AAAAP1YBAAAAAAAAAdECAABOAAAAntiJndiJ5T/dKGZ/PpzqPwAAAD9mAQAAAAAAAAHSAgAATgAAAO3Znu3ZnuU/3Shmfz6c6j8AAAA/ZgEAAAAAAAAB0wIAAE4AAAA+27M927PlP90oZn8+nOo/AAAAP3YBAAAAAAAAAdQCAABOAAAAjtzIjdzI5T/dKGZ/PpzqPwAAAD+FAQAAAAAAAAHVAgAATgAAAG7d1m3d1uU/3Shmfz6c6j8AAAA/hQEAAAAAAAAB1gIAAE4AAAC/3uu93uvlPwB9OA2hkuo/AAAAP4UBAAAAAAAAAdcCAABOAAAALt/yLd/y5T8AfTgNoZLqPwAAAD+VAQAAAAAAAAHYAgAATgAAAH7gB37gB+Y/AH04DaGS6j8AAAA/pAEAAAAAAAAB2QIAAE4AAADu4A7u4A7mPwB9OA2hkuo/AAAAP6QBAAAAAAAAAdoCAABOAAAAzuEczuEc5j8AfTgNoZLqPwAAAD+0AQAAAAAAAAHbAgAATgAAAK/iKq7iKuY/AH04DaGS6j8AAAA/tAEAAAAAAAAB3AIAAE4AAAAf4zEe4zHmPwB9OA2hkuo/AAAAP8QBAAAAAAAAAd0CAABOAAAAj+M4juM45j8AfTgNoZLqPwAAAD/EAQAAAAAAAAHeAgAATgAAAG7kRm7kRuY/AH04DaGS6j8AAAA/0wEAAAAAAAAB3wIAAE4AAABO5VRO5VTmPwB9OA2hkuo/AAAAP9MBAAAAAAAAAeACAABOAAAALuZiLuZi5j8AfTgNoZLqPwAAAD/jAQAAAAAAAAHhAgAATgAAAF/ohV7oheY/AH04DaGS6j8AAAA/4wEAAAAAAAAB4gIAAE4AAAAe6qEe6qHmPwB9OA2hkuo/AAAAP/MBAAAAAAAAAeMCAABOAAAA3+u93uu95j8h0QqbA4nqPwAAAD/zAQAAAAAAAAHkAgAATgAAAA/u4A7u4OY/IdEKmwOJ6j8AAAA/AgIAAAAAAAAB5QIAAE4AAAA/8AM/8APnPyHRCpsDieo/AAAAPwICAAAAAAAAAeYCAABOAAAA4PIt3/It5z8h0QqbA4nqPwAAAD8SAgAAAAAAAAHnAgAATgAAAH/1V3/1V+c/IdEKmwOJ6j8AAAA/EgIAAAAAAAAB6AIAAE4AAACw93qv93rnPyHRCpsDieo/AAAAPyECAAAAAAAAAekCAABOAAAAUPqkT/qk5z8h0QqbA4nqPwAAAD8hAgAAAAAAAAHqAgAATgAAAID8x3/8x+c/IdEKmwOJ6j8AAAA/MQIAAAAAAAAB6wIAAE4AAABA/uM//uPnPyHRCpsDieo/AAAAPzECAAAAAAAAAewCAABOAAAAcAAHcAAH6D8h0QqbA4nqPwAAAD9BAgAAAAAAAAHtAgAATgAAAKECKqACKug/IdEKmwOJ6j8AAAA/QQIAAAAAAAAB7gIAAE4AAADQBE3QBE3oPyHRCpsDieo/AAAAP1ACAAAAAAAAAe8CAABOAAAAkQZpkAZp6D8h0QqbA4nqPwAAAD9QAgAAAAAAAAHwAgAATgAAAMAIjMAIjOg/IdEKmwOJ6j8AAAA/YAIAAAAAAAAB8QIAAE4AAACBCqiACqjoPyHRCpsDieo/AAAAP2ACAAAAAAAAAfICAABOAAAAQQzEQAzE6D8h0QqbA4nqPwAAAD9wAgAAAAAAAAHzAgAATgAAAJIN2ZAN2eg/IdEKmwOJ6j8AAAA/cAIAAAAAAAAB9AIAAE4AAADhDu7gDu7oPyHRCpsDieo/AAAAP38CAAAAAAAAAfUCAABOAAAAERERERER6T8h0QqbA4nqPwAAAD9/AgAAAAAAAAH2AgAATgAAANISLdESLek/IdEKmwOJ6j8AAAA/jwIAAAAAAAAB9wIAAE4AAACRFEmRFEnpPyHRCpsDieo/AAAAP48CAAAAAAAAAfgCAABOAAAAUhZlURZl6T8h0QqbA4nqPwAAAD+eAgAAAAAAAAH5AgAATgAAABIYgREYgek/IdEKmwOJ6j8AAAA/ngIAAAAAAAAB+gIAAE4AAADSGZ3RGZ3pPyHRCpsDieo/AAAAP6MCAAAAAAAAAfsCAABOAAAAIhuyIRuy6T8h0QqbA4nqPwAAAD+jAgAAAAAAAAH8AgAATgAAAOIczuEczuk/IdEKmwOJ6j8AAAA/swIAAAAAAAAB/QIAAE4AAAAyHuMxHuPpPyHRCpsDieo/AAAAP8ICAAAAAAAAAf4CAABOAAAAEh/xER/x6T8h0QqbA4nqPwAAAD/CAgAAAAAAAAH/AgAATgAAAGIgBmIgBuo/IdEKmwOJ6j8AAAA/wgIAAAAAAAABAAMAAE4AAABDIRRCIRTqP0Ml3Shmf+o/AAAAP9ICAAAAAAAAAQEDAABOAAAAIyIiIiIi6j9DJd0oZn/qPwAAAD/iAgAAAAAAAAECAwAATgAAAAIjMAIjMOo/QyXdKGZ/6j8AAAA/4gIAAAAAAAABAwMAAE4AAADiIz7iIz7qP2R5r7bIdeo/AAAAP/ECAAAAAAAAAQQDAABOAAAAMiVTMiVT6j9kea+2yHXqPwAAAD/xAgAAAAAAAAEFAwAATgAAABMmYRImYeo/ZHmvtsh16j8AAAA/AQMAAAAAAAABBgMAAE4AAABjJ3ZiJ3bqP2R5r7bIdeo/AAAAPwEDAAAAAAAAAQcDAABOAAAAsiiLsiiL6j9kea+2yHXqPwAAAD8QAwAAAAAAAAEIAwAATgAAAAMqoAIqoOo/ZHmvtsh16j8AAAA/EAMAAAAAAAABCQMAAE4AAADDK7zCK7zqP2R5r7bIdeo/AAAAPyADAAAAAAAAAQoDAABOAAAAFC3REi3R6j+GzYFEK2zqPwAAAD8gAwAAAAAAAAELAwAATgAAAGMu5mIu5uo/pyFU0o1i6j8AAAA/MAMAAAAAAAABDAMAAE4AAAAjMAIjMALrP6chVNKNYuo/AAAAPzADAAAAAAAAAQ0DAABOAAAABDEQAzEQ6z+nIVTSjWLqPwAAAD8/AwAAAAAAAAEOAwAATgAAAOQxHuMxHus/yXUmYPBY6j8AAAA/PwMAAAAAAAABDwMAAE4AAABTMiVTMiXrP8l1JmDwWOo/AAAAP08DAAAAAAAAARADAABOAAAAozM6ozM66z/JdSZg8FjqPwAAAD9PAwAAAAAAAAERAwAATgAAAIM0SIM0SOs/yXUmYPBY6j8AAAA/XwMAAAAAAAABEgMAAE4AAAD0NE/zNE/rP8l1JmDwWOo/AAAAP18DAAAAAAAAARMDAABOAAAAZDVWYzVW6z/qyfjtUk/qPwAAAD9uAwAAAAAAAAEUAwAATgAAAEQ2ZEM2ZOs/6sn47VJP6j8AAAA/bgMAAAAAAAABFQMAAE4AAAC0NmuzNmvrP+rJ+O1ST+o/AAAAP34DAAAAAAAAARYDAABOAAAAkzd5kzd56z/qyfjtUk/qPwAAAD9+AwAAAAAAAAEXAwAATgAAAAM4gAM4gOs/6sn47VJP6j8AAAA/jQMAAAAAAAABGAMAAE4AAAADOIADOIDrPwwey3u1Reo/AAAAP40DAAAAAAAAARkDAABOAAAAcziHcziH6z8MHst7tUXqPwAAAD+dAwAAAAAAAAEaAwAATgAAAOM4juM4jus/DB7Le7VF6j8AAAA/nQMAAAAAAAABGwMAAE4AAADjOI7jOI7rPy9ynQkYPOo/AAAAP7wDAAAAAAAAARwDAABOAAAAVDmVUzmV6z8vcp0JGDzqPwAAAD+8AwAAAAAAAAEdAwAATgAAAHQ/93M/98M/mXoyfrvU7z8AAAA/AAAAAAAAAAABHgMAAE4AAAB0P/dzP/fDP7nOBAwey+8/AAAAP04AAAAAAAAAAR8DAABOAAAANUETNEETxD+5zgQMHsvvPwAAAD9OAAAAAAAAAAEgAwAATgAAALRES7RES8Q/uc4EDB7L7z8AAAA/XgAAAAAAAAABIQMAAE4AAAA0SIM0SIPEP9si15mAwe8/AAAAP14AAAAAAAAAASIDAABOAAAAtUu7tEu7xD/9dqkn47fvPwAAAD9uAAAAAAAAAAEjAwAATgAAAPZQD/VQD8U/H8t7tUWu7z8AAAA/bgAAAAAAAAABJAMAAE4AAAA2VmM1VmPFPx/Le7VFru8/AAAAP30AAAAAAAAAASUDAABOAAAANl3TNV3TxT9BH05DqKTvPwAAAD99AAAAAAAAAAEmAwAATgAAADZkQzZkQ8Y/YXMg0Qqb7z8AAAA/jQAAAAAAAAABJwMAAE4AAAD3bM/2bM/GP2FzINEKm+8/AAAAP40AAAAAAAAAASgDAABOAAAAuHVbt3Vbxz9hcyDRCpvvPwAAAD+cAAAAAAAAAAEpAwAATgAAAPiBH/iBH8g/g8fyXm2R7z8AAAA/nAAAAAAAAAABKgMAAE4AAAC5kRu5kRvJP4PH8l5tke8/AAAAP6wAAAAAAAAAASsDAABOAAAA+6RP+qRPyj+Dx/JebZHvPwAAAD+8AAAAAAAAAAEsAwAATgAAADy4gzu4g8s/g8fyXm2R7z8AAAA/vAAAAAAAAAABLQMAAE4AAAA+zdM8zdPMP4PH8l5tke8/AAAAP7wAAAAAAAAAAS4DAABOAAAAfuAHfuAHzj+Dx/JebZHvPwAAAD/LAAAAAAAAAAEvAwAATgAAAID1V3/1V88/g8fyXm2R7z8AAAA/ywAAAAAAAAABMAMAAE4AAACAAziAAzjQP2FzINEKm+8/AAAAP9sAAAAAAAAAATEDAABOAAAAQQzEQAzE0D9hcyDRCpvvPwAAAD/bAAAAAAAAAAEyAwAATgAAACIUQiEUQtE/YXMg0Qqb7z8AAAA/6wAAAAAAAAABMwMAAE4AAADiHM7hHM7RP2FzINEKm+8/AAAAP+sAAAAAAAAAATQDAABOAAAAgiZogiZo0j9hcyDRCpvvPwAAAD/6AAAAAAAAAAE1AwAATgAAACMwAiMwAtM/YXMg0Qqb7z8AAAA/CgEAAAAAAAABNgMAAE4AAAAEOIADOIDTP2FzINEKm+8/AAAAPwoBAAAAAAAAATcDAABOAAAARD3UQz3U0z+lG8Xsz4fvPwAAAD8ZAQAAAAAAAAE4AwAATgAAAGVDNmRDNtQ/x2+XejJ+7z8AAAA/GQEAAAAAAAABOQMAAE4AAAClSIqkSIrUP8dvl3oyfu8/AAAAPykBAAAAAAAAAToDAABOAAAABU3QBE3Q1D/pw2kIlXTvPwAAAD8pAQAAAAAAAAE7AwAATgAAAGVRFmVRFtU/Cxg8lvdq7z8AAAA/OQEAAAAAAAABPAMAAE4AAADlVE7lVE7VPytsDiRaYe8/AAAAPzkBAAAAAAAAAT0DAABOAAAAhld4hVd41T8rbA4kWmHvPwAAAD9IAQAAAAAAAAE+AwAATgAAACZaoiVaotU/K2wOJFph7z8AAAA/SAEAAAAAAAABPwMAAE4AAADGXMzFXMzVPytsDiRaYe8/AAAAP1gBAAAAAAAAAUADAABOAAAAhl7ohV7o1T8rbA4kWmHvPwAAAD9YAQAAAAAAAAFBAwAATgAAAGZf9mVf9tU/K2wOJFph7z8AAAA/aAEAAAAAAAABQgMAAE4AAABGYARGYATWPytsDiRaYe8/AAAAP2gBAAAAAAAACw==</ink>
</athena>
</file>

<file path=customXml/item30.xml><?xml version="1.0" encoding="utf-8"?>
<athena xmlns="http://schemas.microsoft.com/edu/athena" version="0.1.3209.0">
  <media streamable="true" recordStart="0" recordEnd="200605" recordLength="345001"/>
</athena>
</file>

<file path=customXml/item31.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0AAAAgAAAABwMAAAAAAQAAACAAAAAECUlua0F0b21WMQIAAAAJBAAAAAkFAAAACQYAAAAJBwAAAAkIAAAACQkAAAAJCgAAAAkLAAAACQwAAAAJDQAAAAkOAAAACQ8AAAAJEAAAAAkRAAAACRIAAAAJEwAAAAkUAAAACRUAAAAJFgAAAAkXAAAACRgAAAAJGQAAAAkaAAAACRsAAAAJHAAAAAkdAAAACR4AAAAJHwAAAAkgAAAADQMFBAAAAAtQZW5TdHJva2VWMQQAAAAKQXR0cmlidXRlcwVUcmFjZQlTdGFydFRpbWUEVHlwZQQEAAQPUGVuQXR0cmlidXRlc1YxAgAAAApJbmtUcmFjZVYxAgAAABAMQWN0aW9uVHlwZVYxAgAAAAIAAAAJIQAAAAkiAAAAew8AAAAAAAAF3f///wxBY3Rpb25UeXBlVjEBAAAAB3ZhbHVlX18ACAIAAAAAAAAAAQUAAAAEAAAACSQAAAAJJQAAADvNAAAAAAAAAdr////d////AAAAAAEGAAAABAAAAAknAAAACSgAAADM4QAAAAAAAAHX////3f///wAAAAABBwAAAAQAAAAJKgAAAAkrAAAAvvsAAAAAAAAB1P///93///8AAAAAAQgAAAAEAAAACS0AAAAJLgAAAC0lAQAAAAAAAdH////d////AAAAAAEJAAAABAAAAAkwAAAACTEAAABPPwEAAAAAAAHO////3f///wAAAAABCgAAAAQAAAAJMwAAAAk0AAAAa0MBAAAAAAABy////93///8AAAAAAQsAAAAEAAAACTYAAAAJNwAAAAF3AQAAAAAAAcj////d////AAAAAAEMAAAABAAAAAk5AAAACToAAADLkQEAAAAAAAHF////3f///wAAAAABDQAAAAQAAAAJPAAAAAk9AAAAgKoBAAAAAAABwv///93///8AAAAAAQ4AAAAEAAAACT8AAAAJQAAAAMS6AQAAAAAAAb/////d////AAAAAAEPAAAABAAAAAlCAAAACUMAAADixwEAAAAAAAG8////3f///wAAAAABEAAAAAQAAAAJRQAAAAlGAAAAwdkBAAAAAAABuf///93///8AAAAAAREAAAAEAAAACUgAAAAJSQAAAPLdAQAAAAAAAbb////d////AAAAAAESAAAABAAAAAlLAAAACUwAAACf4wEAAAAAAAGz////3f///wAAAAABEwAAAAQAAAAJTgAAAAlPAAAALOkBAAAAAAABsP///93///8AAAAAARQAAAAEAAAACVEAAAAJUgAAAKjtAQAAAAAAAa3////d////AAAAAAEVAAAABAAAAAlUAAAACVUAAABn8wEAAAAAAAGq////3f///wAAAAABFgAAAAQAAAAJVwAAAAlYAAAAQSUCAAAAAAABp////93///8AAAAAARcAAAAEAAAACVoAAAAJWwAAAJoqAgAAAAAAAaT////d////AAAAAAEYAAAABAAAAAldAAAACV4AAADmLgIAAAAAAAGh////3f///wAAAAABGQAAAAQAAAAJYAAAAAlhAAAAhzICAAAAAAABnv///93///8AAAAAARoAAAAEAAAACWMAAAAJZAAAABo3AgAAAAAAAZv////d////AAAAAAEbAAAABAAAAAlmAAAACWcAAACpQAIAAAAAAAGY////3f///wAAAAABHAAAAAQAAAAJaQAAAAlqAAAAg1ECAAAAAAABlf///93///8AAAAAAR0AAAAEAAAACWwAAAAJbQAAAApXAgAAAAAAAZL////d////AAAAAAEeAAAABAAAAAlvAAAACXAAAAAfhAIAAAAAAAGP////3f///wAAAAABHwAAAAQAAAAJcgAAAAlzAAAAztYCAAAAAAABjP///93///8AAAAABSAAAAANQ2xlYXJDYW52YXNWMQIAAAAJU3RhcnRUaW1lBFR5cGUABBAMQWN0aW9uVHlwZVYxAgAAAAIAAACdDwMAAAAAAAGL////3f///wAAAAAFIQAAAA9QZW5BdHRyaWJ1dGVzVjEKAAAAB19jb2xvckEHX2NvbG9yUgdfY29sb3JHB19jb2xvckIKRml0VG9DdXJ2ZQZIZWlnaHQOSWdub3JlUHJlc3N1cmUNSXNIaWdobGlnaHRlcgVTaGFwZQVXaWR0aAAAAAAAAAAABAACAgICAQYBAQxCcnVzaFNoYXBlVjECAAAABgIAAAD/ALDwAAAAAAAAACJAAAAFiv///wxCcnVzaFNoYXBlVjEBAAAAB3ZhbHVlX18ACAIAAAABAAAAAAAAAAAAIkAFIgAAAApJbmtUcmFjZVYxAwAAAA1MaXN0YDErX2l0ZW1zDExpc3RgMStfc2l6ZQ9MaXN0YDErX3ZlcnNpb24EAAAYU2hhcmVkLklua2luZy5JbmtQb2ludFtdAgAAAAgIAgAAAAl3AAAAVAEAAFQBAAABJAAAACEAAAD/ALDwAAAAAAAAACJAAAABiP///4r///8BAAAAAAAAAAAAIkABJQAAACIAAAAJeQAAADoAAAA6AAAAAScAAAAhAAAA/wCw8AAAAAAAAAAiQAAAAYb///+K////AQAAAAAAAAAAACJAASgAAAAiAAAACXsAAAAgAAAAIAAAAAEqAAAAIQAAAP8AsPAAAAAAAAAAIkAAAAGE////iv///wEAAAAAAAAAAAAiQAErAAAAIgAAAAl9AAAAHgAAAB4AAAABLQAAACEAAAD/ALDwAAAAAAAAACJAAAABgv///4r///8BAAAAAAAAAAAAIkABLgAAACIAAAAJfwAAADEAAAAxAAAAATAAAAAhAAAA/wCw8AAAAAAAAAAiQAAAAYD///+K////AQAAAAAAAAAAACJAATEAAAAiAAAACYEAAAAYAAAAGAAAAAEzAAAAIQAAAP8AsPAAAAAAAAAAIkAAAAF+////iv///wEAAAAAAAAAAAAiQAE0AAAAIgAAAAmDAAAAQAAAAEAAAAABNgAAACEAAAD/ALDwAAAAAAAAACJAAAABfP///4r///8BAAAAAAAAAAAAIkABNwAAACIAAAAJhQAAABAAAAAQAAAAATkAAAAhAAAA/wCw8AAAAAAAAAAiQAAAAXr///+K////AQAAAAAAAAAAACJAAToAAAAiAAAACYcAAAAtAAAALQAAAAE8AAAAIQAAAP8AsPAAAAAAAAAAIkAAAAF4////iv///wEAAAAAAAAAAAAiQAE9AAAAIgAAAAmJAAAALwAAAC8AAAABPwAAACEAAAD/ALDwAAAAAAAAACJAAAABdv///4r///8BAAAAAAAAAAAAIkABQAAAACIAAAAJiwAAAFUAAABVAAAAAUIAAAAhAAAA/wCw8AAAAAAAAAAiQAAAAXT///+K////AQAAAAAAAAAAACJAAUMAAAAiAAAACY0AAABrAAAAawAAAAFFAAAAIQAAAP8AsPAAAAAAAAAAIkAAAAFy////iv///wEAAAAAAAAAAAAiQAFGAAAAIgAAAAmPAAAAGQAAABkAAAABSAAAACEAAAD/ALDwAAAAAAAAACJAAAABcP///4r///8BAAAAAAAAAAAAIkABSQAAACIAAAAJkQAAABwAAAAcAAAAAUsAAAAhAAAA/wCw8AAAAAAAAAAiQAAAAW7///+K////AQAAAAAAAAAAACJAAUwAAAAiAAAACZMAAABDAAAAQwAAAAFOAAAAIQAAAP8AsPAAAAAAAAAAIkAAAAFs////iv///wEAAAAAAAAAAAAiQAFPAAAAIgAAAAmVAAAANQAAADUAAAABUQAAACEAAAD/ALDwAAAAAAAAACJAAAABav///4r///8BAAAAAAAAAAAAIkABUgAAACIAAAAJlwAAAFwAAABcAAAAAVQAAAAhAAAA/wCw8AAAAAAAAAAiQAAAAWj///+K////AQAAAAAAAAAAACJAAVUAAAAiAAAACZkAAAAuAAAALgAAAAFXAAAAIQAAAP8AsPAAAAAAAAAAIkAAAAFm////iv///wEAAAAAAAAAAAAiQAFYAAAAIgAAAAmbAAAAFAAAABQAAAABWgAAACEAAAD/ALDwAAAAAAAAACJAAAABZP///4r///8BAAAAAAAAAAAAIkABWwAAACIAAAAJnQAAACkAAAApAAAAAV0AAAAhAAAA/wCw8AAAAAAAAAAiQAAAAWL///+K////AQAAAAAAAAAAACJAAV4AAAAiAAAACZ8AAAAlAAAAJQAAAAFgAAAAIQAAAP8AsPAAAAAAAAAAIkAAAAFg////iv///wEAAAAAAAAAAAAiQAFhAAAAIgAAAAmhAAAAPQAAAD0AAAABYwAAACEAAAD/ALDwAAAAAAAAACJAAAABXv///4r///8BAAAAAAAAAAAAIkABZAAAACIAAAAJowAAADUAAAA1AAAAAWYAAAAhAAAA/wCw8AAAAAAAAAAiQAAAAVz///+K////AQAAAAAAAAAAACJAAWcAAAAiAAAACaUAAAD5AAAA+QAAAAFpAAAAIQAAAP8AsPAAAAAAAAAAIkAAAAFa////iv///wEAAAAAAAAAAAAiQAFqAAAAIgAAAAmnAAAAIwAAACMAAAABbAAAACEAAAD/ALDwAAAAAAAAACJAAAABWP///4r///8BAAAAAAAAAAAAIkABbQAAACIAAAAJqQAAAEMAAABDAAAAAW8AAAAhAAAA/wCw8AAAAAAAAAAiQAAAAVb///+K////AQAAAAAAAAAAACJAAXAAAAAiAAAACasAAAAgAAAAIAAAAAFyAAAAIQAAAP8AsPAAAAAAAAAAIkAAAAFU////iv///wEAAAAAAAAAAAAiQAFzAAAAIgAAAAmtAAAAFAAAABQAAAAHdwAAAAABAAAAAAIAAAQKSW5rUG9pbnRWMQI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2sB3kAAAAAAQAAAEAAAAAECklua1BvaW50VjECAA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NBgd7AAAAAAEAAAAgAAAABApJbmtQb2ludFYxAgAAAAk8AgAACT0CAAAJPgIAAAk/AgAACUACAAAJQQIAAAlCAgAACUMCAAAJRAIAAAlFAgAACUYCAAAJRwIAAAlIAgAACUkCAAAJSgIAAAlLAgAACUwCAAAJTQIAAAlOAgAACU8CAAAJUAIAAAlRAgAACVICAAAJUwIAAAlUAgAACVUCAAAJVgIAAAlXAgAACVgCAAAJWQIAAAlaAgAACVsCAAAHfQAAAAABAAAAIAAAAAQKSW5rUG9pbnRWMQIAAAAJXAIAAAldAgAACV4CAAAJXwIAAAlgAgAACWECAAAJYgIAAAljAgAACWQCAAAJZQIAAAlmAgAACWcCAAAJaAIAAAlpAgAACWoCAAAJawIAAAlsAgAACW0CAAAJbgIAAAlvAgAACXACAAAJcQIAAAlyAgAACXMCAAAJdAIAAAl1AgAACXYCAAAJdwIAAAl4AgAACXkCAAANAgd/AAAAAAEAAABAAAAABApJbmtQb2ludFYxAgA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DQ8HgQAAAAABAAAAIAAAAAQKSW5rUG9pbnRWMQIAAAAJqwIAAAmsAgAACa0CAAAJrgIAAAmvAgAACbACAAAJsQIAAAmyAgAACbMCAAAJtAIAAAm1AgAACbYCAAAJtwIAAAm4AgAACbkCAAAJugIAAAm7AgAACbwCAAAJvQIAAAm+AgAACb8CAAAJwAIAAAnBAgAACcICAAANCAeDAAAAAAEAAABAAAAABApJbmtQb2ludFYxAgA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B4UAAAAAAQAAABAAAAAECklua1BvaW50VjECAAAACQMDAAAJBAMAAAkFAwAACQYDAAAJBwMAAAkIAwAACQkDAAAJCgMAAAkLAwAACQwDAAAJDQMAAAkOAwAACQ8DAAAJEAMAAAkRAwAACRIDAAAHhwAAAAABAAAAQAAAAAQKSW5rUG9pbnRWMQIA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NEweJAAAAAAEAAABAAAAABApJbmtQb2ludFYxAgA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NEQeLAAAAAAEAAACAAAAABApJbmtQb2ludFYxAgA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DSsHjQAAAAABAAAAgAAAAAQKSW5rUG9pbnRWMQIAAAAJxAMAAAnFAwAACcYDAAAJxwMAAAnIAwAACckDAAAJygMAAAnLAwAACcwDAAAJzQMAAAnOAwAACc8DAAAJ0AMAAAnRAwAACdID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DRUHjwAAAAABAAAAIAAAAAQKSW5rUG9pbnRWMQIAAAAJLwQAAAkwBAAACTEEAAAJMgQAAAkzBAAACTQEAAAJNQQAAAk2BAAACTcEAAAJOAQAAAk5BAAACToEAAAJOwQAAAk8BAAACT0EAAAJPgQAAAk/BAAACUAEAAAJQQQAAAlCBAAACUMEAAAJRAQAAAlFBAAACUYEAAAJRwQAAA0HB5EAAAAAAQAAACAAAAAECklua1BvaW50VjECAAAACUgEAAAJSQQAAAlKBAAACUsEAAAJTAQAAAlNBAAACU4EAAAJTwQAAAlQBAAACVEEAAAJUgQAAAlTBAAACVQEAAAJVQQAAAlWBAAACVcEAAAJWAQAAAlZBAAACVoEAAAJWwQAAAlcBAAACV0EAAAJXgQAAAlfBAAACWAEAAAJYQQAAAliBAAACWMEAAANBAeTAAAAAAEAAACAAAAABApJbmtQb2ludFYxAgA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DT0HlQAAAAABAAAAQAAAAAQKSW5rUG9pbnRWMQIAAAAJpwQAAAmoBAAACakEAAAJqgQAAAmrBAAACawEAAAJrQQAAAmuBAAACa8EAAAJsAQAAAmxBAAACbIEAAAJswQAAAm0BAAACbUEAAAJtgQAAAm3BAAACbgEAAAJuQQAAAm6BAAACbsEAAAJvAQAAAm9BAAACb4EAAAJvwQAAAnABAAACcEEAAAJwgQAAAnDBAAACcQEAAAJxQQAAAnGBAAACccEAAAJyAQAAAnJBAAACcoEAAAJywQAAAnMBAAACc0EAAAJzgQAAAnPBAAACdAEAAAJ0QQAAAnSBAAACdMEAAAJ1AQAAAnVBAAACdYEAAAJ1wQAAAnYBAAACdkEAAAJ2gQAAAnbBAAADQsHlwAAAAABAAAAgAAAAAQKSW5rUG9pbnRWMQIAAAAJ3AQAAAndBAAACd4EAAAJ3wQAAAngBAAACeEEAAAJ4gQAAAnjBAAACeQEAAAJ5QQAAAnmBAAACecEAAAJ6AQAAAnpBAAACeoEAAAJ6wQAAAnsBAAACe0EAAAJ7gQAAAnvBAAACfAEAAAJ8QQAAAnyBAAACfMEAAAJ9AQAAAn1BAAACfYEAAAJ9wQAAAn4BAAACfkEAAAJ+gQAAAn7BAAACfwEAAAJ/QQAAAn+BAAACf8EAAAJAAUAAAkBBQAACQIFAAAJAwUAAAkEBQAACQUFAAAJBgUAAAkHBQAACQgFAAAJCQUAAAkKBQAACQsFAAAJDAUAAAkNBQAACQ4FAAAJDwUAAAkQBQAACREFAAAJEgUAAAkTBQAACRQFAAAJFQUAAAkWBQAACRcFAAAJGAUAAAkZBQAACRoFAAAJGwUAAAkcBQAACR0FAAAJHgUAAAkfBQAACSAFAAAJIQUAAAkiBQAACSMFAAAJJAUAAAklBQAACSYFAAAJJwUAAAkoBQAACSkFAAAJKgUAAAkrBQAACSwFAAAJLQUAAAkuBQAACS8FAAAJMAUAAAkxBQAACTIFAAAJMwUAAAk0BQAACTUFAAAJNgUAAAk3BQAADSQHmQAAAAABAAAAQAAAAAQKSW5rUG9pbnRWMQIAAAAJOAUAAAk5BQAACToFAAAJOwUAAAk8BQAACT0FAAAJPgUAAAk/BQAACUAFAAAJQQUAAAlCBQAACUMFAAAJRAUAAAlFBQAACUYFAAAJRwUAAAlIBQAACUkFAAAJSgUAAAlLBQAACUwFAAAJTQUAAAlOBQAACU8FAAAJUAUAAAlRBQAACVIFAAAJUwUAAAlUBQAACVUFAAAJVgUAAAlXBQAACVgFAAAJWQUAAAlaBQAACVsFAAAJXAUAAAldBQAACV4FAAAJXwUAAAlgBQAACWEFAAAJYgUAAAljBQAACWQFAAAJZQUAAA0SB5sAAAAAAQAAACAAAAAECklua1BvaW50VjECAAAACWYFAAAJZwUAAAloBQAACWkFAAAJagUAAAlrBQAACWwFAAAJbQUAAAluBQAACW8FAAAJcAUAAAlxBQAACXIFAAAJcwUAAAl0BQAACXUFAAAJdgUAAAl3BQAACXgFAAAJeQUAAA0MB50AAAAAAQAAAEAAAAAECklua1BvaW50VjECAAAACXoFAAAJewUAAAl8BQAACX0FAAAJfgUAAAl/BQAACYAFAAAJgQUAAAmCBQAACYMFAAAJhAUAAAmFBQAACYYFAAAJhwUAAAmIBQAACYkFAAAJigUAAAmLBQAACYwFAAAJjQUAAAmOBQAACY8FAAAJkAUAAAmRBQAACZIFAAAJkwUAAAmUBQAACZUFAAAJlgUAAAmXBQAACZgFAAAJmQUAAAmaBQAACZsFAAAJnAUAAAmdBQAACZ4FAAAJnwUAAAmgBQAACaEFAAAJogUAAA0XB58AAAAAAQAAAEAAAAAECklua1BvaW50VjECAAAACaMFAAAJpAUAAAmlBQAACaYFAAAJpwUAAAmoBQAACakFAAAJqgUAAAmrBQAACawFAAAJrQUAAAmuBQAACa8FAAAJsAUAAAmxBQAACbIFAAAJswUAAAm0BQAACbUFAAAJtgUAAAm3BQAACbgFAAAJuQUAAAm6BQAACbsFAAAJvAUAAAm9BQAACb4FAAAJvwUAAAnABQAACcEFAAAJwgUAAAnDBQAACcQFAAAJxQUAAAnGBQAACccFAAANGwehAAAAAAEAAABAAAAABApJbmtQb2ludFYxAgAAAAnIBQAACckFAAAJygUAAAnLBQAACcwFAAAJzQUAAAnOBQAACc8FAAAJ0AUAAAnRBQAACdIFAAAJ0wUAAAnUBQAACdUFAAAJ1gUAAAnXBQAACdgFAAAJ2QUAAAnaBQAACdsFAAAJ3AUAAAndBQAACd4FAAAJ3wUAAAngBQAACeEFAAAJ4gUAAAnjBQAACeQFAAAJ5QUAAAnmBQAACecFAAAJ6AUAAAnpBQAACeoFAAAJ6wUAAAnsBQAACe0FAAAJ7gUAAAnvBQAACfAFAAAJ8QUAAAnyBQAACfMFAAAJ9AUAAAn1BQAACfYFAAAJ9wUAAAn4BQAACfkFAAAJ+gUAAAn7BQAACfwFAAAJ/QUAAAn+BQAACf8FAAAJAAYAAAkBBgAACQIGAAAJAwYAAAkEBgAADQMHowAAAAABAAAAQAAAAAQKSW5rUG9pbnRWMQIAAAAJBQYAAAkGBgAACQcGAAAJCAYAAAkJBgAACQoGAAAJCwYAAAkMBgAACQ0GAAAJDgYAAAkPBgAACRAGAAAJEQYAAAkSBgAACRMGAAAJFAYAAAkVBgAACRYGAAAJFwYAAAkYBgAACRkGAAAJGgYAAAkbBgAACRwGAAAJHQYAAAkeBgAACR8GAAAJIAYAAAkhBgAACSIGAAAJIwYAAAkkBgAACSUGAAAJJgYAAAknBgAACSgGAAAJKQYAAAkqBgAACSsGAAAJLAYAAAktBgAACS4GAAAJLwYAAAkwBgAACTEGAAAJMgYAAAkzBgAACTQGAAAJNQYAAAk2BgAACTcGAAAJOAYAAAk5BgAADQsHpQAAAAABAAAAAAEAAAQKSW5rUG9pbnRWMQIAAAAJOgYAAAk7BgAACTwGAAAJPQYAAAk+BgAACT8GAAAJQAYAAAlBBgAACUIGAAAJQwYAAAlEBgAACUUGAAAJRgYAAAlHBgAACUgGAAAJSQYAAAlKBgAACUsGAAAJTAYAAAlNBgAACU4GAAAJTwYAAAlQBgAACVEGAAAJUgYAAAlTBgAACVQGAAAJVQYAAAlWBgAACVcGAAAJWAYAAAlZBgAACVoGAAAJWwYAAAlcBgAACV0GAAAJXgYAAAlfBgAACWAGAAAJYQYAAAliBgAACWMGAAAJZAYAAAllBgAACWYGAAAJZwYAAAloBgAACWkGAAAJagYAAAlrBgAACWwGAAAJbQYAAAluBgAACW8GAAAJcAYAAAlxBgAACXIGAAAJcwYAAAl0BgAACXUGAAAJdgYAAAl3BgAACXgGAAAJeQYAAAl6BgAACXsGAAAJfAYAAAl9BgAACX4GAAAJfwYAAAmABgAACYEGAAAJggYAAAmDBgAACYQGAAAJhQYAAAmGBgAACYcGAAAJiAYAAAmJBgAACYoGAAAJiwYAAAmMBgAACY0GAAAJjgYAAAmPBgAACZAGAAAJkQYAAAmSBgAACZMGAAAJlAYAAAmVBgAACZYGAAAJlwYAAAmYBgAACZkGAAAJmgYAAAmbBgAACZwGAAAJnQYAAAmeBgAACZ8GAAAJoAYAAAmhBgAACaIGAAAJowYAAAmkBgAACaUGAAAJpgYAAAmnBgAACagGAAAJqQYAAAmqBgAACasGAAAJrAYAAAmtBgAACa4GAAAJrwYAAAmwBgAACbEGAAAJsgYAAAmzBgAACbQGAAAJtQYAAAm2BgAACbcGAAAJuAYAAAm5BgAACboGAAAJuwYAAAm8BgAACb0GAAAJvgYAAAm/BgAACcAGAAAJwQYAAAnCBgAACcMGAAAJxAYAAAnFBgAACcYGAAAJxwYAAAnIBgAACckGAAAJygYAAAnLBgAACcwGAAAJzQYAAAnOBgAACc8GAAAJ0AYAAAnRBgAACdIGAAAJ0wYAAAnUBgAACdUGAAAJ1gYAAAnXBgAACdgGAAAJ2QYAAAnaBgAACdsGAAAJ3AYAAAndBgAACd4GAAAJ3wYAAAngBgAACeEGAAAJ4gYAAAnjBgAACeQGAAAJ5QYAAAnmBgAACecGAAAJ6AYAAAnpBgAACeoGAAAJ6wYAAAnsBgAACe0GAAAJ7gYAAAnvBgAACfAGAAAJ8QYAAAnyBgAACfMGAAAJ9AYAAAn1BgAACfYGAAAJ9wYAAAn4BgAACfkGAAAJ+gYAAAn7BgAACfwGAAAJ/QYAAAn+BgAACf8GAAAJAAcAAAkBBwAACQIHAAAJAwcAAAkEBwAACQUHAAAJBgcAAAkHBwAACQgHAAAJCQcAAAkKBwAACQsHAAAJDAcAAAkNBwAACQ4HAAAJDwcAAAkQBwAACREHAAAJEgcAAAkTBwAACRQHAAAJFQcAAAkWBwAACRcHAAAJGAcAAAkZBwAACRoHAAAJGwcAAAkcBwAACR0HAAAJHgcAAAkfBwAACSAHAAAJIQcAAAkiBwAACSMHAAAJJAcAAAklBwAACSYHAAAJJwcAAAkoBwAACSkHAAAJKgcAAAkrBwAACSwHAAAJLQcAAAkuBwAACS8HAAAJMAcAAAkxBwAACTIHAAANBwenAAAAAAEAAABAAAAABApJbmtQb2ludFYxAgAAAAkzBwAACTQHAAAJNQcAAAk2BwAACTcHAAAJOAcAAAk5BwAACToHAAAJOwcAAAk8BwAACT0HAAAJPgcAAAk/BwAACUAHAAAJQQcAAAlCBwAACUMHAAAJRAcAAAlFBwAACUYHAAAJRwcAAAlIBwAACUkHAAAJSgcAAAlLBwAACUwHAAAJTQcAAAlOBwAACU8HAAAJUAcAAAlRBwAACVIHAAAJUwcAAAlUBwAACVUHAAANHQepAAAAAAEAAACAAAAABApJbmtQb2ludFYxAgAAAAlWBwAACVcHAAAJWAcAAAlZBwAACVoHAAAJWwcAAAlcBwAACV0HAAAJXgcAAAlfBwAACWAHAAAJYQcAAAliBwAACWMHAAAJZAcAAAllBwAACWYHAAAJZwcAAAloBwAACWkHAAAJagcAAAlrBwAACWwHAAAJbQcAAAluBwAACW8HAAAJcAcAAAlxBwAACXIHAAAJcwcAAAl0BwAACXUHAAAJdgcAAAl3BwAACXgHAAAJeQcAAAl6BwAACXsHAAAJfAcAAAl9BwAACX4HAAAJfwcAAAmABwAACYEHAAAJggcAAAmDBwAACYQHAAAJhQcAAAmGBwAACYcHAAAJiAcAAAmJBwAACYoHAAAJiwcAAAmMBwAACY0HAAAJjgcAAAmPBwAACZAHAAAJkQcAAAmSBwAACZMHAAAJlAcAAAmVBwAACZYHAAAJlwcAAAmYBwAADT0HqwAAAAABAAAAIAAAAAQKSW5rUG9pbnRWMQIAAAAJmQcAAAmaBwAACZsHAAAJnAcAAAmdBwAACZ4HAAAJnwcAAAmgBwAACaEHAAAJogcAAAmjBwAACaQHAAAJpQcAAAmmBwAACacHAAAJqAcAAAmpBwAACaoHAAAJqwcAAAmsBwAACa0HAAAJrgcAAAmvBwAACbAHAAAJsQcAAAmyBwAACbMHAAAJtAcAAAm1BwAACbYHAAAJtwcAAAm4BwAAB60AAAAAAQAAACAAAAAECklua1BvaW50VjECAAAACbkHAAAJugcAAAm7BwAACbwHAAAJvQcAAAm+BwAACb8HAAAJwAcAAAnBBwAACcIHAAAJwwcAAAnEBwAACcUHAAAJxgcAAAnHBwAACcgHAAAJyQcAAAnKBwAACcsHAAAJzAcAAA0MBa4AAAAKSW5rUG9pbnRWMQQAAAABWAFZDlByZXNzdXJlRmFjdG9yCVRpbWVTdGFtcAAAAAAGBgsQAgAAACA2lYac+8Q/Ack6Vx6QxD8AAAA/AAAAAAAAAAABrwAAAK4AAADKanljBBPFPwHJOlcekMQ/AAAAPy8AAAAAAAAAAbAAAACuAAAAymp5YwQTxT/nygOSda7EPwAAAD8+AAAAAAAAAAGxAAAArgAAAHSfXUBsKsU/58oDknWuxD8AAAA/PgAAAAAAAAABsgAAAK4AAAAd1EEd1EHFP83MzMzMzMQ/AAAAP04AAAAAAAAAAbMAAACuAAAAGnLuswuIxT/NzMzMzMzEPwAAAD9OAAAAAAAAAAG0AAAArgAAAG7btm3btsU/ss6VByTrxD8AAAA/TgAAAAAAAAABtQAAAK4AAABreWMEE/3FP33SJ33SJ8U/AAAAP14AAAAAAAAAAbYAAACuAAAAFK5H4XoUxj990id90ifFPwAAAD9eAAAAAAAAAAG3AAAArgAAALuA2FQacsY/SNa58oBkxT8AAAA/bQAAAAAAAAABuAAAAK4AAAC4HoXrUbjGPxLaS2gvocU/AAAAP30AAAAAAAAAAbkAAACuAAAAX/EVX/EVxz8S2ktoL6HFPwAAAD99AAAAAAAAAAG6AAAArgAAAAXEptKQc8c/3t3d3d3dxT8AAAA/fQAAAAAAAAABuwAAAK4AAAAAAAAAAADIP6jhb1OMGsY/AAAAP40AAAAAAAAAAbwAAACuAAAA99kFxKbSyD9Y58oDknXGPwAAAD+NAAAAAAAAAAG9AAAArgAAAEV/J6vljck/JOtceUCyxj8AAAA/nAAAAAAAAAABvgAAAK4AAADo72S1vDHKPyTrXHlAssY/AAAAP6wAAAAAAAAAAb8AAACuAAAAjGCiv5PVyj/u7u7u7u7GPwAAAD+sAAAAAAAAAAHAAAAArgAAAIQ6qIM6qMs/7u7u7u7uxj8AAAA/uwAAAAAAAAABwQAAAK4AAADR38lqeWPMP+7u7u7u7sY/AAAAP8sAAAAAAAAAAcIAAACuAAAAyLnPLiA2zT/u7u7u7u7GPwAAAD/LAAAAAAAAAAHDAAAArgAAABP9nayWN84/ufKAZJ0rxz8AAAA/ywAAAAAAAAABxAAAAK4AAABdQGwqDTnPP7nygGSdK8c/AAAAP9sAAAAAAAAAAcUAAACuAAAAKFyPwvUo0D+58oBknSvHPwAAAD/bAAAAAAAAAAHGAAAArgAAAHhjBBP9ndA/ufKAZJ0rxz8AAAA/6gAAAAAAAAABxwAAAK4AAABzn11AbCrRP5/0SZ/0Scc/AAAAP+oAAAAAAAAAAcgAAACuAAAAGcFEfyer0T+f9Emf9EnHPwAAAD/6AAAAAAAAAAHJAAAArgAAAL7iK77iK9I/hPYS2ktoxz8AAAA/+gAAAAAAAAABygAAAK4AAABktbwxgonSP4T2EtpLaMc/AAAAPwoBAAAAAAAAAcsAAACuAAAAC4hNpSHn0j+E9hLaS2jHPwAAAD8nAQAAAAAAAAHMAAAArgAAAAQT/Z2sltM/hPYS2ktoxz8AAAA/JwEAAAAAAAABzQAAAK4AAACtR+F6FK7TP5/0SZ/0Scc/AAAAPycBAAAAAAAAAc4AAACuAAAArJY3RjDR0z+58oBknSvHPwAAAD83AQAAAAAAAAHPAAAArgAAAFXLGyOY6NM/1PC3KUYNxz8AAAA/NwEAAAAAAAAB0AAAAK4AAAD////////TP+7u7u7u7sY/AAAAP0cBAAAAAAAAAdEAAACuAAAAqTTk3GcX1D/u7u7u7u7GPwAAAD9HAQAAAAAAAAHSAAAArgAAAFJpyLnPLtQ/Ce0ltJfQxj8AAAA/VgEAAAAAAAAB0wAAAK4AAABRuB6F61HUPwntJbSX0MY/AAAAP1YBAAAAAAAAAdQAAACuAAAATwd1UAd11D8J7SW0l9DGPwAAAD9mAQAAAAAAAAHVAAAArgAAAPk7WS1vjNQ/Ce0ltJfQxj8AAAA/ZgEAAAAAAAAB1gAAAK4AAABOVssbI5jUPwntJbSX0MY/AAAAP3YBAAAAAAAAAdcAAACuAAAApHA9Ctej1D8J7SW0l9DGPwAAAD+FAQAAAAAAAAHYAAAArgAAAPmKr/iKr9Q/Ce0ltJfQxj8AAAA/hQEAAAAAAAAB2QAAAK4AAABNpSHnPrvUPwntJbSX0MY/AAAAP4UBAAAAAAAAAdoAAACuAAAAor+T1fLG1D8J7SW0l9DGPwAAAD+VAQAAAAAAAAHbAAAArgAAAPfZBcSm0tQ/Ce0ltJfQxj8AAAA/pAEAAAAAAAAB3AAAAK4AAABM9HeyWt7UPwntJbSX0MY/AAAAP6QBAAAAAAAAAd0AAACuAAAAoQ7qoA7q1D8k61x5QLLGPwAAAD+0AQAAAAAAAAHeAAAArgAAAPYoXI/C9dQ/JOtceUCyxj8AAAA/xAEAAAAAAAAB3wAAAK4AAACfXUBsKg3VPyTrXHlAssY/AAAAP8QBAAAAAAAAAeAAAACuAAAA88YIJvo71T8k61x5QLLGPwAAAD/TAQAAAAAAAAHhAAAArgAAAEYw0d/JatU/JOtceUCyxj8AAAA/0wEAAAAAAAAB4gAAAK4AAABDzn12AbHVPz7pkz7pk8Y/AAAAP9MBAAAAAAAAAeMAAACuAAAA61G4HoXr1T9Y58oDknXGPwAAAD/jAQAAAAAAAAHkAAAArgAAAJIkSZIkSdY/dOUByTpXxj8AAAA/8wEAAAAAAAAB5QAAAK4AAACNEUz0d7LWP47jOI7jOMY/AAAAPwICAAAAAAAAAeYAAACuAAAAif5OVssb1z+O4ziO4zjGPwAAAD8CAgAAAAAAAAHnAAAArgAAANkFxKbSkNc/juM4juM4xj8AAAA/AgIAAAAAAAAB6AAAAK4AAAB+J6vljRHYP47jOI7jOMY/AAAAPxICAAAAAAAAAekAAACuAAAA0C4gNpWG2D+o4W9TjBrGPwAAAD8SAgAAAAAAAAHqAAAArgAAAMsbI5jo79g/qOFvU4waxj8AAAA/IQIAAAAAAAAB6wAAAK4AAABy7rMLiE3ZP6jhb1OMGsY/AAAAPyECAAAAAAAAAewAAACuAAAAGMFEfyer2T/D36YYNfzFPwAAAD8xAgAAAAAAAAHtAAAArgAAAL+T1fLGCNo/w9+mGDX8xT8AAAA/MQIAAAAAAAAB7gAAAK4AAAC8MYKJ/k7aP97d3d3d3cU/AAAAP0ECAAAAAAAAAe8AAACuAAAAZLW8MYKJ2j/42xSjhr/FPwAAAD9BAgAAAAAAAAHwAAAArgAAAAuITaUh59o/EtpLaC+hxT8AAAA/UAIAAAAAAAAB8QAAAK4AAABdQGwqDTnbPy3Ygi3YgsU/AAAAP1ACAAAAAAAAAfIAAACuAAAAAxP9nayW2z8t2IIt2ILFPwAAAD9gAgAAAAAAAAHzAAAArgAAAP///////9s/SNa58oBkxT8AAAA/YAIAAAAAAAAB9AAAAK4AAAD77AJiU2ncP0jWufKAZMU/AAAAP3ACAAAAAAAAAfUAAACuAAAA99kFxKbS3D9I1rnygGTFPwAAAD9/AgAAAAAAAAH2AAAArgAAAJ6sljdGMN0/YtTwtylGxT8AAAA/fwIAAAAAAAAB9wAAAK4AAADuswuITaXdP2LU8LcpRsU/AAAAP48CAAAAAAAAAfgAAACuAAAAlYac++wC3j9i1PC3KUbFPwAAAD+PAgAAAAAAAAH5AAAArgAAAOY+u4DYVN4/fdInfdInxT8AAAA/jwIAAAAAAAAB+gAAAK4AAADj3GcXEJveP33SJ33SJ8U/AAAAP54CAAAAAAAAAfsAAACuAAAA4HoUrkfh3j+X0F5CewnFPwAAAD+eAgAAAAAAAAH8AAAArgAAADIzMzMzM98/l9BeQnsJxT8AAAA/rgIAAAAAAAAB/QAAAK4AAADatm3btm3fP7LOlQck68Q/AAAAP64CAAAAAAAAAf4AAACuAAAALG+MYKK/3z+yzpUHJOvEPwAAAD++AgAAAAAAAAH/AAAArgAAAL+T1fLGCOA/zczMzMzMxD8AAAA/zQIAAAAAAAABAAEAAK4AAACT1fLGCCbgP83MzMzMzMQ/AAAAP80CAAAAAAAAAQEBAACuAAAAvTGCif5O4D/nygOSda7EPwAAAD/dAgAAAAAAAAECAQAArgAAAOWNEUz0d+A/Ack6Vx6QxD8AAAA/3QIAAAAAAAABAwEAAK4AAAAO6qAO6qDgPx3HcRzHccQ/AAAAP+0CAAAAAAAAAQQBAACuAAAADDn32QXE4D83xajhb1PEPwAAAD/tAgAAAAAAAAEFAQAArgAAADaVhpz77OA/UcPfphg1xD8AAAA/7QIAAAAAAAABBgEAAK4AAADfyWp5YwThP4e/TTFq+MM/AAAAP/wCAAAAAAAAAQcBAACuAAAACSb6O1kt4T+7u7u7u7vDPwAAAD/8AgAAAAAAAAEIAQAArgAAADGCif5OVuE/1rnygGSdwz8AAAA/DAMAAAAAAAABCQEAAK4AAAAw0d/JannhPwu2YAu2YMM/AAAAPxsDAAAAAAAAAQoBAACuAAAAWS1vjGCi4T9Ass6VByTDPwAAAD8bAwAAAAAAAAELAQAArgAAAK2WN0Yw0eE/WrAFW7AFwz8AAAA/KwMAAAAAAAABDAEAAK4AAACr5Y0RTPThP6qqqqqqqsI/AAAAPysDAAAAAAAAAQ0BAACuAAAAVRpy7rML4j/gphg1/G3CPwAAAD9GAwAAAAAAAAEOAQAArgAAAFNpyLnPLuI/+qRP+qRPwj8AAAA/RgMAAAAAAAABDwEAAK4AAAB8xVd8xVfiP0qf9Emf9ME/AAAAP2UDAAAAAAAAARABAACuAAAA+jtZLW+M4j+0l9BeQnvBPwAAAD9lAwAAAAAAAAERAQAArgAAAPiKr/iKr+I/6ZM+6ZM+wT8AAAA/dQMAAAAAAAABEgEAAK4AAAD32QXEptLiP1OMGv42xcA/AAAAP3UDAAAAAAAAARMBAACuAAAASkPOfXYB4z8a/jbFqOG/PwAAAD+EAwAAAAAAAAEUAQAArgAAAPR3slreGOM/hPYS2ktovz8AAAA/swMAAAAAAAABFQEAAK4AAADHCCb6O1njP6uqqqqqqro/AAAAP7MDAAAAAAAAARYBAACuAAAAHCOY6O9k4z9Jn/RJn/S5PwAAAD+zAwAAAAAAAAEXAQAArgAAAHE9CtejcOM/U4wa/jbFuD8AAAA/wwMAAAAAAAABGAEAAK4AAADFV3zFV3zjPyh90id90rc/AAAAP8MDAAAAAAAAARkBAACuAAAA72S1vDGC4z/8bYpRw9+2PwAAAD/SAwAAAAAAAAEaAQAArgAAABpy7rMLiOM/BVuwBVuwtT8AAAA/0gMAAAAAAAABGwEAAK4AAABvjGCiv5PjP0RERERERLQ/AAAAP+IDAAAAAAAAARwBAACuAAAAxKbSkHOf4z8YNfxtilGzPwAAAD/yAwAAAAAAAAEdAQAArgAAABnBRH8nq+M/Vx6QrHPlsT8AAAA/8gMAAAAAAAABHgEAAK4AAABDzn12AbHjP5YHJOtcebA/AAAAP/IDAAAAAAAAAR8BAACuAAAAmOjvZLW84z9q+NsUo4avPwAAAD8BBAAAAAAAAAEgAQAArgAAAOwCYlNpyOM/5soDknWurD8AAAA/EQQAAAAAAAABIQEAAK4AAAAXEJtKQ87jP5Csc+UByao/AAAAPxEEAAAAAAAAASIBAACuAAAAQR3UQR3U4z/QlQck61ypPwAAAD8gBAAAAAAAAAEjAQAArgAAAJY3RjDR3+M/4m9TjBr+pj8AAAA/IAQAAAAAAAABJAEAAK4AAADBRH8nq+XjP7ZgC7ZgC6Y/AAAAPyAEAAAAAAAAASUBAACuAAAAwUR/J6vl4z/0SZ/0SZ+kPwAAAD8wBAAAAAAAAAEmAQAArgAAAMFEfyer5eM/NDMzMzMzoz8AAAA/MAQAAAAAAAABJwEAAK4AAADBRH8nq+XjPwgk61x5QKI/AAAAP0AEAAAAAAAAASgBAACuAAAAwUR/J6vl4z9yHMdxHMehPwAAAD9ABAAAAAAAAAEpAQAArgAAAMFEfyer5eM/Rg1/m2LUoD8AAAA/TwQAAAAAAAABKgEAAK4AAADBRH8nq+XjPzX8bYpRw58/AAAAP08EAAAAAAAAASsBAACuAAAAljdGMNHf4z8L7SW0l9CePwAAAD9fBAAAAAAAAAEsAQAArgAAABcQm0pDzuM/s86VByTrnD8AAAA/bwQAAAAAAAABLQEAAK4AAACY6O9ktbzjP4e/TTFq+Js/AAAAP28EAAAAAAAAAS4BAACuAAAA7rMLiE2l4z9dsAVbsAWbPwAAAD9+BAAAAAAAAAEvAQAArgAAAO9ktbwxguM/A5J1rjwgmT8AAAA/jgQAAAAAAAABMAEAAK4AAABxPQrXo3DjP6tz5QHJOpc/AAAAP44EAAAAAAAAATEBAACuAAAAxwgm+jtZ4z+rc+UByTqXPwAAAD+OBAAAAAAAAAEyAQAArgAAAB3UQR3UQeM/gWSdKw9Ilj8AAAA/nQQAAAAAAAABMwEAAK4AAAB0n11AbCrjP1VVVVVVVZU/AAAAP50EAAAAAAAAATQBAACuAAAA9HeyWt4Y4z9VVVVVVVWVPwAAAD+9BAAAAAAAAAE1AQAArgAAAHRQB3VQB+M/VVVVVVVVlT8AAAA/vQQAAAAAAAABNgEAAK4AAABM9HeyWt7iP/02xajhb5M/AAAAP8wEAAAAAAAAATcBAACuAAAAzMzMzMzM4j/RJ33SJ32SPwAAAD/MBAAAAAAAAAE4AQAArgAAACKY6O9kteI/pxg1/G2KkT8AAAA/zAQAAAAAAAABOQEAAK4AAAB5YwQT/Z3iP570SZ/0SY8/AAAAP+wEAAAAAAAAAToBAACuAAAAp9KQc59d4j/sXHlAss6FPwAAAD/sBAAAAAAAAAE7AQAArgAAAP2drJY3RuI/PiBZ58oDgj8AAAA/7AQAAAAAAAABPAEAAK4AAAB9dgGxqTTiPz4gWefKA4I/AAAAP/sEAAAAAAAAAT0BAACuAAAAqjTk3GcX4j/oAck6Vx6APwAAAD/7BAAAAAAAAAE+AQAArgAAAAAAAAAAAOI/6AHJOlcegD8AAAA/CwUAAAAAAAABPwEAAK4AAABWyxsjmOjhP+gByTpXHoA/AAAAPwsFAAAAAAAAAUABAACuAAAArZY3RjDR4T/oAck6Vx6APwAAAD8aBQAAAAAAAAFBAQAArgAAANhUGnLus+E/6AHJOlcegD8AAAA/GgUAAAAAAAABQgEAAK4AAADZBcSm0pDhP+gByTpXHoA/AAAAPyoFAAAAAAAAAUMBAACuAAAA27Zt27Zt4T8+IFnnygOCPwAAAD86BQAAAAAAAAFEAQAArgAAAAd1UAd1UOE/7Fx5QLLOhT8AAAA/OgUAAAAAAAABRQEAAK4AAAAJJvo7WS3hP+xceUCyzoU/AAAAPzoFAAAAAAAAAUYBAACuAAAA38lqeWME4T9EewntJbSHPwAAAD9JBQAAAAAAAAFHAQAArgAAALZt27Zt2+A/nJmZmZmZiT8AAAA/SQUAAAAAAAABSAEAAK4AAACOEUz0d7LgP/K3KUYNf4s/AAAAP2QFAAAAAAAAAUkBAACuAAAAOqiDOqiD4D9G1rnygGSNPwAAAD9kBQAAAAAAAAFKAQAArgAAABFM9HeyWuA/Rta58oBkjT8AAAA/ZAUAAAAAAAABSwEAAK4AAACT1fLGCCbgP0bWufKAZI0/AAAAP2QFAAAAAAAAAUwBAACuAAAA1PLGCCb63z+e9Emf9EmPPwAAAD9zBQAAAAAAAAFNAQAArgAAAC4gNpWGnN8/nvRJn/RJjz8AAAA/cwUAAAAAAAABTgEAAK4AAACITaUh5z7fP570SZ/0SY8/AAAAP4MFAAAAAAAAAU8BAACuAAAA4HoUrkfh3j+e9Emf9EmPPwAAAD+DBQAAAAAAAAFQAQAArgAAADj32QXEpt4/nvRJn/RJjz8AAAA/kgUAAAAAAAABUQEAAK4AAADmPruA2FTeP570SZ/0SY8/AAAAP6IFAAAAAAAAAVIBAACuAAAAQR3UQR3U3T+e9Emf9EmPPwAAAD+yBQAAAAAAAAFTAQAArgAAAO6zC4hNpd0/nvRJn/RJjz8AAAA/sgUAAAAAAAABVAEAAK4AAACbSkPOfXbdP570SZ/0SY8/AAAAP8EFAAAAAAAAAVUBAACuAAAAR+F6FK5H3T+e9Emf9EmPPwAAAD/BBQAAAAAAAAFWAQAArgAAAEmSJEmSJN0/nvRJn/RJjz8AAAA/0QUAAAAAAAABVwEAAK4AAABKQ859dgHdP570SZ/0SY8/AAAAP9EFAAAAAAAAAVgBAACuAAAATPR3slre3D+e9Emf9EmPPwAAAD/hBQAAAAAAAAFZAQAArgAAAKRwPQrXo9w/nvRJn/RJjz8AAAA/8AUAAAAAAAABWgEAAK4AAACm0pBzn13cP570SZ/0SY8/AAAAP/AFAAAAAAAAAVsBAACuAAAAVBpy7rML3D+e9Emf9EmPPwAAAD/wBQAAAAAAAAFcAQAArgAAAK1H4XoUrts/nvRJn/RJjz8AAAA/AAYAAAAAAAABXQEAAK4AAAAGdVAHdVDbP570SZ/0SY8/AAAAPwAGAAAAAAAAAV4BAACuAAAACdejcD0K2z+e9Emf9EmPPwAAAD8PBgAAAAAAAAFfAQAArgAAALgehetRuNo/nvRJn/RJjz8AAAA/DwYAAAAAAAABYAEAAK4AAABmZmZmZmbaP570SZ/0SY8/AAAAPx8GAAAAAAAAAWEBAACuAAAAanljBBP92T+e9Emf9EmPPwAAAD8fBgAAAAAAAAFiAQAArgAAAMSm0pBzn9k/nvRJn/RJjz8AAAA/LwYAAAAAAAABYwEAAK4AAAAd1EEd1EHZP570SZ/0SY8/AAAAPy8GAAAAAAAAAWQBAACuAAAAdgGxqTTk2D+e9Emf9EmPPwAAAD8+BgAAAAAAAAFlAQAArgAAACRJkiRJktg/nvRJn/RJjz8AAAA/PgYAAAAAAAABZgEAAK4AAAB7xVd8xVfYP570SZ/0SY8/AAAAP04GAAAAAAAAAWcBAACuAAAAfier5Y0R2D+e9Emf9EmPPwAAAD9OBgAAAAAAAAFoAQAArgAAACxvjGCiv9c/nvRJn/RJjz8AAAA/XgYAAAAAAAABaQEAAK4AAACE61G4HoXXP570SZ/0SY8/AAAAP14GAAAAAAAAAWoBAACuAAAAh02lIec+1z+e9Emf9EmPPwAAAD9tBgAAAAAAAAFrAQAArgAAAN/JanljBNc/nvRJn/RJjz8AAAA/bQYAAAAAAAABbAEAAK4AAAA3RjDR38nWP570SZ/0SY8/AAAAP30GAAAAAAAAAW0BAACuAAAA5Y0RTPR31j+e9Emf9EmPPwAAAD99BgAAAAAAAAFuAQAArgAAAOjvZLW8MdY/ewntJbSXkD8AAAA/jAYAAAAAAAABbwEAAK4AAABAbCoNOffVP3sJ7SW0l5A/AAAAP4wGAAAAAAAAAXABAACuAAAA7rMLiE2l1T97Ce0ltJeQPwAAAD+cBgAAAAAAAAFxAQAArgAAAJz77AJiU9U/ewntJbSXkD8AAAA/nAYAAAAAAAABcgEAAK4AAACfXUBsKg3VP3sJ7SW0l5A/AAAAP6wGAAAAAAAAAXMBAACuAAAATaUh5z671D97Ce0ltJeQPwAAAD+sBgAAAAAAAAF0AQAArgAAAPrsAmJTadQ/ewntJbSXkD8AAAA/uwYAAAAAAAABdQEAAK4AAACpNOTcZxfUP3sJ7SW0l5A/AAAAP8sGAAAAAAAAAXYBAACuAAAAVcsbI5jo0z+e9Emf9EmPPwAAAD/LBgAAAAAAAAF3AQAArgAAAFd8xVd8xdM/nvRJn/RJjz8AAAA/2wYAAAAAAAABeAEAAK4AAAAEE/2drJbTP570SZ/0SY8/AAAAP9sGAAAAAAAAAXkBAACuAAAAr/iKr/iK0z+e9Emf9EmPPwAAAD/bBgAAAAAAAAF6AQAArgAAAAXEptKQc9M/Rta58oBkjT8AAAA/6gYAAAAAAAABewEAAK4AAABbj8L1KFzTP/K3KUYNf4s/AAAAP/oGAAAAAAAAAXwBAACuAAAAB3VQB3VQ0z/ytylGDX+LPwAAAD/6BgAAAAAAAAF9AQAArgAAALJa3hjBRNM/nJmZmZmZiT8AAAA/CQcAAAAAAAABfgEAAK4AAACyWt4YwUTTP0R7Ce0ltIc/AAAAPwkHAAAAAAAAAX8BAACuAAAACCb6O1kt0z9EewntJbSHPwAAAD8ZBwAAAAAAAAGAAQAArgAAAAgm+jtZLdM/7Fx5QLLOhT8AAAA/GQcAAAAAAAABgQEAAK4AAAAK16NwPQrTP5Y+6ZM+6YM/AAAAPykHAAAAAAAAAYIBAACuAAAAYKK/k9Xy0j+WPumTPumDPwAAAD8pBwAAAAAAAAGDAQAArgAAALgehetRuNI/PiBZ58oDgj8AAAA/dAcAAAAAAAABhAEAAK4AAAB4slreGMHQPxgREREREXE/AAAAP4QHAAAAAAAAAYUBAACuAAAAIpjo72S10D8YERERERFxPwAAAD+EBwAAAAAAAAGGAQAArgAAAM19dgGxqdA/GBERERERcT8AAAA/lAcAAAAAAAABhwEAAK4AAAB4YwQT/Z3QPxgREREREXE/AAAAP5QHAAAAAAAAAYgBAACuAAAAI0mSJEmS0D8YERERERFxPwAAAD+jBwAAAAAAAAGJAQAArgAAACX6O1ktb9A/GBERERERcT8AAAA/owcAAAAAAAABigEAAK4AAAB9dgGxqTTQP3SKUcPfpng/AAAAP7MHAAAAAAAAAYsBAACuAAAAKg0599kF0D8+IFnnygOCPwAAAD+zBwAAAAAAAAGMAQAArgAAAFveGMFEf88/7Fx5QLLOhT8AAAA/wwcAAAAAAAABjQEAAK4AAAAJ16NwPQrPP/K3KUYNf4s/AAAAP8MHAAAAAAAAAY4BAACuAAAAZ2ZmZmZmzj+e9Emf9EmPPwAAAD/SBwAAAAAAAAGPAQAArgAAAGnIuc8uIM4/pxg1/G2KkT8AAAA/4gcAAAAAAAABkAEAAK4AAABvjGCiv5PNPylGDX+bYpQ/AAAAP+IHAAAAAAAAAZEBAACuAAAAH4XrUbgezT+BZJ0rD0iWPwAAAD/iBwAAAAAAAAGSAQAArgAAACLnPruA2Mw/q3PlAck6lz8AAAA/8QcAAAAAAAABkwEAAK4AAAAlSZIkSZLMP9eCLdiCLZg/AAAAPwEIAAAAAAAAAZQBAACuAAAA0d/JanljzD8DknWuPCCZPwAAAD8BCAAAAAAAAAGVAQAArgAAANRBHdRBHcw/MaG9hPYSmj8AAAA/AQgAAAAAAAABlgEAAK4AAACB2FQacu7LP12wBVuwBZs/AAAAPxEIAAAAAAAAAZcBAACuAAAA16NwPQrXyz9dsAVbsAWbPwAAAD8gCAAAAAAAAAGYAQAArgAAAC5vjGCiv8s/XbAFW7AFmz8AAAA/MAgAAAAAAAABmQEAAK4AAACEOqiDOqjLP12wBVuwBZs/AAAAP08IAAAAAAAAAZoBAACuAAAAMNHfyWp5yz9dsAVbsAWbPwAAAD9fCAAAAAAAAAGbAQAArgAAAIac++wCYss/XbAFW7AFmz8AAAA/XwgAAAAAAAABnAEAAK4AAAAzMzMzMzPLP12wBVuwBZs/AAAAP24IAAAAAAAAAZ0BAACuAAAA38lqeWMEyz9dsAVbsAWbPwAAAD9uCAAAAAAAAAGeAQAArgAAAIxgor+T1co/XbAFW7AFmz8AAAA/fggAAAAAAAABnwEAAK4AAAA599kFxKbKP12wBVuwBZs/AAAAP34IAAAAAAAAAaABAACuAAAA5Y0RTPR3yj9dsAVbsAWbPwAAAD+OCAAAAAAAAAGhAQAArgAAAOjvZLW8Mco/XbAFW7AFmz8AAAA/jggAAAAAAAABogEAAK4AAACVhpz77ALKP12wBVuwBZs/AAAAP50IAAAAAAAAAaMBAACuAAAAlYac++wCyj+zzpUHJOucPwAAAD+dCAAAAAAAAAGkAQAArgAAAEId1EEd1Mk/s86VByTrnD8AAAA/rQgAAAAAAAABpQEAAK4AAACY6O9ktbzJP7POlQck65w/AAAAP60IAAAAAAAAAaYBAACuAAAA7rMLiE2lyT+zzpUHJOucPwAAAD+9CAAAAAAAAAGnAQAArgAAAEV/J6vljck/s86VByTrnD8AAAA/vQgAAAAAAAABqAEAAK4AAACbSkPOfXbJP7POlQck65w/AAAAP8wIAAAAAAAAAakBAACuAAAASOF6FK5HyT/f3d3d3d2dPwAAAD/MCAAAAAAAAAGqAQAArgAAAPR3slreGMk/393d3d3dnT8AAAA/3AgAAAAAAAABqwEAAK4AAABLQ859dgHJPwvtJbSX0J4/AAAAP9wIAAAAAAAAAawBAACuAAAAoQ7qoA7qyD8L7SW0l9CePwAAAD/rCAAAAAAAAAGtAQAArgAAAKEO6qAO6sg/NfxtilHDnz8AAAA/CwkAAAAAAAABrgEAAK4AAAD32QXEptLIPzX8bYpRw58/AAAAPwsJAAAAAAAAAa8BAACuAAAA99kFxKbSyD+wBVuwBVugPwAAAD8qCQAAAAAAAAGwAQAArgAAAE6lIec+u8g/Rg1/m2LUoD8AAAA/OgkAAAAAAAABsQEAAK4AAACkcD0K16PIP9wUo4a/TaE/AAAAPzoJAAAAAAAAAbIBAACuAAAA+jtZLW+MyD9yHMdxHMehPwAAAD86CQAAAAAAAAGzAQAArgAAAFEHdVAHdcg/nisPSNa5oj8AAAA/SQkAAAAAAAABtAEAAK4AAABUaci5zy7IP15CewntJaQ/AAAAP0kJAAAAAAAAAbUBAACuAAAAAAAAAAAAyD8gWefKA5KlPwAAAD9ZCQAAAAAAAAG2AQAArgAAAK2WN0Yw0cc/4m9TjBr+pj8AAAA/aAkAAAAAAAABtwEAAK4AAABZLW+MYKLHP6SGv00xaqg/AAAAP2gJAAAAAAAAAbgBAACuAAAAslreGMFExz9knSsPSNapPwAAAD+HCQAAAAAAAAG5AQAArgAAAAgm+jtZLcc/JrSX0F5Cqz8AAAA/hwkAAAAAAAABugEAAK4AAAC1vDGCif7GP+bKA5J1rqw/AAAAP5cJAAAAAAAAAbsBAACuAAAAC4hNpSHnxj8S2ktoL6GtPwAAAD+XCQAAAAAAAAG8AQAArgAAALgehetRuMY/PumTPumTrj8AAAA/lwkAAAAAAAABvQEAAK4AAAAO6qAO6qDGPwAAAAAAALA/AAAAP6YJAAAAAAAAAb4BAACuAAAADuqgDuqgxj/KA5J1rjywPwAAAD+2CQAAAAAAAAG/AQAArgAAAGW1vDGCicY/YAu2YAu2sD8AAAA/tgkAAAAAAAABwAEAAK4AAAC7gNhUGnLGP/YS2ktoL7E/AAAAP8YJAAAAAAAAAcEBAACuAAAAu4DYVBpyxj+NGv42xaixPwAAAD/GCQAAAAAAAAHCAQAArgAAALuA2FQacsY/Vx6QrHPlsT8AAAA/1QkAAAAAAAABwwEAAK4AAAC7gNhUGnLGP+0ltJfQXrI/AAAAP9UJAAAAAAAAAcQBAACuAAAAu4DYVBpyxj+4KUYNf5uyPwAAAD/lCQAAAAAAAAHFAQAArgAAALuA2FQacsY/TjFq+NsUsz8AAAA/5QkAAAAAAAABxgEAAK4AAAC7gNhUGnLGP+Q4juM4jrM/AAAAP/QJAAAAAAAAAccBAACuAAAAu4DYVBpyxj96QLLOlQe0PwAAAD/0CQAAAAAAAAHIAQAArgAAALuA2FQacsY/2ktoL6G9tD8AAAA/BAoAAAAAAAAByQEAAK4AAAC7gNhUGnLGPztXHpCsc7U/AAAAPxQKAAAAAAAAAcoBAACuAAAAu4DYVBpyxj+bYtTwtym2PwAAAD8UCgAAAAAAAAHLAQAArgAAALuA2FQacsY/knWuPCBZtz8AAAA/IwoAAAAAAAABzAEAAK4AAAC7gNhUGnLGP76E9hLaS7g/AAAAPyMKAAAAAAAAAc0BAACuAAAAu4DYVBpyxj9/m2LU8Le5PwAAAD8jCgAAAAAAAAHOAQAArgAAALuA2FQacsY/da48IFnnuj8AAAA/MwoAAAAAAAABzwEAAK4AAAC7gNhUGnLGP6K9hPYS2rs/AAAAPzMKAAAAAAAAAdABAACuAAAAu4DYVBpyxj/MzMzMzMy8PwAAAD9DCgAAAAAAAAHRAQAArgAAALuA2FQacsY/LNiCLdiCvT8AAAA/UgoAAAAAAAAB0gEAAK4AAAC7gNhUGnLGP47jOI7jOL4/AAAAP1IKAAAAAAAAAdMBAACuAAAAu4DYVBpyxj/u7u7u7u6+PwAAAD9iCgAAAAAAAAHUAQAArgAAALuA2FQacsY/hPYS2ktovz8AAAA/YgoAAAAAAAAB1QEAAK4AAAC7gNhUGnLGPxr+NsWo4b8/AAAAP2IKAAAAAAAAAdYBAACuAAAAu4DYVBpyxj+9hPYS2kvAPwAAAD9xCgAAAAAAAAHXAQAArgAAALuA2FQacsY/o4a/TTFqwD8AAAA/cQoAAAAAAAAB2AEAAK4AAAC7gNhUGnLGP22KUcPfpsA/AAAAP4EKAAAAAAAAAdkBAACuAAAAu4DYVBpyxj9TjBr+NsXAPwAAAD+BCgAAAAAAAAHaAQAArgAAALuA2FQacsY/HpCsc+UBwT8AAAA/kQoAAAAAAAAB2wEAAK4AAAC7gNhUGnLGP86VByTrXME/AAAAP5EKAAAAAAAAAdwBAACuAAAAu4DYVBpyxj+ZmZmZmZnBPwAAAD+gCgAAAAAAAAHdAQAArgAAALuA2FQacsY/f5ti1PC3wT8AAAA/oAoAAAAAAAAB3gEAAK4AAAC7gNhUGnLGP2SdKw9I1sE/AAAAP7AKAAAAAAAAAd8BAACuAAAAu4DYVBpyxj8vob2E9hLCPwAAAD+wCgAAAAAAAAHgAQAArgAAALuA2FQacsY/FKOGv00xwj8AAAA/wAoAAAAAAAAB4QEAAK4AAAC7gNhUGnLGP+CmGDX8bcI/AAAAP88KAAAAAAAAAeIBAACuAAAAu4DYVBpyxj/EqOFvU4zCPwAAAD/fCgAAAAAAAAHjAQAArgAAALuA2FQacsY/qqqqqqqqwj8AAAA/7goAAAAAAAAB5AEAAK4AAAC7gNhUGnLGP5Csc+UBycI/AAAAPw4LAAAAAAAAAeUBAACuAAAAu4DYVBpyxj91rjwgWefCPwAAAD9cCwAAAAAAAAHmAQAArgAAALuA2FQacsY/C7ZgC7Zgwz8AAAA/XAsAAAAAAAAB5wEAAK4AAAC7gNhUGnLGP/C3KUYNf8M/AAAAP2sLAAAAAAAAAegBAACuAAAAu4DYVBpyxj/WufKAZJ3DPwAAAD9rCwAAAAAAAAHpAQAArgAAALuA2FQacsY/u7u7u7u7wz8AAAA/awsAAAAAAAAB6gEAAK4AAAC7gNhUGnLGP6G9hPYS2sM/AAAAP3sLAAAAAAAAAesBAACuAAAAu4DYVBpyxj+Hv00xavjDPwAAAD+kCwAAAAAAAAHsAQAArgAAALuA2FQacsY/a8EWbMEWxD8AAAA/tAsAAAAAAAAB7QEAAK4AAAC7gNhUGnLGP1HD36YYNcQ/AAAAP8QLAAAAAAAAAe4BAACuAAAAu4DYVBpyxj83xajhb1PEPwAAAD/ECwAAAAAAAAHvAQAArgAAALuA2FQacsY/HcdxHMdxxD8AAAA/0wsAAAAAAAAB8AEAAK4AAABltbwxgonGPwHJOlcekMQ/AAAAP9MLAAAAAAAAAfEBAACuAAAAZbW8MYKJxj/nygOSda7EPwAAAD/yCwAAAAAAAAHyAQAArgAAAGW1vDGCicY/zczMzMzMxD8AAAA/AgwAAAAAAAAB8wEAAK4AAABltbwxgonGP7LOlQck68Q/AAAAPzEMAAAAAAAAAfQBAACuAAAAZbW8MYKJxj+X0F5CewnFPwAAAD9QDAAAAAAAAAH1AQAArgAAAA7qoA7qoMY/l9BeQnsJxT8AAAA/YAwAAAAAAAAB9gEAAK4AAAAO6qAO6qDGP33SJ33SJ8U/AAAAP2AMAAAAAAAAAfcBAACuAAAADuqgDuqgxj9i1PC3KUbFPwAAAD9vDAAAAAAAAAH4AQAArgAAALgehetRuMY/YtTwtylGxT8AAAA/fwwAAAAAAAAB+QEAAK4AAAC4HoXrUbjGP0jWufKAZMU/AAAAP48MAAAAAAAAAfoBAACuAAAAYlNpyLnPxj9I1rnygGTFPwAAAD/sDAAAAAAAAAH7AQAArgAAAAuITaUh58Y/SNa58oBkxT8AAAA/7AwAAAAAAAAB/AEAAK4AAABf8RVf8RXHP0jWufKAZMU/AAAAPwwNAAAAAAAAAf0BAACuAAAACCb6O1ktxz9i1PC3KUbFPwAAAD8bDQAAAAAAAAH+AQAArgAAALJa3hjBRMc/YtTwtylGxT8AAAA/Gw0AAAAAAAAB/wEAAK4AAAAFxKbSkHPHP2LU8LcpRsU/AAAAPysNAAAAAAAAAQACAACuAAAAr/iKr/iKxz9i1PC3KUbFPwAAAD87DQAAAAAAAAEBAgAArgAAAFktb4xgosc/YtTwtylGxT8AAAA/Ow0AAAAAAAABAgIAAK4AAADOfXYBsamkP5F1rjwgWdM/AAAAPwAAAAAAAAAAAQMCAACuAAAAdVAHdVAHpT+Rda48IFnTPwAAAD+sAAAAAAAAAAEEAgAArgAAABsjmOjvZKU/kXWuPCBZ0z8AAAA/ywAAAAAAAAABBQIAAK4AAADC9Shcj8KlP5F1rjwgWdM/AAAAP9wAAAAAAAAAAQYCAACuAAAAt23btm3bpj+Rda48IFnTPwAAAD8LAQAAAAAAAAEHAgAArgAAAAQT/Z2slqc/kXWuPCBZ0z8AAAA/GwEAAAAAAAABCAIAAK4AAACr5Y0RTPSnP5F1rjwgWdM/AAAAPyoBAAAAAAAAAQkCAACuAAAA+Iqv+IqvqD+f9Emf9EnTPwAAAD86AQAAAAAAAAEKAgAArgAAAEUw0d/Jaqk/n/RJn/RJ0z8AAAA/OgEAAAAAAAABCwIAAK4AAADtAmJTacipP5/0SZ/0SdM/AAAAP0oBAAAAAAAAAQwCAACuAAAA4XoUrkfhqj+sc+UByTrTPwAAAD9KAQAAAAAAAAENAgAArgAAAHE9CtejcK0/rHPlAck60z8AAAA/aQEAAAAAAAABDgIAAK4AAABltbwxgomuP6xz5QHJOtM/AAAAP3kBAAAAAAAAAQ8CAACuAAAAWS1vjGCirz+sc+UByTrTPwAAAD95AQAAAAAAAAEQAgAArgAAAFRpyLnPLrA/rHPlAck60z8AAAA/eQEAAAAAAAABEQIAAK4AAABOpSHnPruwP6xz5QHJOtM/AAAAP4gBAAAAAAAAARICAACuAAAASOF6FK5HsT+sc+UByTrTPwAAAD+YAQAAAAAAAAETAgAArgAAAO6zC4hNpbE/rHPlAck60z8AAAA/mAEAAAAAAAABFAIAAK4AAADo72S1vDGyP6xz5QHJOtM/AAAAP5gBAAAAAAAAARUCAACuAAAA4iu+4iu+sj+sc+UByTrTPwAAAD+3AQAAAAAAAAEWAgAArgAAANajcD0K17M/rHPlAck60z8AAAA/twEAAAAAAAABFwIAAK4AAADQ38lqeWO0P6xz5QHJOtM/AAAAP8cBAAAAAAAAARgCAACuAAAAeLJa3hjBtD+sc+UByTrTPwAAAD/HAQAAAAAAAAEZAgAArgAAAB6F61G4HrU/rHPlAck60z8AAAA/xwEAAAAAAAABGgIAAK4AAADEV3zFV3y1P6xz5QHJOtM/AAAAP9YBAAAAAAAAARsCAACuAAAAbCoNOffZtT+sc+UByTrTPwAAAD/mAQAAAAAAAAEcAgAArgAAAGZmZmZmZrY/rHPlAck60z8AAAA/5gEAAAAAAAABHQIAAK4AAAAOOffZBcS2P7nygGSdK9M/AAAAP/YBAAAAAAAAAR4CAACuAAAAYKK/k9Xytj+58oBknSvTPwAAAD8FAgAAAAAAAAEfAgAArgAAAAh1UAd1ULc/ufKAZJ0r0z8AAAA/BQIAAAAAAAABIAIAAK4AAABa3hjBRH+3P7nygGSdK9M/AAAAPxUCAAAAAAAAASECAACuAAAArkfhehSutz+58oBknSvTPwAAAD8VAgAAAAAAAAEiAgAArgAAAAKxqTTk3Lc/ufKAZJ0r0z8AAAA/JAIAAAAAAAABIwIAAK4AAABUGnLuswu4P7nygGSdK9M/AAAAPzQCAAAAAAAAASQCAACuAAAAqIM6qIM6uD+58oBknSvTPwAAAD80AgAAAAAAAAElAgAArgAAAPzsAmJTabg/ufKAZJ0r0z8AAAA/RAIAAAAAAAABJgIAAK4AAACiv5PV8sa4P7nygGSdK9M/AAAAP0QCAAAAAAAAAScCAACuAAAASJIkSZIkuT+58oBknSvTPwAAAD9TAgAAAAAAAAEoAgAArgAAAPBktbwxgrk/ufKAZJ0r0z8AAAA/UwIAAAAAAAABKQIAAK4AAACWN0Yw0d+5P7nygGSdK9M/AAAAP2MCAAAAAAAAASoCAACuAAAAPgrXo3A9uj+58oBknSvTPwAAAD9jAgAAAAAAAAErAgAArgAAADhGMNHfybo/ufKAZJ0r0z8AAAA/cwIAAAAAAAABLAIAAK4AAACKr/iKr/i6P7nygGSdK9M/AAAAP4ICAAAAAAAAAS0CAACuAAAA3hjBRH8nuz+58oBknSvTPwAAAD+CAgAAAAAAAAEuAgAArgAAAITrUbgehbs/ufKAZJ0r0z8AAAA/ggIAAAAAAAABLwIAAK4AAAAsvuIrvuK7P7nygGSdK9M/AAAAP5ICAAAAAAAAATACAACuAAAAfier5Y0RvD+58oBknSvTPwAAAD+SAgAAAAAAAAExAgAArgAAACb6O1ktb7w/ufKAZJ0r0z8AAAA/oQIAAAAAAAABMgIAAK4AAAAgNpWGnPu8P7nygGSdK9M/AAAAP7ECAAAAAAAAATMCAACuAAAAxggm+jtZvT+58oBknSvTPwAAAD+xAgAAAAAAAAE0AgAArgAAAMJEfyer5b0/ufKAZJ0r0z8AAAA/sQIAAAAAAAABNQIAAK4AAAC8gNhUGnK+P7nygGSdK9M/AAAAP8ECAAAAAAAAATYCAACuAAAAYlNpyLnPvj+sc+UByTrTPwAAAD/QAgAAAAAAAAE3AgAArgAAAAgm+jtZLb8/rHPlAck60z8AAAA/0AIAAAAAAAABOAIAAK4AAACu+Iqv+Iq/P6xz5QHJOtM/AAAAP9ACAAAAAAAAATkCAACuAAAAAmJTaci5vz+sc+UByTrTPwAAAD/rAgAAAAAAAAE6AgAArgAAAAJiU2nIub8/n/RJn/RJ0z8AAAA/+gIAAAAAAAABOwIAAK4AAAACYlNpyLm/P6xz5QHJOtM/AAAAP6AEAAAAAAAAATwCAACuAAAAjGCiv5PV1j+58oBknSvTPwAAAD8AAAAAAAAAAAE9AgAArgAAADdGMNHfydY/ufKAZJ0r0z8AAAA/2QUAAAAAAAABPgIAAK4AAACMYKK/k9XWP7nygGSdK9M/AAAAP08HAAAAAAAAAT8CAACuAAAA4XoUrkfh1j+58oBknSvTPwAAAD9PBwAAAAAAAAFAAgAArgAAADWVhpz77NY/ufKAZJ0r0z8AAAA/XwcAAAAAAAABQQIAAK4AAACKr/iKr/jWP7nygGSdK9M/AAAAP18HAAAAAAAAAUICAACuAAAA38lqeWME1z+58oBknSvTPwAAAD9vBwAAAAAAAAFDAgAArgAAADTk3GcXENc/ufKAZJ0r0z8AAAA/jgcAAAAAAAABRAIAAK4AAACJ/k5WyxvXP7nygGSdK9M/AAAAP50HAAAAAAAAAUUCAACuAAAAMjMzMzMz1z+58oBknSvTPwAAAD+tBwAAAAAAAAFGAgAArgAAAIdNpSHnPtc/ufKAZJ0r0z8AAAA/vQcAAAAAAAABRwIAAK4AAADcZxcQm0rXP7nygGSdK9M/AAAAP70HAAAAAAAAAUgCAACuAAAA27Zt27Zt1z+58oBknSvTPwAAAD/7BwAAAAAAAAFJAgAArgAAANXyxggm+tc/rHPlAck60z8AAAA/+wcAAAAAAAABSgIAAK4AAADSkHOfXUDYP5F1rjwgWdM/AAAAPwsIAAAAAAAAAUsCAACuAAAA0N/Janlj2D+F9hLaS2jTPwAAAD8LCAAAAAAAAAFMAgAArgAAANAuIDaVhtg/hfYS2kto0z8AAAA/GggAAAAAAAABTQIAAK4AAAAjmOjvZLXYP3d3d3d3d9M/AAAAPxoIAAAAAAAAAU4CAACuAAAAIec+u4DY2D9p+NsUo4bTPwAAAD8qCAAAAAAAAAFPAgAArgAAAB6F61G4Htk/XXlAss6V0z8AAAA/KggAAAAAAAABUAIAAK4AAADHCCb6O1nZP115QLLOldM/AAAAPzoIAAAAAAAAAVECAACuAAAAGnLuswuI2T9P+qRP+qTTPwAAAD9JCAAAAAAAAAFSAgAArgAAABcQm0pDztk/T/qkT/qk0z8AAAA/SQgAAAAAAAABUwIAAK4AAAC/k9XyxgjaP0/6pE/6pNM/AAAAP0kIAAAAAAAAAVQCAACuAAAAEv2drJY32j9P+qRP+qTTPwAAAD9ZCAAAAAAAAAFVAgAArgAAALuA2FQacto/T/qkT/qk0z8AAAA/WQgAAAAAAAABVgIAAK4AAAAO6qAO6qDaP0/6pE/6pNM/AAAAP2kIAAAAAAAAAVcCAACuAAAADDn32QXE2j9P+qRP+qTTPwAAAD9pCAAAAAAAAAFYAgAArgAAALZt27Zt29o/XXlAss6V0z8AAAA/eAgAAAAAAAABWQIAAK4AAAALiE2lIefaP115QLLOldM/AAAAP4gIAAAAAAAAAVoCAACuAAAAtbwxgon+2j9deUCyzpXTPwAAAD+ICAAAAAAAAAFbAgAArgAAALW8MYKJ/to/afjbFKOG0z8AAAA/lwgAAAAAAAABXAIAAK4AAACsljdGMNHbP5wrD0jWud4/AAAAPwAAAAAAAAAAAV0CAACuAAAAALGpNOTc2z+cKw9I1rnePwAAAD8fAAAAAAAAAAFeAgAArgAAAKrljRFM9Ns/nCsPSNa53j8AAAA/LgAAAAAAAAABXwIAAK4AAACpNOTcZxfcP5wrD0jWud4/AAAAPy4AAAAAAAAAAWACAACuAAAA/J2sljdG3D+cKw9I1rnePwAAAD8+AAAAAAAAAAFhAgAArgAAAPvsAmJTadw/nCsPSNa53j8AAAA/PgAAAAAAAAABYgIAAK4AAABPVssbI5jcP6qqqqqqqt4/AAAAP04AAAAAAAAAAWMCAACuAAAATaUh5z673D+3KUYNf5vePwAAAD9OAAAAAAAAAAFkAgAArgAAAPUoXI/C9dw/tylGDX+b3j8AAAA/XQAAAAAAAAABZQIAAK4AAABJkiRJkiTdP9InfdInfd4/AAAAP10AAAAAAAAAAWYCAACuAAAAnPvsAmJT3T/fphg1/G3ePwAAAD9tAAAAAAAAAAFnAgAArgAAAJmZmZmZmd0/7CW0l9Be3j8AAAA/bQAAAAAAAAABaAIAAK4AAACWN0Yw0d/dP/qkT/qkT94/AAAAP30AAAAAAAAAAWkCAACuAAAA6aAO6qAO3j8GJOtceUDePwAAAD+MAAAAAAAAAAFqAgAArgAAADqogzqog94/IiIiIiIi3j8AAAA/jAAAAAAAAAABawIAAK4AAAA3RjDR38nePy6hvYT2Et4/AAAAP5wAAAAAAAAAAWwCAACuAAAANOTcZxcQ3z8uob2E9hLePwAAAD+cAAAAAAAAAAFtAgAArgAAAIac++wCYt8/PCBZ58oD3j8AAAA/qwAAAAAAAAABbgIAAK4AAADWo3A9CtffP0qf9Emf9N0/AAAAP6sAAAAAAAAAAW8CAACuAAAAk9Xyxggm4D9Kn/RJn/TdPwAAAD+7AAAAAAAAAAFwAgAArgAAAGZmZmZmZuA/Sp/0SZ/03T8AAAA/uwAAAAAAAAABcQIAAK4AAAA599kFxKbgP0qf9Emf9N0/AAAAP8sAAAAAAAAAAXICAACuAAAAC4hNpSHn4D88IFnnygPePwAAAD/aAAAAAAAAAAFzAgAArgAAAF7xFV/xFeE/LqG9hPYS3j8AAAA/6gAAAAAAAAABdAIAAK4AAAAzMzMzMzPhPyIiIiIiIt4/AAAAP+oAAAAAAAAAAXUCAACuAAAA3GcXEJtK4T8iIiIiIiLePwAAAD/qAAAAAAAAAAF2AgAArgAAAFyPwvUoXOE/FKOGv00x3j8AAAA/+gAAAAAAAAABdwIAAK4AAACGnPvsAmLhPxSjhr9NMd4/AAAAP/oAAAAAAAAAAXgCAACuAAAAsak05Nxn4T8Uo4a/TTHePwAAAD86AgAAAAAAAAF5AgAArgAAANu2bdu2beE/FKOGv00x3j8AAAA/OgIAAAAAAAABegIAAK4AAAD1KFyPwvXcPwck61x5QOA/AAAAPwAAAAAAAAAAAXsCAACuAAAAoQ7qoA7q3D8HJOtceUDgPwAAAD8PAAAAAAAAAAF8AgAArgAAAPUoXI/C9dw/ByTrXHlA4D8AAAA/jAAAAAAAAAABfQIAAK4AAABKQ859dgHdPwck61x5QOA/AAAAP5wAAAAAAAAAAX4CAACuAAAAn11AbCoN3T8HJOtceUDgPwAAAD+cAAAAAAAAAAF/AgAArgAAAPR3slreGN0/ByTrXHlA4D8AAAA/rAAAAAAAAAABgAIAAK4AAABJkiRJkiTdPwck61x5QOA/AAAAP6wAAAAAAAAAAYECAACuAAAA8sYIJvo73T8HJOtceUDgPwAAAD+7AAAAAAAAAAGCAgAArgAAAJz77AJiU90/ByTrXHlA4D8AAAA/uwAAAAAAAAABgwIAAK4AAABGMNHfyWrdPwck61x5QOA/AAAAP9oAAAAAAAAAAYQCAACuAAAA72S1vDGC3T8HJOtceUDgPwAAAD/aAAAAAAAAAAGFAgAArgAAAER/J6vljd0/ByTrXHlA4D8AAAA/2gAAAAAAAAABhgIAAK4AAABDzn12AbHdP43jOI7jOOA/AAAAP9oAAAAAAAAAAYcCAACuAAAA7AJiU2nI3T8To4a/TTHgPwAAAD/qAAAAAAAAAAGIAgAArgAAAEEd1EEd1N0/E6OGv00x4D8AAAA/6gAAAAAAAAABiQIAAK4AAACWN0Yw0d/dPxOjhr9NMeA/AAAAP/oAAAAAAAAAAYoCAACuAAAA61G4HoXr3T8To4a/TTHgPwAAAD/6AAAAAAAAAAGLAgAArgAAAEBsKg05990/E6OGv00x4D8AAAA/CQEAAAAAAAABjAIAAK4AAACVhpz77ALeP5ti1PC3KeA/AAAAPwkBAAAAAAAAAY0CAACuAAAA6aAO6qAO3j+bYtTwtyngPwAAAD8ZAQAAAAAAAAGOAgAArgAAAD67gNhUGt4/ISIiIiIi4D8AAAA/KQEAAAAAAAABjwIAAK4AAADo72S1vDHePyEiIiIiIuA/AAAAPzgBAAAAAAAAAZACAACuAAAAN0Yw0d/J3j8hIiIiIiLgPwAAAD9IAQAAAAAAAAGRAgAArgAAADWVhpz77N4/ISIiIiIi4D8AAAA/SAEAAAAAAAABkgIAAK4AAAA05NxnFxDfPyEiIiIiIuA/AAAAP1cBAAAAAAAAAZMCAACuAAAAiE2lIec+3z8hIiIiIiLgPwAAAD9XAQAAAAAAAAGUAgAArgAAADCCif5OVt8/p+FvU4wa4D8AAAA/VwEAAAAAAAABlQIAAK4AAAAw0d/JannfPy+hvYT2EuA/AAAAP2cBAAAAAAAAAZYCAACuAAAALiA2lYac3z8vob2E9hLgPwAAAD9nAQAAAAAAAAGXAgAArgAAANhUGnLus98/tWALtmAL4D8AAAA/dgEAAAAAAAABmAIAAK4AAACCif5OVsvfP7VgC7ZgC+A/AAAAP3YBAAAAAAAAAZkCAACuAAAAKr7iK77i3z87IFnnygPgPwAAAD+GAQAAAAAAAAGaAgAArgAAAIDYVBpy7t8/h79NMWr43z8AAAA/hgEAAAAAAAABmwIAAK4AAADU8sYIJvrfP4e/TTFq+N8/AAAAP5YBAAAAAAAAAZwCAACuAAAAv5PV8sYI4D+Hv00xavjfPwAAAD+WAQAAAAAAAAGdAgAArgAAAOmgDuqgDuA/h79NMWr43z8AAAA/tQEAAAAAAAABngIAAK4AAADpoA7qoA7gP5M+6ZM+6d8/AAAAP7UBAAAAAAAAAZ8CAACuAAAAFK5H4XoU4D+TPumTPunfPwAAAD9BAgAAAAAAAAGgAgAArgAAAD67gNhUGuA/h79NMWr43z8AAAA/UQIAAAAAAAABoQIAAK4AAABpyLnPLiDgPzsgWefKA+A/AAAAP3ACAAAAAAAAAaICAACuAAAAk9Xyxggm4D87IFnnygPgPwAAAD+QAgAAAAAAAAGjAgAArgAAAL7iK77iK+A/OyBZ58oD4D8AAAA/rwIAAAAAAAABpAIAAK4AAADo72S1vDHgPzsgWefKA+A/AAAAP74CAAAAAAAAAaUCAACuAAAAE/2drJY34D87IFnnygPgPwAAAD/9AgAAAAAAAAGmAgAArgAAAD0K16NwPeA/OyBZ58oD4D8AAAA/DQMAAAAAAAABpwIAAK4AAABoFxCbSkPgPzsgWefKA+A/AAAAPw0DAAAAAAAAAagCAACuAAAAkiRJkiRJ4D87IFnnygPgPwAAAD9kAwAAAAAAAAGpAgAArgAAAL0xgon+TuA/OyBZ58oD4D8AAAA/jQQAAAAAAAABqgIAAK4AAADnPruA2FTgPzsgWefKA+A/AAAAP4cFAAAAAAAAAasCAACuAAAA0d/Janlj5j+E9hLaS2jhPwAAAD8AAAAAAAAAAAGsAgAArgAAACRJkiRJkuY/hPYS2kto4T8AAAA/XQAAAAAAAAABrQIAAK4AAADOfXYBsanmPwq2YAu2YOE/AAAAP10AAAAAAAAAAa4CAACuAAAA9tkFxKbS5j8KtmALtmDhPwAAAD9tAAAAAAAAAAGvAgAArgAAACA2lYac++Y/kXWuPCBZ4T8AAAA/bQAAAAAAAAABsAIAAK4AAAD0d7Ja3hjnP5F1rjwgWeE/AAAAP30AAAAAAAAAAbECAACuAAAAHdRBHdRB5z+Rda48IFnhPwAAAD99AAAAAAAAAAGyAgAArgAAAHA9CtejcOc/GDX8bYpR4T8AAAA/jAAAAAAAAAABswIAAK4AAABFfyer5Y3nPxg1/G2KUeE/AAAAP5wAAAAAAAAAAbQCAACuAAAAbdu2bdu25z8YNfxtilHhPwAAAD+cAAAAAAAAAAG1AgAArgAAAJY3RjDR3+c/GDX8bYpR4T8AAAA/rAAAAAAAAAABtgIAAK4AAAC/k9XyxgjoP570SZ/0SeE/AAAAP6wAAAAAAAAAAbcCAACuAAAAveIrvuIr6D+e9Emf9EnhPwAAAD+sAAAAAAAAAAG4AgAArgAAALwxgon+Tug/JbSX0F5C4T8AAAA/uwAAAAAAAAABuQIAAK4AAAA8WS1vjGDoP6xz5QHJOuE/AAAAP7sAAAAAAAAAAboCAACuAAAAuoDYVBpy6D8yMzMzMzPhPwAAAD/LAAAAAAAAAAG7AgAArgAAAOWNEUz0d+g/MjMzMzMz4T8AAAA/ywAAAAAAAAABvAIAAK4AAAAPm0pDzn3oPzIzMzMzM+E/AAAAP9oAAAAAAAAAAb0CAACuAAAAOqiDOqiD6D8yMzMzMzPhPwAAAD9XAQAAAAAAAAG+AgAArgAAAGS1vDGCieg/MjMzMzMz4T8AAAA/ZwEAAAAAAAABvwIAAK4AAADk3GcXEJvoPzIzMzMzM+E/AAAAP3cBAAAAAAAAAcACAACuAAAADuqgDuqg6D8yMzMzMzPhPwAAAD93AQAAAAAAAAHBAgAArgAAAI0RTPR3sug/MjMzMzMz4T8AAAA/hgEAAAAAAAABwgIAAK4AAABhU2nIuc/oP6xz5QHJOuE/AAAAP4YBAAAAAAAAAcMCAACuAAAAe8VXfMVX6j+gvYT2EtrhPwAAAD8AAAAAAAAAAAHEAgAArgAAACX6O1ktb+o/oL2E9hLa4T8AAAA/jQAAAAAAAAABxQIAAK4AAAClIec+u4DqP6C9hPYS2uE/AAAAP50AAAAAAAAAAcYCAACuAAAAJEmSJEmS6j+gvYT2EtrhPwAAAD+dAAAAAAAAAAHHAgAArgAAAKNwPQrXo+o/oL2E9hLa4T8AAAA/rAAAAAAAAAAByAIAAK4AAAAimOjvZLXqP6C9hPYS2uE/AAAAP6wAAAAAAAAAAckCAACuAAAAIec+u4DY6j8mfdInfdLhPwAAAD+sAAAAAAAAAAHKAgAArgAAAMsbI5jo7+o/rjwgWefK4T8AAAA/vAAAAAAAAAABywIAAK4AAADKanljBBPrPzT8bYpRw+E/AAAAP7wAAAAAAAAAAcwCAACuAAAAnayWN0Yw6z+6u7u7u7vhPwAAAD/bAAAAAAAAAAHNAgAArgAAAMVXfMVXfOs/QnsJ7SW04T8AAAA/2wAAAAAAAAABzgIAAK4AAADuswuITaXrP0J7Ce0ltOE/AAAAP9sAAAAAAAAAAc8CAACuAAAAQR3UQR3U6z/IOlcekKzhPwAAAD/rAAAAAAAAAAHQAgAArgAAABZf8RVf8es/yDpXHpCs4T8AAAA/6wAAAAAAAAAB0QIAAK4AAAAUrkfhehTsP8g6Vx6QrOE/AAAAP/oAAAAAAAAAAdICAACuAAAAE/2drJY37D/IOlcekKzhPwAAAD8KAQAAAAAAAAHTAgAArgAAADtZLW+MYOw/yDpXHpCs4T8AAAA/CgEAAAAAAAAB1AIAAK4AAAAQm0pDzn3sP8g6Vx6QrOE/AAAAPxoBAAAAAAAAAdUCAACuAAAAOPfZBcSm7D/IOlcekKzhPwAAAD8aAQAAAAAAAAHWAgAArgAAAIxgor+T1ew/yDpXHpCs4T8AAAA/KQEAAAAAAAAB1wIAAK4AAADgyWp5YwTtP8g6Vx6QrOE/AAAAPykBAAAAAAAAAdgCAACuAAAACCb6O1kt7T/IOlcekKzhPwAAAD85AQAAAAAAAAHZAgAArgAAADKCif5OVu0/yDpXHpCs4T8AAAA/OQEAAAAAAAAB2gIAAK4AAAAw0d/JanntP8g6Vx6QrOE/AAAAP0gBAAAAAAAAAdsCAACuAAAAWC1vjGCi7T/IOlcekKzhPwAAAD9YAQAAAAAAAAHcAgAArgAAAIKJ/k5Wy+0/yDpXHpCs4T8AAAA/WAEAAAAAAAAB3QIAAK4AAACq5Y0RTPTtP8g6Vx6QrOE/AAAAP1gBAAAAAAAAAd4CAACuAAAA1EEd1EEd7j/IOlcekKzhPwAAAD9oAQAAAAAAAAHfAgAArgAAAFG4HoXrUe4/TvqkT/qk4T8AAAA/aAEAAAAAAAAB4AIAAK4AAAAm+jtZLW/uP076pE/6pOE/AAAAP3cBAAAAAAAAAeECAACuAAAAo3A9Ctej7j/WufKAZJ3hPwAAAD93AQAAAAAAAAHiAgAArgAAAKG/k9Xyxu4/1rnygGSd4T8AAAA/hwEAAAAAAAAB4wIAAK4AAAB2AbGpNOTuP1x5QLLOleE/AAAAP4cBAAAAAAAAAeQCAACuAAAA9ihcj8L17j/iOI7jOI7hPwAAAD+XAQAAAAAAAAHlAgAArgAAAEpDzn12Ae8/4jiO4ziO4T8AAAA/pgEAAAAAAAAB5gIAAK4AAAB0UAd1UAfvP2n42xSjhuE/AAAAP6YBAAAAAAAAAecCAACuAAAAn11AbCoN7z9p+NsUo4bhPwAAAD+2AQAAAAAAAAHoAgAArgAAAMlqeWMEE+8/afjbFKOG4T8AAAA/dgIAAAAAAAAB6QIAAK4AAAD0d7Ja3hjvP2n42xSjhuE/AAAAP3YCAAAAAAAAAeoCAACuAAAAHoXrUbge7z9p+NsUo4bhPwAAAD+FAgAAAAAAAAHrAgAArgAAAJ6sljdGMO8/afjbFKOG4T8AAAA/lQIAAAAAAAAB7AIAAK4AAAAd1EEd1EHvP2n42xSjhuE/AAAAP5UCAAAAAAAAAe0CAACuAAAAnPvsAmJT7z9p+NsUo4bhPwAAAD+lAgAAAAAAAAHuAgAArgAAABsjmOjvZO8/afjbFKOG4T8AAAA/pQIAAAAAAAAB7wIAAK4AAACbSkPOfXbvP2n42xSjhuE/AAAAP7QCAAAAAAAAAfACAACuAAAA8GS1vDGC7z9p+NsUo4bhPwAAAD+0AgAAAAAAAAHxAgAArgAAAER/J6vlje8/afjbFKOG4T8AAAA/xAIAAAAAAAAB8gIAAK4AAABujGCiv5PvP2n42xSjhuE/AAAAP8QCAAAAAAAAAfMCAACuAAAAmZmZmZmZ7z9p+NsUo4bhPwAAAD/TAgAAAAAAAAH0AgAArgAAAMOm0pBzn+8/afjbFKOG4T8AAAA/nwMAAAAAAAAB9QIAAK4AAADDptKQc5/vP/C3KUYNf+E/AAAAP80DAAAAAAAAAfYCAACuAAAA77MLiE2l7z/wtylGDX/hPwAAAD/dAwAAAAAAAAH3AgAArgAAABnBRH8nq+8/8LcpRg1/4T8AAAA/3QMAAAAAAAAB+AIAAK4AAABDzn12AbHvP3Z3d3d3d+E/AAAAP1EEAAAAAAAAAfkCAACuAAAAbdu2bdu27z/9NsWo4W/hPwAAAD9RBAAAAAAAAAH6AgAArgAAAG3btm3btu8/hPYS2kto4T8AAAA/YQQAAAAAAAAB+wIAAK4AAACX6O9ktbzvP4T2EtpLaOE/AAAAP5AEAAAAAAAAAfwCAACuAAAAwfUoXI/C7z+E9hLaS2jhPwAAAD/uBAAAAAAAAAH9AgAArgAAAO0CYlNpyO8/hPYS2kto4T8AAAA/DQUAAAAAAAAB/gIAAK4AAADtAmJTacjvPwq2YAu2YOE/AAAAP0sFAAAAAAAAAf8CAACuAAAAFxCbSkPO7z8KtmALtmDhPwAAAD9LBQAAAAAAAAEAAwAArgAAAGsqDTn32e8/CrZgC7Zg4T8AAAA/WwUAAAAAAAABAQMAAK4AAACXN0Yw0d/vPwq2YAu2YOE/AAAAP3oFAAAAAAAAAQIDAACuAAAAwUR/J6vl7z8KtmALtmDhPwAAAD+KBQAAAAAAAAEDAwAArgAAAOY+u4DYVN4/Uowa/jbF4j8AAAA/AAAAAAAAAAABBAMAAK4AAACQc59dQGzeP1KMGv42xeI/AAAAPy8AAAAAAAAAAQUDAACuAAAA5Y0RTPR33j9SjBr+NsXiPwAAAD8vAAAAAAAAAAEGAwAArgAAADj32QXEpt4/Uowa/jbF4j8AAAA/XgAAAAAAAAABBwMAAK4AAACCOqiDOqjfP1KMGv42xeI/AAAAP14AAAAAAAAAAQgDAACuAAAAgNhUGnLu3z9SjBr+NsXiPwAAAD9eAAAAAAAAAAEJAwAArgAAAJPV8sYIJuA/Uowa/jbF4j8AAAA/jQAAAAAAAAABCgMAAK4AAADeGMFEfyfhP1KMGv42xeI/AAAAP50AAAAAAAAAAQsDAACuAAAA3GcXEJtK4T9SjBr+NsXiPwAAAD+dAAAAAAAAAAEMAwAArgAAAFyPwvUoXOE/Uowa/jbF4j8AAAA/nQAAAAAAAAABDQMAAK4AAADbtm3btm3hP1KMGv42xeI/AAAAP6wAAAAAAAAAAQ4DAACuAAAABsSm0pBz4T/ZS2gvob3iPwAAAD+8AAAAAAAAAAEPAwAArgAAAFveGMFEf+E/2UtoL6G94j8AAAA/zAAAAAAAAAABEAMAAK4AAACF61G4HoXhP9lLaC+hveI/AAAAPxoBAAAAAAAAAREDAACuAAAA2QXEptKQ4T/mygOSda7iPwAAAD8aAQAAAAAAAAESAwAArgAAAAQT/Z2sluE/5soDknWu4j8AAAA/KQEAAAAAAAABEwMAAK4AAACITaUh5z7fP3PlAck6V+Q/AAAAPwAAAAAAAAAAARQDAACuAAAA3GcXEJtK3z9z5QHJOlfkPwAAAD9OAAAAAAAAAAEVAwAArgAAADCCif5OVt8/c+UByTpX5D8AAAA/TgAAAAAAAAABFgMAAK4AAADatm3btm3fP3PlAck6V+Q/AAAAP14AAAAAAAAAARcDAACuAAAAMNHfyWp53z9z5QHJOlfkPwAAAD9tAAAAAAAAAAEYAwAArgAAANgFxKbSkN8/c+UByTpX5D8AAAA/fQAAAAAAAAABGQMAAK4AAADYVBpy7rPfP3PlAck6V+Q/AAAAP30AAAAAAAAAARoDAACuAAAAgon+TlbL3z9z5QHJOlfkPwAAAD99AAAAAAAAAAEbAwAArgAAAIDYVBpy7t8/c+UByTpX5D8AAAA/jQAAAAAAAAABHAMAAK4AAACVhpz77ALgP3PlAck6V+Q/AAAAP40AAAAAAAAAAR0DAACuAAAAFK5H4XoU4D9z5QHJOlfkPwAAAD+cAAAAAAAAAAEeAwAArgAAAL7iK77iK+A/c+UByTpX5D8AAAA/rAAAAAAAAAABHwMAAK4AAAA9CtejcD3gP3PlAck6V+Q/AAAAP6wAAAAAAAAAASADAACuAAAA5z67gNhU4D9z5QHJOlfkPwAAAD+sAAAAAAAAAAEhAwAArgAAAJFzn11AbOA/c+UByTpX5D8AAAA/vAAAAAAAAAABIgMAAK4AAAAQm0pDzn3gP3PlAck6V+Q/AAAAP7wAAAAAAAAAASMDAACuAAAAuc8uIDaV4D9z5QHJOlfkPwAAAD/LAAAAAAAAAAEkAwAArgAAAGMEE/2drOA/c+UByTpX5D8AAAA/2wAAAAAAAAABJQMAAK4AAAA3RjDR38ngP/mkT/qkT+Q/AAAAP9sAAAAAAAAAASYDAACuAAAAtm3btm3b4D/5pE/6pE/kPwAAAD/qAAAAAAAAAAEnAwAArgAAAGCiv5PV8uA/f2SdKw9I5D8AAAA/6gAAAAAAAAABKAMAAK4AAADfyWp5YwThPwck61x5QOQ/AAAAP/oAAAAAAAAAASkDAACuAAAAif5OVssb4T8HJOtceUDkPwAAAD/6AAAAAAAAAAEqAwAArgAAADMzMzMzM+E/ByTrXHlA5D8AAAA/CgEAAAAAAAABKwMAAK4AAADcZxcQm0rhPwck61x5QOQ/AAAAPwoBAAAAAAAAASwDAACuAAAAhpz77AJi4T8HJOtceUDkPwAAAD8ZAQAAAAAAAAEtAwAArgAAAAbEptKQc+E/ByTrXHlA5D8AAAA/GQEAAAAAAAABLgMAAK4AAACF61G4HoXhPwck61x5QOQ/AAAAPykBAAAAAAAAAS8DAACuAAAABBP9nayW4T8HJOtceUDkPwAAAD8pAQAAAAAAAAEwAwAArgAAAK5H4XoUruE/jeM4juM45D8AAAA/OQEAAAAAAAABMQMAAK4AAAAtb4xgor/hP43jOI7jOOQ/AAAAP0gBAAAAAAAAATIDAACuAAAA1qNwPQrX4T+N4ziO4zjkPwAAAD9IAQAAAAAAAAEzAwAArgAAAFbLGyOY6OE/E6OGv00x5D8AAAA/SAEAAAAAAAABNAMAAK4AAADV8sYIJvrhPxOjhr9NMeQ/AAAAP1gBAAAAAAAAATUDAACuAAAAVRpy7rML4j8To4a/TTHkPwAAAD+pAQAAAAAAAAE2AwAArgAAAChcj8L1KOI/E6OGv00x5D8AAAA/qQEAAAAAAAABNwMAAK4AAABTaci5zy7iPxOjhr9NMeQ/AAAAP6kBAAAAAAAAATgDAACuAAAAfXYBsak04j8To4a/TTHkPwAAAD+pAQAAAAAAAAE5AwAArgAAAKiDOqiDOuI/E6OGv00x5D8AAAA/uQEAAAAAAAABOgMAAK4AAACogzqogzriP5ti1PC3KeQ/AAAAP7kBAAAAAAAAATsDAACuAAAA0pBzn11A4j+bYtTwtynkPwAAAD/oAQAAAAAAAAE8AwAArgAAAP2drJY3RuI/m2LU8Lcp5D8AAAA/NgIAAAAAAAABPQMAAK4AAAAnq+WNEUziP5ti1PC3KeQ/AAAAPzYCAAAAAAAAAT4DAACuAAAAUrgehetR4j+bYtTwtynkPwAAAD+TAgAAAAAAAAE/AwAArgAAAFK4HoXrUeI/ISIiIiIi5D8AAAA/YAQAAAAAAAABQAMAAK4AAADj3GcXEJvkPxr+NsWo4eU/AAAAPwAAAAAAAAAAAUEDAACuAAAAOPfZBcSm5D8a/jbFqOHlPwAAAD+sAAAAAAAAAAFCAwAArgAAALgehetRuOQ/Gv42xajh5T8AAAA/rAAAAAAAAAABQwMAAK4AAAA3RjDR38nkPxr+NsWo4eU/AAAAP7sAAAAAAAAAAUQDAACuAAAAtm3btm3b5D8a/jbFqOHlPwAAAD/LAAAAAAAAAAFFAwAArgAAADWVhpz77OQ/Gv42xajh5T8AAAA/2wAAAAAAAAABRgMAAK4AAAC1vDGCif7kPxr+NsWo4eU/AAAAP9sAAAAAAAAAAUcDAACuAAAANeTcZxcQ5T8a/jbFqOHlPwAAAD/bAAAAAAAAAAFIAwAArgAAAF/xFV/xFeU/Gv42xajh5T8AAAA/6gAAAAAAAAABSQMAAK4AAADeGMFEfyflPxr+NsWo4eU/AAAAP+oAAAAAAAAAAUoDAACuAAAAXUBsKg055T8a/jbFqOHlPwAAAD/6AAAAAAAAAAFLAwAArgAAALJa3hjBROU/oL2E9hLa5T8AAAA/+gAAAAAAAAABTAMAAK4AAABcj8L1KFzlP6C9hPYS2uU/AAAAPwoBAAAAAAAAAU0DAACuAAAABcSm0pBz5T8mfdInfdLlPwAAAD8KAQAAAAAAAAFOAwAArgAAANoFxKbSkOU/Jn3SJ33S5T8AAAA/KQEAAAAAAAABTwMAAK4AAAABsak05NzlPyZ90id90uU/AAAAPykBAAAAAAAAAVADAACuAAAAKg0599kF5j8mfdInfdLlPwAAAD8pAQAAAAAAAAFRAwAArgAAAFNpyLnPLuY/Jn3SJ33S5T8AAAA/OAEAAAAAAAABUgMAAK4AAACm0pBzn13mPxr+NsWo4eU/AAAAPzgBAAAAAAAAAVMDAACuAAAA+TtZLW+M5j8a/jbFqOHlPwAAAD9YAQAAAAAAAAFUAwAArgAAACOY6O9kteY/DH+bYtTw5T8AAAA/WAEAAAAAAAABVQMAAK4AAAAh5z67gNjmP4a/TTFq+OU/AAAAP1gBAAAAAAAAAVYDAACuAAAAoA7qoA7q5j+Gv00xavjlPwAAAD9nAQAAAAAAAAFXAwAArgAAACA2lYac++Y//v//////5T8AAAA/ZwEAAAAAAAABWAMAAK4AAAB1UAd1UAfnP/7//////+U/AAAAP2cBAAAAAAAAAVkDAACuAAAAn11AbCoN5z/+///////lPwAAAD93AQAAAAAAAAFaAwAArgAAAMlqeWMEE+c//v//////5T8AAAA/dwEAAAAAAAABWwMAAK4AAAD0d7Ja3hjnP/7//////+U/AAAAP4cBAAAAAAAAAVwDAACuAAAAHoXrUbge5z/+///////lPwAAAD+iAQAAAAAAAAFdAwAArgAAAEmSJEmSJOc//v//////5T8AAAA/ogEAAAAAAAABXgMAAK4AAABzn11AbCrnP/7//////+U/AAAAP7IBAAAAAAAAAV8DAACuAAAAyLnPLiA25z/+///////lPwAAAD/BAQAAAAAAAAFgAwAArgAAAPPGCCb6O+c//v//////5T8AAAA/0QEAAAAAAAABYQMAAK4AAABy7rMLiE3nP/7//////+U/AAAAP9EBAAAAAAAAAWIDAACuAAAA8RVf8RVf5z/+///////lPwAAAD/RAQAAAAAAAAFjAwAArgAAAJtKQ859duc//v//////5T8AAAA/4QEAAAAAAAABZAMAAK4AAAAacu6zC4jnP3hAss6VB+Y/AAAAP+EBAAAAAAAAAWUDAACuAAAAw6bSkHOf5z/ygGSdKw/mPwAAAD/wAQAAAAAAAAFmAwAArgAAAEPOfXYBsec/8oBknSsP5j8AAAA/8AEAAAAAAAABZwMAAK4AAADC9Shcj8LnP/KAZJ0rD+Y/AAAAPwACAAAAAAAAAWgDAACuAAAAQh3UQR3U5z/ygGSdKw/mPwAAAD8AAgAAAAAAAAFpAwAArgAAAJY3RjDR3+c/asEWbMEW5j8AAAA/EAIAAAAAAAABagMAAK4AAADARH8nq+XnP2rBFmzBFuY/AAAAPx8CAAAAAAAAAWsDAACuAAAAwER/J6vl5z/kAck6Vx7mPwAAAD/qAgAAAAAAAAFsAwAArgAAAJY3RjDR3+c/5AHJOlce5j8AAAA/+gIAAAAAAAABbQMAAK4AAAAXEJtKQ87nP15CewntJeY/AAAAPxkDAAAAAAAAAW4DAACuAAAAmOjvZLW85z/Ygi3Ygi3mPwAAAD8ZAwAAAAAAAAFvAwAArgAAAJpKQ859drE/bYpRw9+m5j8AAAA/AAAAAAAAAAABcAMAAK4AAACaSkPOfXaxP+bKA5J1ruY/AAAAPx8AAAAAAAAAAXEDAACuAAAA7rMLiE2lsT/mygOSda7mPwAAAD9OAAAAAAAAAAFyAwAArgAAAEId1EEd1LE/5soDknWu5j8AAAA/XgAAAAAAAAABcwMAAK4AAACUhpz77AKyP+bKA5J1ruY/AAAAP20AAAAAAAAAAXQDAACuAAAA6O9ktbwxsj/mygOSda7mPwAAAD9tAAAAAAAAAAF1AwAArgAAAJDC9Shcj7I/5soDknWu5j8AAAA/fQAAAAAAAAABdgMAAK4AAADiK77iK76yP+bKA5J1ruY/AAAAP30AAAAAAAAAAXcDAACuAAAA3GcXEJtKsz/mygOSda7mPwAAAD+NAAAAAAAAAAF4AwAArgAAANajcD0K17M/YAu2YAu25j8AAAA/jQAAAAAAAAABeQMAAK4AAAB4slreGMG0P2ALtmALtuY/AAAAP5wAAAAAAAAAAXoDAACuAAAAxFd8xVd8tT9gC7ZgC7bmPwAAAD+cAAAAAAAAAAF7AwAArgAAAMCT1fLGCLY/YAu2YAu25j8AAAA/rAAAAAAAAAABfAMAAK4AAAAOOffZBcS2P2ALtmALtuY/AAAAP6wAAAAAAAAAAX0DAACuAAAAtAuITaUhtz9gC7ZgC7bmPwAAAD+8AAAAAAAAAAF+AwAArgAAAK5H4XoUrrc/YAu2YAu25j8AAAA/vAAAAAAAAAABfwMAAK4AAAD87AJiU2m4P2ALtmALtuY/AAAAP8sAAAAAAAAAAYADAACuAAAA9ihcj8L1uD9gC7ZgC7bmPwAAAD/bAAAAAAAAAAGBAwAArgAAAPBktbwxgrk/YAu2YAu25j8AAAA/2wAAAAAAAAABggMAAK4AAAA+CtejcD26P2ALtmALtuY/AAAAP9sAAAAAAAAAAYMDAACuAAAAiq/4iq/4uj9gC7ZgC7bmPwAAAD/qAAAAAAAAAAGEAwAArgAAACy+4iu+4rs/YAu2YAu25j8AAAA/6gAAAAAAAAABhQMAAK4AAAAgNpWGnPu8P2ALtmALtuY/AAAAP/oAAAAAAAAAAYYDAACuAAAAwkR/J6vlvT9gC7ZgC7bmPwAAAD/6AAAAAAAAAAGHAwAArgAAAFyPwvUoXL8/YAu2YAu25j8AAAA/CgEAAAAAAAABiAMAAK4AAABPVssbI5jAP2ALtmALtuY/AAAAPxkBAAAAAAAAAYkDAACuAAAA8GS1vDGCwT9gC7ZgC7bmPwAAAD8ZAQAAAAAAAAGKAwAArgAAAOTcZxcQm8I/YAu2YAu25j8AAAA/GQEAAAAAAAABiwMAAK4AAAAuIDaVhpzDP2ALtmALtuY/AAAAPykBAAAAAAAAAYwDAACuAAAA0C4gNpWGxD9gC7ZgC7bmPwAAAD8pAQAAAAAAAAGNAwAArgAAAHE9CtejcMU/YAu2YAu25j8AAAA/OQEAAAAAAAABjgMAAK4AAAC+4iu+4ivGP2ALtmALtuY/AAAAPzkBAAAAAAAAAY8DAACuAAAAYlNpyLnPxj9gC7ZgC7bmPwAAAD9IAQAAAAAAAAGQAwAArgAAAAgm+jtZLcc/YAu2YAu25j8AAAA/WAEAAAAAAAABkQMAAK4AAACv+Iqv+IrHP2ALtmALtuY/AAAAP1gBAAAAAAAAAZIDAACuAAAAV8sbI5joxz9gC7ZgC7bmPwAAAD9nAQAAAAAAAAGTAwAArgAAAP2drJY3Rsg/YAu2YAu25j8AAAA/ZwEAAAAAAAABlAMAAK4AAABRB3VQB3XIP2ALtmALtuY/AAAAP2cBAAAAAAAAAZUDAACuAAAATqUh5z67yD9gC7ZgC7bmPwAAAD+HAQAAAAAAAAGWAwAArgAAAEtDzn12Ack/YAu2YAu25j8AAAA/hwEAAAAAAAABlwMAAK4AAACerJY3RjDJP2ALtmALtuY/AAAAP4cBAAAAAAAAAZgDAACuAAAAm0pDzn12yT9gC7ZgC7bmPwAAAD+WAQAAAAAAAAGZAwAArgAAAJjo72S1vMk/YAu2YAu25j8AAAA/+wEAAAAAAAABmgMAAK4AAAC/k9XyxgjOP22KUcPfpuY/AAAAPwoCAAAAAAAAAZsDAACuAAAAXUBsKg05zz/0SZ/0SZ/mPwAAAD8KAgAAAAAAAAGcAwAArgAAAAUT/Z2sls8/egntJbSX5j8AAAA/CgIAAAAAAAABnQMAAK4AAAABsak05NzPP3oJ7SW0l+Y/AAAAPxoCAAAAAAAAAZ4DAACuAAAAKg0599kF0D96Ce0ltJfmPwAAAD8aAgAAAAAAAAGfAwAArgAAANRBHdRBHdA/AMk6Vx6Q5j8AAAA/KgIAAAAAAAABoAMAAK4AAAAoXI/C9SjQPwDJOlcekOY/AAAAPyoCAAAAAAAAAaEDAACuAAAAfXYBsak00D8AyTpXHpDmPwAAAD85AgAAAAAAAAGiAwAArgAAANKQc59dQNA/AMk6Vx6Q5j8AAAA/SQIAAAAAAAABowMAAK4AAAAmq+WNEUzQPwDJOlcekOY/AAAAP1kCAAAAAAAAAaQDAACuAAAAe8VXfMVX0D8AyTpXHpDmPwAAAD9ZAgAAAAAAAAGlAwAArgAAANDfyWp5Y9A/AMk6Vx6Q5j8AAAA/aAIAAAAAAAABpgMAAK4AAAB6FK5H4XrQPwDJOlcekOY/AAAAP2gCAAAAAAAAAacDAACuAAAAI0mSJEmS0D8AyTpXHpDmPwAAAD94AgAAAAAAAAGoAwAArgAAAHhjBBP9ndA/AMk6Vx6Q5j8AAAA/eAIAAAAAAAABqQMAAK4AAAAimOjvZLXQPwDJOlcekOY/AAAAP4cCAAAAAAAAAaoDAACuAAAAzczMzMzM0D8AyTpXHpDmPwAAAD+XAgAAAAAAAAGrAwAArgAAAMsbI5jo79A/AMk6Vx6Q5j8AAAA/lwIAAAAAAAABrAMAAK4AAAB1UAd1UAfRPwDJOlcekOY/AAAAP6cCAAAAAAAAAa0DAACuAAAAH4XrUbge0T8AyTpXHpDmPwAAAD+nAgAAAAAAAAGuAwAArgAAAMi5zy4gNtE/egntJbSX5j8AAAA/pwIAAAAAAAABrwMAAK4AAABy7rMLiE3RP3oJ7SW0l+Y/AAAAP7YCAAAAAAAAAbADAACuAAAAHCOY6O9k0T96Ce0ltJfmPwAAAD/GAgAAAAAAAAGxAwAArgAAAMVXfMVXfNE/9Emf9Emf5j8AAAA/xgIAAAAAAAABsgMAAK4AAAAacu6zC4jRP/RJn/RJn+Y/AAAAP9YCAAAAAAAAAbMDAACuAAAAb4xgor+T0T/0SZ/0SZ/mPwAAAD/WAgAAAAAAAAG0AwAArgAAAMSm0pBzn9E/9Emf9Emf5j8AAAA/5QIAAAAAAAABtQMAAK4AAABt27Zt27bRP/RJn/RJn+Y/AAAAP/UCAAAAAAAAAbYDAACuAAAAwvUoXI/C0T/0SZ/0SZ/mPwAAAD8EAwAAAAAAAAG3AwAArgAAAGwqDTn32dE/9Emf9Emf5j8AAAA/FAMAAAAAAAABuAMAAK4AAADBRH8nq+XRP/RJn/RJn+Y/AAAAPxQDAAAAAAAAAbkDAACuAAAAFl/xFV/x0T/0SZ/0SZ/mPwAAAD8kAwAAAAAAAAG6AwAArgAAAL+T1fLGCNI/bYpRw9+m5j8AAAA/JAMAAAAAAAABuwMAAK4AAABpyLnPLiDSP22KUcPfpuY/AAAAPzMDAAAAAAAAAbwDAACuAAAAvuIrvuIr0j9tilHD36bmPwAAAD8zAwAAAAAAAAG9AwAArgAAAGcXEJtKQ9I/bYpRw9+m5j8AAAA/QwMAAAAAAAABvgMAAK4AAAC8MYKJ/k7SP22KUcPfpuY/AAAAP0MDAAAAAAAAAb8DAACuAAAAEUz0d7Ja0j9tilHD36bmPwAAAD9iAwAAAAAAAAHAAwAArgAAAGZmZmZmZtI/bYpRw9+m5j8AAAA/YgMAAAAAAAABwQMAAK4AAAC7gNhUGnLSP22KUcPfpuY/AAAAP2IDAAAAAAAAAcIDAACuAAAAu4DYVBpy0j/0SZ/0SZ/mPwAAAD8jBQAAAAAAAAHDAwAArgAAALuA2FQactI/egntJbSX5j8AAAA/IwUAAAAAAAABxAMAAK4AAAC0C4hNpSG3P+pceUCyzuc/AAAAPwAAAAAAAAAAAcUDAACuAAAACHVQB3VQtz/qXHlAss7nPwAAAD+MAAAAAAAAAAHGAwAArgAAAFreGMFEf7c/6lx5QLLO5z8AAAA/nAAAAAAAAAABxwMAAK4AAACuR+F6FK63P+pceUCyzuc/AAAAP5wAAAAAAAAAAcgDAACuAAAAArGpNOTctz/qXHlAss7nPwAAAD+sAAAAAAAAAAHJAwAArgAAAKiDOqiDOrg/6lx5QLLO5z8AAAA/rAAAAAAAAAABygMAAK4AAABOVssbI5i4P+pceUCyzuc/AAAAP98AAAAAAAAAAcsDAACuAAAA9ihcj8L1uD/qXHlAss7nPwAAAD/fAAAAAAAAAAHMAwAArgAAAJz77AJiU7k/6lx5QLLO5z8AAAA/7wAAAAAAAAABzQMAAK4AAABCzn12AbG5P+pceUCyzuc/AAAAP+8AAAAAAAAAAc4DAACuAAAAPgrXo3A9uj/qXHlAss7nPwAAAD//AAAAAAAAAAHPAwAArgAAADhGMNHfybo/6lx5QLLO5z8AAAA//wAAAAAAAAAB0AMAAK4AAADeGMFEfye7P+pceUCyzuc/AAAAPw4BAAAAAAAAAdEDAACuAAAA2FQacu6zuz/qXHlAss7nPwAAAD8OAQAAAAAAAAHSAwAArgAAANKQc59dQLw/6lx5QLLO5z8AAAA/HgEAAAAAAAAB0wMAAK4AAAB0n11AbCq9P+pceUCyzuc/AAAAPx4BAAAAAAAAAdQDAACuAAAAaBcQm0pDvj/qXHlAss7nPwAAAD8tAQAAAAAAAAHVAwAArgAAAK74iq/4ir8/6lx5QLLO5z8AAAA/PQEAAAAAAAAB1gMAAK4AAACmIec+u4DAP+pceUCyzuc/AAAAPz0BAAAAAAAAAdcDAACuAAAA88YIJvo7wT/qXHlAss7nPwAAAD89AQAAAAAAAAHYAwAArgAAAOqgDuqgDsI/6lx5QLLO5z8AAAA/TQEAAAAAAAAB2QMAAK4AAAA3RjDR38nCP+pceUCyzuc/AAAAP00BAAAAAAAAAdoDAACuAAAAg4n+TlbLwz/qXHlAss7nPwAAAD9cAQAAAAAAAAHbAwAArgAAANAuIDaVhsQ/6lx5QLLO5z8AAAA/XAEAAAAAAAAB3AMAAK4AAAAd1EEd1EHFP+pceUCyzuc/AAAAP3wBAAAAAAAAAd0DAACuAAAAa3ljBBP9xT/qXHlAss7nPwAAAD98AQAAAAAAAAHeAwAArgAAALgehetRuMY/6lx5QLLO5z8AAAA/fAEAAAAAAAAB3wMAAK4AAACv+Iqv+IrHP+pceUCyzuc/AAAAP3wBAAAAAAAAAeADAACuAAAA/Z2sljdGyD/qXHlAss7nPwAAAD+LAQAAAAAAAAHhAwAArgAAAKEO6qAO6sg/6lx5QLLO5z8AAAA/mwEAAAAAAAAB4gMAAK4AAADxFV/xFV/JP3Ecx3Ecx+c/AAAAP5sBAAAAAAAAAeMDAACuAAAAQh3UQR3UyT9xHMdxHMfnPwAAAD+qAQAAAAAAAAHkAwAArgAAAOjvZLW8Mco/99sUo4a/5z8AAAA/qgEAAAAAAAAB5QMAAK4AAAA8WS1vjGDKP/fbFKOGv+c/AAAAP7oBAAAAAAAAAeYDAACuAAAAOffZBcSmyj9+m2LU8LfnPwAAAD+6AQAAAAAAAAHnAwAArgAAADaVhpz77Mo/BVuwBVuw5z8AAAA/ygEAAAAAAAAB6AMAAK4AAAAzMzMzMzPLPwVbsAVbsOc/AAAAP8oBAAAAAAAAAekDAACuAAAAMNHfyWp5yz+LGv42xajnPwAAAD/ZAQAAAAAAAAHqAwAArgAAAIHYVBpy7ss/ixr+NsWo5z8AAAA/2QEAAAAAAAAB6wMAAK4AAAAoq+WNEUzMP4sa/jbFqOc/AAAAP+kBAAAAAAAAAewDAACuAAAAzn12AbGpzD8S2ktoL6HnPwAAAD/pAQAAAAAAAAHtAwAArgAAAMsbI5jo78w/EtpLaC+h5z8AAAA/+QEAAAAAAAAB7gMAAK4AAAAcI5jo72TNP5mZmZmZmec/AAAAPwgCAAAAAAAAAe8DAACuAAAAv5PV8sYIzj+ZmZmZmZnnPwAAAD8IAgAAAAAAAAHwAwAArgAAAA+bSkPOfc4/mZmZmZmZ5z8AAAA/GAIAAAAAAAAB8QMAAK4AAABhor+T1fLOP5mZmZmZmec/AAAAPxgCAAAAAAAAAfIDAACuAAAAB3VQB3VQzz+ZmZmZmZnnPwAAAD8YAgAAAAAAAAHzAwAArgAAAFveGMFEf88/mZmZmZmZ5z8AAAA/JwIAAAAAAAAB9AMAAK4AAACvR+F6FK7PP5mZmZmZmec/AAAAPzcCAAAAAAAAAfUDAACuAAAAAbGpNOTczz+ZmZmZmZnnPwAAAD83AgAAAAAAAAH2AwAArgAAAKvljRFM9M8/mZmZmZmZ5z8AAAA/NwIAAAAAAAAB9wMAAK4AAAAqDTn32QXQPx9Z58oDkuc/AAAAP0cCAAAAAAAAAfgDAACuAAAAfyer5Y0R0D8fWefKA5LnPwAAAD9HAgAAAAAAAAH5AwAArgAAANRBHdRBHdA/H1nnygOS5z8AAAA/VgIAAAAAAAAB+gMAAK4AAAAoXI/C9SjQPx9Z58oDkuc/AAAAP1YCAAAAAAAAAfsDAACuAAAA0pBzn11A0D8fWefKA5LnPwAAAD9mAgAAAAAAAAH8AwAArgAAAHvFV3zFV9A/H1nnygOS5z8AAAA/ZgIAAAAAAAAB/QMAAK4AAAAl+jtZLW/QPx9Z58oDkuc/AAAAP3YCAAAAAAAAAf4DAACuAAAAI0mSJEmS0D8fWefKA5LnPwAAAD+VAgAAAAAAAAH/AwAArgAAAHYBsak05NA/H1nnygOS5z8AAAA/lQIAAAAAAAABAAQAAK4AAAB1UAd1UAfRPx9Z58oDkuc/AAAAP5UCAAAAAAAAAQEEAACuAAAAyLnPLiA20T+lGDX8bYrnPwAAAD+VAgAAAAAAAAECBAAArgAAAMcIJvo7WdE/pRg1/G2K5z8AAAA/pAIAAAAAAAABAwQAAK4AAAAacu6zC4jRP6UYNfxtiuc/AAAAP6QCAAAAAAAAAQQEAACuAAAAbdu2bdu20T+lGDX8bYrnPwAAAD+0AgAAAAAAAAEFBAAArgAAAGwqDTn32dE/pRg1/G2K5z8AAAA/tAIAAAAAAAABBgQAAK4AAABqeWMEE/3RP6UYNfxtiuc/AAAAP8QCAAAAAAAAAQcEAACuAAAAvuIrvuIr0j+lGDX8bYrnPwAAAD/TAgAAAAAAAAEIBAAArgAAALwxgon+TtI/pRg1/G2K5z8AAAA/0wIAAAAAAAABCQQAAK4AAAC7gNhUGnLSP6UYNfxtiuc/AAAAP+MCAAAAAAAAAQoEAACuAAAAuc8uIDaV0j+lGDX8bYrnPwAAAD/jAgAAAAAAAAELBAAArgAAAGMEE/2drNI/pRg1/G2K5z8AAAA/AgMAAAAAAAABDAQAAK4AAAANOffZBcTSP6UYNfxtiuc/AAAAPwIDAAAAAAAAAQ0EAACuAAAAC4hNpSHn0j8fWefKA5LnPwAAAD8RAwAAAAAAAAEOBAAArgAAALW8MYKJ/tI/H1nnygOS5z8AAAA/EQMAAAAAAAABDwQAAK4AAABe8RVf8RXTPx9Z58oDkuc/AAAAPyEDAAAAAAAAARAEAACuAAAACCb6O1kt0z+ZmZmZmZnnPwAAAD8hAwAAAAAAAAERBAAArgAAALJa3hjBRNM/mZmZmZmZ5z8AAAA/MAMAAAAAAAABEgQAAK4AAAAHdVAHdVDTPxLaS2gvoec/AAAAPzADAAAAAAAAARMEAACuAAAAsKk05Nxn0z8S2ktoL6HnPwAAAD9AAwAAAAAAAAEUBAAArgAAAFreGMFEf9M/EtpLaC+h5z8AAAA/QAMAAAAAAAABFQQAAK4AAAAEE/2drJbTP4sa/jbFqOc/AAAAP1ADAAAAAAAAARYEAACuAAAAWC1vjGCi0z+LGv42xajnPwAAAD9QAwAAAAAAAAEXBAAArgAAAK1H4XoUrtM/BVuwBVuw5z8AAAA/XwMAAAAAAAABGAQAAK4AAACsljdGMNHTPwVbsAVbsOc/AAAAP18DAAAAAAAAARkEAACuAAAAAbGpNOTc0z9+m2LU8LfnPwAAAD9vAwAAAAAAAAEaBAAArgAAAFXLGyOY6NM/fpti1PC35z8AAAA/bwMAAAAAAAABGwQAAK4AAABUGnLuswvUP/fbFKOGv+c/AAAAP38DAAAAAAAAARwEAACuAAAAqTTk3GcX1D/32xSjhr/nPwAAAD9/AwAAAAAAAAEdBAAArgAAAP5OVssbI9Q/99sUo4a/5z8AAAA/jgMAAAAAAAABHgQAAK4AAABSaci5zy7UP/fbFKOGv+c/AAAAP44DAAAAAAAAAR8EAACuAAAAp4M6qIM61D/32xSjhr/nPwAAAD+eAwAAAAAAAAEgBAAArgAAAPydrJY3RtQ/99sUo4a/5z8AAAA/rQMAAAAAAAABIQQAAK4AAABRuB6F61HUP/fbFKOGv+c/AAAAP9wDAAAAAAAAASIEAACuAAAAptKQc59d1D/32xSjhr/nPwAAAD8LBAAAAAAAAAEjBAAArgAAAE8HdVAHddQ/99sUo4a/5z8AAAA/CwQAAAAAAAABJAQAAK4AAACkIec+u4DUP/fbFKOGv+c/AAAAPxsEAAAAAAAAASUEAACuAAAA+TtZLW+M1D/32xSjhr/nPwAAAD86BAAAAAAAAAEmBAAArgAAAE5WyxsjmNQ/99sUo4a/5z8AAAA/OgQAAAAAAAABJwQAAK4AAACkcD0K16PUP/fbFKOGv+c/AAAAP0oEAAAAAAAAASgEAACuAAAA+Yqv+Iqv1D/32xSjhr/nPwAAAD+nBAAAAAAAAAEpBAAArgAAAE2lIec+u9Q/99sUo4a/5z8AAAA/twQAAAAAAAABKgQAAK4AAACiv5PV8sbUP/fbFKOGv+c/AAAAP+YEAAAAAAAAASsEAACuAAAAor+T1fLG1D9+m2LU8LfnPwAAAD+qBQAAAAAAAAEsBAAArgAAAPfZBcSm0tQ/fpti1PC35z8AAAA/+AUAAAAAAAABLQQAAK4AAAD32QXEptLUPwVbsAVbsOc/AAAAPwgGAAAAAAAAAS4EAACuAAAA99kFxKbS1D+LGv42xajnPwAAAD9HBgAAAAAAAAEvBAAArgAAADdGMNHfycI/S2gvob2E6D8AAAA/AAAAAAAAAAABMAQAAK4AAADhehSuR+HCP0toL6G9hOg/AAAAPz8AAAAAAAAAATEEAACuAAAAi6/4iq/4wj/EqOFvU4zoPwAAAD8/AAAAAAAAAAEyBAAArgAAADTk3GcXEMM/PemTPumT6D8AAAA/TgAAAAAAAAABMwQAAK4AAADeGMFEfyfDPz3pkz7pk+g/AAAAP04AAAAAAAAAATQEAACuAAAAMYKJ/k5Wwz+3KUYNf5voPwAAAD9eAAAAAAAAAAE1BAAArgAAANu2bdu2bcM/tylGDX+b6D8AAAA/XgAAAAAAAAABNgQAAK4AAACF61G4HoXDPzBq+NsUo+g/AAAAP20AAAAAAAAAATcEAACuAAAAhetRuB6Fwz+pqqqqqqroPwAAAD9tAAAAAAAAAAE4BAAArgAAAC4gNpWGnMM/qaqqqqqq6D8AAAA/fQAAAAAAAAABOQQAAK4AAADYVBpy7rPDP6mqqqqqqug/AAAAP30AAAAAAAAAAToEAACuAAAA2FQacu6zwz8j61x5QLLoPwAAAD+NAAAAAAAAAAE7BAAArgAAAIOJ/k5Wy8M/I+tceUCy6D8AAAA/nAAAAAAAAAABPAQAAK4AAAAsvuIrvuLDP5wrD0jWueg/AAAAP5wAAAAAAAAAAT0EAACuAAAA1vLGCCb6wz+cKw9I1rnoPwAAAD+sAAAAAAAAAAE+BAAArgAAANbyxggm+sM/FWzBFmzB6D8AAAA/+gAAAAAAAAABPwQAAK4AAADW8sYIJvrDP4+sc+UByeg/AAAAP/oAAAAAAAAAAUAEAACuAAAA1vLGCCb6wz8I7SW0l9DoPwAAAD8pAQAAAAAAAAFBBAAArgAAAIAnq+WNEcQ/CO0ltJfQ6D8AAAA/pgEAAAAAAAABQgQAAK4AAACAJ6vljRHEP4Et2IIt2Og/AAAAP0kCAAAAAAAAAUMEAACuAAAAgCer5Y0RxD/7bYpRw9/oPwAAAD9JAgAAAAAAAAFEBAAArgAAAIAnq+WNEcQ/dK48IFnn6D8AAAA/WQIAAAAAAAABRQQAAK4AAAApXI/C9SjEP3SuPCBZ5+g/AAAAP0MDAAAAAAAAAUYEAACuAAAA05Bzn11AxD90rjwgWefoPwAAAD9DAwAAAAAAAAFHBAAArgAAAH3FV3zFV8Q/dK48IFnn6D8AAAA/UwMAAAAAAAABSAQAAK4AAADKanljBBPFPxOjhr9NMeg/AAAAPwAAAAAAAAAAAUkEAACuAAAAIDaVhpz7xD+N4ziO4zjoPwAAAD8gAAAAAAAAAAFKBAAArgAAACA2lYac+8Q/ByTrXHlA6D8AAAA/LwAAAAAAAAABSwQAAK4AAAB3AbGpNOTEPwck61x5QOg/AAAAPz8AAAAAAAAAAUwEAACuAAAAzczMzMzMxD9/ZJ0rD0joPwAAAD9PAAAAAAAAAAFNBAAArgAAACOY6O9ktcQ/+aRP+qRP6D8AAAA/TwAAAAAAAAABTgQAAK4AAAAjmOjvZLXEP3PlAck6V+g/AAAAP14AAAAAAAAAAU8EAACuAAAAemMEE/2dxD9z5QHJOlfoPwAAAD9eAAAAAAAAAAFQBAAArgAAANAuIDaVhsQ/6yW0l9Be6D8AAAA/bgAAAAAAAAABUQQAAK4AAAAm+jtZLW/EP2VmZmZmZug/AAAAP24AAAAAAAAAAVIEAACuAAAAJvo7WS1vxD/fphg1/G3oPwAAAD99AAAAAAAAAAFTBAAArgAAANOQc59dQMQ/36YYNfxt6D8AAAA/fQAAAAAAAAABVAQAAK4AAAApXI/C9SjEP9EnfdInfeg/AAAAP40AAAAAAAAAAVUEAACuAAAA1vLGCCb6wz/EqOFvU4zoPwAAAD+dAAAAAAAAAAFWBAAArgAAAC4gNpWGnMM/qaqqqqqq6D8AAAA/nQAAAAAAAAABVwQAAK4AAADbtm3btm3DP5wrD0jWueg/AAAAP6wAAAAAAAAAAVgEAACuAAAAiE2lIec+wz+PrHPlAcnoPwAAAD+sAAAAAAAAAAFZBAAArgAAAN4YwUR/J8M/gS3Ygi3Y6D8AAAA/vAAAAAAAAAABWgQAAK4AAAA05NxnFxDDP/ttilHD3+g/AAAAP7wAAAAAAAAAAVsEAACuAAAAi6/4iq/4wj/u7u7u7u7oPwAAAD/MAAAAAAAAAAFcBAAArgAAAOF6FK5H4cI/Zy+hvYT26D8AAAA/zAAAAAAAAAABXQQAAK4AAAA3RjDR38nCP+FvU4wa/ug/AAAAP9sAAAAAAAAAAV4EAACuAAAAN0Yw0d/Jwj9asAVbsAXpPwAAAD9YAQAAAAAAAAFfBAAArgAAAIuv+Iqv+MI/WrAFW7AF6T8AAAA/dwEAAAAAAAABYAQAAK4AAAA05NxnFxDDP1qwBVuwBek/AAAAP4cBAAAAAAAAAWEEAACuAAAA3hjBRH8nwz9asAVbsAXpPwAAAD+HAQAAAAAAAAFiBAAArgAAADGCif5OVsM/WrAFW7AF6T8AAAA/lwEAAAAAAAABYwQAAK4AAACF61G4HoXDP1qwBVuwBek/AAAAP5cBAAAAAAAAAWQEAACuAAAALiA2lYac3z+rc+UByTrpPwAAAD8AAAAAAAAAAAFlBAAArgAAAC4gNpWGnN8/JbSX0F5C6T8AAAA/bQAAAAAAAAABZgQAAK4AAAAuIDaVhpzfP570SZ/0Sek/AAAAP30AAAAAAAAAAWcEAACuAAAALiA2lYac3z8XNfxtilHpPwAAAD+NAAAAAAAAAAFoBAAArgAAAC4gNpWGnN8/CrZgC7Zg6T8AAAA/nAAAAAAAAAABaQQAAK4AAACCOqiDOqjfP/02xajhb+k/AAAAP6wAAAAAAAAAAWoEAACuAAAAgjqogzqo3z/wtylGDX/pPwAAAD+sAAAAAAAAAAFrBAAArgAAANhUGnLus98/4jiO4ziO6T8AAAA/uwAAAAAAAAABbAQAAK4AAADYVBpy7rPfP9W58oBknek/AAAAP7sAAAAAAAAAAW0EAACuAAAALG+MYKK/3z9BewntJbTpPwAAAD+7AAAAAAAAAAFuBAAArgAAAIKJ/k5Wy98/NPxtilHD6T8AAAA/ywAAAAAAAAABbwQAAK4AAACCif5OVsvfP6C9hPYS2uk/AAAAP8sAAAAAAAAAAXAEAACuAAAAgon+TlbL3z8Mf5ti1PDpPwAAAD/bAAAAAAAAAAFxBAAArgAAAIKJ/k5Wy98//v//////6T8AAAA/2wAAAAAAAAABcgQAAK4AAADWo3A9CtffP/KAZJ0rD+o/AAAAP+oAAAAAAAAAAXMEAACuAAAA1qNwPQrX3z/kAck6Vx7qPwAAAD/qAAAAAAAAAAF0BAAArgAAACq+4iu+4t8/1oIt2IIt6j8AAAA/+gAAAAAAAAABdQQAAK4AAADU8sYIJvrfP1DD36YYNeo/AAAAPwoBAAAAAAAAAXYEAACuAAAA1PLGCCb63z/KA5J1rjzqPwAAAD8pAQAAAAAAAAF3BAAArgAAAJWGnPvsAuA/ygOSda486j8AAAA/KQEAAAAAAAABeAQAAK4AAAC/k9XyxgjgP8oDknWuPOo/AAAAP0gBAAAAAAAAAXkEAACuAAAA6aAO6qAO4D/KA5J1rjzqPwAAAD9IAQAAAAAAAAF6BAAArgAAAD67gNhUGuA/ygOSda486j8AAAA/WAEAAAAAAAABewQAAK4AAACT1fLGCCbgP8oDknWuPOo/AAAAP1gBAAAAAAAAAXwEAACuAAAAvuIrvuIr4D/Wgi3Ygi3qPwAAAD9nAQAAAAAAAAF9BAAArgAAAD0K16NwPeA/XkJ7Ce0l6j8AAAA/ZwEAAAAAAAABfgQAAK4AAABoFxCbSkPgP2rBFmzBFuo/AAAAP3cBAAAAAAAAAX8EAACuAAAAvTGCif5O4D94QLLOlQfqPwAAAD93AQAAAAAAAAGABAAArgAAAL0xgon+TuA//v//////6T8AAAA/hwEAAAAAAAABgQQAAK4AAADnPruA2FTgPwx/m2LU8Ok/AAAAP5YBAAAAAAAAAYIEAACuAAAAEUz0d7Ja4D8a/jbFqOHpPwAAAD+WAQAAAAAAAAGDBAAArgAAABFM9HeyWuA/oL2E9hLa6T8AAAA/lgEAAAAAAAABhAQAAK4AAAARTPR3slrgPyZ90id90uk/AAAAP6YBAAAAAAAAAYUEAACuAAAAPFktb4xg4D8mfdInfdLpPwAAAD+1AQAAAAAAAAGGBAAArgAAADxZLW+MYOA/rTwgWefK6T8AAAA/tQEAAAAAAAABhwQAAK4AAAA8WS1vjGDgPyZ90id90uk/AAAAPyECAAAAAAAAAYgEAACuAAAAPFktb4xg4D+gvYT2EtrpPwAAAD8xAgAAAAAAAAGJBAAArgAAADxZLW+MYOA/Gv42xajh6T8AAAA/MQIAAAAAAAABigQAAK4AAAA8WS1vjGDgP5I+6ZM+6ek/AAAAP0ACAAAAAAAAAYsEAACuAAAAZmZmZmZm4D+SPumTPunpPwAAAD9QAgAAAAAAAAGMBAAArgAAAJFzn11AbOA/DH+bYtTw6T8AAAA/YAIAAAAAAAABjQQAAK4AAACRc59dQGzgP4a/TTFq+Ok/AAAAP2ACAAAAAAAAAY4EAACuAAAAkXOfXUBs4D/+///////pPwAAAD9vAgAAAAAAAAGPBAAArgAAALuA2FQacuA//v//////6T8AAAA/bwIAAAAAAAABkAQAAK4AAADljRFM9HfgP3hAss6VB+o/AAAAP38CAAAAAAAAAZEEAACuAAAAEJtKQ8594D94QLLOlQfqPwAAAD9/AgAAAAAAAAGSBAAArgAAADqogzqog+A/eECyzpUH6j8AAAA/jwIAAAAAAAABkwQAAK4AAABltbwxgongP3hAss6VB+o/AAAAP54CAAAAAAAAAZQEAACuAAAAuc8uIDaV4D94QLLOlQfqPwAAAD+uAgAAAAAAAAGVBAAArgAAAA7qoA7qoOA/hr9NMWr46T8AAAA/vQIAAAAAAAABlgQAAK4AAABjBBP9nazgPwx/m2LU8Ok/AAAAP70CAAAAAAAAAZcEAACuAAAA4iu+4iu+4D+gvYT2EtrpPwAAAD/NAgAAAAAAAAGYBAAArgAAADdGMNHfyeA/rTwgWefK6T8AAAA/zQIAAAAAAAABmQQAAK4AAAC2bdu2bdvgP8g6Vx6QrOk/AAAAP90CAAAAAAAAAZoEAACuAAAAC4hNpSHn4D9ceUCyzpXpPwAAAD/sAgAAAAAAAAGbBAAArgAAAIuv+Iqv+OA/dnd3d3d36T8AAAA//AIAAAAAAAABnAQAAK4AAADfyWp5YwThPxc1/G2KUek/AAAAP/wCAAAAAAAAAZ0EAACuAAAACdejcD0K4T8ltJfQXkLpPwAAAD8MAwAAAAAAAAGeBAAArgAAAAnXo3A9CuE/MjMzMzMz6T8AAAA/DAMAAAAAAAABnwQAAK4AAAA05NxnFxDhPz+yzpUHJOk/AAAAPxsDAAAAAAAAAaAEAACuAAAANOTcZxcQ4T/GcRzHcRzpPwAAAD8rAwAAAAAAAAGhBAAArgAAAF7xFV/xFeE/xnEcx3Ec6T8AAAA/qAMAAAAAAAABogQAAK4AAACJ/k5WyxvhP8ZxHMdxHOk/AAAAP7cDAAAAAAAAAaMEAACuAAAAswuITaUh4T/GcRzHcRzpPwAAAD+3AwAAAAAAAAGkBAAArgAAAAkm+jtZLeE/xnEcx3Ec6T8AAAA/xwMAAAAAAAABpQQAAK4AAAAzMzMzMzPhP8ZxHMdxHOk/AAAAP9cDAAAAAAAAAaYEAACuAAAAiE2lIec+4T/GcRzHcRzpPwAAAD/mAwAAAAAAAAGnBAAArgAAAPo7WS1vjOI/dK48IFnn6D8AAAA/AAAAAAAAAAABqAQAAK4AAAB6FK5H4XriP3SuPCBZ5+g/AAAAPwAAAAAAAAAAAakEAACuAAAAUAd1UAd14j90rjwgWefoPwAAAD8PAAAAAAAAAAGqBAAArgAAACX6O1ktb+I/dK48IFnn6D8AAAA/DwAAAAAAAAABqwQAAK4AAAD77AJiU2niP3SuPCBZ5+g/AAAAPx8AAAAAAAAAAawEAACuAAAA0N/Janlj4j90rjwgWefoPwAAAD8uAAAAAAAAAAGtBAAArgAAAKfSkHOfXeI/dK48IFnn6D8AAAA/LgAAAAAAAAABrgQAAK4AAAB8xVd8xVfiP3SuPCBZ5+g/AAAAP04AAAAAAAAAAa8EAACuAAAAfMVXfMVX4j/u7u7u7u7oPwAAAD9OAAAAAAAAAAGwBAAArgAAAFK4HoXrUeI/7u7u7u7u6D8AAAA/XQAAAAAAAAABsQQAAK4AAABSuB6F61HiP2cvob2E9ug/AAAAP10AAAAAAAAAAbIEAACuAAAAUrgehetR4j/hb1OMGv7oPwAAAD9tAAAAAAAAAAGzBAAArgAAACer5Y0RTOI/4W9TjBr+6D8AAAA/bQAAAAAAAAABtAQAAK4AAAAnq+WNEUziP1qwBVuwBek/AAAAP30AAAAAAAAAAbUEAACuAAAA/Z2sljdG4j9NMWr42xTpPwAAAD99AAAAAAAAAAG2BAAArgAAANKQc59dQOI/xnEcx3Ec6T8AAAA/jAAAAAAAAAABtwQAAK4AAADSkHOfXUDiP7nygGSdK+k/AAAAP4wAAAAAAAAAAbgEAACuAAAA0pBzn11A4j+rc+UByTrpPwAAAD+cAAAAAAAAAAG5BAAArgAAAKiDOqiDOuI/JbSX0F5C6T8AAAA/nAAAAAAAAAABugQAAK4AAACogzqogzriP570SZ/0Sek/AAAAP6sAAAAAAAAAAbsEAACuAAAAqIM6qIM64j8XNfxtilHpPwAAAD+rAAAAAAAAAAG8BAAArgAAAKiDOqiDOuI/kXWuPCBZ6T8AAAA/uwAAAAAAAAABvQQAAK4AAACogzqogzriPwq2YAu2YOk/AAAAP8sAAAAAAAAAAb4EAACuAAAAqIM6qIM64j+E9hLaS2jpPwAAAD/qAAAAAAAAAAG/BAAArgAAAKiDOqiDOuI//TbFqOFv6T8AAAA/+gAAAAAAAAABwAQAAK4AAADSkHOfXUDiP/C3KUYNf+k/AAAAPwkBAAAAAAAAAcEEAACuAAAA/Z2sljdG4j/wtylGDX/pPwAAAD8ZAQAAAAAAAAHCBAAArgAAACer5Y0RTOI/afjbFKOG6T8AAAA/GQEAAAAAAAABwwQAAK4AAAB8xVd8xVfiP2n42xSjhuk/AAAAPygBAAAAAAAAAcQEAACuAAAAfMVXfMVX4j/iOI7jOI7pPwAAAD84AQAAAAAAAAHFBAAArgAAAKfSkHOfXeI/4jiO4ziO6T8AAAA/SAEAAAAAAAABxgQAAK4AAADQ38lqeWPiP+I4juM4juk/AAAAP1cBAAAAAAAAAccEAACuAAAA0N/Janlj4j9ceUCyzpXpPwAAAD9nAQAAAAAAAAHIBAAArgAAANDfyWp5Y+I/1bnygGSd6T8AAAA/lgEAAAAAAAAByQQAAK4AAADQ38lqeWPiP076pE/6pOk/AAAAP6UBAAAAAAAAAcoEAACuAAAA0N/Janlj4j/IOlcekKzpPwAAAD+1AQAAAAAAAAHLBAAArgAAAKfSkHOfXeI/QXsJ7SW06T8AAAA/xQEAAAAAAAABzAQAAK4AAAAnq+WNEUziPyZ90id90uk/AAAAP8UBAAAAAAAAAc0EAACuAAAA0pBzn11A4j+gvYT2EtrpPwAAAD/UAQAAAAAAAAHOBAAArgAAAFNpyLnPLuI/kj7pkz7p6T8AAAA/1AEAAAAAAAABzwQAAK4AAAD+TlbLGyPiPwx/m2LU8Ok/AAAAP+QBAAAAAAAAAdAEAACuAAAAqjTk3GcX4j+Gv00xavjpPwAAAD/0AQAAAAAAAAHRBAAArgAAAFUacu6zC+I//v//////6T8AAAA/9AEAAAAAAAAB0gQAAK4AAAAqDTn32QXiP/7//////+k/AAAAPwMCAAAAAAAAAdMEAACuAAAA1fLGCCb64T94QLLOlQfqPwAAAD8DAgAAAAAAAAHUBAAArgAAAKvljRFM9OE/eECyzpUH6j8AAAA/EwIAAAAAAAAB1QQAAK4AAACA2FQacu7hP3hAss6VB+o/AAAAPxMCAAAAAAAAAdYEAACuAAAAVssbI5jo4T94QLLOlQfqPwAAAD8iAgAAAAAAAAHXBAAArgAAACu+4iu+4uE/eECyzpUH6j8AAAA/IgIAAAAAAAAB2AQAAK4AAAABsak05NzhP3hAss6VB+o/AAAAP4gCAAAAAAAAAdkEAACuAAAAgNhUGnLu4T/+///////pPwAAAD+nAgAAAAAAAAHaBAAArgAAAAAAAAAAAOI//v//////6T8AAAA/twIAAAAAAAAB2wQAAK4AAAAqDTn32QXiP/7//////+k/AAAAP9YCAAAAAAAAAdwEAACuAAAAdFAHdVAH4z/7bYpRw9/oPwAAAD8AAAAAAAAAAAHdBAAArgAAAHRQB3VQB+M/dK48IFnn6D8AAAA/AAAAAAAAAAAB3gQAAK4AAAB0UAd1UAfjP+7u7u7u7ug/AAAAPw8AAAAAAAAAAd8EAACuAAAAdFAHdVAH4z9nL6G9hPboPwAAAD8PAAAAAAAAAAHgBAAArgAAAHRQB3VQB+M/4W9TjBr+6D8AAAA/HwAAAAAAAAAB4QQAAK4AAAB0UAd1UAfjP00xavjbFOk/AAAAPy8AAAAAAAAAAeIEAACuAAAAdFAHdVAH4z8/ss6VByTpPwAAAD8vAAAAAAAAAAHjBAAArgAAAHRQB3VQB+M/ufKAZJ0r6T8AAAA/PgAAAAAAAAAB5AQAAK4AAAB0UAd1UAfjP6tz5QHJOuk/AAAAPz4AAAAAAAAAAeUEAACuAAAAdFAHdVAH4z+e9Emf9EnpPwAAAD9OAAAAAAAAAAHmBAAArgAAAHRQB3VQB+M/kXWuPCBZ6T8AAAA/TgAAAAAAAAAB5wQAAK4AAAB0UAd1UAfjP/02xajhb+k/AAAAP14AAAAAAAAAAegEAACuAAAAdFAHdVAH4z9p+NsUo4bpPwAAAD9eAAAAAAAAAAHpBAAArgAAAHRQB3VQB+M/1bnygGSd6T8AAAA/fQAAAAAAAAAB6gQAAK4AAAB0UAd1UAfjPzT8bYpRw+k/AAAAP30AAAAAAAAAAesEAACuAAAAdFAHdVAH4z+tPCBZ58rpPwAAAD99AAAAAAAAAAHsBAAArgAAAHRQB3VQB+M/oL2E9hLa6T8AAAA/jAAAAAAAAAAB7QQAAK4AAAB0UAd1UAfjPxr+NsWo4ek/AAAAP4wAAAAAAAAAAe4EAACuAAAAdFAHdVAH4z+SPumTPunpPwAAAD+cAAAAAAAAAAHvBAAArgAAAHRQB3VQB+M/Gv42xajh6T8AAAA/6gAAAAAAAAAB8AQAAK4AAAB0UAd1UAfjP6C9hPYS2uk/AAAAP+oAAAAAAAAAAfEEAACuAAAAdFAHdVAH4z+tPCBZ58rpPwAAAD/6AAAAAAAAAAHyBAAArgAAAEpDzn12AeM/NPxtilHD6T8AAAA/+gAAAAAAAAAB8wQAAK4AAABKQ859dgHjP8g6Vx6QrOk/AAAAPwkBAAAAAAAAAfQEAACuAAAAHzaVhpz74j9ceUCyzpXpPwAAAD8ZAQAAAAAAAAH1BAAArgAAAB82lYac++I/afjbFKOG6T8AAAA/GQEAAAAAAAAB9gQAAK4AAAD1KFyPwvXiP/02xajhb+k/AAAAPxkBAAAAAAAAAfcEAACuAAAA9Shcj8L14j+Rda48IFnpPwAAAD8pAQAAAAAAAAH4BAAArgAAAMobI5jo7+I/q3PlAck66T8AAAA/OAEAAAAAAAAB+QQAAK4AAADKGyOY6O/iP00xavjbFOk/AAAAP0gBAAAAAAAAAfoEAACuAAAAoQ7qoA7q4j/u7u7u7u7oPwAAAD9IAQAAAAAAAAH7BAAArgAAAKEO6qAO6uI/gS3Ygi3Y6D8AAAA/SAEAAAAAAAAB/AQAAK4AAABM9HeyWt7iPyPrXHlAsug/AAAAP0gBAAAAAAAAAf0EAACuAAAAIec+u4DY4j8wavjbFKPoPwAAAD9YAQAAAAAAAAH+BAAArgAAACHnPruA2OI/PemTPumT6D8AAAA/ZwEAAAAAAAAB/wQAAK4AAAD32QXEptLiP0toL6G9hOg/AAAAP2cBAAAAAAAAAQAFAACuAAAA99kFxKbS4j9X58oDknXoPwAAAD93AQAAAAAAAAEBBQAArgAAAPfZBcSm0uI/36YYNfxt6D8AAAA/lgEAAAAAAAABAgUAAK4AAAD32QXEptLiP2VmZmZmZug/AAAAP6YBAAAAAAAAAQMFAACuAAAAyWp5YwQT4z9lZmZmZmboPwAAAD8DAgAAAAAAAAEEBQAArgAAAB+F61G4HuM/ZWZmZmZm6D8AAAA/EwIAAAAAAAABBQUAAK4AAABJkiRJkiTjP2VmZmZmZug/AAAAPxMCAAAAAAAAAQYFAACuAAAASZIkSZIk4z/fphg1/G3oPwAAAD8jAgAAAAAAAAEHBQAArgAAAHSfXUBsKuM/36YYNfxt6D8AAAA/IwIAAAAAAAABCAUAAK4AAAB0n11AbCrjP1fnygOSdeg/AAAAPzgCAAAAAAAAAQkFAACuAAAAnqyWN0Yw4z9LaC+hvYToPwAAAD9IAgAAAAAAAAEKBQAArgAAAJ6sljdGMOM/PemTPumT6D8AAAA/SAIAAAAAAAABCwUAAK4AAADIuc8uIDbjP7cpRg1/m+g/AAAAP1gCAAAAAAAAAQwFAACuAAAA8sYIJvo74z+cKw9I1rnoPwAAAD9YAgAAAAAAAAENBQAArgAAAB3UQR3UQeM/CO0ltJfQ6D8AAAA/WAIAAAAAAAABDgUAAK4AAABH4XoUrkfjP3SuPCBZ5+g/AAAAP2cCAAAAAAAAAQ8FAACuAAAAnPvsAmJT4z/hb1OMGv7oPwAAAD9nAgAAAAAAAAEQBQAArgAAAPEVX/EVX+M/xnEcx3Ec6T8AAAA/dwIAAAAAAAABEQUAAK4AAABGMNHfyWrjP7nygGSdK+k/AAAAP4YCAAAAAAAAARIFAACuAAAAcT0K16Nw4z+rc+UByTrpPwAAAD+GAgAAAAAAAAETBQAArgAAAJtKQ859duM/nvRJn/RJ6T8AAAA/hgIAAAAAAAABFAUAAK4AAADFV3zFV3zjP5F1rjwgWek/AAAAP5YCAAAAAAAAARUFAACuAAAA72S1vDGC4z+E9hLaS2jpPwAAAD+mAgAAAAAAAAEWBQAArgAAAO9ktbwxguM//TbFqOFv6T8AAAA/pgIAAAAAAAABFwUAAK4AAADvZLW8MYLjP3Z3d3d3d+k/AAAAP7UCAAAAAAAAARgFAACuAAAAGnLuswuI4z9p+NsUo4bpPwAAAD+1AgAAAAAAAAEZBQAArgAAABpy7rMLiOM/4jiO4ziO6T8AAAA/1QIAAAAAAAABGgUAAK4AAAAacu6zC4jjP1x5QLLOlek/AAAAP+QCAAAAAAAAARsFAACuAAAAGnLuswuI4z/VufKAZJ3pPwAAAD/0AgAAAAAAAAEcBQAArgAAABpy7rMLiOM/yDpXHpCs6T8AAAA/AwMAAAAAAAABHQUAAK4AAAAacu6zC4jjP0F7Ce0ltOk/AAAAPwMDAAAAAAAAAR4FAACuAAAAGnLuswuI4z80/G2KUcPpPwAAAD8DAwAAAAAAAAEfBQAArgAAABpy7rMLiOM/rTwgWefK6T8AAAA/EwMAAAAAAAABIAUAAK4AAAAacu6zC4jjP6C9hPYS2uk/AAAAPxMDAAAAAAAAASEFAACuAAAAGnLuswuI4z8a/jbFqOHpPwAAAD8jAwAAAAAAAAEiBQAArgAAABpy7rMLiOM/kj7pkz7p6T8AAAA/IwMAAAAAAAABIwUAAK4AAADvZLW8MYLjP4a/TTFq+Ok/AAAAPzIDAAAAAAAAASQFAACuAAAAm0pDzn124z+Gv00xavjpPwAAAD8yAwAAAAAAAAElBQAArgAAABwjmOjvZOM/eECyzpUH6j8AAAA/QgMAAAAAAAABJgUAAK4AAACc++wCYlPjP2rBFmzBFuo/AAAAP0IDAAAAAAAAAScFAACuAAAAR+F6FK5H4z9qwRZswRbqPwAAAD9SAwAAAAAAAAEoBQAArgAAAJ6sljdGMOM/5AHJOlce6j8AAAA/UgMAAAAAAAABKQUAAK4AAABJkiRJkiTjP15CewntJeo/AAAAP2EDAAAAAAAAASoFAACuAAAA9HeyWt4Y4z/Wgi3Ygi3qPwAAAD9hAwAAAAAAAAErBQAArgAAAMlqeWMEE+M/1oIt2IIt6j8AAAA/cQMAAAAAAAABLAUAAK4AAAB0UAd1UAfjP9aCLdiCLeo/AAAAP3EDAAAAAAAAAS0FAACuAAAAdFAHdVAH4z9Qw9+mGDXqPwAAAD+AAwAAAAAAAAEuBQAArgAAAEpDzn12AeM/UMPfphg16j8AAAA/kAMAAAAAAAABLwUAAK4AAABKQ859dgHjP9aCLdiCLeo/AAAAP68DAAAAAAAAATAFAACuAAAASkPOfXYB4z9eQnsJ7SXqPwAAAD+/AwAAAAAAAAExBQAArgAAAEpDzn12AeM/5AHJOlce6j8AAAA/zwMAAAAAAAABMgUAAK4AAAB0UAd1UAfjP+QByTpXHuo/AAAAP94DAAAAAAAAATMFAACuAAAAn11AbCoN4z/kAck6Vx7qPwAAAD/uAwAAAAAAAAE0BQAArgAAAMlqeWMEE+M/5AHJOlce6j8AAAA/7gMAAAAAAAABNQUAAK4AAAD0d7Ja3hjjP+QByTpXHuo/AAAAP/0DAAAAAAAAATYFAACuAAAAH4XrUbge4z/kAck6Vx7qPwAAAD8NBAAAAAAAAAE3BQAArgAAAJ6sljdGMOM/5AHJOlce6j8AAAA/DQQAAAAAAAABOAUAAK4AAAAWX/EVX/HjPwjtJbSX0Og/AAAAPwAAAAAAAAAAATkFAACuAAAAFl/xFV/x4z+BLdiCLdjoPwAAAD99AAAAAAAAAAE6BQAArgAAABZf8RVf8eM/+22KUcPf6D8AAAA/lgAAAAAAAAABOwUAAK4AAAAWX/EVX/HjP+7u7u7u7ug/AAAAP5YAAAAAAAAAATwFAACuAAAAFl/xFV/x4z/hb1OMGv7oPwAAAD+WAAAAAAAAAAE9BQAArgAAABZf8RVf8eM/0/C3KUYN6T8AAAA/pgAAAAAAAAABPgUAAK4AAAAWX/EVX/HjPz+yzpUHJOk/AAAAP6YAAAAAAAAAAT8FAACuAAAAQGwqDTn34z+rc+UByTrpPwAAAD+2AAAAAAAAAAFABQAArgAAAEBsKg059+M/CrZgC7Zg6T8AAAA/xQAAAAAAAAABQQUAAK4AAABAbCoNOffjP+I4juM4juk/AAAAP8UAAAAAAAAAAUIFAACuAAAAQGwqDTn34z/IOlcekKzpPwAAAD/FAAAAAAAAAAFDBQAArgAAAGt5YwQT/eM/oL2E9hLa6T8AAAA/1QAAAAAAAAABRAUAAK4AAABreWMEE/3jP4a/TTFq+Ok/AAAAP9UAAAAAAAAAAUUFAACuAAAAa3ljBBP94z9qwRZswRbqPwAAAD/lAAAAAAAAAAFGBQAArgAAAGt5YwQT/eM/UMPfphg16j8AAAA/9AAAAAAAAAABRwUAAK4AAABreWMEE/3jP7yE9hLaS+o/AAAAP/QAAAAAAAAAAUgFAACuAAAAa3ljBBP94z82xajhb1PqPwAAAD8EAQAAAAAAAAFJBQAArgAAAGt5YwQT/eM/KEYNf5ti6j8AAAA/BAEAAAAAAAABSgUAAK4AAACVhpz77ALkPyhGDX+bYuo/AAAAPxMBAAAAAAAAAUsFAACuAAAAlYac++wC5D+ihr9NMWrqPwAAAD8TAQAAAAAAAAFMBQAArgAAAL+T1fLGCOQ/ooa/TTFq6j8AAAA/UgEAAAAAAAABTQUAAK4AAADpoA7qoA7kP6KGv00xauo/AAAAP2IBAAAAAAAAAU4FAACuAAAAFK5H4XoU5D+ihr9NMWrqPwAAAD9xAQAAAAAAAAFPBQAArgAAAD67gNhUGuQ/ooa/TTFq6j8AAAA/cQEAAAAAAAABUAUAAK4AAABpyLnPLiDkP6KGv00xauo/AAAAP4EBAAAAAAAAAVEFAACuAAAAvuIrvuIr5D+ihr9NMWrqPwAAAD+QAQAAAAAAAAFSBQAArgAAAL7iK77iK+Q/KEYNf5ti6j8AAAA/kAEAAAAAAAABUwUAAK4AAADo72S1vDHkP7AFW7AFW+o/AAAAP6ABAAAAAAAAAVQFAACuAAAAaBcQm0pD5D+wBVuwBVvqPwAAAD+gAQAAAAAAAAFVBQAArgAAALwxgon+TuQ/sAVbsAVb6j8AAAA/sAEAAAAAAAABVgUAAK4AAAARTPR3slrkPzbFqOFvU+o/AAAAP7ABAAAAAAAAAVcFAACuAAAAkHOfXUBs5D+8hPYS2kvqPwAAAD+/AQAAAAAAAAFYBQAArgAAAOWNEUz0d+Q/QkRERERE6j8AAAA/vwEAAAAAAAABWQUAAK4AAAA6qIM6qIPkP8oDknWuPOo/AAAAP88BAAAAAAAAAVoFAACuAAAAj8L1KFyP5D9Qw9+mGDXqPwAAAD/PAQAAAAAAAAFbBQAArgAAAOPcZxcQm+Q/UMPfphg16j8AAAA/3wEAAAAAAAABXAUAAK4AAAAO6qAO6qDkP9aCLdiCLeo/AAAAP+4BAAAAAAAAAV0FAACuAAAAOPfZBcSm5D9eQnsJ7SXqPwAAAD/uAQAAAAAAAAFeBQAArgAAAGMEE/2drOQ/XkJ7Ce0l6j8AAAA//gEAAAAAAAABXwUAAK4AAACNEUz0d7LkP15CewntJeo/AAAAP/4BAAAAAAAAAWAFAACuAAAAuB6F61G45D9eQnsJ7SXqPwAAAD/+AQAAAAAAAAFhBQAArgAAAOIrvuIrvuQ/5AHJOlce6j8AAAA/HQIAAAAAAAABYgUAAK4AAAANOffZBcTkP+QByTpXHuo/AAAAPx0CAAAAAAAAAWMFAACuAAAAN0Yw0d/J5D/kAck6Vx7qPwAAAD8tAgAAAAAAAAFkBQAArgAAADdGMNHfyeQ/asEWbMEW6j8AAAA/awIAAAAAAAABZQUAAK4AAAA3RjDR38nkP/KAZJ0rD+o/AAAAP6ICAAAAAAAAAWYFAACuAAAAyLnPLiA22T9WHpCsc+XrPwAAAD8AAAAAAAAAAAFnBQAArgAAAB3UQR3UQdk/Vh6QrHPl6z8AAAA/XgAAAAAAAAABaAUAAK4AAABy7rMLiE3ZP1YekKxz5es/AAAAP24AAAAAAAAAAWkFAACuAAAAxwgm+jtZ2T9WHpCsc+XrPwAAAD+NAAAAAAAAAAFqBQAArgAAABsjmOjvZNk/Vh6QrHPl6z8AAAA/nAAAAAAAAAABawUAAK4AAABwPQrXo3DZP1YekKxz5es/AAAAP6wAAAAAAAAAAWwFAACuAAAAxVd8xVd82T9WHpCsc+XrPwAAAD+8AAAAAAAAAAFtBQAArgAAABpy7rMLiNk/Vh6QrHPl6z8AAAA/vAAAAAAAAAABbgUAAK4AAABvjGCiv5PZP1YekKxz5es/AAAAPxkBAAAAAAAAAW8FAACuAAAAsKk05Nxn2z9WHpCsc+XrPwAAAD8ZAQAAAAAAAAFwBQAArgAAAK/4iq/4its/Vh6QrHPl6z8AAAA/GQEAAAAAAAABcQUAAK4AAACtR+F6FK7bP1YekKxz5es/AAAAPykBAAAAAAAAAXIFAACuAAAAAmJTaci52z9WHpCsc+XrPwAAAD8pAQAAAAAAAAFzBQAArgAAAKyWN0Yw0ds/Vh6QrHPl6z8AAAA/OQEAAAAAAAABdAUAAK4AAAAAsak05NzbP1YekKxz5es/AAAAPzkBAAAAAAAAAXUFAACuAAAAVcsbI5jo2z9WHpCsc+XrPwAAAD9IAQAAAAAAAAF2BQAArgAAAKrljRFM9Ns/Vh6QrHPl6z8AAAA/WAEAAAAAAAABdwUAAK4AAAD////////bP1YekKxz5es/AAAAP1gBAAAAAAAAAXgFAACuAAAA////////2z/d3d3d3d3rPwAAAD/pAgAAAAAAAAF5BQAArgAAAFQacu6zC9w/Y50rD0jW6z8AAAA/NwMAAAAAAAABegUAAK4AAADyxggm+jvdP2ALtmALtuo/AAAAPwAAAAAAAAAAAXsFAACuAAAA8sYIJvo73T/mygOSda7qPwAAAD8vAAAAAAAAAAF8BQAArgAAAPLGCCb6O90/bIpRw9+m6j8AAAA/PwAAAAAAAAABfQUAAK4AAADyxggm+jvdP/RJn/RJn+o/AAAAP14AAAAAAAAAAX4FAACuAAAA8sYIJvo73T96Ce0ltJfqPwAAAD/GAAAAAAAAAAF/BQAArgAAAJz77AJiU90/egntJbSX6j8AAAA/xgAAAAAAAAABgAUAAK4AAADxFV/xFV/dP3oJ7SW0l+o/AAAAP9UAAAAAAAAAAYEFAACuAAAARjDR38lq3T96Ce0ltJfqPwAAAD/lAAAAAAAAAAGCBQAArgAAAO9ktbwxgt0/egntJbSX6j8AAAA/9QAAAAAAAAABgwUAAK4AAABEfyer5Y3dP3oJ7SW0l+o/AAAAPwQBAAAAAAAAAYQFAACuAAAA7rMLiE2l3T96Ce0ltJfqPwAAAD8UAQAAAAAAAAGFBQAArgAAAJjo72S1vN0/9Emf9Emf6j8AAAA/IwEAAAAAAAABhgUAAK4AAABBHdRBHdTdP/RJn/RJn+o/AAAAPzMBAAAAAAAAAYcFAACuAAAA61G4HoXr3T9silHD36bqPwAAAD8zAQAAAAAAAAGIBQAArgAAAOmgDuqgDt4/YAu2YAu26j8AAAA/MwEAAAAAAAABiQUAAK4AAACT1fLGCCbeP9hLaC+hveo/AAAAP0MBAAAAAAAAAYoFAACuAAAAkiRJkiRJ3j9SjBr+NsXqPwAAAD9DAQAAAAAAAAGLBQAArgAAADtZLW+MYN4/RQ1/m2LU6j8AAAA/UgEAAAAAAAABjAUAAK4AAADljRFM9HfeP75NMWr42+o/AAAAP1IBAAAAAAAAAY0FAACuAAAA49xnFxCb3j+xzpUHJOvqPwAAAD9iAQAAAAAAAAGOBQAArgAAAI0RTPR3st4/Kg9I1rny6j8AAAA/YgEAAAAAAAABjwUAAK4AAAA3RjDR38nePx2QrHPlAes/AAAAP3IBAAAAAAAAAZAFAACuAAAA4HoUrkfh3j8dkKxz5QHrPwAAAD9yAQAAAAAAAAGRBQAArgAAAIqv+Iqv+N4/EBERERER6z8AAAA/gQEAAAAAAAABkgUAAK4AAADfyWp5YwTfPxAREREREes/AAAAP4EBAAAAAAAAAZMFAACuAAAANOTcZxcQ3z+JUcPfphjrPwAAAD+RAQAAAAAAAAGUBQAArgAAAIn+TlbLG98/ApJ1rjwg6z8AAAA/oAEAAAAAAAABlQUAAK4AAADdGMFEfyffP3zSJ33SJ+s/AAAAP7ABAAAAAAAAAZYFAACuAAAAiE2lIec+3z/1EtpLaC/rPwAAAD/AAQAAAAAAAAGXBQAArgAAANxnFxCbSt8/b1OMGv426z8AAAA/wAEAAAAAAAABmAUAAK4AAAAwgon+TlbfP9sUo4a/Tes/AAAAP88BAAAAAAAAAZkFAACuAAAA2rZt27Zt3z9UVVVVVVXrPwAAAD/PAQAAAAAAAAGaBQAArgAAAITrUbgehd8/R9a58oBk6z8AAAA/3wEAAAAAAAABmwUAAK4AAADYBcSm0pDfPzlXHpCsc+s/AAAAP98BAAAAAAAAAZwFAACuAAAAgjqogzqo3z+zl9BeQnvrPwAAAD/vAQAAAAAAAAGdBQAArgAAANhUGnLus98/pRg1/G2K6z8AAAA//gEAAAAAAAABngUAAK4AAAAsb4xgor/fP6UYNfxtius/AAAAPw4CAAAAAAAAAZ8FAACuAAAALG+MYKK/3z8fWefKA5LrPwAAAD8OAgAAAAAAAAGgBQAArgAAAIKJ/k5Wy98/H1nnygOS6z8AAAA/HQIAAAAAAAABoQUAAK4AAADWo3A9CtffPx9Z58oDkus/AAAAP/QCAAAAAAAAAaIFAACuAAAAKr7iK77i3z8fWefKA5LrPwAAAD/0AgAAAAAAAAGjBQAArgAAACxvjGCiv98/lAck61x56j8AAAA/AAAAAAAAAAABpAUAAK4AAADYVBpy7rPfP5QHJOtceeo/AAAAPw8AAAAAAAAAAaUFAACuAAAAgjqogzqo3z+UByTrXHnqPwAAAD8+AAAAAAAAAAGmBQAArgAAAC4gNpWGnN8/lAck61x56j8AAAA/TgAAAAAAAAABpwUAAK4AAADYBcSm0pDfP5QHJOtceeo/AAAAP10AAAAAAAAAAagFAACuAAAAhOtRuB6F3z+UByTrXHnqPwAAAD96AAAAAAAAAAGpBQAArgAAADDR38lqed8/lAck61x56j8AAAA/igAAAAAAAAABqgUAAK4AAADatm3btm3fPw5I1rnygOo/AAAAP4oAAAAAAAAAAasFAACuAAAAhpz77AJi3z+IiIiIiIjqPwAAAD+ZAAAAAAAAAAGsBQAArgAAADCCif5OVt8/iIiIiIiI6j8AAAA/mQAAAAAAAAABrQUAAK4AAADcZxcQm0rfPwDJOlcekOo/AAAAP6kAAAAAAAAAAa4FAACuAAAAMjMzMzMz3z8AyTpXHpDqPwAAAD+pAAAAAAAAAAGvBQAArgAAAN0YwUR/J98/9Emf9Emf6j8AAAA/uAAAAAAAAAABsAUAAK4AAACJ/k5WyxvfP/RJn/RJn+o/AAAAP7gAAAAAAAAAAbEFAACuAAAAiq/4iq/43j/mygOSda7qPwAAAD/IAAAAAAAAAAGyBQAArgAAAOB6FK5H4d4/2EtoL6G96j8AAAA/yAAAAAAAAAABswUAAK4AAACMYKK/k9XeP0UNf5ti1Oo/AAAAP9gAAAAAAAAAAbQFAACuAAAAjRFM9Hey3j++TTFq+NvqPwAAAD/YAAAAAAAAAAG1BQAArgAAADj32QXEpt4/sc6VByTr6j8AAAA/5wAAAAAAAAABtgUAAK4AAAA6qIM6qIPePx2QrHPlAes/AAAAP+cAAAAAAAAAAbcFAACuAAAAkHOfXUBs3j+JUcPfphjrPwAAAD/3AAAAAAAAAAG4BQAArgAAAOY+u4DYVN4/fNInfdIn6z8AAAA/9wAAAAAAAAABuQUAAK4AAAA9CtejcD3eP2HU8LcpRus/AAAAPwcBAAAAAAAAAboFAACuAAAAk9Xyxggm3j9UVVVVVVXrPwAAAD8HAQAAAAAAAAG7BQAArgAAAD67gNhUGt4/R9a58oBk6z8AAAA/JgEAAAAAAAABvAUAAK4AAADpoA7qoA7eP8AWbMEWbOs/AAAAPyYBAAAAAAAAAb0FAACuAAAAlYac++wC3j8s2IIt2ILrPwAAAD8mAQAAAAAAAAG+BQAArgAAAOtRuB6F690/pRg1/G2K6z8AAAA/JgEAAAAAAAABvwUAAK4AAADrUbgehevdPx9Z58oDkus/AAAAPzUBAAAAAAAAAcAFAACuAAAA61G4HoXr3T8R2ktoL6HrPwAAAD9FAQAAAAAAAAHBBQAArgAAAJY3RjDR390/EdpLaC+h6z8AAAA/RQEAAAAAAAABwgUAAK4AAACWN0Yw0d/dP4sa/jbFqOs/AAAAP1UBAAAAAAAAAcMFAACuAAAAQR3UQR3U3T+LGv42xajrPwAAAD9VAQAAAAAAAAHEBQAArgAAAEEd1EEd1N0/BVuwBVuw6z8AAAA/owEAAAAAAAABxQUAAK4AAABBHdRBHdTdP36bYtTwt+s/AAAAP7IBAAAAAAAAAcYFAACuAAAAljdGMNHf3T9+m2LU8LfrPwAAAD8QAgAAAAAAAAHHBQAArgAAAOtRuB6F690/fpti1PC36z8AAAA/IAIAAAAAAAAByAUAAK4AAACZmZmZmZndP+iTPumTPus/AAAAPwAAAAAAAAAAAckFAACuAAAARH8nq+WN3T/okz7pkz7rPwAAAD8fAAAAAAAAAAHKBQAArgAAAJmZmZmZmd0/6JM+6ZM+6z8AAAA/rAAAAAAAAAABywUAAK4AAADuswuITaXdP+iTPumTPus/AAAAP6wAAAAAAAAAAcwFAACuAAAAQ859dgGx3T9vU4wa/jbrPwAAAD+7AAAAAAAAAAHNBQAArgAAAOwCYlNpyN0/b1OMGv426z8AAAA/uwAAAAAAAAABzgUAAK4AAADrUbgehevdP29TjBr+Nus/AAAAP8sAAAAAAAAAAc8FAACuAAAAlYac++wC3j9vU4wa/jbrPwAAAD/LAAAAAAAAAAHQBQAArgAAAOjvZLW8Md4/b1OMGv426z8AAAA/2wAAAAAAAAAB0QUAAK4AAADljRFM9HfeP/US2ktoL+s/AAAAP9sAAAAAAAAAAdIFAACuAAAAN0Yw0d/J3j980id90ifrPwAAAD/qAAAAAAAAAAHTBQAArgAAADTk3GcXEN8/ApJ1rjwg6z8AAAA/6gAAAAAAAAAB1AUAAK4AAAAwgon+TlbfPwKSda48IOs/AAAAP/oAAAAAAAAAAdUFAACuAAAAgjqogzqo3z+JUcPfphjrPwAAAD/6AAAAAAAAAAHWBQAArgAAAIDYVBpy7t8/EBERERER6z8AAAA/CQEAAAAAAAAB1wUAAK4AAABpyLnPLiDgPxAREREREes/AAAAPwkBAAAAAAAAAdgFAACuAAAAPQrXo3A94D+W0F5CewnrPwAAAD8JAQAAAAAAAAHZBQAArgAAAJFzn11AbOA/HZCsc+UB6z8AAAA/CQEAAAAAAAAB2gUAAK4AAABjBBP9nazgPx2QrHPlAes/AAAAPxkBAAAAAAAAAdsFAACuAAAANpWGnPvs4D+kT/qkT/rqPwAAAD8ZAQAAAAAAAAHcBQAArgAAADMzMzMzM+E/pE/6pE/66j8AAAA/KAEAAAAAAAAB3QUAAK4AAACF61G4HoXhP6RP+qRP+uo/AAAAPygBAAAAAAAAAd4FAACuAAAAAbGpNOTc4T+kT/qkT/rqPwAAAD84AQAAAAAAAAHfBQAArgAAAP2drJY3RuI/pE/6pE/66j8AAAA/OAEAAAAAAAAB4AUAAK4AAAAimOjvZLXiP6RP+qRP+uo/AAAAP0gBAAAAAAAAAeEFAACuAAAASZIkSZIk4z+kT/qkT/rqPwAAAD9IAQAAAAAAAAHiBQAArgAAAJmZmZmZmeM/Kg9I1rny6j8AAAA/VwEAAAAAAAAB4wUAAK4AAABreWMEE/3jP7HOlQck6+o/AAAAP1cBAAAAAAAAAeQFAACuAAAA5Y0RTPR35D9FDX+bYtTqPwAAAD9nAQAAAAAAAAHlBQAArgAAAOB6FK5H4eQ/2EtoL6G96j8AAAA/dgEAAAAAAAAB5gUAAK4AAAAIJvo7WS3lP2yKUcPfpuo/AAAAP3YBAAAAAAAAAecFAACuAAAAWt4YwUR/5T8AyTpXHpDqPwAAAD+GAQAAAAAAAAHoBQAArgAAAFQacu6zC+Y/NsWo4W9T6j8AAAA/lgEAAAAAAAAB6QUAAK4AAADSkHOfXUDmP8oDknWuPOo/AAAAP5YBAAAAAAAAAeoFAACuAAAA++wCYlNp5j/kAck6Vx7qPwAAAD+lAQAAAAAAAAHrBQAArgAAACRJkiRJkuY/hr9NMWr46T8AAAA/pQEAAAAAAAAB7AUAAK4AAABNpSHnPrvmPxr+NsWo4ek/AAAAP7UBAAAAAAAAAe0FAACuAAAAS/R3slre5j+tPCBZ58rpPwAAAD/FAQAAAAAAAAHuBQAArgAAACA2lYac++Y/QXsJ7SW06T8AAAA/xQEAAAAAAAAB7wUAAK4AAAAehetRuB7nP076pE/6pOk/AAAAP8UBAAAAAAAAAfAFAACuAAAAHdRBHdRB5z/iOI7jOI7pPwAAAD/UAQAAAAAAAAHxBQAArgAAAJz77AJiU+c/8LcpRg1/6T8AAAA/1AEAAAAAAAAB8gUAAK4AAABGMNHfyWrnP3Z3d3d3d+k/AAAAP+QBAAAAAAAAAfMFAACuAAAAGnLuswuI5z/9NsWo4W/pPwAAAD/kAQAAAAAAAAH0BQAArgAAAMOm0pBzn+c/hPYS2kto6T8AAAA/8wEAAAAAAAAB9QUAAK4AAAAYwUR/J6vnP4T2EtpLaOk/AAAAP/MBAAAAAAAAAfYFAACuAAAAbdu2bdu25z8KtmALtmDpPwAAAD8DAgAAAAAAAAH3BQAArgAAAO0CYlNpyOc/CrZgC7Zg6T8AAAA/IgIAAAAAAAAB+AUAAK4AAABsKg0599nnPwq2YAu2YOk/AAAAPyICAAAAAAAAAfkFAACuAAAAFV/xFV/x5z8KtmALtmDpPwAAAD8iAgAAAAAAAAH6BQAArgAAAJWGnPvsAug/CrZgC7Zg6T8AAAA/IgIAAAAAAAAB+wUAAK4AAAC/k9XyxgjoPwq2YAu2YOk/AAAAPzICAAAAAAAAAfwFAACuAAAAFK5H4XoU6D8KtmALtmDpPwAAAD8yAgAAAAAAAAH9BQAArgAAAD+7gNhUGug/CrZgC7Zg6T8AAAA/QgIAAAAAAAAB/gUAAK4AAABpyLnPLiDoPwq2YAu2YOk/AAAAP1ECAAAAAAAAAf8FAACuAAAAk9Xyxggm6D8KtmALtmDpPwAAAD9wAgAAAAAAAAEABgAArgAAAL3iK77iK+g/CrZgC7Zg6T8AAAA/vwIAAAAAAAABAQYAAK4AAADo72S1vDHoPwq2YAu2YOk/AAAAP84CAAAAAAAAAQIGAACuAAAA6O9ktbwx6D+Rda48IFnpPwAAAD/eAgAAAAAAAAEDBgAArgAAABL9nayWN+g/kXWuPCBZ6T8AAAA/7QIAAAAAAAABBAYAAK4AAAA9CtejcD3oP5F1rjwgWek/AAAAP+0CAAAAAAAAAQUGAACuAAAARX8nq+WN5z+PrHPlAcnoPwAAAD8AAAAAAAAAAAEGBgAArgAAABpy7rMLiOc/j6xz5QHJ6D8AAAA/pQAAAAAAAAABBwYAAK4AAADwZLW8MYLnP4+sc+UByeg/AAAAPwMBAAAAAAAAAQgGAACuAAAAxVd8xVd85z+PrHPlAcnoPwAAAD8SAQAAAAAAAAEJBgAArgAAAMVXfMVXfOc/CO0ltJfQ6D8AAAA/IgEAAAAAAAABCgYAAK4AAACbSkPOfXbnPwjtJbSX0Og/AAAAPyIBAAAAAAAAAQsGAACuAAAAcD0K16Nw5z8I7SW0l9DoPwAAAD8xAQAAAAAAAAEMBgAArgAAAEYw0d/Jauc/gS3Ygi3Y6D8AAAA/UQEAAAAAAAABDQYAAK4AAAAbI5jo72TnP4Et2IIt2Og/AAAAP3ABAAAAAAAAAQ4GAACuAAAA8RVf8RVf5z/7bYpRw9/oPwAAAD+PAQAAAAAAAAEPBgAArgAAAMYIJvo7Wec/+22KUcPf6D8AAAA/jwEAAAAAAAABEAYAAK4AAABy7rMLiE3nP3SuPCBZ5+g/AAAAP58BAAAAAAAAAREGAACuAAAASOF6FK5H5z9nL6G9hPboPwAAAD+fAQAAAAAAAAESBgAArgAAAPPGCCb6O+c/4W9TjBr+6D8AAAA/rgEAAAAAAAABEwYAAK4AAABzn11AbCrnP9PwtylGDek/AAAAP74BAAAAAAAAARQGAACuAAAAIDaVhpz75j+e9Emf9EnpPwAAAD++AQAAAAAAAAEVBgAArgAAACHnPruA2OY/hPYS2kto6T8AAAA/zgEAAAAAAAABFgYAAK4AAAAjmOjvZLXmP+I4juM4juk/AAAAP84BAAAAAAAAARcGAACuAAAA+TtZLW+M5j9BewntJbTpPwAAAD/dAQAAAAAAAAEYBgAArgAAANHfyWp5Y+Y/oL2E9hLa6T8AAAA/3QEAAAAAAAABGQYAAK4AAACngzqogzrmP3hAss6VB+o/AAAAP+0BAAAAAAAAARoGAACuAAAAfyer5Y0R5j/Wgi3Ygi3qPwAAAD/tAQAAAAAAAAEbBgAArgAAAKrljRFM9OU/vIT2EtpL6j8AAAA//QEAAAAAAAABHAYAAK4AAADXo3A9CtflP6KGv00xauo/AAAAPwwCAAAAAAAAAR0GAACuAAAAV3zFV3zF5T+UByTrXHnqPwAAAD8MAgAAAAAAAAEeBgAArgAAAK1H4XoUruU/iIiIiIiI6j8AAAA/HAIAAAAAAAABHwYAAK4AAACEOqiDOqjlPwDJOlcekOo/AAAAPxwCAAAAAAAAASAGAACuAAAAWS1vjGCi5T96Ce0ltJfqPwAAAD8rAgAAAAAAAAEhBgAArgAAAC8gNpWGnOU/egntJbSX6j8AAAA/OwIAAAAAAAABIgYAAK4AAAAvIDaVhpzlP/RJn/RJn+o/AAAAP2gCAAAAAAAAASMGAACuAAAALyA2lYac5T9silHD36bqPwAAAD+mAgAAAAAAAAEkBgAArgAAAC8gNpWGnOU/5soDknWu6j8AAAA/tgIAAAAAAAABJQYAAK4AAABZLW+MYKLlP+bKA5J1ruo/AAAAP7YCAAAAAAAAASYGAACuAAAArUfhehSu5T/mygOSda7qPwAAAD/FAgAAAAAAAAEnBgAArgAAAAJiU2nIueU/2EtoL6G96j8AAAA/xQIAAAAAAAABKAYAAK4AAAAtb4xgor/lP9hLaC+hveo/AAAAP9UCAAAAAAAAASkGAACuAAAArJY3RjDR5T9SjBr+NsXqPwAAAD/VAgAAAAAAAAEqBgAArgAAACy+4iu+4uU/Uowa/jbF6j8AAAA/9AIAAAAAAAABKwYAAK4AAAB/J6vljRHmP8zMzMzMzOo/AAAAPwQDAAAAAAAAASwGAACuAAAA1EEd1EEd5j9FDX+bYtTqPwAAAD8EAwAAAAAAAAEtBgAArgAAAClcj8L1KOY/RQ1/m2LU6j8AAAA/BAMAAAAAAAABLgYAAK4AAAB+dgGxqTTmP0UNf5ti1Oo/AAAAPxQDAAAAAAAAAS8GAACuAAAA0pBzn11A5j9FDX+bYtTqPwAAAD8UAwAAAAAAAAEwBgAArgAAAFG4HoXrUeY/RQ1/m2LU6j8AAAA/IwMAAAAAAAABMQYAAK4AAACm0pBzn13mP0UNf5ti1Oo/AAAAPyMDAAAAAAAAATIGAACuAAAA++wCYlNp5j9FDX+bYtTqPwAAAD8zAwAAAAAAAAEzBgAArgAAAFAHdVAHdeY/RQ1/m2LU6j8AAAA/QgMAAAAAAAABNAYAAK4AAAB7FK5H4XrmP0UNf5ti1Oo/AAAAP0IDAAAAAAAAATUGAACuAAAAzy4gNpWG5j/MzMzMzMzqPwAAAD9CAwAAAAAAAAE2BgAArgAAAPk7WS1vjOY/zMzMzMzM6j8AAAA/UgMAAAAAAAABNwYAAK4AAAAkSZIkSZLmP8zMzMzMzOo/AAAAP2IDAAAAAAAAATgGAACuAAAATlbLGyOY5j/MzMzMzMzqPwAAAD9xAwAAAAAAAAE5BgAArgAAAE5WyxsjmOY/Uowa/jbF6j8AAAA/zwMAAAAAAAABOgYAAK4AAABKQ859dgGhPxc1/G2KUe0/AAAAPwAAAAAAAAAAATsGAACuAAAA8RVf8RVfoT8XNfxtilHtPwAAAD9dAAAAAAAAAAE8BgAArgAAAJjo72S1vKE/FzX8bYpR7T8AAAA/fQAAAAAAAAABPQYAAK4AAACY6O9ktbyhP570SZ/0Se0/AAAAP5wAAAAAAAAAAT4GAACuAAAAPruA2FQaoj+e9Emf9EntPwAAAD+sAAAAAAAAAAE/BgAArgAAAOWNEUz0d6I/nvRJn/RJ7T8AAAA/uwAAAAAAAAABQAYAAK4AAACNYKK/k9WiP570SZ/0Se0/AAAAP9oAAAAAAAAAAUEGAACuAAAAMzMzMzMzoz+e9Emf9EntPwAAAD/qAAAAAAAAAAFCBgAArgAAANoFxKbSkKM/nvRJn/RJ7T8AAAA/+gAAAAAAAAABQwYAAK4AAAAnq+WNEUykP570SZ/0Se0/AAAAPwkBAAAAAAAAAUQGAACuAAAAzn12AbGppD+e9Emf9EntPwAAAD8JAQAAAAAAAAFFBgAArgAAAHVQB3VQB6U/nvRJn/RJ7T8AAAA/GQEAAAAAAAABRgYAAK4AAABpyLnPLiCmP570SZ/0Se0/AAAAPykBAAAAAAAAAUcGAACuAAAABBP9nayWpz+e9Emf9EntPwAAAD8pAQAAAAAAAAFIBgAArgAAAFK4HoXrUag/nvRJn/RJ7T8AAAA/SAEAAAAAAAABSQYAAK4AAAAXEJtKQ86tPxc1/G2KUe0/AAAAP1cBAAAAAAAAAUoGAACuAAAAptKQc59dsD8XNfxtilHtPwAAAD9XAQAAAAAAAAFLBgAArgAAAEId1EEd1LE/FzX8bYpR7T8AAAA/ZwEAAAAAAAABTAYAAK4AAAAw0d/JanmzPxc1/G2KUe0/AAAAP2cBAAAAAAAAAU0GAACuAAAAHoXrUbgetT8XNfxtilHtPwAAAD93AQAAAAAAAAFOBgAArgAAALQLiE2lIbc/FzX8bYpR7T8AAAA/dwEAAAAAAAABTwYAAK4AAABIkiRJkiS5P570SZ/0Se0/AAAAP4YBAAAAAAAAAVAGAACuAAAAiq/4iq/4uj+e9Emf9EntPwAAAD+WAQAAAAAAAAFRBgAArgAAAMzMzMzMzLw/nvRJn/RJ7T8AAAA/lgEAAAAAAAABUgYAAK4AAABoFxCbSkO+P570SZ/0Se0/AAAAP5YBAAAAAAAAAVMGAACuAAAAAmJTaci5vz+e9Emf9EntPwAAAD+mAQAAAAAAAAFUBgAArgAAAFK4HoXrUcA/nvRJn/RJ7T8AAAA/tQEAAAAAAAABVQYAAK4AAACjv5PV8sbAP570SZ/0Se0/AAAAP7UBAAAAAAAAAVYGAACuAAAAoF1AbCoNwT8XNfxtilHtPwAAAD/FAQAAAAAAAAFXBgAArgAAAPPGCCb6O8E/FzX8bYpR7T8AAAA/xQEAAAAAAAABWAYAAK4AAABGMNHfyWrBPxc1/G2KUe0/AAAAP9QBAAAAAAAAAVkGAACuAAAAmpmZmZmZwT8XNfxtilHtPwAAAD/kAQAAAAAAAAFaBgAArgAAAEPOfXYBscE/FzX8bYpR7T8AAAA/5AEAAAAAAAABWwYAAK4AAABAbCoNOffBPxc1/G2KUe0/AAAAP+QBAAAAAAAAAVwGAACuAAAAPQrXo3A9wj+Rda48IFntPwAAAD/0AQAAAAAAAAFdBgAArgAAADqogzqog8I/kXWuPCBZ7T8AAAA/9AEAAAAAAAABXgYAAK4AAACLr/iKr/jCP5F1rjwgWe0/AAAAPwMCAAAAAAAAAV8GAACuAAAA27Zt27Ztwz8KtmALtmDtPwAAAD8DAgAAAAAAAAFgBgAArgAAANbyxggm+sM/CrZgC7Zg7T8AAAA/EwIAAAAAAAABYQYAAK4AAAAm+jtZLW/EPwq2YAu2YO0/AAAAPxMCAAAAAAAAAWIGAACuAAAAdJ9dQGwqxT8KtmALtmDtPwAAAD8jAgAAAAAAAAFjBgAArgAAAG7btm3btsU/CrZgC7Zg7T8AAAA/MgIAAAAAAAABZAYAAK4AAABoFxCbSkPGPwq2YAu2YO0/AAAAPzICAAAAAAAAAWUGAACuAAAAYlNpyLnPxj8KtmALtmDtPwAAAD8yAgAAAAAAAAFmBgAArgAAAAgm+jtZLcc/kXWuPCBZ7T8AAAA/QgIAAAAAAAABZwYAAK4AAACv+Iqv+IrHP5F1rjwgWe0/AAAAP1ECAAAAAAAAAWgGAACuAAAAAAAAAAAAyD8XNfxtilHtPwAAAD9RAgAAAAAAAAFpBgAArgAAAFRpyLnPLsg/FzX8bYpR7T8AAAA/UQIAAAAAAAABagYAAK4AAABRB3VQB3XIP570SZ/0Se0/AAAAP2ECAAAAAAAAAWsGAACuAAAApHA9CtejyD+e9Emf9EntPwAAAD9hAgAAAAAAAAFsBgAArgAAAE6lIec+u8g/nvRJn/RJ7T8AAAA/cQIAAAAAAAABbQYAAK4AAAD32QXEptLIP570SZ/0Se0/AAAAP3ECAAAAAAAAAW4GAACuAAAAS0POfXYByT+e9Emf9EntPwAAAD+AAgAAAAAAAAFvBgAArgAAAPR3slreGMk/nvRJn/RJ7T8AAAA/kAIAAAAAAAABcAYAAK4AAADxFV/xFV/JP570SZ/0Se0/AAAAP6ACAAAAAAAAAXEGAACuAAAAm0pDzn12yT8ltJfQXkLtPwAAAD+vAgAAAAAAAAFyBgAArgAAAO6zC4hNpck/JbSX0F5C7T8AAAA/rwIAAAAAAAABcwYAAK4AAACY6O9ktbzJPyW0l9BeQu0/AAAAP78CAAAAAAAAAXQGAACuAAAAlYac++wCyj8ltJfQXkLtPwAAAD+/AgAAAAAAAAF1BgAArgAAAD+7gNhUGso/q3PlAck67T8AAAA/vwIAAAAAAAABdgYAAK4AAADo72S1vDHKPzIzMzMzM+0/AAAAP94CAAAAAAAAAXcGAACuAAAAkiRJkiRJyj8yMzMzMzPtPwAAAD/eAgAAAAAAAAF4BgAArgAAADxZLW+MYMo/MjMzMzMz7T8AAAA/TgMAAAAAAAABeQYAAK4AAADljRFM9HfKPzIzMzMzM+0/AAAAP14DAAAAAAAAAXoGAACuAAAA5Y0RTPR3yj+58oBknSvtPwAAAD9tAwAAAAAAAAF7BgAArgAAAI/C9Shcj8o/ufKAZJ0r7T8AAAA/fQMAAAAAAAABfAYAAK4AAAA599kFxKbKP7nygGSdK+0/AAAAP5wDAAAAAAAAAX0GAACuAAAAOffZBcSmyj8/ss6VByTtPwAAAD+7AwAAAAAAAAF+BgAArgAAAOIrvuIrvso/xnEcx3Ec7T8AAAA/2wMAAAAAAAABfwYAAK4AAACMYKK/k9XKP8ZxHMdxHO0/AAAAP+oDAAAAAAAAAYAGAACuAAAAjGCiv5PVyj9NMWr42xTtPwAAAD/qAwAAAAAAAAGBBgAArgAAAIxgor+T1co/0/C3KUYN7T8AAAA/CgQAAAAAAAABggYAAK4AAAA2lYac++zKP1mwBVuwBe0/AAAAPwoEAAAAAAAAAYMGAACuAAAANpWGnPvsyj/gb1OMGv7sPwAAAD8ZBAAAAAAAAAGEBgAArgAAADaVhpz77Mo/Zy+hvYT27D8AAAA/OAQAAAAAAAABhQYAAK4AAADfyWp5YwTLP+3u7u7u7uw/AAAAP1gEAAAAAAAAAYYGAACuAAAA38lqeWMEyz90rjwgWefsPwAAAD9YBAAAAAAAAAGHBgAArgAAAN/JanljBMs/gS3Ygi3Y7D8AAAA/hwQAAAAAAAABiAYAAK4AAACGnPvsAmLLP7cpRg1/m+w/AAAAP5YEAAAAAAAAAYkGAACuAAAAMNHfyWp5yz/DqOFvU4zsPwAAAD+WBAAAAAAAAAGKBgAArgAAADDR38lqecs/0Sd90id97D8AAAA/lgQAAAAAAAABiwYAAK4AAAAw0d/JannLP9+mGDX8bew/AAAAP6YEAAAAAAAAAYwGAACuAAAAMNHfyWp5yz/rJbSX0F7sPwAAAD+mBAAAAAAAAAGNBgAArgAAANoFxKbSkMs/+aRP+qRP7D8AAAA/tQQAAAAAAAABjgYAAK4AAADaBcSm0pDLP39knSsPSOw/AAAAP7UEAAAAAAAAAY8GAACuAAAA2gXEptKQyz+N4ziO4zjsPwAAAD/FBAAAAAAAAAGQBgAArgAAANoFxKbSkMs/m2LU8Lcp7D8AAAA/xQQAAAAAAAABkQYAAK4AAADaBcSm0pDLPyEiIiIiIuw/AAAAP9UEAAAAAAAAAZIGAACuAAAA2gXEptKQyz8uob2E9hLsPwAAAD/kBAAAAAAAAAGTBgAArgAAANoFxKbSkMs/tWALtmAL7D8AAAA/JwUAAAAAAAABlAYAAK4AAADaBcSm0pDLPzsgWefKA+w/AAAAPzcFAAAAAAAAAZUGAACuAAAA2gXEptKQyz/C36YYNfzrPwAAAD83BQAAAAAAAAGWBgAArgAAANoFxKbSkMs/z15Cewnt6z8AAAA/RgUAAAAAAAABlwYAAK4AAADaBcSm0pDLP1YekKxz5es/AAAAP0YFAAAAAAAAAZgGAACuAAAA2gXEptKQyz/d3d3d3d3rPwAAAD9WBQAAAAAAAAGZBgAArgAAANoFxKbSkMs/Y50rD0jW6z8AAAA/ZQUAAAAAAAABmgYAAK4AAADaBcSm0pDLP+pceUCyzus/AAAAP4UFAAAAAAAAAZsGAACuAAAA2gXEptKQyz/32xSjhr/rPwAAAD+kBQAAAAAAAAGcBgAArgAAANoFxKbSkMs/fpti1PC36z8AAAA/tAUAAAAAAAABnQYAAK4AAADaBcSm0pDLPwVbsAVbsOs/AAAAP7QFAAAAAAAAAZ4GAACuAAAA2gXEptKQyz+LGv42xajrPwAAAD/DBQAAAAAAAAGfBgAArgAAANoFxKbSkMs/EdpLaC+h6z8AAAA/4gUAAAAAAAABoAYAAK4AAAAw0d/JannLPxHaS2gvoes/AAAAPyEGAAAAAAAAAaEGAACuAAAAhpz77AJiyz8R2ktoL6HrPwAAAD8hBgAAAAAAAAGiBgAArgAAANxnFxCbSss/ixr+NsWo6z8AAAA/IQYAAAAAAAABowYAAK4AAAAzMzMzMzPLP4sa/jbFqOs/AAAAPzEGAAAAAAAAAaQGAACuAAAAif5OVssbyz+LGv42xajrPwAAAD9ABgAAAAAAAAGlBgAArgAAADaVhpz77Mo/ixr+NsWo6z8AAAA/QAYAAAAAAAABpgYAAK4AAADiK77iK77KPwVbsAVbsOs/AAAAP1AGAAAAAAAAAacGAACuAAAAOffZBcSmyj8FW7AFW7DrPwAAAD9QBgAAAAAAAAGoBgAArgAAAOWNEUz0d8o/fpti1PC36z8AAAA/XwYAAAAAAAABqQYAAK4AAADo72S1vDHKP36bYtTwt+s/AAAAP18GAAAAAAAAAaoGAACuAAAA7rMLiE2lyT/32xSjhr/rPwAAAD9vBgAAAAAAAAGrBgAArgAAAEjhehSuR8k/99sUo4a/6z8AAAA/fwYAAAAAAAABrAYAAK4AAAD32QXEptLIP/fbFKOGv+s/AAAAP38GAAAAAAAAAa0GAACuAAAAVGnIuc8uyD9xHMdxHMfrPwAAAD9/BgAAAAAAAAGuBgAArgAAAK/4iq/4isc/6lx5QLLO6z8AAAA/jgYAAAAAAAABrwYAAK4AAAC1vDGCif7GP+pceUCyzus/AAAAP44GAAAAAAAAAbAGAACuAAAAu4DYVBpyxj9jnSsPSNbrPwAAAD+eBgAAAAAAAAGxBgAArgAAABcQm0pDzsU/Y50rD0jW6z8AAAA/rgYAAAAAAAABsgYAAK4AAAB3AbGpNOTEP93d3d3d3es/AAAAP70GAAAAAAAAAbMGAACuAAAAI5jo72S1xD/d3d3d3d3rPwAAAD+9BgAAAAAAAAG0BgAArgAAANAuIDaVhsQ/3d3d3d3d6z8AAAA/zQYAAAAAAAABtQYAAK4AAAAm+jtZLW/EP93d3d3d3es/AAAAP80GAAAAAAAAAbYGAACuAAAA05Bzn11AxD/d3d3d3d3rPwAAAD/cBgAAAAAAAAG3BgAArgAAAClcj8L1KMQ/3d3d3d3d6z8AAAA/7AYAAAAAAAABuAYAAK4AAADW8sYIJvrDP93d3d3d3es/AAAAP/wGAAAAAAAAAbkGAACuAAAAg4n+TlbLwz/d3d3d3d3rPwAAAD/8BgAAAAAAAAG6BgAArgAAANu2bdu2bcM/3d3d3d3d6z8AAAA/CwcAAAAAAAABuwYAAK4AAAA05NxnFxDDP93d3d3d3es/AAAAPwsHAAAAAAAAAbwGAACuAAAAOqiDOqiDwj/d3d3d3d3rPwAAAD8bBwAAAAAAAAG9BgAArgAAAOqgDuqgDsI/3d3d3d3d6z8AAAA/GwcAAAAAAAABvgYAAK4AAABDzn12AbHBP93d3d3d3es/AAAAPysHAAAAAAAAAb8GAACuAAAA88YIJvo7wT/d3d3d3d3rPwAAAD8rBwAAAAAAAAHABgAArgAAAEz0d7Ja3sA/3d3d3d3d6z8AAAA/OgcAAAAAAAABwQYAAK4AAABPVssbI5jAP93d3d3d3es/AAAAPzoHAAAAAAAAAcIGAACuAAAAUrgehetRwD/d3d3d3d3rPwAAAD9KBwAAAAAAAAHDBgAArgAAAP9OVssbI8A/3d3d3d3d6z8AAAA/SgcAAAAAAAABxAYAAK4AAAACYlNpyLm/P93d3d3d3es/AAAAP1kHAAAAAAAAAcUGAACuAAAAXI/C9Shcvz/d3d3d3d3rPwAAAD9ZBwAAAAAAAAHGBgAArgAAALS8MYKJ/r4/Y50rD0jW6z8AAAA/aQcAAAAAAAABxwYAAK4AAAC8gNhUGnK+P2OdKw9I1us/AAAAP2kHAAAAAAAAAcgGAACuAAAAaBcQm0pDvj9jnSsPSNbrPwAAAD95BwAAAAAAAAHJBgAArgAAAG7btm3btr0/Y50rD0jW6z8AAAA/eQcAAAAAAAABygYAAK4AAAB0n11AbCq9P2OdKw9I1us/AAAAP4gHAAAAAAAAAcsGAACuAAAAzMzMzMzMvD9jnSsPSNbrPwAAAD+IBwAAAAAAAAHMBgAArgAAANKQc59dQLw/Y50rD0jW6z8AAAA/mAcAAAAAAAABzQYAAK4AAADYVBpy7rO7P2OdKw9I1us/AAAAP5gHAAAAAAAAAc4GAACuAAAA3hjBRH8nuz9jnSsPSNbrPwAAAD+oBwAAAAAAAAHPBgAArgAAAOTcZxcQm7o/Y50rD0jW6z8AAAA/twcAAAAAAAAB0AYAAK4AAADwZLW8MYK5P+pceUCyzus/AAAAP8cHAAAAAAAAAdEGAACuAAAASJIkSZIkuT/qXHlAss7rPwAAAD/HBwAAAAAAAAHSBgAArgAAAKK/k9Xyxrg/cRzHcRzH6z8AAAA/1gcAAAAAAAAB0wYAAK4AAABOVssbI5i4P3Ecx3Ecx+s/AAAAP9YHAAAAAAAAAdQGAACuAAAAqIM6qIM6uD9xHMdxHMfrPwAAAD/WBwAAAAAAAAHVBgAArgAAAAKxqTTk3Lc/cRzHcRzH6z8AAAA/5gcAAAAAAAAB1gYAAK4AAABa3hjBRH+3P/fbFKOGv+s/AAAAP+YHAAAAAAAAAdcGAACuAAAACHVQB3VQtz/32xSjhr/rPwAAAD/2BwAAAAAAAAHYBgAArgAAAA4599kFxLY/fpti1PC36z8AAAA/9gcAAAAAAAAB2QYAAK4AAABmZmZmZma2P36bYtTwt+s/AAAAPwUIAAAAAAAAAdoGAACuAAAAFP2drJY3tj9+m2LU8LfrPwAAAD8FCAAAAAAAAAHbBgAArgAAABjBRH8nq7U/fpti1PC36z8AAAA/FQgAAAAAAAAB3AYAAK4AAAAehetRuB61P36bYtTwt+s/AAAAPxUIAAAAAAAAAd0GAACuAAAAeLJa3hjBtD9+m2LU8LfrPwAAAD8lCAAAAAAAAAHeBgAArgAAAH52AbGpNLQ/fpti1PC36z8AAAA/NAgAAAAAAAAB3wYAAK4AAACEOqiDOqizP36bYtTwt+s/AAAAPzQIAAAAAAAAAeAGAACuAAAA3GcXEJtKsz9+m2LU8LfrPwAAAD9ECAAAAAAAAAHhBgAArgAAADaVhpz77LI/fpti1PC36z8AAAA/RAgAAAAAAAAB4gYAAK4AAACQwvUoXI+yP36bYtTwt+s/AAAAP0QIAAAAAAAAAeMGAACuAAAA6O9ktbwxsj9+m2LU8LfrPwAAAD9TCAAAAAAAAAHkBgAArgAAAJSGnPvsArI/fpti1PC36z8AAAA/YwgAAAAAAAAB5QYAAK4AAABCHdRBHdSxP/fbFKOGv+s/AAAAP2MIAAAAAAAAAeYGAACuAAAAmkpDzn12sT/32xSjhr/rPwAAAD9zCAAAAAAAAAHnBgAArgAAAEjhehSuR7E/99sUo4a/6z8AAAA/cwgAAAAAAAAB6AYAAK4AAAD0d7Ja3hixP/fbFKOGv+s/AAAAP9AIAAAAAAAAAekGAACuAAAAZbW8MYKJrj/qXHlAss7rPwAAAD/QCAAAAAAAAAHqBgAArgAAABcQm0pDzq0/6lx5QLLO6z8AAAA/4AgAAAAAAAAB6wYAAK4AAADLanljBBOtP+pceUCyzus/AAAAP+AIAAAAAAAAAewGAACuAAAAe8VXfMVXrD/qXHlAss7rPwAAAD/wCAAAAAAAAAHtBgAArgAAANXyxggm+qs/6lx5QLLO6z8AAAA//wgAAAAAAAAB7gYAAK4AAAAtIDaVhpyrP+pceUCyzus/AAAAPw8JAAAAAAAAAe8GAACuAAAAh02lIec+qz/qXHlAss7rPwAAAD8fCQAAAAAAAAHwBgAArgAAAOF6FK5H4ao/cRzHcRzH6z8AAAA/LgkAAAAAAAAB8QYAAK4AAAA7qIM6qIOqP3Ecx3Ecx+s/AAAAP2gJAAAAAAAAAfIGAACuAAAAk9Xyxggmqj9xHMdxHMfrPwAAAD94CQAAAAAAAAHzBgAArgAAAO0CYlNpyKk/cRzHcRzH6z8AAAA/pwkAAAAAAAAB9AYAAK4AAABFMNHfyWqpP3Ecx3Ecx+s/AAAAP6cJAAAAAAAAAfUGAACuAAAAn11AbCoNqT9xHMdxHMfrPwAAAD+2CQAAAAAAAAH2BgAArgAAAPiKr/iKr6g/99sUo4a/6z8AAAA/1QkAAAAAAAAB9wYAAK4AAABSuB6F61GoP/fbFKOGv+s/AAAAP/UJAAAAAAAAAfgGAACuAAAAq+WNEUz0pz/32xSjhr/rPwAAAD/1CQAAAAAAAAH5BgAArgAAAAQT/Z2slqc/99sUo4a/6z8AAAA/BAoAAAAAAAAB+gYAAK4AAAAQm0pDzn2mP/fbFKOGv+s/AAAAPxQKAAAAAAAAAfsGAACuAAAAwvUoXI/CpT9xHMdxHMfrPwAAAD8UCgAAAAAAAAH8BgAArgAAABsjmOjvZKU/cRzHcRzH6z8AAAA/JAoAAAAAAAAB/QYAAK4AAAB1UAd1UAelP3Ecx3Ecx+s/AAAAPyQKAAAAAAAAAf4GAACuAAAAzn12AbGppD9xHMdxHMfrPwAAAD8zCgAAAAAAAAH/BgAArgAAACer5Y0RTKQ/cRzHcRzH6z8AAAA/oQoAAAAAAAABAAcAAK4AAACB2FQacu6jP3Ecx3Ecx+s/AAAAP6EKAAAAAAAAAQEHAACuAAAA2gXEptKQoz/qXHlAss7rPwAAAD8eCwAAAAAAAAECBwAArgAAANoFxKbSkKM/Y50rD0jW6z8AAAA/LQsAAAAAAAABAwcAAK4AAADaBcSm0pCjP93d3d3d3es/AAAAPy0LAAAAAAAAAQQHAACuAAAAMzMzMzMzoz/d3d3d3d3rPwAAAD89CwAAAAAAAAEFBwAArgAAADMzMzMzM6M/Vh6QrHPl6z8AAAA/TAsAAAAAAAABBgcAAK4AAAAzMzMzMzOjP89eQnsJ7es/AAAAP0wLAAAAAAAAAQcHAACuAAAAMzMzMzMzoz9Jn/RJn/TrPwAAAD9WCwAAAAAAAAEIBwAArgAAADMzMzMzM6M/wt+mGDX86z8AAAA/ZgsAAAAAAAABCQcAAK4AAACNYKK/k9WiPzsgWefKA+w/AAAAP3ULAAAAAAAAAQoHAACuAAAAjWCiv5PVoj+1YAu2YAvsPwAAAD+FCwAAAAAAAAELBwAArgAAAI1gor+T1aI/LqG9hPYS7D8AAAA/hQsAAAAAAAABDAcAAK4AAACNYKK/k9WiP6fhb1OMGuw/AAAAP6QLAAAAAAAAAQ0HAACuAAAAjWCiv5PVoj8hIiIiIiLsPwAAAD+0CwAAAAAAAAEOBwAArgAAAOWNEUz0d6I/jeM4juM47D8AAAA/tAsAAAAAAAABDwcAAK4AAADljRFM9HeiPwck61x5QOw/AAAAP7QLAAAAAAAAARAHAACuAAAA5Y0RTPR3oj9/ZJ0rD0jsPwAAAD/DCwAAAAAAAAERBwAArgAAAOWNEUz0d6I/c+UByTpX7D8AAAA/wwsAAAAAAAABEgcAAK4AAAA+u4DYVBqiP2VmZmZmZuw/AAAAP9MLAAAAAAAAARMHAACuAAAAmOjvZLW8oT9lZmZmZmbsPwAAAD/jCwAAAAAAAAEUBwAArgAAAJjo72S1vKE/36YYNfxt7D8AAAA/4wsAAAAAAAABFQcAAK4AAACY6O9ktbyhP9EnfdInfew/AAAAP/ILAAAAAAAAARYHAACuAAAAmOjvZLW8oT9LaC+hvYTsPwAAAD8SDAAAAAAAAAEXBwAArgAAAJjo72S1vKE/w6jhb1OM7D8AAAA/IQwAAAAAAAABGAcAAK4AAACY6O9ktbyhPz3pkz7pk+w/AAAAPyEMAAAAAAAAARkHAACuAAAAmOjvZLW8oT+3KUYNf5vsPwAAAD8xDAAAAAAAAAEaBwAArgAAAJjo72S1vKE/MGr42xSj7D8AAAA/QAwAAAAAAAABGwcAAK4AAADxFV/xFV+hPzBq+NsUo+w/AAAAP0AMAAAAAAAAARwHAACuAAAA8RVf8RVfoT8j61x5QLLsPwAAAD9QDAAAAAAAAAEdBwAArgAAAPEVX/EVX6E/nCsPSNa57D8AAAA/YAwAAAAAAAABHgcAAK4AAADxFV/xFV+hPxVswRZswew/AAAAP2AMAAAAAAAAAR8HAACuAAAA8RVf8RVfoT+PrHPlAcnsPwAAAD9vDAAAAAAAAAEgBwAArgAAAPEVX/EVX6E/CO0ltJfQ7D8AAAA/rgwAAAAAAAABIQcAAK4AAADxFV/xFV+hP3SuPCBZ5+w/AAAAP80MAAAAAAAAASIHAACuAAAA8RVf8RVfoT9nL6G9hPbsPwAAAD/NDAAAAAAAAAEjBwAArgAAAEpDzn12AaE/4G9TjBr+7D8AAAA/3QwAAAAAAAABJAcAAK4AAABKQ859dgGhP1mwBVuwBe0/AAAAP90MAAAAAAAAASUHAACuAAAASkPOfXYBoT/T8LcpRg3tPwAAAD/dDAAAAAAAAAEmBwAArgAAAEpDzn12AaE/TTFq+NsU7T8AAAA//AwAAAAAAAABJwcAAK4AAABKQ859dgGhP8ZxHMdxHO0/AAAAP/wMAAAAAAAAASgHAACuAAAASkPOfXYBoT8/ss6VByTtPwAAAD/8DAAAAAAAAAEpBwAArgAAAKRwPQrXo6A/ufKAZJ0r7T8AAAA/DA0AAAAAAAABKgcAAK4AAABKQ859dgGhP7nygGSdK+0/AAAAP5UNAAAAAAAAASsHAACuAAAASkPOfXYBoT8/ss6VByTtPwAAAD+VDQAAAAAAAAEsBwAArgAAAPEVX/EVX6E/xnEcx3Ec7T8AAAA/pA0AAAAAAAABLQcAAK4AAADxFV/xFV+hP00xavjbFO0/AAAAP6QNAAAAAAAAAS4HAACuAAAA8RVf8RVfoT/T8LcpRg3tPwAAAD+0DQAAAAAAAAEvBwAArgAAAJjo72S1vKE/WbAFW7AF7T8AAAA/tA0AAAAAAAABMAcAAK4AAAA+u4DYVBqiP1mwBVuwBe0/AAAAP8QNAAAAAAAAATEHAACuAAAAPruA2FQaoj/gb1OMGv7sPwAAAD/TDQAAAAAAAAEyBwAArgAAAD67gNhUGqI/Zy+hvYT27D8AAAA/0w0AAAAAAAABMwcAAK4AAADIuc8uIDaFP2VmZmZmZuw/AAAAPwAAAAAAAAAAATQHAACuAAAAyLnPLiA2hT/fphg1/G3sPwAAAD8QAAAAAAAAAAE1BwAArgAAAGIEE/2drIY/36YYNfxt7D8AAAA/HwAAAAAAAAABNgcAAK4AAAAAT1bLGyOIP9+mGDX8bew/AAAAPy8AAAAAAAAAATcHAACuAAAAmpmZmZmZiT/fphg1/G3sPwAAAD8vAAAAAAAAAAE4BwAArgAAADTk3GcXEIs/36YYNfxt7D8AAAA/PgAAAAAAAAABOQcAAK4AAADQLiA2lYaMP9+mGDX8bew/AAAAPz4AAAAAAAAAAToHAACuAAAABsSm0pBzjz/fphg1/G3sPwAAAD9OAAAAAAAAAAE7BwAArgAAAJ6sljdGMJE/36YYNfxt7D8AAAA/XgAAAAAAAAABPAcAAK4AAADrUbgeheuRP9+mGDX8bew/AAAAP14AAAAAAAAAAT0HAACuAAAAOPfZBcSmkj/fphg1/G3sPwAAAD9tAAAAAAAAAAE+BwAArgAAANRBHdRBHZQ/V+fKA5J17D8AAAA/fQAAAAAAAAABPwcAAK4AAAAg5z67gNiUP1fnygOSdew/AAAAP30AAAAAAAAAAUAHAACuAAAAboxgor+TlT9X58oDknXsPwAAAD99AAAAAAAAAAFBBwAArgAAAL4xgon+TpY/V+fKA5J17D8AAAA/jQAAAAAAAAABQgcAAK4AAAAK16NwPQqXP9EnfdInfew/AAAAP5wAAAAAAAAAAUMHAACuAAAAWHzFV3zFlz/RJ33SJ33sPwAAAD+9AAAAAAAAAAFEBwAArgAAAKYh5z67gJg/0Sd90id97D8AAAA/zAAAAAAAAAABRQcAAK4AAADyxggm+juZP9EnfdInfew/AAAAP9wAAAAAAAAAAUYHAACuAAAAjhFM9Heymj/RJ33SJ33sPwAAAD/cAAAAAAAAAAFHBwAArgAAAChcj8L1KJw/0Sd90id97D8AAAA/7AAAAAAAAAABSAcAAK4AAAB2AbGpNOScP9EnfdInfew/AAAAP+wAAAAAAAAAAUkHAACuAAAAxKbSkHOfnT/RJ33SJ33sPwAAAD/7AAAAAAAAAAFKBwAArgAAABJM9HeyWp4/0Sd90id97D8AAAA/+wAAAAAAAAABSwcAAK4AAABg8RVf8RWfP9EnfdInfew/AAAAPwsBAAAAAAAAAUwHAACuAAAArJY3RjDRnz/RJ33SJ33sPwAAAD8bAQAAAAAAAAFNBwAArgAAAEpDzn12AaE/0Sd90id97D8AAAA/KgEAAAAAAAABTgcAAK4AAADxFV/xFV+hP9EnfdInfew/AAAAP0kBAAAAAAAAAU8HAACuAAAAmOjvZLW8oT/RJ33SJ33sPwAAAD9ZAQAAAAAAAAFQBwAArgAAAD67gNhUGqI/0Sd90id97D8AAAA/aQEAAAAAAAABUQcAAK4AAADljRFM9HeiP9EnfdInfew/AAAAP3gBAAAAAAAAAVIHAACuAAAAjWCiv5PVoj/RJ33SJ33sPwAAAD+YAQAAAAAAAAFTBwAArgAAADMzMzMzM6M/0Sd90id97D8AAAA/twEAAAAAAAABVAcAAK4AAADaBcSm0pCjP9EnfdInfew/AAAAP9YBAAAAAAAAAVUHAACuAAAAgdhUGnLuoz/RJ33SJ33sPwAAAD80AgAAAAAAAAFWBwAArgAAAEBsKg0595k/OyBZ58oD7D8AAAA/AAAAAAAAAAABVwcAAK4AAACOEUz0d7KaPzsgWefKA+w/AAAAPy8AAAAAAAAAAVgHAACuAAAAjhFM9Heymj+1YAu2YAvsPwAAAD8+AAAAAAAAAAFZBwAArgAAANq2bdu2bZs/LqG9hPYS7D8AAAA/TgAAAAAAAAABWgcAAK4AAAAoXI/C9SicPy6hvYT2Euw/AAAAP14AAAAAAAAAAVsHAACuAAAAKFyPwvUonD+n4W9TjBrsPwAAAD9tAAAAAAAAAAFcBwAArgAAAHYBsak05Jw/p+FvU4wa7D8AAAA/jAAAAAAAAAABXQcAAK4AAADEptKQc5+dPyEiIiIiIuw/AAAAP4wAAAAAAAAAAV4HAACuAAAAEkz0d7Janj+bYtTwtynsPwAAAD+cAAAAAAAAAAFfBwAArgAAABJM9HeyWp4/E6OGv00x7D8AAAA/rAAAAAAAAAABYAcAAK4AAAASTPR3slqeP43jOI7jOOw/AAAAP7sAAAAAAAAAAWEHAACuAAAAYPEVX/EVnz+N4ziO4zjsPwAAAD+7AAAAAAAAAAFiBwAArgAAAGDxFV/xFZ8/ByTrXHlA7D8AAAA/ywAAAAAAAAABYwcAAK4AAACsljdGMNGfPwck61x5QOw/AAAAP8sAAAAAAAAAAWQHAACuAAAA/Z2sljdGoD9/ZJ0rD0jsPwAAAD/bAAAAAAAAAAFlBwAArgAAAKRwPQrXo6A/+aRP+qRP7D8AAAA/2wAAAAAAAAABZgcAAK4AAABKQ859dgGhP3PlAck6V+w/AAAAP/oAAAAAAAAAAWcHAACuAAAA8RVf8RVfoT9z5QHJOlfsPwAAAD/6AAAAAAAAAAFoBwAArgAAAPEVX/EVX6E/6yW0l9Be7D8AAAA/+gAAAAAAAAABaQcAAK4AAACY6O9ktbyhP2VmZmZmZuw/AAAAPwkBAAAAAAAAAWoHAACuAAAAPruA2FQaoj/fphg1/G3sPwAAAD8ZAQAAAAAAAAFrBwAArgAAAOWNEUz0d6I/V+fKA5J17D8AAAA/GQEAAAAAAAABbAcAAK4AAACNYKK/k9WiP9EnfdInfew/AAAAPykBAAAAAAAAAW0HAACuAAAAMzMzMzMzoz9LaC+hvYTsPwAAAD84AQAAAAAAAAFuBwAArgAAANoFxKbSkKM/S2gvob2E7D8AAAA/SAEAAAAAAAABbwcAAK4AAADaBcSm0pCjPz3pkz7pk+w/AAAAP0gBAAAAAAAAAXAHAACuAAAAgdhUGnLuoz896ZM+6ZPsPwAAAD9YAQAAAAAAAAFxBwAArgAAAIHYVBpy7qM/tylGDX+b7D8AAAA/cwEAAAAAAAABcgcAAK4AAAAnq+WNEUykP7cpRg1/m+w/AAAAP4MBAAAAAAAAAXMHAACuAAAAzn12AbGppD+3KUYNf5vsPwAAAD+SAQAAAAAAAAF0BwAArgAAAM59dgGxqaQ/MGr42xSj7D8AAAA/ogEAAAAAAAABdQcAAK4AAADOfXYBsamkP6mqqqqqquw/AAAAP7IBAAAAAAAAAXYHAACuAAAAdVAHdVAHpT+pqqqqqqrsPwAAAD+yAQAAAAAAAAF3BwAArgAAABsjmOjvZKU/qaqqqqqq7D8AAAA/AAIAAAAAAAABeAcAAK4AAAAbI5jo72SlPyPrXHlAsuw/AAAAP20CAAAAAAAAAXkHAACuAAAAdVAHdVAHpT8j61x5QLLsPwAAAD9tAgAAAAAAAAF6BwAArgAAAM59dgGxqaQ/I+tceUCy7D8AAAA/fQIAAAAAAAABewcAAK4AAAAnq+WNEUykPyPrXHlAsuw/AAAAP30CAAAAAAAAAXwHAACuAAAAgdhUGnLuoz8j61x5QLLsPwAAAD+cAgAAAAAAAAF9BwAArgAAANoFxKbSkKM/I+tceUCy7D8AAAA/nAIAAAAAAAABfgcAAK4AAAAzMzMzMzOjPyPrXHlAsuw/AAAAP5wCAAAAAAAAAX8HAACuAAAAjWCiv5PVoj8j61x5QLLsPwAAAD+sAgAAAAAAAAGABwAArgAAAOWNEUz0d6I/I+tceUCy7D8AAAA/uwIAAAAAAAABgQcAAK4AAAA+u4DYVBqiP5wrD0jWuew/AAAAP8sCAAAAAAAAAYIHAACuAAAAmOjvZLW8oT+cKw9I1rnsPwAAAD/LAgAAAAAAAAGDBwAArgAAAPEVX/EVX6E/nCsPSNa57D8AAAA/ywIAAAAAAAABhAcAAK4AAABKQ859dgGhP5wrD0jWuew/AAAAP8sCAAAAAAAAAYUHAACuAAAApHA9CtejoD+cKw9I1rnsPwAAAD/bAgAAAAAAAAGGBwAArgAAAKyWN0Yw0Z8/nCsPSNa57D8AAAA/6gIAAAAAAAABhwcAAK4AAABg8RVf8RWfPxVswRZswew/AAAAP/oCAAAAAAAAAYgHAACuAAAAEkz0d7Janj+PrHPlAcnsPwAAAD/6AgAAAAAAAAGJBwAArgAAAHYBsak05Jw/j6xz5QHJ7D8AAAA/CQMAAAAAAAABigcAAK4AAACOEUz0d7KaPwjtJbSX0Ow/AAAAPxkDAAAAAAAAAYsHAACuAAAAboxgor+TlT90rjwgWefsPwAAAD8ZAwAAAAAAAAGMBwAArgAAAJ6sljdGMJE/Zy+hvYT27D8AAAA/KQMAAAAAAAABjQcAAK4AAAA05NxnFxCLP9PwtylGDe0/AAAAPykDAAAAAAAAAY4HAACuAAAAyLnPLiA2hT9NMWr42xTtPwAAAD84AwAAAAAAAAGPBwAArgAAALgehetRuH4/P7LOlQck7T8AAAA/OAMAAAAAAAABkAcAAK4AAABM9HeyWt54PzIzMzMzM+0/AAAAP0gDAAAAAAAAAZEHAACuAAAAGF/xFV/xdT8yMzMzMzPtPwAAAD9IAwAAAAAAAAGSBwAArgAAAKg05NxnF3A/q3PlAck67T8AAAA/WAMAAAAAAAABkwcAAK4AAADoPruA2FRqPyW0l9BeQu0/AAAAP2cDAAAAAAAAAZQHAACuAAAAqDTk3GcXcD8ltJfQXkLtPwAAAD8nBAAAAAAAAAGVBwAArgAAAODJanljBHM/JbSX0F5C7T8AAAA/NgQAAAAAAAABlgcAAK4AAAAYX/EVX/F1PyW0l9BeQu0/AAAAP0YEAAAAAAAAAZcHAACuAAAATPR3slreeD8ltJfQXkLtPwAAAD9VBAAAAAAAAAGYBwAArgAAAICJ/k5Wy3s/JbSX0F5C7T8AAAA/ZQQAAAAAAAABmQcAAK4AAABeQGwqDTmnP75NMWr42+4/AAAAPwAAAAAAAAAAAZoHAACuAAAABBP9nayWpz++TTFq+NvuPwAAAD99AAAAAAAAAAGbBwAArgAAAKvljRFM9Kc/vk0xavjb7j8AAAA/nAAAAAAAAAABnAcAAK4AAAD4iq/4iq+oP75NMWr42+4/AAAAP7wAAAAAAAAAAZ0HAACuAAAAn11AbCoNqT++TTFq+NvuPwAAAD/LAAAAAAAAAAGeBwAArgAAAJPV8sYIJqo/vk0xavjb7j8AAAA/ywAAAAAAAAABnwcAAK4AAACHTaUh5z6rP75NMWr42+4/AAAAP8sAAAAAAAAAAaAHAACuAAAAy2p5YwQTrT++TTFq+NvuPwAAAD/qAAAAAAAAAAGhBwAArgAAAKAO6qAO6rA/vk0xavjb7j8AAAA/+gAAAAAAAAABogcAAK4AAACK/k5WyxuzP0QNf5ti1O4/AAAAP/oAAAAAAAAAAaMHAACuAAAA0N/JanljtD9EDX+bYtTuPwAAAD/6AAAAAAAAAAGkBwAArgAAABjBRH8nq7U/zMzMzMzM7j8AAAA/CgEAAAAAAAABpQcAAK4AAAC6zy4gNpW2P8zMzMzMzO4/AAAAPwoBAAAAAAAAAaYHAACuAAAACHVQB3VQtz9SjBr+NsXuPwAAAD8ZAQAAAAAAAAGnBwAArgAAAKiDOqiDOrg/2EtoL6G97j8AAAA/GQEAAAAAAAABqAcAAK4AAACiv5PV8sa4P9hLaC+hve4/AAAAPykBAAAAAAAAAakHAACuAAAASJIkSZIkuT9gC7ZgC7buPwAAAD85AQAAAAAAAAGqBwAArgAAAELOfXYBsbk/YAu2YAu27j8AAAA/OQEAAAAAAAABqwcAAK4AAACWN0Yw0d+5P2ALtmALtu4/AAAAPzkBAAAAAAAAAawHAACuAAAAPgrXo3A9uj/mygOSda7uPwAAAD9IAQAAAAAAAAGtBwAArgAAAOTcZxcQm7o/5soDknWu7j8AAAA/SAEAAAAAAAABrgcAAK4AAACKr/iKr/i6P+bKA5J1ru4/AAAAP1gBAAAAAAAAAa8HAACuAAAA3hjBRH8nuz/mygOSda7uPwAAAD9YAQAAAAAAAAGwBwAArgAAADKCif5OVrs/5soDknWu7j8AAAA/ZwEAAAAAAAABsQcAAK4AAAAsvuIrvuK7P+bKA5J1ru4/AAAAP2cBAAAAAAAAAbIHAACuAAAA0pBzn11AvD/mygOSda7uPwAAAD93AQAAAAAAAAGzBwAArgAAACb6O1ktb7w/5soDknWu7j8AAAA/dwEAAAAAAAABtAcAAK4AAAB4YwQT/Z28P+bKA5J1ru4/AAAAP4cBAAAAAAAAAbUHAACuAAAAIDaVhpz7vD/mygOSda7uPwAAAD+HAQAAAAAAAAG2BwAArgAAAHSfXUBsKr0/bIpRw9+m7j8AAAA/lgEAAAAAAAABtwcAAK4AAADGCCb6O1m9P2yKUcPfpu4/AAAAP88BAAAAAAAAAbgHAACuAAAAxggm+jtZvT/0SZ/0SZ/uPwAAAD/JAgAAAAAAAAG5BwAArgAAAGnIuc8uIKY/cRzHcRzH7z8AAAA/AAAAAAAAAAABugcAAK4AAAAQm0pDzn2mP3Ecx3Ecx+8/AAAAP14AAAAAAAAAAbsHAACuAAAAt23btm3bpj9xHMdxHMfvPwAAAD9uAAAAAAAAAAG8BwAArgAAAKvljRFM9Kc/cRzHcRzH7z8AAAA/bgAAAAAAAAABvQcAAK4AAACfXUBsKg2pP3Ecx3Ecx+8/AAAAP30AAAAAAAAAAb4HAACuAAAAO6iDOqiDqj9xHMdxHMfvPwAAAD99AAAAAAAAAAG/BwAArgAAAHE9CtejcK0/cRzHcRzH7z8AAAA/jQAAAAAAAAABwAcAAK4AAACm0pBzn12wP+lceUCyzu8/AAAAP40AAAAAAAAAAcEHAACuAAAAkML1KFyPsj9jnSsPSNbvPwAAAD+dAAAAAAAAAAHCBwAArgAAAMobI5jo77Q/3d3d3d3d7z8AAAA/nQAAAAAAAAABwwcAAK4AAABgor+T1fK2P93d3d3d3e8/AAAAP6wAAAAAAAAAAcQHAACuAAAATlbLGyOYuD/d3d3d3d3vPwAAAD+sAAAAAAAAAAHFBwAArgAAAJBzn11AbLo/3d3d3d3d7z8AAAA/vAAAAAAAAAABxgcAAK4AAAAsvuIrvuK7P93d3d3d3e8/AAAAP7wAAAAAAAAAAccHAACuAAAAxggm+jtZvT/d3d3d3d3vPwAAAD/LAAAAAAAAAAHIBwAArgAAAA7qoA7qoL4/3d3d3d3d7z8AAAA/6wAAAAAAAAAByQcAAK4AAABVGnLuswvAP2OdKw9I1u8/AAAAP+sAAAAAAAAAAcoHAACuAAAA/05WyxsjwD9jnSsPSNbvPwAAAD/rAAAAAAAAAAHLBwAArgAAAKmDOqiDOsA/Y50rD0jW7z8AAAA/6wAAAAAAAAABzAcAAK4AAABVGnLuswvAP2OdKw9I1u8/AAAAP9sBAAAAAAAACw==</ink>
</athena>
</file>

<file path=customXml/item32.xml><?xml version="1.0" encoding="utf-8"?>
<athena xmlns="http://schemas.microsoft.com/edu/athena" version="0.1.3209.0">
  <media streamable="true" recordStart="200605" recordEnd="344884" recordLength="345001"/>
</athena>
</file>

<file path=customXml/item33.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QAAAAVAAAABwMAAAAAAQAAACAAAAAECUlua0F0b21WMQIAAAAJBAAAAAkFAAAACQYAAAAJBwAAAAkIAAAACQkAAAAJCgAAAAkLAAAACQwAAAAJDQAAAAkOAAAACQ8AAAAJEAAAAAkRAAAACRIAAAAJEwAAAAkUAAAACRUAAAAJFgAAAAkXAAAADQwFBAAAAAtQZW5TdHJva2VWMQQAAAAKQXR0cmlidXRlcwVUcmFjZQlTdGFydFRpbWUEVHlwZQQEAAQPUGVuQXR0cmlidXRlc1YxAgAAAApJbmtUcmFjZVYxAgAAABAMQWN0aW9uVHlwZVYxAgAAAAIAAAAJGAAAAAkZAAAAEQsAAAAAAAAF5v///wxBY3Rpb25UeXBlVjEBAAAAB3ZhbHVlX18ACAIAAAAAAAAAAQUAAAAEAAAACRsAAAAJHAAAAG8eAAAAAAAAAeP////m////AAAAAAEGAAAABAAAAAkeAAAACR8AAAB1IQAAAAAAAAHg////5v///wAAAAABBwAAAAQAAAAJIQAAAAkiAAAAK4kAAAAAAAAB3f///+b///8AAAAAAQgAAAAEAAAACSQAAAAJJQAAAACQAAAAAAAAAdr////m////AAAAAAEJAAAABAAAAAknAAAACSgAAABBlAAAAAAAAAHX////5v///wAAAAABCgAAAAQAAAAJKgAAAAkrAAAAAJcAAAAAAAAB1P///+b///8AAAAAAQsAAAAEAAAACS0AAAAJLgAAALeZAAAAAAAAAdH////m////AAAAAAEMAAAABAAAAAkwAAAACTEAAADKmwAAAAAAAAHO////5v///wAAAAABDQAAAAQAAAAJMwAAAAk0AAAAA54AAAAAAAABy////+b///8AAAAAAQ4AAAAEAAAACTYAAAAJNwAAACWuAAAAAAAAAcj////m////AAAAAAEPAAAABAAAAAk5AAAACToAAAAktQAAAAAAAAHF////5v///wAAAAABEAAAAAQAAAAJPAAAAAk9AAAAisIAAAAAAAABwv///+b///8AAAAAAREAAAAEAAAACT8AAAAJQAAAAITmAAAAAAAAAb/////m////AAAAAAESAAAABAAAAAlCAAAACUMAAAA++AAAAAAAAAG8////5v///wAAAAABEwAAAAQAAAAJRQAAAAlGAAAA27YBAAAAAAABuf///+b///8AAAAAARQAAAAEAAAACUgAAAAJSQAAAIC/AQAAAAAAAbb////m////AAAAAAEVAAAABAAAAAlLAAAACUwAAABcxAEAAAAAAAGz////5v///wAAAAABFgAAAAQAAAAJTgAAAAlPAAAARtcBAAAAAAABsP///+b///8AAAAABRcAAAANQ2xlYXJDYW52YXNWMQIAAAAJU3RhcnRUaW1lBFR5cGUABBAMQWN0aW9uVHlwZVYxAgAAAAIAAACXMwIAAAAAAAGv////5v///wAAAAAFGAAAAA9QZW5BdHRyaWJ1dGVzVjEKAAAAB19jb2xvckEHX2NvbG9yUgdfY29sb3JHB19jb2xvckIKRml0VG9DdXJ2ZQZIZWlnaHQOSWdub3JlUHJlc3N1cmUNSXNIaWdobGlnaHRlcgVTaGFwZQVXaWR0aAAAAAAAAAAABAACAgICAQYBAQxCcnVzaFNoYXBlVjECAAAABgIAAAD/ALDwAAAAAAAAACJAAAAFrv///wxCcnVzaFNoYXBlVjEBAAAAB3ZhbHVlX18ACAIAAAABAAAAAAAAAAAAIkAFGQAAAApJbmtUcmFjZVYxAwAAAA1MaXN0YDErX2l0ZW1zDExpc3RgMStfc2l6ZQ9MaXN0YDErX3ZlcnNpb24EAAAYU2hhcmVkLklua2luZy5JbmtQb2ludFtdAgAAAAgIAgAAAAlTAAAABgEAAAYBAAABGwAAABgAAAD/ALDwAAAAAAAAACJAAAABrP///67///8BAAAAAAAAAAAAIkABHAAAABkAAAAJVQAAAB4AAAAeAAAAAR4AAAAYAAAA/wCw8AAAAAAAAAAiQAAAAar///+u////AQAAAAAAAAAAACJAAR8AAAAZAAAACVcAAAAXAAAAFwAAAAEhAAAAGAAAAP8AsPAAAAAAAAAAIkAAAAGo////rv///wEAAAAAAAAAAAAiQAEiAAAAGQAAAAlZAAAAQQAAAEEAAAABJAAAABgAAAD/ALDwAAAAAAAAACJAAAABpv///67///8BAAAAAAAAAAAAIkABJQAAABkAAAAJWwAAACMAAAAjAAAAAScAAAAYAAAA/wCw8AAAAAAAAAAiQAAAAaT///+u////AQAAAAAAAAAAACJAASgAAAAZAAAACV0AAAAdAAAAHQAAAAEqAAAAGAAAAP8AsPAAAAAAAAAAIkAAAAGi////rv///wEAAAAAAAAAAAAiQAErAAAAGQAAAAlfAAAAGwAAABsAAAABLQAAABgAAAD/ALDwAAAAAAAAACJAAAABoP///67///8BAAAAAAAAAAAAIkABLgAAABkAAAAJYQAAABEAAAARAAAAATAAAAAYAAAA/wCw8AAAAAAAAAAiQAAAAZ7///+u////AQAAAAAAAAAAACJAATEAAAAZAAAACWMAAAAXAAAAFwAAAAEzAAAAGAAAAP8AsPAAAAAAAAAAIkAAAAGc////rv///wEAAAAAAAAAAAAiQAE0AAAAGQAAAAllAAAAHAAAABwAAAABNgAAABgAAAD/ALDwAAAAAAAAACJAAAABmv///67///8BAAAAAAAAAAAAIkABNwAAABkAAAAJZwAAACMAAAAjAAAAATkAAAAYAAAA/wCw8AAAAAAAAAAiQAAAAZj///+u////AQAAAAAAAAAAACJAAToAAAAZAAAACWkAAAAeAAAAHgAAAAE8AAAAGAAAAP8AsPAAAAAAAAAAIkAAAAGW////rv///wEAAAAAAAAAAAAiQAE9AAAAGQAAAAlrAAAAFwAAABcAAAABPwAAABgAAAD/ALDwAAAAAAAAACJAAAABlP///67///8BAAAAAAAAAAAAIkABQAAAABkAAAAJbQAAAEoAAABKAAAAAUIAAAAYAAAA/wCw8AAAAAAAAAAiQAAAAZL///+u////AQAAAAAAAAAAACJAAUMAAAAZAAAACW8AAABlAAAAZQAAAAFFAAAAGAAAAP8AsPAAAAAAAAAAIkAAAAGQ////rv///wEAAAAAAAAAAAAiQAFGAAAAGQAAAAlxAAAAXwAAAF8AAAABSAAAABgAAAD/ALDwAAAAAAAAACJAAAABjv///67///8BAAAAAAAAAAAAIkABSQAAABkAAAAJcwAAABUAAAAVAAAAAUsAAAAYAAAA/wCw8AAAAAAAAAAiQAAAAYz///+u////AQAAAAAAAAAAACJAAUwAAAAZAAAACXUAAAArAAAAKwAAAAFOAAAAGAAAAP8AsPAAAAAAAAAAIkAAAAGK////rv///wEAAAAAAAAAAAAiQAFPAAAAGQAAAAl3AAAARwAAAEcAAAAHUwAAAAABAAAAAAIAAAQKSW5rUG9pbnRWMQI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36B1UAAAAAAQAAACAAAAAECklua1BvaW50VjECAAAACX4BAAAJfwEAAAmAAQAACYEBAAAJggEAAAmDAQAACYQBAAAJhQEAAAmGAQAACYcBAAAJiAEAAAmJAQAACYoBAAAJiwEAAAmMAQAACY0BAAAJjgEAAAmPAQAACZABAAAJkQEAAAmSAQAACZMBAAAJlAEAAAmVAQAACZYBAAAJlwEAAAmYAQAACZkBAAAJmgEAAAmbAQAADQIHVwAAAAABAAAAIAAAAAQKSW5rUG9pbnRWMQIAAAAJnAEAAAmdAQAACZ4BAAAJnwEAAAmgAQAACaEBAAAJogEAAAmjAQAACaQBAAAJpQEAAAmmAQAACacBAAAJqAEAAAmpAQAACaoBAAAJqwEAAAmsAQAACa0BAAAJrgEAAAmvAQAACbABAAAJsQEAAAmyAQAADQkHWQAAAAABAAAAgAAAAAQKSW5rUG9pbnRWMQIA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DT8HWwAAAAABAAAAQAAAAAQKSW5rUG9pbnRWMQIAAAAJ9AEAAAn1AQAACfYBAAAJ9wEAAAn4AQAACfkBAAAJ+gEAAAn7AQAACfwBAAAJ/QEAAAn+AQAACf8BAAAJAAIAAAkBAgAACQICAAAJAwIAAAkEAgAACQUCAAAJBgIAAAkHAgAACQgCAAAJCQIAAAkKAgAACQsCAAAJDAIAAAkNAgAACQ4CAAAJDwIAAAkQAgAACRECAAAJEgIAAAkTAgAACRQCAAAJFQIAAAkWAgAADR0HXQAAAAABAAAAIAAAAAQKSW5rUG9pbnRWMQIAAAAJFwIAAAkYAgAACRkCAAAJGgIAAAkbAgAACRwCAAAJHQIAAAkeAgAACR8CAAAJIAIAAAkhAgAACSICAAAJIwIAAAkkAgAACSUCAAAJJgIAAAknAgAACSgCAAAJKQIAAAkqAgAACSsCAAAJLAIAAAktAgAACS4CAAAJLwIAAAkwAgAACTECAAAJMgIAAAkzAgAADQMHXwAAAAABAAAAIAAAAAQKSW5rUG9pbnRWMQIAAAAJNAIAAAk1AgAACTYCAAAJNwIAAAk4AgAACTkCAAAJOgIAAAk7AgAACTwCAAAJPQIAAAk+AgAACT8CAAAJQAIAAAlBAgAACUICAAAJQwIAAAlEAgAACUUCAAAJRgIAAAlHAgAACUgCAAAJSQIAAAlKAgAACUsCAAAJTAIAAAlNAgAACU4CAAANBQdhAAAAAAEAAAAgAAAABApJbmtQb2ludFYxAgAAAAlPAgAACVACAAAJUQIAAAlSAgAACVMCAAAJVAIAAAlVAgAACVYCAAAJVwIAAAlYAgAACVkCAAAJWgIAAAlbAgAACVwCAAAJXQIAAAleAgAACV8CAAANDwdjAAAAAAEAAAAgAAAABApJbmtQb2ludFYxAgAAAAlgAgAACWECAAAJYgIAAAljAgAACWQCAAAJZQIAAAlmAgAACWcCAAAJaAIAAAlpAgAACWoCAAAJawIAAAlsAgAACW0CAAAJbgIAAAlvAgAACXACAAAJcQIAAAlyAgAACXMCAAAJdAIAAAl1AgAACXYCAAANCQdlAAAAAAEAAAAgAAAABApJbmtQb2ludFYxAgAAAAl3AgAACXgCAAAJeQIAAAl6AgAACXsCAAAJfAIAAAl9AgAACX4CAAAJfwIAAAmAAgAACYECAAAJggIAAAmDAgAACYQCAAAJhQIAAAmGAgAACYcCAAAJiAIAAAmJAgAACYoCAAAJiwIAAAmMAgAACY0CAAAJjgIAAAmPAgAACZACAAAJkQIAAAmSAgAADQQHZwAAAAABAAAAQAAAAAQKSW5rUG9pbnRWMQIAAAAJkwIAAAmUAgAACZUCAAAJlgIAAAmXAgAACZgCAAAJmQIAAAmaAgAACZsCAAAJnAIAAAmdAgAACZ4CAAAJnwIAAAmgAgAACaECAAAJogIAAAmjAgAACaQCAAAJpQIAAAmmAgAACacCAAAJqAIAAAmpAgAACaoCAAAJqwIAAAmsAgAACa0CAAAJrgIAAAmvAgAACbACAAAJsQIAAAmyAgAACbMCAAAJtAIAAAm1AgAADR0HaQAAAAABAAAAIAAAAAQKSW5rUG9pbnRWMQIAAAAJtgIAAAm3AgAACbgCAAAJuQIAAAm6AgAACbsCAAAJvAIAAAm9AgAACb4CAAAJvwIAAAnAAgAACcECAAAJwgIAAAnDAgAACcQCAAAJxQIAAAnGAgAACccCAAAJyAIAAAnJAgAACcoCAAAJywIAAAnMAgAACc0CAAAJzgIAAAnPAgAACdACAAAJ0QIAAAnSAgAACdMCAAANAgdrAAAAAAEAAAAgAAAABApJbmtQb2ludFYxAgAAAAnUAgAACdUCAAAJ1gIAAAnXAgAACdgCAAAJ2QIAAAnaAgAACdsCAAAJ3AIAAAndAgAACd4CAAAJ3wIAAAngAgAACeECAAAJ4gIAAAnjAgAACeQCAAAJ5QIAAAnmAgAACecCAAAJ6AIAAAnpAgAACeoCAAANCQdtAAAAAAEAAACAAAAABApJbmtQb2ludFYxAgA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NNgdvAAAAAAEAAACAAAAABApJbmtQb2ludFYxAgA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NGwdxAAAAAAEAAACAAAAABApJbmtQb2ludFYxAgAAAAmaAwAACZsDAAAJnAMAAAmdAwAACZ4DAAAJnwMAAAmgAwAACaEDAAAJogMAAAmjAwAACaQDAAAJpQMAAAmmAwAACacDAAAJqAMAAAmpAwAACaoDAAAJqwMAAAmsAwAACa0DAAAJrgMAAAmvAwAACbADAAAJsQMAAAmyAwAACbMDAAAJtAMAAAm1AwAACbYDAAAJtwMAAAm4AwAACbkDAAAJugM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NIQdzAAAAAAEAAAAgAAAABApJbmtQb2ludFYxAgAAAAn5AwAACfoDAAAJ+wMAAAn8AwAACf0DAAAJ/gMAAAn/AwAACQAEAAAJAQQAAAkCBAAACQMEAAAJBAQAAAkFBAAACQYEAAAJBwQAAAkIBAAACQkEAAAJCgQAAAkLBAAACQwEAAAJDQQAAA0LB3UAAAAAAQAAAEAAAAAECklua1BvaW50VjECA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NFQd3AAAAAAEAAACAAAAABApJbmtQb2ludFYxAgAAAAk5BAAACToEAAAJOwQAAAk8BAAACT0EAAAJPgQAAAk/BAAACUAEAAAJQQQAAAlCBAAACUMEAAAJRAQAAAlFBAAACUYEAAAJRwQAAAlIBAAACUkEAAAJSgQAAAlLBAAACUwEAAAJTQQAAAlOBAAACU8EAAAJUAQAAAlRBAAACVIEAAAJUwQAAAlUBAAACVUEAAAJVgQAAAlXBAAACVgEAAAJWQQAAAlaBAAACVsEAAAJXAQAAAldBAAACV4EAAAJXwQAAAlgBAAACWEEAAAJYgQAAAljBAAACWQEAAAJZQQAAAlmBAAACWcEAAAJaAQAAAlpBAAACWoEAAAJawQAAAlsBAAACW0EAAAJbgQAAAlvBAAACXAEAAAJcQQAAAlyBAAACXMEAAAJdAQAAAl1BAAACXYEAAAJdwQAAAl4BAAACXkEAAAJegQAAAl7BAAACXwEAAAJfQQAAAl+BAAACX8EAAANOQV4AAAACklua1BvaW50VjEEAAAAAVgBWQ5QcmVzc3VyZUZhY3RvcglUaW1lU3RhbXAAAAAABgYLEAIAAADA6230h0LSP3sJ7SW0l8A/AAAAPwAAAAAAAAAAAXkAAAB4AAAAvvafm45n0j97Ce0ltJfAPwAAAD9OAAAAAAAAAAF6AAAAeAAAAD38OO8RetI/ewntJbSXwD8AAAA/XgAAAAAAAAABewAAAHgAAAC8AdJClYzSP3sJ7SW0l8A/AAAAP14AAAAAAAAAAXwAAAB4AAAAugwE6pux0j97Ce0ltJfAPwAAAD9uAAAAAAAAAAF9AAAAeAAAADcdz+Ql6dI/ewntJbSXwD8AAAA/bgAAAAAAAAABfgAAAHgAAAC0LZrfryDTP3sJ7SW0l8A/AAAAP30AAAAAAAAAAX8AAAB4AAAAsEP+Lb1q0z97Ce0ltJfAPwAAAD+NAAAAAAAAAAGAAAAAeAAAAKxZYnzKtNM/ewntJbSXwD8AAAA/jQAAAAAAAAABgQAAAHgAAAAndV8eWxHUP3sJ7SW0l8A/AAAAP40AAAAAAAAAAYIAAAB4AAAAIZb1E2+A1D97Ce0ltJfAPwAAAD+dAAAAAAAAAAGDAAAAeAAAAJm8JF0GAtU/ewntJbSXwD8AAAA/nQAAAAAAAAABhAAAAHgAAACT3bpSGnHVP3sJ7SW0l8A/AAAAP6wAAAAAAAAAAYUAAAB4AAAAjf5QSC7g1T/DYJqJ0rbAPwAAAD+sAAAAAAAAAAGGAAAAeAAAAIYqGeVIdNY/w2CaidK2wD8AAAA/vAAAAAAAAAABhwAAAHgAAAB9VuGBYwjXP8NgmonStsA/AAAAP7wAAAAAAAAAAYgAAAB4AAAA9IdCcgGv1z/DYJqJ0rbAPwAAAD/LAAAAAAAAAAGJAAAAeAAAAGu5o2KfVdg/w2CaidK2wD8AAAA/ywAAAAAAAAABigAAAHgAAABi5Wv/uenYP8NgmonStsA/AAAAP9sAAAAAAAAAAYsAAAB4AAAA1yH/ll612T/DYJqJ0rbAPwAAAD/rAAAAAAAAAAGMAAAAeAAAAM1Y+dp/bto/w2CaidK2wD8AAAA/6wAAAAAAAAABjQAAAHgAAADCmiXGp0zbP3sJ7SW0l8A/AAAAP+sAAAAAAAAAAY4AAAB4AAAAttxRsc8q3D97Ce0ltJfAPwAAAD/6AAAAAAAAAAGPAAAAeAAAAKcpsEP+Ld0/NLI/wpV4wD8AAAA/+gAAAAAAAAABkAAAAHgAAACZdg7WLDHePzSyP8KVeMA/AAAAPwoBAAAAAAAAAZEAAAB4AAAACckFvN5G3z/tWpJed1nAPwAAAD8aAQAAAAAAAAGSAAAAeAAAAP0KMqcGJeA/7VqSXndZwD8AAAA/GgEAAAAAAAABkwAAAHgAAAC3rpRGXJ3gP+1akl53WcA/AAAAPxoBAAAAAAAAAZQAAAB4AAAAMNXDj/Me4T+lA+X6WDrAPwAAAD9EAQAAAAAAAAGVAAAAeAAAACEiIiIiIuI/LqoUZzj4vz8AAAA/RAEAAAAAAAABlgAAAHgAAABetbnG7WLiPy6qFGc4+L8/AAAAP0QBAAAAAAAAAZcAAAB4AAAAW8DrbfSH4j+g+7mf+7m/PwAAAD9UAQAAAAAAAAGYAAAAeAAAAFnLHRX7rOI/EE1f2L57vz8AAAA/VAEAAAAAAAABmQAAAHgAAABX1k+8AdLiPxBNX9i+e78/AAAAP2QBAAAAAAAAAZoAAAB4AAAAll61ucbt4j8QTV/Yvnu/PwAAAD9kAQAAAAAAAAGbAAAAeAAAANTmGreLCeM/hJ4EEYI9vz8AAAA/cwEAAAAAAAABnAAAAHgAAABT7LMKDxzjP/TvqUlF/74/AAAAP5MBAAAAAAAAAZ0AAAB4AAAATwIYWRxm4z9mQU+CCMG+PwAAAD+TAQAAAAAAAAGeAAAAeAAAAM8HsayfeOM/ZkFPggjBvj8AAAA/ogEAAAAAAAABnwAAAHgAAABODUoAI4vjP2ZBT4IIwb4/AAAAP6IBAAAAAAAAAaAAAAB4AAAATBh8pymw4z/YkvS6y4K+PwAAAD+yAQAAAAAAAAGhAAAAeAAAAEojrk4w1eM/2JL0usuCvj8AAAA/wQEAAAAAAAABogAAAHgAAACGtkXz+xXkP9iS9LrLgr4/AAAAP8EBAAAAAAAAAaMAAAB4AAAAgsypQQlg5D/YkvS6y4K+PwAAAD/BAQAAAAAAAAGkAAAAeAAAAL5fQebUoOQ/2JL0usuCvj8AAAA/0QEAAAAAAAABpQAAAHgAAAC6daU04urkP9iS9LrLgr4/AAAAP9EBAAAAAAAAAaYAAAB4AAAANZGi1nJH5T/YkvS6y4K+PwAAAD/hAQAAAAAAAAGnAAAAeAAAAG8vbCJFreU/2JL0usuCvj8AAAA/4QEAAAAAAAABqAAAAHgAAABpUAIYWRzmP9iS9LrLgr4/AAAAP/ABAAAAAAAAAakAAAB4AAAAI/Rkt66U5j/YkvS6y4K+PwAAAD/wAQAAAAAAAAGqAAAAeAAAAN2Xx1YEDec/2JL0usuCvj8AAAA/AAIAAAAAAAABqwAAAHgAAAAVQcNJ3ZfnP9iS9LrLgr4/AAAAPxACAAAAAAAAAawAAAB4AAAAzuQl6TIQ6D/YkvS6y4K+PwAAAD8QAgAAAAAAAAGtAAAAeAAAAMgFvN5Gf+g/2JL0usuCvj8AAAA/HwIAAAAAAAABrgAAAHgAAABDIbmA19voP0rkmfOORL4/AAAAPx8CAAAAAAAAAa8AAAB4AAAAvjy2Img46T+6NT8sUga+PwAAAD8vAgAAAAAAAAGwAAAAeAAAADhYs8T4lOk/ntiJndiJvT8AAAA/LwIAAAAAAAABsQAAAHgAAAA1bhcTBt/pPw4qL9abS70/AAAAPy8CAAAAAAAAAbIAAAB4AAAAcQGvt9Ef6j8OKi/Wm0u9PwAAAD8+AgAAAAAAAAGzAAAAeAAAAG0XEwbfaeo/gnvUDl8NvT8AAAA/PgIAAAAAAAABtAAAAHgAAACpqqqqqqrqP4J71A5fDb0/AAAAP04CAAAAAAAAAbUAAAB4AAAApcAO+bf06j/yzHlHIs+8PwAAAD9eAgAAAAAAAAG2AAAAeAAAAKLWckfFPus/8sx5RyLPvD8AAAA/XgIAAAAAAAABtwAAAHgAAADeaQrskH/rP/LMeUciz7w/AAAAP14CAAAAAAAAAbgAAAB4AAAAW3rV5hq36z/yzHlHIs+8PwAAAD9tAgAAAAAAAAG5AAAAeAAAAJgNbYvm9+s/8sx5RyLPvD8AAAA/fQIAAAAAAAABugAAAHgAAACWGJ8y7RzsP/LMeUciz7w/AAAAP30CAAAAAAAAAbsAAAB4AAAAlCPR2fNB7D/yzHlHIs+8PwAAAD+NAgAAAAAAAAG8AAAAeAAAAFCxzyo8cOw/8sx5RyLPvD8AAAA/jQIAAAAAAAABvQAAAHgAAACQOTUoAYzsP/LMeUciz7w/AAAAP40CAAAAAAAAAb4AAAB4AAAADz/Oe4Se7D/yzHlHIs+8PwAAAD+cAgAAAAAAAAG/AAAAeAAAAI5EZ88Hsew/8sx5RyLPvD8AAAA/rAIAAAAAAAABwAAAAHgAAABMxzN5SbrsP2QeH4DlkLw/AAAAP6wCAAAAAAAAAcEAAAB4AAAAy8zMzMzM7D9kHh+A5ZC8PwAAAD+7AgAAAAAAAAHCAAAAeAAAAItPmXYO1uw/1G/EuKhSvD8AAAA/ywIAAAAAAAABwwAAAHgAAADJ1/5z0/HsP9RvxLioUrw/AAAAP9sCAAAAAAAAAcQAAAB4AAAAiVrLHRX77D/Ub8S4qFK8PwAAAD/qAgAAAAAAAAHFAAAAeAAAAIlayx0V++w/SMFp8WsUvD8AAAA/+gIAAAAAAAABxgAAAHgAAABI3ZfHVgTtP0jBafFrFLw/AAAAPwoDAAAAAAAAAccAAAB4AAAACGBkcZgN7T+4Eg8qL9a7PwAAAD8ZAwAAAAAAAAHIAAAAeAAAAMfiMBvaFu0/KmS0YvKXuz8AAAA/GQMAAAAAAAAByQAAAHgAAADH4jAb2hbtP5y1WZu1Wbs/AAAAPykDAAAAAAAAAcoAAAB4AAAAh2X9xBsg7T8OB//TeBu7PwAAAD8pAwAAAAAAAAHLAAAAeAAAAIdl/cQbIO0/flikDDzduj8AAAA/OAMAAAAAAAABzAAAAHgAAACHZf3EGyDtP/KpSUX/nro/AAAAP1sDAAAAAAAAAc0AAAB4AAAAh2X9xBsg7T9EnjnvSOS5PwAAAD9bAwAAAAAAAAHOAAAAeAAAAIdl/cQbIO0/tu/eJwymuT8AAAA/WwMAAAAAAAABzwAAAHgAAACHZf3EGyDtPyhBhGDPZ7k/AAAAP2oDAAAAAAAAAdAAAAB4AAAAh2X9xBsg7T8M5M7RVeu4PwAAAD9qAwAAAAAAAAHRAAAAeAAAAIdl/cQbIO0/fDV0ChmtuD8AAAA/egMAAAAAAAAB0gAAAHgAAACHZf3EGyDtP+6GGUPcbrg/AAAAP3oDAAAAAAAAAdMAAAB4AAAAh2X9xBsg7T9CewntJbS3PwAAAD+KAwAAAAAAAAHUAAAAeAAAAIdl/cQbIO0/Jh5UXqw3tz8AAAA/igMAAAAAAAAB1QAAAHgAAACHZf3EGyDtPwjBns8yu7Y/AAAAP5kDAAAAAAAAAdYAAAB4AAAARujJbl0p7T/OBjSyP8K1PwAAAD+pAwAAAAAAAAHXAAAAeAAAAEboyW5dKe0/JPsjXIkHtT8AAAA/qQMAAAAAAAAB2AAAAHgAAAAGa5YYnzLtP83jA7AckrM/AAAAP6kDAAAAAAAAAdkAAAB4AAAABmuWGJ8y7T+SKZmSKZmyPwAAAD+4AwAAAAAAAAHaAAAAeAAAAMXtYsLgO+0/ysDTrflhsT8AAAA/uAMAAAAAAAAB2wAAAHgAAADF7WLC4DvtPwJYDsnJKrA/AAAAP8gDAAAAAAAAAdwAAAB4AAAAhXAvbCJF7T9y3pHIM+etPwAAAD/YAwAAAAAAAAHdAAAAeAAAAIVwL2wiRe0/xq9RcFr8qj8AAAA/2AMAAAAAAAAB3gAAAHgAAACFcC9sIkXtPzbexqb6jag/AAAAP+cDAAAAAAAAAd8AAAB4AAAAhXAvbCJF7T+kDDzdmh+mPwAAAD/nAwAAAAAAAAHgAAAAeAAAAIVwL2wiRe0/FDuxEzuxoz8AAAA/9wMAAAAAAAAB4QAAAHgAAACFcC9sIkXtP74jkWfOO6I/AAAAP/cDAAAAAAAAAeIAAAB4AAAAxe1iwuA77T9mDHG7YcagPwAAAD8HBAAAAAAAAAHjAAAAeAAAAMXtYsLgO+0/IOqhHuqhnj8AAAA/BwQAAAAAAAAB5AAAAHgAAADF7WLC4DvtP3C7YcYQt5s/AAAAPxYEAAAAAAAAAeUAAAB4AAAABmuWGJ8y7T/EjCFuN8yYPwAAAD8WBAAAAAAAAAHmAAAAeAAAAEboyW5dKe0/jNK2UETTlz8AAAA/JgQAAAAAAAAB5wAAAHgAAACHZf3EGyDtP9yjdvhq6JQ/AAAAPyYEAAAAAAAAAegAAAB4AAAAx+IwG9oW7T8wdTagkf2RPwAAAD81BAAAAAAAAAHpAAAAeAAAAEjdl8dWBO0/vABhZasLkD8AAAA/NQQAAAAAAAAB6gAAAHgAAABI3ZfHVgTtPwSN7I9wJY4/AAAAP2QEAAAAAAAAAesAAAB4AAAAClUyypHo7D+kL2zfvU+IPwAAAD9kBAAAAAAAAAHsAAAAeAAAAItPmXYO1uw/pC9s371PiD8AAAA/ZAQAAAAAAAAB7QAAAHgAAACLT5l2DtbsPzS7lqTXXYY/AAAAP3QEAAAAAAAAAe4AAAB4AAAAy8zMzMzM7D/ARsFp8WuEPwAAAD90BAAAAAAAAAHvAAAAeAAAAA1KACOLw+w/wEbBafFrhD8AAAA/hAQAAAAAAAAB8AAAAHgAAABMxzN5SbrsP8BGwWnxa4Q/AAAAP4QEAAAAAAAAAfEAAAB4AAAAzcGaJcan7D/ARsFp8WuEPwAAAD+TBAAAAAAAAAHyAAAAeAAAAE68AdJClew/wEbBafFrhD8AAAA/kwQAAAAAAAAB8wAAAHgAAADPtmh+v4LsP8BGwWnxa4Q/AAAAP7IEAAAAAAAAAfQAAAB4AAAAki4Dgfpm7D80u5ak112GPwAAAD+yBAAAAAAAAAH1AAAAeAAAAFKmnYM1S+w/pC9s371PiD8AAAA/sgQAAAAAAAAB9gAAAHgAAAAVHjiGcC/sP6QvbN+9T4g/AAAAP8IEAAAAAAAAAfcAAAB4AAAAFxMG32kK7D8YpEEapEGKPwAAAD/CBAAAAAAAAAH4AAAAeAAAABkI1Ddj5es/GKRBGqRBij8AAAA/wgQAAAAAAAAB+QAAAHgAAACc9wg92a3rPxikQRqkQYo/AAAAP+EEAAAAAAAAAfoAAAB4AAAAY04NSgAj6z8YpEEapEGKPwAAAD/xBAAAAAAAAAH7AAAAeAAAAKXADvm39Oo/GKRBGqRBij8AAAA/8QQAAAAAAAAB/AAAAHgAAAAosEP+Lb3qPxikQRqkQYo/AAAAP/EEAAAAAAAAAf0AAAB4AAAAayJFreWO6j8YpEEapEGKPwAAAD8BBQAAAAAAAAH+AAAAeAAAAO4RerJbV+o/kBgXVYozjD8AAAA/AQUAAAAAAAAB/wAAAHgAAAAxhHthEynqP5AYF1WKM4w/AAAAPxAFAAAAAAAAAQABAAB4AAAAtHOwZonx6T+QGBdVijOMPwAAAD8gBQAAAAAAAAEBAQAAeAAAAPflsRVBw+k/kBgXVYozjD8AAAA/IAUAAAAAAAABAgEAAHgAAAA4WLPE+JTpP5AYF1WKM4w/AAAAPy8FAAAAAAAAAQMBAAB4AAAA/MQbIC1U6T8EjeyPcCWOPwAAAD8vBQAAAAAAAAEEAQAAeAAAAMAxhHthE+k/vABhZasLkD8AAAA/LwUAAAAAAAABBQEAAHgAAABFFofZ0LboP7wAYWWrC5A/AAAAPz8FAAAAAAAAAQYBAAB4AAAAiX1W4YFj6D8wdTagkf2RPwAAAD9PBQAAAAAAAAEHAQAAeAAAAE/fjJWv/ec/MHU2oJH9kT8AAAA/TwUAAAAAAAABCAEAAHgAAABVvvafm47nP6DpC9t375M/AAAAP08FAAAAAAAAAQkBAAB4AAAAnBqUAEYW5z+g6Qvbd++TPwAAAD+dBQAAAAAAAAEKAQAAeAAAAA+F5AJeb+M/kBgXVYozjD8AAAA/rQUAAAAAAAABCwEAAHgAAABX1k+8AdLiP5AYF1WKM4w/AAAAP60FAAAAAAAAAQwBAAB4AAAAW8DrbfSH4j+QGBdVijOMPwAAAD+tBQAAAAAAAAENAQAAeAAAAKAnu3WlNOI/kBgXVYozjD8AAAA/vQUAAAAAAAABDgEAAHgAAADljop9VuHhP5AYF1WKM4w/AAAAP70FAAAAAAAAAQ8BAAB4AAAA6XgmL0mX4T8YpEEapEGKPwAAAD/MBQAAAAAAAAEQAQAAeAAAAO1iwuA7TeE/GKRBGqRBij8AAAA/3AUAAAAAAAABEQEAAHgAAAD3K8icGpTgPxikQRqkQYo/AAAAP+wFAAAAAAAAARIBAAB4AAAAvI3+UEgu4D8YpEEapEGKPwAAAD/sBQAAAAAAAAETAQAAeAAAAAXfaQrskN8/GKRBGqRBij8AAAA/+wUAAAAAAAABFAEAAHgAAAAPqG/GytfePxikQRqkQYo/AAAAP/sFAAAAAAAAARUBAAB4AAAAHGZD26L53T8YpEEapEGKPwAAAD/7BQAAAAAAAAEWAQAAeAAAACYvSZeBQN0/pC9s371PiD8AAAA/CwYAAAAAAAABFwEAAHgAAAAy7RysWWLcPzS7lqTXXYY/AAAAPwsGAAAAAAAAARgBAAB4AAAAP6vwwDGE2z9M0usuC3qCPwAAAD8aBgAAAAAAAAEZAQAAeAAAAEl09nwQy9o/2F0W9CSIgD8AAAA/KgYAAAAAAAABGgEAAHgAAABSPfw47xHaP9DSgXJ9LH0/AAAAPyoGAAAAAAAAARsBAAB4AAAAWxE0nNR92T/g6db8sEh5PwAAAD8qBgAAAAAAAAEcAQAAeAAAAOHqBFM9/Ng/4OnW/LBIeT8AAAA/OgYAAAAAAAABHQEAAHgAAABpxNUJpnrYP/gALIfkZHU/AAAAP0kGAAAAAAAAAR4BAAB4AAAAba5xu5gw2D8QGIERGIFxPwAAAD9JBgAAAAAAAAEfAQAAeAAAAPCdpsAO+dc/EBiBERiBcT8AAAA/SQYAAAAAAAABIAEAAHgAAADyknQZCNTXPxAYgREYgXE/AAAAP1kGAAAAAAAAASEBAAB4AAAAdYKpHn6c1z8QGIERGIFxPwAAAD9pBgAAAAAAAAEiAQAAeAAAAHlsRdBwUtc/EBiBERiBcT8AAAA/aQYAAAAAAAABIwEAAHgAAAB9VuGBYwjXPxAYgREYgXE/AAAAP3gGAAAAAAAAASQBAAB4AAAAgzVLjE+Z1j8QGIERGIFxPwAAAD+IBgAAAAAAAAElAQAAeAAAAAkaTuq+PNY/EBiBERiBcT8AAAA/iAYAAAAAAAABJgEAAHgAAACP8x6hJ7vVPxAYgREYgXE/AAAAP4gGAAAAAAAAAScBAAB4AAAAFs3vV5A51T8QGIERGIFxPwAAAD+XBgAAAAAAAAEoAQAAeAAAABysWWJ8ytQ/EBiBERiBcT8AAAA/lwYAAAAAAAABKQEAAHgAAAAhlvUTb4DUPxAYgREYgXE/AAAAP6cGAAAAAAAAASoBAAB4AAAAJ3VfHlsR1D8QGIERGIFxPwAAAD+nBgAAAAAAAAErAQAAeAAAAKpklCPR2dM/EBiBERiBcT8AAAA/xgYAAAAAAAABLAEAAHgAAAAvSZeBQH3TPxAYgREYgXE/AAAAP8YGAAAAAAAAAS0BAAB4AAAAMT5l2jlY0z8QGIERGIFxPwAAAD/WBgAAAAAAAAEuAQAAeAAAALI4zIa2RdM/EBiBERiBcT8AAAA/9QYAAAAAAAABLwEAAHgAAAC2Img4qfvSPxAYgREYgXE/AAAAPwUHAAAAAAAAATABAAB4AAAAugwE6pux0j8QGIERGIFxPwAAAD8FBwAAAAAAAAExAQAAeAAAALwB0kKVjNI/EBiBERiBcT8AAAA/FAcAAAAAAAABMgEAAHgAAAA/8QZIC1XSPxAYgREYgXE/AAAAPxQHAAAAAAAAATMBAAB4AAAAQebUoAQw0j8QGIERGIFxPwAAAD8kBwAAAAAAAAE0AQAAeAAAAMTVCaZ6+NE/+AAsh+RkdT8AAAA/JAcAAAAAAAABNQEAAHgAAADGytf+c9PRP/gALIfkZHU/AAAAPzQHAAAAAAAAATYBAAB4AAAAyL+lV22u0T/4ACyH5GR1PwAAAD80BwAAAAAAAAE3AQAAeAAAAEm6DATqm9E/4OnW/LBIeT8AAAA/QwcAAAAAAAABOAEAAHgAAADKtHOwZonRP+Dp1vywSHk/AAAAP2MHAAAAAAAAATkBAAB4AAAAS6/aXON20T/g6db8sEh5PwAAAD/BBwAAAAAAAAE6AQAAeAAAAEuv2lzjdtE/0NKBcn0sfT8AAAA/8AcAAAAAAAABOwEAAHgAAABLr9pc43bRP9hdFvQkiIA/AAAAPw8IAAAAAAAAATwBAAB4AAAAyrRzsGaJ0T9M0usuC3qCPwAAAD8eCAAAAAAAAAE9AQAAeAAAAMq0c7BmidE/wEbBafFrhD8AAAA/HggAAAAAAAABPgEAAHgAAADKtHOwZonRPzS7lqTXXYY/AAAAPy4IAAAAAAAAAT8BAAB4AAAASboMBOqb0T+kL2zfvU+IPwAAAD8+CAAAAAAAAAFAAQAAeAAAAEm6DATqm9E/kBgXVYozjD8AAAA/TQgAAAAAAAABQQEAAHgAAABJugwE6pvRPwSN7I9wJY4/AAAAP10IAAAAAAAAAUIBAAB4AAAASboMBOqb0T/0usuCngSRPwAAAD9dCAAAAAAAAAFDAQAAeAAAAEm6DATqm9E/MHU2oJH9kT8AAAA/bQgAAAAAAAABRAEAAHgAAABJugwE6pvRP6DpC9t375M/AAAAP20IAAAAAAAAAUUBAAB4AAAASboMBOqb0T9UGEwzUdqWPwAAAD+MCAAAAAAAAAFGAQAAeAAAAEm6DATqm9E/IOqhHuqhnj8AAAA/jAgAAAAAAAABRwEAAHgAAABJugwE6pvRP4JpJkrbQqE/AAAAP4wIAAAAAAAAAUgBAAB4AAAASboMBOqb0T8ymGaitC2kPwAAAD+bCAAAAAAAAAFJAQAAeAAAAEm6DATqm9E/wmnxaxScpj8AAAA/qwgAAAAAAAABSgEAAHgAAABJugwE6pvRP3CYMcTthqk/AAAAP6sIAAAAAAAAAUsBAAB4AAAAS6/aXON20T8cx3Ecx3GsPwAAAD+rCAAAAAAAAAFMAQAAeAAAAEuv2lzjdtE/AlgOyckqsD8AAAA/uwgAAAAAAAABTQEAAHgAAABNpKi13FHRP3XM4wOwHLI/AAAAP7sIAAAAAAAAAU4BAAB4AAAAzp4PYlk/0T/qQLk+lg60PwAAAD/KCAAAAAAAAAFPAQAAeAAAAE+Zdg7WLNE/7GPpQLk+tj8AAAA/yggAAAAAAAABUAEAAHgAAADQk926UhrRP+6GGUPcbrg/AAAAP9oIAAAAAAAAAVEBAAB4AAAAUY5EZ88H0T/yqUlF/566PwAAAD/aCAAAAAAAAAFSAQAAeAAAANKIqxNM9dA/ZB4fgOWQvD8AAAA/6ggAAAAAAAABUwEAAHgAAADSiKsTTPXQP9iS9LrLgr4/AAAAP+oIAAAAAAAAAVQBAAB4AAAAU4MSwMji0D9frDeXOhvAPwAAAD/5CAAAAAAAAAFVAQAAeAAAAFODEsDI4tA/UQ/1UA/1wD8AAAA/CQkAAAAAAAABVgEAAHgAAABTgxLAyOLQP25sqt+IccE/AAAAPwkJAAAAAAAAAVcBAAB4AAAA1X15bEXQ0D8ZeLo1PyzCPwAAAD8YCQAAAAAAAAFYAQAAeAAAANV9eWxF0NA/733CYJqJwj8AAAA/GAkAAAAAAAABWQEAAHgAAADVfXlsRdDQP8WDyov15sI/AAAAPxgJAAAAAAAAAVoBAAB4AAAA1X15bEXQ0D+bidK2UETDPwAAAD8oCQAAAAAAAAFbAQAAeAAAANV9eWxF0NA/cI/a4auhwz8AAAA/OAkAAAAAAAABXAEAAHgAAADVfXlsRdDQP7fmh0XKwMM/AAAAPzgJAAAAAAAAAV0BAAB4AAAA1X15bEXQ0D9GleIMB//DPwAAAD9HCQAAAAAAAAFeAQAAeAAAANV9eWxF0NA/jeyPcCUexD8AAAA/hgkAAAAAAAABXwEAAHgAAADVfXlsRdDQP2Pyl5uAe8Q/AAAAP5YJAAAAAAAAAWABAAB4AAAA0oirE0z10D8cm+o3YlzEPwAAAD8TCgAAAAAAAAFhAQAAeAAAAFGORGfPB9E/HJvqN2JcxD8AAAA/IwoAAAAAAAABYgEAAHgAAABPmXYO1izRP9RDPdRDPcQ/AAAAPzIKAAAAAAAAAWMBAAB4AAAATaSotdxR0T+N7I9wJR7EPwAAAD8yCgAAAAAAAAFkAQAAeAAAAEuv2lzjdtE/RpXiDAf/wz8AAAA/MgoAAAAAAAABZQEAAHgAAADKtHOwZonRP0aV4gwH/8M/AAAAP0IKAAAAAAAAAWYBAAB4AAAAyL+lV22u0T+35odFysDDPwAAAD9CCgAAAAAAAAFnAQAAeAAAAEfFPqvwwNE/t+aHRcrAwz8AAAA/UgoAAAAAAAABaAEAAHgAAADGytf+c9PRP7fmh0XKwMM/AAAAP2EKAAAAAAAAAWkBAAB4AAAAxsrX/nPT0T9wj9rhq6HDPwAAAD9hCgAAAAAAAAFqAQAAeAAAAEXQcFL35dE/cI/a4auhwz8AAAA/cQoAAAAAAAABawEAAHgAAABF0HBS9+XRPyk4LX6NgsM/AAAAP2sLAAAAAAAAAWwBAAB4AAAAxNUJpnr40T/h4H8ab2PDPwAAAD96CwAAAAAAAAFtAQAAeAAAAEPbovn9CtI/4eB/Gm9jwz8AAAA/igsAAAAAAAABbgEAAHgAAABD26L5/QrSP5uJ0rZQRMM/AAAAP5kLAAAAAAAAAW8BAAB4AAAAwuA7TYEd0j+bidK2UETDPwAAAD/nCwAAAAAAAAFwAQAAeAAAAEHm1KAEMNI/DNt37xMGwz8AAAA/5wsAAAAAAAABcQEAAHgAAAA/8QZIC1XSP8WDyov15sI/AAAAPwcMAAAAAAAAAXIBAAB4AAAAP/EGSAtV0j9+LB0o18fCPwAAAD8HDAAAAAAAAAFzAQAAeAAAAL72n5uOZ9I/NtVvxLiowj8AAAA/FgwAAAAAAAABdAEAAHgAAAC+9p+bjmfSP+99wmCaicI/AAAAPxYMAAAAAAAAAXUBAAB4AAAAPfw47xF60j+oJhX9e2rCPwAAAD8mDAAAAAAAAAF2AQAAeAAAALwB0kKVjNI/GXi6NT8swj8AAAA/JgwAAAAAAAABdwEAAHgAAAA7B2uWGJ/SP9IgDdIgDcI/AAAAPzYMAAAAAAAAAXgBAAB4AAAAOwdrlhif0j+LyV9uAu7BPwAAAD82DAAAAAAAAAF5AQAAeAAAALoMBOqbsdI/Q3KyCuTOwT8AAAA/RQwAAAAAAAABegEAAHgAAAC6DATqm7HSP7XDV0OnkME/AAAAP1UMAAAAAAAAAXsBAAB4AAAAORKdPR/E0j9ubKrfiHHBPwAAAD9kDAAAAAAAAAF8AQAAeAAAADkSnT0fxNI/JxX9e2pSwT8AAAA/dAwAAAAAAAABfQEAAHgAAAC4FzaRotbSP+C9TxhMM8E/AAAAP4QMAAAAAAAAAX4BAAB4AAAA2ESKWssdpT+mOMPB/zTOPwAAAD8AAAAAAAAAAAF/AQAAeAAAANhEilrLHaU/7I9wJR5Uzj8AAAA/XgAAAAAAAAABgAEAAHgAAADYRIpayx2lPzTnHYk8c84/AAAAP20AAAAAAAAAAYEBAAB4AAAA2ESKWssdpT98PsvsWpLOPwAAAD9tAAAAAAAAAAGCAQAAeAAAANBwUvflsaU/wpV4UHmxzj8AAAA/fQAAAAAAAAABgwEAAHgAAADHnBqUAEamPwjtJbSX0M4/AAAAP40AAAAAAAAAAYQBAAB4AAAAx5walABGpj9SRNMXtu/OPwAAAD+NAAAAAAAAAAGFAQAAeAAAAMDI4jAb2qY/3vIt3/Itzz8AAAA/nAAAAAAAAAABhgEAAHgAAACuIHNqUAKoPyhK20IRTc8/AAAAP5wAAAAAAAAAAYcBAAB4AAAAriBzalACqD+0+DUKTovPPwAAAD+sAAAAAAAAAAGIAQAAeAAAAKhMOwdrlqg/RKeQ0YrJzz8AAAA/rAAAAAAAAAABiQEAAHgAAACgeAOkhSqpP4r+PTWp6M8/AAAAP7wAAAAAAAAAAYoBAAB4AAAAoHgDpIUqqT/pqnXM4wPQPwAAAD+8AAAAAAAAAAGLAQAAeAAAAJiky0Cgvqk/MQIjMAIj0D8AAAA/ywAAAAAAAAABjAEAAHgAAACYpMtAoL6pP9St+WGRMtA/AAAAP8sAAAAAAAAAAY0BAAB4AAAAmKTLQKC+qT8cBafFr1HQPwAAAD/bAAAAAAAAAAGOAQAAeAAAAJDQk926Uqo/YlxUKc5w0D8AAAA/2wAAAAAAAAABjwEAAHgAAACQ0JPdulKqPwYIK1tdgNA/AAAAP+oAAAAAAAAAAZABAAB4AAAAkNCT3bpSqj+qswGN7I/QPwAAAD/qAAAAAAAAAAGRAQAAeAAAAIb8W3rV5qo/TV/Yvnuf0D8AAAA/+gAAAAAAAAABkgEAAHgAAACG/Ft61eaqP/EKr/AKr9A/AAAAPwoBAAAAAAAAAZMBAAB4AAAAhvxbetXmqj+UtoUimr7QPwAAAD8KAQAAAAAAAAGUAQAAeAAAAIb8W3rV5qo/OGJcVCnO0D8AAAA/GQEAAAAAAAABlQEAAHgAAACG/Ft61eaqP9wNM4a43dA/AAAAPzkBAAAAAAAAAZYBAAB4AAAAhvxbetXmqj9/uQm4R+3QPwAAAD9nAQAAAAAAAAGXAQAAeAAAAIb8W3rV5qo/ImXg6db80D8AAAA/ZwEAAAAAAAABmAEAAHgAAAB+KCQX8HqrP3+5CbhH7dA/AAAAP+0BAAAAAAAAAZkBAAB4AAAAfigkF/B6qz/cDTOGuN3QPwAAAD/tAQAAAAAAAAGaAQAAeAAAAG6AtFAlo6w/OGJcVCnO0D8AAAA//QEAAAAAAAABmwEAAHgAAABmrHztPzetP/EKr/AKr9A/AAAAP/0BAAAAAAAAAZwBAAB4AAAAF/B6G/2hsD8yxO2GGUPMPwAAAD8AAAAAAAAAAAGdAQAAeAAAABvaFs3vV7A/MsTthhlDzD8AAAA/AAAAAAAAAAABngEAAHgAAAAfxLJ+4g2wPzLE7YYZQ8w/AAAAPx8AAAAAAAAAAZ8BAAB4AAAARlydYKqHrz8yxO2GGUPMPwAAAD8vAAAAAAAAAAGgAQAAeAAAAE4w1cOP864/wHJITlaBzD8AAAA/LwAAAAAAAAABoQEAAHgAAABWBA0ndV+uPwjK9bF0oMw/AAAAPz8AAAAAAAAAAaIBAAB4AAAAVgQNJ3Vfrj9OIaMVk7/MPwAAAD8/AAAAAAAAAAGjAQAAeAAAAF7YRIpay60/lnhQebHezD8AAAA/PwAAAAAAAAABpAEAAHgAAABmrHztPzetP2x+WKQMPM0/AAAAP04AAAAAAAAAAaUBAAB4AAAAdlTsswoPrD/8LLNrSXrNPwAAAD9eAAAAAAAAAAGmAQAAeAAAAH4oJBfweqs/QoRgz2eZzT8AAAA/XgAAAAAAAAABpwEAAHgAAACQ0JPdulKqPxiKaPrC9s0/AAAAP30AAAAAAAAAAagBAAB4AAAAtvSqzTVupz/ClXhQebHOPwAAAD+NAAAAAAAAAAGpAQAAeAAAANhEilrLHaU/bqGIpi9szz8AAAA/jQAAAAAAAAABqgEAAHgAAADo7PkglvWjP/xP421sqs8/AAAAP5wAAAAAAAAAAasBAAB4AAAACD3ZrSuloT+MVkz+chPQPwAAAD+cAAAAAAAAAAGsAQAAeAAAABjlSHT2fKA/1K35YZEy0D8AAAA/rAAAAAAAAAABrQEAAHgAAAB0alACGFmcPxwFp8WvUdA/AAAAP6wAAAAAAAAAAa4BAAB4AAAAkrovj60Imj+qswGN7I/QPwAAAD+8AAAAAAAAAAGvAQAAeAAAAMSyfuINkJY/TV/Yvnuf0D8AAAA/EQEAAAAAAAABsAEAAHgAAAD0qs01bheTP3+5CbhH7dA/AAAAPxEBAAAAAAAAAbEBAAB4AAAA5AJeb6M/lD9/uQm4R+3QPwAAAD9+AQAAAAAAAAGyAQAAeAAAAMSyfuINkJY/ImXg6db80D8AAAA/jgEAAAAAAAABswEAAHgAAAAUtZY7KvbJPxDAckhOVuE/AAAAPwAAAAAAAAAAAbQBAAB4AAAAEsDI4jAbyj8QwHJITlbhPwAAAD+nAAAAAAAAAAG1AQAAeAAAABDL+ok3QMo/EMBySE5W4T8AAAA/twAAAAAAAAABtgEAAHgAAAAO1iwxPmXKPxDAckhOVuE/AAAAP8cAAAAAAAAAAbcBAAB4AAAADOFe2ESKyj8QwHJITlbhPwAAAD/WAAAAAAAAAAG4AQAAeAAAAAj3wiZS1Mo/EMBySE5W4T8AAAA/5gAAAAAAAAABuQEAAHgAAAAEDSd1Xx7LPz5qh6+GTuE/AAAAP/YAAAAAAAAAAboBAAB4AAAAAhhZHGZDyz9sFJwWv0bhPwAAAD/2AAAAAAAAAAG7AQAAeAAAAAAji8NsaMs/bBScFr9G4T8AAAA/9gAAAAAAAAABvAEAAHgAAAD8OO8RerLLP2wUnBa/RuE/AAAAPwUBAAAAAAAAAb0BAAB4AAAA9lmFB44hzD+avrB99z7hPwAAAD8FAQAAAAAAAAG+AQAAeAAAAPJv6VWba8w/yGjF5C834T8AAAA/JAEAAAAAAAABvwEAAHgAAADqm7Hytf/MP/YS2ktoL+E/AAAAPyQBAAAAAAAAAcABAAB4AAAA4rxH6MluzT8mve6yoCfhPwAAAD8kAQAAAAAAAAHBAQAAeAAAAN7d3d3d3c0/Jr3usqAn4T8AAAA/NAEAAAAAAAABwgEAAHgAAADa80Es6yfOPya97rKgJ+E/AAAAP0QBAAAAAAAAAcMBAAB4AAAA1Ammevhxzj8mve6yoCfhPwAAAD9EAQAAAAAAAAHEAQAAeAAAANAfCskFvM4/Jr3usqAn4T8AAAA/RAEAAAAAAAABxQEAAHgAAADOKjxwDOHOPya97rKgJ+E/AAAAP1MBAAAAAAAAAcYBAAB4AAAAykCgvhkrzz8mve6yoCfhPwAAAD9jAQAAAAAAAAHHAQAAeAAAAMZWBA0ndc8/Jr3usqAn4T8AAAA/YwEAAAAAAAAByAEAAHgAAADGYTa0LZrPPya97rKgJ+E/AAAAP3MBAAAAAAAAAckBAAB4AAAAwneaAjvkzz8mve6yoCfhPwAAAD9zAQAAAAAAAAHKAQAAeAAAAN9GfygkF9A/Jr3usqAn4T8AAAA/cwEAAAAAAAABywEAAHgAAADdUbHPKjzQPya97rKgJ+E/AAAAP4IBAAAAAAAAAcwBAAB4AAAAXFdKI65O0D8mve6yoCfhPwAAAD+SAQAAAAAAAAHNAQAAeAAAAFpifMq0c9A/Jr3usqAn4T8AAAA/kgEAAAAAAAABzgEAAHgAAABYba5xu5jQPya97rKgJ+E/AAAAP6EBAAAAAAAAAc8BAAB4AAAA1X15bEXQ0D8mve6yoCfhPwAAAD+hAQAAAAAAAAHQAQAAeAAAAFGORGfPB9E/9hLaS2gv4T8AAAA/sQEAAAAAAAAB0QEAAHgAAABPmXYO1izRP/YS2ktoL+E/AAAAP7EBAAAAAAAAAdIBAAB4AAAATaSotdxR0T/2EtpLaC/hPwAAAD/BAQAAAAAAAAHTAQAAeAAAAEuv2lzjdtE/9hLaS2gv4T8AAAA/wQEAAAAAAAAB1AEAAHgAAADKtHOwZonRP/YS2ktoL+E/AAAAP9ABAAAAAAAAAdUBAAB4AAAASboMBOqb0T/2EtpLaC/hPwAAAD/QAQAAAAAAAAHWAQAAeAAAAMi/pVdtrtE/9hLaS2gv4T8AAAA/4AEAAAAAAAAB1wEAAHgAAABHxT6r8MDRP/YS2ktoL+E/AAAAP/ABAAAAAAAAAdgBAAB4AAAAxsrX/nPT0T/2EtpLaC/hPwAAAD/wAQAAAAAAAAHZAQAAeAAAAEXQcFL35dE/9hLaS2gv4T8AAAA//wEAAAAAAAAB2gEAAHgAAADE1QmmevjRP/YS2ktoL+E/AAAAPw8CAAAAAAAAAdsBAAB4AAAAQ9ui+f0K0j/2EtpLaC/hPwAAAD8eAgAAAAAAAAHcAQAAeAAAAEHm1KAEMNI/9hLaS2gv4T8AAAA/HgIAAAAAAAAB3QEAAHgAAADA6230h0LSP/YS2ktoL+E/AAAAPx4CAAAAAAAAAd4BAAB4AAAAvvafm45n0j/2EtpLaC/hPwAAAD8eAgAAAAAAAAHfAQAAeAAAAD38OO8RetI/yGjF5C834T8AAAA/HgIAAAAAAAAB4AEAAHgAAAA7B2uWGJ/SP8hoxeQvN+E/AAAAPy4CAAAAAAAAAeEBAAB4AAAAORKdPR/E0j/IaMXkLzfhPwAAAD89AgAAAAAAAAHiAQAAeAAAADcdz+Ql6dI/yGjF5C834T8AAAA/PQIAAAAAAAAB4wEAAHgAAAC2Img4qfvSP8hoxeQvN+E/AAAAPz0CAAAAAAAAAeQBAAB4AAAAtC2a368g0z/IaMXkLzfhPwAAAD9NAgAAAAAAAAHlAQAAeAAAADMzMzMzM9M/yGjF5C834T8AAAA/XQIAAAAAAAAB5gEAAHgAAACyOMyGtkXTP8hoxeQvN+E/AAAAP10CAAAAAAAAAecBAAB4AAAAMT5l2jlY0z/IaMXkLzfhPwAAAD9sAgAAAAAAAAHoAQAAeAAAALBD/i29atM/yGjF5C834T8AAAA/CAMAAAAAAAAB6QEAAHgAAAAvSZeBQH3TP8hoxeQvN+E/AAAAPxgDAAAAAAAAAeoBAAB4AAAArk4w1cOP0z/IaMXkLzfhPwAAAD9HAwAAAAAAAAHrAQAAeAAAAC1UyShHotM/yGjF5C834T8AAAA/RwMAAAAAAAAB7AEAAHgAAACsWWJ8yrTTP8hoxeQvN+E/AAAAP1cDAAAAAAAAAe0BAAB4AAAAK1/7z03H0z/IaMXkLzfhPwAAAD9mAwAAAAAAAAHuAQAAeAAAAKpklCPR2dM/yGjF5C834T8AAAA/VwQAAAAAAAAB7wEAAHgAAAAndV8eWxHUP8hoxeQvN+E/AAAAP1cEAAAAAAAAAfABAAB4AAAApnr4cd4j1D/IaMXkLzfhPwAAAD9XBAAAAAAAAAHxAQAAeAAAACWAkcVhNtQ/yGjF5C834T8AAAA/ZgQAAAAAAAAB8gEAAHgAAACkhSoZ5UjUP8hoxeQvN+E/AAAAP3YEAAAAAAAAAfMBAAB4AAAAI4vDbGhb1D/IaMXkLzfhPwAAAD+FBAAAAAAAAAH0AQAAeAAAAHGYDW2L5tc/mr6wffc+4T8AAAA/AAAAAAAAAAAB9QEAAHgAAABxmA1ti+bXP2wUnBa/RuE/AAAAPy4AAAAAAAAAAfYBAAB4AAAA8J2mwA751z9sFJwWv0bhPwAAAD8+AAAAAAAAAAH3AQAAeAAAAG+jPxSSC9g/bBScFr9G4T8AAAA/PgAAAAAAAAAB+AEAAHgAAADuqNhnFR7YP2wUnBa/RuE/AAAAP04AAAAAAAAAAfkBAAB4AAAA7LMKDxxD2D9sFJwWv0bhPwAAAD9OAAAAAAAAAAH6AQAAeAAAAGnE1Qmmetg/bBScFr9G4T8AAAA/XQAAAAAAAAAB+wEAAHgAAABk2jlYs8TYPz5qh6+GTuE/AAAAP10AAAAAAAAAAfwBAAB4AAAAX/vPTccz2T8QwHJITlbhPwAAAD9tAAAAAAAAAAH9AQAAeAAAANch/5Zetdk/4BVe4RVe4T8AAAA/bQAAAAAAAAAB/gEAAHgAAABSPfw47xHaP+AVXuEVXuE/AAAAP30AAAAAAAAAAf8BAAB4AAAATF6SLgOB2j/gFV7hFV7hPwAAAD99AAAAAAAAAAEAAgAAeAAAAMh5j9CT3do/4BVe4RVe4T8AAAA/jAAAAAAAAAABAQIAAHgAAABBoL4ZK1/bP+AVXuEVXuE/AAAAP5wAAAAAAAAAAQICAAB4AAAAPbYiaDip2z/gFV7hFV7hPwAAAD+cAAAAAAAAAAEDAgAAeAAAALjRHwrJBdw/4BVe4RVe4T8AAAA/nAAAAAAAAAABBAIAAHgAAAAy7RysWWLcP+AVXuEVXuE/AAAAP6sAAAAAAAAAAQUCAAB4AAAAr/3npuOZ3D/gFV7hFV7hPwAAAD+rAAAAAAAAAAEGAgAAeAAAAK0IGk7qvtw/4BVe4RVe4T8AAAA/uwAAAAAAAAABBwIAAHgAAACrE0z18OPcP+AVXuEVXuE/AAAAP7sAAAAAAAAAAQgCAAB4AAAAKhnlSHT23D/gFV7hFV7hPwAAAD/LAAAAAAAAAAEJAgAAeAAAAKkefpz3CN0/4BVe4RVe4T8AAAA/ywAAAAAAAAABCgIAAHgAAACnKbBD/i3dP+AVXuEVXuE/AAAAP9oAAAAAAAAAAQsCAAB4AAAAJDp7Pohl3T/gFV7hFV7hPwAAAD/aAAAAAAAAAAEMAgAAeAAAAKFKRjkSnd0/4BVe4RVe4T8AAAA/6gAAAAAAAAABDQIAAHgAAAAeWxE0nNTdP+AVXuEVXuE/AAAAP+oAAAAAAAAAAQ4CAAB4AAAAm2vcLiYM3j/gFV7hFV7hPwAAAD/6AAAAAAAAAAEPAgAAeAAAABh8pymwQ94/4BVe4RVe4T8AAAA/CQEAAAAAAAABEAIAAHgAAACWgUB9M1beP+AVXuEVXuE/AAAAPwkBAAAAAAAAARECAAB4AAAAFYfZ0LZo3j/gFV7hFV7hPwAAAD8ZAQAAAAAAAAESAgAAeAAAAJSMciQ6e94/4BVe4RVe4T8AAAA/GQEAAAAAAAABEwIAAHgAAACWgUB9M1bePxDAckhOVuE/AAAAP0gBAAAAAAAAARQCAAB4AAAAGnF1gqke3j8+aoevhk7hPwAAAD9IAQAAAAAAAAEVAgAAeAAAAB5bETSc1N0/PmqHr4ZO4T8AAAA/lwEAAAAAAAABFgIAAHgAAAClNOLqBFPdPz5qh6+GTuE/AAAAP6YBAAAAAAAAARcCAAB4AAAARK3ljop9xj+vJel1lwXdPwAAAD8AAAAAAAAAAAEYAgAAeAAAAEais+eDWMY/U9G/pyYV3T8AAAA/EAAAAAAAAAABGQIAAHgAAABGorPng1jGP/d8ltm1JN0/AAAAPy8AAAAAAAAAARoCAAB4AAAARqKz54NYxj+ZKG0LRTTdPwAAAD8+AAAAAAAAAAEbAgAAeAAAAEais+eDWMY/4X8ab2NT3T8AAAA/TgAAAAAAAAABHAIAAHgAAABGorPng1jGP4Ur8aDyYt0/AAAAP14AAAAAAAAAAR0CAAB4AAAARqKz54NYxj8p18fSgXLdPwAAAD9eAAAAAAAAAAEeAgAAeAAAAEais+eDWMY/by51NqCR3T8AAAA/bQAAAAAAAAABHwIAAHgAAABGorPng1jGPxPaS2gvod0/AAAAP20AAAAAAAAAASACAAB4AAAARqKz54NYxj9ZMfnLTcDdPwAAAD99AAAAAAAAAAEhAgAAeAAAAESt5Y6KfcY//9zP/dzP3T8AAAA/jQAAAAAAAAABIgIAAHgAAABEreWOin3GP+nfU5OK/t0/AAAAP40AAAAAAAAAASMCAAB4AAAARK3ljop9xj8vNwH3qB3ePwAAAD+cAAAAAAAAAAEkAgAAeAAAAESt5Y6KfcY/d46uWsc83j8AAAA/rAAAAAAAAAABJQIAAHgAAABEreWOin3GP7/lW77lW94/AAAAP6wAAAAAAAAAASYCAAB4AAAARK3ljop9xj8HPQkiBHvePwAAAD+sAAAAAAAAAAEnAgAAeAAAAEK4FzaRosY/TZS2hSKa3j8AAAA/uwAAAAAAAAABKAIAAHgAAABAw0ndl8fGP5XrY+lAud4/AAAAP7sAAAAAAAAAASkCAAB4AAAAQMNJ3ZfHxj83lzob0MjePwAAAD/LAAAAAAAAAAEqAgAAeAAAAEDDSd2Xx8Y/20IRTV/Y3j8AAAA/ywAAAAAAAAABKwIAAHgAAABAw0ndl8fGPyOavrB9994/AAAAP9sAAAAAAAAAASwCAAB4AAAAQMNJ3ZfHxj/FRZXiDAffPwAAAD/bAAAAAAAAAAEtAgAAeAAAAEDDSd2Xx8Y/afFrFJwW3z8AAAA/OAEAAAAAAAABLgIAAHgAAAA65N/SqzbHP9JV65jHB+A/AAAAPzgBAAAAAAAAAS8CAAB4AAAAOO8RerJbxz/SVeuYxwfgPwAAAD9YAQAAAAAAAAEwAgAAeAAAADb6QyG5gMc/0lXrmMcH4D8AAAA/dwEAAAAAAAABMQIAAHgAAAAwG9oWze/HP////////98/AAAAP5cBAAAAAAAAATICAAB4AAAAHn6c9wg9yT8/93M/93PfPwAAAD+XAQAAAAAAAAEzAgAAeAAAAByJzp4PYsk/m0udDWhk3z8AAAA/pgEAAAAAAAABNAIAAHgAAAAQy/qJN0DKPxPaS2gvod0/AAAAPwAAAAAAAAAAATUCAAB4AAAAEMv6iTdAyj+3hSKavrDdPwAAAD8QAAAAAAAAAAE2AgAAeAAAABLAyOIwG8o/t4Uimr6w3T8AAAA/IAAAAAAAAAABNwIAAHgAAAASwMjiMBvKP//cz/3cz90/AAAAPyAAAAAAAAAAATgCAAB4AAAAEsDI4jAbyj+hiKYvbN/dPwAAAD8vAAAAAAAAAAE5AgAAeAAAABS1ljsq9sk/RTR9Yfvu3T8AAAA/LwAAAAAAAAABOgIAAHgAAAAUtZY7KvbJP+nfU5OK/t0/AAAAPz8AAAAAAAAAATsCAAB4AAAAFLWWOyr2yT8vNwH3qB3ePwAAAD9PAAAAAAAAAAE8AgAAeAAAABS1ljsq9sk/d46uWsc83j8AAAA/XgAAAAAAAAABPQIAAHgAAAAUtZY7KvbJP7/lW77lW94/AAAAP14AAAAAAAAAAT4CAAB4AAAAFLWWOyr2yT9hkTLwdGvePwAAAD9uAAAAAAAAAAE/AgAAeAAAABaqZJQj0ck/Bz0JIgR73j8AAAA/bgAAAAAAAAABQAIAAHgAAAAWqmSUI9HJP6no31OTit4/AAAAP24AAAAAAAAAAUECAAB4AAAAFqpklCPRyT9NlLaFIprePwAAAD99AAAAAAAAAAFCAgAAeAAAABaqZJQj0ck/8T+Nt7Gp3j8AAAA/nQAAAAAAAAABQwIAAHgAAAAWqmSUI9HJP5XrY+lAud4/AAAAP50AAAAAAAAAAUQCAAB4AAAAFqpklCPRyT83lzob0MjePwAAAD+sAAAAAAAAAAFFAgAAeAAAABaqZJQj0ck/20IRTV/Y3j8AAAA/rAAAAAAAAAABRgIAAHgAAAAWqmSUI9HJP3/u537u594/AAAAP6wAAAAAAAAAAUcCAAB4AAAAFqpklCPRyT8jmr6wfffePwAAAD+sAAAAAAAAAAFIAgAAeAAAABaqZJQj0ck/xUWV4gwH3z8AAAA/0wAAAAAAAAABSQIAAHgAAAAWqmSUI9HJP2nxaxScFt8/AAAAP9MAAAAAAAAAAUoCAAB4AAAAGJ8y7RysyT9p8WsUnBbfPwAAAD8BAQAAAAAAAAFLAgAAeAAAABqUAEYWh8k/afFrFJwW3z8AAAA/IQEAAAAAAAABTAIAAHgAAAAefpz3CD3JP8VFleIMB98/AAAAPzABAAAAAAAAAU0CAAB4AAAAImg4qfvyyD/FRZXiDAffPwAAAD8wAQAAAAAAAAFOAgAAeAAAACRdBgL1zcg/xUWV4gwH3z8AAAA/QAEAAAAAAAABTwIAAHgAAAA2+kMhuYDHPxs6hYxWTN4/AAAAPwAAAAAAAAAAAVACAAB4AAAANAV2yL+lxz8bOoWMVkzePwAAAD8vAAAAAAAAAAFRAgAAeAAAADQFdsi/pcc/v+VbvuVb3j8AAAA/PgAAAAAAAAABUgIAAHgAAAAyEKhvxsrHP2GRMvB0a94/AAAAP04AAAAAAAAAAVMCAAB4AAAALiYMvtMUyD9hkTLwdGvePwAAAD99AAAAAAAAAAFUAgAAeAAAAArskH9Lr8o/20IRTV/Y3j8AAAA/fQAAAAAAAAABVQIAAHgAAAAGAvXNWPnKP9tCEU1f2N4/AAAAP40AAAAAAAAAAVYCAAB4AAAAAhhZHGZDyz/bQhFNX9jePwAAAD+NAAAAAAAAAAFXAgAAeAAAAP4tvWpzjcs/20IRTV/Y3j8AAAA/jQAAAAAAAAABWAIAAHgAAAD8OO8RerLLP9tCEU1f2N4/AAAAP5wAAAAAAAAAAVkCAAB4AAAA+kMhuYDXyz/bQhFNX9jePwAAAD+sAAAAAAAAAAFaAgAAeAAAAPhOU2CH/Ms/20IRTV/Y3j8AAAA/uwAAAAAAAAABWwIAAHgAAAD2WYUHjiHMP9tCEU1f2N4/AAAAP8sAAAAAAAAAAVwCAAB4AAAA9GS3rpRGzD/bQhFNX9jePwAAAD8ZAQAAAAAAAAFdAgAAeAAAAPRkt66URsw/f+7nfu7n3j8AAAA/GQEAAAAAAAABXgIAAHgAAADyb+lVm2vMP3/u537u594/AAAAPykBAAAAAAAAAV8CAAB4AAAA8Hob/aGQzD9/7ud+7ufePwAAAD8pAQAAAAAAAAFgAgAAeAAAAFODEsDI4tA/GzqFjFZM3j8AAAA/AAAAAAAAAAABYQIAAHgAAADVfXlsRdDQPxs6hYxWTN4/AAAAPxAAAAAAAAAAAWICAAB4AAAA1X15bEXQ0D+/5Vu+5VvePwAAAD8fAAAAAAAAAAFjAgAAeAAAAFZ44BjCvdA/Bz0JIgR73j8AAAA/NQAAAAAAAAABZAIAAHgAAABWeOAYwr3QP02UtoUimt4/AAAAP0UAAAAAAAAAAWUCAAB4AAAAVnjgGMK90D/xP423sanePwAAAD9FAAAAAAAAAAFmAgAAeAAAAFZ44BjCvdA/N5c6G9DI3j8AAAA/VAAAAAAAAAABZwIAAHgAAABWeOAYwr3QP8VFleIMB98/AAAAP1QAAAAAAAAAAWgCAAB4AAAAVnjgGMK90D8PnUJGKybfPwAAAD9kAAAAAAAAAAFpAgAAeAAAAFZ44BjCvdA/+Z/G29hU3z8AAAA/ZAAAAAAAAAABagIAAHgAAABWeOAYwr3QPz/3cz/3c98/AAAAP3QAAAAAAAAAAWsCAAB4AAAAVnjgGMK90D+FTiGjFZPfPwAAAD90AAAAAAAAAAFsAgAAeAAAANdyR8U+q9A/z6XOBjSy3z8AAAA/gwAAAAAAAAABbQIAAHgAAADXckfFPqvQPxX9e2pS0d8/AAAAP4MAAAAAAAAAAW4CAAB4AAAA13JHxT6r0D+5qFKc4eDfPwAAAD+TAAAAAAAAAAFvAgAAeAAAANdyR8U+q9A/W1QpznDw3z8AAAA/kwAAAAAAAAABcAIAAHgAAABYba5xu5jQP////////98/AAAAP6IAAAAAAAAAAXECAAB4AAAAWG2ucbuY0D/SVeuYxwfgPwAAAD+iAAAAAAAAAAFyAgAAeAAAAFhtrnG7mNA/pKvWMY8P4D8AAAA/sgAAAAAAAAABcwIAAHgAAABYba5xu5jQP3YBwspWF+A/AAAAP9EAAAAAAAAAAXQCAAB4AAAA2WcVHjiG0D92AcLKVhfgPwAAAD8fAQAAAAAAAAF1AgAAeAAAANlnFR44htA/pKvWMY8P4D8AAAA/LwEAAAAAAAABdgIAAHgAAADZZxUeOIbQP////////98/AAAAPz8BAAAAAAAAAXcCAAB4AAAA1Ammevhxzj+NiyrFGQ7ePwAAAD8AAAAAAAAAAAF4AgAAeAAAANIU2CH/ls4/jYsqxRkO3j8AAAA/LwAAAAAAAAABeQIAAHgAAADOKjxwDOHOP+nfU5OK/t0/AAAAPz4AAAAAAAAAAXoCAAB4AAAAykCgvhkrzz/p31OTiv7dPwAAAD9OAAAAAAAAAAF7AgAAeAAAAMJ3mgI75M8/RTR9Yfvu3T8AAAA/TgAAAAAAAAABfAIAAHgAAABcV0ojrk7QP0U0fWH77t0/AAAAP10AAAAAAAAAAX0CAAB4AAAAVnjgGMK90D9FNH1h++7dPwAAAD9dAAAAAAAAAAF+AgAAeAAAAM6eD2JZP9E/RTR9Yfvu3T8AAAA/bQAAAAAAAAABfwIAAHgAAADIv6VXba7RP6GIpi9s390/AAAAP20AAAAAAAAAAYACAAB4AAAAQebUoAQw0j+hiKYvbN/dPwAAAD99AAAAAAAAAAGBAgAAeAAAADsHa5YYn9I//9zP/dzP3T8AAAA/fQAAAAAAAAABggIAAHgAAAC2Img4qfvSP1kx+ctNwN0/AAAAP4wAAAAAAAAAAYMCAAB4AAAAsEP+Lb1q0z8T2ktoL6HdPwAAAD+sAAAAAAAAAAGEAgAAeAAAACWAkcVhNtQ/hSvxoPJi3T8AAAA/rAAAAAAAAAABhQIAAHgAAACikFzA623UP+F/Gm9jU90/AAAAP6wAAAAAAAAAAYYCAAB4AAAAH6Enu3Wl1D891EM91EPdPwAAAD+7AAAAAAAAAAGHAgAAeAAAAJux8rX/3NQ/PdRDPdRD3T8AAAA/uwAAAAAAAAABiAIAAHgAAAAYwr2wiRTVPz3UQz3UQ90/AAAAP8sAAAAAAAAAAYkCAAB4AAAAldKIqxNM1T+ZKG0LRTTdPwAAAD/aAAAAAAAAAAGKAgAAeAAAAJHo7PkgltU/mShtC0U03T8AAAA/2gAAAAAAAAABiwIAAHgAAACN/lBILuDVP/d8ltm1JN0/AAAAP9oAAAAAAAAAAYwCAAB4AAAAihS1ljsq1j/3fJbZtSTdPwAAAD/qAAAAAAAAAAGNAgAAeAAAAIYqGeVIdNY/93yW2bUk3T8AAAA/6gAAAAAAAAABjgIAAHgAAAACO+Tf0qvWP/d8ltm1JN0/AAAAP/oAAAAAAAAAAY8CAAB4AAAAf0uv2lzj1j9T0b+nJhXdPwAAAD8JAQAAAAAAAAGQAgAAeAAAAH1W4YFjCNc/U9G/pyYV3T8AAAA/CQEAAAAAAAABkQIAAHgAAAD8W3rV5hrXP1PRv6cmFd0/AAAAPxkBAAAAAAAAAZICAAB4AAAAfVbhgWMI1z9T0b+nJhXdPwAAAD93AQAAAAAAAAGTAgAAeAAAAGktd1Tss+o/HoDlkJys4j8AAAA/AAAAAAAAAAABlAIAAHgAAADoMhCob8bqPx6A5ZCcrOI/AAAAP20AAAAAAAAAAZUCAAB4AAAA5Eh09nwQ6z/w1dApZLTiPwAAAD98AAAAAAAAAAGWAgAAeAAAACLR2fNBLOs/8NXQKWS04j8AAAA/fAAAAAAAAAABlwIAAHgAAACi1nJHxT7rP/DV0ClktOI/AAAAP3wAAAAAAAAAAZgCAAB4AAAA4F7YRIpa6z/w1dApZLTiPwAAAD+MAAAAAAAAAAGZAgAAeAAAAF9kcZgNbes/8NXQKWS04j8AAAA/jAAAAAAAAAABmgIAAHgAAACe7NaV0ojrP/DV0ClktOI/AAAAP5sAAAAAAAAAAZsCAAB4AAAA3HQ8k5ek6z/w1dApZLTiPwAAAD+bAAAAAAAAAAGcAgAAeAAAABv9oZBcwOs/HoDlkJys4j8AAAA/uwAAAAAAAAABnQIAAHgAAABZhQeOIdzrP04q+vfUpOI/AAAAP7sAAAAAAAAAAZ4CAAB4AAAAmA1ti+b36z981A5fDZ3iPwAAAD+7AAAAAAAAAAGfAgAAeAAAANaV0oirE+w/fNQOXw2d4j8AAAA/ygAAAAAAAAABoAIAAHgAAAAVHjiGcC/sP6p+I8ZFleI/AAAAP8oAAAAAAAAAAaECAAB4AAAAEylqLXdU7D8G00yUtoXiPwAAAD/aAAAAAAAAAAGiAgAAeAAAAFCxzyo8cOw/BtNMlLaF4j8AAAA/6gAAAAAAAAABowIAAHgAAACQOTUoAYzsPwbTTJS2heI/AAAAP+oAAAAAAAAAAaQCAAB4AAAAzcGaJcan7D80fWH77n3iPwAAAD/qAAAAAAAAAAGlAgAAeAAAAA1KACOLw+w/Yid2Yid24j8AAAA/+QAAAAAAAAABpgIAAHgAAACLT5l2DtbsP5DRislfbuI/AAAAP/kAAAAAAAAAAacCAAB4AAAAydf+c9Px7D+Q0YrJX27iPwAAAD8JAQAAAAAAAAGoAgAAeAAAAEjdl8dWBO0/vnufMJhm4j8AAAA/CQEAAAAAAAABqQIAAHgAAACHZf3EGyDtP757nzCYZuI/AAAAPxgBAAAAAAAAAaoCAAB4AAAARujJbl0p7T++e58wmGbiPwAAAD8YAQAAAAAAAAGrAgAAeAAAAAZrlhifMu0/vnufMJhm4j8AAAA/KAEAAAAAAAABrAIAAHgAAADF7WLC4DvtP+4ltJfQXuI/AAAAPygBAAAAAAAAAa0CAAB4AAAAhXAvbCJF7T/uJbSX0F7iPwAAAD84AQAAAAAAAAGuAgAAeAAAAETz+xVkTu0/HNDI/ghX4j8AAAA/RwEAAAAAAAABrwIAAHgAAAAEdsi/pVftPxzQyP4IV+I/AAAAP1cBAAAAAAAAAbACAAB4AAAARPP7FWRO7T8c0Mj+CFfiPwAAAD8DAgAAAAAAAAGxAgAAeAAAAIVwL2wiRe0/HNDI/ghX4j8AAAA/EgIAAAAAAAABsgIAAHgAAAAGa5YYnzLtPxzQyP4IV+I/AAAAPxICAAAAAAAAAbMCAAB4AAAARujJbl0p7T8c0Mj+CFfiPwAAAD8iAgAAAAAAAAG0AgAAeAAAAMfiMBvaFu0/HNDI/ghX4j8AAAA/IgIAAAAAAAABtQIAAHgAAACJWssdFfvsPxzQyP4IV+I/AAAAPzICAAAAAAAAAbYCAAB4AAAAldKIqxNM1T8c0Mj+CFfiPwAAAD8AAAAAAAAAAAG3AgAAeAAAABTYIf+WXtU/HNDI/ghX4j8AAAA/AAAAAAAAAAABuAIAAHgAAACT3bpSGnHVPxzQyP4IV+I/AAAAPxAAAAAAAAAAAbkCAAB4AAAAEuNTpp2D1T8c0Mj+CFfiPwAAAD8QAAAAAAAAAAG6AgAAeAAAAJHo7PkgltU/HNDI/ghX4j8AAAA/HwAAAAAAAAABuwIAAHgAAAAQ7oVNpKjVPxzQyP4IV+I/AAAAPz8AAAAAAAAAAbwCAAB4AAAADvm39KrN1T8c0Mj+CFfiPwAAAD9OAAAAAAAAAAG9AgAAeAAAAA0E6pux8tU/7iW0l9Be4j8AAAA/TgAAAAAAAAABvgIAAHgAAAALDxxDuBfWP+4ltJfQXuI/AAAAP14AAAAAAAAAAb8CAAB4AAAAiB/nPUJP1j++e58wmGbiPwAAAD9eAAAAAAAAAAHAAgAAeAAAAAUwsjjMhtY/vnufMJhm4j8AAAA/XgAAAAAAAAABwQIAAHgAAACBQH0zVr7WP757nzCYZuI/AAAAP24AAAAAAAAAAcICAAB4AAAAe2ETKWot1z9iJ3ZiJ3biPwAAAD9uAAAAAAAAAAHDAgAAeAAAAPSHQnIBr9c/NH1h++594j8AAAA/jQAAAAAAAAABxAIAAHgAAADuqNhnFR7YPzR9YfvufeI/AAAAP40AAAAAAAAAAcUCAAB4AAAAZNo5WLPE2D/YKDgtfo3iPwAAAD+NAAAAAAAAAAHGAgAAeAAAANwLm0hRa9k/2Cg4LX6N4j8AAAA/nAAAAAAAAAABxwIAAHgAAADRQpWMciTaP6p+I8ZFleI/AAAAP5wAAAAAAAAAAcgCAAB4AAAAyHmP0JPd2j9OKvr31KTiPwAAAD+sAAAAAAAAAAHJAgAAeAAAAMClV22ucds/Tir699Sk4j8AAAA/rAAAAAAAAAABygIAAHgAAAC23FGxzyrcP04q+vfUpOI/AAAAP7wAAAAAAAAAAcsCAAB4AAAAr/3npuOZ3D9OKvr31KTiPwAAAD+8AAAAAAAAAAHMAgAAeAAAAKsTTPXw49w/Tir699Sk4j8AAAA/ywAAAAAAAAABzQIAAHgAAAClNOLqBFPdP04q+vfUpOI/AAAAP8sAAAAAAAAAAc4CAAB4AAAAoUpGORKd3T9OKvr31KTiPwAAAD/bAAAAAAAAAAHPAgAAeAAAAJ9VeOAYwt0/Tir699Sk4j8AAAA/2wAAAAAAAAAB0AIAAHgAAACdYKqHH+fdP04q+vfUpOI/AAAAP+sAAAAAAAAAAdECAAB4AAAAm2vcLiYM3j9OKvr31KTiPwAAAD/rAAAAAAAAAAHSAgAAeAAAABpxdYKpHt4/Tir699Sk4j8AAAA/CgEAAAAAAAAB0wIAAHgAAAAacXWCqR7eP3zUDl8NneI/AAAAPw8CAAAAAAAAAdQCAAB4AAAAcQGvt9Ef6j+o8TY21W/kPwAAAD8AAAAAAAAAAAHVAgAAeAAAAPAGSAtVMuo/qPE2NtVv5D8AAAA/IwEAAAAAAAAB1gIAAHgAAABvDOFe2ETqP3pHIs+cd+Q/AAAAPzMBAAAAAAAAAdcCAAB4AAAArZRGXJ1g6j96RyLPnHfkPwAAAD8zAQAAAAAAAAHYAgAAeAAAAOon3gBpoeo/ekciz5x35D8AAAA/MwEAAAAAAAAB2QIAAHgAAABlQ9ui+f3qP3pHIs+cd+Q/AAAAP0IBAAAAAAAAAdoCAAB4AAAAIdwLm0hR6z8e8/gALIfkPwAAAD9CAQAAAAAAAAHbAgAAeAAAAB3yb+lVm+s/HvP4ACyH5D8AAAA/UgEAAAAAAAAB3AIAAHgAAAAZCNQ3Y+XrPx7z+AAsh+Q/AAAAP2EBAAAAAAAAAd0CAAB4AAAAFR44hnAv7D8e8/gALIfkPwAAAD9hAQAAAAAAAAHeAgAAeAAAAFCxzyo8cOw/HvP4ACyH5D8AAAA/YQEAAAAAAAAB3wIAAHgAAACORGfPB7HsPx7z+AAsh+Q/AAAAP3EBAAAAAAAAAeACAAB4AAAAiVrLHRX77D9MnQ1oZH/kPwAAAD+BAQAAAAAAAAHhAgAAeAAAAMXtYsLgO+0/TJ0NaGR/5D8AAAA/gQEAAAAAAAAB4gIAAHgAAADBA8cQ7oXtP0ydDWhkf+Q/AAAAP88BAAAAAAAAAeMCAAB4AAAAaArskH9L7z/Wm0udDWjkPwAAAD/PAQAAAAAAAAHkAgAAeAAAAKiSUY5EZ+8/1ptLnQ1o5D8AAAA/zwEAAAAAAAAB5QIAAHgAAACmnYM1S4zvP9abS50NaOQ/AAAAP94BAAAAAAAAAeYCAAB4AAAAJKMcic6e7z/Wm0udDWjkPwAAAD/eAQAAAAAAAAHnAgAAeAAAAKSotdxRse8/1ptLnQ1o5D8AAAA/7gEAAAAAAAAB6AIAAHgAAABiK4KGk7rvP9abS50NaOQ/AAAAP+4BAAAAAAAAAekCAAB4AAAA4jAb2hbN7z/Wm0udDWjkPwAAAD/+AQAAAAAAAAHqAgAAeAAAAKKz54NY1u8/1ptLnQ1o5D8AAAA/HQIAAAAAAAAB6wIAAHgAAAAGSAtVMsqxPwAJV+JB5eU/AAAAPwAAAAAAAAAAAewCAAB4AAAACjKnBiWAsT8ACVfiQeXlPwAAAD8AAAAAAAAAAAHtAgAAeAAAAA4cQ7gXNrE/AAlX4kHl5T8AAAA/DwAAAAAAAAAB7gIAAHgAAAATBt9pCuywPwAJV+JB5eU/AAAAPx8AAAAAAAAAAe8CAAB4AAAAF/B6G/2hsD8ACVfiQeXlPwAAAD8vAAAAAAAAAAHwAgAAeAAAABvaFs3vV7A/AAlX4kHl5T8AAAA/TgAAAAAAAAAB8QIAAHgAAAAfxLJ+4g2wPwAJV+JB5eU/AAAAP04AAAAAAAAAAfICAAB4AAAARlydYKqHrz8ACVfiQeXlPwAAAD9eAAAAAAAAAAHzAgAAeAAAAE4w1cOP864/AAlX4kHl5T8AAAA/fQAAAAAAAAAB9AIAAHgAAABWBA0ndV+uPwAJV+JB5eU/AAAAP30AAAAAAAAAAfUCAAB4AAAAXthEilrLrT8ACVfiQeXlPwAAAD+cAAAAAAAAAAH2AgAAeAAAAF7YRIpay60/0l5Cewnt5T8AAAA/rAAAAAAAAAAB9wIAAHgAAABmrHztPzetP6K0LRTR9OU/AAAAP+oAAAAAAAAAAfgCAAB4AAAAfigkF/B6qz+8YcYQtxvmPwAAAD8ZAQAAAAAAAAH5AgAAeAAAAIb8W3rV5qo/ArlzdNU65j8AAAA/GQEAAAAAAAAB+gIAAHgAAACG/Ft61eaqP9QOXw2dQuY/AAAAPxkBAAAAAAAAAfsCAAB4AAAAhvxbetXmqj94ujU/LFLmPwAAAD8pAQAAAAAAAAH8AgAAeAAAAIb8W3rV5qo/ShAh2PNZ5j8AAAA/KQEAAAAAAAAB/QIAAHgAAACQ0JPdulKqPxxmDHG7YeY/AAAAPzgBAAAAAAAAAf4CAAB4AAAAkNCT3bpSqj/AEeOiSnHmPwAAAD9IAQAAAAAAAAH/AgAAeAAAAJDQk926Uqo/Yr251NmA5j8AAAA/SAEAAAAAAAABAAMAAHgAAACQ0JPdulKqPwZpkAZpkOY/AAAAP0gBAAAAAAAAAQEDAAB4AAAAkNCT3bpSqj+qFGc4+J/mPwAAAD9YAQAAAAAAAAECAwAAeAAAAJDQk926Uqo/TsA9aoev5j8AAAA/WAEAAAAAAAABAwMAAHgAAACQ0JPdulKqP/JrFJwWv+Y/AAAAP2cBAAAAAAAAAQQDAAB4AAAAkNCT3bpSqj+WF+vNpc7mPwAAAD9nAQAAAAAAAAEFAwAAeAAAAJDQk926Uqo/ChmtmPzl5j8AAAA/dwEAAAAAAAABBgMAAHgAAACQ0JPdulKqP9xumDHE7eY/AAAAP3cBAAAAAAAAAQcDAAB4AAAAkNCT3bpSqj+AGm9jU/3mPwAAAD+GAQAAAAAAAAEIAwAAeAAAAJDQk926Uqo/UnBa/BoF5z8AAAA/hgEAAAAAAAABCQMAAHgAAACQ0JPdulKqP/YbMS6qFOc/AAAAP5YBAAAAAAAAAQoDAAB4AAAAkNCT3bpSqj+YxwdgOSTnPwAAAD+WAQAAAAAAAAELAwAAeAAAAJiky0Cgvqk/PHPekcgz5z8AAAA/pgEAAAAAAAABDAMAAHgAAACYpMtAoL6pPw7JySqQO+c/AAAAP7UBAAAAAAAAAQ0DAAB4AAAAmKTLQKC+qT+ydKBcH0vnPwAAAD+1AQAAAAAAAAEOAwAAeAAAAJiky0Cgvqk/ViB3jq5a5z8AAAA/tQEAAAAAAAABDwMAAHgAAACgeAOkhSqpP/rLTcA9auc/AAAAP8UBAAAAAAAAARADAAB4AAAAoHgDpIUqqT/KITlZBXLnPwAAAD/VAQAAAAAAAAERAwAAeAAAAKB4A6SFKqk/nHck8sx55z8AAAA/1QEAAAAAAAABEgMAAHgAAACgeAOkhSqpP0Aj+yNciec/AAAAP+QBAAAAAAAAARMDAAB4AAAAoHgDpIUqqT8Seea8I5HnPwAAAD/0AQAAAAAAAAEUAwAAeAAAAKB4A6SFKqk/5M7RVeuY5z8AAAA/AgIAAAAAAAABFQMAAHgAAACgeAOkhSqpP7Ykve6yoOc/AAAAPxECAAAAAAAAARYDAAB4AAAAoHgDpIUqqT9a0JMgQrDnPwAAAD8xAgAAAAAAAAEXAwAAeAAAAKB4A6SFKqk/RNMXtu/e5z8AAAA/MQIAAAAAAAABGAMAAHgAAACgeAOkhSqpPxYpA0+35uc/AAAAP0ACAAAAAAAAARkDAAB4AAAAoHgDpIUqqT+61NmARvbnPwAAAD9AAgAAAAAAAAEaAwAAeAAAAKB4A6SFKqk/jCrFGQ7+5z8AAAA/UAIAAAAAAAABGwMAAHgAAACgeAOkhSqpPzDWm0udDeg/AAAAP1ACAAAAAAAAARwDAAB4AAAAoHgDpIUqqT8ALIfkZBXoPwAAAD9gAgAAAAAAAAEdAwAAeAAAAKB4A6SFKqk/0oFyfSwd6D8AAAA/YAIAAAAAAAABHgMAAHgAAACgeAOkhSqpP6TXXRb0JOg/AAAAP28CAAAAAAAAAR8DAAB4AAAAoHgDpIUqqT92LUmvuyzoPwAAAD9vAgAAAAAAAAEgAwAAeAAAAKB4A6SFKqk/SIM0SIM06D8AAAA/fwIAAAAAAAABIQMAAHgAAACYpMtAoL6pPxrZH+FKPOg/AAAAP44CAAAAAAAAASIDAAB4AAAAkNCT3bpSqj8a2R/hSjzoPwAAAD+eAgAAAAAAAAEjAwAAeAAAAIb8W3rV5qo/7C4LehJE6D8AAAA/rgIAAAAAAAABJAMAAHgAAAB+KCQX8HqrP+wuC3oSROg/AAAAP64CAAAAAAAAASUDAAB4AAAAdlTsswoPrD/sLgt6EkToPwAAAD+9AgAAAAAAAAEmAwAAeAAAAF7YRIpay60/7C4LehJE6D8AAAA/vQIAAAAAAAABJwMAAHgAAAAb2hbN71ewP+wuC3oSROg/AAAAP80CAAAAAAAAASgDAAB4AAAACjKnBiWAsT/sLgt6EkToPwAAAD/NAgAAAAAAAAEpAwAAeAAAAPuJN0BaqLI/7C4LehJE6D8AAAA/3QIAAAAAAAABKgMAAHgAAADm9yvInBq0P+wuC3oSROg/AAAAP90CAAAAAAAAASsDAAB4AAAA2jlYs8T4tD/sLgt6EkToPwAAAD/sAgAAAAAAAAEsAwAAeAAAAM57hJ7s1rU/7C4LehJE6D8AAAA/7AIAAAAAAAABLQMAAHgAAADJkejs+SC2P+wuC3oSROg/AAAAP/wCAAAAAAAAAS4DAAB4AAAAxadMOwdrtj/sLgt6EkToPwAAAD/8AgAAAAAAAAEvAwAAeAAAAMG9sIkUtbY/7C4LehJE6D8AAAA/CwMAAAAAAAABMAMAAHgAAADBvbCJFLW2PxrZH+FKPOg/AAAAP3kDAAAAAAAAATEDAAB4AAAAvdMU2CH/tj9IgzRIgzToPwAAAD+IAwAAAAAAAAEyAwAAeAAAAL3TFNgh/7Y/di1Jr7ss6D8AAAA/qAMAAAAAAAABMwMAAHgAAAC66XgmL0m3P3YtSa+7LOg/AAAAP6gDAAAAAAAAATQDAAB4AAAAuul4Ji9Jtz+k110W9CToPwAAAD+oAwAAAAAAAAE1AwAAeAAAAOOZvCRdBuI/JFyJB5UX6z8AAAA/AAAAAAAAAAABNgMAAHgAAAAhIiIiIiLiPyRciQeVF+s/AAAAP9sBAAAAAAAAATcDAAB4AAAAYKqHH+c94j/2sXSgXB/rPwAAAD/qAQAAAAAAAAE4AwAAeAAAAB04hnAvbOI/yAdgOSQn6z8AAAA/6gEAAAAAAAABOQMAAHgAAAAbQ7gXNpHiP5pdS9LrLus/AAAAP/oBAAAAAAAAAToDAAB4AAAAWcsdFfus4j+aXUvS6y7rPwAAAD/6AQAAAAAAAAE7AwAAeAAAAFfWT7wB0uI/ml1L0usu6z8AAAA/CgIAAAAAAAABPAMAAHgAAABV4YFjCPfiP5pdS9LrLus/AAAAPwoCAAAAAAAAAT0DAAB4AAAAU+yzCg8c4z+aXUvS6y7rPwAAAD8ZAgAAAAAAAAE+AwAAeAAAAJJ0GQjUN+M/ml1L0usu6z8AAAA/GQIAAAAAAAABPwMAAHgAAAARerJbV0rjP2yzNmuzNus/AAAAPykCAAAAAAAAAUADAAB4AAAATwIYWRxm4z9sszZrszbrPwAAAD85AgAAAAAAAAFBAwAAeAAAAM8HsayfeOM/bLM2a7M26z8AAAA/OQIAAAAAAAABQgMAAHgAAACOin1W4YHjPzwJIgR7Pus/AAAAPzkCAAAAAAAAAUMDAAB4AAAATg1KACOL4z88CSIEez7rPwAAAD9IAgAAAAAAAAFEAwAAeAAAAA2QFqpklOM/PAkiBHs+6z8AAAA/SAIAAAAAAAABRQMAAHgAAADNEuNTpp3jPzwJIgR7Pus/AAAAP2cCAAAAAAAAAUYDAAB4AAAATBh8pymw4z8OXw2dQkbrPwAAAD9nAgAAAAAAAAFHAwAAeAAAAMsdFfuswuM/4LT4NQpO6z8AAAA/ZwIAAAAAAAABSAMAAHgAAABKI65OMNXjP+C0+DUKTus/AAAAP3cCAAAAAAAAAUkDAAB4AAAAiKsTTPXw4z+yCuTO0VXrPwAAAD+HAgAAAAAAAAFKAwAAeAAAAEY5Ep09H+Q/sgrkztFV6z8AAAA/hwIAAAAAAAABSwMAAHgAAACEwXeaAjvkP4Rgz2eZXes/AAAAP5YCAAAAAAAAAUwDAAB4AAAAwkndl8dW5D+EYM9nmV3rPwAAAD/kAgAAAAAAAAFNAwAAeAAAAHztPzcdz+Q/KAymmSht6z8AAAA/5AIAAAAAAAABTgMAAHgAAAA7cAzhXtjkPygMppkobes/AAAAP+QCAAAAAAAAAU8DAAB4AAAA+/LYiqDh5D8oDKaZKG3rPwAAAD/0AgAAAAAAAAFQAwAAeAAAAHr4cd4j9OQ/+mGRMvB06z8AAAA/9AIAAAAAAAABUQMAAHgAAAD5/QoypwblP/phkTLwdOs/AAAAPwQDAAAAAAAAAVIDAAB4AAAAN4ZwL2wi5T/6YZEy8HTrPwAAAD8EAwAAAAAAAAFTAwAAeAAAAHYO1iwxPuU/+mGRMvB06z8AAAA/EwMAAAAAAAABVAMAAHgAAABzGQjUN2PlP/phkTLwdOs/AAAAPyMDAAAAAAAAAVUDAAB4AAAAcSQ6ez6I5T/6YZEy8HTrPwAAAD8jAwAAAAAAAAFWAwAAeAAAAG8vbCJFreU/+mGRMvB06z8AAAA/IwMAAAAAAAABVwMAAHgAAACut9EfCsnlP/phkTLwdOs/AAAAPzMDAAAAAAAAAVgDAAB4AAAArMIDxxDu5T/6YZEy8HTrPwAAAD8zAwAAAAAAAAFZAwAAeAAAAGlQAhhZHOY/zLd8y7d86z8AAAA/QgMAAAAAAAABWgMAAHgAAADoVZtr3C7mP8y3fMu3fOs/AAAAP1IDAAAAAAAAAVsDAAB4AAAAZ1s0v19B5j/Mt3zLt3zrPwAAAD9SAwAAAAAAAAFcAwAAeAAAACfeAGmhSuY/zLd8y7d86z8AAAA/UgMAAAAAAAABXQMAAHgAAACm45m8JF3mP54NaGR/hOs/AAAAP2EDAAAAAAAAAV4DAAB4AAAAJOkyEKhv5j+eDWhkf4TrPwAAAD+BAwAAAAAAAAFfAwAAeAAAAON2MWHwneY/ng1oZH+E6z8AAAA/kAMAAAAAAAABYAMAAHgAAABifMq0c7DmP54NaGR/hOs/AAAAP5ADAAAAAAAAAWEDAAB4AAAA4YFjCPfC5j+eDWhkf4TrPwAAAD+QAwAAAAAAAAFiAwAAeAAAAN+Mla/95+Y/bmNT/UaM6z8AAAA/oAMAAAAAAAABYwMAAHgAAAAdFfuswgPnP25jU/1GjOs/AAAAP6ADAAAAAAAAAWQDAAB4AAAAGyAtVMko5z9CuT6WDpTrPwAAAD+wAwAAAAAAAAFlAwAAeAAAAFmoklGOROc/Qrk+lg6U6z8AAAA/sAMAAAAAAAABZgMAAHgAAABXs8T4lGnnP0K5PpYOlOs/AAAAP78DAAAAAAAAAWcDAAB4AAAAljsq9lmF5z9CuT6WDpTrPwAAAD+/AwAAAAAAAAFoAwAAeAAAAJRGXJ1gquc/Qrk+lg6U6z8AAAA/zwMAAAAAAAABaQMAAHgAAADSzsGaJcbnP0K5PpYOlOs/AAAAP88DAAAAAAAAAWoDAAB4AAAAEVcnmOrh5z8UDyov1pvrPwAAAD/eAwAAAAAAAAFrAwAAeAAAAA9iWT/xBug/FA8qL9ab6z8AAAA/3gMAAAAAAAABbAMAAHgAAABN6r48tiLoPxQPKi/Wm+s/AAAAP+4DAAAAAAAAAW0DAAB4AAAAS/Xw47xH6D8UDyov1pvrPwAAAD/uAwAAAAAAAAFuAwAAeAAAAIl9VuGBY+g/5GQVyJ2j6z8AAAA//gMAAAAAAAABbwMAAHgAAABHC1UyypHoP+RkFcido+s/AAAAP/4DAAAAAAAAAXADAAB4AAAAxhDuhU2k6D/kZBXInaPrPwAAAD8NBAAAAAAAAAFxAwAAeAAAAEUWh9nQtug/troAYWWr6z8AAAA/HQQAAAAAAAABcgMAAHgAAABDIbmA19voP7a6AGFlq+s/AAAAPx0EAAAAAAAAAXMDAAB4AAAAwiZS1Fru6D+2ugBhZavrPwAAAD8tBAAAAAAAAAF0AwAAeAAAAACvt9EfCuk/troAYWWr6z8AAAA/LQQAAAAAAAABdQMAAHgAAAA/Nx3P5CXpP7a6AGFlq+s/AAAAPzwEAAAAAAAAAXYDAAB4AAAAfb+CzKlB6T+2ugBhZavrPwAAAD88BAAAAAAAAAF3AwAAeAAAALtH6MluXek/troAYWWr6z8AAAA/TAQAAAAAAAABeAMAAHgAAAD6z03HM3npP7a6AGFlq+s/AAAAP0wEAAAAAAAAAXkDAAB4AAAAOFizxPiU6T+2ugBhZavrPwAAAD9rBAAAAAAAAAF6AwAAeAAAAPflsRVBw+k/troAYWWr6z8AAAA/awQAAAAAAAABewMAAHgAAAB260ppxNXpP7a6AGFlq+s/AAAAP3sEAAAAAAAAAXwDAAB4AAAA9fDjvEfo6T+2ugBhZavrPwAAAD97BAAAAAAAAAF9AwAAeAAAAHP2fBDL+uk/troAYWWr6z8AAAA/ewQAAAAAAAABfgMAAHgAAAAzeUm6DATqP7a6AGFlq+s/AAAAP4oEAAAAAAAAAX8DAAB4AAAAsn7iDZAW6j+2ugBhZavrPwAAAD+KBAAAAAAAAAGAAwAAeAAAAPAGSAtVMuo/5GQVyJ2j6z8AAAA/mgQAAAAAAAABgQMAAHgAAACwiRS1ljvqP+RkFcido+s/AAAAP5oEAAAAAAAAAYIDAAB4AAAAbwzhXthE6j8UDyov1pvrPwAAAD+qBAAAAAAAAAGDAwAAeAAAAC6PrQgaTuo/FA8qL9ab6z8AAAA/uQQAAAAAAAABhAMAAHgAAADuEXqyW1fqPxQPKi/Wm+s/AAAAP7kEAAAAAAAAAYUDAAB4AAAArZRGXJ1g6j9CuT6WDpTrPwAAAD/JBAAAAAAAAAGGAwAAeAAAAG0XEwbfaeo/Qrk+lg6U6z8AAAA/yQQAAAAAAAABhwMAAHgAAAAsmt+vIHPqP0K5PpYOlOs/AAAAP9gEAAAAAAAAAYgDAAB4AAAA7BysWWJ86j9CuT6WDpTrPwAAAD/YBAAAAAAAAAGJAwAAeAAAAKufeAOkheo/Qrk+lg6U6z8AAAA/+AQAAAAAAAABigMAAHgAAACpqqqqqqrqP25jU/1GjOs/AAAAPwcFAAAAAAAAAYsDAAB4AAAAaS13VOyz6j9uY1P9RozrPwAAAD8HBQAAAAAAAAGMAwAAeAAAACiwQ/4tveo/ng1oZH+E6z8AAAA/FwUAAAAAAAABjQMAAHgAAADoMhCob8bqP54NaGR/hOs/AAAAPxcFAAAAAAAAAY4DAAB4AAAA6DIQqG/G6j/Mt3zLt3zrPwAAAD8XBQAAAAAAAAGPAwAAeAAAAKe13FGxz+o/zLd8y7d86z8AAAA/JgUAAAAAAAABkAMAAHgAAABnOKn78tjqP8y3fMu3fOs/AAAAPzYFAAAAAAAAAZEDAAB4AAAAJrt1pTTi6j/6YZEy8HTrPwAAAD9FBQAAAAAAAAGSAwAAeAAAAOY9Qk926+o/+mGRMvB06z8AAAA/VQUAAAAAAAABkwMAAHgAAAClwA75t/TqP/phkTLwdOs/AAAAP2UFAAAAAAAAAZQDAAB4AAAAZUPbovn96j/6YZEy8HTrPwAAAD90BQAAAAAAAAGVAwAAeAAAAGVD26L5/eo/KAymmSht6z8AAAA/dAUAAAAAAAABlgMAAHgAAAAkxqdMOwfrPygMppkobes/AAAAP3QFAAAAAAAAAZcDAAB4AAAA5Eh09nwQ6z8oDKaZKG3rPwAAAD+EBQAAAAAAAAGYAwAAeAAAAORIdPZ8EOs/Vra6AGFl6z8AAAA/swUAAAAAAAABmQMAAHgAAACjy0CgvhnrP1a2ugBhZes/AAAAP4MHAAAAAAAAAZoDAAB4AAAA8rX/3HQ8sz84zBjidsPsPwAAAD8AAAAAAAAAAAGbAwAAeAAAAJiky0Cgvqk/OMwY4nbD7D8AAAA/bQAAAAAAAAABnAMAAHgAAADAyOIwG9qmPzjMGOJ2w+w/AAAAP30AAAAAAAAAAZ0DAAB4AAAAx5walABGpj84zBjidsPsPwAAAD99AAAAAAAAAAGeAwAAeAAAANBwUvflsaU/OMwY4nbD7D8AAAA/jQAAAAAAAAABnwMAAHgAAADgGMK9sImkPzjMGOJ2w+w/AAAAP8sAAAAAAAAAAaADAAB4AAAAAGmhSkY5oj84zBjidsPsPwAAAD/LAAAAAAAAAAGhAwAAeAAAAAg92a0rpaE/OMwY4nbD7D8AAAA/KQEAAAAAAAABogMAAHgAAAAIPdmtK6WhPwoiBHs+y+w/AAAAP2cBAAAAAAAAAaMDAAB4AAAACD3ZrSuloT/ad+8TBtPsPwAAAD+HAQAAAAAAAAGkAwAAeAAAABEREREREaE/2nfvEwbT7D8AAAA/lgEAAAAAAAABpQMAAHgAAAARERERERGhP6zN2qzN2uw/AAAAP5YBAAAAAAAAAaYDAAB4AAAAERERERERoT9SebHeXOrsPwAAAD+mAQAAAAAAAAGnAwAAeAAAABEREREREaE/Is+cdyTy7D8AAAA/tQEAAAAAAAABqAMAAHgAAAARERERERGhP/QkiBDs+ew/AAAAP7UBAAAAAAAAAakDAAB4AAAAERERERERoT/GenOpswHtPwAAAD/KAQAAAAAAAAGqAwAAeAAAABEREREREaE/mNBeQnsJ7T8AAAA/ygEAAAAAAAABqwMAAHgAAAARERERERGhP2omSttCEe0/AAAAP9oBAAAAAAAAAawDAAB4AAAAERERERERoT88fDV0ChntPwAAAD/pAQAAAAAAAAGtAwAAeAAAABEREREREaE/4CcMppko7T8AAAA/6QEAAAAAAAABrgMAAHgAAAAY5Uh09nygP4LT4tcoOO0/AAAAP/kBAAAAAAAAAa8DAAB4AAAAGOVIdPZ8oD9UKc5w8D/tPwAAAD/5AQAAAAAAAAGwAwAAeAAAABjlSHT2fKA/Jn+5CbhH7T8AAAA/CQIAAAAAAAABsQMAAHgAAAAY5Uh09nygP8oqkDtHV+0/AAAAPwkCAAAAAAAAAbIDAAB4AAAAGOVIdPZ8oD+cgHvUDl/tPwAAAD8YAgAAAAAAAAGzAwAAeAAAABjlSHT2fKA/QCxSBp5u7T8AAAA/NwIAAAAAAAABtAMAAHgAAAAY5Uh09nygP4aD/2m8je0/AAAAPzcCAAAAAAAAAbUDAAB4AAAAGOVIdPZ8oD8qL9abS53tPwAAAD9HAgAAAAAAAAG2AwAAeAAAAEJyAa+30Z8/uN0wY4jb7T8AAAA/ZgIAAAAAAAABtwMAAHgAAABCcgGvt9GfP1yJB5UX6+0/AAAAP3YCAAAAAAAAAbgDAAB4AAAAQnIBr7fRnz8ANd7GpvrtPwAAAD+GAgAAAAAAAAG5AwAAeAAAAEJyAa+30Z8/ouC0+DUK7j8AAAA/hgIAAAAAAAABugMAAHgAAABCcgGvt9GfP3Y2oJH9Ee4/AAAAP4YCAAAAAAAAAbsDAAB4AAAAQnIBr7fRnz/qN2JcVCnuPwAAAD+VAgAAAAAAAAG8AwAAeAAAAEJyAa+30Z8/juM4juM47j8AAAA/lQIAAAAAAAABvQMAAHgAAABCcgGvt9GfP2A5JCerQO4/AAAAP6UCAAAAAAAAAb4DAAB4AAAAQnIBr7fRnz8E5fpYOlDuPwAAAD+0AgAAAAAAAAG/AwAAeAAAAEJyAa+30Z8/1jrm8QFY7j8AAAA/tAIAAAAAAAABwAMAAHgAAABCcgGvt9GfP3rmvCORZ+4/AAAAP8QCAAAAAAAAAcEDAAB4AAAAQnIBr7fRnz9KPKi8WG/uPwAAAD/EAgAAAAAAAAHCAwAAeAAAAEJyAa+30Z8/HJKTVSB37j8AAAA/1AIAAAAAAAABwwMAAHgAAABCcgGvt9GfP+7nfu7nfu4/AAAAP9QCAAAAAAAAAcQDAAB4AAAAQnIBr7fRnz/APWqHr4buPwAAAD/jAgAAAAAAAAHFAwAAeAAAAEJyAa+30Z8/kpNVIHeO7j8AAAA/4wIAAAAAAAABxgMAAHgAAABCcgGvt9GfP2TpQLk+lu4/AAAAPwMDAAAAAAAAAccDAAB4AAAAQnIBr7fRnz8IlRfrzaXuPwAAAD8DAwAAAAAAAAHIAwAAeAAAAEJyAa+30Z8/qkDuHF217j8AAAA/AwMAAAAAAAAByQMAAHgAAABCcgGvt9GfP3yW2bUkve4/AAAAPxIDAAAAAAAAAcoDAAB4AAAAQnIBr7fRnz9O7MRO7MTuPwAAAD8SAwAAAAAAAAHLAwAAeAAAAEJyAa+30Z8/xO2GGUPc7j8AAAA/EgMAAAAAAAABzAMAAHgAAABCcgGvt9GfP5ZDcrIK5O4/AAAAPyIDAAAAAAAAAc0DAAB4AAAAQnIBr7fRnz9omV1L0uvuPwAAAD8xAwAAAAAAAAHOAwAAeAAAAEJyAa+30Z8/CkU0fWH77j8AAAA/UQMAAAAAAAABzwMAAHgAAABCcgGvt9GfPyTyzHlHIu8/AAAAP1EDAAAAAAAAAdADAAB4AAAAQnIBr7fRnz/2R7gSDyrvPwAAAD+fAwAAAAAAAAHRAwAAeAAAAEJyAa+30Z8/KKLpC9t37z8AAAA/nwMAAAAAAAAB0gMAAHgAAABCcgGvt9GfP/r31KSif+8/AAAAP58DAAAAAAAAAdMDAAB4AAAAQnIBr7fRnz/MTcA9aofvPwAAAD+uAwAAAAAAAAHUAwAAeAAAAEJyAa+30Z8/nqOr1jGP7z8AAAA/zgMAAAAAAAAB1QMAAHgAAAARERERERGhP3D5lm/5lu8/AAAAP/0DAAAAAAAAAdYDAAB4AAAACD3ZrSuloT9w+ZZv+ZbvPwAAAD8MBAAAAAAAAAHXAwAAeAAAAABpoUpGOaI/cPmWb/mW7z8AAAA/HAQAAAAAAAAB2AMAAHgAAAD5lGnnYM2iP3D5lm/5lu8/AAAAPxwEAAAAAAAAAdkDAAB4AAAA8cAxhHthoz9w+ZZv+ZbvPwAAAD8sBAAAAAAAAAHaAwAAeAAAAOjs+SCW9aM/EqVtoYim7z8AAAA/OwQAAAAAAAAB2wMAAHgAAADYRIpayx2lP+T6WDpQru8/AAAAPzsEAAAAAAAAAdwDAAB4AAAAwMjiMBvapj/k+lg6UK7vPwAAAD87BAAAAAAAAAHdAwAAeAAAALb0qs01bqc/tlBE0xe27z8AAAA/SwQAAAAAAAAB3gMAAHgAAACuIHNqUAKoP4imL2zfve8/AAAAP1sEAAAAAAAAAd8DAAB4AAAAoHgDpIUqqT+Ipi9s373vPwAAAD96BAAAAAAAAAHgAwAAeAAAAH4oJBfweqs/LFIGnm7N7z8AAAA/iQQAAAAAAAAB4QMAAHgAAABugLRQJaOsPyxSBp5uze8/AAAAP4kEAAAAAAAAAeIDAAB4AAAAZqx87T83rT/+p/E2NtXvPwAAAD+JBAAAAAAAAAHjAwAAeAAAAF7YRIpay60//qfxNjbV7z8AAAA/mQQAAAAAAAAB5AMAAHgAAABWBA0ndV+uP/6n8TY21e8/AAAAP5kEAAAAAAAAAeUDAAB4AAAARlydYKqHrz/Q/dzP/dzvPwAAAD+pBAAAAAAAAAHmAwAAeAAAABvaFs3vV7A/0P3cz/3c7z8AAAA/uAQAAAAAAAAB5wMAAHgAAAATBt9pCuywP9D93M/93O8/AAAAP7gEAAAAAAAAAegDAAB4AAAACjKnBiWAsT/Q/dzP/dzvPwAAAD/IBAAAAAAAAAHpAwAAeAAAAAJeb6M/FLI/0P3cz/3c7z8AAAA/yAQAAAAAAAAB6gMAAHgAAADytf/cdDyzP9D93M/93O8/AAAAP9gEAAAAAAAAAesDAAB4AAAA5vcryJwatD/Q/dzP/dzvPwAAAD/YBAAAAAAAAAHsAwAAeAAAAN4j9GS3rrQ/0P3cz/3c7z8AAAA/5wQAAAAAAAAB7QMAAHgAAADVT7wB0kK1P9D93M/93O8/AAAAP+cEAAAAAAAAAe4DAAB4AAAA0mUgUN+MtT/+p/E2NtXvPwAAAD/3BAAAAAAAAAHvAwAAeAAAAM57hJ7s1rU//qfxNjbV7z8AAAA/9wQAAAAAAAAB8AMAAHgAAADJkejs+SC2PyxSBp5uze8/AAAAPwYFAAAAAAAAAfEDAAB4AAAAyZHo7Pkgtj9a/BoFp8XvPwAAAD8WBQAAAAAAAAHyAwAAeAAAAMmR6Oz5ILY/iKYvbN+97z8AAAA/owUAAAAAAAAB8wMAAHgAAADOe4Se7Na1P7ZQRNMXtu8/AAAAP9IFAAAAAAAAAfQDAAB4AAAA0mUgUN+MtT+2UETTF7bvPwAAAD8LBgAAAAAAAAH1AwAAeAAAANVPvAHSQrU/EqVtoYim7z8AAAA/CwYAAAAAAAAB9gMAAHgAAADeI/Rkt660P0BPggjBnu8/AAAAPxoGAAAAAAAAAfcDAAB4AAAA4g2QFqpktD9w+ZZv+ZbvPwAAAD8aBgAAAAAAAAH4AwAAeAAAAOrhx3mP0LM/nqOr1jGP7z8AAAA/GgYAAAAAAAAB+QMAAHgAAADcLiYMvtN0P6iQ0YrJX+4/AAAAPwAAAAAAAAAAAfoDAAB4AAAAXO6o2GcVfj+okNGKyV/uPwAAAD/bAAAAAAAAAAH7AwAAeAAAAO7WldKIq4M/1jrm8QFY7j8AAAA/2wAAAAAAAAAB/AMAAHgAAACsNte4XUyIP9Y65vEBWO4/AAAAP+oAAAAAAAAAAf0DAAB4AAAAjOb3K8icij/WOubxAVjuPwAAAD/qAAAAAAAAAAH+AwAAeAAAAGiWGJ8y7Yw/BOX6WDpQ7j8AAAA/6gAAAAAAAAAB/wMAAHgAAABMRjkSnT2PPwTl+lg6UO4/AAAAP/oAAAAAAAAAAQAEAAB4AAAABFM9/DjvkT8yjw/AckjuPwAAAD8KAQAAAAAAAAEBBAAAeAAAAPSqzTVuF5M/YDkkJ6tA7j8AAAA/CgEAAAAAAAABAgQAAHgAAADkAl5voz+UP2A5JCerQO4/AAAAPxkBAAAAAAAAAQMEAAB4AAAAxLJ+4g2Qlj9gOSQnq0DuPwAAAD8pAQAAAAAAAAEEBAAAeAAAALQKDxxDuJc/YDkkJ6tA7j8AAAA/KQEAAAAAAAABBQQAAHgAAACiYp9VeOCYP47jOI7jOO4/AAAAPzkBAAAAAAAAAQYEAAB4AAAAkrovj60Imj+O4ziO4zjuPwAAAD85AQAAAAAAAAEHBAAAeAAAAHRqUAIYWZw/vI1N9Rsx7j8AAAA/SAEAAAAAAAABCAQAAHgAAABiwuA7TYGdP7yNTfUbMe4/AAAAP1gBAAAAAAAAAQkEAAB4AAAAUhpxdYKpnj/qN2JcVCnuPwAAAD9YAQAAAAAAAAEKBAAAeAAAABjlSHT2fKA/6jdiXFQp7j8AAAA/ZwEAAAAAAAABCwQAAHgAAAARERERERGhP+o3YlxUKe4/AAAAP3cBAAAAAAAAAQwEAAB4AAAAERERERERoT8Y4nbDjCHuPwAAAD8TAgAAAAAAAAENBAAAeAAAABEREREREaE/SIyLKsUZ7j8AAAA/UgIAAAAAAAABDgQAAHgAAABiwuA7TYGdP1yJB5UX6+0/AAAAPwAAAAAAAAAAAQ8EAAB4AAAAAGmhSkY5oj9ciQeVF+vtPwAAAD9tAAAAAAAAAAEQBAAAeAAAAPHAMYR7YaM/XIkHlRfr7T8AAAA/fQAAAAAAAAABEQQAAHgAAADo7PkglvWjP1yJB5UX6+0/AAAAP30AAAAAAAAAARIEAAB4AAAA2ESKWssdpT9ciQeVF+vtPwAAAD99AAAAAAAAAAETBAAAeAAAANBwUvflsaU/XIkHlRfr7T8AAAA/jQAAAAAAAAABFAQAAHgAAADHnBqUAEamP1yJB5UX6+0/AAAAP40AAAAAAAAAARUEAAB4AAAAwMjiMBvapj9ciQeVF+vtPwAAAD+sAAAAAAAAAAEWBAAAeAAAAMDI4jAb2qY/Lt/yLd/y7T8AAAA/CAEAAAAAAAABFwQAAHgAAADAyOIwG9qmPwA13sam+u0/AAAAPygBAAAAAAAAARgEAAB4AAAAwMjiMBvapj/SislfbgLuPwAAAD9WAQAAAAAAAAEZBAAAeAAAAMecGpQARqY/0orJX24C7j8AAAA/VgEAAAAAAAABGgQAAHgAAADHnBqUAEamP6LgtPg1Cu4/AAAAP2YBAAAAAAAAARsEAAB4AAAAx5walABGpj92NqCR/RHuPwAAAD92AQAAAAAAAAEcBAAAeAAAANBwUvflsaU/SIyLKsUZ7j8AAAA/pQEAAAAAAAABHQQAAHgAAADQcFL35bGlPxjidsOMIe4/AAAAP6UBAAAAAAAAAR4EAAB4AAAA2ESKWssdpT/qN2JcVCnuPwAAAD+lAQAAAAAAAAEfBAAAeAAAAOAYwr2wiaQ/vI1N9Rsx7j8AAAA/tAEAAAAAAAABIAQAAHgAAADo7PkglvWjP47jOI7jOO4/AAAAP8QBAAAAAAAAASEEAAB4AAAA6Oz5IJb1oz9gOSQnq0DuPwAAAD/EAQAAAAAAAAEiBAAAeAAAAPHAMYR7YaM/Mo8PwHJI7j8AAAA/0wEAAAAAAAABIwQAAHgAAAD5lGnnYM2iPwTl+lg6UO4/AAAAP9MBAAAAAAAAASQEAAB4AAAAAGmhSkY5oj/WOubxAVjuPwAAAD/jAQAAAAAAAAElBAAAeAAAAAg92a0rpaE/1jrm8QFY7j8AAAA/8wEAAAAAAAABJgQAAHgAAAARERERERGhP6iQ0YrJX+4/AAAAP/MBAAAAAAAAAScEAAB4AAAAGOVIdPZ8oD+okNGKyV/uPwAAAD8SAgAAAAAAAAEoBAAAeAAAAEJyAa+30Z8/eua8I5Fn7j8AAAA/EgIAAAAAAAABKQQAAHgAAABCcgGvt9GfP0o8qLxYb+4/AAAAPyICAAAAAAAAASoEAAB4AAAAUhpxdYKpnj9KPKi8WG/uPwAAAD8xAgAAAAAAAAErBAAAeAAAAGLC4DtNgZ0/SjyovFhv7j8AAAA/MQIAAAAAAAABLAQAAHgAAABiwuA7TYGdPxySk1Ugd+4/AAAAP0ECAAAAAAAAAS0EAAB4AAAAdGpQAhhZnD8ckpNVIHfuPwAAAD9BAgAAAAAAAAEuBAAAeAAAAHRqUAIYWZw/7ud+7ud+7j8AAAA/UAIAAAAAAAABLwQAAHgAAACEEsDI4jCbP+7nfu7nfu4/AAAAP38CAAAAAAAAATAEAAB4AAAAhBLAyOIwmz/APWqHr4buPwAAAD+PAgAAAAAAAAExBAAAeAAAAIQSwMjiMJs/kpNVIHeO7j8AAAA/1QIAAAAAAAABMgQAAHgAAACEEsDI4jCbP2TpQLk+lu4/AAAAP+UCAAAAAAAAATMEAAB4AAAAkrovj60Imj9k6UC5PpbuPwAAAD8EAwAAAAAAAAE0BAAAeAAAAJK6L4+tCJo/Nj8sUgae7j8AAAA/BAMAAAAAAAABNQQAAHgAAACSui+PrQiaPwiVF+vNpe4/AAAAP1IDAAAAAAAAATYEAAB4AAAAkrovj60Imj82PyxSBp7uPwAAAD/+AwAAAAAAAAE3BAAAeAAAAIQSwMjiMJs/Nj8sUgae7j8AAAA//gMAAAAAAAABOAQAAHgAAAB0alACGFmcP2TpQLk+lu4/AAAAPw4EAAAAAAAAATkEAAB4AAAAMNXDj/Me4T+Sk1Ugd47uPwAAAD8AAAAAAAAAAAE6BAAAeAAAAO9XkDk1KOE/kpNVIHeO7j8AAAA/ZwAAAAAAAAABOwQAAHgAAACv2lzjdjHhP5KTVSB3ju4/AAAAP3cAAAAAAAAAATwEAAB4AAAAbl0pjbg64T+Sk1Ugd47uPwAAAD+mAAAAAAAAAAE9BAAAeAAAAC7g9Tb6Q+E/kpNVIHeO7j8AAAA/tQAAAAAAAAABPgQAAHgAAACt5Y6KfVbhP5KTVSB3ju4/AAAAP7UAAAAAAAAAAT8EAAB4AAAAbGhbNL9f4T+Sk1Ugd47uPwAAAD/FAAAAAAAAAAFABAAAeAAAAOtt9IdCcuE/kpNVIHeO7j8AAAA/1QAAAAAAAAABQQQAAHgAAAAp9lmFB47hP5KTVSB3ju4/AAAAP9UAAAAAAAAAAUIEAAB4AAAA6XgmL0mX4T+Sk1Ugd47uPwAAAD/kAAAAAAAAAAFDBAAAeAAAAGh+v4LMqeE/kpNVIHeO7j8AAAA/9AAAAAAAAAABRAQAAHgAAADng1jWT7zhP5KTVSB3ju4/AAAAP/QAAAAAAAAAAUUEAAB4AAAApgYlgJHF4T+Sk1Ugd47uPwAAAD/0AAAAAAAAAAFGBAAAeAAAACUMvtMU2OE/kpNVIHeO7j8AAAA/AwEAAAAAAAABRwQAAHgAAACkEVcnmOrhP5KTVSB3ju4/AAAAPwMBAAAAAAAAAUgEAAB4AAAAIxfwehv94T+Sk1Ugd47uPwAAAD8TAQAAAAAAAAFJBAAAeAAAAGKfVXjgGOI/kpNVIHeO7j8AAAA/IwEAAAAAAAABSgQAAHgAAACgJ7t1pTTiP5KTVSB3ju4/AAAAPyMBAAAAAAAAAUsEAAB4AAAA368gc2pQ4j+Sk1Ugd47uPwAAAD8jAQAAAAAAAAFMBAAAeAAAAF61ucbtYuI/kpNVIHeO7j8AAAA/MgEAAAAAAAABTQQAAHgAAACcPR/Esn7iP5KTVSB3ju4/AAAAPzIBAAAAAAAAAU4EAAB4AAAA2sWEwXea4j+Sk1Ugd47uPwAAAD9CAQAAAAAAAAFPBAAAeAAAANjQtmh+v+I/kpNVIHeO7j8AAAA/QgEAAAAAAAABUAQAAHgAAAAXWRxmQ9viP5KTVSB3ju4/AAAAP1IBAAAAAAAAAVEEAAB4AAAA1OYat4sJ4z+Sk1Ugd47uPwAAAD9SAQAAAAAAAAFSBAAAeAAAANLxTF6SLuM/kpNVIHeO7j8AAAA/YQEAAAAAAAABUwQAAHgAAABPAhhZHGbjP5KTVSB3ju4/AAAAP3EBAAAAAAAAAVQEAAB4AAAADZAWqmSU4z+Sk1Ugd47uPwAAAD9xAQAAAAAAAAFVBAAAeAAAAEojrk4w1eM/kpNVIHeO7j8AAAA/cQEAAAAAAAABVgQAAHgAAAAHsayfeAPkP2TpQLk+lu4/AAAAP4ABAAAAAAAAAVcEAAB4AAAAhMF3mgI75D9k6UC5PpbuPwAAAD+AAQAAAAAAAAFYBAAAeAAAAEFPdutKaeQ/ZOlAuT6W7j8AAAA/kAEAAAAAAAABWQQAAHgAAAD/3HQ8k5fkPzY/LFIGnu4/AAAAP5ABAAAAAAAAAVoEAAB4AAAA/eem45m85D82PyxSBp7uPwAAAD+gAQAAAAAAAAFbBAAAeAAAADtwDOFe2OQ/Nj8sUgae7j8AAAA/rwEAAAAAAAABXAQAAHgAAAD5/QoypwblPzY/LFIGnu4/AAAAP68BAAAAAAAAAV0EAAB4AAAAeAOkhSoZ5T82PyxSBp7uPwAAAD+/AQAAAAAAAAFeBAAAeAAAAPcIPdmtK+U/Nj8sUgae7j8AAAA/vwEAAAAAAAABXwQAAHgAAAC2iwmD7zTlPzY/LFIGnu4/AAAAP88BAAAAAAAAAWAEAAB4AAAANZGi1nJH5T82PyxSBp7uPwAAAD/PAQAAAAAAAAFhBAAAeAAAAPUTb4C0UOU/Nj8sUgae7j8AAAA/3gEAAAAAAAABYgQAAHgAAAC0ljsq9lnlPzY/LFIGnu4/AAAAP+4BAAAAAAAAAWMEAAB4AAAAM5zUfXls5T82PyxSBp7uPwAAAD/uAQAAAAAAAAFkBAAAeAAAALKhbdH8fuU/ZOlAuT6W7j8AAAA//QEAAAAAAAABZQQAAHgAAABxJDp7PojlP2TpQLk+lu4/AAAAP/0BAAAAAAAAAWYEAAB4AAAA8CnTzsGa5T9k6UC5PpbuPwAAAD/9AQAAAAAAAAFnBAAAeAAAAG8vbCJFreU/kpNVIHeO7j8AAAA/DQIAAAAAAAABaAQAAHgAAADuNAV2yL/lP5KTVSB3ju4/AAAAPx0CAAAAAAAAAWkEAAB4AAAAbTqeyUvS5T+Sk1Ugd47uPwAAAD8dAgAAAAAAAAFqBAAAeAAAAC29anON2+U/kpNVIHeO7j8AAAA/PAIAAAAAAAABawQAAHgAAABrRdBwUvflP5KTVSB3ju4/AAAAPzwCAAAAAAAAAWwEAAB4AAAA6kppxNUJ5j+Sk1Ugd47uPwAAAD88AgAAAAAAAAFtBAAAeAAAAKrNNW4XE+Y/kpNVIHeO7j8AAAA/TAIAAAAAAAABbgQAAHgAAABpUAIYWRzmP5KTVSB3ju4/AAAAP3ECAAAAAAAAAW8EAAB4AAAAqNhnFR445j+Sk1Ugd47uPwAAAD+QAgAAAAAAAAFwBAAAeAAAAOZgzRLjU+Y/kpNVIHeO7j8AAAA/kAIAAAAAAAABcQQAAHgAAADmYM0S41PmP8A9aoevhu4/AAAAP5ACAAAAAAAAAXIEAAB4AAAAZWZmZmZm5j/APWqHr4buPwAAAD+gAgAAAAAAAAFzBAAAeAAAAORr/7npeOY/wD1qh6+G7j8AAAA/oAIAAAAAAAABdAQAAHgAAABkcZgNbYvmP8A9aoevhu4/AAAAP68CAAAAAAAAAXUEAAB4AAAAovn9CjKn5j/APWqHr4buPwAAAD+vAgAAAAAAAAF2BAAAeAAAACH/ll61ueY/wD1qh6+G7j8AAAA/vwIAAAAAAAABdwQAAHgAAACgBDCyOMzmP8A9aoevhu4/AAAAP78CAAAAAAAAAXgEAAB4AAAAng9iWT/x5j/APWqHr4buPwAAAD/PAgAAAAAAAAF5BAAAeAAAAB0V+6zCA+c/wD1qh6+G7j8AAAA/zwIAAAAAAAABegQAAHgAAACcGpQARhbnP8A9aoevhu4/AAAAP94CAAAAAAAAAXsEAAB4AAAAGyAtVMko5z/APWqHr4buPwAAAD/eAgAAAAAAAAF8BAAAeAAAAJolxqdMO+c/wD1qh6+G7j8AAAA/7gIAAAAAAAABfQQAAHgAAABZqJJRjkTnP8A9aoevhu4/AAAAP/0CAAAAAAAAAX4EAAB4AAAA2K0rpRFX5z/APWqHr4buPwAAAD8NAwAAAAAAAAF/BAAAeAAAAJgw+E5TYOc/wD1qh6+G7j8AAAA/TAMAAAAAAAAL</ink>
</athena>
</file>

<file path=customXml/item4.xml><?xml version="1.0" encoding="utf-8"?>
<athena xmlns="http://schemas.microsoft.com/edu/athena" version="0.1.2681.0">
  <media streamable="true" recordStart="948332" recordEnd="1007710" recordLength="1143794" start="948332" end="1007710" audioFormat="{00001610-0000-0010-8000-00AA00389B71}" audioRate="44100" muted="false" volume="0.8" fadeIn="0" fadeOut="0" videoFormat="{34363248-0000-0010-8000-00AA00389B71}" videoRate="30" videoWidth="960" videoHeight="720"/>
</athena>
</file>

<file path=customXml/item5.xml><?xml version="1.0" encoding="utf-8"?>
<athena xmlns="http://schemas.microsoft.com/edu/athena" version="0.1.2681.0">
  <media streamable="true" recordStart="35211" recordEnd="119646" recordLength="489652" start="35211" end="119646" audioFormat="{00001610-0000-0010-8000-00AA00389B71}" audioRate="44100" muted="false" volume="0.8" fadeIn="0" fadeOut="0" videoFormat="{34363248-0000-0010-8000-00AA00389B71}" videoRate="30" videoWidth="960" videoHeight="720"/>
</athena>
</file>

<file path=customXml/item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TA0AAAAAAAAF7////wxBY3Rpb25UeXBlVjEBAAAAB3ZhbHVlX18ACAIAAAAAAAAAAQUAAAAEAAAACRIAAAAJEwAAAJ0iAAAAAAAAAez////v////AAAAAAEGAAAABAAAAAkVAAAACRYAAAAnRgAAAAAAAAHp////7////wAAAAABBwAAAAQAAAAJGAAAAAkZAAAA+1EAAAAAAAAB5v///+////8AAAAAAQgAAAAEAAAACRsAAAAJHAAAAFNgAAAAAAAAAeP////v////AAAAAAEJAAAABAAAAAkeAAAACR8AAACHdAAAAAAAAAHg////7////wAAAAABCgAAAAQAAAAJIQAAAAkiAAAACYAAAAAAAAAB3f///+////8AAAAAAQsAAAAEAAAACSQAAAAJJQAAABaJAAAAAAAAAdr////v////AAAAAAEMAAAABAAAAAknAAAACSgAAABZnQAAAAAAAAHX////7////wAAAAABDQAAAAQAAAAJKgAAAAkrAAAAcKoAAAAAAAAB1P///+////8AAAAABQ4AAAANQ2xlYXJDYW52YXNWMQIAAAAJU3RhcnRUaW1lBFR5cGUABBAMQWN0aW9uVHlwZVYxAgAAAAIAAADy5wAAAAAAAAHT////7////wAAAAAFDwAAAA9QZW5BdHRyaWJ1dGVzVjEKAAAAB19jb2xvckEHX2NvbG9yUgdfY29sb3JHB19jb2xvckIKRml0VG9DdXJ2ZQZIZWlnaHQOSWdub3JlUHJlc3N1cmUNSXNIaWdobGlnaHRlcgVTaGFwZQVXaWR0aAAAAAAAAAAABAACAgICAQYBAQxCcnVzaFNoYXBlVjECAAAABgIAAAD/AJ5JAAAAAAAAACJAAAAF0v///wxCcnVzaFNoYXBlVjEBAAAAB3ZhbHVlX18ACAIAAAABAAAAAAAAAAAAIkAFEAAAAApJbmtUcmFjZVYxAwAAAA1MaXN0YDErX2l0ZW1zDExpc3RgMStfc2l6ZQ9MaXN0YDErX3ZlcnNpb24EAAAYU2hhcmVkLklua2luZy5JbmtQb2ludFtdAgAAAAgIAgAAAAkvAAAAvQEAAL0BAAABEgAAAA8AAAD/AJ5JAAAAAAAAACJAAAAB0P///9L///8BAAAAAAAAAAAAIkABEwAAABAAAAAJMQAAACEAAAAhAAAAARUAAAAPAAAA/wCeSQAAAAAAAAAiQAAAAc7////S////AQAAAAAAAAAAACJAARYAAAAQAAAACTMAAAAVAAAAFQAAAAEYAAAADwAAAP8AnkkAAAAAAAAAIkAAAAHM////0v///wEAAAAAAAAAAAAiQAEZAAAAEAAAAAk1AAAAfwAAAH8AAAABGwAAAA8AAAD/AJ5JAAAAAAAAACJAAAAByv///9L///8BAAAAAAAAAAAAIkABHAAAABAAAAAJNwAAAGMAAABjAAAAAR4AAAAPAAAA/wCeSQAAAAAAAAAiQAAAAcj////S////AQAAAAAAAAAAACJAAR8AAAAQAAAACTkAAAAVAAAAFQAAAAEhAAAADwAAAP8AnkkAAAAAAAAAIkAAAAHG////0v///wEAAAAAAAAAAAAiQAEiAAAAEAAAAAk7AAAALwAAAC8AAAABJAAAAA8AAAD/AJ5JAAAAAAAAACJAAAABxP///9L///8BAAAAAAAAAAAAIkABJQAAABAAAAAJPQAAACEAAAAhAAAAAScAAAAPAAAA/wCeSQAAAAAAAAAiQAAAAcL////S////AQAAAAAAAAAAACJAASgAAAAQAAAACT8AAAANAAAADQAAAAEqAAAADwAAAP8AnkkAAAAAAAAAIkAAAAHA////0v///wEAAAAAAAAAAAAiQAErAAAAEAAAAAlBAAAAFgAAABYAAAAHLwAAAAABAAAAAAI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1DBzEAAAAAAQAAAEAAAAAECklua1BvaW50VjECAAAACf8BAAAJAAIAAAkBAgAACQICAAAJAwIAAAkEAgAACQUCAAAJBgIAAAkHAgAACQgCAAAJCQIAAAkKAgAACQsCAAAJDAIAAAkNAgAACQ4CAAAJDwIAAAkQAgAACRECAAAJEgIAAAkTAgAACRQCAAAJFQIAAAkWAgAACRcCAAAJGAIAAAkZAgAACRoCAAAJGwIAAAkcAgAACR0CAAAJHgIAAAkfAgAADR8HMwAAAAABAAAAIAAAAAQKSW5rUG9pbnRWMQIAAAAJIAIAAAkhAgAACSICAAAJIwIAAAkkAgAACSUCAAAJJgIAAAknAgAACSgCAAAJKQIAAAkqAgAACSsCAAAJLAIAAAktAgAACS4CAAAJLwIAAAkwAgAACTECAAAJMgIAAAkzAgAACTQCAAANCwc1AAAAAAEAAACAAAAABApJbmtQb2ludFYxAgA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gc3AAAAAAEAAACAAAAABApJbmtQb2ludFYxAgA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J4AIAAAnhAgAACeICAAAJ4wIAAAnkAgAACeUCAAAJ5gIAAAnnAgAACegCAAAJ6QIAAAnqAgAACesCAAAJ7AIAAAntAgAACe4CAAAJ7wIAAAnwAgAACfECAAAJ8gIAAAnzAgAACfQCAAAJ9QIAAAn2AgAACfcCAAAJ+AIAAAn5AgAACfoCAAAJ+wIAAAn8AgAACf0CAAAJ/gIAAAn/AgAACQADAAAJAQMAAAkCAwAACQMDAAAJBAMAAAkFAwAACQYDAAAJBwMAAAkIAwAACQkDAAAJCgMAAAkLAwAACQwDAAAJDQMAAAkOAwAACQ8DAAAJEAMAAAkRAwAACRIDAAAJEwMAAAkUAwAACRUDAAAJFgMAAA0dBzkAAAAAAQAAACAAAAAECklua1BvaW50VjECAAAACRcDAAAJGAMAAAkZAwAACRoDAAAJGwMAAAkcAwAACR0DAAAJHgMAAAkfAwAACSADAAAJIQMAAAkiAwAACSMDAAAJJAMAAAklAwAACSYDAAAJJwMAAAkoAwAACSkDAAAJKgMAAAkrAwAADQsHOwAAAAABAAAAQAAAAAQKSW5rUG9pbnRWMQIA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DREHPQAAAAABAAAAQAAAAAQKSW5rUG9pbnRWMQIAAAAJWwMAAAlcAwAACV0DAAAJXgMAAAlfAwAACWADAAAJYQMAAAliAwAACWMDAAAJZAMAAAllAwAACWYDAAAJZwMAAAloAwAACWkDAAAJagMAAAlrAwAACWwDAAAJbQMAAAluAwAACW8DAAAJcAMAAAlxAwAACXIDAAAJcwMAAAl0AwAACXUDAAAJdgMAAAl3AwAACXgDAAAJeQMAAAl6AwAACXsDAAANHwc/AAAAAAEAAAAQAAAABApJbmtQb2ludFYxAgAAAAl8AwAACX0DAAAJfgMAAAl/AwAACYADAAAJgQMAAAmCAwAACYMDAAAJhAMAAAmFAwAACYYDAAAJhwMAAAmIAwAADQMHQQAAAAABAAAAIAAAAAQKSW5rUG9pbnRWMQIAAAAJiQMAAAmKAwAACYsDAAAJjAMAAAmNAwAACY4DAAAJjwMAAAmQAwAACZEDAAAJkgMAAAmTAwAACZQDAAAJlQMAAAmWAwAACZcDAAAJmAMAAAmZAwAACZoDAAAJmwMAAAmcAwAACZ0DAAAJngMAAA0KBUIAAAAKSW5rUG9pbnRWMQQAAAABWAFZDlByZXNzdXJlRmFjdG9yCVRpbWVTdGFtcAAAAAAGBgsQAgAAALHU0LX4zKo/KPUCRUoaoD8AAAA/AAAAAAAAAAABQwAAAEIAAACx1NC1+MyqP4x8r/6LwqA/AAAAPx8AAAAAAAAAAUQAAABCAAAAsdTQtfjMqj9WiwhyDxOiPwAAAD8fAAAAAAAAAAFFAAAAQgAAALHU0LX4zKo/hCEOn9QLpD8AAAA/HwAAAAAAAAABRgAAAEIAAACx1NC1+MyqP1AwZxJYXKU/AAAAPy8AAAAAAAAAAUcAAABCAAAAsdTQtfjMqj9+xmw/HVWnPwAAAD8+AAAAAAAAAAFIAAAAQgAAALHU0LX4zKo/rFxybOJNqT8AAAA/PgAAAAAAAAABSQAAAEIAAACx1NC1+MyqP9ryd5mnRqs/AAAAP04AAAAAAAAAAUoAAABCAAAAsdTQtfjMqj8KiX3GbD+tPwAAAD9OAAAAAAAAAAFLAAAAQgAAALHU0LX4zKo/0pfWOfCPrj8AAAA/XgAAAAAAAAABTAAAAEIAAACx1NC1+MyqPwAXbrNaRLA/AAAAP14AAAAAAAAAAU0AAABCAAAAXY7kP786qz8Z4vBJvUCxPwAAAD9eAAAAAAAAAAFOAAAAQgAAAF2O5D+/Oqs/L61z4B89sj8AAAA/bQAAAAAAAAABTwAAAEIAAAAJSPjJhairP0Z49naCObM/AAAAP30AAAAAAAAAAVAAAABCAAAAtwEMVEwWrD+s/6IwxOGzPwAAAD99AAAAAAAAAAFRAAAAQgAAALcBDFRMFqw/dg78o0cytT8AAAA/jQAAAAAAAAABUgAAAEIAAAC3AQxUTBasP4zZfjqqLrY/AAAAP40AAAAAAAAAAVMAAABCAAAAY7sf3hKErD8/HVUXy4K2PwAAAD+cAAAAAAAAAAFUAAAAQgAAAGO7H94ShKw/V+jXrS1/tz8AAAA/nAAAAAAAAAABVQAAAEIAAAAPdTNo2fGsP7xvhGdvJ7g/AAAAP6wAAAAAAAAAAVYAAABCAAAAD3UzaNnxrD/TOgf+0SO5PwAAAD+sAAAAAAAAAAFXAAAAQgAAAA91M2jZ8aw/hX7d2vJ3uT8AAAA/uwAAAAAAAAABWAAAAEIAAAC9Lkfyn1+tPzfCs7cTzLk/AAAAP7sAAAAAAAAAAVkAAABCAAAAaehafGbNrT9PjTZOdsi6PwAAAD/LAAAAAAAAAAFaAAAAQgAAAGnoWnxmza0/AdEMK5ccuz8AAAA/ywAAAAAAAAABWwAAAEIAAABp6Fp8Zs2tP7UU4we4cLs/AAAAP9sAAAAAAAAAAVwAAABCAAAAFaJuBi07rj9nWLnk2MS7PwAAAD/bAAAAAAAAAAFdAAAAQgAAABWibgYtO64/GZyPwfkYvD8AAAA/6gAAAAAAAAABXgAAAEIAAADFW4KQ86iuPxmcj8H5GLw/AAAAP+oAAAAAAAAAAV8AAABCAAAAxVuCkPOorj/L32WeGm28PwAAAD/6AAAAAAAAAAFgAAAAQgAAAHEVlhq6Fq8/fSM8ezvBvD8AAAA/+gAAAAAAAAABYQAAAEIAAAAdz6mkgISvPy9nElhcFb0/AAAAPwoBAAAAAAAAAWIAAABCAAAAy4i9Lkfyrz8vZxJYXBW9PwAAAD8pAQAAAAAAAAFjAAAAQgAAADyhaNwGMLA/L2cSWFwVvT8AAAA/TQEAAAAAAAABZAAAAEIAAADqWnxmzZ2wPy9nElhcFb0/AAAAP10BAAAAAAAAAWUAAABCAAAAlhSQ8JMLsT8vZxJYXBW9PwAAAD9dAQAAAAAAAAFmAAAAQgAAAELOo3paebE/L2cSWFwVvT8AAAA/bQEAAAAAAAABZwAAAEIAAADGZMFJBB6yPy9nElhcFb0/AAAAP20BAAAAAAAAAWgAAABCAAAAHtjoXZH5sj8vZxJYXBW9PwAAAD98AQAAAAAAAAFpAAAAQgAAAKJuBi07nrM/L2cSWFwVvT8AAAA/fAEAAAAAAAABagAAAEIAAADSvjeGq7C0Py9nElhcFb0/AAAAP4wBAAAAAAAAAWsAAABCAAAALDJfmjiMtT8vZxJYXBW9PwAAAD+MAQAAAAAAAAFsAAAAQgAAALDIfGniMLY/4aroNH1pvT8AAAA/mwEAAAAAAAABbQAAAEIAAAAIPKR9bwy3P5XuvhGevb0/AAAAP5sBAAAAAAAAAW4AAABCAAAAjNLBTBmxtz+V7r4Rnr29PwAAAD+rAQAAAAAAAAFvAAAAQgAAAA5p3xvDVbg/RzKV7r4Rvj8AAAA/qwEAAAAAAAABcAAAAEIAAACS//zqbPq4P/l1a8vfZb4/AAAAP7sBAAAAAAAAAXEAAABCAAAAQLkQdTNouT+tuUGoALq+PwAAAD+7AQAAAAAAAAFyAAAAQgAAAOxyJP/51bk/X/0XhSEOvz8AAAA/ygEAAAAAAAABcwAAAEIAAADCTy5E3Qy6P1/9F4UhDr8/AAAAP8oBAAAAAAAAAXQAAABCAAAAROZLE4exuj/DhMQ+Y7a/PwAAAD/aAQAAAAAAAAF1AAAAQgAAABzDVVhq6Lo/w4TEPmO2vz8AAAA/2gEAAAAAAAABdgAAAEIAAACeWXMnFI27PzpkzQ1CBcA/AAAAP+oBAAAAAAAAAXcAAABCAAAAShOHsdr6uz8Uhjh8Ui/APwAAAD/qAQAAAAAAAAF4AAAAQgAAAM6ppICEn7w/7aej6mJZwD8AAAA/+QEAAAAAAAABeQAAAEIAAAB8Y7gKSw29P+2no+piWcA/AAAAP/kBAAAAAAAAAXoAAABCAAAAKB3MlBF7vT/GyQ5Zc4PAPwAAAD8JAgAAAAAAAAF7AAAAQgAAAKyz6WO7H74/xskOWXODwD8AAAA/CQIAAAAAAAABfAAAAEIAAAAuSgczZcS+P5/receDrcA/AAAAPxgCAAAAAAAAAX0AAABCAAAA2gMbvSsyvz94DeU1lNfAPwAAAD8YAgAAAAAAAAF+AAAAQgAAAF6aOIzV1r8/eA3lNZTXwD8AAAA/KAIAAAAAAAABfwAAAEIAAAAGKiYLTiLAP3gN5TWU18A/AAAAPygCAAAAAAAAAYAAAABCAAAA3AYwUDFZwD9SL1CkpAHBPwAAAD84AgAAAAAAAAGBAAAAQgAAAEj1tPKidMA/Ui9QpKQBwT8AAAA/OAIAAAAAAAABggAAAEIAAAAe0r43hqvAP1IvUKSkAcE/AAAAP0cCAAAAAAAAAYMAAABCAAAA9K7IfGniwD9SL1CkpAHBPwAAAD9HAgAAAAAAAAGEAAAAQgAAAMuL0sFMGcE/K1G7ErUrwT8AAAA/VwIAAAAAAAABhQAAAEIAAAChaNwGMFDBPwRzJoHFVcE/AAAAP2cCAAAAAAAAAYYAAABCAAAAd0XmSxOHwT8EcyaBxVXBPwAAAD9nAgAAAAAAAAGHAAAAQgAAAOMza+6EosE/BHMmgcVVwT8AAAA/ZwIAAAAAAAABiAAAAEIAAAAk//nV2fTBP92Uke/Vf8E/AAAAP3YCAAAAAAAAAYkAAABCAAAA+tsDG70rwj/dlJHv1X/BPwAAAD+GAgAAAAAAAAGKAAAAQgAAANG4DWCgYsI/trb8XeapwT8AAAA/hgIAAAAAAAABiwAAAEIAAAB9ciHqZtDCP5DYZ8z208E/AAAAP5UCAAAAAAAAAYwAAABCAAAAKyw1dC0+wz+Q2GfM9tPBPwAAAD+VAgAAAAAAAAGNAAAAQgAAANjlSP7zq8M/avrSOgf+wT8AAAA/pQIAAAAAAAABjgAAAEIAAACEn1yIuhnEP0IcPqkXKMI/AAAAP6UCAAAAAAAAAY8AAABCAAAAnUf1tPKixD8cPqkXKFLCPwAAAD+1AgAAAAAAAAGQAAAAQgAAAEkBCT+5EMU/HD6pFyhSwj8AAAA/tQIAAAAAAAABkQAAAEIAAAD2uhzJf37FP/RfFIY4fMI/AAAAP8QCAAAAAAAAAZIAAABCAAAAeVE6mCkjxj/0XxSGOHzCPwAAAD/EAgAAAAAAAAGTAAAAQgAAACYLTiLwkMY/zoF/9Eimwj8AAAA/1AIAAAAAAAABlAAAAEIAAADSxGGstv7GP6ej6mJZ0MI/AAAAP9QCAAAAAAAAAZUAAABCAAAAgH51Nn1sxz+AxVXRafrCPwAAAD/kAgAAAAAAAAGWAAAAQgAAAJcmDmO19cc/MwksropOwz8AAAA/5AIAAAAAAAABlwAAAEIAAAAbvSsyX5rIPwsrlxybeMM/AAAAP/MCAAAAAAAAAZgAAABCAAAAx3Y/vCUIyT+/bm35u8zDPwAAAD8DAwAAAAAAAAGZAAAAQgAAAEsNXYvPrMk/v25t+bvMwz8AAAA/AwMAAAAAAAABmgAAAEIAAABjtfW3BzbKP3GyQ9bcIMQ/AAAAPwMDAAAAAAAAAZsAAABCAAAAUTqYKSP2yj9K1K5E7UrEPwAAAD8SAwAAAAAAAAGcAAAAQgAAAKutvz2w0cs/JPYZs/10xD8AAAA/EgMAAAAAAAABnQAAAEIAAAAFIedRPa3MPyT2GbP9dMQ/AAAAPyIDAAAAAAAAAZ4AAABCAAAAXZQOZsqIzT8k9hmz/XTEPwAAAD8iAwAAAAAAAAGfAAAAQgAAAOEqLDV0Lc4/JPYZs/10xD8AAAA/MgMAAAAAAAABoAAAAEIAAADPr86mj+3OPyT2GbP9dMQ/AAAAPzIDAAAAAAAAAaEAAABCAAAA51dn08d2zz8k9hmz/XTEPwAAAD8yAwAAAAAAAAGiAAAAQgAAAAAAAAAAANA/JPYZs/10xD8AAAA/MgMAAAAAAAABowAAAEIAAADW3AlF4zbQPyT2GbP9dMQ/AAAAP0IDAAAAAAAAAaQAAABCAAAAdkLRuA1g0D8k9hmz/XTEPwAAAD9SAwAAAAAAAAGlAAAAQgAAABeomCw4idA/JPYZs/10xD8AAAA/UgMAAAAAAAABpgAAAEIAAAC4DWCgYrLQPyT2GbP9dMQ/AAAAP2EDAAAAAAAAAacAAABCAAAAWXMnFI3b0D8k9hmz/XTEPwAAAD9hAwAAAAAAAAGoAAAAQgAAAPnY7oe3BNE/JPYZs/10xD8AAAA/cQMAAAAAAAABqQAAAEIAAABlx3MqKSDRPyT2GbP9dMQ/AAAAP3EDAAAAAAAAAaoAAABCAAAABS07nlNJ0T/8F4UhDp/EPwAAAD+AAwAAAAAAAAGrAAAAQgAAAKaSAhJ+ctE//BeFIQ6fxD8AAAA/gAMAAAAAAAABrAAAAEIAAABH+MmFqJvRP9Y58I8eycQ/AAAAP5ADAAAAAAAAAa0AAABCAAAA6F2R+dLE0T/WOfCPHsnEPwAAAD+QAwAAAAAAAAGuAAAAQgAAAIjDWG397dE/1jnwjx7JxD8AAAA/oAMAAAAAAAABrwAAAEIAAAAqKSDhJxfSP9Y58I8eycQ/AAAAP6ADAAAAAAAAAbAAAABCAAAAlRelg5ky0j/WOfCPHsnEPwAAAD+vAwAAAAAAAAGxAAAAQgAAADZ9bPfDW9I/1jnwjx7JxD8AAAA/rwMAAAAAAAABsgAAAEIAAACha/GZNXfSP9Y58I8eycQ/AAAAP78DAAAAAAAAAbMAAABCAAAA1+Iza+6E0j/WOfCPHsnEPwAAAD+/AwAAAAAAAAG0AAAAQgAAAEHRuA1goNI/1jnwjx7JxD8AAAA/zwMAAAAAAAABtQAAAEIAAACtvz2w0bvSP9Y58I8eycQ/AAAAP88DAAAAAAAAAbYAAABCAAAA4zaAgYrJ0j/WOfCPHsnEPwAAAD/eAwAAAAAAAAG3AAAAQgAAABmuwlJD19I/1jnwjx7JxD8AAAA/3gMAAAAAAAABuAAAAEIAAABNJQUk/OTSP9Y58I8eycQ/AAAAP+4DAAAAAAAAAbkAAABCAAAAuROKxm0A0z/WOfCPHsnEPwAAAD/uAwAAAAAAAAG6AAAAQgAAACQCD2nfG9M/1jnwjx7JxD8AAAA//QMAAAAAAAABuwAAAEIAAABaeVE6mCnTP9Y58I8eycQ/AAAAP/0DAAAAAAAAAbwAAABCAAAAxWfW3AlF0z/WOfCPHsnEPwAAAD8NBAAAAAAAAAG9AAAAQgAAAGbNnVA0btM/1jnwjx7JxD8AAAA/DQQAAAAAAAABvgAAAEIAAAAGM2XEXpfTP9Y58I8eycQ/AAAAPx0EAAAAAAAAAb8AAABCAAAA3Q9vCULO0z/WOfCPHsnEPwAAAD8dBAAAAAAAAAHAAAAAQgAAALPseE4lBdQ/1jnwjx7JxD8AAAA/LAQAAAAAAAABwQAAAEIAAAD1twc2elfUP9Y58I8eycQ/AAAAPywEAAAAAAAAAcIAAABCAAAAbPrY7oe31D/8F4UhDp/EPwAAAD88BAAAAAAAAAHDAAAAQgAAAHhOJQUk/NQ//BeFIQ6fxD8AAAA/PAQAAAAAAAABxAAAAEIAAADwkPa9MVzVP/wXhSEOn8Q/AAAAP0wEAAAAAAAAAcUAAABCAAAAMVyFpYau1T/8F4UhDp/EPwAAAD9MBAAAAAAAAAHGAAAAQgAAAD2w0bsi89U//BeFIQ6fxD8AAAA/WwQAAAAAAAABxwAAAEIAAAC08qJ0MFPWP/wXhSEOn8Q/AAAAP2sEAAAAAAAAAcgAAABCAAAAYKy2/vbA1j/8F4UhDp/EPwAAAD9rBAAAAAAAAAHJAAAAQgAAAKJ3ReZLE9c//BeFIQ6fxD8AAAA/awQAAAAAAAABygAAAEIAAAB5VE8rL0rXP/wXhSEOn8Q/AAAAP3oEAAAAAAAAAcsAAABCAAAA8JYg5Dyq1z/8F4UhDp/EPwAAAD96BAAAAAAAAAHMAAAAQgAAAPzqbPrY7tc/rltb/i7zxD8AAAA/igQAAAAAAAABzQAAAEIAAADTx3Y/vCXYP4h9xmw/HcU/AAAAP4oEAAAAAAAAAc4AAABCAAAAqaSAhJ9c2D+IfcZsPx3FPwAAAD+aBAAAAAAAAAHPAAAAQgAAAICBismCk9g/OsGcSWBxxT8AAAA/qQQAAAAAAAAB0AAAAEIAAACM1dbfHtjYPzrBnElgccU/AAAAP6kEAAAAAAAAAdEAAABCAAAAYrLgJAIP2T8U4we4cJvFPwAAAD+5BAAAAAAAAAHSAAAAQgAAADiP6mnlRdk/7QRzJoHFxT8AAAA/uQQAAAAAAAAB0wAAAEIAAAAPbPSuyHzZP+0EcyaBxcU/AAAAP8kEAAAAAAAAAdQAAABCAAAA5Uj+86uz2T/tBHMmgcXFPwAAAD/JBAAAAAAAAAHVAAAAQgAAALslCDmP6tk/7QRzJoHFxT8AAAA/2AQAAAAAAAAB1gAAAEIAAACSAhJ+ciHaP+0EcyaBxcU/AAAAP9gEAAAAAAAAAdcAAABCAAAAMmjZ8ZxK2j/tBHMmgcXFPwAAAD/oBAAAAAAAAAHYAAAAQgAAAAlF4zaAgdo/7QRzJoHFxT8AAAA/6AQAAAAAAAAB2QAAAEIAAACqqqqqqqraP+0EcyaBxcU/AAAAP/cEAAAAAAAAAdoAAABCAAAAFZkvTRzG2j/tBHMmgcXFPwAAAD8iBQAAAAAAAAHbAAAAQgAAALX+9sBG79o/7QRzJoHFxT8AAAA/MgUAAAAAAAAB3AAAAEIAAABXZL40cRjbPxTjB7hwm8U/AAAAPzIFAAAAAAAAAd0AAABCAAAA98mFqJtB2z8U4we4cJvFPwAAAD9CBQAAAAAAAAHeAAAAQgAAAM6mj+1+eNs/OsGcSWBxxT8AAAA/QgUAAAAAAAAB3wAAAEIAAACkg5kyYq/bPzrBnElgccU/AAAAP1EFAAAAAAAAAeAAAABCAAAAEHIe1dPK2z86wZxJYHHFPwAAAD9RBQAAAAAAAAHhAAAAQgAAAHpgo3dF5ts/OsGcSWBxxT8AAAA/YQUAAAAAAAAB4gAAAEIAAAAcxmrrbw/cPzrBnElgccU/AAAAP2EFAAAAAAAAAeMAAABCAAAAhrTvjeEq3D9hnzHbT0fFPwAAAD9xBQAAAAAAAAHkAAAAQgAAALwrMl+aONw/YZ8x209HxT8AAAA/cQUAAAAAAAAB5QAAAEIAAAAoGrcBDFTcP2GfMdtPR8U/AAAAP4AFAAAAAAAAAeYAAABCAAAAlAg8pH1v3D9hnzHbT0fFPwAAAD+ABQAAAAAAAAHnAAAAQgAAAMh/fnU2fdw/YZ8x209HxT8AAAA/kAUAAAAAAAAB6AAAAEIAAABq5UXpYKbcP4h9xmw/HcU/AAAAP58FAAAAAAAAAekAAABCAAAA1NPKi9LB3D+IfcZsPx3FPwAAAD+fBQAAAAAAAAHqAAAAQgAAAEDCTy5E3dw/rltb/i7zxD8AAAA/nwUAAAAAAAAB6wAAAEIAAACqsNTQtfjcP9Y58I8eycQ/AAAAP68FAAAAAAAAAewAAABCAAAAgI3eFZkv3T/WOfCPHsnEPwAAAD+vBQAAAAAAAAHtAAAAQgAAAIzhKiw1dN0//BeFIQ6fxD8AAAA/vwUAAAAAAAAB7gAAAEIAAAAuR/KfX53dP/wXhSEOn8Q/AAAAP78FAAAAAAAAAe8AAABCAAAAOps+tvvh3T/8F4UhDp/EPwAAAD/OBQAAAAAAAAHwAAAAQgAAAHxmzZ1QNN4//BeFIQ6fxD8AAAA/zgUAAAAAAAAB8QAAAEIAAACIuhm07HjeP/wXhSEOn8Q/AAAAP94FAAAAAAAAAfIAAABCAAAAkg5myoi93j/8F4UhDp/EPwAAAD/uBQAAAAAAAAHzAAAAQgAAAGrrbw9s9N4//BeFIQ6fxD8AAAA/7gUAAAAAAAAB9AAAAEIAAAAKUTeDlh3fP/wXhSEOn8Q/AAAAP/0FAAAAAAAAAfUAAABCAAAArLb+9sBG3z/8F4UhDp/EPwAAAD/9BQAAAAAAAAH2AAAAQgAAAEwcxmrrb98//BeFIQ6fxD8AAAA/DQYAAAAAAAAB9wAAAEIAAADugY3eFZnfP/wXhSEOn8Q/AAAAPw0GAAAAAAAAAfgAAABCAAAAIvnPr86m3z/8F4UhDp/EPwAAAD8cBgAAAAAAAAH5AAAAQgAAAI7nVFJAwt8//BeFIQ6fxD8AAAA/HAYAAAAAAAAB+gAAAEIAAAD61dn0sd3fP/wXhSEOn8Q/AAAAPywGAAAAAAAAAfsAAABCAAAALk0cxmrr3z/8F4UhDp/EPwAAAD8sBgAAAAAAAAH8AAAAQgAAAGjZ8ZxKCuA//BeFIQ6fxD8AAAA/PAYAAAAAAAAB/QAAAEIAAACdUDRuAxjgP/wXhSEOn8Q/AAAAPzwGAAAAAAAAAf4AAABCAAAA08d2P7wl4D8k9hmz/XTEPwAAAD9LBgAAAAAAAAH/AAAAQgAAAAg/uRB1M+A/JPYZs/10xD8AAAA/SwYAAAAAAAABAAEAAEIAAADZ8ZxKCkjgPyT2GbP9dMQ/AAAAP1sGAAAAAAAAAQEBAABCAAAAqqSAhJ9c4D8k9hmz/XTEPwAAAD9bBgAAAAAAAAECAQAAQgAAABSTBScReOA/JPYZs/10xD8AAAA/awYAAAAAAAABAwEAAEIAAAAbvSsyX5rgPyT2GbP9dMQ/AAAAP2sGAAAAAAAAAQQBAABCAAAAVl6UDmbK4D8k9hmz/XTEPwAAAD96BgAAAAAAAAEFAQAAQgAAAC07nlNJAeE/JPYZs/10xD8AAAA/egYAAAAAAAABBgEAAEIAAACeU0kBCT/hPyT2GbP9dMQ/AAAAP4oGAAAAAAAAAQcBAABCAAAAD2z0rsh84T8k9hmz/XTEPwAAAD+KBgAAAAAAAAEIAQAAQgAAAOVI/vOrs+E/JPYZs/10xD8AAAA/mQYAAAAAAAABCQEAAEIAAAC8JQg5j+rhPyT2GbP9dMQ/AAAAP5kGAAAAAAAAAQoBAABCAAAAkgISfnIh4j8k9hmz/XTEPwAAAD+pBgAAAAAAAAELAQAAQgAAADNo2fGcSuI/JPYZs/10xD8AAAA/qQYAAAAAAAABDAEAAEIAAADUzaBlx3PiPyT2GbP9dMQ/AAAAP7kGAAAAAAAAAQ0BAABCAAAAP7wlCDmP4j8k9hmz/XTEPwAAAD+5BgAAAAAAAAEOAQAAQgAAAEXmSxOHseI/StSuRO1KxD8AAAA/yAYAAAAAAAABDwEAAEIAAAAVmS9NHMbiP3GyQ9bcIMQ/AAAAP8gGAAAAAAAAARABAABCAAAA5ksTh7Ha4j+XkNhnzPbDPwAAAD/YBgAAAAAAAAERAQAAQgAAALb+9sBG7+I/v25t+bvMwz8AAAA/6AYAAAAAAAABEgEAAEIAAADrdTmS//ziP79ubfm7zMM/AAAAP+gGAAAAAAAAARMBAABCAAAAIe17Y7gK4z/lTAKLq6LDPwAAAD/oBgAAAAAAAAEUAQAAQgAAALwoHcyUEeM/CyuXHJt4wz8AAAA/9wYAAAAAAAABFQEAAEIAAABXZL40cRjjPwsrlxybeMM/AAAAP/cGAAAAAAAAARYBAABCAAAAjdsABiom4z8LK5ccm3jDPwAAAD8HBwAAAAAAAAEXAQAAQgAAACgXom4GLeM/MwksropOwz8AAAA/BwcAAAAAAAABGAEAAEIAAADCUkPX4jPjP1nnwD96JMM/AAAAPxYHAAAAAAAAARkBAABCAAAAwlJD1+Iz4z+AxVXRafrCPwAAAD8mBwAAAAAAAAEaAQAAQgAAAF2O5D+/OuM/gMVV0Wn6wj8AAAA/JgcAAAAAAAABGwEAAEIAAAD3yYWom0HjP6ej6mJZ0MI/AAAAPzYHAAAAAAAAARwBAABCAAAAkgUnEXhI4z/OgX/0SKbCPwAAAD9FBwAAAAAAAAEdAQAAQgAAAC1ByHlUT+M/9F8Uhjh8wj8AAAA/VQcAAAAAAAABHgEAAEIAAAAtQch5VE/jPxw+qRcoUsI/AAAAP2UHAAAAAAAAAR8BAABCAAAAyHxp4jBW4z8cPqkXKFLCPwAAAD90BwAAAAAAAAEgAQAAQgAAAMh8aeIwVuM/Qhw+qRcowj8AAAA/dAcAAAAAAAABIQEAAEIAAABjuApLDV3jP0IcPqkXKMI/AAAAP4QHAAAAAAAAASIBAABCAAAAY7gKSw1d4z9q+tI6B/7BPwAAAD+TBwAAAAAAAAEjAQAAQgAAAP7zq7PpY+M/kNhnzPbTwT8AAAA/kwcAAAAAAAABJAEAAEIAAACYL00cxmrjP5DYZ8z208E/AAAAP6MHAAAAAAAAASUBAABCAAAAmC9NHMZq4z+2tvxd5qnBPwAAAD+zBwAAAAAAAAEmAQAAQgAAADNr7oSiceM/trb8XeapwT8AAAA/wgcAAAAAAAABJwEAAEIAAADOpo/tfnjjP7a2/F3mqcE/AAAAP+IHAAAAAAAAASgBAABCAAAAzqaP7X544z/dlJHv1X/BPwAAAD/iBwAAAAAAAAEpAQAAQgAAAGniMFZbf+M/BHMmgcVVwT8AAAA/8QcAAAAAAAABKgEAAEIAAABp4jBWW3/jPytRuxK1K8E/AAAAPwEIAAAAAAAAASsBAABCAAAAaeIwVlt/4z9SL1CkpAHBPwAAAD8QCAAAAAAAAAEsAQAAQgAAAJ9ZcycUjeM/eA3lNZTXwD8AAAA/EAgAAAAAAAABLQEAAEIAAAA5lRSQ8JPjP8bJDllzg8A/AAAAPzAIAAAAAAAAAS4BAABCAAAAOZUUkPCT4z/tp6PqYlnAPwAAAD8wCAAAAAAAAAEvAQAAQgAAADmVFJDwk+M/FIY4fFIvwD8AAAA/PwgAAAAAAAABMAEAAEIAAAA5lRSQ8JPjPzpkzQ1CBcA/AAAAPz8IAAAAAAAAATEBAABCAAAA1NC1+Mya4z/DhMQ+Y7a/PwAAAD8/CAAAAAAAAAEyAQAAQgAAANTQtfjMmuM/EUHuYUJivz8AAAA/TwgAAAAAAAABMwEAAEIAAADU0LX4zJrjP625QagAur4/AAAAP18IAAAAAAAAATQBAABCAAAA1NC1+Mya4z/5dWvL32W+PwAAAD9fCAAAAAAAAAE1AQAAQgAAANTQtfjMmuM/4aroNH1pvT8AAAA/bggAAAAAAAABNgEAAEIAAADU0LX4zJrjP30jPHs7wbw/AAAAP24IAAAAAAAAATcBAABCAAAAbwxXYamh4z8ZnI/B+Ri8PwAAAD9+CAAAAAAAAAE4AQAAQgAAAG8MV2GpoeM/Z1i55NjEuz8AAAA/fggAAAAAAAABOQEAAEIAAABvDFdhqaHjP7UU4we4cLs/AAAAP40IAAAAAAAAAToBAABCAAAAbwxXYamh4z+bSWBxVXS6PwAAAD+NCAAAAAAAAAE7AQAAQgAAAG8MV2GpoeM/hX7d2vJ3uT8AAAA/nQgAAAAAAAABPAEAAEIAAABvDFdhqaHjP26zWkSQe7g/AAAAP50IAAAAAAAAAT0BAABCAAAAbwxXYamh4z/xYCv069a2PwAAAD+tCAAAAAAAAAE+AQAAQgAAANTQtfjMmuM/w8olxybetD8AAAA/rQgAAAAAAAABPwEAAEIAAADU0LX4zJrjP/m7zFOjjbM/AAAAP7wIAAAAAAAAAUABAABCAAAA1NC1+Mya4z+UNCCaYeWyPwAAAD+8CAAAAAAAAAFBAQAAQgAAADmVFJDwk+M/4vBJvUCRsj8AAAA/zAgAAAAAAAABQgEAAEIAAAA5lRSQ8JPjPy+tc+AfPbI/AAAAP9wIAAAAAAAAAUMBAABCAAAAn1lzJxSN4z99aZ0D/+ixPwAAAD85CQAAAAAAAAFEAQAAQgAAAJ9ZcycUjeM/yyXHJt6UsT8AAAA/QgkAAAAAAAABRQEAAEIAAAAEHtK+N4bjP8slxybelLE/AAAAP2EJAAAAAAAAAUYBAABCAAAAzqaP7X544z8Z4vBJvUCxPwAAAD+QCQAAAAAAAAFHAQAAQgAAAJgvTRzGauM/GeLwSb1AsT8AAAA/oAkAAAAAAAABSAEAAEIAAAD+86uz6WPjP2aeGm2c7LA/AAAAP6AJAAAAAAAAAUkBAABCAAAALUHIeVRP4z+0WkSQe5iwPwAAAD+vCQAAAAAAAAFKAQAAQgAAAPfJhaibQeM/nKYvrXPgrz8AAAA/rwkAAAAAAAABSwEAAEIAAAAoF6JuBi3jP5ymL61z4K8/AAAAP78JAAAAAAAAAUwBAABCAAAAV2S+NHEY4z84H4PzMTivPwAAAD/PCQAAAAAAAAFNAQAAQgAAAIax2vrbA+M/0pfWOfCPrj8AAAA/zwkAAAAAAAABTgEAAEIAAAAcw1VYaujiP24QKoCu560/AAAAP88JAAAAAAAAAU8BAABCAAAAFZkvTRzG4j8KiX3GbD+tPwAAAD/eCQAAAAAAAAFQAQAAQgAAAKqqqqqqquI/QHokU+nuqz8AAAA/3gkAAAAAAAABUQEAAEIAAAA/vCUIOY/iP0B6JFPp7qs/AAAAP+4JAAAAAAAAAVIBAABCAAAA1M2gZcdz4j9AeiRT6e6rPwAAAD/uCQAAAAAAAAFTAQAAQgAAAAMbvSsyX+I/QHokU+nuqz8AAAA//QkAAAAAAAABVAEAAEIAAADNo3paeVHiP0B6JFPp7qs/AAAAP/0JAAAAAAAAAVUBAABCAAAAmSw4icBD4j9AeiRT6e6rPwAAAD8NCgAAAAAAAAFWAQAAQgAAAMh5VE8rL+I/2vJ3madGqz8AAAA/HQoAAAAAAAABVwEAAEIAAACSAhJ+ciHiP9ryd5mnRqs/AAAAPx0KAAAAAAAAAVgBAABCAAAAXIvPrLkT4j/a8neZp0arPwAAAD8dCgAAAAAAAAFZAQAAQgAAACYUjdsABuI/2vJ3madGqz8AAAA/LAoAAAAAAAABWgEAAEIAAADynEoKSPjhP9ryd5mnRqs/AAAAPywKAAAAAAAAAVsBAABCAAAAIepm0LLj4T/a8neZp0arPwAAAD88CgAAAAAAAAFcAQAAQgAAAOtyJP/51eE/2vJ3madGqz8AAAA/PAoAAAAAAAABXQEAAEIAAACAhJ9ciLrhP9ryd5mnRqs/AAAAP0wKAAAAAAAAAV4BAABCAAAAsNG7IvOl4T/a8neZp0arPwAAAD9MCgAAAAAAAAFfAQAAQgAAAEXjNoCBiuE/2vJ3madGqz8AAAA/WwoAAAAAAAABYAEAAEIAAAA+uRB1M2jhP9ryd5mnRqs/AAAAP2sKAAAAAAAAAWEBAABCAAAA1MqL0sFM4T/a8neZp0arPwAAAD9rCgAAAAAAAAFiAQAAQgAAAM2gZcdzKuE/2vJ3madGqz8AAAA/egoAAAAAAAABYwEAAEIAAADHdj+8JQjhP9ryd5mnRqs/AAAAP3oKAAAAAAAAAWQBAABCAAAAwUwZsdfl4D/a8neZp0arPwAAAD+KCgAAAAAAAAFlAQAAQgAAALsi86WJw+A/2vJ3madGqz8AAAA/igoAAAAAAAABZgEAAEIAAABQNG4DGKjgP9ryd5mnRqs/AAAAP5oKAAAAAAAAAWcBAABCAAAAgIGKyYKT4D/a8neZp0arPwAAAD+aCgAAAAAAAAFoAQAAQgAAABSTBScReOA/2vJ3madGqz8AAAA/qQoAAAAAAAABaQEAAEIAAABE4CHte2PgP9ryd5mnRqs/AAAAP6kKAAAAAAAAAWoBAABCAAAAdC0+s+ZO4D/a8neZp0arPwAAAD+5CgAAAAAAAAFrAQAAQgAAAKN6WnlROuA/2vJ3madGqz8AAAA/uQoAAAAAAAABbAEAAEIAAAA4jNXW3x7gP9ryd5mnRqs/AAAAP8kKAAAAAAAAAW0BAABCAAAAaNnxnEoK4D/a8neZp0arPwAAAD/YCgAAAAAAAAFuAQAAQgAAAC5NHMZq698/2vJ3madGqz8AAAA/2AoAAAAAAAABbwEAAEIAAACO51RSQMLfP9ryd5mnRqs/AAAAP9gKAAAAAAAAAXABAABCAAAAgpMIPKR93z/a8neZp0arPwAAAD/oCgAAAAAAAAFxAQAAQgAAAApRN4OWHd8/2vJ3madGqz8AAAA/6AoAAAAAAAABcgEAAEIAAABelyP5z6/eP9ryd5mnRqs/AAAAP/cKAAAAAAAAAXMBAABCAAAAHMyUEXtd3j/a8neZp0arPwAAAD/3CgAAAAAAAAF0AQAAQgAAAHASgYe0790/2vJ3madGqz8AAAA/BwsAAAAAAAABdQEAAEIAAACM4SosNXTdP9ryd5mnRqs/AAAAPwcLAAAAAAAAAXYBAABCAAAAdDmS//zq3D/a8neZp0arPwAAAD8XCwAAAAAAAAF3AQAAQgAAAF6R+dLEYdw/2vJ3madGqz8AAAA/FwsAAAAAAAABeAEAAEIAAAAcxmrrbw/cP9ryd5mnRqs/AAAAPyYLAAAAAAAAAXkBAABCAAAAbgxXYamh2z/a8neZp0arPwAAAD8mCwAAAAAAAAF6AQAAQgAAAPfJhaibQds/2vJ3madGqz8AAAA/NgsAAAAAAAABewEAAEIAAACAh7TvjeHaP3Zry99lnqo/AAAAPzYLAAAAAAAAAXwBAABCAAAA1M2gZcdz2j8S5B4mJPapPwAAAD9GCwAAAAAAAAF9AQAAQgAAAFyLz6y5E9o/SNXFsqClqD8AAAA/RgsAAAAAAAABfgEAAEIAAACv0bsi86XZPxg/wIXbrKY/AAAAP1ULAAAAAAAAAX8BAABCAAAAbQYtO55T2T8YP8CF26ymPwAAAD9lCwAAAAAAAAGAAQAAQgAAAMFMGbHX5dg/UDBnElhcpT8AAAA/ZQsAAAAAAAABgQEAAEIAAABKCkj4yYXYP4QhDp/UC6Q/AAAAP2ULAAAAAAAAAYIBAABCAAAACD+5EHUz2D8gmmHlkmOjPwAAAD90CwAAAAAAAAGDAQAAQgAAAJH851dn09c/vBK1K1G7oj8AAAA/dAsAAAAAAAABhAEAAEIAAABPMVlwEoHXP7wStStRu6I/AAAAP4QLAAAAAAAAAYUBAABCAAAAQ90MWnY81z9WiwhyDxOiPwAAAD+ECwAAAAAAAAGGAQAAQgAAAAISfnIh6tY/8gNcuM1qoT8AAAA/lAsAAAAAAAABhwEAAEIAAAD2vTFchaXWP/IDXLjNaqE/AAAAP6MLAAAAAAAAAYgBAABCAAAA6mnlRelg1j/yA1y4zWqhPwAAAD+jCwAAAAAAAAGJAQAAQgAAAKmeVl6UDtY/8gNcuM1qoT8AAAA/swsAAAAAAAABigEAAEIAAADRwUwZsdfVP4x8r/6LwqA/AAAAP7MLAAAAAAAAAYsBAABCAAAAkPa9MVyF1T+MfK/+i8KgPwAAAD+zCwAAAAAAAAGMAQAAQgAAALoZtOx4TtU/jHyv/ovCoD8AAAA/wwsAAAAAAAABjQEAAEIAAACuxWfW3AnVPyj1AkVKGqA/AAAAP9ILAAAAAAAAAY4BAABCAAAA1+hdkfnS1D+F26wWEeSePwAAAD/SCwAAAAAAAAGPAQAAQgAAAMuUEXtdjtQ/hdusFhHknj8AAAA/4gsAAAAAAAABkAEAAEIAAAD1twc2elfUP4XbrBYR5J4/AAAAP+ILAAAAAAAAAZEBAABCAAAAH9v98JYg1D+9zFOjjZOdPwAAAD/xCwAAAAAAAAGSAQAAQgAAAEj+86uz6dM/8736LwpDnD8AAAA/8QsAAAAAAAABkwEAAEIAAAComCw4icDTP/O9+i8KQ5w/AAAAPwEMAAAAAAAAAZQBAABCAAAABjNlxF6X0z/zvfovCkOcPwAAAD8BDAAAAAAAAAGVAQAAQgAAAGbNnVA0btM/8736LwpDnD8AAAA/EQwAAAAAAAABlgEAAEIAAACP8JMLUTfTPymvobyG8po/AAAAPxEMAAAAAAAAAZcBAABCAAAAuROKxm0A0z8pr6G8hvKaPwAAAD8gDAAAAAAAAAGYAQAAQgAAAHdI+94YrtI/Ka+hvIbymj8AAAA/IAwAAAAAAAABmQEAAEIAAACha/GZNXfSP12gSEkDopk/AAAAPzAMAAAAAAAAAZoBAABCAAAAlRelg5ky0j9doEhJA6KZPwAAAD8wDAAAAAAAAAGbAQAAQgAAAB7V08qL0tE/lZHv1X9RmD8AAAA/QAwAAAAAAAABnAEAAEIAAAASgYe0743RP5WR79V/UZg/AAAAP0AMAAAAAAAAAZ0BAABCAAAAO6R9bwxX0T+Vke/Vf1GYPwAAAD9PDAAAAAAAAAGeAQAAQgAAAPnY7oe3BNE/lZHv1X9RmD8AAAA/TwwAAAAAAAABnwEAAEIAAAC4DWCgYrLQP8uClmL8AJc/AAAAP18MAAAAAAAAAaABAABCAAAArLkTisZt0D8DdD3veLCVPwAAAD9uDAAAAAAAAAGhAQAAQgAAAAAAAAAAANA/A3Q973iwlT8AAAA/bgwAAAAAAAABogEAAEIAAADnV2fTx3bPPwN0Pe94sJU/AAAAP24MAAAAAAAAAaMBAABCAAAA+9LEYay2zj85ZeR79V+UPwAAAD9+DAAAAAAAAAGkAQAAQgAAAOEqLDV0Lc4/OWXke/VflD8AAAA/fgwAAAAAAAABpQEAAEIAAADJgpMIPKTNPzll5Hv1X5Q/AAAAP44MAAAAAAAAAaYBAABCAAAA2f3wliDkzD9tVosIcg+TPwAAAD+ODAAAAAAAAAGnAQAAQgAAAMNVWGroWsw/o0cyle6+kT8AAAA/nQwAAAAAAAABqAEAAEIAAAA/vzqbPrbLP9s42SFrbpA/AAAAP50MAAAAAAAAAakBAABCAAAA5UsTh7Hayj8iVABdzzuOPwAAAD+tDAAAAAAAAAGqAQAAQgAAAPnGcBWWGso/jjZOdsiaiz8AAAA/vQwAAAAAAAABqwEAAEIAAACdU0kBCT/JP/oYnI/B+Yg/AAAAP70MAAAAAAAAAawBAABCAAAAG70rMl+ayD9m++mouliGPwAAAD/MDAAAAAAAAAGtAQAAQgAAAC04icBD2sc/0t03wrO3gz8AAAA/zAwAAAAAAAABrgEAAEIAAAA+s+ZOKBrHP9LdN8Kzt4M/AAAAP9wMAAAAAAAAAa8BAABCAAAAJgtOIvCQxj/S3TfCs7eDPwAAAD/cDAAAAAAAAAGwAQAAQgAAAHlROpgpI8Y/0t03wrO3gz8AAAA/6wwAAAAAAAABsQEAAEIAAADMlyYOY7XFP9LdN8Kzt4M/AAAAP+sMAAAAAAAAAbIBAABCAAAAIN4ShJxHxT/S3TfCs7eDPwAAAD/7DAAAAAAAAAGzAQAAQgAAAHMk//nV2cQ/QsCF26wWgT8AAAA/+wwAAAAAAAABtAEAAEIAAABbfGbNnVDEP1RFp+lL63w/AAAAPwsNAAAAAAAAAbUBAABCAAAArsJSQ9fiwz9URafpS+t8PwAAAD8LDQAAAAAAAAG2AQAAQgAAAJYauhafWcM/VEWn6UvrfD8AAAA/Gg0AAAAAAAABtwEAAEIAAAB9ciHqZtDCP1RFp+lL63w/AAAAPxoNAAAAAAAAAbgBAABCAAAAZsqIvS5Hwj9URafpS+t8PwAAAD8qDQAAAAAAAAG5AQAAQgAAAA1XYamha8E/VEWn6UvrfD8AAAA/Kg0AAAAAAAABugEAAEIAAACJwEPa98bAP1RFp+lL63w/AAAAPzoNAAAAAAAAAbsBAABCAAAAsuAkAg9pvz9URafpS+t8PwAAAD86DQAAAAAAAAG8AQAAQgAAAHxjuApLDb0/VEWn6UvrfD8AAAA/SQ0AAAAAAAABvQEAAEIAAADyn1+dTR+7P1RFp+lL63w/AAAAP0kNAAAAAAAAAb4BAABCAAAAkv/86mz6uD9URafpS+t8PwAAAD9ZDQAAAAAAAAG/AQAAQgAAAAg8pH1vDLc/VEWn6UvrfD8AAAA/WQ0AAAAAAAABwAEAAEIAAACqm0HLjue0P1RFp+lL63w/AAAAP2gNAAAAAAAAAcEBAABCAAAAeEsQch7Vsz9URafpS+t8PwAAAD+DDQAAAAAAAAHCAQAAQgAAAMZkwUkEHrI/NApDHD6pdz8AAAA/gw0AAAAAAAABwwEAAEIAAACWFJDwkwuxPzQKQxw+qXc/AAAAP4MNAAAAAAAAAcQBAABCAAAAEn5yIepmsD80CkMcPql3PwAAAD+TDQAAAAAAAAHFAQAAQgAAAB3PqaSAhK8/NApDHD6pdz8AAAA/kw0AAAAAAAABxgEAAEIAAADFW4KQ86iuPzQKQxw+qXc/AAAAP6INAAAAAAAAAccBAABCAAAAFaJuBi07rj80CkMcPql3PwAAAD+iDQAAAAAAAAHIAQAAQgAAAGnoWnxmza0/NApDHD6pdz8AAAA/sg0AAAAAAAAByQEAAEIAAAAPdTNo2fGsPzQKQxw+qXc/AAAAP7INAAAAAAAAAcoBAABCAAAAtwEMVEwWrD80CkMcPql3PwAAAD/CDQAAAAAAAAHLAQAAQgAAAF2O5D+/Oqs/NApDHD6pdz8AAAA/wg0AAAAAAAABzAEAAEIAAACrp5UXpYOpPzQKQxw+qXc/AAAAP9ENAAAAAAAAAc0BAABCAAAA9cBG74rMpz80CkMcPql3PwAAAD/RDQAAAAAAAAHOAQAAQgAAAOlm0LLjOaU/NApDHD6pdz8AAAA/4Q0AAAAAAAABzwEAAEIAAAA3gIGKyYKjP1RFp+lL63w/AAAAP/ANAAAAAAAAAdABAABCAAAAL1NG7HU5oj9URafpS+t8PwAAAD/wDQAAAAAAAAHRAQAAQgAAAIOZMmKvy6E/QsCF26wWgT8AAAA/AA4AAAAAAAAB0gEAAEIAAADV3x7Y6F2hP9LdN8Kzt4M/AAAAP5wOAAAAAAAAAdMBAABCAAAA1d8e2OhdoT9m++mouliGPwAAAD+sDgAAAAAAAAHUAQAAQgAAACkmC04i8KA/+hicj8H5iD8AAAA/vA4AAAAAAAAB1QEAAEIAAAApJgtOIvCgP442TnbImos/AAAAP8sOAAAAAAAAAdYBAABCAAAAfWz3w1uCoD8iVABdzzuOPwAAAD/bDgAAAAAAAAHXAQAAQgAAAH1s98NbgqA/o0cyle6+kT8AAAA/6g4AAAAAAAAB2AEAAEIAAADPsuM5lRSgP21WiwhyD5M/AAAAP/oOAAAAAAAAAdkBAABCAAAARvKfX51Nnz85ZeR79V+UPwAAAD8KDwAAAAAAAAHaAQAAQgAAAEbyn1+dTZ8/A3Q973iwlT8AAAA/Cg8AAAAAAAAB2wEAAEIAAABG8p9fnU2fP8uClmL8AJc/AAAAPxkPAAAAAAAAAdwBAABCAAAARvKfX51Nnz+Vke/Vf1GYPwAAAD8pDwAAAAAAAAHdAQAAQgAAAEbyn1+dTZ8/XaBISQOimT8AAAA/KQ8AAAAAAAAB3gEAAEIAAABG8p9fnU2fPymvobyG8po/AAAAP0gPAAAAAAAAAd8BAABCAAAARvKfX51Nnz/zvfovCkOcPwAAAD9IDwAAAAAAAAHgAQAAQgAAAEbyn1+dTZ8/vcxTo42TnT8AAAA/WA8AAAAAAAAB4QEAAEIAAABG8p9fnU2fP4XbrBYR5J4/AAAAP2cPAAAAAAAAAeIBAABCAAAARvKfX51Nnz8o9QJFShqgPwAAAD93DwAAAAAAAAHjAQAAQgAAAEbyn1+dTZ8/jHyv/ovCoD8AAAA/hw8AAAAAAAAB5AEAAEIAAABG8p9fnU2fP/IDXLjNaqE/AAAAP5YPAAAAAAAAAeUBAABCAAAARvKfX51Nnz9WiwhyDxOiPwAAAD+mDwAAAAAAAAHmAQAAQgAAAEbyn1+dTZ8/vBK1K1G7oj8AAAA/tg8AAAAAAAAB5wEAAEIAAABG8p9fnU2fPyCaYeWSY6M/AAAAP9UPAAAAAAAAAegBAABCAAAARvKfX51Nnz+EIQ6f1AukPwAAAD/VDwAAAAAAAAHpAQAAQgAAAEbyn1+dTZ8/6qi6WBa0pD8AAAA/5A8AAAAAAAAB6gEAAEIAAADPsuM5lRSgP1AwZxJYXKU/AAAAP/QPAAAAAAAAAesBAABCAAAAfWz3w1uCoD+0txPMmQSmPwAAAD/0DwAAAAAAAAHsAQAAQgAAAH1s98NbgqA/GD/Ahduspj8AAAA/BBAAAAAAAAAB7QEAAEIAAAB9bPfDW4KgP37GbD8dVac/AAAAPxMQAAAAAAAAAe4BAABCAAAAfWz3w1uCoD/iTRn5Xv2nPwAAAD9xEAAAAAAAAAHvAQAAQgAAACkmC04i8KA/SNXFsqClqD8AAAA/gRAAAAAAAAAB8AEAAEIAAAApJgtOIvCgPxLkHiYk9qk/AAAAP4EQAAAAAAAAAfEBAABCAAAA1d8e2OhdoT/a8neZp0arPwAAAD+QEAAAAAAAAAHyAQAAQgAAAIOZMmKvy6E/pAHRDCuXrD8AAAA/kBAAAAAAAAAB8wEAAEIAAACDmTJir8uhP24QKoCu560/AAAAP6AQAAAAAAAAAfQBAABCAAAAL1NG7HU5oj/Sl9Y58I+uPwAAAD+gEAAAAAAAAAH1AQAAQgAAANsMWnY8p6I/nKYvrXPgrz8AAAA/sBAAAAAAAAAB9gEAAEIAAADbDFp2PKeiPwAXbrNaRLA/AAAAP7AQAAAAAAAAAfcBAABCAAAAi8ZtAAMVoz9mnhptnOywPwAAAD+/EAAAAAAAAAH4AQAAQgAAAIvGbQADFaM/GeLwSb1AsT8AAAA/vxAAAAAAAAAB+QEAAEIAAACLxm0AAxWjP8slxybelLE/AAAAP88QAAAAAAAAAfoBAABCAAAAN4CBismCoz99aZ0D/+ixPwAAAD/eEAAAAAAAAAH7AQAAQgAAADeAgYrJgqM/L61z4B89sj8AAAA/3hAAAAAAAAAB/AEAAEIAAAA3gIGKyYKjP+LwSb1AkbI/AAAAP94QAAAAAAAAAf0BAABCAAAAN4CBismCoz+UNCCaYeWyPwAAAD/uEAAAAAAAAAH+AQAAQgAAAOM5lRSQ8KM/Rnj2doI5sz8AAAA/jxEAAAAAAAAB/wEAAEIAAAC7JQg5j+rZP73MU6ONk50/AAAAPwAAAAAAAAAAAQACAABCAAAAuyUIOY/q2T8o9QJFShqgPwAAAD8RAAAAAAAAAAEBAgAAQgAAALslCDmP6tk/vBK1K1G7oj8AAAA/IQAAAAAAAAABAgIAAEIAAAC7JQg5j+rZP7S3E8yZBKY/AAAAPzAAAAAAAAAAAQMCAABCAAAAuyUIOY/q2T/iTRn5Xv2nPwAAAD8wAAAAAAAAAAEEAgAAQgAAALslCDmP6tk/dmvL32Weqj8AAAA/QAAAAAAAAAABBQIAAEIAAAC7JQg5j+rZPwqJfcZsP60/AAAAP0AAAAAAAAAAAQYCAABCAAAAuyUIOY/q2T+cpi+tc+CvPwAAAD9QAAAAAAAAAAEHAgAAQgAAALslCDmP6tk/yyXHJt6UsT8AAAA/UAAAAAAAAAABCAIAAEIAAADxnEoKSPjZP+LwSb1AkbI/AAAAP18AAAAAAAAAAQkCAABCAAAAJhSN2wAG2j/5u8xTo42zPwAAAD9fAAAAAAAAAAEKAgAAQgAAAFyLz6y5E9o/X0N5DeU1tD8AAAA/bwAAAAAAAAABCwIAAEIAAABci8+suRPaP3YO/KNHMrU/AAAAP28AAAAAAAAAAQwCAABCAAAAkgISfnIh2j/alahdidq1PwAAAD9/AAAAAAAAAAENAgAAQgAAAJICEn5yIdo/8WAr9OvWtj8AAAA/fwAAAAAAAAABDgIAAEIAAAD88JYg5DzaPwksropO07c/AAAAP44AAAAAAAAAAQ8CAABCAAAA/PCWIOQ82j8g9zAhsc+4PwAAAD+OAAAAAAAAAAEQAgAAQgAAADJo2fGcSto/6QWKlDQguj8AAAA/ngAAAAAAAAABEQIAAEIAAABo3xvDVVjaP7UU4we4cLs/AAAAP54AAAAAAAAAARICAABCAAAAaN8bw1VY2j/L32WeGm28PwAAAD+tAAAAAAAAAAETAgAAQgAAAJ5WXpQOZto/4aroNH1pvT8AAAA/vQAAAAAAAAABFAIAAEIAAADUzaBlx3PaP625QagAur4/AAAAP70AAAAAAAAAARUCAABCAAAA1M2gZcdz2j/DhMQ+Y7a/PwAAAD+9AAAAAAAAAAEWAgAAQgAAAAlF4zaAgdo/FIY4fFIvwD8AAAA/zQAAAAAAAAABFwIAAEIAAAA+vCUIOY/aP8bJDllzg8A/AAAAP80AAAAAAAAAARgCAABCAAAAdDNo2fGc2j9SL1CkpAHBPwAAAD/cAAAAAAAAAAEZAgAAQgAAAKqqqqqqqto/BHMmgcVVwT8AAAA/3AAAAAAAAAABGgIAAEIAAACqqqqqqqraP7a2/F3mqcE/AAAAP+wAAAAAAAAAARsCAABCAAAA3yHte2O42j9q+tI6B/7BPwAAAD/sAAAAAAAAAAEcAgAAQgAAAN8h7XtjuNo/Qhw+qRcowj8AAAA//AAAAAAAAAABHQIAAEIAAAAVmS9NHMbaP0IcPqkXKMI/AAAAP3kBAAAAAAAAAR4CAABCAAAAFZkvTRzG2j8cPqkXKFLCPwAAAD95AQAAAAAAAAEfAgAAQgAAABWZL00cxto/9F8Uhjh8wj8AAAA/iAEAAAAAAAABIAIAAEIAAAAYtOx4TiXVP+fXrS1/l9k/AAAAPwAAAAAAAAAAASECAABCAAAAhKJxG8BA1T/n160tf5fZPwAAAD9tAAAAAAAAAAEiAgAAQgAAAPCQ9r0xXNU/59etLX+X2T8AAAA/fQAAAAAAAAABIwIAAEIAAACQ9r0xXIXVP+fXrS1/l9k/AAAAP30AAAAAAAAAASQCAABCAAAAMVyFpYau1T/n160tf5fZPwAAAD+NAAAAAAAAAAElAgAAQgAAAD2w0bsi89U/59etLX+X2T8AAAA/jQAAAAAAAAABJgIAAEIAAABJBB7SvjfWP+fXrS1/l9k/AAAAP5wAAAAAAAAAAScCAABCAAAA9r0xXIWl1j/n160tf5fZPwAAAD+cAAAAAAAAAAEoAgAAQgAAANjuh7cEIdc/59etLX+X2T8AAAA/rAAAAAAAAAABKQIAAEIAAACFqJtBy47XP/pGePZ2gtk/AAAAP6wAAAAAAAAAASoCAABCAAAAZ9nxnEoK2D8OtkK/bm3ZPwAAAD+8AAAAAAAAAAErAgAAQgAAABSTBScReNg/DrZCv25t2T8AAAA/ywAAAAAAAAABLAIAAEIAAAAsO55TSQHZPw62Qr9ubdk/AAAAP8sAAAAAAAAAAS0CAABCAAAA2fSx3Q9v2T8iJQ2IZljZPwAAAD/bAAAAAAAAAAEuAgAAQgAAAFA3g5Ydz9k/IiUNiGZY2T8AAAA/2wAAAAAAAAABLwIAAEIAAABo3xvDVVjaPyIlDYhmWNk/AAAAP+oAAAAAAAAAATACAABCAAAAqqqqqqqq2j81lNdQXkPZPwAAAD/qAAAAAAAAAAExAgAAQgAAAICHtO+N4do/SAOiGVYu2T8AAAA/+gAAAAAAAAABMgIAAEIAAABXZL40cRjbP0gDohlWLtk/AAAAP/oAAAAAAAAAATMCAABCAAAAjdsABiom2z9bcmziTRnZPwAAAD8KAQAAAAAAAAE0AgAAQgAAAMFSQ9fiM9s/W3Js4k0Z2T8AAAA/CgEAAAAAAAABNQIAAEIAAAADGKiYLDjhP8H5GJyPwdk/AAAAPwAAAAAAAAAAATYCAABCAAAAOY/qaeVF4T/B+Ricj8HZPwAAAD+NAAAAAAAAAAE3AgAAQgAAAG8GLTueU+E/wfkYnI/B2T8AAAA/jQAAAAAAAAABOAIAAEIAAACjfW8MV2HhP9Ro42SHrNk/AAAAP5wAAAAAAAAAATkCAABCAAAA2fSx3Q9v4T/UaONkh6zZPwAAAD+cAAAAAAAAAAE6AgAAQgAAAKqnlRelg+E/1GjjZIes2T8AAAA/rAAAAAAAAAABOwIAAEIAAAB6WnlROpjhP9Ro42SHrNk/AAAAP6wAAAAAAAAAATwCAABCAAAASg1di8+s4T/UaONkh6zZPwAAAD+8AAAAAAAAAAE9AgAAQgAAALb74S1ByOE/1GjjZIes2T8AAAA/vAAAAAAAAAABPgIAAEIAAAAh6mbQsuPhP9Ro42SHrNk/AAAAP8sAAAAAAAAAAT8CAABCAAAA8pxKCkj44T/n160tf5fZPwAAAD/LAAAAAAAAAAFAAgAAQgAAAFyLz6y5E+I/59etLX+X2T8AAAA/2wAAAAAAAAABQQIAAEIAAADIeVRPKy/iP+fXrS1/l9k/AAAAP9sAAAAAAAAAAUICAABCAAAAmSw4icBD4j/n160tf5fZPwAAAD/qAAAAAAAAAAFDAgAAQgAAAGjfG8NVWOI/59etLX+X2T8AAAA/6gAAAAAAAAABRAIAAEIAAAA5kv/86mziP+fXrS1/l9k/AAAAP/oAAAAAAAAAAUUCAABCAAAACUXjNoCB4j/n160tf5fZPwAAAD/6AAAAAAAAAAFGAgAAQgAAAD+8JQg5j+I/+kZ49naC2T8AAAA/CgEAAAAAAAABRwIAAEIAAAB1M2jZ8ZziP/pGePZ2gtk/AAAAPwoBAAAAAAAAAUgCAABCAAAAqqqqqqqq4j/6Rnj2doLZPwAAAD8ZAQAAAAAAAAFJAgAAQgAAAEXmSxOHseI/+kZ49naC2T8AAAA/GQEAAAAAAAABSgIAAEIAAADfIe17Y7jiP/pGePZ2gtk/AAAAPykBAAAAAAAAAUsCAABCAAAAel2O5D+/4j/6Rnj2doLZPwAAAD8pAQAAAAAAAAFMAgAAQgAAABWZL00cxuI/+kZ49naC2T8AAAA/OQEAAAAAAAABTQIAAEIAAABLEHIe1dPiP/pGePZ2gtk/AAAAPzkBAAAAAAAAAU4CAABCAAAA5ksTh7Ha4j/6Rnj2doLZPwAAAD9IAQAAAAAAAAFPAgAAQgAAABzDVVhq6OI/+kZ49naC2T8AAAA/SAEAAAAAAAABUAIAAEIAAABQOpgpI/biPw62Qr9ubdk/AAAAP1gBAAAAAAAAAVECAABCAAAAIe17Y7gK4z8OtkK/bm3ZPwAAAD9YAQAAAAAAAAFSAgAAQgAAAPKfX51NH+M/DrZCv25t2T8AAAA/ZwEAAAAAAAABUwIAAEIAAAAoF6JuBi3jPw62Qr9ubdk/AAAAP2cBAAAAAAAAAVQCAABCAAAA98mFqJtB4z8OtkK/bm3ZPwAAAD93AQAAAAAAAAFVAgAAQgAAAGO4CksNXeM/DrZCv25t2T8AAAA/dwEAAAAAAAABVgIAAEIAAACYL00cxmrjPw62Qr9ubdk/AAAAP4cBAAAAAAAAAVcCAABCAAAAzqaP7X544z8OtkK/bm3ZPwAAAD+WAQAAAAAAAAFYAgAAQgAAAGniMFZbf+M/DrZCv25t2T8AAAA/lgEAAAAAAAABWQIAAEIAAACfWXMnFI3jPw62Qr9ubdk/AAAAP5YBAAAAAAAAAVoCAABCAAAAOZUUkPCT4z8OtkK/bm3ZPwAAAD+mAQAAAAAAAAFbAgAAQgAAAG8MV2GpoeM/DrZCv25t2T8AAAA/pgEAAAAAAAABXAIAAEIAAACkg5kyYq/jPw62Qr9ubdk/AAAAP7YBAAAAAAAAAV0CAABCAAAAP786mz624z8OtkK/bm3ZPwAAAD/FAQAAAAAAAAFeAgAAQgAAANr62wMbveM/+kZ49naC2T8AAAA/xQEAAAAAAAABXwIAAEIAAAAQch7V08rjP/pGePZ2gtk/AAAAP9UBAAAAAAAAAWACAABCAAAARulgpozY4z/6Rnj2doLZPwAAAD/VAQAAAAAAAAFhAgAAQgAAAOEkAg9p3+M/+kZ49naC2T8AAAA/5AEAAAAAAAABYgIAAEIAAACw1+VI/vPjP/pGePZ2gtk/AAAAP+QBAAAAAAAAAWMCAABCAAAASxOHsdr64z/6Rnj2doLZPwAAAD/0AQAAAAAAAAFkAgAAQgAAALcBDFRMFuQ/+kZ49naC2T8AAAA/9AEAAAAAAAABZQIAAEIAAADseE4lBSTkP/pGePZ2gtk/AAAAPwQCAAAAAAAAAWYCAABCAAAAvCsyX5o45D/n160tf5fZPwAAAD8EAgAAAAAAAAFnAgAAQgAAAI3eFZkvTeQ/59etLX+X2T8AAAA/EwIAAAAAAAABaAIAAEIAAACTCDykfW/kP9Ro42SHrNk/AAAAPxMCAAAAAAAAAWkCAABCAAAAmDJir8uR5D/B+Ricj8HZPwAAAD8jAgAAAAAAAAFqAgAAQgAAAAQh51E9reQ/rYpO05fW2T8AAAA/IwIAAAAAAAABawIAAEIAAAALSw1di8/kP5obhAqg69k/AAAAPzMCAAAAAAAAAWwCAABCAAAAEHUzaNnx5D+aG4QKoOvZPwAAAD8zAgAAAAAAAAFtAgAAQgAAALHa+tsDG+U/cz3veLAV2j8AAAA/QgIAAAAAAAABbgIAAEIAAAC3BCHnUT3lP1/OJLC4Kto/AAAAP0ICAAAAAAAAAW8CAABCAAAAvS5H8p9f5T9fziSwuCraPwAAAD9SAgAAAAAAAAFwAgAAQgAAACkdzJQRe+U/TF9a58A/2j8AAAA/UgIAAAAAAAABcQIAAEIAAACTC1E3g5blPznwjx7JVNo/AAAAP2ECAAAAAAAAAXICAABCAAAANHEYq62/5T8mgcVV0WnaPwAAAD9hAgAAAAAAAAFzAgAAQgAAAJ9fnU0f2+U/ExL7jNl+2j8AAAA/cQIAAAAAAAABdAIAAEIAAAAKTiLwkPblPxMS+4zZfto/AAAAP3ECAAAAAAAAAXUCAABCAAAAdjynkgIS5j/+ojDE4ZPaPwAAAD+BAgAAAAAAAAF2AgAAQgAAAOEqLDV0LeY//qIwxOGT2j8AAAA/gQIAAAAAAAABdwIAAEIAAACx3Q9vCULmP/6iMMThk9o/AAAAP5ACAAAAAAAAAXgCAABCAAAAgpDzqJ5W5j/+ojDE4ZPaPwAAAD+gAgAAAAAAAAF5AgAAQgAAAFND1+Iza+Y//qIwxOGT2j8AAAA/oAIAAAAAAAABegIAAEIAAACHuhm07HjmP/6iMMThk9o/AAAAP7ACAAAAAAAAAXsCAABCAAAAWG397YGN5j/+ojDE4ZPaPwAAAD+wAgAAAAAAAAF8AgAAQgAAAI7kP786m+Y//qIwxOGT2j8AAAA/vwIAAAAAAAABfQIAAEIAAABelyP5z6/mP/6iMMThk9o/AAAAP78CAAAAAAAAAX4CAABCAAAAlA5myoi95j/+ojDE4ZPaPwAAAD/PAgAAAAAAAAF/AgAAQgAAAGTBSQQe0uY//qIwxOGT2j8AAAA/zwIAAAAAAAABgAIAAEIAAAA0dC0+s+bmP/6iMMThk9o/AAAAP94CAAAAAAAAAYECAABCAAAAautvD2z05j/+ojDE4ZPaPwAAAD/eAgAAAAAAAAGCAgAAQgAAADueU0kBCec//qIwxOGT2j8AAAA/7gIAAAAAAAABgwIAAEIAAABwFZYauhbnP+szZvvpqNo/AAAAP+4CAAAAAAAAAYQCAABCAAAAQMh5VE8r5z/rM2b76ajaPwAAAD/+AgAAAAAAAAGFAgAAQgAAAHY/vCUIOec/6zNm++mo2j8AAAA//gIAAAAAAAABhgIAAEIAAACstv72wEbnP+szZvvpqNo/AAAAPw0DAAAAAAAAAYcCAABCAAAA4i1ByHlU5z/rM2b76ajaPwAAAD8NAwAAAAAAAAGIAgAAQgAAABelg5kyYuc/6zNm++mo2j8AAAA/HQMAAAAAAAABiQIAAEIAAACx4CQCD2nnP+szZvvpqNo/AAAAPx0DAAAAAAAAAYoCAABCAAAAgpMIPKR95z/rM2b76ajaPwAAAD8tAwAAAAAAAAGLAgAAQgAAALgKSw1di+c/6zNm++mo2j8AAAA/LQMAAAAAAAABjAIAAEIAAADtgY3eFZnnP+szZvvpqNo/AAAAPzwDAAAAAAAAAY0CAABCAAAAvjRxGKut5z/rM2b76ajaPwAAAD88AwAAAAAAAAGOAgAAQgAAAI7nVFJAwuc/6zNm++mo2j8AAAA/TAMAAAAAAAABjwIAAEIAAABemjiM1dbnP+szZvvpqNo/AAAAP0wDAAAAAAAAAZACAABCAAAAyoi9Lkfy5z/rM2b76ajaPwAAAD9bAwAAAAAAAAGRAgAAQgAAADR3QtG4Deg/6zNm++mo2j8AAAA/WwMAAAAAAAABkgIAAEIAAACgZcdzKinoP9jEmzLyvdo/AAAAP2sDAAAAAAAAAZMCAABCAAAApo/tfnhL6D/YxJsy8r3aPwAAAD9rAwAAAAAAAAGUAgAAQgAAABF+ciHqZug/2MSbMvK92j8AAAA/ewMAAAAAAAABlQIAAEIAAAB8bPfDW4LoP9jEmzLyvdo/AAAAP3sDAAAAAAAAAZYCAABCAAAA6Fp8Zs2d6D/YxJsy8r3aPwAAAD+KAwAAAAAAAAGXAgAAQgAAAB7SvjeGq+g/2MSbMvK92j8AAAA/igMAAAAAAAABmAIAAEIAAADthKJxG8DoP9jEmzLyvdo/AAAAP5oDAAAAAAAAAZkCAABCAAAAI/zkQtTN6D/YxJsy8r3aPwAAAD+aAwAAAAAAAAGaAgAAQgAAAL43hquw1Og/2MSbMvK92j8AAAA/qgMAAAAAAAABmwIAAEIAAAD0rsh8aeLoP9jEmzLyvdo/AAAAP6oDAAAAAAAAAZwCAABCAAAAj+pp5UXp6D/YxJsy8r3aPwAAAD+5AwAAAAAAAAGdAgAAQgAAAComC04i8Og/2MSbMvK92j8AAAA/2AMAAAAAAAABngIAAEIAAAAqJgtOIvDoP+szZvvpqNo/AAAAP+gDAAAAAAAAAZ8CAABCAAAAxWGstv726D/rM2b76ajaPwAAAD/4AwAAAAAAAAGgAgAAQgAAAF+dTR/b/eg/6zNm++mo2j8AAAA/BwQAAAAAAAABoQIAAEIAAAD52O6HtwTpP/6iMMThk9o/AAAAPwcEAAAAAAAAAaICAABCAAAAL1AxWXAS6T/+ojDE4ZPaPwAAAD8XBAAAAAAAAAGjAgAAQgAAAGXHcyopIOk//qIwxOGT2j8AAAA/FwQAAAAAAAABpAIAAEIAAACbPrb74S3pP/6iMMThk9o/AAAAPycEAAAAAAAAAaUCAABCAAAAa/GZNXdC6T8TEvuM2X7aPwAAAD8nBAAAAAAAAAGmAgAAQgAAADukfW8MV+k/ExL7jNl+2j8AAAA/NgQAAAAAAAABpwIAAEIAAABBzqN6WnnpPxMS+4zZfto/AAAAPzYEAAAAAAAAAagCAABCAAAArbwoHcyU6T8mgcVV0WnaPwAAAD9GBAAAAAAAAAGpAgAAQgAAALLmTigat+k/JoHFVdFp2j8AAAA/RgQAAAAAAAABqgIAAEIAAAAe1dPKi9LpPznwjx7JVNo/AAAAP1UEAAAAAAAAAasCAABCAAAAI//51dn06T858I8eyVTaPwAAAD9VBAAAAAAAAAGsAgAAQgAAAI/tfnhLEOo/TF9a58A/2j8AAAA/ZQQAAAAAAAABrQIAAEIAAAD62wMbvSvqP0xfWufAP9o/AAAAP2UEAAAAAAAAAa4CAABCAAAAZcqIvS5H6j9fziSwuCraPwAAAD91BAAAAAAAAAGvAgAAQgAAAJtBy47nVOo/cz3veLAV2j8AAAA/dQQAAAAAAAABsAIAAEIAAADQuA1goGLqP3M973iwFdo/AAAAP4QEAAAAAAAAAbECAABCAAAAa/SuyHxp6j9zPe94sBXaPwAAAD+UBAAAAAAAAAGyAgAAQgAAAAYwUDFZcOo/cz3veLAV2j8AAAA/lAQAAAAAAAABswIAAEIAAAAGMFAxWXDqP4esuUGoANo/AAAAP7MEAAAAAAAAAbQCAABCAAAA5ELUzaBl7z/QDCuXHJvYPwAAAD8AAAAAAAAAAAG1AgAAQgAAAH5+dTZ9bO8/0Awrlxyb2D8AAAA/EwEAAAAAAAABtgIAAEIAAAC09bcHNnrvP72dYM4ksNg/AAAAPxMBAAAAAAAAAbcCAABCAAAAUDFZcBKB7z+9nWDOJLDYPwAAAD8jAQAAAAAAAAG4AgAAQgAAAOps+tjuh+8/vZ1gziSw2D8AAAA/IwEAAAAAAAABuQIAAEIAAAAg5Dyqp5XvP72dYM4ksNg/AAAAPzIBAAAAAAAAAboCAABCAAAAuh/eEoSc7z+9nWDOJLDYPwAAAD8yAQAAAAAAAAG7AgAAQgAAAFZbf3tgo+8/qS6WBS3F2D8AAAA/QgEAAAAAAAABvAIAAEIAAADwliDkPKrvP6kulgUtxdg/AAAAP0IBAAAAAAAAAb0CAABCAAAAjNLBTBmx7z+pLpYFLcXYPwAAAD9SAQAAAAAAAAG+AgAAQgAAACYOY7X1t+8/qS6WBS3F2D8AAAA/vwEAAAAAAAABvwIAAEIAAAAmDmO19bfvP5a/yzw12tg/AAAAP78BAAAAAAAAAcACAABCAAAAwEkEHtK+7z+Wv8s8NdrYPwAAAD/PAQAAAAAAAAHBAgAAQgAAAFyFpYauxe8/g1ABdD3v2D8AAAA/zwEAAAAAAAABwgIAAEIAAAD2wEbviszvP3DhNqtFBNk/AAAAP88BAAAAAAAAAcMCAABCAAAAkPznV2fT7z9bcmziTRnZPwAAAD/eAQAAAAAAAAHEAgAAQgAAAJD851dn0+8/SAOiGVYu2T8AAAA/3gEAAAAAAAABxQIAAEIAAAAsOInAQ9rvP0gDohlWLtk/AAAAP+4BAAAAAAAAAcYCAABCAAAALDiJwEPa7z81lNdQXkPZPwAAAD8dAgAAAAAAAAHHAgAAQgAAACw4icBD2u8/IiUNiGZY2T8AAAA/LAIAAAAAAAAByAIAAEIAAAAsOInAQ9rvP/pGePZ2gtk/AAAAPywCAAAAAAAAAckCAABCAAAALDiJwEPa7z/UaONkh6zZPwAAAD88AgAAAAAAAAHKAgAAQgAAACw4icBD2u8/mhuECqDr2T8AAAA/PAIAAAAAAAABywIAAEIAAAAsOInAQ9rvP3M973iwFdo/AAAAP0wCAAAAAAAAAcwCAABCAAAALDiJwEPa7z9MX1rnwD/aPwAAAD9MAgAAAAAAAAHNAgAAQgAAACw4icBD2u8/JoHFVdFp2j8AAAA/WwIAAAAAAAABzgIAAEIAAAAsOInAQ9rvP/6iMMThk9o/AAAAP1sCAAAAAAAAAc8CAABCAAAALDiJwEPa7z/FVdFp+tLaPwAAAD9rAgAAAAAAAAHQAgAAQgAAACw4icBD2u8/seYGoQLo2j8AAAA/awIAAAAAAAAB0QIAAEIAAAAsOInAQ9rvP4oIcg8TEts/AAAAP3sCAAAAAAAAAdICAABCAAAALDiJwEPa7z9jKt19IzzbPwAAAD97AgAAAAAAAAHTAgAAQgAAACw4icBD2u8/Kt19Izx72z8AAAA/igIAAAAAAAAB1AIAAEIAAAAsOInAQ9rvPwL/6JFMpds/AAAAP4oCAAAAAAAAAdUCAABCAAAAxnMqKSDh7z/JsYk3ZeTbPwAAAD+aAgAAAAAAAAHWAgAAQgAAAMZzKikg4e8/jmQq3X0j3D8AAAA/mgIAAAAAAAAB1wIAAEIAAADGcyopIOHvP2iGlUuOTdw/AAAAP6kCAAAAAAAAAdgCAABCAAAAxnMqKSDh7z8tOTbxpozcPwAAAD+pAgAAAAAAAAHZAgAAQgAAAMZzKikg4e8/4HwMzsfg3D8AAAA/uQIAAAAAAAAB2gIAAEIAAADGcyopIOHvP6UvrXPgH90/AAAAP7kCAAAAAAAAAdsCAABCAAAAxnMqKSDh7z9Xc4NQAXTdPwAAAD/JAgAAAAAAAAHcAgAAQgAAAMZzKikg4e8/CrdZLSLI3T8AAAA/yQIAAAAAAAAB3QIAAEIAAADGcyopIOHvP9Bp+tI6B94/AAAAP9gCAAAAAAAAAd4CAABCAAAALDiJwEPa7z+WHJt4U0bePwAAAD/YAgAAAAAAAAHfAgAAQgAAACw4icBD2u8/SGBxVXSa3j8AAAA/6AIAAAAAAAAB4AIAAEIAAACQ/OdXZ9PvPw4TEvuM2d4/AAAAP+gCAAAAAAAAAeECAABCAAAAkPznV2fT7z/UxbKgpRjfPwAAAD/4AgAAAAAAAAHiAgAAQgAAAPbARu+KzO8/mnhTRr5X3z8AAAA/+AIAAAAAAAAB4wIAAEIAAAD2wEbviszvP3SavrTOgd8/AAAAPwcDAAAAAAAAAeQCAABCAAAAXIWlhq7F7z9MvCkj36vfPwAAAD8HAwAAAAAAAAHlAgAAQgAAAFyFpYauxe8/Jt6Uke/V3z8AAAA/FwMAAAAAAAAB5gIAAEIAAABchaWGrsXvP/7//////98/AAAAPyYDAAAAAAAAAecCAABCAAAAXIWlhq7F7z92yJobhArgPwAAAD8mAwAAAAAAAAHoAgAAQgAAAFyFpYauxe8/7JA1NwgV4D8AAAA/NgMAAAAAAAAB6QIAAEIAAABchaWGrsXvP2NZ0FKMH+A/AAAAPzYDAAAAAAAAAeoCAABCAAAAXIWlhq7F7z9P6gWKlDTgPwAAAD82AwAAAAAAAAHrAgAAQgAAAFyFpYauxe8/xbKgpRg/4D8AAAA/RgMAAAAAAAAB7AIAAEIAAABchaWGrsXvP7JD1twgVOA/AAAAP1UDAAAAAAAAAe0CAABCAAAAXIWlhq7F7z+e1AsUKWngPwAAAD9VAwAAAAAAAAHuAgAAQgAAAFyFpYauxe8/AS7cZrWI4D8AAAA/ZQMAAAAAAAAB7wIAAEIAAABchaWGrsXvP9pPR9XFsuA/AAAAP2UDAAAAAAAAAfACAABCAAAAXIWlhq7F7z+0cbJD1tzgPwAAAD91AwAAAAAAAAHxAgAAQgAAAFyFpYauxe8/oALoet7x4D8AAAA/dQMAAAAAAAAB8gIAAEIAAABchaWGrsXvP42THbLmBuE/AAAAP4QDAAAAAAAAAfMCAABCAAAAXIWlhq7F7z/w7O0EcybhPwAAAD+EAwAAAAAAAAH0AgAAQgAAAFyFpYauxe8/3X0jPHs74T8AAAA/lAMAAAAAAAAB9QIAAEIAAABchaWGrsXvP1NGvlf/ReE/AAAAP5QDAAAAAAAAAfYCAABCAAAAXIWlhq7F7z/JDllzg1DhPwAAAD+jAwAAAAAAAAH3AgAAQgAAAFyFpYauxe8/QNfzjgdb4T8AAAA/swMAAAAAAAAB+AIAAEIAAABchaWGrsXvP7afjqqLZeE/AAAAP8MDAAAAAAAAAfkCAABCAAAAXIWlhq7F7z8saCnGD3DhPwAAAD/SAwAAAAAAAAH6AgAAQgAAAFyFpYauxe8/ojDE4ZN64T8AAAA/4gMAAAAAAAAB+wIAAEIAAABchaWGrsXvP4/B+Ricj+E/AAAAP+IDAAAAAAAAAfwCAABCAAAAXIWlhq7F7z97Ui9QpKThPwAAAD/yAwAAAAAAAAH9AgAAQgAAAFyFpYauxe8/8hrKayiv4T8AAAA/8gMAAAAAAAAB/gIAAEIAAADASQQe0r7vP2jjZIesueE/AAAAP/IDAAAAAAAAAf8CAABCAAAAwEkEHtK+7z9VdJq+tM7hPwAAAD8BBAAAAAAAAAEAAwAAQgAAAMBJBB7Svu8/yzw12jjZ4T8AAAA/AQQAAAAAAAABAQMAAEIAAADASQQe0r7vP0EF0PW84+E/AAAAP3cEAAAAAAAAAQIDAABCAAAAwEkEHtK+7z+4zWoRQe7hPwAAAD93BAAAAAAAAAEDAwAAQgAAACYOY7X1t+8/LpYFLcX44T8AAAA/hgQAAAAAAAABBAMAAEIAAAAmDmO19bfvP6ReoEhJA+I/AAAAP4YEAAAAAAAAAQUDAABCAAAAJg5jtfW37z8bJztkzQ3iPwAAAD+WBAAAAAAAAAEGAwAAQgAAACYOY7X1t+8/ke/Vf1EY4j8AAAA/pQQAAAAAAAABBwMAAEIAAACM0sFMGbHvP5Hv1X9RGOI/AAAAPzIFAAAAAAAAAQgDAABCAAAAVlt/e2Cj7z8IuHCb1SLiPwAAAD9CBQAAAAAAAAEJAwAAQgAAACDkPKqnle8/fYALt1kt4j8AAAA/QgUAAAAAAAABCgMAAEIAAABQMVlwEoHvP32AC7dZLeI/AAAAP1EFAAAAAAAAAQsDAABCAAAAfn51Nn1s7z/0SKbS3TfiPwAAAD9RBQAAAAAAAAEMAwAAQgAAAK7LkfznV+8/ahFB7mFC4j8AAAA/YQUAAAAAAAABDQMAAEIAAADeGK7CUkPvP2oRQe5hQuI/AAAAP2EFAAAAAAAAAQ4DAABCAAAAciopIOEn7z/h2dsJ5kziPwAAAD9xBQAAAAAAAAEPAwAAQgAAAKJ3ReZLE+8/4dnbCeZM4j8AAAA/cQUAAAAAAAABEAMAAEIAAACcTR/b/fDuP+HZ2wnmTOI/AAAAP4AFAAAAAAAAAREDAABCAAAAliP5z6/O7j9WonYlalfiPwAAAD+QBQAAAAAAAAESAwAAQgAAACw1dC0+s+4/VqJ2JWpX4j8AAAA/kAUAAAAAAAABEwMAAEIAAABcgpDzqJ7uP1aidiVqV+I/AAAAP58FAAAAAAAAARQDAABCAAAAJgtOIvCQ7j9WonYlalfiPwAAAD+fBQAAAAAAAAEVAwAAQgAAAIrPrLkTiu4/VqJ2JWpX4j8AAAA/rwUAAAAAAAABFgMAAEIAAABUWGroWnzuP1aidiVqV+I/AAAAP68FAAAAAAAAARcDAABCAAAA1sqL0sFMmT8eg/MxOB/jPwAAAD8AAAAAAAAAAAEYAwAAQgAAAC4+s+ZOKJo/HoPzMTgf4z8AAAA/BQEAAAAAAAABGQMAAEIAAACGsdr62wObPx6D8zE4H+M/AAAAPxUBAAAAAAAAARoDAABCAAAAOpgpI/a6nD8eg/MxOB/jPwAAAD8VAQAAAAAAAAEbAwAAQgAAAJILUTeDlp0/HoPzMTgf4z8AAAA/JAEAAAAAAAABHAMAAEIAAABG8p9fnU2fPx6D8zE4H+M/AAAAPyQBAAAAAAAAAR0DAABCAAAA1d8e2OhdoT8eg/MxOB/jPwAAAD80AQAAAAAAAAEeAwAAQgAAAIvGbQADFaM/HoPzMTgf4z8AAAA/NAEAAAAAAAABHwMAAEIAAABD2vfGcBWmP6i6WBa0FOM/AAAAP0QBAAAAAAAAASADAABCAAAAUTRuAxioqD+oulgWtBTjPwAAAD9TAQAAAAAAAAEhAwAAQgAAAAlI+MmFqKs/MvK9+i8K4z8AAAA/UwEAAAAAAAABIgMAAEIAAAAVom4GLTuuP7wpI9+r/+I/AAAAP2MBAAAAAAAAASMDAABCAAAAPKFo3AYwsD+8KSPfq//iPwAAAD9jAQAAAAAAAAEkAwAAQgAAAGzxmTV3QrE/vCkj36v/4j8AAAA/cgEAAAAAAAABJQMAAEIAAAAYq62/PbCxP7wpI9+r/+I/AAAAP3IBAAAAAAAAASYDAABCAAAAnEHLjudUsj+8KSPfq//iPwAAAD+CAQAAAAAAAAEnAwAAQgAAAHIe1dPKi7I/vCkj36v/4j8AAAA/ggEAAAAAAAABKAMAAEIAAABI+94YrsKyP7wpI9+r/+I/AAAAP8EBAAAAAAAAASkDAABCAAAAHtjoXZH5sj+8KSPfq//iPwAAAD/QAQAAAAAAAAEqAwAAQgAAAPS08qJ0MLM/RWGIwyf14j8AAAA/4AEAAAAAAAABKwMAAEIAAADMkfznV2ezP0VhiMMn9eI/AAAAP+8BAAAAAAAAASwDAABCAAAAL1NG7HU5oj/A4qroNH3pPwAAAD8AAAAAAAAAAAEtAwAAQgAAANsMWnY8p6I/wOKq6DR96T8AAAA/LwAAAAAAAAABLgMAAEIAAACLxm0AAxWjP8Diqug0fek/AAAAPz4AAAAAAAAAAS8DAABCAAAA4zmVFJDwoz/A4qroNH3pPwAAAD8+AAAAAAAAAAEwAwAAQgAAAD2tvCgdzKQ/wOKq6DR96T8AAAA/TgAAAAAAAAABMQMAAEIAAACXIOQ8qqelP8Diqug0fek/AAAAP04AAAAAAAAAATIDAABCAAAA75MLUTeDpj/A4qroNH3pPwAAAD9eAAAAAAAAAAEzAwAAQgAAAPXARu+KzKc/wOKq6DR96T8AAAA/XgAAAAAAAAABNAMAAEIAAABXYamha/GpP8Diqug0fek/AAAAP20AAAAAAAAAATUDAABCAAAAD3UzaNnxrD/A4qroNH3pPwAAAD9tAAAAAAAAAAE2AwAAQgAAAMuIvS5H8q8/wOKq6DR96T8AAAA/fQAAAAAAAAABNwMAAEIAAAAYq62/PbCxP8Diqug0fek/AAAAP40AAAAAAAAAATgDAABCAAAAom4GLTuesz/A4qroNH3pPwAAAD+NAAAAAAAAAAE5AwAAQgAAANjrciT/+bU/wOKq6DR96T8AAAA/jQAAAAAAAAABOgMAAEIAAADmRelgpoy4P8Diqug0fek/AAAAP5wAAAAAAAAAATsDAABCAAAAHMNVWGrouj9KGhDNsHLpPwAAAD+cAAAAAAAAAAE8AwAAQgAAAFJAwk8uRL0/ShoQzbBy6T8AAAA/rAAAAAAAAAABPQMAAEIAAACKvS5H8p+/P9NRdbEsaOk/AAAAP6wAAAAAAAAAAT4DAABCAAAA9K7IfGniwD/TUXWxLGjpPwAAAD+7AAAAAAAAAAE/AwAAQgAAAE4i8JD2vcE/XYnalahd6T8AAAA/uwAAAAAAAAABQAMAAEIAAAA8p5ICEn7CP+fAP3okU+k/AAAAP8sAAAAAAAAAAUEDAABCAAAAKyw1dC0+wz/nwD96JFPpPwAAAD/LAAAAAAAAAAFCAwAAQgAAAK7CUkPX4sM/cPikXqBI6T8AAAA/2wAAAAAAAAABQwMAAEIAAAAxWXASgYfEP3D4pF6gSOk/AAAAP9sAAAAAAAAAAUQDAABCAAAA3hKEnEf1xD/6LwpDHD7pPwAAAD/qAAAAAAAAAAFFAwAAQgAAAIrMlyYOY8U/+i8KQxw+6T8AAAA/6gAAAAAAAAABRgMAAEIAAAA4hquw1NDFP/ovCkMcPuk/AAAAP/oAAAAAAAAAAUcDAABCAAAAeVE6mCkjxj/6LwpDHD7pPwAAAD/6AAAAAAAAAAFIAwAAQgAAALscyX9+dcY/+i8KQxw+6T8AAAA/CgEAAAAAAAABSQMAAEIAAACR+dLEYazGP/ovCkMcPuk/AAAAPwoBAAAAAAAAAUoDAABCAAAAaNbcCUXjxj/6LwpDHD7pPwAAAD8ZAQAAAAAAAAFLAwAAQgAAAKqha/GZNcc/+i8KQxw+6T8AAAA/KQEAAAAAAAABTAMAAEIAAACAfnU2fWzHP/ovCkMcPuk/AAAAPykBAAAAAAAAAU0DAABCAAAAwUkEHtK+xz/6LwpDHD7pPwAAAD8pAQAAAAAAAAFOAwAAQgAAAAMVkwUnEcg/+i8KQxw+6T8AAAA/OAEAAAAAAAABTwMAAEIAAACxzqaP7X7IP/ovCkMcPuk/AAAAP0gBAAAAAAAAAVADAABCAAAAXYi6GbTsyD/6LwpDHD7pPwAAAD9IAQAAAAAAAAFRAwAAQgAAAJ1TSQEJP8k/+i8KQxw+6T8AAAA/WAEAAAAAAAABUgMAAEIAAADfHtjoXZHJP/ovCkMcPuk/AAAAP2cBAAAAAAAAAVMDAABCAAAAIepm0LLjyT/6LwpDHD7pPwAAAD9nAQAAAAAAAAFUAwAAQgAAAPnGcBWWGso/+i8KQxw+6T8AAAA/dwEAAAAAAAABVQMAAEIAAABjtfW3BzbKP/ovCkMcPuk/AAAAP3cBAAAAAAAAAVYDAABCAAAAz6N6WnlRyj/6LwpDHD7pPwAAAD+1AQAAAAAAAAFXAwAAQgAAADmS//zqbMo/g2dvJ5gz6T8AAAA/1QEAAAAAAAABWAMAAEIAAAAPbwlCzqPKP4NnbyeYM+k/AAAAP9UBAAAAAAAAAVkDAABCAAAAe12O5D+/yj8Nn9QLFCnpPwAAAD/kAQAAAAAAAAFaAwAAQgAAAOVLE4ex2so/DZ/UCxQp6T8AAAA/5AEAAAAAAAABWwMAAEIAAACQOIzV1t9uP+t5x4Ot0O8/AAAAPwAAAAAAAAAAAVwDAABCAAAAGLcBDFRMdj/receDrdDvPwAAAD+cAAAAAAAAAAFdAwAAQgAAAOhRPa28KH0/63nHg63Q7z8AAAA/rAAAAAAAAAABXgMAAEIAAABcdjynkgKCP+t5x4Ot0O8/AAAAP6wAAAAAAAAAAV8DAABCAAAAdCopIOEnhz/receDrdDvPwAAAD+sAAAAAAAAAAFgAwAAQgAAAJTeFZkvTYw/63nHg63Q7z8AAAA/vAAAAAAAAAABYQMAAEIAAABWSQEJP7mQP+t5x4Ot0O8/AAAAP7wAAAAAAAAAAWIDAABCAAAAuhafWXMnlD/receDrdDvPwAAAD/LAAAAAAAAAAFjAwAAQgAAAB7kPKqnlZc/63nHg63Q7z8AAAA/ywAAAAAAAAABZAMAAEIAAADufnhLEHKeP+t5x4Ot0O8/AAAAP9sAAAAAAAAAAWUDAABCAAAAg5kyYq/LoT/receDrdDvPwAAAD/bAAAAAAAAAAFmAwAAQgAAAJcg5Dyqp6U/63nHg63Q7z8AAAA/6gAAAAAAAAABZwMAAEIAAABXYamha/GpP3OxLGgpxu8/AAAAP+oAAAAAAAAAAWgDAABCAAAAxVuCkPOorj/96JFMpbvvPwAAAD/6AAAAAAAAAAFpAwAAQgAAAJYUkPCTC7E/hyD3MCGx7z8AAAA/CgEAAAAAAAABagMAAEIAAADMkfznV2ezPyXHJt6Uke8/AAAAPwoBAAAAAAAAAWsDAABCAAAAfnhLEHIetT8lxybelJHvPwAAAD8jAQAAAAAAAAFsAwAAQgAAAFyCkPOonrY/Jccm3pSR7z8AAAA/IwEAAAAAAAABbQMAAEIAAAA6jNXW3x64P6/+i8IQh+8/AAAAPzMBAAAAAAAAAW4DAABCAAAAaNwGMFAxuT+v/ovCEIfvPwAAAD8zAQAAAAAAAAFvAwAAQgAAAOxyJP/51bk/r/6LwhCH7z8AAAA/QwEAAAAAAAABcAMAAEIAAABwCULOo3q6P6/+i8IQh+8/AAAAP0MBAAAAAAAAAXEDAABCAAAAHMNVWGrouj+v/ovCEIfvPwAAAD9SAQAAAAAAAAFyAwAAQgAAAMh8aeIwVrs/r/6LwhCH7z8AAAA/UgEAAAAAAAABcwMAAEIAAABKE4ex2vq7P6/+i8IQh+8/AAAAP2IBAAAAAAAAAXQDAABCAAAA+syaO6FovD+v/ovCEIfvPwAAAD9iAQAAAAAAAAF1AwAAQgAAAHxjuApLDb0/r/6LwhCH7z8AAAA/cQEAAAAAAAABdgMAAEIAAABSQMJPLkS9P6/+i8IQh+8/AAAAP3EBAAAAAAAAAXcDAABCAAAA1NbfHtjovT+v/ovCEIfvPwAAAD+BAQAAAAAAAAF4AwAAQgAAAKyz6WO7H74/r/6LwhCH7z8AAAA/gQEAAAAAAAABeQMAAEIAAABYbf3tgY2+P6/+i8IQh+8/AAAAP5EBAAAAAAAAAXoDAABCAAAALkoHM2XEvj+v/ovCEIfvPwAAAD+RAQAAAAAAAAF7AwAAQgAAAAYnEXhI+74/r/6LwhCH7z8AAAA/oAEAAAAAAAABfAMAAEIAAACjdDBTRuzFPxa0FOMHuNA/AAAAPwAAAAAAAAAAAX0DAABCAAAAeVE6mCkjxj8WtBTjB7jQPwAAAD9eAAAAAAAAAAF+AwAAQgAAALscyX9+dcY/FrQU4we40D8AAAA/bQAAAAAAAAABfwMAAEIAAACR+dLEYazGPxa0FOMHuNA/AAAAP20AAAAAAAAAAYADAABCAAAA0sRhrLb+xj8CRUoaEM3QPwAAAD99AAAAAAAAAAGBAwAAQgAAABSQ8JMLUcc/79V/URji0D8AAAA/fQAAAAAAAAABggMAAEIAAABWW397YKPHP+/Vf1EY4tA/AAAAP4wAAAAAAAAAAYMDAABCAAAAlyYOY7X1xz/v1X9RGOLQPwAAAD+cAAAAAAAAAAGEAwAAQgAAAEXgIe17Y8g/79V/URji0D8AAAA/nAAAAAAAAAABhQMAAEIAAACHq7DU0LXIP+/Vf1EY4tA/AAAAP6wAAAAAAAAAAYYDAABCAAAAXYi6GbTsyD/v1X9RGOLQPwAAAD+sAAAAAAAAAAGHAwAAQgAAADNlxF6XI8k/79V/URji0D8AAAA/uwAAAAAAAAABiAMAAEIAAACdU0kBCT/JP+/Vf1EY4tA/AAAAP7sAAAAAAAAAAYkDAABCAAAA7oGN3hWZ3z9nzPbTUXXRPwAAAD8AAAAAAAAAAAGKAwAAQgAAACL5z6/Opt8/Z8z201F10T8AAAA/hgEAAAAAAAABiwMAAEIAAABYcBKBh7TfP2fM9tNRddE/AAAAP5YBAAAAAAAAAYwDAABCAAAA+tXZ9LHd3z9nzPbTUXXRPwAAAD+WAQAAAAAAAAGNAwAAQgAAAM2dUDRuA+A/Z8z201F10T8AAAA/pQEAAAAAAAABjgMAAEIAAAA4jNXW3x7gP2fM9tNRddE/AAAAP6UBAAAAAAAAAY8DAABCAAAAPrb74S1B4D9nzPbTUXXRPwAAAD+1AQAAAAAAAAGQAwAAQgAAAHlXZL40ceA/Z8z201F10T8AAAA/tQEAAAAAAAABkQMAAEIAAAAbvSsyX5rgP2fM9tNRddE/AAAAP8QBAAAAAAAAAZIDAABCAAAAVl6UDmbK4D9nzPbTUXXRPwAAAD/EAQAAAAAAAAGTAwAAQgAAAPfDW4KQ8+A/Z8z201F10T8AAAA/1AEAAAAAAAABlAMAAEIAAADNoGXHcyrhP2fM9tNRddE/AAAAP9QBAAAAAAAAAZUDAABCAAAAPrkQdTNo4T9nzPbTUXXRPwAAAD/kAQAAAAAAAAGWAwAAQgAAABWWGroWn+E/Z8z201F10T8AAAA/5AEAAAAAAAABlwMAAEIAAADrciT/+dXhP2fM9tNRddE/AAAAP/MBAAAAAAAAAZgDAABCAAAAJhSN2wAG4j9nzPbTUXXRPwAAAD/zAQAAAAAAAAGZAwAAQgAAAMh5VE8rL+I/Z8z201F10T8AAAA/AwIAAAAAAAABmgMAAEIAAAAzaNnxnEriP2fM9tNRddE/AAAAPwMCAAAAAAAAAZsDAABCAAAAAxu9KzJf4j9nzPbTUXXRPwAAAD8TAgAAAAAAAAGcAwAAQgAAANTNoGXHc+I/Z8z201F10T8AAAA/EwIAAAAAAAABnQMAAEIAAABvCULOo3riP2fM9tNRddE/AAAAPyICAAAAAAAAAZ4DAABCAAAAbwlCzqN64j96O8GcSWDRPwAAAD/lAwAAAAAAAAs=</ink>
</athena>
</file>

<file path=customXml/item7.xml><?xml version="1.0" encoding="utf-8"?>
<athena xmlns="http://schemas.microsoft.com/edu/athena" version="0.1.2681.0">
  <media streamable="true" recordStart="0" recordEnd="176197" recordLength="1143794" start="0" end="176197" audioFormat="{00001610-0000-0010-8000-00AA00389B71}" audioRate="44100" muted="false" volume="0.8" fadeIn="0" fadeOut="0" videoFormat="{34363248-0000-0010-8000-00AA00389B71}" videoRate="30" videoWidth="960" videoHeight="720"/>
</athena>
</file>

<file path=customXml/item8.xml><?xml version="1.0" encoding="utf-8"?>
<athena xmlns="http://schemas.microsoft.com/edu/athena" version="0.1.2681.0">
  <media streamable="true" recordStart="837427" recordEnd="948332" recordLength="1143794" start="837427" end="948332"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sAAAAMAAAABwMAAAAAAQAAABAAAAAECUlua0F0b21WMQIAAAAJBAAAAAkFAAAACQYAAAAJBwAAAAkIAAAACQkAAAAJCgAAAAkLAAAACQwAAAAJDQAAAAkOAAAADQUFBAAAAAtQZW5TdHJva2VWMQQAAAAKQXR0cmlidXRlcwVUcmFjZQlTdGFydFRpbWUEVHlwZQQEAAQPUGVuQXR0cmlidXRlc1YxAgAAAApJbmtUcmFjZVYxAgAAABAMQWN0aW9uVHlwZVYxAgAAAAIAAAAJDwAAAAkQAAAA8A4AAAAAAAAF7////wxBY3Rpb25UeXBlVjEBAAAAB3ZhbHVlX18ACAIAAAAAAAAAAQUAAAAEAAAACRIAAAAJEwAAAEI7AAAAAAAAAez////v////AAAAAAEGAAAABAAAAAkVAAAACRYAAACnZgAAAAAAAAHp////7////wAAAAABBwAAAAQAAAAJGAAAAAkZAAAA24QAAAAAAAAB5v///+////8AAAAAAQgAAAAEAAAACRsAAAAJHAAAAL+LAAAAAAAAAeP////v////AAAAAAEJAAAABAAAAAkeAAAACR8AAADd6AAAAAAAAAHg////7////wAAAAABCgAAAAQAAAAJIQAAAAkiAAAAtT8BAAAAAAAB3f///+////8AAAAAAQsAAAAEAAAACSQAAAAJJQAAAD5cAQAAAAAAAdr////v////AAAAAAEMAAAABAAAAAknAAAACSgAAABFfQEAAAAAAAHX////7////wAAAAABDQAAAAQAAAAJKgAAAAkrAAAAtIEBAAAAAAAB1P///+////8AAAAABQ4AAAANQ2xlYXJDYW52YXNWMQIAAAAJU3RhcnRUaW1lBFR5cGUABBAMQWN0aW9uVHlwZVYxAgAAAAIAAABAuQEAAAAAAAHT////7////wAAAAAFDwAAAA9QZW5BdHRyaWJ1dGVzVjEKAAAAB19jb2xvckEHX2NvbG9yUgdfY29sb3JHB19jb2xvckIKRml0VG9DdXJ2ZQZIZWlnaHQOSWdub3JlUHJlc3N1cmUNSXNIaWdobGlnaHRlcgVTaGFwZQVXaWR0aAAAAAAAAAAABAACAgICAQYBAQxCcnVzaFNoYXBlVjECAAAABgIAAAD/AJ5JAAAAAAAAACJAAAAF0v///wxCcnVzaFNoYXBlVjEBAAAAB3ZhbHVlX18ACAIAAAABAAAAAAAAAAAAIkAFEAAAAApJbmtUcmFjZVYxAwAAAA1MaXN0YDErX2l0ZW1zDExpc3RgMStfc2l6ZQ9MaXN0YDErX3ZlcnNpb24EAAAYU2hhcmVkLklua2luZy5JbmtQb2ludFtdAgAAAAgIAgAAAAkvAAAA4wAAAOMAAAABEgAAAA8AAAD/AJ5JAAAAAAAAACJAAAAB0P///9L///8BAAAAAAAAAAAAIkABEwAAABAAAAAJMQAAACcAAAAnAAAAARUAAAAPAAAA/wCeSQAAAAAAAAAiQAAAAc7////S////AQAAAAAAAAAAACJAARYAAAAQAAAACTMAAAARAAAAEQAAAAEYAAAADwAAAP8AnkkAAAAAAAAAIkAAAAHM////0v///wEAAAAAAAAAAAAiQAEZAAAAEAAAAAk1AAAAHQAAAB0AAAABGwAAAA8AAAD/AJ5JAAAAAAAAACJAAAAByv///9L///8BAAAAAAAAAAAAIkABHAAAABAAAAAJNwAAACUAAAAlAAAAAR4AAAAPAAAA/wCeSQAAAAAAAAAiQAAAAcj////S////AQAAAAAAAAAAACJAAR8AAAAQAAAACTkAAAB2AAAAdgAAAAEhAAAADwAAAP8AnkkAAAAAAAAAIkAAAAHG////0v///wEAAAAAAAAAAAAiQAEiAAAAEAAAAAk7AAAACQEAAAkBAAABJAAAAA8AAAD/AJ5JAAAAAAAAACJAAAABxP///9L///8BAAAAAAAAAAAAIkABJQAAABAAAAAJPQAAAIsAAACLAAAAAScAAAAPAAAA/wCeSQAAAAAAAAAiQAAAAcL////S////AQAAAAAAAAAAACJAASgAAAAQAAAACT8AAAAdAAAAHQAAAAEqAAAADwAAAP8AnkkAAAAAAAAAIkAAAAHA////0v///wEAAAAAAAAAAAAiQAErAAAAEAAAAAlBAAAAMAAAADAAAAAHLwAAAAABAAAAAAEAAAQKSW5rUG9pbnRWMQI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DR0HMQAAAAABAAAAQAAAAAQKSW5rUG9pbnRWMQIAAAAJJQEAAAkmAQAACScBAAAJKAEAAAkpAQAACSoBAAAJKwEAAAksAQAACS0BAAAJLgEAAAkvAQAACTABAAAJMQEAAAkyAQAACTMBAAAJNAEAAAk1AQAACTYBAAAJNwEAAAk4AQAACTkBAAAJOgEAAAk7AQAACTwBAAAJPQEAAAk+AQAACT8BAAAJQAEAAAlBAQAACUIBAAAJQwEAAAlEAQAACUUBAAAJRgEAAAlHAQAACUgBAAAJSQEAAAlKAQAACUsBAAANGQczAAAAAAEAAAAgAAAABApJbmtQb2ludFYxAgAAAAlMAQAACU0BAAAJTgEAAAlPAQAACVABAAAJUQEAAAlSAQAACVMBAAAJVAEAAAlVAQAACVYBAAAJVwEAAAlYAQAACVkBAAAJWgEAAAlbAQAACVwBAAANDwc1AAAAAAEAAAAgAAAABApJbmtQb2ludFYxAgAAAAldAQAACV4BAAAJXwEAAAlgAQAACWEBAAAJYgEAAAljAQAACWQBAAAJZQEAAAlmAQAACWcBAAAJaAEAAAlpAQAACWoBAAAJawEAAAlsAQAACW0BAAAJbgEAAAlvAQAACXABAAAJcQEAAAlyAQAACXMBAAAJdAEAAAl1AQAACXYBAAAJdwEAAAl4AQAACXkBAAANAwc3AAAAAAEAAABAAAAABApJbmtQb2ludFYxAgAAAAl6AQAACXsBAAAJfAEAAAl9AQAACX4BAAAJfwEAAAmAAQAACYEBAAAJggEAAAmDAQAACYQBAAAJhQEAAAmGAQAACYcBAAAJiAEAAAmJAQAACYoBAAAJiwEAAAmMAQAACY0BAAAJjgEAAAmPAQAACZABAAAJkQEAAAmSAQAACZMBAAAJlAEAAAmVAQAACZYBAAAJlwEAAAmYAQAACZkBAAAJmgEAAAmbAQAACZwBAAAJnQEAAAmeAQAADRsHOQAAAAABAAAAgAAAAAQKSW5rUG9pbnRWMQIA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CdQBAAAJ1QEAAAnWAQAACdcBAAAJ2AEAAAnZAQAACdoBAAAJ2wEAAAncAQAACd0BAAAJ3gEAAAnfAQAACeABAAAJ4QEAAAniAQAACeMBAAAJ5AEAAAnlAQAACeYBAAAJ5wEAAAnoAQAACekBAAAJ6gEAAAnrAQAACewBAAAJ7QEAAAnuAQAACe8BAAAJ8AEAAAnxAQAACfIBAAAJ8wEAAAn0AQAACfUBAAAJ9gEAAAn3AQAACfgBAAAJ+QEAAAn6AQAACfsBAAAJ/AEAAAn9AQAACf4BAAAJ/wEAAAkAAgAACQECAAAJAgIAAAkDAgAACQQCAAAJBQIAAAkGAgAACQcCAAAJCAIAAAkJAgAACQoCAAAJCwIAAAkMAgAACQ0CAAAJDgIAAAkPAgAACRACAAAJEQIAAAkSAgAACRMCAAAJFAIAAA0KBzsAAAAAAQAAAAACAAAECklua1BvaW50VjECAA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CYECAAAJggIAAAmDAgAACYQCAAAJhQIAAAmGAgAACYcC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N9wc9AAAAAAEAAAAAAQAABApJbmtQb2ludFYxAgA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DXUHPwAAAAABAAAAIAAAAAQKSW5rUG9pbnRWMQIAAAAJqQMAAAmqAwAACasDAAAJrAMAAAmtAwAACa4DAAAJrwMAAAmwAwAACbEDAAAJsgMAAAmzAwAACbQDAAAJtQMAAAm2AwAACbcDAAAJuAMAAAm5AwAACboDAAAJuwMAAAm8AwAACb0DAAAJvgMAAAm/AwAACcADAAAJwQMAAAnCAwAACcMDAAAJxAMAAAnFAwAADQMHQQAAAAABAAAAQAAAAAQKSW5rUG9pbnRWMQIA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NEAVCAAAACklua1BvaW50VjEEAAAAAVgBWQ5QcmVzc3VyZUZhY3RvcglUaW1lU3RhbXAAAAAABgYLEAIAAACgZ1yN/RPSP/HRyUcnH70/AAAAPwAAAAAAAAAAAUMAAABCAAAAoGdcjf0T0j9J1rnygGS9PwAAAD+sAAAAAAAAAAFEAAAAQgAAAMkTiaALIdI/Sda58oBkvT8AAAA/rAAAAAAAAAABRQAAAEIAAADzv7WzGS7SP53aqZ3aqb0/AAAAP7wAAAAAAAAAAUYAAABCAAAARhgP2jVI0j+d2qmd2qm9PwAAAD+8AAAAAAAAAAFHAAAAQgAAAJlwaABSYtI/896ZSDTvvT8AAAA/ywAAAAAAAAABSAAAAEIAAAAWde45fInSP/PemUg0770/AAAAP8sAAAAAAAAAAUkAAABCAAAA59HNmcLK0j9H44nzjTS+PwAAAD/LAAAAAAAAAAFKAAAAQgAAALYurfkIDNM/R+OJ8400vj8AAAA/2wAAAAAAAAABSwAAAEIAAACwN7lsXVrTP5/neZ7neb4/AAAAP9sAAAAAAAAAAUwAAABCAAAAgJSYzKOb0z+f53me53m+PwAAAD/rAAAAAAAAAAFNAAAAQgAAAFDxdyzq3NM/n+d5nud5vj8AAAA/6wAAAAAAAAABTgAAAEIAAAAgTleMMB7UP5/neZ7neb4/AAAAP/oAAAAAAAAAAU8AAABCAAAA8Ko27HZf1D+f53me53m+PwAAAD/6AAAAAAAAAAFQAAAAQgAAAG2vvCWhhtQ/n+d5nud5vj8AAAA/CgEAAAAAAAABUQAAAEIAAADps0Jfy63UP5/neZ7neb4/AAAAPwoBAAAAAAAAAVIAAABCAAAAPQychefH1D+f53me53m+PwAAAD8ZAQAAAAAAAAFTAAAAQgAAALoQIr8R79Q/n+d5nud5vj8AAAA/KQEAAAAAAAABVAAAAEIAAAANaXvlLQnVP5/neZ7neb4/AAAAPykBAAAAAAAAAVUAAABCAAAAim0BH1gw1T+f53me53m+PwAAAD8pAQAAAAAAAAFWAAAAQgAAAAdyh1iCV9U/8+tpSUG/vj8AAAA/KQEAAAAAAAABVwAAAEIAAACuIjqluovVP/PraUlBv74/AAAAPzgBAAAAAAAAAVgAAABCAAAAKifA3uSy1T9J8Fn0mgS/PwAAAD84AQAAAAAAAAFZAAAAQgAAACQwzFE5AdY/SfBZ9JoEvz8AAAA/SAEAAAAAAAABWgAAAEIAAADK4H6ecTXWP530SZ/0Sb8/AAAAP0gBAAAAAAAAAVsAAABCAAAAcZEx66lp1j+d9Emf9Em/PwAAAD9YAQAAAAAAAAFcAAAAQgAAABdC5DfindY/9fg5Sk6Pvz8AAAA/WAEAAAAAAAABXQAAAEIAAAC98paEGtLWP/X4OUpOj78/AAAAP2cBAAAAAAAAAV4AAABCAAAAO/ccvkT51j/1+DlKTo+/PwAAAD9nAQAAAAAAAAFfAAAAQgAAALf7ovduINc/9fg5Sk6Pvz8AAAA/dwEAAAAAAAABYAAAAEIAAAA0ACkxmUfXP/X4OUpOj78/AAAAP3cBAAAAAAAAAWEAAABCAAAAXqxVRKdU1z/1+DlKTo+/PwAAAD+GAQAAAAAAAAFiAAAAQgAAALAEr2rDbtc/9fg5Sk6Pvz8AAAA/hgEAAAAAAAABYwAAAEIAAADasNt90XvXP/X4OUpOj78/AAAAP5YBAAAAAAAAAWQAAABCAAAABF0Ikd+I1z/1+DlKTo+/PwAAAD+mAQAAAAAAAAFlAAAAQgAAAFi1Ybf7otc/9fg5Sk6Pvz8AAAA/tQEAAAAAAAABZgAAAEIAAACBYY7KCbDXP/X4OUpOj78/AAAAP7UBAAAAAAAAAWcAAABCAAAAqg273Re91z/1+DlKTo+/PwAAAD/FAQAAAAAAAAFoAAAAQgAAAP5lFAQ019c/9fg5Sk6Pvz8AAAA/xQEAAAAAAAABaQAAAEIAAAB7apo9Xv7XP/X4OUpOj78/AAAAP9UBAAAAAAAAAWoAAABCAAAAzsLzY3oY2D/1+DlKTo+/PwAAAD/VAQAAAAAAAAFrAAAAQgAAAHRzprCyTNg/9fg5Sk6Pvz8AAAA/5AEAAAAAAAABbAAAAEIAAADxdyzq3HPYP/X4OUpOj78/AAAAP+QBAAAAAAAAAW0AAABCAAAAbXyyIweb2D/1+DlKTo+/PwAAAD/0AQAAAAAAAAFuAAAAQgAAAMHUC0ojtdg/nfRJn/RJvz8AAAA/9AEAAAAAAAABbwAAAEIAAAAVLWVwP8/YP530SZ/0Sb8/AAAAPwMCAAAAAAAAAXAAAABCAAAAPtmRg03c2D+d9Emf9Em/PwAAAD8DAgAAAAAAAAFxAAAAQgAAAGeFvpZb6dg/SfBZ9JoEvz8AAAA/QgIAAAAAAAABcgAAAEIAAACRMeupafbYP0nwWfSaBL8/AAAAP0ICAAAAAAAAAXMAAABCAAAA5IlE0IUQ2T/z62lJQb++PwAAAD9SAgAAAAAAAAF0AAAAQgAAADjinfahKtk/8+tpSUG/vj8AAAA/UgIAAAAAAAABdQAAAEIAAADeklBD2l7ZP5/neZ7neb4/AAAAP2ECAAAAAAAAAXYAAABCAAAAWpfWfASG2T9H44nzjTS+PwAAAD9xAgAAAAAAAAF3AAAAQgAAACv0tdxKx9k/896ZSDTvvT8AAAA/cQIAAAAAAAABeAAAAEIAAADSpGgpg/vZP53aqZ3aqb0/AAAAP4ACAAAAAAAAAXkAAABCAAAAeFUbdrsv2j9J1rnygGS9PwAAAD+AAgAAAAAAAAF6AAAAQgAAAPVZoa/lVto/Sda58oBkvT8AAAA/kAIAAAAAAAABewAAAEIAAABIsvrVAXHaP/HRyUcnH70/AAAAP5ACAAAAAAAAAXwAAABCAAAAmwpU/B2L2j/x0clHJx+9PwAAAD+gAgAAAAAAAAF9AAAAQgAAAO9irSI6pdo/8dHJRycfvT8AAAA/oAIAAAAAAAABfgAAAEIAAAAYD9o1SLLaP/HRyUcnH70/AAAAP68CAAAAAAAAAX8AAABCAAAAGA/aNUiy2j+bzdmczdm8PwAAAD+vAgAAAAAAAAGAAAAAQgAAAEG7BklWv9o/m83ZnM3ZvD8AAAA/vwIAAAAAAAABgQAAAEIAAABrZzNcZMzaP5vN2ZzN2bw/AAAAP88CAAAAAAAAAYIAAABCAAAAlRNgb3LZ2j9Hyenxc5S8PwAAAD/PAgAAAAAAAAGDAAAAQgAAAOhruZWO89o/R8np8XOUvD8AAAA/3gIAAAAAAAABhAAAAEIAAAA7xBK8qg3bP0fJ6fFzlLw/AAAAP+4CAAAAAAAAAYUAAABCAAAAjhxs4sYn2z/xxPlGGk+8PwAAAD/uAgAAAAAAAAGGAAAAQgAAAAwh8hvxTts/8cT5RhpPvD8AAAA//QIAAAAAAAABhwAAAEIAAACy0aRoKYPbP/HE+UYaT7w/AAAAP/0CAAAAAAAAAYgAAABCAAAALtYqolOq2z/xxPlGGk+8PwAAAD8NAwAAAAAAAAGJAAAAQgAAAKzasNt90ds/m8AJnMAJvD8AAAA/DQMAAAAAAAABigAAAEIAAAD/MgoCmuvbP5vACZzACbw/AAAAPx0DAAAAAAAAAYsAAABCAAAAKN82Faj42z+bwAmcwAm8PwAAAD8sAwAAAAAAAAGMAAAAQgAAAHw3kDvEEtw/m8AJnMAJvD8AAAA/MwMAAAAAAAABjQAAAEIAAAB8N5A7xBLcP0e8GfFmxLs/AAAAP4EDAAAAAAAAAY4AAABCAAAAfDeQO8QS3D/vtylGDX+7PwAAAD+BAwAAAAAAAAGPAAAAQgAAAKXjvE7SH9w/m7M5m7M5uz8AAAA/kQMAAAAAAAABkAAAAEIAAACl47xO0h/cP0WvSfBZ9Lo/AAAAP5EDAAAAAAAAAZEAAABCAAAAz4/pYeAs3D+apmmapmm6PwAAAD+hAwAAAAAAAAGSAAAAQgAAAM+P6WHgLNw/752JRPPeuT8AAAA/oQMAAAAAAAABkwAAAEIAAAD5OxZ17jncP+6QuUPmDrk/AAAAP7ADAAAAAAAAAZQAAABCAAAAIuhCiPxG3D9CiNntMoS4PwAAAD+wAwAAAAAAAAGVAAAAQgAAAEuUb5sKVNw/QnsJ7SW0tz8AAAA/wAMAAAAAAAABlgAAAEIAAAB1QJyuGGHcP0FuOewY5LY/AAAAP8ADAAAAAAAAAZcAAABCAAAAdUCcrhhh3D+WZVmWZVm2PwAAAD/QAwAAAAAAAAGYAAAAQgAAAJ/syMEmbtw/6lx5QLLOtT8AAAA/0AMAAAAAAAABmQAAAEIAAACf7MjBJm7cPz9Umer+Q7U/AAAAP98DAAAAAAAAAZoAAABCAAAAyZj11DR73D+US7mUS7m0PwAAAD/fAwAAAAAAAAGbAAAAQgAAAMmY9dQ0e9w/lD7pkz7psz8AAAA/7wMAAAAAAAABnAAAAEIAAADJmPXUNHvcP+k1CT6LXrM/AAAAP+8DAAAAAAAAAZ0AAABCAAAA80Qi6EKI3D88LSno19OyPwAAAD/+AwAAAAAAAAGeAAAAQgAAAPNEIuhCiNw/kSRJkiRJsj8AAAA//gMAAAAAAAABnwAAAEIAAADzRCLoQojcP+YbaTxxvrE/AAAAPw4EAAAAAAAAAaAAAABCAAAA80Qi6EKI3D87E4nmvTOxPwAAAD8OBAAAAAAAAAGhAAAAQgAAAPNEIuhCiNw/Owa55bBjsD8AAAA/HgQAAAAAAAABogAAAEIAAADzRCLoQojcP3Ly0clHJ68/AAAAPx4EAAAAAAAAAaMAAABCAAAA80Qi6EKI3D8c4REe4RGuPwAAAD8tBAAAAAAAAAGkAAAAQgAAAPNEIuhCiNw/HMdxHMdxrD8AAAA/LQQAAAAAAAABpQAAAEIAAADJmPXUNHvcP8a1sXBgXKs/AAAAPz0EAAAAAAAAAaYAAABCAAAAn+zIwSZu3D9upPHE+UaqPwAAAD89BAAAAAAAAAGnAAAAQgAAAHVAnK4YYdw/bIpRw9+mqD8AAAA/TQQAAAAAAAABqAAAAEIAAAB1QJyuGGHcP8KBcW0sHKg/AAAAP00EAAAAAAAAAakAAABCAAAAIuhCiPxG3D9scLHBxQanPwAAAD9cBAAAAAAAAAGqAAAAQgAAAPk7FnXuOdw/wGfRaxJ8pj8AAAA/XAQAAAAAAAABqwAAAEIAAADPj+lh4CzcP2pWEcCrZqU/AAAAP2wEAAAAAAAAAawAAABCAAAApeO8TtIf3D/ATTFq+NukPwAAAD9sBAAAAAAAAAGtAAAAQgAAAFKLYyi2Bdw/FEVRFEVRpD8AAAA/ewQAAAAAAAABrgAAAEIAAAAo3zYVqPjbP74zkWjeO6M/AAAAP3sEAAAAAAAAAa8AAABCAAAA1Ybd7ove2z9oItG8dyaiPwAAAD+LBAAAAAAAAAGwAAAAQgAAAKzasNt90ds/EhERERERoT8AAAA/mwQAAAAAAAABsQAAAEIAAAAu1iqiU6rbP3X/ocpU958/AAAAP5sEAAAAAAAAAbIAAABCAAAAstGkaCmD2z9zy2HHILecPwAAAD+qBAAAAAAAAAGzAAAAQgAAAOJ0xQjjQds/bZchxOx2mT8AAAA/qgQAAAAAAAABtAAAAEIAAAASGOaonADbP8F0oWwfTJc/AAAAP7oEAAAAAAAAAbUAAABCAAAAQbsGSVa/2j8VUiEVUiGVPwAAAD+6BAAAAAAAAAG2AAAAQgAAAHFeJ+kPfto/Zy+hvYT2kj8AAAA/ugQAAAAAAAABtwAAAEIAAADLrXSc10naPxEe4REe4ZE/AAAAP8oEAAAAAAAAAbgAAABCAAAAJf3BT58V2j+7DCFmt8uQPwAAAD/ZBAAAAAAAAAG5AAAAQgAAAH5MDwNn4dk/uwwhZrfLkD8AAAA/2QQAAAAAAAABugAAAEIAAADYm1y2Lq3ZP8r2wXShbI8/AAAAP+kEAAAAAAAAAbsAAABCAAAAWpfWfASG2T/K9sF0oWyPPwAAAD/pBAAAAAAAAAG8AAAAQgAAAAg/fVboa9k/GtRBHdRBjT8AAAA/+AQAAAAAAAABvQAAAEIAAAC05iMwzFHZPxrUQR3UQY0/AAAAP/gEAAAAAAAAAb4AAABCAAAAizr3HL5E2T8a1EEd1EGNPwAAAD8IBQAAAAAAAAG/AAAAQgAAADjinfahKtk/GtRBHdRBjT8AAAA/CAUAAAAAAAABwAAAAEIAAAAONnHjkx3ZPxrUQR3UQY0/AAAAPxgFAAAAAAAAAcEAAABCAAAAkTHrqWn22D9uscHFBheLPwAAAD8YBQAAAAAAAAHCAAAAQgAAABUtZXA/z9g/brHBxQYXiz8AAAA/JwUAAAAAAAABwwAAAEIAAABtfLIjB5vYP26xwcUGF4s/AAAAPycFAAAAAAAAAcQAAABCAAAAx8v/1s5m2D/CjkFuOeyIPwAAAD83BQAAAAAAAAHFAAAAQgAAAPduIHeIJdg/wo5BbjnsiD8AAAA/NwUAAAAAAAABxgAAAEIAAACqDbvdF73XPxZswRZswYY/AAAAP1EFAAAAAAAAAccAAABCAAAAiFiCV7Vh1z++JsFn0WuCPwAAAD9RBQAAAAAAAAHIAAAAQgAAAGSjSdFSBtc/EARBEARBgD8AAAA/YAUAAAAAAAAByQAAAEIAAAAXQuQ34p3WP8jCgXFtLHw/AAAAP2AFAAAAAAAAAcoAAABCAAAAHTnYxI1P1j/IwoFxbSx8PwAAAD9wBQAAAAAAAAHLAAAAQgAAAE3c+GRHDtY/cH2BwtLWdz8AAAA/fwUAAAAAAAABzAAAAEIAAACnK0YYD9rVP3B9gcLS1nc/AAAAP38FAAAAAAAAAc0AAABCAAAAAHuTy9al1T8UOIETOIFzPwAAAD9/BQAAAAAAAAHOAAAAQgAAAFrK4H6ecdU/FDiBEziBcz8AAAA/jwUAAAAAAAABzwAAAEIAAADdxVpFdErVPxQ4gRM4gXM/AAAAP58FAAAAAAAAAdAAAABCAAAAim0BH1gw1T8UOIETOIFzPwAAAD+fBQAAAAAAAAHRAAAAQgAAADcVqPg7FtU/FDiBEziBcz8AAAA/nwUAAAAAAAAB0gAAAEIAAADjvE7SH/zUPxQ4gRM4gXM/AAAAP64FAAAAAAAAAdMAAABCAAAAkWT1qwPi1D8UOIETOIFzPwAAAD+uBQAAAAAAAAHUAAAAQgAAAD0MnIXnx9Q/FDiBEziBcz8AAAA/vgUAAAAAAAAB1QAAAEIAAADps0Jfy63UPxQ4gRM4gXM/AAAAP84FAAAAAAAAAdYAAABCAAAAba+8JaGG1D8UOIETOIFzPwAAAD/OBQAAAAAAAAHXAAAAQgAAABlXY/+EbNQ/FDiBEziBcz8AAAA/3QUAAAAAAAAB2AAAAEIAAABzprCyTDjUP3B9gcLS1nc/AAAAP90FAAAAAAAAAdkAAABCAAAA9qEqeSIR1D/IwoFxbSx8PwAAAD/tBQAAAAAAAAHaAAAAQgAAAFDxdyzq3NM/EARBEARBgD8AAAA/7QUAAAAAAAAB2wAAAEIAAACAlJjMo5vTP74mwWfRa4I/AAAAP/wFAAAAAAAAAdwAAABCAAAA2uPlf2tn0z9qSUG/npaEPwAAAD/8BQAAAAAAAAHdAAAAQgAAADMzMzMzM9M/FmzBFmzBhj8AAAA/DAYAAAAAAAAB3gAAAEIAAAC2Lq35CAzTPxZswRZswYY/AAAAPwwGAAAAAAAAAd8AAABCAAAAOSonwN7k0j8WbMEWbMGGPwAAAD8cBgAAAAAAAAHgAAAAQgAAAA9++qzQ19I/FmzBFmzBhj8AAAA/HAYAAAAAAAAB4QAAAEIAAAC9JaGGtL3SP8KOQW457Ig/AAAAPysGAAAAAAAAAeIAAABCAAAAk3l0c6aw0j9uscHFBheLPwAAAD8rBgAAAAAAAAHjAAAAQgAAAGnNR2CYo9I/brHBxQYXiz8AAAA/OwYAAAAAAAAB5AAAAEIAAAA/IRtNipbSPxrUQR3UQY0/AAAAP1oGAAAAAAAAAeUAAABCAAAAPyEbTYqW0j/K9sF0oWyPPwAAAD9aBgAAAAAAAAHmAAAAQgAAABZ17jl8idI/uwwhZrfLkD8AAAA/agYAAAAAAAAB5wAAAEIAAADDHJUTYG/SP2cvob2E9pI/AAAAP2oGAAAAAAAAAegAAABCAAAAb8Q77UNV0j+9QGFp6wuUPwAAAD95BgAAAAAAAAHpAAAAQgAAABxs4sYnO9I/a2PhwLg2lj8AAAA/eQYAAAAAAAAB6gAAAEIAAADzv7WzGS7SPxeGYRiGYZg/AAAAP4kGAAAAAAAAAesAAABCAAAAyROJoAsh0j9tlyHE7HaZPwAAAD+JBgAAAAAAAAHsAAAAQgAAAKBnXI39E9I/HbqhG7qhmz8AAAA/mQYAAAAAAAAB7QAAAEIAAACgZ1yN/RPSP3PLYccgt5w/AAAAP6gGAAAAAAAAAe4AAABCAAAAdrsveu8G0j/J3CFzh8ydPwAAAD+oBgAAAAAAAAHvAAAAQgAAAHa7L3rvBtI/H+7hHu7hnj8AAAA/qAYAAAAAAAAB8AAAAEIAAABMDwNn4fnRPx/u4R7u4Z4/AAAAP7gGAAAAAAAAAfEAAABCAAAATA8DZ+H50T91/6HKVPefPwAAAD/IBgAAAAAAAAHyAAAAQgAAAEwPA2fh+dE/Zggxu12GoD8AAAA/yAYAAAAAAAAB8wAAAEIAAABMDwNn4fnRP7wZ8WbEm6E/AAAAP9cGAAAAAAAAAfQAAABCAAAATA8DZ+H50T8SK7ESK7GiPwAAAD/XBgAAAAAAAAH1AAAAQgAAAEwPA2fh+dE/vjORaN47oz8AAAA/5wYAAAAAAAAB9gAAAEIAAAAiY9ZT0+zRPxRFURRFUaQ/AAAAP/YGAAAAAAAAAfcAAABCAAAA+rapQMXf0T9qVhHAq2alPwAAAD/2BgAAAAAAAAH4AAAAQgAAAPq2qUDF39E/bHCxwcUGpz8AAAA/9gYAAAAAAAAB+QAAAEIAAAD6tqlAxd/RP2yKUcPfpqg/AAAAPwYHAAAAAAAAAfoAAABCAAAA+rapQMXf0T/CmxFvRrypPwAAAD8WBwAAAAAAAAH7AAAAQgAAAPq2qUDF39E/Gq3RGq3Rqj8AAAA/FgcAAAAAAAAB/AAAAEIAAAD6tqlAxd/RP3C+kcYT56s/AAAAPyUHAAAAAAAAAf0AAABCAAAA+rapQMXf0T8cx3Ecx3GsPwAAAD8lBwAAAAAAAAH+AAAAQgAAAPq2qUDF39E/xs9Rcnr8rD8AAAA/NQcAAAAAAAAB/wAAAEIAAAD6tqlAxd/RPxzhER7hEa4/AAAAPzUHAAAAAAAAAQABAABCAAAA+rapQMXf0T/I6fFzlJyuPwAAAD9FBwAAAAAAAAEBAQAAQgAAAPq2qUDF39E/cvLRyUcnrz8AAAA/RQcAAAAAAAABAgEAAEIAAAD6tqlAxd/RPx77sR/7sa8/AAAAP1QHAAAAAAAAAQMBAABCAAAA+rapQMXf0T/lAck6Vx6wPwAAAD9UBwAAAAAAAAEEAQAAQgAAAPq2qUDF39E/Owa55bBjsD8AAAA/ZAcAAAAAAAABBQEAAEIAAAD6tqlAxd/RP5AKqZAKqbA/AAAAP2QHAAAAAAAAAQYBAABCAAAA+rapQMXf0T/mDpk7ZO6wPwAAAD9zBwAAAAAAAAEHAQAAQgAAAPq2qUDF39E/OxOJ5r0zsT8AAAA/cwcAAAAAAAABCAEAAEIAAAD6tqlAxd/RP5EXeZEXebE/AAAAP4MHAAAAAAAAAQkBAABCAAAA+rapQMXf0T88IFnnygOyPwAAAD+DBwAAAAAAAAEKAQAAQgAAAPq2qUDF39E/5yg5PX6Osj8AAAA/kwcAAAAAAAABCwEAAEIAAAD6tqlAxd/RP5MxGZMxGbM/AAAAP5MHAAAAAAAAAQwBAABCAAAAImPWU9Ps0T+UPumTPumzPwAAAD+iBwAAAAAAAAENAQAAQgAAACJj1lPT7NE/P0fJ6fFztD8AAAA/ogcAAAAAAAABDgEAAEIAAAAiY9ZT0+zRPz9Umer+Q7U/AAAAP7IHAAAAAAAAAQ8BAABCAAAAImPWU9Ps0T+VWImVWIm1PwAAAD/CBwAAAAAAAAEQAQAAQgAAACJj1lPT7NE/QWFp6wsUtj8AAAA/wgcAAAAAAAABEQEAAEIAAAAiY9ZT0+zRP5ZlWZZlWbY/AAAAP8IHAAAAAAAAARIBAABCAAAAImPWU9Ps0T/saUlBv562PwAAAD8fCAAAAAAAAAETAQAAQgAAACJj1lPT7NE/QW457Bjktj8AAAA/LwgAAAAAAAABFAEAAEIAAAAiY9ZT0+zRP+x2GULMbrc/AAAAPy8IAAAAAAAAARUBAABCAAAAImPWU9Ps0T+Xf/mXf/m3PwAAAD8/CAAAAAAAAAEWAQAAQgAAACJj1lPT7NE/7YPpQtk+uD8AAAA/PwgAAAAAAAABFwEAAEIAAAAiY9ZT0+zRP0KI2e0yhLg/AAAAP04IAAAAAAAAARgBAABCAAAATA8DZ+H50T9CiNntMoS4PwAAAD84CwAAAAAAAAEZAQAAQgAAAEwPA2fh+dE/mIzJmIzJuD8AAAA/OAsAAAAAAAABGgEAAEIAAABMDwNn4fnRP+6QuUPmDrk/AAAAP0gLAAAAAAAAARsBAABCAAAATA8DZ+H50T9ElanuP1S5PwAAAD9XCwAAAAAAAAEcAQAAQgAAAEwPA2fh+dE/mZmZmZmZuT8AAAA/ZwsAAAAAAAABHQEAAEIAAABMDwNn4fnRP++diUTz3rk/AAAAP3cLAAAAAAAAAR4BAABCAAAAdrsveu8G0j9EonnvTCS6PwAAAD+GCwAAAAAAAAEfAQAAQgAAAHa7L3rvBtI/mqZpmqZpuj8AAAA/hgsAAAAAAAABIAEAAEIAAAB2uy967wbSP0WvSfBZ9Lo/AAAAP5YLAAAAAAAAASEBAABCAAAAoGdcjf0T0j+bszmbszm7PwAAAD+mCwAAAAAAAAEiAQAAQgAAAKBnXI39E9I/77cpRg1/uz8AAAA/EwwAAAAAAAABIwEAAEIAAACgZ1yN/RPSP0e8GfFmxLs/AAAAPyMMAAAAAAAAASQBAABCAAAAyROJoAsh0j9HvBnxZsS7PwAAAD8yDAAAAAAAAAElAQAAQgAAAB3ndZL+4Oc/CT6LXpPg0z8AAAA/AAAAAAAAAAABJgEAAEIAAABHk6KlDO7nPwk+i16T4NM/AAAAP40AAAAAAAAAAScBAABCAAAAhZVlwqEB6D8JPotek+DTPwAAAD+cAAAAAAAAAAEoAQAAQgAAANjtvui9G+g/CT6LXpPg0z8AAAA/nAAAAAAAAAABKQEAAEIAAAArRhgP2jXoPwk+i16T4NM/AAAAP6wAAAAAAAAAASoBAABCAAAAakjbK29J6D8JPotek+DTPwAAAD+sAAAAAAAAAAErAQAAQgAAAL2gNFKLY+g/CT6LXpPg0z8AAAA/uwAAAAAAAAABLAEAAEIAAAAQ+Y14p33oP/M8z/M8z9M/AAAAP7sAAAAAAAAAAS0BAABCAAAAT/tQlTyR6D/dOxOJ5r3TPwAAAD/LAAAAAAAAAAEuAQAAQgAAAI79E7LRpOg/3TsTiea90z8AAAA/ywAAAAAAAAABLwEAAEIAAADL/9bOZrjoP907E4nmvdM/AAAAP9sAAAAAAAAAATABAABCAAAA9asD4nTF6D/dOxOJ5r3TPwAAAD/bAAAAAAAAAAExAQAAQgAAADSuxv4J2eg/3TsTiea90z8AAAA/6gAAAAAAAAABMgEAAEIAAABJBF0Ikd/oP907E4nmvdM/AAAAP/oAAAAAAAAAATMBAABCAAAAcrCJG5/s6D/dOxOJ5r3TPwAAAD/6AAAAAAAAAAE0AQAAQgAAAIcGICUm8+g/3TsTiea90z8AAAA/CgEAAAAAAAABNQEAAEIAAACwskw4NADpP907E4nmvdM/AAAAPxkBAAAAAAAAATYBAABCAAAAxQjjQbsG6T/dOxOJ5r3TPwAAAD8ZAQAAAAAAAAE3AQAAQgAAANpeeUtCDek/3TsTiea90z8AAAA/KQEAAAAAAAABOAEAAEIAAAAEC6ZeUBrpP907E4nmvdM/AAAAPykBAAAAAAAAATkBAABCAAAAQg1pe+Ut6T/dOxOJ5r3TPwAAAD84AQAAAAAAAAE6AQAAQgAAAIEPLJh6Qek/3TsTiea90z8AAAA/OAEAAAAAAAABOwEAAEIAAAC/Ee+0D1XpP907E4nmvdM/AAAAP0gBAAAAAAAAATwBAABCAAAA/ROy0aRo6T/dOxOJ5r3TPwAAAD9IAQAAAAAAAAE9AQAAQgAAAFFsC/jAguk/3TsTiea90z8AAAA/WAEAAAAAAAABPgEAAEIAAACjxGQe3ZzpP907E4nmvdM/AAAAP1gBAAAAAAAAAT8BAABCAAAADHNUToC96T/dOxOJ5r3TPwAAAD9nAQAAAAAAAAFAAQAAQgAAAIh32oeq5Ok/3TsTiea90z8AAAA/ZwEAAAAAAAABQQEAAEIAAADxJcq3TQXqP907E4nmvdM/AAAAP3cBAAAAAAAAAUIBAABCAAAAWdS55/Al6j/dOxOJ5r3TPwAAAD93AQAAAAAAAAFDAQAAQgAAAKwsEw4NQOo/3TsTiea90z8AAAA/hwEAAAAAAAABRAEAAEIAAAD/hGw0KVrqP907E4nmvdM/AAAAP4cBAAAAAAAAAUUBAABCAAAAaDNcZMx66j/dOxOJ5r3TPwAAAD+WAQAAAAAAAAFGAQAAQgAAAKU1H4Fhjuo/3TsTiea90z8AAAA/lgEAAAAAAAABRwEAAEIAAADkN+Kd9qHqP907E4nmvdM/AAAAP6YBAAAAAAAAAUgBAABCAAAAIzqluou16j/dOxOJ5r3TPwAAAD+mAQAAAAAAAAFJAQAAQgAAADiQO8QSvOo/3TsTiea90z8AAAA/tQEAAAAAAAABSgEAAEIAAABhPGjXIMnqP907E4nmvdM/AAAAP7UBAAAAAAAAAUsBAABCAAAAdZL+4KfP6j/dOxOJ5r3TPwAAAD/FAQAAAAAAAAFMAQAAQgAAAJ6aZo+X/+0/yUcnH5181D8AAAA/AAAAAAAAAAABTQEAAEIAAACemmaPl//tP99I44nzjdQ/AAAAP2gBAAAAAAAAAU4BAABCAAAA8vK/tbMZ7j/fSOOJ843UPwAAAD93AQAAAAAAAAFPAQAAQgAAADD1gtJILe4/30jjifON1D8AAAA/dwEAAAAAAAABUAEAAEIAAACDTdz4ZEfuP99I44nzjdQ/AAAAP4cBAAAAAAAAAVEBAABCAAAAAVJiMo9u7j/0SZ/0SZ/UPwAAAD+HAQAAAAAAAAFSAQAAQgAAAJKsfnVAnO4/CUtbX6Cw1D8AAAA/lwEAAAAAAAABUwEAAEIAAAA4XTHCeNDuPx9MF8r2wdQ/AAAAP5cBAAAAAAAAAVQBAABCAAAA82N6GDgL7z8fTBfK9sHUPwAAAD+mAQAAAAAAAAFVAQAAQgAAAIW+llvpOO8/H0wXyvbB1D8AAAA/pgEAAAAAAAABVgEAAEIAAAAXGbOemmbvPx9MF8r2wdQ/AAAAP7YBAAAAAAAAAVcBAABCAAAAkx052MSN7z8fTBfK9sHUPwAAAD+2AQAAAAAAAAFYAQAAQgAAAPvLKAhoru8/H0wXyvbB1D8AAAA/xQEAAAAAAAABWQEAAEIAAAA5zusk/cHvPx9MF8r2wdQ/AAAAP8UBAAAAAAAAAVoBAABCAAAAY3oYOAvP7z8fTBfK9sHUPwAAAD/VAQAAAAAAAAFbAQAAQgAAAI0mRUsZ3O8/H0wXyvbB1D8AAAA/1QEAAAAAAAABXAEAAEIAAACjfNtUoOLvPx9MF8r2wdQ/AAAAP+UBAAAAAAAAAV0BAABCAAAAkVocQ7Et4D85m7M5m7PZPwAAAD8AAAAAAAAAAAFeAQAAQgAAALsGSVa/OuA/OZuzOZuz2T8AAAA/hwAAAAAAAAABXwEAAEIAAAD5CAxzVE7gPzmbszmbs9k/AAAAP4cAAAAAAAAAAWABAABCAAAAOAvPj+lh4D85m7M5m7PZPwAAAD+XAAAAAAAAAAFhAQAAQgAAAGK3+6L3buA/OZuzOZuz2T8AAAA/lwAAAAAAAAABYgEAAEIAAADeu4HcIZbgPzmbszmbs9k/AAAAP6cAAAAAAAAAAWMBAABCAAAAMhTbAj6w4D85m7M5m7PZPwAAAD+nAAAAAAAAAAFkAQAAQgAAAJnCyjLh0OA/OZuzOZuz2T8AAAA/tgAAAAAAAAABZQEAAEIAAAACcbpihPHgPw6ZO2TukNk/AAAAP7YAAAAAAAAAAWYBAABCAAAAqCFtr7wl4T8OmTtk7pDZPwAAAD/GAAAAAAAAAAFnAQAAQgAAADp8ifJtU+E/Dpk7ZO6Q2T8AAAA/xgAAAAAAAAABaAEAAEIAAADgLDw/pofhP/mXf/mXf9k/AAAAP9UAAAAAAAAAAWkBAABCAAAAcYdYgle14T/5l3/5l3/ZPwAAAD/VAAAAAAAAAAFqAQAAQgAAAATidMUI4+E/45bDjkFu2T8AAAA/5QAAAAAAAAABawEAAEIAAACqkicSQRfiP86VByTrXNk/AAAAP+UAAAAAAAAAAWwBAABCAAAAJ5etS2s+4j/OlQck61zZPwAAAD/1AAAAAAAAAAFtAQAAQgAAALjxyY4cbOI/uZRLuZRL2T8AAAA/9QAAAAAAAAABbgEAAEIAAAA29k/IRpPiP7mUS7mUS9k/AAAAPwQBAAAAAAAAAW8BAABCAAAAsvrVAXG64j+jk49OPjrZPwAAAD8EAQAAAAAAAAFwAQAAQgAAABupxTEU2+I/o5OPTj462T8AAAA/FAEAAAAAAAABcQEAAEIAAABtAR9YMPXiP6OTj04+Otk/AAAAPyQBAAAAAAAAAXIBAABCAAAArAPidMUI4z+OktPj5yjZPwAAAD8kAQAAAAAAAAFzAQAAQgAAANWvDojTFeM/jpLT4+co2T8AAAA/MwEAAAAAAAABdAEAAEIAAAAUstGkaCnjP46S0+PnKNk/AAAAPzMBAAAAAAAAAXUBAABCAAAAPV7+t3Y24z+OktPj5yjZPwAAAD9DAQAAAAAAAAF2AQAAQgAAAGcKK8uEQ+M/jpLT4+co2T8AAAA/QwEAAAAAAAABdwEAAEIAAACQtlfeklDjP3iRF3mRF9k/AAAAP1IBAAAAAAAAAXgBAABCAAAApQzu5xlX4z94kRd5kRfZPwAAAD9SAQAAAAAAAAF5AQAAQgAAALpihPGgXeM/Y5BbDjsG2T8AAAA/YgEAAAAAAAABegEAAEIAAACE58f0MHCWP/zLv/zLv9w/AAAAPwAAAAAAAAAAAXsBAABCAAAAHqqSJxJBlz/8y7/8y7/cPwAAAD9eAAAAAAAAAAF8AQAAQgAAAFIvKI3U4pg/5soDknWu3D8AAAA/XgAAAAAAAAABfQEAAEIAAAAed4gleFWbP+bKA5J1rtw/AAAAP20AAAAAAAAAAX4BAABCAAAA7L7ovRvInT/mygOSda7cPwAAAD9tAAAAAAAAAAF/AQAAQgAAAKvkiUTQhaA/5soDknWu3D8AAAA/fQAAAAAAAAABgAEAAEIAAAAry4RDA5CiP+bKA5J1rtw/AAAAP30AAAAAAAAAAYEBAABCAAAAq7F/QjaapD/mygOSda7cPwAAAD+NAAAAAAAAAAGCAQAAQgAAACuYekFppKY/5soDknWu3D8AAAA/nAAAAAAAAAABgwEAAEIAAACRoqUM7uepP+bKA5J1rtw/AAAAP5wAAAAAAAAAAYQBAABCAAAA+azQ13IrrT/mygOSda7cPwAAAD+cAAAAAAAAAAGFAQAAQgAAAFaMMB60a7A/5soDknWu3D8AAAA/rAAAAAAAAAABhgEAAEIAAADYcisd53WyP9LJRycfndw/AAAAP7sAAAAAAAAAAYcBAABCAAAAvpZb6Tivsz/SyUcnH53cPwAAAD+7AAAAAAAAAAGIAQAAQgAAAExrPgLDHLU/0slHJx+d3D8AAAA/uwAAAAAAAAABiQEAAEIAAAAyj27OFFa2P9LJRycfndw/AAAAP8sAAAAAAAAAAYoBAABCAAAAzFE5AfYmtz/SyUcnH53cPwAAAD/bAAAAAAAAAAGLAQAAQgAAAAzFtoAPLLg/0slHJx+d3D8AAAA/2wAAAAAAAAABjAEAAEIAAAAA185muMi4P9LJRycfndw/AAAAP+oAAAAAAAAAAY0BAABCAAAA8ujmTGFluT/SyUcnH53cPwAAAD/qAAAAAAAAAAGOAQAAQgAAAEBKTObRzbk/0slHJx+d3D8AAAA/+gAAAAAAAAABjwEAAEIAAAA0XGTMemq6P9LJRycfndw/AAAAP/oAAAAAAAAAAZABAABCAAAAgL3JZevSuj/SyUcnH53cPwAAAD8KAQAAAAAAAAGRAQAAQgAAAMweL/9bO7s/0slHJx+d3D8AAAA/CgEAAAAAAAABkgEAAEIAAADAMEflBNi7P9LJRycfndw/AAAAPxkBAAAAAAAAAZMBAABCAAAAaOH5MT0MvD/SyUcnH53cPwAAAD8ZAQAAAAAAAAGUAQAAQgAAALRCX8utdLw/0slHJx+d3D8AAAA/KQEAAAAAAAABlQEAAEIAAAACpMRkHt28P9LJRycfndw/AAAAPykBAAAAAAAAAZYBAABCAAAAplR3sVYRvT/SyUcnH53cPwAAAD84AQAAAAAAAAGXAQAAQgAAAPa13ErHeb0/0slHJx+d3D8AAAA/OAEAAAAAAAABmAEAAEIAAABCF0LkN+K9P9LJRycfndw/AAAAP0gBAAAAAAAAAZkBAABCAAAAjninfahKvj/SyUcnH53cPwAAAD9IAQAAAAAAAAGaAQAAQgAAANzZDBcZs74/0slHJx+d3D8AAAA/WAEAAAAAAAABmwEAAEIAAAAoO3KwiRu/P9LJRycfndw/AAAAP2cBAAAAAAAAAZwBAABCAAAA0Osk/cFPvz/SyUcnH53cPwAAAD9nAQAAAAAAAAGdAQAAQgAAAHSc10n6g78/0slHJx+d3D8AAAA/ZwEAAAAAAAABngEAAEIAAAAcTYqWMri/P9LJRycfndw/AAAAP3cBAAAAAAAAAZ8BAABCAAAAwnjQrkGSxT81/G2KUcPPPwAAAD8AAAAAAAAAAAGgAQAAQgAAABbRKdVdrMU/X/7lX/7lzz8AAAA/XgAAAAAAAAABoQEAAEIAAABiMo9uzhTGP0UAr5pVBNA/AAAAP20AAAAAAAAAAaIBAABCAAAAA+xNLluXxj9vAidwAifQPwAAAD9tAAAAAAAAAAGjAQAAQgAAAEJfy610nMc/hQPj2lg40D8AAAA/fQAAAAAAAAABpAEAAEIAAAAveu8GcofIP5sEn0WvSdA/AAAAP30AAAAAAAAAAaUBAABCAAAAxEXGrKemyT+bBJ9Fr0nQPwAAAD+NAAAAAAAAAAGmAQAAQgAAAFcRnVLdxco/sAVbsAVb0D8AAAA/jQAAAAAAAAABpwEAAEIAAAA9Nc0eL//LP7AFW7AFW9A/AAAAP5wAAAAAAAAAAagBAABCAAAAJFn96oA4zT+wBVuwBVvQPwAAAD+cAAAAAAAAAAGpAQAAQgAAAF7Vht3ui84/sAVbsAVb0D8AAAA/rAAAAAAAAAABqgEAAEIAAACYURDQXN/PP7AFW7AFW9A/AAAAP6wAAAAAAAAAAasBAABCAAAAvzogTleM0D+wBVuwBVvQPwAAAD/oAAAAAAAAAAGsAQAAQgAAAAalkVocQ9E/sAVbsAVb0D8AAAA/6AAAAAAAAAABrQEAAEIAAAD6tqlAxd/RP7AFW7AFW9A/AAAAP/gAAAAAAAAAAa4BAABCAAAAwxyVE2Bv0j+wBVuwBVvQPwAAAD/4AAAAAAAAAAGvAQAAQgAAAI2CgOb6/tI/xQYXG1xs0D8AAAA/CAEAAAAAAAABsAEAAEIAAAADkBKTeXTTP8UGFxtcbNA/AAAAPwgBAAAAAAAAAbEBAABCAAAA/JgeBs7C0z/FBhcbXGzQPwAAAD8XAQAAAAAAAAGyAQAAQgAAACBOV4wwHtQ/xQYXG1xs0D8AAAA/FwEAAAAAAAABswEAAEIAAAAZV2P/hGzUP8UGFxtcbNA/AAAAPycBAAAAAAAAAbQBAABCAAAAl1vpOK+T1D/FBhcbXGzQPwAAAD8nAQAAAAAAAAG1AQAAQgAAABNgb3LZutQ/xQYXG1xs0D8AAAA/NwEAAAAAAAABtgEAAEIAAAA9DJyF58fUP8UGFxtcbNA/AAAAPzcBAAAAAAAAAbcBAABCAAAAZ7jImPXU1D/FBhcbXGzQPwAAAD9GAQAAAAAAAAG4AQAAQgAAALoQIr8R79Q/xQYXG1xs0D8AAAA/RgEAAAAAAAABuQEAAEIAAADjvE7SH/zUP9oH04WyfdA/AAAAP1YBAAAAAAAAAboBAABCAAAADWl75S0J1T/aB9OFsn3QPwAAAD9lAQAAAAAAAAG7AQAAQgAAAA1pe+UtCdU/8AiP8AiP0D8AAAA/ZQEAAAAAAAABvAEAAEIAAAA3Faj4OxbVP/AIj/AIj9A/AAAAP3UBAAAAAAAAAb0BAABCAAAANxWo+DsW1T8GCktbX6DQPwAAAD91AQAAAAAAAAG+AQAAQgAAAGDB1AtKI9U/BgpLW1+g0D8AAAA/lAEAAAAAAAABvwEAAEIAAACKbQEfWDDVPxsLB8a1sdA/AAAAP6QBAAAAAAAAAcABAABCAAAAtBkuMmY91T8bCwfGtbHQPwAAAD+0AQAAAAAAAAHBAQAAQgAAAAdyh1iCV9U/GwsHxrWx0D8AAAA/tAEAAAAAAAABwgEAAEIAAAAwHrRrkGTVPxsLB8a1sdA/AAAAP8MBAAAAAAAAAcMBAABCAAAAWsrgfp5x1T8bCwfGtbHQPwAAAD/DAQAAAAAAAAHEAQAAQgAAAIR2DZKsftU/GwsHxrWx0D8AAAA/0wEAAAAAAAABxQEAAEIAAADWzma4yJjVPxsLB8a1sdA/AAAAP9MBAAAAAAAAAcYBAABCAAAAKifA3uSy1T8bCwfGtbHQPwAAAD/iAQAAAAAAAAHHAQAAQgAAAFTT7PHyv9U/GwsHxrWx0D8AAAA/4gEAAAAAAAAByAEAAEIAAADQ13IrHefVPxsLB8a1sdA/AAAAP/IBAAAAAAAAAckBAABCAAAA+oOfPiv01T8bCwfGtbHQPwAAAD/yAQAAAAAAAAHKAQAAQgAAACQwzFE5AdY/GwsHxrWx0D8AAAA/AgIAAAAAAAABywEAAEIAAAB3iCV4VRvWPxsLB8a1sdA/AAAAPwICAAAAAAAAAcwBAABCAAAAyuB+nnE11j8bCwfGtbHQPwAAAD+6BAAAAAAAAAHNAQAAQgAAAEflBNibXNY/BgpLW1+g0D8AAAA/ugQAAAAAAAABzgEAAEIAAADtlbck1JDWP/AIj/AIj9A/AAAAP8kEAAAAAAAAAc8BAABCAAAAvfKWhBrS1j/aB9OFsn3QPwAAAD/JBAAAAAAAAAHQAQAAQgAAAApU/B2LOtc/xQYXG1xs0D8AAAA/2QQAAAAAAAAB0QEAAEIAAAAuCTWk7ZXXP7AFW7AFW9A/AAAAP+kEAAAAAAAAAdIBAABCAAAApBbHUGwL2D+wBVuwBVvQPwAAAD/pBAAAAAAAAAHTAQAAQgAAAG18siMHm9g/hQPj2lg40D8AAAA/+AQAAAAAAAAB1AEAAEIAAABhjsoJsDfZP28CJ3ACJ9A/AAAAP/gEAAAAAAAAAdUBAABCAAAAK/S13ErH2T9vAidwAifQPwAAAD8TBQAAAAAAAAHWAQAAQgAAAEiy+tUBcdo/WwFrBawV0D8AAAA/EwUAAAAAAAAB1wEAAEIAAAA7xBK8qg3bP1sBawWsFdA/AAAAPyMFAAAAAAAAAdgBAABCAAAALtYqolOq2z9bAWsFrBXQPwAAAD8jBQAAAAAAAAHZAQAAQgAAAEuUb5sKVNw/WwFrBawV0D8AAAA/MgUAAAAAAAAB2gEAAEIAAAA/poeBs/DcP1sBawWsFdA/AAAAPzIFAAAAAAAAAdsBAABCAAAACAxzVE6A3T9FAK+aVQTQPwAAAD9CBQAAAAAAAAHcAQAAQgAAANJxXifpD94/X/7lX/7lzz8AAAA/QgUAAAAAAAAB3QEAAEIAAACc10n6g5/eP1/+5V/+5c8/AAAAP1EFAAAAAAAAAd4BAABCAAAA6Divk/QH3z8J+vW0pKDPPwAAAD9RBQAAAAAAAAHfAQAAQgAAADaaFC1lcN8/4fd93/d9zz8AAAA/YQUAAAAAAAAB4AEAAEIAAABaT02zx8vfP4nzjTSeOM8/AAAAP3EFAAAAAAAAAeEBAABCAAAAAAAAAAAA4D9f8RVf8RXPPwAAAD9xBQAAAAAAAAHiAQAAQgAAAFNYWSYcGuA/X/EVX/EVzz8AAAA/cQUAAAAAAAAB4wEAAEIAAACmsLJMODTgPzPvnYlE884/AAAAP4AFAAAAAAAAAeQBAABCAAAA5bJ1ac1H4D8J7SW0l9DOPwAAAD+QBQAAAAAAAAHlAQAAQgAAACO1OIZiW+A/Ce0ltJfQzj8AAAA/kAUAAAAAAAAB5gEAAEIAAABit/ui927gPwntJbSX0M4/AAAAP5AFAAAAAAAAAecBAABCAAAAdw2SrH514D8J7SW0l9DOPwAAAD+gBQAAAAAAAAHoAQAAQgAAAItjKLYFfOA/3+qt3uqtzj8AAAA/oAUAAAAAAAAB6QEAAEIAAACgub6/jILgP9/qrd7qrc4/AAAAP78FAAAAAAAAAeoBAABCAAAAyWXr0pqP4D/f6q3e6q3OPwAAAD+/BQAAAAAAAAHrAQAAQgAAAPMRGOaonOA/3+qt3uqtzj8AAAA/vwUAAAAAAAAB7AEAAEIAAAAdvkT5tqngP9/qrd7qrc4/AAAAP84FAAAAAAAAAe0BAABCAAAAcRaeH9PD4D/f6q3e6q3OPwAAAD/OBQAAAAAAAAHuAQAAQgAAAK4YYTxo1+A/3+qt3uqtzj8AAAA/3gUAAAAAAAAB7wEAAEIAAAACcbpihPHgP9/qrd7qrc4/AAAAP+4FAAAAAAAAAfABAABCAAAAk8vWpTUf4T/f6q3e6q3OPwAAAD/uBQAAAAAAAAHxAQAAQgAAABDQXN9fRuE/3+qt3uqtzj8AAAA//QUAAAAAAAAB8gEAAEIAAACN1OIYim3hP9/qrd7qrc4/AAAAP/0FAAAAAAAAAfMBAABCAAAANIWVZcKh4T/f6q3e6q3OPwAAAD8NBgAAAAAAAAH0AQAAQgAAAMXfsahzz+E/3+qt3uqtzj8AAAA/DQYAAAAAAAAB9QEAAEIAAABrkGT1qwPiP9/qrd7qrc4/AAAAPx0GAAAAAAAAAfYBAABCAAAA/eqAOF0x4j/f6q3e6q3OPwAAAD8dBgAAAAAAAAH3AQAAQgAAAHrvBnKHWOI/3+qt3uqtzj8AAAA/LAYAAAAAAAAB+AEAAEIAAAAhoLm+v4ziP9/qrd7qrc4/AAAAPywGAAAAAAAAAfkBAABCAAAA8fyYHgbO4j/f6q3e6q3OPwAAAD88BgAAAAAAAAH6AQAAQgAAAG0BH1gw9eI/3+qt3uqtzj8AAAA/PAYAAAAAAAAB+wEAAEIAAAAUstGkaCnjP9/qrd7qrc4/AAAAP0sGAAAAAAAAAfwBAABCAAAAfGDB1AtK4z/f6q3e6q3OPwAAAD9LBgAAAAAAAAH9AQAAQgAAAM+4GvsnZOM/3+qt3uqtzj8AAAA/WwYAAAAAAAAB/gEAAEIAAAAjEXQhRH7jP9/qrd7qrc4/AAAAP1sGAAAAAAAAAf8BAABCAAAAYBM3PtmR4z/f6q3e6q3OPwAAAD9rBgAAAAAAAAEAAgAAQgAAAJ8V+lpupeM/Ce0ltJfQzj8AAAA/egYAAAAAAAABAQIAAEIAAAC0a5Bk9avjPwntJbSX0M4/AAAAP3oGAAAAAAAAAQICAABCAAAAycEmbnyy4z8J7SW0l9DOPwAAAD/IBgAAAAAAAAEDAgAAQgAAAPNtU4GKv+M/Ce0ltJfQzj8AAAA/2AYAAAAAAAABBAIAAEIAAAAcGoCUmMzjPwntJbSX0M4/AAAAP+gGAAAAAAAAAQUCAABCAAAAWhxDsS3g4z8J7SW0l9DOPwAAAD/oBgAAAAAAAAEGAgAAQgAAAMPKMuHQAOQ/Ce0ltJfQzj8AAAA/9wYAAAAAAAABBwIAAEIAAAAWI4wH7RrkPwntJbSX0M4/AAAAPwcHAAAAAAAAAQgCAABCAAAAkicSQRdC5D8J7SW0l9DOPwAAAD8HBwAAAAAAAAEJAgAAQgAAAOZ/a2czXOQ/Ce0ltJfQzj8AAAA/BwcAAAAAAAABCgIAAEIAAABNLluX1nzkPwntJbSX0M4/AAAAPxcHAAAAAAAAAQsCAABCAAAAttxKx3md5D8J7SW0l9DOPwAAAD8mBwAAAAAAAAEMAgAAQgAAAAk1pO2Vt+Q/Ce0ltJfQzj8AAAA/JgcAAAAAAAABDQIAAEIAAABcjf0TstHkPwntJbSX0M4/AAAAPzYHAAAAAAAAAQ4CAABCAAAAhjkqJ8De5D8J7SW0l9DOPwAAAD82BwAAAAAAAAEPAgAAQgAAALDlVjrO6+Q/Ce0ltJfQzj8AAAA/RQcAAAAAAAABEAIAAEIAAADEO+1DVfLkPwntJbSX0M4/AAAAP0UHAAAAAAAAARECAABCAAAA2ZGDTdz45D8J7SW0l9DOPwAAAD9VBwAAAAAAAAESAgAAQgAAANmRg03c+OQ/3+qt3uqtzj8AAAA/dAcAAAAAAAABEwIAAEIAAADu5xlXY//kP9/qrd7qrc4/AAAAP5QHAAAAAAAAARQCAABCAAAAAz6wYOoF5T/f6q3e6q3OPwAAAD+jBwAAAAAAAAEVAgAAQgAAAIC9yWXr0ro/7/u+7/u+7z8AAAA/AAAAAAAAAAABFgIAAEIAAAAobnyyIwe7P+/7vu/7vu8/AAAAPy8AAAAAAAAAARcCAABCAAAAzB4v/1s7uz/v+77v+77vPwAAAD8/AAAAAAAAAAEYAgAAQgAAAMweL/9bO7s/efwcJafH7z8AAAA/PwAAAAAAAAABGQIAAEIAAAB0z+FLlG+7P3n8HCWnx+8/AAAAP08AAAAAAAAAARoCAABCAAAAHICUmMyjuz95/Bwlp8fvPwAAAD9PAAAAAAAAAAEbAgAAQgAAAMAwR+UE2Ls/efwcJafH7z8AAAA/XgAAAAAAAAABHAIAAEIAAABo4fkxPQy8P3n8HCWnx+8/AAAAP14AAAAAAAAAAR0CAABCAAAADpKsfnVAvD95/Bwlp8fvPwAAAD9uAAAAAAAAAAEeAgAAQgAAALRCX8utdLw/efwcJafH7z8AAAA/fQAAAAAAAAABHwIAAEIAAAACpMRkHt28P3n8HCWnx+8/AAAAP30AAAAAAAAAASACAABCAAAAplR3sVYRvT95/Bwlp8fvPwAAAD+NAAAAAAAAAAEhAgAAQgAAAE4FKv6ORb0/efwcJafH7z8AAAA/jQAAAAAAAAABIgIAAEIAAAD2tdxKx3m9P3n8HCWnx+8/AAAAP50AAAAAAAAAASMCAABCAAAAmmaPl/+tvT95/Bwlp8fvPwAAAD+sAAAAAAAAAAEkAgAAQgAAAJpmj5f/rb0/7/u+7/u+7z8AAAA/vAAAAAAAAAABJQIAAEIAAABCF0LkN+K9P+/7vu/7vu8/AAAAP8wAAAAAAAAAASYCAABCAAAAjninfahKvj9l+2C6ULbvPwAAAD/rAAAAAAAAAAEnAgAAQgAAANzZDBcZs74/ZftgulC27z8AAAA/6wAAAAAAAAABKAIAAEIAAAAoO3KwiRu/P2X7YLpQtu8/AAAAP/oAAAAAAAAAASkCAABCAAAAdJzXSfqDvz9l+2C6ULbvPwAAAD/6AAAAAAAAAAEqAgAAQgAAAMD9PONq7L8/2/oChaWt7z8AAAA/CgEAAAAAAAABKwIAAEIAAAA01/eXURDAP9v6AoWlre8/AAAAPwoBAAAAAAAAASwCAABCAAAALeADC6ZewD9P+qRP+qTvPwAAAD8aAQAAAAAAAAEtAgAAQgAAANSQtlfeksA/T/qkT/qk7z8AAAA/GgEAAAAAAAABLgIAAEIAAAAn6Q9++qzAP0/6pE/6pO8/AAAAPykBAAAAAAAAAS8CAABCAAAAe0FppBbHwD9P+qRP+qTvPwAAAD8pAQAAAAAAAAEwAgAAQgAAAHtBaaQWx8A/xflGGk+c7z8AAAA/OQEAAAAAAAABMQIAAEIAAADNmcLKMuHAP8X5RhpPnO8/AAAAP0kBAAAAAAAAATICAABCAAAAIfIb8U77wD/F+UYaT5zvPwAAAD93AQAAAAAAAAEzAgAAQgAAAHRKdRdrFcE/Ofno5KOT7z8AAAA/hwEAAAAAAAABNAIAAEIAAADHos49hy/BP6/4iq/4iu8/AAAAP4cBAAAAAAAAATUCAABCAAAAG/snZKNJwT8l+Cx6TYLvPwAAAD+XAQAAAAAAAAE2AgAAQgAAAMGr2rDbfcE/Jfgsek2C7z8AAAA/lwEAAAAAAAABNwIAAEIAAABoXI39E7LBPyX4LHpNgu8/AAAAP6YBAAAAAAAAATgCAABCAAAADg1ASkzmwT+Z985EonnvPwAAAD+mAQAAAAAAAAE5AgAAQgAAALS98paEGsI/mffORKJ57z8AAAA/tgEAAAAAAAABOgIAAEIAAAAIFky9oDTCPw/3cA/3cO8/AAAAP7YBAAAAAAAAATsCAABCAAAArsb+Cdlowj8P93AP93DvPwAAAD/GAQAAAAAAAAE8AgAAQgAAAAEfWDD1gsI/D/dwD/dw7z8AAAA/xgEAAAAAAAABPQIAAEIAAABVd7FWEZ3CPw/3cA/3cO8/AAAAP/QBAAAAAAAAAT4CAABCAAAAVXexVhGdwj+F9hLaS2jvPwAAAD8EAgAAAAAAAAE/AgAAQgAAAKfPCn0tt8I/+/W0pKBf7z8AAAA/FAIAAAAAAAABQAIAAEIAAAD7J2SjSdHCP2/1Vm/1Vu8/AAAAPxQCAAAAAAAAAUECAABCAAAAodgW8IEFwz/k9Pg5Sk7vPwAAAD8jAgAAAAAAAAFCAgAAQgAAAEiJyTy6OcM/WvSaBJ9F7z8AAAA/IwIAAAAAAAABQwIAAEIAAADuOXyJ8m3DP8/zPM/zPO8/AAAAPzMCAAAAAAAAAUQCAABCAAAAlOou1iqiwz9E896ZSDTvPwAAAD8zAgAAAAAAAAFFAgAAQgAAAOhCiPxGvMM/ufKAZJ0r7z8AAAA/QwIAAAAAAAABRgIAAEIAAAA8m+EiY9bDPy/yIi/yIu8/AAAAP0MCAAAAAAAAAUcCAABCAAAAjvM6SX/wwz8v8iIv8iLvPwAAAD9SAgAAAAAAAAFIAgAAQgAAAOJLlG+bCsQ/pfHE+UYa7z8AAAA/UgIAAAAAAAABSQIAAEIAAAA1pO2VtyTEP6XxxPlGGu8/AAAAP3ECAAAAAAAAAUoCAABCAAAANaTtlbckxD8a8WbEmxHvPwAAAD9xAgAAAAAAAAFLAgAAQgAAADWk7ZW3JMQ/j/AIj/AI7z8AAAA/kQIAAAAAAAABTAIAAEIAAACI/Ea80z7EPwTwqllFAO8/AAAAP5ECAAAAAAAAAU0CAABCAAAAiPxGvNM+xD9570wkmvfuPwAAAD+RAgAAAAAAAAFOAgAAQgAAANtUoOLvWMQ/2e0yhJjd7j8AAAA/oAIAAAAAAAABTwIAAEIAAAAvrfkIDHPEP8TsdhlCzO4/AAAAP7ACAAAAAAAAAVACAABCAAAAL635CAxzxD+v67qu67ruPwAAAD+wAgAAAAAAAAFRAgAAQgAAAC+t+QgMc8Q/JOtceUCy7j8AAAA/wAIAAAAAAAABUgIAAEIAAACBBVMvKI3EP4PpQtk+mO4/AAAAP8ACAAAAAAAAAVMCAABCAAAA1V2sVUSnxD/56OSjk4/uPwAAAD/PAgAAAAAAAAFUAgAAQgAAANVdrFVEp8Q/b+iGbuiG7j8AAAA/3wIAAAAAAAABVQIAAEIAAADVXaxVRKfEP+TnKDk9fu4/AAAAP/4CAAAAAAAAAVYCAABCAAAA1V2sVUSnxD9Z58oDknXuPwAAAD8OAwAAAAAAAAFXAgAAQgAAANVdrFVEp8Q/zuZszuZs7j8AAAA/DgMAAAAAAAABWAIAAEIAAADVXaxVRKfEP0TmDpk7ZO4/AAAAPx0DAAAAAAAAAVkCAABCAAAA1V2sVUSnxD+55bBjkFvuPwAAAD8tAwAAAAAAAAFaAgAAQgAAANVdrFVEp8Q/o+T0+DlK7j8AAAA/LQMAAAAAAAABWwIAAEIAAADVXaxVRKfEPxjklsOOQe4/AAAAPz0DAAAAAAAAAVwCAABCAAAAgQVTLyiNxD+O4ziO4zjuPwAAAD89AwAAAAAAAAFdAgAAQgAAAC+t+QgMc8Q/BOPaWDgw7j8AAAA/TAMAAAAAAAABXgIAAEIAAAAvrfkIDHPEP3nifCONJ+4/AAAAP0wDAAAAAAAAAV8CAABCAAAA21Sg4u9YxD/u4R7u4R7uPwAAAD9cAwAAAAAAAAFgAgAAQgAAANtUoOLvWMQ/Y+HAuDYW7j8AAAA/ewMAAAAAAAABYQIAAEIAAACI/Ea80z7EP9jgYoOLDe4/AAAAP3sDAAAAAAAAAWICAABCAAAANaTtlbckxD9O4ARO4ATuPwAAAD97AwAAAAAAAAFjAgAAQgAAAOJLlG+bCsQ/w9+mGDX87T8AAAA/iwMAAAAAAAABZAIAAEIAAACO8zpJf/DDPzjfSOOJ8+0/AAAAP5oDAAAAAAAAAWUCAABCAAAAPJvhImPWwz8430jjifPtPwAAAD+aAwAAAAAAAAFmAgAAQgAAAOhCiPxGvMM/ON9I44nz7T8AAAA/qgMAAAAAAAABZwIAAEIAAACU6i7WKqLDP67e6q3e6u0/AAAAP7oDAAAAAAAAAWgCAABCAAAAQpLVrw6Iwz8j3ox4M+LtPwAAAD/JAwAAAAAAAAFpAgAAQgAAAO45fInybcM/I96MeDPi7T8AAAA/yQMAAAAAAAABagIAAEIAAACb4SJj1lPDPyPejHgz4u0/AAAAP9kDAAAAAAAAAWsCAABCAAAASInJPLo5wz8j3ox4M+LtPwAAAD/oAwAAAAAAAAFsAgAAQgAAAEiJyTy6OcM/md0uQ4jZ7T8AAAA/6AMAAAAAAAABbQIAAEIAAAD1MHAWnh/DP5ndLkOI2e0/AAAAP/gDAAAAAAAAAW4CAABCAAAAT4C9yWXrwj+Z3S5DiNntPwAAAD/4AwAAAAAAAAFvAgAAQgAAAPsnZKNJ0cI/Dt3QDd3Q7T8AAAA/CAQAAAAAAAABcAIAAEIAAACnzwp9LbfCPw7d0A3d0O0/AAAAPwgEAAAAAAAAAXECAABCAAAArsb+Cdlowj+D3HLYMcjtPwAAAD8XBAAAAAAAAAFyAgAAQgAAAFtupeO8TsI/+NsUo4a/7T8AAAA/FwQAAAAAAAABcwIAAEIAAAC0vfKWhBrCP/jbFKOGv+0/AAAAPycEAAAAAAAAAXQCAABCAAAADg1ASkzmwT/42xSjhr/tPwAAAD8nBAAAAAAAAAF1AgAAQgAAALq05iMwzME/+NsUo4a/7T8AAAA/NwQAAAAAAAABdgIAAEIAAAAUBDTX95fBP23btm3btu0/AAAAPzcEAAAAAAAAAXcCAABCAAAAblOBir9jwT/i2lg4MK7tPwAAAD9GBAAAAAAAAAF4AgAAQgAAABv7J2SjScE/4tpYODCu7T8AAAA/RgQAAAAAAAABeQIAAEIAAAB0SnUXaxXBP+LaWDgwru0/AAAAP1YEAAAAAAAAAXoCAABCAAAAIfIb8U77wD9Y2voChaXtPwAAAD9fBAAAAAAAAAF7AgAAQgAAAM2Zwsoy4cA/WNr6AoWl7T8AAAA/bgQAAAAAAAABfAIAAEIAAAB7QWmkFsfAP87ZnM3ZnO0/AAAAP24EAAAAAAAAAX0CAABCAAAA1JC2V96SwD/O2ZzN2ZztPwAAAD9+BAAAAAAAAAF+AgAAQgAAAIE4XTHCeMA/ztmczdmc7T8AAAA/fgQAAAAAAAABfwIAAEIAAAAt4AMLpl7AP87ZnM3ZnO0/AAAAP44EAAAAAAAAAYACAABCAAAA2oeq5IlEwD/O2ZzN2ZztPwAAAD+dBAAAAAAAAAGBAgAAQgAAAIcvUb5tKsA/Q9k+mC6U7T8AAAA/rQQAAAAAAAABggIAAEIAAAA01/eXURDAP0PZPpgulO0/AAAAP60EAAAAAAAAAYMCAABCAAAAwP0842rsvz9D2T6YLpTtPwAAAD+9BAAAAAAAAAGEAgAAQgAAANDrJP3BT78/uNjgYoOL7T8AAAA/vQQAAAAAAAABhQIAAEIAAACAir9jUee+P7jY4GKDi+0/AAAAP8wEAAAAAAAAAYYCAABCAAAAjninfahKvj+42OBig4vtPwAAAD/MBAAAAAAAAAGHAgAAQgAAAJpmj5f/rb0/LdiCLdiC7T8AAAA/3AQAAAAAAAABiAIAAEIAAABOBSr+jkW9P6PXJPgseu0/AAAAP9wEAAAAAAAAAYkCAABCAAAAAqTEZB7dvD+j1yT4LHrtPwAAAD/rBAAAAAAAAAGKAgAAQgAAAGjh+TE9DLw/GNfGwoFx7T8AAAA/6wQAAAAAAAABiwIAAEIAAADAMEflBNi7PxjXxsKBce0/AAAAP/sEAAAAAAAAAYwCAABCAAAAzB4v/1s7uz+N1miN1mjtPwAAAD/7BAAAAAAAAAGNAgAAQgAAAChufLIjB7s/jdZojdZo7T8AAAA/CwUAAAAAAAABjgIAAEIAAACAvcll69K6P43WaI3WaO0/AAAAPwsFAAAAAAAAAY8CAABCAAAAgL3JZevSuj8C1gpYK2DtPwAAAD8aBQAAAAAAAAGQAgAAQgAAANoMFxmznro/AtYKWCtg7T8AAAA/GgUAAAAAAAABkQIAAEIAAAA0XGTMemq6PwLWClgrYO0/AAAAPyoFAAAAAAAAAZICAABCAAAAjquxf0I2uj8C1gpYK2DtPwAAAD86BQAAAAAAAAGTAgAAQgAAAOb6/jIKAro/AtYKWCtg7T8AAAA/OgUAAAAAAAABlAIAAEIAAABASkzm0c25PwLWClgrYO0/AAAAP0kFAAAAAAAAAZUCAABCAAAA8ujmTGFluT8C1gpYK2DtPwAAAD9JBQAAAAAAAAGWAgAAQgAAAEw4NAApMbk/AtYKWCtg7T8AAAA/WQUAAAAAAAABlwIAAEIAAACmh4Gz8Py4PwLWClgrYO0/AAAAP1kFAAAAAAAAAZgCAABCAAAAtHVpzUdguD8C1gpYK2DtPwAAAD9oBQAAAAAAAAGZAgAAQgAAAGYUBDTX97c/AtYKWCtg7T8AAAA/aAUAAAAAAAABmgIAAEIAAAByAuxNLlu3PwLWClgrYO0/AAAAP3gFAAAAAAAAAZsCAABCAAAAJqGGtL3ytj8C1gpYK2DtPwAAAD94BQAAAAAAAAGcAgAAQgAAANg/IRtNirY/AtYKWCtg7T8AAAA/iAUAAAAAAAABnQIAAEIAAADmLQk1pO21PwLWClgrYO0/AAAAP4gFAAAAAAAAAZ4CAABCAAAAQH1W6Gu5tT+N1miN1mjtPwAAAD+XBQAAAAAAAAGfAgAAQgAAAPIb8U77ULU/jdZojdZo7T8AAAA/lwUAAAAAAAABoAIAAEIAAACkuou1iui0P43WaI3WaO0/AAAAP6cFAAAAAAAAAaECAABCAAAA/gnZaFK0tD+N1miN1mjtPwAAAD+nBQAAAAAAAAGiAgAAQgAAALKoc8/hS7Q/GNfGwoFx7T8AAAA/twUAAAAAAAABowIAAEIAAAAM+MCCqRe0PxjXxsKBce0/AAAAP7cFAAAAAAAAAaQCAABCAAAAZEcONnHjsz8Y18bCgXHtPwAAAD/GBQAAAAAAAAGlAgAAQgAAAGRHDjZx47M/o9ck+Cx67T8AAAA/xgUAAAAAAAABpgIAAEIAAAC+llvpOK+zP6PXJPgseu0/AAAAP9YFAAAAAAAAAacCAABCAAAAGOaonAB7sz+j1yT4LHrtPwAAAD/lBQAAAAAAAAGoAgAAQgAAAHI19k/IRrM/o9ck+Cx67T8AAAA/5QUAAAAAAAABqQIAAEIAAADKhEMDkBKzPy3Ygi3Ygu0/AAAAP+UFAAAAAAAAAaoCAABCAAAAJNSQtlfesj+42OBig4vtPwAAAD/1BQAAAAAAAAGrAgAAQgAAANhyKx3ndbI/Q9k+mC6U7T8AAAA/9QUAAAAAAAABrAIAAEIAAACKEcaDdg2yP0PZPpgulO0/AAAAPwUGAAAAAAAAAa0CAABCAAAAmP+tnc1wsT9Y2voChaXtPwAAAD8UBgAAAAAAAAGuAgAAQgAAAKTtlbck1LA/4tpYODCu7T8AAAA/FAYAAAAAAAABrwIAAEIAAACw233RezewP23btm3btu0/AAAAPyQGAAAAAAAAAbACAABCAAAACivLhEMDsD/42xSjhr/tPwAAAD8kBgAAAAAAAAGxAgAAQgAAAHuTy9alNa8/g9xy2DHI7T8AAAA/NAYAAAAAAAABsgIAAEIAAADh0ACkxGSuP4PcctgxyO0/AAAAPzQGAAAAAAAAAbMCAABCAAAAlW+bClT8rT8O3dAN3dDtPwAAAD9DBgAAAAAAAAG0AgAAQgAAAEUONnHjk60/Dt3QDd3Q7T8AAAA/UwYAAAAAAAABtQIAAEIAAABFDjZx45OtP5ndLkOI2e0/AAAAP3IGAAAAAAAAAbYCAABCAAAARQ42ceOTrT8j3ox4M+LtPwAAAD+CBgAAAAAAAAG3AgAAQgAAAPms0NdyK60/rt7qrd7q7T8AAAA/ggYAAAAAAAABuAIAAEIAAACtS2s+AsOsPzjfSOOJ8+0/AAAAP4IGAAAAAAAAAbkCAABCAAAAE4mgCyHyqz9O4ARO4ATuPwAAAD+CBgAAAAAAAAG6AgAAQgAAAMcnO3Kwias/2OBig4sN7j8AAAA/kgYAAAAAAAABuwIAAEIAAAB5xtXYPyGrP2PhwLg2Fu4/AAAAP6IGAAAAAAAAAbwCAABCAAAALWVwP8+4qj/u4R7u4R7uPwAAAD+iBgAAAAAAAAG9AgAAQgAAAN8DC6ZeUKo/eeJ8I40n7j8AAAA/ogYAAAAAAAABvgIAAEIAAACRoqUM7uepPwTj2lg4MO4/AAAAP7EGAAAAAAAAAb8CAABCAAAAkaKlDO7nqT+O4ziO4zjuPwAAAD/BBgAAAAAAAAHAAgAAQgAAAEVBQHN9f6k/juM4juM47j8AAAA/wQYAAAAAAAABwQIAAEIAAABFQUBzfX+pPxjklsOOQe4/AAAAP9AGAAAAAAAAAcICAABCAAAARUFAc31/qT+j5PT4OUruPwAAAD/gBgAAAAAAAAHDAgAAQgAAAEVBQHN9f6k/LuVSLuVS7j8AAAA/4AYAAAAAAAABxAIAAEIAAAD539rZDBepPy7lUi7lUu4/AAAAP/AGAAAAAAAAAcUCAABCAAAA+d/a2QwXqT+55bBjkFvuPwAAAD//BgAAAAAAAAHGAgAAQgAAAPnf2tkMF6k/ROYOmTtk7j8AAAA/DwcAAAAAAAABxwIAAEIAAAD539rZDBepP1nnygOSde4/AAAAPx8HAAAAAAAAAcgCAABCAAAAq351QJyuqD/k5yg5PX7uPwAAAD8uBwAAAAAAAAHJAgAAQgAAAKt+dUCcrqg/b+iGbuiG7j8AAAA/LgcAAAAAAAABygIAAEIAAACrfnVAnK6oP4PpQtk+mO4/AAAAPz4HAAAAAAAAAcsCAABCAAAAXx0QpytGqD8O6qAO6qDuPwAAAD8+BwAAAAAAAAHMAgAAQgAAAF8dEKcrRqg/mer+Q5Wp7j8AAAA/qwcAAAAAAAABzQIAAEIAAABfHRCnK0aoPyTrXHlAsu4/AAAAP7sHAAAAAAAAAc4CAABCAAAAXx0QpytGqD857BjklsPuPwAAAD/KBwAAAAAAAAHPAgAAQgAAABO8qg273ac/OewY5JbD7j8AAAA/ygcAAAAAAAAB0AIAAEIAAAATvKoNu92nP8TsdhlCzO4/AAAAP9oHAAAAAAAAAdECAABCAAAAE7yqDbvdpz9P7dRO7dTuPwAAAD/aBwAAAAAAAAHSAgAAQgAAABO8qg273ac/2e0yhJjd7j8AAAA/+QcAAAAAAAAB0wIAAEIAAAATvKoNu92nP2TukLlD5u4/AAAAP2cIAAAAAAAAAdQCAABCAAAAE7yqDbvdpz/v7u7u7u7uPwAAAD/cCAAAAAAAAAHVAgAAQgAAABO8qg273ac/ee9MJJr37j8AAAA/+wgAAAAAAAAB1gIAAEIAAAATvKoNu92nPwTwqllFAO8/AAAAP/gLAAAAAAAAAdcCAABCAAAAE7yqDbvdpz+P8AiP8AjvPwAAAD8IDAAAAAAAAAHYAgAAQgAAABO8qg273ac/pfHE+UYa7z8AAAA/FwwAAAAAAAAB2QIAAEIAAAATvKoNu92nP7nygGSdK+8/AAAAPycMAAAAAAAAAdoCAABCAAAAE7yqDbvdpz9E896ZSDTvPwAAAD8nDAAAAAAAAAHbAgAAQgAAABO8qg273ac/z/M8z/M87z8AAAA/JwwAAAAAAAAB3AIAAEIAAAATvKoNu92nP1r0mgSfRe8/AAAAPzYMAAAAAAAAAd0CAABCAAAAE7yqDbvdpz/k9Pg5Sk7vPwAAAD9WDAAAAAAAAAHeAgAAQgAAABO8qg273ac/b/VWb/VW7z8AAAA/ZQwAAAAAAAAB3wIAAEIAAAATvKoNu92nP/v1tKSgX+8/AAAAP3UMAAAAAAAAAeACAABCAAAAE7yqDbvdpz+F9hLaS2jvPwAAAD+zDAAAAAAAAAHhAgAAQgAAABO8qg273ac/D/dwD/dw7z8AAAA/swwAAAAAAAAB4gIAAEIAAAATvKoNu92nP5n3zkSiee8/AAAAP8MMAAAAAAAAAeMCAABCAAAAXx0QpytGqD+v+Iqv+IrvPwAAAD/DDAAAAAAAAAHkAgAAQgAAAF8dEKcrRqg/xflGGk+c7z8AAAA/wwwAAAAAAAAB5QIAAEIAAACrfnVAnK6oP9v6AoWlre8/AAAAP8MMAAAAAAAAAeYCAABCAAAAq351QJyuqD9l+2C6ULbvPwAAAD/SDAAAAAAAAAHnAgAAQgAAAPnf2tkMF6k/ZftgulC27z8AAAA/Xw0AAAAAAAAB6AIAAEIAAABFQUBzfX+pP2X7YLpQtu8/AAAAP28NAAAAAAAAAekCAABCAAAAkaKlDO7nqT/v+77v+77vPwAAAD9+DQAAAAAAAAHqAgAAQgAAAN8DC6ZeUKo/7/u+7/u+7z8AAAA/fg0AAAAAAAAB6wIAAEIAAAAtZXA/z7iqP+/7vu/7vu8/AAAAP44NAAAAAAAAAewCAABCAAAAxyc7crCJqz/v+77v+77vPwAAAD+dDQAAAAAAAAHtAgAAQgAAABOJoAsh8qs/efwcJafH7z8AAAA/nQ0AAAAAAAAB7gIAAEIAAAD5rNDXciutP3n8HCWnx+8/AAAAP60NAAAAAAAAAe8CAABCAAAAlW+bClT8rT95/Bwlp8fvPwAAAD+tDQAAAAAAAAHwAgAAQgAAAOHQAKTEZK4/efwcJafH7z8AAAA/vQ0AAAAAAAAB8QIAAEIAAAAtMmY9Nc2uPwX9elpS0O8/AAAAP70NAAAAAAAAAfICAABCAAAAx/QwcBaerz8F/XpaUtDvPwAAAD/MDQAAAAAAAAHzAgAAQgAAAAory4RDA7A/Bf16WlLQ7z8AAAA/zA0AAAAAAAAB9AIAAEIAAACw233RezewPwX9elpS0O8/AAAAP8wNAAAAAAAAAfUCAABCAAAAVowwHrRrsD8F/XpaUtDvPwAAAD/cDQAAAAAAAAH2AgAAQgAAAPw842rsn7A/Bf16WlLQ7z8AAAA/7A0AAAAAAAAB9wIAAEIAAABKnkgEXQixPwX9elpS0O8/AAAAP+wNAAAAAAAAAfgCAABCAAAA8E77UJU8sT8F/XpaUtDvPwAAAD/7DQAAAAAAAAH5AgAAQgAAAD6wYOoFpbE/Bf16WlLQ7z8AAAA/+w0AAAAAAAAB+gIAAEIAAADkYBM3PtmxP4/92I/92O8/AAAAPwsOAAAAAAAAAfsCAABCAAAAMMJ40K5Bsj+P/diP/djvPwAAAD8LDgAAAAAAAAH8AgAAQgAAANhyKx3ndbI/j/3Yj/3Y7z8AAAA/Gg4AAAAAAAAB/QIAAEIAAAB+I95pH6qyP4/92I/92O8/AAAAPyoOAAAAAAAAAf4CAABCAAAAJNSQtlfesj+P/diP/djvPwAAAD86DgAAAAAAAAH/AgAAQgAAAMqEQwOQErM/j/3Yj/3Y7z8AAAA/SQ4AAAAAAAABAAMAAEIAAAByNfZPyEazP4/92I/92O8/AAAAP1kOAAAAAAAAAQEDAABCAAAAGOaonAB7sz+P/diP/djvPwAAAD94DgAAAAAAAAECAwAAQgAAAL6WW+k4r7M/j/3Yj/3Y7z8AAAA/eA4AAAAAAAABAwMAAEIAAABkRw42ceOzP4/92I/92O8/AAAAP3gOAAAAAAAAAQQDAABCAAAAsqhzz+FLtD+P/diP/djvPwAAAD+IDgAAAAAAAAEFAwAAQgAAAFhZJhwagLQ/j/3Yj/3Y7z8AAAA/iA4AAAAAAAABBgMAAEIAAACkuou1iui0P4/92I/92O8/AAAAP5cOAAAAAAAAAQcDAABCAAAA8hvxTvtQtT+P/diP/djvPwAAAD+nDgAAAAAAAAEIAwAAQgAAAJjMo5szhbU/j/3Yj/3Y7z8AAAA/pw4AAAAAAAABCQMAAEIAAABAfVboa7m1P4/92I/92O8/AAAAP7cOAAAAAAAAAQoDAABCAAAAjN67gdwhtj+P/diP/djvPwAAAD+3DgAAAAAAAAELAwAAQgAAADKPbs4UVrY/j/3Yj/3Y7z8AAAA/tw4AAAAAAAABDAMAAEIAAADYPyEbTYq2P4/92I/92O8/AAAAP8cOAAAAAAAAAQ0DAABCAAAAfvDTZ4W+tj+P/diP/djvPwAAAD/XDgAAAAAAAAEOAwAAQgAAACahhrS98rY/j/3Yj/3Y7z8AAAA/1w4AAAAAAAABDwMAAEIAAADMUTkB9ia3PwX9elpS0O8/AAAAP+YOAAAAAAAAARADAABCAAAAcgLsTS5btz8F/XpaUtDvPwAAAD/mDgAAAAAAAAERAwAAQgAAABqznppmj7c/Bf16WlLQ7z8AAAA/9g4AAAAAAAABEgMAAEIAAABmFAQ01/e3P3n8HCWnx+8/AAAAP/YOAAAAAAAAARMDAABCAAAAtHVpzUdguD95/Bwlp8fvPwAAAD8FDwAAAAAAAAEUAwAAQgAAAADXzma4yLg/efwcJafH7z8AAAA/BQ8AAAAAAAABFQMAAEIAAABMODQAKTG5P3n8HCWnx+8/AAAAPxUPAAAAAAAAARYDAABCAAAAmpmZmZmZuT95/Bwlp8fvPwAAAD8VDwAAAAAAAAEXAwAAQgAAAOb6/jIKAro/efwcJafH7z8AAAA/JQ8AAAAAAAABGAMAAEIAAAA0XGTMemq6P3n8HCWnx+8/AAAAPyUPAAAAAAAAARkDAABCAAAA2gwXGbOeuj95/Bwlp8fvPwAAAD80DwAAAAAAAAEaAwAAQgAAAIC9yWXr0ro/efwcJafH7z8AAAA/NA8AAAAAAAABGwMAAEIAAAAobnyyIwe7P3n8HCWnx+8/AAAAP0QPAAAAAAAAARwDAABCAAAAzB4v/1s7uz95/Bwlp8fvPwAAAD9EDwAAAAAAAAEdAwAAQgAAAMweL/9bO7s/7/u+7/u+7z8AAAA/lxUAAAAAAAABHgMAAEIAAADidMUI40HbP2iABmiABug/AAAAPwAAAAAAAAAAAR8DAABCAAAA4nTFCONB2z/df6gy1f3nPwAAAD9OAAAAAAAAAAEgAwAAQgAAALjImPXUNNs/U39K/Sn15z8AAAA/TgAAAAAAAAABIQMAAEIAAACOHGzixifbP8h+7Md+7Oc/AAAAP14AAAAAAAAAASIDAABCAAAAZXA/z7ga2z/IfuzHfuznPwAAAD9eAAAAAAAAAAEjAwAAQgAAADvEEryqDds/PX6OktPj5z8AAAA/bgAAAAAAAAABJAMAAEIAAAC/v4yCgObaPz1+jpLT4+c/AAAAP24AAAAAAAAAASUDAABCAAAAGA/aNUiy2j89fo6S0+PnPwAAAD99AAAAAAAAAAEmAwAAQgAAAHFeJ+kPfto/PX6OktPj5z8AAAA/fQAAAAAAAAABJwMAAEIAAADLrXSc10naPz1+jpLT4+c/AAAAP40AAAAAAAAAASgDAABCAAAA+1CVPJEI2j89fo6S0+PnPwAAAD+NAAAAAAAAAAEpAwAAQgAAAAJIick8utk/PX6OktPj5z8AAAA/nQAAAAAAAAABKgMAAEIAAABal9Z8BIbZPz1+jpLT4+c/AAAAP50AAAAAAAAAASsDAABCAAAAtOYjMMxR2T89fo6S0+PnPwAAAD+sAAAAAAAAAAEsAwAAQgAAAA42ceOTHdk/PX6OktPj5z8AAAA/rAAAAAAAAAABLQMAAEIAAAC73Re9dwPZPz1+jpLT4+c/AAAAP7wAAAAAAAAAAS4DAABCAAAAPtmRg03c2D/IfuzHfuznPwAAAD+8AAAAAAAAAAEvAwAAQgAAAMHUC0ojtdg/yH7sx37s5z8AAAA/ywAAAAAAAAABMAMAAEIAAABtfLIjB5vYP1N/Sv0p9ec/AAAAP8sAAAAAAAAAATEDAABCAAAA8Xcs6txz2D9Tf0r9KfXnPwAAAD/bAAAAAAAAAAEyAwAAQgAAAHRzprCyTNg/3X+oMtX95z8AAAA/2wAAAAAAAAABMwMAAEIAAAAhG02KljLYP2iABmiABug/AAAAP+sAAAAAAAAAATQDAABCAAAAzsLzY3oY2D9ogAZogAboPwAAAD/rAAAAAAAAAAE1AwAAQgAAAKQWx1BsC9g/aIAGaIAG6D8AAAA/+gAAAAAAAAABNgMAAEIAAABRvm0qUPHXP/KAZJ0rD+g/AAAAP/oAAAAAAAAAATcDAABCAAAA/mUUBDTX1z/ygGSdKw/oPwAAAD8KAQAAAAAAAAE4AwAAQgAAAKoNu90Xvdc/CIIgCIIg6D8AAAA/CgEAAAAAAAABOQMAAEIAAAAuCTWk7ZXXPx6D3HLYMeg/AAAAPxoBAAAAAAAAAToDAABCAAAAiFiCV7Vh1z+pgzqogzroPwAAAD8pAQAAAAAAAAE7AwAAQgAAAOGnzwp9Ldc/M4SY3S5D6D8AAAA/KQEAAAAAAAABPAMAAEIAAADnnsOXKN/WP16GELPbZeg/AAAAPykBAAAAAAAAAT0DAABCAAAAQe4QS/Cq1j/ohm7ohm7oPwAAAD85AQAAAAAAAAE+AwAAQgAAAJs9Xv63dtY//ocqU91/6D8AAAA/SAEAAAAAAAABPwMAAEIAAABH5QTYm1zWP4mIiIiIiOg/AAAAP0gBAAAAAAAAAUADAABCAAAAHTnYxI1P1j8Tiea9M5HoPwAAAD9YAQAAAAAAAAFBAwAAQgAAAPSMq7F/QtY/nYlE896Z6D8AAAA/WAEAAAAAAAABQgMAAEIAAAD0jKuxf0LWPyiKoiiKoug/AAAAP3cBAAAAAAAAAUMDAABCAAAA9IyrsX9C1j+zigBeNavoPwAAAD+HAQAAAAAAAAFEAwAAQgAAAPSMq7F/QtY/Potek+Cz6D8AAAA/lwEAAAAAAAABRQMAAEIAAAD0jKuxf0LWP1SMGv42xeg/AAAAP5cBAAAAAAAAAUYDAABCAAAA9IyrsX9C1j/ejHgz4s3oPwAAAD+mAQAAAAAAAAFHAwAAQgAAAPSMq7F/QtY/8400njjf6D8AAAA/pgEAAAAAAAABSAMAAEIAAAD0jKuxf0LWPwmP8AiP8Og/AAAAP7YBAAAAAAAAAUkDAABCAAAA9IyrsX9C1j8ekKxz5QHpPwAAAD+2AQAAAAAAAAFKAwAAQgAAAPSMq7F/QtY/NJFo3jsT6T8AAAA/xQEAAAAAAAABSwMAAEIAAAAdOdjEjU/WP0qSJEmSJOk/AAAAP8UBAAAAAAAAAUwDAABCAAAAR+UE2Jtc1j9ek+Cz6DXpPwAAAD/VAQAAAAAAAAFNAwAAQgAAAJs9Xv63dtY/dJScHj9H6T8AAAA/5QEAAAAAAAABTgMAAEIAAADtlbck1JDWP4mVWImVWOk/AAAAP+UBAAAAAAAAAU8DAABCAAAAQe4QS/Cq1j8ql3Ipl3LpPwAAAD/lAQAAAAAAAAFQAwAAQgAAAJRGanEMxdY/PpgulO2D6T8AAAA/9AEAAAAAAAABUQMAAEIAAAA79xy+RPnWP9+ZSDTvnek/AAAAPwQCAAAAAAAAAVIDAABCAAAAt/ui924g1z/1mgSfRa/pPwAAAD8EAgAAAAAAAAFTAwAAQgAAAApU/B2LOtc/CpzACZzA6T8AAAA/BAIAAAAAAAABVAMAAEIAAACIWIJXtWHXPx+dfHTy0ek/AAAAPxQCAAAAAAAAAVUDAABCAAAA2rDbfdF71z80njjfSOPpPwAAAD8UAgAAAAAAAAFWAwAAQgAAAC4JNaTtldc/v56WFPTr6T8AAAA/IwIAAAAAAAABVwMAAEIAAACBYY7KCbDXP0qf9Emf9Ok/AAAAPzMCAAAAAAAAAVgDAABCAAAA/mUUBDTX1z/Vn1J/Sv3pPwAAAD8zAgAAAAAAAAFZAwAAQgAAAFG+bSpQ8dc/YKCwtPUF6j8AAAA/QgIAAAAAAAABWgMAAEIAAACkFsdQbAvYP2CgsLT1Beo/AAAAP0ICAAAAAAAAAVsDAABCAAAAzsLzY3oY2D/qoA7qoA7qPwAAAD9SAgAAAAAAAAFcAwAAQgAAACEbTYqWMtg/6qAO6qAO6j8AAAA/UgIAAAAAAAABXQMAAEIAAABLx3mdpD/YP3ShbB9MF+o/AAAAP2ICAAAAAAAAAV4DAABCAAAAdHOmsLJM2D90oWwfTBfqPwAAAD9iAgAAAAAAAAFfAwAAQgAAAMfL/9bOZtg//6HKVPcf6j8AAAA/cQIAAAAAAAABYAMAAEIAAAAbJFn96oDYP/+hylT3H+o/AAAAP3ECAAAAAAAAAWEDAABCAAAAbXyyIweb2D//ocpU9x/qPwAAAD+BAgAAAAAAAAFiAwAAQgAAAOuAOF0xwtg//6HKVPcf6j8AAAA/gQIAAAAAAAABYwMAAEIAAABnhb6WW+nYP/+hylT3H+o/AAAAP5ECAAAAAAAAAWQDAABCAAAADjZx45Md2T//ocpU9x/qPwAAAD+RAgAAAAAAAAFlAwAAQgAAAIs69xy+RNk//6HKVPcf6j8AAAA/oAIAAAAAAAABZgMAAEIAAAAIP31W6GvZP/+hylT3H+o/AAAAP6ACAAAAAAAAAWcDAABCAAAAhEMDkBKT2T//ocpU9x/qPwAAAD+wAgAAAAAAAAFoAwAAQgAAANibXLYurdk/dKFsH0wX6j8AAAA/sAIAAAAAAAABaQMAAEIAAABUoOLvWNTZP3ShbB9MF+o/AAAAP7kCAAAAAAAAAWoDAABCAAAA0qRoKYP72T90oWwfTBfqPwAAAD+5AgAAAAAAAAFrAwAAQgAAACX9wU+fFdo/dKFsH0wX6j8AAAA/yQIAAAAAAAABbAMAAEIAAAB4VRt2uy/aP3ShbB9MF+o/AAAAP8kCAAAAAAAAAW0DAABCAAAAy610nNdJ2j90oWwfTBfqPwAAAD/ZAgAAAAAAAAFuAwAAQgAAAPVZoa/lVto/dKFsH0wX6j8AAAA/2QIAAAAAAAABbwMAAEIAAAAfBs7C82PaP3ShbB9MF+o/AAAAP+gCAAAAAAAAAXADAABCAAAAcV4n6Q9+2j90oWwfTBfqPwAAAD/oAgAAAAAAAAFxAwAAQgAAAO9irSI6pdo/dKFsH0wX6j8AAAA/+AIAAAAAAAABcgMAAEIAAABrZzNcZMzaP3ShbB9MF+o/AAAAP/gCAAAAAAAAAXMDAABCAAAA6Gu5lY7z2j90oWwfTBfqPwAAAD8IAwAAAAAAAAF0AwAAQgAAAGVwP8+4Gts/6qAO6qAO6j8AAAA/FwMAAAAAAAABdQMAAEIAAAC4yJj11DTbP2CgsLT1Beo/AAAAPxcDAAAAAAAAAXYDAABCAAAANc0eL/9b2z9Kn/RJn/TpPwAAAD8XAwAAAAAAAAF3AwAAQgAAAIgleFUbdts/v56WFPTr6T8AAAA/JwMAAAAAAAABeAMAAEIAAACy0aRoKYPbP7+elhT06+k/AAAAPycDAAAAAAAAAXkDAABCAAAA3H3RezeQ2z80njjfSOPpPwAAAD82AwAAAAAAAAF6AwAAQgAAAAYq/o5Fnds/H518dPLR6T8AAAA/RgMAAAAAAAABewMAAEIAAAAu1iqiU6rbP5ScHj9Hyek/AAAAP0YDAAAAAAAAAXwDAABCAAAALtYqolOq2z8KnMAJnMDpPwAAAD9WAwAAAAAAAAF9AwAAQgAAAFiCV7Vht9s/f5ti1PC36T8AAAA/VgMAAAAAAAABfgMAAEIAAABYgle1YbfbP2qapmmapuk/AAAAP2UDAAAAAAAAAX8DAABCAAAAgi6EyG/E2z/fmUg0753pPwAAAD9lAwAAAAAAAAGAAwAAQgAAAIIuhMhvxNs/yZiMyZiM6T8AAAA/dQMAAAAAAAABgQMAAEIAAACCLoTIb8TbPz6YLpTtg+k/AAAAP3UDAAAAAAAAAYIDAABCAAAAgi6EyG/E2z8ql3Ipl3LpPwAAAD+FAwAAAAAAAAGDAwAAQgAAAKzasNt90ds/iZVYiZVY6T8AAAA/hQMAAAAAAAABhAMAAEIAAACs2rDbfdHbP/+U+lPqT+k/AAAAP5QDAAAAAAAAAYUDAABCAAAArNqw233R2z9ek+Cz6DXpPwAAAD+UAwAAAAAAAAGGAwAAQgAAANWG3e6L3ts/05KCfj0t6T8AAAA/pAMAAAAAAAABhwMAAEIAAADVht3ui97bP7+RxhPnG+k/AAAAP6QDAAAAAAAAAYgDAABCAAAA/zIKAprr2z80kWjeOxPpPwAAAD+zAwAAAAAAAAGJAwAAQgAAAP8yCgKa69s/HpCsc+UB6T8AAAA/swMAAAAAAAABigMAAEIAAAD/MgoCmuvbP5OPTj46+eg/AAAAP8MDAAAAAAAAAYsDAABCAAAA/zIKAprr2z8Jj/AIj/DoPwAAAD/DAwAAAAAAAAGMAwAAQgAAAP8yCgKa69s/8400njjf6D8AAAA/0wMAAAAAAAABjQMAAEIAAAD/MgoCmuvbP2mN1miN1ug/AAAAP+IDAAAAAAAAAY4DAABCAAAA/zIKAprr2z/ejHgz4s3oPwAAAD/iAwAAAAAAAAGPAwAAQgAAAP8yCgKa69s/VIwa/jbF6D8AAAA/8gMAAAAAAAABkAMAAEIAAAD/MgoCmuvbP8mLvMiLvOg/AAAAPwIEAAAAAAAAAZEDAABCAAAA/zIKAprr2z8+i16T4LPoPwAAAD8RBAAAAAAAAAGSAwAAQgAAAP8yCgKa69s/s4oAXjWr6D8AAAA/EQQAAAAAAAABkwMAAEIAAAD/MgoCmuvbPyiKoiiKoug/AAAAPyEEAAAAAAAAAZQDAABCAAAA/zIKAprr2z8Tiea9M5HoPwAAAD8hBAAAAAAAAAGVAwAAQgAAANWG3e6L3ts//ocqU91/6D8AAAA/MAQAAAAAAAABlgMAAEIAAACs2rDbfdHbP3OHzB0yd+g/AAAAPzAEAAAAAAAAAZcDAABCAAAArNqw233R2z9ehhCz22XoPwAAAD9ABAAAAAAAAAGYAwAAQgAAAKzasNt90ds/04WyfTBd6D8AAAA/UAQAAAAAAAABmQMAAEIAAACs2rDbfdHbP0iFVEiFVOg/AAAAP1AEAAAAAAAAAZoDAABCAAAArNqw233R2z+9hPYS2kvoPwAAAD9fBAAAAAAAAAGbAwAAQgAAAIIuhMhvxNs/vYT2EtpL6D8AAAA/bwQAAAAAAAABnAMAAEIAAACCLoTIb8TbPzOEmN0uQ+g/AAAAP28EAAAAAAAAAZ0DAABCAAAAgi6EyG/E2z+pgzqogzroPwAAAD+tBAAAAAAAAAGeAwAAQgAAAFiCV7Vht9s/qYM6qIM66D8AAAA/zQQAAAAAAAABnwMAAEIAAAAGKv6ORZ3bPx6D3HLYMeg/AAAAP80EAAAAAAAAAaADAABCAAAAstGkaCmD2z+Tgn49LSnoPwAAAD/cBAAAAAAAAAGhAwAAQgAAADXNHi//W9s/CIIgCIIg6D8AAAA/3AQAAAAAAAABogMAAEIAAAC4yJj11DTbP32BwtLWF+g/AAAAP+wEAAAAAAAAAaMDAABCAAAAO8QSvKoN2z/ygGSdKw/oPwAAAD/sBAAAAAAAAAGkAwAAQgAAABIY5qicANs/aIAGaIAG6D8AAAA//AQAAAAAAAABpQMAAEIAAACVE2BvctnaP2iABmiABug/AAAAP/wEAAAAAAAAAaYDAABCAAAAa2czXGTM2j9ogAZogAboPwAAAD8LBQAAAAAAAAGnAwAAQgAAAEG7BklWv9o/aIAGaIAG6D8AAAA/CwUAAAAAAAABqAMAAEIAAAAYD9o1SLLaP2iABmiABug/AAAAPyoFAAAAAAAAAakDAABCAAAAkF2DJKtfbT93yNwhc4fsPwAAAD8AAAAAAAAAAAGqAwAAQgAAAJBdgySrX20/Ask6Vx6Q7D8AAAA/WgAAAAAAAAABqwMAAEIAAAA4uWxdWvNxP4zJmIzJmOw/AAAAP2kAAAAAAAAAAawDAABCAAAAAM7C82N6eD+iylT3H6rsPwAAAD9pAAAAAAAAAAGtAwAAQgAAANjiGIptAX8/uMsQYna77D8AAAA/eQAAAAAAAAABrgMAAEIAAADQezeQO8SCP0HMbpchxOw/AAAAP4kAAAAAAAAAAa8DAABCAAAAAAHN9f1lhD/MzMzMzMzsPwAAAD+YAAAAAAAAAAGwAwAAQgAAADiGYlvAB4Y/4s2INyPe7D8AAAA/mAAAAAAAAAABsQMAAEIAAABsC/jAgqmHP+LNiDcj3uw/AAAAP5gAAAAAAAAAAbIDAABCAAAA0BUjjAftij/4zkSiee/sPwAAAD+oAAAAAAAAAAGzAwAAQgAAAAibuPHJjow/gs+i1yT47D8AAAA/uAAAAAAAAAABtAMAAEIAAABspeO8TtKPP5jQXkJ7Ce0/AAAAP7gAAAAAAAAAAbUDAABCAAAAUJU8kQi6kD8i0bx3JhLtPwAAAD/HAAAAAAAAAAG2AwAAQgAAAOhXB8TpipE/rdEardEa7T8AAAA/xwAAAAAAAAABtwMAAEIAAAAe3ZwprCyTPzfSeOJ8I+0/AAAAP9cAAAAAAAAAAbgDAABCAAAAtp9nXI39kz/C0tYXKCztPwAAAD/XAAAAAAAAAAG5AwAAQgAAAFBiMo9uzpQ/2NOSgn497T8AAAA/5gAAAAAAAAABugMAAEIAAADsJP3BT5+VP2PU8LcpRu0/AAAAP+YAAAAAAAAAAbsDAABCAAAAHqqSJxJBlz941awigFftPwAAAD/2AAAAAAAAAAG8AwAAQgAAALhsXVrzEZg/jdZojdZo7T8AAAA/9gAAAAAAAAABvQMAAEIAAADs8fK/tbOZPxjXxsKBce0/AAAAPwYBAAAAAAAAAb4DAABCAAAAHneIJXhVmz8t2IIt2ILtPwAAAD8GAQAAAAAAAAG/AwAAQgAAAFT8HYs695w/uNjgYoOL7T8AAAA/FQEAAAAAAAABwAMAAEIAAADsvui9G8idP87ZnM3ZnO0/AAAAPyUBAAAAAAAAAcEDAABCAAAAhoGz8PyYnj/O2ZzN2ZztPwAAAD8lAQAAAAAAAAHCAwAAQgAAACJEfiPeaZ8/WNr6AoWl7T8AAAA/JQEAAAAAAAABwwMAAEIAAABdgySrXx2gP1ja+gKFpe0/AAAAP2MBAAAAAAAAAcQDAABCAAAAq+SJRNCFoD/i2lg4MK7tPwAAAD9zAQAAAAAAAAHFAwAAQgAAAPdF791A7qA/4tpYODCu7T8AAAA/kgEAAAAAAAABxgMAAEIAAACEGtL2yluSPyPejHgz4u0/AAAAPwAAAAAAAAAAAccDAABCAAAAhBrS9spbkj+u3uqt3urtPwAAAD9OAAAAAAAAAAHIAwAAQgAAAB7dnCmsLJM/rt7qrd7q7T8AAAA/XgAAAAAAAAAByQMAAEIAAAC2n2dcjf2TP67e6q3e6u0/AAAAP14AAAAAAAAAAcoDAABCAAAAUGIyj27OlD8430jjifPtPwAAAD9tAAAAAAAAAAHLAwAAQgAAAOwk/cFPn5U/ON9I44nz7T8AAAA/fQAAAAAAAAABzAMAAEIAAACE58f0MHCWPzjfSOOJ8+0/AAAAP30AAAAAAAAAAc0DAABCAAAAhOfH9DBwlj/D36YYNfztPwAAAD+NAAAAAAAAAAHOAwAAQgAAAB6qkicSQZc/w9+mGDX87T8AAAA/jQAAAAAAAAABzwMAAEIAAAC4bF1a8xGYP07gBE7gBO4/AAAAP6wAAAAAAAAAAdADAABCAAAAUi8ojdTimD9O4ARO4ATuPwAAAD+sAAAAAAAAAAHRAwAAQgAAAOzx8r+1s5k/TuAETuAE7j8AAAA/6gAAAAAAAAAB0gMAAEIAAADs8fK/tbOZP9jgYoOLDe4/AAAAP/oAAAAAAAAAAdMDAABCAAAAhrS98paEmj/Y4GKDiw3uPwAAAD8KAQAAAAAAAAHUAwAAQgAAAIa0vfKWhJo/Y+HAuDYW7j8AAAA/CgEAAAAAAAAB1QMAAEIAAAAed4gleFWbP2PhwLg2Fu4/AAAAPxkBAAAAAAAAAdYDAABCAAAAHneIJXhVmz/u4R7u4R7uPwAAAD8pAQAAAAAAAAHXAwAAQgAAALo5U1hZJpw/7uEe7uEe7j8AAAA/OAEAAAAAAAAB2AMAAEIAAABU/B2LOvecP+7hHu7hHu4/AAAAP0gBAAAAAAAAAdkDAABCAAAAVPwdizr3nD954nwjjSfuPwAAAD+HAQAAAAAAAAHaAwAAQgAAAOy+6L0byJ0/eeJ8I40n7j8AAAA/lgEAAAAAAAAB2wMAAEIAAACGgbPw/JieP3nifCONJ+4/AAAAP84BAAAAAAAAAdwDAABCAAAAhoGz8PyYnj/u4R7u4R7uPwAAAD+aAgAAAAAAAAHdAwAAQgAAACJEfiPeaZ8/Y+HAuDYW7j8AAAA/mgIAAAAAAAAB3gMAAEIAAAAiRH4j3mmfP8Pfphg1/O0/AAAAP6kCAAAAAAAAAd8DAABCAAAAIkR+I95pnz+Z3S5DiNntPwAAAD+pAgAAAAAAAAHgAwAAQgAAAF2DJKtfHaA/+NsUo4a/7T8AAAA/uQIAAAAAAAAB4QMAAEIAAABdgySrXx2gP+LaWDgwru0/AAAAP8gCAAAAAAAAAeIDAABCAAAAXYMkq18doD/O2ZzN2ZztPwAAAD/IAgAAAAAAAAHjAwAAQgAAAF2DJKtfHaA/uNjgYoOL7T8AAAA/2AIAAAAAAAAB5AMAAEIAAACr5IlE0IWgP6PXJPgseu0/AAAAP9gCAAAAAAAAAeUDAABCAAAAq+SJRNCFoD8Y18bCgXHtPwAAAD/oAgAAAAAAAAHmAwAAQgAAAKvkiUTQhaA/eNWsIoBX7T8AAAA/6AIAAAAAAAAB5wMAAEIAAACr5IlE0IWgP+7UTu3UTu0/AAAAP+gCAAAAAAAAAegDAABCAAAA90Xv3UDuoD/Y05KCfj3tPwAAAD/3AgAAAAAAAAHpAwAAQgAAAPdF791A7qA/TdM0TdM07T8AAAA/BwMAAAAAAAAB6gMAAEIAAAD3Re/dQO6gP8LS1hcoLO0/AAAAPxcDAAAAAAAAAesDAABCAAAAQ6dUd7FWoT830njifCPtPwAAAD8mAwAAAAAAAAHsAwAAQgAAAEOnVHexVqE/rdEardEa7T8AAAA/NgMAAAAAAAAB7QMAAEIAAABDp1R3sVahPyLRvHcmEu0/AAAAPzYDAAAAAAAAAe4DAABCAAAAkQi6ECK/oT+Y0F5CewntPwAAAD9FAwAAAAAAAAHvAwAAQgAAAN1pH6qSJ6I/gs+i1yT47D8AAAA/RQMAAAAAAAAB8AMAAEIAAADdaR+qkieiP23O5mzO5uw/AAAAP1UDAAAAAAAAAfEDAABCAAAA3WkfqpInoj9XzSoCeNXsPwAAAD9VAwAAAAAAAAHyAwAAQgAAACvLhEMDkKI/zMzMzMzM7D8AAAA/ZQMAAAAAAAAB8wMAAEIAAAAry4RDA5CiP0HMbpchxOw/AAAAP2UDAAAAAAAAAfQDAABCAAAAdyzq3HP4oj+4yxBidrvsPwAAAD90AwAAAAAAAAH1AwAAQgAAAHcs6txz+KI/LcuyLMuy7D8AAAA/dAMAAAAAAAAL</ink>
</athena>
</file>

<file path=customXml/itemProps1.xml><?xml version="1.0" encoding="utf-8"?>
<ds:datastoreItem xmlns:ds="http://schemas.openxmlformats.org/officeDocument/2006/customXml" ds:itemID="{9697B224-4F0D-4B70-A7BC-37D130D62D04}">
  <ds:schemaRefs>
    <ds:schemaRef ds:uri="http://schemas.microsoft.com/edu/athena"/>
  </ds:schemaRefs>
</ds:datastoreItem>
</file>

<file path=customXml/itemProps10.xml><?xml version="1.0" encoding="utf-8"?>
<ds:datastoreItem xmlns:ds="http://schemas.openxmlformats.org/officeDocument/2006/customXml" ds:itemID="{CD59CF6D-94DC-41B3-8CF3-A64D894EAD57}">
  <ds:schemaRefs>
    <ds:schemaRef ds:uri="http://schemas.microsoft.com/edu/athena"/>
  </ds:schemaRefs>
</ds:datastoreItem>
</file>

<file path=customXml/itemProps11.xml><?xml version="1.0" encoding="utf-8"?>
<ds:datastoreItem xmlns:ds="http://schemas.openxmlformats.org/officeDocument/2006/customXml" ds:itemID="{5E940706-4CC7-45DC-B365-8134C2D8DF3D}">
  <ds:schemaRefs>
    <ds:schemaRef ds:uri="http://schemas.microsoft.com/edu/athena"/>
  </ds:schemaRefs>
</ds:datastoreItem>
</file>

<file path=customXml/itemProps12.xml><?xml version="1.0" encoding="utf-8"?>
<ds:datastoreItem xmlns:ds="http://schemas.openxmlformats.org/officeDocument/2006/customXml" ds:itemID="{A059002D-EFB8-425A-A408-3FC75C322501}">
  <ds:schemaRefs>
    <ds:schemaRef ds:uri="http://schemas.microsoft.com/edu/athena"/>
  </ds:schemaRefs>
</ds:datastoreItem>
</file>

<file path=customXml/itemProps13.xml><?xml version="1.0" encoding="utf-8"?>
<ds:datastoreItem xmlns:ds="http://schemas.openxmlformats.org/officeDocument/2006/customXml" ds:itemID="{5A40E9F5-3E25-43C4-9BAC-1F0C1D765B2F}">
  <ds:schemaRefs>
    <ds:schemaRef ds:uri="http://schemas.microsoft.com/edu/athena"/>
  </ds:schemaRefs>
</ds:datastoreItem>
</file>

<file path=customXml/itemProps14.xml><?xml version="1.0" encoding="utf-8"?>
<ds:datastoreItem xmlns:ds="http://schemas.openxmlformats.org/officeDocument/2006/customXml" ds:itemID="{2418A828-0EB6-4EE7-AFCF-93BB5449729B}">
  <ds:schemaRefs>
    <ds:schemaRef ds:uri="http://schemas.microsoft.com/edu/athena"/>
  </ds:schemaRefs>
</ds:datastoreItem>
</file>

<file path=customXml/itemProps15.xml><?xml version="1.0" encoding="utf-8"?>
<ds:datastoreItem xmlns:ds="http://schemas.openxmlformats.org/officeDocument/2006/customXml" ds:itemID="{F349B5DA-E60B-4F26-B10E-7A0DC251DC40}">
  <ds:schemaRefs>
    <ds:schemaRef ds:uri="http://schemas.microsoft.com/edu/athena"/>
  </ds:schemaRefs>
</ds:datastoreItem>
</file>

<file path=customXml/itemProps16.xml><?xml version="1.0" encoding="utf-8"?>
<ds:datastoreItem xmlns:ds="http://schemas.openxmlformats.org/officeDocument/2006/customXml" ds:itemID="{65DF7D11-59A6-428E-83C3-1A20F69A1126}">
  <ds:schemaRefs>
    <ds:schemaRef ds:uri="http://schemas.microsoft.com/edu/athena"/>
  </ds:schemaRefs>
</ds:datastoreItem>
</file>

<file path=customXml/itemProps17.xml><?xml version="1.0" encoding="utf-8"?>
<ds:datastoreItem xmlns:ds="http://schemas.openxmlformats.org/officeDocument/2006/customXml" ds:itemID="{92E48872-014E-4A33-B517-E258043E9828}">
  <ds:schemaRefs>
    <ds:schemaRef ds:uri="http://schemas.microsoft.com/edu/athena"/>
  </ds:schemaRefs>
</ds:datastoreItem>
</file>

<file path=customXml/itemProps18.xml><?xml version="1.0" encoding="utf-8"?>
<ds:datastoreItem xmlns:ds="http://schemas.openxmlformats.org/officeDocument/2006/customXml" ds:itemID="{E402390D-9D51-4736-891A-B40C81C7906A}">
  <ds:schemaRefs>
    <ds:schemaRef ds:uri="http://schemas.microsoft.com/edu/athena"/>
  </ds:schemaRefs>
</ds:datastoreItem>
</file>

<file path=customXml/itemProps19.xml><?xml version="1.0" encoding="utf-8"?>
<ds:datastoreItem xmlns:ds="http://schemas.openxmlformats.org/officeDocument/2006/customXml" ds:itemID="{E43F3D57-996A-436D-9431-59AFA4804EF1}">
  <ds:schemaRefs>
    <ds:schemaRef ds:uri="http://schemas.microsoft.com/edu/athena"/>
  </ds:schemaRefs>
</ds:datastoreItem>
</file>

<file path=customXml/itemProps2.xml><?xml version="1.0" encoding="utf-8"?>
<ds:datastoreItem xmlns:ds="http://schemas.openxmlformats.org/officeDocument/2006/customXml" ds:itemID="{3B189E29-A110-4C53-9E95-8DCA4C54BFCA}">
  <ds:schemaRefs>
    <ds:schemaRef ds:uri="http://schemas.microsoft.com/edu/athena"/>
  </ds:schemaRefs>
</ds:datastoreItem>
</file>

<file path=customXml/itemProps20.xml><?xml version="1.0" encoding="utf-8"?>
<ds:datastoreItem xmlns:ds="http://schemas.openxmlformats.org/officeDocument/2006/customXml" ds:itemID="{E4ACA002-8F66-402F-A671-262253A50B67}">
  <ds:schemaRefs>
    <ds:schemaRef ds:uri="http://schemas.microsoft.com/edu/athena"/>
  </ds:schemaRefs>
</ds:datastoreItem>
</file>

<file path=customXml/itemProps21.xml><?xml version="1.0" encoding="utf-8"?>
<ds:datastoreItem xmlns:ds="http://schemas.openxmlformats.org/officeDocument/2006/customXml" ds:itemID="{35D55FF7-6C2C-4C04-8E6E-F9B9CB086C9F}">
  <ds:schemaRefs>
    <ds:schemaRef ds:uri="http://schemas.microsoft.com/edu/athena"/>
  </ds:schemaRefs>
</ds:datastoreItem>
</file>

<file path=customXml/itemProps22.xml><?xml version="1.0" encoding="utf-8"?>
<ds:datastoreItem xmlns:ds="http://schemas.openxmlformats.org/officeDocument/2006/customXml" ds:itemID="{5833CF07-B83A-45A1-B76E-5D0B803F39AF}">
  <ds:schemaRefs>
    <ds:schemaRef ds:uri="http://schemas.microsoft.com/edu/athena"/>
  </ds:schemaRefs>
</ds:datastoreItem>
</file>

<file path=customXml/itemProps23.xml><?xml version="1.0" encoding="utf-8"?>
<ds:datastoreItem xmlns:ds="http://schemas.openxmlformats.org/officeDocument/2006/customXml" ds:itemID="{1358F7A3-B5CF-49C5-BDA6-2531D6C18E16}">
  <ds:schemaRefs>
    <ds:schemaRef ds:uri="http://schemas.microsoft.com/edu/athena"/>
  </ds:schemaRefs>
</ds:datastoreItem>
</file>

<file path=customXml/itemProps24.xml><?xml version="1.0" encoding="utf-8"?>
<ds:datastoreItem xmlns:ds="http://schemas.openxmlformats.org/officeDocument/2006/customXml" ds:itemID="{E6E7A8C0-5B27-4A76-A8E2-7945B929D8B0}">
  <ds:schemaRefs>
    <ds:schemaRef ds:uri="http://schemas.microsoft.com/edu/athena"/>
  </ds:schemaRefs>
</ds:datastoreItem>
</file>

<file path=customXml/itemProps25.xml><?xml version="1.0" encoding="utf-8"?>
<ds:datastoreItem xmlns:ds="http://schemas.openxmlformats.org/officeDocument/2006/customXml" ds:itemID="{79651E3A-2004-4E67-BB54-0FDB421B8F5F}">
  <ds:schemaRefs>
    <ds:schemaRef ds:uri="http://schemas.microsoft.com/edu/athena"/>
  </ds:schemaRefs>
</ds:datastoreItem>
</file>

<file path=customXml/itemProps26.xml><?xml version="1.0" encoding="utf-8"?>
<ds:datastoreItem xmlns:ds="http://schemas.openxmlformats.org/officeDocument/2006/customXml" ds:itemID="{2848FBDB-3CAB-4150-9043-A26EBDFECC07}">
  <ds:schemaRefs>
    <ds:schemaRef ds:uri="http://schemas.microsoft.com/edu/athena"/>
  </ds:schemaRefs>
</ds:datastoreItem>
</file>

<file path=customXml/itemProps27.xml><?xml version="1.0" encoding="utf-8"?>
<ds:datastoreItem xmlns:ds="http://schemas.openxmlformats.org/officeDocument/2006/customXml" ds:itemID="{F2236D32-62AB-4CB1-82BC-4099AAC91972}">
  <ds:schemaRefs>
    <ds:schemaRef ds:uri="http://schemas.microsoft.com/edu/athena"/>
  </ds:schemaRefs>
</ds:datastoreItem>
</file>

<file path=customXml/itemProps28.xml><?xml version="1.0" encoding="utf-8"?>
<ds:datastoreItem xmlns:ds="http://schemas.openxmlformats.org/officeDocument/2006/customXml" ds:itemID="{6F14AB39-ECC9-4DCD-BDF5-A5B53C577D38}">
  <ds:schemaRefs>
    <ds:schemaRef ds:uri="http://schemas.microsoft.com/edu/athena"/>
  </ds:schemaRefs>
</ds:datastoreItem>
</file>

<file path=customXml/itemProps29.xml><?xml version="1.0" encoding="utf-8"?>
<ds:datastoreItem xmlns:ds="http://schemas.openxmlformats.org/officeDocument/2006/customXml" ds:itemID="{52E21FF5-4017-4A3D-BE09-6CB4FBB7309B}">
  <ds:schemaRefs>
    <ds:schemaRef ds:uri="http://schemas.microsoft.com/edu/athena"/>
  </ds:schemaRefs>
</ds:datastoreItem>
</file>

<file path=customXml/itemProps3.xml><?xml version="1.0" encoding="utf-8"?>
<ds:datastoreItem xmlns:ds="http://schemas.openxmlformats.org/officeDocument/2006/customXml" ds:itemID="{11B8DE4E-441F-457D-A0AE-1DEC7F95A624}">
  <ds:schemaRefs>
    <ds:schemaRef ds:uri="http://schemas.microsoft.com/edu/athena"/>
  </ds:schemaRefs>
</ds:datastoreItem>
</file>

<file path=customXml/itemProps30.xml><?xml version="1.0" encoding="utf-8"?>
<ds:datastoreItem xmlns:ds="http://schemas.openxmlformats.org/officeDocument/2006/customXml" ds:itemID="{546EA5B6-CCAC-40CF-AB8F-5E5BA692ADAB}">
  <ds:schemaRefs>
    <ds:schemaRef ds:uri="http://schemas.microsoft.com/edu/athena"/>
  </ds:schemaRefs>
</ds:datastoreItem>
</file>

<file path=customXml/itemProps31.xml><?xml version="1.0" encoding="utf-8"?>
<ds:datastoreItem xmlns:ds="http://schemas.openxmlformats.org/officeDocument/2006/customXml" ds:itemID="{8D00E8D5-824C-4382-AD33-DB5FA2AF0207}">
  <ds:schemaRefs>
    <ds:schemaRef ds:uri="http://schemas.microsoft.com/edu/athena"/>
  </ds:schemaRefs>
</ds:datastoreItem>
</file>

<file path=customXml/itemProps32.xml><?xml version="1.0" encoding="utf-8"?>
<ds:datastoreItem xmlns:ds="http://schemas.openxmlformats.org/officeDocument/2006/customXml" ds:itemID="{461C8BD1-C895-4929-BC99-8DEEFFA19A32}">
  <ds:schemaRefs>
    <ds:schemaRef ds:uri="http://schemas.microsoft.com/edu/athena"/>
  </ds:schemaRefs>
</ds:datastoreItem>
</file>

<file path=customXml/itemProps33.xml><?xml version="1.0" encoding="utf-8"?>
<ds:datastoreItem xmlns:ds="http://schemas.openxmlformats.org/officeDocument/2006/customXml" ds:itemID="{BEDD15B1-2FB3-4CBC-85F0-C8F5462EFFC7}">
  <ds:schemaRefs>
    <ds:schemaRef ds:uri="http://schemas.microsoft.com/edu/athena"/>
  </ds:schemaRefs>
</ds:datastoreItem>
</file>

<file path=customXml/itemProps4.xml><?xml version="1.0" encoding="utf-8"?>
<ds:datastoreItem xmlns:ds="http://schemas.openxmlformats.org/officeDocument/2006/customXml" ds:itemID="{E7506028-7DBA-4DF1-B287-2987E37CED1A}">
  <ds:schemaRefs>
    <ds:schemaRef ds:uri="http://schemas.microsoft.com/edu/athena"/>
  </ds:schemaRefs>
</ds:datastoreItem>
</file>

<file path=customXml/itemProps5.xml><?xml version="1.0" encoding="utf-8"?>
<ds:datastoreItem xmlns:ds="http://schemas.openxmlformats.org/officeDocument/2006/customXml" ds:itemID="{AAAEEC70-A7EF-40E3-8903-DB7AFA7421E7}">
  <ds:schemaRefs>
    <ds:schemaRef ds:uri="http://schemas.microsoft.com/edu/athena"/>
  </ds:schemaRefs>
</ds:datastoreItem>
</file>

<file path=customXml/itemProps6.xml><?xml version="1.0" encoding="utf-8"?>
<ds:datastoreItem xmlns:ds="http://schemas.openxmlformats.org/officeDocument/2006/customXml" ds:itemID="{C7BDBC22-E54F-42C3-A3EF-E233B8A07D47}">
  <ds:schemaRefs>
    <ds:schemaRef ds:uri="http://schemas.microsoft.com/edu/athena"/>
  </ds:schemaRefs>
</ds:datastoreItem>
</file>

<file path=customXml/itemProps7.xml><?xml version="1.0" encoding="utf-8"?>
<ds:datastoreItem xmlns:ds="http://schemas.openxmlformats.org/officeDocument/2006/customXml" ds:itemID="{09CF0F5E-9CDA-4290-965B-4831A6C5A98E}">
  <ds:schemaRefs>
    <ds:schemaRef ds:uri="http://schemas.microsoft.com/edu/athena"/>
  </ds:schemaRefs>
</ds:datastoreItem>
</file>

<file path=customXml/itemProps8.xml><?xml version="1.0" encoding="utf-8"?>
<ds:datastoreItem xmlns:ds="http://schemas.openxmlformats.org/officeDocument/2006/customXml" ds:itemID="{8DEA2A79-3099-4121-A407-EE081F97B652}">
  <ds:schemaRefs>
    <ds:schemaRef ds:uri="http://schemas.microsoft.com/edu/athena"/>
  </ds:schemaRefs>
</ds:datastoreItem>
</file>

<file path=customXml/itemProps9.xml><?xml version="1.0" encoding="utf-8"?>
<ds:datastoreItem xmlns:ds="http://schemas.openxmlformats.org/officeDocument/2006/customXml" ds:itemID="{0E7D73E0-434D-49DE-926E-AFEA12CA8760}">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33802</TotalTime>
  <Words>1342</Words>
  <Application>Microsoft Office PowerPoint</Application>
  <PresentationFormat>On-screen Show (4:3)</PresentationFormat>
  <Paragraphs>159</Paragraphs>
  <Slides>15</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15</vt:i4>
      </vt:variant>
    </vt:vector>
  </HeadingPairs>
  <TitlesOfParts>
    <vt:vector size="29"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IX: Layer 9 </vt:lpstr>
      <vt:lpstr>Functionality of 21 HPC-ABDS Layers</vt:lpstr>
      <vt:lpstr>Hadoop YARN Google Omega, FaceBook Corona</vt:lpstr>
      <vt:lpstr>More on Yarn</vt:lpstr>
      <vt:lpstr>Llama</vt:lpstr>
      <vt:lpstr>Apache Mesos</vt:lpstr>
      <vt:lpstr>Apache Helix (LinkedIn)</vt:lpstr>
      <vt:lpstr>Celery</vt:lpstr>
      <vt:lpstr>(Open)PBS</vt:lpstr>
      <vt:lpstr>Slurm</vt:lpstr>
      <vt:lpstr>SGE (Sun, Oracle Grid Engine)</vt:lpstr>
      <vt:lpstr>Moab Maui Torque</vt:lpstr>
      <vt:lpstr>HTCondor (originally Condor)</vt:lpstr>
      <vt:lpstr>Globus Toolkit</vt:lpstr>
      <vt:lpstr>HPC Pilot Jobs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668</cp:revision>
  <dcterms:created xsi:type="dcterms:W3CDTF">2014-02-25T01:32:12Z</dcterms:created>
  <dcterms:modified xsi:type="dcterms:W3CDTF">2015-04-05T18:38:10Z</dcterms:modified>
</cp:coreProperties>
</file>