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A0BBDC"/>
    <a:srgbClr val="FF7979"/>
    <a:srgbClr val="7198B9"/>
    <a:srgbClr val="7E80E2"/>
    <a:srgbClr val="6568DD"/>
    <a:srgbClr val="BCE292"/>
    <a:srgbClr val="6BF5DB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1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1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2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3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4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C3C3F-21AA-45D5-92FF-C68F8AA493A2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385A-F5AB-455E-B00A-2F685007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2769"/>
              </p:ext>
            </p:extLst>
          </p:nvPr>
        </p:nvGraphicFramePr>
        <p:xfrm>
          <a:off x="39189" y="970487"/>
          <a:ext cx="7828156" cy="578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41"/>
                <a:gridCol w="350229"/>
                <a:gridCol w="732427"/>
                <a:gridCol w="465033"/>
                <a:gridCol w="96881"/>
                <a:gridCol w="511422"/>
                <a:gridCol w="804233"/>
                <a:gridCol w="133698"/>
                <a:gridCol w="953318"/>
                <a:gridCol w="228640"/>
                <a:gridCol w="794433"/>
                <a:gridCol w="279020"/>
                <a:gridCol w="802182"/>
                <a:gridCol w="689899"/>
              </a:tblGrid>
              <a:tr h="8675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Govt. Operations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Defense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Healthcare,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Life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Learning,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Social Media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Ecosystems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Astronomy,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Earth,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Env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., Polar Science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(Inter)disciplinary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Workflow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Analytics Libraries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3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Native ABDS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SQL-engines, Storm,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Impala, Hive, Shark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b="1" dirty="0" smtClean="0"/>
                        <a:t>Native HPC</a:t>
                      </a:r>
                    </a:p>
                    <a:p>
                      <a:pPr algn="ctr"/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HPC-ABDS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MapReduce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019">
                <a:tc gridSpan="2"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Map Only, PP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Many Task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Classic MapReduce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Collective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Map – Point to Point, Graph</a:t>
                      </a:r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9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ddleware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ata-Intensive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nalytics and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cience (MIDAS) API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164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(MPI, RDMA, Hadoop Shuffle/Reduce, HARP Collectives, Giraph point-to-point)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Systems and Abstractions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(In-Memory;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HBase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Object Stores, other NoSQL stores, Spatial, SQL, Files)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Higher-Level Workload Management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Tez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Llama)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Workload Management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(Pilots, Condor)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 specific Scheduling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YARN)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215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Data Access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(Virtual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GridFTP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SRM, SSH)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Resource Manager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(YARN,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SLURM, Torque, SGE)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39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Compute, Storage and Data Resources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(Nodes, Cores,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Lustre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HDFS)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74318"/>
              </p:ext>
            </p:extLst>
          </p:nvPr>
        </p:nvGraphicFramePr>
        <p:xfrm>
          <a:off x="7916092" y="979715"/>
          <a:ext cx="1175658" cy="58002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58"/>
              </a:tblGrid>
              <a:tr h="135853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Community &amp; Examples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8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SPIDAL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80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 </a:t>
                      </a:r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Runtime Models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6771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MIDAS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706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" name="Title 203"/>
          <p:cNvSpPr>
            <a:spLocks noGrp="1"/>
          </p:cNvSpPr>
          <p:nvPr>
            <p:ph type="title"/>
          </p:nvPr>
        </p:nvSpPr>
        <p:spPr>
          <a:xfrm>
            <a:off x="364603" y="-161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Applications SPIDAL MIDAS ABDS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354226&quot;&gt;&lt;object type=&quot;3&quot; unique_id=&quot;354227&quot;&gt;&lt;property id=&quot;20148&quot; value=&quot;5&quot;/&gt;&lt;property id=&quot;20300&quot; value=&quot;Slide 1 - &amp;quot;Applications SPIDAL MIDAS ABDS&amp;quot;&quot;/&gt;&lt;property id=&quot;20307&quot; value=&quot;256&quot;/&gt;&lt;/object&gt;&lt;/object&gt;&lt;object type=&quot;8&quot; unique_id=&quot;3542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181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Demi</vt:lpstr>
      <vt:lpstr>Franklin Gothic Medium</vt:lpstr>
      <vt:lpstr>Office Theme</vt:lpstr>
      <vt:lpstr>1_Office Theme</vt:lpstr>
      <vt:lpstr>Applications SPIDAL MIDAS ABDS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SPIDAL MIDAS ABDS</dc:title>
  <dc:creator>Geoffrey Fox</dc:creator>
  <cp:lastModifiedBy>Geoffrey Fox</cp:lastModifiedBy>
  <cp:revision>11</cp:revision>
  <dcterms:created xsi:type="dcterms:W3CDTF">2014-08-27T13:21:23Z</dcterms:created>
  <dcterms:modified xsi:type="dcterms:W3CDTF">2014-08-27T22:23:59Z</dcterms:modified>
</cp:coreProperties>
</file>