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0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70" r:id="rId11"/>
    <p:sldId id="273" r:id="rId12"/>
    <p:sldId id="265" r:id="rId13"/>
    <p:sldId id="271" r:id="rId14"/>
    <p:sldId id="264" r:id="rId15"/>
    <p:sldId id="267" r:id="rId16"/>
    <p:sldId id="272" r:id="rId17"/>
    <p:sldId id="269" r:id="rId18"/>
  </p:sldIdLst>
  <p:sldSz cx="9144000" cy="6858000" type="screen4x3"/>
  <p:notesSz cx="6743700" cy="9893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7402" autoAdjust="0"/>
    <p:restoredTop sz="77916" autoAdjust="0"/>
  </p:normalViewPr>
  <p:slideViewPr>
    <p:cSldViewPr snapToObjects="1">
      <p:cViewPr varScale="1">
        <p:scale>
          <a:sx n="88" d="100"/>
          <a:sy n="88" d="100"/>
        </p:scale>
        <p:origin x="-16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viewProps" Target="viewProps.xml"/><Relationship Id="rId4" Type="http://schemas.openxmlformats.org/officeDocument/2006/relationships/slide" Target="slides/slide3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20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1" Type="http://schemas.openxmlformats.org/officeDocument/2006/relationships/printerSettings" Target="printerSettings/printerSettings1.bin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869" y="1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3EF72A3D-99CD-486D-B0D7-14D30F723D1C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96919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869" y="9396919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338C6B1C-B049-4024-B529-AAD2AE265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1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E3D086B-355C-4768-AD43-B8125C8B2D0F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1363"/>
            <a:ext cx="4946650" cy="3709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99319"/>
            <a:ext cx="5394960" cy="4451985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96919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396919"/>
            <a:ext cx="2922270" cy="49466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961280F3-4762-4927-A31E-5BCA5627A6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280F3-4762-4927-A31E-5BCA5627A6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A849-E29D-ED42-BA39-9A4A99B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A849-E29D-ED42-BA39-9A4A99B6C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0D733B-561A-DD43-AB3A-20BEE6899F12}" type="datetimeFigureOut">
              <a:rPr lang="en-US" smtClean="0"/>
              <a:pPr/>
              <a:t>5/21/09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E1E55-B04D-074E-9536-D041B15D65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9" Type="http://schemas.openxmlformats.org/officeDocument/2006/relationships/image" Target="../media/image10.png"/><Relationship Id="rId3" Type="http://schemas.openxmlformats.org/officeDocument/2006/relationships/image" Target="../media/image4.png"/><Relationship Id="rId6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Macintosh%20:Users:huangtao1980:Desktop:A%20Distributed%20Framework%20for%20the%20Collaborative%20Annotation%20of%20Streams.doc!OLE_LINK1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5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Distributed Framework for Collaborative Annotation of Streams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965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Tao Huang, </a:t>
            </a:r>
            <a:r>
              <a:rPr lang="en-US" dirty="0" err="1" smtClean="0"/>
              <a:t>Shrideep</a:t>
            </a:r>
            <a:r>
              <a:rPr lang="en-US" dirty="0" smtClean="0"/>
              <a:t> </a:t>
            </a:r>
            <a:r>
              <a:rPr lang="en-US" dirty="0" err="1" smtClean="0"/>
              <a:t>Pallickara</a:t>
            </a:r>
            <a:r>
              <a:rPr lang="en-US" dirty="0" smtClean="0"/>
              <a:t>, Geoffrey Fox</a:t>
            </a:r>
          </a:p>
          <a:p>
            <a:r>
              <a:rPr lang="en-US" i="1" dirty="0" smtClean="0"/>
              <a:t>Community Grids Lab</a:t>
            </a:r>
          </a:p>
          <a:p>
            <a:r>
              <a:rPr lang="en-US" i="1" dirty="0" smtClean="0"/>
              <a:t>Indiana University, Bloomington</a:t>
            </a:r>
            <a:r>
              <a:rPr lang="en-US" dirty="0" smtClean="0"/>
              <a:t>  </a:t>
            </a:r>
          </a:p>
          <a:p>
            <a:r>
              <a:rPr lang="en-US" i="1" dirty="0" smtClean="0"/>
              <a:t>{</a:t>
            </a:r>
            <a:r>
              <a:rPr lang="en-US" i="1" dirty="0" err="1" smtClean="0"/>
              <a:t>taohuang</a:t>
            </a:r>
            <a:r>
              <a:rPr lang="en-US" i="1" dirty="0" smtClean="0"/>
              <a:t>, </a:t>
            </a:r>
            <a:r>
              <a:rPr lang="en-US" i="1" dirty="0" err="1" smtClean="0"/>
              <a:t>spallick</a:t>
            </a:r>
            <a:r>
              <a:rPr lang="en-US" i="1" dirty="0" smtClean="0"/>
              <a:t>, </a:t>
            </a:r>
            <a:r>
              <a:rPr lang="en-US" i="1" dirty="0" err="1" smtClean="0"/>
              <a:t>gcf}@indiana.edu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U_logo_137by1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976" y="5706585"/>
            <a:ext cx="1066800" cy="872128"/>
          </a:xfrm>
          <a:prstGeom prst="roundRect">
            <a:avLst>
              <a:gd name="adj" fmla="val 8594"/>
            </a:avLst>
          </a:prstGeom>
          <a:noFill/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PTL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5706585"/>
            <a:ext cx="1524000" cy="863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Annotation and Stream data are stored in remote storage</a:t>
            </a:r>
          </a:p>
          <a:p>
            <a:r>
              <a:rPr lang="en-US" dirty="0" smtClean="0"/>
              <a:t>Annotation metadata is stored </a:t>
            </a:r>
            <a:r>
              <a:rPr lang="en-US" dirty="0" smtClean="0"/>
              <a:t>in plain </a:t>
            </a:r>
            <a:r>
              <a:rPr lang="en-US" dirty="0" smtClean="0"/>
              <a:t>XML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Only Time an Layout information are stored currently</a:t>
            </a:r>
          </a:p>
          <a:p>
            <a:r>
              <a:rPr lang="en-US" dirty="0" smtClean="0"/>
              <a:t>Local Annotation metadata will be synchronized with remote storage before being used to replay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9010" name="Picture 2" descr="clientsnapsho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5778" y="1935480"/>
            <a:ext cx="6705600" cy="462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9011" name="Group 3"/>
          <p:cNvGrpSpPr>
            <a:grpSpLocks/>
          </p:cNvGrpSpPr>
          <p:nvPr/>
        </p:nvGrpSpPr>
        <p:grpSpPr bwMode="auto">
          <a:xfrm>
            <a:off x="1371600" y="3200400"/>
            <a:ext cx="7086600" cy="2971800"/>
            <a:chOff x="1040" y="2160"/>
            <a:chExt cx="5170" cy="2350"/>
          </a:xfrm>
        </p:grpSpPr>
        <p:sp>
          <p:nvSpPr>
            <p:cNvPr id="299012" name="Text Box 4"/>
            <p:cNvSpPr txBox="1">
              <a:spLocks noChangeArrowheads="1"/>
            </p:cNvSpPr>
            <p:nvPr/>
          </p:nvSpPr>
          <p:spPr bwMode="auto">
            <a:xfrm>
              <a:off x="3600" y="4150"/>
              <a:ext cx="21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Stream Progress Panel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9013" name="Text Box 5"/>
            <p:cNvSpPr txBox="1">
              <a:spLocks noChangeArrowheads="1"/>
            </p:cNvSpPr>
            <p:nvPr/>
          </p:nvSpPr>
          <p:spPr bwMode="auto">
            <a:xfrm>
              <a:off x="4770" y="3240"/>
              <a:ext cx="14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Stream List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宋体" pitchFamily="2" charset="-122"/>
                </a:rPr>
                <a:t>Panel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9014" name="Text Box 6"/>
            <p:cNvSpPr txBox="1">
              <a:spLocks noChangeArrowheads="1"/>
            </p:cNvSpPr>
            <p:nvPr/>
          </p:nvSpPr>
          <p:spPr bwMode="auto">
            <a:xfrm>
              <a:off x="1763" y="2160"/>
              <a:ext cx="1056" cy="1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Center Annotation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Panel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9015" name="Text Box 7"/>
            <p:cNvSpPr txBox="1">
              <a:spLocks noChangeArrowheads="1"/>
            </p:cNvSpPr>
            <p:nvPr/>
          </p:nvSpPr>
          <p:spPr bwMode="auto">
            <a:xfrm>
              <a:off x="1040" y="3600"/>
              <a:ext cx="83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</a:rPr>
                <a:t>Client List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Test 1</a:t>
            </a:r>
            <a:endParaRPr lang="en-US" dirty="0"/>
          </a:p>
        </p:txBody>
      </p:sp>
      <p:pic>
        <p:nvPicPr>
          <p:cNvPr id="4" name="Content Placeholder 3" descr="Picture 3"/>
          <p:cNvPicPr>
            <a:picLocks noGrp="1"/>
          </p:cNvPicPr>
          <p:nvPr>
            <p:ph idx="1"/>
          </p:nvPr>
        </p:nvPicPr>
        <p:blipFill>
          <a:blip r:embed="rId3"/>
          <a:srcRect l="-18321" r="-18321"/>
          <a:stretch>
            <a:fillRect/>
          </a:stretch>
        </p:blipFill>
        <p:spPr bwMode="auto">
          <a:xfrm>
            <a:off x="457200" y="21336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Test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133600"/>
            <a:ext cx="6248400" cy="452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Woks well </a:t>
            </a:r>
            <a:r>
              <a:rPr lang="en-US" dirty="0" smtClean="0"/>
              <a:t>with data streams of small payloads(&lt;2KB) under high stress circumstances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Delays are under a reasonable level,  which</a:t>
            </a:r>
            <a:r>
              <a:rPr lang="en-US" dirty="0" smtClean="0"/>
              <a:t> </a:t>
            </a:r>
            <a:r>
              <a:rPr lang="en-US" dirty="0" smtClean="0"/>
              <a:t>will </a:t>
            </a:r>
            <a:r>
              <a:rPr lang="en-US" dirty="0" smtClean="0"/>
              <a:t>not cause any synchronization problems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collaborative annotation on</a:t>
            </a:r>
            <a:r>
              <a:rPr lang="en-US" dirty="0" smtClean="0"/>
              <a:t> multimedia streams </a:t>
            </a:r>
            <a:r>
              <a:rPr lang="en-US" dirty="0" smtClean="0"/>
              <a:t>in Sync/</a:t>
            </a:r>
            <a:r>
              <a:rPr lang="en-US" dirty="0" err="1" smtClean="0"/>
              <a:t>Async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Stream Processing Interfaces make</a:t>
            </a:r>
            <a:r>
              <a:rPr lang="en-US" dirty="0" smtClean="0"/>
              <a:t> it easy to extend current system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more </a:t>
            </a:r>
            <a:r>
              <a:rPr lang="en-US" dirty="0" smtClean="0"/>
              <a:t>types of stream sources/renderers</a:t>
            </a:r>
          </a:p>
          <a:p>
            <a:r>
              <a:rPr lang="en-US" dirty="0" smtClean="0"/>
              <a:t>Research on security issues in annotation distribution</a:t>
            </a:r>
          </a:p>
          <a:p>
            <a:r>
              <a:rPr lang="en-US" dirty="0" smtClean="0"/>
              <a:t>Standardize annotation metadata format into Mpeg-7</a:t>
            </a:r>
          </a:p>
          <a:p>
            <a:r>
              <a:rPr lang="en-US" dirty="0" smtClean="0"/>
              <a:t> A user friendly Web 2.0 portal to access/manage annotation and stream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477000" cy="4389120"/>
          </a:xfrm>
        </p:spPr>
        <p:txBody>
          <a:bodyPr/>
          <a:lstStyle/>
          <a:p>
            <a:r>
              <a:rPr lang="en-US" dirty="0" smtClean="0"/>
              <a:t>Analysis of existing Collaboration and Annotation Systems</a:t>
            </a:r>
          </a:p>
          <a:p>
            <a:r>
              <a:rPr lang="en-US" dirty="0" smtClean="0"/>
              <a:t>System Objectives</a:t>
            </a:r>
          </a:p>
          <a:p>
            <a:r>
              <a:rPr lang="en-US" dirty="0" smtClean="0"/>
              <a:t>System Design and Implementation</a:t>
            </a:r>
          </a:p>
          <a:p>
            <a:r>
              <a:rPr lang="en-US" dirty="0" smtClean="0"/>
              <a:t>Experiment Results</a:t>
            </a:r>
          </a:p>
          <a:p>
            <a:r>
              <a:rPr lang="en-US" dirty="0" smtClean="0"/>
              <a:t>Future Work and 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Collaboration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Multimedia based collaboration</a:t>
            </a:r>
          </a:p>
          <a:p>
            <a:pPr lvl="1"/>
            <a:r>
              <a:rPr lang="en-US" dirty="0" smtClean="0"/>
              <a:t>Industry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Academic 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Digital document based collaboration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789" y="4072585"/>
            <a:ext cx="1911211" cy="59459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800600" y="3878200"/>
            <a:ext cx="1911211" cy="685714"/>
            <a:chOff x="4724400" y="2908346"/>
            <a:chExt cx="2222222" cy="1053968"/>
          </a:xfrm>
        </p:grpSpPr>
        <p:pic>
          <p:nvPicPr>
            <p:cNvPr id="6" name="Picture 5" descr="Picture 1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4400" y="3276600"/>
              <a:ext cx="2222222" cy="685714"/>
            </a:xfrm>
            <a:prstGeom prst="rect">
              <a:avLst/>
            </a:prstGeom>
          </p:spPr>
        </p:pic>
        <p:pic>
          <p:nvPicPr>
            <p:cNvPr id="7" name="Picture 6" descr="Picture 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29200" y="2908346"/>
              <a:ext cx="1396825" cy="368254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2698918" y="2755984"/>
            <a:ext cx="4031907" cy="673016"/>
            <a:chOff x="1943324" y="2755984"/>
            <a:chExt cx="4031907" cy="673016"/>
          </a:xfrm>
        </p:grpSpPr>
        <p:pic>
          <p:nvPicPr>
            <p:cNvPr id="10" name="Picture 9" descr="Picture 3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43324" y="2755984"/>
              <a:ext cx="1790476" cy="673016"/>
            </a:xfrm>
            <a:prstGeom prst="rect">
              <a:avLst/>
            </a:prstGeom>
          </p:spPr>
        </p:pic>
        <p:pic>
          <p:nvPicPr>
            <p:cNvPr id="11" name="Picture 10" descr="Picture 4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83168" y="2959158"/>
              <a:ext cx="1892063" cy="469841"/>
            </a:xfrm>
            <a:prstGeom prst="rect">
              <a:avLst/>
            </a:prstGeom>
          </p:spPr>
        </p:pic>
      </p:grpSp>
      <p:pic>
        <p:nvPicPr>
          <p:cNvPr id="13" name="Picture 12" descr="Picture 5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0800" y="5276867"/>
            <a:ext cx="1968254" cy="749206"/>
          </a:xfrm>
          <a:prstGeom prst="rect">
            <a:avLst/>
          </a:prstGeom>
        </p:spPr>
      </p:pic>
      <p:pic>
        <p:nvPicPr>
          <p:cNvPr id="14" name="Picture 13" descr="Picture 6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24400" y="5359464"/>
            <a:ext cx="2819048" cy="507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Microsoft: MRAS</a:t>
            </a:r>
          </a:p>
          <a:p>
            <a:pPr lvl="1"/>
            <a:r>
              <a:rPr lang="en-US" dirty="0" smtClean="0"/>
              <a:t>Asynchronous </a:t>
            </a:r>
            <a:r>
              <a:rPr lang="en-US" dirty="0" smtClean="0"/>
              <a:t>Q/A </a:t>
            </a:r>
            <a:r>
              <a:rPr lang="en-US" dirty="0" smtClean="0"/>
              <a:t>on lecture videos</a:t>
            </a:r>
          </a:p>
          <a:p>
            <a:r>
              <a:rPr lang="en-US" dirty="0" smtClean="0"/>
              <a:t>IBM : </a:t>
            </a:r>
            <a:r>
              <a:rPr lang="en-US" dirty="0" err="1" smtClean="0"/>
              <a:t>VideoAnnEx</a:t>
            </a:r>
            <a:endParaRPr lang="en-US" dirty="0" smtClean="0"/>
          </a:p>
          <a:p>
            <a:pPr lvl="1"/>
            <a:r>
              <a:rPr lang="en-US" dirty="0" smtClean="0"/>
              <a:t>Mpeg-7 based annotation</a:t>
            </a:r>
          </a:p>
          <a:p>
            <a:pPr lvl="1"/>
            <a:r>
              <a:rPr lang="en-US" dirty="0" smtClean="0"/>
              <a:t>Support distributed annotation </a:t>
            </a:r>
          </a:p>
          <a:p>
            <a:r>
              <a:rPr lang="en-US" dirty="0" smtClean="0"/>
              <a:t>University of Queensland : </a:t>
            </a:r>
            <a:r>
              <a:rPr lang="en-US" dirty="0" err="1" smtClean="0"/>
              <a:t>Vannotea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VideoAnnEx</a:t>
            </a:r>
            <a:r>
              <a:rPr lang="en-US" dirty="0" smtClean="0"/>
              <a:t> with more flexibility on annotation metadata</a:t>
            </a:r>
          </a:p>
          <a:p>
            <a:r>
              <a:rPr lang="en-US" dirty="0" smtClean="0"/>
              <a:t>Indiana University CGL: </a:t>
            </a:r>
            <a:r>
              <a:rPr lang="en-US" dirty="0" err="1" smtClean="0"/>
              <a:t>eSports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Extend annotation forms from texts to images and video clips</a:t>
            </a:r>
          </a:p>
          <a:p>
            <a:pPr lvl="1"/>
            <a:r>
              <a:rPr lang="en-US" dirty="0" smtClean="0"/>
              <a:t>Aimed at distance coaching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existing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MRAS and </a:t>
            </a:r>
            <a:r>
              <a:rPr lang="en-US" dirty="0" err="1" smtClean="0"/>
              <a:t>VideoAnnEx</a:t>
            </a:r>
            <a:endParaRPr lang="en-US" dirty="0" smtClean="0"/>
          </a:p>
          <a:p>
            <a:pPr lvl="1"/>
            <a:r>
              <a:rPr lang="en-US" dirty="0" smtClean="0"/>
              <a:t>Asynchronous communication and searching in annotation  </a:t>
            </a:r>
          </a:p>
          <a:p>
            <a:r>
              <a:rPr lang="en-US" dirty="0" err="1" smtClean="0"/>
              <a:t>Vannotea</a:t>
            </a:r>
            <a:r>
              <a:rPr lang="en-US" dirty="0" smtClean="0"/>
              <a:t> and </a:t>
            </a:r>
            <a:r>
              <a:rPr lang="en-US" dirty="0" err="1" smtClean="0"/>
              <a:t>eSports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Annotation on real time video streams in distributed environments </a:t>
            </a:r>
          </a:p>
          <a:p>
            <a:r>
              <a:rPr lang="en-US" dirty="0" smtClean="0"/>
              <a:t>None of them supports annotation on </a:t>
            </a:r>
            <a:r>
              <a:rPr lang="en-US" dirty="0" smtClean="0"/>
              <a:t>other types of data streams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annotation on live or prerecorded data streams regardless their types</a:t>
            </a:r>
          </a:p>
          <a:p>
            <a:r>
              <a:rPr lang="en-US" dirty="0" smtClean="0"/>
              <a:t>Relatively tolerant to possible failures</a:t>
            </a:r>
          </a:p>
          <a:p>
            <a:r>
              <a:rPr lang="en-US" dirty="0" smtClean="0"/>
              <a:t>Support saving, sharing and searching annotations among distributed users</a:t>
            </a:r>
          </a:p>
          <a:p>
            <a:r>
              <a:rPr lang="en-US" dirty="0" smtClean="0"/>
              <a:t> Easy to extend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00600" cy="438912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Distributed annotation clients over the </a:t>
            </a:r>
            <a:r>
              <a:rPr lang="en-US" dirty="0" err="1" smtClean="0"/>
              <a:t>NaradaBrokering</a:t>
            </a:r>
            <a:r>
              <a:rPr lang="en-US" dirty="0" smtClean="0"/>
              <a:t> Network.</a:t>
            </a:r>
            <a:endParaRPr lang="en-US" i="1" dirty="0" smtClean="0"/>
          </a:p>
          <a:p>
            <a:pPr lvl="0"/>
            <a:r>
              <a:rPr lang="en-US" dirty="0" smtClean="0"/>
              <a:t>S</a:t>
            </a:r>
            <a:r>
              <a:rPr lang="en-US" dirty="0" smtClean="0"/>
              <a:t>ession </a:t>
            </a:r>
            <a:r>
              <a:rPr lang="en-US" dirty="0" smtClean="0"/>
              <a:t>management with two recovery strategies</a:t>
            </a:r>
            <a:endParaRPr lang="en-US" i="1" dirty="0" smtClean="0"/>
          </a:p>
          <a:p>
            <a:pPr lvl="0"/>
            <a:r>
              <a:rPr lang="en-US" dirty="0" smtClean="0"/>
              <a:t>Distributed stream archiving and replaying</a:t>
            </a:r>
            <a:endParaRPr lang="en-US" i="1" dirty="0" smtClean="0"/>
          </a:p>
          <a:p>
            <a:r>
              <a:rPr lang="en-US" dirty="0" smtClean="0"/>
              <a:t>Easy </a:t>
            </a:r>
            <a:r>
              <a:rPr lang="en-US" dirty="0" smtClean="0"/>
              <a:t>to add support to handheld and streaming clients </a:t>
            </a:r>
            <a:endParaRPr lang="en-US" dirty="0"/>
          </a:p>
        </p:txBody>
      </p:sp>
      <p:graphicFrame>
        <p:nvGraphicFramePr>
          <p:cNvPr id="284675" name="Object 3"/>
          <p:cNvGraphicFramePr>
            <a:graphicFrameLocks noChangeAspect="1"/>
          </p:cNvGraphicFramePr>
          <p:nvPr/>
        </p:nvGraphicFramePr>
        <p:xfrm>
          <a:off x="5122714" y="1935480"/>
          <a:ext cx="4021286" cy="3398520"/>
        </p:xfrm>
        <a:graphic>
          <a:graphicData uri="http://schemas.openxmlformats.org/presentationml/2006/ole">
            <p:oleObj spid="_x0000_s284675" name="Document" r:id="rId4" imgW="0" imgH="0" progId="Word.Document.12">
              <p:link updateAutomatic="1"/>
            </p:oleObj>
          </a:graphicData>
        </a:graphic>
      </p:graphicFrame>
      <p:pic>
        <p:nvPicPr>
          <p:cNvPr id="284676" name="Picture 4" descr="architectur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22714" y="2133600"/>
            <a:ext cx="4021285" cy="339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Decoupled Functions in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76800" cy="438912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lvl="0"/>
            <a:r>
              <a:rPr lang="en-US" dirty="0" smtClean="0"/>
              <a:t>Presentation layer</a:t>
            </a:r>
          </a:p>
          <a:p>
            <a:pPr lvl="1"/>
            <a:r>
              <a:rPr lang="en-US" dirty="0" smtClean="0"/>
              <a:t>GUI, Stream Source/Renderer Managers</a:t>
            </a:r>
          </a:p>
          <a:p>
            <a:pPr lvl="0"/>
            <a:r>
              <a:rPr lang="en-US" dirty="0" smtClean="0"/>
              <a:t>The Logic layer </a:t>
            </a:r>
          </a:p>
          <a:p>
            <a:pPr lvl="1"/>
            <a:r>
              <a:rPr lang="en-US" dirty="0" smtClean="0"/>
              <a:t>Stream manager manages all active senders and receivers</a:t>
            </a:r>
          </a:p>
          <a:p>
            <a:pPr lvl="1"/>
            <a:r>
              <a:rPr lang="en-US" dirty="0" smtClean="0"/>
              <a:t>Annotation manager associates and synchronizes content streams with annotation streams.</a:t>
            </a:r>
          </a:p>
          <a:p>
            <a:pPr lvl="0"/>
            <a:r>
              <a:rPr lang="en-US" dirty="0" smtClean="0"/>
              <a:t>The Transmission </a:t>
            </a:r>
          </a:p>
          <a:p>
            <a:pPr lvl="1"/>
            <a:r>
              <a:rPr lang="en-US" dirty="0" smtClean="0"/>
              <a:t>Creating and managing actual data transmission</a:t>
            </a:r>
            <a:endParaRPr lang="en-US" dirty="0"/>
          </a:p>
        </p:txBody>
      </p:sp>
      <p:pic>
        <p:nvPicPr>
          <p:cNvPr id="4" name="Picture 3" descr="Cli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35480"/>
            <a:ext cx="4038600" cy="492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 Processing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the generic behaviors of real time data </a:t>
            </a:r>
            <a:r>
              <a:rPr lang="en-US" dirty="0" smtClean="0"/>
              <a:t>streams</a:t>
            </a:r>
          </a:p>
          <a:p>
            <a:pPr lvl="1"/>
            <a:r>
              <a:rPr lang="en-US" dirty="0" smtClean="0"/>
              <a:t>Start, Stop, Pause and so on</a:t>
            </a:r>
            <a:endParaRPr lang="en-US" dirty="0" smtClean="0"/>
          </a:p>
          <a:p>
            <a:pPr lvl="0"/>
            <a:r>
              <a:rPr lang="en-US" dirty="0" smtClean="0"/>
              <a:t>Existing Stream Sources/Renderers</a:t>
            </a:r>
            <a:endParaRPr lang="en-US" i="1" dirty="0" smtClean="0"/>
          </a:p>
          <a:p>
            <a:pPr lvl="1"/>
            <a:r>
              <a:rPr lang="en-US" dirty="0" smtClean="0"/>
              <a:t>Audio/Video</a:t>
            </a:r>
            <a:endParaRPr lang="en-US" i="1" dirty="0" smtClean="0"/>
          </a:p>
          <a:p>
            <a:pPr lvl="1"/>
            <a:r>
              <a:rPr lang="en-US" dirty="0" smtClean="0"/>
              <a:t>Screen capture</a:t>
            </a:r>
            <a:endParaRPr lang="en-US" i="1" dirty="0" smtClean="0"/>
          </a:p>
          <a:p>
            <a:pPr lvl="1"/>
            <a:r>
              <a:rPr lang="en-US" dirty="0" smtClean="0"/>
              <a:t>File capture</a:t>
            </a:r>
            <a:endParaRPr lang="en-US" i="1" dirty="0" smtClean="0"/>
          </a:p>
          <a:p>
            <a:r>
              <a:rPr lang="en-US" dirty="0" smtClean="0"/>
              <a:t>Easy to write own source/renderer pairs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1238</TotalTime>
  <Words>475</Words>
  <Application>Microsoft Office PowerPoint</Application>
  <PresentationFormat>On-screen Show (4:3)</PresentationFormat>
  <Paragraphs>111</Paragraphs>
  <Slides>17</Slides>
  <Notes>17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Macintosh :Users:huangtao1980:Desktop:A Distributed Framework for the Collaborative Annotation of Streams.doc!OLE_LINK1</vt:lpstr>
      <vt:lpstr>A Distributed Framework for Collaborative Annotation of Streams </vt:lpstr>
      <vt:lpstr>Outline</vt:lpstr>
      <vt:lpstr>Collaboration Systems</vt:lpstr>
      <vt:lpstr>Annotation Systems</vt:lpstr>
      <vt:lpstr>Limitations of existing systems</vt:lpstr>
      <vt:lpstr>Objectives</vt:lpstr>
      <vt:lpstr>System Architecture</vt:lpstr>
      <vt:lpstr>Decoupled Functions in Layers</vt:lpstr>
      <vt:lpstr>Stream Processing Interfaces</vt:lpstr>
      <vt:lpstr>Annotation management</vt:lpstr>
      <vt:lpstr>Client Interface</vt:lpstr>
      <vt:lpstr>Preliminary Test 1</vt:lpstr>
      <vt:lpstr>Preliminary Test 2</vt:lpstr>
      <vt:lpstr>Conclusion</vt:lpstr>
      <vt:lpstr>Summary</vt:lpstr>
      <vt:lpstr>Future Work</vt:lpstr>
      <vt:lpstr>Questions?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Distributed Framework for Collaborative Annotation of Streams </dc:title>
  <dc:creator>Tao Huang</dc:creator>
  <cp:lastModifiedBy>Tao Huang</cp:lastModifiedBy>
  <cp:revision>85</cp:revision>
  <dcterms:created xsi:type="dcterms:W3CDTF">2009-05-21T05:34:22Z</dcterms:created>
  <dcterms:modified xsi:type="dcterms:W3CDTF">2009-05-21T13:46:58Z</dcterms:modified>
</cp:coreProperties>
</file>