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D59A5-530C-4049-A7AD-FB02B876C71F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59A69-04B2-431A-B90B-D01E3A37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6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5/23/2012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9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5/23/2012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7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lsahpc.org/" TargetMode="Externa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52400"/>
            <a:ext cx="87630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Big Data Architectures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Panel on Exploiting Big Data in Collaboration Initiatives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CTS 2012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Westminster (Denver) CO</a:t>
            </a:r>
          </a:p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May 23 2012</a:t>
            </a:r>
            <a:endParaRPr lang="it-IT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86200"/>
            <a:ext cx="9144000" cy="439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</a:t>
            </a: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Fox</a:t>
            </a:r>
            <a:endParaRPr lang="en-US" sz="28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r>
              <a:rPr lang="en-US" sz="2000" dirty="0">
                <a:solidFill>
                  <a:prstClr val="black"/>
                </a:solidFill>
              </a:rPr>
              <a:t>     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http://www.salsahpc.org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</a:t>
            </a: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806532"/>
          </a:xfrm>
        </p:spPr>
        <p:txBody>
          <a:bodyPr/>
          <a:lstStyle/>
          <a:p>
            <a:r>
              <a:rPr lang="en-US" dirty="0" smtClean="0"/>
              <a:t>Architecture of Data Repositories?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dirty="0" smtClean="0"/>
              <a:t>Traditionally governments set up repositories for data associated with particular missions</a:t>
            </a:r>
          </a:p>
          <a:p>
            <a:pPr lvl="1"/>
            <a:r>
              <a:rPr lang="en-US" dirty="0" smtClean="0"/>
              <a:t>For example EOSDIS, </a:t>
            </a:r>
            <a:r>
              <a:rPr lang="en-US" dirty="0" err="1" smtClean="0"/>
              <a:t>GenBank</a:t>
            </a:r>
            <a:r>
              <a:rPr lang="en-US" dirty="0" smtClean="0"/>
              <a:t>, </a:t>
            </a:r>
            <a:r>
              <a:rPr lang="en-US" dirty="0" smtClean="0"/>
              <a:t>NSIDC, </a:t>
            </a:r>
            <a:r>
              <a:rPr lang="en-US" dirty="0" smtClean="0"/>
              <a:t>IPAC for Earth Observation , Gene, Polar Science and Infrared </a:t>
            </a:r>
            <a:r>
              <a:rPr lang="en-US" dirty="0" smtClean="0"/>
              <a:t>astronomy respectively</a:t>
            </a:r>
            <a:endParaRPr lang="en-US" dirty="0" smtClean="0"/>
          </a:p>
          <a:p>
            <a:pPr lvl="1"/>
            <a:r>
              <a:rPr lang="en-US" dirty="0" smtClean="0"/>
              <a:t>LHC/OSG computing grids for particle </a:t>
            </a:r>
            <a:r>
              <a:rPr lang="en-US" dirty="0" smtClean="0"/>
              <a:t>physics</a:t>
            </a:r>
          </a:p>
          <a:p>
            <a:r>
              <a:rPr lang="en-US" dirty="0" smtClean="0"/>
              <a:t>Focus has been on getting access to data with curation, provenance etc.</a:t>
            </a:r>
          </a:p>
          <a:p>
            <a:r>
              <a:rPr lang="en-US" dirty="0" smtClean="0"/>
              <a:t>Assumes analysis is dealt with separately as repositories have modest attached computing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Big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4525963"/>
          </a:xfrm>
        </p:spPr>
        <p:txBody>
          <a:bodyPr/>
          <a:lstStyle/>
          <a:p>
            <a:r>
              <a:rPr lang="en-US" dirty="0" smtClean="0"/>
              <a:t>Big data suggest that model of scientist browsing repository and downloading (petabytes of) data is flawed</a:t>
            </a:r>
          </a:p>
          <a:p>
            <a:pPr lvl="1"/>
            <a:r>
              <a:rPr lang="en-US" dirty="0" smtClean="0"/>
              <a:t>Data bandwidth too low and local compute resources too small</a:t>
            </a:r>
          </a:p>
          <a:p>
            <a:r>
              <a:rPr lang="en-US" dirty="0" smtClean="0"/>
              <a:t>The “Fourth Paradigm” (data oriented science) based on large scale data analysis</a:t>
            </a:r>
          </a:p>
          <a:p>
            <a:r>
              <a:rPr lang="en-US" dirty="0" smtClean="0"/>
              <a:t>Need to support repositories for large instruments (telescopes, accelerators, satellites) and pervasive distributed instruments/sensors (gene sequences)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Clouds as Support for Data Repositories?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525963"/>
          </a:xfrm>
        </p:spPr>
        <p:txBody>
          <a:bodyPr/>
          <a:lstStyle/>
          <a:p>
            <a:r>
              <a:rPr lang="en-US" dirty="0" smtClean="0"/>
              <a:t>The data deluge needs cost effective computing</a:t>
            </a:r>
          </a:p>
          <a:p>
            <a:pPr lvl="1"/>
            <a:r>
              <a:rPr lang="en-US" dirty="0" smtClean="0"/>
              <a:t>Clouds are by definition cheapest</a:t>
            </a:r>
          </a:p>
          <a:p>
            <a:r>
              <a:rPr lang="en-US" dirty="0" smtClean="0"/>
              <a:t>Shared </a:t>
            </a:r>
            <a:r>
              <a:rPr lang="en-US" dirty="0" smtClean="0"/>
              <a:t>(Collaborative!) resources </a:t>
            </a:r>
            <a:r>
              <a:rPr lang="en-US" dirty="0" smtClean="0"/>
              <a:t>essential (to be cost effective and large)</a:t>
            </a:r>
          </a:p>
          <a:p>
            <a:pPr lvl="1"/>
            <a:r>
              <a:rPr lang="en-US" dirty="0" smtClean="0"/>
              <a:t>Can’t have every scientists downloading petabytes to personal cluster</a:t>
            </a:r>
          </a:p>
          <a:p>
            <a:r>
              <a:rPr lang="en-US" dirty="0" smtClean="0"/>
              <a:t>Need to reconcile distributed (initial source of ) data with shared  computing</a:t>
            </a:r>
          </a:p>
          <a:p>
            <a:pPr lvl="1"/>
            <a:r>
              <a:rPr lang="en-US" dirty="0" smtClean="0"/>
              <a:t>Can move data to (disciple specific) clouds</a:t>
            </a:r>
          </a:p>
          <a:p>
            <a:pPr lvl="1"/>
            <a:r>
              <a:rPr lang="en-US" dirty="0" smtClean="0"/>
              <a:t>How do you deal with multi-disciplinary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78956" y="4680860"/>
            <a:ext cx="8229600" cy="17199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Typically a shared file system (Lustre, NFS …) used to support high performance computing</a:t>
            </a:r>
          </a:p>
          <a:p>
            <a:r>
              <a:rPr lang="en-US" dirty="0" smtClean="0"/>
              <a:t>Big advantages in flexible computing on shared data but doesn’t “</a:t>
            </a:r>
            <a:r>
              <a:rPr lang="en-US" b="1" dirty="0" smtClean="0"/>
              <a:t>bring computing to data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Cloud </a:t>
            </a:r>
            <a:r>
              <a:rPr lang="en-US" dirty="0" smtClean="0"/>
              <a:t>Object </a:t>
            </a:r>
            <a:r>
              <a:rPr lang="en-US" dirty="0" smtClean="0"/>
              <a:t>stores similar to this?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9274" y="1041118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S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>
                          <a:solidFill>
                            <a:prstClr val="black"/>
                          </a:solidFill>
                        </a:rPr>
                        <a:t>Data</a:t>
                      </a:r>
                      <a:endParaRPr kumimoji="1" lang="en-US" sz="16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Compute Cluster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  <a:endParaRPr lang="en-US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  <a:endParaRPr lang="en-US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Archive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Storage Nodes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7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15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Hadoop/Google Data </a:t>
            </a:r>
            <a:r>
              <a:rPr lang="en-US" sz="4000" b="1" dirty="0" smtClean="0"/>
              <a:t>Parallel File System?</a:t>
            </a:r>
            <a:endParaRPr lang="en-US" sz="40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prstClr val="white"/>
                              </a:solidFill>
                            </a:rPr>
                            <a:t>C</a:t>
                          </a:r>
                          <a:endParaRPr lang="en-US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>
                                <a:solidFill>
                                  <a:prstClr val="black"/>
                                </a:solidFill>
                              </a:rPr>
                              <a:t>Data</a:t>
                            </a:r>
                            <a:endParaRPr kumimoji="1" lang="en-US" sz="1600" b="1" dirty="0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  <a:endParaRPr lang="en-US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prstClr val="black"/>
                      </a:solidFill>
                    </a:rPr>
                    <a:t>File1</a:t>
                  </a:r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prstClr val="black"/>
                        </a:solidFill>
                      </a:rPr>
                      <a:t>Block1</a:t>
                    </a:r>
                    <a:endParaRPr lang="en-US" sz="11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prstClr val="black"/>
                        </a:solidFill>
                      </a:rPr>
                      <a:t>Block2</a:t>
                    </a:r>
                    <a:endParaRPr lang="en-US" sz="11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>
                        <a:solidFill>
                          <a:prstClr val="black"/>
                        </a:solidFill>
                      </a:rPr>
                      <a:t>BlockN</a:t>
                    </a:r>
                    <a:endParaRPr lang="en-US" sz="11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prstClr val="black"/>
                        </a:solidFill>
                      </a:rPr>
                      <a:t>……</a:t>
                    </a:r>
                    <a:endParaRPr lang="en-US" sz="24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Breakup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Replicate each block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</a:rPr>
                  <a:t>File1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prstClr val="black"/>
                      </a:solidFill>
                    </a:rPr>
                    <a:t>Block1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prstClr val="black"/>
                      </a:solidFill>
                    </a:rPr>
                    <a:t>Block2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>
                      <a:solidFill>
                        <a:prstClr val="black"/>
                      </a:solidFill>
                    </a:rPr>
                    <a:t>BlockN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……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Breakup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Replicate each block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7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399</Words>
  <Application>Microsoft Office PowerPoint</Application>
  <PresentationFormat>On-screen Show (4:3)</PresentationFormat>
  <Paragraphs>115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3_Office Theme</vt:lpstr>
      <vt:lpstr>Big Data Architectures</vt:lpstr>
      <vt:lpstr>Architecture of Data Repositories?</vt:lpstr>
      <vt:lpstr>Big Data Analysis</vt:lpstr>
      <vt:lpstr>Clouds as Support for Data Repositories?</vt:lpstr>
      <vt:lpstr>Traditional File System?</vt:lpstr>
      <vt:lpstr>Hadoop/Google Data Parallel File System?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Architectures</dc:title>
  <dc:creator>Geoffrey Fox</dc:creator>
  <cp:lastModifiedBy>Geoffrey Fox</cp:lastModifiedBy>
  <cp:revision>4</cp:revision>
  <dcterms:created xsi:type="dcterms:W3CDTF">2012-05-23T15:02:19Z</dcterms:created>
  <dcterms:modified xsi:type="dcterms:W3CDTF">2012-05-23T15:30:55Z</dcterms:modified>
</cp:coreProperties>
</file>