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sldIdLst>
    <p:sldId id="256" r:id="rId2"/>
    <p:sldId id="486" r:id="rId3"/>
    <p:sldId id="487" r:id="rId4"/>
    <p:sldId id="488" r:id="rId5"/>
    <p:sldId id="489" r:id="rId6"/>
    <p:sldId id="490" r:id="rId7"/>
    <p:sldId id="48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5754" autoAdjust="0"/>
  </p:normalViewPr>
  <p:slideViewPr>
    <p:cSldViewPr>
      <p:cViewPr varScale="1">
        <p:scale>
          <a:sx n="86" d="100"/>
          <a:sy n="86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SALSA is </a:t>
            </a:r>
          </a:p>
          <a:p>
            <a:r>
              <a:rPr lang="en-US" smtClean="0"/>
              <a:t>Service Aggregated Linked Sequential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alsaweb.ads.iu.edu/sals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Cloud Panel Session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8686800" cy="1066800"/>
          </a:xfrm>
        </p:spPr>
        <p:txBody>
          <a:bodyPr>
            <a:noAutofit/>
          </a:bodyPr>
          <a:lstStyle/>
          <a:p>
            <a:r>
              <a:rPr lang="en-US" sz="1800" b="1" i="1" dirty="0" err="1" smtClean="0"/>
              <a:t>CloudCom</a:t>
            </a:r>
            <a:r>
              <a:rPr lang="en-US" sz="1800" b="1" i="1" dirty="0" smtClean="0"/>
              <a:t> 2009</a:t>
            </a:r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1800" b="1" i="1" dirty="0" smtClean="0">
                <a:solidFill>
                  <a:srgbClr val="7030A0"/>
                </a:solidFill>
              </a:rPr>
              <a:t>Beijing </a:t>
            </a:r>
            <a:r>
              <a:rPr lang="en-US" sz="1800" b="1" i="1" dirty="0" err="1" smtClean="0">
                <a:solidFill>
                  <a:srgbClr val="7030A0"/>
                </a:solidFill>
              </a:rPr>
              <a:t>Jiaotong</a:t>
            </a:r>
            <a:r>
              <a:rPr lang="en-US" sz="1800" b="1" i="1" dirty="0" smtClean="0">
                <a:solidFill>
                  <a:srgbClr val="7030A0"/>
                </a:solidFill>
              </a:rPr>
              <a:t> University</a:t>
            </a:r>
          </a:p>
          <a:p>
            <a:r>
              <a:rPr lang="en-US" sz="1800" b="1" i="1" dirty="0" smtClean="0">
                <a:solidFill>
                  <a:srgbClr val="7030A0"/>
                </a:solidFill>
              </a:rPr>
              <a:t>Beijing December 2 2009</a:t>
            </a:r>
            <a:endParaRPr lang="en-US" sz="1800" b="1" i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5052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Geoffrey Fox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000" baseline="0" dirty="0" smtClean="0">
                <a:hlinkClick r:id="rId3"/>
              </a:rPr>
              <a:t>gcf@indiana.edu</a:t>
            </a:r>
            <a:r>
              <a:rPr lang="en-US" sz="2000" dirty="0" smtClean="0"/>
              <a:t>         </a:t>
            </a:r>
            <a:r>
              <a:rPr lang="en-US" sz="2000" dirty="0" smtClean="0">
                <a:hlinkClick r:id="rId4"/>
              </a:rPr>
              <a:t>http://salsaweb.ads.iu.edu/salsa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Grids Laboratory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does cloud computing mean from your perspective? 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is your approach to cloud computing better than that of others? </a:t>
            </a:r>
            <a:br>
              <a:rPr lang="en-US" dirty="0" smtClean="0"/>
            </a:br>
            <a:r>
              <a:rPr lang="en-US" dirty="0" smtClean="0"/>
              <a:t>Some controversial views would be fine. 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 your grand vision for cloud computing and what are the major research challenges that will need to be overcome? 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do you think is the role of academia and industry in addressing  those challenges?  Should certain challenges be addressed primarily in industry?  What are the opportunities for academics?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cloud computing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 define Cloud Computing as “Whatever large scale computing is supported commercially”</a:t>
            </a:r>
          </a:p>
          <a:p>
            <a:pPr lvl="1"/>
            <a:r>
              <a:rPr lang="en-US" dirty="0" smtClean="0"/>
              <a:t>Platform as a Service defines commercially supported  software</a:t>
            </a:r>
          </a:p>
          <a:p>
            <a:r>
              <a:rPr lang="en-US" dirty="0" smtClean="0"/>
              <a:t>“Grid Initiative” produced several interesting systems/technologies but little commercial interest</a:t>
            </a:r>
          </a:p>
          <a:p>
            <a:pPr lvl="1"/>
            <a:r>
              <a:rPr lang="en-US" dirty="0" smtClean="0"/>
              <a:t>Not clear how existing Grid Systems (e.g. TeraGrid) and technologies (e.g. workflow engines) evolve and even can be sustained</a:t>
            </a:r>
          </a:p>
          <a:p>
            <a:r>
              <a:rPr lang="en-US" dirty="0" smtClean="0"/>
              <a:t>Need to build scientific computing environments around commercial best practice developing “academic” enhancements only when necessary</a:t>
            </a:r>
          </a:p>
          <a:p>
            <a:r>
              <a:rPr lang="en-US" dirty="0" smtClean="0"/>
              <a:t>Expect both public and private clouds to be useful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your approach to cloud computing better than that of others?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MapReduce++ will support a broader range of applications than current Hadoop and Dryad</a:t>
            </a:r>
          </a:p>
          <a:p>
            <a:r>
              <a:rPr lang="en-US" dirty="0" smtClean="0"/>
              <a:t>Commercial cloud solutions are very impressive and expect growing use by scientists</a:t>
            </a:r>
          </a:p>
          <a:p>
            <a:r>
              <a:rPr lang="en-US" dirty="0" smtClean="0"/>
              <a:t>FutureGrid not better than other clouds – it is helping users develop Grid and Cloud systems and applications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your grand vision for cloud computing and what are the major research challenges that will need to be overcome?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91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Computing Environment for Science will consist of</a:t>
            </a:r>
          </a:p>
          <a:p>
            <a:pPr lvl="1"/>
            <a:r>
              <a:rPr lang="en-US" sz="2400" dirty="0" smtClean="0"/>
              <a:t>MPI engines for classic important large scale simulation</a:t>
            </a:r>
          </a:p>
          <a:p>
            <a:pPr lvl="1"/>
            <a:r>
              <a:rPr lang="en-US" sz="2400" dirty="0" smtClean="0"/>
              <a:t>Clouds for large number of medium size jobs (middle of </a:t>
            </a:r>
            <a:r>
              <a:rPr lang="en-US" sz="2400" dirty="0" err="1" smtClean="0"/>
              <a:t>Branscomb</a:t>
            </a:r>
            <a:r>
              <a:rPr lang="en-US" sz="2400" dirty="0" smtClean="0"/>
              <a:t> Pyramid)</a:t>
            </a:r>
          </a:p>
          <a:p>
            <a:pPr lvl="1"/>
            <a:r>
              <a:rPr lang="en-US" sz="2400" dirty="0" smtClean="0"/>
              <a:t>Local machines as now</a:t>
            </a:r>
          </a:p>
          <a:p>
            <a:r>
              <a:rPr lang="en-US" sz="2800" dirty="0" smtClean="0"/>
              <a:t>Integration of components?</a:t>
            </a:r>
            <a:br>
              <a:rPr lang="en-US" sz="2800" dirty="0" smtClean="0"/>
            </a:br>
            <a:r>
              <a:rPr lang="en-US" sz="2800" dirty="0" smtClean="0"/>
              <a:t>Simulation on MPI engine</a:t>
            </a:r>
            <a:br>
              <a:rPr lang="en-US" sz="2800" dirty="0" smtClean="0"/>
            </a:br>
            <a:r>
              <a:rPr lang="en-US" sz="2800" dirty="0" smtClean="0"/>
              <a:t>and data processing in cloud?</a:t>
            </a:r>
          </a:p>
          <a:p>
            <a:r>
              <a:rPr lang="en-US" sz="2800" dirty="0" smtClean="0"/>
              <a:t>How to support cluster</a:t>
            </a:r>
            <a:br>
              <a:rPr lang="en-US" sz="2800" dirty="0" smtClean="0"/>
            </a:br>
            <a:r>
              <a:rPr lang="en-US" sz="2800" dirty="0" smtClean="0"/>
              <a:t>applications?</a:t>
            </a:r>
          </a:p>
          <a:p>
            <a:r>
              <a:rPr lang="en-US" sz="2800" dirty="0" smtClean="0"/>
              <a:t>How to integrate threading</a:t>
            </a:r>
            <a:br>
              <a:rPr lang="en-US" sz="2800" dirty="0" smtClean="0"/>
            </a:br>
            <a:r>
              <a:rPr lang="en-US" sz="2800" dirty="0" smtClean="0"/>
              <a:t>and GPU’s</a:t>
            </a:r>
          </a:p>
          <a:p>
            <a:endParaRPr lang="en-US" sz="2800" dirty="0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71825"/>
            <a:ext cx="44652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do you think is the role of academia and industry in addressing  those challenges?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Industry will develop clouds for “sweet spots” in revenue generating computing</a:t>
            </a:r>
          </a:p>
          <a:p>
            <a:r>
              <a:rPr lang="en-US" dirty="0" smtClean="0"/>
              <a:t>Academia needs to identify role of clouds in science in both simulation and data analysis</a:t>
            </a:r>
          </a:p>
          <a:p>
            <a:pPr lvl="1"/>
            <a:r>
              <a:rPr lang="en-US" dirty="0" smtClean="0"/>
              <a:t>Support of MPI and role of MapReduce obvious issues</a:t>
            </a:r>
          </a:p>
          <a:p>
            <a:r>
              <a:rPr lang="en-US" dirty="0" smtClean="0"/>
              <a:t>Probably clouds are attractive for campus (university) computing systems</a:t>
            </a:r>
          </a:p>
          <a:p>
            <a:r>
              <a:rPr lang="en-US" dirty="0" smtClean="0"/>
              <a:t>Industry and Academia should work on broad research issues in all areas of computing for the future </a:t>
            </a:r>
          </a:p>
          <a:p>
            <a:pPr lvl="1"/>
            <a:r>
              <a:rPr lang="en-US" dirty="0" smtClean="0"/>
              <a:t>Location issues importance for performance (data—computer and computer—computer for parallel computing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Simplicity – I am a bit suspicious of research agendas that complicate clouds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FutureGrid is a new part of TeraGrid</a:t>
            </a:r>
            <a:endParaRPr lang="en-US" dirty="0"/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0" y="870154"/>
          <a:ext cx="9143999" cy="5977946"/>
        </p:xfrm>
        <a:graphic>
          <a:graphicData uri="http://schemas.openxmlformats.org/presentationml/2006/ole">
            <p:oleObj spid="_x0000_s263170" name="Acrobat Document" r:id="rId4" imgW="4754880" imgH="3108960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salsa_ppt_template_black</Template>
  <TotalTime>18689</TotalTime>
  <Words>374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Acrobat Document</vt:lpstr>
      <vt:lpstr>Cloud Panel Session</vt:lpstr>
      <vt:lpstr>Panel Topics</vt:lpstr>
      <vt:lpstr>What does cloud computing mean?</vt:lpstr>
      <vt:lpstr>How is your approach to cloud computing better than that of others?</vt:lpstr>
      <vt:lpstr>What is your grand vision for cloud computing and what are the major research challenges that will need to be overcome?</vt:lpstr>
      <vt:lpstr>What do you think is the role of academia and industry in addressing  those challenges?</vt:lpstr>
      <vt:lpstr>FutureGrid is a new part of TeraGrid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 </cp:lastModifiedBy>
  <cp:revision>897</cp:revision>
  <dcterms:created xsi:type="dcterms:W3CDTF">2009-02-17T15:34:47Z</dcterms:created>
  <dcterms:modified xsi:type="dcterms:W3CDTF">2009-12-02T09:57:49Z</dcterms:modified>
</cp:coreProperties>
</file>