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F172B-ED07-4FA5-AF2C-8FA5907E6132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13BCC-FD85-40BB-9432-E126E3C21A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73186-C7E7-4D58-92F1-CA6E43EBF8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13BCC-FD85-40BB-9432-E126E3C21AF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13BCC-FD85-40BB-9432-E126E3C21AF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13BCC-FD85-40BB-9432-E126E3C21AF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13BCC-FD85-40BB-9432-E126E3C21AF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F7F7-E47E-4E93-BFCF-7B74C290C9A1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2019-1905-4A70-8F45-13DC6136F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F7F7-E47E-4E93-BFCF-7B74C290C9A1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2019-1905-4A70-8F45-13DC6136F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F7F7-E47E-4E93-BFCF-7B74C290C9A1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2019-1905-4A70-8F45-13DC6136F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F7F7-E47E-4E93-BFCF-7B74C290C9A1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2019-1905-4A70-8F45-13DC6136F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F7F7-E47E-4E93-BFCF-7B74C290C9A1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2019-1905-4A70-8F45-13DC6136F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F7F7-E47E-4E93-BFCF-7B74C290C9A1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2019-1905-4A70-8F45-13DC6136F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F7F7-E47E-4E93-BFCF-7B74C290C9A1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2019-1905-4A70-8F45-13DC6136F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F7F7-E47E-4E93-BFCF-7B74C290C9A1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2019-1905-4A70-8F45-13DC6136F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F7F7-E47E-4E93-BFCF-7B74C290C9A1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2019-1905-4A70-8F45-13DC6136F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F7F7-E47E-4E93-BFCF-7B74C290C9A1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2019-1905-4A70-8F45-13DC6136F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F7F7-E47E-4E93-BFCF-7B74C290C9A1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2019-1905-4A70-8F45-13DC6136F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DF7F7-E47E-4E93-BFCF-7B74C290C9A1}" type="datetimeFigureOut">
              <a:rPr lang="en-US" smtClean="0"/>
              <a:t>12/5/2010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2019-1905-4A70-8F45-13DC6136FE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dmi.sniacloud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838200"/>
          </a:xfrm>
        </p:spPr>
        <p:txBody>
          <a:bodyPr/>
          <a:lstStyle/>
          <a:p>
            <a:r>
              <a:rPr lang="en-US" b="1" dirty="0" smtClean="0"/>
              <a:t>What’s Hot in Clouds?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Analyze (superficially) the </a:t>
            </a:r>
            <a:r>
              <a:rPr lang="en-US" sz="2800" b="1" dirty="0" smtClean="0"/>
              <a:t>~140 </a:t>
            </a:r>
            <a:r>
              <a:rPr lang="en-US" sz="2800" dirty="0" smtClean="0"/>
              <a:t>Papers/Short papers/Workshops/Posters/Demos in </a:t>
            </a:r>
            <a:r>
              <a:rPr lang="en-US" sz="2800" dirty="0" err="1" smtClean="0"/>
              <a:t>CloudCom</a:t>
            </a:r>
            <a:endParaRPr lang="en-US" sz="2800" dirty="0" smtClean="0"/>
          </a:p>
          <a:p>
            <a:r>
              <a:rPr lang="en-US" sz="2800" dirty="0" smtClean="0"/>
              <a:t>Each paper may fall in more than one category</a:t>
            </a:r>
          </a:p>
          <a:p>
            <a:endParaRPr lang="en-US" sz="2800" dirty="0" smtClean="0"/>
          </a:p>
          <a:p>
            <a:r>
              <a:rPr lang="en-US" sz="2800" b="1" dirty="0" smtClean="0"/>
              <a:t>Core</a:t>
            </a:r>
            <a:r>
              <a:rPr lang="en-US" sz="2800" dirty="0" smtClean="0"/>
              <a:t> </a:t>
            </a:r>
            <a:r>
              <a:rPr lang="en-US" sz="2800" b="1" dirty="0" smtClean="0"/>
              <a:t>Cloud</a:t>
            </a:r>
            <a:r>
              <a:rPr lang="en-US" sz="2800" dirty="0" smtClean="0"/>
              <a:t>/Virtualization/Reliability </a:t>
            </a:r>
            <a:r>
              <a:rPr lang="en-US" sz="2800" b="1" dirty="0" smtClean="0"/>
              <a:t>26</a:t>
            </a:r>
            <a:r>
              <a:rPr lang="en-US" sz="2800" dirty="0" smtClean="0"/>
              <a:t> plus ~</a:t>
            </a:r>
            <a:r>
              <a:rPr lang="en-US" sz="2800" b="1" dirty="0" smtClean="0"/>
              <a:t>2</a:t>
            </a:r>
            <a:r>
              <a:rPr lang="en-US" sz="2800" dirty="0" smtClean="0"/>
              <a:t> keynotes and </a:t>
            </a:r>
            <a:r>
              <a:rPr lang="en-US" sz="2800" b="1" dirty="0" smtClean="0"/>
              <a:t>5</a:t>
            </a:r>
            <a:r>
              <a:rPr lang="en-US" sz="2800" dirty="0" smtClean="0"/>
              <a:t> tutorials</a:t>
            </a:r>
          </a:p>
          <a:p>
            <a:r>
              <a:rPr lang="en-US" sz="2800" b="1" dirty="0" smtClean="0"/>
              <a:t>Applications</a:t>
            </a:r>
            <a:r>
              <a:rPr lang="en-US" sz="2800" dirty="0" smtClean="0"/>
              <a:t> </a:t>
            </a:r>
            <a:r>
              <a:rPr lang="en-US" sz="2800" b="1" dirty="0" smtClean="0"/>
              <a:t>40</a:t>
            </a:r>
            <a:r>
              <a:rPr lang="en-US" sz="2800" dirty="0" smtClean="0"/>
              <a:t> plus </a:t>
            </a:r>
            <a:r>
              <a:rPr lang="en-US" sz="2800" b="1" dirty="0" smtClean="0"/>
              <a:t>1</a:t>
            </a:r>
            <a:r>
              <a:rPr lang="en-US" sz="2800" dirty="0" smtClean="0"/>
              <a:t> (adopting clouds) panel plus </a:t>
            </a:r>
            <a:r>
              <a:rPr lang="en-US" sz="2800" b="1" dirty="0" smtClean="0"/>
              <a:t>?</a:t>
            </a:r>
            <a:r>
              <a:rPr lang="en-US" sz="2800" dirty="0" smtClean="0"/>
              <a:t> keynotes</a:t>
            </a:r>
          </a:p>
          <a:p>
            <a:r>
              <a:rPr lang="en-US" sz="2800" b="1" dirty="0" smtClean="0"/>
              <a:t>Scheduling</a:t>
            </a:r>
            <a:r>
              <a:rPr lang="en-US" sz="2800" dirty="0" smtClean="0"/>
              <a:t> /resource allocation </a:t>
            </a:r>
            <a:r>
              <a:rPr lang="en-US" sz="2800" b="1" dirty="0" smtClean="0"/>
              <a:t>16</a:t>
            </a:r>
          </a:p>
          <a:p>
            <a:r>
              <a:rPr lang="en-US" sz="2800" b="1" dirty="0" smtClean="0"/>
              <a:t>Security</a:t>
            </a:r>
            <a:r>
              <a:rPr lang="en-US" sz="2800" dirty="0" smtClean="0"/>
              <a:t>/Privacy </a:t>
            </a:r>
            <a:r>
              <a:rPr lang="en-US" sz="2800" b="1" dirty="0" smtClean="0"/>
              <a:t>25</a:t>
            </a:r>
            <a:r>
              <a:rPr lang="en-US" sz="2800" dirty="0" smtClean="0"/>
              <a:t> plus </a:t>
            </a:r>
            <a:r>
              <a:rPr lang="en-US" sz="2800" b="1" dirty="0" smtClean="0"/>
              <a:t>1</a:t>
            </a:r>
            <a:r>
              <a:rPr lang="en-US" sz="2800" dirty="0" smtClean="0"/>
              <a:t> Panel plus </a:t>
            </a:r>
            <a:r>
              <a:rPr lang="en-US" sz="2800" b="1" dirty="0" smtClean="0"/>
              <a:t>1</a:t>
            </a:r>
            <a:r>
              <a:rPr lang="en-US" sz="2800" dirty="0" smtClean="0"/>
              <a:t> Keynote</a:t>
            </a:r>
          </a:p>
          <a:p>
            <a:r>
              <a:rPr lang="en-US" sz="2800" b="1" dirty="0" smtClean="0"/>
              <a:t>MapReduce</a:t>
            </a:r>
            <a:r>
              <a:rPr lang="en-US" sz="2800" dirty="0" smtClean="0"/>
              <a:t> </a:t>
            </a:r>
            <a:r>
              <a:rPr lang="en-US" sz="2800" b="1" dirty="0" smtClean="0"/>
              <a:t>31</a:t>
            </a:r>
            <a:r>
              <a:rPr lang="en-US" sz="2800" dirty="0" smtClean="0"/>
              <a:t> plus </a:t>
            </a:r>
            <a:r>
              <a:rPr lang="en-US" sz="2800" b="1" dirty="0" smtClean="0"/>
              <a:t>3</a:t>
            </a:r>
            <a:r>
              <a:rPr lang="en-US" sz="2800" dirty="0" smtClean="0"/>
              <a:t> tutorials</a:t>
            </a:r>
          </a:p>
          <a:p>
            <a:r>
              <a:rPr lang="en-US" sz="2800" dirty="0" smtClean="0"/>
              <a:t>Other </a:t>
            </a:r>
            <a:r>
              <a:rPr lang="en-US" sz="2800" b="1" dirty="0" smtClean="0"/>
              <a:t>Programming models </a:t>
            </a:r>
            <a:r>
              <a:rPr lang="en-US" sz="2800" dirty="0" smtClean="0"/>
              <a:t>(e.g. workflow) </a:t>
            </a:r>
            <a:r>
              <a:rPr lang="en-US" sz="2800" b="1" dirty="0" smtClean="0"/>
              <a:t>9</a:t>
            </a:r>
          </a:p>
          <a:p>
            <a:r>
              <a:rPr lang="en-US" sz="2800" b="1" dirty="0" smtClean="0"/>
              <a:t>Storage</a:t>
            </a:r>
            <a:r>
              <a:rPr lang="en-US" sz="2800" dirty="0" smtClean="0"/>
              <a:t> </a:t>
            </a:r>
            <a:r>
              <a:rPr lang="en-US" sz="2800" b="1" dirty="0" smtClean="0"/>
              <a:t>14</a:t>
            </a:r>
            <a:r>
              <a:rPr lang="en-US" sz="2800" dirty="0" smtClean="0"/>
              <a:t> plus </a:t>
            </a:r>
            <a:r>
              <a:rPr lang="en-US" sz="2800" b="1" dirty="0" smtClean="0"/>
              <a:t>2</a:t>
            </a:r>
            <a:r>
              <a:rPr lang="en-US" sz="2800" dirty="0" smtClean="0"/>
              <a:t> tutorials</a:t>
            </a:r>
          </a:p>
          <a:p>
            <a:r>
              <a:rPr lang="en-US" sz="2800" b="1" dirty="0" smtClean="0"/>
              <a:t>Discovery</a:t>
            </a:r>
            <a:r>
              <a:rPr lang="en-US" sz="2800" dirty="0" smtClean="0"/>
              <a:t>/semantics </a:t>
            </a:r>
            <a:r>
              <a:rPr lang="en-US" sz="2800" b="1" dirty="0" smtClean="0"/>
              <a:t>5</a:t>
            </a:r>
          </a:p>
          <a:p>
            <a:r>
              <a:rPr lang="en-US" sz="2800" b="1" dirty="0" smtClean="0"/>
              <a:t>Portal</a:t>
            </a:r>
            <a:r>
              <a:rPr lang="en-US" sz="2800" dirty="0" smtClean="0"/>
              <a:t>/clients </a:t>
            </a:r>
            <a:r>
              <a:rPr lang="en-US" sz="2800" b="1" dirty="0" smtClean="0"/>
              <a:t>7</a:t>
            </a:r>
          </a:p>
          <a:p>
            <a:r>
              <a:rPr lang="en-US" sz="2800" b="1" dirty="0" smtClean="0"/>
              <a:t>Interoperability</a:t>
            </a:r>
            <a:r>
              <a:rPr lang="en-US" sz="2800" dirty="0" smtClean="0"/>
              <a:t>/Federation </a:t>
            </a:r>
            <a:r>
              <a:rPr lang="en-US" sz="2800" b="1" dirty="0" smtClean="0"/>
              <a:t>3</a:t>
            </a:r>
            <a:r>
              <a:rPr lang="en-US" sz="2800" dirty="0" smtClean="0"/>
              <a:t> plus </a:t>
            </a:r>
            <a:r>
              <a:rPr lang="en-US" sz="2800" b="1" dirty="0" smtClean="0"/>
              <a:t>1</a:t>
            </a:r>
            <a:r>
              <a:rPr lang="en-US" sz="2800" dirty="0" smtClean="0"/>
              <a:t> panel</a:t>
            </a:r>
          </a:p>
          <a:p>
            <a:r>
              <a:rPr lang="en-US" sz="2800" b="1" dirty="0" smtClean="0"/>
              <a:t>Green IT 6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Tutorials -- 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Yahoo on Hadoop – 40,000 nodes running Hadoop</a:t>
            </a:r>
          </a:p>
          <a:p>
            <a:r>
              <a:rPr lang="en-US" dirty="0" smtClean="0"/>
              <a:t>Indiana on Twister – Iterative</a:t>
            </a:r>
          </a:p>
          <a:p>
            <a:r>
              <a:rPr lang="en-US" dirty="0" smtClean="0"/>
              <a:t>Chicago on Sphere – General user processing in Map and Reduce; put communication at end of “map” and not beginning of “reduce” as in Hadoop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Tutorials --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Yahoo on HDFS</a:t>
            </a:r>
          </a:p>
          <a:p>
            <a:r>
              <a:rPr lang="en-US" dirty="0" smtClean="0"/>
              <a:t>Chicago on Sector – Does not spread blocks of files around, so faster than Hadoop</a:t>
            </a:r>
          </a:p>
          <a:p>
            <a:r>
              <a:rPr lang="en-US" dirty="0" smtClean="0"/>
              <a:t>Bret Piatt on </a:t>
            </a:r>
            <a:r>
              <a:rPr lang="en-US" dirty="0" err="1" smtClean="0"/>
              <a:t>OpenStack</a:t>
            </a:r>
            <a:r>
              <a:rPr lang="en-US" dirty="0" smtClean="0"/>
              <a:t> – has open source service based object store like Amazon S3 (not released yet); supports CDMI Cloud Data Management Interface standard </a:t>
            </a:r>
            <a:r>
              <a:rPr lang="en-US" dirty="0" smtClean="0">
                <a:hlinkClick r:id="rId3"/>
              </a:rPr>
              <a:t>http://cdmi.sniacloud.com/</a:t>
            </a:r>
            <a:r>
              <a:rPr lang="en-US" dirty="0" smtClean="0"/>
              <a:t> from SNIA (Industry Storage association)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Tutorials -- Core Cloud Platforms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Microsoft on Azure</a:t>
            </a:r>
          </a:p>
          <a:p>
            <a:r>
              <a:rPr lang="en-US" dirty="0" smtClean="0"/>
              <a:t>Spanish group on </a:t>
            </a:r>
            <a:r>
              <a:rPr lang="en-US" dirty="0" err="1" smtClean="0"/>
              <a:t>OpenNebula</a:t>
            </a:r>
            <a:endParaRPr lang="en-US" dirty="0" smtClean="0"/>
          </a:p>
          <a:p>
            <a:r>
              <a:rPr lang="en-US" dirty="0" err="1" smtClean="0"/>
              <a:t>RackSpace</a:t>
            </a:r>
            <a:r>
              <a:rPr lang="en-US" dirty="0" smtClean="0"/>
              <a:t> on </a:t>
            </a:r>
            <a:r>
              <a:rPr lang="en-US" dirty="0" err="1" smtClean="0"/>
              <a:t>OpenStack</a:t>
            </a:r>
            <a:r>
              <a:rPr lang="en-US" dirty="0" smtClean="0"/>
              <a:t> which has a compute (~EC2) component from NASA that is released; supports OCCI standard from OGF</a:t>
            </a:r>
          </a:p>
          <a:p>
            <a:r>
              <a:rPr lang="en-US" dirty="0" smtClean="0"/>
              <a:t>Indiana on FutureGrid including Eucalyptus. FutureGrid also supports Nimbus and expects to support </a:t>
            </a:r>
            <a:r>
              <a:rPr lang="en-US" dirty="0" err="1" smtClean="0"/>
              <a:t>OpenStack</a:t>
            </a:r>
            <a:r>
              <a:rPr lang="en-US" dirty="0" smtClean="0"/>
              <a:t> and </a:t>
            </a:r>
            <a:r>
              <a:rPr lang="en-US" dirty="0" err="1" smtClean="0"/>
              <a:t>OpenNebula</a:t>
            </a:r>
            <a:endParaRPr lang="en-US" dirty="0" smtClean="0"/>
          </a:p>
          <a:p>
            <a:r>
              <a:rPr lang="en-US" dirty="0" smtClean="0"/>
              <a:t>Chicago on Nimbus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Adopting Clouds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Agreement that clouds are good for some applications – especially data-intensive and bioinformatics</a:t>
            </a:r>
          </a:p>
          <a:p>
            <a:r>
              <a:rPr lang="en-US" dirty="0" smtClean="0"/>
              <a:t>Complaints about details of Hadoop – language and need for text input</a:t>
            </a:r>
          </a:p>
          <a:p>
            <a:r>
              <a:rPr lang="en-US" dirty="0" smtClean="0"/>
              <a:t>Software as a Service important; </a:t>
            </a:r>
          </a:p>
          <a:p>
            <a:pPr lvl="1"/>
            <a:r>
              <a:rPr lang="en-US" dirty="0" smtClean="0"/>
              <a:t>Globus has data transfer as a Service (Foster keynote)</a:t>
            </a:r>
          </a:p>
          <a:p>
            <a:r>
              <a:rPr lang="en-US" dirty="0" smtClean="0"/>
              <a:t>Fortes emphasized need for SLA’s (Service Level Agreements) and multi-cloud systems (Called Sky Computing)</a:t>
            </a:r>
          </a:p>
          <a:p>
            <a:r>
              <a:rPr lang="en-US" dirty="0" smtClean="0"/>
              <a:t>Gannon emphasized following day cloud – client interaction e.g. cloud backend to Excel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333</Words>
  <Application>Microsoft Office PowerPoint</Application>
  <PresentationFormat>On-screen Show (4:3)</PresentationFormat>
  <Paragraphs>42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What’s Hot in Clouds?</vt:lpstr>
      <vt:lpstr>Tutorials -- MapReduce</vt:lpstr>
      <vt:lpstr>Tutorials -- Storage</vt:lpstr>
      <vt:lpstr>Tutorials -- Core Cloud Platforms</vt:lpstr>
      <vt:lpstr>Adopting Clouds Panel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Hot in Clouds?</dc:title>
  <dc:creator>Geoffrey Fox</dc:creator>
  <cp:lastModifiedBy>Geoffrey Fox</cp:lastModifiedBy>
  <cp:revision>3</cp:revision>
  <dcterms:created xsi:type="dcterms:W3CDTF">2010-12-06T02:56:30Z</dcterms:created>
  <dcterms:modified xsi:type="dcterms:W3CDTF">2010-12-06T04:00:31Z</dcterms:modified>
</cp:coreProperties>
</file>