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5"/>
    <p:sldMasterId id="2147483789" r:id="rId6"/>
  </p:sldMasterIdLst>
  <p:notesMasterIdLst>
    <p:notesMasterId r:id="rId28"/>
  </p:notesMasterIdLst>
  <p:sldIdLst>
    <p:sldId id="629" r:id="rId7"/>
    <p:sldId id="744" r:id="rId8"/>
    <p:sldId id="785" r:id="rId9"/>
    <p:sldId id="786" r:id="rId10"/>
    <p:sldId id="873" r:id="rId11"/>
    <p:sldId id="802" r:id="rId12"/>
    <p:sldId id="745" r:id="rId13"/>
    <p:sldId id="746" r:id="rId14"/>
    <p:sldId id="748" r:id="rId15"/>
    <p:sldId id="881" r:id="rId16"/>
    <p:sldId id="783" r:id="rId17"/>
    <p:sldId id="795" r:id="rId18"/>
    <p:sldId id="798" r:id="rId19"/>
    <p:sldId id="858" r:id="rId20"/>
    <p:sldId id="807" r:id="rId21"/>
    <p:sldId id="756" r:id="rId22"/>
    <p:sldId id="876" r:id="rId23"/>
    <p:sldId id="878" r:id="rId24"/>
    <p:sldId id="880" r:id="rId25"/>
    <p:sldId id="877" r:id="rId26"/>
    <p:sldId id="46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A46"/>
    <a:srgbClr val="BDE2A2"/>
    <a:srgbClr val="B4DE94"/>
    <a:srgbClr val="8FF24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8" autoAdjust="0"/>
    <p:restoredTop sz="96086" autoAdjust="0"/>
  </p:normalViewPr>
  <p:slideViewPr>
    <p:cSldViewPr snapToGrid="0" snapToObjects="1">
      <p:cViewPr varScale="1">
        <p:scale>
          <a:sx n="101" d="100"/>
          <a:sy n="101" d="100"/>
        </p:scale>
        <p:origin x="1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98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65241-AC66-48E2-B909-2525C6253DEC}" type="doc">
      <dgm:prSet loTypeId="urn:microsoft.com/office/officeart/2005/8/layout/h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36BA63-EE8C-44B2-8273-F85872BF627B}">
      <dgm:prSet phldrT="[Text]"/>
      <dgm:spPr>
        <a:xfrm>
          <a:off x="4523" y="1162426"/>
          <a:ext cx="2720202" cy="777600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Overview</a:t>
          </a:r>
          <a:endParaRPr lang="en-US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gm:t>
    </dgm:pt>
    <dgm:pt modelId="{4257EE8F-5037-4A9F-9536-4A81A982ED53}" type="parTrans" cxnId="{0E974A51-F0A5-4FCB-84B7-8D46EAE5C930}">
      <dgm:prSet/>
      <dgm:spPr/>
      <dgm:t>
        <a:bodyPr/>
        <a:lstStyle/>
        <a:p>
          <a:endParaRPr lang="en-US"/>
        </a:p>
      </dgm:t>
    </dgm:pt>
    <dgm:pt modelId="{9B8BB791-D2FD-41FE-9A06-DA0DC991C409}" type="sibTrans" cxnId="{0E974A51-F0A5-4FCB-84B7-8D46EAE5C930}">
      <dgm:prSet/>
      <dgm:spPr/>
      <dgm:t>
        <a:bodyPr/>
        <a:lstStyle/>
        <a:p>
          <a:endParaRPr lang="en-US"/>
        </a:p>
      </dgm:t>
    </dgm:pt>
    <dgm:pt modelId="{C72B4D36-161F-4565-B7EC-45FD499A1DAF}">
      <dgm:prSet phldrT="[Text]"/>
      <dgm:spPr>
        <a:xfrm>
          <a:off x="4523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136 users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2108DE1D-C768-4AE4-A60E-DDD1FBCF8698}" type="parTrans" cxnId="{BB1270C5-FE5E-41AE-BDD1-65D9390D50C5}">
      <dgm:prSet/>
      <dgm:spPr/>
      <dgm:t>
        <a:bodyPr/>
        <a:lstStyle/>
        <a:p>
          <a:endParaRPr lang="en-US"/>
        </a:p>
      </dgm:t>
    </dgm:pt>
    <dgm:pt modelId="{7E374517-522F-4D25-B9E8-D8F624A21846}" type="sibTrans" cxnId="{BB1270C5-FE5E-41AE-BDD1-65D9390D50C5}">
      <dgm:prSet/>
      <dgm:spPr/>
      <dgm:t>
        <a:bodyPr/>
        <a:lstStyle/>
        <a:p>
          <a:endParaRPr lang="en-US"/>
        </a:p>
      </dgm:t>
    </dgm:pt>
    <dgm:pt modelId="{B30B761B-B2A2-4DC6-A86C-5BE20BDFBD76}">
      <dgm:prSet phldrT="[Text]"/>
      <dgm:spPr>
        <a:xfrm>
          <a:off x="4523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Technical Support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C7F9EF84-BBCA-4BDF-A7B2-A233F186DBB9}" type="parTrans" cxnId="{61776F35-D6AC-4212-8BB5-3C8C298C1655}">
      <dgm:prSet/>
      <dgm:spPr/>
      <dgm:t>
        <a:bodyPr/>
        <a:lstStyle/>
        <a:p>
          <a:endParaRPr lang="en-US"/>
        </a:p>
      </dgm:t>
    </dgm:pt>
    <dgm:pt modelId="{D82FF567-F70A-40F4-97C9-C2C764DA6FB7}" type="sibTrans" cxnId="{61776F35-D6AC-4212-8BB5-3C8C298C1655}">
      <dgm:prSet/>
      <dgm:spPr/>
      <dgm:t>
        <a:bodyPr/>
        <a:lstStyle/>
        <a:p>
          <a:endParaRPr lang="en-US"/>
        </a:p>
      </dgm:t>
    </dgm:pt>
    <dgm:pt modelId="{01E747DD-59C9-4E5B-889B-1CB065CA0887}">
      <dgm:prSet phldrT="[Text]"/>
      <dgm:spPr>
        <a:xfrm>
          <a:off x="6206585" y="1162426"/>
          <a:ext cx="2720202" cy="777600"/>
        </a:xfrm>
        <a:prstGeom prst="rect">
          <a:avLst/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Channels</a:t>
          </a:r>
          <a:endParaRPr lang="en-US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gm:t>
    </dgm:pt>
    <dgm:pt modelId="{AA66CFB8-8F15-4729-ADEE-B3203C9F9719}" type="parTrans" cxnId="{7407F372-CF8E-488E-B5E3-D184917B5EF0}">
      <dgm:prSet/>
      <dgm:spPr/>
      <dgm:t>
        <a:bodyPr/>
        <a:lstStyle/>
        <a:p>
          <a:endParaRPr lang="en-US"/>
        </a:p>
      </dgm:t>
    </dgm:pt>
    <dgm:pt modelId="{711880F6-27C7-4CA5-A6B4-0F76A190E699}" type="sibTrans" cxnId="{7407F372-CF8E-488E-B5E3-D184917B5EF0}">
      <dgm:prSet/>
      <dgm:spPr/>
      <dgm:t>
        <a:bodyPr/>
        <a:lstStyle/>
        <a:p>
          <a:endParaRPr lang="en-US"/>
        </a:p>
      </dgm:t>
    </dgm:pt>
    <dgm:pt modelId="{B7BCA261-D330-4F84-A8A6-80966B6CD1F7}">
      <dgm:prSet phldrT="[Text]"/>
      <dgm:spPr>
        <a:xfrm>
          <a:off x="6206585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1352761"/>
            <a:satOff val="66667"/>
            <a:lumOff val="11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Open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EE75EEB7-E1D4-4161-9F5A-A6984A4FFB61}" type="parTrans" cxnId="{A1B677EF-7955-435C-8054-245B0CD00C84}">
      <dgm:prSet/>
      <dgm:spPr/>
      <dgm:t>
        <a:bodyPr/>
        <a:lstStyle/>
        <a:p>
          <a:endParaRPr lang="en-US"/>
        </a:p>
      </dgm:t>
    </dgm:pt>
    <dgm:pt modelId="{C0DF1A87-6009-47A2-8F41-6CD00D761B27}" type="sibTrans" cxnId="{A1B677EF-7955-435C-8054-245B0CD00C84}">
      <dgm:prSet/>
      <dgm:spPr/>
      <dgm:t>
        <a:bodyPr/>
        <a:lstStyle/>
        <a:p>
          <a:endParaRPr lang="en-US"/>
        </a:p>
      </dgm:t>
    </dgm:pt>
    <dgm:pt modelId="{61FDC321-6EBF-4C76-9999-5A513EFEC1B5}">
      <dgm:prSet phldrT="[Text]"/>
      <dgm:spPr>
        <a:xfrm>
          <a:off x="6206585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1352761"/>
            <a:satOff val="66667"/>
            <a:lumOff val="11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Private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07384C4C-9CAA-4679-8E44-95443C3637E6}" type="parTrans" cxnId="{438189CF-9CC0-4EFA-A781-0BBBE20A6B7B}">
      <dgm:prSet/>
      <dgm:spPr/>
      <dgm:t>
        <a:bodyPr/>
        <a:lstStyle/>
        <a:p>
          <a:endParaRPr lang="en-US"/>
        </a:p>
      </dgm:t>
    </dgm:pt>
    <dgm:pt modelId="{C0F8A116-0D7C-46BF-A511-BD3C07AB96EC}" type="sibTrans" cxnId="{438189CF-9CC0-4EFA-A781-0BBBE20A6B7B}">
      <dgm:prSet/>
      <dgm:spPr/>
      <dgm:t>
        <a:bodyPr/>
        <a:lstStyle/>
        <a:p>
          <a:endParaRPr lang="en-US"/>
        </a:p>
      </dgm:t>
    </dgm:pt>
    <dgm:pt modelId="{EC2ECF4E-E377-410A-AFCE-84EFA5D190C6}">
      <dgm:prSet phldrT="[Text]"/>
      <dgm:spPr>
        <a:xfrm>
          <a:off x="6206585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1352761"/>
            <a:satOff val="66667"/>
            <a:lumOff val="11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Direct Messaging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54F22E1F-A3E1-433B-A082-A52C4034EC30}" type="parTrans" cxnId="{AA10F28A-CF30-4483-9AE4-2415C2E13961}">
      <dgm:prSet/>
      <dgm:spPr/>
      <dgm:t>
        <a:bodyPr/>
        <a:lstStyle/>
        <a:p>
          <a:endParaRPr lang="en-US"/>
        </a:p>
      </dgm:t>
    </dgm:pt>
    <dgm:pt modelId="{9EA78045-9A69-4353-9F8B-DB17C223FD4C}" type="sibTrans" cxnId="{AA10F28A-CF30-4483-9AE4-2415C2E13961}">
      <dgm:prSet/>
      <dgm:spPr/>
      <dgm:t>
        <a:bodyPr/>
        <a:lstStyle/>
        <a:p>
          <a:endParaRPr lang="en-US"/>
        </a:p>
      </dgm:t>
    </dgm:pt>
    <dgm:pt modelId="{16DBFA74-6CC8-42F5-8FD3-49EB6F82AFFF}">
      <dgm:prSet/>
      <dgm:spPr>
        <a:xfrm>
          <a:off x="9307616" y="1162426"/>
          <a:ext cx="2720202" cy="777600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Collaboration</a:t>
          </a:r>
          <a:endParaRPr lang="en-US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gm:t>
    </dgm:pt>
    <dgm:pt modelId="{615915BD-90F3-4BA5-9DC2-125A018291A3}" type="parTrans" cxnId="{116F2310-28CB-408B-A79A-5DA620D3C77E}">
      <dgm:prSet/>
      <dgm:spPr/>
      <dgm:t>
        <a:bodyPr/>
        <a:lstStyle/>
        <a:p>
          <a:endParaRPr lang="en-US"/>
        </a:p>
      </dgm:t>
    </dgm:pt>
    <dgm:pt modelId="{8B65530B-6A18-4F8E-81A5-977EC848DF0A}" type="sibTrans" cxnId="{116F2310-28CB-408B-A79A-5DA620D3C77E}">
      <dgm:prSet/>
      <dgm:spPr/>
      <dgm:t>
        <a:bodyPr/>
        <a:lstStyle/>
        <a:p>
          <a:endParaRPr lang="en-US"/>
        </a:p>
      </dgm:t>
    </dgm:pt>
    <dgm:pt modelId="{85189533-4731-411E-AE2D-512BC0F45E1E}">
      <dgm:prSet/>
      <dgm:spPr>
        <a:xfrm>
          <a:off x="9307616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Projects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9DF1F2FE-163A-4972-A501-30D9D2465497}" type="parTrans" cxnId="{9CB8A693-553B-4A55-8C82-FCC2BFD5954D}">
      <dgm:prSet/>
      <dgm:spPr/>
      <dgm:t>
        <a:bodyPr/>
        <a:lstStyle/>
        <a:p>
          <a:endParaRPr lang="en-US"/>
        </a:p>
      </dgm:t>
    </dgm:pt>
    <dgm:pt modelId="{1D879EAE-94A2-41A6-946A-204631BE47FB}" type="sibTrans" cxnId="{9CB8A693-553B-4A55-8C82-FCC2BFD5954D}">
      <dgm:prSet/>
      <dgm:spPr/>
      <dgm:t>
        <a:bodyPr/>
        <a:lstStyle/>
        <a:p>
          <a:endParaRPr lang="en-US"/>
        </a:p>
      </dgm:t>
    </dgm:pt>
    <dgm:pt modelId="{79FC52B9-400F-4848-A066-434A8488A89C}">
      <dgm:prSet/>
      <dgm:spPr>
        <a:xfrm>
          <a:off x="9307616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Assignments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6F4A0746-B333-4600-932F-97D93CC82DEA}" type="parTrans" cxnId="{11A5C1A3-DFE1-454E-A682-437282E86399}">
      <dgm:prSet/>
      <dgm:spPr/>
      <dgm:t>
        <a:bodyPr/>
        <a:lstStyle/>
        <a:p>
          <a:endParaRPr lang="en-US"/>
        </a:p>
      </dgm:t>
    </dgm:pt>
    <dgm:pt modelId="{3DBC89F8-5C1F-488C-BE48-08B1A4B3DE38}" type="sibTrans" cxnId="{11A5C1A3-DFE1-454E-A682-437282E86399}">
      <dgm:prSet/>
      <dgm:spPr/>
      <dgm:t>
        <a:bodyPr/>
        <a:lstStyle/>
        <a:p>
          <a:endParaRPr lang="en-US"/>
        </a:p>
      </dgm:t>
    </dgm:pt>
    <dgm:pt modelId="{16B46DCE-392F-4B15-B551-1F90E5B28D27}">
      <dgm:prSet phldrT="[Text]"/>
      <dgm:spPr>
        <a:xfrm>
          <a:off x="4523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Informal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FAE87D0F-B8C5-4BDA-9B8D-EC5B7C9A95ED}" type="parTrans" cxnId="{5B92D9F1-A53A-4688-9C0D-2BD3691879A8}">
      <dgm:prSet/>
      <dgm:spPr/>
      <dgm:t>
        <a:bodyPr/>
        <a:lstStyle/>
        <a:p>
          <a:endParaRPr lang="en-US"/>
        </a:p>
      </dgm:t>
    </dgm:pt>
    <dgm:pt modelId="{3DF11986-ED4C-43AE-9D4E-D22548E8D368}" type="sibTrans" cxnId="{5B92D9F1-A53A-4688-9C0D-2BD3691879A8}">
      <dgm:prSet/>
      <dgm:spPr/>
      <dgm:t>
        <a:bodyPr/>
        <a:lstStyle/>
        <a:p>
          <a:endParaRPr lang="en-US"/>
        </a:p>
      </dgm:t>
    </dgm:pt>
    <dgm:pt modelId="{40812030-017A-43C8-8596-F534511A0423}">
      <dgm:prSet phldrT="[Text]"/>
      <dgm:spPr>
        <a:xfrm>
          <a:off x="4523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Not graded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CFB9785A-79DB-4C7A-8189-628825896727}" type="parTrans" cxnId="{FEAC7B1F-B718-4C92-A051-E01620F68462}">
      <dgm:prSet/>
      <dgm:spPr/>
      <dgm:t>
        <a:bodyPr/>
        <a:lstStyle/>
        <a:p>
          <a:endParaRPr lang="en-US"/>
        </a:p>
      </dgm:t>
    </dgm:pt>
    <dgm:pt modelId="{EF30B267-D868-459C-821E-B48BA2C1E4DF}" type="sibTrans" cxnId="{FEAC7B1F-B718-4C92-A051-E01620F68462}">
      <dgm:prSet/>
      <dgm:spPr/>
      <dgm:t>
        <a:bodyPr/>
        <a:lstStyle/>
        <a:p>
          <a:endParaRPr lang="en-US"/>
        </a:p>
      </dgm:t>
    </dgm:pt>
    <dgm:pt modelId="{395BF0AE-AD86-42A1-B9C6-717D724CF5E9}">
      <dgm:prSet/>
      <dgm:spPr>
        <a:xfrm>
          <a:off x="3105554" y="1162426"/>
          <a:ext cx="2720202" cy="777600"/>
        </a:xfrm>
        <a:prstGeom prst="rect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Statistics*</a:t>
          </a:r>
          <a:endParaRPr lang="en-US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gm:t>
    </dgm:pt>
    <dgm:pt modelId="{E9BA29D4-2073-4C86-89E7-224658AE4E89}" type="parTrans" cxnId="{A3CF36D2-F5B4-4698-A496-610DA1F0A1BC}">
      <dgm:prSet/>
      <dgm:spPr/>
      <dgm:t>
        <a:bodyPr/>
        <a:lstStyle/>
        <a:p>
          <a:endParaRPr lang="en-US"/>
        </a:p>
      </dgm:t>
    </dgm:pt>
    <dgm:pt modelId="{76AD0C7F-8BC3-44F8-A547-5B6DCE9E1483}" type="sibTrans" cxnId="{A3CF36D2-F5B4-4698-A496-610DA1F0A1BC}">
      <dgm:prSet/>
      <dgm:spPr/>
      <dgm:t>
        <a:bodyPr/>
        <a:lstStyle/>
        <a:p>
          <a:endParaRPr lang="en-US"/>
        </a:p>
      </dgm:t>
    </dgm:pt>
    <dgm:pt modelId="{3C27FF35-6313-4449-B9DC-D0C90078E9C9}">
      <dgm:prSet/>
      <dgm:spPr>
        <a:xfrm>
          <a:off x="3105554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676380"/>
            <a:satOff val="33333"/>
            <a:lumOff val="59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4K+ messages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7636E7B2-284F-4292-BFC6-21693091F6B6}" type="parTrans" cxnId="{45B277FB-10CC-426E-A82D-A8ADE951E27A}">
      <dgm:prSet/>
      <dgm:spPr/>
      <dgm:t>
        <a:bodyPr/>
        <a:lstStyle/>
        <a:p>
          <a:endParaRPr lang="en-US"/>
        </a:p>
      </dgm:t>
    </dgm:pt>
    <dgm:pt modelId="{25FFA50B-CE8C-4DA2-AE28-6A8E5CCFDA40}" type="sibTrans" cxnId="{45B277FB-10CC-426E-A82D-A8ADE951E27A}">
      <dgm:prSet/>
      <dgm:spPr/>
      <dgm:t>
        <a:bodyPr/>
        <a:lstStyle/>
        <a:p>
          <a:endParaRPr lang="en-US"/>
        </a:p>
      </dgm:t>
    </dgm:pt>
    <dgm:pt modelId="{0D13A3E6-C18B-40CC-B4BE-0BCEB16B8824}">
      <dgm:prSet/>
      <dgm:spPr>
        <a:xfrm>
          <a:off x="3105554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676380"/>
            <a:satOff val="33333"/>
            <a:lumOff val="59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36% private channels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7359B663-4EF9-47FE-92F5-2A06889E4442}" type="parTrans" cxnId="{4B7CD73E-C3A0-4C98-9F20-0015B213895B}">
      <dgm:prSet/>
      <dgm:spPr/>
      <dgm:t>
        <a:bodyPr/>
        <a:lstStyle/>
        <a:p>
          <a:endParaRPr lang="en-US"/>
        </a:p>
      </dgm:t>
    </dgm:pt>
    <dgm:pt modelId="{1E00DFA6-A797-4B6F-B287-7A1FD3293E6F}" type="sibTrans" cxnId="{4B7CD73E-C3A0-4C98-9F20-0015B213895B}">
      <dgm:prSet/>
      <dgm:spPr/>
      <dgm:t>
        <a:bodyPr/>
        <a:lstStyle/>
        <a:p>
          <a:endParaRPr lang="en-US"/>
        </a:p>
      </dgm:t>
    </dgm:pt>
    <dgm:pt modelId="{15851333-0AD5-4020-825A-110E93359A72}">
      <dgm:prSet/>
      <dgm:spPr>
        <a:xfrm>
          <a:off x="3105554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676380"/>
            <a:satOff val="33333"/>
            <a:lumOff val="59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25% public channels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52775EB1-DFD3-459F-9033-76EA3B2A8BDA}" type="parTrans" cxnId="{55686856-E922-4EB7-AEFB-4B68A84F8B3E}">
      <dgm:prSet/>
      <dgm:spPr/>
      <dgm:t>
        <a:bodyPr/>
        <a:lstStyle/>
        <a:p>
          <a:endParaRPr lang="en-US"/>
        </a:p>
      </dgm:t>
    </dgm:pt>
    <dgm:pt modelId="{3A9CBEDB-95D4-461C-B867-08CA2290667E}" type="sibTrans" cxnId="{55686856-E922-4EB7-AEFB-4B68A84F8B3E}">
      <dgm:prSet/>
      <dgm:spPr/>
      <dgm:t>
        <a:bodyPr/>
        <a:lstStyle/>
        <a:p>
          <a:endParaRPr lang="en-US"/>
        </a:p>
      </dgm:t>
    </dgm:pt>
    <dgm:pt modelId="{6A1F9BF5-5EF5-4195-A0D5-08730A9BDD10}">
      <dgm:prSet/>
      <dgm:spPr>
        <a:xfrm>
          <a:off x="3105554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676380"/>
            <a:satOff val="33333"/>
            <a:lumOff val="59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39% Direct Messages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8A50BE9D-19F8-4255-8616-08657D916DEC}" type="parTrans" cxnId="{738C1B5D-F1AE-43CB-92EF-B530E06A9367}">
      <dgm:prSet/>
      <dgm:spPr/>
      <dgm:t>
        <a:bodyPr/>
        <a:lstStyle/>
        <a:p>
          <a:endParaRPr lang="en-US"/>
        </a:p>
      </dgm:t>
    </dgm:pt>
    <dgm:pt modelId="{0758548A-488B-41E6-B7BC-FCE46F418034}" type="sibTrans" cxnId="{738C1B5D-F1AE-43CB-92EF-B530E06A9367}">
      <dgm:prSet/>
      <dgm:spPr/>
      <dgm:t>
        <a:bodyPr/>
        <a:lstStyle/>
        <a:p>
          <a:endParaRPr lang="en-US"/>
        </a:p>
      </dgm:t>
    </dgm:pt>
    <dgm:pt modelId="{289E6E47-6E05-4120-A67A-BB1403D60800}">
      <dgm:prSet/>
      <dgm:spPr>
        <a:xfrm>
          <a:off x="9307616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Topics of Interest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B986E757-B13D-4E69-8664-EF7017CAF6B6}" type="parTrans" cxnId="{038EFEA7-4A04-427C-A974-56885C94ABAE}">
      <dgm:prSet/>
      <dgm:spPr/>
      <dgm:t>
        <a:bodyPr/>
        <a:lstStyle/>
        <a:p>
          <a:endParaRPr lang="en-US"/>
        </a:p>
      </dgm:t>
    </dgm:pt>
    <dgm:pt modelId="{A77E5E0C-4177-4FD1-883C-3A2AB01B14EA}" type="sibTrans" cxnId="{038EFEA7-4A04-427C-A974-56885C94ABAE}">
      <dgm:prSet/>
      <dgm:spPr/>
      <dgm:t>
        <a:bodyPr/>
        <a:lstStyle/>
        <a:p>
          <a:endParaRPr lang="en-US"/>
        </a:p>
      </dgm:t>
    </dgm:pt>
    <dgm:pt modelId="{DDC9B209-0DE8-4655-9C1E-78F9C6EBC77B}">
      <dgm:prSet/>
      <dgm:spPr>
        <a:xfrm>
          <a:off x="9307616" y="1940026"/>
          <a:ext cx="2720202" cy="3428976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#introductions channel used to share expertise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gm:t>
    </dgm:pt>
    <dgm:pt modelId="{D077647A-00BC-480D-8F9D-6173CE7873B7}" type="parTrans" cxnId="{8F60B933-CB7E-495D-8C98-FEAAE9D4D5E7}">
      <dgm:prSet/>
      <dgm:spPr/>
      <dgm:t>
        <a:bodyPr/>
        <a:lstStyle/>
        <a:p>
          <a:endParaRPr lang="en-US"/>
        </a:p>
      </dgm:t>
    </dgm:pt>
    <dgm:pt modelId="{7388626B-5235-4014-8692-218481C6CEAC}" type="sibTrans" cxnId="{8F60B933-CB7E-495D-8C98-FEAAE9D4D5E7}">
      <dgm:prSet/>
      <dgm:spPr/>
      <dgm:t>
        <a:bodyPr/>
        <a:lstStyle/>
        <a:p>
          <a:endParaRPr lang="en-US"/>
        </a:p>
      </dgm:t>
    </dgm:pt>
    <dgm:pt modelId="{3B46680B-36E4-42F6-B7C9-4A02E0ACED77}" type="pres">
      <dgm:prSet presAssocID="{4C765241-AC66-48E2-B909-2525C6253D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4CE10-A17C-4382-9E9B-020B1FA46D7C}" type="pres">
      <dgm:prSet presAssocID="{7A36BA63-EE8C-44B2-8273-F85872BF627B}" presName="composite" presStyleCnt="0"/>
      <dgm:spPr/>
    </dgm:pt>
    <dgm:pt modelId="{36F28CB4-AE54-4F37-80EE-454B04F44B49}" type="pres">
      <dgm:prSet presAssocID="{7A36BA63-EE8C-44B2-8273-F85872BF627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4484B-6AEF-49A0-998E-E81D4AB38CB5}" type="pres">
      <dgm:prSet presAssocID="{7A36BA63-EE8C-44B2-8273-F85872BF627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04EB9-3707-4717-9FE3-BF6D33E92CB9}" type="pres">
      <dgm:prSet presAssocID="{9B8BB791-D2FD-41FE-9A06-DA0DC991C409}" presName="space" presStyleCnt="0"/>
      <dgm:spPr/>
    </dgm:pt>
    <dgm:pt modelId="{43B744A3-7E8B-45F9-B054-CA943B2547DE}" type="pres">
      <dgm:prSet presAssocID="{395BF0AE-AD86-42A1-B9C6-717D724CF5E9}" presName="composite" presStyleCnt="0"/>
      <dgm:spPr/>
    </dgm:pt>
    <dgm:pt modelId="{B1CDBCF9-8CF0-433E-80DB-08F7875F3B72}" type="pres">
      <dgm:prSet presAssocID="{395BF0AE-AD86-42A1-B9C6-717D724CF5E9}" presName="parTx" presStyleLbl="alignNode1" presStyleIdx="1" presStyleCnt="4" custLinFactNeighborX="-4472" custLinFactNeighborY="-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FE8B5-BFCD-4293-8056-79D6D582A391}" type="pres">
      <dgm:prSet presAssocID="{395BF0AE-AD86-42A1-B9C6-717D724CF5E9}" presName="desTx" presStyleLbl="alignAccFollowNode1" presStyleIdx="1" presStyleCnt="4" custLinFactNeighborX="-4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96CD3-B940-4F7E-AC02-43E7A7830F0B}" type="pres">
      <dgm:prSet presAssocID="{76AD0C7F-8BC3-44F8-A547-5B6DCE9E1483}" presName="space" presStyleCnt="0"/>
      <dgm:spPr/>
    </dgm:pt>
    <dgm:pt modelId="{0668137F-4957-4F9C-A6FD-0F8725E635BE}" type="pres">
      <dgm:prSet presAssocID="{01E747DD-59C9-4E5B-889B-1CB065CA0887}" presName="composite" presStyleCnt="0"/>
      <dgm:spPr/>
    </dgm:pt>
    <dgm:pt modelId="{BA3AFE5B-A207-4FB5-B4A0-1FB5F5AD4CF5}" type="pres">
      <dgm:prSet presAssocID="{01E747DD-59C9-4E5B-889B-1CB065CA088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DEA4-D795-4C76-85F6-5ED0879036EC}" type="pres">
      <dgm:prSet presAssocID="{01E747DD-59C9-4E5B-889B-1CB065CA088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29C48-FDEE-42E2-AB7C-1E5592E4CA32}" type="pres">
      <dgm:prSet presAssocID="{711880F6-27C7-4CA5-A6B4-0F76A190E699}" presName="space" presStyleCnt="0"/>
      <dgm:spPr/>
    </dgm:pt>
    <dgm:pt modelId="{958D91A2-B4EE-49FD-B5F1-ABAA3F250333}" type="pres">
      <dgm:prSet presAssocID="{16DBFA74-6CC8-42F5-8FD3-49EB6F82AFFF}" presName="composite" presStyleCnt="0"/>
      <dgm:spPr/>
    </dgm:pt>
    <dgm:pt modelId="{4E96B952-0A02-44DE-8309-3409F6E22E3A}" type="pres">
      <dgm:prSet presAssocID="{16DBFA74-6CC8-42F5-8FD3-49EB6F82AFF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8C882-B002-4F16-9A44-63C093826E3F}" type="pres">
      <dgm:prSet presAssocID="{16DBFA74-6CC8-42F5-8FD3-49EB6F82AFF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4D2F8-72C0-4F4F-A6F7-9F1A7750D0C4}" type="presOf" srcId="{01E747DD-59C9-4E5B-889B-1CB065CA0887}" destId="{BA3AFE5B-A207-4FB5-B4A0-1FB5F5AD4CF5}" srcOrd="0" destOrd="0" presId="urn:microsoft.com/office/officeart/2005/8/layout/hList1"/>
    <dgm:cxn modelId="{4431A083-2615-411B-BE29-C19F9CAB39FC}" type="presOf" srcId="{40812030-017A-43C8-8596-F534511A0423}" destId="{FE24484B-6AEF-49A0-998E-E81D4AB38CB5}" srcOrd="0" destOrd="2" presId="urn:microsoft.com/office/officeart/2005/8/layout/hList1"/>
    <dgm:cxn modelId="{738C1B5D-F1AE-43CB-92EF-B530E06A9367}" srcId="{395BF0AE-AD86-42A1-B9C6-717D724CF5E9}" destId="{6A1F9BF5-5EF5-4195-A0D5-08730A9BDD10}" srcOrd="3" destOrd="0" parTransId="{8A50BE9D-19F8-4255-8616-08657D916DEC}" sibTransId="{0758548A-488B-41E6-B7BC-FCE46F418034}"/>
    <dgm:cxn modelId="{BCE2340C-F6BB-4EB8-BEAD-FC690AFD1142}" type="presOf" srcId="{7A36BA63-EE8C-44B2-8273-F85872BF627B}" destId="{36F28CB4-AE54-4F37-80EE-454B04F44B49}" srcOrd="0" destOrd="0" presId="urn:microsoft.com/office/officeart/2005/8/layout/hList1"/>
    <dgm:cxn modelId="{438189CF-9CC0-4EFA-A781-0BBBE20A6B7B}" srcId="{01E747DD-59C9-4E5B-889B-1CB065CA0887}" destId="{61FDC321-6EBF-4C76-9999-5A513EFEC1B5}" srcOrd="1" destOrd="0" parTransId="{07384C4C-9CAA-4679-8E44-95443C3637E6}" sibTransId="{C0F8A116-0D7C-46BF-A511-BD3C07AB96EC}"/>
    <dgm:cxn modelId="{2401CB5E-919B-43F6-B92B-7ACB7DD238D6}" type="presOf" srcId="{3C27FF35-6313-4449-B9DC-D0C90078E9C9}" destId="{32EFE8B5-BFCD-4293-8056-79D6D582A391}" srcOrd="0" destOrd="0" presId="urn:microsoft.com/office/officeart/2005/8/layout/hList1"/>
    <dgm:cxn modelId="{96BAC9C6-B440-4F75-A407-FC4524F01937}" type="presOf" srcId="{B7BCA261-D330-4F84-A8A6-80966B6CD1F7}" destId="{D334DEA4-D795-4C76-85F6-5ED0879036EC}" srcOrd="0" destOrd="0" presId="urn:microsoft.com/office/officeart/2005/8/layout/hList1"/>
    <dgm:cxn modelId="{53A16860-BE91-4094-A59E-1E9B0F86BCD5}" type="presOf" srcId="{C72B4D36-161F-4565-B7EC-45FD499A1DAF}" destId="{FE24484B-6AEF-49A0-998E-E81D4AB38CB5}" srcOrd="0" destOrd="0" presId="urn:microsoft.com/office/officeart/2005/8/layout/hList1"/>
    <dgm:cxn modelId="{5B92D9F1-A53A-4688-9C0D-2BD3691879A8}" srcId="{7A36BA63-EE8C-44B2-8273-F85872BF627B}" destId="{16B46DCE-392F-4B15-B551-1F90E5B28D27}" srcOrd="1" destOrd="0" parTransId="{FAE87D0F-B8C5-4BDA-9B8D-EC5B7C9A95ED}" sibTransId="{3DF11986-ED4C-43AE-9D4E-D22548E8D368}"/>
    <dgm:cxn modelId="{55686856-E922-4EB7-AEFB-4B68A84F8B3E}" srcId="{395BF0AE-AD86-42A1-B9C6-717D724CF5E9}" destId="{15851333-0AD5-4020-825A-110E93359A72}" srcOrd="2" destOrd="0" parTransId="{52775EB1-DFD3-459F-9033-76EA3B2A8BDA}" sibTransId="{3A9CBEDB-95D4-461C-B867-08CA2290667E}"/>
    <dgm:cxn modelId="{4CBEFB5C-E0A5-4316-8CC1-031FFDFB1517}" type="presOf" srcId="{6A1F9BF5-5EF5-4195-A0D5-08730A9BDD10}" destId="{32EFE8B5-BFCD-4293-8056-79D6D582A391}" srcOrd="0" destOrd="3" presId="urn:microsoft.com/office/officeart/2005/8/layout/hList1"/>
    <dgm:cxn modelId="{7407F372-CF8E-488E-B5E3-D184917B5EF0}" srcId="{4C765241-AC66-48E2-B909-2525C6253DEC}" destId="{01E747DD-59C9-4E5B-889B-1CB065CA0887}" srcOrd="2" destOrd="0" parTransId="{AA66CFB8-8F15-4729-ADEE-B3203C9F9719}" sibTransId="{711880F6-27C7-4CA5-A6B4-0F76A190E699}"/>
    <dgm:cxn modelId="{2F01FDFF-FB15-4FEA-862C-4F189B0FFB72}" type="presOf" srcId="{79FC52B9-400F-4848-A066-434A8488A89C}" destId="{2D68C882-B002-4F16-9A44-63C093826E3F}" srcOrd="0" destOrd="1" presId="urn:microsoft.com/office/officeart/2005/8/layout/hList1"/>
    <dgm:cxn modelId="{0E974A51-F0A5-4FCB-84B7-8D46EAE5C930}" srcId="{4C765241-AC66-48E2-B909-2525C6253DEC}" destId="{7A36BA63-EE8C-44B2-8273-F85872BF627B}" srcOrd="0" destOrd="0" parTransId="{4257EE8F-5037-4A9F-9536-4A81A982ED53}" sibTransId="{9B8BB791-D2FD-41FE-9A06-DA0DC991C409}"/>
    <dgm:cxn modelId="{A94BF70E-741A-41FA-910C-E08158B7BBA3}" type="presOf" srcId="{B30B761B-B2A2-4DC6-A86C-5BE20BDFBD76}" destId="{FE24484B-6AEF-49A0-998E-E81D4AB38CB5}" srcOrd="0" destOrd="3" presId="urn:microsoft.com/office/officeart/2005/8/layout/hList1"/>
    <dgm:cxn modelId="{8A224859-18B4-40BE-A05F-CFE9FE91DF61}" type="presOf" srcId="{289E6E47-6E05-4120-A67A-BB1403D60800}" destId="{2D68C882-B002-4F16-9A44-63C093826E3F}" srcOrd="0" destOrd="2" presId="urn:microsoft.com/office/officeart/2005/8/layout/hList1"/>
    <dgm:cxn modelId="{11A5C1A3-DFE1-454E-A682-437282E86399}" srcId="{16DBFA74-6CC8-42F5-8FD3-49EB6F82AFFF}" destId="{79FC52B9-400F-4848-A066-434A8488A89C}" srcOrd="1" destOrd="0" parTransId="{6F4A0746-B333-4600-932F-97D93CC82DEA}" sibTransId="{3DBC89F8-5C1F-488C-BE48-08B1A4B3DE38}"/>
    <dgm:cxn modelId="{8F60B933-CB7E-495D-8C98-FEAAE9D4D5E7}" srcId="{16DBFA74-6CC8-42F5-8FD3-49EB6F82AFFF}" destId="{DDC9B209-0DE8-4655-9C1E-78F9C6EBC77B}" srcOrd="3" destOrd="0" parTransId="{D077647A-00BC-480D-8F9D-6173CE7873B7}" sibTransId="{7388626B-5235-4014-8692-218481C6CEAC}"/>
    <dgm:cxn modelId="{BB1270C5-FE5E-41AE-BDD1-65D9390D50C5}" srcId="{7A36BA63-EE8C-44B2-8273-F85872BF627B}" destId="{C72B4D36-161F-4565-B7EC-45FD499A1DAF}" srcOrd="0" destOrd="0" parTransId="{2108DE1D-C768-4AE4-A60E-DDD1FBCF8698}" sibTransId="{7E374517-522F-4D25-B9E8-D8F624A21846}"/>
    <dgm:cxn modelId="{038EFEA7-4A04-427C-A974-56885C94ABAE}" srcId="{16DBFA74-6CC8-42F5-8FD3-49EB6F82AFFF}" destId="{289E6E47-6E05-4120-A67A-BB1403D60800}" srcOrd="2" destOrd="0" parTransId="{B986E757-B13D-4E69-8664-EF7017CAF6B6}" sibTransId="{A77E5E0C-4177-4FD1-883C-3A2AB01B14EA}"/>
    <dgm:cxn modelId="{63A12B57-E1F3-49AA-892E-740697E8553F}" type="presOf" srcId="{61FDC321-6EBF-4C76-9999-5A513EFEC1B5}" destId="{D334DEA4-D795-4C76-85F6-5ED0879036EC}" srcOrd="0" destOrd="1" presId="urn:microsoft.com/office/officeart/2005/8/layout/hList1"/>
    <dgm:cxn modelId="{A3CF36D2-F5B4-4698-A496-610DA1F0A1BC}" srcId="{4C765241-AC66-48E2-B909-2525C6253DEC}" destId="{395BF0AE-AD86-42A1-B9C6-717D724CF5E9}" srcOrd="1" destOrd="0" parTransId="{E9BA29D4-2073-4C86-89E7-224658AE4E89}" sibTransId="{76AD0C7F-8BC3-44F8-A547-5B6DCE9E1483}"/>
    <dgm:cxn modelId="{C37CD65C-F3D2-4E53-A07A-4FC166AEE5D2}" type="presOf" srcId="{DDC9B209-0DE8-4655-9C1E-78F9C6EBC77B}" destId="{2D68C882-B002-4F16-9A44-63C093826E3F}" srcOrd="0" destOrd="3" presId="urn:microsoft.com/office/officeart/2005/8/layout/hList1"/>
    <dgm:cxn modelId="{BF8C7B61-3D9F-46E4-8FB8-443A7D354D8C}" type="presOf" srcId="{16DBFA74-6CC8-42F5-8FD3-49EB6F82AFFF}" destId="{4E96B952-0A02-44DE-8309-3409F6E22E3A}" srcOrd="0" destOrd="0" presId="urn:microsoft.com/office/officeart/2005/8/layout/hList1"/>
    <dgm:cxn modelId="{EC0040F9-269C-46BB-BBFE-7CA63DFEB63B}" type="presOf" srcId="{0D13A3E6-C18B-40CC-B4BE-0BCEB16B8824}" destId="{32EFE8B5-BFCD-4293-8056-79D6D582A391}" srcOrd="0" destOrd="1" presId="urn:microsoft.com/office/officeart/2005/8/layout/hList1"/>
    <dgm:cxn modelId="{39691D04-1E3E-4703-B49A-612AD32FFF99}" type="presOf" srcId="{EC2ECF4E-E377-410A-AFCE-84EFA5D190C6}" destId="{D334DEA4-D795-4C76-85F6-5ED0879036EC}" srcOrd="0" destOrd="2" presId="urn:microsoft.com/office/officeart/2005/8/layout/hList1"/>
    <dgm:cxn modelId="{A1B677EF-7955-435C-8054-245B0CD00C84}" srcId="{01E747DD-59C9-4E5B-889B-1CB065CA0887}" destId="{B7BCA261-D330-4F84-A8A6-80966B6CD1F7}" srcOrd="0" destOrd="0" parTransId="{EE75EEB7-E1D4-4161-9F5A-A6984A4FFB61}" sibTransId="{C0DF1A87-6009-47A2-8F41-6CD00D761B27}"/>
    <dgm:cxn modelId="{4F416751-B620-4E47-9D27-36B18DBA727F}" type="presOf" srcId="{15851333-0AD5-4020-825A-110E93359A72}" destId="{32EFE8B5-BFCD-4293-8056-79D6D582A391}" srcOrd="0" destOrd="2" presId="urn:microsoft.com/office/officeart/2005/8/layout/hList1"/>
    <dgm:cxn modelId="{116F2310-28CB-408B-A79A-5DA620D3C77E}" srcId="{4C765241-AC66-48E2-B909-2525C6253DEC}" destId="{16DBFA74-6CC8-42F5-8FD3-49EB6F82AFFF}" srcOrd="3" destOrd="0" parTransId="{615915BD-90F3-4BA5-9DC2-125A018291A3}" sibTransId="{8B65530B-6A18-4F8E-81A5-977EC848DF0A}"/>
    <dgm:cxn modelId="{4B7CD73E-C3A0-4C98-9F20-0015B213895B}" srcId="{395BF0AE-AD86-42A1-B9C6-717D724CF5E9}" destId="{0D13A3E6-C18B-40CC-B4BE-0BCEB16B8824}" srcOrd="1" destOrd="0" parTransId="{7359B663-4EF9-47FE-92F5-2A06889E4442}" sibTransId="{1E00DFA6-A797-4B6F-B287-7A1FD3293E6F}"/>
    <dgm:cxn modelId="{2F6589D8-5422-4105-A57D-B39B46C23046}" type="presOf" srcId="{4C765241-AC66-48E2-B909-2525C6253DEC}" destId="{3B46680B-36E4-42F6-B7C9-4A02E0ACED77}" srcOrd="0" destOrd="0" presId="urn:microsoft.com/office/officeart/2005/8/layout/hList1"/>
    <dgm:cxn modelId="{4F560048-9E6D-477B-B913-640E5E0BD3C3}" type="presOf" srcId="{395BF0AE-AD86-42A1-B9C6-717D724CF5E9}" destId="{B1CDBCF9-8CF0-433E-80DB-08F7875F3B72}" srcOrd="0" destOrd="0" presId="urn:microsoft.com/office/officeart/2005/8/layout/hList1"/>
    <dgm:cxn modelId="{25AA2F6A-647B-458A-8F9A-6E8286EA636A}" type="presOf" srcId="{85189533-4731-411E-AE2D-512BC0F45E1E}" destId="{2D68C882-B002-4F16-9A44-63C093826E3F}" srcOrd="0" destOrd="0" presId="urn:microsoft.com/office/officeart/2005/8/layout/hList1"/>
    <dgm:cxn modelId="{AA10F28A-CF30-4483-9AE4-2415C2E13961}" srcId="{01E747DD-59C9-4E5B-889B-1CB065CA0887}" destId="{EC2ECF4E-E377-410A-AFCE-84EFA5D190C6}" srcOrd="2" destOrd="0" parTransId="{54F22E1F-A3E1-433B-A082-A52C4034EC30}" sibTransId="{9EA78045-9A69-4353-9F8B-DB17C223FD4C}"/>
    <dgm:cxn modelId="{FEAC7B1F-B718-4C92-A051-E01620F68462}" srcId="{7A36BA63-EE8C-44B2-8273-F85872BF627B}" destId="{40812030-017A-43C8-8596-F534511A0423}" srcOrd="2" destOrd="0" parTransId="{CFB9785A-79DB-4C7A-8189-628825896727}" sibTransId="{EF30B267-D868-459C-821E-B48BA2C1E4DF}"/>
    <dgm:cxn modelId="{E1D623C6-6B57-442C-9597-82D791188B1B}" type="presOf" srcId="{16B46DCE-392F-4B15-B551-1F90E5B28D27}" destId="{FE24484B-6AEF-49A0-998E-E81D4AB38CB5}" srcOrd="0" destOrd="1" presId="urn:microsoft.com/office/officeart/2005/8/layout/hList1"/>
    <dgm:cxn modelId="{9CB8A693-553B-4A55-8C82-FCC2BFD5954D}" srcId="{16DBFA74-6CC8-42F5-8FD3-49EB6F82AFFF}" destId="{85189533-4731-411E-AE2D-512BC0F45E1E}" srcOrd="0" destOrd="0" parTransId="{9DF1F2FE-163A-4972-A501-30D9D2465497}" sibTransId="{1D879EAE-94A2-41A6-946A-204631BE47FB}"/>
    <dgm:cxn modelId="{45B277FB-10CC-426E-A82D-A8ADE951E27A}" srcId="{395BF0AE-AD86-42A1-B9C6-717D724CF5E9}" destId="{3C27FF35-6313-4449-B9DC-D0C90078E9C9}" srcOrd="0" destOrd="0" parTransId="{7636E7B2-284F-4292-BFC6-21693091F6B6}" sibTransId="{25FFA50B-CE8C-4DA2-AE28-6A8E5CCFDA40}"/>
    <dgm:cxn modelId="{61776F35-D6AC-4212-8BB5-3C8C298C1655}" srcId="{7A36BA63-EE8C-44B2-8273-F85872BF627B}" destId="{B30B761B-B2A2-4DC6-A86C-5BE20BDFBD76}" srcOrd="3" destOrd="0" parTransId="{C7F9EF84-BBCA-4BDF-A7B2-A233F186DBB9}" sibTransId="{D82FF567-F70A-40F4-97C9-C2C764DA6FB7}"/>
    <dgm:cxn modelId="{6237C91D-AAB8-40CD-8CEC-88127EF63A73}" type="presParOf" srcId="{3B46680B-36E4-42F6-B7C9-4A02E0ACED77}" destId="{8D34CE10-A17C-4382-9E9B-020B1FA46D7C}" srcOrd="0" destOrd="0" presId="urn:microsoft.com/office/officeart/2005/8/layout/hList1"/>
    <dgm:cxn modelId="{0DA3A9D5-C3B2-490A-B923-0690EC39C148}" type="presParOf" srcId="{8D34CE10-A17C-4382-9E9B-020B1FA46D7C}" destId="{36F28CB4-AE54-4F37-80EE-454B04F44B49}" srcOrd="0" destOrd="0" presId="urn:microsoft.com/office/officeart/2005/8/layout/hList1"/>
    <dgm:cxn modelId="{EA6F504A-7D5D-4ED3-9953-FC5C68B30B7C}" type="presParOf" srcId="{8D34CE10-A17C-4382-9E9B-020B1FA46D7C}" destId="{FE24484B-6AEF-49A0-998E-E81D4AB38CB5}" srcOrd="1" destOrd="0" presId="urn:microsoft.com/office/officeart/2005/8/layout/hList1"/>
    <dgm:cxn modelId="{A0F53A3C-03EC-4B49-ACE4-BA6C1B8359B2}" type="presParOf" srcId="{3B46680B-36E4-42F6-B7C9-4A02E0ACED77}" destId="{A1604EB9-3707-4717-9FE3-BF6D33E92CB9}" srcOrd="1" destOrd="0" presId="urn:microsoft.com/office/officeart/2005/8/layout/hList1"/>
    <dgm:cxn modelId="{3513234C-4E8C-4D28-8B6A-41FC8ECE6DD9}" type="presParOf" srcId="{3B46680B-36E4-42F6-B7C9-4A02E0ACED77}" destId="{43B744A3-7E8B-45F9-B054-CA943B2547DE}" srcOrd="2" destOrd="0" presId="urn:microsoft.com/office/officeart/2005/8/layout/hList1"/>
    <dgm:cxn modelId="{C0E82266-94D5-45EA-A33F-A1D2F97D70CB}" type="presParOf" srcId="{43B744A3-7E8B-45F9-B054-CA943B2547DE}" destId="{B1CDBCF9-8CF0-433E-80DB-08F7875F3B72}" srcOrd="0" destOrd="0" presId="urn:microsoft.com/office/officeart/2005/8/layout/hList1"/>
    <dgm:cxn modelId="{9717AA2D-3AC8-4E23-B624-C8686692F58D}" type="presParOf" srcId="{43B744A3-7E8B-45F9-B054-CA943B2547DE}" destId="{32EFE8B5-BFCD-4293-8056-79D6D582A391}" srcOrd="1" destOrd="0" presId="urn:microsoft.com/office/officeart/2005/8/layout/hList1"/>
    <dgm:cxn modelId="{2E9C046F-6447-482C-8C62-159E9B2726E7}" type="presParOf" srcId="{3B46680B-36E4-42F6-B7C9-4A02E0ACED77}" destId="{9DD96CD3-B940-4F7E-AC02-43E7A7830F0B}" srcOrd="3" destOrd="0" presId="urn:microsoft.com/office/officeart/2005/8/layout/hList1"/>
    <dgm:cxn modelId="{8C74A449-BB09-4B61-A735-DAE508BCD3B7}" type="presParOf" srcId="{3B46680B-36E4-42F6-B7C9-4A02E0ACED77}" destId="{0668137F-4957-4F9C-A6FD-0F8725E635BE}" srcOrd="4" destOrd="0" presId="urn:microsoft.com/office/officeart/2005/8/layout/hList1"/>
    <dgm:cxn modelId="{B6A63CE5-2F51-4549-99F9-1A0EB5BD890F}" type="presParOf" srcId="{0668137F-4957-4F9C-A6FD-0F8725E635BE}" destId="{BA3AFE5B-A207-4FB5-B4A0-1FB5F5AD4CF5}" srcOrd="0" destOrd="0" presId="urn:microsoft.com/office/officeart/2005/8/layout/hList1"/>
    <dgm:cxn modelId="{4FCF372D-8BF1-4EC4-AAA6-6F65458DCF42}" type="presParOf" srcId="{0668137F-4957-4F9C-A6FD-0F8725E635BE}" destId="{D334DEA4-D795-4C76-85F6-5ED0879036EC}" srcOrd="1" destOrd="0" presId="urn:microsoft.com/office/officeart/2005/8/layout/hList1"/>
    <dgm:cxn modelId="{552DF748-D013-4FB4-8B85-FA63DDF463A3}" type="presParOf" srcId="{3B46680B-36E4-42F6-B7C9-4A02E0ACED77}" destId="{B6029C48-FDEE-42E2-AB7C-1E5592E4CA32}" srcOrd="5" destOrd="0" presId="urn:microsoft.com/office/officeart/2005/8/layout/hList1"/>
    <dgm:cxn modelId="{856F3555-CC1B-4670-B860-E98A716B952A}" type="presParOf" srcId="{3B46680B-36E4-42F6-B7C9-4A02E0ACED77}" destId="{958D91A2-B4EE-49FD-B5F1-ABAA3F250333}" srcOrd="6" destOrd="0" presId="urn:microsoft.com/office/officeart/2005/8/layout/hList1"/>
    <dgm:cxn modelId="{C0618A12-9F67-4819-865C-311182F7E92B}" type="presParOf" srcId="{958D91A2-B4EE-49FD-B5F1-ABAA3F250333}" destId="{4E96B952-0A02-44DE-8309-3409F6E22E3A}" srcOrd="0" destOrd="0" presId="urn:microsoft.com/office/officeart/2005/8/layout/hList1"/>
    <dgm:cxn modelId="{F0BEEF89-37D4-47C8-84EE-3BC24B7264B2}" type="presParOf" srcId="{958D91A2-B4EE-49FD-B5F1-ABAA3F250333}" destId="{2D68C882-B002-4F16-9A44-63C093826E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54F74-C0A2-42C9-B888-40E1C4F7E2C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997B58-E278-4872-B1AD-F23B7256815F}">
      <dgm:prSet phldrT="[Text]" custT="1"/>
      <dgm:spPr/>
      <dgm:t>
        <a:bodyPr/>
        <a:lstStyle/>
        <a:p>
          <a:r>
            <a:rPr lang="en-US" sz="1800" b="0" dirty="0" smtClean="0"/>
            <a:t>Slack</a:t>
          </a:r>
          <a:endParaRPr lang="en-US" sz="1800" b="0" dirty="0"/>
        </a:p>
      </dgm:t>
    </dgm:pt>
    <dgm:pt modelId="{D32BF009-1872-4AF6-9880-E7FFFBB3D27B}" type="parTrans" cxnId="{38C63432-ADA4-4DD3-A9B3-C8782608073B}">
      <dgm:prSet/>
      <dgm:spPr/>
      <dgm:t>
        <a:bodyPr/>
        <a:lstStyle/>
        <a:p>
          <a:endParaRPr lang="en-US" b="0"/>
        </a:p>
      </dgm:t>
    </dgm:pt>
    <dgm:pt modelId="{92CE7AC0-EC0B-4933-8833-B1DB6F800B73}" type="sibTrans" cxnId="{38C63432-ADA4-4DD3-A9B3-C8782608073B}">
      <dgm:prSet/>
      <dgm:spPr/>
      <dgm:t>
        <a:bodyPr/>
        <a:lstStyle/>
        <a:p>
          <a:endParaRPr lang="en-US" b="0"/>
        </a:p>
      </dgm:t>
    </dgm:pt>
    <dgm:pt modelId="{3F8A7402-1055-4CDA-8D42-0AE9D125F358}">
      <dgm:prSet phldrT="[Text]" custT="1"/>
      <dgm:spPr/>
      <dgm:t>
        <a:bodyPr/>
        <a:lstStyle/>
        <a:p>
          <a:r>
            <a:rPr lang="en-US" sz="1600" b="0" dirty="0" smtClean="0"/>
            <a:t>Direct Messaging with Public &amp; Private Channels</a:t>
          </a:r>
          <a:endParaRPr lang="en-US" sz="1600" b="0" dirty="0"/>
        </a:p>
      </dgm:t>
    </dgm:pt>
    <dgm:pt modelId="{563F76CF-E4DB-438F-AE72-55E7214ACD50}" type="parTrans" cxnId="{116F5DBB-FACE-419F-AA10-2D5C64EC1A9D}">
      <dgm:prSet/>
      <dgm:spPr/>
      <dgm:t>
        <a:bodyPr/>
        <a:lstStyle/>
        <a:p>
          <a:endParaRPr lang="en-US" b="0"/>
        </a:p>
      </dgm:t>
    </dgm:pt>
    <dgm:pt modelId="{E0989315-CE78-4D6D-9016-985C6C7D0777}" type="sibTrans" cxnId="{116F5DBB-FACE-419F-AA10-2D5C64EC1A9D}">
      <dgm:prSet/>
      <dgm:spPr/>
      <dgm:t>
        <a:bodyPr/>
        <a:lstStyle/>
        <a:p>
          <a:endParaRPr lang="en-US" b="0"/>
        </a:p>
      </dgm:t>
    </dgm:pt>
    <dgm:pt modelId="{927CA244-A117-4268-859A-AF3809C11238}">
      <dgm:prSet phldrT="[Text]"/>
      <dgm:spPr/>
      <dgm:t>
        <a:bodyPr/>
        <a:lstStyle/>
        <a:p>
          <a:r>
            <a:rPr lang="en-US" b="0" dirty="0" smtClean="0"/>
            <a:t>Canvas</a:t>
          </a:r>
          <a:endParaRPr lang="en-US" b="0" dirty="0"/>
        </a:p>
      </dgm:t>
    </dgm:pt>
    <dgm:pt modelId="{FB0B273E-4F94-41A4-94BA-AFD23A21EE09}" type="parTrans" cxnId="{A26F557D-D516-422A-A6A0-1A4039364AE5}">
      <dgm:prSet/>
      <dgm:spPr/>
      <dgm:t>
        <a:bodyPr/>
        <a:lstStyle/>
        <a:p>
          <a:endParaRPr lang="en-US" b="0"/>
        </a:p>
      </dgm:t>
    </dgm:pt>
    <dgm:pt modelId="{A818B9BB-2F51-435F-92AC-5B6C23DCE654}" type="sibTrans" cxnId="{A26F557D-D516-422A-A6A0-1A4039364AE5}">
      <dgm:prSet/>
      <dgm:spPr/>
      <dgm:t>
        <a:bodyPr/>
        <a:lstStyle/>
        <a:p>
          <a:endParaRPr lang="en-US" b="0"/>
        </a:p>
      </dgm:t>
    </dgm:pt>
    <dgm:pt modelId="{DC0FEB93-A1CC-4901-BAAF-79D89D958BEA}">
      <dgm:prSet phldrT="[Text]"/>
      <dgm:spPr/>
      <dgm:t>
        <a:bodyPr/>
        <a:lstStyle/>
        <a:p>
          <a:r>
            <a:rPr lang="en-US" b="0" dirty="0" smtClean="0"/>
            <a:t>Open Discussions</a:t>
          </a:r>
          <a:endParaRPr lang="en-US" b="0" dirty="0"/>
        </a:p>
      </dgm:t>
    </dgm:pt>
    <dgm:pt modelId="{E89B8BD9-3A18-4AF1-87C2-58345D310DFC}" type="parTrans" cxnId="{556F1BC2-5311-499F-8DC9-158E4CFBE0FD}">
      <dgm:prSet/>
      <dgm:spPr/>
      <dgm:t>
        <a:bodyPr/>
        <a:lstStyle/>
        <a:p>
          <a:endParaRPr lang="en-US" b="0"/>
        </a:p>
      </dgm:t>
    </dgm:pt>
    <dgm:pt modelId="{D191F659-E42F-40A6-80DC-B6DBC4F4EA44}" type="sibTrans" cxnId="{556F1BC2-5311-499F-8DC9-158E4CFBE0FD}">
      <dgm:prSet/>
      <dgm:spPr/>
      <dgm:t>
        <a:bodyPr/>
        <a:lstStyle/>
        <a:p>
          <a:endParaRPr lang="en-US" b="0"/>
        </a:p>
      </dgm:t>
    </dgm:pt>
    <dgm:pt modelId="{0918A6C4-8EB1-466A-B778-968625F973D5}">
      <dgm:prSet phldrT="[Text]"/>
      <dgm:spPr/>
      <dgm:t>
        <a:bodyPr/>
        <a:lstStyle/>
        <a:p>
          <a:r>
            <a:rPr lang="en-US" b="0" dirty="0" smtClean="0"/>
            <a:t>Group or Individual Email to students</a:t>
          </a:r>
          <a:endParaRPr lang="en-US" b="0" dirty="0"/>
        </a:p>
      </dgm:t>
    </dgm:pt>
    <dgm:pt modelId="{4D6CB548-4C0B-44A1-9019-4F3B0182F2DF}" type="parTrans" cxnId="{DFA12160-4C74-40D9-A8AF-B869F8C7A03B}">
      <dgm:prSet/>
      <dgm:spPr/>
      <dgm:t>
        <a:bodyPr/>
        <a:lstStyle/>
        <a:p>
          <a:endParaRPr lang="en-US" b="0"/>
        </a:p>
      </dgm:t>
    </dgm:pt>
    <dgm:pt modelId="{1974F3E3-C1D3-4458-ACD0-C8FC1D058D96}" type="sibTrans" cxnId="{DFA12160-4C74-40D9-A8AF-B869F8C7A03B}">
      <dgm:prSet/>
      <dgm:spPr/>
      <dgm:t>
        <a:bodyPr/>
        <a:lstStyle/>
        <a:p>
          <a:endParaRPr lang="en-US" b="0"/>
        </a:p>
      </dgm:t>
    </dgm:pt>
    <dgm:pt modelId="{1108C5A3-EECB-4CE9-81EA-6BF8E682A6E7}">
      <dgm:prSet phldrT="[Text]"/>
      <dgm:spPr/>
      <dgm:t>
        <a:bodyPr/>
        <a:lstStyle/>
        <a:p>
          <a:r>
            <a:rPr lang="en-US" b="0" dirty="0" smtClean="0"/>
            <a:t>Open </a:t>
          </a:r>
          <a:r>
            <a:rPr lang="en-US" b="0" dirty="0" err="1" smtClean="0"/>
            <a:t>Edx</a:t>
          </a:r>
          <a:r>
            <a:rPr lang="en-US" b="0" dirty="0" smtClean="0"/>
            <a:t> Discussions</a:t>
          </a:r>
          <a:endParaRPr lang="en-US" b="0" dirty="0"/>
        </a:p>
      </dgm:t>
    </dgm:pt>
    <dgm:pt modelId="{82F57CB0-ACDE-44F9-B309-FE1730C20342}" type="parTrans" cxnId="{FB1C98BB-34ED-4973-B0DF-34138DB05CFB}">
      <dgm:prSet/>
      <dgm:spPr/>
      <dgm:t>
        <a:bodyPr/>
        <a:lstStyle/>
        <a:p>
          <a:endParaRPr lang="en-US" b="0"/>
        </a:p>
      </dgm:t>
    </dgm:pt>
    <dgm:pt modelId="{B1CED872-B91A-4C57-934B-CFB95E7B9C6A}" type="sibTrans" cxnId="{FB1C98BB-34ED-4973-B0DF-34138DB05CFB}">
      <dgm:prSet/>
      <dgm:spPr/>
      <dgm:t>
        <a:bodyPr/>
        <a:lstStyle/>
        <a:p>
          <a:endParaRPr lang="en-US" b="0"/>
        </a:p>
      </dgm:t>
    </dgm:pt>
    <dgm:pt modelId="{6811E176-6807-487A-8D52-EC9C5DBB1F23}">
      <dgm:prSet phldrT="[Text]"/>
      <dgm:spPr/>
      <dgm:t>
        <a:bodyPr/>
        <a:lstStyle/>
        <a:p>
          <a:r>
            <a:rPr lang="en-US" b="0" smtClean="0"/>
            <a:t>Discussions </a:t>
          </a:r>
          <a:r>
            <a:rPr lang="en-US" b="0" dirty="0" smtClean="0"/>
            <a:t>on topics</a:t>
          </a:r>
          <a:endParaRPr lang="en-US" b="0" dirty="0"/>
        </a:p>
      </dgm:t>
    </dgm:pt>
    <dgm:pt modelId="{C0FAFBD8-B9D6-475A-BC6F-44D2F86048C0}" type="parTrans" cxnId="{1AB0B437-19B4-4FBB-9481-3545F595B190}">
      <dgm:prSet/>
      <dgm:spPr/>
      <dgm:t>
        <a:bodyPr/>
        <a:lstStyle/>
        <a:p>
          <a:endParaRPr lang="en-US" b="0"/>
        </a:p>
      </dgm:t>
    </dgm:pt>
    <dgm:pt modelId="{E8CF258E-F5DC-404C-B5B5-B7A6A95598D5}" type="sibTrans" cxnId="{1AB0B437-19B4-4FBB-9481-3545F595B190}">
      <dgm:prSet/>
      <dgm:spPr/>
      <dgm:t>
        <a:bodyPr/>
        <a:lstStyle/>
        <a:p>
          <a:endParaRPr lang="en-US" b="0"/>
        </a:p>
      </dgm:t>
    </dgm:pt>
    <dgm:pt modelId="{AFBAB295-07D6-491B-9C95-4ADE671EED2F}">
      <dgm:prSet phldrT="[Text]"/>
      <dgm:spPr/>
      <dgm:t>
        <a:bodyPr/>
        <a:lstStyle/>
        <a:p>
          <a:r>
            <a:rPr lang="en-US" b="0" dirty="0" smtClean="0"/>
            <a:t>No Email Notification</a:t>
          </a:r>
          <a:endParaRPr lang="en-US" b="0" dirty="0"/>
        </a:p>
      </dgm:t>
    </dgm:pt>
    <dgm:pt modelId="{B8825E1B-D9A8-44A9-8B46-7FB1EB1FF440}" type="parTrans" cxnId="{3DB833B7-79BA-475D-9E3C-576C0F47B795}">
      <dgm:prSet/>
      <dgm:spPr/>
      <dgm:t>
        <a:bodyPr/>
        <a:lstStyle/>
        <a:p>
          <a:endParaRPr lang="en-US" b="0"/>
        </a:p>
      </dgm:t>
    </dgm:pt>
    <dgm:pt modelId="{3332804D-AF80-4DF9-9F9A-CE12B741D045}" type="sibTrans" cxnId="{3DB833B7-79BA-475D-9E3C-576C0F47B795}">
      <dgm:prSet/>
      <dgm:spPr/>
      <dgm:t>
        <a:bodyPr/>
        <a:lstStyle/>
        <a:p>
          <a:endParaRPr lang="en-US" b="0"/>
        </a:p>
      </dgm:t>
    </dgm:pt>
    <dgm:pt modelId="{9171C5CC-0947-4D6B-8969-64BECB623F46}">
      <dgm:prSet phldrT="[Text]" custT="1"/>
      <dgm:spPr/>
      <dgm:t>
        <a:bodyPr/>
        <a:lstStyle/>
        <a:p>
          <a:r>
            <a:rPr lang="en-US" sz="1600" b="0" dirty="0" smtClean="0"/>
            <a:t>Good search and very intuitive</a:t>
          </a:r>
          <a:endParaRPr lang="en-US" sz="1600" b="0" dirty="0"/>
        </a:p>
      </dgm:t>
    </dgm:pt>
    <dgm:pt modelId="{C03F3514-4F48-45A8-AAFA-F07230EDDC22}" type="parTrans" cxnId="{4612B639-D1A4-4F78-8317-720B3AA8A901}">
      <dgm:prSet/>
      <dgm:spPr/>
      <dgm:t>
        <a:bodyPr/>
        <a:lstStyle/>
        <a:p>
          <a:endParaRPr lang="en-US" b="0"/>
        </a:p>
      </dgm:t>
    </dgm:pt>
    <dgm:pt modelId="{8432077B-C888-44F9-B9E0-85A4E600578B}" type="sibTrans" cxnId="{4612B639-D1A4-4F78-8317-720B3AA8A901}">
      <dgm:prSet/>
      <dgm:spPr/>
      <dgm:t>
        <a:bodyPr/>
        <a:lstStyle/>
        <a:p>
          <a:endParaRPr lang="en-US" b="0"/>
        </a:p>
      </dgm:t>
    </dgm:pt>
    <dgm:pt modelId="{9E964A6B-DB47-46B1-9BB3-8C189D7466AE}">
      <dgm:prSet phldrT="[Text]" custT="1"/>
      <dgm:spPr/>
      <dgm:t>
        <a:bodyPr/>
        <a:lstStyle/>
        <a:p>
          <a:r>
            <a:rPr lang="en-US" sz="1600" b="0" dirty="0" smtClean="0"/>
            <a:t>Flexible Email Notifications &amp; Alerts</a:t>
          </a:r>
          <a:endParaRPr lang="en-US" sz="1600" b="0" dirty="0"/>
        </a:p>
      </dgm:t>
    </dgm:pt>
    <dgm:pt modelId="{8B20BEB5-8B6B-4977-B1F2-5AD1CAD350CA}" type="parTrans" cxnId="{358576E3-7C2C-475F-A551-8987E5DA95AF}">
      <dgm:prSet/>
      <dgm:spPr/>
      <dgm:t>
        <a:bodyPr/>
        <a:lstStyle/>
        <a:p>
          <a:endParaRPr lang="en-US" b="0"/>
        </a:p>
      </dgm:t>
    </dgm:pt>
    <dgm:pt modelId="{FBD07FBF-2894-48AF-9455-10CBB995BEE3}" type="sibTrans" cxnId="{358576E3-7C2C-475F-A551-8987E5DA95AF}">
      <dgm:prSet/>
      <dgm:spPr/>
      <dgm:t>
        <a:bodyPr/>
        <a:lstStyle/>
        <a:p>
          <a:endParaRPr lang="en-US" b="0"/>
        </a:p>
      </dgm:t>
    </dgm:pt>
    <dgm:pt modelId="{A13D5D9F-734B-48BE-82B2-FFCED2CA5704}">
      <dgm:prSet phldrT="[Text]" custT="1"/>
      <dgm:spPr/>
      <dgm:t>
        <a:bodyPr/>
        <a:lstStyle/>
        <a:p>
          <a:r>
            <a:rPr lang="en-US" sz="1600" b="0" dirty="0" smtClean="0"/>
            <a:t>Detailed analytics on paid plans</a:t>
          </a:r>
          <a:endParaRPr lang="en-US" sz="1600" b="0" dirty="0"/>
        </a:p>
      </dgm:t>
    </dgm:pt>
    <dgm:pt modelId="{FC0EB680-32A6-4B19-A238-EA2212608D0B}" type="parTrans" cxnId="{718781CC-E1CF-4F5F-8C9B-D20ACD9AE047}">
      <dgm:prSet/>
      <dgm:spPr/>
      <dgm:t>
        <a:bodyPr/>
        <a:lstStyle/>
        <a:p>
          <a:endParaRPr lang="en-US"/>
        </a:p>
      </dgm:t>
    </dgm:pt>
    <dgm:pt modelId="{7A3CAF51-E206-4EE5-B4A0-06937B1AFF1F}" type="sibTrans" cxnId="{718781CC-E1CF-4F5F-8C9B-D20ACD9AE047}">
      <dgm:prSet/>
      <dgm:spPr/>
      <dgm:t>
        <a:bodyPr/>
        <a:lstStyle/>
        <a:p>
          <a:endParaRPr lang="en-US"/>
        </a:p>
      </dgm:t>
    </dgm:pt>
    <dgm:pt modelId="{0DC636DA-89FC-448F-9EBB-F4AE6D9FC3AA}">
      <dgm:prSet phldrT="[Text]"/>
      <dgm:spPr/>
      <dgm:t>
        <a:bodyPr/>
        <a:lstStyle/>
        <a:p>
          <a:r>
            <a:rPr lang="en-US" b="0" dirty="0" smtClean="0"/>
            <a:t>No Analytics</a:t>
          </a:r>
          <a:endParaRPr lang="en-US" b="0" dirty="0"/>
        </a:p>
      </dgm:t>
    </dgm:pt>
    <dgm:pt modelId="{E99C5381-3912-49D6-B85E-AED2C4A40509}" type="parTrans" cxnId="{B9EE03E7-970B-4DCC-A945-0F63ED065D2F}">
      <dgm:prSet/>
      <dgm:spPr/>
      <dgm:t>
        <a:bodyPr/>
        <a:lstStyle/>
        <a:p>
          <a:endParaRPr lang="en-US"/>
        </a:p>
      </dgm:t>
    </dgm:pt>
    <dgm:pt modelId="{9D1040C2-C698-4541-803D-DD889009F943}" type="sibTrans" cxnId="{B9EE03E7-970B-4DCC-A945-0F63ED065D2F}">
      <dgm:prSet/>
      <dgm:spPr/>
      <dgm:t>
        <a:bodyPr/>
        <a:lstStyle/>
        <a:p>
          <a:endParaRPr lang="en-US"/>
        </a:p>
      </dgm:t>
    </dgm:pt>
    <dgm:pt modelId="{60E044E2-9481-46BA-B49A-088D10647985}">
      <dgm:prSet phldrT="[Text]"/>
      <dgm:spPr/>
      <dgm:t>
        <a:bodyPr/>
        <a:lstStyle/>
        <a:p>
          <a:r>
            <a:rPr lang="en-US" b="0" dirty="0" smtClean="0"/>
            <a:t>No Analytics</a:t>
          </a:r>
          <a:endParaRPr lang="en-US" b="0" dirty="0"/>
        </a:p>
      </dgm:t>
    </dgm:pt>
    <dgm:pt modelId="{F935E30B-14FA-4418-A1A2-6B9A5B0D6AE1}" type="parTrans" cxnId="{75D5060E-579D-4F8E-97E5-DCC824C27BCC}">
      <dgm:prSet/>
      <dgm:spPr/>
      <dgm:t>
        <a:bodyPr/>
        <a:lstStyle/>
        <a:p>
          <a:endParaRPr lang="en-US"/>
        </a:p>
      </dgm:t>
    </dgm:pt>
    <dgm:pt modelId="{2AAD4CFE-2D38-417E-96E4-9BB8FDDD39E5}" type="sibTrans" cxnId="{75D5060E-579D-4F8E-97E5-DCC824C27BCC}">
      <dgm:prSet/>
      <dgm:spPr/>
      <dgm:t>
        <a:bodyPr/>
        <a:lstStyle/>
        <a:p>
          <a:endParaRPr lang="en-US"/>
        </a:p>
      </dgm:t>
    </dgm:pt>
    <dgm:pt modelId="{99656792-79E4-4A17-96EF-3B602D821F6B}" type="pres">
      <dgm:prSet presAssocID="{38754F74-C0A2-42C9-B888-40E1C4F7E2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B28EBBC-54BC-4C22-B5DC-964038D00C3F}" type="pres">
      <dgm:prSet presAssocID="{38754F74-C0A2-42C9-B888-40E1C4F7E2C0}" presName="Name1" presStyleCnt="0"/>
      <dgm:spPr/>
    </dgm:pt>
    <dgm:pt modelId="{2C0368F8-365A-4729-92AC-ABA0BB99E991}" type="pres">
      <dgm:prSet presAssocID="{38754F74-C0A2-42C9-B888-40E1C4F7E2C0}" presName="cycle" presStyleCnt="0"/>
      <dgm:spPr/>
    </dgm:pt>
    <dgm:pt modelId="{49AEE932-9790-4625-B7AD-57FE3946B6CF}" type="pres">
      <dgm:prSet presAssocID="{38754F74-C0A2-42C9-B888-40E1C4F7E2C0}" presName="srcNode" presStyleLbl="node1" presStyleIdx="0" presStyleCnt="3"/>
      <dgm:spPr/>
    </dgm:pt>
    <dgm:pt modelId="{995984A6-EB69-4C4C-A606-1F995A648F51}" type="pres">
      <dgm:prSet presAssocID="{38754F74-C0A2-42C9-B888-40E1C4F7E2C0}" presName="conn" presStyleLbl="parChTrans1D2" presStyleIdx="0" presStyleCnt="1"/>
      <dgm:spPr/>
      <dgm:t>
        <a:bodyPr/>
        <a:lstStyle/>
        <a:p>
          <a:endParaRPr lang="en-US"/>
        </a:p>
      </dgm:t>
    </dgm:pt>
    <dgm:pt modelId="{12C85D8F-342A-414B-A895-FEC2E4A63DF1}" type="pres">
      <dgm:prSet presAssocID="{38754F74-C0A2-42C9-B888-40E1C4F7E2C0}" presName="extraNode" presStyleLbl="node1" presStyleIdx="0" presStyleCnt="3"/>
      <dgm:spPr/>
    </dgm:pt>
    <dgm:pt modelId="{2C6C0860-20F2-4212-A24C-28A701C1325D}" type="pres">
      <dgm:prSet presAssocID="{38754F74-C0A2-42C9-B888-40E1C4F7E2C0}" presName="dstNode" presStyleLbl="node1" presStyleIdx="0" presStyleCnt="3"/>
      <dgm:spPr/>
    </dgm:pt>
    <dgm:pt modelId="{3B6E6167-4D6C-4FC1-BF28-F1AB3334950B}" type="pres">
      <dgm:prSet presAssocID="{2C997B58-E278-4872-B1AD-F23B7256815F}" presName="text_1" presStyleLbl="node1" presStyleIdx="0" presStyleCnt="3" custScaleY="134398" custLinFactNeighborX="446" custLinFactNeighborY="-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EC645-C1EE-41B4-9608-5E713061B1CD}" type="pres">
      <dgm:prSet presAssocID="{2C997B58-E278-4872-B1AD-F23B7256815F}" presName="accent_1" presStyleCnt="0"/>
      <dgm:spPr/>
    </dgm:pt>
    <dgm:pt modelId="{1F1234B6-62EB-4B36-A9FC-FD33ED6F7448}" type="pres">
      <dgm:prSet presAssocID="{2C997B58-E278-4872-B1AD-F23B7256815F}" presName="accentRepeatNode" presStyleLbl="solidFgAcc1" presStyleIdx="0" presStyleCnt="3"/>
      <dgm:spPr/>
    </dgm:pt>
    <dgm:pt modelId="{4024E6D1-0104-4828-BED9-AE805C2CE882}" type="pres">
      <dgm:prSet presAssocID="{927CA244-A117-4268-859A-AF3809C1123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259B7-95F5-4817-932B-53C771E866D4}" type="pres">
      <dgm:prSet presAssocID="{927CA244-A117-4268-859A-AF3809C11238}" presName="accent_2" presStyleCnt="0"/>
      <dgm:spPr/>
    </dgm:pt>
    <dgm:pt modelId="{A3C8B090-5B07-46E2-9F5D-948F9ECAD9BD}" type="pres">
      <dgm:prSet presAssocID="{927CA244-A117-4268-859A-AF3809C11238}" presName="accentRepeatNode" presStyleLbl="solidFgAcc1" presStyleIdx="1" presStyleCnt="3"/>
      <dgm:spPr/>
    </dgm:pt>
    <dgm:pt modelId="{C92F68EC-AC0B-4AA5-A316-F4EF96697E17}" type="pres">
      <dgm:prSet presAssocID="{1108C5A3-EECB-4CE9-81EA-6BF8E682A6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10188-5223-4882-9A18-5175B39A1089}" type="pres">
      <dgm:prSet presAssocID="{1108C5A3-EECB-4CE9-81EA-6BF8E682A6E7}" presName="accent_3" presStyleCnt="0"/>
      <dgm:spPr/>
    </dgm:pt>
    <dgm:pt modelId="{E4C9E8AF-A2F4-448C-A60B-A78E6940D581}" type="pres">
      <dgm:prSet presAssocID="{1108C5A3-EECB-4CE9-81EA-6BF8E682A6E7}" presName="accentRepeatNode" presStyleLbl="solidFgAcc1" presStyleIdx="2" presStyleCnt="3"/>
      <dgm:spPr/>
    </dgm:pt>
  </dgm:ptLst>
  <dgm:cxnLst>
    <dgm:cxn modelId="{38C63432-ADA4-4DD3-A9B3-C8782608073B}" srcId="{38754F74-C0A2-42C9-B888-40E1C4F7E2C0}" destId="{2C997B58-E278-4872-B1AD-F23B7256815F}" srcOrd="0" destOrd="0" parTransId="{D32BF009-1872-4AF6-9880-E7FFFBB3D27B}" sibTransId="{92CE7AC0-EC0B-4933-8833-B1DB6F800B73}"/>
    <dgm:cxn modelId="{E5CF75D0-DCB4-4271-AAD2-E3DA1E8AEDE9}" type="presOf" srcId="{2C997B58-E278-4872-B1AD-F23B7256815F}" destId="{3B6E6167-4D6C-4FC1-BF28-F1AB3334950B}" srcOrd="0" destOrd="0" presId="urn:microsoft.com/office/officeart/2008/layout/VerticalCurvedList"/>
    <dgm:cxn modelId="{556F1BC2-5311-499F-8DC9-158E4CFBE0FD}" srcId="{927CA244-A117-4268-859A-AF3809C11238}" destId="{DC0FEB93-A1CC-4901-BAAF-79D89D958BEA}" srcOrd="0" destOrd="0" parTransId="{E89B8BD9-3A18-4AF1-87C2-58345D310DFC}" sibTransId="{D191F659-E42F-40A6-80DC-B6DBC4F4EA44}"/>
    <dgm:cxn modelId="{63AC406D-974C-4AB6-8B19-0416F03A6EB5}" type="presOf" srcId="{9171C5CC-0947-4D6B-8969-64BECB623F46}" destId="{3B6E6167-4D6C-4FC1-BF28-F1AB3334950B}" srcOrd="0" destOrd="2" presId="urn:microsoft.com/office/officeart/2008/layout/VerticalCurvedList"/>
    <dgm:cxn modelId="{75D5060E-579D-4F8E-97E5-DCC824C27BCC}" srcId="{1108C5A3-EECB-4CE9-81EA-6BF8E682A6E7}" destId="{60E044E2-9481-46BA-B49A-088D10647985}" srcOrd="2" destOrd="0" parTransId="{F935E30B-14FA-4418-A1A2-6B9A5B0D6AE1}" sibTransId="{2AAD4CFE-2D38-417E-96E4-9BB8FDDD39E5}"/>
    <dgm:cxn modelId="{326C3CF7-EB45-4EFA-A8B8-B08544D998A4}" type="presOf" srcId="{6811E176-6807-487A-8D52-EC9C5DBB1F23}" destId="{C92F68EC-AC0B-4AA5-A316-F4EF96697E17}" srcOrd="0" destOrd="1" presId="urn:microsoft.com/office/officeart/2008/layout/VerticalCurvedList"/>
    <dgm:cxn modelId="{90B2AA75-3A25-404A-AFA1-71CD1A8EAD32}" type="presOf" srcId="{A13D5D9F-734B-48BE-82B2-FFCED2CA5704}" destId="{3B6E6167-4D6C-4FC1-BF28-F1AB3334950B}" srcOrd="0" destOrd="4" presId="urn:microsoft.com/office/officeart/2008/layout/VerticalCurvedList"/>
    <dgm:cxn modelId="{01BD0C95-8C4C-4547-A0B2-E928B4623358}" type="presOf" srcId="{60E044E2-9481-46BA-B49A-088D10647985}" destId="{C92F68EC-AC0B-4AA5-A316-F4EF96697E17}" srcOrd="0" destOrd="3" presId="urn:microsoft.com/office/officeart/2008/layout/VerticalCurvedList"/>
    <dgm:cxn modelId="{86CF39BD-329A-48E4-A225-52DF8723D1FB}" type="presOf" srcId="{3F8A7402-1055-4CDA-8D42-0AE9D125F358}" destId="{3B6E6167-4D6C-4FC1-BF28-F1AB3334950B}" srcOrd="0" destOrd="1" presId="urn:microsoft.com/office/officeart/2008/layout/VerticalCurvedList"/>
    <dgm:cxn modelId="{ADC1B74E-6427-4B93-B073-DA722671AE32}" type="presOf" srcId="{AFBAB295-07D6-491B-9C95-4ADE671EED2F}" destId="{C92F68EC-AC0B-4AA5-A316-F4EF96697E17}" srcOrd="0" destOrd="2" presId="urn:microsoft.com/office/officeart/2008/layout/VerticalCurvedList"/>
    <dgm:cxn modelId="{4612B639-D1A4-4F78-8317-720B3AA8A901}" srcId="{2C997B58-E278-4872-B1AD-F23B7256815F}" destId="{9171C5CC-0947-4D6B-8969-64BECB623F46}" srcOrd="1" destOrd="0" parTransId="{C03F3514-4F48-45A8-AAFA-F07230EDDC22}" sibTransId="{8432077B-C888-44F9-B9E0-85A4E600578B}"/>
    <dgm:cxn modelId="{DFA12160-4C74-40D9-A8AF-B869F8C7A03B}" srcId="{927CA244-A117-4268-859A-AF3809C11238}" destId="{0918A6C4-8EB1-466A-B778-968625F973D5}" srcOrd="1" destOrd="0" parTransId="{4D6CB548-4C0B-44A1-9019-4F3B0182F2DF}" sibTransId="{1974F3E3-C1D3-4458-ACD0-C8FC1D058D96}"/>
    <dgm:cxn modelId="{A9FBDE4C-65D0-4A80-A1EB-3BAA0B0BE8C8}" type="presOf" srcId="{E0989315-CE78-4D6D-9016-985C6C7D0777}" destId="{995984A6-EB69-4C4C-A606-1F995A648F51}" srcOrd="0" destOrd="0" presId="urn:microsoft.com/office/officeart/2008/layout/VerticalCurvedList"/>
    <dgm:cxn modelId="{FB1C98BB-34ED-4973-B0DF-34138DB05CFB}" srcId="{38754F74-C0A2-42C9-B888-40E1C4F7E2C0}" destId="{1108C5A3-EECB-4CE9-81EA-6BF8E682A6E7}" srcOrd="2" destOrd="0" parTransId="{82F57CB0-ACDE-44F9-B309-FE1730C20342}" sibTransId="{B1CED872-B91A-4C57-934B-CFB95E7B9C6A}"/>
    <dgm:cxn modelId="{D4965E99-DB23-4025-AC33-C27938B1ED38}" type="presOf" srcId="{38754F74-C0A2-42C9-B888-40E1C4F7E2C0}" destId="{99656792-79E4-4A17-96EF-3B602D821F6B}" srcOrd="0" destOrd="0" presId="urn:microsoft.com/office/officeart/2008/layout/VerticalCurvedList"/>
    <dgm:cxn modelId="{B9EE03E7-970B-4DCC-A945-0F63ED065D2F}" srcId="{927CA244-A117-4268-859A-AF3809C11238}" destId="{0DC636DA-89FC-448F-9EBB-F4AE6D9FC3AA}" srcOrd="2" destOrd="0" parTransId="{E99C5381-3912-49D6-B85E-AED2C4A40509}" sibTransId="{9D1040C2-C698-4541-803D-DD889009F943}"/>
    <dgm:cxn modelId="{DBE1BB59-D7F1-49E3-AC33-127CF8DE048D}" type="presOf" srcId="{1108C5A3-EECB-4CE9-81EA-6BF8E682A6E7}" destId="{C92F68EC-AC0B-4AA5-A316-F4EF96697E17}" srcOrd="0" destOrd="0" presId="urn:microsoft.com/office/officeart/2008/layout/VerticalCurvedList"/>
    <dgm:cxn modelId="{718781CC-E1CF-4F5F-8C9B-D20ACD9AE047}" srcId="{2C997B58-E278-4872-B1AD-F23B7256815F}" destId="{A13D5D9F-734B-48BE-82B2-FFCED2CA5704}" srcOrd="3" destOrd="0" parTransId="{FC0EB680-32A6-4B19-A238-EA2212608D0B}" sibTransId="{7A3CAF51-E206-4EE5-B4A0-06937B1AFF1F}"/>
    <dgm:cxn modelId="{FE35B451-91A6-4072-B5E3-93DA06D8B491}" type="presOf" srcId="{0918A6C4-8EB1-466A-B778-968625F973D5}" destId="{4024E6D1-0104-4828-BED9-AE805C2CE882}" srcOrd="0" destOrd="2" presId="urn:microsoft.com/office/officeart/2008/layout/VerticalCurvedList"/>
    <dgm:cxn modelId="{A26F557D-D516-422A-A6A0-1A4039364AE5}" srcId="{38754F74-C0A2-42C9-B888-40E1C4F7E2C0}" destId="{927CA244-A117-4268-859A-AF3809C11238}" srcOrd="1" destOrd="0" parTransId="{FB0B273E-4F94-41A4-94BA-AFD23A21EE09}" sibTransId="{A818B9BB-2F51-435F-92AC-5B6C23DCE654}"/>
    <dgm:cxn modelId="{E626E759-65CC-4316-BE5B-12AB183D03D3}" type="presOf" srcId="{9E964A6B-DB47-46B1-9BB3-8C189D7466AE}" destId="{3B6E6167-4D6C-4FC1-BF28-F1AB3334950B}" srcOrd="0" destOrd="3" presId="urn:microsoft.com/office/officeart/2008/layout/VerticalCurvedList"/>
    <dgm:cxn modelId="{3DB833B7-79BA-475D-9E3C-576C0F47B795}" srcId="{1108C5A3-EECB-4CE9-81EA-6BF8E682A6E7}" destId="{AFBAB295-07D6-491B-9C95-4ADE671EED2F}" srcOrd="1" destOrd="0" parTransId="{B8825E1B-D9A8-44A9-8B46-7FB1EB1FF440}" sibTransId="{3332804D-AF80-4DF9-9F9A-CE12B741D045}"/>
    <dgm:cxn modelId="{5CA4B7C4-4D97-4D43-95AD-5F5C329713DE}" type="presOf" srcId="{927CA244-A117-4268-859A-AF3809C11238}" destId="{4024E6D1-0104-4828-BED9-AE805C2CE882}" srcOrd="0" destOrd="0" presId="urn:microsoft.com/office/officeart/2008/layout/VerticalCurvedList"/>
    <dgm:cxn modelId="{358576E3-7C2C-475F-A551-8987E5DA95AF}" srcId="{2C997B58-E278-4872-B1AD-F23B7256815F}" destId="{9E964A6B-DB47-46B1-9BB3-8C189D7466AE}" srcOrd="2" destOrd="0" parTransId="{8B20BEB5-8B6B-4977-B1F2-5AD1CAD350CA}" sibTransId="{FBD07FBF-2894-48AF-9455-10CBB995BEE3}"/>
    <dgm:cxn modelId="{1AB0B437-19B4-4FBB-9481-3545F595B190}" srcId="{1108C5A3-EECB-4CE9-81EA-6BF8E682A6E7}" destId="{6811E176-6807-487A-8D52-EC9C5DBB1F23}" srcOrd="0" destOrd="0" parTransId="{C0FAFBD8-B9D6-475A-BC6F-44D2F86048C0}" sibTransId="{E8CF258E-F5DC-404C-B5B5-B7A6A95598D5}"/>
    <dgm:cxn modelId="{A3AA399D-4397-45B4-A072-1C0F8547CC01}" type="presOf" srcId="{0DC636DA-89FC-448F-9EBB-F4AE6D9FC3AA}" destId="{4024E6D1-0104-4828-BED9-AE805C2CE882}" srcOrd="0" destOrd="3" presId="urn:microsoft.com/office/officeart/2008/layout/VerticalCurvedList"/>
    <dgm:cxn modelId="{440D3AC5-038D-46BE-A6F7-6A589761B3B4}" type="presOf" srcId="{DC0FEB93-A1CC-4901-BAAF-79D89D958BEA}" destId="{4024E6D1-0104-4828-BED9-AE805C2CE882}" srcOrd="0" destOrd="1" presId="urn:microsoft.com/office/officeart/2008/layout/VerticalCurvedList"/>
    <dgm:cxn modelId="{116F5DBB-FACE-419F-AA10-2D5C64EC1A9D}" srcId="{2C997B58-E278-4872-B1AD-F23B7256815F}" destId="{3F8A7402-1055-4CDA-8D42-0AE9D125F358}" srcOrd="0" destOrd="0" parTransId="{563F76CF-E4DB-438F-AE72-55E7214ACD50}" sibTransId="{E0989315-CE78-4D6D-9016-985C6C7D0777}"/>
    <dgm:cxn modelId="{EA2F78F9-F1A3-414B-BCA3-5D66ED074B13}" type="presParOf" srcId="{99656792-79E4-4A17-96EF-3B602D821F6B}" destId="{3B28EBBC-54BC-4C22-B5DC-964038D00C3F}" srcOrd="0" destOrd="0" presId="urn:microsoft.com/office/officeart/2008/layout/VerticalCurvedList"/>
    <dgm:cxn modelId="{432C249A-BCCB-42C6-A938-B1D8C1164D3E}" type="presParOf" srcId="{3B28EBBC-54BC-4C22-B5DC-964038D00C3F}" destId="{2C0368F8-365A-4729-92AC-ABA0BB99E991}" srcOrd="0" destOrd="0" presId="urn:microsoft.com/office/officeart/2008/layout/VerticalCurvedList"/>
    <dgm:cxn modelId="{D7D2AE9A-EF6F-4F1F-99BB-67D02B5DF3E9}" type="presParOf" srcId="{2C0368F8-365A-4729-92AC-ABA0BB99E991}" destId="{49AEE932-9790-4625-B7AD-57FE3946B6CF}" srcOrd="0" destOrd="0" presId="urn:microsoft.com/office/officeart/2008/layout/VerticalCurvedList"/>
    <dgm:cxn modelId="{A347C795-A66E-4611-A65F-0AD36DCA176F}" type="presParOf" srcId="{2C0368F8-365A-4729-92AC-ABA0BB99E991}" destId="{995984A6-EB69-4C4C-A606-1F995A648F51}" srcOrd="1" destOrd="0" presId="urn:microsoft.com/office/officeart/2008/layout/VerticalCurvedList"/>
    <dgm:cxn modelId="{A3B3D09A-2AE5-4378-B71C-05AF71C3F2FC}" type="presParOf" srcId="{2C0368F8-365A-4729-92AC-ABA0BB99E991}" destId="{12C85D8F-342A-414B-A895-FEC2E4A63DF1}" srcOrd="2" destOrd="0" presId="urn:microsoft.com/office/officeart/2008/layout/VerticalCurvedList"/>
    <dgm:cxn modelId="{C51C6759-9D61-4EFC-B8E9-76AC775FDBCF}" type="presParOf" srcId="{2C0368F8-365A-4729-92AC-ABA0BB99E991}" destId="{2C6C0860-20F2-4212-A24C-28A701C1325D}" srcOrd="3" destOrd="0" presId="urn:microsoft.com/office/officeart/2008/layout/VerticalCurvedList"/>
    <dgm:cxn modelId="{5B65CC04-C20E-40C6-9187-0061A0B5CCB8}" type="presParOf" srcId="{3B28EBBC-54BC-4C22-B5DC-964038D00C3F}" destId="{3B6E6167-4D6C-4FC1-BF28-F1AB3334950B}" srcOrd="1" destOrd="0" presId="urn:microsoft.com/office/officeart/2008/layout/VerticalCurvedList"/>
    <dgm:cxn modelId="{4C5857A1-5FA7-48D8-8085-2478B773A226}" type="presParOf" srcId="{3B28EBBC-54BC-4C22-B5DC-964038D00C3F}" destId="{749EC645-C1EE-41B4-9608-5E713061B1CD}" srcOrd="2" destOrd="0" presId="urn:microsoft.com/office/officeart/2008/layout/VerticalCurvedList"/>
    <dgm:cxn modelId="{182C6722-AAFF-405D-9ADC-3F619D585D99}" type="presParOf" srcId="{749EC645-C1EE-41B4-9608-5E713061B1CD}" destId="{1F1234B6-62EB-4B36-A9FC-FD33ED6F7448}" srcOrd="0" destOrd="0" presId="urn:microsoft.com/office/officeart/2008/layout/VerticalCurvedList"/>
    <dgm:cxn modelId="{748E6202-3A70-4EFA-808C-33E51FB2705C}" type="presParOf" srcId="{3B28EBBC-54BC-4C22-B5DC-964038D00C3F}" destId="{4024E6D1-0104-4828-BED9-AE805C2CE882}" srcOrd="3" destOrd="0" presId="urn:microsoft.com/office/officeart/2008/layout/VerticalCurvedList"/>
    <dgm:cxn modelId="{7BDB2297-82A3-4F75-80CA-DCFACCA259E0}" type="presParOf" srcId="{3B28EBBC-54BC-4C22-B5DC-964038D00C3F}" destId="{465259B7-95F5-4817-932B-53C771E866D4}" srcOrd="4" destOrd="0" presId="urn:microsoft.com/office/officeart/2008/layout/VerticalCurvedList"/>
    <dgm:cxn modelId="{23EB7D4B-3F54-4BE2-AD79-CBE21029BF1B}" type="presParOf" srcId="{465259B7-95F5-4817-932B-53C771E866D4}" destId="{A3C8B090-5B07-46E2-9F5D-948F9ECAD9BD}" srcOrd="0" destOrd="0" presId="urn:microsoft.com/office/officeart/2008/layout/VerticalCurvedList"/>
    <dgm:cxn modelId="{129C82BB-0D30-44F7-856A-FFEC3F2A956A}" type="presParOf" srcId="{3B28EBBC-54BC-4C22-B5DC-964038D00C3F}" destId="{C92F68EC-AC0B-4AA5-A316-F4EF96697E17}" srcOrd="5" destOrd="0" presId="urn:microsoft.com/office/officeart/2008/layout/VerticalCurvedList"/>
    <dgm:cxn modelId="{EF91E03D-61CA-4425-B486-A0686A37E78B}" type="presParOf" srcId="{3B28EBBC-54BC-4C22-B5DC-964038D00C3F}" destId="{2E310188-5223-4882-9A18-5175B39A1089}" srcOrd="6" destOrd="0" presId="urn:microsoft.com/office/officeart/2008/layout/VerticalCurvedList"/>
    <dgm:cxn modelId="{62AF150A-2328-474D-AA41-968F0FA938E5}" type="presParOf" srcId="{2E310188-5223-4882-9A18-5175B39A1089}" destId="{E4C9E8AF-A2F4-448C-A60B-A78E6940D5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28CB4-AE54-4F37-80EE-454B04F44B49}">
      <dsp:nvSpPr>
        <dsp:cNvPr id="0" name=""/>
        <dsp:cNvSpPr/>
      </dsp:nvSpPr>
      <dsp:spPr>
        <a:xfrm>
          <a:off x="3688" y="1464497"/>
          <a:ext cx="2217957" cy="604800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Overview</a:t>
          </a:r>
          <a:endParaRPr lang="en-US" sz="2100" kern="1200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sp:txBody>
      <dsp:txXfrm>
        <a:off x="3688" y="1464497"/>
        <a:ext cx="2217957" cy="604800"/>
      </dsp:txXfrm>
    </dsp:sp>
    <dsp:sp modelId="{FE24484B-6AEF-49A0-998E-E81D4AB38CB5}">
      <dsp:nvSpPr>
        <dsp:cNvPr id="0" name=""/>
        <dsp:cNvSpPr/>
      </dsp:nvSpPr>
      <dsp:spPr>
        <a:xfrm>
          <a:off x="3688" y="2069297"/>
          <a:ext cx="2217957" cy="2666981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136 users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Informal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Not graded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Technical Support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sp:txBody>
      <dsp:txXfrm>
        <a:off x="3688" y="2069297"/>
        <a:ext cx="2217957" cy="2666981"/>
      </dsp:txXfrm>
    </dsp:sp>
    <dsp:sp modelId="{B1CDBCF9-8CF0-433E-80DB-08F7875F3B72}">
      <dsp:nvSpPr>
        <dsp:cNvPr id="0" name=""/>
        <dsp:cNvSpPr/>
      </dsp:nvSpPr>
      <dsp:spPr>
        <a:xfrm>
          <a:off x="2432973" y="1454971"/>
          <a:ext cx="2217957" cy="604800"/>
        </a:xfrm>
        <a:prstGeom prst="rect">
          <a:avLst/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Statistics*</a:t>
          </a:r>
          <a:endParaRPr lang="en-US" sz="2100" kern="1200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sp:txBody>
      <dsp:txXfrm>
        <a:off x="2432973" y="1454971"/>
        <a:ext cx="2217957" cy="604800"/>
      </dsp:txXfrm>
    </dsp:sp>
    <dsp:sp modelId="{32EFE8B5-BFCD-4293-8056-79D6D582A391}">
      <dsp:nvSpPr>
        <dsp:cNvPr id="0" name=""/>
        <dsp:cNvSpPr/>
      </dsp:nvSpPr>
      <dsp:spPr>
        <a:xfrm>
          <a:off x="2433394" y="2069297"/>
          <a:ext cx="2217957" cy="2666981"/>
        </a:xfrm>
        <a:prstGeom prst="rect">
          <a:avLst/>
        </a:prstGeom>
        <a:solidFill>
          <a:srgbClr val="A5A5A5">
            <a:tint val="40000"/>
            <a:alpha val="90000"/>
            <a:hueOff val="676380"/>
            <a:satOff val="33333"/>
            <a:lumOff val="59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4K+ messages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36% private channels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25% public channels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39% Direct Messages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sp:txBody>
      <dsp:txXfrm>
        <a:off x="2433394" y="2069297"/>
        <a:ext cx="2217957" cy="2666981"/>
      </dsp:txXfrm>
    </dsp:sp>
    <dsp:sp modelId="{BA3AFE5B-A207-4FB5-B4A0-1FB5F5AD4CF5}">
      <dsp:nvSpPr>
        <dsp:cNvPr id="0" name=""/>
        <dsp:cNvSpPr/>
      </dsp:nvSpPr>
      <dsp:spPr>
        <a:xfrm>
          <a:off x="5060632" y="1464497"/>
          <a:ext cx="2217957" cy="604800"/>
        </a:xfrm>
        <a:prstGeom prst="rect">
          <a:avLst/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Channels</a:t>
          </a:r>
          <a:endParaRPr lang="en-US" sz="2100" kern="1200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sp:txBody>
      <dsp:txXfrm>
        <a:off x="5060632" y="1464497"/>
        <a:ext cx="2217957" cy="604800"/>
      </dsp:txXfrm>
    </dsp:sp>
    <dsp:sp modelId="{D334DEA4-D795-4C76-85F6-5ED0879036EC}">
      <dsp:nvSpPr>
        <dsp:cNvPr id="0" name=""/>
        <dsp:cNvSpPr/>
      </dsp:nvSpPr>
      <dsp:spPr>
        <a:xfrm>
          <a:off x="5060632" y="2069297"/>
          <a:ext cx="2217957" cy="2666981"/>
        </a:xfrm>
        <a:prstGeom prst="rect">
          <a:avLst/>
        </a:prstGeom>
        <a:solidFill>
          <a:srgbClr val="A5A5A5">
            <a:tint val="40000"/>
            <a:alpha val="90000"/>
            <a:hueOff val="1352761"/>
            <a:satOff val="66667"/>
            <a:lumOff val="11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Open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Private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Direct Messaging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sp:txBody>
      <dsp:txXfrm>
        <a:off x="5060632" y="2069297"/>
        <a:ext cx="2217957" cy="2666981"/>
      </dsp:txXfrm>
    </dsp:sp>
    <dsp:sp modelId="{4E96B952-0A02-44DE-8309-3409F6E22E3A}">
      <dsp:nvSpPr>
        <dsp:cNvPr id="0" name=""/>
        <dsp:cNvSpPr/>
      </dsp:nvSpPr>
      <dsp:spPr>
        <a:xfrm>
          <a:off x="7589103" y="1464497"/>
          <a:ext cx="2217957" cy="604800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Collaboration</a:t>
          </a:r>
          <a:endParaRPr lang="en-US" sz="2100" kern="1200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</dsp:txBody>
      <dsp:txXfrm>
        <a:off x="7589103" y="1464497"/>
        <a:ext cx="2217957" cy="604800"/>
      </dsp:txXfrm>
    </dsp:sp>
    <dsp:sp modelId="{2D68C882-B002-4F16-9A44-63C093826E3F}">
      <dsp:nvSpPr>
        <dsp:cNvPr id="0" name=""/>
        <dsp:cNvSpPr/>
      </dsp:nvSpPr>
      <dsp:spPr>
        <a:xfrm>
          <a:off x="7589103" y="2069297"/>
          <a:ext cx="2217957" cy="2666981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Projects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Assignments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Topics of Interest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#introductions channel used to share expertise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Helvetica"/>
            <a:ea typeface="+mn-ea"/>
            <a:cs typeface="+mn-cs"/>
          </a:endParaRPr>
        </a:p>
      </dsp:txBody>
      <dsp:txXfrm>
        <a:off x="7589103" y="2069297"/>
        <a:ext cx="2217957" cy="2666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984A6-EB69-4C4C-A606-1F995A648F51}">
      <dsp:nvSpPr>
        <dsp:cNvPr id="0" name=""/>
        <dsp:cNvSpPr/>
      </dsp:nvSpPr>
      <dsp:spPr>
        <a:xfrm>
          <a:off x="-5889708" y="-901550"/>
          <a:ext cx="7013275" cy="7013275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E6167-4D6C-4FC1-BF28-F1AB3334950B}">
      <dsp:nvSpPr>
        <dsp:cNvPr id="0" name=""/>
        <dsp:cNvSpPr/>
      </dsp:nvSpPr>
      <dsp:spPr>
        <a:xfrm>
          <a:off x="756876" y="323551"/>
          <a:ext cx="7556992" cy="14004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71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Slack</a:t>
          </a:r>
          <a:endParaRPr lang="en-US" sz="18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Direct Messaging with Public &amp; Private Channels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Good search and very intuitive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Flexible Email Notifications &amp; Alerts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Detailed analytics on paid plans</a:t>
          </a:r>
          <a:endParaRPr lang="en-US" sz="1600" b="0" kern="1200" dirty="0"/>
        </a:p>
      </dsp:txBody>
      <dsp:txXfrm>
        <a:off x="756876" y="323551"/>
        <a:ext cx="7556992" cy="1400474"/>
      </dsp:txXfrm>
    </dsp:sp>
    <dsp:sp modelId="{1F1234B6-62EB-4B36-A9FC-FD33ED6F7448}">
      <dsp:nvSpPr>
        <dsp:cNvPr id="0" name=""/>
        <dsp:cNvSpPr/>
      </dsp:nvSpPr>
      <dsp:spPr>
        <a:xfrm>
          <a:off x="71900" y="390763"/>
          <a:ext cx="1302543" cy="130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24E6D1-0104-4828-BED9-AE805C2CE882}">
      <dsp:nvSpPr>
        <dsp:cNvPr id="0" name=""/>
        <dsp:cNvSpPr/>
      </dsp:nvSpPr>
      <dsp:spPr>
        <a:xfrm>
          <a:off x="1101952" y="2084070"/>
          <a:ext cx="7178212" cy="1042035"/>
        </a:xfrm>
        <a:prstGeom prst="rect">
          <a:avLst/>
        </a:prstGeom>
        <a:gradFill rotWithShape="0">
          <a:gsLst>
            <a:gs pos="0">
              <a:schemeClr val="accent5">
                <a:hueOff val="6600859"/>
                <a:satOff val="-6293"/>
                <a:lumOff val="-15882"/>
                <a:alphaOff val="0"/>
                <a:shade val="51000"/>
                <a:satMod val="130000"/>
              </a:schemeClr>
            </a:gs>
            <a:gs pos="80000">
              <a:schemeClr val="accent5">
                <a:hueOff val="6600859"/>
                <a:satOff val="-6293"/>
                <a:lumOff val="-1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6600859"/>
                <a:satOff val="-6293"/>
                <a:lumOff val="-1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71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Canvas</a:t>
          </a: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Open Discussions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Group or Individual Email to students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No Analytics</a:t>
          </a:r>
          <a:endParaRPr lang="en-US" sz="1400" b="0" kern="1200" dirty="0"/>
        </a:p>
      </dsp:txBody>
      <dsp:txXfrm>
        <a:off x="1101952" y="2084070"/>
        <a:ext cx="7178212" cy="1042035"/>
      </dsp:txXfrm>
    </dsp:sp>
    <dsp:sp modelId="{A3C8B090-5B07-46E2-9F5D-948F9ECAD9BD}">
      <dsp:nvSpPr>
        <dsp:cNvPr id="0" name=""/>
        <dsp:cNvSpPr/>
      </dsp:nvSpPr>
      <dsp:spPr>
        <a:xfrm>
          <a:off x="450680" y="1953815"/>
          <a:ext cx="1302543" cy="130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600859"/>
              <a:satOff val="-6293"/>
              <a:lumOff val="-1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F68EC-AC0B-4AA5-A316-F4EF96697E17}">
      <dsp:nvSpPr>
        <dsp:cNvPr id="0" name=""/>
        <dsp:cNvSpPr/>
      </dsp:nvSpPr>
      <dsp:spPr>
        <a:xfrm>
          <a:off x="723172" y="3647122"/>
          <a:ext cx="7556992" cy="1042035"/>
        </a:xfrm>
        <a:prstGeom prst="rect">
          <a:avLst/>
        </a:prstGeom>
        <a:gradFill rotWithShape="0">
          <a:gsLst>
            <a:gs pos="0">
              <a:schemeClr val="accent5">
                <a:hueOff val="13201718"/>
                <a:satOff val="-12586"/>
                <a:lumOff val="-31765"/>
                <a:alphaOff val="0"/>
                <a:shade val="51000"/>
                <a:satMod val="130000"/>
              </a:schemeClr>
            </a:gs>
            <a:gs pos="80000">
              <a:schemeClr val="accent5">
                <a:hueOff val="13201718"/>
                <a:satOff val="-12586"/>
                <a:lumOff val="-3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13201718"/>
                <a:satOff val="-12586"/>
                <a:lumOff val="-3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7115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Open </a:t>
          </a:r>
          <a:r>
            <a:rPr lang="en-US" sz="1800" b="0" kern="1200" dirty="0" err="1" smtClean="0"/>
            <a:t>Edx</a:t>
          </a:r>
          <a:r>
            <a:rPr lang="en-US" sz="1800" b="0" kern="1200" dirty="0" smtClean="0"/>
            <a:t> Discussions</a:t>
          </a: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smtClean="0"/>
            <a:t>Discussions </a:t>
          </a:r>
          <a:r>
            <a:rPr lang="en-US" sz="1400" b="0" kern="1200" dirty="0" smtClean="0"/>
            <a:t>on topics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No Email Notification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No Analytics</a:t>
          </a:r>
          <a:endParaRPr lang="en-US" sz="1400" b="0" kern="1200" dirty="0"/>
        </a:p>
      </dsp:txBody>
      <dsp:txXfrm>
        <a:off x="723172" y="3647122"/>
        <a:ext cx="7556992" cy="1042035"/>
      </dsp:txXfrm>
    </dsp:sp>
    <dsp:sp modelId="{E4C9E8AF-A2F4-448C-A60B-A78E6940D581}">
      <dsp:nvSpPr>
        <dsp:cNvPr id="0" name=""/>
        <dsp:cNvSpPr/>
      </dsp:nvSpPr>
      <dsp:spPr>
        <a:xfrm>
          <a:off x="71900" y="3516868"/>
          <a:ext cx="1302543" cy="1302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201718"/>
              <a:satOff val="-12586"/>
              <a:lumOff val="-31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D32577-1196-4221-B5BD-2EB6CC2B6160}" type="slidenum">
              <a:rPr lang="en-US" altLang="en-US" sz="1200" i="0">
                <a:solidFill>
                  <a:srgbClr val="000000"/>
                </a:solidFill>
              </a:rPr>
              <a:pPr/>
              <a:t>3</a:t>
            </a:fld>
            <a:endParaRPr lang="en-US" altLang="en-US" sz="1200" i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75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593AF1-D4A0-48CB-B369-420199F1ABCF}" type="slidenum">
              <a:rPr lang="en-US" altLang="en-US" sz="1200" i="0">
                <a:solidFill>
                  <a:srgbClr val="000000"/>
                </a:solidFill>
              </a:rPr>
              <a:pPr/>
              <a:t>4</a:t>
            </a:fld>
            <a:endParaRPr lang="en-US" altLang="en-US" sz="1200" i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38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1D7D28-79E2-4E72-9477-C140B0F5B601}" type="slidenum">
              <a:rPr lang="en-US" altLang="en-US" sz="1200" i="0"/>
              <a:pPr/>
              <a:t>5</a:t>
            </a:fld>
            <a:endParaRPr lang="en-US" altLang="en-US" sz="1200" i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9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3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52803C35-6A4D-4C97-AFD3-4108345B7232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5ACADF3-3CDE-4502-B839-C972764FA183}" type="datetime1">
              <a:rPr lang="en-US" smtClean="0"/>
              <a:t>12/7/2015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5D8DEB44-5E9D-42A5-A31C-0858D3F1AFE0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B96B16BF-620C-4A3D-A465-15B8FDBE324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320A6174-02CC-40F3-B369-36AB6FF7ED65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4E57E328-96DC-4421-84AB-E3BE6C08ED5F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6E9F817F-640A-4A17-B849-37160D568840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38B84E4-1424-4C3F-9A41-5584D4A5B796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631579F2-3CCD-42DE-B0B2-3208229CEDCE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63A7964-A5BB-4098-8B1F-2094F93D0CD8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77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9DA45F53-3159-4755-A82F-C030274E5842}" type="datetime1">
              <a:rPr lang="en-US" smtClean="0"/>
              <a:t>12/7/2015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8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C3AA8EF9-EDC8-49EF-A9AD-CA7224B3A1B4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660" r:id="rId5"/>
    <p:sldLayoutId id="214748374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oic.indiana.edu/graduate/degrees/data-science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97" y="667580"/>
            <a:ext cx="9144000" cy="107841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Science and Online Education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659" y="1551861"/>
            <a:ext cx="7878536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DTW: 2015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Teaching Workshop – 2nd IEEE STC CC and RDA Workshop on Curricula and Teaching Methods in Cloud Computing, Big Data, and Data Science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CloudCom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 (http://2015.cloudcom.org/), Vancouver, Nov 30-Dec 3, 2015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30,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23308" y="43434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92" y="3872330"/>
            <a:ext cx="872701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/>
              <a:t>Geoffrey Fox, </a:t>
            </a:r>
            <a:r>
              <a:rPr lang="en-US" sz="2400" b="1" dirty="0" err="1"/>
              <a:t>Sidd</a:t>
            </a:r>
            <a:r>
              <a:rPr lang="en-US" sz="2400" b="1" dirty="0"/>
              <a:t> Maini, Howard Rosenbaum, David </a:t>
            </a:r>
            <a:r>
              <a:rPr lang="en-US" sz="2400" b="1" dirty="0" smtClean="0"/>
              <a:t>Wild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EBCB-8FC8-4191-A287-2FD35ED900E0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431"/>
            <a:ext cx="8382000" cy="8557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Science Enrollment Fall 2015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8244"/>
            <a:ext cx="9144000" cy="4576445"/>
          </a:xfrm>
        </p:spPr>
        <p:txBody>
          <a:bodyPr/>
          <a:lstStyle/>
          <a:p>
            <a:r>
              <a:rPr lang="en-US" b="1" dirty="0" smtClean="0"/>
              <a:t>Certificate in Data Science </a:t>
            </a:r>
            <a:r>
              <a:rPr lang="en-US" dirty="0" smtClean="0"/>
              <a:t>(started January 2014)</a:t>
            </a:r>
          </a:p>
          <a:p>
            <a:pPr lvl="1"/>
            <a:r>
              <a:rPr lang="en-US" dirty="0" smtClean="0"/>
              <a:t>Current 34</a:t>
            </a:r>
          </a:p>
          <a:p>
            <a:r>
              <a:rPr lang="en-US" b="1" dirty="0" smtClean="0"/>
              <a:t>Online Masters in Data Science </a:t>
            </a:r>
            <a:r>
              <a:rPr lang="en-US" dirty="0" smtClean="0"/>
              <a:t>(started January 2015)</a:t>
            </a:r>
          </a:p>
          <a:p>
            <a:pPr lvl="1"/>
            <a:r>
              <a:rPr lang="en-US" dirty="0" smtClean="0"/>
              <a:t>Current 82</a:t>
            </a:r>
          </a:p>
          <a:p>
            <a:pPr lvl="1"/>
            <a:r>
              <a:rPr lang="en-US" dirty="0" smtClean="0"/>
              <a:t>Transfers </a:t>
            </a:r>
            <a:r>
              <a:rPr lang="en-US" dirty="0"/>
              <a:t>from certificate </a:t>
            </a:r>
            <a:r>
              <a:rPr lang="en-US" dirty="0" smtClean="0"/>
              <a:t>gave a </a:t>
            </a:r>
            <a:r>
              <a:rPr lang="en-US" dirty="0"/>
              <a:t>head </a:t>
            </a:r>
            <a:r>
              <a:rPr lang="en-US" dirty="0" smtClean="0"/>
              <a:t>start</a:t>
            </a:r>
          </a:p>
          <a:p>
            <a:r>
              <a:rPr lang="en-US" b="1" dirty="0" smtClean="0"/>
              <a:t>Residential Masters in Data Science </a:t>
            </a:r>
            <a:r>
              <a:rPr lang="en-US" dirty="0"/>
              <a:t>(started January 2015)</a:t>
            </a:r>
          </a:p>
          <a:p>
            <a:pPr lvl="1"/>
            <a:r>
              <a:rPr lang="en-US" dirty="0" smtClean="0"/>
              <a:t>Current 62</a:t>
            </a:r>
          </a:p>
          <a:p>
            <a:r>
              <a:rPr lang="en-US" b="1" dirty="0" smtClean="0"/>
              <a:t>Data Science total enrollment Fall 2015 178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r>
              <a:rPr lang="en-US" altLang="en-US" b="1" dirty="0"/>
              <a:t>Fall 2015, </a:t>
            </a:r>
            <a:r>
              <a:rPr lang="en-US" altLang="en-US" dirty="0"/>
              <a:t>about 300 new applicants to </a:t>
            </a:r>
            <a:r>
              <a:rPr lang="en-US" altLang="en-US" dirty="0" smtClean="0"/>
              <a:t>program (2/3 residential, 1/3 online); </a:t>
            </a:r>
            <a:r>
              <a:rPr lang="en-US" altLang="en-US" dirty="0"/>
              <a:t>cap</a:t>
            </a:r>
            <a:r>
              <a:rPr lang="en-US" altLang="en-US" b="1" dirty="0"/>
              <a:t> </a:t>
            </a:r>
            <a:r>
              <a:rPr lang="en-US" altLang="en-US" dirty="0"/>
              <a:t>enrollment</a:t>
            </a:r>
          </a:p>
          <a:p>
            <a:r>
              <a:rPr lang="en-US" b="1" dirty="0"/>
              <a:t>Spring 2016 </a:t>
            </a:r>
            <a:r>
              <a:rPr lang="en-US" b="1" dirty="0" smtClean="0"/>
              <a:t>total</a:t>
            </a:r>
            <a:r>
              <a:rPr lang="en-US" dirty="0" smtClean="0"/>
              <a:t> </a:t>
            </a:r>
            <a:r>
              <a:rPr lang="en-US" b="1" dirty="0" smtClean="0"/>
              <a:t>applicants</a:t>
            </a:r>
            <a:r>
              <a:rPr lang="en-US" b="1" dirty="0" smtClean="0"/>
              <a:t>: </a:t>
            </a:r>
            <a:r>
              <a:rPr lang="en-US" dirty="0" smtClean="0"/>
              <a:t>175 </a:t>
            </a:r>
            <a:r>
              <a:rPr lang="en-US" b="1" dirty="0" smtClean="0"/>
              <a:t>Current total accepts </a:t>
            </a:r>
            <a:r>
              <a:rPr lang="en-US" dirty="0" smtClean="0"/>
              <a:t>114</a:t>
            </a:r>
          </a:p>
          <a:p>
            <a:r>
              <a:rPr lang="en-US" dirty="0" smtClean="0"/>
              <a:t>Spring 2016 admits(accepts) </a:t>
            </a:r>
            <a:br>
              <a:rPr lang="en-US" dirty="0" smtClean="0"/>
            </a:br>
            <a:r>
              <a:rPr lang="en-US" dirty="0" smtClean="0"/>
              <a:t>Residential 74(58), Online 60(51), Certificate 5(5)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F9A9-BBF4-463D-8642-FFEA6CAB8189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3667125"/>
            <a:ext cx="565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Applicants and Spring 2016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8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6" y="-117983"/>
            <a:ext cx="8382000" cy="1143000"/>
          </a:xfrm>
        </p:spPr>
        <p:txBody>
          <a:bodyPr/>
          <a:lstStyle/>
          <a:p>
            <a:r>
              <a:rPr lang="en-US" dirty="0" smtClean="0"/>
              <a:t>Advertising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3153791"/>
            <a:ext cx="8380412" cy="553085"/>
          </a:xfrm>
        </p:spPr>
        <p:txBody>
          <a:bodyPr/>
          <a:lstStyle/>
          <a:p>
            <a:r>
              <a:rPr lang="en-US" dirty="0" smtClean="0"/>
              <a:t>Comparison of “</a:t>
            </a:r>
            <a:r>
              <a:rPr lang="en-US" dirty="0" err="1" smtClean="0"/>
              <a:t>Adwords</a:t>
            </a:r>
            <a:r>
              <a:rPr lang="en-US" dirty="0" smtClean="0"/>
              <a:t>” results for Three Masters Programs</a:t>
            </a:r>
          </a:p>
          <a:p>
            <a:r>
              <a:rPr lang="en-US" dirty="0" smtClean="0"/>
              <a:t>Security Informatics</a:t>
            </a:r>
          </a:p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Information and Library Science</a:t>
            </a:r>
          </a:p>
          <a:p>
            <a:r>
              <a:rPr lang="en-US" dirty="0" smtClean="0"/>
              <a:t>CPC Cost per Click and CTR is Click Through Rate</a:t>
            </a:r>
          </a:p>
          <a:p>
            <a:endParaRPr lang="en-US" dirty="0"/>
          </a:p>
          <a:p>
            <a:r>
              <a:rPr lang="en-US" dirty="0" smtClean="0"/>
              <a:t>Note </a:t>
            </a:r>
            <a:r>
              <a:rPr lang="en-US" b="1" dirty="0" smtClean="0"/>
              <a:t>Data Science 30% of top 10 page views over last 6 months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43350"/>
              </p:ext>
            </p:extLst>
          </p:nvPr>
        </p:nvGraphicFramePr>
        <p:xfrm>
          <a:off x="286512" y="1026668"/>
          <a:ext cx="8400288" cy="183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1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Program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Adwords</a:t>
                      </a:r>
                      <a:r>
                        <a:rPr lang="en-US" sz="1800" dirty="0">
                          <a:effectLst/>
                        </a:rPr>
                        <a:t> timeframe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Adwords Cost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clicks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CPC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applications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Security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12/1-4/30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13K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2,577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$5.10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Science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10/31-3/30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$17K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38,544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$0.43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267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ILS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9/1-4/30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$18K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4,382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0.11%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$4.08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F944-0F1D-44D1-A523-8FB9095979D5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 Types of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675"/>
            <a:ext cx="9144000" cy="4038600"/>
          </a:xfrm>
        </p:spPr>
        <p:txBody>
          <a:bodyPr/>
          <a:lstStyle/>
          <a:p>
            <a:r>
              <a:rPr lang="en-US" sz="2800" dirty="0" smtClean="0"/>
              <a:t>Professionals wanting skills to improve job or “required” by employee to keep up with technology advances</a:t>
            </a:r>
          </a:p>
          <a:p>
            <a:r>
              <a:rPr lang="en-US" sz="2800" dirty="0" smtClean="0"/>
              <a:t>Traditional sources of IT Masters</a:t>
            </a:r>
          </a:p>
          <a:p>
            <a:r>
              <a:rPr lang="en-US" sz="2800" dirty="0" smtClean="0"/>
              <a:t>Students in non IT fields wanting to do “domain specific data science”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6C69-99C6-4D09-A06A-AB46DA87E210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7100"/>
          </a:xfrm>
        </p:spPr>
        <p:txBody>
          <a:bodyPr/>
          <a:lstStyle/>
          <a:p>
            <a:r>
              <a:rPr lang="en-US" b="1" dirty="0" smtClean="0"/>
              <a:t>Basic Masters Course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758"/>
            <a:ext cx="9144000" cy="5930899"/>
          </a:xfrm>
        </p:spPr>
        <p:txBody>
          <a:bodyPr>
            <a:normAutofit/>
          </a:bodyPr>
          <a:lstStyle/>
          <a:p>
            <a:r>
              <a:rPr lang="en-US" dirty="0" smtClean="0"/>
              <a:t>One course from each of three technology areas</a:t>
            </a:r>
          </a:p>
          <a:p>
            <a:pPr lvl="1"/>
            <a:r>
              <a:rPr lang="en-US" b="1" dirty="0"/>
              <a:t>I. Data analysis and </a:t>
            </a:r>
            <a:r>
              <a:rPr lang="en-US" b="1" dirty="0" smtClean="0"/>
              <a:t>statistics</a:t>
            </a:r>
          </a:p>
          <a:p>
            <a:pPr lvl="1"/>
            <a:r>
              <a:rPr lang="en-US" b="1" dirty="0"/>
              <a:t>II. Data </a:t>
            </a:r>
            <a:r>
              <a:rPr lang="en-US" b="1" dirty="0" smtClean="0"/>
              <a:t>lifecycle </a:t>
            </a:r>
            <a:r>
              <a:rPr lang="en-US" b="1" dirty="0"/>
              <a:t>(includes “handling of research </a:t>
            </a:r>
            <a:r>
              <a:rPr lang="en-US" b="1" dirty="0" smtClean="0"/>
              <a:t>data”)</a:t>
            </a:r>
          </a:p>
          <a:p>
            <a:pPr lvl="1"/>
            <a:r>
              <a:rPr lang="en-US" b="1" dirty="0"/>
              <a:t>III. Data management and </a:t>
            </a:r>
            <a:r>
              <a:rPr lang="en-US" b="1" dirty="0" smtClean="0"/>
              <a:t>infrastructure</a:t>
            </a:r>
            <a:endParaRPr lang="en-US" b="1" dirty="0"/>
          </a:p>
          <a:p>
            <a:r>
              <a:rPr lang="en-US" dirty="0" smtClean="0"/>
              <a:t>One course from (big data) </a:t>
            </a:r>
            <a:r>
              <a:rPr lang="en-US" b="1" dirty="0" smtClean="0"/>
              <a:t>application course cluster</a:t>
            </a:r>
          </a:p>
          <a:p>
            <a:r>
              <a:rPr lang="en-US" dirty="0" smtClean="0"/>
              <a:t>Other courses chosen from list maintained </a:t>
            </a:r>
            <a:r>
              <a:rPr lang="en-US" dirty="0"/>
              <a:t>by Data Science Program curriculum </a:t>
            </a:r>
            <a:r>
              <a:rPr lang="en-US" dirty="0" smtClean="0"/>
              <a:t>committee (or outside this with permission </a:t>
            </a:r>
            <a:r>
              <a:rPr lang="en-US" dirty="0"/>
              <a:t>of </a:t>
            </a:r>
            <a:r>
              <a:rPr lang="en-US" dirty="0" smtClean="0"/>
              <a:t>advisor/ Curriculum Committee)</a:t>
            </a:r>
          </a:p>
          <a:p>
            <a:r>
              <a:rPr lang="en-US" dirty="0" smtClean="0"/>
              <a:t>Capstone project optional</a:t>
            </a:r>
          </a:p>
          <a:p>
            <a:r>
              <a:rPr lang="en-US" dirty="0" smtClean="0"/>
              <a:t>All students assigned an advisor who approves course choice.</a:t>
            </a:r>
          </a:p>
          <a:p>
            <a:r>
              <a:rPr lang="en-US" dirty="0" smtClean="0"/>
              <a:t>Due to variation in preparation label courses</a:t>
            </a:r>
          </a:p>
          <a:p>
            <a:pPr lvl="1"/>
            <a:r>
              <a:rPr lang="en-US" b="1" dirty="0" smtClean="0"/>
              <a:t>Decision Maker</a:t>
            </a:r>
          </a:p>
          <a:p>
            <a:pPr lvl="1"/>
            <a:r>
              <a:rPr lang="en-US" b="1" dirty="0" smtClean="0"/>
              <a:t>Technical </a:t>
            </a:r>
          </a:p>
          <a:p>
            <a:r>
              <a:rPr lang="en-US" dirty="0" smtClean="0"/>
              <a:t>Corresponding to two categories in McKinsey report – note Decision Maker had an order of magnitude more job openings expected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8E9C-08B6-4ED4-822B-F788A0422524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-40689"/>
            <a:ext cx="8382000" cy="768658"/>
          </a:xfrm>
        </p:spPr>
        <p:txBody>
          <a:bodyPr/>
          <a:lstStyle/>
          <a:p>
            <a:pPr algn="ctr"/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8" y="639192"/>
            <a:ext cx="9066212" cy="5335480"/>
          </a:xfrm>
        </p:spPr>
        <p:txBody>
          <a:bodyPr/>
          <a:lstStyle/>
          <a:p>
            <a:r>
              <a:rPr lang="en-US" sz="2400" dirty="0" smtClean="0"/>
              <a:t>Computational science has important similarities to data science but with a simulation rather than data analysis flavor.</a:t>
            </a:r>
          </a:p>
          <a:p>
            <a:r>
              <a:rPr lang="en-US" sz="2400" dirty="0" smtClean="0"/>
              <a:t>Although a great deal of effort went into with meetings and several academic curricula/programs, it didn’t take off</a:t>
            </a:r>
          </a:p>
          <a:p>
            <a:pPr lvl="1"/>
            <a:r>
              <a:rPr lang="en-US" sz="2400" dirty="0" smtClean="0"/>
              <a:t>In my experience not a lot of students were interested and</a:t>
            </a:r>
          </a:p>
          <a:p>
            <a:pPr lvl="1"/>
            <a:r>
              <a:rPr lang="en-US" sz="2400" dirty="0" smtClean="0"/>
              <a:t>The academic job opportunities were not great</a:t>
            </a:r>
          </a:p>
          <a:p>
            <a:r>
              <a:rPr lang="en-US" sz="2400" dirty="0" smtClean="0"/>
              <a:t>Data science has more jobs; maybe it will do better?</a:t>
            </a:r>
          </a:p>
          <a:p>
            <a:r>
              <a:rPr lang="en-US" sz="2400" dirty="0" smtClean="0"/>
              <a:t>Can we usefully link these concepts?</a:t>
            </a:r>
          </a:p>
          <a:p>
            <a:r>
              <a:rPr lang="en-US" sz="2400" dirty="0" smtClean="0"/>
              <a:t>PS both use</a:t>
            </a:r>
            <a:r>
              <a:rPr lang="en-US" sz="2400" b="1" dirty="0" smtClean="0"/>
              <a:t> parallel computing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/>
              <a:t>In days gone by, I did research in particle physics phenomenology which in retrospect was an early form of data science using models extensively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0945-2921-45C5-9FFE-C8C2C5191888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Online Education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2967-17FB-4432-B8DB-7D326D98ABE5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-72438"/>
            <a:ext cx="9144000" cy="787400"/>
          </a:xfrm>
        </p:spPr>
        <p:txBody>
          <a:bodyPr/>
          <a:lstStyle/>
          <a:p>
            <a:r>
              <a:rPr lang="en-US" altLang="en-US" dirty="0" smtClean="0"/>
              <a:t>Potpourri of Online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288"/>
            <a:ext cx="9144000" cy="5557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Canvas (Indiana University Default): </a:t>
            </a:r>
            <a:r>
              <a:rPr lang="en-US" dirty="0"/>
              <a:t>Best for interface with IU grading and records</a:t>
            </a:r>
          </a:p>
          <a:p>
            <a:pPr>
              <a:defRPr/>
            </a:pPr>
            <a:r>
              <a:rPr lang="en-US" b="1" dirty="0" smtClean="0"/>
              <a:t>Google Course Builder: </a:t>
            </a:r>
            <a:r>
              <a:rPr lang="en-US" dirty="0"/>
              <a:t>Best for management and integration of components</a:t>
            </a:r>
          </a:p>
          <a:p>
            <a:pPr>
              <a:defRPr/>
            </a:pPr>
            <a:r>
              <a:rPr lang="en-US" b="1" dirty="0"/>
              <a:t>Ad hoc web pages: </a:t>
            </a:r>
            <a:r>
              <a:rPr lang="en-US" dirty="0"/>
              <a:t>alternative easy to build integration</a:t>
            </a:r>
          </a:p>
          <a:p>
            <a:pPr>
              <a:defRPr/>
            </a:pPr>
            <a:r>
              <a:rPr lang="en-US" b="1" dirty="0" smtClean="0"/>
              <a:t>Microsoft Mix</a:t>
            </a:r>
            <a:r>
              <a:rPr lang="en-US" b="1" dirty="0"/>
              <a:t>: </a:t>
            </a:r>
            <a:r>
              <a:rPr lang="en-US" dirty="0" smtClean="0"/>
              <a:t>Simplest </a:t>
            </a:r>
            <a:r>
              <a:rPr lang="en-US" dirty="0"/>
              <a:t>faculty preparation interface</a:t>
            </a:r>
          </a:p>
          <a:p>
            <a:pPr>
              <a:defRPr/>
            </a:pPr>
            <a:r>
              <a:rPr lang="en-US" b="1" dirty="0"/>
              <a:t>Adobe Presenter/Camtasia: </a:t>
            </a:r>
            <a:r>
              <a:rPr lang="en-US" dirty="0" smtClean="0"/>
              <a:t>More </a:t>
            </a:r>
            <a:r>
              <a:rPr lang="en-US" dirty="0"/>
              <a:t>powerful video preparation that support subtitles but not clearly needed</a:t>
            </a:r>
          </a:p>
          <a:p>
            <a:pPr>
              <a:defRPr/>
            </a:pPr>
            <a:r>
              <a:rPr lang="en-US" b="1" dirty="0"/>
              <a:t>Google Community: </a:t>
            </a:r>
            <a:r>
              <a:rPr lang="en-US" dirty="0"/>
              <a:t>Good social interaction support</a:t>
            </a:r>
          </a:p>
          <a:p>
            <a:pPr>
              <a:defRPr/>
            </a:pPr>
            <a:r>
              <a:rPr lang="en-US" b="1" dirty="0"/>
              <a:t>YouTube: </a:t>
            </a:r>
            <a:r>
              <a:rPr lang="en-US" dirty="0"/>
              <a:t>Best user interface for </a:t>
            </a:r>
            <a:r>
              <a:rPr lang="en-US" dirty="0" smtClean="0"/>
              <a:t>videos (without Mix PowerPoint support)</a:t>
            </a:r>
            <a:endParaRPr lang="en-US" dirty="0"/>
          </a:p>
          <a:p>
            <a:pPr>
              <a:defRPr/>
            </a:pPr>
            <a:r>
              <a:rPr lang="en-US" b="1" dirty="0"/>
              <a:t>Hangout: </a:t>
            </a:r>
            <a:r>
              <a:rPr lang="en-US" dirty="0"/>
              <a:t>Best for instructor-students online interactions (one instructor to </a:t>
            </a:r>
            <a:r>
              <a:rPr lang="en-US" dirty="0" smtClean="0"/>
              <a:t>9 </a:t>
            </a:r>
            <a:r>
              <a:rPr lang="en-US" dirty="0"/>
              <a:t>students with live feed</a:t>
            </a:r>
            <a:r>
              <a:rPr lang="en-US" dirty="0" smtClean="0"/>
              <a:t>). Hangout on air mixes live and streaming (30 second delay from archived YouTube) and more participants</a:t>
            </a:r>
          </a:p>
          <a:p>
            <a:pPr>
              <a:defRPr/>
            </a:pPr>
            <a:r>
              <a:rPr lang="en-US" b="1" dirty="0" err="1" smtClean="0"/>
              <a:t>OpenEdX</a:t>
            </a:r>
            <a:r>
              <a:rPr lang="en-US" dirty="0" smtClean="0"/>
              <a:t> at one time future of Google Course Builder and getting easier to use but still significant effort</a:t>
            </a:r>
          </a:p>
          <a:p>
            <a:pPr>
              <a:defRPr/>
            </a:pPr>
            <a:r>
              <a:rPr lang="en-US" b="1" dirty="0" smtClean="0"/>
              <a:t>Google-groups</a:t>
            </a:r>
            <a:r>
              <a:rPr lang="en-US" dirty="0" smtClean="0"/>
              <a:t> and </a:t>
            </a:r>
            <a:r>
              <a:rPr lang="en-US" b="1" dirty="0" smtClean="0"/>
              <a:t>Slack</a:t>
            </a:r>
            <a:r>
              <a:rPr lang="en-US" dirty="0" smtClean="0"/>
              <a:t> used for student-student/teacher interactions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64A-C7E4-42CE-9B90-A438153AFA33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8382000" cy="1143000"/>
          </a:xfrm>
        </p:spPr>
        <p:txBody>
          <a:bodyPr/>
          <a:lstStyle/>
          <a:p>
            <a:r>
              <a:rPr lang="en-US" dirty="0" smtClean="0"/>
              <a:t>Components of an (Online)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55725"/>
            <a:ext cx="8380412" cy="4038600"/>
          </a:xfrm>
        </p:spPr>
        <p:txBody>
          <a:bodyPr/>
          <a:lstStyle/>
          <a:p>
            <a:r>
              <a:rPr lang="en-US" dirty="0" smtClean="0"/>
              <a:t>Features in LMS are often not competitive with standalone solutions so tendency to use multiple technologies even though this leads to confused interface</a:t>
            </a:r>
          </a:p>
          <a:p>
            <a:r>
              <a:rPr lang="en-US" b="1" dirty="0" smtClean="0"/>
              <a:t>Post Assignments </a:t>
            </a:r>
            <a:r>
              <a:rPr lang="en-US" dirty="0" err="1" smtClean="0"/>
              <a:t>OpenEdX</a:t>
            </a:r>
            <a:r>
              <a:rPr lang="en-US" dirty="0" smtClean="0"/>
              <a:t> and Canvas</a:t>
            </a:r>
          </a:p>
          <a:p>
            <a:r>
              <a:rPr lang="en-US" b="1" dirty="0" smtClean="0"/>
              <a:t>Grading Results </a:t>
            </a:r>
            <a:r>
              <a:rPr lang="en-US" dirty="0" smtClean="0"/>
              <a:t>Canvas</a:t>
            </a:r>
          </a:p>
          <a:p>
            <a:r>
              <a:rPr lang="en-US" b="1" dirty="0" smtClean="0"/>
              <a:t>Discussions </a:t>
            </a:r>
            <a:r>
              <a:rPr lang="en-US" dirty="0" err="1" smtClean="0"/>
              <a:t>OpenEdX</a:t>
            </a:r>
            <a:endParaRPr lang="en-US" dirty="0" smtClean="0"/>
          </a:p>
          <a:p>
            <a:r>
              <a:rPr lang="en-US" b="1" dirty="0" smtClean="0"/>
              <a:t>Formal interaction between students and AI’s/Instructor</a:t>
            </a:r>
            <a:r>
              <a:rPr lang="en-US" dirty="0" smtClean="0"/>
              <a:t> Google-groups</a:t>
            </a:r>
          </a:p>
          <a:p>
            <a:r>
              <a:rPr lang="en-US" b="1" dirty="0" smtClean="0"/>
              <a:t>Informal interactions </a:t>
            </a:r>
            <a:r>
              <a:rPr lang="en-US" dirty="0" smtClean="0"/>
              <a:t>- Slack</a:t>
            </a:r>
          </a:p>
          <a:p>
            <a:r>
              <a:rPr lang="en-US" b="1" dirty="0" smtClean="0"/>
              <a:t>Posting of videos and other online resources </a:t>
            </a:r>
            <a:r>
              <a:rPr lang="en-US" dirty="0" smtClean="0"/>
              <a:t>– </a:t>
            </a:r>
            <a:r>
              <a:rPr lang="en-US" dirty="0" err="1" smtClean="0"/>
              <a:t>OpenEdX</a:t>
            </a:r>
            <a:endParaRPr lang="en-US" dirty="0" smtClean="0"/>
          </a:p>
          <a:p>
            <a:r>
              <a:rPr lang="en-US" b="1" dirty="0" smtClean="0"/>
              <a:t>Online sessions with remote students </a:t>
            </a:r>
            <a:r>
              <a:rPr lang="en-US" dirty="0" smtClean="0"/>
              <a:t>– Hangout or Adobe 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EB44-5E9D-42A5-A31C-0858D3F1AFE0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5237" y="375559"/>
            <a:ext cx="4808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Summary of Slack Messaging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4301786"/>
              </p:ext>
            </p:extLst>
          </p:nvPr>
        </p:nvGraphicFramePr>
        <p:xfrm>
          <a:off x="-361950" y="190501"/>
          <a:ext cx="9810750" cy="620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89720461"/>
              </p:ext>
            </p:extLst>
          </p:nvPr>
        </p:nvGraphicFramePr>
        <p:xfrm>
          <a:off x="349023" y="695325"/>
          <a:ext cx="8352065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eafoammedia.com/wp-content/uploads/2015/01/slack-cha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90" y="1546405"/>
            <a:ext cx="501764" cy="5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gpht.com/Enz_xjXLJ4IVLt8z59qQ9Zlg4AmBc_4wzzm6xgnCsIYX8nPAPteDSVc9dAgITtha_SUY=w30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258" y="3079633"/>
            <a:ext cx="501764" cy="5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pen.edx.org/sites/all/themes/edx_open/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85" y="4769216"/>
            <a:ext cx="753155" cy="1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23" y="29357"/>
            <a:ext cx="8382000" cy="856761"/>
          </a:xfrm>
        </p:spPr>
        <p:txBody>
          <a:bodyPr/>
          <a:lstStyle/>
          <a:p>
            <a:pPr algn="ctr"/>
            <a:r>
              <a:rPr lang="en-US" dirty="0" smtClean="0"/>
              <a:t>Comparison of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School of Informatics and Computing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B0D8-85AB-48DF-B442-5BF98E9DB841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90AB-EBE3-4B9C-BDE7-EAC60A23D760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Science is a very healthy area</a:t>
            </a:r>
          </a:p>
          <a:p>
            <a:r>
              <a:rPr lang="en-US" sz="2400" dirty="0" smtClean="0"/>
              <a:t>At IU, I expect to grow in interest although set up as a program has strange and potentially negative side effects</a:t>
            </a:r>
          </a:p>
          <a:p>
            <a:r>
              <a:rPr lang="en-US" sz="2400" dirty="0" smtClean="0"/>
              <a:t>Not clear if Online education is taking off but may be distorted by US Company hiring practices</a:t>
            </a:r>
          </a:p>
          <a:p>
            <a:r>
              <a:rPr lang="en-US" sz="2400" dirty="0" smtClean="0"/>
              <a:t>I teach all my classes – residential or online -- with online lectures</a:t>
            </a:r>
          </a:p>
          <a:p>
            <a:r>
              <a:rPr lang="en-US" sz="2400" dirty="0" smtClean="0"/>
              <a:t>All of this straightforward but hard work</a:t>
            </a:r>
          </a:p>
          <a:p>
            <a:r>
              <a:rPr lang="en-US" sz="2400" dirty="0" smtClean="0"/>
              <a:t>Current open source and proprietary MOOC software not very satisfactory; “easy” to do better</a:t>
            </a:r>
          </a:p>
          <a:p>
            <a:r>
              <a:rPr lang="en-US" sz="2400" dirty="0" smtClean="0"/>
              <a:t>Best technical solutions are confusing as involve multiple technologies with each faculty making different choices</a:t>
            </a:r>
          </a:p>
          <a:p>
            <a:r>
              <a:rPr lang="en-US" sz="2400" dirty="0" smtClean="0"/>
              <a:t>No reason to differentiate MOOC and general LMS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03A1-1F75-44EE-9C74-6AB7DD0DEA2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304800"/>
            <a:ext cx="8610600" cy="83594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 of the School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7772400" cy="40386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The School of Informatics was established in 2000 as first of </a:t>
            </a:r>
            <a:br>
              <a:rPr lang="en-US" altLang="en-US" dirty="0" smtClean="0"/>
            </a:br>
            <a:r>
              <a:rPr lang="en-US" altLang="en-US" dirty="0" smtClean="0"/>
              <a:t>its kind in the United States.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Computer Science was established in 1971 and became part </a:t>
            </a:r>
            <a:br>
              <a:rPr lang="en-US" altLang="en-US" dirty="0" smtClean="0"/>
            </a:br>
            <a:r>
              <a:rPr lang="en-US" altLang="en-US" dirty="0" smtClean="0"/>
              <a:t>of the school in 2005.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Library and Information Science </a:t>
            </a:r>
            <a:br>
              <a:rPr lang="en-US" altLang="en-US" dirty="0" smtClean="0"/>
            </a:br>
            <a:r>
              <a:rPr lang="en-US" altLang="en-US" dirty="0" smtClean="0"/>
              <a:t>was established in 1951 and </a:t>
            </a:r>
            <a:br>
              <a:rPr lang="en-US" altLang="en-US" dirty="0" smtClean="0"/>
            </a:br>
            <a:r>
              <a:rPr lang="en-US" altLang="en-US" dirty="0" smtClean="0"/>
              <a:t>became part of the school </a:t>
            </a:r>
            <a:br>
              <a:rPr lang="en-US" altLang="en-US" dirty="0" smtClean="0"/>
            </a:br>
            <a:r>
              <a:rPr lang="en-US" altLang="en-US" dirty="0" smtClean="0"/>
              <a:t>in 2013.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Now named the School of </a:t>
            </a:r>
            <a:br>
              <a:rPr lang="en-US" altLang="en-US" dirty="0" smtClean="0"/>
            </a:br>
            <a:r>
              <a:rPr lang="en-US" altLang="en-US" dirty="0" smtClean="0"/>
              <a:t>Informatics and Computing.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Data Science added January 2014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 smtClean="0"/>
              <a:t>Engineering to be added Fall 2016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dirty="0" smtClean="0"/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1600" dirty="0" smtClean="0"/>
          </a:p>
        </p:txBody>
      </p:sp>
      <p:pic>
        <p:nvPicPr>
          <p:cNvPr id="23556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255968">
            <a:off x="4743450" y="2954338"/>
            <a:ext cx="3746500" cy="2703512"/>
          </a:xfrm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000000">
                <a:alpha val="34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5DC8-384E-4CD7-88F0-C61E888D7F06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1055">
            <a:off x="4416631" y="2045905"/>
            <a:ext cx="4374693" cy="2916954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Our School About?</a:t>
            </a:r>
          </a:p>
        </p:txBody>
      </p:sp>
      <p:sp>
        <p:nvSpPr>
          <p:cNvPr id="6148" name="Content Placeholder 8"/>
          <p:cNvSpPr>
            <a:spLocks noGrp="1"/>
          </p:cNvSpPr>
          <p:nvPr>
            <p:ph idx="1"/>
          </p:nvPr>
        </p:nvSpPr>
        <p:spPr>
          <a:xfrm>
            <a:off x="306388" y="1336675"/>
            <a:ext cx="7770812" cy="4073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The broad range of computing and information technology: science, a broad range of applications and human and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societal implications.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United by a focus on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information and technology,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our extensive programs 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include: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Computer Science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Informatics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Information Science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Library Science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Data Science (virtual - started)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Engineering </a:t>
            </a:r>
            <a:r>
              <a:rPr lang="en-US" altLang="en-US" dirty="0">
                <a:solidFill>
                  <a:srgbClr val="FF0000"/>
                </a:solidFill>
              </a:rPr>
              <a:t>(real </a:t>
            </a:r>
            <a:r>
              <a:rPr lang="en-US" altLang="en-US" dirty="0" smtClean="0">
                <a:solidFill>
                  <a:srgbClr val="FF0000"/>
                </a:solidFill>
              </a:rPr>
              <a:t>– starts fall 2016)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C717-1111-4CBA-B833-049ADB92F5D5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558800"/>
            <a:ext cx="7110412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Size of School </a:t>
            </a:r>
            <a:br>
              <a:rPr lang="en-US" altLang="en-US" smtClean="0"/>
            </a:br>
            <a:r>
              <a:rPr lang="en-US" altLang="en-US" smtClean="0"/>
              <a:t>(2015-2016)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897063"/>
            <a:ext cx="8229600" cy="3894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Faculty			   104</a:t>
            </a:r>
          </a:p>
          <a:p>
            <a:pPr marL="85725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                      (90 tenure track)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Students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     Undergraduate		1,404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     Graduate Certificate	     37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     Master’</a:t>
            </a:r>
            <a:r>
              <a:rPr lang="en-US" altLang="ja-JP" dirty="0" smtClean="0"/>
              <a:t>s			   719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     Ph.D. </a:t>
            </a:r>
            <a:r>
              <a:rPr lang="en-US" altLang="en-US" sz="1400" dirty="0" smtClean="0"/>
              <a:t>			    </a:t>
            </a:r>
            <a:r>
              <a:rPr lang="en-US" altLang="en-US" dirty="0" smtClean="0"/>
              <a:t>282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 smtClean="0"/>
          </a:p>
          <a:p>
            <a:r>
              <a:rPr lang="en-US" altLang="en-US" dirty="0" smtClean="0"/>
              <a:t>Female Undergraduates</a:t>
            </a:r>
            <a:r>
              <a:rPr lang="en-US" altLang="en-US" sz="1200" dirty="0" smtClean="0"/>
              <a:t>	   </a:t>
            </a:r>
            <a:r>
              <a:rPr lang="en-US" altLang="en-US" dirty="0" smtClean="0"/>
              <a:t>22%  </a:t>
            </a:r>
          </a:p>
          <a:p>
            <a:r>
              <a:rPr lang="en-US" altLang="en-US" dirty="0" smtClean="0"/>
              <a:t>Female Graduate Students</a:t>
            </a:r>
            <a:r>
              <a:rPr lang="en-US" altLang="en-US" sz="1200" dirty="0" smtClean="0"/>
              <a:t>	   </a:t>
            </a:r>
            <a:r>
              <a:rPr lang="en-US" altLang="en-US" dirty="0" smtClean="0"/>
              <a:t>48% </a:t>
            </a:r>
            <a:br>
              <a:rPr lang="en-US" altLang="en-US" dirty="0" smtClean="0"/>
            </a:br>
            <a:r>
              <a:rPr lang="en-US" altLang="en-US" dirty="0" smtClean="0"/>
              <a:t> 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479">
            <a:off x="5127625" y="3214688"/>
            <a:ext cx="3587750" cy="23923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8144">
            <a:off x="5472113" y="1136650"/>
            <a:ext cx="2943225" cy="196215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C372-2103-4187-8E49-D64251C61672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845" y="5443025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Science Masters at 176 is non trivial size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Data Science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6478-46A4-4BCD-84F8-7FCFF8C3B2AD}" type="datetime1">
              <a:rPr lang="en-US" smtClean="0"/>
              <a:t>12/7/2015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08038"/>
          </a:xfrm>
        </p:spPr>
        <p:txBody>
          <a:bodyPr/>
          <a:lstStyle/>
          <a:p>
            <a:pPr algn="ctr"/>
            <a:r>
              <a:rPr lang="en-US" altLang="en-US" sz="4400" dirty="0" smtClean="0"/>
              <a:t>SOIC Data Science Program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8038"/>
            <a:ext cx="9067800" cy="1406525"/>
          </a:xfrm>
        </p:spPr>
        <p:txBody>
          <a:bodyPr/>
          <a:lstStyle/>
          <a:p>
            <a:r>
              <a:rPr lang="en-US" altLang="en-US" b="1" dirty="0" smtClean="0"/>
              <a:t>Cross Disciplinary Faculty </a:t>
            </a:r>
            <a:r>
              <a:rPr lang="en-US" altLang="en-US" dirty="0" smtClean="0"/>
              <a:t>– 31 in School of Informatics and Computing, a few in statistics and expanding across campus</a:t>
            </a:r>
          </a:p>
          <a:p>
            <a:r>
              <a:rPr lang="en-US" altLang="en-US" dirty="0" smtClean="0"/>
              <a:t>Affordable online and traditional residential curricula or mix thereof</a:t>
            </a:r>
          </a:p>
          <a:p>
            <a:r>
              <a:rPr lang="en-US" altLang="en-US" dirty="0" smtClean="0"/>
              <a:t>Masters, Certificate, PhD Minor in place; Full PhD being proposed</a:t>
            </a:r>
          </a:p>
          <a:p>
            <a:r>
              <a:rPr lang="en-US" altLang="en-US" dirty="0" smtClean="0">
                <a:hlinkClick r:id="rId2"/>
              </a:rPr>
              <a:t>http://www.soic.indiana.edu/graduate/degrees/data-science/index.html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Note data science mentioned in faculty advertisements but unlike other parts of School, there are </a:t>
            </a:r>
            <a:r>
              <a:rPr lang="en-US" altLang="en-US" dirty="0" smtClean="0">
                <a:solidFill>
                  <a:srgbClr val="C00000"/>
                </a:solidFill>
              </a:rPr>
              <a:t>no dedicated faculty</a:t>
            </a:r>
          </a:p>
        </p:txBody>
      </p:sp>
      <p:pic>
        <p:nvPicPr>
          <p:cNvPr id="6148" name="Picture 5" descr="Visualization from Yong-Yeol A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" y="3340726"/>
            <a:ext cx="5317617" cy="268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7850" y="3484696"/>
            <a:ext cx="3255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around 7% of School looking at fraction of enrolled students summing graduate and undergraduate levels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E710-40E6-4CB4-BE17-DDDD0F074D75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9" y="111125"/>
            <a:ext cx="8590326" cy="7905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IU Data Science Program and Degrees</a:t>
            </a:r>
            <a:endParaRPr lang="en-US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768495"/>
            <a:ext cx="9086850" cy="5251305"/>
          </a:xfrm>
        </p:spPr>
        <p:txBody>
          <a:bodyPr/>
          <a:lstStyle/>
          <a:p>
            <a:r>
              <a:rPr lang="en-US" altLang="en-US" sz="2300" dirty="0" smtClean="0"/>
              <a:t>Program managed by cross disciplinary Faculty in Data Science. Currently Statistics and Informatics and Computing School but plans to expand scope to full campus </a:t>
            </a:r>
          </a:p>
          <a:p>
            <a:r>
              <a:rPr lang="en-US" altLang="en-US" sz="2300" dirty="0" smtClean="0"/>
              <a:t>A </a:t>
            </a:r>
            <a:r>
              <a:rPr lang="en-US" altLang="en-US" sz="2300" b="1" dirty="0" smtClean="0"/>
              <a:t>purely online </a:t>
            </a:r>
            <a:r>
              <a:rPr lang="en-US" altLang="en-US" sz="2300" dirty="0" smtClean="0"/>
              <a:t>4-course </a:t>
            </a:r>
            <a:r>
              <a:rPr lang="en-US" altLang="en-US" sz="2300" b="1" dirty="0" smtClean="0"/>
              <a:t>Certificate in Data Science </a:t>
            </a:r>
            <a:r>
              <a:rPr lang="en-US" altLang="en-US" sz="2300" dirty="0" smtClean="0"/>
              <a:t>has been running since January 2014</a:t>
            </a:r>
          </a:p>
          <a:p>
            <a:pPr lvl="1"/>
            <a:r>
              <a:rPr lang="en-US" altLang="en-US" sz="2300" dirty="0" smtClean="0"/>
              <a:t>Some switched to Online Masters</a:t>
            </a:r>
          </a:p>
          <a:p>
            <a:pPr lvl="1"/>
            <a:r>
              <a:rPr lang="en-US" altLang="en-US" sz="2300" dirty="0" smtClean="0"/>
              <a:t>Most students are professionals taking courses in “free time”</a:t>
            </a:r>
          </a:p>
          <a:p>
            <a:r>
              <a:rPr lang="en-US" altLang="en-US" sz="2300" dirty="0" smtClean="0"/>
              <a:t>A campus wide </a:t>
            </a:r>
            <a:r>
              <a:rPr lang="en-US" altLang="en-US" sz="2300" b="1" dirty="0" smtClean="0"/>
              <a:t>Ph.D. Minor </a:t>
            </a:r>
            <a:r>
              <a:rPr lang="en-US" altLang="en-US" sz="2300" dirty="0" smtClean="0"/>
              <a:t>in Data Science has been approved.</a:t>
            </a:r>
          </a:p>
          <a:p>
            <a:r>
              <a:rPr lang="en-US" altLang="en-US" sz="2300" b="1" dirty="0" smtClean="0"/>
              <a:t>Masters in Data Science </a:t>
            </a:r>
            <a:r>
              <a:rPr lang="en-US" altLang="en-US" sz="2300" dirty="0" smtClean="0"/>
              <a:t>(10-course) approved October 2014</a:t>
            </a:r>
          </a:p>
          <a:p>
            <a:r>
              <a:rPr lang="en-US" altLang="en-US" sz="2300" dirty="0" smtClean="0"/>
              <a:t>Exploring </a:t>
            </a:r>
            <a:r>
              <a:rPr lang="en-US" altLang="en-US" sz="2300" b="1" dirty="0" smtClean="0"/>
              <a:t>PhD in Data Science</a:t>
            </a:r>
          </a:p>
          <a:p>
            <a:r>
              <a:rPr lang="en-US" altLang="en-US" sz="2300" dirty="0" smtClean="0"/>
              <a:t>Courses labelled as “</a:t>
            </a:r>
            <a:r>
              <a:rPr lang="en-US" altLang="en-US" sz="2300" b="1" dirty="0" smtClean="0"/>
              <a:t>Decision-maker</a:t>
            </a:r>
            <a:r>
              <a:rPr lang="en-US" altLang="en-US" sz="2300" dirty="0" smtClean="0"/>
              <a:t>” and “</a:t>
            </a:r>
            <a:r>
              <a:rPr lang="en-US" altLang="en-US" sz="2300" b="1" dirty="0" smtClean="0"/>
              <a:t>Technical</a:t>
            </a:r>
            <a:r>
              <a:rPr lang="en-US" altLang="en-US" sz="2300" dirty="0" smtClean="0"/>
              <a:t>” paths where McKinsey says an order of magnitude more (1.5 million by 2018) unmet job openings in Decision-maker track</a:t>
            </a:r>
          </a:p>
          <a:p>
            <a:endParaRPr lang="en-US" altLang="en-US" sz="23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6958-036D-4B3E-A94E-4BEA0389465F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5"/>
            <a:ext cx="7886700" cy="790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Program: Masters</a:t>
            </a:r>
            <a:endParaRPr lang="en-US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773113"/>
            <a:ext cx="9086850" cy="60848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Masters Fully approved by University and State October 14 2014 and started January 2015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Blended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online</a:t>
            </a:r>
            <a:r>
              <a:rPr lang="en-US" altLang="en-US" sz="2400" dirty="0" smtClean="0">
                <a:latin typeface="Calibri" panose="020F0502020204030204" pitchFamily="34" charset="0"/>
              </a:rPr>
              <a:t> and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residential</a:t>
            </a:r>
            <a:r>
              <a:rPr lang="en-US" altLang="en-US" sz="2400" dirty="0" smtClean="0">
                <a:latin typeface="Calibri" panose="020F0502020204030204" pitchFamily="34" charset="0"/>
              </a:rPr>
              <a:t> (any combination)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</a:rPr>
              <a:t>Online</a:t>
            </a:r>
            <a:r>
              <a:rPr lang="en-US" altLang="en-US" sz="2400" dirty="0" smtClean="0">
                <a:latin typeface="Calibri" panose="020F0502020204030204" pitchFamily="34" charset="0"/>
              </a:rPr>
              <a:t> offered at in-state rates (~$1100 per course)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Hybrid (online for a year and then residential) surprisingly not popular</a:t>
            </a:r>
          </a:p>
          <a:p>
            <a:pPr>
              <a:spcBef>
                <a:spcPts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</a:rPr>
              <a:t>Informatics</a:t>
            </a:r>
            <a:r>
              <a:rPr lang="en-US" altLang="en-US" sz="2400" dirty="0" smtClean="0">
                <a:latin typeface="Calibri" panose="020F0502020204030204" pitchFamily="34" charset="0"/>
              </a:rPr>
              <a:t>,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Computer Science, Information and Library Science</a:t>
            </a:r>
            <a:r>
              <a:rPr lang="en-US" altLang="en-US" sz="2400" dirty="0" smtClean="0">
                <a:latin typeface="Calibri" panose="020F0502020204030204" pitchFamily="34" charset="0"/>
              </a:rPr>
              <a:t> in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School of Informatics and Computing</a:t>
            </a:r>
            <a:r>
              <a:rPr lang="en-US" altLang="en-US" sz="2400" dirty="0" smtClean="0">
                <a:latin typeface="Calibri" panose="020F0502020204030204" pitchFamily="34" charset="0"/>
              </a:rPr>
              <a:t> and the Department of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Statistics</a:t>
            </a:r>
            <a:r>
              <a:rPr lang="en-US" altLang="en-US" sz="2400" dirty="0" smtClean="0">
                <a:latin typeface="Calibri" panose="020F0502020204030204" pitchFamily="34" charset="0"/>
              </a:rPr>
              <a:t>,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College of Arts and Science</a:t>
            </a:r>
            <a:r>
              <a:rPr lang="en-US" altLang="en-US" sz="2400" dirty="0" smtClean="0">
                <a:latin typeface="Calibri" panose="020F0502020204030204" pitchFamily="34" charset="0"/>
              </a:rPr>
              <a:t>, IUB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30 credits (10 conventional courses)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Basic (general) Masters degree plus tracks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Currently only track is “Computational and Analytic Data Science”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Calibri" panose="020F0502020204030204" pitchFamily="34" charset="0"/>
              </a:rPr>
              <a:t>Other tracks expected such as Biomedical Data Science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74C7-29E1-40C8-9FBC-405E7566A288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81172&quot;&gt;&lt;property id=&quot;20148&quot; value=&quot;5&quot;/&gt;&lt;property id=&quot;20300&quot; value=&quot;Slide 21 - &amp;quot;Lessons / Insights&amp;quot;&quot;/&gt;&lt;property id=&quot;20307&quot; value=&quot;462&quot;/&gt;&lt;/object&gt;&lt;object type=&quot;3&quot; unique_id=&quot;489746&quot;&gt;&lt;property id=&quot;20148&quot; value=&quot;5&quot;/&gt;&lt;property id=&quot;20300&quot; value=&quot;Slide 1 - &amp;quot;Data Science and Online Education&amp;quot;&quot;/&gt;&lt;property id=&quot;20307&quot; value=&quot;629&quot;/&gt;&lt;/object&gt;&lt;object type=&quot;3&quot; unique_id=&quot;522402&quot;&gt;&lt;property id=&quot;20148&quot; value=&quot;5&quot;/&gt;&lt;property id=&quot;20300&quot; value=&quot;Slide 2 - &amp;quot;School of Informatics and Computing&amp;quot;&quot;/&gt;&lt;property id=&quot;20307&quot; value=&quot;744&quot;/&gt;&lt;/object&gt;&lt;object type=&quot;3&quot; unique_id=&quot;522403&quot;&gt;&lt;property id=&quot;20148&quot; value=&quot;5&quot;/&gt;&lt;property id=&quot;20300&quot; value=&quot;Slide 7 - &amp;quot;SOIC Data Science Program&amp;quot;&quot;/&gt;&lt;property id=&quot;20307&quot; value=&quot;745&quot;/&gt;&lt;/object&gt;&lt;object type=&quot;3&quot; unique_id=&quot;522404&quot;&gt;&lt;property id=&quot;20148&quot; value=&quot;5&quot;/&gt;&lt;property id=&quot;20300&quot; value=&quot;Slide 8 - &amp;quot;IU Data Science Program and Degrees&amp;quot;&quot;/&gt;&lt;property id=&quot;20307&quot; value=&quot;746&quot;/&gt;&lt;/object&gt;&lt;object type=&quot;3&quot; unique_id=&quot;522406&quot;&gt;&lt;property id=&quot;20148&quot; value=&quot;5&quot;/&gt;&lt;property id=&quot;20300&quot; value=&quot;Slide 9 - &amp;quot;IU Data Science Program: Masters&amp;quot;&quot;/&gt;&lt;property id=&quot;20307&quot; value=&quot;748&quot;/&gt;&lt;/object&gt;&lt;object type=&quot;3&quot; unique_id=&quot;522414&quot;&gt;&lt;property id=&quot;20148&quot; value=&quot;5&quot;/&gt;&lt;property id=&quot;20300&quot; value=&quot;Slide 16 - &amp;quot;Potpourri of Online Technologies&amp;quot;&quot;/&gt;&lt;property id=&quot;20307&quot; value=&quot;756&quot;/&gt;&lt;/object&gt;&lt;object type=&quot;3&quot; unique_id=&quot;530009&quot;&gt;&lt;property id=&quot;20148&quot; value=&quot;5&quot;/&gt;&lt;property id=&quot;20300&quot; value=&quot;Slide 11 - &amp;quot;Advertising Campaign&amp;quot;&quot;/&gt;&lt;property id=&quot;20307&quot; value=&quot;783&quot;/&gt;&lt;/object&gt;&lt;object type=&quot;3&quot; unique_id=&quot;530786&quot;&gt;&lt;property id=&quot;20148&quot; value=&quot;5&quot;/&gt;&lt;property id=&quot;20300&quot; value=&quot;Slide 3 - &amp;quot;Background of the School&amp;quot;&quot;/&gt;&lt;property id=&quot;20307&quot; value=&quot;785&quot;/&gt;&lt;/object&gt;&lt;object type=&quot;3&quot; unique_id=&quot;530787&quot;&gt;&lt;property id=&quot;20148&quot; value=&quot;5&quot;/&gt;&lt;property id=&quot;20300&quot; value=&quot;Slide 4 - &amp;quot;What Is Our School About?&amp;quot;&quot;/&gt;&lt;property id=&quot;20307&quot; value=&quot;786&quot;/&gt;&lt;/object&gt;&lt;object type=&quot;3&quot; unique_id=&quot;532101&quot;&gt;&lt;property id=&quot;20148&quot; value=&quot;5&quot;/&gt;&lt;property id=&quot;20300&quot; value=&quot;Slide 12 - &amp;quot;3 Types of Students&amp;quot;&quot;/&gt;&lt;property id=&quot;20307&quot; value=&quot;795&quot;/&gt;&lt;/object&gt;&lt;object type=&quot;3&quot; unique_id=&quot;532104&quot;&gt;&lt;property id=&quot;20148&quot; value=&quot;5&quot;/&gt;&lt;property id=&quot;20300&quot; value=&quot;Slide 13 - &amp;quot;Basic Masters Course Requirements&amp;quot;&quot;/&gt;&lt;property id=&quot;20307&quot; value=&quot;798&quot;/&gt;&lt;/object&gt;&lt;object type=&quot;3&quot; unique_id=&quot;532392&quot;&gt;&lt;property id=&quot;20148&quot; value=&quot;5&quot;/&gt;&lt;property id=&quot;20300&quot; value=&quot;Slide 6 - &amp;quot;Data Science&amp;quot;&quot;/&gt;&lt;property id=&quot;20307&quot; value=&quot;802&quot;/&gt;&lt;/object&gt;&lt;object type=&quot;3&quot; unique_id=&quot;532672&quot;&gt;&lt;property id=&quot;20148&quot; value=&quot;5&quot;/&gt;&lt;property id=&quot;20300&quot; value=&quot;Slide 15 - &amp;quot;Online Education&amp;quot;&quot;/&gt;&lt;property id=&quot;20307&quot; value=&quot;807&quot;/&gt;&lt;/object&gt;&lt;object type=&quot;3&quot; unique_id=&quot;545876&quot;&gt;&lt;property id=&quot;20148&quot; value=&quot;5&quot;/&gt;&lt;property id=&quot;20300&quot; value=&quot;Slide 14 - &amp;quot;Computational Science&amp;quot;&quot;/&gt;&lt;property id=&quot;20307&quot; value=&quot;858&quot;/&gt;&lt;/object&gt;&lt;object type=&quot;3&quot; unique_id=&quot;576151&quot;&gt;&lt;property id=&quot;20148&quot; value=&quot;5&quot;/&gt;&lt;property id=&quot;20300&quot; value=&quot;Slide 5 - &amp;quot;Size of School  (2015-2016)&amp;quot;&quot;/&gt;&lt;property id=&quot;20307&quot; value=&quot;873&quot;/&gt;&lt;/object&gt;&lt;object type=&quot;3&quot; unique_id=&quot;576154&quot;&gt;&lt;property id=&quot;20148&quot; value=&quot;5&quot;/&gt;&lt;property id=&quot;20300&quot; value=&quot;Slide 17 - &amp;quot;Components of an (Online) Learning Management System&amp;quot;&quot;/&gt;&lt;property id=&quot;20307&quot; value=&quot;876&quot;/&gt;&lt;/object&gt;&lt;object type=&quot;3&quot; unique_id=&quot;576155&quot;&gt;&lt;property id=&quot;20148&quot; value=&quot;5&quot;/&gt;&lt;property id=&quot;20300&quot; value=&quot;Slide 18&quot;/&gt;&lt;property id=&quot;20307&quot; value=&quot;878&quot;/&gt;&lt;/object&gt;&lt;object type=&quot;3&quot; unique_id=&quot;576157&quot;&gt;&lt;property id=&quot;20148&quot; value=&quot;5&quot;/&gt;&lt;property id=&quot;20300&quot; value=&quot;Slide 19 - &amp;quot;Comparison of Technologies&amp;quot;&quot;/&gt;&lt;property id=&quot;20307&quot; value=&quot;880&quot;/&gt;&lt;/object&gt;&lt;object type=&quot;3&quot; unique_id=&quot;576160&quot;&gt;&lt;property id=&quot;20148&quot; value=&quot;5&quot;/&gt;&lt;property id=&quot;20300&quot; value=&quot;Slide 20 - &amp;quot;Summary&amp;quot;&quot;/&gt;&lt;property id=&quot;20307&quot; value=&quot;877&quot;/&gt;&lt;/object&gt;&lt;object type=&quot;3&quot; unique_id=&quot;576602&quot;&gt;&lt;property id=&quot;20148&quot; value=&quot;5&quot;/&gt;&lt;property id=&quot;20300&quot; value=&quot;Slide 10 - &amp;quot;Data Science Enrollment Fall 2015&amp;quot;&quot;/&gt;&lt;property id=&quot;20307&quot; value=&quot;88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33511</TotalTime>
  <Words>1335</Words>
  <Application>Microsoft Office PowerPoint</Application>
  <PresentationFormat>On-screen Show (4:3)</PresentationFormat>
  <Paragraphs>259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Franklin Gothic Demi</vt:lpstr>
      <vt:lpstr>Helvetica</vt:lpstr>
      <vt:lpstr>MS Mincho</vt:lpstr>
      <vt:lpstr>ＭＳ Ｐゴシック</vt:lpstr>
      <vt:lpstr>ＭＳ Ｐゴシック</vt:lpstr>
      <vt:lpstr>Times New Roman</vt:lpstr>
      <vt:lpstr>Blank Presentation</vt:lpstr>
      <vt:lpstr>1_Blank Presentation</vt:lpstr>
      <vt:lpstr>Data Science and Online Education</vt:lpstr>
      <vt:lpstr>School of Informatics and Computing</vt:lpstr>
      <vt:lpstr>Background of the School</vt:lpstr>
      <vt:lpstr>What Is Our School About?</vt:lpstr>
      <vt:lpstr>Size of School  (2015-2016)</vt:lpstr>
      <vt:lpstr>Data Science</vt:lpstr>
      <vt:lpstr>SOIC Data Science Program</vt:lpstr>
      <vt:lpstr>IU Data Science Program and Degrees</vt:lpstr>
      <vt:lpstr>IU Data Science Program: Masters</vt:lpstr>
      <vt:lpstr>Data Science Enrollment Fall 2015</vt:lpstr>
      <vt:lpstr>Advertising Campaign</vt:lpstr>
      <vt:lpstr>3 Types of Students</vt:lpstr>
      <vt:lpstr>Basic Masters Course Requirements</vt:lpstr>
      <vt:lpstr>Computational Science</vt:lpstr>
      <vt:lpstr>Online Education</vt:lpstr>
      <vt:lpstr>Potpourri of Online Technologies</vt:lpstr>
      <vt:lpstr>Components of an (Online) Learning Management System</vt:lpstr>
      <vt:lpstr>PowerPoint Presentation</vt:lpstr>
      <vt:lpstr>Comparison of Technologies</vt:lpstr>
      <vt:lpstr>Summary</vt:lpstr>
      <vt:lpstr>Lessons / Insights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691</cp:revision>
  <dcterms:created xsi:type="dcterms:W3CDTF">2014-02-25T01:32:12Z</dcterms:created>
  <dcterms:modified xsi:type="dcterms:W3CDTF">2015-12-07T22:30:49Z</dcterms:modified>
</cp:coreProperties>
</file>