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1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47B2-0A21-DC49-A106-434B6DD285B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A623-02A0-DF43-B331-620F260E1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E-DECIDER Workshop: </a:t>
            </a:r>
            <a:r>
              <a:rPr lang="en-US" dirty="0" err="1" smtClean="0"/>
              <a:t>QuakeSim</a:t>
            </a:r>
            <a:r>
              <a:rPr lang="en-US" dirty="0" smtClean="0"/>
              <a:t> Tools and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Pierce</a:t>
            </a:r>
          </a:p>
          <a:p>
            <a:r>
              <a:rPr lang="en-US" dirty="0" smtClean="0"/>
              <a:t>Indiana University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Brace 3"/>
          <p:cNvSpPr/>
          <p:nvPr/>
        </p:nvSpPr>
        <p:spPr>
          <a:xfrm>
            <a:off x="5050100" y="1617943"/>
            <a:ext cx="1984322" cy="40577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875183" y="1617943"/>
            <a:ext cx="2093459" cy="40577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2248" y="3021063"/>
            <a:ext cx="19942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Fault </a:t>
            </a:r>
          </a:p>
          <a:p>
            <a:pPr algn="ctr"/>
            <a:r>
              <a:rPr lang="en-US" sz="2400" dirty="0" smtClean="0"/>
              <a:t>Models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QuakeTables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7881" y="2004074"/>
            <a:ext cx="2549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Inverse Methods and Data</a:t>
            </a:r>
          </a:p>
          <a:p>
            <a:endParaRPr lang="en-US" sz="2000" dirty="0" smtClean="0"/>
          </a:p>
          <a:p>
            <a:r>
              <a:rPr lang="en-US" sz="2000" b="1" dirty="0" smtClean="0"/>
              <a:t>Tools: </a:t>
            </a:r>
            <a:r>
              <a:rPr lang="en-US" sz="2000" dirty="0" smtClean="0"/>
              <a:t>Simplex</a:t>
            </a:r>
          </a:p>
          <a:p>
            <a:endParaRPr lang="en-US" sz="2000" dirty="0" smtClean="0"/>
          </a:p>
          <a:p>
            <a:r>
              <a:rPr lang="en-US" sz="2000" b="1" dirty="0" smtClean="0"/>
              <a:t>Inputs:  </a:t>
            </a:r>
            <a:r>
              <a:rPr lang="en-US" sz="2000" dirty="0" smtClean="0"/>
              <a:t>GPS positions and velocities, </a:t>
            </a:r>
            <a:r>
              <a:rPr lang="en-US" sz="2000" dirty="0" err="1" smtClean="0"/>
              <a:t>InSAR</a:t>
            </a:r>
            <a:r>
              <a:rPr lang="en-US" sz="2000" dirty="0" smtClean="0"/>
              <a:t> and Optical Imagery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3012" y="2004074"/>
            <a:ext cx="2549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Forward Methods and Data</a:t>
            </a:r>
          </a:p>
          <a:p>
            <a:endParaRPr lang="en-US" sz="2000" dirty="0" smtClean="0"/>
          </a:p>
          <a:p>
            <a:r>
              <a:rPr lang="en-US" sz="2000" b="1" dirty="0" smtClean="0"/>
              <a:t>Tools: </a:t>
            </a:r>
            <a:r>
              <a:rPr lang="en-US" sz="2000" dirty="0" err="1" smtClean="0"/>
              <a:t>Disloc</a:t>
            </a:r>
            <a:r>
              <a:rPr lang="en-US" sz="2000" dirty="0" smtClean="0"/>
              <a:t>, </a:t>
            </a:r>
            <a:r>
              <a:rPr lang="en-US" sz="2000" dirty="0" err="1" smtClean="0"/>
              <a:t>GeoFEST</a:t>
            </a:r>
            <a:r>
              <a:rPr lang="en-US" sz="2000" dirty="0" smtClean="0"/>
              <a:t>, Virtual California</a:t>
            </a:r>
          </a:p>
          <a:p>
            <a:endParaRPr lang="en-US" sz="2000" dirty="0" smtClean="0"/>
          </a:p>
          <a:p>
            <a:r>
              <a:rPr lang="en-US" sz="2000" b="1" dirty="0" smtClean="0"/>
              <a:t>Outputs: </a:t>
            </a:r>
            <a:r>
              <a:rPr lang="en-US" sz="2000" dirty="0" smtClean="0"/>
              <a:t>Displacement maps, synthetic </a:t>
            </a:r>
            <a:r>
              <a:rPr lang="en-US" sz="2000" dirty="0" err="1" smtClean="0"/>
              <a:t>InSAR</a:t>
            </a:r>
            <a:r>
              <a:rPr lang="en-US" sz="2000" dirty="0" smtClean="0"/>
              <a:t> images, forecast maps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E-DECIDER and </a:t>
            </a:r>
            <a:r>
              <a:rPr lang="en-US" dirty="0" err="1" smtClean="0"/>
              <a:t>QuakeSim</a:t>
            </a:r>
            <a:r>
              <a:rPr lang="en-US" dirty="0" smtClean="0"/>
              <a:t> Tools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with Emergency Preparation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Obvious connection point is generating HAZUS input files from fault models.</a:t>
            </a:r>
          </a:p>
          <a:p>
            <a:r>
              <a:rPr lang="en-US" dirty="0" smtClean="0"/>
              <a:t>Can leverage </a:t>
            </a:r>
            <a:r>
              <a:rPr lang="en-US" dirty="0" err="1" smtClean="0"/>
              <a:t>OpenSHA</a:t>
            </a:r>
            <a:r>
              <a:rPr lang="en-US" dirty="0" smtClean="0"/>
              <a:t> open source tools</a:t>
            </a:r>
          </a:p>
          <a:p>
            <a:pPr lvl="1"/>
            <a:r>
              <a:rPr lang="en-US" dirty="0" smtClean="0"/>
              <a:t>(But this takes some work….)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Generate HAZUS input files for all forecasted hotspots.</a:t>
            </a:r>
          </a:p>
          <a:p>
            <a:pPr lvl="1"/>
            <a:r>
              <a:rPr lang="en-US" dirty="0" smtClean="0"/>
              <a:t>Integrate HAZUS file generation with automated </a:t>
            </a:r>
            <a:r>
              <a:rPr lang="en-US" dirty="0" err="1" smtClean="0"/>
              <a:t>QuakeSim</a:t>
            </a:r>
            <a:r>
              <a:rPr lang="en-US" dirty="0" smtClean="0"/>
              <a:t> tools.</a:t>
            </a:r>
          </a:p>
          <a:p>
            <a:pPr lvl="1"/>
            <a:r>
              <a:rPr lang="en-US" dirty="0" smtClean="0"/>
              <a:t>With inverse methods and GPS and </a:t>
            </a:r>
            <a:r>
              <a:rPr lang="en-US" dirty="0" err="1" smtClean="0"/>
              <a:t>InSAR</a:t>
            </a:r>
            <a:r>
              <a:rPr lang="en-US" dirty="0" smtClean="0"/>
              <a:t>, provide better fault models for HAZUS tools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883602"/>
          </a:xfrm>
        </p:spPr>
        <p:txBody>
          <a:bodyPr/>
          <a:lstStyle/>
          <a:p>
            <a:r>
              <a:rPr lang="en-US" dirty="0" smtClean="0"/>
              <a:t>Example: HAZUS Gadgets</a:t>
            </a:r>
            <a:endParaRPr lang="en-US" dirty="0"/>
          </a:p>
        </p:txBody>
      </p:sp>
      <p:pic>
        <p:nvPicPr>
          <p:cNvPr id="4" name="Picture 3" descr="Screen shot 2011-10-26 at 5.19.10 PM.png"/>
          <p:cNvPicPr>
            <a:picLocks noChangeAspect="1"/>
          </p:cNvPicPr>
          <p:nvPr/>
        </p:nvPicPr>
        <p:blipFill>
          <a:blip r:embed="rId2"/>
          <a:srcRect l="2362" r="50610" b="64489"/>
          <a:stretch>
            <a:fillRect/>
          </a:stretch>
        </p:blipFill>
        <p:spPr>
          <a:xfrm>
            <a:off x="0" y="2450122"/>
            <a:ext cx="6270741" cy="3981158"/>
          </a:xfrm>
          <a:prstGeom prst="rect">
            <a:avLst/>
          </a:prstGeom>
        </p:spPr>
      </p:pic>
      <p:pic>
        <p:nvPicPr>
          <p:cNvPr id="6" name="Picture 5" descr="Screen shot 2011-10-26 at 5.57.23 PM.png"/>
          <p:cNvPicPr>
            <a:picLocks noChangeAspect="1"/>
          </p:cNvPicPr>
          <p:nvPr/>
        </p:nvPicPr>
        <p:blipFill>
          <a:blip r:embed="rId3"/>
          <a:srcRect l="10726" t="13694" r="13496" b="9280"/>
          <a:stretch>
            <a:fillRect/>
          </a:stretch>
        </p:blipFill>
        <p:spPr>
          <a:xfrm>
            <a:off x="3048000" y="1046480"/>
            <a:ext cx="5953760" cy="4522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7937" y="5833641"/>
            <a:ext cx="46288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generate HAZUS input files.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558" y="1456161"/>
            <a:ext cx="27546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generate HAZUS input files.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88"/>
            <a:ext cx="8229600" cy="1143000"/>
          </a:xfrm>
        </p:spPr>
        <p:txBody>
          <a:bodyPr/>
          <a:lstStyle/>
          <a:p>
            <a:r>
              <a:rPr lang="en-US" dirty="0" smtClean="0"/>
              <a:t>Example: RSS </a:t>
            </a:r>
            <a:r>
              <a:rPr lang="en-US" dirty="0" err="1" smtClean="0"/>
              <a:t>Disloc</a:t>
            </a:r>
            <a:endParaRPr lang="en-US" dirty="0"/>
          </a:p>
        </p:txBody>
      </p:sp>
      <p:pic>
        <p:nvPicPr>
          <p:cNvPr id="5" name="Picture 4" descr="Screen shot 2011-10-26 at 5.04.14 PM.png"/>
          <p:cNvPicPr>
            <a:picLocks noChangeAspect="1"/>
          </p:cNvPicPr>
          <p:nvPr/>
        </p:nvPicPr>
        <p:blipFill>
          <a:blip r:embed="rId2"/>
          <a:srcRect l="3440" t="8657" r="4412" b="8275"/>
          <a:stretch>
            <a:fillRect/>
          </a:stretch>
        </p:blipFill>
        <p:spPr>
          <a:xfrm>
            <a:off x="3576320" y="2595245"/>
            <a:ext cx="5516880" cy="4181475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shot 2011-10-26 at 5.03.19 PM.png"/>
          <p:cNvPicPr>
            <a:picLocks noChangeAspect="1"/>
          </p:cNvPicPr>
          <p:nvPr/>
        </p:nvPicPr>
        <p:blipFill>
          <a:blip r:embed="rId3"/>
          <a:srcRect l="3289" t="7977" r="5780" b="9653"/>
          <a:stretch>
            <a:fillRect/>
          </a:stretch>
        </p:blipFill>
        <p:spPr>
          <a:xfrm>
            <a:off x="203199" y="1277488"/>
            <a:ext cx="5242561" cy="3992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05707" y="1277488"/>
            <a:ext cx="330389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Calculates surface displacements, synthetic </a:t>
            </a:r>
            <a:r>
              <a:rPr lang="en-US" dirty="0" err="1" smtClean="0"/>
              <a:t>InSAR</a:t>
            </a:r>
            <a:r>
              <a:rPr lang="en-US" dirty="0" smtClean="0"/>
              <a:t> from the USGS M&gt;5 Earthquake RSS feed.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199" y="5436794"/>
            <a:ext cx="33038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by integrated with </a:t>
            </a:r>
            <a:r>
              <a:rPr lang="en-US" dirty="0" err="1" smtClean="0"/>
              <a:t>OpenSHA</a:t>
            </a:r>
            <a:r>
              <a:rPr lang="en-US" dirty="0" smtClean="0"/>
              <a:t> HAZUS input generation tools.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GeoServer</a:t>
            </a:r>
            <a:r>
              <a:rPr lang="en-US" dirty="0" smtClean="0"/>
              <a:t> and </a:t>
            </a:r>
            <a:r>
              <a:rPr lang="en-US" dirty="0" err="1" smtClean="0"/>
              <a:t>InSAR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6673" y="1456480"/>
            <a:ext cx="5366304" cy="216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6673" y="4881209"/>
            <a:ext cx="5254159" cy="16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151" y="3247480"/>
            <a:ext cx="20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Layers Output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3694" y="451187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KML Output</a:t>
            </a:r>
            <a:endParaRPr lang="en-US" dirty="0"/>
          </a:p>
        </p:txBody>
      </p:sp>
      <p:pic>
        <p:nvPicPr>
          <p:cNvPr id="8" name="Picture 7" descr="Screen shot 2011-10-26 at 5.37.18 PM.png"/>
          <p:cNvPicPr>
            <a:picLocks noChangeAspect="1"/>
          </p:cNvPicPr>
          <p:nvPr/>
        </p:nvPicPr>
        <p:blipFill>
          <a:blip r:embed="rId4"/>
          <a:srcRect l="3701" t="12760" r="5076" b="21217"/>
          <a:stretch>
            <a:fillRect/>
          </a:stretch>
        </p:blipFill>
        <p:spPr>
          <a:xfrm>
            <a:off x="3708400" y="2536646"/>
            <a:ext cx="5435600" cy="2939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3324" y="216731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Interactive User Interfaces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Refinements with Simplex</a:t>
            </a:r>
            <a:endParaRPr lang="en-US" dirty="0"/>
          </a:p>
        </p:txBody>
      </p:sp>
      <p:pic>
        <p:nvPicPr>
          <p:cNvPr id="3" name="Picture 2" descr="Screen shot 2011-10-26 at 6.06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8" y="2884488"/>
            <a:ext cx="12700" cy="25400"/>
          </a:xfrm>
          <a:prstGeom prst="rect">
            <a:avLst/>
          </a:prstGeom>
        </p:spPr>
      </p:pic>
      <p:pic>
        <p:nvPicPr>
          <p:cNvPr id="6" name="Picture 5" descr="Screen shot 2011-10-26 at 6.04.46 PM.png"/>
          <p:cNvPicPr>
            <a:picLocks noChangeAspect="1"/>
          </p:cNvPicPr>
          <p:nvPr/>
        </p:nvPicPr>
        <p:blipFill>
          <a:blip r:embed="rId3"/>
          <a:srcRect l="15239" t="11504" r="18656" b="13694"/>
          <a:stretch>
            <a:fillRect/>
          </a:stretch>
        </p:blipFill>
        <p:spPr>
          <a:xfrm>
            <a:off x="3850640" y="2234008"/>
            <a:ext cx="5293360" cy="4623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1-10-26 at 6.06.25 PM.png"/>
          <p:cNvPicPr>
            <a:picLocks noChangeAspect="1"/>
          </p:cNvPicPr>
          <p:nvPr/>
        </p:nvPicPr>
        <p:blipFill>
          <a:blip r:embed="rId4"/>
          <a:srcRect l="14879" t="12148" r="18445" b="14222"/>
          <a:stretch>
            <a:fillRect/>
          </a:stretch>
        </p:blipFill>
        <p:spPr>
          <a:xfrm>
            <a:off x="162560" y="1245792"/>
            <a:ext cx="4693920" cy="4001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It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end users</a:t>
            </a:r>
          </a:p>
          <a:p>
            <a:pPr lvl="1"/>
            <a:r>
              <a:rPr lang="en-US" dirty="0" smtClean="0"/>
              <a:t>Types of Data Products</a:t>
            </a:r>
          </a:p>
          <a:p>
            <a:pPr lvl="1"/>
            <a:r>
              <a:rPr lang="en-US" dirty="0" smtClean="0"/>
              <a:t>Delivery mechanisms</a:t>
            </a:r>
          </a:p>
          <a:p>
            <a:pPr lvl="1"/>
            <a:r>
              <a:rPr lang="en-US" dirty="0" smtClean="0"/>
              <a:t>End clients</a:t>
            </a:r>
          </a:p>
          <a:p>
            <a:r>
              <a:rPr lang="en-US" dirty="0" smtClean="0"/>
              <a:t>For data providers</a:t>
            </a:r>
          </a:p>
          <a:p>
            <a:pPr lvl="1"/>
            <a:r>
              <a:rPr lang="en-US" dirty="0" smtClean="0"/>
              <a:t>Service architectures for interoperability</a:t>
            </a:r>
          </a:p>
          <a:p>
            <a:pPr lvl="1"/>
            <a:r>
              <a:rPr lang="en-US" dirty="0" smtClean="0"/>
              <a:t>Open community development processes</a:t>
            </a:r>
          </a:p>
          <a:p>
            <a:pPr lvl="1"/>
            <a:r>
              <a:rPr lang="en-US" dirty="0" smtClean="0"/>
              <a:t>GIS Standards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224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E-DECIDER Workshop: QuakeSim Tools and Products</vt:lpstr>
      <vt:lpstr>E-DECIDER and QuakeSim Tools</vt:lpstr>
      <vt:lpstr>Connecting with Emergency Preparation and Response</vt:lpstr>
      <vt:lpstr>Example: HAZUS Gadgets</vt:lpstr>
      <vt:lpstr>Example: RSS Disloc</vt:lpstr>
      <vt:lpstr>Example: GeoServer and InSAR</vt:lpstr>
      <vt:lpstr>Fault Refinements with Simplex</vt:lpstr>
      <vt:lpstr>How To Make It Happen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Marlon Pierce</dc:creator>
  <cp:lastModifiedBy>Marlon Pierce</cp:lastModifiedBy>
  <cp:revision>30</cp:revision>
  <dcterms:created xsi:type="dcterms:W3CDTF">2011-10-26T20:14:40Z</dcterms:created>
  <dcterms:modified xsi:type="dcterms:W3CDTF">2011-10-26T23:38:42Z</dcterms:modified>
</cp:coreProperties>
</file>