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865" r:id="rId2"/>
    <p:sldId id="5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ABC1-0CD0-4B35-A1EB-386F4E9DFA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1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6CE5F-D128-46BA-8CF2-7A9F9774C9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3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C5C2BE6-B54C-4635-9E72-69540418B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38094" y="6370637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0AF99-DB2A-43DF-B669-93B93205E4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4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33B43-8B7F-42C4-9FC2-AF7A982885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1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703F-CAFC-4562-8ADE-4A00EFA94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6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3A4ED-41B8-40E8-A294-2A9E806B7A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74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A8A5-254A-42E2-BC9E-3D28FAC54E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8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8221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9FC66F-16C5-4876-946B-E740E441C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50" y="6248400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7969BB6B-313C-4F95-AAE8-72ADCDACFA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91132" y="6356349"/>
            <a:ext cx="1364935" cy="365125"/>
          </a:xfrm>
          <a:prstGeom prst="rect">
            <a:avLst/>
          </a:prstGeom>
        </p:spPr>
        <p:txBody>
          <a:bodyPr/>
          <a:lstStyle/>
          <a:p>
            <a:fld id="{21A31419-4C56-49E7-9132-8C29916C4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8B434362-D6C3-4B13-B8DA-25DEC06C3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3400" y="6356349"/>
            <a:ext cx="1083733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94BD9C-CFCE-4CD1-8A33-CA5253E988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48399"/>
            <a:ext cx="1219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38094" y="6370637"/>
            <a:ext cx="12928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9CD18-77D4-40CC-925F-434EDA93CC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5471" y="6370637"/>
            <a:ext cx="1091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2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xascale.org/bdec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scale.org/bdec/sites/www.exascale.org.bdec/files/whitepapers/bdec2017pathway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A0EFA9-01D2-4469-80A5-697D269F4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82" r="70176" b="50068"/>
          <a:stretch/>
        </p:blipFill>
        <p:spPr>
          <a:xfrm>
            <a:off x="-83976" y="0"/>
            <a:ext cx="5411755" cy="62367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A13118-4FB2-4D88-8C4E-ED100B65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7778" y="0"/>
            <a:ext cx="6864222" cy="6176963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Features of NSF 1443054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$1M a year for 5 years; 7 institutions</a:t>
            </a:r>
          </a:p>
          <a:p>
            <a:pPr marL="0" indent="0">
              <a:buNone/>
              <a:defRPr/>
            </a:pPr>
            <a:r>
              <a:rPr lang="en-US" altLang="zh-Hans" sz="1800" b="1" dirty="0">
                <a:latin typeface="Arial" panose="020B0604020202020204" pitchFamily="34" charset="0"/>
                <a:cs typeface="Arial" panose="020B0604020202020204" pitchFamily="34" charset="0"/>
              </a:rPr>
              <a:t>Active: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" indent="-27432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Design and build SPIDAL – a Scalable Parallel Interoperable Data Analytics Library</a:t>
            </a:r>
          </a:p>
          <a:p>
            <a:pPr marL="640080" lvl="1" indent="-27432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Domain specific libraries in communities: Biomolecular simulations, Network Science, Polar Science, Pathology</a:t>
            </a:r>
          </a:p>
          <a:p>
            <a:pPr marL="640080" lvl="1" indent="-27432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Core Machine Learning Libraries</a:t>
            </a:r>
          </a:p>
          <a:p>
            <a:pPr marL="182880" indent="-27432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High Performance Data Middleware MIDAS based on HPC-ABDS systems Harp and Twister2 (“HPC Spark”): first release 120,000 lines of open source code</a:t>
            </a:r>
          </a:p>
          <a:p>
            <a:pPr marL="182880" indent="-274320">
              <a:buFont typeface="Wingdings" panose="05000000000000000000" pitchFamily="2" charset="2"/>
              <a:buChar char="§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Packaging SPIDAL and MIDAS; building communities</a:t>
            </a:r>
          </a:p>
          <a:p>
            <a:pPr marL="0" indent="0">
              <a:buNone/>
              <a:defRPr/>
            </a:pPr>
            <a:r>
              <a:rPr lang="en-US" altLang="zh-Hans" sz="1800" b="1" dirty="0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zh-Han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36576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MIDAS Pilot Jobs HPC Task Management</a:t>
            </a:r>
          </a:p>
          <a:p>
            <a:pPr marL="457200" lvl="1" indent="-36576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High Performance for Java/C++ for Machine Learning</a:t>
            </a:r>
          </a:p>
          <a:p>
            <a:pPr marL="457200" lvl="1" indent="-36576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NIST Big Data Application Analysis: Features of data intensive Applications deriving 64 Convergence features</a:t>
            </a:r>
          </a:p>
          <a:p>
            <a:pPr marL="457200" lvl="1" indent="-36576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HPC-ABDS: Cloud-HPC convergence software with HPC performance &amp; rich functionality of commodity Apache Stack</a:t>
            </a:r>
          </a:p>
          <a:p>
            <a:pPr marL="457200" lvl="1" indent="-365760">
              <a:buFont typeface="Wingdings" panose="05000000000000000000" pitchFamily="2" charset="2"/>
              <a:buChar char="§"/>
              <a:defRPr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Implementations: HPC and Clouds with DevOps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1D64E3-4887-4549-980E-BFE6794C5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86CF4-AA86-488B-9245-79D3DE5D9F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07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936A-3C39-4820-B395-DF5CD1A6A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" y="293687"/>
            <a:ext cx="852002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Big Data and Extreme-scale Computing</a:t>
            </a:r>
            <a:r>
              <a:rPr lang="en-US" b="0" dirty="0"/>
              <a:t> </a:t>
            </a:r>
            <a:br>
              <a:rPr lang="en-US" b="0" dirty="0"/>
            </a:br>
            <a:r>
              <a:rPr lang="en-US" sz="3600" b="0" dirty="0">
                <a:hlinkClick r:id="rId2"/>
              </a:rPr>
              <a:t>http://www.exascale.org/bdec/</a:t>
            </a:r>
            <a:r>
              <a:rPr lang="en-US" sz="3600" b="0" dirty="0"/>
              <a:t> or</a:t>
            </a:r>
            <a:br>
              <a:rPr lang="en-US" b="0" dirty="0"/>
            </a:br>
            <a:r>
              <a:rPr lang="en-US" dirty="0">
                <a:solidFill>
                  <a:schemeClr val="accent6"/>
                </a:solidFill>
              </a:rPr>
              <a:t>High Performance Big Data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BBFCA-360C-4CBA-BFE4-4D4E98EF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670" y="1894205"/>
            <a:ext cx="12192000" cy="419196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BDEC Pathways to Convergence Report 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r>
              <a:rPr lang="en-US" dirty="0">
                <a:solidFill>
                  <a:prstClr val="black"/>
                </a:solidFill>
              </a:rPr>
              <a:t>International Collaboration: USA, Europe, China, Japan</a:t>
            </a:r>
            <a:endParaRPr lang="en-US" b="1" dirty="0"/>
          </a:p>
          <a:p>
            <a:r>
              <a:rPr lang="en-US" b="1" dirty="0"/>
              <a:t>Common Digital Continuum Platform for Big Data and Extreme Scale Computing</a:t>
            </a:r>
            <a:br>
              <a:rPr lang="en-US" dirty="0"/>
            </a:br>
            <a:r>
              <a:rPr lang="en-US" dirty="0"/>
              <a:t>with first meeting November 28-30, 2018 Bloomington Indiana USA with 80 attendees: focus on application requirements</a:t>
            </a:r>
          </a:p>
          <a:p>
            <a:r>
              <a:rPr lang="en-US" dirty="0"/>
              <a:t>Design CAIMS: </a:t>
            </a:r>
            <a:r>
              <a:rPr lang="en-US" b="1" dirty="0"/>
              <a:t>Cosmic Artificial Intelligence and Modelling Supercomputer</a:t>
            </a:r>
          </a:p>
          <a:p>
            <a:r>
              <a:rPr lang="en-US" dirty="0"/>
              <a:t>Next meetings: February 19-21 Kobe, Japan (Focus on Systems Architecture) followed by two in Europe, one more in USA and one in China.</a:t>
            </a:r>
          </a:p>
        </p:txBody>
      </p:sp>
      <p:pic>
        <p:nvPicPr>
          <p:cNvPr id="2050" name="Picture 2" descr="http://www.exascale.org/bdec/sites/all/themes/bdec/images/bdec-header-2.png">
            <a:extLst>
              <a:ext uri="{FF2B5EF4-FFF2-40B4-BE49-F238E27FC236}">
                <a16:creationId xmlns:a16="http://schemas.microsoft.com/office/drawing/2014/main" id="{37E03BC8-6884-4C32-A69A-F8672556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10" y="0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E090F1-B98F-48C3-9190-59895C81DD4E}"/>
              </a:ext>
            </a:extLst>
          </p:cNvPr>
          <p:cNvSpPr/>
          <p:nvPr/>
        </p:nvSpPr>
        <p:spPr>
          <a:xfrm>
            <a:off x="102870" y="2291774"/>
            <a:ext cx="8747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http://www.exascale.org/bdec/sites/www.exascale.org.bdec/files/whitepapers/bdec2017pathways.pdf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9F08A-D649-459E-8073-9A36F1F36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E86CF4-AA86-488B-9245-79D3DE5D9F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7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173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宋体</vt:lpstr>
      <vt:lpstr>Arial</vt:lpstr>
      <vt:lpstr>Calibri</vt:lpstr>
      <vt:lpstr>Wingdings</vt:lpstr>
      <vt:lpstr>1_Office Theme</vt:lpstr>
      <vt:lpstr>PowerPoint Presentation</vt:lpstr>
      <vt:lpstr>Big Data and Extreme-scale Computing  http://www.exascale.org/bdec/ or High Performance Big Data Computing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and Extreme-scale Computing  http://www.exascale.org/bdec/</dc:title>
  <dc:creator>Geoffrey Fox</dc:creator>
  <cp:lastModifiedBy>Geoffrey Fox</cp:lastModifiedBy>
  <cp:revision>6</cp:revision>
  <dcterms:created xsi:type="dcterms:W3CDTF">2018-10-25T17:05:12Z</dcterms:created>
  <dcterms:modified xsi:type="dcterms:W3CDTF">2018-10-25T17:53:39Z</dcterms:modified>
</cp:coreProperties>
</file>