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D83D6-BC8D-4DF2-B085-69437481D5ED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E2EF6-2C29-45ED-84E7-564F5EB11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A85A-D972-4217-AD24-12F1917881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E2EF6-2C29-45ED-84E7-564F5EB110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B5CA-D086-47BC-88DF-A1A6C02374B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CC67-FEB8-4BD9-BA85-07CF57F52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B5CA-D086-47BC-88DF-A1A6C02374B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CC67-FEB8-4BD9-BA85-07CF57F52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B5CA-D086-47BC-88DF-A1A6C02374B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CC67-FEB8-4BD9-BA85-07CF57F52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B5CA-D086-47BC-88DF-A1A6C02374B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CC67-FEB8-4BD9-BA85-07CF57F52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B5CA-D086-47BC-88DF-A1A6C02374B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CC67-FEB8-4BD9-BA85-07CF57F52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B5CA-D086-47BC-88DF-A1A6C02374B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CC67-FEB8-4BD9-BA85-07CF57F52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B5CA-D086-47BC-88DF-A1A6C02374B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CC67-FEB8-4BD9-BA85-07CF57F52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B5CA-D086-47BC-88DF-A1A6C02374B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CC67-FEB8-4BD9-BA85-07CF57F52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B5CA-D086-47BC-88DF-A1A6C02374B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CC67-FEB8-4BD9-BA85-07CF57F52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B5CA-D086-47BC-88DF-A1A6C02374B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CC67-FEB8-4BD9-BA85-07CF57F52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B5CA-D086-47BC-88DF-A1A6C02374B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CC67-FEB8-4BD9-BA85-07CF57F52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CB5CA-D086-47BC-88DF-A1A6C02374B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6CC67-FEB8-4BD9-BA85-07CF57F52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FutureGrid: a Grid Testbed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1219200"/>
          </a:xfrm>
        </p:spPr>
        <p:txBody>
          <a:bodyPr>
            <a:normAutofit fontScale="77500" lnSpcReduction="20000"/>
          </a:bodyPr>
          <a:lstStyle/>
          <a:p>
            <a:r>
              <a:rPr lang="en-US" sz="2400" b="1" dirty="0" smtClean="0"/>
              <a:t>IU</a:t>
            </a:r>
            <a:r>
              <a:rPr lang="en-US" sz="2400" dirty="0" smtClean="0"/>
              <a:t> Cray operational, </a:t>
            </a:r>
            <a:r>
              <a:rPr lang="en-US" sz="2400" b="1" dirty="0" smtClean="0"/>
              <a:t>IU</a:t>
            </a:r>
            <a:r>
              <a:rPr lang="en-US" sz="2400" dirty="0" smtClean="0"/>
              <a:t> IBM (iDataPlex) completed stability test May 6</a:t>
            </a:r>
          </a:p>
          <a:p>
            <a:r>
              <a:rPr lang="en-US" sz="2400" b="1" dirty="0" smtClean="0"/>
              <a:t>UCSD</a:t>
            </a:r>
            <a:r>
              <a:rPr lang="en-US" sz="2400" dirty="0" smtClean="0"/>
              <a:t> IBM operational, </a:t>
            </a:r>
            <a:r>
              <a:rPr lang="en-US" sz="2400" b="1" dirty="0" smtClean="0"/>
              <a:t>UF</a:t>
            </a:r>
            <a:r>
              <a:rPr lang="en-US" sz="2400" dirty="0" smtClean="0"/>
              <a:t> IBM stability test </a:t>
            </a:r>
            <a:r>
              <a:rPr lang="en-US" sz="2400" dirty="0" smtClean="0"/>
              <a:t>completed  June 12</a:t>
            </a:r>
            <a:endParaRPr lang="en-US" sz="2400" dirty="0" smtClean="0"/>
          </a:p>
          <a:p>
            <a:r>
              <a:rPr lang="en-US" sz="2400" b="1" dirty="0" smtClean="0"/>
              <a:t>Network</a:t>
            </a:r>
            <a:r>
              <a:rPr lang="en-US" sz="2400" dirty="0" smtClean="0"/>
              <a:t>, </a:t>
            </a:r>
            <a:r>
              <a:rPr lang="en-US" sz="2400" b="1" dirty="0" smtClean="0"/>
              <a:t>NID</a:t>
            </a:r>
            <a:r>
              <a:rPr lang="en-US" sz="2400" dirty="0" smtClean="0"/>
              <a:t> and </a:t>
            </a:r>
            <a:r>
              <a:rPr lang="en-US" sz="2400" b="1" dirty="0" smtClean="0"/>
              <a:t>PU</a:t>
            </a:r>
            <a:r>
              <a:rPr lang="en-US" sz="2400" dirty="0" smtClean="0"/>
              <a:t> HTC system operational</a:t>
            </a:r>
          </a:p>
          <a:p>
            <a:r>
              <a:rPr lang="en-US" sz="2400" b="1" dirty="0" smtClean="0"/>
              <a:t>UC</a:t>
            </a:r>
            <a:r>
              <a:rPr lang="en-US" sz="2400" dirty="0" smtClean="0"/>
              <a:t> IBM stability test </a:t>
            </a:r>
            <a:r>
              <a:rPr lang="en-US" sz="2400" dirty="0" smtClean="0"/>
              <a:t>completed  June </a:t>
            </a:r>
            <a:r>
              <a:rPr lang="en-US" sz="2400" dirty="0" smtClean="0"/>
              <a:t>7; </a:t>
            </a:r>
            <a:r>
              <a:rPr lang="en-US" sz="2400" b="1" dirty="0" smtClean="0"/>
              <a:t>TACC</a:t>
            </a:r>
            <a:r>
              <a:rPr lang="en-US" sz="2400" dirty="0" smtClean="0"/>
              <a:t> Dell awaiting delivery of components</a:t>
            </a:r>
          </a:p>
          <a:p>
            <a:endParaRPr lang="en-US" sz="2400" dirty="0"/>
          </a:p>
        </p:txBody>
      </p:sp>
      <p:pic>
        <p:nvPicPr>
          <p:cNvPr id="6" name="Picture 5" descr="gtb network v1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93826"/>
            <a:ext cx="9100728" cy="45641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00800" y="5943600"/>
            <a:ext cx="264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NID</a:t>
            </a:r>
            <a:r>
              <a:rPr lang="en-US" sz="1400" dirty="0" smtClean="0"/>
              <a:t>: Network Impairment Device</a:t>
            </a:r>
            <a:endParaRPr lang="en-US" sz="1400" dirty="0"/>
          </a:p>
        </p:txBody>
      </p:sp>
      <p:grpSp>
        <p:nvGrpSpPr>
          <p:cNvPr id="3" name="Group 11"/>
          <p:cNvGrpSpPr/>
          <p:nvPr/>
        </p:nvGrpSpPr>
        <p:grpSpPr>
          <a:xfrm>
            <a:off x="152400" y="6172200"/>
            <a:ext cx="2820573" cy="646331"/>
            <a:chOff x="152400" y="6172200"/>
            <a:chExt cx="2820573" cy="646331"/>
          </a:xfrm>
        </p:grpSpPr>
        <p:sp>
          <p:nvSpPr>
            <p:cNvPr id="7" name="TextBox 6"/>
            <p:cNvSpPr txBox="1"/>
            <p:nvPr/>
          </p:nvSpPr>
          <p:spPr>
            <a:xfrm>
              <a:off x="838200" y="6172200"/>
              <a:ext cx="83548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Private</a:t>
              </a:r>
              <a:br>
                <a:rPr lang="en-US" dirty="0" smtClean="0"/>
              </a:br>
              <a:r>
                <a:rPr lang="en-US" dirty="0" smtClean="0"/>
                <a:t>Public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52400" y="6400800"/>
              <a:ext cx="4572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52400" y="6629400"/>
              <a:ext cx="457200" cy="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676400" y="6324600"/>
              <a:ext cx="12965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FG Network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FutureGrid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Support development of new applications and new middleware using Cloud, Grid and Parallel computing (Nimbus, Eucalyptus, </a:t>
            </a:r>
            <a:r>
              <a:rPr lang="en-US" sz="2800" dirty="0" err="1" smtClean="0"/>
              <a:t>Hadoop</a:t>
            </a:r>
            <a:r>
              <a:rPr lang="en-US" sz="2800" dirty="0" smtClean="0"/>
              <a:t>, </a:t>
            </a:r>
            <a:r>
              <a:rPr lang="en-US" sz="2800" dirty="0" err="1" smtClean="0"/>
              <a:t>Globus</a:t>
            </a:r>
            <a:r>
              <a:rPr lang="en-US" sz="2800" dirty="0" smtClean="0"/>
              <a:t>, Unicore, MPI, </a:t>
            </a:r>
            <a:r>
              <a:rPr lang="en-US" sz="2800" dirty="0" err="1" smtClean="0"/>
              <a:t>OpenMP</a:t>
            </a:r>
            <a:r>
              <a:rPr lang="en-US" sz="2800" dirty="0" smtClean="0"/>
              <a:t>. Linux, Windows …) looking at functionality, interoperability, performance </a:t>
            </a:r>
          </a:p>
          <a:p>
            <a:r>
              <a:rPr lang="en-US" sz="2800" dirty="0" smtClean="0"/>
              <a:t>Put the “science” back in the computer science of grid computing by enabling replicable experiments</a:t>
            </a:r>
          </a:p>
          <a:p>
            <a:r>
              <a:rPr lang="en-US" sz="2800" dirty="0" smtClean="0"/>
              <a:t>Open source software built around Moab/</a:t>
            </a:r>
            <a:r>
              <a:rPr lang="en-US" sz="2800" dirty="0" err="1" smtClean="0"/>
              <a:t>xCAT</a:t>
            </a:r>
            <a:r>
              <a:rPr lang="en-US" sz="2800" dirty="0" smtClean="0"/>
              <a:t> to support dynamic provisioning from Cloud to HPC environment, Linux to Windows ….. with monitoring, benchmarks and support of important existing middleware</a:t>
            </a:r>
          </a:p>
          <a:p>
            <a:r>
              <a:rPr lang="en-US" sz="2800" b="1" dirty="0" smtClean="0"/>
              <a:t>June 2010 </a:t>
            </a:r>
            <a:r>
              <a:rPr lang="en-US" sz="2800" dirty="0" smtClean="0"/>
              <a:t>Initial users; </a:t>
            </a:r>
            <a:r>
              <a:rPr lang="en-US" sz="2800" b="1" dirty="0" smtClean="0"/>
              <a:t>September 2010 </a:t>
            </a:r>
            <a:r>
              <a:rPr lang="en-US" sz="2800" dirty="0" smtClean="0"/>
              <a:t>All hardware (except IU shared memory system) accepted and major use starts; </a:t>
            </a:r>
            <a:r>
              <a:rPr lang="en-US" sz="2800" b="1" smtClean="0"/>
              <a:t>October 2011</a:t>
            </a:r>
            <a:r>
              <a:rPr lang="en-US" sz="2800" smtClean="0"/>
              <a:t> </a:t>
            </a:r>
            <a:r>
              <a:rPr lang="en-US" sz="2800" dirty="0" smtClean="0"/>
              <a:t>FutureGrid allocatable via TeraGrid process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181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FutureGrid: a Grid Testbed</vt:lpstr>
      <vt:lpstr>FutureGrid Concepts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Geoffrey Fox</dc:creator>
  <cp:lastModifiedBy>Geoffrey Fox</cp:lastModifiedBy>
  <cp:revision>10</cp:revision>
  <dcterms:created xsi:type="dcterms:W3CDTF">2010-05-04T01:29:55Z</dcterms:created>
  <dcterms:modified xsi:type="dcterms:W3CDTF">2010-06-11T19:07:44Z</dcterms:modified>
</cp:coreProperties>
</file>