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sldIdLst>
    <p:sldId id="267" r:id="rId2"/>
    <p:sldId id="298" r:id="rId3"/>
    <p:sldId id="3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9293" autoAdjust="0"/>
  </p:normalViewPr>
  <p:slideViewPr>
    <p:cSldViewPr>
      <p:cViewPr varScale="1">
        <p:scale>
          <a:sx n="63" d="100"/>
          <a:sy n="63" d="100"/>
        </p:scale>
        <p:origin x="-20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D83D6-BC8D-4DF2-B085-69437481D5ED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E2EF6-2C29-45ED-84E7-564F5EB11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uturegrid.org/" TargetMode="External"/><Relationship Id="rId4" Type="http://schemas.openxmlformats.org/officeDocument/2006/relationships/hyperlink" Target="http://www.infomal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Cloud versus Cloud: How Will Cloud Computing Shape Our World?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2971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Panel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HPDC Chicago Illinois June </a:t>
            </a:r>
            <a:r>
              <a:rPr lang="en-US" sz="2400" b="1" dirty="0" smtClean="0"/>
              <a:t>24 </a:t>
            </a:r>
            <a:r>
              <a:rPr lang="en-US" sz="2400" b="1" dirty="0" smtClean="0"/>
              <a:t>2010</a:t>
            </a:r>
          </a:p>
          <a:p>
            <a:r>
              <a:rPr lang="it-IT" sz="2400" b="1" dirty="0" smtClean="0"/>
              <a:t>http://hpdc2010.eecs.northwestern.edu</a:t>
            </a:r>
            <a:endParaRPr lang="it-IT" sz="2400" b="1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505200"/>
            <a:ext cx="9144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Geoffrey Fox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000" dirty="0" smtClean="0">
                <a:solidFill>
                  <a:prstClr val="black"/>
                </a:solidFill>
              </a:rPr>
              <a:t>          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hlinkClick r:id="rId5"/>
              </a:rPr>
              <a:t>http://www.futuregrid.org</a:t>
            </a:r>
            <a:r>
              <a:rPr lang="en-US" sz="2000" dirty="0" smtClean="0">
                <a:solidFill>
                  <a:prstClr val="black"/>
                </a:solidFill>
              </a:rPr>
              <a:t> 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Director, Digital Science Center, Pervasive Technology Institute</a:t>
            </a: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Associate Dean for Research and Graduate Studies,  School of Informatics and Computing</a:t>
            </a: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Indiana University Bloomington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US" dirty="0" smtClean="0"/>
              <a:t>When and How are Clouds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Expect </a:t>
            </a:r>
            <a:r>
              <a:rPr lang="en-US" sz="2800" dirty="0" smtClean="0">
                <a:solidFill>
                  <a:srgbClr val="FF0000"/>
                </a:solidFill>
              </a:rPr>
              <a:t>Clouds to excel </a:t>
            </a:r>
            <a:r>
              <a:rPr lang="en-US" sz="2800" dirty="0" smtClean="0"/>
              <a:t>in “high throughput computing” </a:t>
            </a:r>
            <a:r>
              <a:rPr lang="en-US" sz="2800" dirty="0" smtClean="0">
                <a:solidFill>
                  <a:srgbClr val="FF0000"/>
                </a:solidFill>
              </a:rPr>
              <a:t>but not replace</a:t>
            </a:r>
            <a:r>
              <a:rPr lang="en-US" sz="2800" dirty="0" smtClean="0"/>
              <a:t> high </a:t>
            </a:r>
            <a:r>
              <a:rPr lang="en-US" sz="2800" dirty="0" smtClean="0"/>
              <a:t>end Compute </a:t>
            </a:r>
            <a:r>
              <a:rPr lang="en-US" sz="2800" dirty="0" smtClean="0"/>
              <a:t>Grids – certainly won’t replace </a:t>
            </a:r>
            <a:r>
              <a:rPr lang="en-US" sz="2800" dirty="0" err="1" smtClean="0"/>
              <a:t>exascale</a:t>
            </a:r>
            <a:r>
              <a:rPr lang="en-US" sz="2800" dirty="0" smtClean="0"/>
              <a:t> or </a:t>
            </a:r>
            <a:r>
              <a:rPr lang="en-US" sz="2800" dirty="0" err="1" smtClean="0"/>
              <a:t>petascale</a:t>
            </a:r>
            <a:r>
              <a:rPr lang="en-US" sz="2800" dirty="0" smtClean="0"/>
              <a:t> systems</a:t>
            </a:r>
            <a:endParaRPr lang="en-US" sz="2800" dirty="0" smtClean="0"/>
          </a:p>
          <a:p>
            <a:pPr lvl="1"/>
            <a:r>
              <a:rPr lang="en-US" sz="2400" dirty="0" smtClean="0"/>
              <a:t>Clouds are (by definition) </a:t>
            </a:r>
            <a:r>
              <a:rPr lang="en-US" sz="2400" dirty="0" smtClean="0">
                <a:solidFill>
                  <a:srgbClr val="FF0000"/>
                </a:solidFill>
              </a:rPr>
              <a:t>commercially supported approach </a:t>
            </a:r>
            <a:r>
              <a:rPr lang="en-US" sz="2400" dirty="0" smtClean="0"/>
              <a:t>to large scale </a:t>
            </a:r>
            <a:r>
              <a:rPr lang="en-US" sz="2400" dirty="0" smtClean="0"/>
              <a:t>computing while c</a:t>
            </a:r>
            <a:r>
              <a:rPr lang="en-US" sz="2400" dirty="0" smtClean="0"/>
              <a:t>urrent </a:t>
            </a:r>
            <a:r>
              <a:rPr lang="en-US" sz="2400" dirty="0" smtClean="0"/>
              <a:t>Grid technology involves “non-commercial” software solutions which are hard to </a:t>
            </a:r>
            <a:r>
              <a:rPr lang="en-US" sz="2400" dirty="0" smtClean="0"/>
              <a:t>evolve/sustain</a:t>
            </a:r>
            <a:endParaRPr lang="en-US" sz="24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Services</a:t>
            </a:r>
            <a:r>
              <a:rPr lang="en-US" sz="2800" dirty="0" smtClean="0"/>
              <a:t> </a:t>
            </a:r>
            <a:r>
              <a:rPr lang="en-US" sz="2800" dirty="0" smtClean="0"/>
              <a:t>still are correct architecture with either REST (Web 2.0) or Web  </a:t>
            </a:r>
            <a:r>
              <a:rPr lang="en-US" sz="2800" dirty="0" smtClean="0"/>
              <a:t>Services – we should always offer X as a service where ever possible as in SQL as a Service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Workflow</a:t>
            </a:r>
            <a:r>
              <a:rPr lang="en-US" sz="2800" dirty="0" smtClean="0"/>
              <a:t> will move smoothly from Grids to Clouds</a:t>
            </a:r>
          </a:p>
          <a:p>
            <a:r>
              <a:rPr lang="en-US" sz="2800" dirty="0" smtClean="0"/>
              <a:t>Platform as a Service should motivate new generation of </a:t>
            </a:r>
            <a:r>
              <a:rPr lang="en-US" sz="2800" dirty="0" smtClean="0">
                <a:solidFill>
                  <a:srgbClr val="FF0000"/>
                </a:solidFill>
              </a:rPr>
              <a:t>Scientific Computing Platforms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85694"/>
          <a:ext cx="9144000" cy="541871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93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Blob: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Basic storage concept similar to Azure Blob or Amazon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S3; Disks as a service as opposed to disks as a Drive/Elastic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Block Store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1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DPFS Data Parallel File System: </a:t>
                      </a: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Support of file systems like Google (MapReduce), HDFS (Hadoop) or Cosmos (dryad) with compute-data affinity optimized for data processing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1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Table: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Support of Table Data structures modeled on  Apache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Hbase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or Amazon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SimpleDB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/Azure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Table.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Bigtable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Hbase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) v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Littletable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(Document store such as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CouchDB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Roles: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Web Role automates portals? Worker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role dynamic computing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Queues: </a:t>
                      </a: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Publish Subscribe based queuing system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1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MapReduce: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Support MapReduce Programming model including Hadoop on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Linux/Amazon,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Dryad on Windows HPCS and Twister on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Windows, Linux, Azure, Amazon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Features of a Scientific Computing Platform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6904</TotalTime>
  <Words>294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3_Office Theme</vt:lpstr>
      <vt:lpstr>Cloud versus Cloud: How Will Cloud Computing Shape Our World?</vt:lpstr>
      <vt:lpstr>When and How are Clouds Useful</vt:lpstr>
      <vt:lpstr>Features of a Scientific Computing Platform?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Geoffrey Fox</dc:creator>
  <cp:lastModifiedBy>Geoffrey Fox</cp:lastModifiedBy>
  <cp:revision>390</cp:revision>
  <dcterms:created xsi:type="dcterms:W3CDTF">2010-05-04T01:29:55Z</dcterms:created>
  <dcterms:modified xsi:type="dcterms:W3CDTF">2010-06-24T19:39:01Z</dcterms:modified>
</cp:coreProperties>
</file>