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49" r:id="rId1"/>
    <p:sldMasterId id="2147483750" r:id="rId2"/>
    <p:sldMasterId id="2147483751" r:id="rId3"/>
  </p:sldMasterIdLst>
  <p:notesMasterIdLst>
    <p:notesMasterId r:id="rId33"/>
  </p:notesMasterIdLst>
  <p:sldIdLst>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Lato" panose="020B0604020202020204" charset="0"/>
      <p:regular r:id="rId38"/>
      <p:bold r:id="rId39"/>
      <p:italic r:id="rId40"/>
      <p:boldItalic r:id="rId41"/>
    </p:embeddedFont>
    <p:embeddedFont>
      <p:font typeface="Lato Black" panose="020B0604020202020204" charset="0"/>
      <p:bold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3A58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41F61C4-E5C0-4F6D-88C0-D84EF9CEED03}">
  <a:tblStyle styleId="{B41F61C4-E5C0-4F6D-88C0-D84EF9CEED0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84" d="100"/>
          <a:sy n="84" d="100"/>
        </p:scale>
        <p:origin x="476" y="1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6.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3.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2.fntdata"/><Relationship Id="rId43"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s://money.cnn.com/2013/09/13/investing/stocks-markets/index.html" TargetMode="External"/><Relationship Id="rId3" Type="http://schemas.openxmlformats.org/officeDocument/2006/relationships/hyperlink" Target="http://jeffnolan.com/wp/2015/11/23/the-fascinating-implications-for-autonomous-vehicles/" TargetMode="External"/><Relationship Id="rId7" Type="http://schemas.openxmlformats.org/officeDocument/2006/relationships/hyperlink" Target="https://www.eventsforce.com/"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www.caretakermedical.net/" TargetMode="External"/><Relationship Id="rId11" Type="http://schemas.openxmlformats.org/officeDocument/2006/relationships/hyperlink" Target="https://www.androidpolice.com/2019/03/12/google-bringing-faster-on-device-speech-recognition-to-gboard-starting-with-pixel-phones/" TargetMode="External"/><Relationship Id="rId5" Type="http://schemas.openxmlformats.org/officeDocument/2006/relationships/hyperlink" Target="https://www.oreilly.com/ideas/identifying-viral-bots-and-cyborgs-in-social-media" TargetMode="External"/><Relationship Id="rId10" Type="http://schemas.openxmlformats.org/officeDocument/2006/relationships/hyperlink" Target="https://www.flir.com/products/cameleon-tactical/" TargetMode="External"/><Relationship Id="rId4" Type="http://schemas.openxmlformats.org/officeDocument/2006/relationships/hyperlink" Target="https://www.comsol.com/blogs/analyzing-a-component-of-the-iter-tokamak-with-simulation/" TargetMode="External"/><Relationship Id="rId9" Type="http://schemas.openxmlformats.org/officeDocument/2006/relationships/hyperlink" Target="https://www.stickpng.com/img/icons-logos-emojis/tech-companies/twitter-logo"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5cf17474ac_0_6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5cf17474ac_0_6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3" name="Google Shape;573;g5cf17474ac_0_6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5c31ca32ce_3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5c31ca32ce_3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6" name="Google Shape;676;g5c31ca32ce_3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5d151fb44c_5_5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5d151fb44c_5_5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5" name="Google Shape;685;g5d151fb44c_5_5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5d151fb44c_5_3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5d151fb44c_5_3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5d151fb44c_5_3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5d151fb44c_5_3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400">
                <a:solidFill>
                  <a:srgbClr val="000000"/>
                </a:solidFill>
                <a:latin typeface="Arial"/>
                <a:ea typeface="Arial"/>
                <a:cs typeface="Arial"/>
                <a:sym typeface="Arial"/>
              </a:rPr>
              <a:t>[1] Skyline, "It’ll detect your anomalies! Part of the Kale stack.: etsy/skyline", Available: https://github.com/etsy/skyline</a:t>
            </a:r>
            <a:endParaRPr sz="1400">
              <a:solidFill>
                <a:srgbClr val="000000"/>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400">
                <a:solidFill>
                  <a:srgbClr val="000000"/>
                </a:solidFill>
                <a:latin typeface="Arial"/>
                <a:ea typeface="Arial"/>
                <a:cs typeface="Arial"/>
                <a:sym typeface="Arial"/>
              </a:rPr>
              <a:t>[2] M. Schneider, W. Ertel, and F. Ramos, “Expected Similarity Estimation for Large-Scale Batch and Streaming Anomaly Detection,” Mach Learn, vol. 105, no. 3, pp. 305–333, Dec. 2016.</a:t>
            </a:r>
            <a:endParaRPr sz="1400">
              <a:solidFill>
                <a:srgbClr val="000000"/>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400">
                <a:solidFill>
                  <a:srgbClr val="000000"/>
                </a:solidFill>
                <a:latin typeface="Arial"/>
                <a:ea typeface="Arial"/>
                <a:cs typeface="Arial"/>
                <a:sym typeface="Arial"/>
              </a:rPr>
              <a:t>[3] R. P. Adams and D. J. C. MacKay, “Bayesian Online Changepoint Detection,” arXiv:0710.3742 [stat], Oct. 2007.</a:t>
            </a:r>
            <a:endParaRPr sz="1400">
              <a:solidFill>
                <a:srgbClr val="000000"/>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400">
                <a:solidFill>
                  <a:srgbClr val="000000"/>
                </a:solidFill>
                <a:latin typeface="Arial"/>
                <a:ea typeface="Arial"/>
                <a:cs typeface="Arial"/>
                <a:sym typeface="Arial"/>
              </a:rPr>
              <a:t>[4] E. Burnaev and V. Ishimtsev, “Conformalized density- and distance-based anomaly detection in time-series data,” arXiv:1608.04585 [cs, stat], Aug. 2016.</a:t>
            </a:r>
            <a:endParaRPr sz="1400">
              <a:solidFill>
                <a:srgbClr val="000000"/>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400">
                <a:solidFill>
                  <a:srgbClr val="000000"/>
                </a:solidFill>
                <a:latin typeface="Arial"/>
                <a:ea typeface="Arial"/>
                <a:cs typeface="Arial"/>
                <a:sym typeface="Arial"/>
              </a:rPr>
              <a:t>[5] S. Guha, N. Mishra, G. Roy, and O. Schrijvers, “Robust Random Cut Forest Based Anomaly Detection on Streams,” in International Conference on Machine Learning, 2016, pp. 2712–2721.</a:t>
            </a:r>
            <a:endParaRPr sz="1400">
              <a:solidFill>
                <a:srgbClr val="000000"/>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400">
                <a:solidFill>
                  <a:srgbClr val="000000"/>
                </a:solidFill>
                <a:latin typeface="Arial"/>
                <a:ea typeface="Arial"/>
                <a:cs typeface="Arial"/>
                <a:sym typeface="Arial"/>
              </a:rPr>
              <a:t>[6] Yin, C., Zhang, S., &amp; Kim, K.-j. (2017). Mobile anomaly detection based on improved self-organizing maps. Mobile Information Systems, 2017, 9.</a:t>
            </a:r>
            <a:endParaRPr sz="1400">
              <a:solidFill>
                <a:srgbClr val="000000"/>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400">
                <a:solidFill>
                  <a:srgbClr val="000000"/>
                </a:solidFill>
                <a:latin typeface="Arial"/>
                <a:ea typeface="Arial"/>
                <a:cs typeface="Arial"/>
                <a:sym typeface="Arial"/>
              </a:rPr>
              <a:t>[7] W. Feng, Q. Zhang, G. Hu, and J. X. Huang, “Mining network data for intrusion detection through combining SVMs with ant colony networks,” Future Generation Computer Systems, vol. 37, pp. 127–140, Jul. 2014.</a:t>
            </a:r>
            <a:endParaRPr sz="1400">
              <a:solidFill>
                <a:srgbClr val="000000"/>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400">
                <a:solidFill>
                  <a:srgbClr val="000000"/>
                </a:solidFill>
                <a:latin typeface="Arial"/>
                <a:ea typeface="Arial"/>
                <a:cs typeface="Arial"/>
                <a:sym typeface="Arial"/>
              </a:rPr>
              <a:t>[8] S. M. Erfani, S. Rajasegarar, S. Karunasekera, and C. Leckie, “High-dimensional and large-scale anomaly detection using a linear one-class SVM with deep learning,” Pattern Recognition, vol. 58, pp. 121–134, Oct. 2016.</a:t>
            </a:r>
            <a:endParaRPr sz="1400">
              <a:solidFill>
                <a:srgbClr val="000000"/>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400">
                <a:solidFill>
                  <a:srgbClr val="000000"/>
                </a:solidFill>
                <a:latin typeface="Arial"/>
                <a:ea typeface="Arial"/>
                <a:cs typeface="Arial"/>
                <a:sym typeface="Arial"/>
              </a:rPr>
              <a:t>[9] S. M. Erfani, S. Rajasegarar, S. Karunasekera, and C. Leckie, “High-dimensional and large-scale anomaly detection using a linear one-class SVM with deep learning,” Pattern Recognition, vol. 58, pp. 121–134, Oct. 2016.</a:t>
            </a:r>
            <a:endParaRPr sz="1400">
              <a:solidFill>
                <a:srgbClr val="000000"/>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400">
                <a:solidFill>
                  <a:srgbClr val="000000"/>
                </a:solidFill>
                <a:latin typeface="Arial"/>
                <a:ea typeface="Arial"/>
                <a:cs typeface="Arial"/>
                <a:sym typeface="Arial"/>
              </a:rPr>
              <a:t>[10] P. Malhotra, L. Vig, G. Shroff, and P. Agarwal, “Long short term memory networks for anomaly detection in time series,” in Proceedings, 2015, p. 89.</a:t>
            </a:r>
            <a:endParaRPr sz="1400">
              <a:solidFill>
                <a:srgbClr val="000000"/>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400">
                <a:solidFill>
                  <a:srgbClr val="000000"/>
                </a:solidFill>
                <a:latin typeface="Arial"/>
                <a:ea typeface="Arial"/>
                <a:cs typeface="Arial"/>
                <a:sym typeface="Arial"/>
              </a:rPr>
              <a:t>[11] S. Ahmad, A. Lavin, S. Purdy, and Z. Agha, “Unsupervised real-time anomaly detection for streaming data,” Neurocomputing, vol. 262, pp. 134–147, Nov. 2017.</a:t>
            </a:r>
            <a:endParaRPr sz="1400">
              <a:solidFill>
                <a:srgbClr val="000000"/>
              </a:solidFill>
              <a:latin typeface="Arial"/>
              <a:ea typeface="Arial"/>
              <a:cs typeface="Arial"/>
              <a:sym typeface="Arial"/>
            </a:endParaRPr>
          </a:p>
          <a:p>
            <a:pPr marL="0" lvl="0" indent="0" algn="l" rtl="0">
              <a:spcBef>
                <a:spcPts val="0"/>
              </a:spcBef>
              <a:spcAft>
                <a:spcPts val="0"/>
              </a:spcAft>
              <a:buNone/>
            </a:pPr>
            <a:endParaRPr>
              <a:solidFill>
                <a:srgbClr val="000000"/>
              </a:solidFill>
            </a:endParaRPr>
          </a:p>
        </p:txBody>
      </p:sp>
      <p:sp>
        <p:nvSpPr>
          <p:cNvPr id="700" name="Google Shape;700;g5d151fb44c_5_35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5c3187091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7" name="Google Shape;707;g5c31870914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8" name="Google Shape;708;g5c31870914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5c31ca32ce_9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2" name="Google Shape;722;g5c31ca32ce_9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3" name="Google Shape;723;g5c31ca32ce_9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5bdf241fa5_32_2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3" name="Google Shape;733;g5bdf241fa5_32_2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00" b="1">
                <a:latin typeface="Lato"/>
                <a:ea typeface="Lato"/>
                <a:cs typeface="Lato"/>
                <a:sym typeface="Lato"/>
              </a:rPr>
              <a:t>Observations:</a:t>
            </a:r>
            <a:endParaRPr sz="1000" b="1">
              <a:latin typeface="Lato"/>
              <a:ea typeface="Lato"/>
              <a:cs typeface="Lato"/>
              <a:sym typeface="Lato"/>
            </a:endParaRPr>
          </a:p>
          <a:p>
            <a:pPr marL="457200" lvl="0" indent="-292100" algn="l" rtl="0">
              <a:spcBef>
                <a:spcPts val="0"/>
              </a:spcBef>
              <a:spcAft>
                <a:spcPts val="0"/>
              </a:spcAft>
              <a:buClr>
                <a:schemeClr val="dk1"/>
              </a:buClr>
              <a:buSzPts val="1000"/>
              <a:buFont typeface="Lato"/>
              <a:buChar char="●"/>
            </a:pPr>
            <a:r>
              <a:rPr lang="en-US" sz="1000">
                <a:latin typeface="Lato"/>
                <a:ea typeface="Lato"/>
                <a:cs typeface="Lato"/>
                <a:sym typeface="Lato"/>
              </a:rPr>
              <a:t>Detection on SPEED and RPM are accurate</a:t>
            </a:r>
            <a:endParaRPr sz="1000">
              <a:latin typeface="Lato"/>
              <a:ea typeface="Lato"/>
              <a:cs typeface="Lato"/>
              <a:sym typeface="Lato"/>
            </a:endParaRPr>
          </a:p>
          <a:p>
            <a:pPr marL="457200" lvl="0" indent="-292100" algn="l" rtl="0">
              <a:spcBef>
                <a:spcPts val="0"/>
              </a:spcBef>
              <a:spcAft>
                <a:spcPts val="0"/>
              </a:spcAft>
              <a:buClr>
                <a:schemeClr val="dk1"/>
              </a:buClr>
              <a:buSzPts val="1000"/>
              <a:buFont typeface="Lato"/>
              <a:buChar char="●"/>
            </a:pPr>
            <a:r>
              <a:rPr lang="en-US" sz="1000">
                <a:latin typeface="Lato"/>
                <a:ea typeface="Lato"/>
                <a:cs typeface="Lato"/>
                <a:sym typeface="Lato"/>
              </a:rPr>
              <a:t>stable performance when the missing data present, 16:50:15 and 17:27:00</a:t>
            </a:r>
            <a:endParaRPr sz="1000">
              <a:latin typeface="Lato"/>
              <a:ea typeface="Lato"/>
              <a:cs typeface="Lato"/>
              <a:sym typeface="Lato"/>
            </a:endParaRPr>
          </a:p>
          <a:p>
            <a:pPr marL="457200" lvl="0" indent="-292100" algn="l" rtl="0">
              <a:spcBef>
                <a:spcPts val="0"/>
              </a:spcBef>
              <a:spcAft>
                <a:spcPts val="0"/>
              </a:spcAft>
              <a:buClr>
                <a:schemeClr val="dk1"/>
              </a:buClr>
              <a:buSzPts val="1000"/>
              <a:buFont typeface="Lato"/>
              <a:buChar char="●"/>
            </a:pPr>
            <a:r>
              <a:rPr lang="en-US" sz="1000">
                <a:latin typeface="Lato"/>
                <a:ea typeface="Lato"/>
                <a:cs typeface="Lato"/>
                <a:sym typeface="Lato"/>
              </a:rPr>
              <a:t>false negatives exist in the results for each metric, need a fine-tuned anomaly threshold to improve</a:t>
            </a:r>
            <a:endParaRPr sz="1000">
              <a:latin typeface="Lato"/>
              <a:ea typeface="Lato"/>
              <a:cs typeface="Lato"/>
              <a:sym typeface="Lato"/>
            </a:endParaRPr>
          </a:p>
          <a:p>
            <a:pPr marL="457200" lvl="0" indent="-292100" algn="l" rtl="0">
              <a:spcBef>
                <a:spcPts val="0"/>
              </a:spcBef>
              <a:spcAft>
                <a:spcPts val="0"/>
              </a:spcAft>
              <a:buClr>
                <a:schemeClr val="dk1"/>
              </a:buClr>
              <a:buSzPts val="1000"/>
              <a:buFont typeface="Lato"/>
              <a:buChar char="●"/>
            </a:pPr>
            <a:r>
              <a:rPr lang="en-US" sz="1000">
                <a:latin typeface="Lato"/>
                <a:ea typeface="Lato"/>
                <a:cs typeface="Lato"/>
                <a:sym typeface="Lato"/>
              </a:rPr>
              <a:t>THROTTLE detects more subtle anomalies that the other two metrics failed to report, as UNKNOWN-G, UNKNOWN-H and  UNKNOWN-C indicates</a:t>
            </a:r>
            <a:endParaRPr/>
          </a:p>
        </p:txBody>
      </p:sp>
      <p:sp>
        <p:nvSpPr>
          <p:cNvPr id="734" name="Google Shape;734;g5bdf241fa5_32_2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5c4d226f0e_1_8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5c4d226f0e_1_8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000" b="1">
                <a:latin typeface="Lato"/>
                <a:ea typeface="Lato"/>
                <a:cs typeface="Lato"/>
                <a:sym typeface="Lato"/>
              </a:rPr>
              <a:t>Observations:</a:t>
            </a:r>
            <a:endParaRPr sz="1000" b="1">
              <a:latin typeface="Lato"/>
              <a:ea typeface="Lato"/>
              <a:cs typeface="Lato"/>
              <a:sym typeface="Lato"/>
            </a:endParaRPr>
          </a:p>
          <a:p>
            <a:pPr marL="457200" lvl="0" indent="-292100" algn="l" rtl="0">
              <a:spcBef>
                <a:spcPts val="0"/>
              </a:spcBef>
              <a:spcAft>
                <a:spcPts val="0"/>
              </a:spcAft>
              <a:buClr>
                <a:schemeClr val="dk1"/>
              </a:buClr>
              <a:buSzPts val="1000"/>
              <a:buFont typeface="Lato"/>
              <a:buChar char="●"/>
            </a:pPr>
            <a:r>
              <a:rPr lang="en-US" sz="1000">
                <a:latin typeface="Lato"/>
                <a:ea typeface="Lato"/>
                <a:cs typeface="Lato"/>
                <a:sym typeface="Lato"/>
              </a:rPr>
              <a:t>Within the vertical red time window of the Crash event, all metrics can report a few anomalies.</a:t>
            </a:r>
            <a:endParaRPr sz="1000">
              <a:latin typeface="Lato"/>
              <a:ea typeface="Lato"/>
              <a:cs typeface="Lato"/>
              <a:sym typeface="Lato"/>
            </a:endParaRPr>
          </a:p>
          <a:p>
            <a:pPr marL="457200" lvl="0" indent="-292100" algn="l" rtl="0">
              <a:spcBef>
                <a:spcPts val="0"/>
              </a:spcBef>
              <a:spcAft>
                <a:spcPts val="0"/>
              </a:spcAft>
              <a:buClr>
                <a:schemeClr val="dk1"/>
              </a:buClr>
              <a:buSzPts val="1000"/>
              <a:buFont typeface="Lato"/>
              <a:buChar char="●"/>
            </a:pPr>
            <a:r>
              <a:rPr lang="en-US" sz="1000">
                <a:latin typeface="Lato"/>
                <a:ea typeface="Lato"/>
                <a:cs typeface="Lato"/>
                <a:sym typeface="Lato"/>
              </a:rPr>
              <a:t>SPEED, RPM, and STEERING response mostly after the event, which indicates that the variance of the behavior of these metrics is the results of the crash. </a:t>
            </a:r>
            <a:endParaRPr sz="1000">
              <a:latin typeface="Lato"/>
              <a:ea typeface="Lato"/>
              <a:cs typeface="Lato"/>
              <a:sym typeface="Lato"/>
            </a:endParaRPr>
          </a:p>
          <a:p>
            <a:pPr marL="457200" lvl="0" indent="-292100" algn="l" rtl="0">
              <a:spcBef>
                <a:spcPts val="0"/>
              </a:spcBef>
              <a:spcAft>
                <a:spcPts val="0"/>
              </a:spcAft>
              <a:buClr>
                <a:schemeClr val="dk1"/>
              </a:buClr>
              <a:buSzPts val="1000"/>
              <a:buFont typeface="Lato"/>
              <a:buChar char="●"/>
            </a:pPr>
            <a:r>
              <a:rPr lang="en-US" sz="1000">
                <a:latin typeface="Lato"/>
                <a:ea typeface="Lato"/>
                <a:cs typeface="Lato"/>
                <a:sym typeface="Lato"/>
              </a:rPr>
              <a:t>GEAR is not as sensitive as the other metrics. </a:t>
            </a:r>
            <a:endParaRPr sz="1000">
              <a:latin typeface="Lato"/>
              <a:ea typeface="Lato"/>
              <a:cs typeface="Lato"/>
              <a:sym typeface="Lato"/>
            </a:endParaRPr>
          </a:p>
          <a:p>
            <a:pPr marL="457200" lvl="0" indent="-292100" algn="l" rtl="0">
              <a:spcBef>
                <a:spcPts val="0"/>
              </a:spcBef>
              <a:spcAft>
                <a:spcPts val="0"/>
              </a:spcAft>
              <a:buClr>
                <a:schemeClr val="dk1"/>
              </a:buClr>
              <a:buSzPts val="1000"/>
              <a:buFont typeface="Calibri"/>
              <a:buChar char="●"/>
            </a:pPr>
            <a:r>
              <a:rPr lang="en-US" sz="1000">
                <a:latin typeface="Lato"/>
                <a:ea typeface="Lato"/>
                <a:cs typeface="Lato"/>
                <a:sym typeface="Lato"/>
              </a:rPr>
              <a:t>THROTTLE and BRAKE are interesting that some anomalies are detected at the left side of the center, </a:t>
            </a:r>
            <a:r>
              <a:rPr lang="en-US" sz="1000" i="1">
                <a:latin typeface="Lato Black"/>
                <a:ea typeface="Lato Black"/>
                <a:cs typeface="Lato Black"/>
                <a:sym typeface="Lato Black"/>
              </a:rPr>
              <a:t>before the collision.</a:t>
            </a:r>
            <a:r>
              <a:rPr lang="en-US" sz="1000">
                <a:latin typeface="Lato"/>
                <a:ea typeface="Lato"/>
                <a:cs typeface="Lato"/>
                <a:sym typeface="Lato"/>
              </a:rPr>
              <a:t> </a:t>
            </a:r>
            <a:endParaRPr sz="1000">
              <a:latin typeface="Lato"/>
              <a:ea typeface="Lato"/>
              <a:cs typeface="Lato"/>
              <a:sym typeface="Lato"/>
            </a:endParaRPr>
          </a:p>
          <a:p>
            <a:pPr marL="457200" lvl="0" indent="-292100" algn="l" rtl="0">
              <a:spcBef>
                <a:spcPts val="0"/>
              </a:spcBef>
              <a:spcAft>
                <a:spcPts val="0"/>
              </a:spcAft>
              <a:buClr>
                <a:schemeClr val="dk1"/>
              </a:buClr>
              <a:buSzPts val="1000"/>
              <a:buFont typeface="Lato"/>
              <a:buChar char="●"/>
            </a:pPr>
            <a:r>
              <a:rPr lang="en-US" sz="1000">
                <a:latin typeface="Lato"/>
                <a:ea typeface="Lato"/>
                <a:cs typeface="Lato"/>
                <a:sym typeface="Lato"/>
              </a:rPr>
              <a:t>To verify these (unknown) anomalies as a means to provide a warning to severe events need further collaboration with domain experts on the IndyCar data.</a:t>
            </a:r>
            <a:endParaRPr sz="1000" b="1">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750" name="Google Shape;750;g5c4d226f0e_1_86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5d151fb44c_14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0" name="Google Shape;760;g5d151fb44c_14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609600" lvl="0" indent="-304800" algn="l" rtl="0">
              <a:spcBef>
                <a:spcPts val="1600"/>
              </a:spcBef>
              <a:spcAft>
                <a:spcPts val="0"/>
              </a:spcAft>
              <a:buClr>
                <a:schemeClr val="dk1"/>
              </a:buClr>
              <a:buSzPts val="1300"/>
              <a:buFont typeface="Lato"/>
              <a:buNone/>
            </a:pPr>
            <a:r>
              <a:rPr lang="en-US" sz="1300" b="1">
                <a:latin typeface="Lato"/>
                <a:ea typeface="Lato"/>
                <a:cs typeface="Lato"/>
                <a:sym typeface="Lato"/>
              </a:rPr>
              <a:t>Settings:</a:t>
            </a:r>
            <a:endParaRPr sz="1300" b="1">
              <a:latin typeface="Lato"/>
              <a:ea typeface="Lato"/>
              <a:cs typeface="Lato"/>
              <a:sym typeface="Lato"/>
            </a:endParaRPr>
          </a:p>
          <a:p>
            <a:pPr marL="609600" lvl="0" indent="-304800" algn="l" rtl="0">
              <a:spcBef>
                <a:spcPts val="0"/>
              </a:spcBef>
              <a:spcAft>
                <a:spcPts val="0"/>
              </a:spcAft>
              <a:buClr>
                <a:schemeClr val="dk1"/>
              </a:buClr>
              <a:buSzPts val="100"/>
              <a:buFont typeface="Lato"/>
              <a:buNone/>
            </a:pPr>
            <a:endParaRPr sz="100" b="1">
              <a:latin typeface="Lato"/>
              <a:ea typeface="Lato"/>
              <a:cs typeface="Lato"/>
              <a:sym typeface="Lato"/>
            </a:endParaRPr>
          </a:p>
          <a:p>
            <a:pPr marL="1219200" lvl="1" indent="-387350" algn="l" rtl="0">
              <a:spcBef>
                <a:spcPts val="0"/>
              </a:spcBef>
              <a:spcAft>
                <a:spcPts val="0"/>
              </a:spcAft>
              <a:buClr>
                <a:schemeClr val="dk1"/>
              </a:buClr>
              <a:buSzPts val="1300"/>
              <a:buFont typeface="Lato"/>
              <a:buChar char="▪"/>
            </a:pPr>
            <a:r>
              <a:rPr lang="en-US" sz="1300">
                <a:latin typeface="Lato"/>
                <a:ea typeface="Lato"/>
                <a:cs typeface="Lato"/>
                <a:sym typeface="Lato"/>
              </a:rPr>
              <a:t>GPU: K80</a:t>
            </a:r>
            <a:endParaRPr sz="1300">
              <a:latin typeface="Lato"/>
              <a:ea typeface="Lato"/>
              <a:cs typeface="Lato"/>
              <a:sym typeface="Lato"/>
            </a:endParaRPr>
          </a:p>
          <a:p>
            <a:pPr marL="1219200" lvl="1" indent="-387350" algn="l" rtl="0">
              <a:spcBef>
                <a:spcPts val="0"/>
              </a:spcBef>
              <a:spcAft>
                <a:spcPts val="0"/>
              </a:spcAft>
              <a:buClr>
                <a:schemeClr val="dk1"/>
              </a:buClr>
              <a:buSzPts val="1300"/>
              <a:buFont typeface="Lato"/>
              <a:buChar char="▪"/>
            </a:pPr>
            <a:r>
              <a:rPr lang="en-US" sz="1300">
                <a:latin typeface="Lato"/>
                <a:ea typeface="Lato"/>
                <a:cs typeface="Lato"/>
                <a:sym typeface="Lato"/>
              </a:rPr>
              <a:t>dataset:indycar2018-car1-vspeed(67370 records), Trainset: 15% (10105 records), ValidationSet: 5000</a:t>
            </a:r>
            <a:endParaRPr sz="1300">
              <a:latin typeface="Lato"/>
              <a:ea typeface="Lato"/>
              <a:cs typeface="Lato"/>
              <a:sym typeface="Lato"/>
            </a:endParaRPr>
          </a:p>
          <a:p>
            <a:pPr marL="1219200" lvl="1" indent="-387350" algn="l" rtl="0">
              <a:spcBef>
                <a:spcPts val="0"/>
              </a:spcBef>
              <a:spcAft>
                <a:spcPts val="0"/>
              </a:spcAft>
              <a:buClr>
                <a:schemeClr val="dk1"/>
              </a:buClr>
              <a:buSzPts val="1300"/>
              <a:buFont typeface="Lato"/>
              <a:buChar char="▪"/>
            </a:pPr>
            <a:r>
              <a:rPr lang="en-US" sz="1300">
                <a:latin typeface="Lato"/>
                <a:ea typeface="Lato"/>
                <a:cs typeface="Lato"/>
                <a:sym typeface="Lato"/>
              </a:rPr>
              <a:t>loss-function: mean-squared-error, optimizer: adam</a:t>
            </a:r>
            <a:endParaRPr sz="1300">
              <a:latin typeface="Lato"/>
              <a:ea typeface="Lato"/>
              <a:cs typeface="Lato"/>
              <a:sym typeface="Lato"/>
            </a:endParaRPr>
          </a:p>
          <a:p>
            <a:pPr marL="1219200" lvl="1" indent="-387350" algn="l" rtl="0">
              <a:spcBef>
                <a:spcPts val="0"/>
              </a:spcBef>
              <a:spcAft>
                <a:spcPts val="0"/>
              </a:spcAft>
              <a:buClr>
                <a:schemeClr val="dk1"/>
              </a:buClr>
              <a:buSzPts val="1300"/>
              <a:buFont typeface="Lato"/>
              <a:buChar char="▪"/>
            </a:pPr>
            <a:r>
              <a:rPr lang="en-US" sz="1300">
                <a:latin typeface="Lato"/>
                <a:ea typeface="Lato"/>
                <a:cs typeface="Lato"/>
                <a:sym typeface="Lato"/>
              </a:rPr>
              <a:t>Single layer LSTM, prediction step L=1, SlidingWindowSize=8, Train time per epoch=75s, converge in 10 epochs</a:t>
            </a:r>
            <a:endParaRPr sz="1300">
              <a:latin typeface="Lato"/>
              <a:ea typeface="Lato"/>
              <a:cs typeface="Lato"/>
              <a:sym typeface="Lato"/>
            </a:endParaRPr>
          </a:p>
          <a:p>
            <a:pPr marL="609600" lvl="0" indent="-304800" algn="l" rtl="0">
              <a:spcBef>
                <a:spcPts val="0"/>
              </a:spcBef>
              <a:spcAft>
                <a:spcPts val="0"/>
              </a:spcAft>
              <a:buClr>
                <a:schemeClr val="dk1"/>
              </a:buClr>
              <a:buSzPts val="1300"/>
              <a:buFont typeface="Lato"/>
              <a:buNone/>
            </a:pPr>
            <a:r>
              <a:rPr lang="en-US" sz="1300" b="1">
                <a:latin typeface="Lato"/>
                <a:ea typeface="Lato"/>
                <a:cs typeface="Lato"/>
                <a:sym typeface="Lato"/>
              </a:rPr>
              <a:t>Observations</a:t>
            </a:r>
            <a:endParaRPr sz="1300" b="1">
              <a:latin typeface="Lato"/>
              <a:ea typeface="Lato"/>
              <a:cs typeface="Lato"/>
              <a:sym typeface="Lato"/>
            </a:endParaRPr>
          </a:p>
          <a:p>
            <a:pPr marL="609600" lvl="0" indent="-304800" algn="l" rtl="0">
              <a:spcBef>
                <a:spcPts val="0"/>
              </a:spcBef>
              <a:spcAft>
                <a:spcPts val="0"/>
              </a:spcAft>
              <a:buClr>
                <a:schemeClr val="dk1"/>
              </a:buClr>
              <a:buSzPts val="100"/>
              <a:buFont typeface="Lato"/>
              <a:buNone/>
            </a:pPr>
            <a:endParaRPr sz="100" b="1">
              <a:latin typeface="Lato"/>
              <a:ea typeface="Lato"/>
              <a:cs typeface="Lato"/>
              <a:sym typeface="Lato"/>
            </a:endParaRPr>
          </a:p>
          <a:p>
            <a:pPr marL="1219200" lvl="1" indent="-387350" algn="l" rtl="0">
              <a:spcBef>
                <a:spcPts val="0"/>
              </a:spcBef>
              <a:spcAft>
                <a:spcPts val="0"/>
              </a:spcAft>
              <a:buClr>
                <a:schemeClr val="dk1"/>
              </a:buClr>
              <a:buSzPts val="1300"/>
              <a:buFont typeface="Lato"/>
              <a:buChar char="▪"/>
            </a:pPr>
            <a:r>
              <a:rPr lang="en-US" sz="1300">
                <a:latin typeface="Lato"/>
                <a:ea typeface="Lato"/>
                <a:cs typeface="Lato"/>
                <a:sym typeface="Lato"/>
              </a:rPr>
              <a:t>lstm-ad report lot of false negatives which htm-ad detectes, denoted as in blue circles</a:t>
            </a:r>
            <a:endParaRPr sz="1300">
              <a:latin typeface="Lato"/>
              <a:ea typeface="Lato"/>
              <a:cs typeface="Lato"/>
              <a:sym typeface="Lato"/>
            </a:endParaRPr>
          </a:p>
          <a:p>
            <a:pPr marL="1219200" lvl="1" indent="-387350" algn="l" rtl="0">
              <a:spcBef>
                <a:spcPts val="0"/>
              </a:spcBef>
              <a:spcAft>
                <a:spcPts val="0"/>
              </a:spcAft>
              <a:buClr>
                <a:schemeClr val="dk1"/>
              </a:buClr>
              <a:buSzPts val="1300"/>
              <a:buFont typeface="Lato"/>
              <a:buChar char="▪"/>
            </a:pPr>
            <a:r>
              <a:rPr lang="en-US" sz="1300">
                <a:latin typeface="Lato"/>
                <a:ea typeface="Lato"/>
                <a:cs typeface="Lato"/>
                <a:sym typeface="Lato"/>
              </a:rPr>
              <a:t>more unknown anomalies detected in lstm-ad, denoted as in green circles</a:t>
            </a:r>
            <a:endParaRPr sz="1300">
              <a:latin typeface="Lato"/>
              <a:ea typeface="Lato"/>
              <a:cs typeface="Lato"/>
              <a:sym typeface="Lato"/>
            </a:endParaRPr>
          </a:p>
          <a:p>
            <a:pPr marL="1219200" lvl="1" indent="-387350" algn="l" rtl="0">
              <a:spcBef>
                <a:spcPts val="0"/>
              </a:spcBef>
              <a:spcAft>
                <a:spcPts val="0"/>
              </a:spcAft>
              <a:buClr>
                <a:schemeClr val="dk1"/>
              </a:buClr>
              <a:buSzPts val="1300"/>
              <a:buFont typeface="Lato"/>
              <a:buChar char="▪"/>
            </a:pPr>
            <a:r>
              <a:rPr lang="en-US" sz="1300">
                <a:latin typeface="Lato"/>
                <a:ea typeface="Lato"/>
                <a:cs typeface="Lato"/>
                <a:sym typeface="Lato"/>
              </a:rPr>
              <a:t>update model frequently is prohibitive </a:t>
            </a:r>
            <a:endParaRPr/>
          </a:p>
        </p:txBody>
      </p:sp>
      <p:sp>
        <p:nvSpPr>
          <p:cNvPr id="761" name="Google Shape;761;g5d151fb44c_14_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5d151fb44c_14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6" name="Google Shape;796;g5d151fb44c_14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7" name="Google Shape;797;g5d151fb44c_14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5d151fb44c_5_5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5d151fb44c_5_5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5d151fb44c_5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5d151fb44c_5_2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5d151fb44c_5_5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5d151fb44c_5_5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3" name="Google Shape;823;g5d151fb44c_5_57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5d151fb44c_5_5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5d151fb44c_5_57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sz="1800" b="1">
                <a:latin typeface="Lato"/>
                <a:ea typeface="Lato"/>
                <a:cs typeface="Lato"/>
                <a:sym typeface="Lato"/>
              </a:rPr>
              <a:t>Labelling images</a:t>
            </a:r>
            <a:endParaRPr sz="1800" b="1">
              <a:latin typeface="Lato"/>
              <a:ea typeface="Lato"/>
              <a:cs typeface="Lato"/>
              <a:sym typeface="Lato"/>
            </a:endParaRPr>
          </a:p>
          <a:p>
            <a:pPr marL="457200" lvl="0" indent="-342900" algn="l" rtl="0">
              <a:lnSpc>
                <a:spcPct val="90000"/>
              </a:lnSpc>
              <a:spcBef>
                <a:spcPts val="1000"/>
              </a:spcBef>
              <a:spcAft>
                <a:spcPts val="0"/>
              </a:spcAft>
              <a:buClr>
                <a:schemeClr val="dk1"/>
              </a:buClr>
              <a:buSzPts val="1800"/>
              <a:buFont typeface="Lato"/>
              <a:buChar char="●"/>
            </a:pPr>
            <a:r>
              <a:rPr lang="en-US" sz="1800">
                <a:latin typeface="Lato"/>
                <a:ea typeface="Lato"/>
                <a:cs typeface="Lato"/>
                <a:sym typeface="Lato"/>
              </a:rPr>
              <a:t>We have used label_img tool for labelling the cars. The job was to put the object in the center of the rectangle box.</a:t>
            </a:r>
            <a:endParaRPr sz="1800">
              <a:latin typeface="Lato"/>
              <a:ea typeface="Lato"/>
              <a:cs typeface="Lato"/>
              <a:sym typeface="Lato"/>
            </a:endParaRPr>
          </a:p>
          <a:p>
            <a:pPr marL="457200" lvl="0" indent="-342900" algn="l" rtl="0">
              <a:lnSpc>
                <a:spcPct val="90000"/>
              </a:lnSpc>
              <a:spcBef>
                <a:spcPts val="0"/>
              </a:spcBef>
              <a:spcAft>
                <a:spcPts val="0"/>
              </a:spcAft>
              <a:buClr>
                <a:schemeClr val="dk1"/>
              </a:buClr>
              <a:buSzPts val="1800"/>
              <a:buFont typeface="Lato"/>
              <a:buChar char="●"/>
            </a:pPr>
            <a:r>
              <a:rPr lang="en-US" sz="1800">
                <a:latin typeface="Lato"/>
                <a:ea typeface="Lato"/>
                <a:cs typeface="Lato"/>
                <a:sym typeface="Lato"/>
              </a:rPr>
              <a:t>We have found different Indianapolis 500 event videos from youtube and generated images from them.  We have labelled 1800 images so far and in process of making more.</a:t>
            </a:r>
            <a:endParaRPr sz="1800">
              <a:latin typeface="Lato"/>
              <a:ea typeface="Lato"/>
              <a:cs typeface="Lato"/>
              <a:sym typeface="Lato"/>
            </a:endParaRPr>
          </a:p>
          <a:p>
            <a:pPr marL="457200" lvl="0" indent="0" algn="l" rtl="0">
              <a:lnSpc>
                <a:spcPct val="90000"/>
              </a:lnSpc>
              <a:spcBef>
                <a:spcPts val="1000"/>
              </a:spcBef>
              <a:spcAft>
                <a:spcPts val="0"/>
              </a:spcAft>
              <a:buClr>
                <a:schemeClr val="dk1"/>
              </a:buClr>
              <a:buSzPts val="1100"/>
              <a:buFont typeface="Arial"/>
              <a:buNone/>
            </a:pPr>
            <a:endParaRPr sz="1800">
              <a:latin typeface="Lato"/>
              <a:ea typeface="Lato"/>
              <a:cs typeface="Lato"/>
              <a:sym typeface="Lato"/>
            </a:endParaRPr>
          </a:p>
          <a:p>
            <a:pPr marL="0" lvl="0" indent="0" algn="l" rtl="0">
              <a:lnSpc>
                <a:spcPct val="90000"/>
              </a:lnSpc>
              <a:spcBef>
                <a:spcPts val="1000"/>
              </a:spcBef>
              <a:spcAft>
                <a:spcPts val="0"/>
              </a:spcAft>
              <a:buClr>
                <a:schemeClr val="dk1"/>
              </a:buClr>
              <a:buSzPts val="1100"/>
              <a:buFont typeface="Arial"/>
              <a:buNone/>
            </a:pPr>
            <a:r>
              <a:rPr lang="en-US" sz="1800" b="1">
                <a:latin typeface="Lato"/>
                <a:ea typeface="Lato"/>
                <a:cs typeface="Lato"/>
                <a:sym typeface="Lato"/>
              </a:rPr>
              <a:t>Challenges</a:t>
            </a:r>
            <a:endParaRPr sz="1800" b="1">
              <a:latin typeface="Lato"/>
              <a:ea typeface="Lato"/>
              <a:cs typeface="Lato"/>
              <a:sym typeface="Lato"/>
            </a:endParaRPr>
          </a:p>
          <a:p>
            <a:pPr marL="457200" lvl="0" indent="-342900" algn="l" rtl="0">
              <a:lnSpc>
                <a:spcPct val="90000"/>
              </a:lnSpc>
              <a:spcBef>
                <a:spcPts val="1000"/>
              </a:spcBef>
              <a:spcAft>
                <a:spcPts val="0"/>
              </a:spcAft>
              <a:buClr>
                <a:schemeClr val="dk1"/>
              </a:buClr>
              <a:buSzPts val="1800"/>
              <a:buFont typeface="Lato"/>
              <a:buAutoNum type="arabicPeriod"/>
            </a:pPr>
            <a:r>
              <a:rPr lang="en-US" sz="1800">
                <a:latin typeface="Lato"/>
                <a:ea typeface="Lato"/>
                <a:cs typeface="Lato"/>
                <a:sym typeface="Lato"/>
              </a:rPr>
              <a:t>Putting boxes around cars when they are over taking or very close to each other.</a:t>
            </a:r>
            <a:endParaRPr sz="1800">
              <a:latin typeface="Lato"/>
              <a:ea typeface="Lato"/>
              <a:cs typeface="Lato"/>
              <a:sym typeface="Lato"/>
            </a:endParaRPr>
          </a:p>
          <a:p>
            <a:pPr marL="457200" lvl="0" indent="-342900" algn="l" rtl="0">
              <a:lnSpc>
                <a:spcPct val="90000"/>
              </a:lnSpc>
              <a:spcBef>
                <a:spcPts val="0"/>
              </a:spcBef>
              <a:spcAft>
                <a:spcPts val="0"/>
              </a:spcAft>
              <a:buClr>
                <a:schemeClr val="dk1"/>
              </a:buClr>
              <a:buSzPts val="1800"/>
              <a:buFont typeface="Lato"/>
              <a:buAutoNum type="arabicPeriod"/>
            </a:pPr>
            <a:r>
              <a:rPr lang="en-US" sz="1800">
                <a:latin typeface="Lato"/>
                <a:ea typeface="Lato"/>
                <a:cs typeface="Lato"/>
                <a:sym typeface="Lato"/>
              </a:rPr>
              <a:t>Putting boxes around the objects(or excluding the entire image) while there are text information displayed(not including) .</a:t>
            </a:r>
            <a:endParaRPr sz="1800">
              <a:latin typeface="Lato"/>
              <a:ea typeface="Lato"/>
              <a:cs typeface="Lato"/>
              <a:sym typeface="Lato"/>
            </a:endParaRPr>
          </a:p>
          <a:p>
            <a:pPr marL="457200" lvl="0" indent="-342900" algn="l" rtl="0">
              <a:lnSpc>
                <a:spcPct val="90000"/>
              </a:lnSpc>
              <a:spcBef>
                <a:spcPts val="0"/>
              </a:spcBef>
              <a:spcAft>
                <a:spcPts val="0"/>
              </a:spcAft>
              <a:buClr>
                <a:schemeClr val="dk1"/>
              </a:buClr>
              <a:buSzPts val="1800"/>
              <a:buFont typeface="Lato"/>
              <a:buAutoNum type="arabicPeriod"/>
            </a:pPr>
            <a:r>
              <a:rPr lang="en-US" sz="1800">
                <a:latin typeface="Lato"/>
                <a:ea typeface="Lato"/>
                <a:cs typeface="Lato"/>
                <a:sym typeface="Lato"/>
              </a:rPr>
              <a:t>Putting boxes while the image is blurry/pixelated.</a:t>
            </a:r>
            <a:endParaRPr sz="1800">
              <a:latin typeface="Lato"/>
              <a:ea typeface="Lato"/>
              <a:cs typeface="Lato"/>
              <a:sym typeface="Lato"/>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5bdf241fa5_57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5bdf241fa5_57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6" name="Google Shape;836;g5bdf241fa5_57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5c4d22fc3a_34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5c4d22fc3a_34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3" name="Google Shape;843;g5c4d22fc3a_34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5bdf241fa5_32_3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3" name="Google Shape;853;g5bdf241fa5_32_3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4" name="Google Shape;854;g5bdf241fa5_32_3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5bdf241fa5_32_3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6" name="Google Shape;866;g5bdf241fa5_32_3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7" name="Google Shape;867;g5bdf241fa5_32_3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g5d151fb44c_5_5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 name="Google Shape;879;g5d151fb44c_5_5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5d151fb44c_18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6" name="Google Shape;886;g5d151fb44c_18_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u="sng">
                <a:solidFill>
                  <a:schemeClr val="hlink"/>
                </a:solidFill>
                <a:latin typeface="Arial"/>
                <a:ea typeface="Arial"/>
                <a:cs typeface="Arial"/>
                <a:sym typeface="Arial"/>
                <a:hlinkClick r:id="rId3"/>
              </a:rPr>
              <a:t>http://jeffnolan.com/wp/2015/11/23/the-fascinating-implications-for-autonomous-vehicles/</a:t>
            </a:r>
            <a:endParaRPr sz="1100" u="sng">
              <a:solidFill>
                <a:schemeClr val="hlink"/>
              </a:solidFill>
              <a:latin typeface="Arial"/>
              <a:ea typeface="Arial"/>
              <a:cs typeface="Arial"/>
              <a:sym typeface="Arial"/>
              <a:hlinkClick r:id="rId3"/>
            </a:endParaRPr>
          </a:p>
          <a:p>
            <a:pPr marL="0" lvl="0" indent="0" algn="l" rtl="0">
              <a:spcBef>
                <a:spcPts val="0"/>
              </a:spcBef>
              <a:spcAft>
                <a:spcPts val="0"/>
              </a:spcAft>
              <a:buClr>
                <a:schemeClr val="dk1"/>
              </a:buClr>
              <a:buSzPts val="1100"/>
              <a:buFont typeface="Arial"/>
              <a:buNone/>
            </a:pPr>
            <a:r>
              <a:rPr lang="en-US" sz="1100" u="sng">
                <a:solidFill>
                  <a:schemeClr val="hlink"/>
                </a:solidFill>
                <a:latin typeface="Arial"/>
                <a:ea typeface="Arial"/>
                <a:cs typeface="Arial"/>
                <a:sym typeface="Arial"/>
                <a:hlinkClick r:id="rId4"/>
              </a:rPr>
              <a:t>https://www.comsol.com/blogs/analyzing-a-component-of-the-iter-tokamak-with-simulation/</a:t>
            </a:r>
            <a:endParaRPr sz="1100" u="sng">
              <a:solidFill>
                <a:schemeClr val="hlink"/>
              </a:solidFill>
              <a:latin typeface="Arial"/>
              <a:ea typeface="Arial"/>
              <a:cs typeface="Arial"/>
              <a:sym typeface="Arial"/>
              <a:hlinkClick r:id="rId4"/>
            </a:endParaRPr>
          </a:p>
          <a:p>
            <a:pPr marL="0" lvl="0" indent="0" algn="l" rtl="0">
              <a:spcBef>
                <a:spcPts val="0"/>
              </a:spcBef>
              <a:spcAft>
                <a:spcPts val="0"/>
              </a:spcAft>
              <a:buClr>
                <a:schemeClr val="dk1"/>
              </a:buClr>
              <a:buSzPts val="1100"/>
              <a:buFont typeface="Arial"/>
              <a:buNone/>
            </a:pPr>
            <a:r>
              <a:rPr lang="en-US" sz="1100" u="sng">
                <a:solidFill>
                  <a:schemeClr val="hlink"/>
                </a:solidFill>
                <a:latin typeface="Arial"/>
                <a:ea typeface="Arial"/>
                <a:cs typeface="Arial"/>
                <a:sym typeface="Arial"/>
                <a:hlinkClick r:id="rId5"/>
              </a:rPr>
              <a:t>https://www.oreilly.com/ideas/identifying-viral-bots-and-cyborgs-in-social-media</a:t>
            </a:r>
            <a:endParaRPr sz="1100" u="sng">
              <a:solidFill>
                <a:schemeClr val="hlink"/>
              </a:solidFill>
              <a:latin typeface="Arial"/>
              <a:ea typeface="Arial"/>
              <a:cs typeface="Arial"/>
              <a:sym typeface="Arial"/>
              <a:hlinkClick r:id="rId5"/>
            </a:endParaRPr>
          </a:p>
          <a:p>
            <a:pPr marL="0" lvl="0" indent="0" algn="l" rtl="0">
              <a:spcBef>
                <a:spcPts val="0"/>
              </a:spcBef>
              <a:spcAft>
                <a:spcPts val="0"/>
              </a:spcAft>
              <a:buClr>
                <a:schemeClr val="dk1"/>
              </a:buClr>
              <a:buSzPts val="1100"/>
              <a:buFont typeface="Arial"/>
              <a:buNone/>
            </a:pPr>
            <a:r>
              <a:rPr lang="en-US" sz="1100" u="sng">
                <a:solidFill>
                  <a:schemeClr val="hlink"/>
                </a:solidFill>
                <a:latin typeface="Arial"/>
                <a:ea typeface="Arial"/>
                <a:cs typeface="Arial"/>
                <a:sym typeface="Arial"/>
                <a:hlinkClick r:id="rId6"/>
              </a:rPr>
              <a:t>https://www.caretakermedical.net/</a:t>
            </a:r>
            <a:endParaRPr sz="1100" u="sng">
              <a:solidFill>
                <a:schemeClr val="hlink"/>
              </a:solidFill>
              <a:latin typeface="Arial"/>
              <a:ea typeface="Arial"/>
              <a:cs typeface="Arial"/>
              <a:sym typeface="Arial"/>
              <a:hlinkClick r:id="rId6"/>
            </a:endParaRPr>
          </a:p>
          <a:p>
            <a:pPr marL="0" lvl="0" indent="0" algn="l" rtl="0">
              <a:spcBef>
                <a:spcPts val="0"/>
              </a:spcBef>
              <a:spcAft>
                <a:spcPts val="0"/>
              </a:spcAft>
              <a:buClr>
                <a:schemeClr val="dk1"/>
              </a:buClr>
              <a:buSzPts val="1100"/>
              <a:buFont typeface="Arial"/>
              <a:buNone/>
            </a:pPr>
            <a:r>
              <a:rPr lang="en-US" sz="1100" u="sng">
                <a:solidFill>
                  <a:schemeClr val="hlink"/>
                </a:solidFill>
                <a:latin typeface="Arial"/>
                <a:ea typeface="Arial"/>
                <a:cs typeface="Arial"/>
                <a:sym typeface="Arial"/>
                <a:hlinkClick r:id="rId7"/>
              </a:rPr>
              <a:t>https://www.eventsforce.com/</a:t>
            </a:r>
            <a:endParaRPr sz="1100" u="sng">
              <a:solidFill>
                <a:schemeClr val="hlink"/>
              </a:solidFill>
              <a:latin typeface="Arial"/>
              <a:ea typeface="Arial"/>
              <a:cs typeface="Arial"/>
              <a:sym typeface="Arial"/>
              <a:hlinkClick r:id="rId7"/>
            </a:endParaRPr>
          </a:p>
          <a:p>
            <a:pPr marL="0" lvl="0" indent="0" algn="l" rtl="0">
              <a:spcBef>
                <a:spcPts val="0"/>
              </a:spcBef>
              <a:spcAft>
                <a:spcPts val="0"/>
              </a:spcAft>
              <a:buClr>
                <a:schemeClr val="dk1"/>
              </a:buClr>
              <a:buSzPts val="1100"/>
              <a:buFont typeface="Arial"/>
              <a:buNone/>
            </a:pPr>
            <a:r>
              <a:rPr lang="en-US" sz="1100" u="sng">
                <a:solidFill>
                  <a:schemeClr val="hlink"/>
                </a:solidFill>
                <a:latin typeface="Arial"/>
                <a:ea typeface="Arial"/>
                <a:cs typeface="Arial"/>
                <a:sym typeface="Arial"/>
                <a:hlinkClick r:id="rId8"/>
              </a:rPr>
              <a:t>https://money.cnn.com/2013/09/13/investing/stocks-markets/index.html</a:t>
            </a:r>
            <a:endParaRPr sz="1100" u="sng">
              <a:solidFill>
                <a:schemeClr val="hlink"/>
              </a:solidFill>
              <a:latin typeface="Arial"/>
              <a:ea typeface="Arial"/>
              <a:cs typeface="Arial"/>
              <a:sym typeface="Arial"/>
              <a:hlinkClick r:id="rId8"/>
            </a:endParaRPr>
          </a:p>
          <a:p>
            <a:pPr marL="0" lvl="0" indent="0" algn="l" rtl="0">
              <a:spcBef>
                <a:spcPts val="0"/>
              </a:spcBef>
              <a:spcAft>
                <a:spcPts val="0"/>
              </a:spcAft>
              <a:buClr>
                <a:schemeClr val="dk1"/>
              </a:buClr>
              <a:buSzPts val="1100"/>
              <a:buFont typeface="Arial"/>
              <a:buNone/>
            </a:pPr>
            <a:r>
              <a:rPr lang="en-US" sz="1100" u="sng">
                <a:solidFill>
                  <a:schemeClr val="hlink"/>
                </a:solidFill>
                <a:latin typeface="Arial"/>
                <a:ea typeface="Arial"/>
                <a:cs typeface="Arial"/>
                <a:sym typeface="Arial"/>
                <a:hlinkClick r:id="rId9"/>
              </a:rPr>
              <a:t>https://www.stickpng.com/img/icons-logos-emojis/tech-companies/twitter-logo</a:t>
            </a:r>
            <a:endParaRPr sz="1100" u="sng">
              <a:solidFill>
                <a:schemeClr val="hlink"/>
              </a:solidFill>
              <a:latin typeface="Arial"/>
              <a:ea typeface="Arial"/>
              <a:cs typeface="Arial"/>
              <a:sym typeface="Arial"/>
              <a:hlinkClick r:id="rId9"/>
            </a:endParaRPr>
          </a:p>
          <a:p>
            <a:pPr marL="0" lvl="0" indent="0" algn="l" rtl="0">
              <a:spcBef>
                <a:spcPts val="0"/>
              </a:spcBef>
              <a:spcAft>
                <a:spcPts val="0"/>
              </a:spcAft>
              <a:buClr>
                <a:schemeClr val="dk1"/>
              </a:buClr>
              <a:buSzPts val="1100"/>
              <a:buFont typeface="Arial"/>
              <a:buNone/>
            </a:pPr>
            <a:r>
              <a:rPr lang="en-US" sz="1100" u="sng">
                <a:solidFill>
                  <a:schemeClr val="hlink"/>
                </a:solidFill>
                <a:latin typeface="Arial"/>
                <a:ea typeface="Arial"/>
                <a:cs typeface="Arial"/>
                <a:sym typeface="Arial"/>
                <a:hlinkClick r:id="rId10"/>
              </a:rPr>
              <a:t>https://www.flir.com/products/cameleon-tactical/</a:t>
            </a:r>
            <a:endParaRPr sz="1100" u="sng">
              <a:solidFill>
                <a:schemeClr val="hlink"/>
              </a:solidFill>
              <a:latin typeface="Arial"/>
              <a:ea typeface="Arial"/>
              <a:cs typeface="Arial"/>
              <a:sym typeface="Arial"/>
              <a:hlinkClick r:id="rId10"/>
            </a:endParaRPr>
          </a:p>
          <a:p>
            <a:pPr marL="0" lvl="0" indent="0" algn="l" rtl="0">
              <a:spcBef>
                <a:spcPts val="0"/>
              </a:spcBef>
              <a:spcAft>
                <a:spcPts val="0"/>
              </a:spcAft>
              <a:buNone/>
            </a:pPr>
            <a:r>
              <a:rPr lang="en-US" sz="1100" u="sng">
                <a:solidFill>
                  <a:schemeClr val="hlink"/>
                </a:solidFill>
                <a:latin typeface="Arial"/>
                <a:ea typeface="Arial"/>
                <a:cs typeface="Arial"/>
                <a:sym typeface="Arial"/>
                <a:hlinkClick r:id="rId11"/>
              </a:rPr>
              <a:t>https://www.androidpolice.com/2019/03/12/google-bringing-faster-on-device-speech-recognition-to-gboard-starting-with-pixel-phones/</a:t>
            </a:r>
            <a:endParaRPr/>
          </a:p>
        </p:txBody>
      </p:sp>
      <p:sp>
        <p:nvSpPr>
          <p:cNvPr id="887" name="Google Shape;887;g5d151fb44c_18_8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5d151fb44c_5_3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5d151fb44c_5_3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6" name="Google Shape;906;g5d151fb44c_5_3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5cf17474ac_0_4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85" name="Google Shape;585;g5cf17474ac_0_4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5cf17474ac_0_50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4" name="Google Shape;594;g5cf17474ac_0_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5d151fb44c_5_5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5d151fb44c_5_5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8" name="Google Shape;608;g5d151fb44c_5_55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5d151fb44c_5_2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5d151fb44c_5_2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600">
                <a:solidFill>
                  <a:srgbClr val="000000"/>
                </a:solidFill>
                <a:latin typeface="Lato Black"/>
                <a:ea typeface="Lato Black"/>
                <a:cs typeface="Lato Black"/>
                <a:sym typeface="Lato Black"/>
              </a:rPr>
              <a:t>Characteristics:</a:t>
            </a:r>
            <a:endParaRPr sz="1600">
              <a:solidFill>
                <a:srgbClr val="000000"/>
              </a:solidFill>
              <a:latin typeface="Lato Black"/>
              <a:ea typeface="Lato Black"/>
              <a:cs typeface="Lato Black"/>
              <a:sym typeface="Lato Black"/>
            </a:endParaRPr>
          </a:p>
          <a:p>
            <a:pPr marL="457200" lvl="0" indent="-330200" algn="l" rtl="0">
              <a:spcBef>
                <a:spcPts val="0"/>
              </a:spcBef>
              <a:spcAft>
                <a:spcPts val="0"/>
              </a:spcAft>
              <a:buClr>
                <a:srgbClr val="000000"/>
              </a:buClr>
              <a:buSzPts val="1600"/>
              <a:buFont typeface="Calibri"/>
              <a:buChar char="●"/>
            </a:pPr>
            <a:r>
              <a:rPr lang="en-US" sz="1600">
                <a:solidFill>
                  <a:srgbClr val="000000"/>
                </a:solidFill>
                <a:latin typeface="Lato Black"/>
                <a:ea typeface="Lato Black"/>
                <a:cs typeface="Lato Black"/>
                <a:sym typeface="Lato Black"/>
              </a:rPr>
              <a:t>LargCharacteristics:</a:t>
            </a:r>
            <a:endParaRPr sz="1600">
              <a:solidFill>
                <a:srgbClr val="000000"/>
              </a:solidFill>
              <a:latin typeface="Lato Black"/>
              <a:ea typeface="Lato Black"/>
              <a:cs typeface="Lato Black"/>
              <a:sym typeface="Lato Black"/>
            </a:endParaRPr>
          </a:p>
          <a:p>
            <a:pPr marL="457200" lvl="0" indent="-330200" algn="l" rtl="0">
              <a:spcBef>
                <a:spcPts val="0"/>
              </a:spcBef>
              <a:spcAft>
                <a:spcPts val="0"/>
              </a:spcAft>
              <a:buClr>
                <a:srgbClr val="000000"/>
              </a:buClr>
              <a:buSzPts val="1600"/>
              <a:buFont typeface="Calibri"/>
              <a:buChar char="●"/>
            </a:pPr>
            <a:r>
              <a:rPr lang="en-US" sz="1600">
                <a:solidFill>
                  <a:srgbClr val="000000"/>
                </a:solidFill>
                <a:latin typeface="Lato Black"/>
                <a:ea typeface="Lato Black"/>
                <a:cs typeface="Lato Black"/>
                <a:sym typeface="Lato Black"/>
              </a:rPr>
              <a:t>Large-Scale Streaming Data:</a:t>
            </a:r>
            <a:r>
              <a:rPr lang="en-US" sz="1600">
                <a:solidFill>
                  <a:srgbClr val="000000"/>
                </a:solidFill>
                <a:latin typeface="Lato"/>
                <a:ea typeface="Lato"/>
                <a:cs typeface="Lato"/>
                <a:sym typeface="Lato"/>
              </a:rPr>
              <a:t>  33 cars each with over 150 sensors  </a:t>
            </a:r>
            <a:endParaRPr sz="1600">
              <a:solidFill>
                <a:srgbClr val="000000"/>
              </a:solidFill>
              <a:latin typeface="Lato"/>
              <a:ea typeface="Lato"/>
              <a:cs typeface="Lato"/>
              <a:sym typeface="Lato"/>
            </a:endParaRPr>
          </a:p>
          <a:p>
            <a:pPr marL="457200" lvl="0" indent="-330200" algn="l" rtl="0">
              <a:spcBef>
                <a:spcPts val="0"/>
              </a:spcBef>
              <a:spcAft>
                <a:spcPts val="0"/>
              </a:spcAft>
              <a:buClr>
                <a:srgbClr val="000000"/>
              </a:buClr>
              <a:buSzPts val="1600"/>
              <a:buFont typeface="Calibri"/>
              <a:buChar char="●"/>
            </a:pPr>
            <a:r>
              <a:rPr lang="en-US" sz="1600">
                <a:solidFill>
                  <a:srgbClr val="000000"/>
                </a:solidFill>
                <a:latin typeface="Lato Black"/>
                <a:ea typeface="Lato Black"/>
                <a:cs typeface="Lato Black"/>
                <a:sym typeface="Lato Black"/>
              </a:rPr>
              <a:t>Heterogeneity:</a:t>
            </a:r>
            <a:r>
              <a:rPr lang="en-US" sz="1600">
                <a:solidFill>
                  <a:srgbClr val="000000"/>
                </a:solidFill>
                <a:latin typeface="Lato"/>
                <a:ea typeface="Lato"/>
                <a:cs typeface="Lato"/>
                <a:sym typeface="Lato"/>
              </a:rPr>
              <a:t> Sensors data from different cars, the tracks, GPS, 36 video cameras and racing information like  weather and wind.</a:t>
            </a:r>
            <a:endParaRPr sz="1600">
              <a:solidFill>
                <a:srgbClr val="000000"/>
              </a:solidFill>
              <a:latin typeface="Lato"/>
              <a:ea typeface="Lato"/>
              <a:cs typeface="Lato"/>
              <a:sym typeface="Lato"/>
            </a:endParaRPr>
          </a:p>
          <a:p>
            <a:pPr marL="457200" lvl="0" indent="-330200" algn="l" rtl="0">
              <a:spcBef>
                <a:spcPts val="0"/>
              </a:spcBef>
              <a:spcAft>
                <a:spcPts val="0"/>
              </a:spcAft>
              <a:buClr>
                <a:srgbClr val="000000"/>
              </a:buClr>
              <a:buSzPts val="1600"/>
              <a:buFont typeface="Calibri"/>
              <a:buChar char="●"/>
            </a:pPr>
            <a:r>
              <a:rPr lang="en-US" sz="1600">
                <a:solidFill>
                  <a:srgbClr val="000000"/>
                </a:solidFill>
                <a:latin typeface="Lato Black"/>
                <a:ea typeface="Lato Black"/>
                <a:cs typeface="Lato Black"/>
                <a:sym typeface="Lato Black"/>
              </a:rPr>
              <a:t>Velocity:</a:t>
            </a:r>
            <a:r>
              <a:rPr lang="en-US" sz="1600">
                <a:solidFill>
                  <a:srgbClr val="000000"/>
                </a:solidFill>
                <a:latin typeface="Lato"/>
                <a:ea typeface="Lato"/>
                <a:cs typeface="Lato"/>
                <a:sym typeface="Lato"/>
              </a:rPr>
              <a:t> Variable data arrival interval, at an average  rate of 8 records/second. VSPEED [0,238.95] miles/hr, RPM: Engine Speed  [0,12920], RPM and GEAR:  discrete in the range of [0,6], THROTTLE: [0,100].</a:t>
            </a:r>
            <a:endParaRPr sz="1600">
              <a:solidFill>
                <a:srgbClr val="000000"/>
              </a:solidFill>
              <a:latin typeface="Lato"/>
              <a:ea typeface="Lato"/>
              <a:cs typeface="Lato"/>
              <a:sym typeface="Lato"/>
            </a:endParaRPr>
          </a:p>
          <a:p>
            <a:pPr marL="457200" lvl="0" indent="-330200" algn="l" rtl="0">
              <a:spcBef>
                <a:spcPts val="0"/>
              </a:spcBef>
              <a:spcAft>
                <a:spcPts val="0"/>
              </a:spcAft>
              <a:buClr>
                <a:srgbClr val="000000"/>
              </a:buClr>
              <a:buSzPts val="1600"/>
              <a:buFont typeface="Calibri"/>
              <a:buChar char="●"/>
            </a:pPr>
            <a:r>
              <a:rPr lang="en-US" sz="1600">
                <a:solidFill>
                  <a:srgbClr val="000000"/>
                </a:solidFill>
                <a:latin typeface="Lato Black"/>
                <a:ea typeface="Lato Black"/>
                <a:cs typeface="Lato Black"/>
                <a:sym typeface="Lato Black"/>
              </a:rPr>
              <a:t>NoisCharacteristics:</a:t>
            </a:r>
            <a:endParaRPr sz="1600">
              <a:solidFill>
                <a:srgbClr val="000000"/>
              </a:solidFill>
              <a:latin typeface="Lato Black"/>
              <a:ea typeface="Lato Black"/>
              <a:cs typeface="Lato Black"/>
              <a:sym typeface="Lato Black"/>
            </a:endParaRPr>
          </a:p>
          <a:p>
            <a:pPr marL="457200" lvl="0" indent="-330200" algn="l" rtl="0">
              <a:spcBef>
                <a:spcPts val="0"/>
              </a:spcBef>
              <a:spcAft>
                <a:spcPts val="0"/>
              </a:spcAft>
              <a:buClr>
                <a:srgbClr val="000000"/>
              </a:buClr>
              <a:buSzPts val="1600"/>
              <a:buFont typeface="Calibri"/>
              <a:buChar char="●"/>
            </a:pPr>
            <a:r>
              <a:rPr lang="en-US" sz="1600">
                <a:solidFill>
                  <a:srgbClr val="000000"/>
                </a:solidFill>
                <a:latin typeface="Lato Black"/>
                <a:ea typeface="Lato Black"/>
                <a:cs typeface="Lato Black"/>
                <a:sym typeface="Lato Black"/>
              </a:rPr>
              <a:t>Large-Scale Streaming Data:</a:t>
            </a:r>
            <a:r>
              <a:rPr lang="en-US" sz="1600">
                <a:solidFill>
                  <a:srgbClr val="000000"/>
                </a:solidFill>
                <a:latin typeface="Lato"/>
                <a:ea typeface="Lato"/>
                <a:cs typeface="Lato"/>
                <a:sym typeface="Lato"/>
              </a:rPr>
              <a:t>  33 cars each with over 150 sensors  </a:t>
            </a:r>
            <a:endParaRPr sz="1600">
              <a:solidFill>
                <a:srgbClr val="000000"/>
              </a:solidFill>
              <a:latin typeface="Lato"/>
              <a:ea typeface="Lato"/>
              <a:cs typeface="Lato"/>
              <a:sym typeface="Lato"/>
            </a:endParaRPr>
          </a:p>
          <a:p>
            <a:pPr marL="457200" lvl="0" indent="-330200" algn="l" rtl="0">
              <a:spcBef>
                <a:spcPts val="0"/>
              </a:spcBef>
              <a:spcAft>
                <a:spcPts val="0"/>
              </a:spcAft>
              <a:buClr>
                <a:srgbClr val="000000"/>
              </a:buClr>
              <a:buSzPts val="1600"/>
              <a:buFont typeface="Calibri"/>
              <a:buChar char="●"/>
            </a:pPr>
            <a:r>
              <a:rPr lang="en-US" sz="1600">
                <a:solidFill>
                  <a:srgbClr val="000000"/>
                </a:solidFill>
                <a:latin typeface="Lato Black"/>
                <a:ea typeface="Lato Black"/>
                <a:cs typeface="Lato Black"/>
                <a:sym typeface="Lato Black"/>
              </a:rPr>
              <a:t>Heterogeneity:</a:t>
            </a:r>
            <a:r>
              <a:rPr lang="en-US" sz="1600">
                <a:solidFill>
                  <a:srgbClr val="000000"/>
                </a:solidFill>
                <a:latin typeface="Lato"/>
                <a:ea typeface="Lato"/>
                <a:cs typeface="Lato"/>
                <a:sym typeface="Lato"/>
              </a:rPr>
              <a:t> Sensors data from different cars, the tracks, GPS, 36 video cameras and racing information like  weather and wind.</a:t>
            </a:r>
            <a:endParaRPr sz="1600">
              <a:solidFill>
                <a:srgbClr val="000000"/>
              </a:solidFill>
              <a:latin typeface="Lato"/>
              <a:ea typeface="Lato"/>
              <a:cs typeface="Lato"/>
              <a:sym typeface="Lato"/>
            </a:endParaRPr>
          </a:p>
          <a:p>
            <a:pPr marL="457200" lvl="0" indent="-330200" algn="l" rtl="0">
              <a:spcBef>
                <a:spcPts val="0"/>
              </a:spcBef>
              <a:spcAft>
                <a:spcPts val="0"/>
              </a:spcAft>
              <a:buClr>
                <a:srgbClr val="000000"/>
              </a:buClr>
              <a:buSzPts val="1600"/>
              <a:buFont typeface="Calibri"/>
              <a:buChar char="●"/>
            </a:pPr>
            <a:r>
              <a:rPr lang="en-US" sz="1600">
                <a:solidFill>
                  <a:srgbClr val="000000"/>
                </a:solidFill>
                <a:latin typeface="Lato Black"/>
                <a:ea typeface="Lato Black"/>
                <a:cs typeface="Lato Black"/>
                <a:sym typeface="Lato Black"/>
              </a:rPr>
              <a:t>Velocity:</a:t>
            </a:r>
            <a:r>
              <a:rPr lang="en-US" sz="1600">
                <a:solidFill>
                  <a:srgbClr val="000000"/>
                </a:solidFill>
                <a:latin typeface="Lato"/>
                <a:ea typeface="Lato"/>
                <a:cs typeface="Lato"/>
                <a:sym typeface="Lato"/>
              </a:rPr>
              <a:t> Variable data arrival interval, at an average  rate of 8 records/second. VSPEED [0,238.95] miles/hr, RPM: Engine Speed  [0,12920], RPM and GEAR:  discrete in the range of [0,6], THROTTLE: [0,100].</a:t>
            </a:r>
            <a:endParaRPr sz="1600">
              <a:solidFill>
                <a:srgbClr val="000000"/>
              </a:solidFill>
              <a:latin typeface="Lato"/>
              <a:ea typeface="Lato"/>
              <a:cs typeface="Lato"/>
              <a:sym typeface="Lato"/>
            </a:endParaRPr>
          </a:p>
          <a:p>
            <a:pPr marL="457200" lvl="0" indent="-330200" algn="l" rtl="0">
              <a:spcBef>
                <a:spcPts val="0"/>
              </a:spcBef>
              <a:spcAft>
                <a:spcPts val="0"/>
              </a:spcAft>
              <a:buClr>
                <a:srgbClr val="000000"/>
              </a:buClr>
              <a:buSzPts val="1600"/>
              <a:buFont typeface="Calibri"/>
              <a:buChar char="●"/>
            </a:pPr>
            <a:r>
              <a:rPr lang="en-US" sz="1600">
                <a:solidFill>
                  <a:srgbClr val="000000"/>
                </a:solidFill>
                <a:latin typeface="Lato Black"/>
                <a:ea typeface="Lato Black"/>
                <a:cs typeface="Lato Black"/>
                <a:sym typeface="Lato Black"/>
              </a:rPr>
              <a:t>Noisy data:</a:t>
            </a:r>
            <a:r>
              <a:rPr lang="en-US" sz="1600">
                <a:solidFill>
                  <a:srgbClr val="000000"/>
                </a:solidFill>
                <a:latin typeface="Lato"/>
                <a:ea typeface="Lato"/>
                <a:cs typeface="Lato"/>
                <a:sym typeface="Lato"/>
              </a:rPr>
              <a:t>  errors during acquisition and transmission. </a:t>
            </a:r>
            <a:r>
              <a:rPr lang="en-US" sz="1600" b="1">
                <a:solidFill>
                  <a:srgbClr val="000000"/>
                </a:solidFill>
                <a:latin typeface="Lato"/>
                <a:ea typeface="Lato"/>
                <a:cs typeface="Lato"/>
                <a:sym typeface="Lato"/>
              </a:rPr>
              <a:t>Missing</a:t>
            </a:r>
            <a:r>
              <a:rPr lang="en-US" sz="1600">
                <a:solidFill>
                  <a:srgbClr val="000000"/>
                </a:solidFill>
                <a:latin typeface="Lato"/>
                <a:ea typeface="Lato"/>
                <a:cs typeface="Lato"/>
                <a:sym typeface="Lato"/>
              </a:rPr>
              <a:t> or delayed events for all the cars. </a:t>
            </a:r>
            <a:endParaRPr sz="1600" b="1">
              <a:solidFill>
                <a:srgbClr val="000000"/>
              </a:solidFill>
              <a:latin typeface="Lato"/>
              <a:ea typeface="Lato"/>
              <a:cs typeface="Lato"/>
              <a:sym typeface="Lato"/>
            </a:endParaRPr>
          </a:p>
          <a:p>
            <a:pPr marL="457200" lvl="0" indent="-330200" algn="l" rtl="0">
              <a:spcBef>
                <a:spcPts val="0"/>
              </a:spcBef>
              <a:spcAft>
                <a:spcPts val="0"/>
              </a:spcAft>
              <a:buClr>
                <a:srgbClr val="000000"/>
              </a:buClr>
              <a:buSzPts val="1600"/>
              <a:buFont typeface="Calibri"/>
              <a:buChar char="●"/>
            </a:pPr>
            <a:r>
              <a:rPr lang="en-US" sz="1600">
                <a:solidFill>
                  <a:srgbClr val="000000"/>
                </a:solidFill>
                <a:latin typeface="Lato Black"/>
                <a:ea typeface="Lato Black"/>
                <a:cs typeface="Lato Black"/>
                <a:sym typeface="Lato Black"/>
              </a:rPr>
              <a:t>y data:</a:t>
            </a:r>
            <a:r>
              <a:rPr lang="en-US" sz="1600">
                <a:solidFill>
                  <a:srgbClr val="000000"/>
                </a:solidFill>
                <a:latin typeface="Lato"/>
                <a:ea typeface="Lato"/>
                <a:cs typeface="Lato"/>
                <a:sym typeface="Lato"/>
              </a:rPr>
              <a:t>  errors during acquisition and transmission. </a:t>
            </a:r>
            <a:r>
              <a:rPr lang="en-US" sz="1600" b="1">
                <a:solidFill>
                  <a:srgbClr val="000000"/>
                </a:solidFill>
                <a:latin typeface="Lato"/>
                <a:ea typeface="Lato"/>
                <a:cs typeface="Lato"/>
                <a:sym typeface="Lato"/>
              </a:rPr>
              <a:t>Missing</a:t>
            </a:r>
            <a:r>
              <a:rPr lang="en-US" sz="1600">
                <a:solidFill>
                  <a:srgbClr val="000000"/>
                </a:solidFill>
                <a:latin typeface="Lato"/>
                <a:ea typeface="Lato"/>
                <a:cs typeface="Lato"/>
                <a:sym typeface="Lato"/>
              </a:rPr>
              <a:t> or delayed events for all the cars. </a:t>
            </a:r>
            <a:endParaRPr sz="1600" b="1">
              <a:solidFill>
                <a:srgbClr val="000000"/>
              </a:solidFill>
              <a:latin typeface="Lato"/>
              <a:ea typeface="Lato"/>
              <a:cs typeface="Lato"/>
              <a:sym typeface="Lato"/>
            </a:endParaRPr>
          </a:p>
          <a:p>
            <a:pPr marL="457200" lvl="0" indent="-330200" algn="l" rtl="0">
              <a:spcBef>
                <a:spcPts val="0"/>
              </a:spcBef>
              <a:spcAft>
                <a:spcPts val="0"/>
              </a:spcAft>
              <a:buClr>
                <a:srgbClr val="000000"/>
              </a:buClr>
              <a:buSzPts val="1600"/>
              <a:buFont typeface="Calibri"/>
              <a:buChar char="●"/>
            </a:pPr>
            <a:r>
              <a:rPr lang="en-US" sz="1600">
                <a:solidFill>
                  <a:srgbClr val="000000"/>
                </a:solidFill>
                <a:latin typeface="Lato Black"/>
                <a:ea typeface="Lato Black"/>
                <a:cs typeface="Lato Black"/>
                <a:sym typeface="Lato Black"/>
              </a:rPr>
              <a:t>e-Scale Streaming Data:</a:t>
            </a:r>
            <a:r>
              <a:rPr lang="en-US" sz="1600">
                <a:solidFill>
                  <a:srgbClr val="000000"/>
                </a:solidFill>
                <a:latin typeface="Lato"/>
                <a:ea typeface="Lato"/>
                <a:cs typeface="Lato"/>
                <a:sym typeface="Lato"/>
              </a:rPr>
              <a:t>  33 cars each with over 150 sensors  </a:t>
            </a:r>
            <a:endParaRPr sz="1600">
              <a:solidFill>
                <a:srgbClr val="000000"/>
              </a:solidFill>
              <a:latin typeface="Lato"/>
              <a:ea typeface="Lato"/>
              <a:cs typeface="Lato"/>
              <a:sym typeface="Lato"/>
            </a:endParaRPr>
          </a:p>
          <a:p>
            <a:pPr marL="457200" lvl="0" indent="-330200" algn="l" rtl="0">
              <a:spcBef>
                <a:spcPts val="0"/>
              </a:spcBef>
              <a:spcAft>
                <a:spcPts val="0"/>
              </a:spcAft>
              <a:buClr>
                <a:srgbClr val="000000"/>
              </a:buClr>
              <a:buSzPts val="1600"/>
              <a:buFont typeface="Calibri"/>
              <a:buChar char="●"/>
            </a:pPr>
            <a:r>
              <a:rPr lang="en-US" sz="1600">
                <a:solidFill>
                  <a:srgbClr val="000000"/>
                </a:solidFill>
                <a:latin typeface="Lato Black"/>
                <a:ea typeface="Lato Black"/>
                <a:cs typeface="Lato Black"/>
                <a:sym typeface="Lato Black"/>
              </a:rPr>
              <a:t>Heterogeneity:</a:t>
            </a:r>
            <a:r>
              <a:rPr lang="en-US" sz="1600">
                <a:solidFill>
                  <a:srgbClr val="000000"/>
                </a:solidFill>
                <a:latin typeface="Lato"/>
                <a:ea typeface="Lato"/>
                <a:cs typeface="Lato"/>
                <a:sym typeface="Lato"/>
              </a:rPr>
              <a:t> Sensors data from different cars, the tracks, GPS, 36 video cameras and racing information like  weather and wind.</a:t>
            </a:r>
            <a:endParaRPr sz="1600">
              <a:solidFill>
                <a:srgbClr val="000000"/>
              </a:solidFill>
              <a:latin typeface="Lato"/>
              <a:ea typeface="Lato"/>
              <a:cs typeface="Lato"/>
              <a:sym typeface="Lato"/>
            </a:endParaRPr>
          </a:p>
          <a:p>
            <a:pPr marL="457200" lvl="0" indent="-330200" algn="l" rtl="0">
              <a:spcBef>
                <a:spcPts val="0"/>
              </a:spcBef>
              <a:spcAft>
                <a:spcPts val="0"/>
              </a:spcAft>
              <a:buClr>
                <a:srgbClr val="000000"/>
              </a:buClr>
              <a:buSzPts val="1600"/>
              <a:buFont typeface="Calibri"/>
              <a:buChar char="●"/>
            </a:pPr>
            <a:r>
              <a:rPr lang="en-US" sz="1600">
                <a:solidFill>
                  <a:srgbClr val="000000"/>
                </a:solidFill>
                <a:latin typeface="Lato Black"/>
                <a:ea typeface="Lato Black"/>
                <a:cs typeface="Lato Black"/>
                <a:sym typeface="Lato Black"/>
              </a:rPr>
              <a:t>Velocity:</a:t>
            </a:r>
            <a:r>
              <a:rPr lang="en-US" sz="1600">
                <a:solidFill>
                  <a:srgbClr val="000000"/>
                </a:solidFill>
                <a:latin typeface="Lato"/>
                <a:ea typeface="Lato"/>
                <a:cs typeface="Lato"/>
                <a:sym typeface="Lato"/>
              </a:rPr>
              <a:t> Variable data arrival interval, at an average  rate of 8 records/second. VSPEED [0,238.95] miles/hr, RPM: Engine Speed  [0,12920], RPM and GEAR:  discrete in the range of [0,6], THROTTLE: [0,100].</a:t>
            </a:r>
            <a:endParaRPr sz="1600">
              <a:solidFill>
                <a:srgbClr val="000000"/>
              </a:solidFill>
              <a:latin typeface="Lato"/>
              <a:ea typeface="Lato"/>
              <a:cs typeface="Lato"/>
              <a:sym typeface="Lato"/>
            </a:endParaRPr>
          </a:p>
          <a:p>
            <a:pPr marL="457200" lvl="0" indent="-330200" algn="l" rtl="0">
              <a:spcBef>
                <a:spcPts val="0"/>
              </a:spcBef>
              <a:spcAft>
                <a:spcPts val="0"/>
              </a:spcAft>
              <a:buClr>
                <a:srgbClr val="000000"/>
              </a:buClr>
              <a:buSzPts val="1600"/>
              <a:buFont typeface="Calibri"/>
              <a:buChar char="●"/>
            </a:pPr>
            <a:r>
              <a:rPr lang="en-US" sz="1600">
                <a:solidFill>
                  <a:srgbClr val="000000"/>
                </a:solidFill>
                <a:latin typeface="Lato Black"/>
                <a:ea typeface="Lato Black"/>
                <a:cs typeface="Lato Black"/>
                <a:sym typeface="Lato Black"/>
              </a:rPr>
              <a:t>Noisy data:</a:t>
            </a:r>
            <a:r>
              <a:rPr lang="en-US" sz="1600">
                <a:solidFill>
                  <a:srgbClr val="000000"/>
                </a:solidFill>
                <a:latin typeface="Lato"/>
                <a:ea typeface="Lato"/>
                <a:cs typeface="Lato"/>
                <a:sym typeface="Lato"/>
              </a:rPr>
              <a:t>  errors during acquisition and transmission. </a:t>
            </a:r>
            <a:r>
              <a:rPr lang="en-US" sz="1600" b="1">
                <a:solidFill>
                  <a:srgbClr val="000000"/>
                </a:solidFill>
                <a:latin typeface="Lato"/>
                <a:ea typeface="Lato"/>
                <a:cs typeface="Lato"/>
                <a:sym typeface="Lato"/>
              </a:rPr>
              <a:t>Missing</a:t>
            </a:r>
            <a:r>
              <a:rPr lang="en-US" sz="1600">
                <a:solidFill>
                  <a:srgbClr val="000000"/>
                </a:solidFill>
                <a:latin typeface="Lato"/>
                <a:ea typeface="Lato"/>
                <a:cs typeface="Lato"/>
                <a:sym typeface="Lato"/>
              </a:rPr>
              <a:t> or delayed events for all the cars. </a:t>
            </a:r>
            <a:endParaRPr sz="1600" b="1">
              <a:solidFill>
                <a:srgbClr val="000000"/>
              </a:solidFill>
              <a:latin typeface="Lato"/>
              <a:ea typeface="Lato"/>
              <a:cs typeface="Lato"/>
              <a:sym typeface="Lato"/>
            </a:endParaRPr>
          </a:p>
          <a:p>
            <a:pPr marL="0" lvl="0" indent="0" algn="l" rtl="0">
              <a:spcBef>
                <a:spcPts val="0"/>
              </a:spcBef>
              <a:spcAft>
                <a:spcPts val="0"/>
              </a:spcAft>
              <a:buNone/>
            </a:pPr>
            <a:endParaRPr/>
          </a:p>
        </p:txBody>
      </p:sp>
      <p:sp>
        <p:nvSpPr>
          <p:cNvPr id="614" name="Google Shape;614;g5d151fb44c_5_2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5c4d22fc3a_1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5c4d22fc3a_1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6" name="Google Shape;646;g5c4d22fc3a_1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5d151fb44c_5_5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5d151fb44c_5_5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1" name="Google Shape;661;g5d151fb44c_5_5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5d151fb44c_5_3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5d151fb44c_5_3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7" name="Google Shape;667;g5d151fb44c_5_3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with Image">
  <p:cSld name="Two Content with Image">
    <p:spTree>
      <p:nvGrpSpPr>
        <p:cNvPr id="1" name="Shape 15"/>
        <p:cNvGrpSpPr/>
        <p:nvPr/>
      </p:nvGrpSpPr>
      <p:grpSpPr>
        <a:xfrm>
          <a:off x="0" y="0"/>
          <a:ext cx="0" cy="0"/>
          <a:chOff x="0" y="0"/>
          <a:chExt cx="0" cy="0"/>
        </a:xfrm>
      </p:grpSpPr>
      <p:sp>
        <p:nvSpPr>
          <p:cNvPr id="16" name="Google Shape;16;p2"/>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a:spcBef>
                <a:spcPts val="0"/>
              </a:spcBef>
              <a:buNone/>
              <a:defRPr sz="1067" b="0" i="0" u="none" strike="noStrike" cap="none">
                <a:solidFill>
                  <a:srgbClr val="FFFFFF"/>
                </a:solidFill>
                <a:latin typeface="Arial"/>
                <a:ea typeface="Arial"/>
                <a:cs typeface="Arial"/>
                <a:sym typeface="Arial"/>
              </a:defRPr>
            </a:lvl1pPr>
            <a:lvl2pPr marL="0" lvl="1" indent="0" algn="r">
              <a:spcBef>
                <a:spcPts val="0"/>
              </a:spcBef>
              <a:buNone/>
              <a:defRPr sz="1067" b="0" i="0" u="none" strike="noStrike" cap="none">
                <a:solidFill>
                  <a:srgbClr val="FFFFFF"/>
                </a:solidFill>
                <a:latin typeface="Arial"/>
                <a:ea typeface="Arial"/>
                <a:cs typeface="Arial"/>
                <a:sym typeface="Arial"/>
              </a:defRPr>
            </a:lvl2pPr>
            <a:lvl3pPr marL="0" lvl="2" indent="0" algn="r">
              <a:spcBef>
                <a:spcPts val="0"/>
              </a:spcBef>
              <a:buNone/>
              <a:defRPr sz="1067" b="0" i="0" u="none" strike="noStrike" cap="none">
                <a:solidFill>
                  <a:srgbClr val="FFFFFF"/>
                </a:solidFill>
                <a:latin typeface="Arial"/>
                <a:ea typeface="Arial"/>
                <a:cs typeface="Arial"/>
                <a:sym typeface="Arial"/>
              </a:defRPr>
            </a:lvl3pPr>
            <a:lvl4pPr marL="0" lvl="3" indent="0" algn="r">
              <a:spcBef>
                <a:spcPts val="0"/>
              </a:spcBef>
              <a:buNone/>
              <a:defRPr sz="1067" b="0" i="0" u="none" strike="noStrike" cap="none">
                <a:solidFill>
                  <a:srgbClr val="FFFFFF"/>
                </a:solidFill>
                <a:latin typeface="Arial"/>
                <a:ea typeface="Arial"/>
                <a:cs typeface="Arial"/>
                <a:sym typeface="Arial"/>
              </a:defRPr>
            </a:lvl4pPr>
            <a:lvl5pPr marL="0" lvl="4" indent="0" algn="r">
              <a:spcBef>
                <a:spcPts val="0"/>
              </a:spcBef>
              <a:buNone/>
              <a:defRPr sz="1067" b="0" i="0" u="none" strike="noStrike" cap="none">
                <a:solidFill>
                  <a:srgbClr val="FFFFFF"/>
                </a:solidFill>
                <a:latin typeface="Arial"/>
                <a:ea typeface="Arial"/>
                <a:cs typeface="Arial"/>
                <a:sym typeface="Arial"/>
              </a:defRPr>
            </a:lvl5pPr>
            <a:lvl6pPr marL="0" lvl="5" indent="0" algn="r">
              <a:spcBef>
                <a:spcPts val="0"/>
              </a:spcBef>
              <a:buNone/>
              <a:defRPr sz="1067" b="0" i="0" u="none" strike="noStrike" cap="none">
                <a:solidFill>
                  <a:srgbClr val="FFFFFF"/>
                </a:solidFill>
                <a:latin typeface="Arial"/>
                <a:ea typeface="Arial"/>
                <a:cs typeface="Arial"/>
                <a:sym typeface="Arial"/>
              </a:defRPr>
            </a:lvl6pPr>
            <a:lvl7pPr marL="0" lvl="6" indent="0" algn="r">
              <a:spcBef>
                <a:spcPts val="0"/>
              </a:spcBef>
              <a:buNone/>
              <a:defRPr sz="1067" b="0" i="0" u="none" strike="noStrike" cap="none">
                <a:solidFill>
                  <a:srgbClr val="FFFFFF"/>
                </a:solidFill>
                <a:latin typeface="Arial"/>
                <a:ea typeface="Arial"/>
                <a:cs typeface="Arial"/>
                <a:sym typeface="Arial"/>
              </a:defRPr>
            </a:lvl7pPr>
            <a:lvl8pPr marL="0" lvl="7" indent="0" algn="r">
              <a:spcBef>
                <a:spcPts val="0"/>
              </a:spcBef>
              <a:buNone/>
              <a:defRPr sz="1067" b="0" i="0" u="none" strike="noStrike" cap="none">
                <a:solidFill>
                  <a:srgbClr val="FFFFFF"/>
                </a:solidFill>
                <a:latin typeface="Arial"/>
                <a:ea typeface="Arial"/>
                <a:cs typeface="Arial"/>
                <a:sym typeface="Arial"/>
              </a:defRPr>
            </a:lvl8pPr>
            <a:lvl9pPr marL="0" lvl="8" indent="0" algn="r">
              <a:spcBef>
                <a:spcPts val="0"/>
              </a:spcBef>
              <a:buNone/>
              <a:defRPr sz="1067"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7" name="Google Shape;17;p2"/>
          <p:cNvSpPr txBox="1">
            <a:spLocks noGrp="1"/>
          </p:cNvSpPr>
          <p:nvPr>
            <p:ph type="body" idx="1"/>
          </p:nvPr>
        </p:nvSpPr>
        <p:spPr>
          <a:xfrm>
            <a:off x="607485" y="1604438"/>
            <a:ext cx="5342400" cy="4567800"/>
          </a:xfrm>
          <a:prstGeom prst="rect">
            <a:avLst/>
          </a:prstGeom>
          <a:noFill/>
          <a:ln>
            <a:noFill/>
          </a:ln>
        </p:spPr>
        <p:txBody>
          <a:bodyPr spcFirstLastPara="1" wrap="square" lIns="0" tIns="0" rIns="0" bIns="0" anchor="t" anchorCtr="0">
            <a:noAutofit/>
          </a:bodyPr>
          <a:lstStyle>
            <a:lvl1pPr marL="457200" lvl="0" indent="-228600" algn="l">
              <a:spcBef>
                <a:spcPts val="1600"/>
              </a:spcBef>
              <a:spcAft>
                <a:spcPts val="0"/>
              </a:spcAft>
              <a:buClr>
                <a:schemeClr val="lt1"/>
              </a:buClr>
              <a:buSzPts val="2400"/>
              <a:buNone/>
              <a:defRPr>
                <a:solidFill>
                  <a:schemeClr val="lt1"/>
                </a:solidFill>
              </a:defRPr>
            </a:lvl1pPr>
            <a:lvl2pPr marL="914400" lvl="1" indent="-364045" algn="l">
              <a:spcBef>
                <a:spcPts val="1600"/>
              </a:spcBef>
              <a:spcAft>
                <a:spcPts val="0"/>
              </a:spcAft>
              <a:buClr>
                <a:schemeClr val="lt1"/>
              </a:buClr>
              <a:buSzPts val="2133"/>
              <a:buChar char="▪"/>
              <a:defRPr>
                <a:solidFill>
                  <a:schemeClr val="lt1"/>
                </a:solidFill>
              </a:defRPr>
            </a:lvl2pPr>
            <a:lvl3pPr marL="1371600" lvl="2" indent="-347154" algn="l">
              <a:spcBef>
                <a:spcPts val="1067"/>
              </a:spcBef>
              <a:spcAft>
                <a:spcPts val="0"/>
              </a:spcAft>
              <a:buClr>
                <a:schemeClr val="lt1"/>
              </a:buClr>
              <a:buSzPts val="1867"/>
              <a:buChar char="–"/>
              <a:defRPr sz="1867">
                <a:solidFill>
                  <a:schemeClr val="lt1"/>
                </a:solidFill>
              </a:defRPr>
            </a:lvl3pPr>
            <a:lvl4pPr marL="1828800" lvl="3" indent="-330200" algn="l">
              <a:spcBef>
                <a:spcPts val="320"/>
              </a:spcBef>
              <a:spcAft>
                <a:spcPts val="0"/>
              </a:spcAft>
              <a:buClr>
                <a:schemeClr val="lt1"/>
              </a:buClr>
              <a:buSzPts val="1600"/>
              <a:buChar char="–"/>
              <a:defRPr sz="1600">
                <a:solidFill>
                  <a:schemeClr val="lt1"/>
                </a:solidFill>
              </a:defRPr>
            </a:lvl4pPr>
            <a:lvl5pPr marL="2286000" lvl="4" indent="-330200" algn="l">
              <a:spcBef>
                <a:spcPts val="320"/>
              </a:spcBef>
              <a:spcAft>
                <a:spcPts val="0"/>
              </a:spcAft>
              <a:buClr>
                <a:schemeClr val="lt1"/>
              </a:buClr>
              <a:buSzPts val="1600"/>
              <a:buChar char="–"/>
              <a:defRPr sz="16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2"/>
          <p:cNvSpPr txBox="1">
            <a:spLocks noGrp="1"/>
          </p:cNvSpPr>
          <p:nvPr>
            <p:ph type="title"/>
          </p:nvPr>
        </p:nvSpPr>
        <p:spPr>
          <a:xfrm>
            <a:off x="607484" y="411797"/>
            <a:ext cx="10972800" cy="540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733"/>
              <a:buFont typeface="Arial"/>
              <a:buNone/>
              <a:defRPr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
          <p:cNvSpPr>
            <a:spLocks noGrp="1"/>
          </p:cNvSpPr>
          <p:nvPr>
            <p:ph type="pic" idx="2"/>
          </p:nvPr>
        </p:nvSpPr>
        <p:spPr>
          <a:xfrm>
            <a:off x="6441021" y="1257907"/>
            <a:ext cx="4241400" cy="2227800"/>
          </a:xfrm>
          <a:prstGeom prst="rect">
            <a:avLst/>
          </a:prstGeom>
          <a:solidFill>
            <a:srgbClr val="CFD5D8"/>
          </a:solidFill>
          <a:ln>
            <a:noFill/>
          </a:ln>
        </p:spPr>
        <p:txBody>
          <a:bodyPr spcFirstLastPara="1" wrap="square" lIns="0" tIns="0" rIns="0" bIns="0" anchor="t" anchorCtr="0">
            <a:noAutofit/>
          </a:bodyPr>
          <a:lstStyle>
            <a:lvl1pPr marR="0" lvl="0" algn="l" rtl="0">
              <a:spcBef>
                <a:spcPts val="1600"/>
              </a:spcBef>
              <a:spcAft>
                <a:spcPts val="0"/>
              </a:spcAft>
              <a:buClr>
                <a:schemeClr val="lt1"/>
              </a:buClr>
              <a:buSzPts val="2400"/>
              <a:buFont typeface="Noto Sans Symbols"/>
              <a:buNone/>
              <a:defRPr sz="2400" b="0" i="0" u="none" strike="noStrike" cap="none">
                <a:solidFill>
                  <a:schemeClr val="lt1"/>
                </a:solidFill>
                <a:latin typeface="Arial"/>
                <a:ea typeface="Arial"/>
                <a:cs typeface="Arial"/>
                <a:sym typeface="Arial"/>
              </a:defRPr>
            </a:lvl1pPr>
            <a:lvl2pPr marR="0" lvl="1" algn="l" rtl="0">
              <a:spcBef>
                <a:spcPts val="1600"/>
              </a:spcBef>
              <a:spcAft>
                <a:spcPts val="0"/>
              </a:spcAft>
              <a:buClr>
                <a:schemeClr val="lt1"/>
              </a:buClr>
              <a:buSzPts val="2133"/>
              <a:buFont typeface="Noto Sans Symbols"/>
              <a:buChar char="▪"/>
              <a:defRPr sz="2133" b="0" i="0" u="none" strike="noStrike" cap="none">
                <a:solidFill>
                  <a:schemeClr val="lt1"/>
                </a:solidFill>
                <a:latin typeface="Arial"/>
                <a:ea typeface="Arial"/>
                <a:cs typeface="Arial"/>
                <a:sym typeface="Arial"/>
              </a:defRPr>
            </a:lvl2pPr>
            <a:lvl3pPr marR="0" lvl="2" algn="l" rtl="0">
              <a:spcBef>
                <a:spcPts val="1067"/>
              </a:spcBef>
              <a:spcAft>
                <a:spcPts val="0"/>
              </a:spcAft>
              <a:buClr>
                <a:schemeClr val="lt1"/>
              </a:buClr>
              <a:buSzPts val="2133"/>
              <a:buFont typeface="Arial"/>
              <a:buChar char="–"/>
              <a:defRPr sz="2133" b="0" i="0" u="none" strike="noStrike" cap="none">
                <a:solidFill>
                  <a:schemeClr val="lt1"/>
                </a:solidFill>
                <a:latin typeface="Arial"/>
                <a:ea typeface="Arial"/>
                <a:cs typeface="Arial"/>
                <a:sym typeface="Arial"/>
              </a:defRPr>
            </a:lvl3pPr>
            <a:lvl4pPr marR="0" lvl="3"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4pPr>
            <a:lvl5pPr marR="0" lvl="4"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0" name="Google Shape;20;p2"/>
          <p:cNvSpPr>
            <a:spLocks noGrp="1"/>
          </p:cNvSpPr>
          <p:nvPr>
            <p:ph type="pic" idx="3"/>
          </p:nvPr>
        </p:nvSpPr>
        <p:spPr>
          <a:xfrm>
            <a:off x="6441021" y="3791863"/>
            <a:ext cx="4241400" cy="2227800"/>
          </a:xfrm>
          <a:prstGeom prst="rect">
            <a:avLst/>
          </a:prstGeom>
          <a:solidFill>
            <a:srgbClr val="CFD5D8"/>
          </a:solidFill>
          <a:ln>
            <a:noFill/>
          </a:ln>
        </p:spPr>
        <p:txBody>
          <a:bodyPr spcFirstLastPara="1" wrap="square" lIns="0" tIns="0" rIns="0" bIns="0" anchor="t" anchorCtr="0">
            <a:noAutofit/>
          </a:bodyPr>
          <a:lstStyle>
            <a:lvl1pPr marR="0" lvl="0" algn="l" rtl="0">
              <a:spcBef>
                <a:spcPts val="1600"/>
              </a:spcBef>
              <a:spcAft>
                <a:spcPts val="0"/>
              </a:spcAft>
              <a:buClr>
                <a:schemeClr val="lt1"/>
              </a:buClr>
              <a:buSzPts val="2400"/>
              <a:buFont typeface="Noto Sans Symbols"/>
              <a:buNone/>
              <a:defRPr sz="2400" b="0" i="0" u="none" strike="noStrike" cap="none">
                <a:solidFill>
                  <a:schemeClr val="lt1"/>
                </a:solidFill>
                <a:latin typeface="Arial"/>
                <a:ea typeface="Arial"/>
                <a:cs typeface="Arial"/>
                <a:sym typeface="Arial"/>
              </a:defRPr>
            </a:lvl1pPr>
            <a:lvl2pPr marR="0" lvl="1" algn="l" rtl="0">
              <a:spcBef>
                <a:spcPts val="1600"/>
              </a:spcBef>
              <a:spcAft>
                <a:spcPts val="0"/>
              </a:spcAft>
              <a:buClr>
                <a:schemeClr val="lt1"/>
              </a:buClr>
              <a:buSzPts val="2133"/>
              <a:buFont typeface="Noto Sans Symbols"/>
              <a:buChar char="▪"/>
              <a:defRPr sz="2133" b="0" i="0" u="none" strike="noStrike" cap="none">
                <a:solidFill>
                  <a:schemeClr val="lt1"/>
                </a:solidFill>
                <a:latin typeface="Arial"/>
                <a:ea typeface="Arial"/>
                <a:cs typeface="Arial"/>
                <a:sym typeface="Arial"/>
              </a:defRPr>
            </a:lvl2pPr>
            <a:lvl3pPr marR="0" lvl="2" algn="l" rtl="0">
              <a:spcBef>
                <a:spcPts val="1067"/>
              </a:spcBef>
              <a:spcAft>
                <a:spcPts val="0"/>
              </a:spcAft>
              <a:buClr>
                <a:schemeClr val="lt1"/>
              </a:buClr>
              <a:buSzPts val="2133"/>
              <a:buFont typeface="Arial"/>
              <a:buChar char="–"/>
              <a:defRPr sz="2133" b="0" i="0" u="none" strike="noStrike" cap="none">
                <a:solidFill>
                  <a:schemeClr val="lt1"/>
                </a:solidFill>
                <a:latin typeface="Arial"/>
                <a:ea typeface="Arial"/>
                <a:cs typeface="Arial"/>
                <a:sym typeface="Arial"/>
              </a:defRPr>
            </a:lvl3pPr>
            <a:lvl4pPr marR="0" lvl="3"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4pPr>
            <a:lvl5pPr marR="0" lvl="4"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ext and Right Image">
  <p:cSld name="Text and Right Image">
    <p:spTree>
      <p:nvGrpSpPr>
        <p:cNvPr id="1" name="Shape 55"/>
        <p:cNvGrpSpPr/>
        <p:nvPr/>
      </p:nvGrpSpPr>
      <p:grpSpPr>
        <a:xfrm>
          <a:off x="0" y="0"/>
          <a:ext cx="0" cy="0"/>
          <a:chOff x="0" y="0"/>
          <a:chExt cx="0" cy="0"/>
        </a:xfrm>
      </p:grpSpPr>
      <p:sp>
        <p:nvSpPr>
          <p:cNvPr id="56" name="Google Shape;56;p11"/>
          <p:cNvSpPr>
            <a:spLocks noGrp="1"/>
          </p:cNvSpPr>
          <p:nvPr>
            <p:ph type="pic" idx="2"/>
          </p:nvPr>
        </p:nvSpPr>
        <p:spPr>
          <a:xfrm>
            <a:off x="6237819" y="8"/>
            <a:ext cx="5954100" cy="6358500"/>
          </a:xfrm>
          <a:prstGeom prst="rect">
            <a:avLst/>
          </a:prstGeom>
          <a:solidFill>
            <a:srgbClr val="CFD5D8"/>
          </a:solidFill>
          <a:ln>
            <a:noFill/>
          </a:ln>
        </p:spPr>
        <p:txBody>
          <a:bodyPr spcFirstLastPara="1" wrap="square" lIns="0" tIns="0" rIns="0" bIns="0" anchor="t" anchorCtr="0">
            <a:noAutofit/>
          </a:bodyPr>
          <a:lstStyle>
            <a:lvl1pPr marR="0" lvl="0" algn="l" rtl="0">
              <a:spcBef>
                <a:spcPts val="1600"/>
              </a:spcBef>
              <a:spcAft>
                <a:spcPts val="0"/>
              </a:spcAft>
              <a:buClr>
                <a:schemeClr val="lt1"/>
              </a:buClr>
              <a:buSzPts val="2400"/>
              <a:buFont typeface="Noto Sans Symbols"/>
              <a:buNone/>
              <a:defRPr sz="2400" b="0" i="0" u="none" strike="noStrike" cap="none">
                <a:solidFill>
                  <a:schemeClr val="lt1"/>
                </a:solidFill>
                <a:latin typeface="Arial"/>
                <a:ea typeface="Arial"/>
                <a:cs typeface="Arial"/>
                <a:sym typeface="Arial"/>
              </a:defRPr>
            </a:lvl1pPr>
            <a:lvl2pPr marR="0" lvl="1" algn="l" rtl="0">
              <a:spcBef>
                <a:spcPts val="1600"/>
              </a:spcBef>
              <a:spcAft>
                <a:spcPts val="0"/>
              </a:spcAft>
              <a:buClr>
                <a:schemeClr val="lt1"/>
              </a:buClr>
              <a:buSzPts val="2133"/>
              <a:buFont typeface="Noto Sans Symbols"/>
              <a:buChar char="▪"/>
              <a:defRPr sz="2133" b="0" i="0" u="none" strike="noStrike" cap="none">
                <a:solidFill>
                  <a:schemeClr val="lt1"/>
                </a:solidFill>
                <a:latin typeface="Arial"/>
                <a:ea typeface="Arial"/>
                <a:cs typeface="Arial"/>
                <a:sym typeface="Arial"/>
              </a:defRPr>
            </a:lvl2pPr>
            <a:lvl3pPr marR="0" lvl="2" algn="l" rtl="0">
              <a:spcBef>
                <a:spcPts val="1067"/>
              </a:spcBef>
              <a:spcAft>
                <a:spcPts val="0"/>
              </a:spcAft>
              <a:buClr>
                <a:schemeClr val="lt1"/>
              </a:buClr>
              <a:buSzPts val="2133"/>
              <a:buFont typeface="Arial"/>
              <a:buChar char="–"/>
              <a:defRPr sz="2133" b="0" i="0" u="none" strike="noStrike" cap="none">
                <a:solidFill>
                  <a:schemeClr val="lt1"/>
                </a:solidFill>
                <a:latin typeface="Arial"/>
                <a:ea typeface="Arial"/>
                <a:cs typeface="Arial"/>
                <a:sym typeface="Arial"/>
              </a:defRPr>
            </a:lvl3pPr>
            <a:lvl4pPr marR="0" lvl="3"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4pPr>
            <a:lvl5pPr marR="0" lvl="4"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57" name="Google Shape;57;p11"/>
          <p:cNvSpPr txBox="1">
            <a:spLocks noGrp="1"/>
          </p:cNvSpPr>
          <p:nvPr>
            <p:ph type="title"/>
          </p:nvPr>
        </p:nvSpPr>
        <p:spPr>
          <a:xfrm>
            <a:off x="607485" y="411797"/>
            <a:ext cx="5342400" cy="1158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733"/>
              <a:buFont typeface="Arial"/>
              <a:buNone/>
              <a:defRPr sz="3733"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1"/>
          <p:cNvSpPr txBox="1">
            <a:spLocks noGrp="1"/>
          </p:cNvSpPr>
          <p:nvPr>
            <p:ph type="sldNum" idx="12"/>
          </p:nvPr>
        </p:nvSpPr>
        <p:spPr>
          <a:xfrm>
            <a:off x="9163136" y="6432516"/>
            <a:ext cx="2844900" cy="365100"/>
          </a:xfrm>
          <a:prstGeom prst="rect">
            <a:avLst/>
          </a:prstGeom>
          <a:noFill/>
          <a:ln>
            <a:noFill/>
          </a:ln>
        </p:spPr>
        <p:txBody>
          <a:bodyPr spcFirstLastPara="1" wrap="square" lIns="0" tIns="0" rIns="0" bIns="0" anchor="ctr" anchorCtr="0">
            <a:noAutofit/>
          </a:bodyPr>
          <a:lstStyle>
            <a:lvl1pPr marL="0" lvl="0" indent="0" algn="r">
              <a:spcBef>
                <a:spcPts val="0"/>
              </a:spcBef>
              <a:buNone/>
              <a:defRPr sz="1067" b="0" i="0" u="none" strike="noStrike" cap="none">
                <a:solidFill>
                  <a:srgbClr val="FFFFFF"/>
                </a:solidFill>
                <a:latin typeface="Arial"/>
                <a:ea typeface="Arial"/>
                <a:cs typeface="Arial"/>
                <a:sym typeface="Arial"/>
              </a:defRPr>
            </a:lvl1pPr>
            <a:lvl2pPr marL="0" lvl="1" indent="0" algn="r">
              <a:spcBef>
                <a:spcPts val="0"/>
              </a:spcBef>
              <a:buNone/>
              <a:defRPr sz="1067" b="0" i="0" u="none" strike="noStrike" cap="none">
                <a:solidFill>
                  <a:srgbClr val="FFFFFF"/>
                </a:solidFill>
                <a:latin typeface="Arial"/>
                <a:ea typeface="Arial"/>
                <a:cs typeface="Arial"/>
                <a:sym typeface="Arial"/>
              </a:defRPr>
            </a:lvl2pPr>
            <a:lvl3pPr marL="0" lvl="2" indent="0" algn="r">
              <a:spcBef>
                <a:spcPts val="0"/>
              </a:spcBef>
              <a:buNone/>
              <a:defRPr sz="1067" b="0" i="0" u="none" strike="noStrike" cap="none">
                <a:solidFill>
                  <a:srgbClr val="FFFFFF"/>
                </a:solidFill>
                <a:latin typeface="Arial"/>
                <a:ea typeface="Arial"/>
                <a:cs typeface="Arial"/>
                <a:sym typeface="Arial"/>
              </a:defRPr>
            </a:lvl3pPr>
            <a:lvl4pPr marL="0" lvl="3" indent="0" algn="r">
              <a:spcBef>
                <a:spcPts val="0"/>
              </a:spcBef>
              <a:buNone/>
              <a:defRPr sz="1067" b="0" i="0" u="none" strike="noStrike" cap="none">
                <a:solidFill>
                  <a:srgbClr val="FFFFFF"/>
                </a:solidFill>
                <a:latin typeface="Arial"/>
                <a:ea typeface="Arial"/>
                <a:cs typeface="Arial"/>
                <a:sym typeface="Arial"/>
              </a:defRPr>
            </a:lvl4pPr>
            <a:lvl5pPr marL="0" lvl="4" indent="0" algn="r">
              <a:spcBef>
                <a:spcPts val="0"/>
              </a:spcBef>
              <a:buNone/>
              <a:defRPr sz="1067" b="0" i="0" u="none" strike="noStrike" cap="none">
                <a:solidFill>
                  <a:srgbClr val="FFFFFF"/>
                </a:solidFill>
                <a:latin typeface="Arial"/>
                <a:ea typeface="Arial"/>
                <a:cs typeface="Arial"/>
                <a:sym typeface="Arial"/>
              </a:defRPr>
            </a:lvl5pPr>
            <a:lvl6pPr marL="0" lvl="5" indent="0" algn="r">
              <a:spcBef>
                <a:spcPts val="0"/>
              </a:spcBef>
              <a:buNone/>
              <a:defRPr sz="1067" b="0" i="0" u="none" strike="noStrike" cap="none">
                <a:solidFill>
                  <a:srgbClr val="FFFFFF"/>
                </a:solidFill>
                <a:latin typeface="Arial"/>
                <a:ea typeface="Arial"/>
                <a:cs typeface="Arial"/>
                <a:sym typeface="Arial"/>
              </a:defRPr>
            </a:lvl6pPr>
            <a:lvl7pPr marL="0" lvl="6" indent="0" algn="r">
              <a:spcBef>
                <a:spcPts val="0"/>
              </a:spcBef>
              <a:buNone/>
              <a:defRPr sz="1067" b="0" i="0" u="none" strike="noStrike" cap="none">
                <a:solidFill>
                  <a:srgbClr val="FFFFFF"/>
                </a:solidFill>
                <a:latin typeface="Arial"/>
                <a:ea typeface="Arial"/>
                <a:cs typeface="Arial"/>
                <a:sym typeface="Arial"/>
              </a:defRPr>
            </a:lvl7pPr>
            <a:lvl8pPr marL="0" lvl="7" indent="0" algn="r">
              <a:spcBef>
                <a:spcPts val="0"/>
              </a:spcBef>
              <a:buNone/>
              <a:defRPr sz="1067" b="0" i="0" u="none" strike="noStrike" cap="none">
                <a:solidFill>
                  <a:srgbClr val="FFFFFF"/>
                </a:solidFill>
                <a:latin typeface="Arial"/>
                <a:ea typeface="Arial"/>
                <a:cs typeface="Arial"/>
                <a:sym typeface="Arial"/>
              </a:defRPr>
            </a:lvl8pPr>
            <a:lvl9pPr marL="0" lvl="8" indent="0" algn="r">
              <a:spcBef>
                <a:spcPts val="0"/>
              </a:spcBef>
              <a:buNone/>
              <a:defRPr sz="1067"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9" name="Google Shape;59;p11"/>
          <p:cNvSpPr txBox="1">
            <a:spLocks noGrp="1"/>
          </p:cNvSpPr>
          <p:nvPr>
            <p:ph type="body" idx="1"/>
          </p:nvPr>
        </p:nvSpPr>
        <p:spPr>
          <a:xfrm>
            <a:off x="607485" y="1766992"/>
            <a:ext cx="5342400" cy="4567800"/>
          </a:xfrm>
          <a:prstGeom prst="rect">
            <a:avLst/>
          </a:prstGeom>
          <a:noFill/>
          <a:ln>
            <a:noFill/>
          </a:ln>
        </p:spPr>
        <p:txBody>
          <a:bodyPr spcFirstLastPara="1" wrap="square" lIns="0" tIns="0" rIns="0" bIns="0" anchor="t" anchorCtr="0">
            <a:noAutofit/>
          </a:bodyPr>
          <a:lstStyle>
            <a:lvl1pPr marL="457200" lvl="0" indent="-228600" algn="l">
              <a:spcBef>
                <a:spcPts val="1600"/>
              </a:spcBef>
              <a:spcAft>
                <a:spcPts val="0"/>
              </a:spcAft>
              <a:buClr>
                <a:schemeClr val="lt1"/>
              </a:buClr>
              <a:buSzPts val="2400"/>
              <a:buNone/>
              <a:defRPr>
                <a:solidFill>
                  <a:schemeClr val="lt1"/>
                </a:solidFill>
              </a:defRPr>
            </a:lvl1pPr>
            <a:lvl2pPr marL="914400" lvl="1" indent="-364045" algn="l">
              <a:spcBef>
                <a:spcPts val="1600"/>
              </a:spcBef>
              <a:spcAft>
                <a:spcPts val="0"/>
              </a:spcAft>
              <a:buClr>
                <a:schemeClr val="lt1"/>
              </a:buClr>
              <a:buSzPts val="2133"/>
              <a:buChar char="▪"/>
              <a:defRPr>
                <a:solidFill>
                  <a:schemeClr val="lt1"/>
                </a:solidFill>
              </a:defRPr>
            </a:lvl2pPr>
            <a:lvl3pPr marL="1371600" lvl="2" indent="-347154" algn="l">
              <a:spcBef>
                <a:spcPts val="1067"/>
              </a:spcBef>
              <a:spcAft>
                <a:spcPts val="0"/>
              </a:spcAft>
              <a:buClr>
                <a:schemeClr val="lt1"/>
              </a:buClr>
              <a:buSzPts val="1867"/>
              <a:buChar char="–"/>
              <a:defRPr sz="1867">
                <a:solidFill>
                  <a:schemeClr val="lt1"/>
                </a:solidFill>
              </a:defRPr>
            </a:lvl3pPr>
            <a:lvl4pPr marL="1828800" lvl="3" indent="-330200" algn="l">
              <a:spcBef>
                <a:spcPts val="320"/>
              </a:spcBef>
              <a:spcAft>
                <a:spcPts val="0"/>
              </a:spcAft>
              <a:buClr>
                <a:schemeClr val="lt1"/>
              </a:buClr>
              <a:buSzPts val="1600"/>
              <a:buChar char="–"/>
              <a:defRPr sz="1600">
                <a:solidFill>
                  <a:schemeClr val="lt1"/>
                </a:solidFill>
              </a:defRPr>
            </a:lvl4pPr>
            <a:lvl5pPr marL="2286000" lvl="4" indent="-330200" algn="l">
              <a:spcBef>
                <a:spcPts val="320"/>
              </a:spcBef>
              <a:spcAft>
                <a:spcPts val="0"/>
              </a:spcAft>
              <a:buClr>
                <a:schemeClr val="lt1"/>
              </a:buClr>
              <a:buSzPts val="1600"/>
              <a:buChar char="–"/>
              <a:defRPr sz="16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8"/>
        <p:cNvGrpSpPr/>
        <p:nvPr/>
      </p:nvGrpSpPr>
      <p:grpSpPr>
        <a:xfrm>
          <a:off x="0" y="0"/>
          <a:ext cx="0" cy="0"/>
          <a:chOff x="0" y="0"/>
          <a:chExt cx="0" cy="0"/>
        </a:xfrm>
      </p:grpSpPr>
      <p:sp>
        <p:nvSpPr>
          <p:cNvPr id="469" name="Google Shape;469;p104"/>
          <p:cNvSpPr txBox="1">
            <a:spLocks noGrp="1"/>
          </p:cNvSpPr>
          <p:nvPr>
            <p:ph type="title"/>
          </p:nvPr>
        </p:nvSpPr>
        <p:spPr>
          <a:xfrm>
            <a:off x="354800" y="48633"/>
            <a:ext cx="11482500" cy="763500"/>
          </a:xfrm>
          <a:prstGeom prst="rect">
            <a:avLst/>
          </a:prstGeom>
        </p:spPr>
        <p:txBody>
          <a:bodyPr spcFirstLastPara="1" wrap="square" lIns="0" tIns="0" rIns="0" bIns="0" anchor="t" anchorCtr="0">
            <a:noAutofit/>
          </a:bodyPr>
          <a:lstStyle>
            <a:lvl1pPr lvl="0" rtl="0">
              <a:spcBef>
                <a:spcPts val="0"/>
              </a:spcBef>
              <a:spcAft>
                <a:spcPts val="0"/>
              </a:spcAft>
              <a:buSzPts val="3733"/>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0" name="Google Shape;470;p104"/>
          <p:cNvSpPr txBox="1">
            <a:spLocks noGrp="1"/>
          </p:cNvSpPr>
          <p:nvPr>
            <p:ph type="sldNum" idx="12"/>
          </p:nvPr>
        </p:nvSpPr>
        <p:spPr>
          <a:xfrm>
            <a:off x="11296610" y="6406622"/>
            <a:ext cx="731700" cy="524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White Section Break">
  <p:cSld name="White Section Break">
    <p:spTree>
      <p:nvGrpSpPr>
        <p:cNvPr id="1" name="Shape 60"/>
        <p:cNvGrpSpPr/>
        <p:nvPr/>
      </p:nvGrpSpPr>
      <p:grpSpPr>
        <a:xfrm>
          <a:off x="0" y="0"/>
          <a:ext cx="0" cy="0"/>
          <a:chOff x="0" y="0"/>
          <a:chExt cx="0" cy="0"/>
        </a:xfrm>
      </p:grpSpPr>
      <p:sp>
        <p:nvSpPr>
          <p:cNvPr id="61" name="Google Shape;61;p12"/>
          <p:cNvSpPr txBox="1">
            <a:spLocks noGrp="1"/>
          </p:cNvSpPr>
          <p:nvPr>
            <p:ph type="title"/>
          </p:nvPr>
        </p:nvSpPr>
        <p:spPr>
          <a:xfrm>
            <a:off x="607484" y="2810749"/>
            <a:ext cx="10363200" cy="136200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chemeClr val="lt1"/>
              </a:buClr>
              <a:buSzPts val="7200"/>
              <a:buFont typeface="Arial"/>
              <a:buNone/>
              <a:defRPr sz="7200" b="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12"/>
          <p:cNvSpPr txBox="1">
            <a:spLocks noGrp="1"/>
          </p:cNvSpPr>
          <p:nvPr>
            <p:ph type="body" idx="1"/>
          </p:nvPr>
        </p:nvSpPr>
        <p:spPr>
          <a:xfrm>
            <a:off x="607484" y="4321533"/>
            <a:ext cx="10363200" cy="1500300"/>
          </a:xfrm>
          <a:prstGeom prst="rect">
            <a:avLst/>
          </a:prstGeom>
          <a:noFill/>
          <a:ln>
            <a:noFill/>
          </a:ln>
        </p:spPr>
        <p:txBody>
          <a:bodyPr spcFirstLastPara="1" wrap="square" lIns="0" tIns="0" rIns="0" bIns="0" anchor="t" anchorCtr="0">
            <a:noAutofit/>
          </a:bodyPr>
          <a:lstStyle>
            <a:lvl1pPr marL="457200" lvl="0" indent="-228600" algn="l">
              <a:spcBef>
                <a:spcPts val="1600"/>
              </a:spcBef>
              <a:spcAft>
                <a:spcPts val="0"/>
              </a:spcAft>
              <a:buClr>
                <a:schemeClr val="lt1"/>
              </a:buClr>
              <a:buSzPts val="2133"/>
              <a:buNone/>
              <a:defRPr sz="2133" b="0">
                <a:solidFill>
                  <a:schemeClr val="lt1"/>
                </a:solidFill>
                <a:latin typeface="Arial"/>
                <a:ea typeface="Arial"/>
                <a:cs typeface="Arial"/>
                <a:sym typeface="Arial"/>
              </a:defRPr>
            </a:lvl1pPr>
            <a:lvl2pPr marL="914400" lvl="1" indent="-228600" algn="l">
              <a:spcBef>
                <a:spcPts val="1600"/>
              </a:spcBef>
              <a:spcAft>
                <a:spcPts val="0"/>
              </a:spcAft>
              <a:buClr>
                <a:srgbClr val="888888"/>
              </a:buClr>
              <a:buSzPts val="2400"/>
              <a:buNone/>
              <a:defRPr sz="2400">
                <a:solidFill>
                  <a:srgbClr val="888888"/>
                </a:solidFill>
              </a:defRPr>
            </a:lvl2pPr>
            <a:lvl3pPr marL="1371600" lvl="2" indent="-228600" algn="l">
              <a:spcBef>
                <a:spcPts val="1067"/>
              </a:spcBef>
              <a:spcAft>
                <a:spcPts val="0"/>
              </a:spcAft>
              <a:buClr>
                <a:srgbClr val="888888"/>
              </a:buClr>
              <a:buSzPts val="2133"/>
              <a:buNone/>
              <a:defRPr sz="2133">
                <a:solidFill>
                  <a:srgbClr val="888888"/>
                </a:solidFill>
              </a:defRPr>
            </a:lvl3pPr>
            <a:lvl4pPr marL="1828800" lvl="3" indent="-228600" algn="l">
              <a:spcBef>
                <a:spcPts val="373"/>
              </a:spcBef>
              <a:spcAft>
                <a:spcPts val="0"/>
              </a:spcAft>
              <a:buClr>
                <a:srgbClr val="888888"/>
              </a:buClr>
              <a:buSzPts val="1867"/>
              <a:buNone/>
              <a:defRPr sz="1867">
                <a:solidFill>
                  <a:srgbClr val="888888"/>
                </a:solidFill>
              </a:defRPr>
            </a:lvl4pPr>
            <a:lvl5pPr marL="2286000" lvl="4" indent="-228600" algn="l">
              <a:spcBef>
                <a:spcPts val="373"/>
              </a:spcBef>
              <a:spcAft>
                <a:spcPts val="0"/>
              </a:spcAft>
              <a:buClr>
                <a:srgbClr val="888888"/>
              </a:buClr>
              <a:buSzPts val="1867"/>
              <a:buNone/>
              <a:defRPr sz="1867">
                <a:solidFill>
                  <a:srgbClr val="888888"/>
                </a:solidFill>
              </a:defRPr>
            </a:lvl5pPr>
            <a:lvl6pPr marL="2743200" lvl="5" indent="-228600" algn="l">
              <a:spcBef>
                <a:spcPts val="373"/>
              </a:spcBef>
              <a:spcAft>
                <a:spcPts val="0"/>
              </a:spcAft>
              <a:buClr>
                <a:srgbClr val="888888"/>
              </a:buClr>
              <a:buSzPts val="1867"/>
              <a:buNone/>
              <a:defRPr sz="1867">
                <a:solidFill>
                  <a:srgbClr val="888888"/>
                </a:solidFill>
              </a:defRPr>
            </a:lvl6pPr>
            <a:lvl7pPr marL="3200400" lvl="6" indent="-228600" algn="l">
              <a:spcBef>
                <a:spcPts val="373"/>
              </a:spcBef>
              <a:spcAft>
                <a:spcPts val="0"/>
              </a:spcAft>
              <a:buClr>
                <a:srgbClr val="888888"/>
              </a:buClr>
              <a:buSzPts val="1867"/>
              <a:buNone/>
              <a:defRPr sz="1867">
                <a:solidFill>
                  <a:srgbClr val="888888"/>
                </a:solidFill>
              </a:defRPr>
            </a:lvl7pPr>
            <a:lvl8pPr marL="3657600" lvl="7" indent="-228600" algn="l">
              <a:spcBef>
                <a:spcPts val="373"/>
              </a:spcBef>
              <a:spcAft>
                <a:spcPts val="0"/>
              </a:spcAft>
              <a:buClr>
                <a:srgbClr val="888888"/>
              </a:buClr>
              <a:buSzPts val="1867"/>
              <a:buNone/>
              <a:defRPr sz="1867">
                <a:solidFill>
                  <a:srgbClr val="888888"/>
                </a:solidFill>
              </a:defRPr>
            </a:lvl8pPr>
            <a:lvl9pPr marL="4114800" lvl="8" indent="-228600" algn="l">
              <a:spcBef>
                <a:spcPts val="373"/>
              </a:spcBef>
              <a:spcAft>
                <a:spcPts val="0"/>
              </a:spcAft>
              <a:buClr>
                <a:srgbClr val="888888"/>
              </a:buClr>
              <a:buSzPts val="1867"/>
              <a:buNone/>
              <a:defRPr sz="1867">
                <a:solidFill>
                  <a:srgbClr val="888888"/>
                </a:solidFill>
              </a:defRPr>
            </a:lvl9pPr>
          </a:lstStyle>
          <a:p>
            <a:endParaRPr/>
          </a:p>
        </p:txBody>
      </p:sp>
      <p:sp>
        <p:nvSpPr>
          <p:cNvPr id="63" name="Google Shape;63;p12"/>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a:spcBef>
                <a:spcPts val="0"/>
              </a:spcBef>
              <a:buNone/>
              <a:defRPr sz="1067" b="0" i="0" u="none" strike="noStrike" cap="none">
                <a:solidFill>
                  <a:srgbClr val="FFFFFF"/>
                </a:solidFill>
                <a:latin typeface="Arial"/>
                <a:ea typeface="Arial"/>
                <a:cs typeface="Arial"/>
                <a:sym typeface="Arial"/>
              </a:defRPr>
            </a:lvl1pPr>
            <a:lvl2pPr marL="0" lvl="1" indent="0" algn="r">
              <a:spcBef>
                <a:spcPts val="0"/>
              </a:spcBef>
              <a:buNone/>
              <a:defRPr sz="1067" b="0" i="0" u="none" strike="noStrike" cap="none">
                <a:solidFill>
                  <a:srgbClr val="FFFFFF"/>
                </a:solidFill>
                <a:latin typeface="Arial"/>
                <a:ea typeface="Arial"/>
                <a:cs typeface="Arial"/>
                <a:sym typeface="Arial"/>
              </a:defRPr>
            </a:lvl2pPr>
            <a:lvl3pPr marL="0" lvl="2" indent="0" algn="r">
              <a:spcBef>
                <a:spcPts val="0"/>
              </a:spcBef>
              <a:buNone/>
              <a:defRPr sz="1067" b="0" i="0" u="none" strike="noStrike" cap="none">
                <a:solidFill>
                  <a:srgbClr val="FFFFFF"/>
                </a:solidFill>
                <a:latin typeface="Arial"/>
                <a:ea typeface="Arial"/>
                <a:cs typeface="Arial"/>
                <a:sym typeface="Arial"/>
              </a:defRPr>
            </a:lvl3pPr>
            <a:lvl4pPr marL="0" lvl="3" indent="0" algn="r">
              <a:spcBef>
                <a:spcPts val="0"/>
              </a:spcBef>
              <a:buNone/>
              <a:defRPr sz="1067" b="0" i="0" u="none" strike="noStrike" cap="none">
                <a:solidFill>
                  <a:srgbClr val="FFFFFF"/>
                </a:solidFill>
                <a:latin typeface="Arial"/>
                <a:ea typeface="Arial"/>
                <a:cs typeface="Arial"/>
                <a:sym typeface="Arial"/>
              </a:defRPr>
            </a:lvl4pPr>
            <a:lvl5pPr marL="0" lvl="4" indent="0" algn="r">
              <a:spcBef>
                <a:spcPts val="0"/>
              </a:spcBef>
              <a:buNone/>
              <a:defRPr sz="1067" b="0" i="0" u="none" strike="noStrike" cap="none">
                <a:solidFill>
                  <a:srgbClr val="FFFFFF"/>
                </a:solidFill>
                <a:latin typeface="Arial"/>
                <a:ea typeface="Arial"/>
                <a:cs typeface="Arial"/>
                <a:sym typeface="Arial"/>
              </a:defRPr>
            </a:lvl5pPr>
            <a:lvl6pPr marL="0" lvl="5" indent="0" algn="r">
              <a:spcBef>
                <a:spcPts val="0"/>
              </a:spcBef>
              <a:buNone/>
              <a:defRPr sz="1067" b="0" i="0" u="none" strike="noStrike" cap="none">
                <a:solidFill>
                  <a:srgbClr val="FFFFFF"/>
                </a:solidFill>
                <a:latin typeface="Arial"/>
                <a:ea typeface="Arial"/>
                <a:cs typeface="Arial"/>
                <a:sym typeface="Arial"/>
              </a:defRPr>
            </a:lvl6pPr>
            <a:lvl7pPr marL="0" lvl="6" indent="0" algn="r">
              <a:spcBef>
                <a:spcPts val="0"/>
              </a:spcBef>
              <a:buNone/>
              <a:defRPr sz="1067" b="0" i="0" u="none" strike="noStrike" cap="none">
                <a:solidFill>
                  <a:srgbClr val="FFFFFF"/>
                </a:solidFill>
                <a:latin typeface="Arial"/>
                <a:ea typeface="Arial"/>
                <a:cs typeface="Arial"/>
                <a:sym typeface="Arial"/>
              </a:defRPr>
            </a:lvl7pPr>
            <a:lvl8pPr marL="0" lvl="7" indent="0" algn="r">
              <a:spcBef>
                <a:spcPts val="0"/>
              </a:spcBef>
              <a:buNone/>
              <a:defRPr sz="1067" b="0" i="0" u="none" strike="noStrike" cap="none">
                <a:solidFill>
                  <a:srgbClr val="FFFFFF"/>
                </a:solidFill>
                <a:latin typeface="Arial"/>
                <a:ea typeface="Arial"/>
                <a:cs typeface="Arial"/>
                <a:sym typeface="Arial"/>
              </a:defRPr>
            </a:lvl8pPr>
            <a:lvl9pPr marL="0" lvl="8" indent="0" algn="r">
              <a:spcBef>
                <a:spcPts val="0"/>
              </a:spcBef>
              <a:buNone/>
              <a:defRPr sz="1067"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lue Section Break" type="secHead">
  <p:cSld name="SECTION_HEADER">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3"/>
          <p:cNvSpPr txBox="1">
            <a:spLocks noGrp="1"/>
          </p:cNvSpPr>
          <p:nvPr>
            <p:ph type="title"/>
          </p:nvPr>
        </p:nvSpPr>
        <p:spPr>
          <a:xfrm>
            <a:off x="607484" y="2810749"/>
            <a:ext cx="10363200" cy="136200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chemeClr val="lt1"/>
              </a:buClr>
              <a:buSzPts val="7200"/>
              <a:buFont typeface="Arial"/>
              <a:buNone/>
              <a:defRPr sz="7200" b="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13"/>
          <p:cNvSpPr txBox="1">
            <a:spLocks noGrp="1"/>
          </p:cNvSpPr>
          <p:nvPr>
            <p:ph type="body" idx="1"/>
          </p:nvPr>
        </p:nvSpPr>
        <p:spPr>
          <a:xfrm>
            <a:off x="607484" y="4321533"/>
            <a:ext cx="10363200" cy="1500300"/>
          </a:xfrm>
          <a:prstGeom prst="rect">
            <a:avLst/>
          </a:prstGeom>
          <a:noFill/>
          <a:ln>
            <a:noFill/>
          </a:ln>
        </p:spPr>
        <p:txBody>
          <a:bodyPr spcFirstLastPara="1" wrap="square" lIns="0" tIns="0" rIns="0" bIns="0" anchor="t" anchorCtr="0">
            <a:noAutofit/>
          </a:bodyPr>
          <a:lstStyle>
            <a:lvl1pPr marL="457200" lvl="0" indent="-228600" algn="l">
              <a:spcBef>
                <a:spcPts val="1600"/>
              </a:spcBef>
              <a:spcAft>
                <a:spcPts val="0"/>
              </a:spcAft>
              <a:buClr>
                <a:srgbClr val="F3D54E"/>
              </a:buClr>
              <a:buSzPts val="2133"/>
              <a:buNone/>
              <a:defRPr sz="2133" b="0" i="0">
                <a:solidFill>
                  <a:srgbClr val="F3D54E"/>
                </a:solidFill>
                <a:latin typeface="Arial"/>
                <a:ea typeface="Arial"/>
                <a:cs typeface="Arial"/>
                <a:sym typeface="Arial"/>
              </a:defRPr>
            </a:lvl1pPr>
            <a:lvl2pPr marL="914400" lvl="1" indent="-228600" algn="l">
              <a:spcBef>
                <a:spcPts val="1600"/>
              </a:spcBef>
              <a:spcAft>
                <a:spcPts val="0"/>
              </a:spcAft>
              <a:buClr>
                <a:srgbClr val="888888"/>
              </a:buClr>
              <a:buSzPts val="2400"/>
              <a:buNone/>
              <a:defRPr sz="2400">
                <a:solidFill>
                  <a:srgbClr val="888888"/>
                </a:solidFill>
              </a:defRPr>
            </a:lvl2pPr>
            <a:lvl3pPr marL="1371600" lvl="2" indent="-228600" algn="l">
              <a:spcBef>
                <a:spcPts val="1067"/>
              </a:spcBef>
              <a:spcAft>
                <a:spcPts val="0"/>
              </a:spcAft>
              <a:buClr>
                <a:srgbClr val="888888"/>
              </a:buClr>
              <a:buSzPts val="2133"/>
              <a:buNone/>
              <a:defRPr sz="2133">
                <a:solidFill>
                  <a:srgbClr val="888888"/>
                </a:solidFill>
              </a:defRPr>
            </a:lvl3pPr>
            <a:lvl4pPr marL="1828800" lvl="3" indent="-228600" algn="l">
              <a:spcBef>
                <a:spcPts val="373"/>
              </a:spcBef>
              <a:spcAft>
                <a:spcPts val="0"/>
              </a:spcAft>
              <a:buClr>
                <a:srgbClr val="888888"/>
              </a:buClr>
              <a:buSzPts val="1867"/>
              <a:buNone/>
              <a:defRPr sz="1867">
                <a:solidFill>
                  <a:srgbClr val="888888"/>
                </a:solidFill>
              </a:defRPr>
            </a:lvl4pPr>
            <a:lvl5pPr marL="2286000" lvl="4" indent="-228600" algn="l">
              <a:spcBef>
                <a:spcPts val="373"/>
              </a:spcBef>
              <a:spcAft>
                <a:spcPts val="0"/>
              </a:spcAft>
              <a:buClr>
                <a:srgbClr val="888888"/>
              </a:buClr>
              <a:buSzPts val="1867"/>
              <a:buNone/>
              <a:defRPr sz="1867">
                <a:solidFill>
                  <a:srgbClr val="888888"/>
                </a:solidFill>
              </a:defRPr>
            </a:lvl5pPr>
            <a:lvl6pPr marL="2743200" lvl="5" indent="-228600" algn="l">
              <a:spcBef>
                <a:spcPts val="373"/>
              </a:spcBef>
              <a:spcAft>
                <a:spcPts val="0"/>
              </a:spcAft>
              <a:buClr>
                <a:srgbClr val="888888"/>
              </a:buClr>
              <a:buSzPts val="1867"/>
              <a:buNone/>
              <a:defRPr sz="1867">
                <a:solidFill>
                  <a:srgbClr val="888888"/>
                </a:solidFill>
              </a:defRPr>
            </a:lvl6pPr>
            <a:lvl7pPr marL="3200400" lvl="6" indent="-228600" algn="l">
              <a:spcBef>
                <a:spcPts val="373"/>
              </a:spcBef>
              <a:spcAft>
                <a:spcPts val="0"/>
              </a:spcAft>
              <a:buClr>
                <a:srgbClr val="888888"/>
              </a:buClr>
              <a:buSzPts val="1867"/>
              <a:buNone/>
              <a:defRPr sz="1867">
                <a:solidFill>
                  <a:srgbClr val="888888"/>
                </a:solidFill>
              </a:defRPr>
            </a:lvl7pPr>
            <a:lvl8pPr marL="3657600" lvl="7" indent="-228600" algn="l">
              <a:spcBef>
                <a:spcPts val="373"/>
              </a:spcBef>
              <a:spcAft>
                <a:spcPts val="0"/>
              </a:spcAft>
              <a:buClr>
                <a:srgbClr val="888888"/>
              </a:buClr>
              <a:buSzPts val="1867"/>
              <a:buNone/>
              <a:defRPr sz="1867">
                <a:solidFill>
                  <a:srgbClr val="888888"/>
                </a:solidFill>
              </a:defRPr>
            </a:lvl8pPr>
            <a:lvl9pPr marL="4114800" lvl="8" indent="-228600" algn="l">
              <a:spcBef>
                <a:spcPts val="373"/>
              </a:spcBef>
              <a:spcAft>
                <a:spcPts val="0"/>
              </a:spcAft>
              <a:buClr>
                <a:srgbClr val="888888"/>
              </a:buClr>
              <a:buSzPts val="1867"/>
              <a:buNone/>
              <a:defRPr sz="1867">
                <a:solidFill>
                  <a:srgbClr val="888888"/>
                </a:solidFill>
              </a:defRPr>
            </a:lvl9pPr>
          </a:lstStyle>
          <a:p>
            <a:endParaRPr/>
          </a:p>
        </p:txBody>
      </p:sp>
      <p:sp>
        <p:nvSpPr>
          <p:cNvPr id="67" name="Google Shape;67;p13"/>
          <p:cNvSpPr/>
          <p:nvPr/>
        </p:nvSpPr>
        <p:spPr>
          <a:xfrm>
            <a:off x="605370" y="6554398"/>
            <a:ext cx="1707300" cy="1230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800" b="0" i="0" u="none" strike="noStrike" cap="none">
                <a:solidFill>
                  <a:srgbClr val="FFFFFF"/>
                </a:solidFill>
                <a:latin typeface="Arial"/>
                <a:ea typeface="Arial"/>
                <a:cs typeface="Arial"/>
                <a:sym typeface="Arial"/>
              </a:rPr>
              <a:t>Intel Confidential – Internal Use Only</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Hero Text">
  <p:cSld name="Hero Text">
    <p:spTree>
      <p:nvGrpSpPr>
        <p:cNvPr id="1" name="Shape 68"/>
        <p:cNvGrpSpPr/>
        <p:nvPr/>
      </p:nvGrpSpPr>
      <p:grpSpPr>
        <a:xfrm>
          <a:off x="0" y="0"/>
          <a:ext cx="0" cy="0"/>
          <a:chOff x="0" y="0"/>
          <a:chExt cx="0" cy="0"/>
        </a:xfrm>
      </p:grpSpPr>
      <p:sp>
        <p:nvSpPr>
          <p:cNvPr id="69" name="Google Shape;69;p14"/>
          <p:cNvSpPr txBox="1">
            <a:spLocks noGrp="1"/>
          </p:cNvSpPr>
          <p:nvPr>
            <p:ph type="body" idx="1"/>
          </p:nvPr>
        </p:nvSpPr>
        <p:spPr>
          <a:xfrm>
            <a:off x="607484" y="2979843"/>
            <a:ext cx="10363200" cy="1500300"/>
          </a:xfrm>
          <a:prstGeom prst="rect">
            <a:avLst/>
          </a:prstGeom>
          <a:noFill/>
          <a:ln>
            <a:noFill/>
          </a:ln>
        </p:spPr>
        <p:txBody>
          <a:bodyPr spcFirstLastPara="1" wrap="square" lIns="0" tIns="0" rIns="0" bIns="0" anchor="t" anchorCtr="0">
            <a:noAutofit/>
          </a:bodyPr>
          <a:lstStyle>
            <a:lvl1pPr marL="457200" lvl="0" indent="-228600" algn="l">
              <a:spcBef>
                <a:spcPts val="1600"/>
              </a:spcBef>
              <a:spcAft>
                <a:spcPts val="0"/>
              </a:spcAft>
              <a:buClr>
                <a:schemeClr val="lt1"/>
              </a:buClr>
              <a:buSzPts val="5333"/>
              <a:buNone/>
              <a:defRPr sz="5333" b="0">
                <a:solidFill>
                  <a:schemeClr val="lt1"/>
                </a:solidFill>
                <a:latin typeface="Arial"/>
                <a:ea typeface="Arial"/>
                <a:cs typeface="Arial"/>
                <a:sym typeface="Arial"/>
              </a:defRPr>
            </a:lvl1pPr>
            <a:lvl2pPr marL="914400" lvl="1" indent="-228600" algn="l">
              <a:spcBef>
                <a:spcPts val="1600"/>
              </a:spcBef>
              <a:spcAft>
                <a:spcPts val="0"/>
              </a:spcAft>
              <a:buClr>
                <a:srgbClr val="888888"/>
              </a:buClr>
              <a:buSzPts val="2400"/>
              <a:buNone/>
              <a:defRPr sz="2400">
                <a:solidFill>
                  <a:srgbClr val="888888"/>
                </a:solidFill>
              </a:defRPr>
            </a:lvl2pPr>
            <a:lvl3pPr marL="1371600" lvl="2" indent="-228600" algn="l">
              <a:spcBef>
                <a:spcPts val="1067"/>
              </a:spcBef>
              <a:spcAft>
                <a:spcPts val="0"/>
              </a:spcAft>
              <a:buClr>
                <a:srgbClr val="888888"/>
              </a:buClr>
              <a:buSzPts val="2133"/>
              <a:buNone/>
              <a:defRPr sz="2133">
                <a:solidFill>
                  <a:srgbClr val="888888"/>
                </a:solidFill>
              </a:defRPr>
            </a:lvl3pPr>
            <a:lvl4pPr marL="1828800" lvl="3" indent="-228600" algn="l">
              <a:spcBef>
                <a:spcPts val="373"/>
              </a:spcBef>
              <a:spcAft>
                <a:spcPts val="0"/>
              </a:spcAft>
              <a:buClr>
                <a:srgbClr val="888888"/>
              </a:buClr>
              <a:buSzPts val="1867"/>
              <a:buNone/>
              <a:defRPr sz="1867">
                <a:solidFill>
                  <a:srgbClr val="888888"/>
                </a:solidFill>
              </a:defRPr>
            </a:lvl4pPr>
            <a:lvl5pPr marL="2286000" lvl="4" indent="-228600" algn="l">
              <a:spcBef>
                <a:spcPts val="373"/>
              </a:spcBef>
              <a:spcAft>
                <a:spcPts val="0"/>
              </a:spcAft>
              <a:buClr>
                <a:srgbClr val="888888"/>
              </a:buClr>
              <a:buSzPts val="1867"/>
              <a:buNone/>
              <a:defRPr sz="1867">
                <a:solidFill>
                  <a:srgbClr val="888888"/>
                </a:solidFill>
              </a:defRPr>
            </a:lvl5pPr>
            <a:lvl6pPr marL="2743200" lvl="5" indent="-228600" algn="l">
              <a:spcBef>
                <a:spcPts val="373"/>
              </a:spcBef>
              <a:spcAft>
                <a:spcPts val="0"/>
              </a:spcAft>
              <a:buClr>
                <a:srgbClr val="888888"/>
              </a:buClr>
              <a:buSzPts val="1867"/>
              <a:buNone/>
              <a:defRPr sz="1867">
                <a:solidFill>
                  <a:srgbClr val="888888"/>
                </a:solidFill>
              </a:defRPr>
            </a:lvl6pPr>
            <a:lvl7pPr marL="3200400" lvl="6" indent="-228600" algn="l">
              <a:spcBef>
                <a:spcPts val="373"/>
              </a:spcBef>
              <a:spcAft>
                <a:spcPts val="0"/>
              </a:spcAft>
              <a:buClr>
                <a:srgbClr val="888888"/>
              </a:buClr>
              <a:buSzPts val="1867"/>
              <a:buNone/>
              <a:defRPr sz="1867">
                <a:solidFill>
                  <a:srgbClr val="888888"/>
                </a:solidFill>
              </a:defRPr>
            </a:lvl7pPr>
            <a:lvl8pPr marL="3657600" lvl="7" indent="-228600" algn="l">
              <a:spcBef>
                <a:spcPts val="373"/>
              </a:spcBef>
              <a:spcAft>
                <a:spcPts val="0"/>
              </a:spcAft>
              <a:buClr>
                <a:srgbClr val="888888"/>
              </a:buClr>
              <a:buSzPts val="1867"/>
              <a:buNone/>
              <a:defRPr sz="1867">
                <a:solidFill>
                  <a:srgbClr val="888888"/>
                </a:solidFill>
              </a:defRPr>
            </a:lvl8pPr>
            <a:lvl9pPr marL="4114800" lvl="8" indent="-228600" algn="l">
              <a:spcBef>
                <a:spcPts val="373"/>
              </a:spcBef>
              <a:spcAft>
                <a:spcPts val="0"/>
              </a:spcAft>
              <a:buClr>
                <a:srgbClr val="888888"/>
              </a:buClr>
              <a:buSzPts val="1867"/>
              <a:buNone/>
              <a:defRPr sz="1867">
                <a:solidFill>
                  <a:srgbClr val="888888"/>
                </a:solidFill>
              </a:defRPr>
            </a:lvl9pPr>
          </a:lstStyle>
          <a:p>
            <a:endParaRPr/>
          </a:p>
        </p:txBody>
      </p:sp>
      <p:sp>
        <p:nvSpPr>
          <p:cNvPr id="70" name="Google Shape;70;p14"/>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a:spcBef>
                <a:spcPts val="0"/>
              </a:spcBef>
              <a:buNone/>
              <a:defRPr sz="1067" b="0" i="0" u="none" strike="noStrike" cap="none">
                <a:solidFill>
                  <a:srgbClr val="FFFFFF"/>
                </a:solidFill>
                <a:latin typeface="Arial"/>
                <a:ea typeface="Arial"/>
                <a:cs typeface="Arial"/>
                <a:sym typeface="Arial"/>
              </a:defRPr>
            </a:lvl1pPr>
            <a:lvl2pPr marL="0" lvl="1" indent="0" algn="r">
              <a:spcBef>
                <a:spcPts val="0"/>
              </a:spcBef>
              <a:buNone/>
              <a:defRPr sz="1067" b="0" i="0" u="none" strike="noStrike" cap="none">
                <a:solidFill>
                  <a:srgbClr val="FFFFFF"/>
                </a:solidFill>
                <a:latin typeface="Arial"/>
                <a:ea typeface="Arial"/>
                <a:cs typeface="Arial"/>
                <a:sym typeface="Arial"/>
              </a:defRPr>
            </a:lvl2pPr>
            <a:lvl3pPr marL="0" lvl="2" indent="0" algn="r">
              <a:spcBef>
                <a:spcPts val="0"/>
              </a:spcBef>
              <a:buNone/>
              <a:defRPr sz="1067" b="0" i="0" u="none" strike="noStrike" cap="none">
                <a:solidFill>
                  <a:srgbClr val="FFFFFF"/>
                </a:solidFill>
                <a:latin typeface="Arial"/>
                <a:ea typeface="Arial"/>
                <a:cs typeface="Arial"/>
                <a:sym typeface="Arial"/>
              </a:defRPr>
            </a:lvl3pPr>
            <a:lvl4pPr marL="0" lvl="3" indent="0" algn="r">
              <a:spcBef>
                <a:spcPts val="0"/>
              </a:spcBef>
              <a:buNone/>
              <a:defRPr sz="1067" b="0" i="0" u="none" strike="noStrike" cap="none">
                <a:solidFill>
                  <a:srgbClr val="FFFFFF"/>
                </a:solidFill>
                <a:latin typeface="Arial"/>
                <a:ea typeface="Arial"/>
                <a:cs typeface="Arial"/>
                <a:sym typeface="Arial"/>
              </a:defRPr>
            </a:lvl4pPr>
            <a:lvl5pPr marL="0" lvl="4" indent="0" algn="r">
              <a:spcBef>
                <a:spcPts val="0"/>
              </a:spcBef>
              <a:buNone/>
              <a:defRPr sz="1067" b="0" i="0" u="none" strike="noStrike" cap="none">
                <a:solidFill>
                  <a:srgbClr val="FFFFFF"/>
                </a:solidFill>
                <a:latin typeface="Arial"/>
                <a:ea typeface="Arial"/>
                <a:cs typeface="Arial"/>
                <a:sym typeface="Arial"/>
              </a:defRPr>
            </a:lvl5pPr>
            <a:lvl6pPr marL="0" lvl="5" indent="0" algn="r">
              <a:spcBef>
                <a:spcPts val="0"/>
              </a:spcBef>
              <a:buNone/>
              <a:defRPr sz="1067" b="0" i="0" u="none" strike="noStrike" cap="none">
                <a:solidFill>
                  <a:srgbClr val="FFFFFF"/>
                </a:solidFill>
                <a:latin typeface="Arial"/>
                <a:ea typeface="Arial"/>
                <a:cs typeface="Arial"/>
                <a:sym typeface="Arial"/>
              </a:defRPr>
            </a:lvl6pPr>
            <a:lvl7pPr marL="0" lvl="6" indent="0" algn="r">
              <a:spcBef>
                <a:spcPts val="0"/>
              </a:spcBef>
              <a:buNone/>
              <a:defRPr sz="1067" b="0" i="0" u="none" strike="noStrike" cap="none">
                <a:solidFill>
                  <a:srgbClr val="FFFFFF"/>
                </a:solidFill>
                <a:latin typeface="Arial"/>
                <a:ea typeface="Arial"/>
                <a:cs typeface="Arial"/>
                <a:sym typeface="Arial"/>
              </a:defRPr>
            </a:lvl7pPr>
            <a:lvl8pPr marL="0" lvl="7" indent="0" algn="r">
              <a:spcBef>
                <a:spcPts val="0"/>
              </a:spcBef>
              <a:buNone/>
              <a:defRPr sz="1067" b="0" i="0" u="none" strike="noStrike" cap="none">
                <a:solidFill>
                  <a:srgbClr val="FFFFFF"/>
                </a:solidFill>
                <a:latin typeface="Arial"/>
                <a:ea typeface="Arial"/>
                <a:cs typeface="Arial"/>
                <a:sym typeface="Arial"/>
              </a:defRPr>
            </a:lvl8pPr>
            <a:lvl9pPr marL="0" lvl="8" indent="0" algn="r">
              <a:spcBef>
                <a:spcPts val="0"/>
              </a:spcBef>
              <a:buNone/>
              <a:defRPr sz="1067"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1" name="Google Shape;71;p14"/>
          <p:cNvSpPr txBox="1">
            <a:spLocks noGrp="1"/>
          </p:cNvSpPr>
          <p:nvPr>
            <p:ph type="title"/>
          </p:nvPr>
        </p:nvSpPr>
        <p:spPr>
          <a:xfrm>
            <a:off x="607484" y="1469059"/>
            <a:ext cx="10363200" cy="136200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chemeClr val="lt1"/>
              </a:buClr>
              <a:buSzPts val="5333"/>
              <a:buFont typeface="Arial"/>
              <a:buNone/>
              <a:defRPr sz="5333" b="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Blue Section Break Image">
  <p:cSld name="Blue Section Break Image">
    <p:bg>
      <p:bgPr>
        <a:gradFill>
          <a:gsLst>
            <a:gs pos="0">
              <a:schemeClr val="dk2"/>
            </a:gs>
            <a:gs pos="50000">
              <a:schemeClr val="accent2"/>
            </a:gs>
            <a:gs pos="100000">
              <a:schemeClr val="accent2"/>
            </a:gs>
          </a:gsLst>
          <a:lin ang="18900000" scaled="0"/>
        </a:gradFill>
        <a:effectLst/>
      </p:bgPr>
    </p:bg>
    <p:spTree>
      <p:nvGrpSpPr>
        <p:cNvPr id="1" name="Shape 72"/>
        <p:cNvGrpSpPr/>
        <p:nvPr/>
      </p:nvGrpSpPr>
      <p:grpSpPr>
        <a:xfrm>
          <a:off x="0" y="0"/>
          <a:ext cx="0" cy="0"/>
          <a:chOff x="0" y="0"/>
          <a:chExt cx="0" cy="0"/>
        </a:xfrm>
      </p:grpSpPr>
      <p:sp>
        <p:nvSpPr>
          <p:cNvPr id="73" name="Google Shape;73;p15"/>
          <p:cNvSpPr txBox="1">
            <a:spLocks noGrp="1"/>
          </p:cNvSpPr>
          <p:nvPr>
            <p:ph type="title"/>
          </p:nvPr>
        </p:nvSpPr>
        <p:spPr>
          <a:xfrm>
            <a:off x="607484" y="3013451"/>
            <a:ext cx="10363200" cy="136200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chemeClr val="lt1"/>
              </a:buClr>
              <a:buSzPts val="7200"/>
              <a:buFont typeface="Arial"/>
              <a:buNone/>
              <a:defRPr sz="7200" b="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5"/>
          <p:cNvSpPr txBox="1">
            <a:spLocks noGrp="1"/>
          </p:cNvSpPr>
          <p:nvPr>
            <p:ph type="body" idx="1"/>
          </p:nvPr>
        </p:nvSpPr>
        <p:spPr>
          <a:xfrm>
            <a:off x="607484" y="4465049"/>
            <a:ext cx="10363200" cy="1500300"/>
          </a:xfrm>
          <a:prstGeom prst="rect">
            <a:avLst/>
          </a:prstGeom>
          <a:noFill/>
          <a:ln>
            <a:noFill/>
          </a:ln>
        </p:spPr>
        <p:txBody>
          <a:bodyPr spcFirstLastPara="1" wrap="square" lIns="0" tIns="0" rIns="0" bIns="0" anchor="t" anchorCtr="0">
            <a:noAutofit/>
          </a:bodyPr>
          <a:lstStyle>
            <a:lvl1pPr marL="457200" lvl="0" indent="-228600" algn="l">
              <a:spcBef>
                <a:spcPts val="1600"/>
              </a:spcBef>
              <a:spcAft>
                <a:spcPts val="0"/>
              </a:spcAft>
              <a:buClr>
                <a:srgbClr val="F3D54E"/>
              </a:buClr>
              <a:buSzPts val="2133"/>
              <a:buNone/>
              <a:defRPr sz="2133" b="0">
                <a:solidFill>
                  <a:srgbClr val="F3D54E"/>
                </a:solidFill>
                <a:latin typeface="Arial"/>
                <a:ea typeface="Arial"/>
                <a:cs typeface="Arial"/>
                <a:sym typeface="Arial"/>
              </a:defRPr>
            </a:lvl1pPr>
            <a:lvl2pPr marL="914400" lvl="1" indent="-228600" algn="l">
              <a:spcBef>
                <a:spcPts val="1600"/>
              </a:spcBef>
              <a:spcAft>
                <a:spcPts val="0"/>
              </a:spcAft>
              <a:buClr>
                <a:srgbClr val="888888"/>
              </a:buClr>
              <a:buSzPts val="2400"/>
              <a:buNone/>
              <a:defRPr sz="2400">
                <a:solidFill>
                  <a:srgbClr val="888888"/>
                </a:solidFill>
              </a:defRPr>
            </a:lvl2pPr>
            <a:lvl3pPr marL="1371600" lvl="2" indent="-228600" algn="l">
              <a:spcBef>
                <a:spcPts val="1067"/>
              </a:spcBef>
              <a:spcAft>
                <a:spcPts val="0"/>
              </a:spcAft>
              <a:buClr>
                <a:srgbClr val="888888"/>
              </a:buClr>
              <a:buSzPts val="2133"/>
              <a:buNone/>
              <a:defRPr sz="2133">
                <a:solidFill>
                  <a:srgbClr val="888888"/>
                </a:solidFill>
              </a:defRPr>
            </a:lvl3pPr>
            <a:lvl4pPr marL="1828800" lvl="3" indent="-228600" algn="l">
              <a:spcBef>
                <a:spcPts val="373"/>
              </a:spcBef>
              <a:spcAft>
                <a:spcPts val="0"/>
              </a:spcAft>
              <a:buClr>
                <a:srgbClr val="888888"/>
              </a:buClr>
              <a:buSzPts val="1867"/>
              <a:buNone/>
              <a:defRPr sz="1867">
                <a:solidFill>
                  <a:srgbClr val="888888"/>
                </a:solidFill>
              </a:defRPr>
            </a:lvl4pPr>
            <a:lvl5pPr marL="2286000" lvl="4" indent="-228600" algn="l">
              <a:spcBef>
                <a:spcPts val="373"/>
              </a:spcBef>
              <a:spcAft>
                <a:spcPts val="0"/>
              </a:spcAft>
              <a:buClr>
                <a:srgbClr val="888888"/>
              </a:buClr>
              <a:buSzPts val="1867"/>
              <a:buNone/>
              <a:defRPr sz="1867">
                <a:solidFill>
                  <a:srgbClr val="888888"/>
                </a:solidFill>
              </a:defRPr>
            </a:lvl5pPr>
            <a:lvl6pPr marL="2743200" lvl="5" indent="-228600" algn="l">
              <a:spcBef>
                <a:spcPts val="373"/>
              </a:spcBef>
              <a:spcAft>
                <a:spcPts val="0"/>
              </a:spcAft>
              <a:buClr>
                <a:srgbClr val="888888"/>
              </a:buClr>
              <a:buSzPts val="1867"/>
              <a:buNone/>
              <a:defRPr sz="1867">
                <a:solidFill>
                  <a:srgbClr val="888888"/>
                </a:solidFill>
              </a:defRPr>
            </a:lvl6pPr>
            <a:lvl7pPr marL="3200400" lvl="6" indent="-228600" algn="l">
              <a:spcBef>
                <a:spcPts val="373"/>
              </a:spcBef>
              <a:spcAft>
                <a:spcPts val="0"/>
              </a:spcAft>
              <a:buClr>
                <a:srgbClr val="888888"/>
              </a:buClr>
              <a:buSzPts val="1867"/>
              <a:buNone/>
              <a:defRPr sz="1867">
                <a:solidFill>
                  <a:srgbClr val="888888"/>
                </a:solidFill>
              </a:defRPr>
            </a:lvl7pPr>
            <a:lvl8pPr marL="3657600" lvl="7" indent="-228600" algn="l">
              <a:spcBef>
                <a:spcPts val="373"/>
              </a:spcBef>
              <a:spcAft>
                <a:spcPts val="0"/>
              </a:spcAft>
              <a:buClr>
                <a:srgbClr val="888888"/>
              </a:buClr>
              <a:buSzPts val="1867"/>
              <a:buNone/>
              <a:defRPr sz="1867">
                <a:solidFill>
                  <a:srgbClr val="888888"/>
                </a:solidFill>
              </a:defRPr>
            </a:lvl8pPr>
            <a:lvl9pPr marL="4114800" lvl="8" indent="-228600" algn="l">
              <a:spcBef>
                <a:spcPts val="373"/>
              </a:spcBef>
              <a:spcAft>
                <a:spcPts val="0"/>
              </a:spcAft>
              <a:buClr>
                <a:srgbClr val="888888"/>
              </a:buClr>
              <a:buSzPts val="1867"/>
              <a:buNone/>
              <a:defRPr sz="1867">
                <a:solidFill>
                  <a:srgbClr val="888888"/>
                </a:solidFill>
              </a:defRPr>
            </a:lvl9pPr>
          </a:lstStyle>
          <a:p>
            <a:endParaRPr/>
          </a:p>
        </p:txBody>
      </p:sp>
      <p:sp>
        <p:nvSpPr>
          <p:cNvPr id="75" name="Google Shape;75;p15"/>
          <p:cNvSpPr>
            <a:spLocks noGrp="1"/>
          </p:cNvSpPr>
          <p:nvPr>
            <p:ph type="pic" idx="2"/>
          </p:nvPr>
        </p:nvSpPr>
        <p:spPr>
          <a:xfrm>
            <a:off x="0" y="7"/>
            <a:ext cx="12192000" cy="3432300"/>
          </a:xfrm>
          <a:prstGeom prst="rect">
            <a:avLst/>
          </a:prstGeom>
          <a:solidFill>
            <a:srgbClr val="CFD5D8"/>
          </a:solidFill>
          <a:ln>
            <a:noFill/>
          </a:ln>
        </p:spPr>
        <p:txBody>
          <a:bodyPr spcFirstLastPara="1" wrap="square" lIns="0" tIns="0" rIns="0" bIns="0" anchor="t" anchorCtr="0">
            <a:noAutofit/>
          </a:bodyPr>
          <a:lstStyle>
            <a:lvl1pPr marR="0" lvl="0" algn="l" rtl="0">
              <a:spcBef>
                <a:spcPts val="1600"/>
              </a:spcBef>
              <a:spcAft>
                <a:spcPts val="0"/>
              </a:spcAft>
              <a:buClr>
                <a:srgbClr val="0071C5"/>
              </a:buClr>
              <a:buSzPts val="2400"/>
              <a:buFont typeface="Noto Sans Symbols"/>
              <a:buNone/>
              <a:defRPr sz="2400" b="0" i="0" u="none" strike="noStrike" cap="none">
                <a:solidFill>
                  <a:srgbClr val="0071C5"/>
                </a:solidFill>
                <a:latin typeface="Arial"/>
                <a:ea typeface="Arial"/>
                <a:cs typeface="Arial"/>
                <a:sym typeface="Arial"/>
              </a:defRPr>
            </a:lvl1pPr>
            <a:lvl2pPr marR="0" lvl="1" algn="l" rtl="0">
              <a:spcBef>
                <a:spcPts val="1600"/>
              </a:spcBef>
              <a:spcAft>
                <a:spcPts val="0"/>
              </a:spcAft>
              <a:buClr>
                <a:schemeClr val="lt1"/>
              </a:buClr>
              <a:buSzPts val="2133"/>
              <a:buFont typeface="Noto Sans Symbols"/>
              <a:buChar char="▪"/>
              <a:defRPr sz="2133" b="0" i="0" u="none" strike="noStrike" cap="none">
                <a:solidFill>
                  <a:schemeClr val="lt1"/>
                </a:solidFill>
                <a:latin typeface="Arial"/>
                <a:ea typeface="Arial"/>
                <a:cs typeface="Arial"/>
                <a:sym typeface="Arial"/>
              </a:defRPr>
            </a:lvl2pPr>
            <a:lvl3pPr marR="0" lvl="2" algn="l" rtl="0">
              <a:spcBef>
                <a:spcPts val="1067"/>
              </a:spcBef>
              <a:spcAft>
                <a:spcPts val="0"/>
              </a:spcAft>
              <a:buClr>
                <a:schemeClr val="lt1"/>
              </a:buClr>
              <a:buSzPts val="2133"/>
              <a:buFont typeface="Arial"/>
              <a:buChar char="–"/>
              <a:defRPr sz="2133" b="0" i="0" u="none" strike="noStrike" cap="none">
                <a:solidFill>
                  <a:schemeClr val="lt1"/>
                </a:solidFill>
                <a:latin typeface="Arial"/>
                <a:ea typeface="Arial"/>
                <a:cs typeface="Arial"/>
                <a:sym typeface="Arial"/>
              </a:defRPr>
            </a:lvl3pPr>
            <a:lvl4pPr marR="0" lvl="3"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4pPr>
            <a:lvl5pPr marR="0" lvl="4"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6" name="Google Shape;76;p15"/>
          <p:cNvSpPr/>
          <p:nvPr/>
        </p:nvSpPr>
        <p:spPr>
          <a:xfrm>
            <a:off x="605370" y="6554398"/>
            <a:ext cx="1707300" cy="1230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800" b="0" i="0" u="none" strike="noStrike" cap="none">
                <a:solidFill>
                  <a:srgbClr val="FFFFFF"/>
                </a:solidFill>
                <a:latin typeface="Arial"/>
                <a:ea typeface="Arial"/>
                <a:cs typeface="Arial"/>
                <a:sym typeface="Arial"/>
              </a:rPr>
              <a:t>Intel Confidential – Internal Use Only</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77"/>
        <p:cNvGrpSpPr/>
        <p:nvPr/>
      </p:nvGrpSpPr>
      <p:grpSpPr>
        <a:xfrm>
          <a:off x="0" y="0"/>
          <a:ext cx="0" cy="0"/>
          <a:chOff x="0" y="0"/>
          <a:chExt cx="0" cy="0"/>
        </a:xfrm>
      </p:grpSpPr>
      <p:sp>
        <p:nvSpPr>
          <p:cNvPr id="78" name="Google Shape;78;p16"/>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a:spcBef>
                <a:spcPts val="0"/>
              </a:spcBef>
              <a:buNone/>
              <a:defRPr sz="1067" b="0" i="0" u="none" strike="noStrike" cap="none">
                <a:solidFill>
                  <a:srgbClr val="FFFFFF"/>
                </a:solidFill>
                <a:latin typeface="Arial"/>
                <a:ea typeface="Arial"/>
                <a:cs typeface="Arial"/>
                <a:sym typeface="Arial"/>
              </a:defRPr>
            </a:lvl1pPr>
            <a:lvl2pPr marL="0" lvl="1" indent="0" algn="r">
              <a:spcBef>
                <a:spcPts val="0"/>
              </a:spcBef>
              <a:buNone/>
              <a:defRPr sz="1067" b="0" i="0" u="none" strike="noStrike" cap="none">
                <a:solidFill>
                  <a:srgbClr val="FFFFFF"/>
                </a:solidFill>
                <a:latin typeface="Arial"/>
                <a:ea typeface="Arial"/>
                <a:cs typeface="Arial"/>
                <a:sym typeface="Arial"/>
              </a:defRPr>
            </a:lvl2pPr>
            <a:lvl3pPr marL="0" lvl="2" indent="0" algn="r">
              <a:spcBef>
                <a:spcPts val="0"/>
              </a:spcBef>
              <a:buNone/>
              <a:defRPr sz="1067" b="0" i="0" u="none" strike="noStrike" cap="none">
                <a:solidFill>
                  <a:srgbClr val="FFFFFF"/>
                </a:solidFill>
                <a:latin typeface="Arial"/>
                <a:ea typeface="Arial"/>
                <a:cs typeface="Arial"/>
                <a:sym typeface="Arial"/>
              </a:defRPr>
            </a:lvl3pPr>
            <a:lvl4pPr marL="0" lvl="3" indent="0" algn="r">
              <a:spcBef>
                <a:spcPts val="0"/>
              </a:spcBef>
              <a:buNone/>
              <a:defRPr sz="1067" b="0" i="0" u="none" strike="noStrike" cap="none">
                <a:solidFill>
                  <a:srgbClr val="FFFFFF"/>
                </a:solidFill>
                <a:latin typeface="Arial"/>
                <a:ea typeface="Arial"/>
                <a:cs typeface="Arial"/>
                <a:sym typeface="Arial"/>
              </a:defRPr>
            </a:lvl4pPr>
            <a:lvl5pPr marL="0" lvl="4" indent="0" algn="r">
              <a:spcBef>
                <a:spcPts val="0"/>
              </a:spcBef>
              <a:buNone/>
              <a:defRPr sz="1067" b="0" i="0" u="none" strike="noStrike" cap="none">
                <a:solidFill>
                  <a:srgbClr val="FFFFFF"/>
                </a:solidFill>
                <a:latin typeface="Arial"/>
                <a:ea typeface="Arial"/>
                <a:cs typeface="Arial"/>
                <a:sym typeface="Arial"/>
              </a:defRPr>
            </a:lvl5pPr>
            <a:lvl6pPr marL="0" lvl="5" indent="0" algn="r">
              <a:spcBef>
                <a:spcPts val="0"/>
              </a:spcBef>
              <a:buNone/>
              <a:defRPr sz="1067" b="0" i="0" u="none" strike="noStrike" cap="none">
                <a:solidFill>
                  <a:srgbClr val="FFFFFF"/>
                </a:solidFill>
                <a:latin typeface="Arial"/>
                <a:ea typeface="Arial"/>
                <a:cs typeface="Arial"/>
                <a:sym typeface="Arial"/>
              </a:defRPr>
            </a:lvl6pPr>
            <a:lvl7pPr marL="0" lvl="6" indent="0" algn="r">
              <a:spcBef>
                <a:spcPts val="0"/>
              </a:spcBef>
              <a:buNone/>
              <a:defRPr sz="1067" b="0" i="0" u="none" strike="noStrike" cap="none">
                <a:solidFill>
                  <a:srgbClr val="FFFFFF"/>
                </a:solidFill>
                <a:latin typeface="Arial"/>
                <a:ea typeface="Arial"/>
                <a:cs typeface="Arial"/>
                <a:sym typeface="Arial"/>
              </a:defRPr>
            </a:lvl7pPr>
            <a:lvl8pPr marL="0" lvl="7" indent="0" algn="r">
              <a:spcBef>
                <a:spcPts val="0"/>
              </a:spcBef>
              <a:buNone/>
              <a:defRPr sz="1067" b="0" i="0" u="none" strike="noStrike" cap="none">
                <a:solidFill>
                  <a:srgbClr val="FFFFFF"/>
                </a:solidFill>
                <a:latin typeface="Arial"/>
                <a:ea typeface="Arial"/>
                <a:cs typeface="Arial"/>
                <a:sym typeface="Arial"/>
              </a:defRPr>
            </a:lvl8pPr>
            <a:lvl9pPr marL="0" lvl="8" indent="0" algn="r">
              <a:spcBef>
                <a:spcPts val="0"/>
              </a:spcBef>
              <a:buNone/>
              <a:defRPr sz="1067"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9" name="Google Shape;79;p16"/>
          <p:cNvSpPr txBox="1">
            <a:spLocks noGrp="1"/>
          </p:cNvSpPr>
          <p:nvPr>
            <p:ph type="title"/>
          </p:nvPr>
        </p:nvSpPr>
        <p:spPr>
          <a:xfrm>
            <a:off x="607484" y="411797"/>
            <a:ext cx="10972800" cy="1158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733"/>
              <a:buFont typeface="Arial"/>
              <a:buNone/>
              <a:defRPr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80"/>
        <p:cNvGrpSpPr/>
        <p:nvPr/>
      </p:nvGrpSpPr>
      <p:grpSpPr>
        <a:xfrm>
          <a:off x="0" y="0"/>
          <a:ext cx="0" cy="0"/>
          <a:chOff x="0" y="0"/>
          <a:chExt cx="0" cy="0"/>
        </a:xfrm>
      </p:grpSpPr>
      <p:sp>
        <p:nvSpPr>
          <p:cNvPr id="81" name="Google Shape;81;p17"/>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a:spcBef>
                <a:spcPts val="0"/>
              </a:spcBef>
              <a:buNone/>
              <a:defRPr sz="1067" b="0" i="0" u="none" strike="noStrike" cap="none">
                <a:solidFill>
                  <a:srgbClr val="FFFFFF"/>
                </a:solidFill>
                <a:latin typeface="Arial"/>
                <a:ea typeface="Arial"/>
                <a:cs typeface="Arial"/>
                <a:sym typeface="Arial"/>
              </a:defRPr>
            </a:lvl1pPr>
            <a:lvl2pPr marL="0" lvl="1" indent="0" algn="r">
              <a:spcBef>
                <a:spcPts val="0"/>
              </a:spcBef>
              <a:buNone/>
              <a:defRPr sz="1067" b="0" i="0" u="none" strike="noStrike" cap="none">
                <a:solidFill>
                  <a:srgbClr val="FFFFFF"/>
                </a:solidFill>
                <a:latin typeface="Arial"/>
                <a:ea typeface="Arial"/>
                <a:cs typeface="Arial"/>
                <a:sym typeface="Arial"/>
              </a:defRPr>
            </a:lvl2pPr>
            <a:lvl3pPr marL="0" lvl="2" indent="0" algn="r">
              <a:spcBef>
                <a:spcPts val="0"/>
              </a:spcBef>
              <a:buNone/>
              <a:defRPr sz="1067" b="0" i="0" u="none" strike="noStrike" cap="none">
                <a:solidFill>
                  <a:srgbClr val="FFFFFF"/>
                </a:solidFill>
                <a:latin typeface="Arial"/>
                <a:ea typeface="Arial"/>
                <a:cs typeface="Arial"/>
                <a:sym typeface="Arial"/>
              </a:defRPr>
            </a:lvl3pPr>
            <a:lvl4pPr marL="0" lvl="3" indent="0" algn="r">
              <a:spcBef>
                <a:spcPts val="0"/>
              </a:spcBef>
              <a:buNone/>
              <a:defRPr sz="1067" b="0" i="0" u="none" strike="noStrike" cap="none">
                <a:solidFill>
                  <a:srgbClr val="FFFFFF"/>
                </a:solidFill>
                <a:latin typeface="Arial"/>
                <a:ea typeface="Arial"/>
                <a:cs typeface="Arial"/>
                <a:sym typeface="Arial"/>
              </a:defRPr>
            </a:lvl4pPr>
            <a:lvl5pPr marL="0" lvl="4" indent="0" algn="r">
              <a:spcBef>
                <a:spcPts val="0"/>
              </a:spcBef>
              <a:buNone/>
              <a:defRPr sz="1067" b="0" i="0" u="none" strike="noStrike" cap="none">
                <a:solidFill>
                  <a:srgbClr val="FFFFFF"/>
                </a:solidFill>
                <a:latin typeface="Arial"/>
                <a:ea typeface="Arial"/>
                <a:cs typeface="Arial"/>
                <a:sym typeface="Arial"/>
              </a:defRPr>
            </a:lvl5pPr>
            <a:lvl6pPr marL="0" lvl="5" indent="0" algn="r">
              <a:spcBef>
                <a:spcPts val="0"/>
              </a:spcBef>
              <a:buNone/>
              <a:defRPr sz="1067" b="0" i="0" u="none" strike="noStrike" cap="none">
                <a:solidFill>
                  <a:srgbClr val="FFFFFF"/>
                </a:solidFill>
                <a:latin typeface="Arial"/>
                <a:ea typeface="Arial"/>
                <a:cs typeface="Arial"/>
                <a:sym typeface="Arial"/>
              </a:defRPr>
            </a:lvl6pPr>
            <a:lvl7pPr marL="0" lvl="6" indent="0" algn="r">
              <a:spcBef>
                <a:spcPts val="0"/>
              </a:spcBef>
              <a:buNone/>
              <a:defRPr sz="1067" b="0" i="0" u="none" strike="noStrike" cap="none">
                <a:solidFill>
                  <a:srgbClr val="FFFFFF"/>
                </a:solidFill>
                <a:latin typeface="Arial"/>
                <a:ea typeface="Arial"/>
                <a:cs typeface="Arial"/>
                <a:sym typeface="Arial"/>
              </a:defRPr>
            </a:lvl7pPr>
            <a:lvl8pPr marL="0" lvl="7" indent="0" algn="r">
              <a:spcBef>
                <a:spcPts val="0"/>
              </a:spcBef>
              <a:buNone/>
              <a:defRPr sz="1067" b="0" i="0" u="none" strike="noStrike" cap="none">
                <a:solidFill>
                  <a:srgbClr val="FFFFFF"/>
                </a:solidFill>
                <a:latin typeface="Arial"/>
                <a:ea typeface="Arial"/>
                <a:cs typeface="Arial"/>
                <a:sym typeface="Arial"/>
              </a:defRPr>
            </a:lvl8pPr>
            <a:lvl9pPr marL="0" lvl="8" indent="0" algn="r">
              <a:spcBef>
                <a:spcPts val="0"/>
              </a:spcBef>
              <a:buNone/>
              <a:defRPr sz="1067"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ack Cover Radial Gradient" type="blank">
  <p:cSld name="BLANK">
    <p:bg>
      <p:bgPr>
        <a:blipFill>
          <a:blip r:embed="rId2">
            <a:alphaModFix/>
          </a:blip>
          <a:stretch>
            <a:fillRect/>
          </a:stretch>
        </a:blipFill>
        <a:effectLst/>
      </p:bgPr>
    </p:bg>
    <p:spTree>
      <p:nvGrpSpPr>
        <p:cNvPr id="1" name="Shape 82"/>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1_Back Cover Radial Gradient">
  <p:cSld name="1_Back Cover Radial Gradient">
    <p:bg>
      <p:bgPr>
        <a:blipFill>
          <a:blip r:embed="rId2">
            <a:alphaModFix/>
          </a:blip>
          <a:stretch>
            <a:fillRect/>
          </a:stretch>
        </a:blipFill>
        <a:effectLst/>
      </p:bgPr>
    </p:bg>
    <p:spTree>
      <p:nvGrpSpPr>
        <p:cNvPr id="1" name="Shape 83"/>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itle and Bulleted Text">
  <p:cSld name="1_Title and Bulleted Text">
    <p:spTree>
      <p:nvGrpSpPr>
        <p:cNvPr id="1" name="Shape 84"/>
        <p:cNvGrpSpPr/>
        <p:nvPr/>
      </p:nvGrpSpPr>
      <p:grpSpPr>
        <a:xfrm>
          <a:off x="0" y="0"/>
          <a:ext cx="0" cy="0"/>
          <a:chOff x="0" y="0"/>
          <a:chExt cx="0" cy="0"/>
        </a:xfrm>
      </p:grpSpPr>
      <p:sp>
        <p:nvSpPr>
          <p:cNvPr id="85" name="Google Shape;85;p20"/>
          <p:cNvSpPr txBox="1">
            <a:spLocks noGrp="1"/>
          </p:cNvSpPr>
          <p:nvPr>
            <p:ph type="ftr" idx="11"/>
          </p:nvPr>
        </p:nvSpPr>
        <p:spPr>
          <a:xfrm>
            <a:off x="4165600" y="6432516"/>
            <a:ext cx="38607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6" name="Google Shape;86;p20"/>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a:spcBef>
                <a:spcPts val="0"/>
              </a:spcBef>
              <a:buNone/>
              <a:defRPr>
                <a:solidFill>
                  <a:srgbClr val="FFFFFF"/>
                </a:solidFill>
              </a:defRPr>
            </a:lvl1pPr>
            <a:lvl2pPr marL="0" lvl="1" indent="0" algn="r">
              <a:spcBef>
                <a:spcPts val="0"/>
              </a:spcBef>
              <a:buNone/>
              <a:defRPr>
                <a:solidFill>
                  <a:srgbClr val="FFFFFF"/>
                </a:solidFill>
              </a:defRPr>
            </a:lvl2pPr>
            <a:lvl3pPr marL="0" lvl="2" indent="0" algn="r">
              <a:spcBef>
                <a:spcPts val="0"/>
              </a:spcBef>
              <a:buNone/>
              <a:defRPr>
                <a:solidFill>
                  <a:srgbClr val="FFFFFF"/>
                </a:solidFill>
              </a:defRPr>
            </a:lvl3pPr>
            <a:lvl4pPr marL="0" lvl="3" indent="0" algn="r">
              <a:spcBef>
                <a:spcPts val="0"/>
              </a:spcBef>
              <a:buNone/>
              <a:defRPr>
                <a:solidFill>
                  <a:srgbClr val="FFFFFF"/>
                </a:solidFill>
              </a:defRPr>
            </a:lvl4pPr>
            <a:lvl5pPr marL="0" lvl="4" indent="0" algn="r">
              <a:spcBef>
                <a:spcPts val="0"/>
              </a:spcBef>
              <a:buNone/>
              <a:defRPr>
                <a:solidFill>
                  <a:srgbClr val="FFFFFF"/>
                </a:solidFill>
              </a:defRPr>
            </a:lvl5pPr>
            <a:lvl6pPr marL="0" lvl="5" indent="0" algn="r">
              <a:spcBef>
                <a:spcPts val="0"/>
              </a:spcBef>
              <a:buNone/>
              <a:defRPr>
                <a:solidFill>
                  <a:srgbClr val="FFFFFF"/>
                </a:solidFill>
              </a:defRPr>
            </a:lvl6pPr>
            <a:lvl7pPr marL="0" lvl="6" indent="0" algn="r">
              <a:spcBef>
                <a:spcPts val="0"/>
              </a:spcBef>
              <a:buNone/>
              <a:defRPr>
                <a:solidFill>
                  <a:srgbClr val="FFFFFF"/>
                </a:solidFill>
              </a:defRPr>
            </a:lvl7pPr>
            <a:lvl8pPr marL="0" lvl="7" indent="0" algn="r">
              <a:spcBef>
                <a:spcPts val="0"/>
              </a:spcBef>
              <a:buNone/>
              <a:defRPr>
                <a:solidFill>
                  <a:srgbClr val="FFFFFF"/>
                </a:solidFill>
              </a:defRPr>
            </a:lvl8pPr>
            <a:lvl9pPr marL="0" lvl="8" indent="0" algn="r">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t>‹#›</a:t>
            </a:fld>
            <a:endParaRPr/>
          </a:p>
        </p:txBody>
      </p:sp>
      <p:sp>
        <p:nvSpPr>
          <p:cNvPr id="87" name="Google Shape;87;p20"/>
          <p:cNvSpPr txBox="1">
            <a:spLocks noGrp="1"/>
          </p:cNvSpPr>
          <p:nvPr>
            <p:ph type="title"/>
          </p:nvPr>
        </p:nvSpPr>
        <p:spPr>
          <a:xfrm>
            <a:off x="607484" y="411797"/>
            <a:ext cx="10972800" cy="1158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003C71"/>
              </a:buClr>
              <a:buSzPts val="3733"/>
              <a:buFont typeface="Arial"/>
              <a:buNone/>
              <a:defRPr b="0" i="0">
                <a:solidFill>
                  <a:srgbClr val="003C7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20"/>
          <p:cNvSpPr txBox="1">
            <a:spLocks noGrp="1"/>
          </p:cNvSpPr>
          <p:nvPr>
            <p:ph type="body" idx="1"/>
          </p:nvPr>
        </p:nvSpPr>
        <p:spPr>
          <a:xfrm>
            <a:off x="607484" y="1604434"/>
            <a:ext cx="10970700" cy="4567800"/>
          </a:xfrm>
          <a:prstGeom prst="rect">
            <a:avLst/>
          </a:prstGeom>
          <a:noFill/>
          <a:ln>
            <a:noFill/>
          </a:ln>
        </p:spPr>
        <p:txBody>
          <a:bodyPr spcFirstLastPara="1" wrap="square" lIns="0" tIns="0" rIns="0" bIns="0" anchor="t" anchorCtr="0">
            <a:noAutofit/>
          </a:bodyPr>
          <a:lstStyle>
            <a:lvl1pPr marL="457200" lvl="0" indent="-228600" algn="l">
              <a:spcBef>
                <a:spcPts val="1600"/>
              </a:spcBef>
              <a:spcAft>
                <a:spcPts val="0"/>
              </a:spcAft>
              <a:buClr>
                <a:srgbClr val="0071C5"/>
              </a:buClr>
              <a:buSzPts val="2400"/>
              <a:buNone/>
              <a:defRPr>
                <a:solidFill>
                  <a:srgbClr val="0071C5"/>
                </a:solidFill>
              </a:defRPr>
            </a:lvl1pPr>
            <a:lvl2pPr marL="914400" lvl="1" indent="-381000" algn="l">
              <a:spcBef>
                <a:spcPts val="1600"/>
              </a:spcBef>
              <a:spcAft>
                <a:spcPts val="0"/>
              </a:spcAft>
              <a:buClr>
                <a:schemeClr val="lt1"/>
              </a:buClr>
              <a:buSzPts val="2400"/>
              <a:buChar char="▪"/>
              <a:defRPr sz="2400"/>
            </a:lvl2pPr>
            <a:lvl3pPr marL="1371600" lvl="2" indent="-381000" algn="l">
              <a:spcBef>
                <a:spcPts val="1067"/>
              </a:spcBef>
              <a:spcAft>
                <a:spcPts val="0"/>
              </a:spcAft>
              <a:buClr>
                <a:schemeClr val="lt1"/>
              </a:buClr>
              <a:buSzPts val="2400"/>
              <a:buChar char="–"/>
              <a:defRPr sz="2400"/>
            </a:lvl3pPr>
            <a:lvl4pPr marL="1828800" lvl="3" indent="-364045" algn="l">
              <a:spcBef>
                <a:spcPts val="427"/>
              </a:spcBef>
              <a:spcAft>
                <a:spcPts val="0"/>
              </a:spcAft>
              <a:buClr>
                <a:schemeClr val="lt1"/>
              </a:buClr>
              <a:buSzPts val="2133"/>
              <a:buChar char="–"/>
              <a:defRPr sz="2133"/>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ulleted Text">
  <p:cSld name="Title and Bulleted Text">
    <p:spTree>
      <p:nvGrpSpPr>
        <p:cNvPr id="1" name="Shape 21"/>
        <p:cNvGrpSpPr/>
        <p:nvPr/>
      </p:nvGrpSpPr>
      <p:grpSpPr>
        <a:xfrm>
          <a:off x="0" y="0"/>
          <a:ext cx="0" cy="0"/>
          <a:chOff x="0" y="0"/>
          <a:chExt cx="0" cy="0"/>
        </a:xfrm>
      </p:grpSpPr>
      <p:sp>
        <p:nvSpPr>
          <p:cNvPr id="22" name="Google Shape;22;p3"/>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a:spcBef>
                <a:spcPts val="0"/>
              </a:spcBef>
              <a:buNone/>
              <a:defRPr sz="1067" b="0" i="0" u="none" strike="noStrike" cap="none">
                <a:solidFill>
                  <a:srgbClr val="FFFFFF"/>
                </a:solidFill>
                <a:latin typeface="Arial"/>
                <a:ea typeface="Arial"/>
                <a:cs typeface="Arial"/>
                <a:sym typeface="Arial"/>
              </a:defRPr>
            </a:lvl1pPr>
            <a:lvl2pPr marL="0" lvl="1" indent="0" algn="r">
              <a:spcBef>
                <a:spcPts val="0"/>
              </a:spcBef>
              <a:buNone/>
              <a:defRPr sz="1067" b="0" i="0" u="none" strike="noStrike" cap="none">
                <a:solidFill>
                  <a:srgbClr val="FFFFFF"/>
                </a:solidFill>
                <a:latin typeface="Arial"/>
                <a:ea typeface="Arial"/>
                <a:cs typeface="Arial"/>
                <a:sym typeface="Arial"/>
              </a:defRPr>
            </a:lvl2pPr>
            <a:lvl3pPr marL="0" lvl="2" indent="0" algn="r">
              <a:spcBef>
                <a:spcPts val="0"/>
              </a:spcBef>
              <a:buNone/>
              <a:defRPr sz="1067" b="0" i="0" u="none" strike="noStrike" cap="none">
                <a:solidFill>
                  <a:srgbClr val="FFFFFF"/>
                </a:solidFill>
                <a:latin typeface="Arial"/>
                <a:ea typeface="Arial"/>
                <a:cs typeface="Arial"/>
                <a:sym typeface="Arial"/>
              </a:defRPr>
            </a:lvl3pPr>
            <a:lvl4pPr marL="0" lvl="3" indent="0" algn="r">
              <a:spcBef>
                <a:spcPts val="0"/>
              </a:spcBef>
              <a:buNone/>
              <a:defRPr sz="1067" b="0" i="0" u="none" strike="noStrike" cap="none">
                <a:solidFill>
                  <a:srgbClr val="FFFFFF"/>
                </a:solidFill>
                <a:latin typeface="Arial"/>
                <a:ea typeface="Arial"/>
                <a:cs typeface="Arial"/>
                <a:sym typeface="Arial"/>
              </a:defRPr>
            </a:lvl4pPr>
            <a:lvl5pPr marL="0" lvl="4" indent="0" algn="r">
              <a:spcBef>
                <a:spcPts val="0"/>
              </a:spcBef>
              <a:buNone/>
              <a:defRPr sz="1067" b="0" i="0" u="none" strike="noStrike" cap="none">
                <a:solidFill>
                  <a:srgbClr val="FFFFFF"/>
                </a:solidFill>
                <a:latin typeface="Arial"/>
                <a:ea typeface="Arial"/>
                <a:cs typeface="Arial"/>
                <a:sym typeface="Arial"/>
              </a:defRPr>
            </a:lvl5pPr>
            <a:lvl6pPr marL="0" lvl="5" indent="0" algn="r">
              <a:spcBef>
                <a:spcPts val="0"/>
              </a:spcBef>
              <a:buNone/>
              <a:defRPr sz="1067" b="0" i="0" u="none" strike="noStrike" cap="none">
                <a:solidFill>
                  <a:srgbClr val="FFFFFF"/>
                </a:solidFill>
                <a:latin typeface="Arial"/>
                <a:ea typeface="Arial"/>
                <a:cs typeface="Arial"/>
                <a:sym typeface="Arial"/>
              </a:defRPr>
            </a:lvl6pPr>
            <a:lvl7pPr marL="0" lvl="6" indent="0" algn="r">
              <a:spcBef>
                <a:spcPts val="0"/>
              </a:spcBef>
              <a:buNone/>
              <a:defRPr sz="1067" b="0" i="0" u="none" strike="noStrike" cap="none">
                <a:solidFill>
                  <a:srgbClr val="FFFFFF"/>
                </a:solidFill>
                <a:latin typeface="Arial"/>
                <a:ea typeface="Arial"/>
                <a:cs typeface="Arial"/>
                <a:sym typeface="Arial"/>
              </a:defRPr>
            </a:lvl7pPr>
            <a:lvl8pPr marL="0" lvl="7" indent="0" algn="r">
              <a:spcBef>
                <a:spcPts val="0"/>
              </a:spcBef>
              <a:buNone/>
              <a:defRPr sz="1067" b="0" i="0" u="none" strike="noStrike" cap="none">
                <a:solidFill>
                  <a:srgbClr val="FFFFFF"/>
                </a:solidFill>
                <a:latin typeface="Arial"/>
                <a:ea typeface="Arial"/>
                <a:cs typeface="Arial"/>
                <a:sym typeface="Arial"/>
              </a:defRPr>
            </a:lvl8pPr>
            <a:lvl9pPr marL="0" lvl="8" indent="0" algn="r">
              <a:spcBef>
                <a:spcPts val="0"/>
              </a:spcBef>
              <a:buNone/>
              <a:defRPr sz="1067"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3" name="Google Shape;23;p3"/>
          <p:cNvSpPr txBox="1">
            <a:spLocks noGrp="1"/>
          </p:cNvSpPr>
          <p:nvPr>
            <p:ph type="title"/>
          </p:nvPr>
        </p:nvSpPr>
        <p:spPr>
          <a:xfrm>
            <a:off x="607484" y="411797"/>
            <a:ext cx="10972800" cy="587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733"/>
              <a:buFont typeface="Arial"/>
              <a:buNone/>
              <a:defRPr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3"/>
          <p:cNvSpPr txBox="1">
            <a:spLocks noGrp="1"/>
          </p:cNvSpPr>
          <p:nvPr>
            <p:ph type="body" idx="1"/>
          </p:nvPr>
        </p:nvSpPr>
        <p:spPr>
          <a:xfrm>
            <a:off x="607487" y="1604439"/>
            <a:ext cx="10970700" cy="4567800"/>
          </a:xfrm>
          <a:prstGeom prst="rect">
            <a:avLst/>
          </a:prstGeom>
          <a:noFill/>
          <a:ln>
            <a:noFill/>
          </a:ln>
        </p:spPr>
        <p:txBody>
          <a:bodyPr spcFirstLastPara="1" wrap="square" lIns="0" tIns="0" rIns="0" bIns="0" anchor="t" anchorCtr="0">
            <a:noAutofit/>
          </a:bodyPr>
          <a:lstStyle>
            <a:lvl1pPr marL="457200" lvl="0" indent="-228600" algn="l">
              <a:spcBef>
                <a:spcPts val="1600"/>
              </a:spcBef>
              <a:spcAft>
                <a:spcPts val="0"/>
              </a:spcAft>
              <a:buClr>
                <a:schemeClr val="lt1"/>
              </a:buClr>
              <a:buSzPts val="2400"/>
              <a:buNone/>
              <a:defRPr>
                <a:solidFill>
                  <a:schemeClr val="lt1"/>
                </a:solidFill>
              </a:defRPr>
            </a:lvl1pPr>
            <a:lvl2pPr marL="914400" lvl="1" indent="-381000" algn="l">
              <a:spcBef>
                <a:spcPts val="1600"/>
              </a:spcBef>
              <a:spcAft>
                <a:spcPts val="0"/>
              </a:spcAft>
              <a:buClr>
                <a:schemeClr val="lt1"/>
              </a:buClr>
              <a:buSzPts val="2400"/>
              <a:buChar char="▪"/>
              <a:defRPr sz="2400">
                <a:solidFill>
                  <a:schemeClr val="lt1"/>
                </a:solidFill>
              </a:defRPr>
            </a:lvl2pPr>
            <a:lvl3pPr marL="1371600" lvl="2" indent="-381000" algn="l">
              <a:spcBef>
                <a:spcPts val="1067"/>
              </a:spcBef>
              <a:spcAft>
                <a:spcPts val="0"/>
              </a:spcAft>
              <a:buClr>
                <a:schemeClr val="lt1"/>
              </a:buClr>
              <a:buSzPts val="2400"/>
              <a:buChar char="–"/>
              <a:defRPr sz="2400">
                <a:solidFill>
                  <a:schemeClr val="lt1"/>
                </a:solidFill>
              </a:defRPr>
            </a:lvl3pPr>
            <a:lvl4pPr marL="1828800" lvl="3" indent="-364045" algn="l">
              <a:spcBef>
                <a:spcPts val="427"/>
              </a:spcBef>
              <a:spcAft>
                <a:spcPts val="0"/>
              </a:spcAft>
              <a:buClr>
                <a:schemeClr val="lt1"/>
              </a:buClr>
              <a:buSzPts val="2133"/>
              <a:buChar char="–"/>
              <a:defRPr sz="2133">
                <a:solidFill>
                  <a:schemeClr val="lt1"/>
                </a:solidFill>
              </a:defRPr>
            </a:lvl4pPr>
            <a:lvl5pPr marL="2286000" lvl="4" indent="-347154" algn="l">
              <a:spcBef>
                <a:spcPts val="373"/>
              </a:spcBef>
              <a:spcAft>
                <a:spcPts val="0"/>
              </a:spcAft>
              <a:buClr>
                <a:schemeClr val="lt1"/>
              </a:buClr>
              <a:buSzPts val="1867"/>
              <a:buChar char="–"/>
              <a:defRPr>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Two Content with Image">
  <p:cSld name="1_Two Content with Image">
    <p:spTree>
      <p:nvGrpSpPr>
        <p:cNvPr id="1" name="Shape 89"/>
        <p:cNvGrpSpPr/>
        <p:nvPr/>
      </p:nvGrpSpPr>
      <p:grpSpPr>
        <a:xfrm>
          <a:off x="0" y="0"/>
          <a:ext cx="0" cy="0"/>
          <a:chOff x="0" y="0"/>
          <a:chExt cx="0" cy="0"/>
        </a:xfrm>
      </p:grpSpPr>
      <p:sp>
        <p:nvSpPr>
          <p:cNvPr id="90" name="Google Shape;90;p21"/>
          <p:cNvSpPr txBox="1">
            <a:spLocks noGrp="1"/>
          </p:cNvSpPr>
          <p:nvPr>
            <p:ph type="ftr" idx="11"/>
          </p:nvPr>
        </p:nvSpPr>
        <p:spPr>
          <a:xfrm>
            <a:off x="4165600" y="6432516"/>
            <a:ext cx="38607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1" name="Google Shape;91;p21"/>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a:spcBef>
                <a:spcPts val="0"/>
              </a:spcBef>
              <a:buNone/>
              <a:defRPr>
                <a:solidFill>
                  <a:srgbClr val="FFFFFF"/>
                </a:solidFill>
              </a:defRPr>
            </a:lvl1pPr>
            <a:lvl2pPr marL="0" lvl="1" indent="0" algn="r">
              <a:spcBef>
                <a:spcPts val="0"/>
              </a:spcBef>
              <a:buNone/>
              <a:defRPr>
                <a:solidFill>
                  <a:srgbClr val="FFFFFF"/>
                </a:solidFill>
              </a:defRPr>
            </a:lvl2pPr>
            <a:lvl3pPr marL="0" lvl="2" indent="0" algn="r">
              <a:spcBef>
                <a:spcPts val="0"/>
              </a:spcBef>
              <a:buNone/>
              <a:defRPr>
                <a:solidFill>
                  <a:srgbClr val="FFFFFF"/>
                </a:solidFill>
              </a:defRPr>
            </a:lvl3pPr>
            <a:lvl4pPr marL="0" lvl="3" indent="0" algn="r">
              <a:spcBef>
                <a:spcPts val="0"/>
              </a:spcBef>
              <a:buNone/>
              <a:defRPr>
                <a:solidFill>
                  <a:srgbClr val="FFFFFF"/>
                </a:solidFill>
              </a:defRPr>
            </a:lvl4pPr>
            <a:lvl5pPr marL="0" lvl="4" indent="0" algn="r">
              <a:spcBef>
                <a:spcPts val="0"/>
              </a:spcBef>
              <a:buNone/>
              <a:defRPr>
                <a:solidFill>
                  <a:srgbClr val="FFFFFF"/>
                </a:solidFill>
              </a:defRPr>
            </a:lvl5pPr>
            <a:lvl6pPr marL="0" lvl="5" indent="0" algn="r">
              <a:spcBef>
                <a:spcPts val="0"/>
              </a:spcBef>
              <a:buNone/>
              <a:defRPr>
                <a:solidFill>
                  <a:srgbClr val="FFFFFF"/>
                </a:solidFill>
              </a:defRPr>
            </a:lvl6pPr>
            <a:lvl7pPr marL="0" lvl="6" indent="0" algn="r">
              <a:spcBef>
                <a:spcPts val="0"/>
              </a:spcBef>
              <a:buNone/>
              <a:defRPr>
                <a:solidFill>
                  <a:srgbClr val="FFFFFF"/>
                </a:solidFill>
              </a:defRPr>
            </a:lvl7pPr>
            <a:lvl8pPr marL="0" lvl="7" indent="0" algn="r">
              <a:spcBef>
                <a:spcPts val="0"/>
              </a:spcBef>
              <a:buNone/>
              <a:defRPr>
                <a:solidFill>
                  <a:srgbClr val="FFFFFF"/>
                </a:solidFill>
              </a:defRPr>
            </a:lvl8pPr>
            <a:lvl9pPr marL="0" lvl="8" indent="0" algn="r">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t>‹#›</a:t>
            </a:fld>
            <a:endParaRPr/>
          </a:p>
        </p:txBody>
      </p:sp>
      <p:sp>
        <p:nvSpPr>
          <p:cNvPr id="92" name="Google Shape;92;p21"/>
          <p:cNvSpPr txBox="1">
            <a:spLocks noGrp="1"/>
          </p:cNvSpPr>
          <p:nvPr>
            <p:ph type="body" idx="1"/>
          </p:nvPr>
        </p:nvSpPr>
        <p:spPr>
          <a:xfrm>
            <a:off x="607485" y="1604433"/>
            <a:ext cx="5342400" cy="4567800"/>
          </a:xfrm>
          <a:prstGeom prst="rect">
            <a:avLst/>
          </a:prstGeom>
          <a:noFill/>
          <a:ln>
            <a:noFill/>
          </a:ln>
        </p:spPr>
        <p:txBody>
          <a:bodyPr spcFirstLastPara="1" wrap="square" lIns="0" tIns="0" rIns="0" bIns="0" anchor="t" anchorCtr="0">
            <a:noAutofit/>
          </a:bodyPr>
          <a:lstStyle>
            <a:lvl1pPr marL="457200" lvl="0" indent="-228600" algn="l">
              <a:spcBef>
                <a:spcPts val="1600"/>
              </a:spcBef>
              <a:spcAft>
                <a:spcPts val="0"/>
              </a:spcAft>
              <a:buClr>
                <a:schemeClr val="lt1"/>
              </a:buClr>
              <a:buSzPts val="2400"/>
              <a:buNone/>
              <a:defRPr/>
            </a:lvl1pPr>
            <a:lvl2pPr marL="914400" lvl="1" indent="-364045" algn="l">
              <a:spcBef>
                <a:spcPts val="1600"/>
              </a:spcBef>
              <a:spcAft>
                <a:spcPts val="0"/>
              </a:spcAft>
              <a:buClr>
                <a:schemeClr val="lt1"/>
              </a:buClr>
              <a:buSzPts val="2133"/>
              <a:buChar char="▪"/>
              <a:defRPr/>
            </a:lvl2pPr>
            <a:lvl3pPr marL="1371600" lvl="2" indent="-347154" algn="l">
              <a:spcBef>
                <a:spcPts val="1067"/>
              </a:spcBef>
              <a:spcAft>
                <a:spcPts val="0"/>
              </a:spcAft>
              <a:buClr>
                <a:schemeClr val="lt1"/>
              </a:buClr>
              <a:buSzPts val="1867"/>
              <a:buChar char="–"/>
              <a:defRPr sz="1867"/>
            </a:lvl3pPr>
            <a:lvl4pPr marL="1828800" lvl="3" indent="-330200" algn="l">
              <a:spcBef>
                <a:spcPts val="320"/>
              </a:spcBef>
              <a:spcAft>
                <a:spcPts val="0"/>
              </a:spcAft>
              <a:buClr>
                <a:schemeClr val="lt1"/>
              </a:buClr>
              <a:buSzPts val="1600"/>
              <a:buChar char="–"/>
              <a:defRPr sz="1600"/>
            </a:lvl4pPr>
            <a:lvl5pPr marL="2286000" lvl="4" indent="-330200" algn="l">
              <a:spcBef>
                <a:spcPts val="320"/>
              </a:spcBef>
              <a:spcAft>
                <a:spcPts val="0"/>
              </a:spcAft>
              <a:buClr>
                <a:schemeClr val="lt1"/>
              </a:buClr>
              <a:buSzPts val="1600"/>
              <a:buChar char="–"/>
              <a:defRPr sz="16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3" name="Google Shape;93;p21"/>
          <p:cNvSpPr txBox="1">
            <a:spLocks noGrp="1"/>
          </p:cNvSpPr>
          <p:nvPr>
            <p:ph type="title"/>
          </p:nvPr>
        </p:nvSpPr>
        <p:spPr>
          <a:xfrm>
            <a:off x="607484" y="411797"/>
            <a:ext cx="10972800" cy="1158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003C71"/>
              </a:buClr>
              <a:buSzPts val="3733"/>
              <a:buFont typeface="Arial"/>
              <a:buNone/>
              <a:defRPr b="0" i="0">
                <a:solidFill>
                  <a:srgbClr val="003C7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21"/>
          <p:cNvSpPr>
            <a:spLocks noGrp="1"/>
          </p:cNvSpPr>
          <p:nvPr>
            <p:ph type="pic" idx="2"/>
          </p:nvPr>
        </p:nvSpPr>
        <p:spPr>
          <a:xfrm>
            <a:off x="6441018" y="1257907"/>
            <a:ext cx="4241400" cy="2227800"/>
          </a:xfrm>
          <a:prstGeom prst="rect">
            <a:avLst/>
          </a:prstGeom>
          <a:solidFill>
            <a:srgbClr val="CFD5D8"/>
          </a:solidFill>
          <a:ln>
            <a:noFill/>
          </a:ln>
        </p:spPr>
        <p:txBody>
          <a:bodyPr spcFirstLastPara="1" wrap="square" lIns="0" tIns="0" rIns="0" bIns="0" anchor="t" anchorCtr="0">
            <a:noAutofit/>
          </a:bodyPr>
          <a:lstStyle>
            <a:lvl1pPr marR="0" lvl="0" algn="l" rtl="0">
              <a:spcBef>
                <a:spcPts val="1600"/>
              </a:spcBef>
              <a:spcAft>
                <a:spcPts val="0"/>
              </a:spcAft>
              <a:buClr>
                <a:schemeClr val="lt1"/>
              </a:buClr>
              <a:buSzPts val="2400"/>
              <a:buFont typeface="Noto Sans Symbols"/>
              <a:buNone/>
              <a:defRPr sz="2400" b="0" i="0" u="none" strike="noStrike" cap="none">
                <a:solidFill>
                  <a:schemeClr val="lt1"/>
                </a:solidFill>
                <a:latin typeface="Arial"/>
                <a:ea typeface="Arial"/>
                <a:cs typeface="Arial"/>
                <a:sym typeface="Arial"/>
              </a:defRPr>
            </a:lvl1pPr>
            <a:lvl2pPr marR="0" lvl="1" algn="l" rtl="0">
              <a:spcBef>
                <a:spcPts val="1600"/>
              </a:spcBef>
              <a:spcAft>
                <a:spcPts val="0"/>
              </a:spcAft>
              <a:buClr>
                <a:schemeClr val="lt1"/>
              </a:buClr>
              <a:buSzPts val="2133"/>
              <a:buFont typeface="Noto Sans Symbols"/>
              <a:buChar char="▪"/>
              <a:defRPr sz="2133" b="0" i="0" u="none" strike="noStrike" cap="none">
                <a:solidFill>
                  <a:schemeClr val="lt1"/>
                </a:solidFill>
                <a:latin typeface="Arial"/>
                <a:ea typeface="Arial"/>
                <a:cs typeface="Arial"/>
                <a:sym typeface="Arial"/>
              </a:defRPr>
            </a:lvl2pPr>
            <a:lvl3pPr marR="0" lvl="2" algn="l" rtl="0">
              <a:spcBef>
                <a:spcPts val="1067"/>
              </a:spcBef>
              <a:spcAft>
                <a:spcPts val="0"/>
              </a:spcAft>
              <a:buClr>
                <a:schemeClr val="lt1"/>
              </a:buClr>
              <a:buSzPts val="2133"/>
              <a:buFont typeface="Arial"/>
              <a:buChar char="–"/>
              <a:defRPr sz="2133" b="0" i="0" u="none" strike="noStrike" cap="none">
                <a:solidFill>
                  <a:schemeClr val="lt1"/>
                </a:solidFill>
                <a:latin typeface="Arial"/>
                <a:ea typeface="Arial"/>
                <a:cs typeface="Arial"/>
                <a:sym typeface="Arial"/>
              </a:defRPr>
            </a:lvl3pPr>
            <a:lvl4pPr marR="0" lvl="3"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4pPr>
            <a:lvl5pPr marR="0" lvl="4"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95" name="Google Shape;95;p21"/>
          <p:cNvSpPr>
            <a:spLocks noGrp="1"/>
          </p:cNvSpPr>
          <p:nvPr>
            <p:ph type="pic" idx="3"/>
          </p:nvPr>
        </p:nvSpPr>
        <p:spPr>
          <a:xfrm>
            <a:off x="6441018" y="3791863"/>
            <a:ext cx="4241400" cy="2227800"/>
          </a:xfrm>
          <a:prstGeom prst="rect">
            <a:avLst/>
          </a:prstGeom>
          <a:solidFill>
            <a:srgbClr val="CFD5D8"/>
          </a:solidFill>
          <a:ln>
            <a:noFill/>
          </a:ln>
        </p:spPr>
        <p:txBody>
          <a:bodyPr spcFirstLastPara="1" wrap="square" lIns="0" tIns="0" rIns="0" bIns="0" anchor="t" anchorCtr="0">
            <a:noAutofit/>
          </a:bodyPr>
          <a:lstStyle>
            <a:lvl1pPr marR="0" lvl="0" algn="l" rtl="0">
              <a:spcBef>
                <a:spcPts val="1600"/>
              </a:spcBef>
              <a:spcAft>
                <a:spcPts val="0"/>
              </a:spcAft>
              <a:buClr>
                <a:schemeClr val="lt1"/>
              </a:buClr>
              <a:buSzPts val="2400"/>
              <a:buFont typeface="Noto Sans Symbols"/>
              <a:buNone/>
              <a:defRPr sz="2400" b="0" i="0" u="none" strike="noStrike" cap="none">
                <a:solidFill>
                  <a:schemeClr val="lt1"/>
                </a:solidFill>
                <a:latin typeface="Arial"/>
                <a:ea typeface="Arial"/>
                <a:cs typeface="Arial"/>
                <a:sym typeface="Arial"/>
              </a:defRPr>
            </a:lvl1pPr>
            <a:lvl2pPr marR="0" lvl="1" algn="l" rtl="0">
              <a:spcBef>
                <a:spcPts val="1600"/>
              </a:spcBef>
              <a:spcAft>
                <a:spcPts val="0"/>
              </a:spcAft>
              <a:buClr>
                <a:schemeClr val="lt1"/>
              </a:buClr>
              <a:buSzPts val="2133"/>
              <a:buFont typeface="Noto Sans Symbols"/>
              <a:buChar char="▪"/>
              <a:defRPr sz="2133" b="0" i="0" u="none" strike="noStrike" cap="none">
                <a:solidFill>
                  <a:schemeClr val="lt1"/>
                </a:solidFill>
                <a:latin typeface="Arial"/>
                <a:ea typeface="Arial"/>
                <a:cs typeface="Arial"/>
                <a:sym typeface="Arial"/>
              </a:defRPr>
            </a:lvl2pPr>
            <a:lvl3pPr marR="0" lvl="2" algn="l" rtl="0">
              <a:spcBef>
                <a:spcPts val="1067"/>
              </a:spcBef>
              <a:spcAft>
                <a:spcPts val="0"/>
              </a:spcAft>
              <a:buClr>
                <a:schemeClr val="lt1"/>
              </a:buClr>
              <a:buSzPts val="2133"/>
              <a:buFont typeface="Arial"/>
              <a:buChar char="–"/>
              <a:defRPr sz="2133" b="0" i="0" u="none" strike="noStrike" cap="none">
                <a:solidFill>
                  <a:schemeClr val="lt1"/>
                </a:solidFill>
                <a:latin typeface="Arial"/>
                <a:ea typeface="Arial"/>
                <a:cs typeface="Arial"/>
                <a:sym typeface="Arial"/>
              </a:defRPr>
            </a:lvl3pPr>
            <a:lvl4pPr marR="0" lvl="3"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4pPr>
            <a:lvl5pPr marR="0" lvl="4"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96"/>
        <p:cNvGrpSpPr/>
        <p:nvPr/>
      </p:nvGrpSpPr>
      <p:grpSpPr>
        <a:xfrm>
          <a:off x="0" y="0"/>
          <a:ext cx="0" cy="0"/>
          <a:chOff x="0" y="0"/>
          <a:chExt cx="0" cy="0"/>
        </a:xfrm>
      </p:grpSpPr>
      <p:sp>
        <p:nvSpPr>
          <p:cNvPr id="97" name="Google Shape;97;p22"/>
          <p:cNvSpPr txBox="1">
            <a:spLocks noGrp="1"/>
          </p:cNvSpPr>
          <p:nvPr>
            <p:ph type="ftr" idx="11"/>
          </p:nvPr>
        </p:nvSpPr>
        <p:spPr>
          <a:xfrm>
            <a:off x="4165600" y="6432516"/>
            <a:ext cx="38607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8" name="Google Shape;98;p22"/>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a:spcBef>
                <a:spcPts val="0"/>
              </a:spcBef>
              <a:buNone/>
              <a:defRPr>
                <a:solidFill>
                  <a:srgbClr val="FFFFFF"/>
                </a:solidFill>
              </a:defRPr>
            </a:lvl1pPr>
            <a:lvl2pPr marL="0" lvl="1" indent="0" algn="r">
              <a:spcBef>
                <a:spcPts val="0"/>
              </a:spcBef>
              <a:buNone/>
              <a:defRPr>
                <a:solidFill>
                  <a:srgbClr val="FFFFFF"/>
                </a:solidFill>
              </a:defRPr>
            </a:lvl2pPr>
            <a:lvl3pPr marL="0" lvl="2" indent="0" algn="r">
              <a:spcBef>
                <a:spcPts val="0"/>
              </a:spcBef>
              <a:buNone/>
              <a:defRPr>
                <a:solidFill>
                  <a:srgbClr val="FFFFFF"/>
                </a:solidFill>
              </a:defRPr>
            </a:lvl3pPr>
            <a:lvl4pPr marL="0" lvl="3" indent="0" algn="r">
              <a:spcBef>
                <a:spcPts val="0"/>
              </a:spcBef>
              <a:buNone/>
              <a:defRPr>
                <a:solidFill>
                  <a:srgbClr val="FFFFFF"/>
                </a:solidFill>
              </a:defRPr>
            </a:lvl4pPr>
            <a:lvl5pPr marL="0" lvl="4" indent="0" algn="r">
              <a:spcBef>
                <a:spcPts val="0"/>
              </a:spcBef>
              <a:buNone/>
              <a:defRPr>
                <a:solidFill>
                  <a:srgbClr val="FFFFFF"/>
                </a:solidFill>
              </a:defRPr>
            </a:lvl5pPr>
            <a:lvl6pPr marL="0" lvl="5" indent="0" algn="r">
              <a:spcBef>
                <a:spcPts val="0"/>
              </a:spcBef>
              <a:buNone/>
              <a:defRPr>
                <a:solidFill>
                  <a:srgbClr val="FFFFFF"/>
                </a:solidFill>
              </a:defRPr>
            </a:lvl6pPr>
            <a:lvl7pPr marL="0" lvl="6" indent="0" algn="r">
              <a:spcBef>
                <a:spcPts val="0"/>
              </a:spcBef>
              <a:buNone/>
              <a:defRPr>
                <a:solidFill>
                  <a:srgbClr val="FFFFFF"/>
                </a:solidFill>
              </a:defRPr>
            </a:lvl7pPr>
            <a:lvl8pPr marL="0" lvl="7" indent="0" algn="r">
              <a:spcBef>
                <a:spcPts val="0"/>
              </a:spcBef>
              <a:buNone/>
              <a:defRPr>
                <a:solidFill>
                  <a:srgbClr val="FFFFFF"/>
                </a:solidFill>
              </a:defRPr>
            </a:lvl8pPr>
            <a:lvl9pPr marL="0" lvl="8" indent="0" algn="r">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t>‹#›</a:t>
            </a:fld>
            <a:endParaRPr/>
          </a:p>
        </p:txBody>
      </p:sp>
      <p:sp>
        <p:nvSpPr>
          <p:cNvPr id="99" name="Google Shape;99;p22"/>
          <p:cNvSpPr txBox="1">
            <a:spLocks noGrp="1"/>
          </p:cNvSpPr>
          <p:nvPr>
            <p:ph type="body" idx="1"/>
          </p:nvPr>
        </p:nvSpPr>
        <p:spPr>
          <a:xfrm>
            <a:off x="607485" y="1604433"/>
            <a:ext cx="5342400" cy="4567800"/>
          </a:xfrm>
          <a:prstGeom prst="rect">
            <a:avLst/>
          </a:prstGeom>
          <a:noFill/>
          <a:ln>
            <a:noFill/>
          </a:ln>
        </p:spPr>
        <p:txBody>
          <a:bodyPr spcFirstLastPara="1" wrap="square" lIns="0" tIns="0" rIns="0" bIns="0" anchor="t" anchorCtr="0">
            <a:noAutofit/>
          </a:bodyPr>
          <a:lstStyle>
            <a:lvl1pPr marL="457200" lvl="0" indent="-228600" algn="l">
              <a:spcBef>
                <a:spcPts val="1600"/>
              </a:spcBef>
              <a:spcAft>
                <a:spcPts val="0"/>
              </a:spcAft>
              <a:buClr>
                <a:schemeClr val="lt1"/>
              </a:buClr>
              <a:buSzPts val="2400"/>
              <a:buNone/>
              <a:defRPr/>
            </a:lvl1pPr>
            <a:lvl2pPr marL="914400" lvl="1" indent="-364045" algn="l">
              <a:spcBef>
                <a:spcPts val="1600"/>
              </a:spcBef>
              <a:spcAft>
                <a:spcPts val="0"/>
              </a:spcAft>
              <a:buClr>
                <a:schemeClr val="lt1"/>
              </a:buClr>
              <a:buSzPts val="2133"/>
              <a:buChar char="▪"/>
              <a:defRPr/>
            </a:lvl2pPr>
            <a:lvl3pPr marL="1371600" lvl="2" indent="-347154" algn="l">
              <a:spcBef>
                <a:spcPts val="1067"/>
              </a:spcBef>
              <a:spcAft>
                <a:spcPts val="0"/>
              </a:spcAft>
              <a:buClr>
                <a:schemeClr val="lt1"/>
              </a:buClr>
              <a:buSzPts val="1867"/>
              <a:buChar char="–"/>
              <a:defRPr sz="1867"/>
            </a:lvl3pPr>
            <a:lvl4pPr marL="1828800" lvl="3" indent="-330200" algn="l">
              <a:spcBef>
                <a:spcPts val="320"/>
              </a:spcBef>
              <a:spcAft>
                <a:spcPts val="0"/>
              </a:spcAft>
              <a:buClr>
                <a:schemeClr val="lt1"/>
              </a:buClr>
              <a:buSzPts val="1600"/>
              <a:buChar char="–"/>
              <a:defRPr sz="1600"/>
            </a:lvl4pPr>
            <a:lvl5pPr marL="2286000" lvl="4" indent="-330200" algn="l">
              <a:spcBef>
                <a:spcPts val="320"/>
              </a:spcBef>
              <a:spcAft>
                <a:spcPts val="0"/>
              </a:spcAft>
              <a:buClr>
                <a:schemeClr val="lt1"/>
              </a:buClr>
              <a:buSzPts val="1600"/>
              <a:buChar char="–"/>
              <a:defRPr sz="16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0" name="Google Shape;100;p22"/>
          <p:cNvSpPr txBox="1">
            <a:spLocks noGrp="1"/>
          </p:cNvSpPr>
          <p:nvPr>
            <p:ph type="body" idx="2"/>
          </p:nvPr>
        </p:nvSpPr>
        <p:spPr>
          <a:xfrm>
            <a:off x="6237817" y="1604433"/>
            <a:ext cx="5340300" cy="4567800"/>
          </a:xfrm>
          <a:prstGeom prst="rect">
            <a:avLst/>
          </a:prstGeom>
          <a:noFill/>
          <a:ln>
            <a:noFill/>
          </a:ln>
        </p:spPr>
        <p:txBody>
          <a:bodyPr spcFirstLastPara="1" wrap="square" lIns="0" tIns="0" rIns="0" bIns="0" anchor="t" anchorCtr="0">
            <a:noAutofit/>
          </a:bodyPr>
          <a:lstStyle>
            <a:lvl1pPr marL="457200" lvl="0" indent="-228600" algn="l">
              <a:spcBef>
                <a:spcPts val="1600"/>
              </a:spcBef>
              <a:spcAft>
                <a:spcPts val="0"/>
              </a:spcAft>
              <a:buClr>
                <a:schemeClr val="lt1"/>
              </a:buClr>
              <a:buSzPts val="2400"/>
              <a:buNone/>
              <a:defRPr/>
            </a:lvl1pPr>
            <a:lvl2pPr marL="914400" lvl="1" indent="-364045" algn="l">
              <a:spcBef>
                <a:spcPts val="1600"/>
              </a:spcBef>
              <a:spcAft>
                <a:spcPts val="0"/>
              </a:spcAft>
              <a:buClr>
                <a:schemeClr val="lt1"/>
              </a:buClr>
              <a:buSzPts val="2133"/>
              <a:buChar char="▪"/>
              <a:defRPr/>
            </a:lvl2pPr>
            <a:lvl3pPr marL="1371600" lvl="2" indent="-347154" algn="l">
              <a:spcBef>
                <a:spcPts val="1067"/>
              </a:spcBef>
              <a:spcAft>
                <a:spcPts val="0"/>
              </a:spcAft>
              <a:buClr>
                <a:schemeClr val="lt1"/>
              </a:buClr>
              <a:buSzPts val="1867"/>
              <a:buChar char="–"/>
              <a:defRPr sz="1867"/>
            </a:lvl3pPr>
            <a:lvl4pPr marL="1828800" lvl="3" indent="-330200" algn="l">
              <a:spcBef>
                <a:spcPts val="320"/>
              </a:spcBef>
              <a:spcAft>
                <a:spcPts val="0"/>
              </a:spcAft>
              <a:buClr>
                <a:schemeClr val="lt1"/>
              </a:buClr>
              <a:buSzPts val="1600"/>
              <a:buChar char="–"/>
              <a:defRPr sz="1600"/>
            </a:lvl4pPr>
            <a:lvl5pPr marL="2286000" lvl="4" indent="-330200" algn="l">
              <a:spcBef>
                <a:spcPts val="320"/>
              </a:spcBef>
              <a:spcAft>
                <a:spcPts val="0"/>
              </a:spcAft>
              <a:buClr>
                <a:schemeClr val="lt1"/>
              </a:buClr>
              <a:buSzPts val="1600"/>
              <a:buChar char="–"/>
              <a:defRPr sz="16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1" name="Google Shape;101;p22"/>
          <p:cNvSpPr txBox="1">
            <a:spLocks noGrp="1"/>
          </p:cNvSpPr>
          <p:nvPr>
            <p:ph type="title"/>
          </p:nvPr>
        </p:nvSpPr>
        <p:spPr>
          <a:xfrm>
            <a:off x="607484" y="411797"/>
            <a:ext cx="10972800" cy="1158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003C71"/>
              </a:buClr>
              <a:buSzPts val="3733"/>
              <a:buFont typeface="Arial"/>
              <a:buNone/>
              <a:defRPr b="0" i="0">
                <a:solidFill>
                  <a:srgbClr val="003C7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Quote with Attribute">
  <p:cSld name="1_Quote with Attribute">
    <p:spTree>
      <p:nvGrpSpPr>
        <p:cNvPr id="1" name="Shape 102"/>
        <p:cNvGrpSpPr/>
        <p:nvPr/>
      </p:nvGrpSpPr>
      <p:grpSpPr>
        <a:xfrm>
          <a:off x="0" y="0"/>
          <a:ext cx="0" cy="0"/>
          <a:chOff x="0" y="0"/>
          <a:chExt cx="0" cy="0"/>
        </a:xfrm>
      </p:grpSpPr>
      <p:sp>
        <p:nvSpPr>
          <p:cNvPr id="103" name="Google Shape;103;p23"/>
          <p:cNvSpPr txBox="1">
            <a:spLocks noGrp="1"/>
          </p:cNvSpPr>
          <p:nvPr>
            <p:ph type="body" idx="1"/>
          </p:nvPr>
        </p:nvSpPr>
        <p:spPr>
          <a:xfrm>
            <a:off x="607485" y="1604434"/>
            <a:ext cx="10970700" cy="4567800"/>
          </a:xfrm>
          <a:prstGeom prst="rect">
            <a:avLst/>
          </a:prstGeom>
          <a:noFill/>
          <a:ln>
            <a:noFill/>
          </a:ln>
        </p:spPr>
        <p:txBody>
          <a:bodyPr spcFirstLastPara="1" wrap="square" lIns="0" tIns="0" rIns="0" bIns="0" anchor="ctr" anchorCtr="0">
            <a:noAutofit/>
          </a:bodyPr>
          <a:lstStyle>
            <a:lvl1pPr marL="457200" lvl="0" indent="-228600" algn="l">
              <a:spcBef>
                <a:spcPts val="1600"/>
              </a:spcBef>
              <a:spcAft>
                <a:spcPts val="0"/>
              </a:spcAft>
              <a:buClr>
                <a:schemeClr val="accent2"/>
              </a:buClr>
              <a:buSzPts val="4800"/>
              <a:buNone/>
              <a:defRPr sz="4800" b="1">
                <a:solidFill>
                  <a:schemeClr val="accent2"/>
                </a:solidFill>
                <a:latin typeface="Arial"/>
                <a:ea typeface="Arial"/>
                <a:cs typeface="Arial"/>
                <a:sym typeface="Arial"/>
              </a:defRPr>
            </a:lvl1pPr>
            <a:lvl2pPr marL="914400" lvl="1" indent="-330200" algn="l">
              <a:spcBef>
                <a:spcPts val="1600"/>
              </a:spcBef>
              <a:spcAft>
                <a:spcPts val="0"/>
              </a:spcAft>
              <a:buClr>
                <a:schemeClr val="lt1"/>
              </a:buClr>
              <a:buSzPts val="1600"/>
              <a:buFont typeface="Merriweather Sans"/>
              <a:buChar char="−"/>
              <a:defRPr sz="1600">
                <a:latin typeface="Arial"/>
                <a:ea typeface="Arial"/>
                <a:cs typeface="Arial"/>
                <a:sym typeface="Arial"/>
              </a:defRPr>
            </a:lvl2pPr>
            <a:lvl3pPr marL="1371600" lvl="2" indent="-330200" algn="l">
              <a:spcBef>
                <a:spcPts val="1067"/>
              </a:spcBef>
              <a:spcAft>
                <a:spcPts val="0"/>
              </a:spcAft>
              <a:buClr>
                <a:schemeClr val="lt1"/>
              </a:buClr>
              <a:buSzPts val="1600"/>
              <a:buChar char="–"/>
              <a:defRPr sz="1600">
                <a:latin typeface="Arial"/>
                <a:ea typeface="Arial"/>
                <a:cs typeface="Arial"/>
                <a:sym typeface="Arial"/>
              </a:defRPr>
            </a:lvl3pPr>
            <a:lvl4pPr marL="1828800" lvl="3" indent="-321754" algn="l">
              <a:spcBef>
                <a:spcPts val="293"/>
              </a:spcBef>
              <a:spcAft>
                <a:spcPts val="0"/>
              </a:spcAft>
              <a:buClr>
                <a:schemeClr val="lt1"/>
              </a:buClr>
              <a:buSzPts val="1467"/>
              <a:buChar char="–"/>
              <a:defRPr sz="1467">
                <a:latin typeface="Arial"/>
                <a:ea typeface="Arial"/>
                <a:cs typeface="Arial"/>
                <a:sym typeface="Arial"/>
              </a:defRPr>
            </a:lvl4pPr>
            <a:lvl5pPr marL="2286000" lvl="4" indent="-317500" algn="l">
              <a:spcBef>
                <a:spcPts val="280"/>
              </a:spcBef>
              <a:spcAft>
                <a:spcPts val="0"/>
              </a:spcAft>
              <a:buClr>
                <a:schemeClr val="lt1"/>
              </a:buClr>
              <a:buSzPts val="1400"/>
              <a:buChar char="–"/>
              <a:defRPr sz="1400">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4" name="Google Shape;104;p23"/>
          <p:cNvSpPr txBox="1">
            <a:spLocks noGrp="1"/>
          </p:cNvSpPr>
          <p:nvPr>
            <p:ph type="ftr" idx="11"/>
          </p:nvPr>
        </p:nvSpPr>
        <p:spPr>
          <a:xfrm>
            <a:off x="4165600" y="6432516"/>
            <a:ext cx="38607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5" name="Google Shape;105;p23"/>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a:spcBef>
                <a:spcPts val="0"/>
              </a:spcBef>
              <a:buNone/>
              <a:defRPr>
                <a:solidFill>
                  <a:srgbClr val="FFFFFF"/>
                </a:solidFill>
              </a:defRPr>
            </a:lvl1pPr>
            <a:lvl2pPr marL="0" lvl="1" indent="0" algn="r">
              <a:spcBef>
                <a:spcPts val="0"/>
              </a:spcBef>
              <a:buNone/>
              <a:defRPr>
                <a:solidFill>
                  <a:srgbClr val="FFFFFF"/>
                </a:solidFill>
              </a:defRPr>
            </a:lvl2pPr>
            <a:lvl3pPr marL="0" lvl="2" indent="0" algn="r">
              <a:spcBef>
                <a:spcPts val="0"/>
              </a:spcBef>
              <a:buNone/>
              <a:defRPr>
                <a:solidFill>
                  <a:srgbClr val="FFFFFF"/>
                </a:solidFill>
              </a:defRPr>
            </a:lvl3pPr>
            <a:lvl4pPr marL="0" lvl="3" indent="0" algn="r">
              <a:spcBef>
                <a:spcPts val="0"/>
              </a:spcBef>
              <a:buNone/>
              <a:defRPr>
                <a:solidFill>
                  <a:srgbClr val="FFFFFF"/>
                </a:solidFill>
              </a:defRPr>
            </a:lvl4pPr>
            <a:lvl5pPr marL="0" lvl="4" indent="0" algn="r">
              <a:spcBef>
                <a:spcPts val="0"/>
              </a:spcBef>
              <a:buNone/>
              <a:defRPr>
                <a:solidFill>
                  <a:srgbClr val="FFFFFF"/>
                </a:solidFill>
              </a:defRPr>
            </a:lvl5pPr>
            <a:lvl6pPr marL="0" lvl="5" indent="0" algn="r">
              <a:spcBef>
                <a:spcPts val="0"/>
              </a:spcBef>
              <a:buNone/>
              <a:defRPr>
                <a:solidFill>
                  <a:srgbClr val="FFFFFF"/>
                </a:solidFill>
              </a:defRPr>
            </a:lvl6pPr>
            <a:lvl7pPr marL="0" lvl="6" indent="0" algn="r">
              <a:spcBef>
                <a:spcPts val="0"/>
              </a:spcBef>
              <a:buNone/>
              <a:defRPr>
                <a:solidFill>
                  <a:srgbClr val="FFFFFF"/>
                </a:solidFill>
              </a:defRPr>
            </a:lvl7pPr>
            <a:lvl8pPr marL="0" lvl="7" indent="0" algn="r">
              <a:spcBef>
                <a:spcPts val="0"/>
              </a:spcBef>
              <a:buNone/>
              <a:defRPr>
                <a:solidFill>
                  <a:srgbClr val="FFFFFF"/>
                </a:solidFill>
              </a:defRPr>
            </a:lvl8pPr>
            <a:lvl9pPr marL="0" lvl="8" indent="0" algn="r">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t>‹#›</a:t>
            </a:fld>
            <a:endParaRPr/>
          </a:p>
        </p:txBody>
      </p:sp>
      <p:sp>
        <p:nvSpPr>
          <p:cNvPr id="106" name="Google Shape;106;p23"/>
          <p:cNvSpPr txBox="1">
            <a:spLocks noGrp="1"/>
          </p:cNvSpPr>
          <p:nvPr>
            <p:ph type="title"/>
          </p:nvPr>
        </p:nvSpPr>
        <p:spPr>
          <a:xfrm>
            <a:off x="607484" y="411797"/>
            <a:ext cx="10972800" cy="1158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003C71"/>
              </a:buClr>
              <a:buSzPts val="3733"/>
              <a:buFont typeface="Arial"/>
              <a:buNone/>
              <a:defRPr b="0" i="0">
                <a:solidFill>
                  <a:srgbClr val="003C7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Full Bleed Image">
  <p:cSld name="1_Full Bleed Image">
    <p:spTree>
      <p:nvGrpSpPr>
        <p:cNvPr id="1" name="Shape 107"/>
        <p:cNvGrpSpPr/>
        <p:nvPr/>
      </p:nvGrpSpPr>
      <p:grpSpPr>
        <a:xfrm>
          <a:off x="0" y="0"/>
          <a:ext cx="0" cy="0"/>
          <a:chOff x="0" y="0"/>
          <a:chExt cx="0" cy="0"/>
        </a:xfrm>
      </p:grpSpPr>
      <p:sp>
        <p:nvSpPr>
          <p:cNvPr id="108" name="Google Shape;108;p24"/>
          <p:cNvSpPr>
            <a:spLocks noGrp="1"/>
          </p:cNvSpPr>
          <p:nvPr>
            <p:ph type="pic" idx="2"/>
          </p:nvPr>
        </p:nvSpPr>
        <p:spPr>
          <a:xfrm>
            <a:off x="0" y="0"/>
            <a:ext cx="12192000" cy="6358500"/>
          </a:xfrm>
          <a:prstGeom prst="rect">
            <a:avLst/>
          </a:prstGeom>
          <a:solidFill>
            <a:srgbClr val="CFD5D8"/>
          </a:solidFill>
          <a:ln>
            <a:noFill/>
          </a:ln>
        </p:spPr>
        <p:txBody>
          <a:bodyPr spcFirstLastPara="1" wrap="square" lIns="0" tIns="0" rIns="0" bIns="0" anchor="t" anchorCtr="0">
            <a:noAutofit/>
          </a:bodyPr>
          <a:lstStyle>
            <a:lvl1pPr marR="0" lvl="0" algn="l" rtl="0">
              <a:lnSpc>
                <a:spcPct val="100000"/>
              </a:lnSpc>
              <a:spcBef>
                <a:spcPts val="1600"/>
              </a:spcBef>
              <a:spcAft>
                <a:spcPts val="0"/>
              </a:spcAft>
              <a:buClr>
                <a:schemeClr val="lt1"/>
              </a:buClr>
              <a:buSzPts val="2400"/>
              <a:buFont typeface="Noto Sans Symbols"/>
              <a:buNone/>
              <a:defRPr sz="2400" b="0" i="0" u="none" strike="noStrike" cap="none">
                <a:solidFill>
                  <a:schemeClr val="lt1"/>
                </a:solidFill>
                <a:latin typeface="Arial"/>
                <a:ea typeface="Arial"/>
                <a:cs typeface="Arial"/>
                <a:sym typeface="Arial"/>
              </a:defRPr>
            </a:lvl1pPr>
            <a:lvl2pPr marR="0" lvl="1" algn="l" rtl="0">
              <a:spcBef>
                <a:spcPts val="1600"/>
              </a:spcBef>
              <a:spcAft>
                <a:spcPts val="0"/>
              </a:spcAft>
              <a:buClr>
                <a:schemeClr val="lt1"/>
              </a:buClr>
              <a:buSzPts val="2133"/>
              <a:buFont typeface="Noto Sans Symbols"/>
              <a:buChar char="▪"/>
              <a:defRPr sz="2133" b="0" i="0" u="none" strike="noStrike" cap="none">
                <a:solidFill>
                  <a:schemeClr val="lt1"/>
                </a:solidFill>
                <a:latin typeface="Arial"/>
                <a:ea typeface="Arial"/>
                <a:cs typeface="Arial"/>
                <a:sym typeface="Arial"/>
              </a:defRPr>
            </a:lvl2pPr>
            <a:lvl3pPr marR="0" lvl="2" algn="l" rtl="0">
              <a:spcBef>
                <a:spcPts val="1067"/>
              </a:spcBef>
              <a:spcAft>
                <a:spcPts val="0"/>
              </a:spcAft>
              <a:buClr>
                <a:schemeClr val="lt1"/>
              </a:buClr>
              <a:buSzPts val="2133"/>
              <a:buFont typeface="Arial"/>
              <a:buChar char="–"/>
              <a:defRPr sz="2133" b="0" i="0" u="none" strike="noStrike" cap="none">
                <a:solidFill>
                  <a:schemeClr val="lt1"/>
                </a:solidFill>
                <a:latin typeface="Arial"/>
                <a:ea typeface="Arial"/>
                <a:cs typeface="Arial"/>
                <a:sym typeface="Arial"/>
              </a:defRPr>
            </a:lvl3pPr>
            <a:lvl4pPr marR="0" lvl="3"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4pPr>
            <a:lvl5pPr marR="0" lvl="4"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9" name="Google Shape;109;p24"/>
          <p:cNvSpPr txBox="1">
            <a:spLocks noGrp="1"/>
          </p:cNvSpPr>
          <p:nvPr>
            <p:ph type="sldNum" idx="12"/>
          </p:nvPr>
        </p:nvSpPr>
        <p:spPr>
          <a:xfrm>
            <a:off x="9163136" y="6432516"/>
            <a:ext cx="2844900" cy="365100"/>
          </a:xfrm>
          <a:prstGeom prst="rect">
            <a:avLst/>
          </a:prstGeom>
          <a:noFill/>
          <a:ln>
            <a:noFill/>
          </a:ln>
        </p:spPr>
        <p:txBody>
          <a:bodyPr spcFirstLastPara="1" wrap="square" lIns="0" tIns="0" rIns="0" bIns="0" anchor="ctr" anchorCtr="0">
            <a:noAutofit/>
          </a:bodyPr>
          <a:lstStyle>
            <a:lvl1pPr marL="0" lvl="0" indent="0" algn="r">
              <a:spcBef>
                <a:spcPts val="0"/>
              </a:spcBef>
              <a:buNone/>
              <a:defRPr>
                <a:solidFill>
                  <a:srgbClr val="FFFFFF"/>
                </a:solidFill>
              </a:defRPr>
            </a:lvl1pPr>
            <a:lvl2pPr marL="0" lvl="1" indent="0" algn="r">
              <a:spcBef>
                <a:spcPts val="0"/>
              </a:spcBef>
              <a:buNone/>
              <a:defRPr>
                <a:solidFill>
                  <a:srgbClr val="FFFFFF"/>
                </a:solidFill>
              </a:defRPr>
            </a:lvl2pPr>
            <a:lvl3pPr marL="0" lvl="2" indent="0" algn="r">
              <a:spcBef>
                <a:spcPts val="0"/>
              </a:spcBef>
              <a:buNone/>
              <a:defRPr>
                <a:solidFill>
                  <a:srgbClr val="FFFFFF"/>
                </a:solidFill>
              </a:defRPr>
            </a:lvl3pPr>
            <a:lvl4pPr marL="0" lvl="3" indent="0" algn="r">
              <a:spcBef>
                <a:spcPts val="0"/>
              </a:spcBef>
              <a:buNone/>
              <a:defRPr>
                <a:solidFill>
                  <a:srgbClr val="FFFFFF"/>
                </a:solidFill>
              </a:defRPr>
            </a:lvl4pPr>
            <a:lvl5pPr marL="0" lvl="4" indent="0" algn="r">
              <a:spcBef>
                <a:spcPts val="0"/>
              </a:spcBef>
              <a:buNone/>
              <a:defRPr>
                <a:solidFill>
                  <a:srgbClr val="FFFFFF"/>
                </a:solidFill>
              </a:defRPr>
            </a:lvl5pPr>
            <a:lvl6pPr marL="0" lvl="5" indent="0" algn="r">
              <a:spcBef>
                <a:spcPts val="0"/>
              </a:spcBef>
              <a:buNone/>
              <a:defRPr>
                <a:solidFill>
                  <a:srgbClr val="FFFFFF"/>
                </a:solidFill>
              </a:defRPr>
            </a:lvl6pPr>
            <a:lvl7pPr marL="0" lvl="6" indent="0" algn="r">
              <a:spcBef>
                <a:spcPts val="0"/>
              </a:spcBef>
              <a:buNone/>
              <a:defRPr>
                <a:solidFill>
                  <a:srgbClr val="FFFFFF"/>
                </a:solidFill>
              </a:defRPr>
            </a:lvl7pPr>
            <a:lvl8pPr marL="0" lvl="7" indent="0" algn="r">
              <a:spcBef>
                <a:spcPts val="0"/>
              </a:spcBef>
              <a:buNone/>
              <a:defRPr>
                <a:solidFill>
                  <a:srgbClr val="FFFFFF"/>
                </a:solidFill>
              </a:defRPr>
            </a:lvl8pPr>
            <a:lvl9pPr marL="0" lvl="8" indent="0" algn="r">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t>‹#›</a:t>
            </a:fld>
            <a:endParaRPr/>
          </a:p>
        </p:txBody>
      </p:sp>
      <p:sp>
        <p:nvSpPr>
          <p:cNvPr id="110" name="Google Shape;110;p24"/>
          <p:cNvSpPr txBox="1">
            <a:spLocks noGrp="1"/>
          </p:cNvSpPr>
          <p:nvPr>
            <p:ph type="ftr" idx="11"/>
          </p:nvPr>
        </p:nvSpPr>
        <p:spPr>
          <a:xfrm>
            <a:off x="4165600" y="6432516"/>
            <a:ext cx="38607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1" name="Google Shape;111;p24"/>
          <p:cNvSpPr txBox="1">
            <a:spLocks noGrp="1"/>
          </p:cNvSpPr>
          <p:nvPr>
            <p:ph type="title"/>
          </p:nvPr>
        </p:nvSpPr>
        <p:spPr>
          <a:xfrm>
            <a:off x="607484" y="411797"/>
            <a:ext cx="10972800" cy="1158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003C71"/>
              </a:buClr>
              <a:buSzPts val="3733"/>
              <a:buFont typeface="Arial"/>
              <a:buNone/>
              <a:defRPr b="0" i="0">
                <a:solidFill>
                  <a:srgbClr val="003C7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Text and Bottom Half Image">
  <p:cSld name="1_Text and Bottom Half Image">
    <p:spTree>
      <p:nvGrpSpPr>
        <p:cNvPr id="1" name="Shape 112"/>
        <p:cNvGrpSpPr/>
        <p:nvPr/>
      </p:nvGrpSpPr>
      <p:grpSpPr>
        <a:xfrm>
          <a:off x="0" y="0"/>
          <a:ext cx="0" cy="0"/>
          <a:chOff x="0" y="0"/>
          <a:chExt cx="0" cy="0"/>
        </a:xfrm>
      </p:grpSpPr>
      <p:sp>
        <p:nvSpPr>
          <p:cNvPr id="113" name="Google Shape;113;p25"/>
          <p:cNvSpPr>
            <a:spLocks noGrp="1"/>
          </p:cNvSpPr>
          <p:nvPr>
            <p:ph type="pic" idx="2"/>
          </p:nvPr>
        </p:nvSpPr>
        <p:spPr>
          <a:xfrm>
            <a:off x="0" y="3432175"/>
            <a:ext cx="12192000" cy="2926200"/>
          </a:xfrm>
          <a:prstGeom prst="rect">
            <a:avLst/>
          </a:prstGeom>
          <a:solidFill>
            <a:srgbClr val="CFD5D8"/>
          </a:solidFill>
          <a:ln>
            <a:noFill/>
          </a:ln>
        </p:spPr>
        <p:txBody>
          <a:bodyPr spcFirstLastPara="1" wrap="square" lIns="0" tIns="0" rIns="0" bIns="0" anchor="t" anchorCtr="0">
            <a:noAutofit/>
          </a:bodyPr>
          <a:lstStyle>
            <a:lvl1pPr marR="0" lvl="0" algn="l" rtl="0">
              <a:lnSpc>
                <a:spcPct val="100000"/>
              </a:lnSpc>
              <a:spcBef>
                <a:spcPts val="1600"/>
              </a:spcBef>
              <a:spcAft>
                <a:spcPts val="0"/>
              </a:spcAft>
              <a:buClr>
                <a:schemeClr val="lt1"/>
              </a:buClr>
              <a:buSzPts val="2400"/>
              <a:buFont typeface="Noto Sans Symbols"/>
              <a:buNone/>
              <a:defRPr sz="2400" b="0" i="0" u="none" strike="noStrike" cap="none">
                <a:solidFill>
                  <a:schemeClr val="lt1"/>
                </a:solidFill>
                <a:latin typeface="Arial"/>
                <a:ea typeface="Arial"/>
                <a:cs typeface="Arial"/>
                <a:sym typeface="Arial"/>
              </a:defRPr>
            </a:lvl1pPr>
            <a:lvl2pPr marR="0" lvl="1" algn="l" rtl="0">
              <a:spcBef>
                <a:spcPts val="1600"/>
              </a:spcBef>
              <a:spcAft>
                <a:spcPts val="0"/>
              </a:spcAft>
              <a:buClr>
                <a:schemeClr val="lt1"/>
              </a:buClr>
              <a:buSzPts val="2133"/>
              <a:buFont typeface="Noto Sans Symbols"/>
              <a:buChar char="▪"/>
              <a:defRPr sz="2133" b="0" i="0" u="none" strike="noStrike" cap="none">
                <a:solidFill>
                  <a:schemeClr val="lt1"/>
                </a:solidFill>
                <a:latin typeface="Arial"/>
                <a:ea typeface="Arial"/>
                <a:cs typeface="Arial"/>
                <a:sym typeface="Arial"/>
              </a:defRPr>
            </a:lvl2pPr>
            <a:lvl3pPr marR="0" lvl="2" algn="l" rtl="0">
              <a:spcBef>
                <a:spcPts val="1067"/>
              </a:spcBef>
              <a:spcAft>
                <a:spcPts val="0"/>
              </a:spcAft>
              <a:buClr>
                <a:schemeClr val="lt1"/>
              </a:buClr>
              <a:buSzPts val="2133"/>
              <a:buFont typeface="Arial"/>
              <a:buChar char="–"/>
              <a:defRPr sz="2133" b="0" i="0" u="none" strike="noStrike" cap="none">
                <a:solidFill>
                  <a:schemeClr val="lt1"/>
                </a:solidFill>
                <a:latin typeface="Arial"/>
                <a:ea typeface="Arial"/>
                <a:cs typeface="Arial"/>
                <a:sym typeface="Arial"/>
              </a:defRPr>
            </a:lvl3pPr>
            <a:lvl4pPr marR="0" lvl="3"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4pPr>
            <a:lvl5pPr marR="0" lvl="4"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14" name="Google Shape;114;p25"/>
          <p:cNvSpPr txBox="1">
            <a:spLocks noGrp="1"/>
          </p:cNvSpPr>
          <p:nvPr>
            <p:ph type="ftr" idx="11"/>
          </p:nvPr>
        </p:nvSpPr>
        <p:spPr>
          <a:xfrm>
            <a:off x="4165600" y="6432516"/>
            <a:ext cx="38607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5" name="Google Shape;115;p25"/>
          <p:cNvSpPr txBox="1">
            <a:spLocks noGrp="1"/>
          </p:cNvSpPr>
          <p:nvPr>
            <p:ph type="sldNum" idx="12"/>
          </p:nvPr>
        </p:nvSpPr>
        <p:spPr>
          <a:xfrm>
            <a:off x="9163136" y="6432516"/>
            <a:ext cx="2844900" cy="365100"/>
          </a:xfrm>
          <a:prstGeom prst="rect">
            <a:avLst/>
          </a:prstGeom>
          <a:noFill/>
          <a:ln>
            <a:noFill/>
          </a:ln>
        </p:spPr>
        <p:txBody>
          <a:bodyPr spcFirstLastPara="1" wrap="square" lIns="0" tIns="0" rIns="0" bIns="0" anchor="ctr" anchorCtr="0">
            <a:noAutofit/>
          </a:bodyPr>
          <a:lstStyle>
            <a:lvl1pPr marL="0" lvl="0" indent="0" algn="r">
              <a:spcBef>
                <a:spcPts val="0"/>
              </a:spcBef>
              <a:buNone/>
              <a:defRPr>
                <a:solidFill>
                  <a:srgbClr val="FFFFFF"/>
                </a:solidFill>
              </a:defRPr>
            </a:lvl1pPr>
            <a:lvl2pPr marL="0" lvl="1" indent="0" algn="r">
              <a:spcBef>
                <a:spcPts val="0"/>
              </a:spcBef>
              <a:buNone/>
              <a:defRPr>
                <a:solidFill>
                  <a:srgbClr val="FFFFFF"/>
                </a:solidFill>
              </a:defRPr>
            </a:lvl2pPr>
            <a:lvl3pPr marL="0" lvl="2" indent="0" algn="r">
              <a:spcBef>
                <a:spcPts val="0"/>
              </a:spcBef>
              <a:buNone/>
              <a:defRPr>
                <a:solidFill>
                  <a:srgbClr val="FFFFFF"/>
                </a:solidFill>
              </a:defRPr>
            </a:lvl3pPr>
            <a:lvl4pPr marL="0" lvl="3" indent="0" algn="r">
              <a:spcBef>
                <a:spcPts val="0"/>
              </a:spcBef>
              <a:buNone/>
              <a:defRPr>
                <a:solidFill>
                  <a:srgbClr val="FFFFFF"/>
                </a:solidFill>
              </a:defRPr>
            </a:lvl4pPr>
            <a:lvl5pPr marL="0" lvl="4" indent="0" algn="r">
              <a:spcBef>
                <a:spcPts val="0"/>
              </a:spcBef>
              <a:buNone/>
              <a:defRPr>
                <a:solidFill>
                  <a:srgbClr val="FFFFFF"/>
                </a:solidFill>
              </a:defRPr>
            </a:lvl5pPr>
            <a:lvl6pPr marL="0" lvl="5" indent="0" algn="r">
              <a:spcBef>
                <a:spcPts val="0"/>
              </a:spcBef>
              <a:buNone/>
              <a:defRPr>
                <a:solidFill>
                  <a:srgbClr val="FFFFFF"/>
                </a:solidFill>
              </a:defRPr>
            </a:lvl6pPr>
            <a:lvl7pPr marL="0" lvl="6" indent="0" algn="r">
              <a:spcBef>
                <a:spcPts val="0"/>
              </a:spcBef>
              <a:buNone/>
              <a:defRPr>
                <a:solidFill>
                  <a:srgbClr val="FFFFFF"/>
                </a:solidFill>
              </a:defRPr>
            </a:lvl7pPr>
            <a:lvl8pPr marL="0" lvl="7" indent="0" algn="r">
              <a:spcBef>
                <a:spcPts val="0"/>
              </a:spcBef>
              <a:buNone/>
              <a:defRPr>
                <a:solidFill>
                  <a:srgbClr val="FFFFFF"/>
                </a:solidFill>
              </a:defRPr>
            </a:lvl8pPr>
            <a:lvl9pPr marL="0" lvl="8" indent="0" algn="r">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t>‹#›</a:t>
            </a:fld>
            <a:endParaRPr/>
          </a:p>
        </p:txBody>
      </p:sp>
      <p:sp>
        <p:nvSpPr>
          <p:cNvPr id="116" name="Google Shape;116;p25"/>
          <p:cNvSpPr txBox="1">
            <a:spLocks noGrp="1"/>
          </p:cNvSpPr>
          <p:nvPr>
            <p:ph type="body" idx="1"/>
          </p:nvPr>
        </p:nvSpPr>
        <p:spPr>
          <a:xfrm>
            <a:off x="607485" y="1604433"/>
            <a:ext cx="5342400" cy="1745700"/>
          </a:xfrm>
          <a:prstGeom prst="rect">
            <a:avLst/>
          </a:prstGeom>
          <a:noFill/>
          <a:ln>
            <a:noFill/>
          </a:ln>
        </p:spPr>
        <p:txBody>
          <a:bodyPr spcFirstLastPara="1" wrap="square" lIns="0" tIns="0" rIns="0" bIns="0" anchor="t" anchorCtr="0">
            <a:noAutofit/>
          </a:bodyPr>
          <a:lstStyle>
            <a:lvl1pPr marL="457200" lvl="0" indent="-228600" algn="l">
              <a:spcBef>
                <a:spcPts val="1600"/>
              </a:spcBef>
              <a:spcAft>
                <a:spcPts val="0"/>
              </a:spcAft>
              <a:buClr>
                <a:schemeClr val="lt1"/>
              </a:buClr>
              <a:buSzPts val="2400"/>
              <a:buNone/>
              <a:defRPr/>
            </a:lvl1pPr>
            <a:lvl2pPr marL="914400" lvl="1" indent="-364045" algn="l">
              <a:spcBef>
                <a:spcPts val="1600"/>
              </a:spcBef>
              <a:spcAft>
                <a:spcPts val="0"/>
              </a:spcAft>
              <a:buClr>
                <a:schemeClr val="lt1"/>
              </a:buClr>
              <a:buSzPts val="2133"/>
              <a:buChar char="▪"/>
              <a:defRPr/>
            </a:lvl2pPr>
            <a:lvl3pPr marL="1371600" lvl="2" indent="-347154" algn="l">
              <a:spcBef>
                <a:spcPts val="1067"/>
              </a:spcBef>
              <a:spcAft>
                <a:spcPts val="0"/>
              </a:spcAft>
              <a:buClr>
                <a:schemeClr val="lt1"/>
              </a:buClr>
              <a:buSzPts val="1867"/>
              <a:buChar char="–"/>
              <a:defRPr sz="1867"/>
            </a:lvl3pPr>
            <a:lvl4pPr marL="1828800" lvl="3" indent="-330200" algn="l">
              <a:spcBef>
                <a:spcPts val="320"/>
              </a:spcBef>
              <a:spcAft>
                <a:spcPts val="0"/>
              </a:spcAft>
              <a:buClr>
                <a:schemeClr val="lt1"/>
              </a:buClr>
              <a:buSzPts val="1600"/>
              <a:buChar char="–"/>
              <a:defRPr sz="1600"/>
            </a:lvl4pPr>
            <a:lvl5pPr marL="2286000" lvl="4" indent="-330200" algn="l">
              <a:spcBef>
                <a:spcPts val="320"/>
              </a:spcBef>
              <a:spcAft>
                <a:spcPts val="0"/>
              </a:spcAft>
              <a:buClr>
                <a:schemeClr val="lt1"/>
              </a:buClr>
              <a:buSzPts val="1600"/>
              <a:buChar char="–"/>
              <a:defRPr sz="16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7" name="Google Shape;117;p25"/>
          <p:cNvSpPr txBox="1">
            <a:spLocks noGrp="1"/>
          </p:cNvSpPr>
          <p:nvPr>
            <p:ph type="body" idx="3"/>
          </p:nvPr>
        </p:nvSpPr>
        <p:spPr>
          <a:xfrm>
            <a:off x="6237817" y="1604433"/>
            <a:ext cx="5340300" cy="1745700"/>
          </a:xfrm>
          <a:prstGeom prst="rect">
            <a:avLst/>
          </a:prstGeom>
          <a:noFill/>
          <a:ln>
            <a:noFill/>
          </a:ln>
        </p:spPr>
        <p:txBody>
          <a:bodyPr spcFirstLastPara="1" wrap="square" lIns="0" tIns="0" rIns="0" bIns="0" anchor="t" anchorCtr="0">
            <a:noAutofit/>
          </a:bodyPr>
          <a:lstStyle>
            <a:lvl1pPr marL="457200" lvl="0" indent="-228600" algn="l">
              <a:spcBef>
                <a:spcPts val="1600"/>
              </a:spcBef>
              <a:spcAft>
                <a:spcPts val="0"/>
              </a:spcAft>
              <a:buClr>
                <a:schemeClr val="lt1"/>
              </a:buClr>
              <a:buSzPts val="2400"/>
              <a:buNone/>
              <a:defRPr/>
            </a:lvl1pPr>
            <a:lvl2pPr marL="914400" lvl="1" indent="-364045" algn="l">
              <a:spcBef>
                <a:spcPts val="1600"/>
              </a:spcBef>
              <a:spcAft>
                <a:spcPts val="0"/>
              </a:spcAft>
              <a:buClr>
                <a:schemeClr val="lt1"/>
              </a:buClr>
              <a:buSzPts val="2133"/>
              <a:buChar char="▪"/>
              <a:defRPr/>
            </a:lvl2pPr>
            <a:lvl3pPr marL="1371600" lvl="2" indent="-347154" algn="l">
              <a:spcBef>
                <a:spcPts val="1067"/>
              </a:spcBef>
              <a:spcAft>
                <a:spcPts val="0"/>
              </a:spcAft>
              <a:buClr>
                <a:schemeClr val="lt1"/>
              </a:buClr>
              <a:buSzPts val="1867"/>
              <a:buChar char="–"/>
              <a:defRPr sz="1867"/>
            </a:lvl3pPr>
            <a:lvl4pPr marL="1828800" lvl="3" indent="-330200" algn="l">
              <a:spcBef>
                <a:spcPts val="320"/>
              </a:spcBef>
              <a:spcAft>
                <a:spcPts val="0"/>
              </a:spcAft>
              <a:buClr>
                <a:schemeClr val="lt1"/>
              </a:buClr>
              <a:buSzPts val="1600"/>
              <a:buChar char="–"/>
              <a:defRPr sz="1600"/>
            </a:lvl4pPr>
            <a:lvl5pPr marL="2286000" lvl="4" indent="-330200" algn="l">
              <a:spcBef>
                <a:spcPts val="320"/>
              </a:spcBef>
              <a:spcAft>
                <a:spcPts val="0"/>
              </a:spcAft>
              <a:buClr>
                <a:schemeClr val="lt1"/>
              </a:buClr>
              <a:buSzPts val="1600"/>
              <a:buChar char="–"/>
              <a:defRPr sz="16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8" name="Google Shape;118;p25"/>
          <p:cNvSpPr txBox="1"/>
          <p:nvPr/>
        </p:nvSpPr>
        <p:spPr>
          <a:xfrm>
            <a:off x="1345983" y="6634394"/>
            <a:ext cx="184800" cy="297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33" b="0" i="0" u="none" strike="noStrike" cap="none">
              <a:solidFill>
                <a:srgbClr val="003C71"/>
              </a:solidFill>
              <a:latin typeface="Arial"/>
              <a:ea typeface="Arial"/>
              <a:cs typeface="Arial"/>
              <a:sym typeface="Arial"/>
            </a:endParaRPr>
          </a:p>
        </p:txBody>
      </p:sp>
      <p:sp>
        <p:nvSpPr>
          <p:cNvPr id="119" name="Google Shape;119;p25"/>
          <p:cNvSpPr txBox="1">
            <a:spLocks noGrp="1"/>
          </p:cNvSpPr>
          <p:nvPr>
            <p:ph type="title"/>
          </p:nvPr>
        </p:nvSpPr>
        <p:spPr>
          <a:xfrm>
            <a:off x="607484" y="411797"/>
            <a:ext cx="10972800" cy="1158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003C71"/>
              </a:buClr>
              <a:buSzPts val="3733"/>
              <a:buFont typeface="Arial"/>
              <a:buNone/>
              <a:defRPr b="0" i="0">
                <a:solidFill>
                  <a:srgbClr val="003C7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Text and Right Image">
  <p:cSld name="1_Text and Right Image">
    <p:spTree>
      <p:nvGrpSpPr>
        <p:cNvPr id="1" name="Shape 120"/>
        <p:cNvGrpSpPr/>
        <p:nvPr/>
      </p:nvGrpSpPr>
      <p:grpSpPr>
        <a:xfrm>
          <a:off x="0" y="0"/>
          <a:ext cx="0" cy="0"/>
          <a:chOff x="0" y="0"/>
          <a:chExt cx="0" cy="0"/>
        </a:xfrm>
      </p:grpSpPr>
      <p:sp>
        <p:nvSpPr>
          <p:cNvPr id="121" name="Google Shape;121;p26"/>
          <p:cNvSpPr>
            <a:spLocks noGrp="1"/>
          </p:cNvSpPr>
          <p:nvPr>
            <p:ph type="pic" idx="2"/>
          </p:nvPr>
        </p:nvSpPr>
        <p:spPr>
          <a:xfrm>
            <a:off x="6237818" y="2"/>
            <a:ext cx="5954100" cy="6358500"/>
          </a:xfrm>
          <a:prstGeom prst="rect">
            <a:avLst/>
          </a:prstGeom>
          <a:solidFill>
            <a:srgbClr val="CFD5D8"/>
          </a:solidFill>
          <a:ln>
            <a:noFill/>
          </a:ln>
        </p:spPr>
        <p:txBody>
          <a:bodyPr spcFirstLastPara="1" wrap="square" lIns="0" tIns="0" rIns="0" bIns="0" anchor="t" anchorCtr="0">
            <a:noAutofit/>
          </a:bodyPr>
          <a:lstStyle>
            <a:lvl1pPr marR="0" lvl="0" algn="l" rtl="0">
              <a:spcBef>
                <a:spcPts val="1600"/>
              </a:spcBef>
              <a:spcAft>
                <a:spcPts val="0"/>
              </a:spcAft>
              <a:buClr>
                <a:schemeClr val="lt1"/>
              </a:buClr>
              <a:buSzPts val="2400"/>
              <a:buFont typeface="Noto Sans Symbols"/>
              <a:buNone/>
              <a:defRPr sz="2400" b="0" i="0" u="none" strike="noStrike" cap="none">
                <a:solidFill>
                  <a:schemeClr val="lt1"/>
                </a:solidFill>
                <a:latin typeface="Arial"/>
                <a:ea typeface="Arial"/>
                <a:cs typeface="Arial"/>
                <a:sym typeface="Arial"/>
              </a:defRPr>
            </a:lvl1pPr>
            <a:lvl2pPr marR="0" lvl="1" algn="l" rtl="0">
              <a:spcBef>
                <a:spcPts val="1600"/>
              </a:spcBef>
              <a:spcAft>
                <a:spcPts val="0"/>
              </a:spcAft>
              <a:buClr>
                <a:schemeClr val="lt1"/>
              </a:buClr>
              <a:buSzPts val="2133"/>
              <a:buFont typeface="Noto Sans Symbols"/>
              <a:buChar char="▪"/>
              <a:defRPr sz="2133" b="0" i="0" u="none" strike="noStrike" cap="none">
                <a:solidFill>
                  <a:schemeClr val="lt1"/>
                </a:solidFill>
                <a:latin typeface="Arial"/>
                <a:ea typeface="Arial"/>
                <a:cs typeface="Arial"/>
                <a:sym typeface="Arial"/>
              </a:defRPr>
            </a:lvl2pPr>
            <a:lvl3pPr marR="0" lvl="2" algn="l" rtl="0">
              <a:spcBef>
                <a:spcPts val="1067"/>
              </a:spcBef>
              <a:spcAft>
                <a:spcPts val="0"/>
              </a:spcAft>
              <a:buClr>
                <a:schemeClr val="lt1"/>
              </a:buClr>
              <a:buSzPts val="2133"/>
              <a:buFont typeface="Arial"/>
              <a:buChar char="–"/>
              <a:defRPr sz="2133" b="0" i="0" u="none" strike="noStrike" cap="none">
                <a:solidFill>
                  <a:schemeClr val="lt1"/>
                </a:solidFill>
                <a:latin typeface="Arial"/>
                <a:ea typeface="Arial"/>
                <a:cs typeface="Arial"/>
                <a:sym typeface="Arial"/>
              </a:defRPr>
            </a:lvl3pPr>
            <a:lvl4pPr marR="0" lvl="3"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4pPr>
            <a:lvl5pPr marR="0" lvl="4"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22" name="Google Shape;122;p26"/>
          <p:cNvSpPr txBox="1">
            <a:spLocks noGrp="1"/>
          </p:cNvSpPr>
          <p:nvPr>
            <p:ph type="title"/>
          </p:nvPr>
        </p:nvSpPr>
        <p:spPr>
          <a:xfrm>
            <a:off x="607484" y="411797"/>
            <a:ext cx="5342400" cy="1158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733"/>
              <a:buFont typeface="Arial"/>
              <a:buNone/>
              <a:defRPr sz="3733" b="0" i="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26"/>
          <p:cNvSpPr txBox="1">
            <a:spLocks noGrp="1"/>
          </p:cNvSpPr>
          <p:nvPr>
            <p:ph type="ftr" idx="11"/>
          </p:nvPr>
        </p:nvSpPr>
        <p:spPr>
          <a:xfrm>
            <a:off x="4165600" y="6432516"/>
            <a:ext cx="38607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4" name="Google Shape;124;p26"/>
          <p:cNvSpPr txBox="1">
            <a:spLocks noGrp="1"/>
          </p:cNvSpPr>
          <p:nvPr>
            <p:ph type="sldNum" idx="12"/>
          </p:nvPr>
        </p:nvSpPr>
        <p:spPr>
          <a:xfrm>
            <a:off x="9163136" y="6432516"/>
            <a:ext cx="2844900" cy="365100"/>
          </a:xfrm>
          <a:prstGeom prst="rect">
            <a:avLst/>
          </a:prstGeom>
          <a:noFill/>
          <a:ln>
            <a:noFill/>
          </a:ln>
        </p:spPr>
        <p:txBody>
          <a:bodyPr spcFirstLastPara="1" wrap="square" lIns="0" tIns="0" rIns="0" bIns="0" anchor="ctr" anchorCtr="0">
            <a:noAutofit/>
          </a:bodyPr>
          <a:lstStyle>
            <a:lvl1pPr marL="0" lvl="0" indent="0" algn="r">
              <a:spcBef>
                <a:spcPts val="0"/>
              </a:spcBef>
              <a:buNone/>
              <a:defRPr>
                <a:solidFill>
                  <a:srgbClr val="FFFFFF"/>
                </a:solidFill>
              </a:defRPr>
            </a:lvl1pPr>
            <a:lvl2pPr marL="0" lvl="1" indent="0" algn="r">
              <a:spcBef>
                <a:spcPts val="0"/>
              </a:spcBef>
              <a:buNone/>
              <a:defRPr>
                <a:solidFill>
                  <a:srgbClr val="FFFFFF"/>
                </a:solidFill>
              </a:defRPr>
            </a:lvl2pPr>
            <a:lvl3pPr marL="0" lvl="2" indent="0" algn="r">
              <a:spcBef>
                <a:spcPts val="0"/>
              </a:spcBef>
              <a:buNone/>
              <a:defRPr>
                <a:solidFill>
                  <a:srgbClr val="FFFFFF"/>
                </a:solidFill>
              </a:defRPr>
            </a:lvl3pPr>
            <a:lvl4pPr marL="0" lvl="3" indent="0" algn="r">
              <a:spcBef>
                <a:spcPts val="0"/>
              </a:spcBef>
              <a:buNone/>
              <a:defRPr>
                <a:solidFill>
                  <a:srgbClr val="FFFFFF"/>
                </a:solidFill>
              </a:defRPr>
            </a:lvl4pPr>
            <a:lvl5pPr marL="0" lvl="4" indent="0" algn="r">
              <a:spcBef>
                <a:spcPts val="0"/>
              </a:spcBef>
              <a:buNone/>
              <a:defRPr>
                <a:solidFill>
                  <a:srgbClr val="FFFFFF"/>
                </a:solidFill>
              </a:defRPr>
            </a:lvl5pPr>
            <a:lvl6pPr marL="0" lvl="5" indent="0" algn="r">
              <a:spcBef>
                <a:spcPts val="0"/>
              </a:spcBef>
              <a:buNone/>
              <a:defRPr>
                <a:solidFill>
                  <a:srgbClr val="FFFFFF"/>
                </a:solidFill>
              </a:defRPr>
            </a:lvl6pPr>
            <a:lvl7pPr marL="0" lvl="6" indent="0" algn="r">
              <a:spcBef>
                <a:spcPts val="0"/>
              </a:spcBef>
              <a:buNone/>
              <a:defRPr>
                <a:solidFill>
                  <a:srgbClr val="FFFFFF"/>
                </a:solidFill>
              </a:defRPr>
            </a:lvl7pPr>
            <a:lvl8pPr marL="0" lvl="7" indent="0" algn="r">
              <a:spcBef>
                <a:spcPts val="0"/>
              </a:spcBef>
              <a:buNone/>
              <a:defRPr>
                <a:solidFill>
                  <a:srgbClr val="FFFFFF"/>
                </a:solidFill>
              </a:defRPr>
            </a:lvl8pPr>
            <a:lvl9pPr marL="0" lvl="8" indent="0" algn="r">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t>‹#›</a:t>
            </a:fld>
            <a:endParaRPr/>
          </a:p>
        </p:txBody>
      </p:sp>
      <p:sp>
        <p:nvSpPr>
          <p:cNvPr id="125" name="Google Shape;125;p26"/>
          <p:cNvSpPr txBox="1">
            <a:spLocks noGrp="1"/>
          </p:cNvSpPr>
          <p:nvPr>
            <p:ph type="body" idx="1"/>
          </p:nvPr>
        </p:nvSpPr>
        <p:spPr>
          <a:xfrm>
            <a:off x="607485" y="1766992"/>
            <a:ext cx="5342400" cy="4567800"/>
          </a:xfrm>
          <a:prstGeom prst="rect">
            <a:avLst/>
          </a:prstGeom>
          <a:noFill/>
          <a:ln>
            <a:noFill/>
          </a:ln>
        </p:spPr>
        <p:txBody>
          <a:bodyPr spcFirstLastPara="1" wrap="square" lIns="0" tIns="0" rIns="0" bIns="0" anchor="t" anchorCtr="0">
            <a:noAutofit/>
          </a:bodyPr>
          <a:lstStyle>
            <a:lvl1pPr marL="457200" lvl="0" indent="-228600" algn="l">
              <a:spcBef>
                <a:spcPts val="1600"/>
              </a:spcBef>
              <a:spcAft>
                <a:spcPts val="0"/>
              </a:spcAft>
              <a:buClr>
                <a:schemeClr val="lt1"/>
              </a:buClr>
              <a:buSzPts val="2400"/>
              <a:buNone/>
              <a:defRPr/>
            </a:lvl1pPr>
            <a:lvl2pPr marL="914400" lvl="1" indent="-364045" algn="l">
              <a:spcBef>
                <a:spcPts val="1600"/>
              </a:spcBef>
              <a:spcAft>
                <a:spcPts val="0"/>
              </a:spcAft>
              <a:buClr>
                <a:schemeClr val="lt1"/>
              </a:buClr>
              <a:buSzPts val="2133"/>
              <a:buChar char="▪"/>
              <a:defRPr/>
            </a:lvl2pPr>
            <a:lvl3pPr marL="1371600" lvl="2" indent="-347154" algn="l">
              <a:spcBef>
                <a:spcPts val="1067"/>
              </a:spcBef>
              <a:spcAft>
                <a:spcPts val="0"/>
              </a:spcAft>
              <a:buClr>
                <a:schemeClr val="lt1"/>
              </a:buClr>
              <a:buSzPts val="1867"/>
              <a:buChar char="–"/>
              <a:defRPr sz="1867"/>
            </a:lvl3pPr>
            <a:lvl4pPr marL="1828800" lvl="3" indent="-330200" algn="l">
              <a:spcBef>
                <a:spcPts val="320"/>
              </a:spcBef>
              <a:spcAft>
                <a:spcPts val="0"/>
              </a:spcAft>
              <a:buClr>
                <a:schemeClr val="lt1"/>
              </a:buClr>
              <a:buSzPts val="1600"/>
              <a:buChar char="–"/>
              <a:defRPr sz="1600"/>
            </a:lvl4pPr>
            <a:lvl5pPr marL="2286000" lvl="4" indent="-330200" algn="l">
              <a:spcBef>
                <a:spcPts val="320"/>
              </a:spcBef>
              <a:spcAft>
                <a:spcPts val="0"/>
              </a:spcAft>
              <a:buClr>
                <a:schemeClr val="lt1"/>
              </a:buClr>
              <a:buSzPts val="1600"/>
              <a:buChar char="–"/>
              <a:defRPr sz="16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White Section Break">
  <p:cSld name="1_White Section Break">
    <p:spTree>
      <p:nvGrpSpPr>
        <p:cNvPr id="1" name="Shape 126"/>
        <p:cNvGrpSpPr/>
        <p:nvPr/>
      </p:nvGrpSpPr>
      <p:grpSpPr>
        <a:xfrm>
          <a:off x="0" y="0"/>
          <a:ext cx="0" cy="0"/>
          <a:chOff x="0" y="0"/>
          <a:chExt cx="0" cy="0"/>
        </a:xfrm>
      </p:grpSpPr>
      <p:sp>
        <p:nvSpPr>
          <p:cNvPr id="127" name="Google Shape;127;p27"/>
          <p:cNvSpPr txBox="1">
            <a:spLocks noGrp="1"/>
          </p:cNvSpPr>
          <p:nvPr>
            <p:ph type="title"/>
          </p:nvPr>
        </p:nvSpPr>
        <p:spPr>
          <a:xfrm>
            <a:off x="607484" y="2810749"/>
            <a:ext cx="10363200" cy="136200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003C71"/>
              </a:buClr>
              <a:buSzPts val="7200"/>
              <a:buFont typeface="Arial"/>
              <a:buNone/>
              <a:defRPr sz="7200" b="0" cap="none">
                <a:solidFill>
                  <a:srgbClr val="003C7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27"/>
          <p:cNvSpPr txBox="1">
            <a:spLocks noGrp="1"/>
          </p:cNvSpPr>
          <p:nvPr>
            <p:ph type="body" idx="1"/>
          </p:nvPr>
        </p:nvSpPr>
        <p:spPr>
          <a:xfrm>
            <a:off x="607484" y="4321533"/>
            <a:ext cx="10363200" cy="1500300"/>
          </a:xfrm>
          <a:prstGeom prst="rect">
            <a:avLst/>
          </a:prstGeom>
          <a:noFill/>
          <a:ln>
            <a:noFill/>
          </a:ln>
        </p:spPr>
        <p:txBody>
          <a:bodyPr spcFirstLastPara="1" wrap="square" lIns="0" tIns="0" rIns="0" bIns="0" anchor="t" anchorCtr="0">
            <a:noAutofit/>
          </a:bodyPr>
          <a:lstStyle>
            <a:lvl1pPr marL="457200" lvl="0" indent="-228600" algn="l">
              <a:spcBef>
                <a:spcPts val="1600"/>
              </a:spcBef>
              <a:spcAft>
                <a:spcPts val="0"/>
              </a:spcAft>
              <a:buClr>
                <a:schemeClr val="accent2"/>
              </a:buClr>
              <a:buSzPts val="2133"/>
              <a:buNone/>
              <a:defRPr sz="2133" b="0">
                <a:solidFill>
                  <a:schemeClr val="accent2"/>
                </a:solidFill>
                <a:latin typeface="Arial"/>
                <a:ea typeface="Arial"/>
                <a:cs typeface="Arial"/>
                <a:sym typeface="Arial"/>
              </a:defRPr>
            </a:lvl1pPr>
            <a:lvl2pPr marL="914400" lvl="1" indent="-228600" algn="l">
              <a:spcBef>
                <a:spcPts val="1600"/>
              </a:spcBef>
              <a:spcAft>
                <a:spcPts val="0"/>
              </a:spcAft>
              <a:buClr>
                <a:srgbClr val="888888"/>
              </a:buClr>
              <a:buSzPts val="2400"/>
              <a:buNone/>
              <a:defRPr sz="2400">
                <a:solidFill>
                  <a:srgbClr val="888888"/>
                </a:solidFill>
              </a:defRPr>
            </a:lvl2pPr>
            <a:lvl3pPr marL="1371600" lvl="2" indent="-228600" algn="l">
              <a:spcBef>
                <a:spcPts val="1067"/>
              </a:spcBef>
              <a:spcAft>
                <a:spcPts val="0"/>
              </a:spcAft>
              <a:buClr>
                <a:srgbClr val="888888"/>
              </a:buClr>
              <a:buSzPts val="2133"/>
              <a:buNone/>
              <a:defRPr sz="2133">
                <a:solidFill>
                  <a:srgbClr val="888888"/>
                </a:solidFill>
              </a:defRPr>
            </a:lvl3pPr>
            <a:lvl4pPr marL="1828800" lvl="3" indent="-228600" algn="l">
              <a:spcBef>
                <a:spcPts val="373"/>
              </a:spcBef>
              <a:spcAft>
                <a:spcPts val="0"/>
              </a:spcAft>
              <a:buClr>
                <a:srgbClr val="888888"/>
              </a:buClr>
              <a:buSzPts val="1867"/>
              <a:buNone/>
              <a:defRPr sz="1867">
                <a:solidFill>
                  <a:srgbClr val="888888"/>
                </a:solidFill>
              </a:defRPr>
            </a:lvl4pPr>
            <a:lvl5pPr marL="2286000" lvl="4" indent="-228600" algn="l">
              <a:spcBef>
                <a:spcPts val="373"/>
              </a:spcBef>
              <a:spcAft>
                <a:spcPts val="0"/>
              </a:spcAft>
              <a:buClr>
                <a:srgbClr val="888888"/>
              </a:buClr>
              <a:buSzPts val="1867"/>
              <a:buNone/>
              <a:defRPr sz="1867">
                <a:solidFill>
                  <a:srgbClr val="888888"/>
                </a:solidFill>
              </a:defRPr>
            </a:lvl5pPr>
            <a:lvl6pPr marL="2743200" lvl="5" indent="-228600" algn="l">
              <a:spcBef>
                <a:spcPts val="373"/>
              </a:spcBef>
              <a:spcAft>
                <a:spcPts val="0"/>
              </a:spcAft>
              <a:buClr>
                <a:srgbClr val="888888"/>
              </a:buClr>
              <a:buSzPts val="1867"/>
              <a:buNone/>
              <a:defRPr sz="1867">
                <a:solidFill>
                  <a:srgbClr val="888888"/>
                </a:solidFill>
              </a:defRPr>
            </a:lvl6pPr>
            <a:lvl7pPr marL="3200400" lvl="6" indent="-228600" algn="l">
              <a:spcBef>
                <a:spcPts val="373"/>
              </a:spcBef>
              <a:spcAft>
                <a:spcPts val="0"/>
              </a:spcAft>
              <a:buClr>
                <a:srgbClr val="888888"/>
              </a:buClr>
              <a:buSzPts val="1867"/>
              <a:buNone/>
              <a:defRPr sz="1867">
                <a:solidFill>
                  <a:srgbClr val="888888"/>
                </a:solidFill>
              </a:defRPr>
            </a:lvl7pPr>
            <a:lvl8pPr marL="3657600" lvl="7" indent="-228600" algn="l">
              <a:spcBef>
                <a:spcPts val="373"/>
              </a:spcBef>
              <a:spcAft>
                <a:spcPts val="0"/>
              </a:spcAft>
              <a:buClr>
                <a:srgbClr val="888888"/>
              </a:buClr>
              <a:buSzPts val="1867"/>
              <a:buNone/>
              <a:defRPr sz="1867">
                <a:solidFill>
                  <a:srgbClr val="888888"/>
                </a:solidFill>
              </a:defRPr>
            </a:lvl8pPr>
            <a:lvl9pPr marL="4114800" lvl="8" indent="-228600" algn="l">
              <a:spcBef>
                <a:spcPts val="373"/>
              </a:spcBef>
              <a:spcAft>
                <a:spcPts val="0"/>
              </a:spcAft>
              <a:buClr>
                <a:srgbClr val="888888"/>
              </a:buClr>
              <a:buSzPts val="1867"/>
              <a:buNone/>
              <a:defRPr sz="1867">
                <a:solidFill>
                  <a:srgbClr val="888888"/>
                </a:solidFill>
              </a:defRPr>
            </a:lvl9pPr>
          </a:lstStyle>
          <a:p>
            <a:endParaRPr/>
          </a:p>
        </p:txBody>
      </p:sp>
      <p:sp>
        <p:nvSpPr>
          <p:cNvPr id="129" name="Google Shape;129;p27"/>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a:spcBef>
                <a:spcPts val="0"/>
              </a:spcBef>
              <a:buNone/>
              <a:defRPr sz="1067" b="0" i="0" u="none" strike="noStrike" cap="none">
                <a:solidFill>
                  <a:srgbClr val="FFFFFF"/>
                </a:solidFill>
                <a:latin typeface="Arial"/>
                <a:ea typeface="Arial"/>
                <a:cs typeface="Arial"/>
                <a:sym typeface="Arial"/>
              </a:defRPr>
            </a:lvl1pPr>
            <a:lvl2pPr marL="0" lvl="1" indent="0" algn="r">
              <a:spcBef>
                <a:spcPts val="0"/>
              </a:spcBef>
              <a:buNone/>
              <a:defRPr sz="1067" b="0" i="0" u="none" strike="noStrike" cap="none">
                <a:solidFill>
                  <a:srgbClr val="FFFFFF"/>
                </a:solidFill>
                <a:latin typeface="Arial"/>
                <a:ea typeface="Arial"/>
                <a:cs typeface="Arial"/>
                <a:sym typeface="Arial"/>
              </a:defRPr>
            </a:lvl2pPr>
            <a:lvl3pPr marL="0" lvl="2" indent="0" algn="r">
              <a:spcBef>
                <a:spcPts val="0"/>
              </a:spcBef>
              <a:buNone/>
              <a:defRPr sz="1067" b="0" i="0" u="none" strike="noStrike" cap="none">
                <a:solidFill>
                  <a:srgbClr val="FFFFFF"/>
                </a:solidFill>
                <a:latin typeface="Arial"/>
                <a:ea typeface="Arial"/>
                <a:cs typeface="Arial"/>
                <a:sym typeface="Arial"/>
              </a:defRPr>
            </a:lvl3pPr>
            <a:lvl4pPr marL="0" lvl="3" indent="0" algn="r">
              <a:spcBef>
                <a:spcPts val="0"/>
              </a:spcBef>
              <a:buNone/>
              <a:defRPr sz="1067" b="0" i="0" u="none" strike="noStrike" cap="none">
                <a:solidFill>
                  <a:srgbClr val="FFFFFF"/>
                </a:solidFill>
                <a:latin typeface="Arial"/>
                <a:ea typeface="Arial"/>
                <a:cs typeface="Arial"/>
                <a:sym typeface="Arial"/>
              </a:defRPr>
            </a:lvl4pPr>
            <a:lvl5pPr marL="0" lvl="4" indent="0" algn="r">
              <a:spcBef>
                <a:spcPts val="0"/>
              </a:spcBef>
              <a:buNone/>
              <a:defRPr sz="1067" b="0" i="0" u="none" strike="noStrike" cap="none">
                <a:solidFill>
                  <a:srgbClr val="FFFFFF"/>
                </a:solidFill>
                <a:latin typeface="Arial"/>
                <a:ea typeface="Arial"/>
                <a:cs typeface="Arial"/>
                <a:sym typeface="Arial"/>
              </a:defRPr>
            </a:lvl5pPr>
            <a:lvl6pPr marL="0" lvl="5" indent="0" algn="r">
              <a:spcBef>
                <a:spcPts val="0"/>
              </a:spcBef>
              <a:buNone/>
              <a:defRPr sz="1067" b="0" i="0" u="none" strike="noStrike" cap="none">
                <a:solidFill>
                  <a:srgbClr val="FFFFFF"/>
                </a:solidFill>
                <a:latin typeface="Arial"/>
                <a:ea typeface="Arial"/>
                <a:cs typeface="Arial"/>
                <a:sym typeface="Arial"/>
              </a:defRPr>
            </a:lvl6pPr>
            <a:lvl7pPr marL="0" lvl="6" indent="0" algn="r">
              <a:spcBef>
                <a:spcPts val="0"/>
              </a:spcBef>
              <a:buNone/>
              <a:defRPr sz="1067" b="0" i="0" u="none" strike="noStrike" cap="none">
                <a:solidFill>
                  <a:srgbClr val="FFFFFF"/>
                </a:solidFill>
                <a:latin typeface="Arial"/>
                <a:ea typeface="Arial"/>
                <a:cs typeface="Arial"/>
                <a:sym typeface="Arial"/>
              </a:defRPr>
            </a:lvl7pPr>
            <a:lvl8pPr marL="0" lvl="7" indent="0" algn="r">
              <a:spcBef>
                <a:spcPts val="0"/>
              </a:spcBef>
              <a:buNone/>
              <a:defRPr sz="1067" b="0" i="0" u="none" strike="noStrike" cap="none">
                <a:solidFill>
                  <a:srgbClr val="FFFFFF"/>
                </a:solidFill>
                <a:latin typeface="Arial"/>
                <a:ea typeface="Arial"/>
                <a:cs typeface="Arial"/>
                <a:sym typeface="Arial"/>
              </a:defRPr>
            </a:lvl8pPr>
            <a:lvl9pPr marL="0" lvl="8" indent="0" algn="r">
              <a:spcBef>
                <a:spcPts val="0"/>
              </a:spcBef>
              <a:buNone/>
              <a:defRPr sz="1067"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Hero Text">
  <p:cSld name="1_Hero Text">
    <p:spTree>
      <p:nvGrpSpPr>
        <p:cNvPr id="1" name="Shape 130"/>
        <p:cNvGrpSpPr/>
        <p:nvPr/>
      </p:nvGrpSpPr>
      <p:grpSpPr>
        <a:xfrm>
          <a:off x="0" y="0"/>
          <a:ext cx="0" cy="0"/>
          <a:chOff x="0" y="0"/>
          <a:chExt cx="0" cy="0"/>
        </a:xfrm>
      </p:grpSpPr>
      <p:sp>
        <p:nvSpPr>
          <p:cNvPr id="131" name="Google Shape;131;p28"/>
          <p:cNvSpPr txBox="1">
            <a:spLocks noGrp="1"/>
          </p:cNvSpPr>
          <p:nvPr>
            <p:ph type="body" idx="1"/>
          </p:nvPr>
        </p:nvSpPr>
        <p:spPr>
          <a:xfrm>
            <a:off x="607484" y="2979843"/>
            <a:ext cx="10363200" cy="1500300"/>
          </a:xfrm>
          <a:prstGeom prst="rect">
            <a:avLst/>
          </a:prstGeom>
          <a:noFill/>
          <a:ln>
            <a:noFill/>
          </a:ln>
        </p:spPr>
        <p:txBody>
          <a:bodyPr spcFirstLastPara="1" wrap="square" lIns="0" tIns="0" rIns="0" bIns="0" anchor="t" anchorCtr="0">
            <a:noAutofit/>
          </a:bodyPr>
          <a:lstStyle>
            <a:lvl1pPr marL="457200" lvl="0" indent="-228600" algn="l">
              <a:spcBef>
                <a:spcPts val="1600"/>
              </a:spcBef>
              <a:spcAft>
                <a:spcPts val="0"/>
              </a:spcAft>
              <a:buClr>
                <a:schemeClr val="accent2"/>
              </a:buClr>
              <a:buSzPts val="5333"/>
              <a:buNone/>
              <a:defRPr sz="5333" b="0">
                <a:solidFill>
                  <a:schemeClr val="accent2"/>
                </a:solidFill>
                <a:latin typeface="Arial"/>
                <a:ea typeface="Arial"/>
                <a:cs typeface="Arial"/>
                <a:sym typeface="Arial"/>
              </a:defRPr>
            </a:lvl1pPr>
            <a:lvl2pPr marL="914400" lvl="1" indent="-228600" algn="l">
              <a:spcBef>
                <a:spcPts val="1600"/>
              </a:spcBef>
              <a:spcAft>
                <a:spcPts val="0"/>
              </a:spcAft>
              <a:buClr>
                <a:srgbClr val="888888"/>
              </a:buClr>
              <a:buSzPts val="2400"/>
              <a:buNone/>
              <a:defRPr sz="2400">
                <a:solidFill>
                  <a:srgbClr val="888888"/>
                </a:solidFill>
              </a:defRPr>
            </a:lvl2pPr>
            <a:lvl3pPr marL="1371600" lvl="2" indent="-228600" algn="l">
              <a:spcBef>
                <a:spcPts val="1067"/>
              </a:spcBef>
              <a:spcAft>
                <a:spcPts val="0"/>
              </a:spcAft>
              <a:buClr>
                <a:srgbClr val="888888"/>
              </a:buClr>
              <a:buSzPts val="2133"/>
              <a:buNone/>
              <a:defRPr sz="2133">
                <a:solidFill>
                  <a:srgbClr val="888888"/>
                </a:solidFill>
              </a:defRPr>
            </a:lvl3pPr>
            <a:lvl4pPr marL="1828800" lvl="3" indent="-228600" algn="l">
              <a:spcBef>
                <a:spcPts val="373"/>
              </a:spcBef>
              <a:spcAft>
                <a:spcPts val="0"/>
              </a:spcAft>
              <a:buClr>
                <a:srgbClr val="888888"/>
              </a:buClr>
              <a:buSzPts val="1867"/>
              <a:buNone/>
              <a:defRPr sz="1867">
                <a:solidFill>
                  <a:srgbClr val="888888"/>
                </a:solidFill>
              </a:defRPr>
            </a:lvl4pPr>
            <a:lvl5pPr marL="2286000" lvl="4" indent="-228600" algn="l">
              <a:spcBef>
                <a:spcPts val="373"/>
              </a:spcBef>
              <a:spcAft>
                <a:spcPts val="0"/>
              </a:spcAft>
              <a:buClr>
                <a:srgbClr val="888888"/>
              </a:buClr>
              <a:buSzPts val="1867"/>
              <a:buNone/>
              <a:defRPr sz="1867">
                <a:solidFill>
                  <a:srgbClr val="888888"/>
                </a:solidFill>
              </a:defRPr>
            </a:lvl5pPr>
            <a:lvl6pPr marL="2743200" lvl="5" indent="-228600" algn="l">
              <a:spcBef>
                <a:spcPts val="373"/>
              </a:spcBef>
              <a:spcAft>
                <a:spcPts val="0"/>
              </a:spcAft>
              <a:buClr>
                <a:srgbClr val="888888"/>
              </a:buClr>
              <a:buSzPts val="1867"/>
              <a:buNone/>
              <a:defRPr sz="1867">
                <a:solidFill>
                  <a:srgbClr val="888888"/>
                </a:solidFill>
              </a:defRPr>
            </a:lvl6pPr>
            <a:lvl7pPr marL="3200400" lvl="6" indent="-228600" algn="l">
              <a:spcBef>
                <a:spcPts val="373"/>
              </a:spcBef>
              <a:spcAft>
                <a:spcPts val="0"/>
              </a:spcAft>
              <a:buClr>
                <a:srgbClr val="888888"/>
              </a:buClr>
              <a:buSzPts val="1867"/>
              <a:buNone/>
              <a:defRPr sz="1867">
                <a:solidFill>
                  <a:srgbClr val="888888"/>
                </a:solidFill>
              </a:defRPr>
            </a:lvl7pPr>
            <a:lvl8pPr marL="3657600" lvl="7" indent="-228600" algn="l">
              <a:spcBef>
                <a:spcPts val="373"/>
              </a:spcBef>
              <a:spcAft>
                <a:spcPts val="0"/>
              </a:spcAft>
              <a:buClr>
                <a:srgbClr val="888888"/>
              </a:buClr>
              <a:buSzPts val="1867"/>
              <a:buNone/>
              <a:defRPr sz="1867">
                <a:solidFill>
                  <a:srgbClr val="888888"/>
                </a:solidFill>
              </a:defRPr>
            </a:lvl8pPr>
            <a:lvl9pPr marL="4114800" lvl="8" indent="-228600" algn="l">
              <a:spcBef>
                <a:spcPts val="373"/>
              </a:spcBef>
              <a:spcAft>
                <a:spcPts val="0"/>
              </a:spcAft>
              <a:buClr>
                <a:srgbClr val="888888"/>
              </a:buClr>
              <a:buSzPts val="1867"/>
              <a:buNone/>
              <a:defRPr sz="1867">
                <a:solidFill>
                  <a:srgbClr val="888888"/>
                </a:solidFill>
              </a:defRPr>
            </a:lvl9pPr>
          </a:lstStyle>
          <a:p>
            <a:endParaRPr/>
          </a:p>
        </p:txBody>
      </p:sp>
      <p:sp>
        <p:nvSpPr>
          <p:cNvPr id="132" name="Google Shape;132;p28"/>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a:spcBef>
                <a:spcPts val="0"/>
              </a:spcBef>
              <a:buNone/>
              <a:defRPr sz="1067" b="0" i="0" u="none" strike="noStrike" cap="none">
                <a:solidFill>
                  <a:srgbClr val="FFFFFF"/>
                </a:solidFill>
                <a:latin typeface="Arial"/>
                <a:ea typeface="Arial"/>
                <a:cs typeface="Arial"/>
                <a:sym typeface="Arial"/>
              </a:defRPr>
            </a:lvl1pPr>
            <a:lvl2pPr marL="0" lvl="1" indent="0" algn="r">
              <a:spcBef>
                <a:spcPts val="0"/>
              </a:spcBef>
              <a:buNone/>
              <a:defRPr sz="1067" b="0" i="0" u="none" strike="noStrike" cap="none">
                <a:solidFill>
                  <a:srgbClr val="FFFFFF"/>
                </a:solidFill>
                <a:latin typeface="Arial"/>
                <a:ea typeface="Arial"/>
                <a:cs typeface="Arial"/>
                <a:sym typeface="Arial"/>
              </a:defRPr>
            </a:lvl2pPr>
            <a:lvl3pPr marL="0" lvl="2" indent="0" algn="r">
              <a:spcBef>
                <a:spcPts val="0"/>
              </a:spcBef>
              <a:buNone/>
              <a:defRPr sz="1067" b="0" i="0" u="none" strike="noStrike" cap="none">
                <a:solidFill>
                  <a:srgbClr val="FFFFFF"/>
                </a:solidFill>
                <a:latin typeface="Arial"/>
                <a:ea typeface="Arial"/>
                <a:cs typeface="Arial"/>
                <a:sym typeface="Arial"/>
              </a:defRPr>
            </a:lvl3pPr>
            <a:lvl4pPr marL="0" lvl="3" indent="0" algn="r">
              <a:spcBef>
                <a:spcPts val="0"/>
              </a:spcBef>
              <a:buNone/>
              <a:defRPr sz="1067" b="0" i="0" u="none" strike="noStrike" cap="none">
                <a:solidFill>
                  <a:srgbClr val="FFFFFF"/>
                </a:solidFill>
                <a:latin typeface="Arial"/>
                <a:ea typeface="Arial"/>
                <a:cs typeface="Arial"/>
                <a:sym typeface="Arial"/>
              </a:defRPr>
            </a:lvl4pPr>
            <a:lvl5pPr marL="0" lvl="4" indent="0" algn="r">
              <a:spcBef>
                <a:spcPts val="0"/>
              </a:spcBef>
              <a:buNone/>
              <a:defRPr sz="1067" b="0" i="0" u="none" strike="noStrike" cap="none">
                <a:solidFill>
                  <a:srgbClr val="FFFFFF"/>
                </a:solidFill>
                <a:latin typeface="Arial"/>
                <a:ea typeface="Arial"/>
                <a:cs typeface="Arial"/>
                <a:sym typeface="Arial"/>
              </a:defRPr>
            </a:lvl5pPr>
            <a:lvl6pPr marL="0" lvl="5" indent="0" algn="r">
              <a:spcBef>
                <a:spcPts val="0"/>
              </a:spcBef>
              <a:buNone/>
              <a:defRPr sz="1067" b="0" i="0" u="none" strike="noStrike" cap="none">
                <a:solidFill>
                  <a:srgbClr val="FFFFFF"/>
                </a:solidFill>
                <a:latin typeface="Arial"/>
                <a:ea typeface="Arial"/>
                <a:cs typeface="Arial"/>
                <a:sym typeface="Arial"/>
              </a:defRPr>
            </a:lvl6pPr>
            <a:lvl7pPr marL="0" lvl="6" indent="0" algn="r">
              <a:spcBef>
                <a:spcPts val="0"/>
              </a:spcBef>
              <a:buNone/>
              <a:defRPr sz="1067" b="0" i="0" u="none" strike="noStrike" cap="none">
                <a:solidFill>
                  <a:srgbClr val="FFFFFF"/>
                </a:solidFill>
                <a:latin typeface="Arial"/>
                <a:ea typeface="Arial"/>
                <a:cs typeface="Arial"/>
                <a:sym typeface="Arial"/>
              </a:defRPr>
            </a:lvl7pPr>
            <a:lvl8pPr marL="0" lvl="7" indent="0" algn="r">
              <a:spcBef>
                <a:spcPts val="0"/>
              </a:spcBef>
              <a:buNone/>
              <a:defRPr sz="1067" b="0" i="0" u="none" strike="noStrike" cap="none">
                <a:solidFill>
                  <a:srgbClr val="FFFFFF"/>
                </a:solidFill>
                <a:latin typeface="Arial"/>
                <a:ea typeface="Arial"/>
                <a:cs typeface="Arial"/>
                <a:sym typeface="Arial"/>
              </a:defRPr>
            </a:lvl8pPr>
            <a:lvl9pPr marL="0" lvl="8" indent="0" algn="r">
              <a:spcBef>
                <a:spcPts val="0"/>
              </a:spcBef>
              <a:buNone/>
              <a:defRPr sz="1067"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3" name="Google Shape;133;p28"/>
          <p:cNvSpPr txBox="1">
            <a:spLocks noGrp="1"/>
          </p:cNvSpPr>
          <p:nvPr>
            <p:ph type="title"/>
          </p:nvPr>
        </p:nvSpPr>
        <p:spPr>
          <a:xfrm>
            <a:off x="607484" y="1469059"/>
            <a:ext cx="10363200" cy="136200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003C71"/>
              </a:buClr>
              <a:buSzPts val="5333"/>
              <a:buFont typeface="Arial"/>
              <a:buNone/>
              <a:defRPr sz="5333" b="0" cap="none">
                <a:solidFill>
                  <a:srgbClr val="003C7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1_Blue Section Break Image">
  <p:cSld name="1_Blue Section Break Image">
    <p:bg>
      <p:bgPr>
        <a:gradFill>
          <a:gsLst>
            <a:gs pos="0">
              <a:schemeClr val="dk2"/>
            </a:gs>
            <a:gs pos="50000">
              <a:schemeClr val="accent2"/>
            </a:gs>
            <a:gs pos="100000">
              <a:schemeClr val="accent2"/>
            </a:gs>
          </a:gsLst>
          <a:lin ang="18900000" scaled="0"/>
        </a:gradFill>
        <a:effectLst/>
      </p:bgPr>
    </p:bg>
    <p:spTree>
      <p:nvGrpSpPr>
        <p:cNvPr id="1" name="Shape 134"/>
        <p:cNvGrpSpPr/>
        <p:nvPr/>
      </p:nvGrpSpPr>
      <p:grpSpPr>
        <a:xfrm>
          <a:off x="0" y="0"/>
          <a:ext cx="0" cy="0"/>
          <a:chOff x="0" y="0"/>
          <a:chExt cx="0" cy="0"/>
        </a:xfrm>
      </p:grpSpPr>
      <p:sp>
        <p:nvSpPr>
          <p:cNvPr id="135" name="Google Shape;135;p29"/>
          <p:cNvSpPr txBox="1">
            <a:spLocks noGrp="1"/>
          </p:cNvSpPr>
          <p:nvPr>
            <p:ph type="title"/>
          </p:nvPr>
        </p:nvSpPr>
        <p:spPr>
          <a:xfrm>
            <a:off x="607484" y="3013451"/>
            <a:ext cx="10363200" cy="136200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chemeClr val="lt1"/>
              </a:buClr>
              <a:buSzPts val="7200"/>
              <a:buFont typeface="Arial"/>
              <a:buNone/>
              <a:defRPr sz="7200" b="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 name="Google Shape;136;p29"/>
          <p:cNvSpPr txBox="1">
            <a:spLocks noGrp="1"/>
          </p:cNvSpPr>
          <p:nvPr>
            <p:ph type="body" idx="1"/>
          </p:nvPr>
        </p:nvSpPr>
        <p:spPr>
          <a:xfrm>
            <a:off x="607484" y="4465049"/>
            <a:ext cx="10363200" cy="1500300"/>
          </a:xfrm>
          <a:prstGeom prst="rect">
            <a:avLst/>
          </a:prstGeom>
          <a:noFill/>
          <a:ln>
            <a:noFill/>
          </a:ln>
        </p:spPr>
        <p:txBody>
          <a:bodyPr spcFirstLastPara="1" wrap="square" lIns="0" tIns="0" rIns="0" bIns="0" anchor="t" anchorCtr="0">
            <a:noAutofit/>
          </a:bodyPr>
          <a:lstStyle>
            <a:lvl1pPr marL="457200" lvl="0" indent="-228600" algn="l">
              <a:spcBef>
                <a:spcPts val="1600"/>
              </a:spcBef>
              <a:spcAft>
                <a:spcPts val="0"/>
              </a:spcAft>
              <a:buClr>
                <a:srgbClr val="F3D54E"/>
              </a:buClr>
              <a:buSzPts val="2133"/>
              <a:buNone/>
              <a:defRPr sz="2133" b="0">
                <a:solidFill>
                  <a:srgbClr val="F3D54E"/>
                </a:solidFill>
                <a:latin typeface="Arial"/>
                <a:ea typeface="Arial"/>
                <a:cs typeface="Arial"/>
                <a:sym typeface="Arial"/>
              </a:defRPr>
            </a:lvl1pPr>
            <a:lvl2pPr marL="914400" lvl="1" indent="-228600" algn="l">
              <a:spcBef>
                <a:spcPts val="1600"/>
              </a:spcBef>
              <a:spcAft>
                <a:spcPts val="0"/>
              </a:spcAft>
              <a:buClr>
                <a:srgbClr val="888888"/>
              </a:buClr>
              <a:buSzPts val="2400"/>
              <a:buNone/>
              <a:defRPr sz="2400">
                <a:solidFill>
                  <a:srgbClr val="888888"/>
                </a:solidFill>
              </a:defRPr>
            </a:lvl2pPr>
            <a:lvl3pPr marL="1371600" lvl="2" indent="-228600" algn="l">
              <a:spcBef>
                <a:spcPts val="1067"/>
              </a:spcBef>
              <a:spcAft>
                <a:spcPts val="0"/>
              </a:spcAft>
              <a:buClr>
                <a:srgbClr val="888888"/>
              </a:buClr>
              <a:buSzPts val="2133"/>
              <a:buNone/>
              <a:defRPr sz="2133">
                <a:solidFill>
                  <a:srgbClr val="888888"/>
                </a:solidFill>
              </a:defRPr>
            </a:lvl3pPr>
            <a:lvl4pPr marL="1828800" lvl="3" indent="-228600" algn="l">
              <a:spcBef>
                <a:spcPts val="373"/>
              </a:spcBef>
              <a:spcAft>
                <a:spcPts val="0"/>
              </a:spcAft>
              <a:buClr>
                <a:srgbClr val="888888"/>
              </a:buClr>
              <a:buSzPts val="1867"/>
              <a:buNone/>
              <a:defRPr sz="1867">
                <a:solidFill>
                  <a:srgbClr val="888888"/>
                </a:solidFill>
              </a:defRPr>
            </a:lvl4pPr>
            <a:lvl5pPr marL="2286000" lvl="4" indent="-228600" algn="l">
              <a:spcBef>
                <a:spcPts val="373"/>
              </a:spcBef>
              <a:spcAft>
                <a:spcPts val="0"/>
              </a:spcAft>
              <a:buClr>
                <a:srgbClr val="888888"/>
              </a:buClr>
              <a:buSzPts val="1867"/>
              <a:buNone/>
              <a:defRPr sz="1867">
                <a:solidFill>
                  <a:srgbClr val="888888"/>
                </a:solidFill>
              </a:defRPr>
            </a:lvl5pPr>
            <a:lvl6pPr marL="2743200" lvl="5" indent="-228600" algn="l">
              <a:spcBef>
                <a:spcPts val="373"/>
              </a:spcBef>
              <a:spcAft>
                <a:spcPts val="0"/>
              </a:spcAft>
              <a:buClr>
                <a:srgbClr val="888888"/>
              </a:buClr>
              <a:buSzPts val="1867"/>
              <a:buNone/>
              <a:defRPr sz="1867">
                <a:solidFill>
                  <a:srgbClr val="888888"/>
                </a:solidFill>
              </a:defRPr>
            </a:lvl6pPr>
            <a:lvl7pPr marL="3200400" lvl="6" indent="-228600" algn="l">
              <a:spcBef>
                <a:spcPts val="373"/>
              </a:spcBef>
              <a:spcAft>
                <a:spcPts val="0"/>
              </a:spcAft>
              <a:buClr>
                <a:srgbClr val="888888"/>
              </a:buClr>
              <a:buSzPts val="1867"/>
              <a:buNone/>
              <a:defRPr sz="1867">
                <a:solidFill>
                  <a:srgbClr val="888888"/>
                </a:solidFill>
              </a:defRPr>
            </a:lvl7pPr>
            <a:lvl8pPr marL="3657600" lvl="7" indent="-228600" algn="l">
              <a:spcBef>
                <a:spcPts val="373"/>
              </a:spcBef>
              <a:spcAft>
                <a:spcPts val="0"/>
              </a:spcAft>
              <a:buClr>
                <a:srgbClr val="888888"/>
              </a:buClr>
              <a:buSzPts val="1867"/>
              <a:buNone/>
              <a:defRPr sz="1867">
                <a:solidFill>
                  <a:srgbClr val="888888"/>
                </a:solidFill>
              </a:defRPr>
            </a:lvl8pPr>
            <a:lvl9pPr marL="4114800" lvl="8" indent="-228600" algn="l">
              <a:spcBef>
                <a:spcPts val="373"/>
              </a:spcBef>
              <a:spcAft>
                <a:spcPts val="0"/>
              </a:spcAft>
              <a:buClr>
                <a:srgbClr val="888888"/>
              </a:buClr>
              <a:buSzPts val="1867"/>
              <a:buNone/>
              <a:defRPr sz="1867">
                <a:solidFill>
                  <a:srgbClr val="888888"/>
                </a:solidFill>
              </a:defRPr>
            </a:lvl9pPr>
          </a:lstStyle>
          <a:p>
            <a:endParaRPr/>
          </a:p>
        </p:txBody>
      </p:sp>
      <p:sp>
        <p:nvSpPr>
          <p:cNvPr id="137" name="Google Shape;137;p29"/>
          <p:cNvSpPr>
            <a:spLocks noGrp="1"/>
          </p:cNvSpPr>
          <p:nvPr>
            <p:ph type="pic" idx="2"/>
          </p:nvPr>
        </p:nvSpPr>
        <p:spPr>
          <a:xfrm>
            <a:off x="0" y="2"/>
            <a:ext cx="12192000" cy="3432300"/>
          </a:xfrm>
          <a:prstGeom prst="rect">
            <a:avLst/>
          </a:prstGeom>
          <a:solidFill>
            <a:srgbClr val="CFD5D8"/>
          </a:solidFill>
          <a:ln>
            <a:noFill/>
          </a:ln>
        </p:spPr>
        <p:txBody>
          <a:bodyPr spcFirstLastPara="1" wrap="square" lIns="0" tIns="0" rIns="0" bIns="0" anchor="t" anchorCtr="0">
            <a:noAutofit/>
          </a:bodyPr>
          <a:lstStyle>
            <a:lvl1pPr marR="0" lvl="0" algn="l" rtl="0">
              <a:spcBef>
                <a:spcPts val="1600"/>
              </a:spcBef>
              <a:spcAft>
                <a:spcPts val="0"/>
              </a:spcAft>
              <a:buClr>
                <a:srgbClr val="0071C5"/>
              </a:buClr>
              <a:buSzPts val="2400"/>
              <a:buFont typeface="Noto Sans Symbols"/>
              <a:buNone/>
              <a:defRPr sz="2400" b="0" i="0" u="none" strike="noStrike" cap="none">
                <a:solidFill>
                  <a:srgbClr val="0071C5"/>
                </a:solidFill>
                <a:latin typeface="Arial"/>
                <a:ea typeface="Arial"/>
                <a:cs typeface="Arial"/>
                <a:sym typeface="Arial"/>
              </a:defRPr>
            </a:lvl1pPr>
            <a:lvl2pPr marR="0" lvl="1" algn="l" rtl="0">
              <a:spcBef>
                <a:spcPts val="1600"/>
              </a:spcBef>
              <a:spcAft>
                <a:spcPts val="0"/>
              </a:spcAft>
              <a:buClr>
                <a:schemeClr val="lt1"/>
              </a:buClr>
              <a:buSzPts val="2133"/>
              <a:buFont typeface="Noto Sans Symbols"/>
              <a:buChar char="▪"/>
              <a:defRPr sz="2133" b="0" i="0" u="none" strike="noStrike" cap="none">
                <a:solidFill>
                  <a:schemeClr val="lt1"/>
                </a:solidFill>
                <a:latin typeface="Arial"/>
                <a:ea typeface="Arial"/>
                <a:cs typeface="Arial"/>
                <a:sym typeface="Arial"/>
              </a:defRPr>
            </a:lvl2pPr>
            <a:lvl3pPr marR="0" lvl="2" algn="l" rtl="0">
              <a:spcBef>
                <a:spcPts val="1067"/>
              </a:spcBef>
              <a:spcAft>
                <a:spcPts val="0"/>
              </a:spcAft>
              <a:buClr>
                <a:schemeClr val="lt1"/>
              </a:buClr>
              <a:buSzPts val="2133"/>
              <a:buFont typeface="Arial"/>
              <a:buChar char="–"/>
              <a:defRPr sz="2133" b="0" i="0" u="none" strike="noStrike" cap="none">
                <a:solidFill>
                  <a:schemeClr val="lt1"/>
                </a:solidFill>
                <a:latin typeface="Arial"/>
                <a:ea typeface="Arial"/>
                <a:cs typeface="Arial"/>
                <a:sym typeface="Arial"/>
              </a:defRPr>
            </a:lvl3pPr>
            <a:lvl4pPr marR="0" lvl="3"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4pPr>
            <a:lvl5pPr marR="0" lvl="4"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38" name="Google Shape;138;p29"/>
          <p:cNvSpPr/>
          <p:nvPr/>
        </p:nvSpPr>
        <p:spPr>
          <a:xfrm>
            <a:off x="605368" y="6554395"/>
            <a:ext cx="2563200" cy="1230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800" b="0" i="0" u="none" strike="noStrike" cap="none">
                <a:solidFill>
                  <a:srgbClr val="FFFFFF"/>
                </a:solidFill>
                <a:latin typeface="Arial"/>
                <a:ea typeface="Arial"/>
                <a:cs typeface="Arial"/>
                <a:sym typeface="Arial"/>
              </a:rPr>
              <a:t>Placeholder Footer Copy / BU Logo or Name Goes Here</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39"/>
        <p:cNvGrpSpPr/>
        <p:nvPr/>
      </p:nvGrpSpPr>
      <p:grpSpPr>
        <a:xfrm>
          <a:off x="0" y="0"/>
          <a:ext cx="0" cy="0"/>
          <a:chOff x="0" y="0"/>
          <a:chExt cx="0" cy="0"/>
        </a:xfrm>
      </p:grpSpPr>
      <p:sp>
        <p:nvSpPr>
          <p:cNvPr id="140" name="Google Shape;140;p30"/>
          <p:cNvSpPr txBox="1">
            <a:spLocks noGrp="1"/>
          </p:cNvSpPr>
          <p:nvPr>
            <p:ph type="ftr" idx="11"/>
          </p:nvPr>
        </p:nvSpPr>
        <p:spPr>
          <a:xfrm>
            <a:off x="4165600" y="6432516"/>
            <a:ext cx="38607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1" name="Google Shape;141;p30"/>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a:spcBef>
                <a:spcPts val="0"/>
              </a:spcBef>
              <a:buNone/>
              <a:defRPr>
                <a:solidFill>
                  <a:srgbClr val="FFFFFF"/>
                </a:solidFill>
              </a:defRPr>
            </a:lvl1pPr>
            <a:lvl2pPr marL="0" lvl="1" indent="0" algn="r">
              <a:spcBef>
                <a:spcPts val="0"/>
              </a:spcBef>
              <a:buNone/>
              <a:defRPr>
                <a:solidFill>
                  <a:srgbClr val="FFFFFF"/>
                </a:solidFill>
              </a:defRPr>
            </a:lvl2pPr>
            <a:lvl3pPr marL="0" lvl="2" indent="0" algn="r">
              <a:spcBef>
                <a:spcPts val="0"/>
              </a:spcBef>
              <a:buNone/>
              <a:defRPr>
                <a:solidFill>
                  <a:srgbClr val="FFFFFF"/>
                </a:solidFill>
              </a:defRPr>
            </a:lvl3pPr>
            <a:lvl4pPr marL="0" lvl="3" indent="0" algn="r">
              <a:spcBef>
                <a:spcPts val="0"/>
              </a:spcBef>
              <a:buNone/>
              <a:defRPr>
                <a:solidFill>
                  <a:srgbClr val="FFFFFF"/>
                </a:solidFill>
              </a:defRPr>
            </a:lvl4pPr>
            <a:lvl5pPr marL="0" lvl="4" indent="0" algn="r">
              <a:spcBef>
                <a:spcPts val="0"/>
              </a:spcBef>
              <a:buNone/>
              <a:defRPr>
                <a:solidFill>
                  <a:srgbClr val="FFFFFF"/>
                </a:solidFill>
              </a:defRPr>
            </a:lvl5pPr>
            <a:lvl6pPr marL="0" lvl="5" indent="0" algn="r">
              <a:spcBef>
                <a:spcPts val="0"/>
              </a:spcBef>
              <a:buNone/>
              <a:defRPr>
                <a:solidFill>
                  <a:srgbClr val="FFFFFF"/>
                </a:solidFill>
              </a:defRPr>
            </a:lvl6pPr>
            <a:lvl7pPr marL="0" lvl="6" indent="0" algn="r">
              <a:spcBef>
                <a:spcPts val="0"/>
              </a:spcBef>
              <a:buNone/>
              <a:defRPr>
                <a:solidFill>
                  <a:srgbClr val="FFFFFF"/>
                </a:solidFill>
              </a:defRPr>
            </a:lvl7pPr>
            <a:lvl8pPr marL="0" lvl="7" indent="0" algn="r">
              <a:spcBef>
                <a:spcPts val="0"/>
              </a:spcBef>
              <a:buNone/>
              <a:defRPr>
                <a:solidFill>
                  <a:srgbClr val="FFFFFF"/>
                </a:solidFill>
              </a:defRPr>
            </a:lvl8pPr>
            <a:lvl9pPr marL="0" lvl="8" indent="0" algn="r">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t>‹#›</a:t>
            </a:fld>
            <a:endParaRPr/>
          </a:p>
        </p:txBody>
      </p:sp>
      <p:sp>
        <p:nvSpPr>
          <p:cNvPr id="142" name="Google Shape;142;p30"/>
          <p:cNvSpPr txBox="1">
            <a:spLocks noGrp="1"/>
          </p:cNvSpPr>
          <p:nvPr>
            <p:ph type="title"/>
          </p:nvPr>
        </p:nvSpPr>
        <p:spPr>
          <a:xfrm>
            <a:off x="607484" y="411797"/>
            <a:ext cx="10972800" cy="1158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003C71"/>
              </a:buClr>
              <a:buSzPts val="3733"/>
              <a:buFont typeface="Arial"/>
              <a:buNone/>
              <a:defRPr b="0" i="0">
                <a:solidFill>
                  <a:srgbClr val="003C7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with Radial Gradient" type="title">
  <p:cSld name="TITLE">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4"/>
          <p:cNvSpPr txBox="1">
            <a:spLocks noGrp="1"/>
          </p:cNvSpPr>
          <p:nvPr>
            <p:ph type="ctrTitle"/>
          </p:nvPr>
        </p:nvSpPr>
        <p:spPr>
          <a:xfrm>
            <a:off x="516719" y="2764035"/>
            <a:ext cx="10950600" cy="147000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chemeClr val="lt1"/>
              </a:buClr>
              <a:buSzPts val="8666"/>
              <a:buFont typeface="Arial"/>
              <a:buNone/>
              <a:defRPr sz="8666"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txBox="1">
            <a:spLocks noGrp="1"/>
          </p:cNvSpPr>
          <p:nvPr>
            <p:ph type="subTitle" idx="1"/>
          </p:nvPr>
        </p:nvSpPr>
        <p:spPr>
          <a:xfrm>
            <a:off x="607487" y="4657344"/>
            <a:ext cx="8440200" cy="1233900"/>
          </a:xfrm>
          <a:prstGeom prst="rect">
            <a:avLst/>
          </a:prstGeom>
          <a:noFill/>
          <a:ln>
            <a:noFill/>
          </a:ln>
        </p:spPr>
        <p:txBody>
          <a:bodyPr spcFirstLastPara="1" wrap="square" lIns="0" tIns="0" rIns="0" bIns="0" anchor="t" anchorCtr="0">
            <a:noAutofit/>
          </a:bodyPr>
          <a:lstStyle>
            <a:lvl1pPr lvl="0" algn="l">
              <a:spcBef>
                <a:spcPts val="1600"/>
              </a:spcBef>
              <a:spcAft>
                <a:spcPts val="0"/>
              </a:spcAft>
              <a:buClr>
                <a:srgbClr val="F3D54E"/>
              </a:buClr>
              <a:buSzPts val="2133"/>
              <a:buNone/>
              <a:defRPr sz="2133" b="0" i="0">
                <a:solidFill>
                  <a:srgbClr val="F3D54E"/>
                </a:solidFill>
                <a:latin typeface="Arial"/>
                <a:ea typeface="Arial"/>
                <a:cs typeface="Arial"/>
                <a:sym typeface="Arial"/>
              </a:defRPr>
            </a:lvl1pPr>
            <a:lvl2pPr lvl="1" algn="ctr">
              <a:spcBef>
                <a:spcPts val="1600"/>
              </a:spcBef>
              <a:spcAft>
                <a:spcPts val="0"/>
              </a:spcAft>
              <a:buClr>
                <a:srgbClr val="888888"/>
              </a:buClr>
              <a:buSzPts val="2133"/>
              <a:buNone/>
              <a:defRPr>
                <a:solidFill>
                  <a:srgbClr val="888888"/>
                </a:solidFill>
              </a:defRPr>
            </a:lvl2pPr>
            <a:lvl3pPr lvl="2" algn="ctr">
              <a:spcBef>
                <a:spcPts val="1067"/>
              </a:spcBef>
              <a:spcAft>
                <a:spcPts val="0"/>
              </a:spcAft>
              <a:buClr>
                <a:srgbClr val="888888"/>
              </a:buClr>
              <a:buSzPts val="2133"/>
              <a:buNone/>
              <a:defRPr>
                <a:solidFill>
                  <a:srgbClr val="888888"/>
                </a:solidFill>
              </a:defRPr>
            </a:lvl3pPr>
            <a:lvl4pPr lvl="3" algn="ctr">
              <a:spcBef>
                <a:spcPts val="373"/>
              </a:spcBef>
              <a:spcAft>
                <a:spcPts val="0"/>
              </a:spcAft>
              <a:buClr>
                <a:srgbClr val="888888"/>
              </a:buClr>
              <a:buSzPts val="1867"/>
              <a:buNone/>
              <a:defRPr>
                <a:solidFill>
                  <a:srgbClr val="888888"/>
                </a:solidFill>
              </a:defRPr>
            </a:lvl4pPr>
            <a:lvl5pPr lvl="4" algn="ctr">
              <a:spcBef>
                <a:spcPts val="373"/>
              </a:spcBef>
              <a:spcAft>
                <a:spcPts val="0"/>
              </a:spcAft>
              <a:buClr>
                <a:srgbClr val="888888"/>
              </a:buClr>
              <a:buSzPts val="1867"/>
              <a:buNone/>
              <a:defRPr>
                <a:solidFill>
                  <a:srgbClr val="888888"/>
                </a:solidFill>
              </a:defRPr>
            </a:lvl5pPr>
            <a:lvl6pPr lvl="5" algn="ctr">
              <a:spcBef>
                <a:spcPts val="533"/>
              </a:spcBef>
              <a:spcAft>
                <a:spcPts val="0"/>
              </a:spcAft>
              <a:buClr>
                <a:srgbClr val="888888"/>
              </a:buClr>
              <a:buSzPts val="2667"/>
              <a:buNone/>
              <a:defRPr>
                <a:solidFill>
                  <a:srgbClr val="888888"/>
                </a:solidFill>
              </a:defRPr>
            </a:lvl6pPr>
            <a:lvl7pPr lvl="6" algn="ctr">
              <a:spcBef>
                <a:spcPts val="533"/>
              </a:spcBef>
              <a:spcAft>
                <a:spcPts val="0"/>
              </a:spcAft>
              <a:buClr>
                <a:srgbClr val="888888"/>
              </a:buClr>
              <a:buSzPts val="2667"/>
              <a:buNone/>
              <a:defRPr>
                <a:solidFill>
                  <a:srgbClr val="888888"/>
                </a:solidFill>
              </a:defRPr>
            </a:lvl7pPr>
            <a:lvl8pPr lvl="7" algn="ctr">
              <a:spcBef>
                <a:spcPts val="533"/>
              </a:spcBef>
              <a:spcAft>
                <a:spcPts val="0"/>
              </a:spcAft>
              <a:buClr>
                <a:srgbClr val="888888"/>
              </a:buClr>
              <a:buSzPts val="2667"/>
              <a:buNone/>
              <a:defRPr>
                <a:solidFill>
                  <a:srgbClr val="888888"/>
                </a:solidFill>
              </a:defRPr>
            </a:lvl8pPr>
            <a:lvl9pPr lvl="8" algn="ctr">
              <a:spcBef>
                <a:spcPts val="533"/>
              </a:spcBef>
              <a:spcAft>
                <a:spcPts val="0"/>
              </a:spcAft>
              <a:buClr>
                <a:srgbClr val="888888"/>
              </a:buClr>
              <a:buSzPts val="2667"/>
              <a:buNone/>
              <a:defRPr>
                <a:solidFill>
                  <a:srgbClr val="888888"/>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46"/>
        <p:cNvGrpSpPr/>
        <p:nvPr/>
      </p:nvGrpSpPr>
      <p:grpSpPr>
        <a:xfrm>
          <a:off x="0" y="0"/>
          <a:ext cx="0" cy="0"/>
          <a:chOff x="0" y="0"/>
          <a:chExt cx="0" cy="0"/>
        </a:xfrm>
      </p:grpSpPr>
      <p:sp>
        <p:nvSpPr>
          <p:cNvPr id="147" name="Google Shape;147;p32"/>
          <p:cNvSpPr txBox="1">
            <a:spLocks noGrp="1"/>
          </p:cNvSpPr>
          <p:nvPr>
            <p:ph type="title"/>
          </p:nvPr>
        </p:nvSpPr>
        <p:spPr>
          <a:xfrm>
            <a:off x="609600" y="244449"/>
            <a:ext cx="10972800" cy="988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733"/>
              <a:buFont typeface="Arial"/>
              <a:buNone/>
              <a:defRPr sz="37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32"/>
          <p:cNvSpPr txBox="1">
            <a:spLocks noGrp="1"/>
          </p:cNvSpPr>
          <p:nvPr>
            <p:ph type="dt" idx="10"/>
          </p:nvPr>
        </p:nvSpPr>
        <p:spPr>
          <a:xfrm>
            <a:off x="609600" y="6356352"/>
            <a:ext cx="28449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9" name="Google Shape;149;p32"/>
          <p:cNvSpPr txBox="1">
            <a:spLocks noGrp="1"/>
          </p:cNvSpPr>
          <p:nvPr>
            <p:ph type="ftr" idx="11"/>
          </p:nvPr>
        </p:nvSpPr>
        <p:spPr>
          <a:xfrm>
            <a:off x="4165600" y="6432516"/>
            <a:ext cx="38607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0" name="Google Shape;150;p32"/>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a:spcBef>
                <a:spcPts val="0"/>
              </a:spcBef>
              <a:buNone/>
              <a:defRPr>
                <a:solidFill>
                  <a:srgbClr val="FFFFFF"/>
                </a:solidFill>
              </a:defRPr>
            </a:lvl1pPr>
            <a:lvl2pPr marL="0" lvl="1" indent="0" algn="r">
              <a:spcBef>
                <a:spcPts val="0"/>
              </a:spcBef>
              <a:buNone/>
              <a:defRPr>
                <a:solidFill>
                  <a:srgbClr val="FFFFFF"/>
                </a:solidFill>
              </a:defRPr>
            </a:lvl2pPr>
            <a:lvl3pPr marL="0" lvl="2" indent="0" algn="r">
              <a:spcBef>
                <a:spcPts val="0"/>
              </a:spcBef>
              <a:buNone/>
              <a:defRPr>
                <a:solidFill>
                  <a:srgbClr val="FFFFFF"/>
                </a:solidFill>
              </a:defRPr>
            </a:lvl3pPr>
            <a:lvl4pPr marL="0" lvl="3" indent="0" algn="r">
              <a:spcBef>
                <a:spcPts val="0"/>
              </a:spcBef>
              <a:buNone/>
              <a:defRPr>
                <a:solidFill>
                  <a:srgbClr val="FFFFFF"/>
                </a:solidFill>
              </a:defRPr>
            </a:lvl4pPr>
            <a:lvl5pPr marL="0" lvl="4" indent="0" algn="r">
              <a:spcBef>
                <a:spcPts val="0"/>
              </a:spcBef>
              <a:buNone/>
              <a:defRPr>
                <a:solidFill>
                  <a:srgbClr val="FFFFFF"/>
                </a:solidFill>
              </a:defRPr>
            </a:lvl5pPr>
            <a:lvl6pPr marL="0" lvl="5" indent="0" algn="r">
              <a:spcBef>
                <a:spcPts val="0"/>
              </a:spcBef>
              <a:buNone/>
              <a:defRPr>
                <a:solidFill>
                  <a:srgbClr val="FFFFFF"/>
                </a:solidFill>
              </a:defRPr>
            </a:lvl6pPr>
            <a:lvl7pPr marL="0" lvl="6" indent="0" algn="r">
              <a:spcBef>
                <a:spcPts val="0"/>
              </a:spcBef>
              <a:buNone/>
              <a:defRPr>
                <a:solidFill>
                  <a:srgbClr val="FFFFFF"/>
                </a:solidFill>
              </a:defRPr>
            </a:lvl7pPr>
            <a:lvl8pPr marL="0" lvl="7" indent="0" algn="r">
              <a:spcBef>
                <a:spcPts val="0"/>
              </a:spcBef>
              <a:buNone/>
              <a:defRPr>
                <a:solidFill>
                  <a:srgbClr val="FFFFFF"/>
                </a:solidFill>
              </a:defRPr>
            </a:lvl8pPr>
            <a:lvl9pPr marL="0" lvl="8" indent="0" algn="r">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t>‹#›</a:t>
            </a:fld>
            <a:endParaRPr/>
          </a:p>
        </p:txBody>
      </p:sp>
      <p:sp>
        <p:nvSpPr>
          <p:cNvPr id="151" name="Google Shape;151;p32"/>
          <p:cNvSpPr txBox="1">
            <a:spLocks noGrp="1"/>
          </p:cNvSpPr>
          <p:nvPr>
            <p:ph type="body" idx="1"/>
          </p:nvPr>
        </p:nvSpPr>
        <p:spPr>
          <a:xfrm>
            <a:off x="607490" y="1600203"/>
            <a:ext cx="10889400" cy="4626600"/>
          </a:xfrm>
          <a:prstGeom prst="rect">
            <a:avLst/>
          </a:prstGeom>
          <a:noFill/>
          <a:ln>
            <a:noFill/>
          </a:ln>
        </p:spPr>
        <p:txBody>
          <a:bodyPr spcFirstLastPara="1" wrap="square" lIns="0" tIns="0" rIns="0" bIns="0" anchor="t" anchorCtr="0">
            <a:noAutofit/>
          </a:bodyPr>
          <a:lstStyle>
            <a:lvl1pPr marL="457200" lvl="0" indent="-228600" algn="l">
              <a:spcBef>
                <a:spcPts val="1600"/>
              </a:spcBef>
              <a:spcAft>
                <a:spcPts val="0"/>
              </a:spcAft>
              <a:buClr>
                <a:schemeClr val="lt1"/>
              </a:buClr>
              <a:buSzPts val="1800"/>
              <a:buNone/>
              <a:defRPr/>
            </a:lvl1pPr>
            <a:lvl2pPr marL="914400" lvl="1" indent="-342900" algn="l">
              <a:spcBef>
                <a:spcPts val="1600"/>
              </a:spcBef>
              <a:spcAft>
                <a:spcPts val="0"/>
              </a:spcAft>
              <a:buClr>
                <a:schemeClr val="lt1"/>
              </a:buClr>
              <a:buSzPts val="1800"/>
              <a:buChar char="▪"/>
              <a:defRPr/>
            </a:lvl2pPr>
            <a:lvl3pPr marL="1371600" lvl="2" indent="-342900" algn="l">
              <a:spcBef>
                <a:spcPts val="1067"/>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 dark gradient">
  <p:cSld name="Title and Content - dark gradient">
    <p:bg>
      <p:bgPr>
        <a:gradFill>
          <a:gsLst>
            <a:gs pos="0">
              <a:schemeClr val="dk2"/>
            </a:gs>
            <a:gs pos="19000">
              <a:schemeClr val="dk2"/>
            </a:gs>
            <a:gs pos="100000">
              <a:srgbClr val="001221"/>
            </a:gs>
          </a:gsLst>
          <a:path path="circle">
            <a:fillToRect l="50000" t="50000" r="50000" b="50000"/>
          </a:path>
          <a:tileRect/>
        </a:gradFill>
        <a:effectLst/>
      </p:bgPr>
    </p:bg>
    <p:spTree>
      <p:nvGrpSpPr>
        <p:cNvPr id="1" name="Shape 152"/>
        <p:cNvGrpSpPr/>
        <p:nvPr/>
      </p:nvGrpSpPr>
      <p:grpSpPr>
        <a:xfrm>
          <a:off x="0" y="0"/>
          <a:ext cx="0" cy="0"/>
          <a:chOff x="0" y="0"/>
          <a:chExt cx="0" cy="0"/>
        </a:xfrm>
      </p:grpSpPr>
      <p:sp>
        <p:nvSpPr>
          <p:cNvPr id="153" name="Google Shape;153;p33"/>
          <p:cNvSpPr txBox="1">
            <a:spLocks noGrp="1"/>
          </p:cNvSpPr>
          <p:nvPr>
            <p:ph type="title"/>
          </p:nvPr>
        </p:nvSpPr>
        <p:spPr>
          <a:xfrm>
            <a:off x="607484" y="413507"/>
            <a:ext cx="10972800" cy="627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733"/>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 name="Google Shape;154;p33"/>
          <p:cNvSpPr txBox="1">
            <a:spLocks noGrp="1"/>
          </p:cNvSpPr>
          <p:nvPr>
            <p:ph type="body" idx="1"/>
          </p:nvPr>
        </p:nvSpPr>
        <p:spPr>
          <a:xfrm>
            <a:off x="471952" y="1558458"/>
            <a:ext cx="11248200" cy="4284900"/>
          </a:xfrm>
          <a:prstGeom prst="rect">
            <a:avLst/>
          </a:prstGeom>
          <a:noFill/>
          <a:ln>
            <a:noFill/>
          </a:ln>
        </p:spPr>
        <p:txBody>
          <a:bodyPr spcFirstLastPara="1" wrap="square" lIns="0" tIns="0" rIns="0" bIns="0" anchor="t" anchorCtr="0">
            <a:noAutofit/>
          </a:bodyPr>
          <a:lstStyle>
            <a:lvl1pPr marL="457200" lvl="0" indent="-228600" algn="l">
              <a:spcBef>
                <a:spcPts val="1600"/>
              </a:spcBef>
              <a:spcAft>
                <a:spcPts val="0"/>
              </a:spcAft>
              <a:buClr>
                <a:schemeClr val="lt1"/>
              </a:buClr>
              <a:buSzPts val="2400"/>
              <a:buNone/>
              <a:defRPr>
                <a:solidFill>
                  <a:schemeClr val="lt1"/>
                </a:solidFill>
              </a:defRPr>
            </a:lvl1pPr>
            <a:lvl2pPr marL="914400" lvl="1" indent="-364045" algn="l">
              <a:spcBef>
                <a:spcPts val="1600"/>
              </a:spcBef>
              <a:spcAft>
                <a:spcPts val="0"/>
              </a:spcAft>
              <a:buClr>
                <a:schemeClr val="lt1"/>
              </a:buClr>
              <a:buSzPts val="2133"/>
              <a:buChar char="▪"/>
              <a:defRPr>
                <a:solidFill>
                  <a:schemeClr val="lt1"/>
                </a:solidFill>
              </a:defRPr>
            </a:lvl2pPr>
            <a:lvl3pPr marL="1371600" lvl="2" indent="-364045" algn="l">
              <a:spcBef>
                <a:spcPts val="1067"/>
              </a:spcBef>
              <a:spcAft>
                <a:spcPts val="0"/>
              </a:spcAft>
              <a:buClr>
                <a:schemeClr val="lt1"/>
              </a:buClr>
              <a:buSzPts val="2133"/>
              <a:buChar char="–"/>
              <a:defRPr>
                <a:solidFill>
                  <a:schemeClr val="lt1"/>
                </a:solidFill>
              </a:defRPr>
            </a:lvl3pPr>
            <a:lvl4pPr marL="1828800" lvl="3" indent="-347154" algn="l">
              <a:spcBef>
                <a:spcPts val="373"/>
              </a:spcBef>
              <a:spcAft>
                <a:spcPts val="0"/>
              </a:spcAft>
              <a:buClr>
                <a:schemeClr val="lt1"/>
              </a:buClr>
              <a:buSzPts val="1867"/>
              <a:buChar char="–"/>
              <a:defRPr>
                <a:solidFill>
                  <a:schemeClr val="lt1"/>
                </a:solidFill>
              </a:defRPr>
            </a:lvl4pPr>
            <a:lvl5pPr marL="2286000" lvl="4" indent="-347154" algn="l">
              <a:spcBef>
                <a:spcPts val="373"/>
              </a:spcBef>
              <a:spcAft>
                <a:spcPts val="0"/>
              </a:spcAft>
              <a:buClr>
                <a:schemeClr val="lt1"/>
              </a:buClr>
              <a:buSzPts val="1867"/>
              <a:buChar char="–"/>
              <a:defRPr>
                <a:solidFill>
                  <a:schemeClr val="lt1"/>
                </a:solidFill>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55" name="Google Shape;155;p33"/>
          <p:cNvSpPr txBox="1">
            <a:spLocks noGrp="1"/>
          </p:cNvSpPr>
          <p:nvPr>
            <p:ph type="body" idx="2"/>
          </p:nvPr>
        </p:nvSpPr>
        <p:spPr>
          <a:xfrm>
            <a:off x="471952" y="6280384"/>
            <a:ext cx="11248200" cy="126900"/>
          </a:xfrm>
          <a:prstGeom prst="rect">
            <a:avLst/>
          </a:prstGeom>
          <a:noFill/>
          <a:ln>
            <a:noFill/>
          </a:ln>
        </p:spPr>
        <p:txBody>
          <a:bodyPr spcFirstLastPara="1" wrap="square" lIns="0" tIns="0" rIns="0" bIns="0" anchor="b" anchorCtr="0">
            <a:noAutofit/>
          </a:bodyPr>
          <a:lstStyle>
            <a:lvl1pPr marL="457200" lvl="0" indent="-228600" algn="l">
              <a:lnSpc>
                <a:spcPct val="75000"/>
              </a:lnSpc>
              <a:spcBef>
                <a:spcPts val="0"/>
              </a:spcBef>
              <a:spcAft>
                <a:spcPts val="0"/>
              </a:spcAft>
              <a:buClr>
                <a:srgbClr val="BFBFBF"/>
              </a:buClr>
              <a:buSzPts val="1100"/>
              <a:buFont typeface="Arial"/>
              <a:buNone/>
              <a:defRPr sz="1100">
                <a:solidFill>
                  <a:srgbClr val="BFBFBF"/>
                </a:solidFill>
                <a:latin typeface="Arial"/>
                <a:ea typeface="Arial"/>
                <a:cs typeface="Arial"/>
                <a:sym typeface="Arial"/>
              </a:defRPr>
            </a:lvl1pPr>
            <a:lvl2pPr marL="914400" lvl="1" indent="-304800" algn="l">
              <a:spcBef>
                <a:spcPts val="1600"/>
              </a:spcBef>
              <a:spcAft>
                <a:spcPts val="0"/>
              </a:spcAft>
              <a:buClr>
                <a:schemeClr val="dk1"/>
              </a:buClr>
              <a:buSzPts val="1200"/>
              <a:buChar char="▪"/>
              <a:defRPr sz="1200"/>
            </a:lvl2pPr>
            <a:lvl3pPr marL="1371600" lvl="2" indent="-304800" algn="l">
              <a:spcBef>
                <a:spcPts val="1067"/>
              </a:spcBef>
              <a:spcAft>
                <a:spcPts val="0"/>
              </a:spcAft>
              <a:buClr>
                <a:schemeClr val="dk1"/>
              </a:buClr>
              <a:buSzPts val="1200"/>
              <a:buChar char="–"/>
              <a:defRPr sz="1200"/>
            </a:lvl3pPr>
            <a:lvl4pPr marL="1828800" lvl="3" indent="-304800" algn="l">
              <a:spcBef>
                <a:spcPts val="240"/>
              </a:spcBef>
              <a:spcAft>
                <a:spcPts val="0"/>
              </a:spcAft>
              <a:buClr>
                <a:schemeClr val="dk1"/>
              </a:buClr>
              <a:buSzPts val="1200"/>
              <a:buChar char="–"/>
              <a:defRPr sz="1200"/>
            </a:lvl4pPr>
            <a:lvl5pPr marL="2286000" lvl="4" indent="-304800" algn="l">
              <a:spcBef>
                <a:spcPts val="240"/>
              </a:spcBef>
              <a:spcAft>
                <a:spcPts val="0"/>
              </a:spcAft>
              <a:buClr>
                <a:schemeClr val="dk1"/>
              </a:buClr>
              <a:buSzPts val="1200"/>
              <a:buChar char="–"/>
              <a:defRPr sz="1200"/>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56" name="Google Shape;156;p33"/>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a:spcBef>
                <a:spcPts val="0"/>
              </a:spcBef>
              <a:spcAft>
                <a:spcPts val="0"/>
              </a:spcAft>
              <a:buNone/>
              <a:defRPr>
                <a:solidFill>
                  <a:srgbClr val="000000"/>
                </a:solidFill>
              </a:defRPr>
            </a:lvl1pPr>
            <a:lvl2pPr marL="0" lvl="1" indent="0" algn="r">
              <a:spcBef>
                <a:spcPts val="0"/>
              </a:spcBef>
              <a:spcAft>
                <a:spcPts val="0"/>
              </a:spcAft>
              <a:buNone/>
              <a:defRPr>
                <a:solidFill>
                  <a:srgbClr val="000000"/>
                </a:solidFill>
              </a:defRPr>
            </a:lvl2pPr>
            <a:lvl3pPr marL="0" lvl="2" indent="0" algn="r">
              <a:spcBef>
                <a:spcPts val="0"/>
              </a:spcBef>
              <a:spcAft>
                <a:spcPts val="0"/>
              </a:spcAft>
              <a:buNone/>
              <a:defRPr>
                <a:solidFill>
                  <a:srgbClr val="000000"/>
                </a:solidFill>
              </a:defRPr>
            </a:lvl3pPr>
            <a:lvl4pPr marL="0" lvl="3" indent="0" algn="r">
              <a:spcBef>
                <a:spcPts val="0"/>
              </a:spcBef>
              <a:spcAft>
                <a:spcPts val="0"/>
              </a:spcAft>
              <a:buNone/>
              <a:defRPr>
                <a:solidFill>
                  <a:srgbClr val="000000"/>
                </a:solidFill>
              </a:defRPr>
            </a:lvl4pPr>
            <a:lvl5pPr marL="0" lvl="4" indent="0" algn="r">
              <a:spcBef>
                <a:spcPts val="0"/>
              </a:spcBef>
              <a:spcAft>
                <a:spcPts val="0"/>
              </a:spcAft>
              <a:buNone/>
              <a:defRPr>
                <a:solidFill>
                  <a:srgbClr val="000000"/>
                </a:solidFill>
              </a:defRPr>
            </a:lvl5pPr>
            <a:lvl6pPr marL="0" lvl="5" indent="0" algn="r">
              <a:spcBef>
                <a:spcPts val="0"/>
              </a:spcBef>
              <a:spcAft>
                <a:spcPts val="0"/>
              </a:spcAft>
              <a:buNone/>
              <a:defRPr>
                <a:solidFill>
                  <a:srgbClr val="000000"/>
                </a:solidFill>
              </a:defRPr>
            </a:lvl6pPr>
            <a:lvl7pPr marL="0" lvl="6" indent="0" algn="r">
              <a:spcBef>
                <a:spcPts val="0"/>
              </a:spcBef>
              <a:spcAft>
                <a:spcPts val="0"/>
              </a:spcAft>
              <a:buNone/>
              <a:defRPr>
                <a:solidFill>
                  <a:srgbClr val="000000"/>
                </a:solidFill>
              </a:defRPr>
            </a:lvl7pPr>
            <a:lvl8pPr marL="0" lvl="7" indent="0" algn="r">
              <a:spcBef>
                <a:spcPts val="0"/>
              </a:spcBef>
              <a:spcAft>
                <a:spcPts val="0"/>
              </a:spcAft>
              <a:buNone/>
              <a:defRPr>
                <a:solidFill>
                  <a:srgbClr val="000000"/>
                </a:solidFill>
              </a:defRPr>
            </a:lvl8pPr>
            <a:lvl9pPr marL="0" lvl="8" indent="0" algn="r">
              <a:spcBef>
                <a:spcPts val="0"/>
              </a:spcBef>
              <a:spcAft>
                <a:spcPts val="0"/>
              </a:spcAft>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7"/>
        <p:cNvGrpSpPr/>
        <p:nvPr/>
      </p:nvGrpSpPr>
      <p:grpSpPr>
        <a:xfrm>
          <a:off x="0" y="0"/>
          <a:ext cx="0" cy="0"/>
          <a:chOff x="0" y="0"/>
          <a:chExt cx="0" cy="0"/>
        </a:xfrm>
      </p:grpSpPr>
      <p:sp>
        <p:nvSpPr>
          <p:cNvPr id="158" name="Google Shape;158;p34"/>
          <p:cNvSpPr txBox="1">
            <a:spLocks noGrp="1"/>
          </p:cNvSpPr>
          <p:nvPr>
            <p:ph type="title"/>
          </p:nvPr>
        </p:nvSpPr>
        <p:spPr>
          <a:xfrm>
            <a:off x="354800" y="48633"/>
            <a:ext cx="11482500" cy="763500"/>
          </a:xfrm>
          <a:prstGeom prst="rect">
            <a:avLst/>
          </a:prstGeom>
        </p:spPr>
        <p:txBody>
          <a:bodyPr spcFirstLastPara="1" wrap="square" lIns="0" tIns="0" rIns="0" bIns="0" anchor="t" anchorCtr="0">
            <a:noAutofit/>
          </a:bodyPr>
          <a:lstStyle>
            <a:lvl1pPr lvl="0" rtl="0">
              <a:spcBef>
                <a:spcPts val="0"/>
              </a:spcBef>
              <a:spcAft>
                <a:spcPts val="0"/>
              </a:spcAft>
              <a:buSzPts val="3733"/>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9" name="Google Shape;159;p34"/>
          <p:cNvSpPr txBox="1">
            <a:spLocks noGrp="1"/>
          </p:cNvSpPr>
          <p:nvPr>
            <p:ph type="sldNum" idx="12"/>
          </p:nvPr>
        </p:nvSpPr>
        <p:spPr>
          <a:xfrm>
            <a:off x="11296610" y="6406622"/>
            <a:ext cx="731700" cy="524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0"/>
        <p:cNvGrpSpPr/>
        <p:nvPr/>
      </p:nvGrpSpPr>
      <p:grpSpPr>
        <a:xfrm>
          <a:off x="0" y="0"/>
          <a:ext cx="0" cy="0"/>
          <a:chOff x="0" y="0"/>
          <a:chExt cx="0" cy="0"/>
        </a:xfrm>
      </p:grpSpPr>
      <p:sp>
        <p:nvSpPr>
          <p:cNvPr id="161" name="Google Shape;161;p35"/>
          <p:cNvSpPr txBox="1">
            <a:spLocks noGrp="1"/>
          </p:cNvSpPr>
          <p:nvPr>
            <p:ph type="title"/>
          </p:nvPr>
        </p:nvSpPr>
        <p:spPr>
          <a:xfrm>
            <a:off x="415600" y="593367"/>
            <a:ext cx="11360700" cy="763500"/>
          </a:xfrm>
          <a:prstGeom prst="rect">
            <a:avLst/>
          </a:prstGeom>
        </p:spPr>
        <p:txBody>
          <a:bodyPr spcFirstLastPara="1" wrap="square" lIns="0" tIns="0" rIns="0" bIns="0" anchor="t" anchorCtr="0">
            <a:noAutofit/>
          </a:bodyPr>
          <a:lstStyle>
            <a:lvl1pPr lvl="0" rtl="0">
              <a:spcBef>
                <a:spcPts val="0"/>
              </a:spcBef>
              <a:spcAft>
                <a:spcPts val="0"/>
              </a:spcAft>
              <a:buSzPts val="3733"/>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2" name="Google Shape;162;p35"/>
          <p:cNvSpPr txBox="1">
            <a:spLocks noGrp="1"/>
          </p:cNvSpPr>
          <p:nvPr>
            <p:ph type="body" idx="1"/>
          </p:nvPr>
        </p:nvSpPr>
        <p:spPr>
          <a:xfrm>
            <a:off x="415600" y="1536633"/>
            <a:ext cx="11360700" cy="4555200"/>
          </a:xfrm>
          <a:prstGeom prst="rect">
            <a:avLst/>
          </a:prstGeom>
        </p:spPr>
        <p:txBody>
          <a:bodyPr spcFirstLastPara="1" wrap="square" lIns="0" tIns="0" rIns="0" bIns="0" anchor="t" anchorCtr="0">
            <a:noAutofit/>
          </a:bodyPr>
          <a:lstStyle>
            <a:lvl1pPr marL="457200" lvl="0" indent="-228600" rtl="0">
              <a:spcBef>
                <a:spcPts val="1600"/>
              </a:spcBef>
              <a:spcAft>
                <a:spcPts val="0"/>
              </a:spcAft>
              <a:buSzPts val="2400"/>
              <a:buNone/>
              <a:defRPr/>
            </a:lvl1pPr>
            <a:lvl2pPr marL="914400" lvl="1" indent="-364045" rtl="0">
              <a:spcBef>
                <a:spcPts val="1600"/>
              </a:spcBef>
              <a:spcAft>
                <a:spcPts val="0"/>
              </a:spcAft>
              <a:buSzPts val="2133"/>
              <a:buChar char="▪"/>
              <a:defRPr/>
            </a:lvl2pPr>
            <a:lvl3pPr marL="1371600" lvl="2" indent="-364045" rtl="0">
              <a:spcBef>
                <a:spcPts val="1067"/>
              </a:spcBef>
              <a:spcAft>
                <a:spcPts val="0"/>
              </a:spcAft>
              <a:buSzPts val="2133"/>
              <a:buChar char="–"/>
              <a:defRPr/>
            </a:lvl3pPr>
            <a:lvl4pPr marL="1828800" lvl="3" indent="-347154" rtl="0">
              <a:spcBef>
                <a:spcPts val="373"/>
              </a:spcBef>
              <a:spcAft>
                <a:spcPts val="0"/>
              </a:spcAft>
              <a:buSzPts val="1867"/>
              <a:buChar char="–"/>
              <a:defRPr/>
            </a:lvl4pPr>
            <a:lvl5pPr marL="2286000" lvl="4" indent="-347154" rtl="0">
              <a:spcBef>
                <a:spcPts val="373"/>
              </a:spcBef>
              <a:spcAft>
                <a:spcPts val="0"/>
              </a:spcAft>
              <a:buSzPts val="1867"/>
              <a:buChar char="–"/>
              <a:defRPr/>
            </a:lvl5pPr>
            <a:lvl6pPr marL="2743200" lvl="5" indent="-397954" rtl="0">
              <a:spcBef>
                <a:spcPts val="533"/>
              </a:spcBef>
              <a:spcAft>
                <a:spcPts val="0"/>
              </a:spcAft>
              <a:buSzPts val="2667"/>
              <a:buChar char="•"/>
              <a:defRPr/>
            </a:lvl6pPr>
            <a:lvl7pPr marL="3200400" lvl="6" indent="-397954" rtl="0">
              <a:spcBef>
                <a:spcPts val="533"/>
              </a:spcBef>
              <a:spcAft>
                <a:spcPts val="0"/>
              </a:spcAft>
              <a:buSzPts val="2667"/>
              <a:buChar char="•"/>
              <a:defRPr/>
            </a:lvl7pPr>
            <a:lvl8pPr marL="3657600" lvl="7" indent="-397954" rtl="0">
              <a:spcBef>
                <a:spcPts val="533"/>
              </a:spcBef>
              <a:spcAft>
                <a:spcPts val="0"/>
              </a:spcAft>
              <a:buSzPts val="2667"/>
              <a:buChar char="•"/>
              <a:defRPr/>
            </a:lvl8pPr>
            <a:lvl9pPr marL="4114800" lvl="8" indent="-397954" rtl="0">
              <a:spcBef>
                <a:spcPts val="533"/>
              </a:spcBef>
              <a:spcAft>
                <a:spcPts val="0"/>
              </a:spcAft>
              <a:buSzPts val="2667"/>
              <a:buChar char="•"/>
              <a:defRPr/>
            </a:lvl9pPr>
          </a:lstStyle>
          <a:p>
            <a:endParaRPr/>
          </a:p>
        </p:txBody>
      </p:sp>
      <p:sp>
        <p:nvSpPr>
          <p:cNvPr id="163" name="Google Shape;163;p35"/>
          <p:cNvSpPr txBox="1">
            <a:spLocks noGrp="1"/>
          </p:cNvSpPr>
          <p:nvPr>
            <p:ph type="sldNum" idx="12"/>
          </p:nvPr>
        </p:nvSpPr>
        <p:spPr>
          <a:xfrm>
            <a:off x="11296610" y="6217622"/>
            <a:ext cx="731700" cy="524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_HEADER_1">
  <p:cSld name="SECTION_HEADER_1">
    <p:spTree>
      <p:nvGrpSpPr>
        <p:cNvPr id="1" name="Shape 164"/>
        <p:cNvGrpSpPr/>
        <p:nvPr/>
      </p:nvGrpSpPr>
      <p:grpSpPr>
        <a:xfrm>
          <a:off x="0" y="0"/>
          <a:ext cx="0" cy="0"/>
          <a:chOff x="0" y="0"/>
          <a:chExt cx="0" cy="0"/>
        </a:xfrm>
      </p:grpSpPr>
      <p:sp>
        <p:nvSpPr>
          <p:cNvPr id="165" name="Google Shape;165;p36"/>
          <p:cNvSpPr/>
          <p:nvPr/>
        </p:nvSpPr>
        <p:spPr>
          <a:xfrm>
            <a:off x="0" y="0"/>
            <a:ext cx="12192000" cy="6858000"/>
          </a:xfrm>
          <a:prstGeom prst="rect">
            <a:avLst/>
          </a:prstGeom>
          <a:solidFill>
            <a:srgbClr val="EFEF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chemeClr val="dk2"/>
              </a:solidFill>
            </a:endParaRPr>
          </a:p>
        </p:txBody>
      </p:sp>
      <p:sp>
        <p:nvSpPr>
          <p:cNvPr id="166" name="Google Shape;166;p36"/>
          <p:cNvSpPr/>
          <p:nvPr/>
        </p:nvSpPr>
        <p:spPr>
          <a:xfrm>
            <a:off x="0" y="1355767"/>
            <a:ext cx="10464300" cy="2673300"/>
          </a:xfrm>
          <a:prstGeom prst="rect">
            <a:avLst/>
          </a:pr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7" name="Google Shape;167;p36"/>
          <p:cNvSpPr txBox="1">
            <a:spLocks noGrp="1"/>
          </p:cNvSpPr>
          <p:nvPr>
            <p:ph type="title"/>
          </p:nvPr>
        </p:nvSpPr>
        <p:spPr>
          <a:xfrm>
            <a:off x="384533" y="2131167"/>
            <a:ext cx="10080000" cy="1122300"/>
          </a:xfrm>
          <a:prstGeom prst="rect">
            <a:avLst/>
          </a:prstGeom>
        </p:spPr>
        <p:txBody>
          <a:bodyPr spcFirstLastPara="1" wrap="square" lIns="0" tIns="0" rIns="0" bIns="0" anchor="ctr" anchorCtr="0">
            <a:noAutofit/>
          </a:bodyPr>
          <a:lstStyle>
            <a:lvl1pPr lvl="0" algn="l" rtl="0">
              <a:spcBef>
                <a:spcPts val="0"/>
              </a:spcBef>
              <a:spcAft>
                <a:spcPts val="0"/>
              </a:spcAft>
              <a:buClr>
                <a:schemeClr val="dk1"/>
              </a:buClr>
              <a:buSzPts val="4800"/>
              <a:buNone/>
              <a:defRPr sz="4800">
                <a:solidFill>
                  <a:schemeClr val="dk1"/>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68" name="Google Shape;168;p36"/>
          <p:cNvSpPr txBox="1">
            <a:spLocks noGrp="1"/>
          </p:cNvSpPr>
          <p:nvPr>
            <p:ph type="title" idx="2"/>
          </p:nvPr>
        </p:nvSpPr>
        <p:spPr>
          <a:xfrm>
            <a:off x="384533" y="4028967"/>
            <a:ext cx="10080000" cy="1122300"/>
          </a:xfrm>
          <a:prstGeom prst="rect">
            <a:avLst/>
          </a:prstGeom>
        </p:spPr>
        <p:txBody>
          <a:bodyPr spcFirstLastPara="1" wrap="square" lIns="0" tIns="0" rIns="0" bIns="0" anchor="ctr" anchorCtr="0">
            <a:noAutofit/>
          </a:bodyPr>
          <a:lstStyle>
            <a:lvl1pPr lvl="0" algn="r" rtl="0">
              <a:spcBef>
                <a:spcPts val="0"/>
              </a:spcBef>
              <a:spcAft>
                <a:spcPts val="0"/>
              </a:spcAft>
              <a:buClr>
                <a:srgbClr val="434343"/>
              </a:buClr>
              <a:buSzPts val="2700"/>
              <a:buNone/>
              <a:defRPr sz="2700">
                <a:solidFill>
                  <a:srgbClr val="434343"/>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wo Content with Image">
  <p:cSld name="Two Content with Image">
    <p:spTree>
      <p:nvGrpSpPr>
        <p:cNvPr id="1" name="Shape 175"/>
        <p:cNvGrpSpPr/>
        <p:nvPr/>
      </p:nvGrpSpPr>
      <p:grpSpPr>
        <a:xfrm>
          <a:off x="0" y="0"/>
          <a:ext cx="0" cy="0"/>
          <a:chOff x="0" y="0"/>
          <a:chExt cx="0" cy="0"/>
        </a:xfrm>
      </p:grpSpPr>
      <p:sp>
        <p:nvSpPr>
          <p:cNvPr id="176" name="Google Shape;176;p38"/>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1100" b="0" i="0" u="none" strike="noStrike" cap="none">
                <a:solidFill>
                  <a:srgbClr val="FFFFFF"/>
                </a:solidFill>
                <a:latin typeface="Arial"/>
                <a:ea typeface="Arial"/>
                <a:cs typeface="Arial"/>
                <a:sym typeface="Arial"/>
              </a:defRPr>
            </a:lvl1pPr>
            <a:lvl2pPr marL="0" lvl="1" indent="0" algn="r" rtl="0">
              <a:spcBef>
                <a:spcPts val="0"/>
              </a:spcBef>
              <a:buNone/>
              <a:defRPr sz="1100" b="0" i="0" u="none" strike="noStrike" cap="none">
                <a:solidFill>
                  <a:srgbClr val="FFFFFF"/>
                </a:solidFill>
                <a:latin typeface="Arial"/>
                <a:ea typeface="Arial"/>
                <a:cs typeface="Arial"/>
                <a:sym typeface="Arial"/>
              </a:defRPr>
            </a:lvl2pPr>
            <a:lvl3pPr marL="0" lvl="2" indent="0" algn="r" rtl="0">
              <a:spcBef>
                <a:spcPts val="0"/>
              </a:spcBef>
              <a:buNone/>
              <a:defRPr sz="1100" b="0" i="0" u="none" strike="noStrike" cap="none">
                <a:solidFill>
                  <a:srgbClr val="FFFFFF"/>
                </a:solidFill>
                <a:latin typeface="Arial"/>
                <a:ea typeface="Arial"/>
                <a:cs typeface="Arial"/>
                <a:sym typeface="Arial"/>
              </a:defRPr>
            </a:lvl3pPr>
            <a:lvl4pPr marL="0" lvl="3" indent="0" algn="r" rtl="0">
              <a:spcBef>
                <a:spcPts val="0"/>
              </a:spcBef>
              <a:buNone/>
              <a:defRPr sz="1100" b="0" i="0" u="none" strike="noStrike" cap="none">
                <a:solidFill>
                  <a:srgbClr val="FFFFFF"/>
                </a:solidFill>
                <a:latin typeface="Arial"/>
                <a:ea typeface="Arial"/>
                <a:cs typeface="Arial"/>
                <a:sym typeface="Arial"/>
              </a:defRPr>
            </a:lvl4pPr>
            <a:lvl5pPr marL="0" lvl="4" indent="0" algn="r" rtl="0">
              <a:spcBef>
                <a:spcPts val="0"/>
              </a:spcBef>
              <a:buNone/>
              <a:defRPr sz="1100" b="0" i="0" u="none" strike="noStrike" cap="none">
                <a:solidFill>
                  <a:srgbClr val="FFFFFF"/>
                </a:solidFill>
                <a:latin typeface="Arial"/>
                <a:ea typeface="Arial"/>
                <a:cs typeface="Arial"/>
                <a:sym typeface="Arial"/>
              </a:defRPr>
            </a:lvl5pPr>
            <a:lvl6pPr marL="0" lvl="5" indent="0" algn="r" rtl="0">
              <a:spcBef>
                <a:spcPts val="0"/>
              </a:spcBef>
              <a:buNone/>
              <a:defRPr sz="1100" b="0" i="0" u="none" strike="noStrike" cap="none">
                <a:solidFill>
                  <a:srgbClr val="FFFFFF"/>
                </a:solidFill>
                <a:latin typeface="Arial"/>
                <a:ea typeface="Arial"/>
                <a:cs typeface="Arial"/>
                <a:sym typeface="Arial"/>
              </a:defRPr>
            </a:lvl6pPr>
            <a:lvl7pPr marL="0" lvl="6" indent="0" algn="r" rtl="0">
              <a:spcBef>
                <a:spcPts val="0"/>
              </a:spcBef>
              <a:buNone/>
              <a:defRPr sz="1100" b="0" i="0" u="none" strike="noStrike" cap="none">
                <a:solidFill>
                  <a:srgbClr val="FFFFFF"/>
                </a:solidFill>
                <a:latin typeface="Arial"/>
                <a:ea typeface="Arial"/>
                <a:cs typeface="Arial"/>
                <a:sym typeface="Arial"/>
              </a:defRPr>
            </a:lvl7pPr>
            <a:lvl8pPr marL="0" lvl="7" indent="0" algn="r" rtl="0">
              <a:spcBef>
                <a:spcPts val="0"/>
              </a:spcBef>
              <a:buNone/>
              <a:defRPr sz="1100" b="0" i="0" u="none" strike="noStrike" cap="none">
                <a:solidFill>
                  <a:srgbClr val="FFFFFF"/>
                </a:solidFill>
                <a:latin typeface="Arial"/>
                <a:ea typeface="Arial"/>
                <a:cs typeface="Arial"/>
                <a:sym typeface="Arial"/>
              </a:defRPr>
            </a:lvl8pPr>
            <a:lvl9pPr marL="0" lvl="8" indent="0" algn="r" rtl="0">
              <a:spcBef>
                <a:spcPts val="0"/>
              </a:spcBef>
              <a:buNone/>
              <a:defRPr sz="11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77" name="Google Shape;177;p38"/>
          <p:cNvSpPr txBox="1">
            <a:spLocks noGrp="1"/>
          </p:cNvSpPr>
          <p:nvPr>
            <p:ph type="body" idx="1"/>
          </p:nvPr>
        </p:nvSpPr>
        <p:spPr>
          <a:xfrm>
            <a:off x="607485" y="1604438"/>
            <a:ext cx="5342400" cy="4568100"/>
          </a:xfrm>
          <a:prstGeom prst="rect">
            <a:avLst/>
          </a:prstGeom>
          <a:noFill/>
          <a:ln>
            <a:noFill/>
          </a:ln>
        </p:spPr>
        <p:txBody>
          <a:bodyPr spcFirstLastPara="1" wrap="square" lIns="0" tIns="0" rIns="0" bIns="0" anchor="t" anchorCtr="0">
            <a:noAutofit/>
          </a:bodyPr>
          <a:lstStyle>
            <a:lvl1pPr marL="457200" lvl="0" indent="-228600" algn="l" rtl="0">
              <a:spcBef>
                <a:spcPts val="1600"/>
              </a:spcBef>
              <a:spcAft>
                <a:spcPts val="0"/>
              </a:spcAft>
              <a:buClr>
                <a:schemeClr val="lt1"/>
              </a:buClr>
              <a:buSzPts val="2400"/>
              <a:buNone/>
              <a:defRPr>
                <a:solidFill>
                  <a:schemeClr val="lt1"/>
                </a:solidFill>
              </a:defRPr>
            </a:lvl1pPr>
            <a:lvl2pPr marL="914400" lvl="1" indent="-361950" algn="l" rtl="0">
              <a:spcBef>
                <a:spcPts val="1600"/>
              </a:spcBef>
              <a:spcAft>
                <a:spcPts val="0"/>
              </a:spcAft>
              <a:buClr>
                <a:schemeClr val="lt1"/>
              </a:buClr>
              <a:buSzPts val="2100"/>
              <a:buChar char="▪"/>
              <a:defRPr>
                <a:solidFill>
                  <a:schemeClr val="lt1"/>
                </a:solidFill>
              </a:defRPr>
            </a:lvl2pPr>
            <a:lvl3pPr marL="1371600" lvl="2" indent="-349250" algn="l" rtl="0">
              <a:spcBef>
                <a:spcPts val="1100"/>
              </a:spcBef>
              <a:spcAft>
                <a:spcPts val="0"/>
              </a:spcAft>
              <a:buClr>
                <a:schemeClr val="lt1"/>
              </a:buClr>
              <a:buSzPts val="1900"/>
              <a:buChar char="–"/>
              <a:defRPr sz="1900">
                <a:solidFill>
                  <a:schemeClr val="lt1"/>
                </a:solidFill>
              </a:defRPr>
            </a:lvl3pPr>
            <a:lvl4pPr marL="1828800" lvl="3" indent="-330200" algn="l" rtl="0">
              <a:spcBef>
                <a:spcPts val="300"/>
              </a:spcBef>
              <a:spcAft>
                <a:spcPts val="0"/>
              </a:spcAft>
              <a:buClr>
                <a:schemeClr val="lt1"/>
              </a:buClr>
              <a:buSzPts val="1600"/>
              <a:buChar char="–"/>
              <a:defRPr sz="1600">
                <a:solidFill>
                  <a:schemeClr val="lt1"/>
                </a:solidFill>
              </a:defRPr>
            </a:lvl4pPr>
            <a:lvl5pPr marL="2286000" lvl="4" indent="-330200" algn="l" rtl="0">
              <a:spcBef>
                <a:spcPts val="300"/>
              </a:spcBef>
              <a:spcAft>
                <a:spcPts val="0"/>
              </a:spcAft>
              <a:buClr>
                <a:schemeClr val="lt1"/>
              </a:buClr>
              <a:buSzPts val="1600"/>
              <a:buChar char="–"/>
              <a:defRPr sz="1600">
                <a:solidFill>
                  <a:schemeClr val="lt1"/>
                </a:solidFill>
              </a:defRPr>
            </a:lvl5pPr>
            <a:lvl6pPr marL="2743200" lvl="5" indent="-349250" algn="l" rtl="0">
              <a:spcBef>
                <a:spcPts val="400"/>
              </a:spcBef>
              <a:spcAft>
                <a:spcPts val="0"/>
              </a:spcAft>
              <a:buClr>
                <a:schemeClr val="dk1"/>
              </a:buClr>
              <a:buSzPts val="1900"/>
              <a:buChar char="•"/>
              <a:defRPr/>
            </a:lvl6pPr>
            <a:lvl7pPr marL="3200400" lvl="6" indent="-349250" algn="l" rtl="0">
              <a:spcBef>
                <a:spcPts val="400"/>
              </a:spcBef>
              <a:spcAft>
                <a:spcPts val="0"/>
              </a:spcAft>
              <a:buClr>
                <a:schemeClr val="dk1"/>
              </a:buClr>
              <a:buSzPts val="1900"/>
              <a:buChar char="•"/>
              <a:defRPr/>
            </a:lvl7pPr>
            <a:lvl8pPr marL="3657600" lvl="7" indent="-349250" algn="l" rtl="0">
              <a:spcBef>
                <a:spcPts val="400"/>
              </a:spcBef>
              <a:spcAft>
                <a:spcPts val="0"/>
              </a:spcAft>
              <a:buClr>
                <a:schemeClr val="dk1"/>
              </a:buClr>
              <a:buSzPts val="1900"/>
              <a:buChar char="•"/>
              <a:defRPr/>
            </a:lvl8pPr>
            <a:lvl9pPr marL="4114800" lvl="8" indent="-349250" algn="l" rtl="0">
              <a:spcBef>
                <a:spcPts val="400"/>
              </a:spcBef>
              <a:spcAft>
                <a:spcPts val="0"/>
              </a:spcAft>
              <a:buClr>
                <a:schemeClr val="dk1"/>
              </a:buClr>
              <a:buSzPts val="1900"/>
              <a:buChar char="•"/>
              <a:defRPr/>
            </a:lvl9pPr>
          </a:lstStyle>
          <a:p>
            <a:endParaRPr/>
          </a:p>
        </p:txBody>
      </p:sp>
      <p:sp>
        <p:nvSpPr>
          <p:cNvPr id="178" name="Google Shape;178;p38"/>
          <p:cNvSpPr txBox="1">
            <a:spLocks noGrp="1"/>
          </p:cNvSpPr>
          <p:nvPr>
            <p:ph type="title"/>
          </p:nvPr>
        </p:nvSpPr>
        <p:spPr>
          <a:xfrm>
            <a:off x="607484" y="411797"/>
            <a:ext cx="10972800" cy="540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lt1"/>
              </a:buClr>
              <a:buSzPts val="3700"/>
              <a:buFont typeface="Arial"/>
              <a:buNone/>
              <a:defRPr b="0" i="0">
                <a:solidFill>
                  <a:schemeClr val="lt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79" name="Google Shape;179;p38"/>
          <p:cNvSpPr>
            <a:spLocks noGrp="1"/>
          </p:cNvSpPr>
          <p:nvPr>
            <p:ph type="pic" idx="2"/>
          </p:nvPr>
        </p:nvSpPr>
        <p:spPr>
          <a:xfrm>
            <a:off x="6441021" y="1257907"/>
            <a:ext cx="4241100" cy="2228100"/>
          </a:xfrm>
          <a:prstGeom prst="rect">
            <a:avLst/>
          </a:prstGeom>
          <a:solidFill>
            <a:srgbClr val="CFD5D8"/>
          </a:solidFill>
          <a:ln>
            <a:noFill/>
          </a:ln>
        </p:spPr>
        <p:txBody>
          <a:bodyPr spcFirstLastPara="1" wrap="square" lIns="0" tIns="0" rIns="0" bIns="0" anchor="t" anchorCtr="0">
            <a:noAutofit/>
          </a:bodyPr>
          <a:lstStyle>
            <a:lvl1pPr marR="0" lvl="0" algn="l" rtl="0">
              <a:spcBef>
                <a:spcPts val="1600"/>
              </a:spcBef>
              <a:spcAft>
                <a:spcPts val="0"/>
              </a:spcAft>
              <a:buClr>
                <a:schemeClr val="lt1"/>
              </a:buClr>
              <a:buSzPts val="2400"/>
              <a:buFont typeface="Noto Sans Symbols"/>
              <a:buNone/>
              <a:defRPr sz="2400" b="0" i="0" u="none" strike="noStrike" cap="none">
                <a:solidFill>
                  <a:schemeClr val="lt1"/>
                </a:solidFill>
                <a:latin typeface="Arial"/>
                <a:ea typeface="Arial"/>
                <a:cs typeface="Arial"/>
                <a:sym typeface="Arial"/>
              </a:defRPr>
            </a:lvl1pPr>
            <a:lvl2pPr marR="0" lvl="1" algn="l" rtl="0">
              <a:spcBef>
                <a:spcPts val="1600"/>
              </a:spcBef>
              <a:spcAft>
                <a:spcPts val="0"/>
              </a:spcAft>
              <a:buClr>
                <a:schemeClr val="lt1"/>
              </a:buClr>
              <a:buSzPts val="2100"/>
              <a:buFont typeface="Noto Sans Symbols"/>
              <a:buChar char="▪"/>
              <a:defRPr sz="2100" b="0" i="0" u="none" strike="noStrike" cap="none">
                <a:solidFill>
                  <a:schemeClr val="lt1"/>
                </a:solidFill>
                <a:latin typeface="Arial"/>
                <a:ea typeface="Arial"/>
                <a:cs typeface="Arial"/>
                <a:sym typeface="Arial"/>
              </a:defRPr>
            </a:lvl2pPr>
            <a:lvl3pPr marR="0" lvl="2" algn="l" rtl="0">
              <a:spcBef>
                <a:spcPts val="1100"/>
              </a:spcBef>
              <a:spcAft>
                <a:spcPts val="0"/>
              </a:spcAft>
              <a:buClr>
                <a:schemeClr val="lt1"/>
              </a:buClr>
              <a:buSzPts val="2100"/>
              <a:buFont typeface="Arial"/>
              <a:buChar char="–"/>
              <a:defRPr sz="21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lt1"/>
              </a:buClr>
              <a:buSzPts val="1900"/>
              <a:buFont typeface="Arial"/>
              <a:buChar char="–"/>
              <a:defRPr sz="19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1900"/>
              <a:buFont typeface="Arial"/>
              <a:buChar char="–"/>
              <a:defRPr sz="1900" b="0" i="0" u="none" strike="noStrike" cap="none">
                <a:solidFill>
                  <a:schemeClr val="lt1"/>
                </a:solidFill>
                <a:latin typeface="Arial"/>
                <a:ea typeface="Arial"/>
                <a:cs typeface="Arial"/>
                <a:sym typeface="Arial"/>
              </a:defRPr>
            </a:lvl5pPr>
            <a:lvl6pPr marR="0" lvl="5"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R="0" lvl="6"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R="0" lvl="7"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R="0" lvl="8"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sp>
        <p:nvSpPr>
          <p:cNvPr id="180" name="Google Shape;180;p38"/>
          <p:cNvSpPr>
            <a:spLocks noGrp="1"/>
          </p:cNvSpPr>
          <p:nvPr>
            <p:ph type="pic" idx="3"/>
          </p:nvPr>
        </p:nvSpPr>
        <p:spPr>
          <a:xfrm>
            <a:off x="6441021" y="3791863"/>
            <a:ext cx="4241100" cy="2228100"/>
          </a:xfrm>
          <a:prstGeom prst="rect">
            <a:avLst/>
          </a:prstGeom>
          <a:solidFill>
            <a:srgbClr val="CFD5D8"/>
          </a:solidFill>
          <a:ln>
            <a:noFill/>
          </a:ln>
        </p:spPr>
        <p:txBody>
          <a:bodyPr spcFirstLastPara="1" wrap="square" lIns="0" tIns="0" rIns="0" bIns="0" anchor="t" anchorCtr="0">
            <a:noAutofit/>
          </a:bodyPr>
          <a:lstStyle>
            <a:lvl1pPr marR="0" lvl="0" algn="l" rtl="0">
              <a:spcBef>
                <a:spcPts val="1600"/>
              </a:spcBef>
              <a:spcAft>
                <a:spcPts val="0"/>
              </a:spcAft>
              <a:buClr>
                <a:schemeClr val="lt1"/>
              </a:buClr>
              <a:buSzPts val="2400"/>
              <a:buFont typeface="Noto Sans Symbols"/>
              <a:buNone/>
              <a:defRPr sz="2400" b="0" i="0" u="none" strike="noStrike" cap="none">
                <a:solidFill>
                  <a:schemeClr val="lt1"/>
                </a:solidFill>
                <a:latin typeface="Arial"/>
                <a:ea typeface="Arial"/>
                <a:cs typeface="Arial"/>
                <a:sym typeface="Arial"/>
              </a:defRPr>
            </a:lvl1pPr>
            <a:lvl2pPr marR="0" lvl="1" algn="l" rtl="0">
              <a:spcBef>
                <a:spcPts val="1600"/>
              </a:spcBef>
              <a:spcAft>
                <a:spcPts val="0"/>
              </a:spcAft>
              <a:buClr>
                <a:schemeClr val="lt1"/>
              </a:buClr>
              <a:buSzPts val="2100"/>
              <a:buFont typeface="Noto Sans Symbols"/>
              <a:buChar char="▪"/>
              <a:defRPr sz="2100" b="0" i="0" u="none" strike="noStrike" cap="none">
                <a:solidFill>
                  <a:schemeClr val="lt1"/>
                </a:solidFill>
                <a:latin typeface="Arial"/>
                <a:ea typeface="Arial"/>
                <a:cs typeface="Arial"/>
                <a:sym typeface="Arial"/>
              </a:defRPr>
            </a:lvl2pPr>
            <a:lvl3pPr marR="0" lvl="2" algn="l" rtl="0">
              <a:spcBef>
                <a:spcPts val="1100"/>
              </a:spcBef>
              <a:spcAft>
                <a:spcPts val="0"/>
              </a:spcAft>
              <a:buClr>
                <a:schemeClr val="lt1"/>
              </a:buClr>
              <a:buSzPts val="2100"/>
              <a:buFont typeface="Arial"/>
              <a:buChar char="–"/>
              <a:defRPr sz="21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lt1"/>
              </a:buClr>
              <a:buSzPts val="1900"/>
              <a:buFont typeface="Arial"/>
              <a:buChar char="–"/>
              <a:defRPr sz="19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1900"/>
              <a:buFont typeface="Arial"/>
              <a:buChar char="–"/>
              <a:defRPr sz="1900" b="0" i="0" u="none" strike="noStrike" cap="none">
                <a:solidFill>
                  <a:schemeClr val="lt1"/>
                </a:solidFill>
                <a:latin typeface="Arial"/>
                <a:ea typeface="Arial"/>
                <a:cs typeface="Arial"/>
                <a:sym typeface="Arial"/>
              </a:defRPr>
            </a:lvl5pPr>
            <a:lvl6pPr marR="0" lvl="5"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R="0" lvl="6"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R="0" lvl="7"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R="0" lvl="8"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ulleted Text">
  <p:cSld name="Title and Bulleted Text">
    <p:spTree>
      <p:nvGrpSpPr>
        <p:cNvPr id="1" name="Shape 181"/>
        <p:cNvGrpSpPr/>
        <p:nvPr/>
      </p:nvGrpSpPr>
      <p:grpSpPr>
        <a:xfrm>
          <a:off x="0" y="0"/>
          <a:ext cx="0" cy="0"/>
          <a:chOff x="0" y="0"/>
          <a:chExt cx="0" cy="0"/>
        </a:xfrm>
      </p:grpSpPr>
      <p:sp>
        <p:nvSpPr>
          <p:cNvPr id="182" name="Google Shape;182;p39"/>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1100" b="0" i="0" u="none" strike="noStrike" cap="none">
                <a:solidFill>
                  <a:srgbClr val="FFFFFF"/>
                </a:solidFill>
                <a:latin typeface="Arial"/>
                <a:ea typeface="Arial"/>
                <a:cs typeface="Arial"/>
                <a:sym typeface="Arial"/>
              </a:defRPr>
            </a:lvl1pPr>
            <a:lvl2pPr marL="0" lvl="1" indent="0" algn="r" rtl="0">
              <a:spcBef>
                <a:spcPts val="0"/>
              </a:spcBef>
              <a:buNone/>
              <a:defRPr sz="1100" b="0" i="0" u="none" strike="noStrike" cap="none">
                <a:solidFill>
                  <a:srgbClr val="FFFFFF"/>
                </a:solidFill>
                <a:latin typeface="Arial"/>
                <a:ea typeface="Arial"/>
                <a:cs typeface="Arial"/>
                <a:sym typeface="Arial"/>
              </a:defRPr>
            </a:lvl2pPr>
            <a:lvl3pPr marL="0" lvl="2" indent="0" algn="r" rtl="0">
              <a:spcBef>
                <a:spcPts val="0"/>
              </a:spcBef>
              <a:buNone/>
              <a:defRPr sz="1100" b="0" i="0" u="none" strike="noStrike" cap="none">
                <a:solidFill>
                  <a:srgbClr val="FFFFFF"/>
                </a:solidFill>
                <a:latin typeface="Arial"/>
                <a:ea typeface="Arial"/>
                <a:cs typeface="Arial"/>
                <a:sym typeface="Arial"/>
              </a:defRPr>
            </a:lvl3pPr>
            <a:lvl4pPr marL="0" lvl="3" indent="0" algn="r" rtl="0">
              <a:spcBef>
                <a:spcPts val="0"/>
              </a:spcBef>
              <a:buNone/>
              <a:defRPr sz="1100" b="0" i="0" u="none" strike="noStrike" cap="none">
                <a:solidFill>
                  <a:srgbClr val="FFFFFF"/>
                </a:solidFill>
                <a:latin typeface="Arial"/>
                <a:ea typeface="Arial"/>
                <a:cs typeface="Arial"/>
                <a:sym typeface="Arial"/>
              </a:defRPr>
            </a:lvl4pPr>
            <a:lvl5pPr marL="0" lvl="4" indent="0" algn="r" rtl="0">
              <a:spcBef>
                <a:spcPts val="0"/>
              </a:spcBef>
              <a:buNone/>
              <a:defRPr sz="1100" b="0" i="0" u="none" strike="noStrike" cap="none">
                <a:solidFill>
                  <a:srgbClr val="FFFFFF"/>
                </a:solidFill>
                <a:latin typeface="Arial"/>
                <a:ea typeface="Arial"/>
                <a:cs typeface="Arial"/>
                <a:sym typeface="Arial"/>
              </a:defRPr>
            </a:lvl5pPr>
            <a:lvl6pPr marL="0" lvl="5" indent="0" algn="r" rtl="0">
              <a:spcBef>
                <a:spcPts val="0"/>
              </a:spcBef>
              <a:buNone/>
              <a:defRPr sz="1100" b="0" i="0" u="none" strike="noStrike" cap="none">
                <a:solidFill>
                  <a:srgbClr val="FFFFFF"/>
                </a:solidFill>
                <a:latin typeface="Arial"/>
                <a:ea typeface="Arial"/>
                <a:cs typeface="Arial"/>
                <a:sym typeface="Arial"/>
              </a:defRPr>
            </a:lvl6pPr>
            <a:lvl7pPr marL="0" lvl="6" indent="0" algn="r" rtl="0">
              <a:spcBef>
                <a:spcPts val="0"/>
              </a:spcBef>
              <a:buNone/>
              <a:defRPr sz="1100" b="0" i="0" u="none" strike="noStrike" cap="none">
                <a:solidFill>
                  <a:srgbClr val="FFFFFF"/>
                </a:solidFill>
                <a:latin typeface="Arial"/>
                <a:ea typeface="Arial"/>
                <a:cs typeface="Arial"/>
                <a:sym typeface="Arial"/>
              </a:defRPr>
            </a:lvl7pPr>
            <a:lvl8pPr marL="0" lvl="7" indent="0" algn="r" rtl="0">
              <a:spcBef>
                <a:spcPts val="0"/>
              </a:spcBef>
              <a:buNone/>
              <a:defRPr sz="1100" b="0" i="0" u="none" strike="noStrike" cap="none">
                <a:solidFill>
                  <a:srgbClr val="FFFFFF"/>
                </a:solidFill>
                <a:latin typeface="Arial"/>
                <a:ea typeface="Arial"/>
                <a:cs typeface="Arial"/>
                <a:sym typeface="Arial"/>
              </a:defRPr>
            </a:lvl8pPr>
            <a:lvl9pPr marL="0" lvl="8" indent="0" algn="r" rtl="0">
              <a:spcBef>
                <a:spcPts val="0"/>
              </a:spcBef>
              <a:buNone/>
              <a:defRPr sz="11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83" name="Google Shape;183;p39"/>
          <p:cNvSpPr txBox="1">
            <a:spLocks noGrp="1"/>
          </p:cNvSpPr>
          <p:nvPr>
            <p:ph type="title"/>
          </p:nvPr>
        </p:nvSpPr>
        <p:spPr>
          <a:xfrm>
            <a:off x="607484" y="411797"/>
            <a:ext cx="10972800" cy="587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lt1"/>
              </a:buClr>
              <a:buSzPts val="3700"/>
              <a:buFont typeface="Arial"/>
              <a:buNone/>
              <a:defRPr b="0" i="0">
                <a:solidFill>
                  <a:schemeClr val="lt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84" name="Google Shape;184;p39"/>
          <p:cNvSpPr txBox="1">
            <a:spLocks noGrp="1"/>
          </p:cNvSpPr>
          <p:nvPr>
            <p:ph type="body" idx="1"/>
          </p:nvPr>
        </p:nvSpPr>
        <p:spPr>
          <a:xfrm>
            <a:off x="607487" y="1604439"/>
            <a:ext cx="10970700" cy="4568100"/>
          </a:xfrm>
          <a:prstGeom prst="rect">
            <a:avLst/>
          </a:prstGeom>
          <a:noFill/>
          <a:ln>
            <a:noFill/>
          </a:ln>
        </p:spPr>
        <p:txBody>
          <a:bodyPr spcFirstLastPara="1" wrap="square" lIns="0" tIns="0" rIns="0" bIns="0" anchor="t" anchorCtr="0">
            <a:noAutofit/>
          </a:bodyPr>
          <a:lstStyle>
            <a:lvl1pPr marL="457200" lvl="0" indent="-228600" algn="l" rtl="0">
              <a:spcBef>
                <a:spcPts val="1600"/>
              </a:spcBef>
              <a:spcAft>
                <a:spcPts val="0"/>
              </a:spcAft>
              <a:buClr>
                <a:schemeClr val="lt1"/>
              </a:buClr>
              <a:buSzPts val="2400"/>
              <a:buNone/>
              <a:defRPr>
                <a:solidFill>
                  <a:schemeClr val="lt1"/>
                </a:solidFill>
              </a:defRPr>
            </a:lvl1pPr>
            <a:lvl2pPr marL="914400" lvl="1" indent="-381000" algn="l" rtl="0">
              <a:spcBef>
                <a:spcPts val="1600"/>
              </a:spcBef>
              <a:spcAft>
                <a:spcPts val="0"/>
              </a:spcAft>
              <a:buClr>
                <a:schemeClr val="lt1"/>
              </a:buClr>
              <a:buSzPts val="2400"/>
              <a:buChar char="▪"/>
              <a:defRPr sz="2400">
                <a:solidFill>
                  <a:schemeClr val="lt1"/>
                </a:solidFill>
              </a:defRPr>
            </a:lvl2pPr>
            <a:lvl3pPr marL="1371600" lvl="2" indent="-381000" algn="l" rtl="0">
              <a:spcBef>
                <a:spcPts val="1100"/>
              </a:spcBef>
              <a:spcAft>
                <a:spcPts val="0"/>
              </a:spcAft>
              <a:buClr>
                <a:schemeClr val="lt1"/>
              </a:buClr>
              <a:buSzPts val="2400"/>
              <a:buChar char="–"/>
              <a:defRPr sz="2400">
                <a:solidFill>
                  <a:schemeClr val="lt1"/>
                </a:solidFill>
              </a:defRPr>
            </a:lvl3pPr>
            <a:lvl4pPr marL="1828800" lvl="3" indent="-361950" algn="l" rtl="0">
              <a:spcBef>
                <a:spcPts val="400"/>
              </a:spcBef>
              <a:spcAft>
                <a:spcPts val="0"/>
              </a:spcAft>
              <a:buClr>
                <a:schemeClr val="lt1"/>
              </a:buClr>
              <a:buSzPts val="2100"/>
              <a:buChar char="–"/>
              <a:defRPr sz="2100">
                <a:solidFill>
                  <a:schemeClr val="lt1"/>
                </a:solidFill>
              </a:defRPr>
            </a:lvl4pPr>
            <a:lvl5pPr marL="2286000" lvl="4" indent="-349250" algn="l" rtl="0">
              <a:spcBef>
                <a:spcPts val="400"/>
              </a:spcBef>
              <a:spcAft>
                <a:spcPts val="0"/>
              </a:spcAft>
              <a:buClr>
                <a:schemeClr val="lt1"/>
              </a:buClr>
              <a:buSzPts val="1900"/>
              <a:buChar char="–"/>
              <a:defRPr>
                <a:solidFill>
                  <a:schemeClr val="lt1"/>
                </a:solidFill>
              </a:defRPr>
            </a:lvl5pPr>
            <a:lvl6pPr marL="2743200" lvl="5" indent="-349250" algn="l" rtl="0">
              <a:spcBef>
                <a:spcPts val="400"/>
              </a:spcBef>
              <a:spcAft>
                <a:spcPts val="0"/>
              </a:spcAft>
              <a:buClr>
                <a:schemeClr val="dk1"/>
              </a:buClr>
              <a:buSzPts val="1900"/>
              <a:buChar char="•"/>
              <a:defRPr/>
            </a:lvl6pPr>
            <a:lvl7pPr marL="3200400" lvl="6" indent="-349250" algn="l" rtl="0">
              <a:spcBef>
                <a:spcPts val="400"/>
              </a:spcBef>
              <a:spcAft>
                <a:spcPts val="0"/>
              </a:spcAft>
              <a:buClr>
                <a:schemeClr val="dk1"/>
              </a:buClr>
              <a:buSzPts val="1900"/>
              <a:buChar char="•"/>
              <a:defRPr/>
            </a:lvl7pPr>
            <a:lvl8pPr marL="3657600" lvl="7" indent="-349250" algn="l" rtl="0">
              <a:spcBef>
                <a:spcPts val="400"/>
              </a:spcBef>
              <a:spcAft>
                <a:spcPts val="0"/>
              </a:spcAft>
              <a:buClr>
                <a:schemeClr val="dk1"/>
              </a:buClr>
              <a:buSzPts val="1900"/>
              <a:buChar char="•"/>
              <a:defRPr/>
            </a:lvl8pPr>
            <a:lvl9pPr marL="4114800" lvl="8" indent="-349250" algn="l" rtl="0">
              <a:spcBef>
                <a:spcPts val="400"/>
              </a:spcBef>
              <a:spcAft>
                <a:spcPts val="0"/>
              </a:spcAft>
              <a:buClr>
                <a:schemeClr val="dk1"/>
              </a:buClr>
              <a:buSzPts val="19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itle Slide with Radial Gradient" type="title">
  <p:cSld name="TITLE">
    <p:bg>
      <p:bgPr>
        <a:blipFill>
          <a:blip r:embed="rId2">
            <a:alphaModFix/>
          </a:blip>
          <a:stretch>
            <a:fillRect/>
          </a:stretch>
        </a:blipFill>
        <a:effectLst/>
      </p:bgPr>
    </p:bg>
    <p:spTree>
      <p:nvGrpSpPr>
        <p:cNvPr id="1" name="Shape 185"/>
        <p:cNvGrpSpPr/>
        <p:nvPr/>
      </p:nvGrpSpPr>
      <p:grpSpPr>
        <a:xfrm>
          <a:off x="0" y="0"/>
          <a:ext cx="0" cy="0"/>
          <a:chOff x="0" y="0"/>
          <a:chExt cx="0" cy="0"/>
        </a:xfrm>
      </p:grpSpPr>
      <p:sp>
        <p:nvSpPr>
          <p:cNvPr id="186" name="Google Shape;186;p40"/>
          <p:cNvSpPr txBox="1">
            <a:spLocks noGrp="1"/>
          </p:cNvSpPr>
          <p:nvPr>
            <p:ph type="ctrTitle"/>
          </p:nvPr>
        </p:nvSpPr>
        <p:spPr>
          <a:xfrm>
            <a:off x="516719" y="2764035"/>
            <a:ext cx="10950300" cy="1470000"/>
          </a:xfrm>
          <a:prstGeom prst="rect">
            <a:avLst/>
          </a:prstGeom>
          <a:noFill/>
          <a:ln>
            <a:noFill/>
          </a:ln>
        </p:spPr>
        <p:txBody>
          <a:bodyPr spcFirstLastPara="1" wrap="square" lIns="0" tIns="0" rIns="0" bIns="0" anchor="b" anchorCtr="0">
            <a:noAutofit/>
          </a:bodyPr>
          <a:lstStyle>
            <a:lvl1pPr lvl="0" algn="l" rtl="0">
              <a:lnSpc>
                <a:spcPct val="80000"/>
              </a:lnSpc>
              <a:spcBef>
                <a:spcPts val="0"/>
              </a:spcBef>
              <a:spcAft>
                <a:spcPts val="0"/>
              </a:spcAft>
              <a:buClr>
                <a:schemeClr val="lt1"/>
              </a:buClr>
              <a:buSzPts val="8700"/>
              <a:buFont typeface="Arial"/>
              <a:buNone/>
              <a:defRPr sz="8700" b="0">
                <a:solidFill>
                  <a:schemeClr val="lt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87" name="Google Shape;187;p40"/>
          <p:cNvSpPr txBox="1">
            <a:spLocks noGrp="1"/>
          </p:cNvSpPr>
          <p:nvPr>
            <p:ph type="subTitle" idx="1"/>
          </p:nvPr>
        </p:nvSpPr>
        <p:spPr>
          <a:xfrm>
            <a:off x="607487" y="4657344"/>
            <a:ext cx="8440500" cy="1233900"/>
          </a:xfrm>
          <a:prstGeom prst="rect">
            <a:avLst/>
          </a:prstGeom>
          <a:noFill/>
          <a:ln>
            <a:noFill/>
          </a:ln>
        </p:spPr>
        <p:txBody>
          <a:bodyPr spcFirstLastPara="1" wrap="square" lIns="0" tIns="0" rIns="0" bIns="0" anchor="t" anchorCtr="0">
            <a:noAutofit/>
          </a:bodyPr>
          <a:lstStyle>
            <a:lvl1pPr lvl="0" algn="l" rtl="0">
              <a:spcBef>
                <a:spcPts val="1600"/>
              </a:spcBef>
              <a:spcAft>
                <a:spcPts val="0"/>
              </a:spcAft>
              <a:buClr>
                <a:srgbClr val="F3D54E"/>
              </a:buClr>
              <a:buSzPts val="2100"/>
              <a:buNone/>
              <a:defRPr sz="2100" b="0" i="0">
                <a:solidFill>
                  <a:srgbClr val="F3D54E"/>
                </a:solidFill>
                <a:latin typeface="Arial"/>
                <a:ea typeface="Arial"/>
                <a:cs typeface="Arial"/>
                <a:sym typeface="Arial"/>
              </a:defRPr>
            </a:lvl1pPr>
            <a:lvl2pPr lvl="1" algn="ctr" rtl="0">
              <a:spcBef>
                <a:spcPts val="1600"/>
              </a:spcBef>
              <a:spcAft>
                <a:spcPts val="0"/>
              </a:spcAft>
              <a:buClr>
                <a:srgbClr val="888888"/>
              </a:buClr>
              <a:buSzPts val="2100"/>
              <a:buNone/>
              <a:defRPr>
                <a:solidFill>
                  <a:srgbClr val="888888"/>
                </a:solidFill>
              </a:defRPr>
            </a:lvl2pPr>
            <a:lvl3pPr lvl="2" algn="ctr" rtl="0">
              <a:spcBef>
                <a:spcPts val="1100"/>
              </a:spcBef>
              <a:spcAft>
                <a:spcPts val="0"/>
              </a:spcAft>
              <a:buClr>
                <a:srgbClr val="888888"/>
              </a:buClr>
              <a:buSzPts val="2100"/>
              <a:buNone/>
              <a:defRPr>
                <a:solidFill>
                  <a:srgbClr val="888888"/>
                </a:solidFill>
              </a:defRPr>
            </a:lvl3pPr>
            <a:lvl4pPr lvl="3" algn="ctr" rtl="0">
              <a:spcBef>
                <a:spcPts val="400"/>
              </a:spcBef>
              <a:spcAft>
                <a:spcPts val="0"/>
              </a:spcAft>
              <a:buClr>
                <a:srgbClr val="888888"/>
              </a:buClr>
              <a:buSzPts val="1900"/>
              <a:buNone/>
              <a:defRPr>
                <a:solidFill>
                  <a:srgbClr val="888888"/>
                </a:solidFill>
              </a:defRPr>
            </a:lvl4pPr>
            <a:lvl5pPr lvl="4" algn="ctr" rtl="0">
              <a:spcBef>
                <a:spcPts val="400"/>
              </a:spcBef>
              <a:spcAft>
                <a:spcPts val="0"/>
              </a:spcAft>
              <a:buClr>
                <a:srgbClr val="888888"/>
              </a:buClr>
              <a:buSzPts val="1900"/>
              <a:buNone/>
              <a:defRPr>
                <a:solidFill>
                  <a:srgbClr val="888888"/>
                </a:solidFill>
              </a:defRPr>
            </a:lvl5pPr>
            <a:lvl6pPr lvl="5" algn="ctr" rtl="0">
              <a:spcBef>
                <a:spcPts val="500"/>
              </a:spcBef>
              <a:spcAft>
                <a:spcPts val="0"/>
              </a:spcAft>
              <a:buClr>
                <a:srgbClr val="888888"/>
              </a:buClr>
              <a:buSzPts val="2700"/>
              <a:buNone/>
              <a:defRPr>
                <a:solidFill>
                  <a:srgbClr val="888888"/>
                </a:solidFill>
              </a:defRPr>
            </a:lvl6pPr>
            <a:lvl7pPr lvl="6" algn="ctr" rtl="0">
              <a:spcBef>
                <a:spcPts val="500"/>
              </a:spcBef>
              <a:spcAft>
                <a:spcPts val="0"/>
              </a:spcAft>
              <a:buClr>
                <a:srgbClr val="888888"/>
              </a:buClr>
              <a:buSzPts val="2700"/>
              <a:buNone/>
              <a:defRPr>
                <a:solidFill>
                  <a:srgbClr val="888888"/>
                </a:solidFill>
              </a:defRPr>
            </a:lvl7pPr>
            <a:lvl8pPr lvl="7" algn="ctr" rtl="0">
              <a:spcBef>
                <a:spcPts val="500"/>
              </a:spcBef>
              <a:spcAft>
                <a:spcPts val="0"/>
              </a:spcAft>
              <a:buClr>
                <a:srgbClr val="888888"/>
              </a:buClr>
              <a:buSzPts val="2700"/>
              <a:buNone/>
              <a:defRPr>
                <a:solidFill>
                  <a:srgbClr val="888888"/>
                </a:solidFill>
              </a:defRPr>
            </a:lvl8pPr>
            <a:lvl9pPr lvl="8" algn="ctr" rtl="0">
              <a:spcBef>
                <a:spcPts val="500"/>
              </a:spcBef>
              <a:spcAft>
                <a:spcPts val="0"/>
              </a:spcAft>
              <a:buClr>
                <a:srgbClr val="888888"/>
              </a:buClr>
              <a:buSzPts val="2700"/>
              <a:buNone/>
              <a:defRPr>
                <a:solidFill>
                  <a:srgbClr val="888888"/>
                </a:solidFill>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1_Title Slide with Radial Gradient">
  <p:cSld name="1_Title Slide with Radial Gradient">
    <p:bg>
      <p:bgPr>
        <a:blipFill>
          <a:blip r:embed="rId2">
            <a:alphaModFix/>
          </a:blip>
          <a:stretch>
            <a:fillRect/>
          </a:stretch>
        </a:blipFill>
        <a:effectLst/>
      </p:bgPr>
    </p:bg>
    <p:spTree>
      <p:nvGrpSpPr>
        <p:cNvPr id="1" name="Shape 188"/>
        <p:cNvGrpSpPr/>
        <p:nvPr/>
      </p:nvGrpSpPr>
      <p:grpSpPr>
        <a:xfrm>
          <a:off x="0" y="0"/>
          <a:ext cx="0" cy="0"/>
          <a:chOff x="0" y="0"/>
          <a:chExt cx="0" cy="0"/>
        </a:xfrm>
      </p:grpSpPr>
      <p:sp>
        <p:nvSpPr>
          <p:cNvPr id="189" name="Google Shape;189;p41"/>
          <p:cNvSpPr txBox="1">
            <a:spLocks noGrp="1"/>
          </p:cNvSpPr>
          <p:nvPr>
            <p:ph type="ctrTitle"/>
          </p:nvPr>
        </p:nvSpPr>
        <p:spPr>
          <a:xfrm>
            <a:off x="525186" y="2916435"/>
            <a:ext cx="10950300" cy="1470000"/>
          </a:xfrm>
          <a:prstGeom prst="rect">
            <a:avLst/>
          </a:prstGeom>
          <a:noFill/>
          <a:ln>
            <a:noFill/>
          </a:ln>
        </p:spPr>
        <p:txBody>
          <a:bodyPr spcFirstLastPara="1" wrap="square" lIns="0" tIns="0" rIns="0" bIns="0" anchor="b" anchorCtr="0">
            <a:noAutofit/>
          </a:bodyPr>
          <a:lstStyle>
            <a:lvl1pPr lvl="0" algn="l" rtl="0">
              <a:lnSpc>
                <a:spcPct val="80000"/>
              </a:lnSpc>
              <a:spcBef>
                <a:spcPts val="0"/>
              </a:spcBef>
              <a:spcAft>
                <a:spcPts val="0"/>
              </a:spcAft>
              <a:buClr>
                <a:schemeClr val="lt1"/>
              </a:buClr>
              <a:buSzPts val="8700"/>
              <a:buFont typeface="Arial"/>
              <a:buNone/>
              <a:defRPr sz="8700" b="0">
                <a:solidFill>
                  <a:schemeClr val="lt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90" name="Google Shape;190;p41"/>
          <p:cNvSpPr txBox="1">
            <a:spLocks noGrp="1"/>
          </p:cNvSpPr>
          <p:nvPr>
            <p:ph type="subTitle" idx="1"/>
          </p:nvPr>
        </p:nvSpPr>
        <p:spPr>
          <a:xfrm>
            <a:off x="607487" y="4657344"/>
            <a:ext cx="8440500" cy="1233900"/>
          </a:xfrm>
          <a:prstGeom prst="rect">
            <a:avLst/>
          </a:prstGeom>
          <a:noFill/>
          <a:ln>
            <a:noFill/>
          </a:ln>
        </p:spPr>
        <p:txBody>
          <a:bodyPr spcFirstLastPara="1" wrap="square" lIns="0" tIns="0" rIns="0" bIns="0" anchor="t" anchorCtr="0">
            <a:noAutofit/>
          </a:bodyPr>
          <a:lstStyle>
            <a:lvl1pPr lvl="0" algn="l" rtl="0">
              <a:spcBef>
                <a:spcPts val="1600"/>
              </a:spcBef>
              <a:spcAft>
                <a:spcPts val="0"/>
              </a:spcAft>
              <a:buClr>
                <a:srgbClr val="F3D54E"/>
              </a:buClr>
              <a:buSzPts val="2100"/>
              <a:buNone/>
              <a:defRPr sz="2100" b="0" i="0">
                <a:solidFill>
                  <a:srgbClr val="F3D54E"/>
                </a:solidFill>
                <a:latin typeface="Arial"/>
                <a:ea typeface="Arial"/>
                <a:cs typeface="Arial"/>
                <a:sym typeface="Arial"/>
              </a:defRPr>
            </a:lvl1pPr>
            <a:lvl2pPr lvl="1" algn="ctr" rtl="0">
              <a:spcBef>
                <a:spcPts val="1600"/>
              </a:spcBef>
              <a:spcAft>
                <a:spcPts val="0"/>
              </a:spcAft>
              <a:buClr>
                <a:srgbClr val="888888"/>
              </a:buClr>
              <a:buSzPts val="2100"/>
              <a:buNone/>
              <a:defRPr>
                <a:solidFill>
                  <a:srgbClr val="888888"/>
                </a:solidFill>
              </a:defRPr>
            </a:lvl2pPr>
            <a:lvl3pPr lvl="2" algn="ctr" rtl="0">
              <a:spcBef>
                <a:spcPts val="1100"/>
              </a:spcBef>
              <a:spcAft>
                <a:spcPts val="0"/>
              </a:spcAft>
              <a:buClr>
                <a:srgbClr val="888888"/>
              </a:buClr>
              <a:buSzPts val="2100"/>
              <a:buNone/>
              <a:defRPr>
                <a:solidFill>
                  <a:srgbClr val="888888"/>
                </a:solidFill>
              </a:defRPr>
            </a:lvl3pPr>
            <a:lvl4pPr lvl="3" algn="ctr" rtl="0">
              <a:spcBef>
                <a:spcPts val="400"/>
              </a:spcBef>
              <a:spcAft>
                <a:spcPts val="0"/>
              </a:spcAft>
              <a:buClr>
                <a:srgbClr val="888888"/>
              </a:buClr>
              <a:buSzPts val="1900"/>
              <a:buNone/>
              <a:defRPr>
                <a:solidFill>
                  <a:srgbClr val="888888"/>
                </a:solidFill>
              </a:defRPr>
            </a:lvl4pPr>
            <a:lvl5pPr lvl="4" algn="ctr" rtl="0">
              <a:spcBef>
                <a:spcPts val="400"/>
              </a:spcBef>
              <a:spcAft>
                <a:spcPts val="0"/>
              </a:spcAft>
              <a:buClr>
                <a:srgbClr val="888888"/>
              </a:buClr>
              <a:buSzPts val="1900"/>
              <a:buNone/>
              <a:defRPr>
                <a:solidFill>
                  <a:srgbClr val="888888"/>
                </a:solidFill>
              </a:defRPr>
            </a:lvl5pPr>
            <a:lvl6pPr lvl="5" algn="ctr" rtl="0">
              <a:spcBef>
                <a:spcPts val="500"/>
              </a:spcBef>
              <a:spcAft>
                <a:spcPts val="0"/>
              </a:spcAft>
              <a:buClr>
                <a:srgbClr val="888888"/>
              </a:buClr>
              <a:buSzPts val="2700"/>
              <a:buNone/>
              <a:defRPr>
                <a:solidFill>
                  <a:srgbClr val="888888"/>
                </a:solidFill>
              </a:defRPr>
            </a:lvl6pPr>
            <a:lvl7pPr lvl="6" algn="ctr" rtl="0">
              <a:spcBef>
                <a:spcPts val="500"/>
              </a:spcBef>
              <a:spcAft>
                <a:spcPts val="0"/>
              </a:spcAft>
              <a:buClr>
                <a:srgbClr val="888888"/>
              </a:buClr>
              <a:buSzPts val="2700"/>
              <a:buNone/>
              <a:defRPr>
                <a:solidFill>
                  <a:srgbClr val="888888"/>
                </a:solidFill>
              </a:defRPr>
            </a:lvl7pPr>
            <a:lvl8pPr lvl="7" algn="ctr" rtl="0">
              <a:spcBef>
                <a:spcPts val="500"/>
              </a:spcBef>
              <a:spcAft>
                <a:spcPts val="0"/>
              </a:spcAft>
              <a:buClr>
                <a:srgbClr val="888888"/>
              </a:buClr>
              <a:buSzPts val="2700"/>
              <a:buNone/>
              <a:defRPr>
                <a:solidFill>
                  <a:srgbClr val="888888"/>
                </a:solidFill>
              </a:defRPr>
            </a:lvl8pPr>
            <a:lvl9pPr lvl="8" algn="ctr" rtl="0">
              <a:spcBef>
                <a:spcPts val="500"/>
              </a:spcBef>
              <a:spcAft>
                <a:spcPts val="0"/>
              </a:spcAft>
              <a:buClr>
                <a:srgbClr val="888888"/>
              </a:buClr>
              <a:buSzPts val="2700"/>
              <a:buNone/>
              <a:defRPr>
                <a:solidFill>
                  <a:srgbClr val="888888"/>
                </a:solidFill>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Title Slide with Image">
  <p:cSld name="Title Slide with Image">
    <p:bg>
      <p:bgPr>
        <a:gradFill>
          <a:gsLst>
            <a:gs pos="0">
              <a:schemeClr val="dk2"/>
            </a:gs>
            <a:gs pos="50000">
              <a:schemeClr val="accent2"/>
            </a:gs>
            <a:gs pos="100000">
              <a:schemeClr val="accent2"/>
            </a:gs>
          </a:gsLst>
          <a:lin ang="18900044" scaled="0"/>
        </a:gradFill>
        <a:effectLst/>
      </p:bgPr>
    </p:bg>
    <p:spTree>
      <p:nvGrpSpPr>
        <p:cNvPr id="1" name="Shape 191"/>
        <p:cNvGrpSpPr/>
        <p:nvPr/>
      </p:nvGrpSpPr>
      <p:grpSpPr>
        <a:xfrm>
          <a:off x="0" y="0"/>
          <a:ext cx="0" cy="0"/>
          <a:chOff x="0" y="0"/>
          <a:chExt cx="0" cy="0"/>
        </a:xfrm>
      </p:grpSpPr>
      <p:sp>
        <p:nvSpPr>
          <p:cNvPr id="192" name="Google Shape;192;p42"/>
          <p:cNvSpPr>
            <a:spLocks noGrp="1"/>
          </p:cNvSpPr>
          <p:nvPr>
            <p:ph type="pic" idx="2"/>
          </p:nvPr>
        </p:nvSpPr>
        <p:spPr>
          <a:xfrm>
            <a:off x="0" y="0"/>
            <a:ext cx="12192000" cy="6358500"/>
          </a:xfrm>
          <a:prstGeom prst="rect">
            <a:avLst/>
          </a:prstGeom>
          <a:solidFill>
            <a:srgbClr val="CFD5D8"/>
          </a:solidFill>
          <a:ln>
            <a:noFill/>
          </a:ln>
        </p:spPr>
        <p:txBody>
          <a:bodyPr spcFirstLastPara="1" wrap="square" lIns="0" tIns="0" rIns="0" bIns="0" anchor="t" anchorCtr="0">
            <a:noAutofit/>
          </a:bodyPr>
          <a:lstStyle>
            <a:lvl1pPr marR="0" lvl="0" algn="l" rtl="0">
              <a:lnSpc>
                <a:spcPct val="100000"/>
              </a:lnSpc>
              <a:spcBef>
                <a:spcPts val="1600"/>
              </a:spcBef>
              <a:spcAft>
                <a:spcPts val="0"/>
              </a:spcAft>
              <a:buClr>
                <a:schemeClr val="lt1"/>
              </a:buClr>
              <a:buSzPts val="2400"/>
              <a:buFont typeface="Noto Sans Symbols"/>
              <a:buNone/>
              <a:defRPr sz="2400" b="0" i="0" u="none" strike="noStrike" cap="none">
                <a:solidFill>
                  <a:schemeClr val="lt1"/>
                </a:solidFill>
                <a:latin typeface="Arial"/>
                <a:ea typeface="Arial"/>
                <a:cs typeface="Arial"/>
                <a:sym typeface="Arial"/>
              </a:defRPr>
            </a:lvl1pPr>
            <a:lvl2pPr marR="0" lvl="1" algn="l" rtl="0">
              <a:spcBef>
                <a:spcPts val="1600"/>
              </a:spcBef>
              <a:spcAft>
                <a:spcPts val="0"/>
              </a:spcAft>
              <a:buClr>
                <a:schemeClr val="lt1"/>
              </a:buClr>
              <a:buSzPts val="2100"/>
              <a:buFont typeface="Noto Sans Symbols"/>
              <a:buChar char="▪"/>
              <a:defRPr sz="2100" b="0" i="0" u="none" strike="noStrike" cap="none">
                <a:solidFill>
                  <a:schemeClr val="lt1"/>
                </a:solidFill>
                <a:latin typeface="Arial"/>
                <a:ea typeface="Arial"/>
                <a:cs typeface="Arial"/>
                <a:sym typeface="Arial"/>
              </a:defRPr>
            </a:lvl2pPr>
            <a:lvl3pPr marR="0" lvl="2" algn="l" rtl="0">
              <a:spcBef>
                <a:spcPts val="1100"/>
              </a:spcBef>
              <a:spcAft>
                <a:spcPts val="0"/>
              </a:spcAft>
              <a:buClr>
                <a:schemeClr val="lt1"/>
              </a:buClr>
              <a:buSzPts val="2100"/>
              <a:buFont typeface="Arial"/>
              <a:buChar char="–"/>
              <a:defRPr sz="21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lt1"/>
              </a:buClr>
              <a:buSzPts val="1900"/>
              <a:buFont typeface="Arial"/>
              <a:buChar char="–"/>
              <a:defRPr sz="19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1900"/>
              <a:buFont typeface="Arial"/>
              <a:buChar char="–"/>
              <a:defRPr sz="1900" b="0" i="0" u="none" strike="noStrike" cap="none">
                <a:solidFill>
                  <a:schemeClr val="lt1"/>
                </a:solidFill>
                <a:latin typeface="Arial"/>
                <a:ea typeface="Arial"/>
                <a:cs typeface="Arial"/>
                <a:sym typeface="Arial"/>
              </a:defRPr>
            </a:lvl5pPr>
            <a:lvl6pPr marR="0" lvl="5"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R="0" lvl="6"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R="0" lvl="7"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R="0" lvl="8"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sp>
        <p:nvSpPr>
          <p:cNvPr id="193" name="Google Shape;193;p42"/>
          <p:cNvSpPr txBox="1">
            <a:spLocks noGrp="1"/>
          </p:cNvSpPr>
          <p:nvPr>
            <p:ph type="ctrTitle"/>
          </p:nvPr>
        </p:nvSpPr>
        <p:spPr>
          <a:xfrm>
            <a:off x="605370" y="2991388"/>
            <a:ext cx="10950300" cy="1470000"/>
          </a:xfrm>
          <a:prstGeom prst="rect">
            <a:avLst/>
          </a:prstGeom>
          <a:noFill/>
          <a:ln>
            <a:noFill/>
          </a:ln>
        </p:spPr>
        <p:txBody>
          <a:bodyPr spcFirstLastPara="1" wrap="square" lIns="0" tIns="0" rIns="0" bIns="0" anchor="b" anchorCtr="0">
            <a:noAutofit/>
          </a:bodyPr>
          <a:lstStyle>
            <a:lvl1pPr lvl="0" algn="l" rtl="0">
              <a:lnSpc>
                <a:spcPct val="80000"/>
              </a:lnSpc>
              <a:spcBef>
                <a:spcPts val="0"/>
              </a:spcBef>
              <a:spcAft>
                <a:spcPts val="0"/>
              </a:spcAft>
              <a:buClr>
                <a:schemeClr val="lt1"/>
              </a:buClr>
              <a:buSzPts val="8700"/>
              <a:buFont typeface="Arial"/>
              <a:buNone/>
              <a:defRPr sz="8700" b="0">
                <a:solidFill>
                  <a:schemeClr val="lt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94" name="Google Shape;194;p42"/>
          <p:cNvSpPr txBox="1">
            <a:spLocks noGrp="1"/>
          </p:cNvSpPr>
          <p:nvPr>
            <p:ph type="subTitle" idx="1"/>
          </p:nvPr>
        </p:nvSpPr>
        <p:spPr>
          <a:xfrm>
            <a:off x="607487" y="4657344"/>
            <a:ext cx="8440500" cy="1233900"/>
          </a:xfrm>
          <a:prstGeom prst="rect">
            <a:avLst/>
          </a:prstGeom>
          <a:noFill/>
          <a:ln>
            <a:noFill/>
          </a:ln>
        </p:spPr>
        <p:txBody>
          <a:bodyPr spcFirstLastPara="1" wrap="square" lIns="0" tIns="0" rIns="0" bIns="0" anchor="t" anchorCtr="0">
            <a:noAutofit/>
          </a:bodyPr>
          <a:lstStyle>
            <a:lvl1pPr lvl="0" algn="l" rtl="0">
              <a:spcBef>
                <a:spcPts val="1600"/>
              </a:spcBef>
              <a:spcAft>
                <a:spcPts val="0"/>
              </a:spcAft>
              <a:buClr>
                <a:srgbClr val="F3D54E"/>
              </a:buClr>
              <a:buSzPts val="2100"/>
              <a:buNone/>
              <a:defRPr sz="2100" b="0" i="0">
                <a:solidFill>
                  <a:srgbClr val="F3D54E"/>
                </a:solidFill>
                <a:latin typeface="Arial"/>
                <a:ea typeface="Arial"/>
                <a:cs typeface="Arial"/>
                <a:sym typeface="Arial"/>
              </a:defRPr>
            </a:lvl1pPr>
            <a:lvl2pPr lvl="1" algn="ctr" rtl="0">
              <a:spcBef>
                <a:spcPts val="1600"/>
              </a:spcBef>
              <a:spcAft>
                <a:spcPts val="0"/>
              </a:spcAft>
              <a:buClr>
                <a:srgbClr val="888888"/>
              </a:buClr>
              <a:buSzPts val="2100"/>
              <a:buNone/>
              <a:defRPr>
                <a:solidFill>
                  <a:srgbClr val="888888"/>
                </a:solidFill>
              </a:defRPr>
            </a:lvl2pPr>
            <a:lvl3pPr lvl="2" algn="ctr" rtl="0">
              <a:spcBef>
                <a:spcPts val="1100"/>
              </a:spcBef>
              <a:spcAft>
                <a:spcPts val="0"/>
              </a:spcAft>
              <a:buClr>
                <a:srgbClr val="888888"/>
              </a:buClr>
              <a:buSzPts val="2100"/>
              <a:buNone/>
              <a:defRPr>
                <a:solidFill>
                  <a:srgbClr val="888888"/>
                </a:solidFill>
              </a:defRPr>
            </a:lvl3pPr>
            <a:lvl4pPr lvl="3" algn="ctr" rtl="0">
              <a:spcBef>
                <a:spcPts val="400"/>
              </a:spcBef>
              <a:spcAft>
                <a:spcPts val="0"/>
              </a:spcAft>
              <a:buClr>
                <a:srgbClr val="888888"/>
              </a:buClr>
              <a:buSzPts val="1900"/>
              <a:buNone/>
              <a:defRPr>
                <a:solidFill>
                  <a:srgbClr val="888888"/>
                </a:solidFill>
              </a:defRPr>
            </a:lvl4pPr>
            <a:lvl5pPr lvl="4" algn="ctr" rtl="0">
              <a:spcBef>
                <a:spcPts val="400"/>
              </a:spcBef>
              <a:spcAft>
                <a:spcPts val="0"/>
              </a:spcAft>
              <a:buClr>
                <a:srgbClr val="888888"/>
              </a:buClr>
              <a:buSzPts val="1900"/>
              <a:buNone/>
              <a:defRPr>
                <a:solidFill>
                  <a:srgbClr val="888888"/>
                </a:solidFill>
              </a:defRPr>
            </a:lvl5pPr>
            <a:lvl6pPr lvl="5" algn="ctr" rtl="0">
              <a:spcBef>
                <a:spcPts val="500"/>
              </a:spcBef>
              <a:spcAft>
                <a:spcPts val="0"/>
              </a:spcAft>
              <a:buClr>
                <a:srgbClr val="888888"/>
              </a:buClr>
              <a:buSzPts val="2700"/>
              <a:buNone/>
              <a:defRPr>
                <a:solidFill>
                  <a:srgbClr val="888888"/>
                </a:solidFill>
              </a:defRPr>
            </a:lvl6pPr>
            <a:lvl7pPr lvl="6" algn="ctr" rtl="0">
              <a:spcBef>
                <a:spcPts val="500"/>
              </a:spcBef>
              <a:spcAft>
                <a:spcPts val="0"/>
              </a:spcAft>
              <a:buClr>
                <a:srgbClr val="888888"/>
              </a:buClr>
              <a:buSzPts val="2700"/>
              <a:buNone/>
              <a:defRPr>
                <a:solidFill>
                  <a:srgbClr val="888888"/>
                </a:solidFill>
              </a:defRPr>
            </a:lvl7pPr>
            <a:lvl8pPr lvl="7" algn="ctr" rtl="0">
              <a:spcBef>
                <a:spcPts val="500"/>
              </a:spcBef>
              <a:spcAft>
                <a:spcPts val="0"/>
              </a:spcAft>
              <a:buClr>
                <a:srgbClr val="888888"/>
              </a:buClr>
              <a:buSzPts val="2700"/>
              <a:buNone/>
              <a:defRPr>
                <a:solidFill>
                  <a:srgbClr val="888888"/>
                </a:solidFill>
              </a:defRPr>
            </a:lvl8pPr>
            <a:lvl9pPr lvl="8" algn="ctr" rtl="0">
              <a:spcBef>
                <a:spcPts val="500"/>
              </a:spcBef>
              <a:spcAft>
                <a:spcPts val="0"/>
              </a:spcAft>
              <a:buClr>
                <a:srgbClr val="888888"/>
              </a:buClr>
              <a:buSzPts val="2700"/>
              <a:buNone/>
              <a:defRPr>
                <a:solidFill>
                  <a:srgbClr val="888888"/>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1_Title Slide with Radial Gradient">
  <p:cSld name="1_Title Slide with Radial Gradient">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5"/>
          <p:cNvSpPr txBox="1">
            <a:spLocks noGrp="1"/>
          </p:cNvSpPr>
          <p:nvPr>
            <p:ph type="ctrTitle"/>
          </p:nvPr>
        </p:nvSpPr>
        <p:spPr>
          <a:xfrm>
            <a:off x="525186" y="2916435"/>
            <a:ext cx="10950600" cy="147000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chemeClr val="lt1"/>
              </a:buClr>
              <a:buSzPts val="8666"/>
              <a:buFont typeface="Arial"/>
              <a:buNone/>
              <a:defRPr sz="8666"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5"/>
          <p:cNvSpPr txBox="1">
            <a:spLocks noGrp="1"/>
          </p:cNvSpPr>
          <p:nvPr>
            <p:ph type="subTitle" idx="1"/>
          </p:nvPr>
        </p:nvSpPr>
        <p:spPr>
          <a:xfrm>
            <a:off x="607487" y="4657344"/>
            <a:ext cx="8440200" cy="1233900"/>
          </a:xfrm>
          <a:prstGeom prst="rect">
            <a:avLst/>
          </a:prstGeom>
          <a:noFill/>
          <a:ln>
            <a:noFill/>
          </a:ln>
        </p:spPr>
        <p:txBody>
          <a:bodyPr spcFirstLastPara="1" wrap="square" lIns="0" tIns="0" rIns="0" bIns="0" anchor="t" anchorCtr="0">
            <a:noAutofit/>
          </a:bodyPr>
          <a:lstStyle>
            <a:lvl1pPr lvl="0" algn="l">
              <a:spcBef>
                <a:spcPts val="1600"/>
              </a:spcBef>
              <a:spcAft>
                <a:spcPts val="0"/>
              </a:spcAft>
              <a:buClr>
                <a:srgbClr val="F3D54E"/>
              </a:buClr>
              <a:buSzPts val="2133"/>
              <a:buNone/>
              <a:defRPr sz="2133" b="0" i="0">
                <a:solidFill>
                  <a:srgbClr val="F3D54E"/>
                </a:solidFill>
                <a:latin typeface="Arial"/>
                <a:ea typeface="Arial"/>
                <a:cs typeface="Arial"/>
                <a:sym typeface="Arial"/>
              </a:defRPr>
            </a:lvl1pPr>
            <a:lvl2pPr lvl="1" algn="ctr">
              <a:spcBef>
                <a:spcPts val="1600"/>
              </a:spcBef>
              <a:spcAft>
                <a:spcPts val="0"/>
              </a:spcAft>
              <a:buClr>
                <a:srgbClr val="888888"/>
              </a:buClr>
              <a:buSzPts val="2133"/>
              <a:buNone/>
              <a:defRPr>
                <a:solidFill>
                  <a:srgbClr val="888888"/>
                </a:solidFill>
              </a:defRPr>
            </a:lvl2pPr>
            <a:lvl3pPr lvl="2" algn="ctr">
              <a:spcBef>
                <a:spcPts val="1067"/>
              </a:spcBef>
              <a:spcAft>
                <a:spcPts val="0"/>
              </a:spcAft>
              <a:buClr>
                <a:srgbClr val="888888"/>
              </a:buClr>
              <a:buSzPts val="2133"/>
              <a:buNone/>
              <a:defRPr>
                <a:solidFill>
                  <a:srgbClr val="888888"/>
                </a:solidFill>
              </a:defRPr>
            </a:lvl3pPr>
            <a:lvl4pPr lvl="3" algn="ctr">
              <a:spcBef>
                <a:spcPts val="373"/>
              </a:spcBef>
              <a:spcAft>
                <a:spcPts val="0"/>
              </a:spcAft>
              <a:buClr>
                <a:srgbClr val="888888"/>
              </a:buClr>
              <a:buSzPts val="1867"/>
              <a:buNone/>
              <a:defRPr>
                <a:solidFill>
                  <a:srgbClr val="888888"/>
                </a:solidFill>
              </a:defRPr>
            </a:lvl4pPr>
            <a:lvl5pPr lvl="4" algn="ctr">
              <a:spcBef>
                <a:spcPts val="373"/>
              </a:spcBef>
              <a:spcAft>
                <a:spcPts val="0"/>
              </a:spcAft>
              <a:buClr>
                <a:srgbClr val="888888"/>
              </a:buClr>
              <a:buSzPts val="1867"/>
              <a:buNone/>
              <a:defRPr>
                <a:solidFill>
                  <a:srgbClr val="888888"/>
                </a:solidFill>
              </a:defRPr>
            </a:lvl5pPr>
            <a:lvl6pPr lvl="5" algn="ctr">
              <a:spcBef>
                <a:spcPts val="533"/>
              </a:spcBef>
              <a:spcAft>
                <a:spcPts val="0"/>
              </a:spcAft>
              <a:buClr>
                <a:srgbClr val="888888"/>
              </a:buClr>
              <a:buSzPts val="2667"/>
              <a:buNone/>
              <a:defRPr>
                <a:solidFill>
                  <a:srgbClr val="888888"/>
                </a:solidFill>
              </a:defRPr>
            </a:lvl6pPr>
            <a:lvl7pPr lvl="6" algn="ctr">
              <a:spcBef>
                <a:spcPts val="533"/>
              </a:spcBef>
              <a:spcAft>
                <a:spcPts val="0"/>
              </a:spcAft>
              <a:buClr>
                <a:srgbClr val="888888"/>
              </a:buClr>
              <a:buSzPts val="2667"/>
              <a:buNone/>
              <a:defRPr>
                <a:solidFill>
                  <a:srgbClr val="888888"/>
                </a:solidFill>
              </a:defRPr>
            </a:lvl7pPr>
            <a:lvl8pPr lvl="7" algn="ctr">
              <a:spcBef>
                <a:spcPts val="533"/>
              </a:spcBef>
              <a:spcAft>
                <a:spcPts val="0"/>
              </a:spcAft>
              <a:buClr>
                <a:srgbClr val="888888"/>
              </a:buClr>
              <a:buSzPts val="2667"/>
              <a:buNone/>
              <a:defRPr>
                <a:solidFill>
                  <a:srgbClr val="888888"/>
                </a:solidFill>
              </a:defRPr>
            </a:lvl8pPr>
            <a:lvl9pPr lvl="8" algn="ctr">
              <a:spcBef>
                <a:spcPts val="533"/>
              </a:spcBef>
              <a:spcAft>
                <a:spcPts val="0"/>
              </a:spcAft>
              <a:buClr>
                <a:srgbClr val="888888"/>
              </a:buClr>
              <a:buSzPts val="2667"/>
              <a:buNone/>
              <a:defRPr>
                <a:solidFill>
                  <a:srgbClr val="888888"/>
                </a:solidFil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95"/>
        <p:cNvGrpSpPr/>
        <p:nvPr/>
      </p:nvGrpSpPr>
      <p:grpSpPr>
        <a:xfrm>
          <a:off x="0" y="0"/>
          <a:ext cx="0" cy="0"/>
          <a:chOff x="0" y="0"/>
          <a:chExt cx="0" cy="0"/>
        </a:xfrm>
      </p:grpSpPr>
      <p:sp>
        <p:nvSpPr>
          <p:cNvPr id="196" name="Google Shape;196;p43"/>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1100" b="0" i="0" u="none" strike="noStrike" cap="none">
                <a:solidFill>
                  <a:srgbClr val="FFFFFF"/>
                </a:solidFill>
                <a:latin typeface="Arial"/>
                <a:ea typeface="Arial"/>
                <a:cs typeface="Arial"/>
                <a:sym typeface="Arial"/>
              </a:defRPr>
            </a:lvl1pPr>
            <a:lvl2pPr marL="0" lvl="1" indent="0" algn="r" rtl="0">
              <a:spcBef>
                <a:spcPts val="0"/>
              </a:spcBef>
              <a:buNone/>
              <a:defRPr sz="1100" b="0" i="0" u="none" strike="noStrike" cap="none">
                <a:solidFill>
                  <a:srgbClr val="FFFFFF"/>
                </a:solidFill>
                <a:latin typeface="Arial"/>
                <a:ea typeface="Arial"/>
                <a:cs typeface="Arial"/>
                <a:sym typeface="Arial"/>
              </a:defRPr>
            </a:lvl2pPr>
            <a:lvl3pPr marL="0" lvl="2" indent="0" algn="r" rtl="0">
              <a:spcBef>
                <a:spcPts val="0"/>
              </a:spcBef>
              <a:buNone/>
              <a:defRPr sz="1100" b="0" i="0" u="none" strike="noStrike" cap="none">
                <a:solidFill>
                  <a:srgbClr val="FFFFFF"/>
                </a:solidFill>
                <a:latin typeface="Arial"/>
                <a:ea typeface="Arial"/>
                <a:cs typeface="Arial"/>
                <a:sym typeface="Arial"/>
              </a:defRPr>
            </a:lvl3pPr>
            <a:lvl4pPr marL="0" lvl="3" indent="0" algn="r" rtl="0">
              <a:spcBef>
                <a:spcPts val="0"/>
              </a:spcBef>
              <a:buNone/>
              <a:defRPr sz="1100" b="0" i="0" u="none" strike="noStrike" cap="none">
                <a:solidFill>
                  <a:srgbClr val="FFFFFF"/>
                </a:solidFill>
                <a:latin typeface="Arial"/>
                <a:ea typeface="Arial"/>
                <a:cs typeface="Arial"/>
                <a:sym typeface="Arial"/>
              </a:defRPr>
            </a:lvl4pPr>
            <a:lvl5pPr marL="0" lvl="4" indent="0" algn="r" rtl="0">
              <a:spcBef>
                <a:spcPts val="0"/>
              </a:spcBef>
              <a:buNone/>
              <a:defRPr sz="1100" b="0" i="0" u="none" strike="noStrike" cap="none">
                <a:solidFill>
                  <a:srgbClr val="FFFFFF"/>
                </a:solidFill>
                <a:latin typeface="Arial"/>
                <a:ea typeface="Arial"/>
                <a:cs typeface="Arial"/>
                <a:sym typeface="Arial"/>
              </a:defRPr>
            </a:lvl5pPr>
            <a:lvl6pPr marL="0" lvl="5" indent="0" algn="r" rtl="0">
              <a:spcBef>
                <a:spcPts val="0"/>
              </a:spcBef>
              <a:buNone/>
              <a:defRPr sz="1100" b="0" i="0" u="none" strike="noStrike" cap="none">
                <a:solidFill>
                  <a:srgbClr val="FFFFFF"/>
                </a:solidFill>
                <a:latin typeface="Arial"/>
                <a:ea typeface="Arial"/>
                <a:cs typeface="Arial"/>
                <a:sym typeface="Arial"/>
              </a:defRPr>
            </a:lvl6pPr>
            <a:lvl7pPr marL="0" lvl="6" indent="0" algn="r" rtl="0">
              <a:spcBef>
                <a:spcPts val="0"/>
              </a:spcBef>
              <a:buNone/>
              <a:defRPr sz="1100" b="0" i="0" u="none" strike="noStrike" cap="none">
                <a:solidFill>
                  <a:srgbClr val="FFFFFF"/>
                </a:solidFill>
                <a:latin typeface="Arial"/>
                <a:ea typeface="Arial"/>
                <a:cs typeface="Arial"/>
                <a:sym typeface="Arial"/>
              </a:defRPr>
            </a:lvl7pPr>
            <a:lvl8pPr marL="0" lvl="7" indent="0" algn="r" rtl="0">
              <a:spcBef>
                <a:spcPts val="0"/>
              </a:spcBef>
              <a:buNone/>
              <a:defRPr sz="1100" b="0" i="0" u="none" strike="noStrike" cap="none">
                <a:solidFill>
                  <a:srgbClr val="FFFFFF"/>
                </a:solidFill>
                <a:latin typeface="Arial"/>
                <a:ea typeface="Arial"/>
                <a:cs typeface="Arial"/>
                <a:sym typeface="Arial"/>
              </a:defRPr>
            </a:lvl8pPr>
            <a:lvl9pPr marL="0" lvl="8" indent="0" algn="r" rtl="0">
              <a:spcBef>
                <a:spcPts val="0"/>
              </a:spcBef>
              <a:buNone/>
              <a:defRPr sz="11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97" name="Google Shape;197;p43"/>
          <p:cNvSpPr txBox="1">
            <a:spLocks noGrp="1"/>
          </p:cNvSpPr>
          <p:nvPr>
            <p:ph type="body" idx="1"/>
          </p:nvPr>
        </p:nvSpPr>
        <p:spPr>
          <a:xfrm>
            <a:off x="607485" y="1604438"/>
            <a:ext cx="5342400" cy="4568100"/>
          </a:xfrm>
          <a:prstGeom prst="rect">
            <a:avLst/>
          </a:prstGeom>
          <a:noFill/>
          <a:ln>
            <a:noFill/>
          </a:ln>
        </p:spPr>
        <p:txBody>
          <a:bodyPr spcFirstLastPara="1" wrap="square" lIns="0" tIns="0" rIns="0" bIns="0" anchor="t" anchorCtr="0">
            <a:noAutofit/>
          </a:bodyPr>
          <a:lstStyle>
            <a:lvl1pPr marL="457200" lvl="0" indent="-228600" algn="l" rtl="0">
              <a:spcBef>
                <a:spcPts val="1600"/>
              </a:spcBef>
              <a:spcAft>
                <a:spcPts val="0"/>
              </a:spcAft>
              <a:buClr>
                <a:schemeClr val="lt1"/>
              </a:buClr>
              <a:buSzPts val="2400"/>
              <a:buNone/>
              <a:defRPr>
                <a:solidFill>
                  <a:schemeClr val="lt1"/>
                </a:solidFill>
              </a:defRPr>
            </a:lvl1pPr>
            <a:lvl2pPr marL="914400" lvl="1" indent="-361950" algn="l" rtl="0">
              <a:spcBef>
                <a:spcPts val="1600"/>
              </a:spcBef>
              <a:spcAft>
                <a:spcPts val="0"/>
              </a:spcAft>
              <a:buClr>
                <a:schemeClr val="lt1"/>
              </a:buClr>
              <a:buSzPts val="2100"/>
              <a:buChar char="▪"/>
              <a:defRPr>
                <a:solidFill>
                  <a:schemeClr val="lt1"/>
                </a:solidFill>
              </a:defRPr>
            </a:lvl2pPr>
            <a:lvl3pPr marL="1371600" lvl="2" indent="-349250" algn="l" rtl="0">
              <a:spcBef>
                <a:spcPts val="1100"/>
              </a:spcBef>
              <a:spcAft>
                <a:spcPts val="0"/>
              </a:spcAft>
              <a:buClr>
                <a:schemeClr val="lt1"/>
              </a:buClr>
              <a:buSzPts val="1900"/>
              <a:buChar char="–"/>
              <a:defRPr sz="1900">
                <a:solidFill>
                  <a:schemeClr val="lt1"/>
                </a:solidFill>
              </a:defRPr>
            </a:lvl3pPr>
            <a:lvl4pPr marL="1828800" lvl="3" indent="-330200" algn="l" rtl="0">
              <a:spcBef>
                <a:spcPts val="300"/>
              </a:spcBef>
              <a:spcAft>
                <a:spcPts val="0"/>
              </a:spcAft>
              <a:buClr>
                <a:schemeClr val="lt1"/>
              </a:buClr>
              <a:buSzPts val="1600"/>
              <a:buChar char="–"/>
              <a:defRPr sz="1600">
                <a:solidFill>
                  <a:schemeClr val="lt1"/>
                </a:solidFill>
              </a:defRPr>
            </a:lvl4pPr>
            <a:lvl5pPr marL="2286000" lvl="4" indent="-330200" algn="l" rtl="0">
              <a:spcBef>
                <a:spcPts val="300"/>
              </a:spcBef>
              <a:spcAft>
                <a:spcPts val="0"/>
              </a:spcAft>
              <a:buClr>
                <a:schemeClr val="lt1"/>
              </a:buClr>
              <a:buSzPts val="1600"/>
              <a:buChar char="–"/>
              <a:defRPr sz="1600">
                <a:solidFill>
                  <a:schemeClr val="lt1"/>
                </a:solidFill>
              </a:defRPr>
            </a:lvl5pPr>
            <a:lvl6pPr marL="2743200" lvl="5" indent="-349250" algn="l" rtl="0">
              <a:spcBef>
                <a:spcPts val="400"/>
              </a:spcBef>
              <a:spcAft>
                <a:spcPts val="0"/>
              </a:spcAft>
              <a:buClr>
                <a:schemeClr val="dk1"/>
              </a:buClr>
              <a:buSzPts val="1900"/>
              <a:buChar char="•"/>
              <a:defRPr/>
            </a:lvl6pPr>
            <a:lvl7pPr marL="3200400" lvl="6" indent="-349250" algn="l" rtl="0">
              <a:spcBef>
                <a:spcPts val="400"/>
              </a:spcBef>
              <a:spcAft>
                <a:spcPts val="0"/>
              </a:spcAft>
              <a:buClr>
                <a:schemeClr val="dk1"/>
              </a:buClr>
              <a:buSzPts val="1900"/>
              <a:buChar char="•"/>
              <a:defRPr/>
            </a:lvl7pPr>
            <a:lvl8pPr marL="3657600" lvl="7" indent="-349250" algn="l" rtl="0">
              <a:spcBef>
                <a:spcPts val="400"/>
              </a:spcBef>
              <a:spcAft>
                <a:spcPts val="0"/>
              </a:spcAft>
              <a:buClr>
                <a:schemeClr val="dk1"/>
              </a:buClr>
              <a:buSzPts val="1900"/>
              <a:buChar char="•"/>
              <a:defRPr/>
            </a:lvl8pPr>
            <a:lvl9pPr marL="4114800" lvl="8" indent="-349250" algn="l" rtl="0">
              <a:spcBef>
                <a:spcPts val="400"/>
              </a:spcBef>
              <a:spcAft>
                <a:spcPts val="0"/>
              </a:spcAft>
              <a:buClr>
                <a:schemeClr val="dk1"/>
              </a:buClr>
              <a:buSzPts val="1900"/>
              <a:buChar char="•"/>
              <a:defRPr/>
            </a:lvl9pPr>
          </a:lstStyle>
          <a:p>
            <a:endParaRPr/>
          </a:p>
        </p:txBody>
      </p:sp>
      <p:sp>
        <p:nvSpPr>
          <p:cNvPr id="198" name="Google Shape;198;p43"/>
          <p:cNvSpPr txBox="1">
            <a:spLocks noGrp="1"/>
          </p:cNvSpPr>
          <p:nvPr>
            <p:ph type="body" idx="2"/>
          </p:nvPr>
        </p:nvSpPr>
        <p:spPr>
          <a:xfrm>
            <a:off x="6237817" y="1604438"/>
            <a:ext cx="5340300" cy="4568100"/>
          </a:xfrm>
          <a:prstGeom prst="rect">
            <a:avLst/>
          </a:prstGeom>
          <a:noFill/>
          <a:ln>
            <a:noFill/>
          </a:ln>
        </p:spPr>
        <p:txBody>
          <a:bodyPr spcFirstLastPara="1" wrap="square" lIns="0" tIns="0" rIns="0" bIns="0" anchor="t" anchorCtr="0">
            <a:noAutofit/>
          </a:bodyPr>
          <a:lstStyle>
            <a:lvl1pPr marL="457200" lvl="0" indent="-228600" algn="l" rtl="0">
              <a:spcBef>
                <a:spcPts val="1600"/>
              </a:spcBef>
              <a:spcAft>
                <a:spcPts val="0"/>
              </a:spcAft>
              <a:buClr>
                <a:schemeClr val="lt1"/>
              </a:buClr>
              <a:buSzPts val="2400"/>
              <a:buNone/>
              <a:defRPr>
                <a:solidFill>
                  <a:schemeClr val="lt1"/>
                </a:solidFill>
              </a:defRPr>
            </a:lvl1pPr>
            <a:lvl2pPr marL="914400" lvl="1" indent="-361950" algn="l" rtl="0">
              <a:spcBef>
                <a:spcPts val="1600"/>
              </a:spcBef>
              <a:spcAft>
                <a:spcPts val="0"/>
              </a:spcAft>
              <a:buClr>
                <a:schemeClr val="lt1"/>
              </a:buClr>
              <a:buSzPts val="2100"/>
              <a:buChar char="▪"/>
              <a:defRPr>
                <a:solidFill>
                  <a:schemeClr val="lt1"/>
                </a:solidFill>
              </a:defRPr>
            </a:lvl2pPr>
            <a:lvl3pPr marL="1371600" lvl="2" indent="-349250" algn="l" rtl="0">
              <a:spcBef>
                <a:spcPts val="1100"/>
              </a:spcBef>
              <a:spcAft>
                <a:spcPts val="0"/>
              </a:spcAft>
              <a:buClr>
                <a:schemeClr val="lt1"/>
              </a:buClr>
              <a:buSzPts val="1900"/>
              <a:buChar char="–"/>
              <a:defRPr sz="1900">
                <a:solidFill>
                  <a:schemeClr val="lt1"/>
                </a:solidFill>
              </a:defRPr>
            </a:lvl3pPr>
            <a:lvl4pPr marL="1828800" lvl="3" indent="-330200" algn="l" rtl="0">
              <a:spcBef>
                <a:spcPts val="300"/>
              </a:spcBef>
              <a:spcAft>
                <a:spcPts val="0"/>
              </a:spcAft>
              <a:buClr>
                <a:schemeClr val="lt1"/>
              </a:buClr>
              <a:buSzPts val="1600"/>
              <a:buChar char="–"/>
              <a:defRPr sz="1600">
                <a:solidFill>
                  <a:schemeClr val="lt1"/>
                </a:solidFill>
              </a:defRPr>
            </a:lvl4pPr>
            <a:lvl5pPr marL="2286000" lvl="4" indent="-330200" algn="l" rtl="0">
              <a:spcBef>
                <a:spcPts val="300"/>
              </a:spcBef>
              <a:spcAft>
                <a:spcPts val="0"/>
              </a:spcAft>
              <a:buClr>
                <a:schemeClr val="lt1"/>
              </a:buClr>
              <a:buSzPts val="1600"/>
              <a:buChar char="–"/>
              <a:defRPr sz="1600">
                <a:solidFill>
                  <a:schemeClr val="lt1"/>
                </a:solidFill>
              </a:defRPr>
            </a:lvl5pPr>
            <a:lvl6pPr marL="2743200" lvl="5" indent="-349250" algn="l" rtl="0">
              <a:spcBef>
                <a:spcPts val="400"/>
              </a:spcBef>
              <a:spcAft>
                <a:spcPts val="0"/>
              </a:spcAft>
              <a:buClr>
                <a:schemeClr val="dk1"/>
              </a:buClr>
              <a:buSzPts val="1900"/>
              <a:buChar char="•"/>
              <a:defRPr/>
            </a:lvl6pPr>
            <a:lvl7pPr marL="3200400" lvl="6" indent="-349250" algn="l" rtl="0">
              <a:spcBef>
                <a:spcPts val="400"/>
              </a:spcBef>
              <a:spcAft>
                <a:spcPts val="0"/>
              </a:spcAft>
              <a:buClr>
                <a:schemeClr val="dk1"/>
              </a:buClr>
              <a:buSzPts val="1900"/>
              <a:buChar char="•"/>
              <a:defRPr/>
            </a:lvl7pPr>
            <a:lvl8pPr marL="3657600" lvl="7" indent="-349250" algn="l" rtl="0">
              <a:spcBef>
                <a:spcPts val="400"/>
              </a:spcBef>
              <a:spcAft>
                <a:spcPts val="0"/>
              </a:spcAft>
              <a:buClr>
                <a:schemeClr val="dk1"/>
              </a:buClr>
              <a:buSzPts val="1900"/>
              <a:buChar char="•"/>
              <a:defRPr/>
            </a:lvl8pPr>
            <a:lvl9pPr marL="4114800" lvl="8" indent="-349250" algn="l" rtl="0">
              <a:spcBef>
                <a:spcPts val="400"/>
              </a:spcBef>
              <a:spcAft>
                <a:spcPts val="0"/>
              </a:spcAft>
              <a:buClr>
                <a:schemeClr val="dk1"/>
              </a:buClr>
              <a:buSzPts val="1900"/>
              <a:buChar char="•"/>
              <a:defRPr/>
            </a:lvl9pPr>
          </a:lstStyle>
          <a:p>
            <a:endParaRPr/>
          </a:p>
        </p:txBody>
      </p:sp>
      <p:sp>
        <p:nvSpPr>
          <p:cNvPr id="199" name="Google Shape;199;p43"/>
          <p:cNvSpPr txBox="1">
            <a:spLocks noGrp="1"/>
          </p:cNvSpPr>
          <p:nvPr>
            <p:ph type="title"/>
          </p:nvPr>
        </p:nvSpPr>
        <p:spPr>
          <a:xfrm>
            <a:off x="607484" y="411797"/>
            <a:ext cx="10972800" cy="6636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lt1"/>
              </a:buClr>
              <a:buSzPts val="3700"/>
              <a:buFont typeface="Arial"/>
              <a:buNone/>
              <a:defRPr b="0" i="0">
                <a:solidFill>
                  <a:schemeClr val="lt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Quote with Attribute">
  <p:cSld name="Quote with Attribute">
    <p:spTree>
      <p:nvGrpSpPr>
        <p:cNvPr id="1" name="Shape 200"/>
        <p:cNvGrpSpPr/>
        <p:nvPr/>
      </p:nvGrpSpPr>
      <p:grpSpPr>
        <a:xfrm>
          <a:off x="0" y="0"/>
          <a:ext cx="0" cy="0"/>
          <a:chOff x="0" y="0"/>
          <a:chExt cx="0" cy="0"/>
        </a:xfrm>
      </p:grpSpPr>
      <p:sp>
        <p:nvSpPr>
          <p:cNvPr id="201" name="Google Shape;201;p44"/>
          <p:cNvSpPr txBox="1">
            <a:spLocks noGrp="1"/>
          </p:cNvSpPr>
          <p:nvPr>
            <p:ph type="body" idx="1"/>
          </p:nvPr>
        </p:nvSpPr>
        <p:spPr>
          <a:xfrm>
            <a:off x="607487" y="1604439"/>
            <a:ext cx="10970700" cy="4568100"/>
          </a:xfrm>
          <a:prstGeom prst="rect">
            <a:avLst/>
          </a:prstGeom>
          <a:noFill/>
          <a:ln>
            <a:noFill/>
          </a:ln>
        </p:spPr>
        <p:txBody>
          <a:bodyPr spcFirstLastPara="1" wrap="square" lIns="0" tIns="0" rIns="0" bIns="0" anchor="ctr" anchorCtr="0">
            <a:noAutofit/>
          </a:bodyPr>
          <a:lstStyle>
            <a:lvl1pPr marL="457200" lvl="0" indent="-228600" algn="l" rtl="0">
              <a:spcBef>
                <a:spcPts val="1600"/>
              </a:spcBef>
              <a:spcAft>
                <a:spcPts val="0"/>
              </a:spcAft>
              <a:buClr>
                <a:schemeClr val="lt1"/>
              </a:buClr>
              <a:buSzPts val="4800"/>
              <a:buNone/>
              <a:defRPr sz="4800" b="1">
                <a:solidFill>
                  <a:schemeClr val="lt1"/>
                </a:solidFill>
                <a:latin typeface="Arial"/>
                <a:ea typeface="Arial"/>
                <a:cs typeface="Arial"/>
                <a:sym typeface="Arial"/>
              </a:defRPr>
            </a:lvl1pPr>
            <a:lvl2pPr marL="914400" lvl="1" indent="-330200" algn="l" rtl="0">
              <a:spcBef>
                <a:spcPts val="1600"/>
              </a:spcBef>
              <a:spcAft>
                <a:spcPts val="0"/>
              </a:spcAft>
              <a:buClr>
                <a:schemeClr val="lt1"/>
              </a:buClr>
              <a:buSzPts val="1600"/>
              <a:buFont typeface="Arial"/>
              <a:buChar char="–"/>
              <a:defRPr sz="1600">
                <a:solidFill>
                  <a:schemeClr val="lt1"/>
                </a:solidFill>
                <a:latin typeface="Arial"/>
                <a:ea typeface="Arial"/>
                <a:cs typeface="Arial"/>
                <a:sym typeface="Arial"/>
              </a:defRPr>
            </a:lvl2pPr>
            <a:lvl3pPr marL="1371600" lvl="2" indent="-330200" algn="l" rtl="0">
              <a:spcBef>
                <a:spcPts val="1100"/>
              </a:spcBef>
              <a:spcAft>
                <a:spcPts val="0"/>
              </a:spcAft>
              <a:buClr>
                <a:schemeClr val="lt1"/>
              </a:buClr>
              <a:buSzPts val="1600"/>
              <a:buFont typeface="Arial"/>
              <a:buChar char="–"/>
              <a:defRPr sz="1600">
                <a:solidFill>
                  <a:schemeClr val="lt1"/>
                </a:solidFill>
                <a:latin typeface="Arial"/>
                <a:ea typeface="Arial"/>
                <a:cs typeface="Arial"/>
                <a:sym typeface="Arial"/>
              </a:defRPr>
            </a:lvl3pPr>
            <a:lvl4pPr marL="1828800" lvl="3" indent="-323850" algn="l" rtl="0">
              <a:spcBef>
                <a:spcPts val="300"/>
              </a:spcBef>
              <a:spcAft>
                <a:spcPts val="0"/>
              </a:spcAft>
              <a:buClr>
                <a:schemeClr val="lt1"/>
              </a:buClr>
              <a:buSzPts val="1500"/>
              <a:buFont typeface="Arial"/>
              <a:buChar char="–"/>
              <a:defRPr sz="1500">
                <a:solidFill>
                  <a:schemeClr val="lt1"/>
                </a:solidFill>
                <a:latin typeface="Arial"/>
                <a:ea typeface="Arial"/>
                <a:cs typeface="Arial"/>
                <a:sym typeface="Arial"/>
              </a:defRPr>
            </a:lvl4pPr>
            <a:lvl5pPr marL="2286000" lvl="4" indent="-323850" algn="l" rtl="0">
              <a:spcBef>
                <a:spcPts val="300"/>
              </a:spcBef>
              <a:spcAft>
                <a:spcPts val="0"/>
              </a:spcAft>
              <a:buClr>
                <a:schemeClr val="lt1"/>
              </a:buClr>
              <a:buSzPts val="1500"/>
              <a:buFont typeface="Arial"/>
              <a:buChar char="–"/>
              <a:defRPr sz="1500">
                <a:solidFill>
                  <a:schemeClr val="lt1"/>
                </a:solidFill>
                <a:latin typeface="Arial"/>
                <a:ea typeface="Arial"/>
                <a:cs typeface="Arial"/>
                <a:sym typeface="Arial"/>
              </a:defRPr>
            </a:lvl5pPr>
            <a:lvl6pPr marL="2743200" lvl="5" indent="-349250" algn="l" rtl="0">
              <a:spcBef>
                <a:spcPts val="400"/>
              </a:spcBef>
              <a:spcAft>
                <a:spcPts val="0"/>
              </a:spcAft>
              <a:buClr>
                <a:schemeClr val="dk1"/>
              </a:buClr>
              <a:buSzPts val="1900"/>
              <a:buChar char="•"/>
              <a:defRPr/>
            </a:lvl6pPr>
            <a:lvl7pPr marL="3200400" lvl="6" indent="-349250" algn="l" rtl="0">
              <a:spcBef>
                <a:spcPts val="400"/>
              </a:spcBef>
              <a:spcAft>
                <a:spcPts val="0"/>
              </a:spcAft>
              <a:buClr>
                <a:schemeClr val="dk1"/>
              </a:buClr>
              <a:buSzPts val="1900"/>
              <a:buChar char="•"/>
              <a:defRPr/>
            </a:lvl7pPr>
            <a:lvl8pPr marL="3657600" lvl="7" indent="-349250" algn="l" rtl="0">
              <a:spcBef>
                <a:spcPts val="400"/>
              </a:spcBef>
              <a:spcAft>
                <a:spcPts val="0"/>
              </a:spcAft>
              <a:buClr>
                <a:schemeClr val="dk1"/>
              </a:buClr>
              <a:buSzPts val="1900"/>
              <a:buChar char="•"/>
              <a:defRPr/>
            </a:lvl8pPr>
            <a:lvl9pPr marL="4114800" lvl="8" indent="-349250" algn="l" rtl="0">
              <a:spcBef>
                <a:spcPts val="400"/>
              </a:spcBef>
              <a:spcAft>
                <a:spcPts val="0"/>
              </a:spcAft>
              <a:buClr>
                <a:schemeClr val="dk1"/>
              </a:buClr>
              <a:buSzPts val="1900"/>
              <a:buChar char="•"/>
              <a:defRPr/>
            </a:lvl9pPr>
          </a:lstStyle>
          <a:p>
            <a:endParaRPr/>
          </a:p>
        </p:txBody>
      </p:sp>
      <p:sp>
        <p:nvSpPr>
          <p:cNvPr id="202" name="Google Shape;202;p44"/>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1100" b="0" i="0" u="none" strike="noStrike" cap="none">
                <a:solidFill>
                  <a:srgbClr val="FFFFFF"/>
                </a:solidFill>
                <a:latin typeface="Arial"/>
                <a:ea typeface="Arial"/>
                <a:cs typeface="Arial"/>
                <a:sym typeface="Arial"/>
              </a:defRPr>
            </a:lvl1pPr>
            <a:lvl2pPr marL="0" lvl="1" indent="0" algn="r" rtl="0">
              <a:spcBef>
                <a:spcPts val="0"/>
              </a:spcBef>
              <a:buNone/>
              <a:defRPr sz="1100" b="0" i="0" u="none" strike="noStrike" cap="none">
                <a:solidFill>
                  <a:srgbClr val="FFFFFF"/>
                </a:solidFill>
                <a:latin typeface="Arial"/>
                <a:ea typeface="Arial"/>
                <a:cs typeface="Arial"/>
                <a:sym typeface="Arial"/>
              </a:defRPr>
            </a:lvl2pPr>
            <a:lvl3pPr marL="0" lvl="2" indent="0" algn="r" rtl="0">
              <a:spcBef>
                <a:spcPts val="0"/>
              </a:spcBef>
              <a:buNone/>
              <a:defRPr sz="1100" b="0" i="0" u="none" strike="noStrike" cap="none">
                <a:solidFill>
                  <a:srgbClr val="FFFFFF"/>
                </a:solidFill>
                <a:latin typeface="Arial"/>
                <a:ea typeface="Arial"/>
                <a:cs typeface="Arial"/>
                <a:sym typeface="Arial"/>
              </a:defRPr>
            </a:lvl3pPr>
            <a:lvl4pPr marL="0" lvl="3" indent="0" algn="r" rtl="0">
              <a:spcBef>
                <a:spcPts val="0"/>
              </a:spcBef>
              <a:buNone/>
              <a:defRPr sz="1100" b="0" i="0" u="none" strike="noStrike" cap="none">
                <a:solidFill>
                  <a:srgbClr val="FFFFFF"/>
                </a:solidFill>
                <a:latin typeface="Arial"/>
                <a:ea typeface="Arial"/>
                <a:cs typeface="Arial"/>
                <a:sym typeface="Arial"/>
              </a:defRPr>
            </a:lvl4pPr>
            <a:lvl5pPr marL="0" lvl="4" indent="0" algn="r" rtl="0">
              <a:spcBef>
                <a:spcPts val="0"/>
              </a:spcBef>
              <a:buNone/>
              <a:defRPr sz="1100" b="0" i="0" u="none" strike="noStrike" cap="none">
                <a:solidFill>
                  <a:srgbClr val="FFFFFF"/>
                </a:solidFill>
                <a:latin typeface="Arial"/>
                <a:ea typeface="Arial"/>
                <a:cs typeface="Arial"/>
                <a:sym typeface="Arial"/>
              </a:defRPr>
            </a:lvl5pPr>
            <a:lvl6pPr marL="0" lvl="5" indent="0" algn="r" rtl="0">
              <a:spcBef>
                <a:spcPts val="0"/>
              </a:spcBef>
              <a:buNone/>
              <a:defRPr sz="1100" b="0" i="0" u="none" strike="noStrike" cap="none">
                <a:solidFill>
                  <a:srgbClr val="FFFFFF"/>
                </a:solidFill>
                <a:latin typeface="Arial"/>
                <a:ea typeface="Arial"/>
                <a:cs typeface="Arial"/>
                <a:sym typeface="Arial"/>
              </a:defRPr>
            </a:lvl6pPr>
            <a:lvl7pPr marL="0" lvl="6" indent="0" algn="r" rtl="0">
              <a:spcBef>
                <a:spcPts val="0"/>
              </a:spcBef>
              <a:buNone/>
              <a:defRPr sz="1100" b="0" i="0" u="none" strike="noStrike" cap="none">
                <a:solidFill>
                  <a:srgbClr val="FFFFFF"/>
                </a:solidFill>
                <a:latin typeface="Arial"/>
                <a:ea typeface="Arial"/>
                <a:cs typeface="Arial"/>
                <a:sym typeface="Arial"/>
              </a:defRPr>
            </a:lvl7pPr>
            <a:lvl8pPr marL="0" lvl="7" indent="0" algn="r" rtl="0">
              <a:spcBef>
                <a:spcPts val="0"/>
              </a:spcBef>
              <a:buNone/>
              <a:defRPr sz="1100" b="0" i="0" u="none" strike="noStrike" cap="none">
                <a:solidFill>
                  <a:srgbClr val="FFFFFF"/>
                </a:solidFill>
                <a:latin typeface="Arial"/>
                <a:ea typeface="Arial"/>
                <a:cs typeface="Arial"/>
                <a:sym typeface="Arial"/>
              </a:defRPr>
            </a:lvl8pPr>
            <a:lvl9pPr marL="0" lvl="8" indent="0" algn="r" rtl="0">
              <a:spcBef>
                <a:spcPts val="0"/>
              </a:spcBef>
              <a:buNone/>
              <a:defRPr sz="11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03" name="Google Shape;203;p44"/>
          <p:cNvSpPr txBox="1">
            <a:spLocks noGrp="1"/>
          </p:cNvSpPr>
          <p:nvPr>
            <p:ph type="title"/>
          </p:nvPr>
        </p:nvSpPr>
        <p:spPr>
          <a:xfrm>
            <a:off x="607484" y="411797"/>
            <a:ext cx="10972800" cy="578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lt1"/>
              </a:buClr>
              <a:buSzPts val="3700"/>
              <a:buFont typeface="Arial"/>
              <a:buNone/>
              <a:defRPr b="0" i="0">
                <a:solidFill>
                  <a:schemeClr val="lt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204"/>
        <p:cNvGrpSpPr/>
        <p:nvPr/>
      </p:nvGrpSpPr>
      <p:grpSpPr>
        <a:xfrm>
          <a:off x="0" y="0"/>
          <a:ext cx="0" cy="0"/>
          <a:chOff x="0" y="0"/>
          <a:chExt cx="0" cy="0"/>
        </a:xfrm>
      </p:grpSpPr>
      <p:sp>
        <p:nvSpPr>
          <p:cNvPr id="205" name="Google Shape;205;p45"/>
          <p:cNvSpPr>
            <a:spLocks noGrp="1"/>
          </p:cNvSpPr>
          <p:nvPr>
            <p:ph type="pic" idx="2"/>
          </p:nvPr>
        </p:nvSpPr>
        <p:spPr>
          <a:xfrm>
            <a:off x="0" y="0"/>
            <a:ext cx="12192000" cy="6358500"/>
          </a:xfrm>
          <a:prstGeom prst="rect">
            <a:avLst/>
          </a:prstGeom>
          <a:solidFill>
            <a:srgbClr val="CFD5D8"/>
          </a:solidFill>
          <a:ln>
            <a:noFill/>
          </a:ln>
        </p:spPr>
        <p:txBody>
          <a:bodyPr spcFirstLastPara="1" wrap="square" lIns="0" tIns="0" rIns="0" bIns="0" anchor="t" anchorCtr="0">
            <a:noAutofit/>
          </a:bodyPr>
          <a:lstStyle>
            <a:lvl1pPr marR="0" lvl="0" algn="l" rtl="0">
              <a:lnSpc>
                <a:spcPct val="100000"/>
              </a:lnSpc>
              <a:spcBef>
                <a:spcPts val="1600"/>
              </a:spcBef>
              <a:spcAft>
                <a:spcPts val="0"/>
              </a:spcAft>
              <a:buClr>
                <a:schemeClr val="lt1"/>
              </a:buClr>
              <a:buSzPts val="2400"/>
              <a:buFont typeface="Noto Sans Symbols"/>
              <a:buNone/>
              <a:defRPr sz="2400" b="0" i="0" u="none" strike="noStrike" cap="none">
                <a:solidFill>
                  <a:schemeClr val="lt1"/>
                </a:solidFill>
                <a:latin typeface="Arial"/>
                <a:ea typeface="Arial"/>
                <a:cs typeface="Arial"/>
                <a:sym typeface="Arial"/>
              </a:defRPr>
            </a:lvl1pPr>
            <a:lvl2pPr marR="0" lvl="1" algn="l" rtl="0">
              <a:spcBef>
                <a:spcPts val="1600"/>
              </a:spcBef>
              <a:spcAft>
                <a:spcPts val="0"/>
              </a:spcAft>
              <a:buClr>
                <a:schemeClr val="lt1"/>
              </a:buClr>
              <a:buSzPts val="2100"/>
              <a:buFont typeface="Noto Sans Symbols"/>
              <a:buChar char="▪"/>
              <a:defRPr sz="2100" b="0" i="0" u="none" strike="noStrike" cap="none">
                <a:solidFill>
                  <a:schemeClr val="lt1"/>
                </a:solidFill>
                <a:latin typeface="Arial"/>
                <a:ea typeface="Arial"/>
                <a:cs typeface="Arial"/>
                <a:sym typeface="Arial"/>
              </a:defRPr>
            </a:lvl2pPr>
            <a:lvl3pPr marR="0" lvl="2" algn="l" rtl="0">
              <a:spcBef>
                <a:spcPts val="1100"/>
              </a:spcBef>
              <a:spcAft>
                <a:spcPts val="0"/>
              </a:spcAft>
              <a:buClr>
                <a:schemeClr val="lt1"/>
              </a:buClr>
              <a:buSzPts val="2100"/>
              <a:buFont typeface="Arial"/>
              <a:buChar char="–"/>
              <a:defRPr sz="21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lt1"/>
              </a:buClr>
              <a:buSzPts val="1900"/>
              <a:buFont typeface="Arial"/>
              <a:buChar char="–"/>
              <a:defRPr sz="19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1900"/>
              <a:buFont typeface="Arial"/>
              <a:buChar char="–"/>
              <a:defRPr sz="1900" b="0" i="0" u="none" strike="noStrike" cap="none">
                <a:solidFill>
                  <a:schemeClr val="lt1"/>
                </a:solidFill>
                <a:latin typeface="Arial"/>
                <a:ea typeface="Arial"/>
                <a:cs typeface="Arial"/>
                <a:sym typeface="Arial"/>
              </a:defRPr>
            </a:lvl5pPr>
            <a:lvl6pPr marR="0" lvl="5"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R="0" lvl="6"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R="0" lvl="7"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R="0" lvl="8"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sp>
        <p:nvSpPr>
          <p:cNvPr id="206" name="Google Shape;206;p45"/>
          <p:cNvSpPr txBox="1">
            <a:spLocks noGrp="1"/>
          </p:cNvSpPr>
          <p:nvPr>
            <p:ph type="sldNum" idx="12"/>
          </p:nvPr>
        </p:nvSpPr>
        <p:spPr>
          <a:xfrm>
            <a:off x="9163136" y="6432516"/>
            <a:ext cx="28449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a:solidFill>
                  <a:srgbClr val="FFFFFF"/>
                </a:solidFill>
              </a:defRPr>
            </a:lvl1pPr>
            <a:lvl2pPr marL="0" lvl="1" indent="0" algn="r" rtl="0">
              <a:spcBef>
                <a:spcPts val="0"/>
              </a:spcBef>
              <a:buNone/>
              <a:defRPr>
                <a:solidFill>
                  <a:srgbClr val="FFFFFF"/>
                </a:solidFill>
              </a:defRPr>
            </a:lvl2pPr>
            <a:lvl3pPr marL="0" lvl="2" indent="0" algn="r" rtl="0">
              <a:spcBef>
                <a:spcPts val="0"/>
              </a:spcBef>
              <a:buNone/>
              <a:defRPr>
                <a:solidFill>
                  <a:srgbClr val="FFFFFF"/>
                </a:solidFill>
              </a:defRPr>
            </a:lvl3pPr>
            <a:lvl4pPr marL="0" lvl="3" indent="0" algn="r" rtl="0">
              <a:spcBef>
                <a:spcPts val="0"/>
              </a:spcBef>
              <a:buNone/>
              <a:defRPr>
                <a:solidFill>
                  <a:srgbClr val="FFFFFF"/>
                </a:solidFill>
              </a:defRPr>
            </a:lvl4pPr>
            <a:lvl5pPr marL="0" lvl="4" indent="0" algn="r" rtl="0">
              <a:spcBef>
                <a:spcPts val="0"/>
              </a:spcBef>
              <a:buNone/>
              <a:defRPr>
                <a:solidFill>
                  <a:srgbClr val="FFFFFF"/>
                </a:solidFill>
              </a:defRPr>
            </a:lvl5pPr>
            <a:lvl6pPr marL="0" lvl="5" indent="0" algn="r" rtl="0">
              <a:spcBef>
                <a:spcPts val="0"/>
              </a:spcBef>
              <a:buNone/>
              <a:defRPr>
                <a:solidFill>
                  <a:srgbClr val="FFFFFF"/>
                </a:solidFill>
              </a:defRPr>
            </a:lvl6pPr>
            <a:lvl7pPr marL="0" lvl="6" indent="0" algn="r" rtl="0">
              <a:spcBef>
                <a:spcPts val="0"/>
              </a:spcBef>
              <a:buNone/>
              <a:defRPr>
                <a:solidFill>
                  <a:srgbClr val="FFFFFF"/>
                </a:solidFill>
              </a:defRPr>
            </a:lvl7pPr>
            <a:lvl8pPr marL="0" lvl="7" indent="0" algn="r" rtl="0">
              <a:spcBef>
                <a:spcPts val="0"/>
              </a:spcBef>
              <a:buNone/>
              <a:defRPr>
                <a:solidFill>
                  <a:srgbClr val="FFFFFF"/>
                </a:solidFill>
              </a:defRPr>
            </a:lvl8pPr>
            <a:lvl9pPr marL="0" lvl="8" indent="0" algn="r" rtl="0">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t>‹#›</a:t>
            </a:fld>
            <a:endParaRPr/>
          </a:p>
        </p:txBody>
      </p:sp>
      <p:sp>
        <p:nvSpPr>
          <p:cNvPr id="207" name="Google Shape;207;p45"/>
          <p:cNvSpPr txBox="1">
            <a:spLocks noGrp="1"/>
          </p:cNvSpPr>
          <p:nvPr>
            <p:ph type="title"/>
          </p:nvPr>
        </p:nvSpPr>
        <p:spPr>
          <a:xfrm>
            <a:off x="607484" y="411797"/>
            <a:ext cx="10972800" cy="11583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3C71"/>
              </a:buClr>
              <a:buSzPts val="3700"/>
              <a:buFont typeface="Arial"/>
              <a:buNone/>
              <a:defRPr b="0" i="0">
                <a:solidFill>
                  <a:srgbClr val="003C7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ext and Bottom Half Image">
  <p:cSld name="Text and Bottom Half Image">
    <p:spTree>
      <p:nvGrpSpPr>
        <p:cNvPr id="1" name="Shape 208"/>
        <p:cNvGrpSpPr/>
        <p:nvPr/>
      </p:nvGrpSpPr>
      <p:grpSpPr>
        <a:xfrm>
          <a:off x="0" y="0"/>
          <a:ext cx="0" cy="0"/>
          <a:chOff x="0" y="0"/>
          <a:chExt cx="0" cy="0"/>
        </a:xfrm>
      </p:grpSpPr>
      <p:sp>
        <p:nvSpPr>
          <p:cNvPr id="209" name="Google Shape;209;p46"/>
          <p:cNvSpPr>
            <a:spLocks noGrp="1"/>
          </p:cNvSpPr>
          <p:nvPr>
            <p:ph type="pic" idx="2"/>
          </p:nvPr>
        </p:nvSpPr>
        <p:spPr>
          <a:xfrm>
            <a:off x="0" y="3432175"/>
            <a:ext cx="12192000" cy="2926500"/>
          </a:xfrm>
          <a:prstGeom prst="rect">
            <a:avLst/>
          </a:prstGeom>
          <a:solidFill>
            <a:srgbClr val="CFD5D8"/>
          </a:solidFill>
          <a:ln>
            <a:noFill/>
          </a:ln>
        </p:spPr>
        <p:txBody>
          <a:bodyPr spcFirstLastPara="1" wrap="square" lIns="0" tIns="0" rIns="0" bIns="0" anchor="t" anchorCtr="0">
            <a:noAutofit/>
          </a:bodyPr>
          <a:lstStyle>
            <a:lvl1pPr marR="0" lvl="0" algn="l" rtl="0">
              <a:lnSpc>
                <a:spcPct val="100000"/>
              </a:lnSpc>
              <a:spcBef>
                <a:spcPts val="1600"/>
              </a:spcBef>
              <a:spcAft>
                <a:spcPts val="0"/>
              </a:spcAft>
              <a:buClr>
                <a:schemeClr val="lt1"/>
              </a:buClr>
              <a:buSzPts val="2400"/>
              <a:buFont typeface="Noto Sans Symbols"/>
              <a:buNone/>
              <a:defRPr sz="2400" b="0" i="0" u="none" strike="noStrike" cap="none">
                <a:solidFill>
                  <a:schemeClr val="lt1"/>
                </a:solidFill>
                <a:latin typeface="Arial"/>
                <a:ea typeface="Arial"/>
                <a:cs typeface="Arial"/>
                <a:sym typeface="Arial"/>
              </a:defRPr>
            </a:lvl1pPr>
            <a:lvl2pPr marR="0" lvl="1" algn="l" rtl="0">
              <a:spcBef>
                <a:spcPts val="1600"/>
              </a:spcBef>
              <a:spcAft>
                <a:spcPts val="0"/>
              </a:spcAft>
              <a:buClr>
                <a:schemeClr val="lt1"/>
              </a:buClr>
              <a:buSzPts val="2100"/>
              <a:buFont typeface="Noto Sans Symbols"/>
              <a:buChar char="▪"/>
              <a:defRPr sz="2100" b="0" i="0" u="none" strike="noStrike" cap="none">
                <a:solidFill>
                  <a:schemeClr val="lt1"/>
                </a:solidFill>
                <a:latin typeface="Arial"/>
                <a:ea typeface="Arial"/>
                <a:cs typeface="Arial"/>
                <a:sym typeface="Arial"/>
              </a:defRPr>
            </a:lvl2pPr>
            <a:lvl3pPr marR="0" lvl="2" algn="l" rtl="0">
              <a:spcBef>
                <a:spcPts val="1100"/>
              </a:spcBef>
              <a:spcAft>
                <a:spcPts val="0"/>
              </a:spcAft>
              <a:buClr>
                <a:schemeClr val="lt1"/>
              </a:buClr>
              <a:buSzPts val="2100"/>
              <a:buFont typeface="Arial"/>
              <a:buChar char="–"/>
              <a:defRPr sz="21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lt1"/>
              </a:buClr>
              <a:buSzPts val="1900"/>
              <a:buFont typeface="Arial"/>
              <a:buChar char="–"/>
              <a:defRPr sz="19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1900"/>
              <a:buFont typeface="Arial"/>
              <a:buChar char="–"/>
              <a:defRPr sz="1900" b="0" i="0" u="none" strike="noStrike" cap="none">
                <a:solidFill>
                  <a:schemeClr val="lt1"/>
                </a:solidFill>
                <a:latin typeface="Arial"/>
                <a:ea typeface="Arial"/>
                <a:cs typeface="Arial"/>
                <a:sym typeface="Arial"/>
              </a:defRPr>
            </a:lvl5pPr>
            <a:lvl6pPr marR="0" lvl="5"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R="0" lvl="6"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R="0" lvl="7"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R="0" lvl="8"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sp>
        <p:nvSpPr>
          <p:cNvPr id="210" name="Google Shape;210;p46"/>
          <p:cNvSpPr txBox="1">
            <a:spLocks noGrp="1"/>
          </p:cNvSpPr>
          <p:nvPr>
            <p:ph type="sldNum" idx="12"/>
          </p:nvPr>
        </p:nvSpPr>
        <p:spPr>
          <a:xfrm>
            <a:off x="9163136" y="6432516"/>
            <a:ext cx="28449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1100" b="0" i="0" u="none" strike="noStrike" cap="none">
                <a:solidFill>
                  <a:srgbClr val="FFFFFF"/>
                </a:solidFill>
                <a:latin typeface="Arial"/>
                <a:ea typeface="Arial"/>
                <a:cs typeface="Arial"/>
                <a:sym typeface="Arial"/>
              </a:defRPr>
            </a:lvl1pPr>
            <a:lvl2pPr marL="0" lvl="1" indent="0" algn="r" rtl="0">
              <a:spcBef>
                <a:spcPts val="0"/>
              </a:spcBef>
              <a:buNone/>
              <a:defRPr sz="1100" b="0" i="0" u="none" strike="noStrike" cap="none">
                <a:solidFill>
                  <a:srgbClr val="FFFFFF"/>
                </a:solidFill>
                <a:latin typeface="Arial"/>
                <a:ea typeface="Arial"/>
                <a:cs typeface="Arial"/>
                <a:sym typeface="Arial"/>
              </a:defRPr>
            </a:lvl2pPr>
            <a:lvl3pPr marL="0" lvl="2" indent="0" algn="r" rtl="0">
              <a:spcBef>
                <a:spcPts val="0"/>
              </a:spcBef>
              <a:buNone/>
              <a:defRPr sz="1100" b="0" i="0" u="none" strike="noStrike" cap="none">
                <a:solidFill>
                  <a:srgbClr val="FFFFFF"/>
                </a:solidFill>
                <a:latin typeface="Arial"/>
                <a:ea typeface="Arial"/>
                <a:cs typeface="Arial"/>
                <a:sym typeface="Arial"/>
              </a:defRPr>
            </a:lvl3pPr>
            <a:lvl4pPr marL="0" lvl="3" indent="0" algn="r" rtl="0">
              <a:spcBef>
                <a:spcPts val="0"/>
              </a:spcBef>
              <a:buNone/>
              <a:defRPr sz="1100" b="0" i="0" u="none" strike="noStrike" cap="none">
                <a:solidFill>
                  <a:srgbClr val="FFFFFF"/>
                </a:solidFill>
                <a:latin typeface="Arial"/>
                <a:ea typeface="Arial"/>
                <a:cs typeface="Arial"/>
                <a:sym typeface="Arial"/>
              </a:defRPr>
            </a:lvl4pPr>
            <a:lvl5pPr marL="0" lvl="4" indent="0" algn="r" rtl="0">
              <a:spcBef>
                <a:spcPts val="0"/>
              </a:spcBef>
              <a:buNone/>
              <a:defRPr sz="1100" b="0" i="0" u="none" strike="noStrike" cap="none">
                <a:solidFill>
                  <a:srgbClr val="FFFFFF"/>
                </a:solidFill>
                <a:latin typeface="Arial"/>
                <a:ea typeface="Arial"/>
                <a:cs typeface="Arial"/>
                <a:sym typeface="Arial"/>
              </a:defRPr>
            </a:lvl5pPr>
            <a:lvl6pPr marL="0" lvl="5" indent="0" algn="r" rtl="0">
              <a:spcBef>
                <a:spcPts val="0"/>
              </a:spcBef>
              <a:buNone/>
              <a:defRPr sz="1100" b="0" i="0" u="none" strike="noStrike" cap="none">
                <a:solidFill>
                  <a:srgbClr val="FFFFFF"/>
                </a:solidFill>
                <a:latin typeface="Arial"/>
                <a:ea typeface="Arial"/>
                <a:cs typeface="Arial"/>
                <a:sym typeface="Arial"/>
              </a:defRPr>
            </a:lvl6pPr>
            <a:lvl7pPr marL="0" lvl="6" indent="0" algn="r" rtl="0">
              <a:spcBef>
                <a:spcPts val="0"/>
              </a:spcBef>
              <a:buNone/>
              <a:defRPr sz="1100" b="0" i="0" u="none" strike="noStrike" cap="none">
                <a:solidFill>
                  <a:srgbClr val="FFFFFF"/>
                </a:solidFill>
                <a:latin typeface="Arial"/>
                <a:ea typeface="Arial"/>
                <a:cs typeface="Arial"/>
                <a:sym typeface="Arial"/>
              </a:defRPr>
            </a:lvl7pPr>
            <a:lvl8pPr marL="0" lvl="7" indent="0" algn="r" rtl="0">
              <a:spcBef>
                <a:spcPts val="0"/>
              </a:spcBef>
              <a:buNone/>
              <a:defRPr sz="1100" b="0" i="0" u="none" strike="noStrike" cap="none">
                <a:solidFill>
                  <a:srgbClr val="FFFFFF"/>
                </a:solidFill>
                <a:latin typeface="Arial"/>
                <a:ea typeface="Arial"/>
                <a:cs typeface="Arial"/>
                <a:sym typeface="Arial"/>
              </a:defRPr>
            </a:lvl8pPr>
            <a:lvl9pPr marL="0" lvl="8" indent="0" algn="r" rtl="0">
              <a:spcBef>
                <a:spcPts val="0"/>
              </a:spcBef>
              <a:buNone/>
              <a:defRPr sz="11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11" name="Google Shape;211;p46"/>
          <p:cNvSpPr txBox="1">
            <a:spLocks noGrp="1"/>
          </p:cNvSpPr>
          <p:nvPr>
            <p:ph type="body" idx="1"/>
          </p:nvPr>
        </p:nvSpPr>
        <p:spPr>
          <a:xfrm>
            <a:off x="607485" y="1604433"/>
            <a:ext cx="5342400" cy="1745700"/>
          </a:xfrm>
          <a:prstGeom prst="rect">
            <a:avLst/>
          </a:prstGeom>
          <a:noFill/>
          <a:ln>
            <a:noFill/>
          </a:ln>
        </p:spPr>
        <p:txBody>
          <a:bodyPr spcFirstLastPara="1" wrap="square" lIns="0" tIns="0" rIns="0" bIns="0" anchor="t" anchorCtr="0">
            <a:noAutofit/>
          </a:bodyPr>
          <a:lstStyle>
            <a:lvl1pPr marL="457200" lvl="0" indent="-228600" algn="l" rtl="0">
              <a:spcBef>
                <a:spcPts val="1600"/>
              </a:spcBef>
              <a:spcAft>
                <a:spcPts val="0"/>
              </a:spcAft>
              <a:buClr>
                <a:schemeClr val="lt1"/>
              </a:buClr>
              <a:buSzPts val="2400"/>
              <a:buNone/>
              <a:defRPr>
                <a:solidFill>
                  <a:schemeClr val="lt1"/>
                </a:solidFill>
              </a:defRPr>
            </a:lvl1pPr>
            <a:lvl2pPr marL="914400" lvl="1" indent="-361950" algn="l" rtl="0">
              <a:spcBef>
                <a:spcPts val="1600"/>
              </a:spcBef>
              <a:spcAft>
                <a:spcPts val="0"/>
              </a:spcAft>
              <a:buClr>
                <a:schemeClr val="lt1"/>
              </a:buClr>
              <a:buSzPts val="2100"/>
              <a:buChar char="▪"/>
              <a:defRPr>
                <a:solidFill>
                  <a:schemeClr val="lt1"/>
                </a:solidFill>
              </a:defRPr>
            </a:lvl2pPr>
            <a:lvl3pPr marL="1371600" lvl="2" indent="-349250" algn="l" rtl="0">
              <a:spcBef>
                <a:spcPts val="1100"/>
              </a:spcBef>
              <a:spcAft>
                <a:spcPts val="0"/>
              </a:spcAft>
              <a:buClr>
                <a:schemeClr val="lt1"/>
              </a:buClr>
              <a:buSzPts val="1900"/>
              <a:buChar char="–"/>
              <a:defRPr sz="1900">
                <a:solidFill>
                  <a:schemeClr val="lt1"/>
                </a:solidFill>
              </a:defRPr>
            </a:lvl3pPr>
            <a:lvl4pPr marL="1828800" lvl="3" indent="-330200" algn="l" rtl="0">
              <a:spcBef>
                <a:spcPts val="300"/>
              </a:spcBef>
              <a:spcAft>
                <a:spcPts val="0"/>
              </a:spcAft>
              <a:buClr>
                <a:schemeClr val="lt1"/>
              </a:buClr>
              <a:buSzPts val="1600"/>
              <a:buChar char="–"/>
              <a:defRPr sz="1600">
                <a:solidFill>
                  <a:schemeClr val="lt1"/>
                </a:solidFill>
              </a:defRPr>
            </a:lvl4pPr>
            <a:lvl5pPr marL="2286000" lvl="4" indent="-330200" algn="l" rtl="0">
              <a:spcBef>
                <a:spcPts val="300"/>
              </a:spcBef>
              <a:spcAft>
                <a:spcPts val="0"/>
              </a:spcAft>
              <a:buClr>
                <a:schemeClr val="lt1"/>
              </a:buClr>
              <a:buSzPts val="1600"/>
              <a:buChar char="–"/>
              <a:defRPr sz="1600">
                <a:solidFill>
                  <a:schemeClr val="lt1"/>
                </a:solidFill>
              </a:defRPr>
            </a:lvl5pPr>
            <a:lvl6pPr marL="2743200" lvl="5" indent="-349250" algn="l" rtl="0">
              <a:spcBef>
                <a:spcPts val="400"/>
              </a:spcBef>
              <a:spcAft>
                <a:spcPts val="0"/>
              </a:spcAft>
              <a:buClr>
                <a:schemeClr val="dk1"/>
              </a:buClr>
              <a:buSzPts val="1900"/>
              <a:buChar char="•"/>
              <a:defRPr/>
            </a:lvl6pPr>
            <a:lvl7pPr marL="3200400" lvl="6" indent="-349250" algn="l" rtl="0">
              <a:spcBef>
                <a:spcPts val="400"/>
              </a:spcBef>
              <a:spcAft>
                <a:spcPts val="0"/>
              </a:spcAft>
              <a:buClr>
                <a:schemeClr val="dk1"/>
              </a:buClr>
              <a:buSzPts val="1900"/>
              <a:buChar char="•"/>
              <a:defRPr/>
            </a:lvl7pPr>
            <a:lvl8pPr marL="3657600" lvl="7" indent="-349250" algn="l" rtl="0">
              <a:spcBef>
                <a:spcPts val="400"/>
              </a:spcBef>
              <a:spcAft>
                <a:spcPts val="0"/>
              </a:spcAft>
              <a:buClr>
                <a:schemeClr val="dk1"/>
              </a:buClr>
              <a:buSzPts val="1900"/>
              <a:buChar char="•"/>
              <a:defRPr/>
            </a:lvl8pPr>
            <a:lvl9pPr marL="4114800" lvl="8" indent="-349250" algn="l" rtl="0">
              <a:spcBef>
                <a:spcPts val="400"/>
              </a:spcBef>
              <a:spcAft>
                <a:spcPts val="0"/>
              </a:spcAft>
              <a:buClr>
                <a:schemeClr val="dk1"/>
              </a:buClr>
              <a:buSzPts val="1900"/>
              <a:buChar char="•"/>
              <a:defRPr/>
            </a:lvl9pPr>
          </a:lstStyle>
          <a:p>
            <a:endParaRPr/>
          </a:p>
        </p:txBody>
      </p:sp>
      <p:sp>
        <p:nvSpPr>
          <p:cNvPr id="212" name="Google Shape;212;p46"/>
          <p:cNvSpPr txBox="1">
            <a:spLocks noGrp="1"/>
          </p:cNvSpPr>
          <p:nvPr>
            <p:ph type="body" idx="3"/>
          </p:nvPr>
        </p:nvSpPr>
        <p:spPr>
          <a:xfrm>
            <a:off x="6237817" y="1604433"/>
            <a:ext cx="5340300" cy="1745700"/>
          </a:xfrm>
          <a:prstGeom prst="rect">
            <a:avLst/>
          </a:prstGeom>
          <a:noFill/>
          <a:ln>
            <a:noFill/>
          </a:ln>
        </p:spPr>
        <p:txBody>
          <a:bodyPr spcFirstLastPara="1" wrap="square" lIns="0" tIns="0" rIns="0" bIns="0" anchor="t" anchorCtr="0">
            <a:noAutofit/>
          </a:bodyPr>
          <a:lstStyle>
            <a:lvl1pPr marL="457200" lvl="0" indent="-228600" algn="l" rtl="0">
              <a:spcBef>
                <a:spcPts val="1600"/>
              </a:spcBef>
              <a:spcAft>
                <a:spcPts val="0"/>
              </a:spcAft>
              <a:buClr>
                <a:schemeClr val="lt1"/>
              </a:buClr>
              <a:buSzPts val="2400"/>
              <a:buNone/>
              <a:defRPr>
                <a:solidFill>
                  <a:schemeClr val="lt1"/>
                </a:solidFill>
              </a:defRPr>
            </a:lvl1pPr>
            <a:lvl2pPr marL="914400" lvl="1" indent="-361950" algn="l" rtl="0">
              <a:spcBef>
                <a:spcPts val="1600"/>
              </a:spcBef>
              <a:spcAft>
                <a:spcPts val="0"/>
              </a:spcAft>
              <a:buClr>
                <a:schemeClr val="lt1"/>
              </a:buClr>
              <a:buSzPts val="2100"/>
              <a:buChar char="▪"/>
              <a:defRPr>
                <a:solidFill>
                  <a:schemeClr val="lt1"/>
                </a:solidFill>
              </a:defRPr>
            </a:lvl2pPr>
            <a:lvl3pPr marL="1371600" lvl="2" indent="-349250" algn="l" rtl="0">
              <a:spcBef>
                <a:spcPts val="1100"/>
              </a:spcBef>
              <a:spcAft>
                <a:spcPts val="0"/>
              </a:spcAft>
              <a:buClr>
                <a:schemeClr val="lt1"/>
              </a:buClr>
              <a:buSzPts val="1900"/>
              <a:buChar char="–"/>
              <a:defRPr sz="1900">
                <a:solidFill>
                  <a:schemeClr val="lt1"/>
                </a:solidFill>
              </a:defRPr>
            </a:lvl3pPr>
            <a:lvl4pPr marL="1828800" lvl="3" indent="-330200" algn="l" rtl="0">
              <a:spcBef>
                <a:spcPts val="300"/>
              </a:spcBef>
              <a:spcAft>
                <a:spcPts val="0"/>
              </a:spcAft>
              <a:buClr>
                <a:schemeClr val="lt1"/>
              </a:buClr>
              <a:buSzPts val="1600"/>
              <a:buChar char="–"/>
              <a:defRPr sz="1600">
                <a:solidFill>
                  <a:schemeClr val="lt1"/>
                </a:solidFill>
              </a:defRPr>
            </a:lvl4pPr>
            <a:lvl5pPr marL="2286000" lvl="4" indent="-330200" algn="l" rtl="0">
              <a:spcBef>
                <a:spcPts val="300"/>
              </a:spcBef>
              <a:spcAft>
                <a:spcPts val="0"/>
              </a:spcAft>
              <a:buClr>
                <a:schemeClr val="lt1"/>
              </a:buClr>
              <a:buSzPts val="1600"/>
              <a:buChar char="–"/>
              <a:defRPr sz="1600">
                <a:solidFill>
                  <a:schemeClr val="lt1"/>
                </a:solidFill>
              </a:defRPr>
            </a:lvl5pPr>
            <a:lvl6pPr marL="2743200" lvl="5" indent="-349250" algn="l" rtl="0">
              <a:spcBef>
                <a:spcPts val="400"/>
              </a:spcBef>
              <a:spcAft>
                <a:spcPts val="0"/>
              </a:spcAft>
              <a:buClr>
                <a:schemeClr val="dk1"/>
              </a:buClr>
              <a:buSzPts val="1900"/>
              <a:buChar char="•"/>
              <a:defRPr/>
            </a:lvl6pPr>
            <a:lvl7pPr marL="3200400" lvl="6" indent="-349250" algn="l" rtl="0">
              <a:spcBef>
                <a:spcPts val="400"/>
              </a:spcBef>
              <a:spcAft>
                <a:spcPts val="0"/>
              </a:spcAft>
              <a:buClr>
                <a:schemeClr val="dk1"/>
              </a:buClr>
              <a:buSzPts val="1900"/>
              <a:buChar char="•"/>
              <a:defRPr/>
            </a:lvl7pPr>
            <a:lvl8pPr marL="3657600" lvl="7" indent="-349250" algn="l" rtl="0">
              <a:spcBef>
                <a:spcPts val="400"/>
              </a:spcBef>
              <a:spcAft>
                <a:spcPts val="0"/>
              </a:spcAft>
              <a:buClr>
                <a:schemeClr val="dk1"/>
              </a:buClr>
              <a:buSzPts val="1900"/>
              <a:buChar char="•"/>
              <a:defRPr/>
            </a:lvl8pPr>
            <a:lvl9pPr marL="4114800" lvl="8" indent="-349250" algn="l" rtl="0">
              <a:spcBef>
                <a:spcPts val="400"/>
              </a:spcBef>
              <a:spcAft>
                <a:spcPts val="0"/>
              </a:spcAft>
              <a:buClr>
                <a:schemeClr val="dk1"/>
              </a:buClr>
              <a:buSzPts val="1900"/>
              <a:buChar char="•"/>
              <a:defRPr/>
            </a:lvl9pPr>
          </a:lstStyle>
          <a:p>
            <a:endParaRPr/>
          </a:p>
        </p:txBody>
      </p:sp>
      <p:sp>
        <p:nvSpPr>
          <p:cNvPr id="213" name="Google Shape;213;p46"/>
          <p:cNvSpPr txBox="1"/>
          <p:nvPr/>
        </p:nvSpPr>
        <p:spPr>
          <a:xfrm>
            <a:off x="1345987" y="6634399"/>
            <a:ext cx="184800" cy="297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00" b="0" i="0" u="none" strike="noStrike" cap="none">
              <a:solidFill>
                <a:srgbClr val="FFFFFF"/>
              </a:solidFill>
              <a:latin typeface="Arial"/>
              <a:ea typeface="Arial"/>
              <a:cs typeface="Arial"/>
              <a:sym typeface="Arial"/>
            </a:endParaRPr>
          </a:p>
        </p:txBody>
      </p:sp>
      <p:sp>
        <p:nvSpPr>
          <p:cNvPr id="214" name="Google Shape;214;p46"/>
          <p:cNvSpPr txBox="1">
            <a:spLocks noGrp="1"/>
          </p:cNvSpPr>
          <p:nvPr>
            <p:ph type="title"/>
          </p:nvPr>
        </p:nvSpPr>
        <p:spPr>
          <a:xfrm>
            <a:off x="607484" y="411797"/>
            <a:ext cx="10972800" cy="7479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lt1"/>
              </a:buClr>
              <a:buSzPts val="3700"/>
              <a:buFont typeface="Arial"/>
              <a:buNone/>
              <a:defRPr b="0" i="0">
                <a:solidFill>
                  <a:schemeClr val="lt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ext and Right Image">
  <p:cSld name="Text and Right Image">
    <p:spTree>
      <p:nvGrpSpPr>
        <p:cNvPr id="1" name="Shape 215"/>
        <p:cNvGrpSpPr/>
        <p:nvPr/>
      </p:nvGrpSpPr>
      <p:grpSpPr>
        <a:xfrm>
          <a:off x="0" y="0"/>
          <a:ext cx="0" cy="0"/>
          <a:chOff x="0" y="0"/>
          <a:chExt cx="0" cy="0"/>
        </a:xfrm>
      </p:grpSpPr>
      <p:sp>
        <p:nvSpPr>
          <p:cNvPr id="216" name="Google Shape;216;p47"/>
          <p:cNvSpPr>
            <a:spLocks noGrp="1"/>
          </p:cNvSpPr>
          <p:nvPr>
            <p:ph type="pic" idx="2"/>
          </p:nvPr>
        </p:nvSpPr>
        <p:spPr>
          <a:xfrm>
            <a:off x="6237819" y="8"/>
            <a:ext cx="5954100" cy="6358500"/>
          </a:xfrm>
          <a:prstGeom prst="rect">
            <a:avLst/>
          </a:prstGeom>
          <a:solidFill>
            <a:srgbClr val="CFD5D8"/>
          </a:solidFill>
          <a:ln>
            <a:noFill/>
          </a:ln>
        </p:spPr>
        <p:txBody>
          <a:bodyPr spcFirstLastPara="1" wrap="square" lIns="0" tIns="0" rIns="0" bIns="0" anchor="t" anchorCtr="0">
            <a:noAutofit/>
          </a:bodyPr>
          <a:lstStyle>
            <a:lvl1pPr marR="0" lvl="0" algn="l" rtl="0">
              <a:spcBef>
                <a:spcPts val="1600"/>
              </a:spcBef>
              <a:spcAft>
                <a:spcPts val="0"/>
              </a:spcAft>
              <a:buClr>
                <a:schemeClr val="lt1"/>
              </a:buClr>
              <a:buSzPts val="2400"/>
              <a:buFont typeface="Noto Sans Symbols"/>
              <a:buNone/>
              <a:defRPr sz="2400" b="0" i="0" u="none" strike="noStrike" cap="none">
                <a:solidFill>
                  <a:schemeClr val="lt1"/>
                </a:solidFill>
                <a:latin typeface="Arial"/>
                <a:ea typeface="Arial"/>
                <a:cs typeface="Arial"/>
                <a:sym typeface="Arial"/>
              </a:defRPr>
            </a:lvl1pPr>
            <a:lvl2pPr marR="0" lvl="1" algn="l" rtl="0">
              <a:spcBef>
                <a:spcPts val="1600"/>
              </a:spcBef>
              <a:spcAft>
                <a:spcPts val="0"/>
              </a:spcAft>
              <a:buClr>
                <a:schemeClr val="lt1"/>
              </a:buClr>
              <a:buSzPts val="2100"/>
              <a:buFont typeface="Noto Sans Symbols"/>
              <a:buChar char="▪"/>
              <a:defRPr sz="2100" b="0" i="0" u="none" strike="noStrike" cap="none">
                <a:solidFill>
                  <a:schemeClr val="lt1"/>
                </a:solidFill>
                <a:latin typeface="Arial"/>
                <a:ea typeface="Arial"/>
                <a:cs typeface="Arial"/>
                <a:sym typeface="Arial"/>
              </a:defRPr>
            </a:lvl2pPr>
            <a:lvl3pPr marR="0" lvl="2" algn="l" rtl="0">
              <a:spcBef>
                <a:spcPts val="1100"/>
              </a:spcBef>
              <a:spcAft>
                <a:spcPts val="0"/>
              </a:spcAft>
              <a:buClr>
                <a:schemeClr val="lt1"/>
              </a:buClr>
              <a:buSzPts val="2100"/>
              <a:buFont typeface="Arial"/>
              <a:buChar char="–"/>
              <a:defRPr sz="21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lt1"/>
              </a:buClr>
              <a:buSzPts val="1900"/>
              <a:buFont typeface="Arial"/>
              <a:buChar char="–"/>
              <a:defRPr sz="19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1900"/>
              <a:buFont typeface="Arial"/>
              <a:buChar char="–"/>
              <a:defRPr sz="1900" b="0" i="0" u="none" strike="noStrike" cap="none">
                <a:solidFill>
                  <a:schemeClr val="lt1"/>
                </a:solidFill>
                <a:latin typeface="Arial"/>
                <a:ea typeface="Arial"/>
                <a:cs typeface="Arial"/>
                <a:sym typeface="Arial"/>
              </a:defRPr>
            </a:lvl5pPr>
            <a:lvl6pPr marR="0" lvl="5"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R="0" lvl="6"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R="0" lvl="7"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R="0" lvl="8"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sp>
        <p:nvSpPr>
          <p:cNvPr id="217" name="Google Shape;217;p47"/>
          <p:cNvSpPr txBox="1">
            <a:spLocks noGrp="1"/>
          </p:cNvSpPr>
          <p:nvPr>
            <p:ph type="title"/>
          </p:nvPr>
        </p:nvSpPr>
        <p:spPr>
          <a:xfrm>
            <a:off x="607485" y="411797"/>
            <a:ext cx="5342400" cy="11583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lt1"/>
              </a:buClr>
              <a:buSzPts val="3700"/>
              <a:buFont typeface="Arial"/>
              <a:buNone/>
              <a:defRPr sz="3700" b="0" i="0">
                <a:solidFill>
                  <a:schemeClr val="lt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18" name="Google Shape;218;p47"/>
          <p:cNvSpPr txBox="1">
            <a:spLocks noGrp="1"/>
          </p:cNvSpPr>
          <p:nvPr>
            <p:ph type="sldNum" idx="12"/>
          </p:nvPr>
        </p:nvSpPr>
        <p:spPr>
          <a:xfrm>
            <a:off x="9163136" y="6432516"/>
            <a:ext cx="28449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1100" b="0" i="0" u="none" strike="noStrike" cap="none">
                <a:solidFill>
                  <a:srgbClr val="FFFFFF"/>
                </a:solidFill>
                <a:latin typeface="Arial"/>
                <a:ea typeface="Arial"/>
                <a:cs typeface="Arial"/>
                <a:sym typeface="Arial"/>
              </a:defRPr>
            </a:lvl1pPr>
            <a:lvl2pPr marL="0" lvl="1" indent="0" algn="r" rtl="0">
              <a:spcBef>
                <a:spcPts val="0"/>
              </a:spcBef>
              <a:buNone/>
              <a:defRPr sz="1100" b="0" i="0" u="none" strike="noStrike" cap="none">
                <a:solidFill>
                  <a:srgbClr val="FFFFFF"/>
                </a:solidFill>
                <a:latin typeface="Arial"/>
                <a:ea typeface="Arial"/>
                <a:cs typeface="Arial"/>
                <a:sym typeface="Arial"/>
              </a:defRPr>
            </a:lvl2pPr>
            <a:lvl3pPr marL="0" lvl="2" indent="0" algn="r" rtl="0">
              <a:spcBef>
                <a:spcPts val="0"/>
              </a:spcBef>
              <a:buNone/>
              <a:defRPr sz="1100" b="0" i="0" u="none" strike="noStrike" cap="none">
                <a:solidFill>
                  <a:srgbClr val="FFFFFF"/>
                </a:solidFill>
                <a:latin typeface="Arial"/>
                <a:ea typeface="Arial"/>
                <a:cs typeface="Arial"/>
                <a:sym typeface="Arial"/>
              </a:defRPr>
            </a:lvl3pPr>
            <a:lvl4pPr marL="0" lvl="3" indent="0" algn="r" rtl="0">
              <a:spcBef>
                <a:spcPts val="0"/>
              </a:spcBef>
              <a:buNone/>
              <a:defRPr sz="1100" b="0" i="0" u="none" strike="noStrike" cap="none">
                <a:solidFill>
                  <a:srgbClr val="FFFFFF"/>
                </a:solidFill>
                <a:latin typeface="Arial"/>
                <a:ea typeface="Arial"/>
                <a:cs typeface="Arial"/>
                <a:sym typeface="Arial"/>
              </a:defRPr>
            </a:lvl4pPr>
            <a:lvl5pPr marL="0" lvl="4" indent="0" algn="r" rtl="0">
              <a:spcBef>
                <a:spcPts val="0"/>
              </a:spcBef>
              <a:buNone/>
              <a:defRPr sz="1100" b="0" i="0" u="none" strike="noStrike" cap="none">
                <a:solidFill>
                  <a:srgbClr val="FFFFFF"/>
                </a:solidFill>
                <a:latin typeface="Arial"/>
                <a:ea typeface="Arial"/>
                <a:cs typeface="Arial"/>
                <a:sym typeface="Arial"/>
              </a:defRPr>
            </a:lvl5pPr>
            <a:lvl6pPr marL="0" lvl="5" indent="0" algn="r" rtl="0">
              <a:spcBef>
                <a:spcPts val="0"/>
              </a:spcBef>
              <a:buNone/>
              <a:defRPr sz="1100" b="0" i="0" u="none" strike="noStrike" cap="none">
                <a:solidFill>
                  <a:srgbClr val="FFFFFF"/>
                </a:solidFill>
                <a:latin typeface="Arial"/>
                <a:ea typeface="Arial"/>
                <a:cs typeface="Arial"/>
                <a:sym typeface="Arial"/>
              </a:defRPr>
            </a:lvl6pPr>
            <a:lvl7pPr marL="0" lvl="6" indent="0" algn="r" rtl="0">
              <a:spcBef>
                <a:spcPts val="0"/>
              </a:spcBef>
              <a:buNone/>
              <a:defRPr sz="1100" b="0" i="0" u="none" strike="noStrike" cap="none">
                <a:solidFill>
                  <a:srgbClr val="FFFFFF"/>
                </a:solidFill>
                <a:latin typeface="Arial"/>
                <a:ea typeface="Arial"/>
                <a:cs typeface="Arial"/>
                <a:sym typeface="Arial"/>
              </a:defRPr>
            </a:lvl7pPr>
            <a:lvl8pPr marL="0" lvl="7" indent="0" algn="r" rtl="0">
              <a:spcBef>
                <a:spcPts val="0"/>
              </a:spcBef>
              <a:buNone/>
              <a:defRPr sz="1100" b="0" i="0" u="none" strike="noStrike" cap="none">
                <a:solidFill>
                  <a:srgbClr val="FFFFFF"/>
                </a:solidFill>
                <a:latin typeface="Arial"/>
                <a:ea typeface="Arial"/>
                <a:cs typeface="Arial"/>
                <a:sym typeface="Arial"/>
              </a:defRPr>
            </a:lvl8pPr>
            <a:lvl9pPr marL="0" lvl="8" indent="0" algn="r" rtl="0">
              <a:spcBef>
                <a:spcPts val="0"/>
              </a:spcBef>
              <a:buNone/>
              <a:defRPr sz="11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19" name="Google Shape;219;p47"/>
          <p:cNvSpPr txBox="1">
            <a:spLocks noGrp="1"/>
          </p:cNvSpPr>
          <p:nvPr>
            <p:ph type="body" idx="1"/>
          </p:nvPr>
        </p:nvSpPr>
        <p:spPr>
          <a:xfrm>
            <a:off x="607485" y="1766992"/>
            <a:ext cx="5342400" cy="4568100"/>
          </a:xfrm>
          <a:prstGeom prst="rect">
            <a:avLst/>
          </a:prstGeom>
          <a:noFill/>
          <a:ln>
            <a:noFill/>
          </a:ln>
        </p:spPr>
        <p:txBody>
          <a:bodyPr spcFirstLastPara="1" wrap="square" lIns="0" tIns="0" rIns="0" bIns="0" anchor="t" anchorCtr="0">
            <a:noAutofit/>
          </a:bodyPr>
          <a:lstStyle>
            <a:lvl1pPr marL="457200" lvl="0" indent="-228600" algn="l" rtl="0">
              <a:spcBef>
                <a:spcPts val="1600"/>
              </a:spcBef>
              <a:spcAft>
                <a:spcPts val="0"/>
              </a:spcAft>
              <a:buClr>
                <a:schemeClr val="lt1"/>
              </a:buClr>
              <a:buSzPts val="2400"/>
              <a:buNone/>
              <a:defRPr>
                <a:solidFill>
                  <a:schemeClr val="lt1"/>
                </a:solidFill>
              </a:defRPr>
            </a:lvl1pPr>
            <a:lvl2pPr marL="914400" lvl="1" indent="-361950" algn="l" rtl="0">
              <a:spcBef>
                <a:spcPts val="1600"/>
              </a:spcBef>
              <a:spcAft>
                <a:spcPts val="0"/>
              </a:spcAft>
              <a:buClr>
                <a:schemeClr val="lt1"/>
              </a:buClr>
              <a:buSzPts val="2100"/>
              <a:buChar char="▪"/>
              <a:defRPr>
                <a:solidFill>
                  <a:schemeClr val="lt1"/>
                </a:solidFill>
              </a:defRPr>
            </a:lvl2pPr>
            <a:lvl3pPr marL="1371600" lvl="2" indent="-349250" algn="l" rtl="0">
              <a:spcBef>
                <a:spcPts val="1100"/>
              </a:spcBef>
              <a:spcAft>
                <a:spcPts val="0"/>
              </a:spcAft>
              <a:buClr>
                <a:schemeClr val="lt1"/>
              </a:buClr>
              <a:buSzPts val="1900"/>
              <a:buChar char="–"/>
              <a:defRPr sz="1900">
                <a:solidFill>
                  <a:schemeClr val="lt1"/>
                </a:solidFill>
              </a:defRPr>
            </a:lvl3pPr>
            <a:lvl4pPr marL="1828800" lvl="3" indent="-330200" algn="l" rtl="0">
              <a:spcBef>
                <a:spcPts val="300"/>
              </a:spcBef>
              <a:spcAft>
                <a:spcPts val="0"/>
              </a:spcAft>
              <a:buClr>
                <a:schemeClr val="lt1"/>
              </a:buClr>
              <a:buSzPts val="1600"/>
              <a:buChar char="–"/>
              <a:defRPr sz="1600">
                <a:solidFill>
                  <a:schemeClr val="lt1"/>
                </a:solidFill>
              </a:defRPr>
            </a:lvl4pPr>
            <a:lvl5pPr marL="2286000" lvl="4" indent="-330200" algn="l" rtl="0">
              <a:spcBef>
                <a:spcPts val="300"/>
              </a:spcBef>
              <a:spcAft>
                <a:spcPts val="0"/>
              </a:spcAft>
              <a:buClr>
                <a:schemeClr val="lt1"/>
              </a:buClr>
              <a:buSzPts val="1600"/>
              <a:buChar char="–"/>
              <a:defRPr sz="1600">
                <a:solidFill>
                  <a:schemeClr val="lt1"/>
                </a:solidFill>
              </a:defRPr>
            </a:lvl5pPr>
            <a:lvl6pPr marL="2743200" lvl="5" indent="-349250" algn="l" rtl="0">
              <a:spcBef>
                <a:spcPts val="400"/>
              </a:spcBef>
              <a:spcAft>
                <a:spcPts val="0"/>
              </a:spcAft>
              <a:buClr>
                <a:schemeClr val="dk1"/>
              </a:buClr>
              <a:buSzPts val="1900"/>
              <a:buChar char="•"/>
              <a:defRPr/>
            </a:lvl6pPr>
            <a:lvl7pPr marL="3200400" lvl="6" indent="-349250" algn="l" rtl="0">
              <a:spcBef>
                <a:spcPts val="400"/>
              </a:spcBef>
              <a:spcAft>
                <a:spcPts val="0"/>
              </a:spcAft>
              <a:buClr>
                <a:schemeClr val="dk1"/>
              </a:buClr>
              <a:buSzPts val="1900"/>
              <a:buChar char="•"/>
              <a:defRPr/>
            </a:lvl7pPr>
            <a:lvl8pPr marL="3657600" lvl="7" indent="-349250" algn="l" rtl="0">
              <a:spcBef>
                <a:spcPts val="400"/>
              </a:spcBef>
              <a:spcAft>
                <a:spcPts val="0"/>
              </a:spcAft>
              <a:buClr>
                <a:schemeClr val="dk1"/>
              </a:buClr>
              <a:buSzPts val="1900"/>
              <a:buChar char="•"/>
              <a:defRPr/>
            </a:lvl8pPr>
            <a:lvl9pPr marL="4114800" lvl="8" indent="-349250" algn="l" rtl="0">
              <a:spcBef>
                <a:spcPts val="400"/>
              </a:spcBef>
              <a:spcAft>
                <a:spcPts val="0"/>
              </a:spcAft>
              <a:buClr>
                <a:schemeClr val="dk1"/>
              </a:buClr>
              <a:buSzPts val="1900"/>
              <a:buChar char="•"/>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White Section Break">
  <p:cSld name="White Section Break">
    <p:spTree>
      <p:nvGrpSpPr>
        <p:cNvPr id="1" name="Shape 220"/>
        <p:cNvGrpSpPr/>
        <p:nvPr/>
      </p:nvGrpSpPr>
      <p:grpSpPr>
        <a:xfrm>
          <a:off x="0" y="0"/>
          <a:ext cx="0" cy="0"/>
          <a:chOff x="0" y="0"/>
          <a:chExt cx="0" cy="0"/>
        </a:xfrm>
      </p:grpSpPr>
      <p:sp>
        <p:nvSpPr>
          <p:cNvPr id="221" name="Google Shape;221;p48"/>
          <p:cNvSpPr txBox="1">
            <a:spLocks noGrp="1"/>
          </p:cNvSpPr>
          <p:nvPr>
            <p:ph type="title"/>
          </p:nvPr>
        </p:nvSpPr>
        <p:spPr>
          <a:xfrm>
            <a:off x="607484" y="2810749"/>
            <a:ext cx="10363200" cy="1362000"/>
          </a:xfrm>
          <a:prstGeom prst="rect">
            <a:avLst/>
          </a:prstGeom>
          <a:noFill/>
          <a:ln>
            <a:noFill/>
          </a:ln>
        </p:spPr>
        <p:txBody>
          <a:bodyPr spcFirstLastPara="1" wrap="square" lIns="0" tIns="0" rIns="0" bIns="0" anchor="b" anchorCtr="0">
            <a:noAutofit/>
          </a:bodyPr>
          <a:lstStyle>
            <a:lvl1pPr lvl="0" algn="l" rtl="0">
              <a:lnSpc>
                <a:spcPct val="80000"/>
              </a:lnSpc>
              <a:spcBef>
                <a:spcPts val="0"/>
              </a:spcBef>
              <a:spcAft>
                <a:spcPts val="0"/>
              </a:spcAft>
              <a:buClr>
                <a:schemeClr val="lt1"/>
              </a:buClr>
              <a:buSzPts val="7200"/>
              <a:buFont typeface="Arial"/>
              <a:buNone/>
              <a:defRPr sz="7200" b="0" cap="none">
                <a:solidFill>
                  <a:schemeClr val="lt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22" name="Google Shape;222;p48"/>
          <p:cNvSpPr txBox="1">
            <a:spLocks noGrp="1"/>
          </p:cNvSpPr>
          <p:nvPr>
            <p:ph type="body" idx="1"/>
          </p:nvPr>
        </p:nvSpPr>
        <p:spPr>
          <a:xfrm>
            <a:off x="607484" y="4321533"/>
            <a:ext cx="10363200" cy="1500300"/>
          </a:xfrm>
          <a:prstGeom prst="rect">
            <a:avLst/>
          </a:prstGeom>
          <a:noFill/>
          <a:ln>
            <a:noFill/>
          </a:ln>
        </p:spPr>
        <p:txBody>
          <a:bodyPr spcFirstLastPara="1" wrap="square" lIns="0" tIns="0" rIns="0" bIns="0" anchor="t" anchorCtr="0">
            <a:noAutofit/>
          </a:bodyPr>
          <a:lstStyle>
            <a:lvl1pPr marL="457200" lvl="0" indent="-228600" algn="l" rtl="0">
              <a:spcBef>
                <a:spcPts val="1600"/>
              </a:spcBef>
              <a:spcAft>
                <a:spcPts val="0"/>
              </a:spcAft>
              <a:buClr>
                <a:schemeClr val="lt1"/>
              </a:buClr>
              <a:buSzPts val="2100"/>
              <a:buNone/>
              <a:defRPr sz="2100" b="0">
                <a:solidFill>
                  <a:schemeClr val="lt1"/>
                </a:solidFill>
                <a:latin typeface="Arial"/>
                <a:ea typeface="Arial"/>
                <a:cs typeface="Arial"/>
                <a:sym typeface="Arial"/>
              </a:defRPr>
            </a:lvl1pPr>
            <a:lvl2pPr marL="914400" lvl="1" indent="-228600" algn="l" rtl="0">
              <a:spcBef>
                <a:spcPts val="1600"/>
              </a:spcBef>
              <a:spcAft>
                <a:spcPts val="0"/>
              </a:spcAft>
              <a:buClr>
                <a:srgbClr val="888888"/>
              </a:buClr>
              <a:buSzPts val="2400"/>
              <a:buNone/>
              <a:defRPr sz="2400">
                <a:solidFill>
                  <a:srgbClr val="888888"/>
                </a:solidFill>
              </a:defRPr>
            </a:lvl2pPr>
            <a:lvl3pPr marL="1371600" lvl="2" indent="-228600" algn="l" rtl="0">
              <a:spcBef>
                <a:spcPts val="1100"/>
              </a:spcBef>
              <a:spcAft>
                <a:spcPts val="0"/>
              </a:spcAft>
              <a:buClr>
                <a:srgbClr val="888888"/>
              </a:buClr>
              <a:buSzPts val="2100"/>
              <a:buNone/>
              <a:defRPr sz="2100">
                <a:solidFill>
                  <a:srgbClr val="888888"/>
                </a:solidFill>
              </a:defRPr>
            </a:lvl3pPr>
            <a:lvl4pPr marL="1828800" lvl="3" indent="-228600" algn="l" rtl="0">
              <a:spcBef>
                <a:spcPts val="400"/>
              </a:spcBef>
              <a:spcAft>
                <a:spcPts val="0"/>
              </a:spcAft>
              <a:buClr>
                <a:srgbClr val="888888"/>
              </a:buClr>
              <a:buSzPts val="1900"/>
              <a:buNone/>
              <a:defRPr sz="1900">
                <a:solidFill>
                  <a:srgbClr val="888888"/>
                </a:solidFill>
              </a:defRPr>
            </a:lvl4pPr>
            <a:lvl5pPr marL="2286000" lvl="4" indent="-228600" algn="l" rtl="0">
              <a:spcBef>
                <a:spcPts val="400"/>
              </a:spcBef>
              <a:spcAft>
                <a:spcPts val="0"/>
              </a:spcAft>
              <a:buClr>
                <a:srgbClr val="888888"/>
              </a:buClr>
              <a:buSzPts val="1900"/>
              <a:buNone/>
              <a:defRPr sz="1900">
                <a:solidFill>
                  <a:srgbClr val="888888"/>
                </a:solidFill>
              </a:defRPr>
            </a:lvl5pPr>
            <a:lvl6pPr marL="2743200" lvl="5" indent="-228600" algn="l" rtl="0">
              <a:spcBef>
                <a:spcPts val="400"/>
              </a:spcBef>
              <a:spcAft>
                <a:spcPts val="0"/>
              </a:spcAft>
              <a:buClr>
                <a:srgbClr val="888888"/>
              </a:buClr>
              <a:buSzPts val="1900"/>
              <a:buNone/>
              <a:defRPr sz="1900">
                <a:solidFill>
                  <a:srgbClr val="888888"/>
                </a:solidFill>
              </a:defRPr>
            </a:lvl6pPr>
            <a:lvl7pPr marL="3200400" lvl="6" indent="-228600" algn="l" rtl="0">
              <a:spcBef>
                <a:spcPts val="400"/>
              </a:spcBef>
              <a:spcAft>
                <a:spcPts val="0"/>
              </a:spcAft>
              <a:buClr>
                <a:srgbClr val="888888"/>
              </a:buClr>
              <a:buSzPts val="1900"/>
              <a:buNone/>
              <a:defRPr sz="1900">
                <a:solidFill>
                  <a:srgbClr val="888888"/>
                </a:solidFill>
              </a:defRPr>
            </a:lvl7pPr>
            <a:lvl8pPr marL="3657600" lvl="7" indent="-228600" algn="l" rtl="0">
              <a:spcBef>
                <a:spcPts val="400"/>
              </a:spcBef>
              <a:spcAft>
                <a:spcPts val="0"/>
              </a:spcAft>
              <a:buClr>
                <a:srgbClr val="888888"/>
              </a:buClr>
              <a:buSzPts val="1900"/>
              <a:buNone/>
              <a:defRPr sz="1900">
                <a:solidFill>
                  <a:srgbClr val="888888"/>
                </a:solidFill>
              </a:defRPr>
            </a:lvl8pPr>
            <a:lvl9pPr marL="4114800" lvl="8" indent="-228600" algn="l" rtl="0">
              <a:spcBef>
                <a:spcPts val="400"/>
              </a:spcBef>
              <a:spcAft>
                <a:spcPts val="0"/>
              </a:spcAft>
              <a:buClr>
                <a:srgbClr val="888888"/>
              </a:buClr>
              <a:buSzPts val="1900"/>
              <a:buNone/>
              <a:defRPr sz="1900">
                <a:solidFill>
                  <a:srgbClr val="888888"/>
                </a:solidFill>
              </a:defRPr>
            </a:lvl9pPr>
          </a:lstStyle>
          <a:p>
            <a:endParaRPr/>
          </a:p>
        </p:txBody>
      </p:sp>
      <p:sp>
        <p:nvSpPr>
          <p:cNvPr id="223" name="Google Shape;223;p48"/>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1100" b="0" i="0" u="none" strike="noStrike" cap="none">
                <a:solidFill>
                  <a:srgbClr val="FFFFFF"/>
                </a:solidFill>
                <a:latin typeface="Arial"/>
                <a:ea typeface="Arial"/>
                <a:cs typeface="Arial"/>
                <a:sym typeface="Arial"/>
              </a:defRPr>
            </a:lvl1pPr>
            <a:lvl2pPr marL="0" lvl="1" indent="0" algn="r" rtl="0">
              <a:spcBef>
                <a:spcPts val="0"/>
              </a:spcBef>
              <a:buNone/>
              <a:defRPr sz="1100" b="0" i="0" u="none" strike="noStrike" cap="none">
                <a:solidFill>
                  <a:srgbClr val="FFFFFF"/>
                </a:solidFill>
                <a:latin typeface="Arial"/>
                <a:ea typeface="Arial"/>
                <a:cs typeface="Arial"/>
                <a:sym typeface="Arial"/>
              </a:defRPr>
            </a:lvl2pPr>
            <a:lvl3pPr marL="0" lvl="2" indent="0" algn="r" rtl="0">
              <a:spcBef>
                <a:spcPts val="0"/>
              </a:spcBef>
              <a:buNone/>
              <a:defRPr sz="1100" b="0" i="0" u="none" strike="noStrike" cap="none">
                <a:solidFill>
                  <a:srgbClr val="FFFFFF"/>
                </a:solidFill>
                <a:latin typeface="Arial"/>
                <a:ea typeface="Arial"/>
                <a:cs typeface="Arial"/>
                <a:sym typeface="Arial"/>
              </a:defRPr>
            </a:lvl3pPr>
            <a:lvl4pPr marL="0" lvl="3" indent="0" algn="r" rtl="0">
              <a:spcBef>
                <a:spcPts val="0"/>
              </a:spcBef>
              <a:buNone/>
              <a:defRPr sz="1100" b="0" i="0" u="none" strike="noStrike" cap="none">
                <a:solidFill>
                  <a:srgbClr val="FFFFFF"/>
                </a:solidFill>
                <a:latin typeface="Arial"/>
                <a:ea typeface="Arial"/>
                <a:cs typeface="Arial"/>
                <a:sym typeface="Arial"/>
              </a:defRPr>
            </a:lvl4pPr>
            <a:lvl5pPr marL="0" lvl="4" indent="0" algn="r" rtl="0">
              <a:spcBef>
                <a:spcPts val="0"/>
              </a:spcBef>
              <a:buNone/>
              <a:defRPr sz="1100" b="0" i="0" u="none" strike="noStrike" cap="none">
                <a:solidFill>
                  <a:srgbClr val="FFFFFF"/>
                </a:solidFill>
                <a:latin typeface="Arial"/>
                <a:ea typeface="Arial"/>
                <a:cs typeface="Arial"/>
                <a:sym typeface="Arial"/>
              </a:defRPr>
            </a:lvl5pPr>
            <a:lvl6pPr marL="0" lvl="5" indent="0" algn="r" rtl="0">
              <a:spcBef>
                <a:spcPts val="0"/>
              </a:spcBef>
              <a:buNone/>
              <a:defRPr sz="1100" b="0" i="0" u="none" strike="noStrike" cap="none">
                <a:solidFill>
                  <a:srgbClr val="FFFFFF"/>
                </a:solidFill>
                <a:latin typeface="Arial"/>
                <a:ea typeface="Arial"/>
                <a:cs typeface="Arial"/>
                <a:sym typeface="Arial"/>
              </a:defRPr>
            </a:lvl6pPr>
            <a:lvl7pPr marL="0" lvl="6" indent="0" algn="r" rtl="0">
              <a:spcBef>
                <a:spcPts val="0"/>
              </a:spcBef>
              <a:buNone/>
              <a:defRPr sz="1100" b="0" i="0" u="none" strike="noStrike" cap="none">
                <a:solidFill>
                  <a:srgbClr val="FFFFFF"/>
                </a:solidFill>
                <a:latin typeface="Arial"/>
                <a:ea typeface="Arial"/>
                <a:cs typeface="Arial"/>
                <a:sym typeface="Arial"/>
              </a:defRPr>
            </a:lvl7pPr>
            <a:lvl8pPr marL="0" lvl="7" indent="0" algn="r" rtl="0">
              <a:spcBef>
                <a:spcPts val="0"/>
              </a:spcBef>
              <a:buNone/>
              <a:defRPr sz="1100" b="0" i="0" u="none" strike="noStrike" cap="none">
                <a:solidFill>
                  <a:srgbClr val="FFFFFF"/>
                </a:solidFill>
                <a:latin typeface="Arial"/>
                <a:ea typeface="Arial"/>
                <a:cs typeface="Arial"/>
                <a:sym typeface="Arial"/>
              </a:defRPr>
            </a:lvl8pPr>
            <a:lvl9pPr marL="0" lvl="8" indent="0" algn="r" rtl="0">
              <a:spcBef>
                <a:spcPts val="0"/>
              </a:spcBef>
              <a:buNone/>
              <a:defRPr sz="11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Blue Section Break" type="secHead">
  <p:cSld name="SECTION_HEADER">
    <p:bg>
      <p:bgPr>
        <a:blipFill>
          <a:blip r:embed="rId2">
            <a:alphaModFix/>
          </a:blip>
          <a:stretch>
            <a:fillRect/>
          </a:stretch>
        </a:blipFill>
        <a:effectLst/>
      </p:bgPr>
    </p:bg>
    <p:spTree>
      <p:nvGrpSpPr>
        <p:cNvPr id="1" name="Shape 224"/>
        <p:cNvGrpSpPr/>
        <p:nvPr/>
      </p:nvGrpSpPr>
      <p:grpSpPr>
        <a:xfrm>
          <a:off x="0" y="0"/>
          <a:ext cx="0" cy="0"/>
          <a:chOff x="0" y="0"/>
          <a:chExt cx="0" cy="0"/>
        </a:xfrm>
      </p:grpSpPr>
      <p:sp>
        <p:nvSpPr>
          <p:cNvPr id="225" name="Google Shape;225;p49"/>
          <p:cNvSpPr txBox="1">
            <a:spLocks noGrp="1"/>
          </p:cNvSpPr>
          <p:nvPr>
            <p:ph type="title"/>
          </p:nvPr>
        </p:nvSpPr>
        <p:spPr>
          <a:xfrm>
            <a:off x="607484" y="2810749"/>
            <a:ext cx="10363200" cy="1362000"/>
          </a:xfrm>
          <a:prstGeom prst="rect">
            <a:avLst/>
          </a:prstGeom>
          <a:noFill/>
          <a:ln>
            <a:noFill/>
          </a:ln>
        </p:spPr>
        <p:txBody>
          <a:bodyPr spcFirstLastPara="1" wrap="square" lIns="0" tIns="0" rIns="0" bIns="0" anchor="b" anchorCtr="0">
            <a:noAutofit/>
          </a:bodyPr>
          <a:lstStyle>
            <a:lvl1pPr lvl="0" algn="l" rtl="0">
              <a:lnSpc>
                <a:spcPct val="80000"/>
              </a:lnSpc>
              <a:spcBef>
                <a:spcPts val="0"/>
              </a:spcBef>
              <a:spcAft>
                <a:spcPts val="0"/>
              </a:spcAft>
              <a:buClr>
                <a:schemeClr val="lt1"/>
              </a:buClr>
              <a:buSzPts val="7200"/>
              <a:buFont typeface="Arial"/>
              <a:buNone/>
              <a:defRPr sz="7200" b="0" cap="none">
                <a:solidFill>
                  <a:schemeClr val="lt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26" name="Google Shape;226;p49"/>
          <p:cNvSpPr txBox="1">
            <a:spLocks noGrp="1"/>
          </p:cNvSpPr>
          <p:nvPr>
            <p:ph type="body" idx="1"/>
          </p:nvPr>
        </p:nvSpPr>
        <p:spPr>
          <a:xfrm>
            <a:off x="607484" y="4321533"/>
            <a:ext cx="10363200" cy="1500300"/>
          </a:xfrm>
          <a:prstGeom prst="rect">
            <a:avLst/>
          </a:prstGeom>
          <a:noFill/>
          <a:ln>
            <a:noFill/>
          </a:ln>
        </p:spPr>
        <p:txBody>
          <a:bodyPr spcFirstLastPara="1" wrap="square" lIns="0" tIns="0" rIns="0" bIns="0" anchor="t" anchorCtr="0">
            <a:noAutofit/>
          </a:bodyPr>
          <a:lstStyle>
            <a:lvl1pPr marL="457200" lvl="0" indent="-228600" algn="l" rtl="0">
              <a:spcBef>
                <a:spcPts val="1600"/>
              </a:spcBef>
              <a:spcAft>
                <a:spcPts val="0"/>
              </a:spcAft>
              <a:buClr>
                <a:srgbClr val="F3D54E"/>
              </a:buClr>
              <a:buSzPts val="2100"/>
              <a:buNone/>
              <a:defRPr sz="2100" b="0" i="0">
                <a:solidFill>
                  <a:srgbClr val="F3D54E"/>
                </a:solidFill>
                <a:latin typeface="Arial"/>
                <a:ea typeface="Arial"/>
                <a:cs typeface="Arial"/>
                <a:sym typeface="Arial"/>
              </a:defRPr>
            </a:lvl1pPr>
            <a:lvl2pPr marL="914400" lvl="1" indent="-228600" algn="l" rtl="0">
              <a:spcBef>
                <a:spcPts val="1600"/>
              </a:spcBef>
              <a:spcAft>
                <a:spcPts val="0"/>
              </a:spcAft>
              <a:buClr>
                <a:srgbClr val="888888"/>
              </a:buClr>
              <a:buSzPts val="2400"/>
              <a:buNone/>
              <a:defRPr sz="2400">
                <a:solidFill>
                  <a:srgbClr val="888888"/>
                </a:solidFill>
              </a:defRPr>
            </a:lvl2pPr>
            <a:lvl3pPr marL="1371600" lvl="2" indent="-228600" algn="l" rtl="0">
              <a:spcBef>
                <a:spcPts val="1100"/>
              </a:spcBef>
              <a:spcAft>
                <a:spcPts val="0"/>
              </a:spcAft>
              <a:buClr>
                <a:srgbClr val="888888"/>
              </a:buClr>
              <a:buSzPts val="2100"/>
              <a:buNone/>
              <a:defRPr sz="2100">
                <a:solidFill>
                  <a:srgbClr val="888888"/>
                </a:solidFill>
              </a:defRPr>
            </a:lvl3pPr>
            <a:lvl4pPr marL="1828800" lvl="3" indent="-228600" algn="l" rtl="0">
              <a:spcBef>
                <a:spcPts val="400"/>
              </a:spcBef>
              <a:spcAft>
                <a:spcPts val="0"/>
              </a:spcAft>
              <a:buClr>
                <a:srgbClr val="888888"/>
              </a:buClr>
              <a:buSzPts val="1900"/>
              <a:buNone/>
              <a:defRPr sz="1900">
                <a:solidFill>
                  <a:srgbClr val="888888"/>
                </a:solidFill>
              </a:defRPr>
            </a:lvl4pPr>
            <a:lvl5pPr marL="2286000" lvl="4" indent="-228600" algn="l" rtl="0">
              <a:spcBef>
                <a:spcPts val="400"/>
              </a:spcBef>
              <a:spcAft>
                <a:spcPts val="0"/>
              </a:spcAft>
              <a:buClr>
                <a:srgbClr val="888888"/>
              </a:buClr>
              <a:buSzPts val="1900"/>
              <a:buNone/>
              <a:defRPr sz="1900">
                <a:solidFill>
                  <a:srgbClr val="888888"/>
                </a:solidFill>
              </a:defRPr>
            </a:lvl5pPr>
            <a:lvl6pPr marL="2743200" lvl="5" indent="-228600" algn="l" rtl="0">
              <a:spcBef>
                <a:spcPts val="400"/>
              </a:spcBef>
              <a:spcAft>
                <a:spcPts val="0"/>
              </a:spcAft>
              <a:buClr>
                <a:srgbClr val="888888"/>
              </a:buClr>
              <a:buSzPts val="1900"/>
              <a:buNone/>
              <a:defRPr sz="1900">
                <a:solidFill>
                  <a:srgbClr val="888888"/>
                </a:solidFill>
              </a:defRPr>
            </a:lvl6pPr>
            <a:lvl7pPr marL="3200400" lvl="6" indent="-228600" algn="l" rtl="0">
              <a:spcBef>
                <a:spcPts val="400"/>
              </a:spcBef>
              <a:spcAft>
                <a:spcPts val="0"/>
              </a:spcAft>
              <a:buClr>
                <a:srgbClr val="888888"/>
              </a:buClr>
              <a:buSzPts val="1900"/>
              <a:buNone/>
              <a:defRPr sz="1900">
                <a:solidFill>
                  <a:srgbClr val="888888"/>
                </a:solidFill>
              </a:defRPr>
            </a:lvl7pPr>
            <a:lvl8pPr marL="3657600" lvl="7" indent="-228600" algn="l" rtl="0">
              <a:spcBef>
                <a:spcPts val="400"/>
              </a:spcBef>
              <a:spcAft>
                <a:spcPts val="0"/>
              </a:spcAft>
              <a:buClr>
                <a:srgbClr val="888888"/>
              </a:buClr>
              <a:buSzPts val="1900"/>
              <a:buNone/>
              <a:defRPr sz="1900">
                <a:solidFill>
                  <a:srgbClr val="888888"/>
                </a:solidFill>
              </a:defRPr>
            </a:lvl8pPr>
            <a:lvl9pPr marL="4114800" lvl="8" indent="-228600" algn="l" rtl="0">
              <a:spcBef>
                <a:spcPts val="400"/>
              </a:spcBef>
              <a:spcAft>
                <a:spcPts val="0"/>
              </a:spcAft>
              <a:buClr>
                <a:srgbClr val="888888"/>
              </a:buClr>
              <a:buSzPts val="1900"/>
              <a:buNone/>
              <a:defRPr sz="1900">
                <a:solidFill>
                  <a:srgbClr val="888888"/>
                </a:solidFill>
              </a:defRPr>
            </a:lvl9pPr>
          </a:lstStyle>
          <a:p>
            <a:endParaRPr/>
          </a:p>
        </p:txBody>
      </p:sp>
      <p:sp>
        <p:nvSpPr>
          <p:cNvPr id="227" name="Google Shape;227;p49"/>
          <p:cNvSpPr/>
          <p:nvPr/>
        </p:nvSpPr>
        <p:spPr>
          <a:xfrm>
            <a:off x="605370" y="6554398"/>
            <a:ext cx="1707300" cy="1227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800" b="0" i="0" u="none" strike="noStrike" cap="none">
                <a:solidFill>
                  <a:srgbClr val="FFFFFF"/>
                </a:solidFill>
                <a:latin typeface="Arial"/>
                <a:ea typeface="Arial"/>
                <a:cs typeface="Arial"/>
                <a:sym typeface="Arial"/>
              </a:rPr>
              <a:t>Intel Confidential – Internal Use Only</a:t>
            </a:r>
            <a:endParaRPr sz="150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Hero Text">
  <p:cSld name="Hero Text">
    <p:spTree>
      <p:nvGrpSpPr>
        <p:cNvPr id="1" name="Shape 228"/>
        <p:cNvGrpSpPr/>
        <p:nvPr/>
      </p:nvGrpSpPr>
      <p:grpSpPr>
        <a:xfrm>
          <a:off x="0" y="0"/>
          <a:ext cx="0" cy="0"/>
          <a:chOff x="0" y="0"/>
          <a:chExt cx="0" cy="0"/>
        </a:xfrm>
      </p:grpSpPr>
      <p:sp>
        <p:nvSpPr>
          <p:cNvPr id="229" name="Google Shape;229;p50"/>
          <p:cNvSpPr txBox="1">
            <a:spLocks noGrp="1"/>
          </p:cNvSpPr>
          <p:nvPr>
            <p:ph type="body" idx="1"/>
          </p:nvPr>
        </p:nvSpPr>
        <p:spPr>
          <a:xfrm>
            <a:off x="607484" y="2979843"/>
            <a:ext cx="10363200" cy="1500300"/>
          </a:xfrm>
          <a:prstGeom prst="rect">
            <a:avLst/>
          </a:prstGeom>
          <a:noFill/>
          <a:ln>
            <a:noFill/>
          </a:ln>
        </p:spPr>
        <p:txBody>
          <a:bodyPr spcFirstLastPara="1" wrap="square" lIns="0" tIns="0" rIns="0" bIns="0" anchor="t" anchorCtr="0">
            <a:noAutofit/>
          </a:bodyPr>
          <a:lstStyle>
            <a:lvl1pPr marL="457200" lvl="0" indent="-228600" algn="l" rtl="0">
              <a:spcBef>
                <a:spcPts val="1600"/>
              </a:spcBef>
              <a:spcAft>
                <a:spcPts val="0"/>
              </a:spcAft>
              <a:buClr>
                <a:schemeClr val="lt1"/>
              </a:buClr>
              <a:buSzPts val="5300"/>
              <a:buNone/>
              <a:defRPr sz="5300" b="0">
                <a:solidFill>
                  <a:schemeClr val="lt1"/>
                </a:solidFill>
                <a:latin typeface="Arial"/>
                <a:ea typeface="Arial"/>
                <a:cs typeface="Arial"/>
                <a:sym typeface="Arial"/>
              </a:defRPr>
            </a:lvl1pPr>
            <a:lvl2pPr marL="914400" lvl="1" indent="-228600" algn="l" rtl="0">
              <a:spcBef>
                <a:spcPts val="1600"/>
              </a:spcBef>
              <a:spcAft>
                <a:spcPts val="0"/>
              </a:spcAft>
              <a:buClr>
                <a:srgbClr val="888888"/>
              </a:buClr>
              <a:buSzPts val="2400"/>
              <a:buNone/>
              <a:defRPr sz="2400">
                <a:solidFill>
                  <a:srgbClr val="888888"/>
                </a:solidFill>
              </a:defRPr>
            </a:lvl2pPr>
            <a:lvl3pPr marL="1371600" lvl="2" indent="-228600" algn="l" rtl="0">
              <a:spcBef>
                <a:spcPts val="1100"/>
              </a:spcBef>
              <a:spcAft>
                <a:spcPts val="0"/>
              </a:spcAft>
              <a:buClr>
                <a:srgbClr val="888888"/>
              </a:buClr>
              <a:buSzPts val="2100"/>
              <a:buNone/>
              <a:defRPr sz="2100">
                <a:solidFill>
                  <a:srgbClr val="888888"/>
                </a:solidFill>
              </a:defRPr>
            </a:lvl3pPr>
            <a:lvl4pPr marL="1828800" lvl="3" indent="-228600" algn="l" rtl="0">
              <a:spcBef>
                <a:spcPts val="400"/>
              </a:spcBef>
              <a:spcAft>
                <a:spcPts val="0"/>
              </a:spcAft>
              <a:buClr>
                <a:srgbClr val="888888"/>
              </a:buClr>
              <a:buSzPts val="1900"/>
              <a:buNone/>
              <a:defRPr sz="1900">
                <a:solidFill>
                  <a:srgbClr val="888888"/>
                </a:solidFill>
              </a:defRPr>
            </a:lvl4pPr>
            <a:lvl5pPr marL="2286000" lvl="4" indent="-228600" algn="l" rtl="0">
              <a:spcBef>
                <a:spcPts val="400"/>
              </a:spcBef>
              <a:spcAft>
                <a:spcPts val="0"/>
              </a:spcAft>
              <a:buClr>
                <a:srgbClr val="888888"/>
              </a:buClr>
              <a:buSzPts val="1900"/>
              <a:buNone/>
              <a:defRPr sz="1900">
                <a:solidFill>
                  <a:srgbClr val="888888"/>
                </a:solidFill>
              </a:defRPr>
            </a:lvl5pPr>
            <a:lvl6pPr marL="2743200" lvl="5" indent="-228600" algn="l" rtl="0">
              <a:spcBef>
                <a:spcPts val="400"/>
              </a:spcBef>
              <a:spcAft>
                <a:spcPts val="0"/>
              </a:spcAft>
              <a:buClr>
                <a:srgbClr val="888888"/>
              </a:buClr>
              <a:buSzPts val="1900"/>
              <a:buNone/>
              <a:defRPr sz="1900">
                <a:solidFill>
                  <a:srgbClr val="888888"/>
                </a:solidFill>
              </a:defRPr>
            </a:lvl6pPr>
            <a:lvl7pPr marL="3200400" lvl="6" indent="-228600" algn="l" rtl="0">
              <a:spcBef>
                <a:spcPts val="400"/>
              </a:spcBef>
              <a:spcAft>
                <a:spcPts val="0"/>
              </a:spcAft>
              <a:buClr>
                <a:srgbClr val="888888"/>
              </a:buClr>
              <a:buSzPts val="1900"/>
              <a:buNone/>
              <a:defRPr sz="1900">
                <a:solidFill>
                  <a:srgbClr val="888888"/>
                </a:solidFill>
              </a:defRPr>
            </a:lvl7pPr>
            <a:lvl8pPr marL="3657600" lvl="7" indent="-228600" algn="l" rtl="0">
              <a:spcBef>
                <a:spcPts val="400"/>
              </a:spcBef>
              <a:spcAft>
                <a:spcPts val="0"/>
              </a:spcAft>
              <a:buClr>
                <a:srgbClr val="888888"/>
              </a:buClr>
              <a:buSzPts val="1900"/>
              <a:buNone/>
              <a:defRPr sz="1900">
                <a:solidFill>
                  <a:srgbClr val="888888"/>
                </a:solidFill>
              </a:defRPr>
            </a:lvl8pPr>
            <a:lvl9pPr marL="4114800" lvl="8" indent="-228600" algn="l" rtl="0">
              <a:spcBef>
                <a:spcPts val="400"/>
              </a:spcBef>
              <a:spcAft>
                <a:spcPts val="0"/>
              </a:spcAft>
              <a:buClr>
                <a:srgbClr val="888888"/>
              </a:buClr>
              <a:buSzPts val="1900"/>
              <a:buNone/>
              <a:defRPr sz="1900">
                <a:solidFill>
                  <a:srgbClr val="888888"/>
                </a:solidFill>
              </a:defRPr>
            </a:lvl9pPr>
          </a:lstStyle>
          <a:p>
            <a:endParaRPr/>
          </a:p>
        </p:txBody>
      </p:sp>
      <p:sp>
        <p:nvSpPr>
          <p:cNvPr id="230" name="Google Shape;230;p50"/>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1100" b="0" i="0" u="none" strike="noStrike" cap="none">
                <a:solidFill>
                  <a:srgbClr val="FFFFFF"/>
                </a:solidFill>
                <a:latin typeface="Arial"/>
                <a:ea typeface="Arial"/>
                <a:cs typeface="Arial"/>
                <a:sym typeface="Arial"/>
              </a:defRPr>
            </a:lvl1pPr>
            <a:lvl2pPr marL="0" lvl="1" indent="0" algn="r" rtl="0">
              <a:spcBef>
                <a:spcPts val="0"/>
              </a:spcBef>
              <a:buNone/>
              <a:defRPr sz="1100" b="0" i="0" u="none" strike="noStrike" cap="none">
                <a:solidFill>
                  <a:srgbClr val="FFFFFF"/>
                </a:solidFill>
                <a:latin typeface="Arial"/>
                <a:ea typeface="Arial"/>
                <a:cs typeface="Arial"/>
                <a:sym typeface="Arial"/>
              </a:defRPr>
            </a:lvl2pPr>
            <a:lvl3pPr marL="0" lvl="2" indent="0" algn="r" rtl="0">
              <a:spcBef>
                <a:spcPts val="0"/>
              </a:spcBef>
              <a:buNone/>
              <a:defRPr sz="1100" b="0" i="0" u="none" strike="noStrike" cap="none">
                <a:solidFill>
                  <a:srgbClr val="FFFFFF"/>
                </a:solidFill>
                <a:latin typeface="Arial"/>
                <a:ea typeface="Arial"/>
                <a:cs typeface="Arial"/>
                <a:sym typeface="Arial"/>
              </a:defRPr>
            </a:lvl3pPr>
            <a:lvl4pPr marL="0" lvl="3" indent="0" algn="r" rtl="0">
              <a:spcBef>
                <a:spcPts val="0"/>
              </a:spcBef>
              <a:buNone/>
              <a:defRPr sz="1100" b="0" i="0" u="none" strike="noStrike" cap="none">
                <a:solidFill>
                  <a:srgbClr val="FFFFFF"/>
                </a:solidFill>
                <a:latin typeface="Arial"/>
                <a:ea typeface="Arial"/>
                <a:cs typeface="Arial"/>
                <a:sym typeface="Arial"/>
              </a:defRPr>
            </a:lvl4pPr>
            <a:lvl5pPr marL="0" lvl="4" indent="0" algn="r" rtl="0">
              <a:spcBef>
                <a:spcPts val="0"/>
              </a:spcBef>
              <a:buNone/>
              <a:defRPr sz="1100" b="0" i="0" u="none" strike="noStrike" cap="none">
                <a:solidFill>
                  <a:srgbClr val="FFFFFF"/>
                </a:solidFill>
                <a:latin typeface="Arial"/>
                <a:ea typeface="Arial"/>
                <a:cs typeface="Arial"/>
                <a:sym typeface="Arial"/>
              </a:defRPr>
            </a:lvl5pPr>
            <a:lvl6pPr marL="0" lvl="5" indent="0" algn="r" rtl="0">
              <a:spcBef>
                <a:spcPts val="0"/>
              </a:spcBef>
              <a:buNone/>
              <a:defRPr sz="1100" b="0" i="0" u="none" strike="noStrike" cap="none">
                <a:solidFill>
                  <a:srgbClr val="FFFFFF"/>
                </a:solidFill>
                <a:latin typeface="Arial"/>
                <a:ea typeface="Arial"/>
                <a:cs typeface="Arial"/>
                <a:sym typeface="Arial"/>
              </a:defRPr>
            </a:lvl6pPr>
            <a:lvl7pPr marL="0" lvl="6" indent="0" algn="r" rtl="0">
              <a:spcBef>
                <a:spcPts val="0"/>
              </a:spcBef>
              <a:buNone/>
              <a:defRPr sz="1100" b="0" i="0" u="none" strike="noStrike" cap="none">
                <a:solidFill>
                  <a:srgbClr val="FFFFFF"/>
                </a:solidFill>
                <a:latin typeface="Arial"/>
                <a:ea typeface="Arial"/>
                <a:cs typeface="Arial"/>
                <a:sym typeface="Arial"/>
              </a:defRPr>
            </a:lvl7pPr>
            <a:lvl8pPr marL="0" lvl="7" indent="0" algn="r" rtl="0">
              <a:spcBef>
                <a:spcPts val="0"/>
              </a:spcBef>
              <a:buNone/>
              <a:defRPr sz="1100" b="0" i="0" u="none" strike="noStrike" cap="none">
                <a:solidFill>
                  <a:srgbClr val="FFFFFF"/>
                </a:solidFill>
                <a:latin typeface="Arial"/>
                <a:ea typeface="Arial"/>
                <a:cs typeface="Arial"/>
                <a:sym typeface="Arial"/>
              </a:defRPr>
            </a:lvl8pPr>
            <a:lvl9pPr marL="0" lvl="8" indent="0" algn="r" rtl="0">
              <a:spcBef>
                <a:spcPts val="0"/>
              </a:spcBef>
              <a:buNone/>
              <a:defRPr sz="11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31" name="Google Shape;231;p50"/>
          <p:cNvSpPr txBox="1">
            <a:spLocks noGrp="1"/>
          </p:cNvSpPr>
          <p:nvPr>
            <p:ph type="title"/>
          </p:nvPr>
        </p:nvSpPr>
        <p:spPr>
          <a:xfrm>
            <a:off x="607484" y="1469059"/>
            <a:ext cx="10363200" cy="1362000"/>
          </a:xfrm>
          <a:prstGeom prst="rect">
            <a:avLst/>
          </a:prstGeom>
          <a:noFill/>
          <a:ln>
            <a:noFill/>
          </a:ln>
        </p:spPr>
        <p:txBody>
          <a:bodyPr spcFirstLastPara="1" wrap="square" lIns="0" tIns="0" rIns="0" bIns="0" anchor="b" anchorCtr="0">
            <a:noAutofit/>
          </a:bodyPr>
          <a:lstStyle>
            <a:lvl1pPr lvl="0" algn="l" rtl="0">
              <a:lnSpc>
                <a:spcPct val="80000"/>
              </a:lnSpc>
              <a:spcBef>
                <a:spcPts val="0"/>
              </a:spcBef>
              <a:spcAft>
                <a:spcPts val="0"/>
              </a:spcAft>
              <a:buClr>
                <a:schemeClr val="lt1"/>
              </a:buClr>
              <a:buSzPts val="5300"/>
              <a:buFont typeface="Arial"/>
              <a:buNone/>
              <a:defRPr sz="5300" b="0" cap="none">
                <a:solidFill>
                  <a:schemeClr val="lt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Blue Section Break Image">
  <p:cSld name="Blue Section Break Image">
    <p:bg>
      <p:bgPr>
        <a:gradFill>
          <a:gsLst>
            <a:gs pos="0">
              <a:schemeClr val="dk2"/>
            </a:gs>
            <a:gs pos="50000">
              <a:schemeClr val="accent2"/>
            </a:gs>
            <a:gs pos="100000">
              <a:schemeClr val="accent2"/>
            </a:gs>
          </a:gsLst>
          <a:lin ang="18900044" scaled="0"/>
        </a:gradFill>
        <a:effectLst/>
      </p:bgPr>
    </p:bg>
    <p:spTree>
      <p:nvGrpSpPr>
        <p:cNvPr id="1" name="Shape 232"/>
        <p:cNvGrpSpPr/>
        <p:nvPr/>
      </p:nvGrpSpPr>
      <p:grpSpPr>
        <a:xfrm>
          <a:off x="0" y="0"/>
          <a:ext cx="0" cy="0"/>
          <a:chOff x="0" y="0"/>
          <a:chExt cx="0" cy="0"/>
        </a:xfrm>
      </p:grpSpPr>
      <p:sp>
        <p:nvSpPr>
          <p:cNvPr id="233" name="Google Shape;233;p51"/>
          <p:cNvSpPr txBox="1">
            <a:spLocks noGrp="1"/>
          </p:cNvSpPr>
          <p:nvPr>
            <p:ph type="title"/>
          </p:nvPr>
        </p:nvSpPr>
        <p:spPr>
          <a:xfrm>
            <a:off x="607484" y="3013451"/>
            <a:ext cx="10363200" cy="1362000"/>
          </a:xfrm>
          <a:prstGeom prst="rect">
            <a:avLst/>
          </a:prstGeom>
          <a:noFill/>
          <a:ln>
            <a:noFill/>
          </a:ln>
        </p:spPr>
        <p:txBody>
          <a:bodyPr spcFirstLastPara="1" wrap="square" lIns="0" tIns="0" rIns="0" bIns="0" anchor="b" anchorCtr="0">
            <a:noAutofit/>
          </a:bodyPr>
          <a:lstStyle>
            <a:lvl1pPr lvl="0" algn="l" rtl="0">
              <a:lnSpc>
                <a:spcPct val="80000"/>
              </a:lnSpc>
              <a:spcBef>
                <a:spcPts val="0"/>
              </a:spcBef>
              <a:spcAft>
                <a:spcPts val="0"/>
              </a:spcAft>
              <a:buClr>
                <a:schemeClr val="lt1"/>
              </a:buClr>
              <a:buSzPts val="7200"/>
              <a:buFont typeface="Arial"/>
              <a:buNone/>
              <a:defRPr sz="7200" b="0" cap="none">
                <a:solidFill>
                  <a:schemeClr val="lt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34" name="Google Shape;234;p51"/>
          <p:cNvSpPr txBox="1">
            <a:spLocks noGrp="1"/>
          </p:cNvSpPr>
          <p:nvPr>
            <p:ph type="body" idx="1"/>
          </p:nvPr>
        </p:nvSpPr>
        <p:spPr>
          <a:xfrm>
            <a:off x="607484" y="4465049"/>
            <a:ext cx="10363200" cy="1500300"/>
          </a:xfrm>
          <a:prstGeom prst="rect">
            <a:avLst/>
          </a:prstGeom>
          <a:noFill/>
          <a:ln>
            <a:noFill/>
          </a:ln>
        </p:spPr>
        <p:txBody>
          <a:bodyPr spcFirstLastPara="1" wrap="square" lIns="0" tIns="0" rIns="0" bIns="0" anchor="t" anchorCtr="0">
            <a:noAutofit/>
          </a:bodyPr>
          <a:lstStyle>
            <a:lvl1pPr marL="457200" lvl="0" indent="-228600" algn="l" rtl="0">
              <a:spcBef>
                <a:spcPts val="1600"/>
              </a:spcBef>
              <a:spcAft>
                <a:spcPts val="0"/>
              </a:spcAft>
              <a:buClr>
                <a:srgbClr val="F3D54E"/>
              </a:buClr>
              <a:buSzPts val="2100"/>
              <a:buNone/>
              <a:defRPr sz="2100" b="0">
                <a:solidFill>
                  <a:srgbClr val="F3D54E"/>
                </a:solidFill>
                <a:latin typeface="Arial"/>
                <a:ea typeface="Arial"/>
                <a:cs typeface="Arial"/>
                <a:sym typeface="Arial"/>
              </a:defRPr>
            </a:lvl1pPr>
            <a:lvl2pPr marL="914400" lvl="1" indent="-228600" algn="l" rtl="0">
              <a:spcBef>
                <a:spcPts val="1600"/>
              </a:spcBef>
              <a:spcAft>
                <a:spcPts val="0"/>
              </a:spcAft>
              <a:buClr>
                <a:srgbClr val="888888"/>
              </a:buClr>
              <a:buSzPts val="2400"/>
              <a:buNone/>
              <a:defRPr sz="2400">
                <a:solidFill>
                  <a:srgbClr val="888888"/>
                </a:solidFill>
              </a:defRPr>
            </a:lvl2pPr>
            <a:lvl3pPr marL="1371600" lvl="2" indent="-228600" algn="l" rtl="0">
              <a:spcBef>
                <a:spcPts val="1100"/>
              </a:spcBef>
              <a:spcAft>
                <a:spcPts val="0"/>
              </a:spcAft>
              <a:buClr>
                <a:srgbClr val="888888"/>
              </a:buClr>
              <a:buSzPts val="2100"/>
              <a:buNone/>
              <a:defRPr sz="2100">
                <a:solidFill>
                  <a:srgbClr val="888888"/>
                </a:solidFill>
              </a:defRPr>
            </a:lvl3pPr>
            <a:lvl4pPr marL="1828800" lvl="3" indent="-228600" algn="l" rtl="0">
              <a:spcBef>
                <a:spcPts val="400"/>
              </a:spcBef>
              <a:spcAft>
                <a:spcPts val="0"/>
              </a:spcAft>
              <a:buClr>
                <a:srgbClr val="888888"/>
              </a:buClr>
              <a:buSzPts val="1900"/>
              <a:buNone/>
              <a:defRPr sz="1900">
                <a:solidFill>
                  <a:srgbClr val="888888"/>
                </a:solidFill>
              </a:defRPr>
            </a:lvl4pPr>
            <a:lvl5pPr marL="2286000" lvl="4" indent="-228600" algn="l" rtl="0">
              <a:spcBef>
                <a:spcPts val="400"/>
              </a:spcBef>
              <a:spcAft>
                <a:spcPts val="0"/>
              </a:spcAft>
              <a:buClr>
                <a:srgbClr val="888888"/>
              </a:buClr>
              <a:buSzPts val="1900"/>
              <a:buNone/>
              <a:defRPr sz="1900">
                <a:solidFill>
                  <a:srgbClr val="888888"/>
                </a:solidFill>
              </a:defRPr>
            </a:lvl5pPr>
            <a:lvl6pPr marL="2743200" lvl="5" indent="-228600" algn="l" rtl="0">
              <a:spcBef>
                <a:spcPts val="400"/>
              </a:spcBef>
              <a:spcAft>
                <a:spcPts val="0"/>
              </a:spcAft>
              <a:buClr>
                <a:srgbClr val="888888"/>
              </a:buClr>
              <a:buSzPts val="1900"/>
              <a:buNone/>
              <a:defRPr sz="1900">
                <a:solidFill>
                  <a:srgbClr val="888888"/>
                </a:solidFill>
              </a:defRPr>
            </a:lvl6pPr>
            <a:lvl7pPr marL="3200400" lvl="6" indent="-228600" algn="l" rtl="0">
              <a:spcBef>
                <a:spcPts val="400"/>
              </a:spcBef>
              <a:spcAft>
                <a:spcPts val="0"/>
              </a:spcAft>
              <a:buClr>
                <a:srgbClr val="888888"/>
              </a:buClr>
              <a:buSzPts val="1900"/>
              <a:buNone/>
              <a:defRPr sz="1900">
                <a:solidFill>
                  <a:srgbClr val="888888"/>
                </a:solidFill>
              </a:defRPr>
            </a:lvl7pPr>
            <a:lvl8pPr marL="3657600" lvl="7" indent="-228600" algn="l" rtl="0">
              <a:spcBef>
                <a:spcPts val="400"/>
              </a:spcBef>
              <a:spcAft>
                <a:spcPts val="0"/>
              </a:spcAft>
              <a:buClr>
                <a:srgbClr val="888888"/>
              </a:buClr>
              <a:buSzPts val="1900"/>
              <a:buNone/>
              <a:defRPr sz="1900">
                <a:solidFill>
                  <a:srgbClr val="888888"/>
                </a:solidFill>
              </a:defRPr>
            </a:lvl8pPr>
            <a:lvl9pPr marL="4114800" lvl="8" indent="-228600" algn="l" rtl="0">
              <a:spcBef>
                <a:spcPts val="400"/>
              </a:spcBef>
              <a:spcAft>
                <a:spcPts val="0"/>
              </a:spcAft>
              <a:buClr>
                <a:srgbClr val="888888"/>
              </a:buClr>
              <a:buSzPts val="1900"/>
              <a:buNone/>
              <a:defRPr sz="1900">
                <a:solidFill>
                  <a:srgbClr val="888888"/>
                </a:solidFill>
              </a:defRPr>
            </a:lvl9pPr>
          </a:lstStyle>
          <a:p>
            <a:endParaRPr/>
          </a:p>
        </p:txBody>
      </p:sp>
      <p:sp>
        <p:nvSpPr>
          <p:cNvPr id="235" name="Google Shape;235;p51"/>
          <p:cNvSpPr>
            <a:spLocks noGrp="1"/>
          </p:cNvSpPr>
          <p:nvPr>
            <p:ph type="pic" idx="2"/>
          </p:nvPr>
        </p:nvSpPr>
        <p:spPr>
          <a:xfrm>
            <a:off x="0" y="7"/>
            <a:ext cx="12192000" cy="3432300"/>
          </a:xfrm>
          <a:prstGeom prst="rect">
            <a:avLst/>
          </a:prstGeom>
          <a:solidFill>
            <a:srgbClr val="CFD5D8"/>
          </a:solidFill>
          <a:ln>
            <a:noFill/>
          </a:ln>
        </p:spPr>
        <p:txBody>
          <a:bodyPr spcFirstLastPara="1" wrap="square" lIns="0" tIns="0" rIns="0" bIns="0" anchor="t" anchorCtr="0">
            <a:noAutofit/>
          </a:bodyPr>
          <a:lstStyle>
            <a:lvl1pPr marR="0" lvl="0" algn="l" rtl="0">
              <a:spcBef>
                <a:spcPts val="1600"/>
              </a:spcBef>
              <a:spcAft>
                <a:spcPts val="0"/>
              </a:spcAft>
              <a:buClr>
                <a:srgbClr val="0071C5"/>
              </a:buClr>
              <a:buSzPts val="2400"/>
              <a:buFont typeface="Noto Sans Symbols"/>
              <a:buNone/>
              <a:defRPr sz="2400" b="0" i="0" u="none" strike="noStrike" cap="none">
                <a:solidFill>
                  <a:srgbClr val="0071C5"/>
                </a:solidFill>
                <a:latin typeface="Arial"/>
                <a:ea typeface="Arial"/>
                <a:cs typeface="Arial"/>
                <a:sym typeface="Arial"/>
              </a:defRPr>
            </a:lvl1pPr>
            <a:lvl2pPr marR="0" lvl="1" algn="l" rtl="0">
              <a:spcBef>
                <a:spcPts val="1600"/>
              </a:spcBef>
              <a:spcAft>
                <a:spcPts val="0"/>
              </a:spcAft>
              <a:buClr>
                <a:schemeClr val="lt1"/>
              </a:buClr>
              <a:buSzPts val="2100"/>
              <a:buFont typeface="Noto Sans Symbols"/>
              <a:buChar char="▪"/>
              <a:defRPr sz="2100" b="0" i="0" u="none" strike="noStrike" cap="none">
                <a:solidFill>
                  <a:schemeClr val="lt1"/>
                </a:solidFill>
                <a:latin typeface="Arial"/>
                <a:ea typeface="Arial"/>
                <a:cs typeface="Arial"/>
                <a:sym typeface="Arial"/>
              </a:defRPr>
            </a:lvl2pPr>
            <a:lvl3pPr marR="0" lvl="2" algn="l" rtl="0">
              <a:spcBef>
                <a:spcPts val="1100"/>
              </a:spcBef>
              <a:spcAft>
                <a:spcPts val="0"/>
              </a:spcAft>
              <a:buClr>
                <a:schemeClr val="lt1"/>
              </a:buClr>
              <a:buSzPts val="2100"/>
              <a:buFont typeface="Arial"/>
              <a:buChar char="–"/>
              <a:defRPr sz="21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lt1"/>
              </a:buClr>
              <a:buSzPts val="1900"/>
              <a:buFont typeface="Arial"/>
              <a:buChar char="–"/>
              <a:defRPr sz="19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1900"/>
              <a:buFont typeface="Arial"/>
              <a:buChar char="–"/>
              <a:defRPr sz="1900" b="0" i="0" u="none" strike="noStrike" cap="none">
                <a:solidFill>
                  <a:schemeClr val="lt1"/>
                </a:solidFill>
                <a:latin typeface="Arial"/>
                <a:ea typeface="Arial"/>
                <a:cs typeface="Arial"/>
                <a:sym typeface="Arial"/>
              </a:defRPr>
            </a:lvl5pPr>
            <a:lvl6pPr marR="0" lvl="5"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R="0" lvl="6"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R="0" lvl="7"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R="0" lvl="8"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sp>
        <p:nvSpPr>
          <p:cNvPr id="236" name="Google Shape;236;p51"/>
          <p:cNvSpPr/>
          <p:nvPr/>
        </p:nvSpPr>
        <p:spPr>
          <a:xfrm>
            <a:off x="605370" y="6554398"/>
            <a:ext cx="1707300" cy="1227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800" b="0" i="0" u="none" strike="noStrike" cap="none">
                <a:solidFill>
                  <a:srgbClr val="FFFFFF"/>
                </a:solidFill>
                <a:latin typeface="Arial"/>
                <a:ea typeface="Arial"/>
                <a:cs typeface="Arial"/>
                <a:sym typeface="Arial"/>
              </a:rPr>
              <a:t>Intel Confidential – Internal Use Only</a:t>
            </a:r>
            <a:endParaRPr sz="150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37"/>
        <p:cNvGrpSpPr/>
        <p:nvPr/>
      </p:nvGrpSpPr>
      <p:grpSpPr>
        <a:xfrm>
          <a:off x="0" y="0"/>
          <a:ext cx="0" cy="0"/>
          <a:chOff x="0" y="0"/>
          <a:chExt cx="0" cy="0"/>
        </a:xfrm>
      </p:grpSpPr>
      <p:sp>
        <p:nvSpPr>
          <p:cNvPr id="238" name="Google Shape;238;p52"/>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1100" b="0" i="0" u="none" strike="noStrike" cap="none">
                <a:solidFill>
                  <a:srgbClr val="FFFFFF"/>
                </a:solidFill>
                <a:latin typeface="Arial"/>
                <a:ea typeface="Arial"/>
                <a:cs typeface="Arial"/>
                <a:sym typeface="Arial"/>
              </a:defRPr>
            </a:lvl1pPr>
            <a:lvl2pPr marL="0" lvl="1" indent="0" algn="r" rtl="0">
              <a:spcBef>
                <a:spcPts val="0"/>
              </a:spcBef>
              <a:buNone/>
              <a:defRPr sz="1100" b="0" i="0" u="none" strike="noStrike" cap="none">
                <a:solidFill>
                  <a:srgbClr val="FFFFFF"/>
                </a:solidFill>
                <a:latin typeface="Arial"/>
                <a:ea typeface="Arial"/>
                <a:cs typeface="Arial"/>
                <a:sym typeface="Arial"/>
              </a:defRPr>
            </a:lvl2pPr>
            <a:lvl3pPr marL="0" lvl="2" indent="0" algn="r" rtl="0">
              <a:spcBef>
                <a:spcPts val="0"/>
              </a:spcBef>
              <a:buNone/>
              <a:defRPr sz="1100" b="0" i="0" u="none" strike="noStrike" cap="none">
                <a:solidFill>
                  <a:srgbClr val="FFFFFF"/>
                </a:solidFill>
                <a:latin typeface="Arial"/>
                <a:ea typeface="Arial"/>
                <a:cs typeface="Arial"/>
                <a:sym typeface="Arial"/>
              </a:defRPr>
            </a:lvl3pPr>
            <a:lvl4pPr marL="0" lvl="3" indent="0" algn="r" rtl="0">
              <a:spcBef>
                <a:spcPts val="0"/>
              </a:spcBef>
              <a:buNone/>
              <a:defRPr sz="1100" b="0" i="0" u="none" strike="noStrike" cap="none">
                <a:solidFill>
                  <a:srgbClr val="FFFFFF"/>
                </a:solidFill>
                <a:latin typeface="Arial"/>
                <a:ea typeface="Arial"/>
                <a:cs typeface="Arial"/>
                <a:sym typeface="Arial"/>
              </a:defRPr>
            </a:lvl4pPr>
            <a:lvl5pPr marL="0" lvl="4" indent="0" algn="r" rtl="0">
              <a:spcBef>
                <a:spcPts val="0"/>
              </a:spcBef>
              <a:buNone/>
              <a:defRPr sz="1100" b="0" i="0" u="none" strike="noStrike" cap="none">
                <a:solidFill>
                  <a:srgbClr val="FFFFFF"/>
                </a:solidFill>
                <a:latin typeface="Arial"/>
                <a:ea typeface="Arial"/>
                <a:cs typeface="Arial"/>
                <a:sym typeface="Arial"/>
              </a:defRPr>
            </a:lvl5pPr>
            <a:lvl6pPr marL="0" lvl="5" indent="0" algn="r" rtl="0">
              <a:spcBef>
                <a:spcPts val="0"/>
              </a:spcBef>
              <a:buNone/>
              <a:defRPr sz="1100" b="0" i="0" u="none" strike="noStrike" cap="none">
                <a:solidFill>
                  <a:srgbClr val="FFFFFF"/>
                </a:solidFill>
                <a:latin typeface="Arial"/>
                <a:ea typeface="Arial"/>
                <a:cs typeface="Arial"/>
                <a:sym typeface="Arial"/>
              </a:defRPr>
            </a:lvl6pPr>
            <a:lvl7pPr marL="0" lvl="6" indent="0" algn="r" rtl="0">
              <a:spcBef>
                <a:spcPts val="0"/>
              </a:spcBef>
              <a:buNone/>
              <a:defRPr sz="1100" b="0" i="0" u="none" strike="noStrike" cap="none">
                <a:solidFill>
                  <a:srgbClr val="FFFFFF"/>
                </a:solidFill>
                <a:latin typeface="Arial"/>
                <a:ea typeface="Arial"/>
                <a:cs typeface="Arial"/>
                <a:sym typeface="Arial"/>
              </a:defRPr>
            </a:lvl7pPr>
            <a:lvl8pPr marL="0" lvl="7" indent="0" algn="r" rtl="0">
              <a:spcBef>
                <a:spcPts val="0"/>
              </a:spcBef>
              <a:buNone/>
              <a:defRPr sz="1100" b="0" i="0" u="none" strike="noStrike" cap="none">
                <a:solidFill>
                  <a:srgbClr val="FFFFFF"/>
                </a:solidFill>
                <a:latin typeface="Arial"/>
                <a:ea typeface="Arial"/>
                <a:cs typeface="Arial"/>
                <a:sym typeface="Arial"/>
              </a:defRPr>
            </a:lvl8pPr>
            <a:lvl9pPr marL="0" lvl="8" indent="0" algn="r" rtl="0">
              <a:spcBef>
                <a:spcPts val="0"/>
              </a:spcBef>
              <a:buNone/>
              <a:defRPr sz="11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39" name="Google Shape;239;p52"/>
          <p:cNvSpPr txBox="1">
            <a:spLocks noGrp="1"/>
          </p:cNvSpPr>
          <p:nvPr>
            <p:ph type="title"/>
          </p:nvPr>
        </p:nvSpPr>
        <p:spPr>
          <a:xfrm>
            <a:off x="607484" y="411797"/>
            <a:ext cx="10972800" cy="11583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lt1"/>
              </a:buClr>
              <a:buSzPts val="3700"/>
              <a:buFont typeface="Arial"/>
              <a:buNone/>
              <a:defRPr b="0" i="0">
                <a:solidFill>
                  <a:schemeClr val="lt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Slide with Image">
  <p:cSld name="Title Slide with Image">
    <p:bg>
      <p:bgPr>
        <a:gradFill>
          <a:gsLst>
            <a:gs pos="0">
              <a:schemeClr val="dk2"/>
            </a:gs>
            <a:gs pos="50000">
              <a:schemeClr val="accent2"/>
            </a:gs>
            <a:gs pos="100000">
              <a:schemeClr val="accent2"/>
            </a:gs>
          </a:gsLst>
          <a:lin ang="18900000" scaled="0"/>
        </a:gradFill>
        <a:effectLst/>
      </p:bgPr>
    </p:bg>
    <p:spTree>
      <p:nvGrpSpPr>
        <p:cNvPr id="1" name="Shape 31"/>
        <p:cNvGrpSpPr/>
        <p:nvPr/>
      </p:nvGrpSpPr>
      <p:grpSpPr>
        <a:xfrm>
          <a:off x="0" y="0"/>
          <a:ext cx="0" cy="0"/>
          <a:chOff x="0" y="0"/>
          <a:chExt cx="0" cy="0"/>
        </a:xfrm>
      </p:grpSpPr>
      <p:sp>
        <p:nvSpPr>
          <p:cNvPr id="32" name="Google Shape;32;p6"/>
          <p:cNvSpPr>
            <a:spLocks noGrp="1"/>
          </p:cNvSpPr>
          <p:nvPr>
            <p:ph type="pic" idx="2"/>
          </p:nvPr>
        </p:nvSpPr>
        <p:spPr>
          <a:xfrm>
            <a:off x="0" y="0"/>
            <a:ext cx="12192000" cy="6358500"/>
          </a:xfrm>
          <a:prstGeom prst="rect">
            <a:avLst/>
          </a:prstGeom>
          <a:solidFill>
            <a:srgbClr val="CFD5D8"/>
          </a:solidFill>
          <a:ln>
            <a:noFill/>
          </a:ln>
        </p:spPr>
        <p:txBody>
          <a:bodyPr spcFirstLastPara="1" wrap="square" lIns="0" tIns="0" rIns="0" bIns="0" anchor="t" anchorCtr="0">
            <a:noAutofit/>
          </a:bodyPr>
          <a:lstStyle>
            <a:lvl1pPr marR="0" lvl="0" algn="l" rtl="0">
              <a:lnSpc>
                <a:spcPct val="100000"/>
              </a:lnSpc>
              <a:spcBef>
                <a:spcPts val="1600"/>
              </a:spcBef>
              <a:spcAft>
                <a:spcPts val="0"/>
              </a:spcAft>
              <a:buClr>
                <a:schemeClr val="lt1"/>
              </a:buClr>
              <a:buSzPts val="2400"/>
              <a:buFont typeface="Noto Sans Symbols"/>
              <a:buNone/>
              <a:defRPr sz="2400" b="0" i="0" u="none" strike="noStrike" cap="none">
                <a:solidFill>
                  <a:schemeClr val="lt1"/>
                </a:solidFill>
                <a:latin typeface="Arial"/>
                <a:ea typeface="Arial"/>
                <a:cs typeface="Arial"/>
                <a:sym typeface="Arial"/>
              </a:defRPr>
            </a:lvl1pPr>
            <a:lvl2pPr marR="0" lvl="1" algn="l" rtl="0">
              <a:spcBef>
                <a:spcPts val="1600"/>
              </a:spcBef>
              <a:spcAft>
                <a:spcPts val="0"/>
              </a:spcAft>
              <a:buClr>
                <a:schemeClr val="lt1"/>
              </a:buClr>
              <a:buSzPts val="2133"/>
              <a:buFont typeface="Noto Sans Symbols"/>
              <a:buChar char="▪"/>
              <a:defRPr sz="2133" b="0" i="0" u="none" strike="noStrike" cap="none">
                <a:solidFill>
                  <a:schemeClr val="lt1"/>
                </a:solidFill>
                <a:latin typeface="Arial"/>
                <a:ea typeface="Arial"/>
                <a:cs typeface="Arial"/>
                <a:sym typeface="Arial"/>
              </a:defRPr>
            </a:lvl2pPr>
            <a:lvl3pPr marR="0" lvl="2" algn="l" rtl="0">
              <a:spcBef>
                <a:spcPts val="1067"/>
              </a:spcBef>
              <a:spcAft>
                <a:spcPts val="0"/>
              </a:spcAft>
              <a:buClr>
                <a:schemeClr val="lt1"/>
              </a:buClr>
              <a:buSzPts val="2133"/>
              <a:buFont typeface="Arial"/>
              <a:buChar char="–"/>
              <a:defRPr sz="2133" b="0" i="0" u="none" strike="noStrike" cap="none">
                <a:solidFill>
                  <a:schemeClr val="lt1"/>
                </a:solidFill>
                <a:latin typeface="Arial"/>
                <a:ea typeface="Arial"/>
                <a:cs typeface="Arial"/>
                <a:sym typeface="Arial"/>
              </a:defRPr>
            </a:lvl3pPr>
            <a:lvl4pPr marR="0" lvl="3"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4pPr>
            <a:lvl5pPr marR="0" lvl="4"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3" name="Google Shape;33;p6"/>
          <p:cNvSpPr txBox="1">
            <a:spLocks noGrp="1"/>
          </p:cNvSpPr>
          <p:nvPr>
            <p:ph type="ctrTitle"/>
          </p:nvPr>
        </p:nvSpPr>
        <p:spPr>
          <a:xfrm>
            <a:off x="605370" y="2991388"/>
            <a:ext cx="10950600" cy="147000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chemeClr val="lt1"/>
              </a:buClr>
              <a:buSzPts val="8666"/>
              <a:buFont typeface="Arial"/>
              <a:buNone/>
              <a:defRPr sz="8666"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6"/>
          <p:cNvSpPr txBox="1">
            <a:spLocks noGrp="1"/>
          </p:cNvSpPr>
          <p:nvPr>
            <p:ph type="subTitle" idx="1"/>
          </p:nvPr>
        </p:nvSpPr>
        <p:spPr>
          <a:xfrm>
            <a:off x="607487" y="4657344"/>
            <a:ext cx="8440200" cy="1233900"/>
          </a:xfrm>
          <a:prstGeom prst="rect">
            <a:avLst/>
          </a:prstGeom>
          <a:noFill/>
          <a:ln>
            <a:noFill/>
          </a:ln>
        </p:spPr>
        <p:txBody>
          <a:bodyPr spcFirstLastPara="1" wrap="square" lIns="0" tIns="0" rIns="0" bIns="0" anchor="t" anchorCtr="0">
            <a:noAutofit/>
          </a:bodyPr>
          <a:lstStyle>
            <a:lvl1pPr lvl="0" algn="l">
              <a:spcBef>
                <a:spcPts val="1600"/>
              </a:spcBef>
              <a:spcAft>
                <a:spcPts val="0"/>
              </a:spcAft>
              <a:buClr>
                <a:srgbClr val="F3D54E"/>
              </a:buClr>
              <a:buSzPts val="2133"/>
              <a:buNone/>
              <a:defRPr sz="2133" b="0" i="0">
                <a:solidFill>
                  <a:srgbClr val="F3D54E"/>
                </a:solidFill>
                <a:latin typeface="Arial"/>
                <a:ea typeface="Arial"/>
                <a:cs typeface="Arial"/>
                <a:sym typeface="Arial"/>
              </a:defRPr>
            </a:lvl1pPr>
            <a:lvl2pPr lvl="1" algn="ctr">
              <a:spcBef>
                <a:spcPts val="1600"/>
              </a:spcBef>
              <a:spcAft>
                <a:spcPts val="0"/>
              </a:spcAft>
              <a:buClr>
                <a:srgbClr val="888888"/>
              </a:buClr>
              <a:buSzPts val="2133"/>
              <a:buNone/>
              <a:defRPr>
                <a:solidFill>
                  <a:srgbClr val="888888"/>
                </a:solidFill>
              </a:defRPr>
            </a:lvl2pPr>
            <a:lvl3pPr lvl="2" algn="ctr">
              <a:spcBef>
                <a:spcPts val="1067"/>
              </a:spcBef>
              <a:spcAft>
                <a:spcPts val="0"/>
              </a:spcAft>
              <a:buClr>
                <a:srgbClr val="888888"/>
              </a:buClr>
              <a:buSzPts val="2133"/>
              <a:buNone/>
              <a:defRPr>
                <a:solidFill>
                  <a:srgbClr val="888888"/>
                </a:solidFill>
              </a:defRPr>
            </a:lvl3pPr>
            <a:lvl4pPr lvl="3" algn="ctr">
              <a:spcBef>
                <a:spcPts val="373"/>
              </a:spcBef>
              <a:spcAft>
                <a:spcPts val="0"/>
              </a:spcAft>
              <a:buClr>
                <a:srgbClr val="888888"/>
              </a:buClr>
              <a:buSzPts val="1867"/>
              <a:buNone/>
              <a:defRPr>
                <a:solidFill>
                  <a:srgbClr val="888888"/>
                </a:solidFill>
              </a:defRPr>
            </a:lvl4pPr>
            <a:lvl5pPr lvl="4" algn="ctr">
              <a:spcBef>
                <a:spcPts val="373"/>
              </a:spcBef>
              <a:spcAft>
                <a:spcPts val="0"/>
              </a:spcAft>
              <a:buClr>
                <a:srgbClr val="888888"/>
              </a:buClr>
              <a:buSzPts val="1867"/>
              <a:buNone/>
              <a:defRPr>
                <a:solidFill>
                  <a:srgbClr val="888888"/>
                </a:solidFill>
              </a:defRPr>
            </a:lvl5pPr>
            <a:lvl6pPr lvl="5" algn="ctr">
              <a:spcBef>
                <a:spcPts val="533"/>
              </a:spcBef>
              <a:spcAft>
                <a:spcPts val="0"/>
              </a:spcAft>
              <a:buClr>
                <a:srgbClr val="888888"/>
              </a:buClr>
              <a:buSzPts val="2667"/>
              <a:buNone/>
              <a:defRPr>
                <a:solidFill>
                  <a:srgbClr val="888888"/>
                </a:solidFill>
              </a:defRPr>
            </a:lvl6pPr>
            <a:lvl7pPr lvl="6" algn="ctr">
              <a:spcBef>
                <a:spcPts val="533"/>
              </a:spcBef>
              <a:spcAft>
                <a:spcPts val="0"/>
              </a:spcAft>
              <a:buClr>
                <a:srgbClr val="888888"/>
              </a:buClr>
              <a:buSzPts val="2667"/>
              <a:buNone/>
              <a:defRPr>
                <a:solidFill>
                  <a:srgbClr val="888888"/>
                </a:solidFill>
              </a:defRPr>
            </a:lvl7pPr>
            <a:lvl8pPr lvl="7" algn="ctr">
              <a:spcBef>
                <a:spcPts val="533"/>
              </a:spcBef>
              <a:spcAft>
                <a:spcPts val="0"/>
              </a:spcAft>
              <a:buClr>
                <a:srgbClr val="888888"/>
              </a:buClr>
              <a:buSzPts val="2667"/>
              <a:buNone/>
              <a:defRPr>
                <a:solidFill>
                  <a:srgbClr val="888888"/>
                </a:solidFill>
              </a:defRPr>
            </a:lvl8pPr>
            <a:lvl9pPr lvl="8" algn="ctr">
              <a:spcBef>
                <a:spcPts val="533"/>
              </a:spcBef>
              <a:spcAft>
                <a:spcPts val="0"/>
              </a:spcAft>
              <a:buClr>
                <a:srgbClr val="888888"/>
              </a:buClr>
              <a:buSzPts val="2667"/>
              <a:buNone/>
              <a:defRPr>
                <a:solidFill>
                  <a:srgbClr val="888888"/>
                </a:solidFill>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40"/>
        <p:cNvGrpSpPr/>
        <p:nvPr/>
      </p:nvGrpSpPr>
      <p:grpSpPr>
        <a:xfrm>
          <a:off x="0" y="0"/>
          <a:ext cx="0" cy="0"/>
          <a:chOff x="0" y="0"/>
          <a:chExt cx="0" cy="0"/>
        </a:xfrm>
      </p:grpSpPr>
      <p:sp>
        <p:nvSpPr>
          <p:cNvPr id="241" name="Google Shape;241;p53"/>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1100" b="0" i="0" u="none" strike="noStrike" cap="none">
                <a:solidFill>
                  <a:srgbClr val="FFFFFF"/>
                </a:solidFill>
                <a:latin typeface="Arial"/>
                <a:ea typeface="Arial"/>
                <a:cs typeface="Arial"/>
                <a:sym typeface="Arial"/>
              </a:defRPr>
            </a:lvl1pPr>
            <a:lvl2pPr marL="0" lvl="1" indent="0" algn="r" rtl="0">
              <a:spcBef>
                <a:spcPts val="0"/>
              </a:spcBef>
              <a:buNone/>
              <a:defRPr sz="1100" b="0" i="0" u="none" strike="noStrike" cap="none">
                <a:solidFill>
                  <a:srgbClr val="FFFFFF"/>
                </a:solidFill>
                <a:latin typeface="Arial"/>
                <a:ea typeface="Arial"/>
                <a:cs typeface="Arial"/>
                <a:sym typeface="Arial"/>
              </a:defRPr>
            </a:lvl2pPr>
            <a:lvl3pPr marL="0" lvl="2" indent="0" algn="r" rtl="0">
              <a:spcBef>
                <a:spcPts val="0"/>
              </a:spcBef>
              <a:buNone/>
              <a:defRPr sz="1100" b="0" i="0" u="none" strike="noStrike" cap="none">
                <a:solidFill>
                  <a:srgbClr val="FFFFFF"/>
                </a:solidFill>
                <a:latin typeface="Arial"/>
                <a:ea typeface="Arial"/>
                <a:cs typeface="Arial"/>
                <a:sym typeface="Arial"/>
              </a:defRPr>
            </a:lvl3pPr>
            <a:lvl4pPr marL="0" lvl="3" indent="0" algn="r" rtl="0">
              <a:spcBef>
                <a:spcPts val="0"/>
              </a:spcBef>
              <a:buNone/>
              <a:defRPr sz="1100" b="0" i="0" u="none" strike="noStrike" cap="none">
                <a:solidFill>
                  <a:srgbClr val="FFFFFF"/>
                </a:solidFill>
                <a:latin typeface="Arial"/>
                <a:ea typeface="Arial"/>
                <a:cs typeface="Arial"/>
                <a:sym typeface="Arial"/>
              </a:defRPr>
            </a:lvl4pPr>
            <a:lvl5pPr marL="0" lvl="4" indent="0" algn="r" rtl="0">
              <a:spcBef>
                <a:spcPts val="0"/>
              </a:spcBef>
              <a:buNone/>
              <a:defRPr sz="1100" b="0" i="0" u="none" strike="noStrike" cap="none">
                <a:solidFill>
                  <a:srgbClr val="FFFFFF"/>
                </a:solidFill>
                <a:latin typeface="Arial"/>
                <a:ea typeface="Arial"/>
                <a:cs typeface="Arial"/>
                <a:sym typeface="Arial"/>
              </a:defRPr>
            </a:lvl5pPr>
            <a:lvl6pPr marL="0" lvl="5" indent="0" algn="r" rtl="0">
              <a:spcBef>
                <a:spcPts val="0"/>
              </a:spcBef>
              <a:buNone/>
              <a:defRPr sz="1100" b="0" i="0" u="none" strike="noStrike" cap="none">
                <a:solidFill>
                  <a:srgbClr val="FFFFFF"/>
                </a:solidFill>
                <a:latin typeface="Arial"/>
                <a:ea typeface="Arial"/>
                <a:cs typeface="Arial"/>
                <a:sym typeface="Arial"/>
              </a:defRPr>
            </a:lvl6pPr>
            <a:lvl7pPr marL="0" lvl="6" indent="0" algn="r" rtl="0">
              <a:spcBef>
                <a:spcPts val="0"/>
              </a:spcBef>
              <a:buNone/>
              <a:defRPr sz="1100" b="0" i="0" u="none" strike="noStrike" cap="none">
                <a:solidFill>
                  <a:srgbClr val="FFFFFF"/>
                </a:solidFill>
                <a:latin typeface="Arial"/>
                <a:ea typeface="Arial"/>
                <a:cs typeface="Arial"/>
                <a:sym typeface="Arial"/>
              </a:defRPr>
            </a:lvl7pPr>
            <a:lvl8pPr marL="0" lvl="7" indent="0" algn="r" rtl="0">
              <a:spcBef>
                <a:spcPts val="0"/>
              </a:spcBef>
              <a:buNone/>
              <a:defRPr sz="1100" b="0" i="0" u="none" strike="noStrike" cap="none">
                <a:solidFill>
                  <a:srgbClr val="FFFFFF"/>
                </a:solidFill>
                <a:latin typeface="Arial"/>
                <a:ea typeface="Arial"/>
                <a:cs typeface="Arial"/>
                <a:sym typeface="Arial"/>
              </a:defRPr>
            </a:lvl8pPr>
            <a:lvl9pPr marL="0" lvl="8" indent="0" algn="r" rtl="0">
              <a:spcBef>
                <a:spcPts val="0"/>
              </a:spcBef>
              <a:buNone/>
              <a:defRPr sz="11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Back Cover Radial Gradient" type="blank">
  <p:cSld name="BLANK">
    <p:bg>
      <p:bgPr>
        <a:blipFill>
          <a:blip r:embed="rId2">
            <a:alphaModFix/>
          </a:blip>
          <a:stretch>
            <a:fillRect/>
          </a:stretch>
        </a:blipFill>
        <a:effectLst/>
      </p:bgPr>
    </p:bg>
    <p:spTree>
      <p:nvGrpSpPr>
        <p:cNvPr id="1" name="Shape 242"/>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1_Back Cover Radial Gradient">
  <p:cSld name="1_Back Cover Radial Gradient">
    <p:bg>
      <p:bgPr>
        <a:blipFill>
          <a:blip r:embed="rId2">
            <a:alphaModFix/>
          </a:blip>
          <a:stretch>
            <a:fillRect/>
          </a:stretch>
        </a:blipFill>
        <a:effectLst/>
      </p:bgPr>
    </p:bg>
    <p:spTree>
      <p:nvGrpSpPr>
        <p:cNvPr id="1" name="Shape 243"/>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_Title and Bulleted Text">
  <p:cSld name="1_Title and Bulleted Text">
    <p:spTree>
      <p:nvGrpSpPr>
        <p:cNvPr id="1" name="Shape 244"/>
        <p:cNvGrpSpPr/>
        <p:nvPr/>
      </p:nvGrpSpPr>
      <p:grpSpPr>
        <a:xfrm>
          <a:off x="0" y="0"/>
          <a:ext cx="0" cy="0"/>
          <a:chOff x="0" y="0"/>
          <a:chExt cx="0" cy="0"/>
        </a:xfrm>
      </p:grpSpPr>
      <p:sp>
        <p:nvSpPr>
          <p:cNvPr id="245" name="Google Shape;245;p56"/>
          <p:cNvSpPr txBox="1">
            <a:spLocks noGrp="1"/>
          </p:cNvSpPr>
          <p:nvPr>
            <p:ph type="ftr" idx="11"/>
          </p:nvPr>
        </p:nvSpPr>
        <p:spPr>
          <a:xfrm>
            <a:off x="4165600" y="6432516"/>
            <a:ext cx="38607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1900" b="0" i="0" u="none" strike="noStrike" cap="none">
                <a:solidFill>
                  <a:schemeClr val="dk1"/>
                </a:solidFill>
                <a:latin typeface="Arial"/>
                <a:ea typeface="Arial"/>
                <a:cs typeface="Arial"/>
                <a:sym typeface="Arial"/>
              </a:defRPr>
            </a:lvl1pPr>
            <a:lvl2pPr marR="0" lvl="1" algn="l" rtl="0">
              <a:spcBef>
                <a:spcPts val="0"/>
              </a:spcBef>
              <a:spcAft>
                <a:spcPts val="0"/>
              </a:spcAft>
              <a:buSzPts val="1500"/>
              <a:buNone/>
              <a:defRPr sz="1900" b="0" i="0" u="none" strike="noStrike" cap="none">
                <a:solidFill>
                  <a:schemeClr val="dk1"/>
                </a:solidFill>
                <a:latin typeface="Arial"/>
                <a:ea typeface="Arial"/>
                <a:cs typeface="Arial"/>
                <a:sym typeface="Arial"/>
              </a:defRPr>
            </a:lvl2pPr>
            <a:lvl3pPr marR="0" lvl="2" algn="l" rtl="0">
              <a:spcBef>
                <a:spcPts val="0"/>
              </a:spcBef>
              <a:spcAft>
                <a:spcPts val="0"/>
              </a:spcAft>
              <a:buSzPts val="1500"/>
              <a:buNone/>
              <a:defRPr sz="1900" b="0" i="0" u="none" strike="noStrike" cap="none">
                <a:solidFill>
                  <a:schemeClr val="dk1"/>
                </a:solidFill>
                <a:latin typeface="Arial"/>
                <a:ea typeface="Arial"/>
                <a:cs typeface="Arial"/>
                <a:sym typeface="Arial"/>
              </a:defRPr>
            </a:lvl3pPr>
            <a:lvl4pPr marR="0" lvl="3" algn="l" rtl="0">
              <a:spcBef>
                <a:spcPts val="0"/>
              </a:spcBef>
              <a:spcAft>
                <a:spcPts val="0"/>
              </a:spcAft>
              <a:buSzPts val="1500"/>
              <a:buNone/>
              <a:defRPr sz="1900" b="0" i="0" u="none" strike="noStrike" cap="none">
                <a:solidFill>
                  <a:schemeClr val="dk1"/>
                </a:solidFill>
                <a:latin typeface="Arial"/>
                <a:ea typeface="Arial"/>
                <a:cs typeface="Arial"/>
                <a:sym typeface="Arial"/>
              </a:defRPr>
            </a:lvl4pPr>
            <a:lvl5pPr marR="0" lvl="4" algn="l" rtl="0">
              <a:spcBef>
                <a:spcPts val="0"/>
              </a:spcBef>
              <a:spcAft>
                <a:spcPts val="0"/>
              </a:spcAft>
              <a:buSzPts val="1500"/>
              <a:buNone/>
              <a:defRPr sz="1900" b="0" i="0" u="none" strike="noStrike" cap="none">
                <a:solidFill>
                  <a:schemeClr val="dk1"/>
                </a:solidFill>
                <a:latin typeface="Arial"/>
                <a:ea typeface="Arial"/>
                <a:cs typeface="Arial"/>
                <a:sym typeface="Arial"/>
              </a:defRPr>
            </a:lvl5pPr>
            <a:lvl6pPr marR="0" lvl="5" algn="l" rtl="0">
              <a:spcBef>
                <a:spcPts val="0"/>
              </a:spcBef>
              <a:spcAft>
                <a:spcPts val="0"/>
              </a:spcAft>
              <a:buSzPts val="1500"/>
              <a:buNone/>
              <a:defRPr sz="1900" b="0" i="0" u="none" strike="noStrike" cap="none">
                <a:solidFill>
                  <a:schemeClr val="dk1"/>
                </a:solidFill>
                <a:latin typeface="Arial"/>
                <a:ea typeface="Arial"/>
                <a:cs typeface="Arial"/>
                <a:sym typeface="Arial"/>
              </a:defRPr>
            </a:lvl6pPr>
            <a:lvl7pPr marR="0" lvl="6" algn="l" rtl="0">
              <a:spcBef>
                <a:spcPts val="0"/>
              </a:spcBef>
              <a:spcAft>
                <a:spcPts val="0"/>
              </a:spcAft>
              <a:buSzPts val="1500"/>
              <a:buNone/>
              <a:defRPr sz="1900" b="0" i="0" u="none" strike="noStrike" cap="none">
                <a:solidFill>
                  <a:schemeClr val="dk1"/>
                </a:solidFill>
                <a:latin typeface="Arial"/>
                <a:ea typeface="Arial"/>
                <a:cs typeface="Arial"/>
                <a:sym typeface="Arial"/>
              </a:defRPr>
            </a:lvl7pPr>
            <a:lvl8pPr marR="0" lvl="7" algn="l" rtl="0">
              <a:spcBef>
                <a:spcPts val="0"/>
              </a:spcBef>
              <a:spcAft>
                <a:spcPts val="0"/>
              </a:spcAft>
              <a:buSzPts val="1500"/>
              <a:buNone/>
              <a:defRPr sz="1900" b="0" i="0" u="none" strike="noStrike" cap="none">
                <a:solidFill>
                  <a:schemeClr val="dk1"/>
                </a:solidFill>
                <a:latin typeface="Arial"/>
                <a:ea typeface="Arial"/>
                <a:cs typeface="Arial"/>
                <a:sym typeface="Arial"/>
              </a:defRPr>
            </a:lvl8pPr>
            <a:lvl9pPr marR="0" lvl="8" algn="l" rtl="0">
              <a:spcBef>
                <a:spcPts val="0"/>
              </a:spcBef>
              <a:spcAft>
                <a:spcPts val="0"/>
              </a:spcAft>
              <a:buSzPts val="1500"/>
              <a:buNone/>
              <a:defRPr sz="1900" b="0" i="0" u="none" strike="noStrike" cap="none">
                <a:solidFill>
                  <a:schemeClr val="dk1"/>
                </a:solidFill>
                <a:latin typeface="Arial"/>
                <a:ea typeface="Arial"/>
                <a:cs typeface="Arial"/>
                <a:sym typeface="Arial"/>
              </a:defRPr>
            </a:lvl9pPr>
          </a:lstStyle>
          <a:p>
            <a:endParaRPr/>
          </a:p>
        </p:txBody>
      </p:sp>
      <p:sp>
        <p:nvSpPr>
          <p:cNvPr id="246" name="Google Shape;246;p56"/>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a:solidFill>
                  <a:srgbClr val="FFFFFF"/>
                </a:solidFill>
              </a:defRPr>
            </a:lvl1pPr>
            <a:lvl2pPr marL="0" lvl="1" indent="0" algn="r" rtl="0">
              <a:spcBef>
                <a:spcPts val="0"/>
              </a:spcBef>
              <a:buNone/>
              <a:defRPr>
                <a:solidFill>
                  <a:srgbClr val="FFFFFF"/>
                </a:solidFill>
              </a:defRPr>
            </a:lvl2pPr>
            <a:lvl3pPr marL="0" lvl="2" indent="0" algn="r" rtl="0">
              <a:spcBef>
                <a:spcPts val="0"/>
              </a:spcBef>
              <a:buNone/>
              <a:defRPr>
                <a:solidFill>
                  <a:srgbClr val="FFFFFF"/>
                </a:solidFill>
              </a:defRPr>
            </a:lvl3pPr>
            <a:lvl4pPr marL="0" lvl="3" indent="0" algn="r" rtl="0">
              <a:spcBef>
                <a:spcPts val="0"/>
              </a:spcBef>
              <a:buNone/>
              <a:defRPr>
                <a:solidFill>
                  <a:srgbClr val="FFFFFF"/>
                </a:solidFill>
              </a:defRPr>
            </a:lvl4pPr>
            <a:lvl5pPr marL="0" lvl="4" indent="0" algn="r" rtl="0">
              <a:spcBef>
                <a:spcPts val="0"/>
              </a:spcBef>
              <a:buNone/>
              <a:defRPr>
                <a:solidFill>
                  <a:srgbClr val="FFFFFF"/>
                </a:solidFill>
              </a:defRPr>
            </a:lvl5pPr>
            <a:lvl6pPr marL="0" lvl="5" indent="0" algn="r" rtl="0">
              <a:spcBef>
                <a:spcPts val="0"/>
              </a:spcBef>
              <a:buNone/>
              <a:defRPr>
                <a:solidFill>
                  <a:srgbClr val="FFFFFF"/>
                </a:solidFill>
              </a:defRPr>
            </a:lvl6pPr>
            <a:lvl7pPr marL="0" lvl="6" indent="0" algn="r" rtl="0">
              <a:spcBef>
                <a:spcPts val="0"/>
              </a:spcBef>
              <a:buNone/>
              <a:defRPr>
                <a:solidFill>
                  <a:srgbClr val="FFFFFF"/>
                </a:solidFill>
              </a:defRPr>
            </a:lvl7pPr>
            <a:lvl8pPr marL="0" lvl="7" indent="0" algn="r" rtl="0">
              <a:spcBef>
                <a:spcPts val="0"/>
              </a:spcBef>
              <a:buNone/>
              <a:defRPr>
                <a:solidFill>
                  <a:srgbClr val="FFFFFF"/>
                </a:solidFill>
              </a:defRPr>
            </a:lvl8pPr>
            <a:lvl9pPr marL="0" lvl="8" indent="0" algn="r" rtl="0">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t>‹#›</a:t>
            </a:fld>
            <a:endParaRPr/>
          </a:p>
        </p:txBody>
      </p:sp>
      <p:sp>
        <p:nvSpPr>
          <p:cNvPr id="247" name="Google Shape;247;p56"/>
          <p:cNvSpPr txBox="1">
            <a:spLocks noGrp="1"/>
          </p:cNvSpPr>
          <p:nvPr>
            <p:ph type="title"/>
          </p:nvPr>
        </p:nvSpPr>
        <p:spPr>
          <a:xfrm>
            <a:off x="607484" y="411797"/>
            <a:ext cx="10972800" cy="11583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3C71"/>
              </a:buClr>
              <a:buSzPts val="3700"/>
              <a:buFont typeface="Arial"/>
              <a:buNone/>
              <a:defRPr b="0" i="0">
                <a:solidFill>
                  <a:srgbClr val="003C7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48" name="Google Shape;248;p56"/>
          <p:cNvSpPr txBox="1">
            <a:spLocks noGrp="1"/>
          </p:cNvSpPr>
          <p:nvPr>
            <p:ph type="body" idx="1"/>
          </p:nvPr>
        </p:nvSpPr>
        <p:spPr>
          <a:xfrm>
            <a:off x="607484" y="1604434"/>
            <a:ext cx="10970700" cy="4568100"/>
          </a:xfrm>
          <a:prstGeom prst="rect">
            <a:avLst/>
          </a:prstGeom>
          <a:noFill/>
          <a:ln>
            <a:noFill/>
          </a:ln>
        </p:spPr>
        <p:txBody>
          <a:bodyPr spcFirstLastPara="1" wrap="square" lIns="0" tIns="0" rIns="0" bIns="0" anchor="t" anchorCtr="0">
            <a:noAutofit/>
          </a:bodyPr>
          <a:lstStyle>
            <a:lvl1pPr marL="457200" lvl="0" indent="-228600" algn="l" rtl="0">
              <a:spcBef>
                <a:spcPts val="1600"/>
              </a:spcBef>
              <a:spcAft>
                <a:spcPts val="0"/>
              </a:spcAft>
              <a:buClr>
                <a:srgbClr val="0071C5"/>
              </a:buClr>
              <a:buSzPts val="2400"/>
              <a:buNone/>
              <a:defRPr>
                <a:solidFill>
                  <a:srgbClr val="0071C5"/>
                </a:solidFill>
              </a:defRPr>
            </a:lvl1pPr>
            <a:lvl2pPr marL="914400" lvl="1" indent="-381000" algn="l" rtl="0">
              <a:spcBef>
                <a:spcPts val="1600"/>
              </a:spcBef>
              <a:spcAft>
                <a:spcPts val="0"/>
              </a:spcAft>
              <a:buClr>
                <a:schemeClr val="lt1"/>
              </a:buClr>
              <a:buSzPts val="2400"/>
              <a:buChar char="▪"/>
              <a:defRPr sz="2400"/>
            </a:lvl2pPr>
            <a:lvl3pPr marL="1371600" lvl="2" indent="-381000" algn="l" rtl="0">
              <a:spcBef>
                <a:spcPts val="1100"/>
              </a:spcBef>
              <a:spcAft>
                <a:spcPts val="0"/>
              </a:spcAft>
              <a:buClr>
                <a:schemeClr val="lt1"/>
              </a:buClr>
              <a:buSzPts val="2400"/>
              <a:buChar char="–"/>
              <a:defRPr sz="2400"/>
            </a:lvl3pPr>
            <a:lvl4pPr marL="1828800" lvl="3" indent="-361950" algn="l" rtl="0">
              <a:spcBef>
                <a:spcPts val="400"/>
              </a:spcBef>
              <a:spcAft>
                <a:spcPts val="0"/>
              </a:spcAft>
              <a:buClr>
                <a:schemeClr val="lt1"/>
              </a:buClr>
              <a:buSzPts val="2100"/>
              <a:buChar char="–"/>
              <a:defRPr sz="2100"/>
            </a:lvl4pPr>
            <a:lvl5pPr marL="2286000" lvl="4" indent="-349250" algn="l" rtl="0">
              <a:spcBef>
                <a:spcPts val="400"/>
              </a:spcBef>
              <a:spcAft>
                <a:spcPts val="0"/>
              </a:spcAft>
              <a:buClr>
                <a:schemeClr val="lt1"/>
              </a:buClr>
              <a:buSzPts val="1900"/>
              <a:buChar char="–"/>
              <a:defRPr/>
            </a:lvl5pPr>
            <a:lvl6pPr marL="2743200" lvl="5" indent="-349250" algn="l" rtl="0">
              <a:spcBef>
                <a:spcPts val="400"/>
              </a:spcBef>
              <a:spcAft>
                <a:spcPts val="0"/>
              </a:spcAft>
              <a:buClr>
                <a:schemeClr val="dk1"/>
              </a:buClr>
              <a:buSzPts val="1900"/>
              <a:buChar char="•"/>
              <a:defRPr/>
            </a:lvl6pPr>
            <a:lvl7pPr marL="3200400" lvl="6" indent="-349250" algn="l" rtl="0">
              <a:spcBef>
                <a:spcPts val="400"/>
              </a:spcBef>
              <a:spcAft>
                <a:spcPts val="0"/>
              </a:spcAft>
              <a:buClr>
                <a:schemeClr val="dk1"/>
              </a:buClr>
              <a:buSzPts val="1900"/>
              <a:buChar char="•"/>
              <a:defRPr/>
            </a:lvl7pPr>
            <a:lvl8pPr marL="3657600" lvl="7" indent="-349250" algn="l" rtl="0">
              <a:spcBef>
                <a:spcPts val="400"/>
              </a:spcBef>
              <a:spcAft>
                <a:spcPts val="0"/>
              </a:spcAft>
              <a:buClr>
                <a:schemeClr val="dk1"/>
              </a:buClr>
              <a:buSzPts val="1900"/>
              <a:buChar char="•"/>
              <a:defRPr/>
            </a:lvl8pPr>
            <a:lvl9pPr marL="4114800" lvl="8" indent="-349250" algn="l" rtl="0">
              <a:spcBef>
                <a:spcPts val="400"/>
              </a:spcBef>
              <a:spcAft>
                <a:spcPts val="0"/>
              </a:spcAft>
              <a:buClr>
                <a:schemeClr val="dk1"/>
              </a:buClr>
              <a:buSzPts val="1900"/>
              <a:buChar char="•"/>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_Two Content with Image">
  <p:cSld name="1_Two Content with Image">
    <p:spTree>
      <p:nvGrpSpPr>
        <p:cNvPr id="1" name="Shape 249"/>
        <p:cNvGrpSpPr/>
        <p:nvPr/>
      </p:nvGrpSpPr>
      <p:grpSpPr>
        <a:xfrm>
          <a:off x="0" y="0"/>
          <a:ext cx="0" cy="0"/>
          <a:chOff x="0" y="0"/>
          <a:chExt cx="0" cy="0"/>
        </a:xfrm>
      </p:grpSpPr>
      <p:sp>
        <p:nvSpPr>
          <p:cNvPr id="250" name="Google Shape;250;p57"/>
          <p:cNvSpPr txBox="1">
            <a:spLocks noGrp="1"/>
          </p:cNvSpPr>
          <p:nvPr>
            <p:ph type="ftr" idx="11"/>
          </p:nvPr>
        </p:nvSpPr>
        <p:spPr>
          <a:xfrm>
            <a:off x="4165600" y="6432516"/>
            <a:ext cx="38607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1900" b="0" i="0" u="none" strike="noStrike" cap="none">
                <a:solidFill>
                  <a:schemeClr val="dk1"/>
                </a:solidFill>
                <a:latin typeface="Arial"/>
                <a:ea typeface="Arial"/>
                <a:cs typeface="Arial"/>
                <a:sym typeface="Arial"/>
              </a:defRPr>
            </a:lvl1pPr>
            <a:lvl2pPr marR="0" lvl="1" algn="l" rtl="0">
              <a:spcBef>
                <a:spcPts val="0"/>
              </a:spcBef>
              <a:spcAft>
                <a:spcPts val="0"/>
              </a:spcAft>
              <a:buSzPts val="1500"/>
              <a:buNone/>
              <a:defRPr sz="1900" b="0" i="0" u="none" strike="noStrike" cap="none">
                <a:solidFill>
                  <a:schemeClr val="dk1"/>
                </a:solidFill>
                <a:latin typeface="Arial"/>
                <a:ea typeface="Arial"/>
                <a:cs typeface="Arial"/>
                <a:sym typeface="Arial"/>
              </a:defRPr>
            </a:lvl2pPr>
            <a:lvl3pPr marR="0" lvl="2" algn="l" rtl="0">
              <a:spcBef>
                <a:spcPts val="0"/>
              </a:spcBef>
              <a:spcAft>
                <a:spcPts val="0"/>
              </a:spcAft>
              <a:buSzPts val="1500"/>
              <a:buNone/>
              <a:defRPr sz="1900" b="0" i="0" u="none" strike="noStrike" cap="none">
                <a:solidFill>
                  <a:schemeClr val="dk1"/>
                </a:solidFill>
                <a:latin typeface="Arial"/>
                <a:ea typeface="Arial"/>
                <a:cs typeface="Arial"/>
                <a:sym typeface="Arial"/>
              </a:defRPr>
            </a:lvl3pPr>
            <a:lvl4pPr marR="0" lvl="3" algn="l" rtl="0">
              <a:spcBef>
                <a:spcPts val="0"/>
              </a:spcBef>
              <a:spcAft>
                <a:spcPts val="0"/>
              </a:spcAft>
              <a:buSzPts val="1500"/>
              <a:buNone/>
              <a:defRPr sz="1900" b="0" i="0" u="none" strike="noStrike" cap="none">
                <a:solidFill>
                  <a:schemeClr val="dk1"/>
                </a:solidFill>
                <a:latin typeface="Arial"/>
                <a:ea typeface="Arial"/>
                <a:cs typeface="Arial"/>
                <a:sym typeface="Arial"/>
              </a:defRPr>
            </a:lvl4pPr>
            <a:lvl5pPr marR="0" lvl="4" algn="l" rtl="0">
              <a:spcBef>
                <a:spcPts val="0"/>
              </a:spcBef>
              <a:spcAft>
                <a:spcPts val="0"/>
              </a:spcAft>
              <a:buSzPts val="1500"/>
              <a:buNone/>
              <a:defRPr sz="1900" b="0" i="0" u="none" strike="noStrike" cap="none">
                <a:solidFill>
                  <a:schemeClr val="dk1"/>
                </a:solidFill>
                <a:latin typeface="Arial"/>
                <a:ea typeface="Arial"/>
                <a:cs typeface="Arial"/>
                <a:sym typeface="Arial"/>
              </a:defRPr>
            </a:lvl5pPr>
            <a:lvl6pPr marR="0" lvl="5" algn="l" rtl="0">
              <a:spcBef>
                <a:spcPts val="0"/>
              </a:spcBef>
              <a:spcAft>
                <a:spcPts val="0"/>
              </a:spcAft>
              <a:buSzPts val="1500"/>
              <a:buNone/>
              <a:defRPr sz="1900" b="0" i="0" u="none" strike="noStrike" cap="none">
                <a:solidFill>
                  <a:schemeClr val="dk1"/>
                </a:solidFill>
                <a:latin typeface="Arial"/>
                <a:ea typeface="Arial"/>
                <a:cs typeface="Arial"/>
                <a:sym typeface="Arial"/>
              </a:defRPr>
            </a:lvl6pPr>
            <a:lvl7pPr marR="0" lvl="6" algn="l" rtl="0">
              <a:spcBef>
                <a:spcPts val="0"/>
              </a:spcBef>
              <a:spcAft>
                <a:spcPts val="0"/>
              </a:spcAft>
              <a:buSzPts val="1500"/>
              <a:buNone/>
              <a:defRPr sz="1900" b="0" i="0" u="none" strike="noStrike" cap="none">
                <a:solidFill>
                  <a:schemeClr val="dk1"/>
                </a:solidFill>
                <a:latin typeface="Arial"/>
                <a:ea typeface="Arial"/>
                <a:cs typeface="Arial"/>
                <a:sym typeface="Arial"/>
              </a:defRPr>
            </a:lvl7pPr>
            <a:lvl8pPr marR="0" lvl="7" algn="l" rtl="0">
              <a:spcBef>
                <a:spcPts val="0"/>
              </a:spcBef>
              <a:spcAft>
                <a:spcPts val="0"/>
              </a:spcAft>
              <a:buSzPts val="1500"/>
              <a:buNone/>
              <a:defRPr sz="1900" b="0" i="0" u="none" strike="noStrike" cap="none">
                <a:solidFill>
                  <a:schemeClr val="dk1"/>
                </a:solidFill>
                <a:latin typeface="Arial"/>
                <a:ea typeface="Arial"/>
                <a:cs typeface="Arial"/>
                <a:sym typeface="Arial"/>
              </a:defRPr>
            </a:lvl8pPr>
            <a:lvl9pPr marR="0" lvl="8" algn="l" rtl="0">
              <a:spcBef>
                <a:spcPts val="0"/>
              </a:spcBef>
              <a:spcAft>
                <a:spcPts val="0"/>
              </a:spcAft>
              <a:buSzPts val="1500"/>
              <a:buNone/>
              <a:defRPr sz="1900" b="0" i="0" u="none" strike="noStrike" cap="none">
                <a:solidFill>
                  <a:schemeClr val="dk1"/>
                </a:solidFill>
                <a:latin typeface="Arial"/>
                <a:ea typeface="Arial"/>
                <a:cs typeface="Arial"/>
                <a:sym typeface="Arial"/>
              </a:defRPr>
            </a:lvl9pPr>
          </a:lstStyle>
          <a:p>
            <a:endParaRPr/>
          </a:p>
        </p:txBody>
      </p:sp>
      <p:sp>
        <p:nvSpPr>
          <p:cNvPr id="251" name="Google Shape;251;p57"/>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a:solidFill>
                  <a:srgbClr val="FFFFFF"/>
                </a:solidFill>
              </a:defRPr>
            </a:lvl1pPr>
            <a:lvl2pPr marL="0" lvl="1" indent="0" algn="r" rtl="0">
              <a:spcBef>
                <a:spcPts val="0"/>
              </a:spcBef>
              <a:buNone/>
              <a:defRPr>
                <a:solidFill>
                  <a:srgbClr val="FFFFFF"/>
                </a:solidFill>
              </a:defRPr>
            </a:lvl2pPr>
            <a:lvl3pPr marL="0" lvl="2" indent="0" algn="r" rtl="0">
              <a:spcBef>
                <a:spcPts val="0"/>
              </a:spcBef>
              <a:buNone/>
              <a:defRPr>
                <a:solidFill>
                  <a:srgbClr val="FFFFFF"/>
                </a:solidFill>
              </a:defRPr>
            </a:lvl3pPr>
            <a:lvl4pPr marL="0" lvl="3" indent="0" algn="r" rtl="0">
              <a:spcBef>
                <a:spcPts val="0"/>
              </a:spcBef>
              <a:buNone/>
              <a:defRPr>
                <a:solidFill>
                  <a:srgbClr val="FFFFFF"/>
                </a:solidFill>
              </a:defRPr>
            </a:lvl4pPr>
            <a:lvl5pPr marL="0" lvl="4" indent="0" algn="r" rtl="0">
              <a:spcBef>
                <a:spcPts val="0"/>
              </a:spcBef>
              <a:buNone/>
              <a:defRPr>
                <a:solidFill>
                  <a:srgbClr val="FFFFFF"/>
                </a:solidFill>
              </a:defRPr>
            </a:lvl5pPr>
            <a:lvl6pPr marL="0" lvl="5" indent="0" algn="r" rtl="0">
              <a:spcBef>
                <a:spcPts val="0"/>
              </a:spcBef>
              <a:buNone/>
              <a:defRPr>
                <a:solidFill>
                  <a:srgbClr val="FFFFFF"/>
                </a:solidFill>
              </a:defRPr>
            </a:lvl6pPr>
            <a:lvl7pPr marL="0" lvl="6" indent="0" algn="r" rtl="0">
              <a:spcBef>
                <a:spcPts val="0"/>
              </a:spcBef>
              <a:buNone/>
              <a:defRPr>
                <a:solidFill>
                  <a:srgbClr val="FFFFFF"/>
                </a:solidFill>
              </a:defRPr>
            </a:lvl7pPr>
            <a:lvl8pPr marL="0" lvl="7" indent="0" algn="r" rtl="0">
              <a:spcBef>
                <a:spcPts val="0"/>
              </a:spcBef>
              <a:buNone/>
              <a:defRPr>
                <a:solidFill>
                  <a:srgbClr val="FFFFFF"/>
                </a:solidFill>
              </a:defRPr>
            </a:lvl8pPr>
            <a:lvl9pPr marL="0" lvl="8" indent="0" algn="r" rtl="0">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t>‹#›</a:t>
            </a:fld>
            <a:endParaRPr/>
          </a:p>
        </p:txBody>
      </p:sp>
      <p:sp>
        <p:nvSpPr>
          <p:cNvPr id="252" name="Google Shape;252;p57"/>
          <p:cNvSpPr txBox="1">
            <a:spLocks noGrp="1"/>
          </p:cNvSpPr>
          <p:nvPr>
            <p:ph type="body" idx="1"/>
          </p:nvPr>
        </p:nvSpPr>
        <p:spPr>
          <a:xfrm>
            <a:off x="607485" y="1604433"/>
            <a:ext cx="5342400" cy="4568100"/>
          </a:xfrm>
          <a:prstGeom prst="rect">
            <a:avLst/>
          </a:prstGeom>
          <a:noFill/>
          <a:ln>
            <a:noFill/>
          </a:ln>
        </p:spPr>
        <p:txBody>
          <a:bodyPr spcFirstLastPara="1" wrap="square" lIns="0" tIns="0" rIns="0" bIns="0" anchor="t" anchorCtr="0">
            <a:noAutofit/>
          </a:bodyPr>
          <a:lstStyle>
            <a:lvl1pPr marL="457200" lvl="0" indent="-228600" algn="l" rtl="0">
              <a:spcBef>
                <a:spcPts val="1600"/>
              </a:spcBef>
              <a:spcAft>
                <a:spcPts val="0"/>
              </a:spcAft>
              <a:buClr>
                <a:schemeClr val="lt1"/>
              </a:buClr>
              <a:buSzPts val="2400"/>
              <a:buNone/>
              <a:defRPr/>
            </a:lvl1pPr>
            <a:lvl2pPr marL="914400" lvl="1" indent="-361950" algn="l" rtl="0">
              <a:spcBef>
                <a:spcPts val="1600"/>
              </a:spcBef>
              <a:spcAft>
                <a:spcPts val="0"/>
              </a:spcAft>
              <a:buClr>
                <a:schemeClr val="lt1"/>
              </a:buClr>
              <a:buSzPts val="2100"/>
              <a:buChar char="▪"/>
              <a:defRPr/>
            </a:lvl2pPr>
            <a:lvl3pPr marL="1371600" lvl="2" indent="-349250" algn="l" rtl="0">
              <a:spcBef>
                <a:spcPts val="1100"/>
              </a:spcBef>
              <a:spcAft>
                <a:spcPts val="0"/>
              </a:spcAft>
              <a:buClr>
                <a:schemeClr val="lt1"/>
              </a:buClr>
              <a:buSzPts val="1900"/>
              <a:buChar char="–"/>
              <a:defRPr sz="1900"/>
            </a:lvl3pPr>
            <a:lvl4pPr marL="1828800" lvl="3" indent="-330200" algn="l" rtl="0">
              <a:spcBef>
                <a:spcPts val="300"/>
              </a:spcBef>
              <a:spcAft>
                <a:spcPts val="0"/>
              </a:spcAft>
              <a:buClr>
                <a:schemeClr val="lt1"/>
              </a:buClr>
              <a:buSzPts val="1600"/>
              <a:buChar char="–"/>
              <a:defRPr sz="1600"/>
            </a:lvl4pPr>
            <a:lvl5pPr marL="2286000" lvl="4" indent="-330200" algn="l" rtl="0">
              <a:spcBef>
                <a:spcPts val="300"/>
              </a:spcBef>
              <a:spcAft>
                <a:spcPts val="0"/>
              </a:spcAft>
              <a:buClr>
                <a:schemeClr val="lt1"/>
              </a:buClr>
              <a:buSzPts val="1600"/>
              <a:buChar char="–"/>
              <a:defRPr sz="1600"/>
            </a:lvl5pPr>
            <a:lvl6pPr marL="2743200" lvl="5" indent="-349250" algn="l" rtl="0">
              <a:spcBef>
                <a:spcPts val="400"/>
              </a:spcBef>
              <a:spcAft>
                <a:spcPts val="0"/>
              </a:spcAft>
              <a:buClr>
                <a:schemeClr val="dk1"/>
              </a:buClr>
              <a:buSzPts val="1900"/>
              <a:buChar char="•"/>
              <a:defRPr/>
            </a:lvl6pPr>
            <a:lvl7pPr marL="3200400" lvl="6" indent="-349250" algn="l" rtl="0">
              <a:spcBef>
                <a:spcPts val="400"/>
              </a:spcBef>
              <a:spcAft>
                <a:spcPts val="0"/>
              </a:spcAft>
              <a:buClr>
                <a:schemeClr val="dk1"/>
              </a:buClr>
              <a:buSzPts val="1900"/>
              <a:buChar char="•"/>
              <a:defRPr/>
            </a:lvl7pPr>
            <a:lvl8pPr marL="3657600" lvl="7" indent="-349250" algn="l" rtl="0">
              <a:spcBef>
                <a:spcPts val="400"/>
              </a:spcBef>
              <a:spcAft>
                <a:spcPts val="0"/>
              </a:spcAft>
              <a:buClr>
                <a:schemeClr val="dk1"/>
              </a:buClr>
              <a:buSzPts val="1900"/>
              <a:buChar char="•"/>
              <a:defRPr/>
            </a:lvl8pPr>
            <a:lvl9pPr marL="4114800" lvl="8" indent="-349250" algn="l" rtl="0">
              <a:spcBef>
                <a:spcPts val="400"/>
              </a:spcBef>
              <a:spcAft>
                <a:spcPts val="0"/>
              </a:spcAft>
              <a:buClr>
                <a:schemeClr val="dk1"/>
              </a:buClr>
              <a:buSzPts val="1900"/>
              <a:buChar char="•"/>
              <a:defRPr/>
            </a:lvl9pPr>
          </a:lstStyle>
          <a:p>
            <a:endParaRPr/>
          </a:p>
        </p:txBody>
      </p:sp>
      <p:sp>
        <p:nvSpPr>
          <p:cNvPr id="253" name="Google Shape;253;p57"/>
          <p:cNvSpPr txBox="1">
            <a:spLocks noGrp="1"/>
          </p:cNvSpPr>
          <p:nvPr>
            <p:ph type="title"/>
          </p:nvPr>
        </p:nvSpPr>
        <p:spPr>
          <a:xfrm>
            <a:off x="607484" y="411797"/>
            <a:ext cx="10972800" cy="11583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3C71"/>
              </a:buClr>
              <a:buSzPts val="3700"/>
              <a:buFont typeface="Arial"/>
              <a:buNone/>
              <a:defRPr b="0" i="0">
                <a:solidFill>
                  <a:srgbClr val="003C7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54" name="Google Shape;254;p57"/>
          <p:cNvSpPr>
            <a:spLocks noGrp="1"/>
          </p:cNvSpPr>
          <p:nvPr>
            <p:ph type="pic" idx="2"/>
          </p:nvPr>
        </p:nvSpPr>
        <p:spPr>
          <a:xfrm>
            <a:off x="6441018" y="1257907"/>
            <a:ext cx="4241100" cy="2228100"/>
          </a:xfrm>
          <a:prstGeom prst="rect">
            <a:avLst/>
          </a:prstGeom>
          <a:solidFill>
            <a:srgbClr val="CFD5D8"/>
          </a:solidFill>
          <a:ln>
            <a:noFill/>
          </a:ln>
        </p:spPr>
        <p:txBody>
          <a:bodyPr spcFirstLastPara="1" wrap="square" lIns="0" tIns="0" rIns="0" bIns="0" anchor="t" anchorCtr="0">
            <a:noAutofit/>
          </a:bodyPr>
          <a:lstStyle>
            <a:lvl1pPr marR="0" lvl="0" algn="l" rtl="0">
              <a:spcBef>
                <a:spcPts val="1600"/>
              </a:spcBef>
              <a:spcAft>
                <a:spcPts val="0"/>
              </a:spcAft>
              <a:buClr>
                <a:schemeClr val="lt1"/>
              </a:buClr>
              <a:buSzPts val="2400"/>
              <a:buFont typeface="Noto Sans Symbols"/>
              <a:buNone/>
              <a:defRPr sz="2400" b="0" i="0" u="none" strike="noStrike" cap="none">
                <a:solidFill>
                  <a:schemeClr val="lt1"/>
                </a:solidFill>
                <a:latin typeface="Arial"/>
                <a:ea typeface="Arial"/>
                <a:cs typeface="Arial"/>
                <a:sym typeface="Arial"/>
              </a:defRPr>
            </a:lvl1pPr>
            <a:lvl2pPr marR="0" lvl="1" algn="l" rtl="0">
              <a:spcBef>
                <a:spcPts val="1600"/>
              </a:spcBef>
              <a:spcAft>
                <a:spcPts val="0"/>
              </a:spcAft>
              <a:buClr>
                <a:schemeClr val="lt1"/>
              </a:buClr>
              <a:buSzPts val="2100"/>
              <a:buFont typeface="Noto Sans Symbols"/>
              <a:buChar char="▪"/>
              <a:defRPr sz="2100" b="0" i="0" u="none" strike="noStrike" cap="none">
                <a:solidFill>
                  <a:schemeClr val="lt1"/>
                </a:solidFill>
                <a:latin typeface="Arial"/>
                <a:ea typeface="Arial"/>
                <a:cs typeface="Arial"/>
                <a:sym typeface="Arial"/>
              </a:defRPr>
            </a:lvl2pPr>
            <a:lvl3pPr marR="0" lvl="2" algn="l" rtl="0">
              <a:spcBef>
                <a:spcPts val="1100"/>
              </a:spcBef>
              <a:spcAft>
                <a:spcPts val="0"/>
              </a:spcAft>
              <a:buClr>
                <a:schemeClr val="lt1"/>
              </a:buClr>
              <a:buSzPts val="2100"/>
              <a:buFont typeface="Arial"/>
              <a:buChar char="–"/>
              <a:defRPr sz="21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lt1"/>
              </a:buClr>
              <a:buSzPts val="1900"/>
              <a:buFont typeface="Arial"/>
              <a:buChar char="–"/>
              <a:defRPr sz="19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1900"/>
              <a:buFont typeface="Arial"/>
              <a:buChar char="–"/>
              <a:defRPr sz="1900" b="0" i="0" u="none" strike="noStrike" cap="none">
                <a:solidFill>
                  <a:schemeClr val="lt1"/>
                </a:solidFill>
                <a:latin typeface="Arial"/>
                <a:ea typeface="Arial"/>
                <a:cs typeface="Arial"/>
                <a:sym typeface="Arial"/>
              </a:defRPr>
            </a:lvl5pPr>
            <a:lvl6pPr marR="0" lvl="5"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R="0" lvl="6"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R="0" lvl="7"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R="0" lvl="8"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sp>
        <p:nvSpPr>
          <p:cNvPr id="255" name="Google Shape;255;p57"/>
          <p:cNvSpPr>
            <a:spLocks noGrp="1"/>
          </p:cNvSpPr>
          <p:nvPr>
            <p:ph type="pic" idx="3"/>
          </p:nvPr>
        </p:nvSpPr>
        <p:spPr>
          <a:xfrm>
            <a:off x="6441018" y="3791863"/>
            <a:ext cx="4241100" cy="2228100"/>
          </a:xfrm>
          <a:prstGeom prst="rect">
            <a:avLst/>
          </a:prstGeom>
          <a:solidFill>
            <a:srgbClr val="CFD5D8"/>
          </a:solidFill>
          <a:ln>
            <a:noFill/>
          </a:ln>
        </p:spPr>
        <p:txBody>
          <a:bodyPr spcFirstLastPara="1" wrap="square" lIns="0" tIns="0" rIns="0" bIns="0" anchor="t" anchorCtr="0">
            <a:noAutofit/>
          </a:bodyPr>
          <a:lstStyle>
            <a:lvl1pPr marR="0" lvl="0" algn="l" rtl="0">
              <a:spcBef>
                <a:spcPts val="1600"/>
              </a:spcBef>
              <a:spcAft>
                <a:spcPts val="0"/>
              </a:spcAft>
              <a:buClr>
                <a:schemeClr val="lt1"/>
              </a:buClr>
              <a:buSzPts val="2400"/>
              <a:buFont typeface="Noto Sans Symbols"/>
              <a:buNone/>
              <a:defRPr sz="2400" b="0" i="0" u="none" strike="noStrike" cap="none">
                <a:solidFill>
                  <a:schemeClr val="lt1"/>
                </a:solidFill>
                <a:latin typeface="Arial"/>
                <a:ea typeface="Arial"/>
                <a:cs typeface="Arial"/>
                <a:sym typeface="Arial"/>
              </a:defRPr>
            </a:lvl1pPr>
            <a:lvl2pPr marR="0" lvl="1" algn="l" rtl="0">
              <a:spcBef>
                <a:spcPts val="1600"/>
              </a:spcBef>
              <a:spcAft>
                <a:spcPts val="0"/>
              </a:spcAft>
              <a:buClr>
                <a:schemeClr val="lt1"/>
              </a:buClr>
              <a:buSzPts val="2100"/>
              <a:buFont typeface="Noto Sans Symbols"/>
              <a:buChar char="▪"/>
              <a:defRPr sz="2100" b="0" i="0" u="none" strike="noStrike" cap="none">
                <a:solidFill>
                  <a:schemeClr val="lt1"/>
                </a:solidFill>
                <a:latin typeface="Arial"/>
                <a:ea typeface="Arial"/>
                <a:cs typeface="Arial"/>
                <a:sym typeface="Arial"/>
              </a:defRPr>
            </a:lvl2pPr>
            <a:lvl3pPr marR="0" lvl="2" algn="l" rtl="0">
              <a:spcBef>
                <a:spcPts val="1100"/>
              </a:spcBef>
              <a:spcAft>
                <a:spcPts val="0"/>
              </a:spcAft>
              <a:buClr>
                <a:schemeClr val="lt1"/>
              </a:buClr>
              <a:buSzPts val="2100"/>
              <a:buFont typeface="Arial"/>
              <a:buChar char="–"/>
              <a:defRPr sz="21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lt1"/>
              </a:buClr>
              <a:buSzPts val="1900"/>
              <a:buFont typeface="Arial"/>
              <a:buChar char="–"/>
              <a:defRPr sz="19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1900"/>
              <a:buFont typeface="Arial"/>
              <a:buChar char="–"/>
              <a:defRPr sz="1900" b="0" i="0" u="none" strike="noStrike" cap="none">
                <a:solidFill>
                  <a:schemeClr val="lt1"/>
                </a:solidFill>
                <a:latin typeface="Arial"/>
                <a:ea typeface="Arial"/>
                <a:cs typeface="Arial"/>
                <a:sym typeface="Arial"/>
              </a:defRPr>
            </a:lvl5pPr>
            <a:lvl6pPr marR="0" lvl="5"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R="0" lvl="6"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R="0" lvl="7"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R="0" lvl="8"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256"/>
        <p:cNvGrpSpPr/>
        <p:nvPr/>
      </p:nvGrpSpPr>
      <p:grpSpPr>
        <a:xfrm>
          <a:off x="0" y="0"/>
          <a:ext cx="0" cy="0"/>
          <a:chOff x="0" y="0"/>
          <a:chExt cx="0" cy="0"/>
        </a:xfrm>
      </p:grpSpPr>
      <p:sp>
        <p:nvSpPr>
          <p:cNvPr id="257" name="Google Shape;257;p58"/>
          <p:cNvSpPr txBox="1">
            <a:spLocks noGrp="1"/>
          </p:cNvSpPr>
          <p:nvPr>
            <p:ph type="ftr" idx="11"/>
          </p:nvPr>
        </p:nvSpPr>
        <p:spPr>
          <a:xfrm>
            <a:off x="4165600" y="6432516"/>
            <a:ext cx="38607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1900" b="0" i="0" u="none" strike="noStrike" cap="none">
                <a:solidFill>
                  <a:schemeClr val="dk1"/>
                </a:solidFill>
                <a:latin typeface="Arial"/>
                <a:ea typeface="Arial"/>
                <a:cs typeface="Arial"/>
                <a:sym typeface="Arial"/>
              </a:defRPr>
            </a:lvl1pPr>
            <a:lvl2pPr marR="0" lvl="1" algn="l" rtl="0">
              <a:spcBef>
                <a:spcPts val="0"/>
              </a:spcBef>
              <a:spcAft>
                <a:spcPts val="0"/>
              </a:spcAft>
              <a:buSzPts val="1500"/>
              <a:buNone/>
              <a:defRPr sz="1900" b="0" i="0" u="none" strike="noStrike" cap="none">
                <a:solidFill>
                  <a:schemeClr val="dk1"/>
                </a:solidFill>
                <a:latin typeface="Arial"/>
                <a:ea typeface="Arial"/>
                <a:cs typeface="Arial"/>
                <a:sym typeface="Arial"/>
              </a:defRPr>
            </a:lvl2pPr>
            <a:lvl3pPr marR="0" lvl="2" algn="l" rtl="0">
              <a:spcBef>
                <a:spcPts val="0"/>
              </a:spcBef>
              <a:spcAft>
                <a:spcPts val="0"/>
              </a:spcAft>
              <a:buSzPts val="1500"/>
              <a:buNone/>
              <a:defRPr sz="1900" b="0" i="0" u="none" strike="noStrike" cap="none">
                <a:solidFill>
                  <a:schemeClr val="dk1"/>
                </a:solidFill>
                <a:latin typeface="Arial"/>
                <a:ea typeface="Arial"/>
                <a:cs typeface="Arial"/>
                <a:sym typeface="Arial"/>
              </a:defRPr>
            </a:lvl3pPr>
            <a:lvl4pPr marR="0" lvl="3" algn="l" rtl="0">
              <a:spcBef>
                <a:spcPts val="0"/>
              </a:spcBef>
              <a:spcAft>
                <a:spcPts val="0"/>
              </a:spcAft>
              <a:buSzPts val="1500"/>
              <a:buNone/>
              <a:defRPr sz="1900" b="0" i="0" u="none" strike="noStrike" cap="none">
                <a:solidFill>
                  <a:schemeClr val="dk1"/>
                </a:solidFill>
                <a:latin typeface="Arial"/>
                <a:ea typeface="Arial"/>
                <a:cs typeface="Arial"/>
                <a:sym typeface="Arial"/>
              </a:defRPr>
            </a:lvl4pPr>
            <a:lvl5pPr marR="0" lvl="4" algn="l" rtl="0">
              <a:spcBef>
                <a:spcPts val="0"/>
              </a:spcBef>
              <a:spcAft>
                <a:spcPts val="0"/>
              </a:spcAft>
              <a:buSzPts val="1500"/>
              <a:buNone/>
              <a:defRPr sz="1900" b="0" i="0" u="none" strike="noStrike" cap="none">
                <a:solidFill>
                  <a:schemeClr val="dk1"/>
                </a:solidFill>
                <a:latin typeface="Arial"/>
                <a:ea typeface="Arial"/>
                <a:cs typeface="Arial"/>
                <a:sym typeface="Arial"/>
              </a:defRPr>
            </a:lvl5pPr>
            <a:lvl6pPr marR="0" lvl="5" algn="l" rtl="0">
              <a:spcBef>
                <a:spcPts val="0"/>
              </a:spcBef>
              <a:spcAft>
                <a:spcPts val="0"/>
              </a:spcAft>
              <a:buSzPts val="1500"/>
              <a:buNone/>
              <a:defRPr sz="1900" b="0" i="0" u="none" strike="noStrike" cap="none">
                <a:solidFill>
                  <a:schemeClr val="dk1"/>
                </a:solidFill>
                <a:latin typeface="Arial"/>
                <a:ea typeface="Arial"/>
                <a:cs typeface="Arial"/>
                <a:sym typeface="Arial"/>
              </a:defRPr>
            </a:lvl6pPr>
            <a:lvl7pPr marR="0" lvl="6" algn="l" rtl="0">
              <a:spcBef>
                <a:spcPts val="0"/>
              </a:spcBef>
              <a:spcAft>
                <a:spcPts val="0"/>
              </a:spcAft>
              <a:buSzPts val="1500"/>
              <a:buNone/>
              <a:defRPr sz="1900" b="0" i="0" u="none" strike="noStrike" cap="none">
                <a:solidFill>
                  <a:schemeClr val="dk1"/>
                </a:solidFill>
                <a:latin typeface="Arial"/>
                <a:ea typeface="Arial"/>
                <a:cs typeface="Arial"/>
                <a:sym typeface="Arial"/>
              </a:defRPr>
            </a:lvl7pPr>
            <a:lvl8pPr marR="0" lvl="7" algn="l" rtl="0">
              <a:spcBef>
                <a:spcPts val="0"/>
              </a:spcBef>
              <a:spcAft>
                <a:spcPts val="0"/>
              </a:spcAft>
              <a:buSzPts val="1500"/>
              <a:buNone/>
              <a:defRPr sz="1900" b="0" i="0" u="none" strike="noStrike" cap="none">
                <a:solidFill>
                  <a:schemeClr val="dk1"/>
                </a:solidFill>
                <a:latin typeface="Arial"/>
                <a:ea typeface="Arial"/>
                <a:cs typeface="Arial"/>
                <a:sym typeface="Arial"/>
              </a:defRPr>
            </a:lvl8pPr>
            <a:lvl9pPr marR="0" lvl="8" algn="l" rtl="0">
              <a:spcBef>
                <a:spcPts val="0"/>
              </a:spcBef>
              <a:spcAft>
                <a:spcPts val="0"/>
              </a:spcAft>
              <a:buSzPts val="1500"/>
              <a:buNone/>
              <a:defRPr sz="1900" b="0" i="0" u="none" strike="noStrike" cap="none">
                <a:solidFill>
                  <a:schemeClr val="dk1"/>
                </a:solidFill>
                <a:latin typeface="Arial"/>
                <a:ea typeface="Arial"/>
                <a:cs typeface="Arial"/>
                <a:sym typeface="Arial"/>
              </a:defRPr>
            </a:lvl9pPr>
          </a:lstStyle>
          <a:p>
            <a:endParaRPr/>
          </a:p>
        </p:txBody>
      </p:sp>
      <p:sp>
        <p:nvSpPr>
          <p:cNvPr id="258" name="Google Shape;258;p58"/>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a:solidFill>
                  <a:srgbClr val="FFFFFF"/>
                </a:solidFill>
              </a:defRPr>
            </a:lvl1pPr>
            <a:lvl2pPr marL="0" lvl="1" indent="0" algn="r" rtl="0">
              <a:spcBef>
                <a:spcPts val="0"/>
              </a:spcBef>
              <a:buNone/>
              <a:defRPr>
                <a:solidFill>
                  <a:srgbClr val="FFFFFF"/>
                </a:solidFill>
              </a:defRPr>
            </a:lvl2pPr>
            <a:lvl3pPr marL="0" lvl="2" indent="0" algn="r" rtl="0">
              <a:spcBef>
                <a:spcPts val="0"/>
              </a:spcBef>
              <a:buNone/>
              <a:defRPr>
                <a:solidFill>
                  <a:srgbClr val="FFFFFF"/>
                </a:solidFill>
              </a:defRPr>
            </a:lvl3pPr>
            <a:lvl4pPr marL="0" lvl="3" indent="0" algn="r" rtl="0">
              <a:spcBef>
                <a:spcPts val="0"/>
              </a:spcBef>
              <a:buNone/>
              <a:defRPr>
                <a:solidFill>
                  <a:srgbClr val="FFFFFF"/>
                </a:solidFill>
              </a:defRPr>
            </a:lvl4pPr>
            <a:lvl5pPr marL="0" lvl="4" indent="0" algn="r" rtl="0">
              <a:spcBef>
                <a:spcPts val="0"/>
              </a:spcBef>
              <a:buNone/>
              <a:defRPr>
                <a:solidFill>
                  <a:srgbClr val="FFFFFF"/>
                </a:solidFill>
              </a:defRPr>
            </a:lvl5pPr>
            <a:lvl6pPr marL="0" lvl="5" indent="0" algn="r" rtl="0">
              <a:spcBef>
                <a:spcPts val="0"/>
              </a:spcBef>
              <a:buNone/>
              <a:defRPr>
                <a:solidFill>
                  <a:srgbClr val="FFFFFF"/>
                </a:solidFill>
              </a:defRPr>
            </a:lvl6pPr>
            <a:lvl7pPr marL="0" lvl="6" indent="0" algn="r" rtl="0">
              <a:spcBef>
                <a:spcPts val="0"/>
              </a:spcBef>
              <a:buNone/>
              <a:defRPr>
                <a:solidFill>
                  <a:srgbClr val="FFFFFF"/>
                </a:solidFill>
              </a:defRPr>
            </a:lvl7pPr>
            <a:lvl8pPr marL="0" lvl="7" indent="0" algn="r" rtl="0">
              <a:spcBef>
                <a:spcPts val="0"/>
              </a:spcBef>
              <a:buNone/>
              <a:defRPr>
                <a:solidFill>
                  <a:srgbClr val="FFFFFF"/>
                </a:solidFill>
              </a:defRPr>
            </a:lvl8pPr>
            <a:lvl9pPr marL="0" lvl="8" indent="0" algn="r" rtl="0">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t>‹#›</a:t>
            </a:fld>
            <a:endParaRPr/>
          </a:p>
        </p:txBody>
      </p:sp>
      <p:sp>
        <p:nvSpPr>
          <p:cNvPr id="259" name="Google Shape;259;p58"/>
          <p:cNvSpPr txBox="1">
            <a:spLocks noGrp="1"/>
          </p:cNvSpPr>
          <p:nvPr>
            <p:ph type="body" idx="1"/>
          </p:nvPr>
        </p:nvSpPr>
        <p:spPr>
          <a:xfrm>
            <a:off x="607485" y="1604433"/>
            <a:ext cx="5342400" cy="4568100"/>
          </a:xfrm>
          <a:prstGeom prst="rect">
            <a:avLst/>
          </a:prstGeom>
          <a:noFill/>
          <a:ln>
            <a:noFill/>
          </a:ln>
        </p:spPr>
        <p:txBody>
          <a:bodyPr spcFirstLastPara="1" wrap="square" lIns="0" tIns="0" rIns="0" bIns="0" anchor="t" anchorCtr="0">
            <a:noAutofit/>
          </a:bodyPr>
          <a:lstStyle>
            <a:lvl1pPr marL="457200" lvl="0" indent="-228600" algn="l" rtl="0">
              <a:spcBef>
                <a:spcPts val="1600"/>
              </a:spcBef>
              <a:spcAft>
                <a:spcPts val="0"/>
              </a:spcAft>
              <a:buClr>
                <a:schemeClr val="lt1"/>
              </a:buClr>
              <a:buSzPts val="2400"/>
              <a:buNone/>
              <a:defRPr/>
            </a:lvl1pPr>
            <a:lvl2pPr marL="914400" lvl="1" indent="-361950" algn="l" rtl="0">
              <a:spcBef>
                <a:spcPts val="1600"/>
              </a:spcBef>
              <a:spcAft>
                <a:spcPts val="0"/>
              </a:spcAft>
              <a:buClr>
                <a:schemeClr val="lt1"/>
              </a:buClr>
              <a:buSzPts val="2100"/>
              <a:buChar char="▪"/>
              <a:defRPr/>
            </a:lvl2pPr>
            <a:lvl3pPr marL="1371600" lvl="2" indent="-349250" algn="l" rtl="0">
              <a:spcBef>
                <a:spcPts val="1100"/>
              </a:spcBef>
              <a:spcAft>
                <a:spcPts val="0"/>
              </a:spcAft>
              <a:buClr>
                <a:schemeClr val="lt1"/>
              </a:buClr>
              <a:buSzPts val="1900"/>
              <a:buChar char="–"/>
              <a:defRPr sz="1900"/>
            </a:lvl3pPr>
            <a:lvl4pPr marL="1828800" lvl="3" indent="-330200" algn="l" rtl="0">
              <a:spcBef>
                <a:spcPts val="300"/>
              </a:spcBef>
              <a:spcAft>
                <a:spcPts val="0"/>
              </a:spcAft>
              <a:buClr>
                <a:schemeClr val="lt1"/>
              </a:buClr>
              <a:buSzPts val="1600"/>
              <a:buChar char="–"/>
              <a:defRPr sz="1600"/>
            </a:lvl4pPr>
            <a:lvl5pPr marL="2286000" lvl="4" indent="-330200" algn="l" rtl="0">
              <a:spcBef>
                <a:spcPts val="300"/>
              </a:spcBef>
              <a:spcAft>
                <a:spcPts val="0"/>
              </a:spcAft>
              <a:buClr>
                <a:schemeClr val="lt1"/>
              </a:buClr>
              <a:buSzPts val="1600"/>
              <a:buChar char="–"/>
              <a:defRPr sz="1600"/>
            </a:lvl5pPr>
            <a:lvl6pPr marL="2743200" lvl="5" indent="-349250" algn="l" rtl="0">
              <a:spcBef>
                <a:spcPts val="400"/>
              </a:spcBef>
              <a:spcAft>
                <a:spcPts val="0"/>
              </a:spcAft>
              <a:buClr>
                <a:schemeClr val="dk1"/>
              </a:buClr>
              <a:buSzPts val="1900"/>
              <a:buChar char="•"/>
              <a:defRPr/>
            </a:lvl6pPr>
            <a:lvl7pPr marL="3200400" lvl="6" indent="-349250" algn="l" rtl="0">
              <a:spcBef>
                <a:spcPts val="400"/>
              </a:spcBef>
              <a:spcAft>
                <a:spcPts val="0"/>
              </a:spcAft>
              <a:buClr>
                <a:schemeClr val="dk1"/>
              </a:buClr>
              <a:buSzPts val="1900"/>
              <a:buChar char="•"/>
              <a:defRPr/>
            </a:lvl7pPr>
            <a:lvl8pPr marL="3657600" lvl="7" indent="-349250" algn="l" rtl="0">
              <a:spcBef>
                <a:spcPts val="400"/>
              </a:spcBef>
              <a:spcAft>
                <a:spcPts val="0"/>
              </a:spcAft>
              <a:buClr>
                <a:schemeClr val="dk1"/>
              </a:buClr>
              <a:buSzPts val="1900"/>
              <a:buChar char="•"/>
              <a:defRPr/>
            </a:lvl8pPr>
            <a:lvl9pPr marL="4114800" lvl="8" indent="-349250" algn="l" rtl="0">
              <a:spcBef>
                <a:spcPts val="400"/>
              </a:spcBef>
              <a:spcAft>
                <a:spcPts val="0"/>
              </a:spcAft>
              <a:buClr>
                <a:schemeClr val="dk1"/>
              </a:buClr>
              <a:buSzPts val="1900"/>
              <a:buChar char="•"/>
              <a:defRPr/>
            </a:lvl9pPr>
          </a:lstStyle>
          <a:p>
            <a:endParaRPr/>
          </a:p>
        </p:txBody>
      </p:sp>
      <p:sp>
        <p:nvSpPr>
          <p:cNvPr id="260" name="Google Shape;260;p58"/>
          <p:cNvSpPr txBox="1">
            <a:spLocks noGrp="1"/>
          </p:cNvSpPr>
          <p:nvPr>
            <p:ph type="body" idx="2"/>
          </p:nvPr>
        </p:nvSpPr>
        <p:spPr>
          <a:xfrm>
            <a:off x="6237817" y="1604433"/>
            <a:ext cx="5340300" cy="4568100"/>
          </a:xfrm>
          <a:prstGeom prst="rect">
            <a:avLst/>
          </a:prstGeom>
          <a:noFill/>
          <a:ln>
            <a:noFill/>
          </a:ln>
        </p:spPr>
        <p:txBody>
          <a:bodyPr spcFirstLastPara="1" wrap="square" lIns="0" tIns="0" rIns="0" bIns="0" anchor="t" anchorCtr="0">
            <a:noAutofit/>
          </a:bodyPr>
          <a:lstStyle>
            <a:lvl1pPr marL="457200" lvl="0" indent="-228600" algn="l" rtl="0">
              <a:spcBef>
                <a:spcPts val="1600"/>
              </a:spcBef>
              <a:spcAft>
                <a:spcPts val="0"/>
              </a:spcAft>
              <a:buClr>
                <a:schemeClr val="lt1"/>
              </a:buClr>
              <a:buSzPts val="2400"/>
              <a:buNone/>
              <a:defRPr/>
            </a:lvl1pPr>
            <a:lvl2pPr marL="914400" lvl="1" indent="-361950" algn="l" rtl="0">
              <a:spcBef>
                <a:spcPts val="1600"/>
              </a:spcBef>
              <a:spcAft>
                <a:spcPts val="0"/>
              </a:spcAft>
              <a:buClr>
                <a:schemeClr val="lt1"/>
              </a:buClr>
              <a:buSzPts val="2100"/>
              <a:buChar char="▪"/>
              <a:defRPr/>
            </a:lvl2pPr>
            <a:lvl3pPr marL="1371600" lvl="2" indent="-349250" algn="l" rtl="0">
              <a:spcBef>
                <a:spcPts val="1100"/>
              </a:spcBef>
              <a:spcAft>
                <a:spcPts val="0"/>
              </a:spcAft>
              <a:buClr>
                <a:schemeClr val="lt1"/>
              </a:buClr>
              <a:buSzPts val="1900"/>
              <a:buChar char="–"/>
              <a:defRPr sz="1900"/>
            </a:lvl3pPr>
            <a:lvl4pPr marL="1828800" lvl="3" indent="-330200" algn="l" rtl="0">
              <a:spcBef>
                <a:spcPts val="300"/>
              </a:spcBef>
              <a:spcAft>
                <a:spcPts val="0"/>
              </a:spcAft>
              <a:buClr>
                <a:schemeClr val="lt1"/>
              </a:buClr>
              <a:buSzPts val="1600"/>
              <a:buChar char="–"/>
              <a:defRPr sz="1600"/>
            </a:lvl4pPr>
            <a:lvl5pPr marL="2286000" lvl="4" indent="-330200" algn="l" rtl="0">
              <a:spcBef>
                <a:spcPts val="300"/>
              </a:spcBef>
              <a:spcAft>
                <a:spcPts val="0"/>
              </a:spcAft>
              <a:buClr>
                <a:schemeClr val="lt1"/>
              </a:buClr>
              <a:buSzPts val="1600"/>
              <a:buChar char="–"/>
              <a:defRPr sz="1600"/>
            </a:lvl5pPr>
            <a:lvl6pPr marL="2743200" lvl="5" indent="-349250" algn="l" rtl="0">
              <a:spcBef>
                <a:spcPts val="400"/>
              </a:spcBef>
              <a:spcAft>
                <a:spcPts val="0"/>
              </a:spcAft>
              <a:buClr>
                <a:schemeClr val="dk1"/>
              </a:buClr>
              <a:buSzPts val="1900"/>
              <a:buChar char="•"/>
              <a:defRPr/>
            </a:lvl6pPr>
            <a:lvl7pPr marL="3200400" lvl="6" indent="-349250" algn="l" rtl="0">
              <a:spcBef>
                <a:spcPts val="400"/>
              </a:spcBef>
              <a:spcAft>
                <a:spcPts val="0"/>
              </a:spcAft>
              <a:buClr>
                <a:schemeClr val="dk1"/>
              </a:buClr>
              <a:buSzPts val="1900"/>
              <a:buChar char="•"/>
              <a:defRPr/>
            </a:lvl7pPr>
            <a:lvl8pPr marL="3657600" lvl="7" indent="-349250" algn="l" rtl="0">
              <a:spcBef>
                <a:spcPts val="400"/>
              </a:spcBef>
              <a:spcAft>
                <a:spcPts val="0"/>
              </a:spcAft>
              <a:buClr>
                <a:schemeClr val="dk1"/>
              </a:buClr>
              <a:buSzPts val="1900"/>
              <a:buChar char="•"/>
              <a:defRPr/>
            </a:lvl8pPr>
            <a:lvl9pPr marL="4114800" lvl="8" indent="-349250" algn="l" rtl="0">
              <a:spcBef>
                <a:spcPts val="400"/>
              </a:spcBef>
              <a:spcAft>
                <a:spcPts val="0"/>
              </a:spcAft>
              <a:buClr>
                <a:schemeClr val="dk1"/>
              </a:buClr>
              <a:buSzPts val="1900"/>
              <a:buChar char="•"/>
              <a:defRPr/>
            </a:lvl9pPr>
          </a:lstStyle>
          <a:p>
            <a:endParaRPr/>
          </a:p>
        </p:txBody>
      </p:sp>
      <p:sp>
        <p:nvSpPr>
          <p:cNvPr id="261" name="Google Shape;261;p58"/>
          <p:cNvSpPr txBox="1">
            <a:spLocks noGrp="1"/>
          </p:cNvSpPr>
          <p:nvPr>
            <p:ph type="title"/>
          </p:nvPr>
        </p:nvSpPr>
        <p:spPr>
          <a:xfrm>
            <a:off x="607484" y="411797"/>
            <a:ext cx="10972800" cy="11583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3C71"/>
              </a:buClr>
              <a:buSzPts val="3700"/>
              <a:buFont typeface="Arial"/>
              <a:buNone/>
              <a:defRPr b="0" i="0">
                <a:solidFill>
                  <a:srgbClr val="003C7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Quote with Attribute">
  <p:cSld name="1_Quote with Attribute">
    <p:spTree>
      <p:nvGrpSpPr>
        <p:cNvPr id="1" name="Shape 262"/>
        <p:cNvGrpSpPr/>
        <p:nvPr/>
      </p:nvGrpSpPr>
      <p:grpSpPr>
        <a:xfrm>
          <a:off x="0" y="0"/>
          <a:ext cx="0" cy="0"/>
          <a:chOff x="0" y="0"/>
          <a:chExt cx="0" cy="0"/>
        </a:xfrm>
      </p:grpSpPr>
      <p:sp>
        <p:nvSpPr>
          <p:cNvPr id="263" name="Google Shape;263;p59"/>
          <p:cNvSpPr txBox="1">
            <a:spLocks noGrp="1"/>
          </p:cNvSpPr>
          <p:nvPr>
            <p:ph type="body" idx="1"/>
          </p:nvPr>
        </p:nvSpPr>
        <p:spPr>
          <a:xfrm>
            <a:off x="607485" y="1604434"/>
            <a:ext cx="10970700" cy="4568100"/>
          </a:xfrm>
          <a:prstGeom prst="rect">
            <a:avLst/>
          </a:prstGeom>
          <a:noFill/>
          <a:ln>
            <a:noFill/>
          </a:ln>
        </p:spPr>
        <p:txBody>
          <a:bodyPr spcFirstLastPara="1" wrap="square" lIns="0" tIns="0" rIns="0" bIns="0" anchor="ctr" anchorCtr="0">
            <a:noAutofit/>
          </a:bodyPr>
          <a:lstStyle>
            <a:lvl1pPr marL="457200" lvl="0" indent="-228600" algn="l" rtl="0">
              <a:spcBef>
                <a:spcPts val="1600"/>
              </a:spcBef>
              <a:spcAft>
                <a:spcPts val="0"/>
              </a:spcAft>
              <a:buClr>
                <a:schemeClr val="accent2"/>
              </a:buClr>
              <a:buSzPts val="4800"/>
              <a:buNone/>
              <a:defRPr sz="4800" b="1">
                <a:solidFill>
                  <a:schemeClr val="accent2"/>
                </a:solidFill>
                <a:latin typeface="Arial"/>
                <a:ea typeface="Arial"/>
                <a:cs typeface="Arial"/>
                <a:sym typeface="Arial"/>
              </a:defRPr>
            </a:lvl1pPr>
            <a:lvl2pPr marL="914400" lvl="1" indent="-330200" algn="l" rtl="0">
              <a:spcBef>
                <a:spcPts val="1600"/>
              </a:spcBef>
              <a:spcAft>
                <a:spcPts val="0"/>
              </a:spcAft>
              <a:buClr>
                <a:schemeClr val="lt1"/>
              </a:buClr>
              <a:buSzPts val="1600"/>
              <a:buFont typeface="Merriweather Sans"/>
              <a:buChar char="−"/>
              <a:defRPr sz="1600">
                <a:latin typeface="Arial"/>
                <a:ea typeface="Arial"/>
                <a:cs typeface="Arial"/>
                <a:sym typeface="Arial"/>
              </a:defRPr>
            </a:lvl2pPr>
            <a:lvl3pPr marL="1371600" lvl="2" indent="-330200" algn="l" rtl="0">
              <a:spcBef>
                <a:spcPts val="1100"/>
              </a:spcBef>
              <a:spcAft>
                <a:spcPts val="0"/>
              </a:spcAft>
              <a:buClr>
                <a:schemeClr val="lt1"/>
              </a:buClr>
              <a:buSzPts val="1600"/>
              <a:buChar char="–"/>
              <a:defRPr sz="1600">
                <a:latin typeface="Arial"/>
                <a:ea typeface="Arial"/>
                <a:cs typeface="Arial"/>
                <a:sym typeface="Arial"/>
              </a:defRPr>
            </a:lvl3pPr>
            <a:lvl4pPr marL="1828800" lvl="3" indent="-323850" algn="l" rtl="0">
              <a:spcBef>
                <a:spcPts val="300"/>
              </a:spcBef>
              <a:spcAft>
                <a:spcPts val="0"/>
              </a:spcAft>
              <a:buClr>
                <a:schemeClr val="lt1"/>
              </a:buClr>
              <a:buSzPts val="1500"/>
              <a:buChar char="–"/>
              <a:defRPr sz="1500">
                <a:latin typeface="Arial"/>
                <a:ea typeface="Arial"/>
                <a:cs typeface="Arial"/>
                <a:sym typeface="Arial"/>
              </a:defRPr>
            </a:lvl4pPr>
            <a:lvl5pPr marL="2286000" lvl="4" indent="-323850" algn="l" rtl="0">
              <a:spcBef>
                <a:spcPts val="300"/>
              </a:spcBef>
              <a:spcAft>
                <a:spcPts val="0"/>
              </a:spcAft>
              <a:buClr>
                <a:schemeClr val="lt1"/>
              </a:buClr>
              <a:buSzPts val="1500"/>
              <a:buChar char="–"/>
              <a:defRPr sz="1500">
                <a:latin typeface="Arial"/>
                <a:ea typeface="Arial"/>
                <a:cs typeface="Arial"/>
                <a:sym typeface="Arial"/>
              </a:defRPr>
            </a:lvl5pPr>
            <a:lvl6pPr marL="2743200" lvl="5" indent="-349250" algn="l" rtl="0">
              <a:spcBef>
                <a:spcPts val="400"/>
              </a:spcBef>
              <a:spcAft>
                <a:spcPts val="0"/>
              </a:spcAft>
              <a:buClr>
                <a:schemeClr val="dk1"/>
              </a:buClr>
              <a:buSzPts val="1900"/>
              <a:buChar char="•"/>
              <a:defRPr/>
            </a:lvl6pPr>
            <a:lvl7pPr marL="3200400" lvl="6" indent="-349250" algn="l" rtl="0">
              <a:spcBef>
                <a:spcPts val="400"/>
              </a:spcBef>
              <a:spcAft>
                <a:spcPts val="0"/>
              </a:spcAft>
              <a:buClr>
                <a:schemeClr val="dk1"/>
              </a:buClr>
              <a:buSzPts val="1900"/>
              <a:buChar char="•"/>
              <a:defRPr/>
            </a:lvl7pPr>
            <a:lvl8pPr marL="3657600" lvl="7" indent="-349250" algn="l" rtl="0">
              <a:spcBef>
                <a:spcPts val="400"/>
              </a:spcBef>
              <a:spcAft>
                <a:spcPts val="0"/>
              </a:spcAft>
              <a:buClr>
                <a:schemeClr val="dk1"/>
              </a:buClr>
              <a:buSzPts val="1900"/>
              <a:buChar char="•"/>
              <a:defRPr/>
            </a:lvl8pPr>
            <a:lvl9pPr marL="4114800" lvl="8" indent="-349250" algn="l" rtl="0">
              <a:spcBef>
                <a:spcPts val="400"/>
              </a:spcBef>
              <a:spcAft>
                <a:spcPts val="0"/>
              </a:spcAft>
              <a:buClr>
                <a:schemeClr val="dk1"/>
              </a:buClr>
              <a:buSzPts val="1900"/>
              <a:buChar char="•"/>
              <a:defRPr/>
            </a:lvl9pPr>
          </a:lstStyle>
          <a:p>
            <a:endParaRPr/>
          </a:p>
        </p:txBody>
      </p:sp>
      <p:sp>
        <p:nvSpPr>
          <p:cNvPr id="264" name="Google Shape;264;p59"/>
          <p:cNvSpPr txBox="1">
            <a:spLocks noGrp="1"/>
          </p:cNvSpPr>
          <p:nvPr>
            <p:ph type="ftr" idx="11"/>
          </p:nvPr>
        </p:nvSpPr>
        <p:spPr>
          <a:xfrm>
            <a:off x="4165600" y="6432516"/>
            <a:ext cx="38607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1900" b="0" i="0" u="none" strike="noStrike" cap="none">
                <a:solidFill>
                  <a:schemeClr val="dk1"/>
                </a:solidFill>
                <a:latin typeface="Arial"/>
                <a:ea typeface="Arial"/>
                <a:cs typeface="Arial"/>
                <a:sym typeface="Arial"/>
              </a:defRPr>
            </a:lvl1pPr>
            <a:lvl2pPr marR="0" lvl="1" algn="l" rtl="0">
              <a:spcBef>
                <a:spcPts val="0"/>
              </a:spcBef>
              <a:spcAft>
                <a:spcPts val="0"/>
              </a:spcAft>
              <a:buSzPts val="1500"/>
              <a:buNone/>
              <a:defRPr sz="1900" b="0" i="0" u="none" strike="noStrike" cap="none">
                <a:solidFill>
                  <a:schemeClr val="dk1"/>
                </a:solidFill>
                <a:latin typeface="Arial"/>
                <a:ea typeface="Arial"/>
                <a:cs typeface="Arial"/>
                <a:sym typeface="Arial"/>
              </a:defRPr>
            </a:lvl2pPr>
            <a:lvl3pPr marR="0" lvl="2" algn="l" rtl="0">
              <a:spcBef>
                <a:spcPts val="0"/>
              </a:spcBef>
              <a:spcAft>
                <a:spcPts val="0"/>
              </a:spcAft>
              <a:buSzPts val="1500"/>
              <a:buNone/>
              <a:defRPr sz="1900" b="0" i="0" u="none" strike="noStrike" cap="none">
                <a:solidFill>
                  <a:schemeClr val="dk1"/>
                </a:solidFill>
                <a:latin typeface="Arial"/>
                <a:ea typeface="Arial"/>
                <a:cs typeface="Arial"/>
                <a:sym typeface="Arial"/>
              </a:defRPr>
            </a:lvl3pPr>
            <a:lvl4pPr marR="0" lvl="3" algn="l" rtl="0">
              <a:spcBef>
                <a:spcPts val="0"/>
              </a:spcBef>
              <a:spcAft>
                <a:spcPts val="0"/>
              </a:spcAft>
              <a:buSzPts val="1500"/>
              <a:buNone/>
              <a:defRPr sz="1900" b="0" i="0" u="none" strike="noStrike" cap="none">
                <a:solidFill>
                  <a:schemeClr val="dk1"/>
                </a:solidFill>
                <a:latin typeface="Arial"/>
                <a:ea typeface="Arial"/>
                <a:cs typeface="Arial"/>
                <a:sym typeface="Arial"/>
              </a:defRPr>
            </a:lvl4pPr>
            <a:lvl5pPr marR="0" lvl="4" algn="l" rtl="0">
              <a:spcBef>
                <a:spcPts val="0"/>
              </a:spcBef>
              <a:spcAft>
                <a:spcPts val="0"/>
              </a:spcAft>
              <a:buSzPts val="1500"/>
              <a:buNone/>
              <a:defRPr sz="1900" b="0" i="0" u="none" strike="noStrike" cap="none">
                <a:solidFill>
                  <a:schemeClr val="dk1"/>
                </a:solidFill>
                <a:latin typeface="Arial"/>
                <a:ea typeface="Arial"/>
                <a:cs typeface="Arial"/>
                <a:sym typeface="Arial"/>
              </a:defRPr>
            </a:lvl5pPr>
            <a:lvl6pPr marR="0" lvl="5" algn="l" rtl="0">
              <a:spcBef>
                <a:spcPts val="0"/>
              </a:spcBef>
              <a:spcAft>
                <a:spcPts val="0"/>
              </a:spcAft>
              <a:buSzPts val="1500"/>
              <a:buNone/>
              <a:defRPr sz="1900" b="0" i="0" u="none" strike="noStrike" cap="none">
                <a:solidFill>
                  <a:schemeClr val="dk1"/>
                </a:solidFill>
                <a:latin typeface="Arial"/>
                <a:ea typeface="Arial"/>
                <a:cs typeface="Arial"/>
                <a:sym typeface="Arial"/>
              </a:defRPr>
            </a:lvl6pPr>
            <a:lvl7pPr marR="0" lvl="6" algn="l" rtl="0">
              <a:spcBef>
                <a:spcPts val="0"/>
              </a:spcBef>
              <a:spcAft>
                <a:spcPts val="0"/>
              </a:spcAft>
              <a:buSzPts val="1500"/>
              <a:buNone/>
              <a:defRPr sz="1900" b="0" i="0" u="none" strike="noStrike" cap="none">
                <a:solidFill>
                  <a:schemeClr val="dk1"/>
                </a:solidFill>
                <a:latin typeface="Arial"/>
                <a:ea typeface="Arial"/>
                <a:cs typeface="Arial"/>
                <a:sym typeface="Arial"/>
              </a:defRPr>
            </a:lvl7pPr>
            <a:lvl8pPr marR="0" lvl="7" algn="l" rtl="0">
              <a:spcBef>
                <a:spcPts val="0"/>
              </a:spcBef>
              <a:spcAft>
                <a:spcPts val="0"/>
              </a:spcAft>
              <a:buSzPts val="1500"/>
              <a:buNone/>
              <a:defRPr sz="1900" b="0" i="0" u="none" strike="noStrike" cap="none">
                <a:solidFill>
                  <a:schemeClr val="dk1"/>
                </a:solidFill>
                <a:latin typeface="Arial"/>
                <a:ea typeface="Arial"/>
                <a:cs typeface="Arial"/>
                <a:sym typeface="Arial"/>
              </a:defRPr>
            </a:lvl8pPr>
            <a:lvl9pPr marR="0" lvl="8" algn="l" rtl="0">
              <a:spcBef>
                <a:spcPts val="0"/>
              </a:spcBef>
              <a:spcAft>
                <a:spcPts val="0"/>
              </a:spcAft>
              <a:buSzPts val="1500"/>
              <a:buNone/>
              <a:defRPr sz="1900" b="0" i="0" u="none" strike="noStrike" cap="none">
                <a:solidFill>
                  <a:schemeClr val="dk1"/>
                </a:solidFill>
                <a:latin typeface="Arial"/>
                <a:ea typeface="Arial"/>
                <a:cs typeface="Arial"/>
                <a:sym typeface="Arial"/>
              </a:defRPr>
            </a:lvl9pPr>
          </a:lstStyle>
          <a:p>
            <a:endParaRPr/>
          </a:p>
        </p:txBody>
      </p:sp>
      <p:sp>
        <p:nvSpPr>
          <p:cNvPr id="265" name="Google Shape;265;p59"/>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a:solidFill>
                  <a:srgbClr val="FFFFFF"/>
                </a:solidFill>
              </a:defRPr>
            </a:lvl1pPr>
            <a:lvl2pPr marL="0" lvl="1" indent="0" algn="r" rtl="0">
              <a:spcBef>
                <a:spcPts val="0"/>
              </a:spcBef>
              <a:buNone/>
              <a:defRPr>
                <a:solidFill>
                  <a:srgbClr val="FFFFFF"/>
                </a:solidFill>
              </a:defRPr>
            </a:lvl2pPr>
            <a:lvl3pPr marL="0" lvl="2" indent="0" algn="r" rtl="0">
              <a:spcBef>
                <a:spcPts val="0"/>
              </a:spcBef>
              <a:buNone/>
              <a:defRPr>
                <a:solidFill>
                  <a:srgbClr val="FFFFFF"/>
                </a:solidFill>
              </a:defRPr>
            </a:lvl3pPr>
            <a:lvl4pPr marL="0" lvl="3" indent="0" algn="r" rtl="0">
              <a:spcBef>
                <a:spcPts val="0"/>
              </a:spcBef>
              <a:buNone/>
              <a:defRPr>
                <a:solidFill>
                  <a:srgbClr val="FFFFFF"/>
                </a:solidFill>
              </a:defRPr>
            </a:lvl4pPr>
            <a:lvl5pPr marL="0" lvl="4" indent="0" algn="r" rtl="0">
              <a:spcBef>
                <a:spcPts val="0"/>
              </a:spcBef>
              <a:buNone/>
              <a:defRPr>
                <a:solidFill>
                  <a:srgbClr val="FFFFFF"/>
                </a:solidFill>
              </a:defRPr>
            </a:lvl5pPr>
            <a:lvl6pPr marL="0" lvl="5" indent="0" algn="r" rtl="0">
              <a:spcBef>
                <a:spcPts val="0"/>
              </a:spcBef>
              <a:buNone/>
              <a:defRPr>
                <a:solidFill>
                  <a:srgbClr val="FFFFFF"/>
                </a:solidFill>
              </a:defRPr>
            </a:lvl6pPr>
            <a:lvl7pPr marL="0" lvl="6" indent="0" algn="r" rtl="0">
              <a:spcBef>
                <a:spcPts val="0"/>
              </a:spcBef>
              <a:buNone/>
              <a:defRPr>
                <a:solidFill>
                  <a:srgbClr val="FFFFFF"/>
                </a:solidFill>
              </a:defRPr>
            </a:lvl7pPr>
            <a:lvl8pPr marL="0" lvl="7" indent="0" algn="r" rtl="0">
              <a:spcBef>
                <a:spcPts val="0"/>
              </a:spcBef>
              <a:buNone/>
              <a:defRPr>
                <a:solidFill>
                  <a:srgbClr val="FFFFFF"/>
                </a:solidFill>
              </a:defRPr>
            </a:lvl8pPr>
            <a:lvl9pPr marL="0" lvl="8" indent="0" algn="r" rtl="0">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t>‹#›</a:t>
            </a:fld>
            <a:endParaRPr/>
          </a:p>
        </p:txBody>
      </p:sp>
      <p:sp>
        <p:nvSpPr>
          <p:cNvPr id="266" name="Google Shape;266;p59"/>
          <p:cNvSpPr txBox="1">
            <a:spLocks noGrp="1"/>
          </p:cNvSpPr>
          <p:nvPr>
            <p:ph type="title"/>
          </p:nvPr>
        </p:nvSpPr>
        <p:spPr>
          <a:xfrm>
            <a:off x="607484" y="411797"/>
            <a:ext cx="10972800" cy="11583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3C71"/>
              </a:buClr>
              <a:buSzPts val="3700"/>
              <a:buFont typeface="Arial"/>
              <a:buNone/>
              <a:defRPr b="0" i="0">
                <a:solidFill>
                  <a:srgbClr val="003C7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Full Bleed Image">
  <p:cSld name="1_Full Bleed Image">
    <p:spTree>
      <p:nvGrpSpPr>
        <p:cNvPr id="1" name="Shape 267"/>
        <p:cNvGrpSpPr/>
        <p:nvPr/>
      </p:nvGrpSpPr>
      <p:grpSpPr>
        <a:xfrm>
          <a:off x="0" y="0"/>
          <a:ext cx="0" cy="0"/>
          <a:chOff x="0" y="0"/>
          <a:chExt cx="0" cy="0"/>
        </a:xfrm>
      </p:grpSpPr>
      <p:sp>
        <p:nvSpPr>
          <p:cNvPr id="268" name="Google Shape;268;p60"/>
          <p:cNvSpPr>
            <a:spLocks noGrp="1"/>
          </p:cNvSpPr>
          <p:nvPr>
            <p:ph type="pic" idx="2"/>
          </p:nvPr>
        </p:nvSpPr>
        <p:spPr>
          <a:xfrm>
            <a:off x="0" y="0"/>
            <a:ext cx="12192000" cy="6358500"/>
          </a:xfrm>
          <a:prstGeom prst="rect">
            <a:avLst/>
          </a:prstGeom>
          <a:solidFill>
            <a:srgbClr val="CFD5D8"/>
          </a:solidFill>
          <a:ln>
            <a:noFill/>
          </a:ln>
        </p:spPr>
        <p:txBody>
          <a:bodyPr spcFirstLastPara="1" wrap="square" lIns="0" tIns="0" rIns="0" bIns="0" anchor="t" anchorCtr="0">
            <a:noAutofit/>
          </a:bodyPr>
          <a:lstStyle>
            <a:lvl1pPr marR="0" lvl="0" algn="l" rtl="0">
              <a:lnSpc>
                <a:spcPct val="100000"/>
              </a:lnSpc>
              <a:spcBef>
                <a:spcPts val="1600"/>
              </a:spcBef>
              <a:spcAft>
                <a:spcPts val="0"/>
              </a:spcAft>
              <a:buClr>
                <a:schemeClr val="lt1"/>
              </a:buClr>
              <a:buSzPts val="2400"/>
              <a:buFont typeface="Noto Sans Symbols"/>
              <a:buNone/>
              <a:defRPr sz="2400" b="0" i="0" u="none" strike="noStrike" cap="none">
                <a:solidFill>
                  <a:schemeClr val="lt1"/>
                </a:solidFill>
                <a:latin typeface="Arial"/>
                <a:ea typeface="Arial"/>
                <a:cs typeface="Arial"/>
                <a:sym typeface="Arial"/>
              </a:defRPr>
            </a:lvl1pPr>
            <a:lvl2pPr marR="0" lvl="1" algn="l" rtl="0">
              <a:spcBef>
                <a:spcPts val="1600"/>
              </a:spcBef>
              <a:spcAft>
                <a:spcPts val="0"/>
              </a:spcAft>
              <a:buClr>
                <a:schemeClr val="lt1"/>
              </a:buClr>
              <a:buSzPts val="2100"/>
              <a:buFont typeface="Noto Sans Symbols"/>
              <a:buChar char="▪"/>
              <a:defRPr sz="2100" b="0" i="0" u="none" strike="noStrike" cap="none">
                <a:solidFill>
                  <a:schemeClr val="lt1"/>
                </a:solidFill>
                <a:latin typeface="Arial"/>
                <a:ea typeface="Arial"/>
                <a:cs typeface="Arial"/>
                <a:sym typeface="Arial"/>
              </a:defRPr>
            </a:lvl2pPr>
            <a:lvl3pPr marR="0" lvl="2" algn="l" rtl="0">
              <a:spcBef>
                <a:spcPts val="1100"/>
              </a:spcBef>
              <a:spcAft>
                <a:spcPts val="0"/>
              </a:spcAft>
              <a:buClr>
                <a:schemeClr val="lt1"/>
              </a:buClr>
              <a:buSzPts val="2100"/>
              <a:buFont typeface="Arial"/>
              <a:buChar char="–"/>
              <a:defRPr sz="21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lt1"/>
              </a:buClr>
              <a:buSzPts val="1900"/>
              <a:buFont typeface="Arial"/>
              <a:buChar char="–"/>
              <a:defRPr sz="19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1900"/>
              <a:buFont typeface="Arial"/>
              <a:buChar char="–"/>
              <a:defRPr sz="1900" b="0" i="0" u="none" strike="noStrike" cap="none">
                <a:solidFill>
                  <a:schemeClr val="lt1"/>
                </a:solidFill>
                <a:latin typeface="Arial"/>
                <a:ea typeface="Arial"/>
                <a:cs typeface="Arial"/>
                <a:sym typeface="Arial"/>
              </a:defRPr>
            </a:lvl5pPr>
            <a:lvl6pPr marR="0" lvl="5"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R="0" lvl="6"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R="0" lvl="7"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R="0" lvl="8"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sp>
        <p:nvSpPr>
          <p:cNvPr id="269" name="Google Shape;269;p60"/>
          <p:cNvSpPr txBox="1">
            <a:spLocks noGrp="1"/>
          </p:cNvSpPr>
          <p:nvPr>
            <p:ph type="sldNum" idx="12"/>
          </p:nvPr>
        </p:nvSpPr>
        <p:spPr>
          <a:xfrm>
            <a:off x="9163136" y="6432516"/>
            <a:ext cx="28449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a:solidFill>
                  <a:srgbClr val="FFFFFF"/>
                </a:solidFill>
              </a:defRPr>
            </a:lvl1pPr>
            <a:lvl2pPr marL="0" lvl="1" indent="0" algn="r" rtl="0">
              <a:spcBef>
                <a:spcPts val="0"/>
              </a:spcBef>
              <a:buNone/>
              <a:defRPr>
                <a:solidFill>
                  <a:srgbClr val="FFFFFF"/>
                </a:solidFill>
              </a:defRPr>
            </a:lvl2pPr>
            <a:lvl3pPr marL="0" lvl="2" indent="0" algn="r" rtl="0">
              <a:spcBef>
                <a:spcPts val="0"/>
              </a:spcBef>
              <a:buNone/>
              <a:defRPr>
                <a:solidFill>
                  <a:srgbClr val="FFFFFF"/>
                </a:solidFill>
              </a:defRPr>
            </a:lvl3pPr>
            <a:lvl4pPr marL="0" lvl="3" indent="0" algn="r" rtl="0">
              <a:spcBef>
                <a:spcPts val="0"/>
              </a:spcBef>
              <a:buNone/>
              <a:defRPr>
                <a:solidFill>
                  <a:srgbClr val="FFFFFF"/>
                </a:solidFill>
              </a:defRPr>
            </a:lvl4pPr>
            <a:lvl5pPr marL="0" lvl="4" indent="0" algn="r" rtl="0">
              <a:spcBef>
                <a:spcPts val="0"/>
              </a:spcBef>
              <a:buNone/>
              <a:defRPr>
                <a:solidFill>
                  <a:srgbClr val="FFFFFF"/>
                </a:solidFill>
              </a:defRPr>
            </a:lvl5pPr>
            <a:lvl6pPr marL="0" lvl="5" indent="0" algn="r" rtl="0">
              <a:spcBef>
                <a:spcPts val="0"/>
              </a:spcBef>
              <a:buNone/>
              <a:defRPr>
                <a:solidFill>
                  <a:srgbClr val="FFFFFF"/>
                </a:solidFill>
              </a:defRPr>
            </a:lvl6pPr>
            <a:lvl7pPr marL="0" lvl="6" indent="0" algn="r" rtl="0">
              <a:spcBef>
                <a:spcPts val="0"/>
              </a:spcBef>
              <a:buNone/>
              <a:defRPr>
                <a:solidFill>
                  <a:srgbClr val="FFFFFF"/>
                </a:solidFill>
              </a:defRPr>
            </a:lvl7pPr>
            <a:lvl8pPr marL="0" lvl="7" indent="0" algn="r" rtl="0">
              <a:spcBef>
                <a:spcPts val="0"/>
              </a:spcBef>
              <a:buNone/>
              <a:defRPr>
                <a:solidFill>
                  <a:srgbClr val="FFFFFF"/>
                </a:solidFill>
              </a:defRPr>
            </a:lvl8pPr>
            <a:lvl9pPr marL="0" lvl="8" indent="0" algn="r" rtl="0">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t>‹#›</a:t>
            </a:fld>
            <a:endParaRPr/>
          </a:p>
        </p:txBody>
      </p:sp>
      <p:sp>
        <p:nvSpPr>
          <p:cNvPr id="270" name="Google Shape;270;p60"/>
          <p:cNvSpPr txBox="1">
            <a:spLocks noGrp="1"/>
          </p:cNvSpPr>
          <p:nvPr>
            <p:ph type="ftr" idx="11"/>
          </p:nvPr>
        </p:nvSpPr>
        <p:spPr>
          <a:xfrm>
            <a:off x="4165600" y="6432516"/>
            <a:ext cx="38607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1900" b="0" i="0" u="none" strike="noStrike" cap="none">
                <a:solidFill>
                  <a:schemeClr val="dk1"/>
                </a:solidFill>
                <a:latin typeface="Arial"/>
                <a:ea typeface="Arial"/>
                <a:cs typeface="Arial"/>
                <a:sym typeface="Arial"/>
              </a:defRPr>
            </a:lvl1pPr>
            <a:lvl2pPr marR="0" lvl="1" algn="l" rtl="0">
              <a:spcBef>
                <a:spcPts val="0"/>
              </a:spcBef>
              <a:spcAft>
                <a:spcPts val="0"/>
              </a:spcAft>
              <a:buSzPts val="1500"/>
              <a:buNone/>
              <a:defRPr sz="1900" b="0" i="0" u="none" strike="noStrike" cap="none">
                <a:solidFill>
                  <a:schemeClr val="dk1"/>
                </a:solidFill>
                <a:latin typeface="Arial"/>
                <a:ea typeface="Arial"/>
                <a:cs typeface="Arial"/>
                <a:sym typeface="Arial"/>
              </a:defRPr>
            </a:lvl2pPr>
            <a:lvl3pPr marR="0" lvl="2" algn="l" rtl="0">
              <a:spcBef>
                <a:spcPts val="0"/>
              </a:spcBef>
              <a:spcAft>
                <a:spcPts val="0"/>
              </a:spcAft>
              <a:buSzPts val="1500"/>
              <a:buNone/>
              <a:defRPr sz="1900" b="0" i="0" u="none" strike="noStrike" cap="none">
                <a:solidFill>
                  <a:schemeClr val="dk1"/>
                </a:solidFill>
                <a:latin typeface="Arial"/>
                <a:ea typeface="Arial"/>
                <a:cs typeface="Arial"/>
                <a:sym typeface="Arial"/>
              </a:defRPr>
            </a:lvl3pPr>
            <a:lvl4pPr marR="0" lvl="3" algn="l" rtl="0">
              <a:spcBef>
                <a:spcPts val="0"/>
              </a:spcBef>
              <a:spcAft>
                <a:spcPts val="0"/>
              </a:spcAft>
              <a:buSzPts val="1500"/>
              <a:buNone/>
              <a:defRPr sz="1900" b="0" i="0" u="none" strike="noStrike" cap="none">
                <a:solidFill>
                  <a:schemeClr val="dk1"/>
                </a:solidFill>
                <a:latin typeface="Arial"/>
                <a:ea typeface="Arial"/>
                <a:cs typeface="Arial"/>
                <a:sym typeface="Arial"/>
              </a:defRPr>
            </a:lvl4pPr>
            <a:lvl5pPr marR="0" lvl="4" algn="l" rtl="0">
              <a:spcBef>
                <a:spcPts val="0"/>
              </a:spcBef>
              <a:spcAft>
                <a:spcPts val="0"/>
              </a:spcAft>
              <a:buSzPts val="1500"/>
              <a:buNone/>
              <a:defRPr sz="1900" b="0" i="0" u="none" strike="noStrike" cap="none">
                <a:solidFill>
                  <a:schemeClr val="dk1"/>
                </a:solidFill>
                <a:latin typeface="Arial"/>
                <a:ea typeface="Arial"/>
                <a:cs typeface="Arial"/>
                <a:sym typeface="Arial"/>
              </a:defRPr>
            </a:lvl5pPr>
            <a:lvl6pPr marR="0" lvl="5" algn="l" rtl="0">
              <a:spcBef>
                <a:spcPts val="0"/>
              </a:spcBef>
              <a:spcAft>
                <a:spcPts val="0"/>
              </a:spcAft>
              <a:buSzPts val="1500"/>
              <a:buNone/>
              <a:defRPr sz="1900" b="0" i="0" u="none" strike="noStrike" cap="none">
                <a:solidFill>
                  <a:schemeClr val="dk1"/>
                </a:solidFill>
                <a:latin typeface="Arial"/>
                <a:ea typeface="Arial"/>
                <a:cs typeface="Arial"/>
                <a:sym typeface="Arial"/>
              </a:defRPr>
            </a:lvl6pPr>
            <a:lvl7pPr marR="0" lvl="6" algn="l" rtl="0">
              <a:spcBef>
                <a:spcPts val="0"/>
              </a:spcBef>
              <a:spcAft>
                <a:spcPts val="0"/>
              </a:spcAft>
              <a:buSzPts val="1500"/>
              <a:buNone/>
              <a:defRPr sz="1900" b="0" i="0" u="none" strike="noStrike" cap="none">
                <a:solidFill>
                  <a:schemeClr val="dk1"/>
                </a:solidFill>
                <a:latin typeface="Arial"/>
                <a:ea typeface="Arial"/>
                <a:cs typeface="Arial"/>
                <a:sym typeface="Arial"/>
              </a:defRPr>
            </a:lvl7pPr>
            <a:lvl8pPr marR="0" lvl="7" algn="l" rtl="0">
              <a:spcBef>
                <a:spcPts val="0"/>
              </a:spcBef>
              <a:spcAft>
                <a:spcPts val="0"/>
              </a:spcAft>
              <a:buSzPts val="1500"/>
              <a:buNone/>
              <a:defRPr sz="1900" b="0" i="0" u="none" strike="noStrike" cap="none">
                <a:solidFill>
                  <a:schemeClr val="dk1"/>
                </a:solidFill>
                <a:latin typeface="Arial"/>
                <a:ea typeface="Arial"/>
                <a:cs typeface="Arial"/>
                <a:sym typeface="Arial"/>
              </a:defRPr>
            </a:lvl8pPr>
            <a:lvl9pPr marR="0" lvl="8" algn="l" rtl="0">
              <a:spcBef>
                <a:spcPts val="0"/>
              </a:spcBef>
              <a:spcAft>
                <a:spcPts val="0"/>
              </a:spcAft>
              <a:buSzPts val="1500"/>
              <a:buNone/>
              <a:defRPr sz="1900" b="0" i="0" u="none" strike="noStrike" cap="none">
                <a:solidFill>
                  <a:schemeClr val="dk1"/>
                </a:solidFill>
                <a:latin typeface="Arial"/>
                <a:ea typeface="Arial"/>
                <a:cs typeface="Arial"/>
                <a:sym typeface="Arial"/>
              </a:defRPr>
            </a:lvl9pPr>
          </a:lstStyle>
          <a:p>
            <a:endParaRPr/>
          </a:p>
        </p:txBody>
      </p:sp>
      <p:sp>
        <p:nvSpPr>
          <p:cNvPr id="271" name="Google Shape;271;p60"/>
          <p:cNvSpPr txBox="1">
            <a:spLocks noGrp="1"/>
          </p:cNvSpPr>
          <p:nvPr>
            <p:ph type="title"/>
          </p:nvPr>
        </p:nvSpPr>
        <p:spPr>
          <a:xfrm>
            <a:off x="607484" y="411797"/>
            <a:ext cx="10972800" cy="11583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3C71"/>
              </a:buClr>
              <a:buSzPts val="3700"/>
              <a:buFont typeface="Arial"/>
              <a:buNone/>
              <a:defRPr b="0" i="0">
                <a:solidFill>
                  <a:srgbClr val="003C7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Text and Bottom Half Image">
  <p:cSld name="1_Text and Bottom Half Image">
    <p:spTree>
      <p:nvGrpSpPr>
        <p:cNvPr id="1" name="Shape 272"/>
        <p:cNvGrpSpPr/>
        <p:nvPr/>
      </p:nvGrpSpPr>
      <p:grpSpPr>
        <a:xfrm>
          <a:off x="0" y="0"/>
          <a:ext cx="0" cy="0"/>
          <a:chOff x="0" y="0"/>
          <a:chExt cx="0" cy="0"/>
        </a:xfrm>
      </p:grpSpPr>
      <p:sp>
        <p:nvSpPr>
          <p:cNvPr id="273" name="Google Shape;273;p61"/>
          <p:cNvSpPr>
            <a:spLocks noGrp="1"/>
          </p:cNvSpPr>
          <p:nvPr>
            <p:ph type="pic" idx="2"/>
          </p:nvPr>
        </p:nvSpPr>
        <p:spPr>
          <a:xfrm>
            <a:off x="0" y="3432175"/>
            <a:ext cx="12192000" cy="2926500"/>
          </a:xfrm>
          <a:prstGeom prst="rect">
            <a:avLst/>
          </a:prstGeom>
          <a:solidFill>
            <a:srgbClr val="CFD5D8"/>
          </a:solidFill>
          <a:ln>
            <a:noFill/>
          </a:ln>
        </p:spPr>
        <p:txBody>
          <a:bodyPr spcFirstLastPara="1" wrap="square" lIns="0" tIns="0" rIns="0" bIns="0" anchor="t" anchorCtr="0">
            <a:noAutofit/>
          </a:bodyPr>
          <a:lstStyle>
            <a:lvl1pPr marR="0" lvl="0" algn="l" rtl="0">
              <a:lnSpc>
                <a:spcPct val="100000"/>
              </a:lnSpc>
              <a:spcBef>
                <a:spcPts val="1600"/>
              </a:spcBef>
              <a:spcAft>
                <a:spcPts val="0"/>
              </a:spcAft>
              <a:buClr>
                <a:schemeClr val="lt1"/>
              </a:buClr>
              <a:buSzPts val="2400"/>
              <a:buFont typeface="Noto Sans Symbols"/>
              <a:buNone/>
              <a:defRPr sz="2400" b="0" i="0" u="none" strike="noStrike" cap="none">
                <a:solidFill>
                  <a:schemeClr val="lt1"/>
                </a:solidFill>
                <a:latin typeface="Arial"/>
                <a:ea typeface="Arial"/>
                <a:cs typeface="Arial"/>
                <a:sym typeface="Arial"/>
              </a:defRPr>
            </a:lvl1pPr>
            <a:lvl2pPr marR="0" lvl="1" algn="l" rtl="0">
              <a:spcBef>
                <a:spcPts val="1600"/>
              </a:spcBef>
              <a:spcAft>
                <a:spcPts val="0"/>
              </a:spcAft>
              <a:buClr>
                <a:schemeClr val="lt1"/>
              </a:buClr>
              <a:buSzPts val="2100"/>
              <a:buFont typeface="Noto Sans Symbols"/>
              <a:buChar char="▪"/>
              <a:defRPr sz="2100" b="0" i="0" u="none" strike="noStrike" cap="none">
                <a:solidFill>
                  <a:schemeClr val="lt1"/>
                </a:solidFill>
                <a:latin typeface="Arial"/>
                <a:ea typeface="Arial"/>
                <a:cs typeface="Arial"/>
                <a:sym typeface="Arial"/>
              </a:defRPr>
            </a:lvl2pPr>
            <a:lvl3pPr marR="0" lvl="2" algn="l" rtl="0">
              <a:spcBef>
                <a:spcPts val="1100"/>
              </a:spcBef>
              <a:spcAft>
                <a:spcPts val="0"/>
              </a:spcAft>
              <a:buClr>
                <a:schemeClr val="lt1"/>
              </a:buClr>
              <a:buSzPts val="2100"/>
              <a:buFont typeface="Arial"/>
              <a:buChar char="–"/>
              <a:defRPr sz="21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lt1"/>
              </a:buClr>
              <a:buSzPts val="1900"/>
              <a:buFont typeface="Arial"/>
              <a:buChar char="–"/>
              <a:defRPr sz="19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1900"/>
              <a:buFont typeface="Arial"/>
              <a:buChar char="–"/>
              <a:defRPr sz="1900" b="0" i="0" u="none" strike="noStrike" cap="none">
                <a:solidFill>
                  <a:schemeClr val="lt1"/>
                </a:solidFill>
                <a:latin typeface="Arial"/>
                <a:ea typeface="Arial"/>
                <a:cs typeface="Arial"/>
                <a:sym typeface="Arial"/>
              </a:defRPr>
            </a:lvl5pPr>
            <a:lvl6pPr marR="0" lvl="5"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R="0" lvl="6"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R="0" lvl="7"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R="0" lvl="8"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sp>
        <p:nvSpPr>
          <p:cNvPr id="274" name="Google Shape;274;p61"/>
          <p:cNvSpPr txBox="1">
            <a:spLocks noGrp="1"/>
          </p:cNvSpPr>
          <p:nvPr>
            <p:ph type="ftr" idx="11"/>
          </p:nvPr>
        </p:nvSpPr>
        <p:spPr>
          <a:xfrm>
            <a:off x="4165600" y="6432516"/>
            <a:ext cx="38607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1900" b="0" i="0" u="none" strike="noStrike" cap="none">
                <a:solidFill>
                  <a:schemeClr val="dk1"/>
                </a:solidFill>
                <a:latin typeface="Arial"/>
                <a:ea typeface="Arial"/>
                <a:cs typeface="Arial"/>
                <a:sym typeface="Arial"/>
              </a:defRPr>
            </a:lvl1pPr>
            <a:lvl2pPr marR="0" lvl="1" algn="l" rtl="0">
              <a:spcBef>
                <a:spcPts val="0"/>
              </a:spcBef>
              <a:spcAft>
                <a:spcPts val="0"/>
              </a:spcAft>
              <a:buSzPts val="1500"/>
              <a:buNone/>
              <a:defRPr sz="1900" b="0" i="0" u="none" strike="noStrike" cap="none">
                <a:solidFill>
                  <a:schemeClr val="dk1"/>
                </a:solidFill>
                <a:latin typeface="Arial"/>
                <a:ea typeface="Arial"/>
                <a:cs typeface="Arial"/>
                <a:sym typeface="Arial"/>
              </a:defRPr>
            </a:lvl2pPr>
            <a:lvl3pPr marR="0" lvl="2" algn="l" rtl="0">
              <a:spcBef>
                <a:spcPts val="0"/>
              </a:spcBef>
              <a:spcAft>
                <a:spcPts val="0"/>
              </a:spcAft>
              <a:buSzPts val="1500"/>
              <a:buNone/>
              <a:defRPr sz="1900" b="0" i="0" u="none" strike="noStrike" cap="none">
                <a:solidFill>
                  <a:schemeClr val="dk1"/>
                </a:solidFill>
                <a:latin typeface="Arial"/>
                <a:ea typeface="Arial"/>
                <a:cs typeface="Arial"/>
                <a:sym typeface="Arial"/>
              </a:defRPr>
            </a:lvl3pPr>
            <a:lvl4pPr marR="0" lvl="3" algn="l" rtl="0">
              <a:spcBef>
                <a:spcPts val="0"/>
              </a:spcBef>
              <a:spcAft>
                <a:spcPts val="0"/>
              </a:spcAft>
              <a:buSzPts val="1500"/>
              <a:buNone/>
              <a:defRPr sz="1900" b="0" i="0" u="none" strike="noStrike" cap="none">
                <a:solidFill>
                  <a:schemeClr val="dk1"/>
                </a:solidFill>
                <a:latin typeface="Arial"/>
                <a:ea typeface="Arial"/>
                <a:cs typeface="Arial"/>
                <a:sym typeface="Arial"/>
              </a:defRPr>
            </a:lvl4pPr>
            <a:lvl5pPr marR="0" lvl="4" algn="l" rtl="0">
              <a:spcBef>
                <a:spcPts val="0"/>
              </a:spcBef>
              <a:spcAft>
                <a:spcPts val="0"/>
              </a:spcAft>
              <a:buSzPts val="1500"/>
              <a:buNone/>
              <a:defRPr sz="1900" b="0" i="0" u="none" strike="noStrike" cap="none">
                <a:solidFill>
                  <a:schemeClr val="dk1"/>
                </a:solidFill>
                <a:latin typeface="Arial"/>
                <a:ea typeface="Arial"/>
                <a:cs typeface="Arial"/>
                <a:sym typeface="Arial"/>
              </a:defRPr>
            </a:lvl5pPr>
            <a:lvl6pPr marR="0" lvl="5" algn="l" rtl="0">
              <a:spcBef>
                <a:spcPts val="0"/>
              </a:spcBef>
              <a:spcAft>
                <a:spcPts val="0"/>
              </a:spcAft>
              <a:buSzPts val="1500"/>
              <a:buNone/>
              <a:defRPr sz="1900" b="0" i="0" u="none" strike="noStrike" cap="none">
                <a:solidFill>
                  <a:schemeClr val="dk1"/>
                </a:solidFill>
                <a:latin typeface="Arial"/>
                <a:ea typeface="Arial"/>
                <a:cs typeface="Arial"/>
                <a:sym typeface="Arial"/>
              </a:defRPr>
            </a:lvl6pPr>
            <a:lvl7pPr marR="0" lvl="6" algn="l" rtl="0">
              <a:spcBef>
                <a:spcPts val="0"/>
              </a:spcBef>
              <a:spcAft>
                <a:spcPts val="0"/>
              </a:spcAft>
              <a:buSzPts val="1500"/>
              <a:buNone/>
              <a:defRPr sz="1900" b="0" i="0" u="none" strike="noStrike" cap="none">
                <a:solidFill>
                  <a:schemeClr val="dk1"/>
                </a:solidFill>
                <a:latin typeface="Arial"/>
                <a:ea typeface="Arial"/>
                <a:cs typeface="Arial"/>
                <a:sym typeface="Arial"/>
              </a:defRPr>
            </a:lvl7pPr>
            <a:lvl8pPr marR="0" lvl="7" algn="l" rtl="0">
              <a:spcBef>
                <a:spcPts val="0"/>
              </a:spcBef>
              <a:spcAft>
                <a:spcPts val="0"/>
              </a:spcAft>
              <a:buSzPts val="1500"/>
              <a:buNone/>
              <a:defRPr sz="1900" b="0" i="0" u="none" strike="noStrike" cap="none">
                <a:solidFill>
                  <a:schemeClr val="dk1"/>
                </a:solidFill>
                <a:latin typeface="Arial"/>
                <a:ea typeface="Arial"/>
                <a:cs typeface="Arial"/>
                <a:sym typeface="Arial"/>
              </a:defRPr>
            </a:lvl8pPr>
            <a:lvl9pPr marR="0" lvl="8" algn="l" rtl="0">
              <a:spcBef>
                <a:spcPts val="0"/>
              </a:spcBef>
              <a:spcAft>
                <a:spcPts val="0"/>
              </a:spcAft>
              <a:buSzPts val="1500"/>
              <a:buNone/>
              <a:defRPr sz="1900" b="0" i="0" u="none" strike="noStrike" cap="none">
                <a:solidFill>
                  <a:schemeClr val="dk1"/>
                </a:solidFill>
                <a:latin typeface="Arial"/>
                <a:ea typeface="Arial"/>
                <a:cs typeface="Arial"/>
                <a:sym typeface="Arial"/>
              </a:defRPr>
            </a:lvl9pPr>
          </a:lstStyle>
          <a:p>
            <a:endParaRPr/>
          </a:p>
        </p:txBody>
      </p:sp>
      <p:sp>
        <p:nvSpPr>
          <p:cNvPr id="275" name="Google Shape;275;p61"/>
          <p:cNvSpPr txBox="1">
            <a:spLocks noGrp="1"/>
          </p:cNvSpPr>
          <p:nvPr>
            <p:ph type="sldNum" idx="12"/>
          </p:nvPr>
        </p:nvSpPr>
        <p:spPr>
          <a:xfrm>
            <a:off x="9163136" y="6432516"/>
            <a:ext cx="28449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a:solidFill>
                  <a:srgbClr val="FFFFFF"/>
                </a:solidFill>
              </a:defRPr>
            </a:lvl1pPr>
            <a:lvl2pPr marL="0" lvl="1" indent="0" algn="r" rtl="0">
              <a:spcBef>
                <a:spcPts val="0"/>
              </a:spcBef>
              <a:buNone/>
              <a:defRPr>
                <a:solidFill>
                  <a:srgbClr val="FFFFFF"/>
                </a:solidFill>
              </a:defRPr>
            </a:lvl2pPr>
            <a:lvl3pPr marL="0" lvl="2" indent="0" algn="r" rtl="0">
              <a:spcBef>
                <a:spcPts val="0"/>
              </a:spcBef>
              <a:buNone/>
              <a:defRPr>
                <a:solidFill>
                  <a:srgbClr val="FFFFFF"/>
                </a:solidFill>
              </a:defRPr>
            </a:lvl3pPr>
            <a:lvl4pPr marL="0" lvl="3" indent="0" algn="r" rtl="0">
              <a:spcBef>
                <a:spcPts val="0"/>
              </a:spcBef>
              <a:buNone/>
              <a:defRPr>
                <a:solidFill>
                  <a:srgbClr val="FFFFFF"/>
                </a:solidFill>
              </a:defRPr>
            </a:lvl4pPr>
            <a:lvl5pPr marL="0" lvl="4" indent="0" algn="r" rtl="0">
              <a:spcBef>
                <a:spcPts val="0"/>
              </a:spcBef>
              <a:buNone/>
              <a:defRPr>
                <a:solidFill>
                  <a:srgbClr val="FFFFFF"/>
                </a:solidFill>
              </a:defRPr>
            </a:lvl5pPr>
            <a:lvl6pPr marL="0" lvl="5" indent="0" algn="r" rtl="0">
              <a:spcBef>
                <a:spcPts val="0"/>
              </a:spcBef>
              <a:buNone/>
              <a:defRPr>
                <a:solidFill>
                  <a:srgbClr val="FFFFFF"/>
                </a:solidFill>
              </a:defRPr>
            </a:lvl6pPr>
            <a:lvl7pPr marL="0" lvl="6" indent="0" algn="r" rtl="0">
              <a:spcBef>
                <a:spcPts val="0"/>
              </a:spcBef>
              <a:buNone/>
              <a:defRPr>
                <a:solidFill>
                  <a:srgbClr val="FFFFFF"/>
                </a:solidFill>
              </a:defRPr>
            </a:lvl7pPr>
            <a:lvl8pPr marL="0" lvl="7" indent="0" algn="r" rtl="0">
              <a:spcBef>
                <a:spcPts val="0"/>
              </a:spcBef>
              <a:buNone/>
              <a:defRPr>
                <a:solidFill>
                  <a:srgbClr val="FFFFFF"/>
                </a:solidFill>
              </a:defRPr>
            </a:lvl8pPr>
            <a:lvl9pPr marL="0" lvl="8" indent="0" algn="r" rtl="0">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t>‹#›</a:t>
            </a:fld>
            <a:endParaRPr/>
          </a:p>
        </p:txBody>
      </p:sp>
      <p:sp>
        <p:nvSpPr>
          <p:cNvPr id="276" name="Google Shape;276;p61"/>
          <p:cNvSpPr txBox="1">
            <a:spLocks noGrp="1"/>
          </p:cNvSpPr>
          <p:nvPr>
            <p:ph type="body" idx="1"/>
          </p:nvPr>
        </p:nvSpPr>
        <p:spPr>
          <a:xfrm>
            <a:off x="607485" y="1604433"/>
            <a:ext cx="5342400" cy="1745700"/>
          </a:xfrm>
          <a:prstGeom prst="rect">
            <a:avLst/>
          </a:prstGeom>
          <a:noFill/>
          <a:ln>
            <a:noFill/>
          </a:ln>
        </p:spPr>
        <p:txBody>
          <a:bodyPr spcFirstLastPara="1" wrap="square" lIns="0" tIns="0" rIns="0" bIns="0" anchor="t" anchorCtr="0">
            <a:noAutofit/>
          </a:bodyPr>
          <a:lstStyle>
            <a:lvl1pPr marL="457200" lvl="0" indent="-228600" algn="l" rtl="0">
              <a:spcBef>
                <a:spcPts val="1600"/>
              </a:spcBef>
              <a:spcAft>
                <a:spcPts val="0"/>
              </a:spcAft>
              <a:buClr>
                <a:schemeClr val="lt1"/>
              </a:buClr>
              <a:buSzPts val="2400"/>
              <a:buNone/>
              <a:defRPr/>
            </a:lvl1pPr>
            <a:lvl2pPr marL="914400" lvl="1" indent="-361950" algn="l" rtl="0">
              <a:spcBef>
                <a:spcPts val="1600"/>
              </a:spcBef>
              <a:spcAft>
                <a:spcPts val="0"/>
              </a:spcAft>
              <a:buClr>
                <a:schemeClr val="lt1"/>
              </a:buClr>
              <a:buSzPts val="2100"/>
              <a:buChar char="▪"/>
              <a:defRPr/>
            </a:lvl2pPr>
            <a:lvl3pPr marL="1371600" lvl="2" indent="-349250" algn="l" rtl="0">
              <a:spcBef>
                <a:spcPts val="1100"/>
              </a:spcBef>
              <a:spcAft>
                <a:spcPts val="0"/>
              </a:spcAft>
              <a:buClr>
                <a:schemeClr val="lt1"/>
              </a:buClr>
              <a:buSzPts val="1900"/>
              <a:buChar char="–"/>
              <a:defRPr sz="1900"/>
            </a:lvl3pPr>
            <a:lvl4pPr marL="1828800" lvl="3" indent="-330200" algn="l" rtl="0">
              <a:spcBef>
                <a:spcPts val="300"/>
              </a:spcBef>
              <a:spcAft>
                <a:spcPts val="0"/>
              </a:spcAft>
              <a:buClr>
                <a:schemeClr val="lt1"/>
              </a:buClr>
              <a:buSzPts val="1600"/>
              <a:buChar char="–"/>
              <a:defRPr sz="1600"/>
            </a:lvl4pPr>
            <a:lvl5pPr marL="2286000" lvl="4" indent="-330200" algn="l" rtl="0">
              <a:spcBef>
                <a:spcPts val="300"/>
              </a:spcBef>
              <a:spcAft>
                <a:spcPts val="0"/>
              </a:spcAft>
              <a:buClr>
                <a:schemeClr val="lt1"/>
              </a:buClr>
              <a:buSzPts val="1600"/>
              <a:buChar char="–"/>
              <a:defRPr sz="1600"/>
            </a:lvl5pPr>
            <a:lvl6pPr marL="2743200" lvl="5" indent="-349250" algn="l" rtl="0">
              <a:spcBef>
                <a:spcPts val="400"/>
              </a:spcBef>
              <a:spcAft>
                <a:spcPts val="0"/>
              </a:spcAft>
              <a:buClr>
                <a:schemeClr val="dk1"/>
              </a:buClr>
              <a:buSzPts val="1900"/>
              <a:buChar char="•"/>
              <a:defRPr/>
            </a:lvl6pPr>
            <a:lvl7pPr marL="3200400" lvl="6" indent="-349250" algn="l" rtl="0">
              <a:spcBef>
                <a:spcPts val="400"/>
              </a:spcBef>
              <a:spcAft>
                <a:spcPts val="0"/>
              </a:spcAft>
              <a:buClr>
                <a:schemeClr val="dk1"/>
              </a:buClr>
              <a:buSzPts val="1900"/>
              <a:buChar char="•"/>
              <a:defRPr/>
            </a:lvl7pPr>
            <a:lvl8pPr marL="3657600" lvl="7" indent="-349250" algn="l" rtl="0">
              <a:spcBef>
                <a:spcPts val="400"/>
              </a:spcBef>
              <a:spcAft>
                <a:spcPts val="0"/>
              </a:spcAft>
              <a:buClr>
                <a:schemeClr val="dk1"/>
              </a:buClr>
              <a:buSzPts val="1900"/>
              <a:buChar char="•"/>
              <a:defRPr/>
            </a:lvl8pPr>
            <a:lvl9pPr marL="4114800" lvl="8" indent="-349250" algn="l" rtl="0">
              <a:spcBef>
                <a:spcPts val="400"/>
              </a:spcBef>
              <a:spcAft>
                <a:spcPts val="0"/>
              </a:spcAft>
              <a:buClr>
                <a:schemeClr val="dk1"/>
              </a:buClr>
              <a:buSzPts val="1900"/>
              <a:buChar char="•"/>
              <a:defRPr/>
            </a:lvl9pPr>
          </a:lstStyle>
          <a:p>
            <a:endParaRPr/>
          </a:p>
        </p:txBody>
      </p:sp>
      <p:sp>
        <p:nvSpPr>
          <p:cNvPr id="277" name="Google Shape;277;p61"/>
          <p:cNvSpPr txBox="1">
            <a:spLocks noGrp="1"/>
          </p:cNvSpPr>
          <p:nvPr>
            <p:ph type="body" idx="3"/>
          </p:nvPr>
        </p:nvSpPr>
        <p:spPr>
          <a:xfrm>
            <a:off x="6237817" y="1604433"/>
            <a:ext cx="5340300" cy="1745700"/>
          </a:xfrm>
          <a:prstGeom prst="rect">
            <a:avLst/>
          </a:prstGeom>
          <a:noFill/>
          <a:ln>
            <a:noFill/>
          </a:ln>
        </p:spPr>
        <p:txBody>
          <a:bodyPr spcFirstLastPara="1" wrap="square" lIns="0" tIns="0" rIns="0" bIns="0" anchor="t" anchorCtr="0">
            <a:noAutofit/>
          </a:bodyPr>
          <a:lstStyle>
            <a:lvl1pPr marL="457200" lvl="0" indent="-228600" algn="l" rtl="0">
              <a:spcBef>
                <a:spcPts val="1600"/>
              </a:spcBef>
              <a:spcAft>
                <a:spcPts val="0"/>
              </a:spcAft>
              <a:buClr>
                <a:schemeClr val="lt1"/>
              </a:buClr>
              <a:buSzPts val="2400"/>
              <a:buNone/>
              <a:defRPr/>
            </a:lvl1pPr>
            <a:lvl2pPr marL="914400" lvl="1" indent="-361950" algn="l" rtl="0">
              <a:spcBef>
                <a:spcPts val="1600"/>
              </a:spcBef>
              <a:spcAft>
                <a:spcPts val="0"/>
              </a:spcAft>
              <a:buClr>
                <a:schemeClr val="lt1"/>
              </a:buClr>
              <a:buSzPts val="2100"/>
              <a:buChar char="▪"/>
              <a:defRPr/>
            </a:lvl2pPr>
            <a:lvl3pPr marL="1371600" lvl="2" indent="-349250" algn="l" rtl="0">
              <a:spcBef>
                <a:spcPts val="1100"/>
              </a:spcBef>
              <a:spcAft>
                <a:spcPts val="0"/>
              </a:spcAft>
              <a:buClr>
                <a:schemeClr val="lt1"/>
              </a:buClr>
              <a:buSzPts val="1900"/>
              <a:buChar char="–"/>
              <a:defRPr sz="1900"/>
            </a:lvl3pPr>
            <a:lvl4pPr marL="1828800" lvl="3" indent="-330200" algn="l" rtl="0">
              <a:spcBef>
                <a:spcPts val="300"/>
              </a:spcBef>
              <a:spcAft>
                <a:spcPts val="0"/>
              </a:spcAft>
              <a:buClr>
                <a:schemeClr val="lt1"/>
              </a:buClr>
              <a:buSzPts val="1600"/>
              <a:buChar char="–"/>
              <a:defRPr sz="1600"/>
            </a:lvl4pPr>
            <a:lvl5pPr marL="2286000" lvl="4" indent="-330200" algn="l" rtl="0">
              <a:spcBef>
                <a:spcPts val="300"/>
              </a:spcBef>
              <a:spcAft>
                <a:spcPts val="0"/>
              </a:spcAft>
              <a:buClr>
                <a:schemeClr val="lt1"/>
              </a:buClr>
              <a:buSzPts val="1600"/>
              <a:buChar char="–"/>
              <a:defRPr sz="1600"/>
            </a:lvl5pPr>
            <a:lvl6pPr marL="2743200" lvl="5" indent="-349250" algn="l" rtl="0">
              <a:spcBef>
                <a:spcPts val="400"/>
              </a:spcBef>
              <a:spcAft>
                <a:spcPts val="0"/>
              </a:spcAft>
              <a:buClr>
                <a:schemeClr val="dk1"/>
              </a:buClr>
              <a:buSzPts val="1900"/>
              <a:buChar char="•"/>
              <a:defRPr/>
            </a:lvl6pPr>
            <a:lvl7pPr marL="3200400" lvl="6" indent="-349250" algn="l" rtl="0">
              <a:spcBef>
                <a:spcPts val="400"/>
              </a:spcBef>
              <a:spcAft>
                <a:spcPts val="0"/>
              </a:spcAft>
              <a:buClr>
                <a:schemeClr val="dk1"/>
              </a:buClr>
              <a:buSzPts val="1900"/>
              <a:buChar char="•"/>
              <a:defRPr/>
            </a:lvl7pPr>
            <a:lvl8pPr marL="3657600" lvl="7" indent="-349250" algn="l" rtl="0">
              <a:spcBef>
                <a:spcPts val="400"/>
              </a:spcBef>
              <a:spcAft>
                <a:spcPts val="0"/>
              </a:spcAft>
              <a:buClr>
                <a:schemeClr val="dk1"/>
              </a:buClr>
              <a:buSzPts val="1900"/>
              <a:buChar char="•"/>
              <a:defRPr/>
            </a:lvl8pPr>
            <a:lvl9pPr marL="4114800" lvl="8" indent="-349250" algn="l" rtl="0">
              <a:spcBef>
                <a:spcPts val="400"/>
              </a:spcBef>
              <a:spcAft>
                <a:spcPts val="0"/>
              </a:spcAft>
              <a:buClr>
                <a:schemeClr val="dk1"/>
              </a:buClr>
              <a:buSzPts val="1900"/>
              <a:buChar char="•"/>
              <a:defRPr/>
            </a:lvl9pPr>
          </a:lstStyle>
          <a:p>
            <a:endParaRPr/>
          </a:p>
        </p:txBody>
      </p:sp>
      <p:sp>
        <p:nvSpPr>
          <p:cNvPr id="278" name="Google Shape;278;p61"/>
          <p:cNvSpPr txBox="1"/>
          <p:nvPr/>
        </p:nvSpPr>
        <p:spPr>
          <a:xfrm>
            <a:off x="1345983" y="6634394"/>
            <a:ext cx="184800" cy="297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00" b="0" i="0" u="none" strike="noStrike" cap="none">
              <a:solidFill>
                <a:srgbClr val="003C71"/>
              </a:solidFill>
              <a:latin typeface="Arial"/>
              <a:ea typeface="Arial"/>
              <a:cs typeface="Arial"/>
              <a:sym typeface="Arial"/>
            </a:endParaRPr>
          </a:p>
        </p:txBody>
      </p:sp>
      <p:sp>
        <p:nvSpPr>
          <p:cNvPr id="279" name="Google Shape;279;p61"/>
          <p:cNvSpPr txBox="1">
            <a:spLocks noGrp="1"/>
          </p:cNvSpPr>
          <p:nvPr>
            <p:ph type="title"/>
          </p:nvPr>
        </p:nvSpPr>
        <p:spPr>
          <a:xfrm>
            <a:off x="607484" y="411797"/>
            <a:ext cx="10972800" cy="11583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3C71"/>
              </a:buClr>
              <a:buSzPts val="3700"/>
              <a:buFont typeface="Arial"/>
              <a:buNone/>
              <a:defRPr b="0" i="0">
                <a:solidFill>
                  <a:srgbClr val="003C7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Text and Right Image">
  <p:cSld name="1_Text and Right Image">
    <p:spTree>
      <p:nvGrpSpPr>
        <p:cNvPr id="1" name="Shape 280"/>
        <p:cNvGrpSpPr/>
        <p:nvPr/>
      </p:nvGrpSpPr>
      <p:grpSpPr>
        <a:xfrm>
          <a:off x="0" y="0"/>
          <a:ext cx="0" cy="0"/>
          <a:chOff x="0" y="0"/>
          <a:chExt cx="0" cy="0"/>
        </a:xfrm>
      </p:grpSpPr>
      <p:sp>
        <p:nvSpPr>
          <p:cNvPr id="281" name="Google Shape;281;p62"/>
          <p:cNvSpPr>
            <a:spLocks noGrp="1"/>
          </p:cNvSpPr>
          <p:nvPr>
            <p:ph type="pic" idx="2"/>
          </p:nvPr>
        </p:nvSpPr>
        <p:spPr>
          <a:xfrm>
            <a:off x="6237818" y="2"/>
            <a:ext cx="5954100" cy="6358500"/>
          </a:xfrm>
          <a:prstGeom prst="rect">
            <a:avLst/>
          </a:prstGeom>
          <a:solidFill>
            <a:srgbClr val="CFD5D8"/>
          </a:solidFill>
          <a:ln>
            <a:noFill/>
          </a:ln>
        </p:spPr>
        <p:txBody>
          <a:bodyPr spcFirstLastPara="1" wrap="square" lIns="0" tIns="0" rIns="0" bIns="0" anchor="t" anchorCtr="0">
            <a:noAutofit/>
          </a:bodyPr>
          <a:lstStyle>
            <a:lvl1pPr marR="0" lvl="0" algn="l" rtl="0">
              <a:spcBef>
                <a:spcPts val="1600"/>
              </a:spcBef>
              <a:spcAft>
                <a:spcPts val="0"/>
              </a:spcAft>
              <a:buClr>
                <a:schemeClr val="lt1"/>
              </a:buClr>
              <a:buSzPts val="2400"/>
              <a:buFont typeface="Noto Sans Symbols"/>
              <a:buNone/>
              <a:defRPr sz="2400" b="0" i="0" u="none" strike="noStrike" cap="none">
                <a:solidFill>
                  <a:schemeClr val="lt1"/>
                </a:solidFill>
                <a:latin typeface="Arial"/>
                <a:ea typeface="Arial"/>
                <a:cs typeface="Arial"/>
                <a:sym typeface="Arial"/>
              </a:defRPr>
            </a:lvl1pPr>
            <a:lvl2pPr marR="0" lvl="1" algn="l" rtl="0">
              <a:spcBef>
                <a:spcPts val="1600"/>
              </a:spcBef>
              <a:spcAft>
                <a:spcPts val="0"/>
              </a:spcAft>
              <a:buClr>
                <a:schemeClr val="lt1"/>
              </a:buClr>
              <a:buSzPts val="2100"/>
              <a:buFont typeface="Noto Sans Symbols"/>
              <a:buChar char="▪"/>
              <a:defRPr sz="2100" b="0" i="0" u="none" strike="noStrike" cap="none">
                <a:solidFill>
                  <a:schemeClr val="lt1"/>
                </a:solidFill>
                <a:latin typeface="Arial"/>
                <a:ea typeface="Arial"/>
                <a:cs typeface="Arial"/>
                <a:sym typeface="Arial"/>
              </a:defRPr>
            </a:lvl2pPr>
            <a:lvl3pPr marR="0" lvl="2" algn="l" rtl="0">
              <a:spcBef>
                <a:spcPts val="1100"/>
              </a:spcBef>
              <a:spcAft>
                <a:spcPts val="0"/>
              </a:spcAft>
              <a:buClr>
                <a:schemeClr val="lt1"/>
              </a:buClr>
              <a:buSzPts val="2100"/>
              <a:buFont typeface="Arial"/>
              <a:buChar char="–"/>
              <a:defRPr sz="21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lt1"/>
              </a:buClr>
              <a:buSzPts val="1900"/>
              <a:buFont typeface="Arial"/>
              <a:buChar char="–"/>
              <a:defRPr sz="19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1900"/>
              <a:buFont typeface="Arial"/>
              <a:buChar char="–"/>
              <a:defRPr sz="1900" b="0" i="0" u="none" strike="noStrike" cap="none">
                <a:solidFill>
                  <a:schemeClr val="lt1"/>
                </a:solidFill>
                <a:latin typeface="Arial"/>
                <a:ea typeface="Arial"/>
                <a:cs typeface="Arial"/>
                <a:sym typeface="Arial"/>
              </a:defRPr>
            </a:lvl5pPr>
            <a:lvl6pPr marR="0" lvl="5"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R="0" lvl="6"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R="0" lvl="7"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R="0" lvl="8"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sp>
        <p:nvSpPr>
          <p:cNvPr id="282" name="Google Shape;282;p62"/>
          <p:cNvSpPr txBox="1">
            <a:spLocks noGrp="1"/>
          </p:cNvSpPr>
          <p:nvPr>
            <p:ph type="title"/>
          </p:nvPr>
        </p:nvSpPr>
        <p:spPr>
          <a:xfrm>
            <a:off x="607484" y="411797"/>
            <a:ext cx="5342400" cy="11583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lt1"/>
              </a:buClr>
              <a:buSzPts val="3700"/>
              <a:buFont typeface="Arial"/>
              <a:buNone/>
              <a:defRPr sz="3700" b="0" i="0">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83" name="Google Shape;283;p62"/>
          <p:cNvSpPr txBox="1">
            <a:spLocks noGrp="1"/>
          </p:cNvSpPr>
          <p:nvPr>
            <p:ph type="ftr" idx="11"/>
          </p:nvPr>
        </p:nvSpPr>
        <p:spPr>
          <a:xfrm>
            <a:off x="4165600" y="6432516"/>
            <a:ext cx="38607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1900" b="0" i="0" u="none" strike="noStrike" cap="none">
                <a:solidFill>
                  <a:schemeClr val="dk1"/>
                </a:solidFill>
                <a:latin typeface="Arial"/>
                <a:ea typeface="Arial"/>
                <a:cs typeface="Arial"/>
                <a:sym typeface="Arial"/>
              </a:defRPr>
            </a:lvl1pPr>
            <a:lvl2pPr marR="0" lvl="1" algn="l" rtl="0">
              <a:spcBef>
                <a:spcPts val="0"/>
              </a:spcBef>
              <a:spcAft>
                <a:spcPts val="0"/>
              </a:spcAft>
              <a:buSzPts val="1500"/>
              <a:buNone/>
              <a:defRPr sz="1900" b="0" i="0" u="none" strike="noStrike" cap="none">
                <a:solidFill>
                  <a:schemeClr val="dk1"/>
                </a:solidFill>
                <a:latin typeface="Arial"/>
                <a:ea typeface="Arial"/>
                <a:cs typeface="Arial"/>
                <a:sym typeface="Arial"/>
              </a:defRPr>
            </a:lvl2pPr>
            <a:lvl3pPr marR="0" lvl="2" algn="l" rtl="0">
              <a:spcBef>
                <a:spcPts val="0"/>
              </a:spcBef>
              <a:spcAft>
                <a:spcPts val="0"/>
              </a:spcAft>
              <a:buSzPts val="1500"/>
              <a:buNone/>
              <a:defRPr sz="1900" b="0" i="0" u="none" strike="noStrike" cap="none">
                <a:solidFill>
                  <a:schemeClr val="dk1"/>
                </a:solidFill>
                <a:latin typeface="Arial"/>
                <a:ea typeface="Arial"/>
                <a:cs typeface="Arial"/>
                <a:sym typeface="Arial"/>
              </a:defRPr>
            </a:lvl3pPr>
            <a:lvl4pPr marR="0" lvl="3" algn="l" rtl="0">
              <a:spcBef>
                <a:spcPts val="0"/>
              </a:spcBef>
              <a:spcAft>
                <a:spcPts val="0"/>
              </a:spcAft>
              <a:buSzPts val="1500"/>
              <a:buNone/>
              <a:defRPr sz="1900" b="0" i="0" u="none" strike="noStrike" cap="none">
                <a:solidFill>
                  <a:schemeClr val="dk1"/>
                </a:solidFill>
                <a:latin typeface="Arial"/>
                <a:ea typeface="Arial"/>
                <a:cs typeface="Arial"/>
                <a:sym typeface="Arial"/>
              </a:defRPr>
            </a:lvl4pPr>
            <a:lvl5pPr marR="0" lvl="4" algn="l" rtl="0">
              <a:spcBef>
                <a:spcPts val="0"/>
              </a:spcBef>
              <a:spcAft>
                <a:spcPts val="0"/>
              </a:spcAft>
              <a:buSzPts val="1500"/>
              <a:buNone/>
              <a:defRPr sz="1900" b="0" i="0" u="none" strike="noStrike" cap="none">
                <a:solidFill>
                  <a:schemeClr val="dk1"/>
                </a:solidFill>
                <a:latin typeface="Arial"/>
                <a:ea typeface="Arial"/>
                <a:cs typeface="Arial"/>
                <a:sym typeface="Arial"/>
              </a:defRPr>
            </a:lvl5pPr>
            <a:lvl6pPr marR="0" lvl="5" algn="l" rtl="0">
              <a:spcBef>
                <a:spcPts val="0"/>
              </a:spcBef>
              <a:spcAft>
                <a:spcPts val="0"/>
              </a:spcAft>
              <a:buSzPts val="1500"/>
              <a:buNone/>
              <a:defRPr sz="1900" b="0" i="0" u="none" strike="noStrike" cap="none">
                <a:solidFill>
                  <a:schemeClr val="dk1"/>
                </a:solidFill>
                <a:latin typeface="Arial"/>
                <a:ea typeface="Arial"/>
                <a:cs typeface="Arial"/>
                <a:sym typeface="Arial"/>
              </a:defRPr>
            </a:lvl6pPr>
            <a:lvl7pPr marR="0" lvl="6" algn="l" rtl="0">
              <a:spcBef>
                <a:spcPts val="0"/>
              </a:spcBef>
              <a:spcAft>
                <a:spcPts val="0"/>
              </a:spcAft>
              <a:buSzPts val="1500"/>
              <a:buNone/>
              <a:defRPr sz="1900" b="0" i="0" u="none" strike="noStrike" cap="none">
                <a:solidFill>
                  <a:schemeClr val="dk1"/>
                </a:solidFill>
                <a:latin typeface="Arial"/>
                <a:ea typeface="Arial"/>
                <a:cs typeface="Arial"/>
                <a:sym typeface="Arial"/>
              </a:defRPr>
            </a:lvl7pPr>
            <a:lvl8pPr marR="0" lvl="7" algn="l" rtl="0">
              <a:spcBef>
                <a:spcPts val="0"/>
              </a:spcBef>
              <a:spcAft>
                <a:spcPts val="0"/>
              </a:spcAft>
              <a:buSzPts val="1500"/>
              <a:buNone/>
              <a:defRPr sz="1900" b="0" i="0" u="none" strike="noStrike" cap="none">
                <a:solidFill>
                  <a:schemeClr val="dk1"/>
                </a:solidFill>
                <a:latin typeface="Arial"/>
                <a:ea typeface="Arial"/>
                <a:cs typeface="Arial"/>
                <a:sym typeface="Arial"/>
              </a:defRPr>
            </a:lvl8pPr>
            <a:lvl9pPr marR="0" lvl="8" algn="l" rtl="0">
              <a:spcBef>
                <a:spcPts val="0"/>
              </a:spcBef>
              <a:spcAft>
                <a:spcPts val="0"/>
              </a:spcAft>
              <a:buSzPts val="1500"/>
              <a:buNone/>
              <a:defRPr sz="1900" b="0" i="0" u="none" strike="noStrike" cap="none">
                <a:solidFill>
                  <a:schemeClr val="dk1"/>
                </a:solidFill>
                <a:latin typeface="Arial"/>
                <a:ea typeface="Arial"/>
                <a:cs typeface="Arial"/>
                <a:sym typeface="Arial"/>
              </a:defRPr>
            </a:lvl9pPr>
          </a:lstStyle>
          <a:p>
            <a:endParaRPr/>
          </a:p>
        </p:txBody>
      </p:sp>
      <p:sp>
        <p:nvSpPr>
          <p:cNvPr id="284" name="Google Shape;284;p62"/>
          <p:cNvSpPr txBox="1">
            <a:spLocks noGrp="1"/>
          </p:cNvSpPr>
          <p:nvPr>
            <p:ph type="sldNum" idx="12"/>
          </p:nvPr>
        </p:nvSpPr>
        <p:spPr>
          <a:xfrm>
            <a:off x="9163136" y="6432516"/>
            <a:ext cx="28449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a:solidFill>
                  <a:srgbClr val="FFFFFF"/>
                </a:solidFill>
              </a:defRPr>
            </a:lvl1pPr>
            <a:lvl2pPr marL="0" lvl="1" indent="0" algn="r" rtl="0">
              <a:spcBef>
                <a:spcPts val="0"/>
              </a:spcBef>
              <a:buNone/>
              <a:defRPr>
                <a:solidFill>
                  <a:srgbClr val="FFFFFF"/>
                </a:solidFill>
              </a:defRPr>
            </a:lvl2pPr>
            <a:lvl3pPr marL="0" lvl="2" indent="0" algn="r" rtl="0">
              <a:spcBef>
                <a:spcPts val="0"/>
              </a:spcBef>
              <a:buNone/>
              <a:defRPr>
                <a:solidFill>
                  <a:srgbClr val="FFFFFF"/>
                </a:solidFill>
              </a:defRPr>
            </a:lvl3pPr>
            <a:lvl4pPr marL="0" lvl="3" indent="0" algn="r" rtl="0">
              <a:spcBef>
                <a:spcPts val="0"/>
              </a:spcBef>
              <a:buNone/>
              <a:defRPr>
                <a:solidFill>
                  <a:srgbClr val="FFFFFF"/>
                </a:solidFill>
              </a:defRPr>
            </a:lvl4pPr>
            <a:lvl5pPr marL="0" lvl="4" indent="0" algn="r" rtl="0">
              <a:spcBef>
                <a:spcPts val="0"/>
              </a:spcBef>
              <a:buNone/>
              <a:defRPr>
                <a:solidFill>
                  <a:srgbClr val="FFFFFF"/>
                </a:solidFill>
              </a:defRPr>
            </a:lvl5pPr>
            <a:lvl6pPr marL="0" lvl="5" indent="0" algn="r" rtl="0">
              <a:spcBef>
                <a:spcPts val="0"/>
              </a:spcBef>
              <a:buNone/>
              <a:defRPr>
                <a:solidFill>
                  <a:srgbClr val="FFFFFF"/>
                </a:solidFill>
              </a:defRPr>
            </a:lvl6pPr>
            <a:lvl7pPr marL="0" lvl="6" indent="0" algn="r" rtl="0">
              <a:spcBef>
                <a:spcPts val="0"/>
              </a:spcBef>
              <a:buNone/>
              <a:defRPr>
                <a:solidFill>
                  <a:srgbClr val="FFFFFF"/>
                </a:solidFill>
              </a:defRPr>
            </a:lvl7pPr>
            <a:lvl8pPr marL="0" lvl="7" indent="0" algn="r" rtl="0">
              <a:spcBef>
                <a:spcPts val="0"/>
              </a:spcBef>
              <a:buNone/>
              <a:defRPr>
                <a:solidFill>
                  <a:srgbClr val="FFFFFF"/>
                </a:solidFill>
              </a:defRPr>
            </a:lvl8pPr>
            <a:lvl9pPr marL="0" lvl="8" indent="0" algn="r" rtl="0">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t>‹#›</a:t>
            </a:fld>
            <a:endParaRPr/>
          </a:p>
        </p:txBody>
      </p:sp>
      <p:sp>
        <p:nvSpPr>
          <p:cNvPr id="285" name="Google Shape;285;p62"/>
          <p:cNvSpPr txBox="1">
            <a:spLocks noGrp="1"/>
          </p:cNvSpPr>
          <p:nvPr>
            <p:ph type="body" idx="1"/>
          </p:nvPr>
        </p:nvSpPr>
        <p:spPr>
          <a:xfrm>
            <a:off x="607485" y="1766992"/>
            <a:ext cx="5342400" cy="4568100"/>
          </a:xfrm>
          <a:prstGeom prst="rect">
            <a:avLst/>
          </a:prstGeom>
          <a:noFill/>
          <a:ln>
            <a:noFill/>
          </a:ln>
        </p:spPr>
        <p:txBody>
          <a:bodyPr spcFirstLastPara="1" wrap="square" lIns="0" tIns="0" rIns="0" bIns="0" anchor="t" anchorCtr="0">
            <a:noAutofit/>
          </a:bodyPr>
          <a:lstStyle>
            <a:lvl1pPr marL="457200" lvl="0" indent="-228600" algn="l" rtl="0">
              <a:spcBef>
                <a:spcPts val="1600"/>
              </a:spcBef>
              <a:spcAft>
                <a:spcPts val="0"/>
              </a:spcAft>
              <a:buClr>
                <a:schemeClr val="lt1"/>
              </a:buClr>
              <a:buSzPts val="2400"/>
              <a:buNone/>
              <a:defRPr/>
            </a:lvl1pPr>
            <a:lvl2pPr marL="914400" lvl="1" indent="-361950" algn="l" rtl="0">
              <a:spcBef>
                <a:spcPts val="1600"/>
              </a:spcBef>
              <a:spcAft>
                <a:spcPts val="0"/>
              </a:spcAft>
              <a:buClr>
                <a:schemeClr val="lt1"/>
              </a:buClr>
              <a:buSzPts val="2100"/>
              <a:buChar char="▪"/>
              <a:defRPr/>
            </a:lvl2pPr>
            <a:lvl3pPr marL="1371600" lvl="2" indent="-349250" algn="l" rtl="0">
              <a:spcBef>
                <a:spcPts val="1100"/>
              </a:spcBef>
              <a:spcAft>
                <a:spcPts val="0"/>
              </a:spcAft>
              <a:buClr>
                <a:schemeClr val="lt1"/>
              </a:buClr>
              <a:buSzPts val="1900"/>
              <a:buChar char="–"/>
              <a:defRPr sz="1900"/>
            </a:lvl3pPr>
            <a:lvl4pPr marL="1828800" lvl="3" indent="-330200" algn="l" rtl="0">
              <a:spcBef>
                <a:spcPts val="300"/>
              </a:spcBef>
              <a:spcAft>
                <a:spcPts val="0"/>
              </a:spcAft>
              <a:buClr>
                <a:schemeClr val="lt1"/>
              </a:buClr>
              <a:buSzPts val="1600"/>
              <a:buChar char="–"/>
              <a:defRPr sz="1600"/>
            </a:lvl4pPr>
            <a:lvl5pPr marL="2286000" lvl="4" indent="-330200" algn="l" rtl="0">
              <a:spcBef>
                <a:spcPts val="300"/>
              </a:spcBef>
              <a:spcAft>
                <a:spcPts val="0"/>
              </a:spcAft>
              <a:buClr>
                <a:schemeClr val="lt1"/>
              </a:buClr>
              <a:buSzPts val="1600"/>
              <a:buChar char="–"/>
              <a:defRPr sz="1600"/>
            </a:lvl5pPr>
            <a:lvl6pPr marL="2743200" lvl="5" indent="-349250" algn="l" rtl="0">
              <a:spcBef>
                <a:spcPts val="400"/>
              </a:spcBef>
              <a:spcAft>
                <a:spcPts val="0"/>
              </a:spcAft>
              <a:buClr>
                <a:schemeClr val="dk1"/>
              </a:buClr>
              <a:buSzPts val="1900"/>
              <a:buChar char="•"/>
              <a:defRPr/>
            </a:lvl6pPr>
            <a:lvl7pPr marL="3200400" lvl="6" indent="-349250" algn="l" rtl="0">
              <a:spcBef>
                <a:spcPts val="400"/>
              </a:spcBef>
              <a:spcAft>
                <a:spcPts val="0"/>
              </a:spcAft>
              <a:buClr>
                <a:schemeClr val="dk1"/>
              </a:buClr>
              <a:buSzPts val="1900"/>
              <a:buChar char="•"/>
              <a:defRPr/>
            </a:lvl7pPr>
            <a:lvl8pPr marL="3657600" lvl="7" indent="-349250" algn="l" rtl="0">
              <a:spcBef>
                <a:spcPts val="400"/>
              </a:spcBef>
              <a:spcAft>
                <a:spcPts val="0"/>
              </a:spcAft>
              <a:buClr>
                <a:schemeClr val="dk1"/>
              </a:buClr>
              <a:buSzPts val="1900"/>
              <a:buChar char="•"/>
              <a:defRPr/>
            </a:lvl8pPr>
            <a:lvl9pPr marL="4114800" lvl="8" indent="-349250" algn="l" rtl="0">
              <a:spcBef>
                <a:spcPts val="400"/>
              </a:spcBef>
              <a:spcAft>
                <a:spcPts val="0"/>
              </a:spcAft>
              <a:buClr>
                <a:schemeClr val="dk1"/>
              </a:buClr>
              <a:buSzPts val="19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5"/>
        <p:cNvGrpSpPr/>
        <p:nvPr/>
      </p:nvGrpSpPr>
      <p:grpSpPr>
        <a:xfrm>
          <a:off x="0" y="0"/>
          <a:ext cx="0" cy="0"/>
          <a:chOff x="0" y="0"/>
          <a:chExt cx="0" cy="0"/>
        </a:xfrm>
      </p:grpSpPr>
      <p:sp>
        <p:nvSpPr>
          <p:cNvPr id="36" name="Google Shape;36;p7"/>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a:spcBef>
                <a:spcPts val="0"/>
              </a:spcBef>
              <a:buNone/>
              <a:defRPr sz="1067" b="0" i="0" u="none" strike="noStrike" cap="none">
                <a:solidFill>
                  <a:srgbClr val="FFFFFF"/>
                </a:solidFill>
                <a:latin typeface="Arial"/>
                <a:ea typeface="Arial"/>
                <a:cs typeface="Arial"/>
                <a:sym typeface="Arial"/>
              </a:defRPr>
            </a:lvl1pPr>
            <a:lvl2pPr marL="0" lvl="1" indent="0" algn="r">
              <a:spcBef>
                <a:spcPts val="0"/>
              </a:spcBef>
              <a:buNone/>
              <a:defRPr sz="1067" b="0" i="0" u="none" strike="noStrike" cap="none">
                <a:solidFill>
                  <a:srgbClr val="FFFFFF"/>
                </a:solidFill>
                <a:latin typeface="Arial"/>
                <a:ea typeface="Arial"/>
                <a:cs typeface="Arial"/>
                <a:sym typeface="Arial"/>
              </a:defRPr>
            </a:lvl2pPr>
            <a:lvl3pPr marL="0" lvl="2" indent="0" algn="r">
              <a:spcBef>
                <a:spcPts val="0"/>
              </a:spcBef>
              <a:buNone/>
              <a:defRPr sz="1067" b="0" i="0" u="none" strike="noStrike" cap="none">
                <a:solidFill>
                  <a:srgbClr val="FFFFFF"/>
                </a:solidFill>
                <a:latin typeface="Arial"/>
                <a:ea typeface="Arial"/>
                <a:cs typeface="Arial"/>
                <a:sym typeface="Arial"/>
              </a:defRPr>
            </a:lvl3pPr>
            <a:lvl4pPr marL="0" lvl="3" indent="0" algn="r">
              <a:spcBef>
                <a:spcPts val="0"/>
              </a:spcBef>
              <a:buNone/>
              <a:defRPr sz="1067" b="0" i="0" u="none" strike="noStrike" cap="none">
                <a:solidFill>
                  <a:srgbClr val="FFFFFF"/>
                </a:solidFill>
                <a:latin typeface="Arial"/>
                <a:ea typeface="Arial"/>
                <a:cs typeface="Arial"/>
                <a:sym typeface="Arial"/>
              </a:defRPr>
            </a:lvl4pPr>
            <a:lvl5pPr marL="0" lvl="4" indent="0" algn="r">
              <a:spcBef>
                <a:spcPts val="0"/>
              </a:spcBef>
              <a:buNone/>
              <a:defRPr sz="1067" b="0" i="0" u="none" strike="noStrike" cap="none">
                <a:solidFill>
                  <a:srgbClr val="FFFFFF"/>
                </a:solidFill>
                <a:latin typeface="Arial"/>
                <a:ea typeface="Arial"/>
                <a:cs typeface="Arial"/>
                <a:sym typeface="Arial"/>
              </a:defRPr>
            </a:lvl5pPr>
            <a:lvl6pPr marL="0" lvl="5" indent="0" algn="r">
              <a:spcBef>
                <a:spcPts val="0"/>
              </a:spcBef>
              <a:buNone/>
              <a:defRPr sz="1067" b="0" i="0" u="none" strike="noStrike" cap="none">
                <a:solidFill>
                  <a:srgbClr val="FFFFFF"/>
                </a:solidFill>
                <a:latin typeface="Arial"/>
                <a:ea typeface="Arial"/>
                <a:cs typeface="Arial"/>
                <a:sym typeface="Arial"/>
              </a:defRPr>
            </a:lvl6pPr>
            <a:lvl7pPr marL="0" lvl="6" indent="0" algn="r">
              <a:spcBef>
                <a:spcPts val="0"/>
              </a:spcBef>
              <a:buNone/>
              <a:defRPr sz="1067" b="0" i="0" u="none" strike="noStrike" cap="none">
                <a:solidFill>
                  <a:srgbClr val="FFFFFF"/>
                </a:solidFill>
                <a:latin typeface="Arial"/>
                <a:ea typeface="Arial"/>
                <a:cs typeface="Arial"/>
                <a:sym typeface="Arial"/>
              </a:defRPr>
            </a:lvl7pPr>
            <a:lvl8pPr marL="0" lvl="7" indent="0" algn="r">
              <a:spcBef>
                <a:spcPts val="0"/>
              </a:spcBef>
              <a:buNone/>
              <a:defRPr sz="1067" b="0" i="0" u="none" strike="noStrike" cap="none">
                <a:solidFill>
                  <a:srgbClr val="FFFFFF"/>
                </a:solidFill>
                <a:latin typeface="Arial"/>
                <a:ea typeface="Arial"/>
                <a:cs typeface="Arial"/>
                <a:sym typeface="Arial"/>
              </a:defRPr>
            </a:lvl8pPr>
            <a:lvl9pPr marL="0" lvl="8" indent="0" algn="r">
              <a:spcBef>
                <a:spcPts val="0"/>
              </a:spcBef>
              <a:buNone/>
              <a:defRPr sz="1067"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7" name="Google Shape;37;p7"/>
          <p:cNvSpPr txBox="1">
            <a:spLocks noGrp="1"/>
          </p:cNvSpPr>
          <p:nvPr>
            <p:ph type="body" idx="1"/>
          </p:nvPr>
        </p:nvSpPr>
        <p:spPr>
          <a:xfrm>
            <a:off x="607485" y="1604438"/>
            <a:ext cx="5342400" cy="4567800"/>
          </a:xfrm>
          <a:prstGeom prst="rect">
            <a:avLst/>
          </a:prstGeom>
          <a:noFill/>
          <a:ln>
            <a:noFill/>
          </a:ln>
        </p:spPr>
        <p:txBody>
          <a:bodyPr spcFirstLastPara="1" wrap="square" lIns="0" tIns="0" rIns="0" bIns="0" anchor="t" anchorCtr="0">
            <a:noAutofit/>
          </a:bodyPr>
          <a:lstStyle>
            <a:lvl1pPr marL="457200" lvl="0" indent="-228600" algn="l">
              <a:spcBef>
                <a:spcPts val="1600"/>
              </a:spcBef>
              <a:spcAft>
                <a:spcPts val="0"/>
              </a:spcAft>
              <a:buClr>
                <a:schemeClr val="lt1"/>
              </a:buClr>
              <a:buSzPts val="2400"/>
              <a:buNone/>
              <a:defRPr>
                <a:solidFill>
                  <a:schemeClr val="lt1"/>
                </a:solidFill>
              </a:defRPr>
            </a:lvl1pPr>
            <a:lvl2pPr marL="914400" lvl="1" indent="-364045" algn="l">
              <a:spcBef>
                <a:spcPts val="1600"/>
              </a:spcBef>
              <a:spcAft>
                <a:spcPts val="0"/>
              </a:spcAft>
              <a:buClr>
                <a:schemeClr val="lt1"/>
              </a:buClr>
              <a:buSzPts val="2133"/>
              <a:buChar char="▪"/>
              <a:defRPr>
                <a:solidFill>
                  <a:schemeClr val="lt1"/>
                </a:solidFill>
              </a:defRPr>
            </a:lvl2pPr>
            <a:lvl3pPr marL="1371600" lvl="2" indent="-347154" algn="l">
              <a:spcBef>
                <a:spcPts val="1067"/>
              </a:spcBef>
              <a:spcAft>
                <a:spcPts val="0"/>
              </a:spcAft>
              <a:buClr>
                <a:schemeClr val="lt1"/>
              </a:buClr>
              <a:buSzPts val="1867"/>
              <a:buChar char="–"/>
              <a:defRPr sz="1867">
                <a:solidFill>
                  <a:schemeClr val="lt1"/>
                </a:solidFill>
              </a:defRPr>
            </a:lvl3pPr>
            <a:lvl4pPr marL="1828800" lvl="3" indent="-330200" algn="l">
              <a:spcBef>
                <a:spcPts val="320"/>
              </a:spcBef>
              <a:spcAft>
                <a:spcPts val="0"/>
              </a:spcAft>
              <a:buClr>
                <a:schemeClr val="lt1"/>
              </a:buClr>
              <a:buSzPts val="1600"/>
              <a:buChar char="–"/>
              <a:defRPr sz="1600">
                <a:solidFill>
                  <a:schemeClr val="lt1"/>
                </a:solidFill>
              </a:defRPr>
            </a:lvl4pPr>
            <a:lvl5pPr marL="2286000" lvl="4" indent="-330200" algn="l">
              <a:spcBef>
                <a:spcPts val="320"/>
              </a:spcBef>
              <a:spcAft>
                <a:spcPts val="0"/>
              </a:spcAft>
              <a:buClr>
                <a:schemeClr val="lt1"/>
              </a:buClr>
              <a:buSzPts val="1600"/>
              <a:buChar char="–"/>
              <a:defRPr sz="16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 name="Google Shape;38;p7"/>
          <p:cNvSpPr txBox="1">
            <a:spLocks noGrp="1"/>
          </p:cNvSpPr>
          <p:nvPr>
            <p:ph type="body" idx="2"/>
          </p:nvPr>
        </p:nvSpPr>
        <p:spPr>
          <a:xfrm>
            <a:off x="6237817" y="1604438"/>
            <a:ext cx="5340300" cy="4567800"/>
          </a:xfrm>
          <a:prstGeom prst="rect">
            <a:avLst/>
          </a:prstGeom>
          <a:noFill/>
          <a:ln>
            <a:noFill/>
          </a:ln>
        </p:spPr>
        <p:txBody>
          <a:bodyPr spcFirstLastPara="1" wrap="square" lIns="0" tIns="0" rIns="0" bIns="0" anchor="t" anchorCtr="0">
            <a:noAutofit/>
          </a:bodyPr>
          <a:lstStyle>
            <a:lvl1pPr marL="457200" lvl="0" indent="-228600" algn="l">
              <a:spcBef>
                <a:spcPts val="1600"/>
              </a:spcBef>
              <a:spcAft>
                <a:spcPts val="0"/>
              </a:spcAft>
              <a:buClr>
                <a:schemeClr val="lt1"/>
              </a:buClr>
              <a:buSzPts val="2400"/>
              <a:buNone/>
              <a:defRPr>
                <a:solidFill>
                  <a:schemeClr val="lt1"/>
                </a:solidFill>
              </a:defRPr>
            </a:lvl1pPr>
            <a:lvl2pPr marL="914400" lvl="1" indent="-364045" algn="l">
              <a:spcBef>
                <a:spcPts val="1600"/>
              </a:spcBef>
              <a:spcAft>
                <a:spcPts val="0"/>
              </a:spcAft>
              <a:buClr>
                <a:schemeClr val="lt1"/>
              </a:buClr>
              <a:buSzPts val="2133"/>
              <a:buChar char="▪"/>
              <a:defRPr>
                <a:solidFill>
                  <a:schemeClr val="lt1"/>
                </a:solidFill>
              </a:defRPr>
            </a:lvl2pPr>
            <a:lvl3pPr marL="1371600" lvl="2" indent="-347154" algn="l">
              <a:spcBef>
                <a:spcPts val="1067"/>
              </a:spcBef>
              <a:spcAft>
                <a:spcPts val="0"/>
              </a:spcAft>
              <a:buClr>
                <a:schemeClr val="lt1"/>
              </a:buClr>
              <a:buSzPts val="1867"/>
              <a:buChar char="–"/>
              <a:defRPr sz="1867">
                <a:solidFill>
                  <a:schemeClr val="lt1"/>
                </a:solidFill>
              </a:defRPr>
            </a:lvl3pPr>
            <a:lvl4pPr marL="1828800" lvl="3" indent="-330200" algn="l">
              <a:spcBef>
                <a:spcPts val="320"/>
              </a:spcBef>
              <a:spcAft>
                <a:spcPts val="0"/>
              </a:spcAft>
              <a:buClr>
                <a:schemeClr val="lt1"/>
              </a:buClr>
              <a:buSzPts val="1600"/>
              <a:buChar char="–"/>
              <a:defRPr sz="1600">
                <a:solidFill>
                  <a:schemeClr val="lt1"/>
                </a:solidFill>
              </a:defRPr>
            </a:lvl4pPr>
            <a:lvl5pPr marL="2286000" lvl="4" indent="-330200" algn="l">
              <a:spcBef>
                <a:spcPts val="320"/>
              </a:spcBef>
              <a:spcAft>
                <a:spcPts val="0"/>
              </a:spcAft>
              <a:buClr>
                <a:schemeClr val="lt1"/>
              </a:buClr>
              <a:buSzPts val="1600"/>
              <a:buChar char="–"/>
              <a:defRPr sz="16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9" name="Google Shape;39;p7"/>
          <p:cNvSpPr txBox="1">
            <a:spLocks noGrp="1"/>
          </p:cNvSpPr>
          <p:nvPr>
            <p:ph type="title"/>
          </p:nvPr>
        </p:nvSpPr>
        <p:spPr>
          <a:xfrm>
            <a:off x="607484" y="411797"/>
            <a:ext cx="10972800" cy="66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733"/>
              <a:buFont typeface="Arial"/>
              <a:buNone/>
              <a:defRPr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White Section Break">
  <p:cSld name="1_White Section Break">
    <p:spTree>
      <p:nvGrpSpPr>
        <p:cNvPr id="1" name="Shape 286"/>
        <p:cNvGrpSpPr/>
        <p:nvPr/>
      </p:nvGrpSpPr>
      <p:grpSpPr>
        <a:xfrm>
          <a:off x="0" y="0"/>
          <a:ext cx="0" cy="0"/>
          <a:chOff x="0" y="0"/>
          <a:chExt cx="0" cy="0"/>
        </a:xfrm>
      </p:grpSpPr>
      <p:sp>
        <p:nvSpPr>
          <p:cNvPr id="287" name="Google Shape;287;p63"/>
          <p:cNvSpPr txBox="1">
            <a:spLocks noGrp="1"/>
          </p:cNvSpPr>
          <p:nvPr>
            <p:ph type="title"/>
          </p:nvPr>
        </p:nvSpPr>
        <p:spPr>
          <a:xfrm>
            <a:off x="607484" y="2810749"/>
            <a:ext cx="10363200" cy="1362000"/>
          </a:xfrm>
          <a:prstGeom prst="rect">
            <a:avLst/>
          </a:prstGeom>
          <a:noFill/>
          <a:ln>
            <a:noFill/>
          </a:ln>
        </p:spPr>
        <p:txBody>
          <a:bodyPr spcFirstLastPara="1" wrap="square" lIns="0" tIns="0" rIns="0" bIns="0" anchor="b" anchorCtr="0">
            <a:noAutofit/>
          </a:bodyPr>
          <a:lstStyle>
            <a:lvl1pPr lvl="0" algn="l" rtl="0">
              <a:lnSpc>
                <a:spcPct val="80000"/>
              </a:lnSpc>
              <a:spcBef>
                <a:spcPts val="0"/>
              </a:spcBef>
              <a:spcAft>
                <a:spcPts val="0"/>
              </a:spcAft>
              <a:buClr>
                <a:srgbClr val="003C71"/>
              </a:buClr>
              <a:buSzPts val="7200"/>
              <a:buFont typeface="Arial"/>
              <a:buNone/>
              <a:defRPr sz="7200" b="0" cap="none">
                <a:solidFill>
                  <a:srgbClr val="003C7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88" name="Google Shape;288;p63"/>
          <p:cNvSpPr txBox="1">
            <a:spLocks noGrp="1"/>
          </p:cNvSpPr>
          <p:nvPr>
            <p:ph type="body" idx="1"/>
          </p:nvPr>
        </p:nvSpPr>
        <p:spPr>
          <a:xfrm>
            <a:off x="607484" y="4321533"/>
            <a:ext cx="10363200" cy="1500300"/>
          </a:xfrm>
          <a:prstGeom prst="rect">
            <a:avLst/>
          </a:prstGeom>
          <a:noFill/>
          <a:ln>
            <a:noFill/>
          </a:ln>
        </p:spPr>
        <p:txBody>
          <a:bodyPr spcFirstLastPara="1" wrap="square" lIns="0" tIns="0" rIns="0" bIns="0" anchor="t" anchorCtr="0">
            <a:noAutofit/>
          </a:bodyPr>
          <a:lstStyle>
            <a:lvl1pPr marL="457200" lvl="0" indent="-228600" algn="l" rtl="0">
              <a:spcBef>
                <a:spcPts val="1600"/>
              </a:spcBef>
              <a:spcAft>
                <a:spcPts val="0"/>
              </a:spcAft>
              <a:buClr>
                <a:schemeClr val="accent2"/>
              </a:buClr>
              <a:buSzPts val="2100"/>
              <a:buNone/>
              <a:defRPr sz="2100" b="0">
                <a:solidFill>
                  <a:schemeClr val="accent2"/>
                </a:solidFill>
                <a:latin typeface="Arial"/>
                <a:ea typeface="Arial"/>
                <a:cs typeface="Arial"/>
                <a:sym typeface="Arial"/>
              </a:defRPr>
            </a:lvl1pPr>
            <a:lvl2pPr marL="914400" lvl="1" indent="-228600" algn="l" rtl="0">
              <a:spcBef>
                <a:spcPts val="1600"/>
              </a:spcBef>
              <a:spcAft>
                <a:spcPts val="0"/>
              </a:spcAft>
              <a:buClr>
                <a:srgbClr val="888888"/>
              </a:buClr>
              <a:buSzPts val="2400"/>
              <a:buNone/>
              <a:defRPr sz="2400">
                <a:solidFill>
                  <a:srgbClr val="888888"/>
                </a:solidFill>
              </a:defRPr>
            </a:lvl2pPr>
            <a:lvl3pPr marL="1371600" lvl="2" indent="-228600" algn="l" rtl="0">
              <a:spcBef>
                <a:spcPts val="1100"/>
              </a:spcBef>
              <a:spcAft>
                <a:spcPts val="0"/>
              </a:spcAft>
              <a:buClr>
                <a:srgbClr val="888888"/>
              </a:buClr>
              <a:buSzPts val="2100"/>
              <a:buNone/>
              <a:defRPr sz="2100">
                <a:solidFill>
                  <a:srgbClr val="888888"/>
                </a:solidFill>
              </a:defRPr>
            </a:lvl3pPr>
            <a:lvl4pPr marL="1828800" lvl="3" indent="-228600" algn="l" rtl="0">
              <a:spcBef>
                <a:spcPts val="400"/>
              </a:spcBef>
              <a:spcAft>
                <a:spcPts val="0"/>
              </a:spcAft>
              <a:buClr>
                <a:srgbClr val="888888"/>
              </a:buClr>
              <a:buSzPts val="1900"/>
              <a:buNone/>
              <a:defRPr sz="1900">
                <a:solidFill>
                  <a:srgbClr val="888888"/>
                </a:solidFill>
              </a:defRPr>
            </a:lvl4pPr>
            <a:lvl5pPr marL="2286000" lvl="4" indent="-228600" algn="l" rtl="0">
              <a:spcBef>
                <a:spcPts val="400"/>
              </a:spcBef>
              <a:spcAft>
                <a:spcPts val="0"/>
              </a:spcAft>
              <a:buClr>
                <a:srgbClr val="888888"/>
              </a:buClr>
              <a:buSzPts val="1900"/>
              <a:buNone/>
              <a:defRPr sz="1900">
                <a:solidFill>
                  <a:srgbClr val="888888"/>
                </a:solidFill>
              </a:defRPr>
            </a:lvl5pPr>
            <a:lvl6pPr marL="2743200" lvl="5" indent="-228600" algn="l" rtl="0">
              <a:spcBef>
                <a:spcPts val="400"/>
              </a:spcBef>
              <a:spcAft>
                <a:spcPts val="0"/>
              </a:spcAft>
              <a:buClr>
                <a:srgbClr val="888888"/>
              </a:buClr>
              <a:buSzPts val="1900"/>
              <a:buNone/>
              <a:defRPr sz="1900">
                <a:solidFill>
                  <a:srgbClr val="888888"/>
                </a:solidFill>
              </a:defRPr>
            </a:lvl6pPr>
            <a:lvl7pPr marL="3200400" lvl="6" indent="-228600" algn="l" rtl="0">
              <a:spcBef>
                <a:spcPts val="400"/>
              </a:spcBef>
              <a:spcAft>
                <a:spcPts val="0"/>
              </a:spcAft>
              <a:buClr>
                <a:srgbClr val="888888"/>
              </a:buClr>
              <a:buSzPts val="1900"/>
              <a:buNone/>
              <a:defRPr sz="1900">
                <a:solidFill>
                  <a:srgbClr val="888888"/>
                </a:solidFill>
              </a:defRPr>
            </a:lvl7pPr>
            <a:lvl8pPr marL="3657600" lvl="7" indent="-228600" algn="l" rtl="0">
              <a:spcBef>
                <a:spcPts val="400"/>
              </a:spcBef>
              <a:spcAft>
                <a:spcPts val="0"/>
              </a:spcAft>
              <a:buClr>
                <a:srgbClr val="888888"/>
              </a:buClr>
              <a:buSzPts val="1900"/>
              <a:buNone/>
              <a:defRPr sz="1900">
                <a:solidFill>
                  <a:srgbClr val="888888"/>
                </a:solidFill>
              </a:defRPr>
            </a:lvl8pPr>
            <a:lvl9pPr marL="4114800" lvl="8" indent="-228600" algn="l" rtl="0">
              <a:spcBef>
                <a:spcPts val="400"/>
              </a:spcBef>
              <a:spcAft>
                <a:spcPts val="0"/>
              </a:spcAft>
              <a:buClr>
                <a:srgbClr val="888888"/>
              </a:buClr>
              <a:buSzPts val="1900"/>
              <a:buNone/>
              <a:defRPr sz="1900">
                <a:solidFill>
                  <a:srgbClr val="888888"/>
                </a:solidFill>
              </a:defRPr>
            </a:lvl9pPr>
          </a:lstStyle>
          <a:p>
            <a:endParaRPr/>
          </a:p>
        </p:txBody>
      </p:sp>
      <p:sp>
        <p:nvSpPr>
          <p:cNvPr id="289" name="Google Shape;289;p63"/>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1100" b="0" i="0" u="none" strike="noStrike" cap="none">
                <a:solidFill>
                  <a:srgbClr val="FFFFFF"/>
                </a:solidFill>
                <a:latin typeface="Arial"/>
                <a:ea typeface="Arial"/>
                <a:cs typeface="Arial"/>
                <a:sym typeface="Arial"/>
              </a:defRPr>
            </a:lvl1pPr>
            <a:lvl2pPr marL="0" lvl="1" indent="0" algn="r" rtl="0">
              <a:spcBef>
                <a:spcPts val="0"/>
              </a:spcBef>
              <a:buNone/>
              <a:defRPr sz="1100" b="0" i="0" u="none" strike="noStrike" cap="none">
                <a:solidFill>
                  <a:srgbClr val="FFFFFF"/>
                </a:solidFill>
                <a:latin typeface="Arial"/>
                <a:ea typeface="Arial"/>
                <a:cs typeface="Arial"/>
                <a:sym typeface="Arial"/>
              </a:defRPr>
            </a:lvl2pPr>
            <a:lvl3pPr marL="0" lvl="2" indent="0" algn="r" rtl="0">
              <a:spcBef>
                <a:spcPts val="0"/>
              </a:spcBef>
              <a:buNone/>
              <a:defRPr sz="1100" b="0" i="0" u="none" strike="noStrike" cap="none">
                <a:solidFill>
                  <a:srgbClr val="FFFFFF"/>
                </a:solidFill>
                <a:latin typeface="Arial"/>
                <a:ea typeface="Arial"/>
                <a:cs typeface="Arial"/>
                <a:sym typeface="Arial"/>
              </a:defRPr>
            </a:lvl3pPr>
            <a:lvl4pPr marL="0" lvl="3" indent="0" algn="r" rtl="0">
              <a:spcBef>
                <a:spcPts val="0"/>
              </a:spcBef>
              <a:buNone/>
              <a:defRPr sz="1100" b="0" i="0" u="none" strike="noStrike" cap="none">
                <a:solidFill>
                  <a:srgbClr val="FFFFFF"/>
                </a:solidFill>
                <a:latin typeface="Arial"/>
                <a:ea typeface="Arial"/>
                <a:cs typeface="Arial"/>
                <a:sym typeface="Arial"/>
              </a:defRPr>
            </a:lvl4pPr>
            <a:lvl5pPr marL="0" lvl="4" indent="0" algn="r" rtl="0">
              <a:spcBef>
                <a:spcPts val="0"/>
              </a:spcBef>
              <a:buNone/>
              <a:defRPr sz="1100" b="0" i="0" u="none" strike="noStrike" cap="none">
                <a:solidFill>
                  <a:srgbClr val="FFFFFF"/>
                </a:solidFill>
                <a:latin typeface="Arial"/>
                <a:ea typeface="Arial"/>
                <a:cs typeface="Arial"/>
                <a:sym typeface="Arial"/>
              </a:defRPr>
            </a:lvl5pPr>
            <a:lvl6pPr marL="0" lvl="5" indent="0" algn="r" rtl="0">
              <a:spcBef>
                <a:spcPts val="0"/>
              </a:spcBef>
              <a:buNone/>
              <a:defRPr sz="1100" b="0" i="0" u="none" strike="noStrike" cap="none">
                <a:solidFill>
                  <a:srgbClr val="FFFFFF"/>
                </a:solidFill>
                <a:latin typeface="Arial"/>
                <a:ea typeface="Arial"/>
                <a:cs typeface="Arial"/>
                <a:sym typeface="Arial"/>
              </a:defRPr>
            </a:lvl6pPr>
            <a:lvl7pPr marL="0" lvl="6" indent="0" algn="r" rtl="0">
              <a:spcBef>
                <a:spcPts val="0"/>
              </a:spcBef>
              <a:buNone/>
              <a:defRPr sz="1100" b="0" i="0" u="none" strike="noStrike" cap="none">
                <a:solidFill>
                  <a:srgbClr val="FFFFFF"/>
                </a:solidFill>
                <a:latin typeface="Arial"/>
                <a:ea typeface="Arial"/>
                <a:cs typeface="Arial"/>
                <a:sym typeface="Arial"/>
              </a:defRPr>
            </a:lvl7pPr>
            <a:lvl8pPr marL="0" lvl="7" indent="0" algn="r" rtl="0">
              <a:spcBef>
                <a:spcPts val="0"/>
              </a:spcBef>
              <a:buNone/>
              <a:defRPr sz="1100" b="0" i="0" u="none" strike="noStrike" cap="none">
                <a:solidFill>
                  <a:srgbClr val="FFFFFF"/>
                </a:solidFill>
                <a:latin typeface="Arial"/>
                <a:ea typeface="Arial"/>
                <a:cs typeface="Arial"/>
                <a:sym typeface="Arial"/>
              </a:defRPr>
            </a:lvl8pPr>
            <a:lvl9pPr marL="0" lvl="8" indent="0" algn="r" rtl="0">
              <a:spcBef>
                <a:spcPts val="0"/>
              </a:spcBef>
              <a:buNone/>
              <a:defRPr sz="11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Hero Text">
  <p:cSld name="1_Hero Text">
    <p:spTree>
      <p:nvGrpSpPr>
        <p:cNvPr id="1" name="Shape 290"/>
        <p:cNvGrpSpPr/>
        <p:nvPr/>
      </p:nvGrpSpPr>
      <p:grpSpPr>
        <a:xfrm>
          <a:off x="0" y="0"/>
          <a:ext cx="0" cy="0"/>
          <a:chOff x="0" y="0"/>
          <a:chExt cx="0" cy="0"/>
        </a:xfrm>
      </p:grpSpPr>
      <p:sp>
        <p:nvSpPr>
          <p:cNvPr id="291" name="Google Shape;291;p64"/>
          <p:cNvSpPr txBox="1">
            <a:spLocks noGrp="1"/>
          </p:cNvSpPr>
          <p:nvPr>
            <p:ph type="body" idx="1"/>
          </p:nvPr>
        </p:nvSpPr>
        <p:spPr>
          <a:xfrm>
            <a:off x="607484" y="2979843"/>
            <a:ext cx="10363200" cy="1500300"/>
          </a:xfrm>
          <a:prstGeom prst="rect">
            <a:avLst/>
          </a:prstGeom>
          <a:noFill/>
          <a:ln>
            <a:noFill/>
          </a:ln>
        </p:spPr>
        <p:txBody>
          <a:bodyPr spcFirstLastPara="1" wrap="square" lIns="0" tIns="0" rIns="0" bIns="0" anchor="t" anchorCtr="0">
            <a:noAutofit/>
          </a:bodyPr>
          <a:lstStyle>
            <a:lvl1pPr marL="457200" lvl="0" indent="-228600" algn="l" rtl="0">
              <a:spcBef>
                <a:spcPts val="1600"/>
              </a:spcBef>
              <a:spcAft>
                <a:spcPts val="0"/>
              </a:spcAft>
              <a:buClr>
                <a:schemeClr val="accent2"/>
              </a:buClr>
              <a:buSzPts val="5300"/>
              <a:buNone/>
              <a:defRPr sz="5300" b="0">
                <a:solidFill>
                  <a:schemeClr val="accent2"/>
                </a:solidFill>
                <a:latin typeface="Arial"/>
                <a:ea typeface="Arial"/>
                <a:cs typeface="Arial"/>
                <a:sym typeface="Arial"/>
              </a:defRPr>
            </a:lvl1pPr>
            <a:lvl2pPr marL="914400" lvl="1" indent="-228600" algn="l" rtl="0">
              <a:spcBef>
                <a:spcPts val="1600"/>
              </a:spcBef>
              <a:spcAft>
                <a:spcPts val="0"/>
              </a:spcAft>
              <a:buClr>
                <a:srgbClr val="888888"/>
              </a:buClr>
              <a:buSzPts val="2400"/>
              <a:buNone/>
              <a:defRPr sz="2400">
                <a:solidFill>
                  <a:srgbClr val="888888"/>
                </a:solidFill>
              </a:defRPr>
            </a:lvl2pPr>
            <a:lvl3pPr marL="1371600" lvl="2" indent="-228600" algn="l" rtl="0">
              <a:spcBef>
                <a:spcPts val="1100"/>
              </a:spcBef>
              <a:spcAft>
                <a:spcPts val="0"/>
              </a:spcAft>
              <a:buClr>
                <a:srgbClr val="888888"/>
              </a:buClr>
              <a:buSzPts val="2100"/>
              <a:buNone/>
              <a:defRPr sz="2100">
                <a:solidFill>
                  <a:srgbClr val="888888"/>
                </a:solidFill>
              </a:defRPr>
            </a:lvl3pPr>
            <a:lvl4pPr marL="1828800" lvl="3" indent="-228600" algn="l" rtl="0">
              <a:spcBef>
                <a:spcPts val="400"/>
              </a:spcBef>
              <a:spcAft>
                <a:spcPts val="0"/>
              </a:spcAft>
              <a:buClr>
                <a:srgbClr val="888888"/>
              </a:buClr>
              <a:buSzPts val="1900"/>
              <a:buNone/>
              <a:defRPr sz="1900">
                <a:solidFill>
                  <a:srgbClr val="888888"/>
                </a:solidFill>
              </a:defRPr>
            </a:lvl4pPr>
            <a:lvl5pPr marL="2286000" lvl="4" indent="-228600" algn="l" rtl="0">
              <a:spcBef>
                <a:spcPts val="400"/>
              </a:spcBef>
              <a:spcAft>
                <a:spcPts val="0"/>
              </a:spcAft>
              <a:buClr>
                <a:srgbClr val="888888"/>
              </a:buClr>
              <a:buSzPts val="1900"/>
              <a:buNone/>
              <a:defRPr sz="1900">
                <a:solidFill>
                  <a:srgbClr val="888888"/>
                </a:solidFill>
              </a:defRPr>
            </a:lvl5pPr>
            <a:lvl6pPr marL="2743200" lvl="5" indent="-228600" algn="l" rtl="0">
              <a:spcBef>
                <a:spcPts val="400"/>
              </a:spcBef>
              <a:spcAft>
                <a:spcPts val="0"/>
              </a:spcAft>
              <a:buClr>
                <a:srgbClr val="888888"/>
              </a:buClr>
              <a:buSzPts val="1900"/>
              <a:buNone/>
              <a:defRPr sz="1900">
                <a:solidFill>
                  <a:srgbClr val="888888"/>
                </a:solidFill>
              </a:defRPr>
            </a:lvl6pPr>
            <a:lvl7pPr marL="3200400" lvl="6" indent="-228600" algn="l" rtl="0">
              <a:spcBef>
                <a:spcPts val="400"/>
              </a:spcBef>
              <a:spcAft>
                <a:spcPts val="0"/>
              </a:spcAft>
              <a:buClr>
                <a:srgbClr val="888888"/>
              </a:buClr>
              <a:buSzPts val="1900"/>
              <a:buNone/>
              <a:defRPr sz="1900">
                <a:solidFill>
                  <a:srgbClr val="888888"/>
                </a:solidFill>
              </a:defRPr>
            </a:lvl7pPr>
            <a:lvl8pPr marL="3657600" lvl="7" indent="-228600" algn="l" rtl="0">
              <a:spcBef>
                <a:spcPts val="400"/>
              </a:spcBef>
              <a:spcAft>
                <a:spcPts val="0"/>
              </a:spcAft>
              <a:buClr>
                <a:srgbClr val="888888"/>
              </a:buClr>
              <a:buSzPts val="1900"/>
              <a:buNone/>
              <a:defRPr sz="1900">
                <a:solidFill>
                  <a:srgbClr val="888888"/>
                </a:solidFill>
              </a:defRPr>
            </a:lvl8pPr>
            <a:lvl9pPr marL="4114800" lvl="8" indent="-228600" algn="l" rtl="0">
              <a:spcBef>
                <a:spcPts val="400"/>
              </a:spcBef>
              <a:spcAft>
                <a:spcPts val="0"/>
              </a:spcAft>
              <a:buClr>
                <a:srgbClr val="888888"/>
              </a:buClr>
              <a:buSzPts val="1900"/>
              <a:buNone/>
              <a:defRPr sz="1900">
                <a:solidFill>
                  <a:srgbClr val="888888"/>
                </a:solidFill>
              </a:defRPr>
            </a:lvl9pPr>
          </a:lstStyle>
          <a:p>
            <a:endParaRPr/>
          </a:p>
        </p:txBody>
      </p:sp>
      <p:sp>
        <p:nvSpPr>
          <p:cNvPr id="292" name="Google Shape;292;p64"/>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1100" b="0" i="0" u="none" strike="noStrike" cap="none">
                <a:solidFill>
                  <a:srgbClr val="FFFFFF"/>
                </a:solidFill>
                <a:latin typeface="Arial"/>
                <a:ea typeface="Arial"/>
                <a:cs typeface="Arial"/>
                <a:sym typeface="Arial"/>
              </a:defRPr>
            </a:lvl1pPr>
            <a:lvl2pPr marL="0" lvl="1" indent="0" algn="r" rtl="0">
              <a:spcBef>
                <a:spcPts val="0"/>
              </a:spcBef>
              <a:buNone/>
              <a:defRPr sz="1100" b="0" i="0" u="none" strike="noStrike" cap="none">
                <a:solidFill>
                  <a:srgbClr val="FFFFFF"/>
                </a:solidFill>
                <a:latin typeface="Arial"/>
                <a:ea typeface="Arial"/>
                <a:cs typeface="Arial"/>
                <a:sym typeface="Arial"/>
              </a:defRPr>
            </a:lvl2pPr>
            <a:lvl3pPr marL="0" lvl="2" indent="0" algn="r" rtl="0">
              <a:spcBef>
                <a:spcPts val="0"/>
              </a:spcBef>
              <a:buNone/>
              <a:defRPr sz="1100" b="0" i="0" u="none" strike="noStrike" cap="none">
                <a:solidFill>
                  <a:srgbClr val="FFFFFF"/>
                </a:solidFill>
                <a:latin typeface="Arial"/>
                <a:ea typeface="Arial"/>
                <a:cs typeface="Arial"/>
                <a:sym typeface="Arial"/>
              </a:defRPr>
            </a:lvl3pPr>
            <a:lvl4pPr marL="0" lvl="3" indent="0" algn="r" rtl="0">
              <a:spcBef>
                <a:spcPts val="0"/>
              </a:spcBef>
              <a:buNone/>
              <a:defRPr sz="1100" b="0" i="0" u="none" strike="noStrike" cap="none">
                <a:solidFill>
                  <a:srgbClr val="FFFFFF"/>
                </a:solidFill>
                <a:latin typeface="Arial"/>
                <a:ea typeface="Arial"/>
                <a:cs typeface="Arial"/>
                <a:sym typeface="Arial"/>
              </a:defRPr>
            </a:lvl4pPr>
            <a:lvl5pPr marL="0" lvl="4" indent="0" algn="r" rtl="0">
              <a:spcBef>
                <a:spcPts val="0"/>
              </a:spcBef>
              <a:buNone/>
              <a:defRPr sz="1100" b="0" i="0" u="none" strike="noStrike" cap="none">
                <a:solidFill>
                  <a:srgbClr val="FFFFFF"/>
                </a:solidFill>
                <a:latin typeface="Arial"/>
                <a:ea typeface="Arial"/>
                <a:cs typeface="Arial"/>
                <a:sym typeface="Arial"/>
              </a:defRPr>
            </a:lvl5pPr>
            <a:lvl6pPr marL="0" lvl="5" indent="0" algn="r" rtl="0">
              <a:spcBef>
                <a:spcPts val="0"/>
              </a:spcBef>
              <a:buNone/>
              <a:defRPr sz="1100" b="0" i="0" u="none" strike="noStrike" cap="none">
                <a:solidFill>
                  <a:srgbClr val="FFFFFF"/>
                </a:solidFill>
                <a:latin typeface="Arial"/>
                <a:ea typeface="Arial"/>
                <a:cs typeface="Arial"/>
                <a:sym typeface="Arial"/>
              </a:defRPr>
            </a:lvl6pPr>
            <a:lvl7pPr marL="0" lvl="6" indent="0" algn="r" rtl="0">
              <a:spcBef>
                <a:spcPts val="0"/>
              </a:spcBef>
              <a:buNone/>
              <a:defRPr sz="1100" b="0" i="0" u="none" strike="noStrike" cap="none">
                <a:solidFill>
                  <a:srgbClr val="FFFFFF"/>
                </a:solidFill>
                <a:latin typeface="Arial"/>
                <a:ea typeface="Arial"/>
                <a:cs typeface="Arial"/>
                <a:sym typeface="Arial"/>
              </a:defRPr>
            </a:lvl7pPr>
            <a:lvl8pPr marL="0" lvl="7" indent="0" algn="r" rtl="0">
              <a:spcBef>
                <a:spcPts val="0"/>
              </a:spcBef>
              <a:buNone/>
              <a:defRPr sz="1100" b="0" i="0" u="none" strike="noStrike" cap="none">
                <a:solidFill>
                  <a:srgbClr val="FFFFFF"/>
                </a:solidFill>
                <a:latin typeface="Arial"/>
                <a:ea typeface="Arial"/>
                <a:cs typeface="Arial"/>
                <a:sym typeface="Arial"/>
              </a:defRPr>
            </a:lvl8pPr>
            <a:lvl9pPr marL="0" lvl="8" indent="0" algn="r" rtl="0">
              <a:spcBef>
                <a:spcPts val="0"/>
              </a:spcBef>
              <a:buNone/>
              <a:defRPr sz="11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93" name="Google Shape;293;p64"/>
          <p:cNvSpPr txBox="1">
            <a:spLocks noGrp="1"/>
          </p:cNvSpPr>
          <p:nvPr>
            <p:ph type="title"/>
          </p:nvPr>
        </p:nvSpPr>
        <p:spPr>
          <a:xfrm>
            <a:off x="607484" y="1469059"/>
            <a:ext cx="10363200" cy="1362000"/>
          </a:xfrm>
          <a:prstGeom prst="rect">
            <a:avLst/>
          </a:prstGeom>
          <a:noFill/>
          <a:ln>
            <a:noFill/>
          </a:ln>
        </p:spPr>
        <p:txBody>
          <a:bodyPr spcFirstLastPara="1" wrap="square" lIns="0" tIns="0" rIns="0" bIns="0" anchor="b" anchorCtr="0">
            <a:noAutofit/>
          </a:bodyPr>
          <a:lstStyle>
            <a:lvl1pPr lvl="0" algn="l" rtl="0">
              <a:lnSpc>
                <a:spcPct val="80000"/>
              </a:lnSpc>
              <a:spcBef>
                <a:spcPts val="0"/>
              </a:spcBef>
              <a:spcAft>
                <a:spcPts val="0"/>
              </a:spcAft>
              <a:buClr>
                <a:srgbClr val="003C71"/>
              </a:buClr>
              <a:buSzPts val="5300"/>
              <a:buFont typeface="Arial"/>
              <a:buNone/>
              <a:defRPr sz="5300" b="0" cap="none">
                <a:solidFill>
                  <a:srgbClr val="003C7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1_Blue Section Break Image">
  <p:cSld name="1_Blue Section Break Image">
    <p:bg>
      <p:bgPr>
        <a:gradFill>
          <a:gsLst>
            <a:gs pos="0">
              <a:schemeClr val="dk2"/>
            </a:gs>
            <a:gs pos="50000">
              <a:schemeClr val="accent2"/>
            </a:gs>
            <a:gs pos="100000">
              <a:schemeClr val="accent2"/>
            </a:gs>
          </a:gsLst>
          <a:lin ang="18900044" scaled="0"/>
        </a:gradFill>
        <a:effectLst/>
      </p:bgPr>
    </p:bg>
    <p:spTree>
      <p:nvGrpSpPr>
        <p:cNvPr id="1" name="Shape 294"/>
        <p:cNvGrpSpPr/>
        <p:nvPr/>
      </p:nvGrpSpPr>
      <p:grpSpPr>
        <a:xfrm>
          <a:off x="0" y="0"/>
          <a:ext cx="0" cy="0"/>
          <a:chOff x="0" y="0"/>
          <a:chExt cx="0" cy="0"/>
        </a:xfrm>
      </p:grpSpPr>
      <p:sp>
        <p:nvSpPr>
          <p:cNvPr id="295" name="Google Shape;295;p65"/>
          <p:cNvSpPr txBox="1">
            <a:spLocks noGrp="1"/>
          </p:cNvSpPr>
          <p:nvPr>
            <p:ph type="title"/>
          </p:nvPr>
        </p:nvSpPr>
        <p:spPr>
          <a:xfrm>
            <a:off x="607484" y="3013451"/>
            <a:ext cx="10363200" cy="1362000"/>
          </a:xfrm>
          <a:prstGeom prst="rect">
            <a:avLst/>
          </a:prstGeom>
          <a:noFill/>
          <a:ln>
            <a:noFill/>
          </a:ln>
        </p:spPr>
        <p:txBody>
          <a:bodyPr spcFirstLastPara="1" wrap="square" lIns="0" tIns="0" rIns="0" bIns="0" anchor="b" anchorCtr="0">
            <a:noAutofit/>
          </a:bodyPr>
          <a:lstStyle>
            <a:lvl1pPr lvl="0" algn="l" rtl="0">
              <a:lnSpc>
                <a:spcPct val="80000"/>
              </a:lnSpc>
              <a:spcBef>
                <a:spcPts val="0"/>
              </a:spcBef>
              <a:spcAft>
                <a:spcPts val="0"/>
              </a:spcAft>
              <a:buClr>
                <a:schemeClr val="lt1"/>
              </a:buClr>
              <a:buSzPts val="7200"/>
              <a:buFont typeface="Arial"/>
              <a:buNone/>
              <a:defRPr sz="7200" b="0" cap="none">
                <a:solidFill>
                  <a:schemeClr val="lt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96" name="Google Shape;296;p65"/>
          <p:cNvSpPr txBox="1">
            <a:spLocks noGrp="1"/>
          </p:cNvSpPr>
          <p:nvPr>
            <p:ph type="body" idx="1"/>
          </p:nvPr>
        </p:nvSpPr>
        <p:spPr>
          <a:xfrm>
            <a:off x="607484" y="4465049"/>
            <a:ext cx="10363200" cy="1500300"/>
          </a:xfrm>
          <a:prstGeom prst="rect">
            <a:avLst/>
          </a:prstGeom>
          <a:noFill/>
          <a:ln>
            <a:noFill/>
          </a:ln>
        </p:spPr>
        <p:txBody>
          <a:bodyPr spcFirstLastPara="1" wrap="square" lIns="0" tIns="0" rIns="0" bIns="0" anchor="t" anchorCtr="0">
            <a:noAutofit/>
          </a:bodyPr>
          <a:lstStyle>
            <a:lvl1pPr marL="457200" lvl="0" indent="-228600" algn="l" rtl="0">
              <a:spcBef>
                <a:spcPts val="1600"/>
              </a:spcBef>
              <a:spcAft>
                <a:spcPts val="0"/>
              </a:spcAft>
              <a:buClr>
                <a:srgbClr val="F3D54E"/>
              </a:buClr>
              <a:buSzPts val="2100"/>
              <a:buNone/>
              <a:defRPr sz="2100" b="0">
                <a:solidFill>
                  <a:srgbClr val="F3D54E"/>
                </a:solidFill>
                <a:latin typeface="Arial"/>
                <a:ea typeface="Arial"/>
                <a:cs typeface="Arial"/>
                <a:sym typeface="Arial"/>
              </a:defRPr>
            </a:lvl1pPr>
            <a:lvl2pPr marL="914400" lvl="1" indent="-228600" algn="l" rtl="0">
              <a:spcBef>
                <a:spcPts val="1600"/>
              </a:spcBef>
              <a:spcAft>
                <a:spcPts val="0"/>
              </a:spcAft>
              <a:buClr>
                <a:srgbClr val="888888"/>
              </a:buClr>
              <a:buSzPts val="2400"/>
              <a:buNone/>
              <a:defRPr sz="2400">
                <a:solidFill>
                  <a:srgbClr val="888888"/>
                </a:solidFill>
              </a:defRPr>
            </a:lvl2pPr>
            <a:lvl3pPr marL="1371600" lvl="2" indent="-228600" algn="l" rtl="0">
              <a:spcBef>
                <a:spcPts val="1100"/>
              </a:spcBef>
              <a:spcAft>
                <a:spcPts val="0"/>
              </a:spcAft>
              <a:buClr>
                <a:srgbClr val="888888"/>
              </a:buClr>
              <a:buSzPts val="2100"/>
              <a:buNone/>
              <a:defRPr sz="2100">
                <a:solidFill>
                  <a:srgbClr val="888888"/>
                </a:solidFill>
              </a:defRPr>
            </a:lvl3pPr>
            <a:lvl4pPr marL="1828800" lvl="3" indent="-228600" algn="l" rtl="0">
              <a:spcBef>
                <a:spcPts val="400"/>
              </a:spcBef>
              <a:spcAft>
                <a:spcPts val="0"/>
              </a:spcAft>
              <a:buClr>
                <a:srgbClr val="888888"/>
              </a:buClr>
              <a:buSzPts val="1900"/>
              <a:buNone/>
              <a:defRPr sz="1900">
                <a:solidFill>
                  <a:srgbClr val="888888"/>
                </a:solidFill>
              </a:defRPr>
            </a:lvl4pPr>
            <a:lvl5pPr marL="2286000" lvl="4" indent="-228600" algn="l" rtl="0">
              <a:spcBef>
                <a:spcPts val="400"/>
              </a:spcBef>
              <a:spcAft>
                <a:spcPts val="0"/>
              </a:spcAft>
              <a:buClr>
                <a:srgbClr val="888888"/>
              </a:buClr>
              <a:buSzPts val="1900"/>
              <a:buNone/>
              <a:defRPr sz="1900">
                <a:solidFill>
                  <a:srgbClr val="888888"/>
                </a:solidFill>
              </a:defRPr>
            </a:lvl5pPr>
            <a:lvl6pPr marL="2743200" lvl="5" indent="-228600" algn="l" rtl="0">
              <a:spcBef>
                <a:spcPts val="400"/>
              </a:spcBef>
              <a:spcAft>
                <a:spcPts val="0"/>
              </a:spcAft>
              <a:buClr>
                <a:srgbClr val="888888"/>
              </a:buClr>
              <a:buSzPts val="1900"/>
              <a:buNone/>
              <a:defRPr sz="1900">
                <a:solidFill>
                  <a:srgbClr val="888888"/>
                </a:solidFill>
              </a:defRPr>
            </a:lvl6pPr>
            <a:lvl7pPr marL="3200400" lvl="6" indent="-228600" algn="l" rtl="0">
              <a:spcBef>
                <a:spcPts val="400"/>
              </a:spcBef>
              <a:spcAft>
                <a:spcPts val="0"/>
              </a:spcAft>
              <a:buClr>
                <a:srgbClr val="888888"/>
              </a:buClr>
              <a:buSzPts val="1900"/>
              <a:buNone/>
              <a:defRPr sz="1900">
                <a:solidFill>
                  <a:srgbClr val="888888"/>
                </a:solidFill>
              </a:defRPr>
            </a:lvl7pPr>
            <a:lvl8pPr marL="3657600" lvl="7" indent="-228600" algn="l" rtl="0">
              <a:spcBef>
                <a:spcPts val="400"/>
              </a:spcBef>
              <a:spcAft>
                <a:spcPts val="0"/>
              </a:spcAft>
              <a:buClr>
                <a:srgbClr val="888888"/>
              </a:buClr>
              <a:buSzPts val="1900"/>
              <a:buNone/>
              <a:defRPr sz="1900">
                <a:solidFill>
                  <a:srgbClr val="888888"/>
                </a:solidFill>
              </a:defRPr>
            </a:lvl8pPr>
            <a:lvl9pPr marL="4114800" lvl="8" indent="-228600" algn="l" rtl="0">
              <a:spcBef>
                <a:spcPts val="400"/>
              </a:spcBef>
              <a:spcAft>
                <a:spcPts val="0"/>
              </a:spcAft>
              <a:buClr>
                <a:srgbClr val="888888"/>
              </a:buClr>
              <a:buSzPts val="1900"/>
              <a:buNone/>
              <a:defRPr sz="1900">
                <a:solidFill>
                  <a:srgbClr val="888888"/>
                </a:solidFill>
              </a:defRPr>
            </a:lvl9pPr>
          </a:lstStyle>
          <a:p>
            <a:endParaRPr/>
          </a:p>
        </p:txBody>
      </p:sp>
      <p:sp>
        <p:nvSpPr>
          <p:cNvPr id="297" name="Google Shape;297;p65"/>
          <p:cNvSpPr>
            <a:spLocks noGrp="1"/>
          </p:cNvSpPr>
          <p:nvPr>
            <p:ph type="pic" idx="2"/>
          </p:nvPr>
        </p:nvSpPr>
        <p:spPr>
          <a:xfrm>
            <a:off x="0" y="2"/>
            <a:ext cx="12192000" cy="3432300"/>
          </a:xfrm>
          <a:prstGeom prst="rect">
            <a:avLst/>
          </a:prstGeom>
          <a:solidFill>
            <a:srgbClr val="CFD5D8"/>
          </a:solidFill>
          <a:ln>
            <a:noFill/>
          </a:ln>
        </p:spPr>
        <p:txBody>
          <a:bodyPr spcFirstLastPara="1" wrap="square" lIns="0" tIns="0" rIns="0" bIns="0" anchor="t" anchorCtr="0">
            <a:noAutofit/>
          </a:bodyPr>
          <a:lstStyle>
            <a:lvl1pPr marR="0" lvl="0" algn="l" rtl="0">
              <a:spcBef>
                <a:spcPts val="1600"/>
              </a:spcBef>
              <a:spcAft>
                <a:spcPts val="0"/>
              </a:spcAft>
              <a:buClr>
                <a:srgbClr val="0071C5"/>
              </a:buClr>
              <a:buSzPts val="2400"/>
              <a:buFont typeface="Noto Sans Symbols"/>
              <a:buNone/>
              <a:defRPr sz="2400" b="0" i="0" u="none" strike="noStrike" cap="none">
                <a:solidFill>
                  <a:srgbClr val="0071C5"/>
                </a:solidFill>
                <a:latin typeface="Arial"/>
                <a:ea typeface="Arial"/>
                <a:cs typeface="Arial"/>
                <a:sym typeface="Arial"/>
              </a:defRPr>
            </a:lvl1pPr>
            <a:lvl2pPr marR="0" lvl="1" algn="l" rtl="0">
              <a:spcBef>
                <a:spcPts val="1600"/>
              </a:spcBef>
              <a:spcAft>
                <a:spcPts val="0"/>
              </a:spcAft>
              <a:buClr>
                <a:schemeClr val="lt1"/>
              </a:buClr>
              <a:buSzPts val="2100"/>
              <a:buFont typeface="Noto Sans Symbols"/>
              <a:buChar char="▪"/>
              <a:defRPr sz="2100" b="0" i="0" u="none" strike="noStrike" cap="none">
                <a:solidFill>
                  <a:schemeClr val="lt1"/>
                </a:solidFill>
                <a:latin typeface="Arial"/>
                <a:ea typeface="Arial"/>
                <a:cs typeface="Arial"/>
                <a:sym typeface="Arial"/>
              </a:defRPr>
            </a:lvl2pPr>
            <a:lvl3pPr marR="0" lvl="2" algn="l" rtl="0">
              <a:spcBef>
                <a:spcPts val="1100"/>
              </a:spcBef>
              <a:spcAft>
                <a:spcPts val="0"/>
              </a:spcAft>
              <a:buClr>
                <a:schemeClr val="lt1"/>
              </a:buClr>
              <a:buSzPts val="2100"/>
              <a:buFont typeface="Arial"/>
              <a:buChar char="–"/>
              <a:defRPr sz="21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lt1"/>
              </a:buClr>
              <a:buSzPts val="1900"/>
              <a:buFont typeface="Arial"/>
              <a:buChar char="–"/>
              <a:defRPr sz="19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1900"/>
              <a:buFont typeface="Arial"/>
              <a:buChar char="–"/>
              <a:defRPr sz="1900" b="0" i="0" u="none" strike="noStrike" cap="none">
                <a:solidFill>
                  <a:schemeClr val="lt1"/>
                </a:solidFill>
                <a:latin typeface="Arial"/>
                <a:ea typeface="Arial"/>
                <a:cs typeface="Arial"/>
                <a:sym typeface="Arial"/>
              </a:defRPr>
            </a:lvl5pPr>
            <a:lvl6pPr marR="0" lvl="5"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R="0" lvl="6"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R="0" lvl="7"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R="0" lvl="8"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sp>
        <p:nvSpPr>
          <p:cNvPr id="298" name="Google Shape;298;p65"/>
          <p:cNvSpPr/>
          <p:nvPr/>
        </p:nvSpPr>
        <p:spPr>
          <a:xfrm>
            <a:off x="605368" y="6554395"/>
            <a:ext cx="2563200" cy="1227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800" b="0" i="0" u="none" strike="noStrike" cap="none">
                <a:solidFill>
                  <a:srgbClr val="FFFFFF"/>
                </a:solidFill>
                <a:latin typeface="Arial"/>
                <a:ea typeface="Arial"/>
                <a:cs typeface="Arial"/>
                <a:sym typeface="Arial"/>
              </a:rPr>
              <a:t>Placeholder Footer Copy / BU Logo or Name Goes Here</a:t>
            </a:r>
            <a:endParaRPr sz="150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299"/>
        <p:cNvGrpSpPr/>
        <p:nvPr/>
      </p:nvGrpSpPr>
      <p:grpSpPr>
        <a:xfrm>
          <a:off x="0" y="0"/>
          <a:ext cx="0" cy="0"/>
          <a:chOff x="0" y="0"/>
          <a:chExt cx="0" cy="0"/>
        </a:xfrm>
      </p:grpSpPr>
      <p:sp>
        <p:nvSpPr>
          <p:cNvPr id="300" name="Google Shape;300;p66"/>
          <p:cNvSpPr txBox="1">
            <a:spLocks noGrp="1"/>
          </p:cNvSpPr>
          <p:nvPr>
            <p:ph type="ftr" idx="11"/>
          </p:nvPr>
        </p:nvSpPr>
        <p:spPr>
          <a:xfrm>
            <a:off x="4165600" y="6432516"/>
            <a:ext cx="38607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1900" b="0" i="0" u="none" strike="noStrike" cap="none">
                <a:solidFill>
                  <a:schemeClr val="dk1"/>
                </a:solidFill>
                <a:latin typeface="Arial"/>
                <a:ea typeface="Arial"/>
                <a:cs typeface="Arial"/>
                <a:sym typeface="Arial"/>
              </a:defRPr>
            </a:lvl1pPr>
            <a:lvl2pPr marR="0" lvl="1" algn="l" rtl="0">
              <a:spcBef>
                <a:spcPts val="0"/>
              </a:spcBef>
              <a:spcAft>
                <a:spcPts val="0"/>
              </a:spcAft>
              <a:buSzPts val="1500"/>
              <a:buNone/>
              <a:defRPr sz="1900" b="0" i="0" u="none" strike="noStrike" cap="none">
                <a:solidFill>
                  <a:schemeClr val="dk1"/>
                </a:solidFill>
                <a:latin typeface="Arial"/>
                <a:ea typeface="Arial"/>
                <a:cs typeface="Arial"/>
                <a:sym typeface="Arial"/>
              </a:defRPr>
            </a:lvl2pPr>
            <a:lvl3pPr marR="0" lvl="2" algn="l" rtl="0">
              <a:spcBef>
                <a:spcPts val="0"/>
              </a:spcBef>
              <a:spcAft>
                <a:spcPts val="0"/>
              </a:spcAft>
              <a:buSzPts val="1500"/>
              <a:buNone/>
              <a:defRPr sz="1900" b="0" i="0" u="none" strike="noStrike" cap="none">
                <a:solidFill>
                  <a:schemeClr val="dk1"/>
                </a:solidFill>
                <a:latin typeface="Arial"/>
                <a:ea typeface="Arial"/>
                <a:cs typeface="Arial"/>
                <a:sym typeface="Arial"/>
              </a:defRPr>
            </a:lvl3pPr>
            <a:lvl4pPr marR="0" lvl="3" algn="l" rtl="0">
              <a:spcBef>
                <a:spcPts val="0"/>
              </a:spcBef>
              <a:spcAft>
                <a:spcPts val="0"/>
              </a:spcAft>
              <a:buSzPts val="1500"/>
              <a:buNone/>
              <a:defRPr sz="1900" b="0" i="0" u="none" strike="noStrike" cap="none">
                <a:solidFill>
                  <a:schemeClr val="dk1"/>
                </a:solidFill>
                <a:latin typeface="Arial"/>
                <a:ea typeface="Arial"/>
                <a:cs typeface="Arial"/>
                <a:sym typeface="Arial"/>
              </a:defRPr>
            </a:lvl4pPr>
            <a:lvl5pPr marR="0" lvl="4" algn="l" rtl="0">
              <a:spcBef>
                <a:spcPts val="0"/>
              </a:spcBef>
              <a:spcAft>
                <a:spcPts val="0"/>
              </a:spcAft>
              <a:buSzPts val="1500"/>
              <a:buNone/>
              <a:defRPr sz="1900" b="0" i="0" u="none" strike="noStrike" cap="none">
                <a:solidFill>
                  <a:schemeClr val="dk1"/>
                </a:solidFill>
                <a:latin typeface="Arial"/>
                <a:ea typeface="Arial"/>
                <a:cs typeface="Arial"/>
                <a:sym typeface="Arial"/>
              </a:defRPr>
            </a:lvl5pPr>
            <a:lvl6pPr marR="0" lvl="5" algn="l" rtl="0">
              <a:spcBef>
                <a:spcPts val="0"/>
              </a:spcBef>
              <a:spcAft>
                <a:spcPts val="0"/>
              </a:spcAft>
              <a:buSzPts val="1500"/>
              <a:buNone/>
              <a:defRPr sz="1900" b="0" i="0" u="none" strike="noStrike" cap="none">
                <a:solidFill>
                  <a:schemeClr val="dk1"/>
                </a:solidFill>
                <a:latin typeface="Arial"/>
                <a:ea typeface="Arial"/>
                <a:cs typeface="Arial"/>
                <a:sym typeface="Arial"/>
              </a:defRPr>
            </a:lvl6pPr>
            <a:lvl7pPr marR="0" lvl="6" algn="l" rtl="0">
              <a:spcBef>
                <a:spcPts val="0"/>
              </a:spcBef>
              <a:spcAft>
                <a:spcPts val="0"/>
              </a:spcAft>
              <a:buSzPts val="1500"/>
              <a:buNone/>
              <a:defRPr sz="1900" b="0" i="0" u="none" strike="noStrike" cap="none">
                <a:solidFill>
                  <a:schemeClr val="dk1"/>
                </a:solidFill>
                <a:latin typeface="Arial"/>
                <a:ea typeface="Arial"/>
                <a:cs typeface="Arial"/>
                <a:sym typeface="Arial"/>
              </a:defRPr>
            </a:lvl7pPr>
            <a:lvl8pPr marR="0" lvl="7" algn="l" rtl="0">
              <a:spcBef>
                <a:spcPts val="0"/>
              </a:spcBef>
              <a:spcAft>
                <a:spcPts val="0"/>
              </a:spcAft>
              <a:buSzPts val="1500"/>
              <a:buNone/>
              <a:defRPr sz="1900" b="0" i="0" u="none" strike="noStrike" cap="none">
                <a:solidFill>
                  <a:schemeClr val="dk1"/>
                </a:solidFill>
                <a:latin typeface="Arial"/>
                <a:ea typeface="Arial"/>
                <a:cs typeface="Arial"/>
                <a:sym typeface="Arial"/>
              </a:defRPr>
            </a:lvl8pPr>
            <a:lvl9pPr marR="0" lvl="8" algn="l" rtl="0">
              <a:spcBef>
                <a:spcPts val="0"/>
              </a:spcBef>
              <a:spcAft>
                <a:spcPts val="0"/>
              </a:spcAft>
              <a:buSzPts val="1500"/>
              <a:buNone/>
              <a:defRPr sz="1900" b="0" i="0" u="none" strike="noStrike" cap="none">
                <a:solidFill>
                  <a:schemeClr val="dk1"/>
                </a:solidFill>
                <a:latin typeface="Arial"/>
                <a:ea typeface="Arial"/>
                <a:cs typeface="Arial"/>
                <a:sym typeface="Arial"/>
              </a:defRPr>
            </a:lvl9pPr>
          </a:lstStyle>
          <a:p>
            <a:endParaRPr/>
          </a:p>
        </p:txBody>
      </p:sp>
      <p:sp>
        <p:nvSpPr>
          <p:cNvPr id="301" name="Google Shape;301;p66"/>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a:solidFill>
                  <a:srgbClr val="FFFFFF"/>
                </a:solidFill>
              </a:defRPr>
            </a:lvl1pPr>
            <a:lvl2pPr marL="0" lvl="1" indent="0" algn="r" rtl="0">
              <a:spcBef>
                <a:spcPts val="0"/>
              </a:spcBef>
              <a:buNone/>
              <a:defRPr>
                <a:solidFill>
                  <a:srgbClr val="FFFFFF"/>
                </a:solidFill>
              </a:defRPr>
            </a:lvl2pPr>
            <a:lvl3pPr marL="0" lvl="2" indent="0" algn="r" rtl="0">
              <a:spcBef>
                <a:spcPts val="0"/>
              </a:spcBef>
              <a:buNone/>
              <a:defRPr>
                <a:solidFill>
                  <a:srgbClr val="FFFFFF"/>
                </a:solidFill>
              </a:defRPr>
            </a:lvl3pPr>
            <a:lvl4pPr marL="0" lvl="3" indent="0" algn="r" rtl="0">
              <a:spcBef>
                <a:spcPts val="0"/>
              </a:spcBef>
              <a:buNone/>
              <a:defRPr>
                <a:solidFill>
                  <a:srgbClr val="FFFFFF"/>
                </a:solidFill>
              </a:defRPr>
            </a:lvl4pPr>
            <a:lvl5pPr marL="0" lvl="4" indent="0" algn="r" rtl="0">
              <a:spcBef>
                <a:spcPts val="0"/>
              </a:spcBef>
              <a:buNone/>
              <a:defRPr>
                <a:solidFill>
                  <a:srgbClr val="FFFFFF"/>
                </a:solidFill>
              </a:defRPr>
            </a:lvl5pPr>
            <a:lvl6pPr marL="0" lvl="5" indent="0" algn="r" rtl="0">
              <a:spcBef>
                <a:spcPts val="0"/>
              </a:spcBef>
              <a:buNone/>
              <a:defRPr>
                <a:solidFill>
                  <a:srgbClr val="FFFFFF"/>
                </a:solidFill>
              </a:defRPr>
            </a:lvl6pPr>
            <a:lvl7pPr marL="0" lvl="6" indent="0" algn="r" rtl="0">
              <a:spcBef>
                <a:spcPts val="0"/>
              </a:spcBef>
              <a:buNone/>
              <a:defRPr>
                <a:solidFill>
                  <a:srgbClr val="FFFFFF"/>
                </a:solidFill>
              </a:defRPr>
            </a:lvl7pPr>
            <a:lvl8pPr marL="0" lvl="7" indent="0" algn="r" rtl="0">
              <a:spcBef>
                <a:spcPts val="0"/>
              </a:spcBef>
              <a:buNone/>
              <a:defRPr>
                <a:solidFill>
                  <a:srgbClr val="FFFFFF"/>
                </a:solidFill>
              </a:defRPr>
            </a:lvl8pPr>
            <a:lvl9pPr marL="0" lvl="8" indent="0" algn="r" rtl="0">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t>‹#›</a:t>
            </a:fld>
            <a:endParaRPr/>
          </a:p>
        </p:txBody>
      </p:sp>
      <p:sp>
        <p:nvSpPr>
          <p:cNvPr id="302" name="Google Shape;302;p66"/>
          <p:cNvSpPr txBox="1">
            <a:spLocks noGrp="1"/>
          </p:cNvSpPr>
          <p:nvPr>
            <p:ph type="title"/>
          </p:nvPr>
        </p:nvSpPr>
        <p:spPr>
          <a:xfrm>
            <a:off x="607484" y="411797"/>
            <a:ext cx="10972800" cy="11583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3C71"/>
              </a:buClr>
              <a:buSzPts val="3700"/>
              <a:buFont typeface="Arial"/>
              <a:buNone/>
              <a:defRPr b="0" i="0">
                <a:solidFill>
                  <a:srgbClr val="003C7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303"/>
        <p:cNvGrpSpPr/>
        <p:nvPr/>
      </p:nvGrpSpPr>
      <p:grpSpPr>
        <a:xfrm>
          <a:off x="0" y="0"/>
          <a:ext cx="0" cy="0"/>
          <a:chOff x="0" y="0"/>
          <a:chExt cx="0" cy="0"/>
        </a:xfrm>
      </p:grpSpPr>
      <p:sp>
        <p:nvSpPr>
          <p:cNvPr id="304" name="Google Shape;304;p67"/>
          <p:cNvSpPr txBox="1">
            <a:spLocks noGrp="1"/>
          </p:cNvSpPr>
          <p:nvPr>
            <p:ph type="ftr" idx="11"/>
          </p:nvPr>
        </p:nvSpPr>
        <p:spPr>
          <a:xfrm>
            <a:off x="4165600" y="6432516"/>
            <a:ext cx="38607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1900" b="0" i="0" u="none" strike="noStrike" cap="none">
                <a:solidFill>
                  <a:schemeClr val="dk1"/>
                </a:solidFill>
                <a:latin typeface="Arial"/>
                <a:ea typeface="Arial"/>
                <a:cs typeface="Arial"/>
                <a:sym typeface="Arial"/>
              </a:defRPr>
            </a:lvl1pPr>
            <a:lvl2pPr marR="0" lvl="1" algn="l" rtl="0">
              <a:spcBef>
                <a:spcPts val="0"/>
              </a:spcBef>
              <a:spcAft>
                <a:spcPts val="0"/>
              </a:spcAft>
              <a:buSzPts val="1500"/>
              <a:buNone/>
              <a:defRPr sz="1900" b="0" i="0" u="none" strike="noStrike" cap="none">
                <a:solidFill>
                  <a:schemeClr val="dk1"/>
                </a:solidFill>
                <a:latin typeface="Arial"/>
                <a:ea typeface="Arial"/>
                <a:cs typeface="Arial"/>
                <a:sym typeface="Arial"/>
              </a:defRPr>
            </a:lvl2pPr>
            <a:lvl3pPr marR="0" lvl="2" algn="l" rtl="0">
              <a:spcBef>
                <a:spcPts val="0"/>
              </a:spcBef>
              <a:spcAft>
                <a:spcPts val="0"/>
              </a:spcAft>
              <a:buSzPts val="1500"/>
              <a:buNone/>
              <a:defRPr sz="1900" b="0" i="0" u="none" strike="noStrike" cap="none">
                <a:solidFill>
                  <a:schemeClr val="dk1"/>
                </a:solidFill>
                <a:latin typeface="Arial"/>
                <a:ea typeface="Arial"/>
                <a:cs typeface="Arial"/>
                <a:sym typeface="Arial"/>
              </a:defRPr>
            </a:lvl3pPr>
            <a:lvl4pPr marR="0" lvl="3" algn="l" rtl="0">
              <a:spcBef>
                <a:spcPts val="0"/>
              </a:spcBef>
              <a:spcAft>
                <a:spcPts val="0"/>
              </a:spcAft>
              <a:buSzPts val="1500"/>
              <a:buNone/>
              <a:defRPr sz="1900" b="0" i="0" u="none" strike="noStrike" cap="none">
                <a:solidFill>
                  <a:schemeClr val="dk1"/>
                </a:solidFill>
                <a:latin typeface="Arial"/>
                <a:ea typeface="Arial"/>
                <a:cs typeface="Arial"/>
                <a:sym typeface="Arial"/>
              </a:defRPr>
            </a:lvl4pPr>
            <a:lvl5pPr marR="0" lvl="4" algn="l" rtl="0">
              <a:spcBef>
                <a:spcPts val="0"/>
              </a:spcBef>
              <a:spcAft>
                <a:spcPts val="0"/>
              </a:spcAft>
              <a:buSzPts val="1500"/>
              <a:buNone/>
              <a:defRPr sz="1900" b="0" i="0" u="none" strike="noStrike" cap="none">
                <a:solidFill>
                  <a:schemeClr val="dk1"/>
                </a:solidFill>
                <a:latin typeface="Arial"/>
                <a:ea typeface="Arial"/>
                <a:cs typeface="Arial"/>
                <a:sym typeface="Arial"/>
              </a:defRPr>
            </a:lvl5pPr>
            <a:lvl6pPr marR="0" lvl="5" algn="l" rtl="0">
              <a:spcBef>
                <a:spcPts val="0"/>
              </a:spcBef>
              <a:spcAft>
                <a:spcPts val="0"/>
              </a:spcAft>
              <a:buSzPts val="1500"/>
              <a:buNone/>
              <a:defRPr sz="1900" b="0" i="0" u="none" strike="noStrike" cap="none">
                <a:solidFill>
                  <a:schemeClr val="dk1"/>
                </a:solidFill>
                <a:latin typeface="Arial"/>
                <a:ea typeface="Arial"/>
                <a:cs typeface="Arial"/>
                <a:sym typeface="Arial"/>
              </a:defRPr>
            </a:lvl6pPr>
            <a:lvl7pPr marR="0" lvl="6" algn="l" rtl="0">
              <a:spcBef>
                <a:spcPts val="0"/>
              </a:spcBef>
              <a:spcAft>
                <a:spcPts val="0"/>
              </a:spcAft>
              <a:buSzPts val="1500"/>
              <a:buNone/>
              <a:defRPr sz="1900" b="0" i="0" u="none" strike="noStrike" cap="none">
                <a:solidFill>
                  <a:schemeClr val="dk1"/>
                </a:solidFill>
                <a:latin typeface="Arial"/>
                <a:ea typeface="Arial"/>
                <a:cs typeface="Arial"/>
                <a:sym typeface="Arial"/>
              </a:defRPr>
            </a:lvl7pPr>
            <a:lvl8pPr marR="0" lvl="7" algn="l" rtl="0">
              <a:spcBef>
                <a:spcPts val="0"/>
              </a:spcBef>
              <a:spcAft>
                <a:spcPts val="0"/>
              </a:spcAft>
              <a:buSzPts val="1500"/>
              <a:buNone/>
              <a:defRPr sz="1900" b="0" i="0" u="none" strike="noStrike" cap="none">
                <a:solidFill>
                  <a:schemeClr val="dk1"/>
                </a:solidFill>
                <a:latin typeface="Arial"/>
                <a:ea typeface="Arial"/>
                <a:cs typeface="Arial"/>
                <a:sym typeface="Arial"/>
              </a:defRPr>
            </a:lvl8pPr>
            <a:lvl9pPr marR="0" lvl="8" algn="l" rtl="0">
              <a:spcBef>
                <a:spcPts val="0"/>
              </a:spcBef>
              <a:spcAft>
                <a:spcPts val="0"/>
              </a:spcAft>
              <a:buSzPts val="1500"/>
              <a:buNone/>
              <a:defRPr sz="1900" b="0" i="0" u="none" strike="noStrike" cap="none">
                <a:solidFill>
                  <a:schemeClr val="dk1"/>
                </a:solidFill>
                <a:latin typeface="Arial"/>
                <a:ea typeface="Arial"/>
                <a:cs typeface="Arial"/>
                <a:sym typeface="Arial"/>
              </a:defRPr>
            </a:lvl9pPr>
          </a:lstStyle>
          <a:p>
            <a:endParaRPr/>
          </a:p>
        </p:txBody>
      </p:sp>
      <p:sp>
        <p:nvSpPr>
          <p:cNvPr id="305" name="Google Shape;305;p67"/>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a:solidFill>
                  <a:srgbClr val="FFFFFF"/>
                </a:solidFill>
              </a:defRPr>
            </a:lvl1pPr>
            <a:lvl2pPr marL="0" lvl="1" indent="0" algn="r" rtl="0">
              <a:spcBef>
                <a:spcPts val="0"/>
              </a:spcBef>
              <a:buNone/>
              <a:defRPr>
                <a:solidFill>
                  <a:srgbClr val="FFFFFF"/>
                </a:solidFill>
              </a:defRPr>
            </a:lvl2pPr>
            <a:lvl3pPr marL="0" lvl="2" indent="0" algn="r" rtl="0">
              <a:spcBef>
                <a:spcPts val="0"/>
              </a:spcBef>
              <a:buNone/>
              <a:defRPr>
                <a:solidFill>
                  <a:srgbClr val="FFFFFF"/>
                </a:solidFill>
              </a:defRPr>
            </a:lvl3pPr>
            <a:lvl4pPr marL="0" lvl="3" indent="0" algn="r" rtl="0">
              <a:spcBef>
                <a:spcPts val="0"/>
              </a:spcBef>
              <a:buNone/>
              <a:defRPr>
                <a:solidFill>
                  <a:srgbClr val="FFFFFF"/>
                </a:solidFill>
              </a:defRPr>
            </a:lvl4pPr>
            <a:lvl5pPr marL="0" lvl="4" indent="0" algn="r" rtl="0">
              <a:spcBef>
                <a:spcPts val="0"/>
              </a:spcBef>
              <a:buNone/>
              <a:defRPr>
                <a:solidFill>
                  <a:srgbClr val="FFFFFF"/>
                </a:solidFill>
              </a:defRPr>
            </a:lvl5pPr>
            <a:lvl6pPr marL="0" lvl="5" indent="0" algn="r" rtl="0">
              <a:spcBef>
                <a:spcPts val="0"/>
              </a:spcBef>
              <a:buNone/>
              <a:defRPr>
                <a:solidFill>
                  <a:srgbClr val="FFFFFF"/>
                </a:solidFill>
              </a:defRPr>
            </a:lvl6pPr>
            <a:lvl7pPr marL="0" lvl="6" indent="0" algn="r" rtl="0">
              <a:spcBef>
                <a:spcPts val="0"/>
              </a:spcBef>
              <a:buNone/>
              <a:defRPr>
                <a:solidFill>
                  <a:srgbClr val="FFFFFF"/>
                </a:solidFill>
              </a:defRPr>
            </a:lvl7pPr>
            <a:lvl8pPr marL="0" lvl="7" indent="0" algn="r" rtl="0">
              <a:spcBef>
                <a:spcPts val="0"/>
              </a:spcBef>
              <a:buNone/>
              <a:defRPr>
                <a:solidFill>
                  <a:srgbClr val="FFFFFF"/>
                </a:solidFill>
              </a:defRPr>
            </a:lvl8pPr>
            <a:lvl9pPr marL="0" lvl="8" indent="0" algn="r" rtl="0">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06"/>
        <p:cNvGrpSpPr/>
        <p:nvPr/>
      </p:nvGrpSpPr>
      <p:grpSpPr>
        <a:xfrm>
          <a:off x="0" y="0"/>
          <a:ext cx="0" cy="0"/>
          <a:chOff x="0" y="0"/>
          <a:chExt cx="0" cy="0"/>
        </a:xfrm>
      </p:grpSpPr>
      <p:sp>
        <p:nvSpPr>
          <p:cNvPr id="307" name="Google Shape;307;p68"/>
          <p:cNvSpPr txBox="1">
            <a:spLocks noGrp="1"/>
          </p:cNvSpPr>
          <p:nvPr>
            <p:ph type="title"/>
          </p:nvPr>
        </p:nvSpPr>
        <p:spPr>
          <a:xfrm>
            <a:off x="609600" y="244449"/>
            <a:ext cx="10972800" cy="9888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lt1"/>
              </a:buClr>
              <a:buSzPts val="3700"/>
              <a:buFont typeface="Arial"/>
              <a:buNone/>
              <a:defRPr sz="3700"/>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308" name="Google Shape;308;p68"/>
          <p:cNvSpPr txBox="1">
            <a:spLocks noGrp="1"/>
          </p:cNvSpPr>
          <p:nvPr>
            <p:ph type="dt" idx="10"/>
          </p:nvPr>
        </p:nvSpPr>
        <p:spPr>
          <a:xfrm>
            <a:off x="609600" y="6356352"/>
            <a:ext cx="28449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1900" b="0" i="0" u="none" strike="noStrike" cap="none">
                <a:solidFill>
                  <a:schemeClr val="dk1"/>
                </a:solidFill>
                <a:latin typeface="Arial"/>
                <a:ea typeface="Arial"/>
                <a:cs typeface="Arial"/>
                <a:sym typeface="Arial"/>
              </a:defRPr>
            </a:lvl1pPr>
            <a:lvl2pPr marR="0" lvl="1" algn="l" rtl="0">
              <a:spcBef>
                <a:spcPts val="0"/>
              </a:spcBef>
              <a:spcAft>
                <a:spcPts val="0"/>
              </a:spcAft>
              <a:buSzPts val="1500"/>
              <a:buNone/>
              <a:defRPr sz="1900" b="0" i="0" u="none" strike="noStrike" cap="none">
                <a:solidFill>
                  <a:schemeClr val="dk1"/>
                </a:solidFill>
                <a:latin typeface="Arial"/>
                <a:ea typeface="Arial"/>
                <a:cs typeface="Arial"/>
                <a:sym typeface="Arial"/>
              </a:defRPr>
            </a:lvl2pPr>
            <a:lvl3pPr marR="0" lvl="2" algn="l" rtl="0">
              <a:spcBef>
                <a:spcPts val="0"/>
              </a:spcBef>
              <a:spcAft>
                <a:spcPts val="0"/>
              </a:spcAft>
              <a:buSzPts val="1500"/>
              <a:buNone/>
              <a:defRPr sz="1900" b="0" i="0" u="none" strike="noStrike" cap="none">
                <a:solidFill>
                  <a:schemeClr val="dk1"/>
                </a:solidFill>
                <a:latin typeface="Arial"/>
                <a:ea typeface="Arial"/>
                <a:cs typeface="Arial"/>
                <a:sym typeface="Arial"/>
              </a:defRPr>
            </a:lvl3pPr>
            <a:lvl4pPr marR="0" lvl="3" algn="l" rtl="0">
              <a:spcBef>
                <a:spcPts val="0"/>
              </a:spcBef>
              <a:spcAft>
                <a:spcPts val="0"/>
              </a:spcAft>
              <a:buSzPts val="1500"/>
              <a:buNone/>
              <a:defRPr sz="1900" b="0" i="0" u="none" strike="noStrike" cap="none">
                <a:solidFill>
                  <a:schemeClr val="dk1"/>
                </a:solidFill>
                <a:latin typeface="Arial"/>
                <a:ea typeface="Arial"/>
                <a:cs typeface="Arial"/>
                <a:sym typeface="Arial"/>
              </a:defRPr>
            </a:lvl4pPr>
            <a:lvl5pPr marR="0" lvl="4" algn="l" rtl="0">
              <a:spcBef>
                <a:spcPts val="0"/>
              </a:spcBef>
              <a:spcAft>
                <a:spcPts val="0"/>
              </a:spcAft>
              <a:buSzPts val="1500"/>
              <a:buNone/>
              <a:defRPr sz="1900" b="0" i="0" u="none" strike="noStrike" cap="none">
                <a:solidFill>
                  <a:schemeClr val="dk1"/>
                </a:solidFill>
                <a:latin typeface="Arial"/>
                <a:ea typeface="Arial"/>
                <a:cs typeface="Arial"/>
                <a:sym typeface="Arial"/>
              </a:defRPr>
            </a:lvl5pPr>
            <a:lvl6pPr marR="0" lvl="5" algn="l" rtl="0">
              <a:spcBef>
                <a:spcPts val="0"/>
              </a:spcBef>
              <a:spcAft>
                <a:spcPts val="0"/>
              </a:spcAft>
              <a:buSzPts val="1500"/>
              <a:buNone/>
              <a:defRPr sz="1900" b="0" i="0" u="none" strike="noStrike" cap="none">
                <a:solidFill>
                  <a:schemeClr val="dk1"/>
                </a:solidFill>
                <a:latin typeface="Arial"/>
                <a:ea typeface="Arial"/>
                <a:cs typeface="Arial"/>
                <a:sym typeface="Arial"/>
              </a:defRPr>
            </a:lvl6pPr>
            <a:lvl7pPr marR="0" lvl="6" algn="l" rtl="0">
              <a:spcBef>
                <a:spcPts val="0"/>
              </a:spcBef>
              <a:spcAft>
                <a:spcPts val="0"/>
              </a:spcAft>
              <a:buSzPts val="1500"/>
              <a:buNone/>
              <a:defRPr sz="1900" b="0" i="0" u="none" strike="noStrike" cap="none">
                <a:solidFill>
                  <a:schemeClr val="dk1"/>
                </a:solidFill>
                <a:latin typeface="Arial"/>
                <a:ea typeface="Arial"/>
                <a:cs typeface="Arial"/>
                <a:sym typeface="Arial"/>
              </a:defRPr>
            </a:lvl7pPr>
            <a:lvl8pPr marR="0" lvl="7" algn="l" rtl="0">
              <a:spcBef>
                <a:spcPts val="0"/>
              </a:spcBef>
              <a:spcAft>
                <a:spcPts val="0"/>
              </a:spcAft>
              <a:buSzPts val="1500"/>
              <a:buNone/>
              <a:defRPr sz="1900" b="0" i="0" u="none" strike="noStrike" cap="none">
                <a:solidFill>
                  <a:schemeClr val="dk1"/>
                </a:solidFill>
                <a:latin typeface="Arial"/>
                <a:ea typeface="Arial"/>
                <a:cs typeface="Arial"/>
                <a:sym typeface="Arial"/>
              </a:defRPr>
            </a:lvl8pPr>
            <a:lvl9pPr marR="0" lvl="8" algn="l" rtl="0">
              <a:spcBef>
                <a:spcPts val="0"/>
              </a:spcBef>
              <a:spcAft>
                <a:spcPts val="0"/>
              </a:spcAft>
              <a:buSzPts val="1500"/>
              <a:buNone/>
              <a:defRPr sz="1900" b="0" i="0" u="none" strike="noStrike" cap="none">
                <a:solidFill>
                  <a:schemeClr val="dk1"/>
                </a:solidFill>
                <a:latin typeface="Arial"/>
                <a:ea typeface="Arial"/>
                <a:cs typeface="Arial"/>
                <a:sym typeface="Arial"/>
              </a:defRPr>
            </a:lvl9pPr>
          </a:lstStyle>
          <a:p>
            <a:endParaRPr/>
          </a:p>
        </p:txBody>
      </p:sp>
      <p:sp>
        <p:nvSpPr>
          <p:cNvPr id="309" name="Google Shape;309;p68"/>
          <p:cNvSpPr txBox="1">
            <a:spLocks noGrp="1"/>
          </p:cNvSpPr>
          <p:nvPr>
            <p:ph type="ftr" idx="11"/>
          </p:nvPr>
        </p:nvSpPr>
        <p:spPr>
          <a:xfrm>
            <a:off x="4165600" y="6432516"/>
            <a:ext cx="38607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1900" b="0" i="0" u="none" strike="noStrike" cap="none">
                <a:solidFill>
                  <a:schemeClr val="dk1"/>
                </a:solidFill>
                <a:latin typeface="Arial"/>
                <a:ea typeface="Arial"/>
                <a:cs typeface="Arial"/>
                <a:sym typeface="Arial"/>
              </a:defRPr>
            </a:lvl1pPr>
            <a:lvl2pPr marR="0" lvl="1" algn="l" rtl="0">
              <a:spcBef>
                <a:spcPts val="0"/>
              </a:spcBef>
              <a:spcAft>
                <a:spcPts val="0"/>
              </a:spcAft>
              <a:buSzPts val="1500"/>
              <a:buNone/>
              <a:defRPr sz="1900" b="0" i="0" u="none" strike="noStrike" cap="none">
                <a:solidFill>
                  <a:schemeClr val="dk1"/>
                </a:solidFill>
                <a:latin typeface="Arial"/>
                <a:ea typeface="Arial"/>
                <a:cs typeface="Arial"/>
                <a:sym typeface="Arial"/>
              </a:defRPr>
            </a:lvl2pPr>
            <a:lvl3pPr marR="0" lvl="2" algn="l" rtl="0">
              <a:spcBef>
                <a:spcPts val="0"/>
              </a:spcBef>
              <a:spcAft>
                <a:spcPts val="0"/>
              </a:spcAft>
              <a:buSzPts val="1500"/>
              <a:buNone/>
              <a:defRPr sz="1900" b="0" i="0" u="none" strike="noStrike" cap="none">
                <a:solidFill>
                  <a:schemeClr val="dk1"/>
                </a:solidFill>
                <a:latin typeface="Arial"/>
                <a:ea typeface="Arial"/>
                <a:cs typeface="Arial"/>
                <a:sym typeface="Arial"/>
              </a:defRPr>
            </a:lvl3pPr>
            <a:lvl4pPr marR="0" lvl="3" algn="l" rtl="0">
              <a:spcBef>
                <a:spcPts val="0"/>
              </a:spcBef>
              <a:spcAft>
                <a:spcPts val="0"/>
              </a:spcAft>
              <a:buSzPts val="1500"/>
              <a:buNone/>
              <a:defRPr sz="1900" b="0" i="0" u="none" strike="noStrike" cap="none">
                <a:solidFill>
                  <a:schemeClr val="dk1"/>
                </a:solidFill>
                <a:latin typeface="Arial"/>
                <a:ea typeface="Arial"/>
                <a:cs typeface="Arial"/>
                <a:sym typeface="Arial"/>
              </a:defRPr>
            </a:lvl4pPr>
            <a:lvl5pPr marR="0" lvl="4" algn="l" rtl="0">
              <a:spcBef>
                <a:spcPts val="0"/>
              </a:spcBef>
              <a:spcAft>
                <a:spcPts val="0"/>
              </a:spcAft>
              <a:buSzPts val="1500"/>
              <a:buNone/>
              <a:defRPr sz="1900" b="0" i="0" u="none" strike="noStrike" cap="none">
                <a:solidFill>
                  <a:schemeClr val="dk1"/>
                </a:solidFill>
                <a:latin typeface="Arial"/>
                <a:ea typeface="Arial"/>
                <a:cs typeface="Arial"/>
                <a:sym typeface="Arial"/>
              </a:defRPr>
            </a:lvl5pPr>
            <a:lvl6pPr marR="0" lvl="5" algn="l" rtl="0">
              <a:spcBef>
                <a:spcPts val="0"/>
              </a:spcBef>
              <a:spcAft>
                <a:spcPts val="0"/>
              </a:spcAft>
              <a:buSzPts val="1500"/>
              <a:buNone/>
              <a:defRPr sz="1900" b="0" i="0" u="none" strike="noStrike" cap="none">
                <a:solidFill>
                  <a:schemeClr val="dk1"/>
                </a:solidFill>
                <a:latin typeface="Arial"/>
                <a:ea typeface="Arial"/>
                <a:cs typeface="Arial"/>
                <a:sym typeface="Arial"/>
              </a:defRPr>
            </a:lvl6pPr>
            <a:lvl7pPr marR="0" lvl="6" algn="l" rtl="0">
              <a:spcBef>
                <a:spcPts val="0"/>
              </a:spcBef>
              <a:spcAft>
                <a:spcPts val="0"/>
              </a:spcAft>
              <a:buSzPts val="1500"/>
              <a:buNone/>
              <a:defRPr sz="1900" b="0" i="0" u="none" strike="noStrike" cap="none">
                <a:solidFill>
                  <a:schemeClr val="dk1"/>
                </a:solidFill>
                <a:latin typeface="Arial"/>
                <a:ea typeface="Arial"/>
                <a:cs typeface="Arial"/>
                <a:sym typeface="Arial"/>
              </a:defRPr>
            </a:lvl7pPr>
            <a:lvl8pPr marR="0" lvl="7" algn="l" rtl="0">
              <a:spcBef>
                <a:spcPts val="0"/>
              </a:spcBef>
              <a:spcAft>
                <a:spcPts val="0"/>
              </a:spcAft>
              <a:buSzPts val="1500"/>
              <a:buNone/>
              <a:defRPr sz="1900" b="0" i="0" u="none" strike="noStrike" cap="none">
                <a:solidFill>
                  <a:schemeClr val="dk1"/>
                </a:solidFill>
                <a:latin typeface="Arial"/>
                <a:ea typeface="Arial"/>
                <a:cs typeface="Arial"/>
                <a:sym typeface="Arial"/>
              </a:defRPr>
            </a:lvl8pPr>
            <a:lvl9pPr marR="0" lvl="8" algn="l" rtl="0">
              <a:spcBef>
                <a:spcPts val="0"/>
              </a:spcBef>
              <a:spcAft>
                <a:spcPts val="0"/>
              </a:spcAft>
              <a:buSzPts val="1500"/>
              <a:buNone/>
              <a:defRPr sz="1900" b="0" i="0" u="none" strike="noStrike" cap="none">
                <a:solidFill>
                  <a:schemeClr val="dk1"/>
                </a:solidFill>
                <a:latin typeface="Arial"/>
                <a:ea typeface="Arial"/>
                <a:cs typeface="Arial"/>
                <a:sym typeface="Arial"/>
              </a:defRPr>
            </a:lvl9pPr>
          </a:lstStyle>
          <a:p>
            <a:endParaRPr/>
          </a:p>
        </p:txBody>
      </p:sp>
      <p:sp>
        <p:nvSpPr>
          <p:cNvPr id="310" name="Google Shape;310;p68"/>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a:solidFill>
                  <a:srgbClr val="FFFFFF"/>
                </a:solidFill>
              </a:defRPr>
            </a:lvl1pPr>
            <a:lvl2pPr marL="0" lvl="1" indent="0" algn="r" rtl="0">
              <a:spcBef>
                <a:spcPts val="0"/>
              </a:spcBef>
              <a:buNone/>
              <a:defRPr>
                <a:solidFill>
                  <a:srgbClr val="FFFFFF"/>
                </a:solidFill>
              </a:defRPr>
            </a:lvl2pPr>
            <a:lvl3pPr marL="0" lvl="2" indent="0" algn="r" rtl="0">
              <a:spcBef>
                <a:spcPts val="0"/>
              </a:spcBef>
              <a:buNone/>
              <a:defRPr>
                <a:solidFill>
                  <a:srgbClr val="FFFFFF"/>
                </a:solidFill>
              </a:defRPr>
            </a:lvl3pPr>
            <a:lvl4pPr marL="0" lvl="3" indent="0" algn="r" rtl="0">
              <a:spcBef>
                <a:spcPts val="0"/>
              </a:spcBef>
              <a:buNone/>
              <a:defRPr>
                <a:solidFill>
                  <a:srgbClr val="FFFFFF"/>
                </a:solidFill>
              </a:defRPr>
            </a:lvl4pPr>
            <a:lvl5pPr marL="0" lvl="4" indent="0" algn="r" rtl="0">
              <a:spcBef>
                <a:spcPts val="0"/>
              </a:spcBef>
              <a:buNone/>
              <a:defRPr>
                <a:solidFill>
                  <a:srgbClr val="FFFFFF"/>
                </a:solidFill>
              </a:defRPr>
            </a:lvl5pPr>
            <a:lvl6pPr marL="0" lvl="5" indent="0" algn="r" rtl="0">
              <a:spcBef>
                <a:spcPts val="0"/>
              </a:spcBef>
              <a:buNone/>
              <a:defRPr>
                <a:solidFill>
                  <a:srgbClr val="FFFFFF"/>
                </a:solidFill>
              </a:defRPr>
            </a:lvl6pPr>
            <a:lvl7pPr marL="0" lvl="6" indent="0" algn="r" rtl="0">
              <a:spcBef>
                <a:spcPts val="0"/>
              </a:spcBef>
              <a:buNone/>
              <a:defRPr>
                <a:solidFill>
                  <a:srgbClr val="FFFFFF"/>
                </a:solidFill>
              </a:defRPr>
            </a:lvl7pPr>
            <a:lvl8pPr marL="0" lvl="7" indent="0" algn="r" rtl="0">
              <a:spcBef>
                <a:spcPts val="0"/>
              </a:spcBef>
              <a:buNone/>
              <a:defRPr>
                <a:solidFill>
                  <a:srgbClr val="FFFFFF"/>
                </a:solidFill>
              </a:defRPr>
            </a:lvl8pPr>
            <a:lvl9pPr marL="0" lvl="8" indent="0" algn="r" rtl="0">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t>‹#›</a:t>
            </a:fld>
            <a:endParaRPr/>
          </a:p>
        </p:txBody>
      </p:sp>
      <p:sp>
        <p:nvSpPr>
          <p:cNvPr id="311" name="Google Shape;311;p68"/>
          <p:cNvSpPr txBox="1">
            <a:spLocks noGrp="1"/>
          </p:cNvSpPr>
          <p:nvPr>
            <p:ph type="body" idx="1"/>
          </p:nvPr>
        </p:nvSpPr>
        <p:spPr>
          <a:xfrm>
            <a:off x="607490" y="1600203"/>
            <a:ext cx="10889700" cy="4626300"/>
          </a:xfrm>
          <a:prstGeom prst="rect">
            <a:avLst/>
          </a:prstGeom>
          <a:noFill/>
          <a:ln>
            <a:noFill/>
          </a:ln>
        </p:spPr>
        <p:txBody>
          <a:bodyPr spcFirstLastPara="1" wrap="square" lIns="0" tIns="0" rIns="0" bIns="0" anchor="t" anchorCtr="0">
            <a:noAutofit/>
          </a:bodyPr>
          <a:lstStyle>
            <a:lvl1pPr marL="457200" lvl="0" indent="-228600" algn="l" rtl="0">
              <a:spcBef>
                <a:spcPts val="1600"/>
              </a:spcBef>
              <a:spcAft>
                <a:spcPts val="0"/>
              </a:spcAft>
              <a:buClr>
                <a:schemeClr val="lt1"/>
              </a:buClr>
              <a:buSzPts val="1900"/>
              <a:buNone/>
              <a:defRPr/>
            </a:lvl1pPr>
            <a:lvl2pPr marL="914400" lvl="1" indent="-349250" algn="l" rtl="0">
              <a:spcBef>
                <a:spcPts val="1600"/>
              </a:spcBef>
              <a:spcAft>
                <a:spcPts val="0"/>
              </a:spcAft>
              <a:buClr>
                <a:schemeClr val="lt1"/>
              </a:buClr>
              <a:buSzPts val="1900"/>
              <a:buChar char="▪"/>
              <a:defRPr/>
            </a:lvl2pPr>
            <a:lvl3pPr marL="1371600" lvl="2" indent="-349250" algn="l" rtl="0">
              <a:spcBef>
                <a:spcPts val="1100"/>
              </a:spcBef>
              <a:spcAft>
                <a:spcPts val="0"/>
              </a:spcAft>
              <a:buClr>
                <a:schemeClr val="lt1"/>
              </a:buClr>
              <a:buSzPts val="1900"/>
              <a:buChar char="–"/>
              <a:defRPr/>
            </a:lvl3pPr>
            <a:lvl4pPr marL="1828800" lvl="3" indent="-349250" algn="l" rtl="0">
              <a:spcBef>
                <a:spcPts val="400"/>
              </a:spcBef>
              <a:spcAft>
                <a:spcPts val="0"/>
              </a:spcAft>
              <a:buClr>
                <a:schemeClr val="lt1"/>
              </a:buClr>
              <a:buSzPts val="1900"/>
              <a:buChar char="–"/>
              <a:defRPr/>
            </a:lvl4pPr>
            <a:lvl5pPr marL="2286000" lvl="4" indent="-349250" algn="l" rtl="0">
              <a:spcBef>
                <a:spcPts val="400"/>
              </a:spcBef>
              <a:spcAft>
                <a:spcPts val="0"/>
              </a:spcAft>
              <a:buClr>
                <a:schemeClr val="lt1"/>
              </a:buClr>
              <a:buSzPts val="1900"/>
              <a:buChar char="–"/>
              <a:defRPr/>
            </a:lvl5pPr>
            <a:lvl6pPr marL="2743200" lvl="5" indent="-349250" algn="l" rtl="0">
              <a:spcBef>
                <a:spcPts val="400"/>
              </a:spcBef>
              <a:spcAft>
                <a:spcPts val="0"/>
              </a:spcAft>
              <a:buClr>
                <a:schemeClr val="dk1"/>
              </a:buClr>
              <a:buSzPts val="1900"/>
              <a:buChar char="•"/>
              <a:defRPr/>
            </a:lvl6pPr>
            <a:lvl7pPr marL="3200400" lvl="6" indent="-349250" algn="l" rtl="0">
              <a:spcBef>
                <a:spcPts val="400"/>
              </a:spcBef>
              <a:spcAft>
                <a:spcPts val="0"/>
              </a:spcAft>
              <a:buClr>
                <a:schemeClr val="dk1"/>
              </a:buClr>
              <a:buSzPts val="1900"/>
              <a:buChar char="•"/>
              <a:defRPr/>
            </a:lvl7pPr>
            <a:lvl8pPr marL="3657600" lvl="7" indent="-349250" algn="l" rtl="0">
              <a:spcBef>
                <a:spcPts val="400"/>
              </a:spcBef>
              <a:spcAft>
                <a:spcPts val="0"/>
              </a:spcAft>
              <a:buClr>
                <a:schemeClr val="dk1"/>
              </a:buClr>
              <a:buSzPts val="1900"/>
              <a:buChar char="•"/>
              <a:defRPr/>
            </a:lvl8pPr>
            <a:lvl9pPr marL="4114800" lvl="8" indent="-349250" algn="l" rtl="0">
              <a:spcBef>
                <a:spcPts val="400"/>
              </a:spcBef>
              <a:spcAft>
                <a:spcPts val="0"/>
              </a:spcAft>
              <a:buClr>
                <a:schemeClr val="dk1"/>
              </a:buClr>
              <a:buSzPts val="1900"/>
              <a:buChar char="•"/>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Content - dark gradient">
  <p:cSld name="Title and Content - dark gradient">
    <p:bg>
      <p:bgPr>
        <a:gradFill>
          <a:gsLst>
            <a:gs pos="0">
              <a:schemeClr val="dk2"/>
            </a:gs>
            <a:gs pos="19000">
              <a:schemeClr val="dk2"/>
            </a:gs>
            <a:gs pos="100000">
              <a:srgbClr val="001221"/>
            </a:gs>
          </a:gsLst>
          <a:path path="circle">
            <a:fillToRect l="50000" t="50000" r="50000" b="50000"/>
          </a:path>
          <a:tileRect/>
        </a:gradFill>
        <a:effectLst/>
      </p:bgPr>
    </p:bg>
    <p:spTree>
      <p:nvGrpSpPr>
        <p:cNvPr id="1" name="Shape 312"/>
        <p:cNvGrpSpPr/>
        <p:nvPr/>
      </p:nvGrpSpPr>
      <p:grpSpPr>
        <a:xfrm>
          <a:off x="0" y="0"/>
          <a:ext cx="0" cy="0"/>
          <a:chOff x="0" y="0"/>
          <a:chExt cx="0" cy="0"/>
        </a:xfrm>
      </p:grpSpPr>
      <p:sp>
        <p:nvSpPr>
          <p:cNvPr id="313" name="Google Shape;313;p69"/>
          <p:cNvSpPr txBox="1">
            <a:spLocks noGrp="1"/>
          </p:cNvSpPr>
          <p:nvPr>
            <p:ph type="title"/>
          </p:nvPr>
        </p:nvSpPr>
        <p:spPr>
          <a:xfrm>
            <a:off x="607484" y="413507"/>
            <a:ext cx="10972800" cy="6279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lt1"/>
              </a:buClr>
              <a:buSzPts val="3700"/>
              <a:buFont typeface="Arial"/>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314" name="Google Shape;314;p69"/>
          <p:cNvSpPr txBox="1">
            <a:spLocks noGrp="1"/>
          </p:cNvSpPr>
          <p:nvPr>
            <p:ph type="body" idx="1"/>
          </p:nvPr>
        </p:nvSpPr>
        <p:spPr>
          <a:xfrm>
            <a:off x="471952" y="1558458"/>
            <a:ext cx="11248500" cy="4284900"/>
          </a:xfrm>
          <a:prstGeom prst="rect">
            <a:avLst/>
          </a:prstGeom>
          <a:noFill/>
          <a:ln>
            <a:noFill/>
          </a:ln>
        </p:spPr>
        <p:txBody>
          <a:bodyPr spcFirstLastPara="1" wrap="square" lIns="0" tIns="0" rIns="0" bIns="0" anchor="t" anchorCtr="0">
            <a:noAutofit/>
          </a:bodyPr>
          <a:lstStyle>
            <a:lvl1pPr marL="457200" lvl="0" indent="-228600" algn="l" rtl="0">
              <a:spcBef>
                <a:spcPts val="1600"/>
              </a:spcBef>
              <a:spcAft>
                <a:spcPts val="0"/>
              </a:spcAft>
              <a:buClr>
                <a:schemeClr val="lt1"/>
              </a:buClr>
              <a:buSzPts val="2400"/>
              <a:buNone/>
              <a:defRPr>
                <a:solidFill>
                  <a:schemeClr val="lt1"/>
                </a:solidFill>
              </a:defRPr>
            </a:lvl1pPr>
            <a:lvl2pPr marL="914400" lvl="1" indent="-361950" algn="l" rtl="0">
              <a:spcBef>
                <a:spcPts val="1600"/>
              </a:spcBef>
              <a:spcAft>
                <a:spcPts val="0"/>
              </a:spcAft>
              <a:buClr>
                <a:schemeClr val="lt1"/>
              </a:buClr>
              <a:buSzPts val="2100"/>
              <a:buChar char="▪"/>
              <a:defRPr>
                <a:solidFill>
                  <a:schemeClr val="lt1"/>
                </a:solidFill>
              </a:defRPr>
            </a:lvl2pPr>
            <a:lvl3pPr marL="1371600" lvl="2" indent="-361950" algn="l" rtl="0">
              <a:spcBef>
                <a:spcPts val="1100"/>
              </a:spcBef>
              <a:spcAft>
                <a:spcPts val="0"/>
              </a:spcAft>
              <a:buClr>
                <a:schemeClr val="lt1"/>
              </a:buClr>
              <a:buSzPts val="2100"/>
              <a:buChar char="–"/>
              <a:defRPr>
                <a:solidFill>
                  <a:schemeClr val="lt1"/>
                </a:solidFill>
              </a:defRPr>
            </a:lvl3pPr>
            <a:lvl4pPr marL="1828800" lvl="3" indent="-349250" algn="l" rtl="0">
              <a:spcBef>
                <a:spcPts val="400"/>
              </a:spcBef>
              <a:spcAft>
                <a:spcPts val="0"/>
              </a:spcAft>
              <a:buClr>
                <a:schemeClr val="lt1"/>
              </a:buClr>
              <a:buSzPts val="1900"/>
              <a:buChar char="–"/>
              <a:defRPr>
                <a:solidFill>
                  <a:schemeClr val="lt1"/>
                </a:solidFill>
              </a:defRPr>
            </a:lvl4pPr>
            <a:lvl5pPr marL="2286000" lvl="4" indent="-349250" algn="l" rtl="0">
              <a:spcBef>
                <a:spcPts val="400"/>
              </a:spcBef>
              <a:spcAft>
                <a:spcPts val="0"/>
              </a:spcAft>
              <a:buClr>
                <a:schemeClr val="lt1"/>
              </a:buClr>
              <a:buSzPts val="1900"/>
              <a:buChar char="–"/>
              <a:defRPr>
                <a:solidFill>
                  <a:schemeClr val="lt1"/>
                </a:solidFill>
              </a:defRPr>
            </a:lvl5pPr>
            <a:lvl6pPr marL="2743200" lvl="5" indent="-349250" algn="l" rtl="0">
              <a:spcBef>
                <a:spcPts val="400"/>
              </a:spcBef>
              <a:spcAft>
                <a:spcPts val="0"/>
              </a:spcAft>
              <a:buClr>
                <a:schemeClr val="lt1"/>
              </a:buClr>
              <a:buSzPts val="1900"/>
              <a:buChar char="•"/>
              <a:defRPr/>
            </a:lvl6pPr>
            <a:lvl7pPr marL="3200400" lvl="6" indent="-349250" algn="l" rtl="0">
              <a:spcBef>
                <a:spcPts val="400"/>
              </a:spcBef>
              <a:spcAft>
                <a:spcPts val="0"/>
              </a:spcAft>
              <a:buClr>
                <a:schemeClr val="lt1"/>
              </a:buClr>
              <a:buSzPts val="1900"/>
              <a:buChar char="•"/>
              <a:defRPr/>
            </a:lvl7pPr>
            <a:lvl8pPr marL="3657600" lvl="7" indent="-349250" algn="l" rtl="0">
              <a:spcBef>
                <a:spcPts val="400"/>
              </a:spcBef>
              <a:spcAft>
                <a:spcPts val="0"/>
              </a:spcAft>
              <a:buClr>
                <a:schemeClr val="lt1"/>
              </a:buClr>
              <a:buSzPts val="1900"/>
              <a:buChar char="•"/>
              <a:defRPr/>
            </a:lvl8pPr>
            <a:lvl9pPr marL="4114800" lvl="8" indent="-349250" algn="l" rtl="0">
              <a:spcBef>
                <a:spcPts val="400"/>
              </a:spcBef>
              <a:spcAft>
                <a:spcPts val="0"/>
              </a:spcAft>
              <a:buClr>
                <a:schemeClr val="lt1"/>
              </a:buClr>
              <a:buSzPts val="1900"/>
              <a:buChar char="•"/>
              <a:defRPr/>
            </a:lvl9pPr>
          </a:lstStyle>
          <a:p>
            <a:endParaRPr/>
          </a:p>
        </p:txBody>
      </p:sp>
      <p:sp>
        <p:nvSpPr>
          <p:cNvPr id="315" name="Google Shape;315;p69"/>
          <p:cNvSpPr txBox="1">
            <a:spLocks noGrp="1"/>
          </p:cNvSpPr>
          <p:nvPr>
            <p:ph type="body" idx="2"/>
          </p:nvPr>
        </p:nvSpPr>
        <p:spPr>
          <a:xfrm>
            <a:off x="471952" y="6280384"/>
            <a:ext cx="11248500" cy="126900"/>
          </a:xfrm>
          <a:prstGeom prst="rect">
            <a:avLst/>
          </a:prstGeom>
          <a:noFill/>
          <a:ln>
            <a:noFill/>
          </a:ln>
        </p:spPr>
        <p:txBody>
          <a:bodyPr spcFirstLastPara="1" wrap="square" lIns="0" tIns="0" rIns="0" bIns="0" anchor="b" anchorCtr="0">
            <a:noAutofit/>
          </a:bodyPr>
          <a:lstStyle>
            <a:lvl1pPr marL="457200" lvl="0" indent="-228600" algn="l" rtl="0">
              <a:lnSpc>
                <a:spcPct val="75000"/>
              </a:lnSpc>
              <a:spcBef>
                <a:spcPts val="0"/>
              </a:spcBef>
              <a:spcAft>
                <a:spcPts val="0"/>
              </a:spcAft>
              <a:buClr>
                <a:srgbClr val="BFBFBF"/>
              </a:buClr>
              <a:buSzPts val="1100"/>
              <a:buFont typeface="Arial"/>
              <a:buNone/>
              <a:defRPr sz="1100">
                <a:solidFill>
                  <a:srgbClr val="BFBFBF"/>
                </a:solidFill>
                <a:latin typeface="Arial"/>
                <a:ea typeface="Arial"/>
                <a:cs typeface="Arial"/>
                <a:sym typeface="Arial"/>
              </a:defRPr>
            </a:lvl1pPr>
            <a:lvl2pPr marL="914400" lvl="1" indent="-304800" algn="l" rtl="0">
              <a:spcBef>
                <a:spcPts val="1600"/>
              </a:spcBef>
              <a:spcAft>
                <a:spcPts val="0"/>
              </a:spcAft>
              <a:buClr>
                <a:schemeClr val="dk1"/>
              </a:buClr>
              <a:buSzPts val="1200"/>
              <a:buChar char="▪"/>
              <a:defRPr sz="1200"/>
            </a:lvl2pPr>
            <a:lvl3pPr marL="1371600" lvl="2" indent="-304800" algn="l" rtl="0">
              <a:spcBef>
                <a:spcPts val="1100"/>
              </a:spcBef>
              <a:spcAft>
                <a:spcPts val="0"/>
              </a:spcAft>
              <a:buClr>
                <a:schemeClr val="dk1"/>
              </a:buClr>
              <a:buSzPts val="1200"/>
              <a:buChar char="–"/>
              <a:defRPr sz="1200"/>
            </a:lvl3pPr>
            <a:lvl4pPr marL="1828800" lvl="3" indent="-304800" algn="l" rtl="0">
              <a:spcBef>
                <a:spcPts val="300"/>
              </a:spcBef>
              <a:spcAft>
                <a:spcPts val="0"/>
              </a:spcAft>
              <a:buClr>
                <a:schemeClr val="dk1"/>
              </a:buClr>
              <a:buSzPts val="1200"/>
              <a:buChar char="–"/>
              <a:defRPr sz="1200"/>
            </a:lvl4pPr>
            <a:lvl5pPr marL="2286000" lvl="4" indent="-304800" algn="l" rtl="0">
              <a:spcBef>
                <a:spcPts val="300"/>
              </a:spcBef>
              <a:spcAft>
                <a:spcPts val="0"/>
              </a:spcAft>
              <a:buClr>
                <a:schemeClr val="dk1"/>
              </a:buClr>
              <a:buSzPts val="1200"/>
              <a:buChar char="–"/>
              <a:defRPr sz="1200"/>
            </a:lvl5pPr>
            <a:lvl6pPr marL="2743200" lvl="5" indent="-349250" algn="l" rtl="0">
              <a:spcBef>
                <a:spcPts val="400"/>
              </a:spcBef>
              <a:spcAft>
                <a:spcPts val="0"/>
              </a:spcAft>
              <a:buClr>
                <a:schemeClr val="lt1"/>
              </a:buClr>
              <a:buSzPts val="1900"/>
              <a:buChar char="•"/>
              <a:defRPr/>
            </a:lvl6pPr>
            <a:lvl7pPr marL="3200400" lvl="6" indent="-349250" algn="l" rtl="0">
              <a:spcBef>
                <a:spcPts val="400"/>
              </a:spcBef>
              <a:spcAft>
                <a:spcPts val="0"/>
              </a:spcAft>
              <a:buClr>
                <a:schemeClr val="lt1"/>
              </a:buClr>
              <a:buSzPts val="1900"/>
              <a:buChar char="•"/>
              <a:defRPr/>
            </a:lvl7pPr>
            <a:lvl8pPr marL="3657600" lvl="7" indent="-349250" algn="l" rtl="0">
              <a:spcBef>
                <a:spcPts val="400"/>
              </a:spcBef>
              <a:spcAft>
                <a:spcPts val="0"/>
              </a:spcAft>
              <a:buClr>
                <a:schemeClr val="lt1"/>
              </a:buClr>
              <a:buSzPts val="1900"/>
              <a:buChar char="•"/>
              <a:defRPr/>
            </a:lvl8pPr>
            <a:lvl9pPr marL="4114800" lvl="8" indent="-349250" algn="l" rtl="0">
              <a:spcBef>
                <a:spcPts val="400"/>
              </a:spcBef>
              <a:spcAft>
                <a:spcPts val="0"/>
              </a:spcAft>
              <a:buClr>
                <a:schemeClr val="lt1"/>
              </a:buClr>
              <a:buSzPts val="1900"/>
              <a:buChar char="•"/>
              <a:defRPr/>
            </a:lvl9pPr>
          </a:lstStyle>
          <a:p>
            <a:endParaRPr/>
          </a:p>
        </p:txBody>
      </p:sp>
      <p:sp>
        <p:nvSpPr>
          <p:cNvPr id="316" name="Google Shape;316;p69"/>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rtl="0">
              <a:spcBef>
                <a:spcPts val="0"/>
              </a:spcBef>
              <a:spcAft>
                <a:spcPts val="0"/>
              </a:spcAft>
              <a:buNone/>
              <a:defRPr>
                <a:solidFill>
                  <a:srgbClr val="000000"/>
                </a:solidFill>
              </a:defRPr>
            </a:lvl1pPr>
            <a:lvl2pPr marL="0" lvl="1" indent="0" algn="r" rtl="0">
              <a:spcBef>
                <a:spcPts val="0"/>
              </a:spcBef>
              <a:spcAft>
                <a:spcPts val="0"/>
              </a:spcAft>
              <a:buNone/>
              <a:defRPr>
                <a:solidFill>
                  <a:srgbClr val="000000"/>
                </a:solidFill>
              </a:defRPr>
            </a:lvl2pPr>
            <a:lvl3pPr marL="0" lvl="2" indent="0" algn="r" rtl="0">
              <a:spcBef>
                <a:spcPts val="0"/>
              </a:spcBef>
              <a:spcAft>
                <a:spcPts val="0"/>
              </a:spcAft>
              <a:buNone/>
              <a:defRPr>
                <a:solidFill>
                  <a:srgbClr val="000000"/>
                </a:solidFill>
              </a:defRPr>
            </a:lvl3pPr>
            <a:lvl4pPr marL="0" lvl="3" indent="0" algn="r" rtl="0">
              <a:spcBef>
                <a:spcPts val="0"/>
              </a:spcBef>
              <a:spcAft>
                <a:spcPts val="0"/>
              </a:spcAft>
              <a:buNone/>
              <a:defRPr>
                <a:solidFill>
                  <a:srgbClr val="000000"/>
                </a:solidFill>
              </a:defRPr>
            </a:lvl4pPr>
            <a:lvl5pPr marL="0" lvl="4" indent="0" algn="r" rtl="0">
              <a:spcBef>
                <a:spcPts val="0"/>
              </a:spcBef>
              <a:spcAft>
                <a:spcPts val="0"/>
              </a:spcAft>
              <a:buNone/>
              <a:defRPr>
                <a:solidFill>
                  <a:srgbClr val="000000"/>
                </a:solidFill>
              </a:defRPr>
            </a:lvl5pPr>
            <a:lvl6pPr marL="0" lvl="5" indent="0" algn="r" rtl="0">
              <a:spcBef>
                <a:spcPts val="0"/>
              </a:spcBef>
              <a:spcAft>
                <a:spcPts val="0"/>
              </a:spcAft>
              <a:buNone/>
              <a:defRPr>
                <a:solidFill>
                  <a:srgbClr val="000000"/>
                </a:solidFill>
              </a:defRPr>
            </a:lvl6pPr>
            <a:lvl7pPr marL="0" lvl="6" indent="0" algn="r" rtl="0">
              <a:spcBef>
                <a:spcPts val="0"/>
              </a:spcBef>
              <a:spcAft>
                <a:spcPts val="0"/>
              </a:spcAft>
              <a:buNone/>
              <a:defRPr>
                <a:solidFill>
                  <a:srgbClr val="000000"/>
                </a:solidFill>
              </a:defRPr>
            </a:lvl7pPr>
            <a:lvl8pPr marL="0" lvl="7" indent="0" algn="r" rtl="0">
              <a:spcBef>
                <a:spcPts val="0"/>
              </a:spcBef>
              <a:spcAft>
                <a:spcPts val="0"/>
              </a:spcAft>
              <a:buNone/>
              <a:defRPr>
                <a:solidFill>
                  <a:srgbClr val="000000"/>
                </a:solidFill>
              </a:defRPr>
            </a:lvl8pPr>
            <a:lvl9pPr marL="0" lvl="8" indent="0" algn="r" rtl="0">
              <a:spcBef>
                <a:spcPts val="0"/>
              </a:spcBef>
              <a:spcAft>
                <a:spcPts val="0"/>
              </a:spcAft>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7"/>
        <p:cNvGrpSpPr/>
        <p:nvPr/>
      </p:nvGrpSpPr>
      <p:grpSpPr>
        <a:xfrm>
          <a:off x="0" y="0"/>
          <a:ext cx="0" cy="0"/>
          <a:chOff x="0" y="0"/>
          <a:chExt cx="0" cy="0"/>
        </a:xfrm>
      </p:grpSpPr>
      <p:sp>
        <p:nvSpPr>
          <p:cNvPr id="318" name="Google Shape;318;p70"/>
          <p:cNvSpPr txBox="1">
            <a:spLocks noGrp="1"/>
          </p:cNvSpPr>
          <p:nvPr>
            <p:ph type="title"/>
          </p:nvPr>
        </p:nvSpPr>
        <p:spPr>
          <a:xfrm>
            <a:off x="354800" y="48633"/>
            <a:ext cx="11482500" cy="763500"/>
          </a:xfrm>
          <a:prstGeom prst="rect">
            <a:avLst/>
          </a:prstGeom>
        </p:spPr>
        <p:txBody>
          <a:bodyPr spcFirstLastPara="1" wrap="square" lIns="0" tIns="0" rIns="0" bIns="0" anchor="t" anchorCtr="0">
            <a:noAutofit/>
          </a:bodyPr>
          <a:lstStyle>
            <a:lvl1pPr lvl="0" rtl="0">
              <a:spcBef>
                <a:spcPts val="0"/>
              </a:spcBef>
              <a:spcAft>
                <a:spcPts val="0"/>
              </a:spcAft>
              <a:buSzPts val="37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319" name="Google Shape;319;p70"/>
          <p:cNvSpPr txBox="1">
            <a:spLocks noGrp="1"/>
          </p:cNvSpPr>
          <p:nvPr>
            <p:ph type="sldNum" idx="12"/>
          </p:nvPr>
        </p:nvSpPr>
        <p:spPr>
          <a:xfrm>
            <a:off x="11296610" y="6406622"/>
            <a:ext cx="731700" cy="524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wo Content with Image">
  <p:cSld name="Two Content with Image">
    <p:spTree>
      <p:nvGrpSpPr>
        <p:cNvPr id="1" name="Shape 326"/>
        <p:cNvGrpSpPr/>
        <p:nvPr/>
      </p:nvGrpSpPr>
      <p:grpSpPr>
        <a:xfrm>
          <a:off x="0" y="0"/>
          <a:ext cx="0" cy="0"/>
          <a:chOff x="0" y="0"/>
          <a:chExt cx="0" cy="0"/>
        </a:xfrm>
      </p:grpSpPr>
      <p:sp>
        <p:nvSpPr>
          <p:cNvPr id="327" name="Google Shape;327;p72"/>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1067" b="0" i="0" u="none" strike="noStrike" cap="none">
                <a:solidFill>
                  <a:srgbClr val="FFFFFF"/>
                </a:solidFill>
                <a:latin typeface="Arial"/>
                <a:ea typeface="Arial"/>
                <a:cs typeface="Arial"/>
                <a:sym typeface="Arial"/>
              </a:defRPr>
            </a:lvl1pPr>
            <a:lvl2pPr marL="0" lvl="1" indent="0" algn="r" rtl="0">
              <a:spcBef>
                <a:spcPts val="0"/>
              </a:spcBef>
              <a:buNone/>
              <a:defRPr sz="1067" b="0" i="0" u="none" strike="noStrike" cap="none">
                <a:solidFill>
                  <a:srgbClr val="FFFFFF"/>
                </a:solidFill>
                <a:latin typeface="Arial"/>
                <a:ea typeface="Arial"/>
                <a:cs typeface="Arial"/>
                <a:sym typeface="Arial"/>
              </a:defRPr>
            </a:lvl2pPr>
            <a:lvl3pPr marL="0" lvl="2" indent="0" algn="r" rtl="0">
              <a:spcBef>
                <a:spcPts val="0"/>
              </a:spcBef>
              <a:buNone/>
              <a:defRPr sz="1067" b="0" i="0" u="none" strike="noStrike" cap="none">
                <a:solidFill>
                  <a:srgbClr val="FFFFFF"/>
                </a:solidFill>
                <a:latin typeface="Arial"/>
                <a:ea typeface="Arial"/>
                <a:cs typeface="Arial"/>
                <a:sym typeface="Arial"/>
              </a:defRPr>
            </a:lvl3pPr>
            <a:lvl4pPr marL="0" lvl="3" indent="0" algn="r" rtl="0">
              <a:spcBef>
                <a:spcPts val="0"/>
              </a:spcBef>
              <a:buNone/>
              <a:defRPr sz="1067" b="0" i="0" u="none" strike="noStrike" cap="none">
                <a:solidFill>
                  <a:srgbClr val="FFFFFF"/>
                </a:solidFill>
                <a:latin typeface="Arial"/>
                <a:ea typeface="Arial"/>
                <a:cs typeface="Arial"/>
                <a:sym typeface="Arial"/>
              </a:defRPr>
            </a:lvl4pPr>
            <a:lvl5pPr marL="0" lvl="4" indent="0" algn="r" rtl="0">
              <a:spcBef>
                <a:spcPts val="0"/>
              </a:spcBef>
              <a:buNone/>
              <a:defRPr sz="1067" b="0" i="0" u="none" strike="noStrike" cap="none">
                <a:solidFill>
                  <a:srgbClr val="FFFFFF"/>
                </a:solidFill>
                <a:latin typeface="Arial"/>
                <a:ea typeface="Arial"/>
                <a:cs typeface="Arial"/>
                <a:sym typeface="Arial"/>
              </a:defRPr>
            </a:lvl5pPr>
            <a:lvl6pPr marL="0" lvl="5" indent="0" algn="r" rtl="0">
              <a:spcBef>
                <a:spcPts val="0"/>
              </a:spcBef>
              <a:buNone/>
              <a:defRPr sz="1067" b="0" i="0" u="none" strike="noStrike" cap="none">
                <a:solidFill>
                  <a:srgbClr val="FFFFFF"/>
                </a:solidFill>
                <a:latin typeface="Arial"/>
                <a:ea typeface="Arial"/>
                <a:cs typeface="Arial"/>
                <a:sym typeface="Arial"/>
              </a:defRPr>
            </a:lvl6pPr>
            <a:lvl7pPr marL="0" lvl="6" indent="0" algn="r" rtl="0">
              <a:spcBef>
                <a:spcPts val="0"/>
              </a:spcBef>
              <a:buNone/>
              <a:defRPr sz="1067" b="0" i="0" u="none" strike="noStrike" cap="none">
                <a:solidFill>
                  <a:srgbClr val="FFFFFF"/>
                </a:solidFill>
                <a:latin typeface="Arial"/>
                <a:ea typeface="Arial"/>
                <a:cs typeface="Arial"/>
                <a:sym typeface="Arial"/>
              </a:defRPr>
            </a:lvl7pPr>
            <a:lvl8pPr marL="0" lvl="7" indent="0" algn="r" rtl="0">
              <a:spcBef>
                <a:spcPts val="0"/>
              </a:spcBef>
              <a:buNone/>
              <a:defRPr sz="1067" b="0" i="0" u="none" strike="noStrike" cap="none">
                <a:solidFill>
                  <a:srgbClr val="FFFFFF"/>
                </a:solidFill>
                <a:latin typeface="Arial"/>
                <a:ea typeface="Arial"/>
                <a:cs typeface="Arial"/>
                <a:sym typeface="Arial"/>
              </a:defRPr>
            </a:lvl8pPr>
            <a:lvl9pPr marL="0" lvl="8" indent="0" algn="r" rtl="0">
              <a:spcBef>
                <a:spcPts val="0"/>
              </a:spcBef>
              <a:buNone/>
              <a:defRPr sz="1067"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28" name="Google Shape;328;p72"/>
          <p:cNvSpPr txBox="1">
            <a:spLocks noGrp="1"/>
          </p:cNvSpPr>
          <p:nvPr>
            <p:ph type="body" idx="1"/>
          </p:nvPr>
        </p:nvSpPr>
        <p:spPr>
          <a:xfrm>
            <a:off x="607485" y="1604438"/>
            <a:ext cx="5342400" cy="4567800"/>
          </a:xfrm>
          <a:prstGeom prst="rect">
            <a:avLst/>
          </a:prstGeom>
          <a:noFill/>
          <a:ln>
            <a:noFill/>
          </a:ln>
        </p:spPr>
        <p:txBody>
          <a:bodyPr spcFirstLastPara="1" wrap="square" lIns="0" tIns="0" rIns="0" bIns="0" anchor="t" anchorCtr="0">
            <a:noAutofit/>
          </a:bodyPr>
          <a:lstStyle>
            <a:lvl1pPr marL="457200" lvl="0" indent="-228600" algn="l" rtl="0">
              <a:spcBef>
                <a:spcPts val="1600"/>
              </a:spcBef>
              <a:spcAft>
                <a:spcPts val="0"/>
              </a:spcAft>
              <a:buClr>
                <a:schemeClr val="lt1"/>
              </a:buClr>
              <a:buSzPts val="2400"/>
              <a:buNone/>
              <a:defRPr>
                <a:solidFill>
                  <a:schemeClr val="lt1"/>
                </a:solidFill>
              </a:defRPr>
            </a:lvl1pPr>
            <a:lvl2pPr marL="914400" lvl="1" indent="-364045" algn="l" rtl="0">
              <a:spcBef>
                <a:spcPts val="1600"/>
              </a:spcBef>
              <a:spcAft>
                <a:spcPts val="0"/>
              </a:spcAft>
              <a:buClr>
                <a:schemeClr val="lt1"/>
              </a:buClr>
              <a:buSzPts val="2133"/>
              <a:buChar char="▪"/>
              <a:defRPr>
                <a:solidFill>
                  <a:schemeClr val="lt1"/>
                </a:solidFill>
              </a:defRPr>
            </a:lvl2pPr>
            <a:lvl3pPr marL="1371600" lvl="2" indent="-347154" algn="l" rtl="0">
              <a:spcBef>
                <a:spcPts val="1067"/>
              </a:spcBef>
              <a:spcAft>
                <a:spcPts val="0"/>
              </a:spcAft>
              <a:buClr>
                <a:schemeClr val="lt1"/>
              </a:buClr>
              <a:buSzPts val="1867"/>
              <a:buChar char="–"/>
              <a:defRPr sz="1867">
                <a:solidFill>
                  <a:schemeClr val="lt1"/>
                </a:solidFill>
              </a:defRPr>
            </a:lvl3pPr>
            <a:lvl4pPr marL="1828800" lvl="3" indent="-330200" algn="l" rtl="0">
              <a:spcBef>
                <a:spcPts val="320"/>
              </a:spcBef>
              <a:spcAft>
                <a:spcPts val="0"/>
              </a:spcAft>
              <a:buClr>
                <a:schemeClr val="lt1"/>
              </a:buClr>
              <a:buSzPts val="1600"/>
              <a:buChar char="–"/>
              <a:defRPr sz="1600">
                <a:solidFill>
                  <a:schemeClr val="lt1"/>
                </a:solidFill>
              </a:defRPr>
            </a:lvl4pPr>
            <a:lvl5pPr marL="2286000" lvl="4" indent="-330200" algn="l" rtl="0">
              <a:spcBef>
                <a:spcPts val="320"/>
              </a:spcBef>
              <a:spcAft>
                <a:spcPts val="0"/>
              </a:spcAft>
              <a:buClr>
                <a:schemeClr val="lt1"/>
              </a:buClr>
              <a:buSzPts val="1600"/>
              <a:buChar char="–"/>
              <a:defRPr sz="1600">
                <a:solidFill>
                  <a:schemeClr val="lt1"/>
                </a:solidFil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29" name="Google Shape;329;p72"/>
          <p:cNvSpPr txBox="1">
            <a:spLocks noGrp="1"/>
          </p:cNvSpPr>
          <p:nvPr>
            <p:ph type="title"/>
          </p:nvPr>
        </p:nvSpPr>
        <p:spPr>
          <a:xfrm>
            <a:off x="607484" y="411797"/>
            <a:ext cx="10972800" cy="540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lt1"/>
              </a:buClr>
              <a:buSzPts val="3733"/>
              <a:buFont typeface="Arial"/>
              <a:buNone/>
              <a:defRPr b="0" i="0">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30" name="Google Shape;330;p72"/>
          <p:cNvSpPr>
            <a:spLocks noGrp="1"/>
          </p:cNvSpPr>
          <p:nvPr>
            <p:ph type="pic" idx="2"/>
          </p:nvPr>
        </p:nvSpPr>
        <p:spPr>
          <a:xfrm>
            <a:off x="6441021" y="1257907"/>
            <a:ext cx="4241400" cy="2227800"/>
          </a:xfrm>
          <a:prstGeom prst="rect">
            <a:avLst/>
          </a:prstGeom>
          <a:solidFill>
            <a:srgbClr val="CFD5D8"/>
          </a:solidFill>
          <a:ln>
            <a:noFill/>
          </a:ln>
        </p:spPr>
        <p:txBody>
          <a:bodyPr spcFirstLastPara="1" wrap="square" lIns="0" tIns="0" rIns="0" bIns="0" anchor="t" anchorCtr="0">
            <a:noAutofit/>
          </a:bodyPr>
          <a:lstStyle>
            <a:lvl1pPr marR="0" lvl="0" algn="l" rtl="0">
              <a:spcBef>
                <a:spcPts val="1600"/>
              </a:spcBef>
              <a:spcAft>
                <a:spcPts val="0"/>
              </a:spcAft>
              <a:buClr>
                <a:schemeClr val="lt1"/>
              </a:buClr>
              <a:buSzPts val="2400"/>
              <a:buFont typeface="Noto Sans Symbols"/>
              <a:buNone/>
              <a:defRPr sz="2400" b="0" i="0" u="none" strike="noStrike" cap="none">
                <a:solidFill>
                  <a:schemeClr val="lt1"/>
                </a:solidFill>
                <a:latin typeface="Arial"/>
                <a:ea typeface="Arial"/>
                <a:cs typeface="Arial"/>
                <a:sym typeface="Arial"/>
              </a:defRPr>
            </a:lvl1pPr>
            <a:lvl2pPr marR="0" lvl="1" algn="l" rtl="0">
              <a:spcBef>
                <a:spcPts val="1600"/>
              </a:spcBef>
              <a:spcAft>
                <a:spcPts val="0"/>
              </a:spcAft>
              <a:buClr>
                <a:schemeClr val="lt1"/>
              </a:buClr>
              <a:buSzPts val="2133"/>
              <a:buFont typeface="Noto Sans Symbols"/>
              <a:buChar char="▪"/>
              <a:defRPr sz="2133" b="0" i="0" u="none" strike="noStrike" cap="none">
                <a:solidFill>
                  <a:schemeClr val="lt1"/>
                </a:solidFill>
                <a:latin typeface="Arial"/>
                <a:ea typeface="Arial"/>
                <a:cs typeface="Arial"/>
                <a:sym typeface="Arial"/>
              </a:defRPr>
            </a:lvl2pPr>
            <a:lvl3pPr marR="0" lvl="2" algn="l" rtl="0">
              <a:spcBef>
                <a:spcPts val="1067"/>
              </a:spcBef>
              <a:spcAft>
                <a:spcPts val="0"/>
              </a:spcAft>
              <a:buClr>
                <a:schemeClr val="lt1"/>
              </a:buClr>
              <a:buSzPts val="2133"/>
              <a:buFont typeface="Arial"/>
              <a:buChar char="–"/>
              <a:defRPr sz="2133" b="0" i="0" u="none" strike="noStrike" cap="none">
                <a:solidFill>
                  <a:schemeClr val="lt1"/>
                </a:solidFill>
                <a:latin typeface="Arial"/>
                <a:ea typeface="Arial"/>
                <a:cs typeface="Arial"/>
                <a:sym typeface="Arial"/>
              </a:defRPr>
            </a:lvl3pPr>
            <a:lvl4pPr marR="0" lvl="3"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4pPr>
            <a:lvl5pPr marR="0" lvl="4"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31" name="Google Shape;331;p72"/>
          <p:cNvSpPr>
            <a:spLocks noGrp="1"/>
          </p:cNvSpPr>
          <p:nvPr>
            <p:ph type="pic" idx="3"/>
          </p:nvPr>
        </p:nvSpPr>
        <p:spPr>
          <a:xfrm>
            <a:off x="6441021" y="3791863"/>
            <a:ext cx="4241400" cy="2227800"/>
          </a:xfrm>
          <a:prstGeom prst="rect">
            <a:avLst/>
          </a:prstGeom>
          <a:solidFill>
            <a:srgbClr val="CFD5D8"/>
          </a:solidFill>
          <a:ln>
            <a:noFill/>
          </a:ln>
        </p:spPr>
        <p:txBody>
          <a:bodyPr spcFirstLastPara="1" wrap="square" lIns="0" tIns="0" rIns="0" bIns="0" anchor="t" anchorCtr="0">
            <a:noAutofit/>
          </a:bodyPr>
          <a:lstStyle>
            <a:lvl1pPr marR="0" lvl="0" algn="l" rtl="0">
              <a:spcBef>
                <a:spcPts val="1600"/>
              </a:spcBef>
              <a:spcAft>
                <a:spcPts val="0"/>
              </a:spcAft>
              <a:buClr>
                <a:schemeClr val="lt1"/>
              </a:buClr>
              <a:buSzPts val="2400"/>
              <a:buFont typeface="Noto Sans Symbols"/>
              <a:buNone/>
              <a:defRPr sz="2400" b="0" i="0" u="none" strike="noStrike" cap="none">
                <a:solidFill>
                  <a:schemeClr val="lt1"/>
                </a:solidFill>
                <a:latin typeface="Arial"/>
                <a:ea typeface="Arial"/>
                <a:cs typeface="Arial"/>
                <a:sym typeface="Arial"/>
              </a:defRPr>
            </a:lvl1pPr>
            <a:lvl2pPr marR="0" lvl="1" algn="l" rtl="0">
              <a:spcBef>
                <a:spcPts val="1600"/>
              </a:spcBef>
              <a:spcAft>
                <a:spcPts val="0"/>
              </a:spcAft>
              <a:buClr>
                <a:schemeClr val="lt1"/>
              </a:buClr>
              <a:buSzPts val="2133"/>
              <a:buFont typeface="Noto Sans Symbols"/>
              <a:buChar char="▪"/>
              <a:defRPr sz="2133" b="0" i="0" u="none" strike="noStrike" cap="none">
                <a:solidFill>
                  <a:schemeClr val="lt1"/>
                </a:solidFill>
                <a:latin typeface="Arial"/>
                <a:ea typeface="Arial"/>
                <a:cs typeface="Arial"/>
                <a:sym typeface="Arial"/>
              </a:defRPr>
            </a:lvl2pPr>
            <a:lvl3pPr marR="0" lvl="2" algn="l" rtl="0">
              <a:spcBef>
                <a:spcPts val="1067"/>
              </a:spcBef>
              <a:spcAft>
                <a:spcPts val="0"/>
              </a:spcAft>
              <a:buClr>
                <a:schemeClr val="lt1"/>
              </a:buClr>
              <a:buSzPts val="2133"/>
              <a:buFont typeface="Arial"/>
              <a:buChar char="–"/>
              <a:defRPr sz="2133" b="0" i="0" u="none" strike="noStrike" cap="none">
                <a:solidFill>
                  <a:schemeClr val="lt1"/>
                </a:solidFill>
                <a:latin typeface="Arial"/>
                <a:ea typeface="Arial"/>
                <a:cs typeface="Arial"/>
                <a:sym typeface="Arial"/>
              </a:defRPr>
            </a:lvl3pPr>
            <a:lvl4pPr marR="0" lvl="3"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4pPr>
            <a:lvl5pPr marR="0" lvl="4"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ulleted Text">
  <p:cSld name="Title and Bulleted Text">
    <p:spTree>
      <p:nvGrpSpPr>
        <p:cNvPr id="1" name="Shape 332"/>
        <p:cNvGrpSpPr/>
        <p:nvPr/>
      </p:nvGrpSpPr>
      <p:grpSpPr>
        <a:xfrm>
          <a:off x="0" y="0"/>
          <a:ext cx="0" cy="0"/>
          <a:chOff x="0" y="0"/>
          <a:chExt cx="0" cy="0"/>
        </a:xfrm>
      </p:grpSpPr>
      <p:sp>
        <p:nvSpPr>
          <p:cNvPr id="333" name="Google Shape;333;p73"/>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1067" b="0" i="0" u="none" strike="noStrike" cap="none">
                <a:solidFill>
                  <a:srgbClr val="FFFFFF"/>
                </a:solidFill>
                <a:latin typeface="Arial"/>
                <a:ea typeface="Arial"/>
                <a:cs typeface="Arial"/>
                <a:sym typeface="Arial"/>
              </a:defRPr>
            </a:lvl1pPr>
            <a:lvl2pPr marL="0" lvl="1" indent="0" algn="r" rtl="0">
              <a:spcBef>
                <a:spcPts val="0"/>
              </a:spcBef>
              <a:buNone/>
              <a:defRPr sz="1067" b="0" i="0" u="none" strike="noStrike" cap="none">
                <a:solidFill>
                  <a:srgbClr val="FFFFFF"/>
                </a:solidFill>
                <a:latin typeface="Arial"/>
                <a:ea typeface="Arial"/>
                <a:cs typeface="Arial"/>
                <a:sym typeface="Arial"/>
              </a:defRPr>
            </a:lvl2pPr>
            <a:lvl3pPr marL="0" lvl="2" indent="0" algn="r" rtl="0">
              <a:spcBef>
                <a:spcPts val="0"/>
              </a:spcBef>
              <a:buNone/>
              <a:defRPr sz="1067" b="0" i="0" u="none" strike="noStrike" cap="none">
                <a:solidFill>
                  <a:srgbClr val="FFFFFF"/>
                </a:solidFill>
                <a:latin typeface="Arial"/>
                <a:ea typeface="Arial"/>
                <a:cs typeface="Arial"/>
                <a:sym typeface="Arial"/>
              </a:defRPr>
            </a:lvl3pPr>
            <a:lvl4pPr marL="0" lvl="3" indent="0" algn="r" rtl="0">
              <a:spcBef>
                <a:spcPts val="0"/>
              </a:spcBef>
              <a:buNone/>
              <a:defRPr sz="1067" b="0" i="0" u="none" strike="noStrike" cap="none">
                <a:solidFill>
                  <a:srgbClr val="FFFFFF"/>
                </a:solidFill>
                <a:latin typeface="Arial"/>
                <a:ea typeface="Arial"/>
                <a:cs typeface="Arial"/>
                <a:sym typeface="Arial"/>
              </a:defRPr>
            </a:lvl4pPr>
            <a:lvl5pPr marL="0" lvl="4" indent="0" algn="r" rtl="0">
              <a:spcBef>
                <a:spcPts val="0"/>
              </a:spcBef>
              <a:buNone/>
              <a:defRPr sz="1067" b="0" i="0" u="none" strike="noStrike" cap="none">
                <a:solidFill>
                  <a:srgbClr val="FFFFFF"/>
                </a:solidFill>
                <a:latin typeface="Arial"/>
                <a:ea typeface="Arial"/>
                <a:cs typeface="Arial"/>
                <a:sym typeface="Arial"/>
              </a:defRPr>
            </a:lvl5pPr>
            <a:lvl6pPr marL="0" lvl="5" indent="0" algn="r" rtl="0">
              <a:spcBef>
                <a:spcPts val="0"/>
              </a:spcBef>
              <a:buNone/>
              <a:defRPr sz="1067" b="0" i="0" u="none" strike="noStrike" cap="none">
                <a:solidFill>
                  <a:srgbClr val="FFFFFF"/>
                </a:solidFill>
                <a:latin typeface="Arial"/>
                <a:ea typeface="Arial"/>
                <a:cs typeface="Arial"/>
                <a:sym typeface="Arial"/>
              </a:defRPr>
            </a:lvl6pPr>
            <a:lvl7pPr marL="0" lvl="6" indent="0" algn="r" rtl="0">
              <a:spcBef>
                <a:spcPts val="0"/>
              </a:spcBef>
              <a:buNone/>
              <a:defRPr sz="1067" b="0" i="0" u="none" strike="noStrike" cap="none">
                <a:solidFill>
                  <a:srgbClr val="FFFFFF"/>
                </a:solidFill>
                <a:latin typeface="Arial"/>
                <a:ea typeface="Arial"/>
                <a:cs typeface="Arial"/>
                <a:sym typeface="Arial"/>
              </a:defRPr>
            </a:lvl7pPr>
            <a:lvl8pPr marL="0" lvl="7" indent="0" algn="r" rtl="0">
              <a:spcBef>
                <a:spcPts val="0"/>
              </a:spcBef>
              <a:buNone/>
              <a:defRPr sz="1067" b="0" i="0" u="none" strike="noStrike" cap="none">
                <a:solidFill>
                  <a:srgbClr val="FFFFFF"/>
                </a:solidFill>
                <a:latin typeface="Arial"/>
                <a:ea typeface="Arial"/>
                <a:cs typeface="Arial"/>
                <a:sym typeface="Arial"/>
              </a:defRPr>
            </a:lvl8pPr>
            <a:lvl9pPr marL="0" lvl="8" indent="0" algn="r" rtl="0">
              <a:spcBef>
                <a:spcPts val="0"/>
              </a:spcBef>
              <a:buNone/>
              <a:defRPr sz="1067"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34" name="Google Shape;334;p73"/>
          <p:cNvSpPr txBox="1">
            <a:spLocks noGrp="1"/>
          </p:cNvSpPr>
          <p:nvPr>
            <p:ph type="title"/>
          </p:nvPr>
        </p:nvSpPr>
        <p:spPr>
          <a:xfrm>
            <a:off x="607484" y="411797"/>
            <a:ext cx="10972800" cy="5874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lt1"/>
              </a:buClr>
              <a:buSzPts val="3733"/>
              <a:buFont typeface="Arial"/>
              <a:buNone/>
              <a:defRPr b="0" i="0">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35" name="Google Shape;335;p73"/>
          <p:cNvSpPr txBox="1">
            <a:spLocks noGrp="1"/>
          </p:cNvSpPr>
          <p:nvPr>
            <p:ph type="body" idx="1"/>
          </p:nvPr>
        </p:nvSpPr>
        <p:spPr>
          <a:xfrm>
            <a:off x="607487" y="1604439"/>
            <a:ext cx="10970700" cy="4567800"/>
          </a:xfrm>
          <a:prstGeom prst="rect">
            <a:avLst/>
          </a:prstGeom>
          <a:noFill/>
          <a:ln>
            <a:noFill/>
          </a:ln>
        </p:spPr>
        <p:txBody>
          <a:bodyPr spcFirstLastPara="1" wrap="square" lIns="0" tIns="0" rIns="0" bIns="0" anchor="t" anchorCtr="0">
            <a:noAutofit/>
          </a:bodyPr>
          <a:lstStyle>
            <a:lvl1pPr marL="457200" lvl="0" indent="-228600" algn="l" rtl="0">
              <a:spcBef>
                <a:spcPts val="1600"/>
              </a:spcBef>
              <a:spcAft>
                <a:spcPts val="0"/>
              </a:spcAft>
              <a:buClr>
                <a:schemeClr val="lt1"/>
              </a:buClr>
              <a:buSzPts val="2400"/>
              <a:buNone/>
              <a:defRPr>
                <a:solidFill>
                  <a:schemeClr val="lt1"/>
                </a:solidFill>
              </a:defRPr>
            </a:lvl1pPr>
            <a:lvl2pPr marL="914400" lvl="1" indent="-381000" algn="l" rtl="0">
              <a:spcBef>
                <a:spcPts val="1600"/>
              </a:spcBef>
              <a:spcAft>
                <a:spcPts val="0"/>
              </a:spcAft>
              <a:buClr>
                <a:schemeClr val="lt1"/>
              </a:buClr>
              <a:buSzPts val="2400"/>
              <a:buChar char="▪"/>
              <a:defRPr sz="2400">
                <a:solidFill>
                  <a:schemeClr val="lt1"/>
                </a:solidFill>
              </a:defRPr>
            </a:lvl2pPr>
            <a:lvl3pPr marL="1371600" lvl="2" indent="-381000" algn="l" rtl="0">
              <a:spcBef>
                <a:spcPts val="1067"/>
              </a:spcBef>
              <a:spcAft>
                <a:spcPts val="0"/>
              </a:spcAft>
              <a:buClr>
                <a:schemeClr val="lt1"/>
              </a:buClr>
              <a:buSzPts val="2400"/>
              <a:buChar char="–"/>
              <a:defRPr sz="2400">
                <a:solidFill>
                  <a:schemeClr val="lt1"/>
                </a:solidFill>
              </a:defRPr>
            </a:lvl3pPr>
            <a:lvl4pPr marL="1828800" lvl="3" indent="-364045" algn="l" rtl="0">
              <a:spcBef>
                <a:spcPts val="427"/>
              </a:spcBef>
              <a:spcAft>
                <a:spcPts val="0"/>
              </a:spcAft>
              <a:buClr>
                <a:schemeClr val="lt1"/>
              </a:buClr>
              <a:buSzPts val="2133"/>
              <a:buChar char="–"/>
              <a:defRPr sz="2133">
                <a:solidFill>
                  <a:schemeClr val="lt1"/>
                </a:solidFill>
              </a:defRPr>
            </a:lvl4pPr>
            <a:lvl5pPr marL="2286000" lvl="4" indent="-347154" algn="l" rtl="0">
              <a:spcBef>
                <a:spcPts val="373"/>
              </a:spcBef>
              <a:spcAft>
                <a:spcPts val="0"/>
              </a:spcAft>
              <a:buClr>
                <a:schemeClr val="lt1"/>
              </a:buClr>
              <a:buSzPts val="1867"/>
              <a:buChar char="–"/>
              <a:defRPr>
                <a:solidFill>
                  <a:schemeClr val="lt1"/>
                </a:solidFil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with Attribute">
  <p:cSld name="Quote with Attribute">
    <p:spTree>
      <p:nvGrpSpPr>
        <p:cNvPr id="1" name="Shape 40"/>
        <p:cNvGrpSpPr/>
        <p:nvPr/>
      </p:nvGrpSpPr>
      <p:grpSpPr>
        <a:xfrm>
          <a:off x="0" y="0"/>
          <a:ext cx="0" cy="0"/>
          <a:chOff x="0" y="0"/>
          <a:chExt cx="0" cy="0"/>
        </a:xfrm>
      </p:grpSpPr>
      <p:sp>
        <p:nvSpPr>
          <p:cNvPr id="41" name="Google Shape;41;p8"/>
          <p:cNvSpPr txBox="1">
            <a:spLocks noGrp="1"/>
          </p:cNvSpPr>
          <p:nvPr>
            <p:ph type="body" idx="1"/>
          </p:nvPr>
        </p:nvSpPr>
        <p:spPr>
          <a:xfrm>
            <a:off x="607487" y="1604439"/>
            <a:ext cx="10970700" cy="4567800"/>
          </a:xfrm>
          <a:prstGeom prst="rect">
            <a:avLst/>
          </a:prstGeom>
          <a:noFill/>
          <a:ln>
            <a:noFill/>
          </a:ln>
        </p:spPr>
        <p:txBody>
          <a:bodyPr spcFirstLastPara="1" wrap="square" lIns="0" tIns="0" rIns="0" bIns="0" anchor="ctr" anchorCtr="0">
            <a:noAutofit/>
          </a:bodyPr>
          <a:lstStyle>
            <a:lvl1pPr marL="457200" lvl="0" indent="-228600" algn="l">
              <a:spcBef>
                <a:spcPts val="1600"/>
              </a:spcBef>
              <a:spcAft>
                <a:spcPts val="0"/>
              </a:spcAft>
              <a:buClr>
                <a:schemeClr val="lt1"/>
              </a:buClr>
              <a:buSzPts val="4800"/>
              <a:buNone/>
              <a:defRPr sz="4800" b="1">
                <a:solidFill>
                  <a:schemeClr val="lt1"/>
                </a:solidFill>
                <a:latin typeface="Arial"/>
                <a:ea typeface="Arial"/>
                <a:cs typeface="Arial"/>
                <a:sym typeface="Arial"/>
              </a:defRPr>
            </a:lvl1pPr>
            <a:lvl2pPr marL="914400" lvl="1" indent="-330200" algn="l">
              <a:spcBef>
                <a:spcPts val="1600"/>
              </a:spcBef>
              <a:spcAft>
                <a:spcPts val="0"/>
              </a:spcAft>
              <a:buClr>
                <a:schemeClr val="lt1"/>
              </a:buClr>
              <a:buSzPts val="1600"/>
              <a:buFont typeface="Arial"/>
              <a:buChar char="–"/>
              <a:defRPr sz="1600">
                <a:solidFill>
                  <a:schemeClr val="lt1"/>
                </a:solidFill>
                <a:latin typeface="Arial"/>
                <a:ea typeface="Arial"/>
                <a:cs typeface="Arial"/>
                <a:sym typeface="Arial"/>
              </a:defRPr>
            </a:lvl2pPr>
            <a:lvl3pPr marL="1371600" lvl="2" indent="-330200" algn="l">
              <a:spcBef>
                <a:spcPts val="1067"/>
              </a:spcBef>
              <a:spcAft>
                <a:spcPts val="0"/>
              </a:spcAft>
              <a:buClr>
                <a:schemeClr val="lt1"/>
              </a:buClr>
              <a:buSzPts val="1600"/>
              <a:buFont typeface="Arial"/>
              <a:buChar char="–"/>
              <a:defRPr sz="1600">
                <a:solidFill>
                  <a:schemeClr val="lt1"/>
                </a:solidFill>
                <a:latin typeface="Arial"/>
                <a:ea typeface="Arial"/>
                <a:cs typeface="Arial"/>
                <a:sym typeface="Arial"/>
              </a:defRPr>
            </a:lvl3pPr>
            <a:lvl4pPr marL="1828800" lvl="3" indent="-321754" algn="l">
              <a:spcBef>
                <a:spcPts val="293"/>
              </a:spcBef>
              <a:spcAft>
                <a:spcPts val="0"/>
              </a:spcAft>
              <a:buClr>
                <a:schemeClr val="lt1"/>
              </a:buClr>
              <a:buSzPts val="1467"/>
              <a:buFont typeface="Arial"/>
              <a:buChar char="–"/>
              <a:defRPr sz="1467">
                <a:solidFill>
                  <a:schemeClr val="lt1"/>
                </a:solidFill>
                <a:latin typeface="Arial"/>
                <a:ea typeface="Arial"/>
                <a:cs typeface="Arial"/>
                <a:sym typeface="Arial"/>
              </a:defRPr>
            </a:lvl4pPr>
            <a:lvl5pPr marL="2286000" lvl="4" indent="-317563" algn="l">
              <a:spcBef>
                <a:spcPts val="280"/>
              </a:spcBef>
              <a:spcAft>
                <a:spcPts val="0"/>
              </a:spcAft>
              <a:buClr>
                <a:schemeClr val="lt1"/>
              </a:buClr>
              <a:buSzPts val="1401"/>
              <a:buFont typeface="Arial"/>
              <a:buChar char="–"/>
              <a:defRPr sz="1401">
                <a:solidFill>
                  <a:schemeClr val="lt1"/>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2" name="Google Shape;42;p8"/>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a:spcBef>
                <a:spcPts val="0"/>
              </a:spcBef>
              <a:buNone/>
              <a:defRPr sz="1067" b="0" i="0" u="none" strike="noStrike" cap="none">
                <a:solidFill>
                  <a:srgbClr val="FFFFFF"/>
                </a:solidFill>
                <a:latin typeface="Arial"/>
                <a:ea typeface="Arial"/>
                <a:cs typeface="Arial"/>
                <a:sym typeface="Arial"/>
              </a:defRPr>
            </a:lvl1pPr>
            <a:lvl2pPr marL="0" lvl="1" indent="0" algn="r">
              <a:spcBef>
                <a:spcPts val="0"/>
              </a:spcBef>
              <a:buNone/>
              <a:defRPr sz="1067" b="0" i="0" u="none" strike="noStrike" cap="none">
                <a:solidFill>
                  <a:srgbClr val="FFFFFF"/>
                </a:solidFill>
                <a:latin typeface="Arial"/>
                <a:ea typeface="Arial"/>
                <a:cs typeface="Arial"/>
                <a:sym typeface="Arial"/>
              </a:defRPr>
            </a:lvl2pPr>
            <a:lvl3pPr marL="0" lvl="2" indent="0" algn="r">
              <a:spcBef>
                <a:spcPts val="0"/>
              </a:spcBef>
              <a:buNone/>
              <a:defRPr sz="1067" b="0" i="0" u="none" strike="noStrike" cap="none">
                <a:solidFill>
                  <a:srgbClr val="FFFFFF"/>
                </a:solidFill>
                <a:latin typeface="Arial"/>
                <a:ea typeface="Arial"/>
                <a:cs typeface="Arial"/>
                <a:sym typeface="Arial"/>
              </a:defRPr>
            </a:lvl3pPr>
            <a:lvl4pPr marL="0" lvl="3" indent="0" algn="r">
              <a:spcBef>
                <a:spcPts val="0"/>
              </a:spcBef>
              <a:buNone/>
              <a:defRPr sz="1067" b="0" i="0" u="none" strike="noStrike" cap="none">
                <a:solidFill>
                  <a:srgbClr val="FFFFFF"/>
                </a:solidFill>
                <a:latin typeface="Arial"/>
                <a:ea typeface="Arial"/>
                <a:cs typeface="Arial"/>
                <a:sym typeface="Arial"/>
              </a:defRPr>
            </a:lvl4pPr>
            <a:lvl5pPr marL="0" lvl="4" indent="0" algn="r">
              <a:spcBef>
                <a:spcPts val="0"/>
              </a:spcBef>
              <a:buNone/>
              <a:defRPr sz="1067" b="0" i="0" u="none" strike="noStrike" cap="none">
                <a:solidFill>
                  <a:srgbClr val="FFFFFF"/>
                </a:solidFill>
                <a:latin typeface="Arial"/>
                <a:ea typeface="Arial"/>
                <a:cs typeface="Arial"/>
                <a:sym typeface="Arial"/>
              </a:defRPr>
            </a:lvl5pPr>
            <a:lvl6pPr marL="0" lvl="5" indent="0" algn="r">
              <a:spcBef>
                <a:spcPts val="0"/>
              </a:spcBef>
              <a:buNone/>
              <a:defRPr sz="1067" b="0" i="0" u="none" strike="noStrike" cap="none">
                <a:solidFill>
                  <a:srgbClr val="FFFFFF"/>
                </a:solidFill>
                <a:latin typeface="Arial"/>
                <a:ea typeface="Arial"/>
                <a:cs typeface="Arial"/>
                <a:sym typeface="Arial"/>
              </a:defRPr>
            </a:lvl6pPr>
            <a:lvl7pPr marL="0" lvl="6" indent="0" algn="r">
              <a:spcBef>
                <a:spcPts val="0"/>
              </a:spcBef>
              <a:buNone/>
              <a:defRPr sz="1067" b="0" i="0" u="none" strike="noStrike" cap="none">
                <a:solidFill>
                  <a:srgbClr val="FFFFFF"/>
                </a:solidFill>
                <a:latin typeface="Arial"/>
                <a:ea typeface="Arial"/>
                <a:cs typeface="Arial"/>
                <a:sym typeface="Arial"/>
              </a:defRPr>
            </a:lvl7pPr>
            <a:lvl8pPr marL="0" lvl="7" indent="0" algn="r">
              <a:spcBef>
                <a:spcPts val="0"/>
              </a:spcBef>
              <a:buNone/>
              <a:defRPr sz="1067" b="0" i="0" u="none" strike="noStrike" cap="none">
                <a:solidFill>
                  <a:srgbClr val="FFFFFF"/>
                </a:solidFill>
                <a:latin typeface="Arial"/>
                <a:ea typeface="Arial"/>
                <a:cs typeface="Arial"/>
                <a:sym typeface="Arial"/>
              </a:defRPr>
            </a:lvl8pPr>
            <a:lvl9pPr marL="0" lvl="8" indent="0" algn="r">
              <a:spcBef>
                <a:spcPts val="0"/>
              </a:spcBef>
              <a:buNone/>
              <a:defRPr sz="1067"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3" name="Google Shape;43;p8"/>
          <p:cNvSpPr txBox="1">
            <a:spLocks noGrp="1"/>
          </p:cNvSpPr>
          <p:nvPr>
            <p:ph type="title"/>
          </p:nvPr>
        </p:nvSpPr>
        <p:spPr>
          <a:xfrm>
            <a:off x="607484" y="411797"/>
            <a:ext cx="10972800" cy="578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733"/>
              <a:buFont typeface="Arial"/>
              <a:buNone/>
              <a:defRPr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Title Slide with Radial Gradient" type="title">
  <p:cSld name="TITLE">
    <p:bg>
      <p:bgPr>
        <a:blipFill>
          <a:blip r:embed="rId2">
            <a:alphaModFix/>
          </a:blip>
          <a:stretch>
            <a:fillRect/>
          </a:stretch>
        </a:blipFill>
        <a:effectLst/>
      </p:bgPr>
    </p:bg>
    <p:spTree>
      <p:nvGrpSpPr>
        <p:cNvPr id="1" name="Shape 336"/>
        <p:cNvGrpSpPr/>
        <p:nvPr/>
      </p:nvGrpSpPr>
      <p:grpSpPr>
        <a:xfrm>
          <a:off x="0" y="0"/>
          <a:ext cx="0" cy="0"/>
          <a:chOff x="0" y="0"/>
          <a:chExt cx="0" cy="0"/>
        </a:xfrm>
      </p:grpSpPr>
      <p:sp>
        <p:nvSpPr>
          <p:cNvPr id="337" name="Google Shape;337;p74"/>
          <p:cNvSpPr txBox="1">
            <a:spLocks noGrp="1"/>
          </p:cNvSpPr>
          <p:nvPr>
            <p:ph type="ctrTitle"/>
          </p:nvPr>
        </p:nvSpPr>
        <p:spPr>
          <a:xfrm>
            <a:off x="516719" y="2764035"/>
            <a:ext cx="10950600" cy="1470000"/>
          </a:xfrm>
          <a:prstGeom prst="rect">
            <a:avLst/>
          </a:prstGeom>
          <a:noFill/>
          <a:ln>
            <a:noFill/>
          </a:ln>
        </p:spPr>
        <p:txBody>
          <a:bodyPr spcFirstLastPara="1" wrap="square" lIns="0" tIns="0" rIns="0" bIns="0" anchor="b" anchorCtr="0">
            <a:noAutofit/>
          </a:bodyPr>
          <a:lstStyle>
            <a:lvl1pPr lvl="0" algn="l" rtl="0">
              <a:lnSpc>
                <a:spcPct val="80000"/>
              </a:lnSpc>
              <a:spcBef>
                <a:spcPts val="0"/>
              </a:spcBef>
              <a:spcAft>
                <a:spcPts val="0"/>
              </a:spcAft>
              <a:buClr>
                <a:schemeClr val="lt1"/>
              </a:buClr>
              <a:buSzPts val="8666"/>
              <a:buFont typeface="Arial"/>
              <a:buNone/>
              <a:defRPr sz="8666" b="0">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38" name="Google Shape;338;p74"/>
          <p:cNvSpPr txBox="1">
            <a:spLocks noGrp="1"/>
          </p:cNvSpPr>
          <p:nvPr>
            <p:ph type="subTitle" idx="1"/>
          </p:nvPr>
        </p:nvSpPr>
        <p:spPr>
          <a:xfrm>
            <a:off x="607487" y="4657344"/>
            <a:ext cx="8440200" cy="1233900"/>
          </a:xfrm>
          <a:prstGeom prst="rect">
            <a:avLst/>
          </a:prstGeom>
          <a:noFill/>
          <a:ln>
            <a:noFill/>
          </a:ln>
        </p:spPr>
        <p:txBody>
          <a:bodyPr spcFirstLastPara="1" wrap="square" lIns="0" tIns="0" rIns="0" bIns="0" anchor="t" anchorCtr="0">
            <a:noAutofit/>
          </a:bodyPr>
          <a:lstStyle>
            <a:lvl1pPr lvl="0" algn="l" rtl="0">
              <a:spcBef>
                <a:spcPts val="1600"/>
              </a:spcBef>
              <a:spcAft>
                <a:spcPts val="0"/>
              </a:spcAft>
              <a:buClr>
                <a:srgbClr val="F3D54E"/>
              </a:buClr>
              <a:buSzPts val="2133"/>
              <a:buNone/>
              <a:defRPr sz="2133" b="0" i="0">
                <a:solidFill>
                  <a:srgbClr val="F3D54E"/>
                </a:solidFill>
                <a:latin typeface="Arial"/>
                <a:ea typeface="Arial"/>
                <a:cs typeface="Arial"/>
                <a:sym typeface="Arial"/>
              </a:defRPr>
            </a:lvl1pPr>
            <a:lvl2pPr lvl="1" algn="ctr" rtl="0">
              <a:spcBef>
                <a:spcPts val="1600"/>
              </a:spcBef>
              <a:spcAft>
                <a:spcPts val="0"/>
              </a:spcAft>
              <a:buClr>
                <a:srgbClr val="888888"/>
              </a:buClr>
              <a:buSzPts val="2133"/>
              <a:buNone/>
              <a:defRPr>
                <a:solidFill>
                  <a:srgbClr val="888888"/>
                </a:solidFill>
              </a:defRPr>
            </a:lvl2pPr>
            <a:lvl3pPr lvl="2" algn="ctr" rtl="0">
              <a:spcBef>
                <a:spcPts val="1067"/>
              </a:spcBef>
              <a:spcAft>
                <a:spcPts val="0"/>
              </a:spcAft>
              <a:buClr>
                <a:srgbClr val="888888"/>
              </a:buClr>
              <a:buSzPts val="2133"/>
              <a:buNone/>
              <a:defRPr>
                <a:solidFill>
                  <a:srgbClr val="888888"/>
                </a:solidFill>
              </a:defRPr>
            </a:lvl3pPr>
            <a:lvl4pPr lvl="3" algn="ctr" rtl="0">
              <a:spcBef>
                <a:spcPts val="373"/>
              </a:spcBef>
              <a:spcAft>
                <a:spcPts val="0"/>
              </a:spcAft>
              <a:buClr>
                <a:srgbClr val="888888"/>
              </a:buClr>
              <a:buSzPts val="1867"/>
              <a:buNone/>
              <a:defRPr>
                <a:solidFill>
                  <a:srgbClr val="888888"/>
                </a:solidFill>
              </a:defRPr>
            </a:lvl4pPr>
            <a:lvl5pPr lvl="4" algn="ctr" rtl="0">
              <a:spcBef>
                <a:spcPts val="373"/>
              </a:spcBef>
              <a:spcAft>
                <a:spcPts val="0"/>
              </a:spcAft>
              <a:buClr>
                <a:srgbClr val="888888"/>
              </a:buClr>
              <a:buSzPts val="1867"/>
              <a:buNone/>
              <a:defRPr>
                <a:solidFill>
                  <a:srgbClr val="888888"/>
                </a:solidFill>
              </a:defRPr>
            </a:lvl5pPr>
            <a:lvl6pPr lvl="5" algn="ctr" rtl="0">
              <a:spcBef>
                <a:spcPts val="533"/>
              </a:spcBef>
              <a:spcAft>
                <a:spcPts val="0"/>
              </a:spcAft>
              <a:buClr>
                <a:srgbClr val="888888"/>
              </a:buClr>
              <a:buSzPts val="2667"/>
              <a:buNone/>
              <a:defRPr>
                <a:solidFill>
                  <a:srgbClr val="888888"/>
                </a:solidFill>
              </a:defRPr>
            </a:lvl6pPr>
            <a:lvl7pPr lvl="6" algn="ctr" rtl="0">
              <a:spcBef>
                <a:spcPts val="533"/>
              </a:spcBef>
              <a:spcAft>
                <a:spcPts val="0"/>
              </a:spcAft>
              <a:buClr>
                <a:srgbClr val="888888"/>
              </a:buClr>
              <a:buSzPts val="2667"/>
              <a:buNone/>
              <a:defRPr>
                <a:solidFill>
                  <a:srgbClr val="888888"/>
                </a:solidFill>
              </a:defRPr>
            </a:lvl7pPr>
            <a:lvl8pPr lvl="7" algn="ctr" rtl="0">
              <a:spcBef>
                <a:spcPts val="533"/>
              </a:spcBef>
              <a:spcAft>
                <a:spcPts val="0"/>
              </a:spcAft>
              <a:buClr>
                <a:srgbClr val="888888"/>
              </a:buClr>
              <a:buSzPts val="2667"/>
              <a:buNone/>
              <a:defRPr>
                <a:solidFill>
                  <a:srgbClr val="888888"/>
                </a:solidFill>
              </a:defRPr>
            </a:lvl8pPr>
            <a:lvl9pPr lvl="8" algn="ctr" rtl="0">
              <a:spcBef>
                <a:spcPts val="533"/>
              </a:spcBef>
              <a:spcAft>
                <a:spcPts val="0"/>
              </a:spcAft>
              <a:buClr>
                <a:srgbClr val="888888"/>
              </a:buClr>
              <a:buSzPts val="2667"/>
              <a:buNone/>
              <a:defRPr>
                <a:solidFill>
                  <a:srgbClr val="888888"/>
                </a:solidFill>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1_Title Slide with Radial Gradient">
  <p:cSld name="1_Title Slide with Radial Gradient">
    <p:bg>
      <p:bgPr>
        <a:blipFill>
          <a:blip r:embed="rId2">
            <a:alphaModFix/>
          </a:blip>
          <a:stretch>
            <a:fillRect/>
          </a:stretch>
        </a:blipFill>
        <a:effectLst/>
      </p:bgPr>
    </p:bg>
    <p:spTree>
      <p:nvGrpSpPr>
        <p:cNvPr id="1" name="Shape 339"/>
        <p:cNvGrpSpPr/>
        <p:nvPr/>
      </p:nvGrpSpPr>
      <p:grpSpPr>
        <a:xfrm>
          <a:off x="0" y="0"/>
          <a:ext cx="0" cy="0"/>
          <a:chOff x="0" y="0"/>
          <a:chExt cx="0" cy="0"/>
        </a:xfrm>
      </p:grpSpPr>
      <p:sp>
        <p:nvSpPr>
          <p:cNvPr id="340" name="Google Shape;340;p75"/>
          <p:cNvSpPr txBox="1">
            <a:spLocks noGrp="1"/>
          </p:cNvSpPr>
          <p:nvPr>
            <p:ph type="ctrTitle"/>
          </p:nvPr>
        </p:nvSpPr>
        <p:spPr>
          <a:xfrm>
            <a:off x="525186" y="2916435"/>
            <a:ext cx="10950600" cy="1470000"/>
          </a:xfrm>
          <a:prstGeom prst="rect">
            <a:avLst/>
          </a:prstGeom>
          <a:noFill/>
          <a:ln>
            <a:noFill/>
          </a:ln>
        </p:spPr>
        <p:txBody>
          <a:bodyPr spcFirstLastPara="1" wrap="square" lIns="0" tIns="0" rIns="0" bIns="0" anchor="b" anchorCtr="0">
            <a:noAutofit/>
          </a:bodyPr>
          <a:lstStyle>
            <a:lvl1pPr lvl="0" algn="l" rtl="0">
              <a:lnSpc>
                <a:spcPct val="80000"/>
              </a:lnSpc>
              <a:spcBef>
                <a:spcPts val="0"/>
              </a:spcBef>
              <a:spcAft>
                <a:spcPts val="0"/>
              </a:spcAft>
              <a:buClr>
                <a:schemeClr val="lt1"/>
              </a:buClr>
              <a:buSzPts val="8666"/>
              <a:buFont typeface="Arial"/>
              <a:buNone/>
              <a:defRPr sz="8666" b="0">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1" name="Google Shape;341;p75"/>
          <p:cNvSpPr txBox="1">
            <a:spLocks noGrp="1"/>
          </p:cNvSpPr>
          <p:nvPr>
            <p:ph type="subTitle" idx="1"/>
          </p:nvPr>
        </p:nvSpPr>
        <p:spPr>
          <a:xfrm>
            <a:off x="607487" y="4657344"/>
            <a:ext cx="8440200" cy="1233900"/>
          </a:xfrm>
          <a:prstGeom prst="rect">
            <a:avLst/>
          </a:prstGeom>
          <a:noFill/>
          <a:ln>
            <a:noFill/>
          </a:ln>
        </p:spPr>
        <p:txBody>
          <a:bodyPr spcFirstLastPara="1" wrap="square" lIns="0" tIns="0" rIns="0" bIns="0" anchor="t" anchorCtr="0">
            <a:noAutofit/>
          </a:bodyPr>
          <a:lstStyle>
            <a:lvl1pPr lvl="0" algn="l" rtl="0">
              <a:spcBef>
                <a:spcPts val="1600"/>
              </a:spcBef>
              <a:spcAft>
                <a:spcPts val="0"/>
              </a:spcAft>
              <a:buClr>
                <a:srgbClr val="F3D54E"/>
              </a:buClr>
              <a:buSzPts val="2133"/>
              <a:buNone/>
              <a:defRPr sz="2133" b="0" i="0">
                <a:solidFill>
                  <a:srgbClr val="F3D54E"/>
                </a:solidFill>
                <a:latin typeface="Arial"/>
                <a:ea typeface="Arial"/>
                <a:cs typeface="Arial"/>
                <a:sym typeface="Arial"/>
              </a:defRPr>
            </a:lvl1pPr>
            <a:lvl2pPr lvl="1" algn="ctr" rtl="0">
              <a:spcBef>
                <a:spcPts val="1600"/>
              </a:spcBef>
              <a:spcAft>
                <a:spcPts val="0"/>
              </a:spcAft>
              <a:buClr>
                <a:srgbClr val="888888"/>
              </a:buClr>
              <a:buSzPts val="2133"/>
              <a:buNone/>
              <a:defRPr>
                <a:solidFill>
                  <a:srgbClr val="888888"/>
                </a:solidFill>
              </a:defRPr>
            </a:lvl2pPr>
            <a:lvl3pPr lvl="2" algn="ctr" rtl="0">
              <a:spcBef>
                <a:spcPts val="1067"/>
              </a:spcBef>
              <a:spcAft>
                <a:spcPts val="0"/>
              </a:spcAft>
              <a:buClr>
                <a:srgbClr val="888888"/>
              </a:buClr>
              <a:buSzPts val="2133"/>
              <a:buNone/>
              <a:defRPr>
                <a:solidFill>
                  <a:srgbClr val="888888"/>
                </a:solidFill>
              </a:defRPr>
            </a:lvl3pPr>
            <a:lvl4pPr lvl="3" algn="ctr" rtl="0">
              <a:spcBef>
                <a:spcPts val="373"/>
              </a:spcBef>
              <a:spcAft>
                <a:spcPts val="0"/>
              </a:spcAft>
              <a:buClr>
                <a:srgbClr val="888888"/>
              </a:buClr>
              <a:buSzPts val="1867"/>
              <a:buNone/>
              <a:defRPr>
                <a:solidFill>
                  <a:srgbClr val="888888"/>
                </a:solidFill>
              </a:defRPr>
            </a:lvl4pPr>
            <a:lvl5pPr lvl="4" algn="ctr" rtl="0">
              <a:spcBef>
                <a:spcPts val="373"/>
              </a:spcBef>
              <a:spcAft>
                <a:spcPts val="0"/>
              </a:spcAft>
              <a:buClr>
                <a:srgbClr val="888888"/>
              </a:buClr>
              <a:buSzPts val="1867"/>
              <a:buNone/>
              <a:defRPr>
                <a:solidFill>
                  <a:srgbClr val="888888"/>
                </a:solidFill>
              </a:defRPr>
            </a:lvl5pPr>
            <a:lvl6pPr lvl="5" algn="ctr" rtl="0">
              <a:spcBef>
                <a:spcPts val="533"/>
              </a:spcBef>
              <a:spcAft>
                <a:spcPts val="0"/>
              </a:spcAft>
              <a:buClr>
                <a:srgbClr val="888888"/>
              </a:buClr>
              <a:buSzPts val="2667"/>
              <a:buNone/>
              <a:defRPr>
                <a:solidFill>
                  <a:srgbClr val="888888"/>
                </a:solidFill>
              </a:defRPr>
            </a:lvl6pPr>
            <a:lvl7pPr lvl="6" algn="ctr" rtl="0">
              <a:spcBef>
                <a:spcPts val="533"/>
              </a:spcBef>
              <a:spcAft>
                <a:spcPts val="0"/>
              </a:spcAft>
              <a:buClr>
                <a:srgbClr val="888888"/>
              </a:buClr>
              <a:buSzPts val="2667"/>
              <a:buNone/>
              <a:defRPr>
                <a:solidFill>
                  <a:srgbClr val="888888"/>
                </a:solidFill>
              </a:defRPr>
            </a:lvl7pPr>
            <a:lvl8pPr lvl="7" algn="ctr" rtl="0">
              <a:spcBef>
                <a:spcPts val="533"/>
              </a:spcBef>
              <a:spcAft>
                <a:spcPts val="0"/>
              </a:spcAft>
              <a:buClr>
                <a:srgbClr val="888888"/>
              </a:buClr>
              <a:buSzPts val="2667"/>
              <a:buNone/>
              <a:defRPr>
                <a:solidFill>
                  <a:srgbClr val="888888"/>
                </a:solidFill>
              </a:defRPr>
            </a:lvl8pPr>
            <a:lvl9pPr lvl="8" algn="ctr" rtl="0">
              <a:spcBef>
                <a:spcPts val="533"/>
              </a:spcBef>
              <a:spcAft>
                <a:spcPts val="0"/>
              </a:spcAft>
              <a:buClr>
                <a:srgbClr val="888888"/>
              </a:buClr>
              <a:buSzPts val="2667"/>
              <a:buNone/>
              <a:defRPr>
                <a:solidFill>
                  <a:srgbClr val="888888"/>
                </a:solidFill>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Title Slide with Image">
  <p:cSld name="Title Slide with Image">
    <p:bg>
      <p:bgPr>
        <a:gradFill>
          <a:gsLst>
            <a:gs pos="0">
              <a:schemeClr val="dk2"/>
            </a:gs>
            <a:gs pos="50000">
              <a:schemeClr val="accent2"/>
            </a:gs>
            <a:gs pos="100000">
              <a:schemeClr val="accent2"/>
            </a:gs>
          </a:gsLst>
          <a:lin ang="18900044" scaled="0"/>
        </a:gradFill>
        <a:effectLst/>
      </p:bgPr>
    </p:bg>
    <p:spTree>
      <p:nvGrpSpPr>
        <p:cNvPr id="1" name="Shape 342"/>
        <p:cNvGrpSpPr/>
        <p:nvPr/>
      </p:nvGrpSpPr>
      <p:grpSpPr>
        <a:xfrm>
          <a:off x="0" y="0"/>
          <a:ext cx="0" cy="0"/>
          <a:chOff x="0" y="0"/>
          <a:chExt cx="0" cy="0"/>
        </a:xfrm>
      </p:grpSpPr>
      <p:sp>
        <p:nvSpPr>
          <p:cNvPr id="343" name="Google Shape;343;p76"/>
          <p:cNvSpPr>
            <a:spLocks noGrp="1"/>
          </p:cNvSpPr>
          <p:nvPr>
            <p:ph type="pic" idx="2"/>
          </p:nvPr>
        </p:nvSpPr>
        <p:spPr>
          <a:xfrm>
            <a:off x="0" y="0"/>
            <a:ext cx="12192000" cy="6358500"/>
          </a:xfrm>
          <a:prstGeom prst="rect">
            <a:avLst/>
          </a:prstGeom>
          <a:solidFill>
            <a:srgbClr val="CFD5D8"/>
          </a:solidFill>
          <a:ln>
            <a:noFill/>
          </a:ln>
        </p:spPr>
        <p:txBody>
          <a:bodyPr spcFirstLastPara="1" wrap="square" lIns="0" tIns="0" rIns="0" bIns="0" anchor="t" anchorCtr="0">
            <a:noAutofit/>
          </a:bodyPr>
          <a:lstStyle>
            <a:lvl1pPr marR="0" lvl="0" algn="l" rtl="0">
              <a:lnSpc>
                <a:spcPct val="100000"/>
              </a:lnSpc>
              <a:spcBef>
                <a:spcPts val="1600"/>
              </a:spcBef>
              <a:spcAft>
                <a:spcPts val="0"/>
              </a:spcAft>
              <a:buClr>
                <a:schemeClr val="lt1"/>
              </a:buClr>
              <a:buSzPts val="2400"/>
              <a:buFont typeface="Noto Sans Symbols"/>
              <a:buNone/>
              <a:defRPr sz="2400" b="0" i="0" u="none" strike="noStrike" cap="none">
                <a:solidFill>
                  <a:schemeClr val="lt1"/>
                </a:solidFill>
                <a:latin typeface="Arial"/>
                <a:ea typeface="Arial"/>
                <a:cs typeface="Arial"/>
                <a:sym typeface="Arial"/>
              </a:defRPr>
            </a:lvl1pPr>
            <a:lvl2pPr marR="0" lvl="1" algn="l" rtl="0">
              <a:spcBef>
                <a:spcPts val="1600"/>
              </a:spcBef>
              <a:spcAft>
                <a:spcPts val="0"/>
              </a:spcAft>
              <a:buClr>
                <a:schemeClr val="lt1"/>
              </a:buClr>
              <a:buSzPts val="2133"/>
              <a:buFont typeface="Noto Sans Symbols"/>
              <a:buChar char="▪"/>
              <a:defRPr sz="2133" b="0" i="0" u="none" strike="noStrike" cap="none">
                <a:solidFill>
                  <a:schemeClr val="lt1"/>
                </a:solidFill>
                <a:latin typeface="Arial"/>
                <a:ea typeface="Arial"/>
                <a:cs typeface="Arial"/>
                <a:sym typeface="Arial"/>
              </a:defRPr>
            </a:lvl2pPr>
            <a:lvl3pPr marR="0" lvl="2" algn="l" rtl="0">
              <a:spcBef>
                <a:spcPts val="1067"/>
              </a:spcBef>
              <a:spcAft>
                <a:spcPts val="0"/>
              </a:spcAft>
              <a:buClr>
                <a:schemeClr val="lt1"/>
              </a:buClr>
              <a:buSzPts val="2133"/>
              <a:buFont typeface="Arial"/>
              <a:buChar char="–"/>
              <a:defRPr sz="2133" b="0" i="0" u="none" strike="noStrike" cap="none">
                <a:solidFill>
                  <a:schemeClr val="lt1"/>
                </a:solidFill>
                <a:latin typeface="Arial"/>
                <a:ea typeface="Arial"/>
                <a:cs typeface="Arial"/>
                <a:sym typeface="Arial"/>
              </a:defRPr>
            </a:lvl3pPr>
            <a:lvl4pPr marR="0" lvl="3"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4pPr>
            <a:lvl5pPr marR="0" lvl="4"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44" name="Google Shape;344;p76"/>
          <p:cNvSpPr txBox="1">
            <a:spLocks noGrp="1"/>
          </p:cNvSpPr>
          <p:nvPr>
            <p:ph type="ctrTitle"/>
          </p:nvPr>
        </p:nvSpPr>
        <p:spPr>
          <a:xfrm>
            <a:off x="605370" y="2991388"/>
            <a:ext cx="10950600" cy="1470000"/>
          </a:xfrm>
          <a:prstGeom prst="rect">
            <a:avLst/>
          </a:prstGeom>
          <a:noFill/>
          <a:ln>
            <a:noFill/>
          </a:ln>
        </p:spPr>
        <p:txBody>
          <a:bodyPr spcFirstLastPara="1" wrap="square" lIns="0" tIns="0" rIns="0" bIns="0" anchor="b" anchorCtr="0">
            <a:noAutofit/>
          </a:bodyPr>
          <a:lstStyle>
            <a:lvl1pPr lvl="0" algn="l" rtl="0">
              <a:lnSpc>
                <a:spcPct val="80000"/>
              </a:lnSpc>
              <a:spcBef>
                <a:spcPts val="0"/>
              </a:spcBef>
              <a:spcAft>
                <a:spcPts val="0"/>
              </a:spcAft>
              <a:buClr>
                <a:schemeClr val="lt1"/>
              </a:buClr>
              <a:buSzPts val="8666"/>
              <a:buFont typeface="Arial"/>
              <a:buNone/>
              <a:defRPr sz="8666" b="0">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5" name="Google Shape;345;p76"/>
          <p:cNvSpPr txBox="1">
            <a:spLocks noGrp="1"/>
          </p:cNvSpPr>
          <p:nvPr>
            <p:ph type="subTitle" idx="1"/>
          </p:nvPr>
        </p:nvSpPr>
        <p:spPr>
          <a:xfrm>
            <a:off x="607487" y="4657344"/>
            <a:ext cx="8440200" cy="1233900"/>
          </a:xfrm>
          <a:prstGeom prst="rect">
            <a:avLst/>
          </a:prstGeom>
          <a:noFill/>
          <a:ln>
            <a:noFill/>
          </a:ln>
        </p:spPr>
        <p:txBody>
          <a:bodyPr spcFirstLastPara="1" wrap="square" lIns="0" tIns="0" rIns="0" bIns="0" anchor="t" anchorCtr="0">
            <a:noAutofit/>
          </a:bodyPr>
          <a:lstStyle>
            <a:lvl1pPr lvl="0" algn="l" rtl="0">
              <a:spcBef>
                <a:spcPts val="1600"/>
              </a:spcBef>
              <a:spcAft>
                <a:spcPts val="0"/>
              </a:spcAft>
              <a:buClr>
                <a:srgbClr val="F3D54E"/>
              </a:buClr>
              <a:buSzPts val="2133"/>
              <a:buNone/>
              <a:defRPr sz="2133" b="0" i="0">
                <a:solidFill>
                  <a:srgbClr val="F3D54E"/>
                </a:solidFill>
                <a:latin typeface="Arial"/>
                <a:ea typeface="Arial"/>
                <a:cs typeface="Arial"/>
                <a:sym typeface="Arial"/>
              </a:defRPr>
            </a:lvl1pPr>
            <a:lvl2pPr lvl="1" algn="ctr" rtl="0">
              <a:spcBef>
                <a:spcPts val="1600"/>
              </a:spcBef>
              <a:spcAft>
                <a:spcPts val="0"/>
              </a:spcAft>
              <a:buClr>
                <a:srgbClr val="888888"/>
              </a:buClr>
              <a:buSzPts val="2133"/>
              <a:buNone/>
              <a:defRPr>
                <a:solidFill>
                  <a:srgbClr val="888888"/>
                </a:solidFill>
              </a:defRPr>
            </a:lvl2pPr>
            <a:lvl3pPr lvl="2" algn="ctr" rtl="0">
              <a:spcBef>
                <a:spcPts val="1067"/>
              </a:spcBef>
              <a:spcAft>
                <a:spcPts val="0"/>
              </a:spcAft>
              <a:buClr>
                <a:srgbClr val="888888"/>
              </a:buClr>
              <a:buSzPts val="2133"/>
              <a:buNone/>
              <a:defRPr>
                <a:solidFill>
                  <a:srgbClr val="888888"/>
                </a:solidFill>
              </a:defRPr>
            </a:lvl3pPr>
            <a:lvl4pPr lvl="3" algn="ctr" rtl="0">
              <a:spcBef>
                <a:spcPts val="373"/>
              </a:spcBef>
              <a:spcAft>
                <a:spcPts val="0"/>
              </a:spcAft>
              <a:buClr>
                <a:srgbClr val="888888"/>
              </a:buClr>
              <a:buSzPts val="1867"/>
              <a:buNone/>
              <a:defRPr>
                <a:solidFill>
                  <a:srgbClr val="888888"/>
                </a:solidFill>
              </a:defRPr>
            </a:lvl4pPr>
            <a:lvl5pPr lvl="4" algn="ctr" rtl="0">
              <a:spcBef>
                <a:spcPts val="373"/>
              </a:spcBef>
              <a:spcAft>
                <a:spcPts val="0"/>
              </a:spcAft>
              <a:buClr>
                <a:srgbClr val="888888"/>
              </a:buClr>
              <a:buSzPts val="1867"/>
              <a:buNone/>
              <a:defRPr>
                <a:solidFill>
                  <a:srgbClr val="888888"/>
                </a:solidFill>
              </a:defRPr>
            </a:lvl5pPr>
            <a:lvl6pPr lvl="5" algn="ctr" rtl="0">
              <a:spcBef>
                <a:spcPts val="533"/>
              </a:spcBef>
              <a:spcAft>
                <a:spcPts val="0"/>
              </a:spcAft>
              <a:buClr>
                <a:srgbClr val="888888"/>
              </a:buClr>
              <a:buSzPts val="2667"/>
              <a:buNone/>
              <a:defRPr>
                <a:solidFill>
                  <a:srgbClr val="888888"/>
                </a:solidFill>
              </a:defRPr>
            </a:lvl6pPr>
            <a:lvl7pPr lvl="6" algn="ctr" rtl="0">
              <a:spcBef>
                <a:spcPts val="533"/>
              </a:spcBef>
              <a:spcAft>
                <a:spcPts val="0"/>
              </a:spcAft>
              <a:buClr>
                <a:srgbClr val="888888"/>
              </a:buClr>
              <a:buSzPts val="2667"/>
              <a:buNone/>
              <a:defRPr>
                <a:solidFill>
                  <a:srgbClr val="888888"/>
                </a:solidFill>
              </a:defRPr>
            </a:lvl7pPr>
            <a:lvl8pPr lvl="7" algn="ctr" rtl="0">
              <a:spcBef>
                <a:spcPts val="533"/>
              </a:spcBef>
              <a:spcAft>
                <a:spcPts val="0"/>
              </a:spcAft>
              <a:buClr>
                <a:srgbClr val="888888"/>
              </a:buClr>
              <a:buSzPts val="2667"/>
              <a:buNone/>
              <a:defRPr>
                <a:solidFill>
                  <a:srgbClr val="888888"/>
                </a:solidFill>
              </a:defRPr>
            </a:lvl8pPr>
            <a:lvl9pPr lvl="8" algn="ctr" rtl="0">
              <a:spcBef>
                <a:spcPts val="533"/>
              </a:spcBef>
              <a:spcAft>
                <a:spcPts val="0"/>
              </a:spcAft>
              <a:buClr>
                <a:srgbClr val="888888"/>
              </a:buClr>
              <a:buSzPts val="2667"/>
              <a:buNone/>
              <a:defRPr>
                <a:solidFill>
                  <a:srgbClr val="888888"/>
                </a:solidFill>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46"/>
        <p:cNvGrpSpPr/>
        <p:nvPr/>
      </p:nvGrpSpPr>
      <p:grpSpPr>
        <a:xfrm>
          <a:off x="0" y="0"/>
          <a:ext cx="0" cy="0"/>
          <a:chOff x="0" y="0"/>
          <a:chExt cx="0" cy="0"/>
        </a:xfrm>
      </p:grpSpPr>
      <p:sp>
        <p:nvSpPr>
          <p:cNvPr id="347" name="Google Shape;347;p77"/>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1067" b="0" i="0" u="none" strike="noStrike" cap="none">
                <a:solidFill>
                  <a:srgbClr val="FFFFFF"/>
                </a:solidFill>
                <a:latin typeface="Arial"/>
                <a:ea typeface="Arial"/>
                <a:cs typeface="Arial"/>
                <a:sym typeface="Arial"/>
              </a:defRPr>
            </a:lvl1pPr>
            <a:lvl2pPr marL="0" lvl="1" indent="0" algn="r" rtl="0">
              <a:spcBef>
                <a:spcPts val="0"/>
              </a:spcBef>
              <a:buNone/>
              <a:defRPr sz="1067" b="0" i="0" u="none" strike="noStrike" cap="none">
                <a:solidFill>
                  <a:srgbClr val="FFFFFF"/>
                </a:solidFill>
                <a:latin typeface="Arial"/>
                <a:ea typeface="Arial"/>
                <a:cs typeface="Arial"/>
                <a:sym typeface="Arial"/>
              </a:defRPr>
            </a:lvl2pPr>
            <a:lvl3pPr marL="0" lvl="2" indent="0" algn="r" rtl="0">
              <a:spcBef>
                <a:spcPts val="0"/>
              </a:spcBef>
              <a:buNone/>
              <a:defRPr sz="1067" b="0" i="0" u="none" strike="noStrike" cap="none">
                <a:solidFill>
                  <a:srgbClr val="FFFFFF"/>
                </a:solidFill>
                <a:latin typeface="Arial"/>
                <a:ea typeface="Arial"/>
                <a:cs typeface="Arial"/>
                <a:sym typeface="Arial"/>
              </a:defRPr>
            </a:lvl3pPr>
            <a:lvl4pPr marL="0" lvl="3" indent="0" algn="r" rtl="0">
              <a:spcBef>
                <a:spcPts val="0"/>
              </a:spcBef>
              <a:buNone/>
              <a:defRPr sz="1067" b="0" i="0" u="none" strike="noStrike" cap="none">
                <a:solidFill>
                  <a:srgbClr val="FFFFFF"/>
                </a:solidFill>
                <a:latin typeface="Arial"/>
                <a:ea typeface="Arial"/>
                <a:cs typeface="Arial"/>
                <a:sym typeface="Arial"/>
              </a:defRPr>
            </a:lvl4pPr>
            <a:lvl5pPr marL="0" lvl="4" indent="0" algn="r" rtl="0">
              <a:spcBef>
                <a:spcPts val="0"/>
              </a:spcBef>
              <a:buNone/>
              <a:defRPr sz="1067" b="0" i="0" u="none" strike="noStrike" cap="none">
                <a:solidFill>
                  <a:srgbClr val="FFFFFF"/>
                </a:solidFill>
                <a:latin typeface="Arial"/>
                <a:ea typeface="Arial"/>
                <a:cs typeface="Arial"/>
                <a:sym typeface="Arial"/>
              </a:defRPr>
            </a:lvl5pPr>
            <a:lvl6pPr marL="0" lvl="5" indent="0" algn="r" rtl="0">
              <a:spcBef>
                <a:spcPts val="0"/>
              </a:spcBef>
              <a:buNone/>
              <a:defRPr sz="1067" b="0" i="0" u="none" strike="noStrike" cap="none">
                <a:solidFill>
                  <a:srgbClr val="FFFFFF"/>
                </a:solidFill>
                <a:latin typeface="Arial"/>
                <a:ea typeface="Arial"/>
                <a:cs typeface="Arial"/>
                <a:sym typeface="Arial"/>
              </a:defRPr>
            </a:lvl6pPr>
            <a:lvl7pPr marL="0" lvl="6" indent="0" algn="r" rtl="0">
              <a:spcBef>
                <a:spcPts val="0"/>
              </a:spcBef>
              <a:buNone/>
              <a:defRPr sz="1067" b="0" i="0" u="none" strike="noStrike" cap="none">
                <a:solidFill>
                  <a:srgbClr val="FFFFFF"/>
                </a:solidFill>
                <a:latin typeface="Arial"/>
                <a:ea typeface="Arial"/>
                <a:cs typeface="Arial"/>
                <a:sym typeface="Arial"/>
              </a:defRPr>
            </a:lvl7pPr>
            <a:lvl8pPr marL="0" lvl="7" indent="0" algn="r" rtl="0">
              <a:spcBef>
                <a:spcPts val="0"/>
              </a:spcBef>
              <a:buNone/>
              <a:defRPr sz="1067" b="0" i="0" u="none" strike="noStrike" cap="none">
                <a:solidFill>
                  <a:srgbClr val="FFFFFF"/>
                </a:solidFill>
                <a:latin typeface="Arial"/>
                <a:ea typeface="Arial"/>
                <a:cs typeface="Arial"/>
                <a:sym typeface="Arial"/>
              </a:defRPr>
            </a:lvl8pPr>
            <a:lvl9pPr marL="0" lvl="8" indent="0" algn="r" rtl="0">
              <a:spcBef>
                <a:spcPts val="0"/>
              </a:spcBef>
              <a:buNone/>
              <a:defRPr sz="1067"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48" name="Google Shape;348;p77"/>
          <p:cNvSpPr txBox="1">
            <a:spLocks noGrp="1"/>
          </p:cNvSpPr>
          <p:nvPr>
            <p:ph type="body" idx="1"/>
          </p:nvPr>
        </p:nvSpPr>
        <p:spPr>
          <a:xfrm>
            <a:off x="607485" y="1604438"/>
            <a:ext cx="5342400" cy="4567800"/>
          </a:xfrm>
          <a:prstGeom prst="rect">
            <a:avLst/>
          </a:prstGeom>
          <a:noFill/>
          <a:ln>
            <a:noFill/>
          </a:ln>
        </p:spPr>
        <p:txBody>
          <a:bodyPr spcFirstLastPara="1" wrap="square" lIns="0" tIns="0" rIns="0" bIns="0" anchor="t" anchorCtr="0">
            <a:noAutofit/>
          </a:bodyPr>
          <a:lstStyle>
            <a:lvl1pPr marL="457200" lvl="0" indent="-228600" algn="l" rtl="0">
              <a:spcBef>
                <a:spcPts val="1600"/>
              </a:spcBef>
              <a:spcAft>
                <a:spcPts val="0"/>
              </a:spcAft>
              <a:buClr>
                <a:schemeClr val="lt1"/>
              </a:buClr>
              <a:buSzPts val="2400"/>
              <a:buNone/>
              <a:defRPr>
                <a:solidFill>
                  <a:schemeClr val="lt1"/>
                </a:solidFill>
              </a:defRPr>
            </a:lvl1pPr>
            <a:lvl2pPr marL="914400" lvl="1" indent="-364045" algn="l" rtl="0">
              <a:spcBef>
                <a:spcPts val="1600"/>
              </a:spcBef>
              <a:spcAft>
                <a:spcPts val="0"/>
              </a:spcAft>
              <a:buClr>
                <a:schemeClr val="lt1"/>
              </a:buClr>
              <a:buSzPts val="2133"/>
              <a:buChar char="▪"/>
              <a:defRPr>
                <a:solidFill>
                  <a:schemeClr val="lt1"/>
                </a:solidFill>
              </a:defRPr>
            </a:lvl2pPr>
            <a:lvl3pPr marL="1371600" lvl="2" indent="-347154" algn="l" rtl="0">
              <a:spcBef>
                <a:spcPts val="1067"/>
              </a:spcBef>
              <a:spcAft>
                <a:spcPts val="0"/>
              </a:spcAft>
              <a:buClr>
                <a:schemeClr val="lt1"/>
              </a:buClr>
              <a:buSzPts val="1867"/>
              <a:buChar char="–"/>
              <a:defRPr sz="1867">
                <a:solidFill>
                  <a:schemeClr val="lt1"/>
                </a:solidFill>
              </a:defRPr>
            </a:lvl3pPr>
            <a:lvl4pPr marL="1828800" lvl="3" indent="-330200" algn="l" rtl="0">
              <a:spcBef>
                <a:spcPts val="320"/>
              </a:spcBef>
              <a:spcAft>
                <a:spcPts val="0"/>
              </a:spcAft>
              <a:buClr>
                <a:schemeClr val="lt1"/>
              </a:buClr>
              <a:buSzPts val="1600"/>
              <a:buChar char="–"/>
              <a:defRPr sz="1600">
                <a:solidFill>
                  <a:schemeClr val="lt1"/>
                </a:solidFill>
              </a:defRPr>
            </a:lvl4pPr>
            <a:lvl5pPr marL="2286000" lvl="4" indent="-330200" algn="l" rtl="0">
              <a:spcBef>
                <a:spcPts val="320"/>
              </a:spcBef>
              <a:spcAft>
                <a:spcPts val="0"/>
              </a:spcAft>
              <a:buClr>
                <a:schemeClr val="lt1"/>
              </a:buClr>
              <a:buSzPts val="1600"/>
              <a:buChar char="–"/>
              <a:defRPr sz="1600">
                <a:solidFill>
                  <a:schemeClr val="lt1"/>
                </a:solidFil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49" name="Google Shape;349;p77"/>
          <p:cNvSpPr txBox="1">
            <a:spLocks noGrp="1"/>
          </p:cNvSpPr>
          <p:nvPr>
            <p:ph type="body" idx="2"/>
          </p:nvPr>
        </p:nvSpPr>
        <p:spPr>
          <a:xfrm>
            <a:off x="6237817" y="1604438"/>
            <a:ext cx="5340300" cy="4567800"/>
          </a:xfrm>
          <a:prstGeom prst="rect">
            <a:avLst/>
          </a:prstGeom>
          <a:noFill/>
          <a:ln>
            <a:noFill/>
          </a:ln>
        </p:spPr>
        <p:txBody>
          <a:bodyPr spcFirstLastPara="1" wrap="square" lIns="0" tIns="0" rIns="0" bIns="0" anchor="t" anchorCtr="0">
            <a:noAutofit/>
          </a:bodyPr>
          <a:lstStyle>
            <a:lvl1pPr marL="457200" lvl="0" indent="-228600" algn="l" rtl="0">
              <a:spcBef>
                <a:spcPts val="1600"/>
              </a:spcBef>
              <a:spcAft>
                <a:spcPts val="0"/>
              </a:spcAft>
              <a:buClr>
                <a:schemeClr val="lt1"/>
              </a:buClr>
              <a:buSzPts val="2400"/>
              <a:buNone/>
              <a:defRPr>
                <a:solidFill>
                  <a:schemeClr val="lt1"/>
                </a:solidFill>
              </a:defRPr>
            </a:lvl1pPr>
            <a:lvl2pPr marL="914400" lvl="1" indent="-364045" algn="l" rtl="0">
              <a:spcBef>
                <a:spcPts val="1600"/>
              </a:spcBef>
              <a:spcAft>
                <a:spcPts val="0"/>
              </a:spcAft>
              <a:buClr>
                <a:schemeClr val="lt1"/>
              </a:buClr>
              <a:buSzPts val="2133"/>
              <a:buChar char="▪"/>
              <a:defRPr>
                <a:solidFill>
                  <a:schemeClr val="lt1"/>
                </a:solidFill>
              </a:defRPr>
            </a:lvl2pPr>
            <a:lvl3pPr marL="1371600" lvl="2" indent="-347154" algn="l" rtl="0">
              <a:spcBef>
                <a:spcPts val="1067"/>
              </a:spcBef>
              <a:spcAft>
                <a:spcPts val="0"/>
              </a:spcAft>
              <a:buClr>
                <a:schemeClr val="lt1"/>
              </a:buClr>
              <a:buSzPts val="1867"/>
              <a:buChar char="–"/>
              <a:defRPr sz="1867">
                <a:solidFill>
                  <a:schemeClr val="lt1"/>
                </a:solidFill>
              </a:defRPr>
            </a:lvl3pPr>
            <a:lvl4pPr marL="1828800" lvl="3" indent="-330200" algn="l" rtl="0">
              <a:spcBef>
                <a:spcPts val="320"/>
              </a:spcBef>
              <a:spcAft>
                <a:spcPts val="0"/>
              </a:spcAft>
              <a:buClr>
                <a:schemeClr val="lt1"/>
              </a:buClr>
              <a:buSzPts val="1600"/>
              <a:buChar char="–"/>
              <a:defRPr sz="1600">
                <a:solidFill>
                  <a:schemeClr val="lt1"/>
                </a:solidFill>
              </a:defRPr>
            </a:lvl4pPr>
            <a:lvl5pPr marL="2286000" lvl="4" indent="-330200" algn="l" rtl="0">
              <a:spcBef>
                <a:spcPts val="320"/>
              </a:spcBef>
              <a:spcAft>
                <a:spcPts val="0"/>
              </a:spcAft>
              <a:buClr>
                <a:schemeClr val="lt1"/>
              </a:buClr>
              <a:buSzPts val="1600"/>
              <a:buChar char="–"/>
              <a:defRPr sz="1600">
                <a:solidFill>
                  <a:schemeClr val="lt1"/>
                </a:solidFil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50" name="Google Shape;350;p77"/>
          <p:cNvSpPr txBox="1">
            <a:spLocks noGrp="1"/>
          </p:cNvSpPr>
          <p:nvPr>
            <p:ph type="title"/>
          </p:nvPr>
        </p:nvSpPr>
        <p:spPr>
          <a:xfrm>
            <a:off x="607484" y="411797"/>
            <a:ext cx="10972800" cy="6636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lt1"/>
              </a:buClr>
              <a:buSzPts val="3733"/>
              <a:buFont typeface="Arial"/>
              <a:buNone/>
              <a:defRPr b="0" i="0">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Quote with Attribute">
  <p:cSld name="Quote with Attribute">
    <p:spTree>
      <p:nvGrpSpPr>
        <p:cNvPr id="1" name="Shape 351"/>
        <p:cNvGrpSpPr/>
        <p:nvPr/>
      </p:nvGrpSpPr>
      <p:grpSpPr>
        <a:xfrm>
          <a:off x="0" y="0"/>
          <a:ext cx="0" cy="0"/>
          <a:chOff x="0" y="0"/>
          <a:chExt cx="0" cy="0"/>
        </a:xfrm>
      </p:grpSpPr>
      <p:sp>
        <p:nvSpPr>
          <p:cNvPr id="352" name="Google Shape;352;p78"/>
          <p:cNvSpPr txBox="1">
            <a:spLocks noGrp="1"/>
          </p:cNvSpPr>
          <p:nvPr>
            <p:ph type="body" idx="1"/>
          </p:nvPr>
        </p:nvSpPr>
        <p:spPr>
          <a:xfrm>
            <a:off x="607487" y="1604439"/>
            <a:ext cx="10970700" cy="4567800"/>
          </a:xfrm>
          <a:prstGeom prst="rect">
            <a:avLst/>
          </a:prstGeom>
          <a:noFill/>
          <a:ln>
            <a:noFill/>
          </a:ln>
        </p:spPr>
        <p:txBody>
          <a:bodyPr spcFirstLastPara="1" wrap="square" lIns="0" tIns="0" rIns="0" bIns="0" anchor="ctr" anchorCtr="0">
            <a:noAutofit/>
          </a:bodyPr>
          <a:lstStyle>
            <a:lvl1pPr marL="457200" lvl="0" indent="-228600" algn="l" rtl="0">
              <a:spcBef>
                <a:spcPts val="1600"/>
              </a:spcBef>
              <a:spcAft>
                <a:spcPts val="0"/>
              </a:spcAft>
              <a:buClr>
                <a:schemeClr val="lt1"/>
              </a:buClr>
              <a:buSzPts val="4800"/>
              <a:buNone/>
              <a:defRPr sz="4800" b="1">
                <a:solidFill>
                  <a:schemeClr val="lt1"/>
                </a:solidFill>
                <a:latin typeface="Arial"/>
                <a:ea typeface="Arial"/>
                <a:cs typeface="Arial"/>
                <a:sym typeface="Arial"/>
              </a:defRPr>
            </a:lvl1pPr>
            <a:lvl2pPr marL="914400" lvl="1" indent="-330200" algn="l" rtl="0">
              <a:spcBef>
                <a:spcPts val="1600"/>
              </a:spcBef>
              <a:spcAft>
                <a:spcPts val="0"/>
              </a:spcAft>
              <a:buClr>
                <a:schemeClr val="lt1"/>
              </a:buClr>
              <a:buSzPts val="1600"/>
              <a:buFont typeface="Arial"/>
              <a:buChar char="–"/>
              <a:defRPr sz="1600">
                <a:solidFill>
                  <a:schemeClr val="lt1"/>
                </a:solidFill>
                <a:latin typeface="Arial"/>
                <a:ea typeface="Arial"/>
                <a:cs typeface="Arial"/>
                <a:sym typeface="Arial"/>
              </a:defRPr>
            </a:lvl2pPr>
            <a:lvl3pPr marL="1371600" lvl="2" indent="-330200" algn="l" rtl="0">
              <a:spcBef>
                <a:spcPts val="1067"/>
              </a:spcBef>
              <a:spcAft>
                <a:spcPts val="0"/>
              </a:spcAft>
              <a:buClr>
                <a:schemeClr val="lt1"/>
              </a:buClr>
              <a:buSzPts val="1600"/>
              <a:buFont typeface="Arial"/>
              <a:buChar char="–"/>
              <a:defRPr sz="1600">
                <a:solidFill>
                  <a:schemeClr val="lt1"/>
                </a:solidFill>
                <a:latin typeface="Arial"/>
                <a:ea typeface="Arial"/>
                <a:cs typeface="Arial"/>
                <a:sym typeface="Arial"/>
              </a:defRPr>
            </a:lvl3pPr>
            <a:lvl4pPr marL="1828800" lvl="3" indent="-321754" algn="l" rtl="0">
              <a:spcBef>
                <a:spcPts val="293"/>
              </a:spcBef>
              <a:spcAft>
                <a:spcPts val="0"/>
              </a:spcAft>
              <a:buClr>
                <a:schemeClr val="lt1"/>
              </a:buClr>
              <a:buSzPts val="1467"/>
              <a:buFont typeface="Arial"/>
              <a:buChar char="–"/>
              <a:defRPr sz="1467">
                <a:solidFill>
                  <a:schemeClr val="lt1"/>
                </a:solidFill>
                <a:latin typeface="Arial"/>
                <a:ea typeface="Arial"/>
                <a:cs typeface="Arial"/>
                <a:sym typeface="Arial"/>
              </a:defRPr>
            </a:lvl4pPr>
            <a:lvl5pPr marL="2286000" lvl="4" indent="-317563" algn="l" rtl="0">
              <a:spcBef>
                <a:spcPts val="280"/>
              </a:spcBef>
              <a:spcAft>
                <a:spcPts val="0"/>
              </a:spcAft>
              <a:buClr>
                <a:schemeClr val="lt1"/>
              </a:buClr>
              <a:buSzPts val="1401"/>
              <a:buFont typeface="Arial"/>
              <a:buChar char="–"/>
              <a:defRPr sz="1401">
                <a:solidFill>
                  <a:schemeClr val="lt1"/>
                </a:solidFill>
                <a:latin typeface="Arial"/>
                <a:ea typeface="Arial"/>
                <a:cs typeface="Arial"/>
                <a:sym typeface="Aria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53" name="Google Shape;353;p78"/>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1067" b="0" i="0" u="none" strike="noStrike" cap="none">
                <a:solidFill>
                  <a:srgbClr val="FFFFFF"/>
                </a:solidFill>
                <a:latin typeface="Arial"/>
                <a:ea typeface="Arial"/>
                <a:cs typeface="Arial"/>
                <a:sym typeface="Arial"/>
              </a:defRPr>
            </a:lvl1pPr>
            <a:lvl2pPr marL="0" lvl="1" indent="0" algn="r" rtl="0">
              <a:spcBef>
                <a:spcPts val="0"/>
              </a:spcBef>
              <a:buNone/>
              <a:defRPr sz="1067" b="0" i="0" u="none" strike="noStrike" cap="none">
                <a:solidFill>
                  <a:srgbClr val="FFFFFF"/>
                </a:solidFill>
                <a:latin typeface="Arial"/>
                <a:ea typeface="Arial"/>
                <a:cs typeface="Arial"/>
                <a:sym typeface="Arial"/>
              </a:defRPr>
            </a:lvl2pPr>
            <a:lvl3pPr marL="0" lvl="2" indent="0" algn="r" rtl="0">
              <a:spcBef>
                <a:spcPts val="0"/>
              </a:spcBef>
              <a:buNone/>
              <a:defRPr sz="1067" b="0" i="0" u="none" strike="noStrike" cap="none">
                <a:solidFill>
                  <a:srgbClr val="FFFFFF"/>
                </a:solidFill>
                <a:latin typeface="Arial"/>
                <a:ea typeface="Arial"/>
                <a:cs typeface="Arial"/>
                <a:sym typeface="Arial"/>
              </a:defRPr>
            </a:lvl3pPr>
            <a:lvl4pPr marL="0" lvl="3" indent="0" algn="r" rtl="0">
              <a:spcBef>
                <a:spcPts val="0"/>
              </a:spcBef>
              <a:buNone/>
              <a:defRPr sz="1067" b="0" i="0" u="none" strike="noStrike" cap="none">
                <a:solidFill>
                  <a:srgbClr val="FFFFFF"/>
                </a:solidFill>
                <a:latin typeface="Arial"/>
                <a:ea typeface="Arial"/>
                <a:cs typeface="Arial"/>
                <a:sym typeface="Arial"/>
              </a:defRPr>
            </a:lvl4pPr>
            <a:lvl5pPr marL="0" lvl="4" indent="0" algn="r" rtl="0">
              <a:spcBef>
                <a:spcPts val="0"/>
              </a:spcBef>
              <a:buNone/>
              <a:defRPr sz="1067" b="0" i="0" u="none" strike="noStrike" cap="none">
                <a:solidFill>
                  <a:srgbClr val="FFFFFF"/>
                </a:solidFill>
                <a:latin typeface="Arial"/>
                <a:ea typeface="Arial"/>
                <a:cs typeface="Arial"/>
                <a:sym typeface="Arial"/>
              </a:defRPr>
            </a:lvl5pPr>
            <a:lvl6pPr marL="0" lvl="5" indent="0" algn="r" rtl="0">
              <a:spcBef>
                <a:spcPts val="0"/>
              </a:spcBef>
              <a:buNone/>
              <a:defRPr sz="1067" b="0" i="0" u="none" strike="noStrike" cap="none">
                <a:solidFill>
                  <a:srgbClr val="FFFFFF"/>
                </a:solidFill>
                <a:latin typeface="Arial"/>
                <a:ea typeface="Arial"/>
                <a:cs typeface="Arial"/>
                <a:sym typeface="Arial"/>
              </a:defRPr>
            </a:lvl6pPr>
            <a:lvl7pPr marL="0" lvl="6" indent="0" algn="r" rtl="0">
              <a:spcBef>
                <a:spcPts val="0"/>
              </a:spcBef>
              <a:buNone/>
              <a:defRPr sz="1067" b="0" i="0" u="none" strike="noStrike" cap="none">
                <a:solidFill>
                  <a:srgbClr val="FFFFFF"/>
                </a:solidFill>
                <a:latin typeface="Arial"/>
                <a:ea typeface="Arial"/>
                <a:cs typeface="Arial"/>
                <a:sym typeface="Arial"/>
              </a:defRPr>
            </a:lvl7pPr>
            <a:lvl8pPr marL="0" lvl="7" indent="0" algn="r" rtl="0">
              <a:spcBef>
                <a:spcPts val="0"/>
              </a:spcBef>
              <a:buNone/>
              <a:defRPr sz="1067" b="0" i="0" u="none" strike="noStrike" cap="none">
                <a:solidFill>
                  <a:srgbClr val="FFFFFF"/>
                </a:solidFill>
                <a:latin typeface="Arial"/>
                <a:ea typeface="Arial"/>
                <a:cs typeface="Arial"/>
                <a:sym typeface="Arial"/>
              </a:defRPr>
            </a:lvl8pPr>
            <a:lvl9pPr marL="0" lvl="8" indent="0" algn="r" rtl="0">
              <a:spcBef>
                <a:spcPts val="0"/>
              </a:spcBef>
              <a:buNone/>
              <a:defRPr sz="1067"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54" name="Google Shape;354;p78"/>
          <p:cNvSpPr txBox="1">
            <a:spLocks noGrp="1"/>
          </p:cNvSpPr>
          <p:nvPr>
            <p:ph type="title"/>
          </p:nvPr>
        </p:nvSpPr>
        <p:spPr>
          <a:xfrm>
            <a:off x="607484" y="411797"/>
            <a:ext cx="10972800" cy="578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lt1"/>
              </a:buClr>
              <a:buSzPts val="3733"/>
              <a:buFont typeface="Arial"/>
              <a:buNone/>
              <a:defRPr b="0" i="0">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355"/>
        <p:cNvGrpSpPr/>
        <p:nvPr/>
      </p:nvGrpSpPr>
      <p:grpSpPr>
        <a:xfrm>
          <a:off x="0" y="0"/>
          <a:ext cx="0" cy="0"/>
          <a:chOff x="0" y="0"/>
          <a:chExt cx="0" cy="0"/>
        </a:xfrm>
      </p:grpSpPr>
      <p:sp>
        <p:nvSpPr>
          <p:cNvPr id="356" name="Google Shape;356;p79"/>
          <p:cNvSpPr>
            <a:spLocks noGrp="1"/>
          </p:cNvSpPr>
          <p:nvPr>
            <p:ph type="pic" idx="2"/>
          </p:nvPr>
        </p:nvSpPr>
        <p:spPr>
          <a:xfrm>
            <a:off x="0" y="0"/>
            <a:ext cx="12192000" cy="6358500"/>
          </a:xfrm>
          <a:prstGeom prst="rect">
            <a:avLst/>
          </a:prstGeom>
          <a:solidFill>
            <a:srgbClr val="CFD5D8"/>
          </a:solidFill>
          <a:ln>
            <a:noFill/>
          </a:ln>
        </p:spPr>
        <p:txBody>
          <a:bodyPr spcFirstLastPara="1" wrap="square" lIns="0" tIns="0" rIns="0" bIns="0" anchor="t" anchorCtr="0">
            <a:noAutofit/>
          </a:bodyPr>
          <a:lstStyle>
            <a:lvl1pPr marR="0" lvl="0" algn="l" rtl="0">
              <a:lnSpc>
                <a:spcPct val="100000"/>
              </a:lnSpc>
              <a:spcBef>
                <a:spcPts val="1600"/>
              </a:spcBef>
              <a:spcAft>
                <a:spcPts val="0"/>
              </a:spcAft>
              <a:buClr>
                <a:schemeClr val="lt1"/>
              </a:buClr>
              <a:buSzPts val="2400"/>
              <a:buFont typeface="Noto Sans Symbols"/>
              <a:buNone/>
              <a:defRPr sz="2400" b="0" i="0" u="none" strike="noStrike" cap="none">
                <a:solidFill>
                  <a:schemeClr val="lt1"/>
                </a:solidFill>
                <a:latin typeface="Arial"/>
                <a:ea typeface="Arial"/>
                <a:cs typeface="Arial"/>
                <a:sym typeface="Arial"/>
              </a:defRPr>
            </a:lvl1pPr>
            <a:lvl2pPr marR="0" lvl="1" algn="l" rtl="0">
              <a:spcBef>
                <a:spcPts val="1600"/>
              </a:spcBef>
              <a:spcAft>
                <a:spcPts val="0"/>
              </a:spcAft>
              <a:buClr>
                <a:schemeClr val="lt1"/>
              </a:buClr>
              <a:buSzPts val="2133"/>
              <a:buFont typeface="Noto Sans Symbols"/>
              <a:buChar char="▪"/>
              <a:defRPr sz="2133" b="0" i="0" u="none" strike="noStrike" cap="none">
                <a:solidFill>
                  <a:schemeClr val="lt1"/>
                </a:solidFill>
                <a:latin typeface="Arial"/>
                <a:ea typeface="Arial"/>
                <a:cs typeface="Arial"/>
                <a:sym typeface="Arial"/>
              </a:defRPr>
            </a:lvl2pPr>
            <a:lvl3pPr marR="0" lvl="2" algn="l" rtl="0">
              <a:spcBef>
                <a:spcPts val="1067"/>
              </a:spcBef>
              <a:spcAft>
                <a:spcPts val="0"/>
              </a:spcAft>
              <a:buClr>
                <a:schemeClr val="lt1"/>
              </a:buClr>
              <a:buSzPts val="2133"/>
              <a:buFont typeface="Arial"/>
              <a:buChar char="–"/>
              <a:defRPr sz="2133" b="0" i="0" u="none" strike="noStrike" cap="none">
                <a:solidFill>
                  <a:schemeClr val="lt1"/>
                </a:solidFill>
                <a:latin typeface="Arial"/>
                <a:ea typeface="Arial"/>
                <a:cs typeface="Arial"/>
                <a:sym typeface="Arial"/>
              </a:defRPr>
            </a:lvl3pPr>
            <a:lvl4pPr marR="0" lvl="3"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4pPr>
            <a:lvl5pPr marR="0" lvl="4"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57" name="Google Shape;357;p79"/>
          <p:cNvSpPr txBox="1">
            <a:spLocks noGrp="1"/>
          </p:cNvSpPr>
          <p:nvPr>
            <p:ph type="sldNum" idx="12"/>
          </p:nvPr>
        </p:nvSpPr>
        <p:spPr>
          <a:xfrm>
            <a:off x="9163136" y="6432516"/>
            <a:ext cx="28449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a:solidFill>
                  <a:srgbClr val="FFFFFF"/>
                </a:solidFill>
              </a:defRPr>
            </a:lvl1pPr>
            <a:lvl2pPr marL="0" lvl="1" indent="0" algn="r" rtl="0">
              <a:spcBef>
                <a:spcPts val="0"/>
              </a:spcBef>
              <a:buNone/>
              <a:defRPr>
                <a:solidFill>
                  <a:srgbClr val="FFFFFF"/>
                </a:solidFill>
              </a:defRPr>
            </a:lvl2pPr>
            <a:lvl3pPr marL="0" lvl="2" indent="0" algn="r" rtl="0">
              <a:spcBef>
                <a:spcPts val="0"/>
              </a:spcBef>
              <a:buNone/>
              <a:defRPr>
                <a:solidFill>
                  <a:srgbClr val="FFFFFF"/>
                </a:solidFill>
              </a:defRPr>
            </a:lvl3pPr>
            <a:lvl4pPr marL="0" lvl="3" indent="0" algn="r" rtl="0">
              <a:spcBef>
                <a:spcPts val="0"/>
              </a:spcBef>
              <a:buNone/>
              <a:defRPr>
                <a:solidFill>
                  <a:srgbClr val="FFFFFF"/>
                </a:solidFill>
              </a:defRPr>
            </a:lvl4pPr>
            <a:lvl5pPr marL="0" lvl="4" indent="0" algn="r" rtl="0">
              <a:spcBef>
                <a:spcPts val="0"/>
              </a:spcBef>
              <a:buNone/>
              <a:defRPr>
                <a:solidFill>
                  <a:srgbClr val="FFFFFF"/>
                </a:solidFill>
              </a:defRPr>
            </a:lvl5pPr>
            <a:lvl6pPr marL="0" lvl="5" indent="0" algn="r" rtl="0">
              <a:spcBef>
                <a:spcPts val="0"/>
              </a:spcBef>
              <a:buNone/>
              <a:defRPr>
                <a:solidFill>
                  <a:srgbClr val="FFFFFF"/>
                </a:solidFill>
              </a:defRPr>
            </a:lvl6pPr>
            <a:lvl7pPr marL="0" lvl="6" indent="0" algn="r" rtl="0">
              <a:spcBef>
                <a:spcPts val="0"/>
              </a:spcBef>
              <a:buNone/>
              <a:defRPr>
                <a:solidFill>
                  <a:srgbClr val="FFFFFF"/>
                </a:solidFill>
              </a:defRPr>
            </a:lvl7pPr>
            <a:lvl8pPr marL="0" lvl="7" indent="0" algn="r" rtl="0">
              <a:spcBef>
                <a:spcPts val="0"/>
              </a:spcBef>
              <a:buNone/>
              <a:defRPr>
                <a:solidFill>
                  <a:srgbClr val="FFFFFF"/>
                </a:solidFill>
              </a:defRPr>
            </a:lvl8pPr>
            <a:lvl9pPr marL="0" lvl="8" indent="0" algn="r" rtl="0">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t>‹#›</a:t>
            </a:fld>
            <a:endParaRPr/>
          </a:p>
        </p:txBody>
      </p:sp>
      <p:sp>
        <p:nvSpPr>
          <p:cNvPr id="358" name="Google Shape;358;p79"/>
          <p:cNvSpPr txBox="1">
            <a:spLocks noGrp="1"/>
          </p:cNvSpPr>
          <p:nvPr>
            <p:ph type="title"/>
          </p:nvPr>
        </p:nvSpPr>
        <p:spPr>
          <a:xfrm>
            <a:off x="607484" y="411797"/>
            <a:ext cx="10972800" cy="11583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3C71"/>
              </a:buClr>
              <a:buSzPts val="3733"/>
              <a:buFont typeface="Arial"/>
              <a:buNone/>
              <a:defRPr b="0" i="0">
                <a:solidFill>
                  <a:srgbClr val="003C7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ext and Bottom Half Image">
  <p:cSld name="Text and Bottom Half Image">
    <p:spTree>
      <p:nvGrpSpPr>
        <p:cNvPr id="1" name="Shape 359"/>
        <p:cNvGrpSpPr/>
        <p:nvPr/>
      </p:nvGrpSpPr>
      <p:grpSpPr>
        <a:xfrm>
          <a:off x="0" y="0"/>
          <a:ext cx="0" cy="0"/>
          <a:chOff x="0" y="0"/>
          <a:chExt cx="0" cy="0"/>
        </a:xfrm>
      </p:grpSpPr>
      <p:sp>
        <p:nvSpPr>
          <p:cNvPr id="360" name="Google Shape;360;p80"/>
          <p:cNvSpPr>
            <a:spLocks noGrp="1"/>
          </p:cNvSpPr>
          <p:nvPr>
            <p:ph type="pic" idx="2"/>
          </p:nvPr>
        </p:nvSpPr>
        <p:spPr>
          <a:xfrm>
            <a:off x="0" y="3432175"/>
            <a:ext cx="12192000" cy="2926200"/>
          </a:xfrm>
          <a:prstGeom prst="rect">
            <a:avLst/>
          </a:prstGeom>
          <a:solidFill>
            <a:srgbClr val="CFD5D8"/>
          </a:solidFill>
          <a:ln>
            <a:noFill/>
          </a:ln>
        </p:spPr>
        <p:txBody>
          <a:bodyPr spcFirstLastPara="1" wrap="square" lIns="0" tIns="0" rIns="0" bIns="0" anchor="t" anchorCtr="0">
            <a:noAutofit/>
          </a:bodyPr>
          <a:lstStyle>
            <a:lvl1pPr marR="0" lvl="0" algn="l" rtl="0">
              <a:lnSpc>
                <a:spcPct val="100000"/>
              </a:lnSpc>
              <a:spcBef>
                <a:spcPts val="1600"/>
              </a:spcBef>
              <a:spcAft>
                <a:spcPts val="0"/>
              </a:spcAft>
              <a:buClr>
                <a:schemeClr val="lt1"/>
              </a:buClr>
              <a:buSzPts val="2400"/>
              <a:buFont typeface="Noto Sans Symbols"/>
              <a:buNone/>
              <a:defRPr sz="2400" b="0" i="0" u="none" strike="noStrike" cap="none">
                <a:solidFill>
                  <a:schemeClr val="lt1"/>
                </a:solidFill>
                <a:latin typeface="Arial"/>
                <a:ea typeface="Arial"/>
                <a:cs typeface="Arial"/>
                <a:sym typeface="Arial"/>
              </a:defRPr>
            </a:lvl1pPr>
            <a:lvl2pPr marR="0" lvl="1" algn="l" rtl="0">
              <a:spcBef>
                <a:spcPts val="1600"/>
              </a:spcBef>
              <a:spcAft>
                <a:spcPts val="0"/>
              </a:spcAft>
              <a:buClr>
                <a:schemeClr val="lt1"/>
              </a:buClr>
              <a:buSzPts val="2133"/>
              <a:buFont typeface="Noto Sans Symbols"/>
              <a:buChar char="▪"/>
              <a:defRPr sz="2133" b="0" i="0" u="none" strike="noStrike" cap="none">
                <a:solidFill>
                  <a:schemeClr val="lt1"/>
                </a:solidFill>
                <a:latin typeface="Arial"/>
                <a:ea typeface="Arial"/>
                <a:cs typeface="Arial"/>
                <a:sym typeface="Arial"/>
              </a:defRPr>
            </a:lvl2pPr>
            <a:lvl3pPr marR="0" lvl="2" algn="l" rtl="0">
              <a:spcBef>
                <a:spcPts val="1067"/>
              </a:spcBef>
              <a:spcAft>
                <a:spcPts val="0"/>
              </a:spcAft>
              <a:buClr>
                <a:schemeClr val="lt1"/>
              </a:buClr>
              <a:buSzPts val="2133"/>
              <a:buFont typeface="Arial"/>
              <a:buChar char="–"/>
              <a:defRPr sz="2133" b="0" i="0" u="none" strike="noStrike" cap="none">
                <a:solidFill>
                  <a:schemeClr val="lt1"/>
                </a:solidFill>
                <a:latin typeface="Arial"/>
                <a:ea typeface="Arial"/>
                <a:cs typeface="Arial"/>
                <a:sym typeface="Arial"/>
              </a:defRPr>
            </a:lvl3pPr>
            <a:lvl4pPr marR="0" lvl="3"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4pPr>
            <a:lvl5pPr marR="0" lvl="4"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61" name="Google Shape;361;p80"/>
          <p:cNvSpPr txBox="1">
            <a:spLocks noGrp="1"/>
          </p:cNvSpPr>
          <p:nvPr>
            <p:ph type="sldNum" idx="12"/>
          </p:nvPr>
        </p:nvSpPr>
        <p:spPr>
          <a:xfrm>
            <a:off x="9163136" y="6432516"/>
            <a:ext cx="28449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1067" b="0" i="0" u="none" strike="noStrike" cap="none">
                <a:solidFill>
                  <a:srgbClr val="FFFFFF"/>
                </a:solidFill>
                <a:latin typeface="Arial"/>
                <a:ea typeface="Arial"/>
                <a:cs typeface="Arial"/>
                <a:sym typeface="Arial"/>
              </a:defRPr>
            </a:lvl1pPr>
            <a:lvl2pPr marL="0" lvl="1" indent="0" algn="r" rtl="0">
              <a:spcBef>
                <a:spcPts val="0"/>
              </a:spcBef>
              <a:buNone/>
              <a:defRPr sz="1067" b="0" i="0" u="none" strike="noStrike" cap="none">
                <a:solidFill>
                  <a:srgbClr val="FFFFFF"/>
                </a:solidFill>
                <a:latin typeface="Arial"/>
                <a:ea typeface="Arial"/>
                <a:cs typeface="Arial"/>
                <a:sym typeface="Arial"/>
              </a:defRPr>
            </a:lvl2pPr>
            <a:lvl3pPr marL="0" lvl="2" indent="0" algn="r" rtl="0">
              <a:spcBef>
                <a:spcPts val="0"/>
              </a:spcBef>
              <a:buNone/>
              <a:defRPr sz="1067" b="0" i="0" u="none" strike="noStrike" cap="none">
                <a:solidFill>
                  <a:srgbClr val="FFFFFF"/>
                </a:solidFill>
                <a:latin typeface="Arial"/>
                <a:ea typeface="Arial"/>
                <a:cs typeface="Arial"/>
                <a:sym typeface="Arial"/>
              </a:defRPr>
            </a:lvl3pPr>
            <a:lvl4pPr marL="0" lvl="3" indent="0" algn="r" rtl="0">
              <a:spcBef>
                <a:spcPts val="0"/>
              </a:spcBef>
              <a:buNone/>
              <a:defRPr sz="1067" b="0" i="0" u="none" strike="noStrike" cap="none">
                <a:solidFill>
                  <a:srgbClr val="FFFFFF"/>
                </a:solidFill>
                <a:latin typeface="Arial"/>
                <a:ea typeface="Arial"/>
                <a:cs typeface="Arial"/>
                <a:sym typeface="Arial"/>
              </a:defRPr>
            </a:lvl4pPr>
            <a:lvl5pPr marL="0" lvl="4" indent="0" algn="r" rtl="0">
              <a:spcBef>
                <a:spcPts val="0"/>
              </a:spcBef>
              <a:buNone/>
              <a:defRPr sz="1067" b="0" i="0" u="none" strike="noStrike" cap="none">
                <a:solidFill>
                  <a:srgbClr val="FFFFFF"/>
                </a:solidFill>
                <a:latin typeface="Arial"/>
                <a:ea typeface="Arial"/>
                <a:cs typeface="Arial"/>
                <a:sym typeface="Arial"/>
              </a:defRPr>
            </a:lvl5pPr>
            <a:lvl6pPr marL="0" lvl="5" indent="0" algn="r" rtl="0">
              <a:spcBef>
                <a:spcPts val="0"/>
              </a:spcBef>
              <a:buNone/>
              <a:defRPr sz="1067" b="0" i="0" u="none" strike="noStrike" cap="none">
                <a:solidFill>
                  <a:srgbClr val="FFFFFF"/>
                </a:solidFill>
                <a:latin typeface="Arial"/>
                <a:ea typeface="Arial"/>
                <a:cs typeface="Arial"/>
                <a:sym typeface="Arial"/>
              </a:defRPr>
            </a:lvl6pPr>
            <a:lvl7pPr marL="0" lvl="6" indent="0" algn="r" rtl="0">
              <a:spcBef>
                <a:spcPts val="0"/>
              </a:spcBef>
              <a:buNone/>
              <a:defRPr sz="1067" b="0" i="0" u="none" strike="noStrike" cap="none">
                <a:solidFill>
                  <a:srgbClr val="FFFFFF"/>
                </a:solidFill>
                <a:latin typeface="Arial"/>
                <a:ea typeface="Arial"/>
                <a:cs typeface="Arial"/>
                <a:sym typeface="Arial"/>
              </a:defRPr>
            </a:lvl7pPr>
            <a:lvl8pPr marL="0" lvl="7" indent="0" algn="r" rtl="0">
              <a:spcBef>
                <a:spcPts val="0"/>
              </a:spcBef>
              <a:buNone/>
              <a:defRPr sz="1067" b="0" i="0" u="none" strike="noStrike" cap="none">
                <a:solidFill>
                  <a:srgbClr val="FFFFFF"/>
                </a:solidFill>
                <a:latin typeface="Arial"/>
                <a:ea typeface="Arial"/>
                <a:cs typeface="Arial"/>
                <a:sym typeface="Arial"/>
              </a:defRPr>
            </a:lvl8pPr>
            <a:lvl9pPr marL="0" lvl="8" indent="0" algn="r" rtl="0">
              <a:spcBef>
                <a:spcPts val="0"/>
              </a:spcBef>
              <a:buNone/>
              <a:defRPr sz="1067"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62" name="Google Shape;362;p80"/>
          <p:cNvSpPr txBox="1">
            <a:spLocks noGrp="1"/>
          </p:cNvSpPr>
          <p:nvPr>
            <p:ph type="body" idx="1"/>
          </p:nvPr>
        </p:nvSpPr>
        <p:spPr>
          <a:xfrm>
            <a:off x="607485" y="1604433"/>
            <a:ext cx="5342400" cy="1745700"/>
          </a:xfrm>
          <a:prstGeom prst="rect">
            <a:avLst/>
          </a:prstGeom>
          <a:noFill/>
          <a:ln>
            <a:noFill/>
          </a:ln>
        </p:spPr>
        <p:txBody>
          <a:bodyPr spcFirstLastPara="1" wrap="square" lIns="0" tIns="0" rIns="0" bIns="0" anchor="t" anchorCtr="0">
            <a:noAutofit/>
          </a:bodyPr>
          <a:lstStyle>
            <a:lvl1pPr marL="457200" lvl="0" indent="-228600" algn="l" rtl="0">
              <a:spcBef>
                <a:spcPts val="1600"/>
              </a:spcBef>
              <a:spcAft>
                <a:spcPts val="0"/>
              </a:spcAft>
              <a:buClr>
                <a:schemeClr val="lt1"/>
              </a:buClr>
              <a:buSzPts val="2400"/>
              <a:buNone/>
              <a:defRPr>
                <a:solidFill>
                  <a:schemeClr val="lt1"/>
                </a:solidFill>
              </a:defRPr>
            </a:lvl1pPr>
            <a:lvl2pPr marL="914400" lvl="1" indent="-364045" algn="l" rtl="0">
              <a:spcBef>
                <a:spcPts val="1600"/>
              </a:spcBef>
              <a:spcAft>
                <a:spcPts val="0"/>
              </a:spcAft>
              <a:buClr>
                <a:schemeClr val="lt1"/>
              </a:buClr>
              <a:buSzPts val="2133"/>
              <a:buChar char="▪"/>
              <a:defRPr>
                <a:solidFill>
                  <a:schemeClr val="lt1"/>
                </a:solidFill>
              </a:defRPr>
            </a:lvl2pPr>
            <a:lvl3pPr marL="1371600" lvl="2" indent="-347154" algn="l" rtl="0">
              <a:spcBef>
                <a:spcPts val="1067"/>
              </a:spcBef>
              <a:spcAft>
                <a:spcPts val="0"/>
              </a:spcAft>
              <a:buClr>
                <a:schemeClr val="lt1"/>
              </a:buClr>
              <a:buSzPts val="1867"/>
              <a:buChar char="–"/>
              <a:defRPr sz="1867">
                <a:solidFill>
                  <a:schemeClr val="lt1"/>
                </a:solidFill>
              </a:defRPr>
            </a:lvl3pPr>
            <a:lvl4pPr marL="1828800" lvl="3" indent="-330200" algn="l" rtl="0">
              <a:spcBef>
                <a:spcPts val="320"/>
              </a:spcBef>
              <a:spcAft>
                <a:spcPts val="0"/>
              </a:spcAft>
              <a:buClr>
                <a:schemeClr val="lt1"/>
              </a:buClr>
              <a:buSzPts val="1600"/>
              <a:buChar char="–"/>
              <a:defRPr sz="1600">
                <a:solidFill>
                  <a:schemeClr val="lt1"/>
                </a:solidFill>
              </a:defRPr>
            </a:lvl4pPr>
            <a:lvl5pPr marL="2286000" lvl="4" indent="-330200" algn="l" rtl="0">
              <a:spcBef>
                <a:spcPts val="320"/>
              </a:spcBef>
              <a:spcAft>
                <a:spcPts val="0"/>
              </a:spcAft>
              <a:buClr>
                <a:schemeClr val="lt1"/>
              </a:buClr>
              <a:buSzPts val="1600"/>
              <a:buChar char="–"/>
              <a:defRPr sz="1600">
                <a:solidFill>
                  <a:schemeClr val="lt1"/>
                </a:solidFil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63" name="Google Shape;363;p80"/>
          <p:cNvSpPr txBox="1">
            <a:spLocks noGrp="1"/>
          </p:cNvSpPr>
          <p:nvPr>
            <p:ph type="body" idx="3"/>
          </p:nvPr>
        </p:nvSpPr>
        <p:spPr>
          <a:xfrm>
            <a:off x="6237817" y="1604433"/>
            <a:ext cx="5340300" cy="1745700"/>
          </a:xfrm>
          <a:prstGeom prst="rect">
            <a:avLst/>
          </a:prstGeom>
          <a:noFill/>
          <a:ln>
            <a:noFill/>
          </a:ln>
        </p:spPr>
        <p:txBody>
          <a:bodyPr spcFirstLastPara="1" wrap="square" lIns="0" tIns="0" rIns="0" bIns="0" anchor="t" anchorCtr="0">
            <a:noAutofit/>
          </a:bodyPr>
          <a:lstStyle>
            <a:lvl1pPr marL="457200" lvl="0" indent="-228600" algn="l" rtl="0">
              <a:spcBef>
                <a:spcPts val="1600"/>
              </a:spcBef>
              <a:spcAft>
                <a:spcPts val="0"/>
              </a:spcAft>
              <a:buClr>
                <a:schemeClr val="lt1"/>
              </a:buClr>
              <a:buSzPts val="2400"/>
              <a:buNone/>
              <a:defRPr>
                <a:solidFill>
                  <a:schemeClr val="lt1"/>
                </a:solidFill>
              </a:defRPr>
            </a:lvl1pPr>
            <a:lvl2pPr marL="914400" lvl="1" indent="-364045" algn="l" rtl="0">
              <a:spcBef>
                <a:spcPts val="1600"/>
              </a:spcBef>
              <a:spcAft>
                <a:spcPts val="0"/>
              </a:spcAft>
              <a:buClr>
                <a:schemeClr val="lt1"/>
              </a:buClr>
              <a:buSzPts val="2133"/>
              <a:buChar char="▪"/>
              <a:defRPr>
                <a:solidFill>
                  <a:schemeClr val="lt1"/>
                </a:solidFill>
              </a:defRPr>
            </a:lvl2pPr>
            <a:lvl3pPr marL="1371600" lvl="2" indent="-347154" algn="l" rtl="0">
              <a:spcBef>
                <a:spcPts val="1067"/>
              </a:spcBef>
              <a:spcAft>
                <a:spcPts val="0"/>
              </a:spcAft>
              <a:buClr>
                <a:schemeClr val="lt1"/>
              </a:buClr>
              <a:buSzPts val="1867"/>
              <a:buChar char="–"/>
              <a:defRPr sz="1867">
                <a:solidFill>
                  <a:schemeClr val="lt1"/>
                </a:solidFill>
              </a:defRPr>
            </a:lvl3pPr>
            <a:lvl4pPr marL="1828800" lvl="3" indent="-330200" algn="l" rtl="0">
              <a:spcBef>
                <a:spcPts val="320"/>
              </a:spcBef>
              <a:spcAft>
                <a:spcPts val="0"/>
              </a:spcAft>
              <a:buClr>
                <a:schemeClr val="lt1"/>
              </a:buClr>
              <a:buSzPts val="1600"/>
              <a:buChar char="–"/>
              <a:defRPr sz="1600">
                <a:solidFill>
                  <a:schemeClr val="lt1"/>
                </a:solidFill>
              </a:defRPr>
            </a:lvl4pPr>
            <a:lvl5pPr marL="2286000" lvl="4" indent="-330200" algn="l" rtl="0">
              <a:spcBef>
                <a:spcPts val="320"/>
              </a:spcBef>
              <a:spcAft>
                <a:spcPts val="0"/>
              </a:spcAft>
              <a:buClr>
                <a:schemeClr val="lt1"/>
              </a:buClr>
              <a:buSzPts val="1600"/>
              <a:buChar char="–"/>
              <a:defRPr sz="1600">
                <a:solidFill>
                  <a:schemeClr val="lt1"/>
                </a:solidFil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64" name="Google Shape;364;p80"/>
          <p:cNvSpPr txBox="1"/>
          <p:nvPr/>
        </p:nvSpPr>
        <p:spPr>
          <a:xfrm>
            <a:off x="1345987" y="6634399"/>
            <a:ext cx="184800" cy="297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33" b="0" i="0" u="none" strike="noStrike" cap="none">
              <a:solidFill>
                <a:srgbClr val="FFFFFF"/>
              </a:solidFill>
              <a:latin typeface="Arial"/>
              <a:ea typeface="Arial"/>
              <a:cs typeface="Arial"/>
              <a:sym typeface="Arial"/>
            </a:endParaRPr>
          </a:p>
        </p:txBody>
      </p:sp>
      <p:sp>
        <p:nvSpPr>
          <p:cNvPr id="365" name="Google Shape;365;p80"/>
          <p:cNvSpPr txBox="1">
            <a:spLocks noGrp="1"/>
          </p:cNvSpPr>
          <p:nvPr>
            <p:ph type="title"/>
          </p:nvPr>
        </p:nvSpPr>
        <p:spPr>
          <a:xfrm>
            <a:off x="607484" y="411797"/>
            <a:ext cx="10972800" cy="748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lt1"/>
              </a:buClr>
              <a:buSzPts val="3733"/>
              <a:buFont typeface="Arial"/>
              <a:buNone/>
              <a:defRPr b="0" i="0">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ext and Right Image">
  <p:cSld name="Text and Right Image">
    <p:spTree>
      <p:nvGrpSpPr>
        <p:cNvPr id="1" name="Shape 366"/>
        <p:cNvGrpSpPr/>
        <p:nvPr/>
      </p:nvGrpSpPr>
      <p:grpSpPr>
        <a:xfrm>
          <a:off x="0" y="0"/>
          <a:ext cx="0" cy="0"/>
          <a:chOff x="0" y="0"/>
          <a:chExt cx="0" cy="0"/>
        </a:xfrm>
      </p:grpSpPr>
      <p:sp>
        <p:nvSpPr>
          <p:cNvPr id="367" name="Google Shape;367;p81"/>
          <p:cNvSpPr>
            <a:spLocks noGrp="1"/>
          </p:cNvSpPr>
          <p:nvPr>
            <p:ph type="pic" idx="2"/>
          </p:nvPr>
        </p:nvSpPr>
        <p:spPr>
          <a:xfrm>
            <a:off x="6237819" y="8"/>
            <a:ext cx="5954100" cy="6358500"/>
          </a:xfrm>
          <a:prstGeom prst="rect">
            <a:avLst/>
          </a:prstGeom>
          <a:solidFill>
            <a:srgbClr val="CFD5D8"/>
          </a:solidFill>
          <a:ln>
            <a:noFill/>
          </a:ln>
        </p:spPr>
        <p:txBody>
          <a:bodyPr spcFirstLastPara="1" wrap="square" lIns="0" tIns="0" rIns="0" bIns="0" anchor="t" anchorCtr="0">
            <a:noAutofit/>
          </a:bodyPr>
          <a:lstStyle>
            <a:lvl1pPr marR="0" lvl="0" algn="l" rtl="0">
              <a:spcBef>
                <a:spcPts val="1600"/>
              </a:spcBef>
              <a:spcAft>
                <a:spcPts val="0"/>
              </a:spcAft>
              <a:buClr>
                <a:schemeClr val="lt1"/>
              </a:buClr>
              <a:buSzPts val="2400"/>
              <a:buFont typeface="Noto Sans Symbols"/>
              <a:buNone/>
              <a:defRPr sz="2400" b="0" i="0" u="none" strike="noStrike" cap="none">
                <a:solidFill>
                  <a:schemeClr val="lt1"/>
                </a:solidFill>
                <a:latin typeface="Arial"/>
                <a:ea typeface="Arial"/>
                <a:cs typeface="Arial"/>
                <a:sym typeface="Arial"/>
              </a:defRPr>
            </a:lvl1pPr>
            <a:lvl2pPr marR="0" lvl="1" algn="l" rtl="0">
              <a:spcBef>
                <a:spcPts val="1600"/>
              </a:spcBef>
              <a:spcAft>
                <a:spcPts val="0"/>
              </a:spcAft>
              <a:buClr>
                <a:schemeClr val="lt1"/>
              </a:buClr>
              <a:buSzPts val="2133"/>
              <a:buFont typeface="Noto Sans Symbols"/>
              <a:buChar char="▪"/>
              <a:defRPr sz="2133" b="0" i="0" u="none" strike="noStrike" cap="none">
                <a:solidFill>
                  <a:schemeClr val="lt1"/>
                </a:solidFill>
                <a:latin typeface="Arial"/>
                <a:ea typeface="Arial"/>
                <a:cs typeface="Arial"/>
                <a:sym typeface="Arial"/>
              </a:defRPr>
            </a:lvl2pPr>
            <a:lvl3pPr marR="0" lvl="2" algn="l" rtl="0">
              <a:spcBef>
                <a:spcPts val="1067"/>
              </a:spcBef>
              <a:spcAft>
                <a:spcPts val="0"/>
              </a:spcAft>
              <a:buClr>
                <a:schemeClr val="lt1"/>
              </a:buClr>
              <a:buSzPts val="2133"/>
              <a:buFont typeface="Arial"/>
              <a:buChar char="–"/>
              <a:defRPr sz="2133" b="0" i="0" u="none" strike="noStrike" cap="none">
                <a:solidFill>
                  <a:schemeClr val="lt1"/>
                </a:solidFill>
                <a:latin typeface="Arial"/>
                <a:ea typeface="Arial"/>
                <a:cs typeface="Arial"/>
                <a:sym typeface="Arial"/>
              </a:defRPr>
            </a:lvl3pPr>
            <a:lvl4pPr marR="0" lvl="3"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4pPr>
            <a:lvl5pPr marR="0" lvl="4"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68" name="Google Shape;368;p81"/>
          <p:cNvSpPr txBox="1">
            <a:spLocks noGrp="1"/>
          </p:cNvSpPr>
          <p:nvPr>
            <p:ph type="title"/>
          </p:nvPr>
        </p:nvSpPr>
        <p:spPr>
          <a:xfrm>
            <a:off x="607485" y="411797"/>
            <a:ext cx="5342400" cy="11583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lt1"/>
              </a:buClr>
              <a:buSzPts val="3733"/>
              <a:buFont typeface="Arial"/>
              <a:buNone/>
              <a:defRPr sz="3733" b="0" i="0">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9" name="Google Shape;369;p81"/>
          <p:cNvSpPr txBox="1">
            <a:spLocks noGrp="1"/>
          </p:cNvSpPr>
          <p:nvPr>
            <p:ph type="sldNum" idx="12"/>
          </p:nvPr>
        </p:nvSpPr>
        <p:spPr>
          <a:xfrm>
            <a:off x="9163136" y="6432516"/>
            <a:ext cx="28449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1067" b="0" i="0" u="none" strike="noStrike" cap="none">
                <a:solidFill>
                  <a:srgbClr val="FFFFFF"/>
                </a:solidFill>
                <a:latin typeface="Arial"/>
                <a:ea typeface="Arial"/>
                <a:cs typeface="Arial"/>
                <a:sym typeface="Arial"/>
              </a:defRPr>
            </a:lvl1pPr>
            <a:lvl2pPr marL="0" lvl="1" indent="0" algn="r" rtl="0">
              <a:spcBef>
                <a:spcPts val="0"/>
              </a:spcBef>
              <a:buNone/>
              <a:defRPr sz="1067" b="0" i="0" u="none" strike="noStrike" cap="none">
                <a:solidFill>
                  <a:srgbClr val="FFFFFF"/>
                </a:solidFill>
                <a:latin typeface="Arial"/>
                <a:ea typeface="Arial"/>
                <a:cs typeface="Arial"/>
                <a:sym typeface="Arial"/>
              </a:defRPr>
            </a:lvl2pPr>
            <a:lvl3pPr marL="0" lvl="2" indent="0" algn="r" rtl="0">
              <a:spcBef>
                <a:spcPts val="0"/>
              </a:spcBef>
              <a:buNone/>
              <a:defRPr sz="1067" b="0" i="0" u="none" strike="noStrike" cap="none">
                <a:solidFill>
                  <a:srgbClr val="FFFFFF"/>
                </a:solidFill>
                <a:latin typeface="Arial"/>
                <a:ea typeface="Arial"/>
                <a:cs typeface="Arial"/>
                <a:sym typeface="Arial"/>
              </a:defRPr>
            </a:lvl3pPr>
            <a:lvl4pPr marL="0" lvl="3" indent="0" algn="r" rtl="0">
              <a:spcBef>
                <a:spcPts val="0"/>
              </a:spcBef>
              <a:buNone/>
              <a:defRPr sz="1067" b="0" i="0" u="none" strike="noStrike" cap="none">
                <a:solidFill>
                  <a:srgbClr val="FFFFFF"/>
                </a:solidFill>
                <a:latin typeface="Arial"/>
                <a:ea typeface="Arial"/>
                <a:cs typeface="Arial"/>
                <a:sym typeface="Arial"/>
              </a:defRPr>
            </a:lvl4pPr>
            <a:lvl5pPr marL="0" lvl="4" indent="0" algn="r" rtl="0">
              <a:spcBef>
                <a:spcPts val="0"/>
              </a:spcBef>
              <a:buNone/>
              <a:defRPr sz="1067" b="0" i="0" u="none" strike="noStrike" cap="none">
                <a:solidFill>
                  <a:srgbClr val="FFFFFF"/>
                </a:solidFill>
                <a:latin typeface="Arial"/>
                <a:ea typeface="Arial"/>
                <a:cs typeface="Arial"/>
                <a:sym typeface="Arial"/>
              </a:defRPr>
            </a:lvl5pPr>
            <a:lvl6pPr marL="0" lvl="5" indent="0" algn="r" rtl="0">
              <a:spcBef>
                <a:spcPts val="0"/>
              </a:spcBef>
              <a:buNone/>
              <a:defRPr sz="1067" b="0" i="0" u="none" strike="noStrike" cap="none">
                <a:solidFill>
                  <a:srgbClr val="FFFFFF"/>
                </a:solidFill>
                <a:latin typeface="Arial"/>
                <a:ea typeface="Arial"/>
                <a:cs typeface="Arial"/>
                <a:sym typeface="Arial"/>
              </a:defRPr>
            </a:lvl6pPr>
            <a:lvl7pPr marL="0" lvl="6" indent="0" algn="r" rtl="0">
              <a:spcBef>
                <a:spcPts val="0"/>
              </a:spcBef>
              <a:buNone/>
              <a:defRPr sz="1067" b="0" i="0" u="none" strike="noStrike" cap="none">
                <a:solidFill>
                  <a:srgbClr val="FFFFFF"/>
                </a:solidFill>
                <a:latin typeface="Arial"/>
                <a:ea typeface="Arial"/>
                <a:cs typeface="Arial"/>
                <a:sym typeface="Arial"/>
              </a:defRPr>
            </a:lvl7pPr>
            <a:lvl8pPr marL="0" lvl="7" indent="0" algn="r" rtl="0">
              <a:spcBef>
                <a:spcPts val="0"/>
              </a:spcBef>
              <a:buNone/>
              <a:defRPr sz="1067" b="0" i="0" u="none" strike="noStrike" cap="none">
                <a:solidFill>
                  <a:srgbClr val="FFFFFF"/>
                </a:solidFill>
                <a:latin typeface="Arial"/>
                <a:ea typeface="Arial"/>
                <a:cs typeface="Arial"/>
                <a:sym typeface="Arial"/>
              </a:defRPr>
            </a:lvl8pPr>
            <a:lvl9pPr marL="0" lvl="8" indent="0" algn="r" rtl="0">
              <a:spcBef>
                <a:spcPts val="0"/>
              </a:spcBef>
              <a:buNone/>
              <a:defRPr sz="1067"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70" name="Google Shape;370;p81"/>
          <p:cNvSpPr txBox="1">
            <a:spLocks noGrp="1"/>
          </p:cNvSpPr>
          <p:nvPr>
            <p:ph type="body" idx="1"/>
          </p:nvPr>
        </p:nvSpPr>
        <p:spPr>
          <a:xfrm>
            <a:off x="607485" y="1766992"/>
            <a:ext cx="5342400" cy="4567800"/>
          </a:xfrm>
          <a:prstGeom prst="rect">
            <a:avLst/>
          </a:prstGeom>
          <a:noFill/>
          <a:ln>
            <a:noFill/>
          </a:ln>
        </p:spPr>
        <p:txBody>
          <a:bodyPr spcFirstLastPara="1" wrap="square" lIns="0" tIns="0" rIns="0" bIns="0" anchor="t" anchorCtr="0">
            <a:noAutofit/>
          </a:bodyPr>
          <a:lstStyle>
            <a:lvl1pPr marL="457200" lvl="0" indent="-228600" algn="l" rtl="0">
              <a:spcBef>
                <a:spcPts val="1600"/>
              </a:spcBef>
              <a:spcAft>
                <a:spcPts val="0"/>
              </a:spcAft>
              <a:buClr>
                <a:schemeClr val="lt1"/>
              </a:buClr>
              <a:buSzPts val="2400"/>
              <a:buNone/>
              <a:defRPr>
                <a:solidFill>
                  <a:schemeClr val="lt1"/>
                </a:solidFill>
              </a:defRPr>
            </a:lvl1pPr>
            <a:lvl2pPr marL="914400" lvl="1" indent="-364045" algn="l" rtl="0">
              <a:spcBef>
                <a:spcPts val="1600"/>
              </a:spcBef>
              <a:spcAft>
                <a:spcPts val="0"/>
              </a:spcAft>
              <a:buClr>
                <a:schemeClr val="lt1"/>
              </a:buClr>
              <a:buSzPts val="2133"/>
              <a:buChar char="▪"/>
              <a:defRPr>
                <a:solidFill>
                  <a:schemeClr val="lt1"/>
                </a:solidFill>
              </a:defRPr>
            </a:lvl2pPr>
            <a:lvl3pPr marL="1371600" lvl="2" indent="-347154" algn="l" rtl="0">
              <a:spcBef>
                <a:spcPts val="1067"/>
              </a:spcBef>
              <a:spcAft>
                <a:spcPts val="0"/>
              </a:spcAft>
              <a:buClr>
                <a:schemeClr val="lt1"/>
              </a:buClr>
              <a:buSzPts val="1867"/>
              <a:buChar char="–"/>
              <a:defRPr sz="1867">
                <a:solidFill>
                  <a:schemeClr val="lt1"/>
                </a:solidFill>
              </a:defRPr>
            </a:lvl3pPr>
            <a:lvl4pPr marL="1828800" lvl="3" indent="-330200" algn="l" rtl="0">
              <a:spcBef>
                <a:spcPts val="320"/>
              </a:spcBef>
              <a:spcAft>
                <a:spcPts val="0"/>
              </a:spcAft>
              <a:buClr>
                <a:schemeClr val="lt1"/>
              </a:buClr>
              <a:buSzPts val="1600"/>
              <a:buChar char="–"/>
              <a:defRPr sz="1600">
                <a:solidFill>
                  <a:schemeClr val="lt1"/>
                </a:solidFill>
              </a:defRPr>
            </a:lvl4pPr>
            <a:lvl5pPr marL="2286000" lvl="4" indent="-330200" algn="l" rtl="0">
              <a:spcBef>
                <a:spcPts val="320"/>
              </a:spcBef>
              <a:spcAft>
                <a:spcPts val="0"/>
              </a:spcAft>
              <a:buClr>
                <a:schemeClr val="lt1"/>
              </a:buClr>
              <a:buSzPts val="1600"/>
              <a:buChar char="–"/>
              <a:defRPr sz="1600">
                <a:solidFill>
                  <a:schemeClr val="lt1"/>
                </a:solidFil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White Section Break">
  <p:cSld name="White Section Break">
    <p:spTree>
      <p:nvGrpSpPr>
        <p:cNvPr id="1" name="Shape 371"/>
        <p:cNvGrpSpPr/>
        <p:nvPr/>
      </p:nvGrpSpPr>
      <p:grpSpPr>
        <a:xfrm>
          <a:off x="0" y="0"/>
          <a:ext cx="0" cy="0"/>
          <a:chOff x="0" y="0"/>
          <a:chExt cx="0" cy="0"/>
        </a:xfrm>
      </p:grpSpPr>
      <p:sp>
        <p:nvSpPr>
          <p:cNvPr id="372" name="Google Shape;372;p82"/>
          <p:cNvSpPr txBox="1">
            <a:spLocks noGrp="1"/>
          </p:cNvSpPr>
          <p:nvPr>
            <p:ph type="title"/>
          </p:nvPr>
        </p:nvSpPr>
        <p:spPr>
          <a:xfrm>
            <a:off x="607484" y="2810749"/>
            <a:ext cx="10363200" cy="1362000"/>
          </a:xfrm>
          <a:prstGeom prst="rect">
            <a:avLst/>
          </a:prstGeom>
          <a:noFill/>
          <a:ln>
            <a:noFill/>
          </a:ln>
        </p:spPr>
        <p:txBody>
          <a:bodyPr spcFirstLastPara="1" wrap="square" lIns="0" tIns="0" rIns="0" bIns="0" anchor="b" anchorCtr="0">
            <a:noAutofit/>
          </a:bodyPr>
          <a:lstStyle>
            <a:lvl1pPr lvl="0" algn="l" rtl="0">
              <a:lnSpc>
                <a:spcPct val="80000"/>
              </a:lnSpc>
              <a:spcBef>
                <a:spcPts val="0"/>
              </a:spcBef>
              <a:spcAft>
                <a:spcPts val="0"/>
              </a:spcAft>
              <a:buClr>
                <a:schemeClr val="lt1"/>
              </a:buClr>
              <a:buSzPts val="7200"/>
              <a:buFont typeface="Arial"/>
              <a:buNone/>
              <a:defRPr sz="7200" b="0" cap="none">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73" name="Google Shape;373;p82"/>
          <p:cNvSpPr txBox="1">
            <a:spLocks noGrp="1"/>
          </p:cNvSpPr>
          <p:nvPr>
            <p:ph type="body" idx="1"/>
          </p:nvPr>
        </p:nvSpPr>
        <p:spPr>
          <a:xfrm>
            <a:off x="607484" y="4321533"/>
            <a:ext cx="10363200" cy="1500300"/>
          </a:xfrm>
          <a:prstGeom prst="rect">
            <a:avLst/>
          </a:prstGeom>
          <a:noFill/>
          <a:ln>
            <a:noFill/>
          </a:ln>
        </p:spPr>
        <p:txBody>
          <a:bodyPr spcFirstLastPara="1" wrap="square" lIns="0" tIns="0" rIns="0" bIns="0" anchor="t" anchorCtr="0">
            <a:noAutofit/>
          </a:bodyPr>
          <a:lstStyle>
            <a:lvl1pPr marL="457200" lvl="0" indent="-228600" algn="l" rtl="0">
              <a:spcBef>
                <a:spcPts val="1600"/>
              </a:spcBef>
              <a:spcAft>
                <a:spcPts val="0"/>
              </a:spcAft>
              <a:buClr>
                <a:schemeClr val="lt1"/>
              </a:buClr>
              <a:buSzPts val="2133"/>
              <a:buNone/>
              <a:defRPr sz="2133" b="0">
                <a:solidFill>
                  <a:schemeClr val="lt1"/>
                </a:solidFill>
                <a:latin typeface="Arial"/>
                <a:ea typeface="Arial"/>
                <a:cs typeface="Arial"/>
                <a:sym typeface="Arial"/>
              </a:defRPr>
            </a:lvl1pPr>
            <a:lvl2pPr marL="914400" lvl="1" indent="-228600" algn="l" rtl="0">
              <a:spcBef>
                <a:spcPts val="1600"/>
              </a:spcBef>
              <a:spcAft>
                <a:spcPts val="0"/>
              </a:spcAft>
              <a:buClr>
                <a:srgbClr val="888888"/>
              </a:buClr>
              <a:buSzPts val="2400"/>
              <a:buNone/>
              <a:defRPr sz="2400">
                <a:solidFill>
                  <a:srgbClr val="888888"/>
                </a:solidFill>
              </a:defRPr>
            </a:lvl2pPr>
            <a:lvl3pPr marL="1371600" lvl="2" indent="-228600" algn="l" rtl="0">
              <a:spcBef>
                <a:spcPts val="1067"/>
              </a:spcBef>
              <a:spcAft>
                <a:spcPts val="0"/>
              </a:spcAft>
              <a:buClr>
                <a:srgbClr val="888888"/>
              </a:buClr>
              <a:buSzPts val="2133"/>
              <a:buNone/>
              <a:defRPr sz="2133">
                <a:solidFill>
                  <a:srgbClr val="888888"/>
                </a:solidFill>
              </a:defRPr>
            </a:lvl3pPr>
            <a:lvl4pPr marL="1828800" lvl="3" indent="-228600" algn="l" rtl="0">
              <a:spcBef>
                <a:spcPts val="373"/>
              </a:spcBef>
              <a:spcAft>
                <a:spcPts val="0"/>
              </a:spcAft>
              <a:buClr>
                <a:srgbClr val="888888"/>
              </a:buClr>
              <a:buSzPts val="1867"/>
              <a:buNone/>
              <a:defRPr sz="1867">
                <a:solidFill>
                  <a:srgbClr val="888888"/>
                </a:solidFill>
              </a:defRPr>
            </a:lvl4pPr>
            <a:lvl5pPr marL="2286000" lvl="4" indent="-228600" algn="l" rtl="0">
              <a:spcBef>
                <a:spcPts val="373"/>
              </a:spcBef>
              <a:spcAft>
                <a:spcPts val="0"/>
              </a:spcAft>
              <a:buClr>
                <a:srgbClr val="888888"/>
              </a:buClr>
              <a:buSzPts val="1867"/>
              <a:buNone/>
              <a:defRPr sz="1867">
                <a:solidFill>
                  <a:srgbClr val="888888"/>
                </a:solidFill>
              </a:defRPr>
            </a:lvl5pPr>
            <a:lvl6pPr marL="2743200" lvl="5" indent="-228600" algn="l" rtl="0">
              <a:spcBef>
                <a:spcPts val="373"/>
              </a:spcBef>
              <a:spcAft>
                <a:spcPts val="0"/>
              </a:spcAft>
              <a:buClr>
                <a:srgbClr val="888888"/>
              </a:buClr>
              <a:buSzPts val="1867"/>
              <a:buNone/>
              <a:defRPr sz="1867">
                <a:solidFill>
                  <a:srgbClr val="888888"/>
                </a:solidFill>
              </a:defRPr>
            </a:lvl6pPr>
            <a:lvl7pPr marL="3200400" lvl="6" indent="-228600" algn="l" rtl="0">
              <a:spcBef>
                <a:spcPts val="373"/>
              </a:spcBef>
              <a:spcAft>
                <a:spcPts val="0"/>
              </a:spcAft>
              <a:buClr>
                <a:srgbClr val="888888"/>
              </a:buClr>
              <a:buSzPts val="1867"/>
              <a:buNone/>
              <a:defRPr sz="1867">
                <a:solidFill>
                  <a:srgbClr val="888888"/>
                </a:solidFill>
              </a:defRPr>
            </a:lvl7pPr>
            <a:lvl8pPr marL="3657600" lvl="7" indent="-228600" algn="l" rtl="0">
              <a:spcBef>
                <a:spcPts val="373"/>
              </a:spcBef>
              <a:spcAft>
                <a:spcPts val="0"/>
              </a:spcAft>
              <a:buClr>
                <a:srgbClr val="888888"/>
              </a:buClr>
              <a:buSzPts val="1867"/>
              <a:buNone/>
              <a:defRPr sz="1867">
                <a:solidFill>
                  <a:srgbClr val="888888"/>
                </a:solidFill>
              </a:defRPr>
            </a:lvl8pPr>
            <a:lvl9pPr marL="4114800" lvl="8" indent="-228600" algn="l" rtl="0">
              <a:spcBef>
                <a:spcPts val="373"/>
              </a:spcBef>
              <a:spcAft>
                <a:spcPts val="0"/>
              </a:spcAft>
              <a:buClr>
                <a:srgbClr val="888888"/>
              </a:buClr>
              <a:buSzPts val="1867"/>
              <a:buNone/>
              <a:defRPr sz="1867">
                <a:solidFill>
                  <a:srgbClr val="888888"/>
                </a:solidFill>
              </a:defRPr>
            </a:lvl9pPr>
          </a:lstStyle>
          <a:p>
            <a:endParaRPr/>
          </a:p>
        </p:txBody>
      </p:sp>
      <p:sp>
        <p:nvSpPr>
          <p:cNvPr id="374" name="Google Shape;374;p82"/>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1067" b="0" i="0" u="none" strike="noStrike" cap="none">
                <a:solidFill>
                  <a:srgbClr val="FFFFFF"/>
                </a:solidFill>
                <a:latin typeface="Arial"/>
                <a:ea typeface="Arial"/>
                <a:cs typeface="Arial"/>
                <a:sym typeface="Arial"/>
              </a:defRPr>
            </a:lvl1pPr>
            <a:lvl2pPr marL="0" lvl="1" indent="0" algn="r" rtl="0">
              <a:spcBef>
                <a:spcPts val="0"/>
              </a:spcBef>
              <a:buNone/>
              <a:defRPr sz="1067" b="0" i="0" u="none" strike="noStrike" cap="none">
                <a:solidFill>
                  <a:srgbClr val="FFFFFF"/>
                </a:solidFill>
                <a:latin typeface="Arial"/>
                <a:ea typeface="Arial"/>
                <a:cs typeface="Arial"/>
                <a:sym typeface="Arial"/>
              </a:defRPr>
            </a:lvl2pPr>
            <a:lvl3pPr marL="0" lvl="2" indent="0" algn="r" rtl="0">
              <a:spcBef>
                <a:spcPts val="0"/>
              </a:spcBef>
              <a:buNone/>
              <a:defRPr sz="1067" b="0" i="0" u="none" strike="noStrike" cap="none">
                <a:solidFill>
                  <a:srgbClr val="FFFFFF"/>
                </a:solidFill>
                <a:latin typeface="Arial"/>
                <a:ea typeface="Arial"/>
                <a:cs typeface="Arial"/>
                <a:sym typeface="Arial"/>
              </a:defRPr>
            </a:lvl3pPr>
            <a:lvl4pPr marL="0" lvl="3" indent="0" algn="r" rtl="0">
              <a:spcBef>
                <a:spcPts val="0"/>
              </a:spcBef>
              <a:buNone/>
              <a:defRPr sz="1067" b="0" i="0" u="none" strike="noStrike" cap="none">
                <a:solidFill>
                  <a:srgbClr val="FFFFFF"/>
                </a:solidFill>
                <a:latin typeface="Arial"/>
                <a:ea typeface="Arial"/>
                <a:cs typeface="Arial"/>
                <a:sym typeface="Arial"/>
              </a:defRPr>
            </a:lvl4pPr>
            <a:lvl5pPr marL="0" lvl="4" indent="0" algn="r" rtl="0">
              <a:spcBef>
                <a:spcPts val="0"/>
              </a:spcBef>
              <a:buNone/>
              <a:defRPr sz="1067" b="0" i="0" u="none" strike="noStrike" cap="none">
                <a:solidFill>
                  <a:srgbClr val="FFFFFF"/>
                </a:solidFill>
                <a:latin typeface="Arial"/>
                <a:ea typeface="Arial"/>
                <a:cs typeface="Arial"/>
                <a:sym typeface="Arial"/>
              </a:defRPr>
            </a:lvl5pPr>
            <a:lvl6pPr marL="0" lvl="5" indent="0" algn="r" rtl="0">
              <a:spcBef>
                <a:spcPts val="0"/>
              </a:spcBef>
              <a:buNone/>
              <a:defRPr sz="1067" b="0" i="0" u="none" strike="noStrike" cap="none">
                <a:solidFill>
                  <a:srgbClr val="FFFFFF"/>
                </a:solidFill>
                <a:latin typeface="Arial"/>
                <a:ea typeface="Arial"/>
                <a:cs typeface="Arial"/>
                <a:sym typeface="Arial"/>
              </a:defRPr>
            </a:lvl6pPr>
            <a:lvl7pPr marL="0" lvl="6" indent="0" algn="r" rtl="0">
              <a:spcBef>
                <a:spcPts val="0"/>
              </a:spcBef>
              <a:buNone/>
              <a:defRPr sz="1067" b="0" i="0" u="none" strike="noStrike" cap="none">
                <a:solidFill>
                  <a:srgbClr val="FFFFFF"/>
                </a:solidFill>
                <a:latin typeface="Arial"/>
                <a:ea typeface="Arial"/>
                <a:cs typeface="Arial"/>
                <a:sym typeface="Arial"/>
              </a:defRPr>
            </a:lvl7pPr>
            <a:lvl8pPr marL="0" lvl="7" indent="0" algn="r" rtl="0">
              <a:spcBef>
                <a:spcPts val="0"/>
              </a:spcBef>
              <a:buNone/>
              <a:defRPr sz="1067" b="0" i="0" u="none" strike="noStrike" cap="none">
                <a:solidFill>
                  <a:srgbClr val="FFFFFF"/>
                </a:solidFill>
                <a:latin typeface="Arial"/>
                <a:ea typeface="Arial"/>
                <a:cs typeface="Arial"/>
                <a:sym typeface="Arial"/>
              </a:defRPr>
            </a:lvl8pPr>
            <a:lvl9pPr marL="0" lvl="8" indent="0" algn="r" rtl="0">
              <a:spcBef>
                <a:spcPts val="0"/>
              </a:spcBef>
              <a:buNone/>
              <a:defRPr sz="1067"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Blue Section Break" type="secHead">
  <p:cSld name="SECTION_HEADER">
    <p:bg>
      <p:bgPr>
        <a:blipFill>
          <a:blip r:embed="rId2">
            <a:alphaModFix/>
          </a:blip>
          <a:stretch>
            <a:fillRect/>
          </a:stretch>
        </a:blipFill>
        <a:effectLst/>
      </p:bgPr>
    </p:bg>
    <p:spTree>
      <p:nvGrpSpPr>
        <p:cNvPr id="1" name="Shape 375"/>
        <p:cNvGrpSpPr/>
        <p:nvPr/>
      </p:nvGrpSpPr>
      <p:grpSpPr>
        <a:xfrm>
          <a:off x="0" y="0"/>
          <a:ext cx="0" cy="0"/>
          <a:chOff x="0" y="0"/>
          <a:chExt cx="0" cy="0"/>
        </a:xfrm>
      </p:grpSpPr>
      <p:sp>
        <p:nvSpPr>
          <p:cNvPr id="376" name="Google Shape;376;p83"/>
          <p:cNvSpPr txBox="1">
            <a:spLocks noGrp="1"/>
          </p:cNvSpPr>
          <p:nvPr>
            <p:ph type="title"/>
          </p:nvPr>
        </p:nvSpPr>
        <p:spPr>
          <a:xfrm>
            <a:off x="607484" y="2810749"/>
            <a:ext cx="10363200" cy="1362000"/>
          </a:xfrm>
          <a:prstGeom prst="rect">
            <a:avLst/>
          </a:prstGeom>
          <a:noFill/>
          <a:ln>
            <a:noFill/>
          </a:ln>
        </p:spPr>
        <p:txBody>
          <a:bodyPr spcFirstLastPara="1" wrap="square" lIns="0" tIns="0" rIns="0" bIns="0" anchor="b" anchorCtr="0">
            <a:noAutofit/>
          </a:bodyPr>
          <a:lstStyle>
            <a:lvl1pPr lvl="0" algn="l" rtl="0">
              <a:lnSpc>
                <a:spcPct val="80000"/>
              </a:lnSpc>
              <a:spcBef>
                <a:spcPts val="0"/>
              </a:spcBef>
              <a:spcAft>
                <a:spcPts val="0"/>
              </a:spcAft>
              <a:buClr>
                <a:schemeClr val="lt1"/>
              </a:buClr>
              <a:buSzPts val="7200"/>
              <a:buFont typeface="Arial"/>
              <a:buNone/>
              <a:defRPr sz="7200" b="0" cap="none">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77" name="Google Shape;377;p83"/>
          <p:cNvSpPr txBox="1">
            <a:spLocks noGrp="1"/>
          </p:cNvSpPr>
          <p:nvPr>
            <p:ph type="body" idx="1"/>
          </p:nvPr>
        </p:nvSpPr>
        <p:spPr>
          <a:xfrm>
            <a:off x="607484" y="4321533"/>
            <a:ext cx="10363200" cy="1500300"/>
          </a:xfrm>
          <a:prstGeom prst="rect">
            <a:avLst/>
          </a:prstGeom>
          <a:noFill/>
          <a:ln>
            <a:noFill/>
          </a:ln>
        </p:spPr>
        <p:txBody>
          <a:bodyPr spcFirstLastPara="1" wrap="square" lIns="0" tIns="0" rIns="0" bIns="0" anchor="t" anchorCtr="0">
            <a:noAutofit/>
          </a:bodyPr>
          <a:lstStyle>
            <a:lvl1pPr marL="457200" lvl="0" indent="-228600" algn="l" rtl="0">
              <a:spcBef>
                <a:spcPts val="1600"/>
              </a:spcBef>
              <a:spcAft>
                <a:spcPts val="0"/>
              </a:spcAft>
              <a:buClr>
                <a:srgbClr val="F3D54E"/>
              </a:buClr>
              <a:buSzPts val="2133"/>
              <a:buNone/>
              <a:defRPr sz="2133" b="0" i="0">
                <a:solidFill>
                  <a:srgbClr val="F3D54E"/>
                </a:solidFill>
                <a:latin typeface="Arial"/>
                <a:ea typeface="Arial"/>
                <a:cs typeface="Arial"/>
                <a:sym typeface="Arial"/>
              </a:defRPr>
            </a:lvl1pPr>
            <a:lvl2pPr marL="914400" lvl="1" indent="-228600" algn="l" rtl="0">
              <a:spcBef>
                <a:spcPts val="1600"/>
              </a:spcBef>
              <a:spcAft>
                <a:spcPts val="0"/>
              </a:spcAft>
              <a:buClr>
                <a:srgbClr val="888888"/>
              </a:buClr>
              <a:buSzPts val="2400"/>
              <a:buNone/>
              <a:defRPr sz="2400">
                <a:solidFill>
                  <a:srgbClr val="888888"/>
                </a:solidFill>
              </a:defRPr>
            </a:lvl2pPr>
            <a:lvl3pPr marL="1371600" lvl="2" indent="-228600" algn="l" rtl="0">
              <a:spcBef>
                <a:spcPts val="1067"/>
              </a:spcBef>
              <a:spcAft>
                <a:spcPts val="0"/>
              </a:spcAft>
              <a:buClr>
                <a:srgbClr val="888888"/>
              </a:buClr>
              <a:buSzPts val="2133"/>
              <a:buNone/>
              <a:defRPr sz="2133">
                <a:solidFill>
                  <a:srgbClr val="888888"/>
                </a:solidFill>
              </a:defRPr>
            </a:lvl3pPr>
            <a:lvl4pPr marL="1828800" lvl="3" indent="-228600" algn="l" rtl="0">
              <a:spcBef>
                <a:spcPts val="373"/>
              </a:spcBef>
              <a:spcAft>
                <a:spcPts val="0"/>
              </a:spcAft>
              <a:buClr>
                <a:srgbClr val="888888"/>
              </a:buClr>
              <a:buSzPts val="1867"/>
              <a:buNone/>
              <a:defRPr sz="1867">
                <a:solidFill>
                  <a:srgbClr val="888888"/>
                </a:solidFill>
              </a:defRPr>
            </a:lvl4pPr>
            <a:lvl5pPr marL="2286000" lvl="4" indent="-228600" algn="l" rtl="0">
              <a:spcBef>
                <a:spcPts val="373"/>
              </a:spcBef>
              <a:spcAft>
                <a:spcPts val="0"/>
              </a:spcAft>
              <a:buClr>
                <a:srgbClr val="888888"/>
              </a:buClr>
              <a:buSzPts val="1867"/>
              <a:buNone/>
              <a:defRPr sz="1867">
                <a:solidFill>
                  <a:srgbClr val="888888"/>
                </a:solidFill>
              </a:defRPr>
            </a:lvl5pPr>
            <a:lvl6pPr marL="2743200" lvl="5" indent="-228600" algn="l" rtl="0">
              <a:spcBef>
                <a:spcPts val="373"/>
              </a:spcBef>
              <a:spcAft>
                <a:spcPts val="0"/>
              </a:spcAft>
              <a:buClr>
                <a:srgbClr val="888888"/>
              </a:buClr>
              <a:buSzPts val="1867"/>
              <a:buNone/>
              <a:defRPr sz="1867">
                <a:solidFill>
                  <a:srgbClr val="888888"/>
                </a:solidFill>
              </a:defRPr>
            </a:lvl6pPr>
            <a:lvl7pPr marL="3200400" lvl="6" indent="-228600" algn="l" rtl="0">
              <a:spcBef>
                <a:spcPts val="373"/>
              </a:spcBef>
              <a:spcAft>
                <a:spcPts val="0"/>
              </a:spcAft>
              <a:buClr>
                <a:srgbClr val="888888"/>
              </a:buClr>
              <a:buSzPts val="1867"/>
              <a:buNone/>
              <a:defRPr sz="1867">
                <a:solidFill>
                  <a:srgbClr val="888888"/>
                </a:solidFill>
              </a:defRPr>
            </a:lvl7pPr>
            <a:lvl8pPr marL="3657600" lvl="7" indent="-228600" algn="l" rtl="0">
              <a:spcBef>
                <a:spcPts val="373"/>
              </a:spcBef>
              <a:spcAft>
                <a:spcPts val="0"/>
              </a:spcAft>
              <a:buClr>
                <a:srgbClr val="888888"/>
              </a:buClr>
              <a:buSzPts val="1867"/>
              <a:buNone/>
              <a:defRPr sz="1867">
                <a:solidFill>
                  <a:srgbClr val="888888"/>
                </a:solidFill>
              </a:defRPr>
            </a:lvl8pPr>
            <a:lvl9pPr marL="4114800" lvl="8" indent="-228600" algn="l" rtl="0">
              <a:spcBef>
                <a:spcPts val="373"/>
              </a:spcBef>
              <a:spcAft>
                <a:spcPts val="0"/>
              </a:spcAft>
              <a:buClr>
                <a:srgbClr val="888888"/>
              </a:buClr>
              <a:buSzPts val="1867"/>
              <a:buNone/>
              <a:defRPr sz="1867">
                <a:solidFill>
                  <a:srgbClr val="888888"/>
                </a:solidFill>
              </a:defRPr>
            </a:lvl9pPr>
          </a:lstStyle>
          <a:p>
            <a:endParaRPr/>
          </a:p>
        </p:txBody>
      </p:sp>
      <p:sp>
        <p:nvSpPr>
          <p:cNvPr id="378" name="Google Shape;378;p83"/>
          <p:cNvSpPr/>
          <p:nvPr/>
        </p:nvSpPr>
        <p:spPr>
          <a:xfrm>
            <a:off x="605370" y="6554398"/>
            <a:ext cx="1707300" cy="1230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800" b="0" i="0" u="none" strike="noStrike" cap="none">
                <a:solidFill>
                  <a:srgbClr val="FFFFFF"/>
                </a:solidFill>
                <a:latin typeface="Arial"/>
                <a:ea typeface="Arial"/>
                <a:cs typeface="Arial"/>
                <a:sym typeface="Arial"/>
              </a:rPr>
              <a:t>Intel Confidential – Internal Use Only</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44"/>
        <p:cNvGrpSpPr/>
        <p:nvPr/>
      </p:nvGrpSpPr>
      <p:grpSpPr>
        <a:xfrm>
          <a:off x="0" y="0"/>
          <a:ext cx="0" cy="0"/>
          <a:chOff x="0" y="0"/>
          <a:chExt cx="0" cy="0"/>
        </a:xfrm>
      </p:grpSpPr>
      <p:sp>
        <p:nvSpPr>
          <p:cNvPr id="45" name="Google Shape;45;p9"/>
          <p:cNvSpPr>
            <a:spLocks noGrp="1"/>
          </p:cNvSpPr>
          <p:nvPr>
            <p:ph type="pic" idx="2"/>
          </p:nvPr>
        </p:nvSpPr>
        <p:spPr>
          <a:xfrm>
            <a:off x="0" y="0"/>
            <a:ext cx="12192000" cy="6358500"/>
          </a:xfrm>
          <a:prstGeom prst="rect">
            <a:avLst/>
          </a:prstGeom>
          <a:solidFill>
            <a:srgbClr val="CFD5D8"/>
          </a:solidFill>
          <a:ln>
            <a:noFill/>
          </a:ln>
        </p:spPr>
        <p:txBody>
          <a:bodyPr spcFirstLastPara="1" wrap="square" lIns="0" tIns="0" rIns="0" bIns="0" anchor="t" anchorCtr="0">
            <a:noAutofit/>
          </a:bodyPr>
          <a:lstStyle>
            <a:lvl1pPr marR="0" lvl="0" algn="l" rtl="0">
              <a:lnSpc>
                <a:spcPct val="100000"/>
              </a:lnSpc>
              <a:spcBef>
                <a:spcPts val="1600"/>
              </a:spcBef>
              <a:spcAft>
                <a:spcPts val="0"/>
              </a:spcAft>
              <a:buClr>
                <a:schemeClr val="lt1"/>
              </a:buClr>
              <a:buSzPts val="2400"/>
              <a:buFont typeface="Noto Sans Symbols"/>
              <a:buNone/>
              <a:defRPr sz="2400" b="0" i="0" u="none" strike="noStrike" cap="none">
                <a:solidFill>
                  <a:schemeClr val="lt1"/>
                </a:solidFill>
                <a:latin typeface="Arial"/>
                <a:ea typeface="Arial"/>
                <a:cs typeface="Arial"/>
                <a:sym typeface="Arial"/>
              </a:defRPr>
            </a:lvl1pPr>
            <a:lvl2pPr marR="0" lvl="1" algn="l" rtl="0">
              <a:spcBef>
                <a:spcPts val="1600"/>
              </a:spcBef>
              <a:spcAft>
                <a:spcPts val="0"/>
              </a:spcAft>
              <a:buClr>
                <a:schemeClr val="lt1"/>
              </a:buClr>
              <a:buSzPts val="2133"/>
              <a:buFont typeface="Noto Sans Symbols"/>
              <a:buChar char="▪"/>
              <a:defRPr sz="2133" b="0" i="0" u="none" strike="noStrike" cap="none">
                <a:solidFill>
                  <a:schemeClr val="lt1"/>
                </a:solidFill>
                <a:latin typeface="Arial"/>
                <a:ea typeface="Arial"/>
                <a:cs typeface="Arial"/>
                <a:sym typeface="Arial"/>
              </a:defRPr>
            </a:lvl2pPr>
            <a:lvl3pPr marR="0" lvl="2" algn="l" rtl="0">
              <a:spcBef>
                <a:spcPts val="1067"/>
              </a:spcBef>
              <a:spcAft>
                <a:spcPts val="0"/>
              </a:spcAft>
              <a:buClr>
                <a:schemeClr val="lt1"/>
              </a:buClr>
              <a:buSzPts val="2133"/>
              <a:buFont typeface="Arial"/>
              <a:buChar char="–"/>
              <a:defRPr sz="2133" b="0" i="0" u="none" strike="noStrike" cap="none">
                <a:solidFill>
                  <a:schemeClr val="lt1"/>
                </a:solidFill>
                <a:latin typeface="Arial"/>
                <a:ea typeface="Arial"/>
                <a:cs typeface="Arial"/>
                <a:sym typeface="Arial"/>
              </a:defRPr>
            </a:lvl3pPr>
            <a:lvl4pPr marR="0" lvl="3"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4pPr>
            <a:lvl5pPr marR="0" lvl="4"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6" name="Google Shape;46;p9"/>
          <p:cNvSpPr txBox="1">
            <a:spLocks noGrp="1"/>
          </p:cNvSpPr>
          <p:nvPr>
            <p:ph type="sldNum" idx="12"/>
          </p:nvPr>
        </p:nvSpPr>
        <p:spPr>
          <a:xfrm>
            <a:off x="9163136" y="6432516"/>
            <a:ext cx="2844900" cy="365100"/>
          </a:xfrm>
          <a:prstGeom prst="rect">
            <a:avLst/>
          </a:prstGeom>
          <a:noFill/>
          <a:ln>
            <a:noFill/>
          </a:ln>
        </p:spPr>
        <p:txBody>
          <a:bodyPr spcFirstLastPara="1" wrap="square" lIns="0" tIns="0" rIns="0" bIns="0" anchor="ctr" anchorCtr="0">
            <a:noAutofit/>
          </a:bodyPr>
          <a:lstStyle>
            <a:lvl1pPr marL="0" lvl="0" indent="0" algn="r">
              <a:spcBef>
                <a:spcPts val="0"/>
              </a:spcBef>
              <a:buNone/>
              <a:defRPr>
                <a:solidFill>
                  <a:srgbClr val="FFFFFF"/>
                </a:solidFill>
              </a:defRPr>
            </a:lvl1pPr>
            <a:lvl2pPr marL="0" lvl="1" indent="0" algn="r">
              <a:spcBef>
                <a:spcPts val="0"/>
              </a:spcBef>
              <a:buNone/>
              <a:defRPr>
                <a:solidFill>
                  <a:srgbClr val="FFFFFF"/>
                </a:solidFill>
              </a:defRPr>
            </a:lvl2pPr>
            <a:lvl3pPr marL="0" lvl="2" indent="0" algn="r">
              <a:spcBef>
                <a:spcPts val="0"/>
              </a:spcBef>
              <a:buNone/>
              <a:defRPr>
                <a:solidFill>
                  <a:srgbClr val="FFFFFF"/>
                </a:solidFill>
              </a:defRPr>
            </a:lvl3pPr>
            <a:lvl4pPr marL="0" lvl="3" indent="0" algn="r">
              <a:spcBef>
                <a:spcPts val="0"/>
              </a:spcBef>
              <a:buNone/>
              <a:defRPr>
                <a:solidFill>
                  <a:srgbClr val="FFFFFF"/>
                </a:solidFill>
              </a:defRPr>
            </a:lvl4pPr>
            <a:lvl5pPr marL="0" lvl="4" indent="0" algn="r">
              <a:spcBef>
                <a:spcPts val="0"/>
              </a:spcBef>
              <a:buNone/>
              <a:defRPr>
                <a:solidFill>
                  <a:srgbClr val="FFFFFF"/>
                </a:solidFill>
              </a:defRPr>
            </a:lvl5pPr>
            <a:lvl6pPr marL="0" lvl="5" indent="0" algn="r">
              <a:spcBef>
                <a:spcPts val="0"/>
              </a:spcBef>
              <a:buNone/>
              <a:defRPr>
                <a:solidFill>
                  <a:srgbClr val="FFFFFF"/>
                </a:solidFill>
              </a:defRPr>
            </a:lvl6pPr>
            <a:lvl7pPr marL="0" lvl="6" indent="0" algn="r">
              <a:spcBef>
                <a:spcPts val="0"/>
              </a:spcBef>
              <a:buNone/>
              <a:defRPr>
                <a:solidFill>
                  <a:srgbClr val="FFFFFF"/>
                </a:solidFill>
              </a:defRPr>
            </a:lvl7pPr>
            <a:lvl8pPr marL="0" lvl="7" indent="0" algn="r">
              <a:spcBef>
                <a:spcPts val="0"/>
              </a:spcBef>
              <a:buNone/>
              <a:defRPr>
                <a:solidFill>
                  <a:srgbClr val="FFFFFF"/>
                </a:solidFill>
              </a:defRPr>
            </a:lvl8pPr>
            <a:lvl9pPr marL="0" lvl="8" indent="0" algn="r">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t>‹#›</a:t>
            </a:fld>
            <a:endParaRPr/>
          </a:p>
        </p:txBody>
      </p:sp>
      <p:sp>
        <p:nvSpPr>
          <p:cNvPr id="47" name="Google Shape;47;p9"/>
          <p:cNvSpPr txBox="1">
            <a:spLocks noGrp="1"/>
          </p:cNvSpPr>
          <p:nvPr>
            <p:ph type="title"/>
          </p:nvPr>
        </p:nvSpPr>
        <p:spPr>
          <a:xfrm>
            <a:off x="607484" y="411797"/>
            <a:ext cx="10972800" cy="1158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003C71"/>
              </a:buClr>
              <a:buSzPts val="3733"/>
              <a:buFont typeface="Arial"/>
              <a:buNone/>
              <a:defRPr b="0" i="0">
                <a:solidFill>
                  <a:srgbClr val="003C7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Hero Text">
  <p:cSld name="Hero Text">
    <p:spTree>
      <p:nvGrpSpPr>
        <p:cNvPr id="1" name="Shape 379"/>
        <p:cNvGrpSpPr/>
        <p:nvPr/>
      </p:nvGrpSpPr>
      <p:grpSpPr>
        <a:xfrm>
          <a:off x="0" y="0"/>
          <a:ext cx="0" cy="0"/>
          <a:chOff x="0" y="0"/>
          <a:chExt cx="0" cy="0"/>
        </a:xfrm>
      </p:grpSpPr>
      <p:sp>
        <p:nvSpPr>
          <p:cNvPr id="380" name="Google Shape;380;p84"/>
          <p:cNvSpPr txBox="1">
            <a:spLocks noGrp="1"/>
          </p:cNvSpPr>
          <p:nvPr>
            <p:ph type="body" idx="1"/>
          </p:nvPr>
        </p:nvSpPr>
        <p:spPr>
          <a:xfrm>
            <a:off x="607484" y="2979843"/>
            <a:ext cx="10363200" cy="1500300"/>
          </a:xfrm>
          <a:prstGeom prst="rect">
            <a:avLst/>
          </a:prstGeom>
          <a:noFill/>
          <a:ln>
            <a:noFill/>
          </a:ln>
        </p:spPr>
        <p:txBody>
          <a:bodyPr spcFirstLastPara="1" wrap="square" lIns="0" tIns="0" rIns="0" bIns="0" anchor="t" anchorCtr="0">
            <a:noAutofit/>
          </a:bodyPr>
          <a:lstStyle>
            <a:lvl1pPr marL="457200" lvl="0" indent="-228600" algn="l" rtl="0">
              <a:spcBef>
                <a:spcPts val="1600"/>
              </a:spcBef>
              <a:spcAft>
                <a:spcPts val="0"/>
              </a:spcAft>
              <a:buClr>
                <a:schemeClr val="lt1"/>
              </a:buClr>
              <a:buSzPts val="5333"/>
              <a:buNone/>
              <a:defRPr sz="5333" b="0">
                <a:solidFill>
                  <a:schemeClr val="lt1"/>
                </a:solidFill>
                <a:latin typeface="Arial"/>
                <a:ea typeface="Arial"/>
                <a:cs typeface="Arial"/>
                <a:sym typeface="Arial"/>
              </a:defRPr>
            </a:lvl1pPr>
            <a:lvl2pPr marL="914400" lvl="1" indent="-228600" algn="l" rtl="0">
              <a:spcBef>
                <a:spcPts val="1600"/>
              </a:spcBef>
              <a:spcAft>
                <a:spcPts val="0"/>
              </a:spcAft>
              <a:buClr>
                <a:srgbClr val="888888"/>
              </a:buClr>
              <a:buSzPts val="2400"/>
              <a:buNone/>
              <a:defRPr sz="2400">
                <a:solidFill>
                  <a:srgbClr val="888888"/>
                </a:solidFill>
              </a:defRPr>
            </a:lvl2pPr>
            <a:lvl3pPr marL="1371600" lvl="2" indent="-228600" algn="l" rtl="0">
              <a:spcBef>
                <a:spcPts val="1067"/>
              </a:spcBef>
              <a:spcAft>
                <a:spcPts val="0"/>
              </a:spcAft>
              <a:buClr>
                <a:srgbClr val="888888"/>
              </a:buClr>
              <a:buSzPts val="2133"/>
              <a:buNone/>
              <a:defRPr sz="2133">
                <a:solidFill>
                  <a:srgbClr val="888888"/>
                </a:solidFill>
              </a:defRPr>
            </a:lvl3pPr>
            <a:lvl4pPr marL="1828800" lvl="3" indent="-228600" algn="l" rtl="0">
              <a:spcBef>
                <a:spcPts val="373"/>
              </a:spcBef>
              <a:spcAft>
                <a:spcPts val="0"/>
              </a:spcAft>
              <a:buClr>
                <a:srgbClr val="888888"/>
              </a:buClr>
              <a:buSzPts val="1867"/>
              <a:buNone/>
              <a:defRPr sz="1867">
                <a:solidFill>
                  <a:srgbClr val="888888"/>
                </a:solidFill>
              </a:defRPr>
            </a:lvl4pPr>
            <a:lvl5pPr marL="2286000" lvl="4" indent="-228600" algn="l" rtl="0">
              <a:spcBef>
                <a:spcPts val="373"/>
              </a:spcBef>
              <a:spcAft>
                <a:spcPts val="0"/>
              </a:spcAft>
              <a:buClr>
                <a:srgbClr val="888888"/>
              </a:buClr>
              <a:buSzPts val="1867"/>
              <a:buNone/>
              <a:defRPr sz="1867">
                <a:solidFill>
                  <a:srgbClr val="888888"/>
                </a:solidFill>
              </a:defRPr>
            </a:lvl5pPr>
            <a:lvl6pPr marL="2743200" lvl="5" indent="-228600" algn="l" rtl="0">
              <a:spcBef>
                <a:spcPts val="373"/>
              </a:spcBef>
              <a:spcAft>
                <a:spcPts val="0"/>
              </a:spcAft>
              <a:buClr>
                <a:srgbClr val="888888"/>
              </a:buClr>
              <a:buSzPts val="1867"/>
              <a:buNone/>
              <a:defRPr sz="1867">
                <a:solidFill>
                  <a:srgbClr val="888888"/>
                </a:solidFill>
              </a:defRPr>
            </a:lvl6pPr>
            <a:lvl7pPr marL="3200400" lvl="6" indent="-228600" algn="l" rtl="0">
              <a:spcBef>
                <a:spcPts val="373"/>
              </a:spcBef>
              <a:spcAft>
                <a:spcPts val="0"/>
              </a:spcAft>
              <a:buClr>
                <a:srgbClr val="888888"/>
              </a:buClr>
              <a:buSzPts val="1867"/>
              <a:buNone/>
              <a:defRPr sz="1867">
                <a:solidFill>
                  <a:srgbClr val="888888"/>
                </a:solidFill>
              </a:defRPr>
            </a:lvl7pPr>
            <a:lvl8pPr marL="3657600" lvl="7" indent="-228600" algn="l" rtl="0">
              <a:spcBef>
                <a:spcPts val="373"/>
              </a:spcBef>
              <a:spcAft>
                <a:spcPts val="0"/>
              </a:spcAft>
              <a:buClr>
                <a:srgbClr val="888888"/>
              </a:buClr>
              <a:buSzPts val="1867"/>
              <a:buNone/>
              <a:defRPr sz="1867">
                <a:solidFill>
                  <a:srgbClr val="888888"/>
                </a:solidFill>
              </a:defRPr>
            </a:lvl8pPr>
            <a:lvl9pPr marL="4114800" lvl="8" indent="-228600" algn="l" rtl="0">
              <a:spcBef>
                <a:spcPts val="373"/>
              </a:spcBef>
              <a:spcAft>
                <a:spcPts val="0"/>
              </a:spcAft>
              <a:buClr>
                <a:srgbClr val="888888"/>
              </a:buClr>
              <a:buSzPts val="1867"/>
              <a:buNone/>
              <a:defRPr sz="1867">
                <a:solidFill>
                  <a:srgbClr val="888888"/>
                </a:solidFill>
              </a:defRPr>
            </a:lvl9pPr>
          </a:lstStyle>
          <a:p>
            <a:endParaRPr/>
          </a:p>
        </p:txBody>
      </p:sp>
      <p:sp>
        <p:nvSpPr>
          <p:cNvPr id="381" name="Google Shape;381;p84"/>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1067" b="0" i="0" u="none" strike="noStrike" cap="none">
                <a:solidFill>
                  <a:srgbClr val="FFFFFF"/>
                </a:solidFill>
                <a:latin typeface="Arial"/>
                <a:ea typeface="Arial"/>
                <a:cs typeface="Arial"/>
                <a:sym typeface="Arial"/>
              </a:defRPr>
            </a:lvl1pPr>
            <a:lvl2pPr marL="0" lvl="1" indent="0" algn="r" rtl="0">
              <a:spcBef>
                <a:spcPts val="0"/>
              </a:spcBef>
              <a:buNone/>
              <a:defRPr sz="1067" b="0" i="0" u="none" strike="noStrike" cap="none">
                <a:solidFill>
                  <a:srgbClr val="FFFFFF"/>
                </a:solidFill>
                <a:latin typeface="Arial"/>
                <a:ea typeface="Arial"/>
                <a:cs typeface="Arial"/>
                <a:sym typeface="Arial"/>
              </a:defRPr>
            </a:lvl2pPr>
            <a:lvl3pPr marL="0" lvl="2" indent="0" algn="r" rtl="0">
              <a:spcBef>
                <a:spcPts val="0"/>
              </a:spcBef>
              <a:buNone/>
              <a:defRPr sz="1067" b="0" i="0" u="none" strike="noStrike" cap="none">
                <a:solidFill>
                  <a:srgbClr val="FFFFFF"/>
                </a:solidFill>
                <a:latin typeface="Arial"/>
                <a:ea typeface="Arial"/>
                <a:cs typeface="Arial"/>
                <a:sym typeface="Arial"/>
              </a:defRPr>
            </a:lvl3pPr>
            <a:lvl4pPr marL="0" lvl="3" indent="0" algn="r" rtl="0">
              <a:spcBef>
                <a:spcPts val="0"/>
              </a:spcBef>
              <a:buNone/>
              <a:defRPr sz="1067" b="0" i="0" u="none" strike="noStrike" cap="none">
                <a:solidFill>
                  <a:srgbClr val="FFFFFF"/>
                </a:solidFill>
                <a:latin typeface="Arial"/>
                <a:ea typeface="Arial"/>
                <a:cs typeface="Arial"/>
                <a:sym typeface="Arial"/>
              </a:defRPr>
            </a:lvl4pPr>
            <a:lvl5pPr marL="0" lvl="4" indent="0" algn="r" rtl="0">
              <a:spcBef>
                <a:spcPts val="0"/>
              </a:spcBef>
              <a:buNone/>
              <a:defRPr sz="1067" b="0" i="0" u="none" strike="noStrike" cap="none">
                <a:solidFill>
                  <a:srgbClr val="FFFFFF"/>
                </a:solidFill>
                <a:latin typeface="Arial"/>
                <a:ea typeface="Arial"/>
                <a:cs typeface="Arial"/>
                <a:sym typeface="Arial"/>
              </a:defRPr>
            </a:lvl5pPr>
            <a:lvl6pPr marL="0" lvl="5" indent="0" algn="r" rtl="0">
              <a:spcBef>
                <a:spcPts val="0"/>
              </a:spcBef>
              <a:buNone/>
              <a:defRPr sz="1067" b="0" i="0" u="none" strike="noStrike" cap="none">
                <a:solidFill>
                  <a:srgbClr val="FFFFFF"/>
                </a:solidFill>
                <a:latin typeface="Arial"/>
                <a:ea typeface="Arial"/>
                <a:cs typeface="Arial"/>
                <a:sym typeface="Arial"/>
              </a:defRPr>
            </a:lvl6pPr>
            <a:lvl7pPr marL="0" lvl="6" indent="0" algn="r" rtl="0">
              <a:spcBef>
                <a:spcPts val="0"/>
              </a:spcBef>
              <a:buNone/>
              <a:defRPr sz="1067" b="0" i="0" u="none" strike="noStrike" cap="none">
                <a:solidFill>
                  <a:srgbClr val="FFFFFF"/>
                </a:solidFill>
                <a:latin typeface="Arial"/>
                <a:ea typeface="Arial"/>
                <a:cs typeface="Arial"/>
                <a:sym typeface="Arial"/>
              </a:defRPr>
            </a:lvl7pPr>
            <a:lvl8pPr marL="0" lvl="7" indent="0" algn="r" rtl="0">
              <a:spcBef>
                <a:spcPts val="0"/>
              </a:spcBef>
              <a:buNone/>
              <a:defRPr sz="1067" b="0" i="0" u="none" strike="noStrike" cap="none">
                <a:solidFill>
                  <a:srgbClr val="FFFFFF"/>
                </a:solidFill>
                <a:latin typeface="Arial"/>
                <a:ea typeface="Arial"/>
                <a:cs typeface="Arial"/>
                <a:sym typeface="Arial"/>
              </a:defRPr>
            </a:lvl8pPr>
            <a:lvl9pPr marL="0" lvl="8" indent="0" algn="r" rtl="0">
              <a:spcBef>
                <a:spcPts val="0"/>
              </a:spcBef>
              <a:buNone/>
              <a:defRPr sz="1067"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82" name="Google Shape;382;p84"/>
          <p:cNvSpPr txBox="1">
            <a:spLocks noGrp="1"/>
          </p:cNvSpPr>
          <p:nvPr>
            <p:ph type="title"/>
          </p:nvPr>
        </p:nvSpPr>
        <p:spPr>
          <a:xfrm>
            <a:off x="607484" y="1469059"/>
            <a:ext cx="10363200" cy="1362000"/>
          </a:xfrm>
          <a:prstGeom prst="rect">
            <a:avLst/>
          </a:prstGeom>
          <a:noFill/>
          <a:ln>
            <a:noFill/>
          </a:ln>
        </p:spPr>
        <p:txBody>
          <a:bodyPr spcFirstLastPara="1" wrap="square" lIns="0" tIns="0" rIns="0" bIns="0" anchor="b" anchorCtr="0">
            <a:noAutofit/>
          </a:bodyPr>
          <a:lstStyle>
            <a:lvl1pPr lvl="0" algn="l" rtl="0">
              <a:lnSpc>
                <a:spcPct val="80000"/>
              </a:lnSpc>
              <a:spcBef>
                <a:spcPts val="0"/>
              </a:spcBef>
              <a:spcAft>
                <a:spcPts val="0"/>
              </a:spcAft>
              <a:buClr>
                <a:schemeClr val="lt1"/>
              </a:buClr>
              <a:buSzPts val="5333"/>
              <a:buFont typeface="Arial"/>
              <a:buNone/>
              <a:defRPr sz="5333" b="0" cap="none">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Blue Section Break Image">
  <p:cSld name="Blue Section Break Image">
    <p:bg>
      <p:bgPr>
        <a:gradFill>
          <a:gsLst>
            <a:gs pos="0">
              <a:schemeClr val="dk2"/>
            </a:gs>
            <a:gs pos="50000">
              <a:schemeClr val="accent2"/>
            </a:gs>
            <a:gs pos="100000">
              <a:schemeClr val="accent2"/>
            </a:gs>
          </a:gsLst>
          <a:lin ang="18900044" scaled="0"/>
        </a:gradFill>
        <a:effectLst/>
      </p:bgPr>
    </p:bg>
    <p:spTree>
      <p:nvGrpSpPr>
        <p:cNvPr id="1" name="Shape 383"/>
        <p:cNvGrpSpPr/>
        <p:nvPr/>
      </p:nvGrpSpPr>
      <p:grpSpPr>
        <a:xfrm>
          <a:off x="0" y="0"/>
          <a:ext cx="0" cy="0"/>
          <a:chOff x="0" y="0"/>
          <a:chExt cx="0" cy="0"/>
        </a:xfrm>
      </p:grpSpPr>
      <p:sp>
        <p:nvSpPr>
          <p:cNvPr id="384" name="Google Shape;384;p85"/>
          <p:cNvSpPr txBox="1">
            <a:spLocks noGrp="1"/>
          </p:cNvSpPr>
          <p:nvPr>
            <p:ph type="title"/>
          </p:nvPr>
        </p:nvSpPr>
        <p:spPr>
          <a:xfrm>
            <a:off x="607484" y="3013451"/>
            <a:ext cx="10363200" cy="1362000"/>
          </a:xfrm>
          <a:prstGeom prst="rect">
            <a:avLst/>
          </a:prstGeom>
          <a:noFill/>
          <a:ln>
            <a:noFill/>
          </a:ln>
        </p:spPr>
        <p:txBody>
          <a:bodyPr spcFirstLastPara="1" wrap="square" lIns="0" tIns="0" rIns="0" bIns="0" anchor="b" anchorCtr="0">
            <a:noAutofit/>
          </a:bodyPr>
          <a:lstStyle>
            <a:lvl1pPr lvl="0" algn="l" rtl="0">
              <a:lnSpc>
                <a:spcPct val="80000"/>
              </a:lnSpc>
              <a:spcBef>
                <a:spcPts val="0"/>
              </a:spcBef>
              <a:spcAft>
                <a:spcPts val="0"/>
              </a:spcAft>
              <a:buClr>
                <a:schemeClr val="lt1"/>
              </a:buClr>
              <a:buSzPts val="7200"/>
              <a:buFont typeface="Arial"/>
              <a:buNone/>
              <a:defRPr sz="7200" b="0" cap="none">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5" name="Google Shape;385;p85"/>
          <p:cNvSpPr txBox="1">
            <a:spLocks noGrp="1"/>
          </p:cNvSpPr>
          <p:nvPr>
            <p:ph type="body" idx="1"/>
          </p:nvPr>
        </p:nvSpPr>
        <p:spPr>
          <a:xfrm>
            <a:off x="607484" y="4465049"/>
            <a:ext cx="10363200" cy="1500300"/>
          </a:xfrm>
          <a:prstGeom prst="rect">
            <a:avLst/>
          </a:prstGeom>
          <a:noFill/>
          <a:ln>
            <a:noFill/>
          </a:ln>
        </p:spPr>
        <p:txBody>
          <a:bodyPr spcFirstLastPara="1" wrap="square" lIns="0" tIns="0" rIns="0" bIns="0" anchor="t" anchorCtr="0">
            <a:noAutofit/>
          </a:bodyPr>
          <a:lstStyle>
            <a:lvl1pPr marL="457200" lvl="0" indent="-228600" algn="l" rtl="0">
              <a:spcBef>
                <a:spcPts val="1600"/>
              </a:spcBef>
              <a:spcAft>
                <a:spcPts val="0"/>
              </a:spcAft>
              <a:buClr>
                <a:srgbClr val="F3D54E"/>
              </a:buClr>
              <a:buSzPts val="2133"/>
              <a:buNone/>
              <a:defRPr sz="2133" b="0">
                <a:solidFill>
                  <a:srgbClr val="F3D54E"/>
                </a:solidFill>
                <a:latin typeface="Arial"/>
                <a:ea typeface="Arial"/>
                <a:cs typeface="Arial"/>
                <a:sym typeface="Arial"/>
              </a:defRPr>
            </a:lvl1pPr>
            <a:lvl2pPr marL="914400" lvl="1" indent="-228600" algn="l" rtl="0">
              <a:spcBef>
                <a:spcPts val="1600"/>
              </a:spcBef>
              <a:spcAft>
                <a:spcPts val="0"/>
              </a:spcAft>
              <a:buClr>
                <a:srgbClr val="888888"/>
              </a:buClr>
              <a:buSzPts val="2400"/>
              <a:buNone/>
              <a:defRPr sz="2400">
                <a:solidFill>
                  <a:srgbClr val="888888"/>
                </a:solidFill>
              </a:defRPr>
            </a:lvl2pPr>
            <a:lvl3pPr marL="1371600" lvl="2" indent="-228600" algn="l" rtl="0">
              <a:spcBef>
                <a:spcPts val="1067"/>
              </a:spcBef>
              <a:spcAft>
                <a:spcPts val="0"/>
              </a:spcAft>
              <a:buClr>
                <a:srgbClr val="888888"/>
              </a:buClr>
              <a:buSzPts val="2133"/>
              <a:buNone/>
              <a:defRPr sz="2133">
                <a:solidFill>
                  <a:srgbClr val="888888"/>
                </a:solidFill>
              </a:defRPr>
            </a:lvl3pPr>
            <a:lvl4pPr marL="1828800" lvl="3" indent="-228600" algn="l" rtl="0">
              <a:spcBef>
                <a:spcPts val="373"/>
              </a:spcBef>
              <a:spcAft>
                <a:spcPts val="0"/>
              </a:spcAft>
              <a:buClr>
                <a:srgbClr val="888888"/>
              </a:buClr>
              <a:buSzPts val="1867"/>
              <a:buNone/>
              <a:defRPr sz="1867">
                <a:solidFill>
                  <a:srgbClr val="888888"/>
                </a:solidFill>
              </a:defRPr>
            </a:lvl4pPr>
            <a:lvl5pPr marL="2286000" lvl="4" indent="-228600" algn="l" rtl="0">
              <a:spcBef>
                <a:spcPts val="373"/>
              </a:spcBef>
              <a:spcAft>
                <a:spcPts val="0"/>
              </a:spcAft>
              <a:buClr>
                <a:srgbClr val="888888"/>
              </a:buClr>
              <a:buSzPts val="1867"/>
              <a:buNone/>
              <a:defRPr sz="1867">
                <a:solidFill>
                  <a:srgbClr val="888888"/>
                </a:solidFill>
              </a:defRPr>
            </a:lvl5pPr>
            <a:lvl6pPr marL="2743200" lvl="5" indent="-228600" algn="l" rtl="0">
              <a:spcBef>
                <a:spcPts val="373"/>
              </a:spcBef>
              <a:spcAft>
                <a:spcPts val="0"/>
              </a:spcAft>
              <a:buClr>
                <a:srgbClr val="888888"/>
              </a:buClr>
              <a:buSzPts val="1867"/>
              <a:buNone/>
              <a:defRPr sz="1867">
                <a:solidFill>
                  <a:srgbClr val="888888"/>
                </a:solidFill>
              </a:defRPr>
            </a:lvl6pPr>
            <a:lvl7pPr marL="3200400" lvl="6" indent="-228600" algn="l" rtl="0">
              <a:spcBef>
                <a:spcPts val="373"/>
              </a:spcBef>
              <a:spcAft>
                <a:spcPts val="0"/>
              </a:spcAft>
              <a:buClr>
                <a:srgbClr val="888888"/>
              </a:buClr>
              <a:buSzPts val="1867"/>
              <a:buNone/>
              <a:defRPr sz="1867">
                <a:solidFill>
                  <a:srgbClr val="888888"/>
                </a:solidFill>
              </a:defRPr>
            </a:lvl7pPr>
            <a:lvl8pPr marL="3657600" lvl="7" indent="-228600" algn="l" rtl="0">
              <a:spcBef>
                <a:spcPts val="373"/>
              </a:spcBef>
              <a:spcAft>
                <a:spcPts val="0"/>
              </a:spcAft>
              <a:buClr>
                <a:srgbClr val="888888"/>
              </a:buClr>
              <a:buSzPts val="1867"/>
              <a:buNone/>
              <a:defRPr sz="1867">
                <a:solidFill>
                  <a:srgbClr val="888888"/>
                </a:solidFill>
              </a:defRPr>
            </a:lvl8pPr>
            <a:lvl9pPr marL="4114800" lvl="8" indent="-228600" algn="l" rtl="0">
              <a:spcBef>
                <a:spcPts val="373"/>
              </a:spcBef>
              <a:spcAft>
                <a:spcPts val="0"/>
              </a:spcAft>
              <a:buClr>
                <a:srgbClr val="888888"/>
              </a:buClr>
              <a:buSzPts val="1867"/>
              <a:buNone/>
              <a:defRPr sz="1867">
                <a:solidFill>
                  <a:srgbClr val="888888"/>
                </a:solidFill>
              </a:defRPr>
            </a:lvl9pPr>
          </a:lstStyle>
          <a:p>
            <a:endParaRPr/>
          </a:p>
        </p:txBody>
      </p:sp>
      <p:sp>
        <p:nvSpPr>
          <p:cNvPr id="386" name="Google Shape;386;p85"/>
          <p:cNvSpPr>
            <a:spLocks noGrp="1"/>
          </p:cNvSpPr>
          <p:nvPr>
            <p:ph type="pic" idx="2"/>
          </p:nvPr>
        </p:nvSpPr>
        <p:spPr>
          <a:xfrm>
            <a:off x="0" y="7"/>
            <a:ext cx="12192000" cy="3432300"/>
          </a:xfrm>
          <a:prstGeom prst="rect">
            <a:avLst/>
          </a:prstGeom>
          <a:solidFill>
            <a:srgbClr val="CFD5D8"/>
          </a:solidFill>
          <a:ln>
            <a:noFill/>
          </a:ln>
        </p:spPr>
        <p:txBody>
          <a:bodyPr spcFirstLastPara="1" wrap="square" lIns="0" tIns="0" rIns="0" bIns="0" anchor="t" anchorCtr="0">
            <a:noAutofit/>
          </a:bodyPr>
          <a:lstStyle>
            <a:lvl1pPr marR="0" lvl="0" algn="l" rtl="0">
              <a:spcBef>
                <a:spcPts val="1600"/>
              </a:spcBef>
              <a:spcAft>
                <a:spcPts val="0"/>
              </a:spcAft>
              <a:buClr>
                <a:srgbClr val="0071C5"/>
              </a:buClr>
              <a:buSzPts val="2400"/>
              <a:buFont typeface="Noto Sans Symbols"/>
              <a:buNone/>
              <a:defRPr sz="2400" b="0" i="0" u="none" strike="noStrike" cap="none">
                <a:solidFill>
                  <a:srgbClr val="0071C5"/>
                </a:solidFill>
                <a:latin typeface="Arial"/>
                <a:ea typeface="Arial"/>
                <a:cs typeface="Arial"/>
                <a:sym typeface="Arial"/>
              </a:defRPr>
            </a:lvl1pPr>
            <a:lvl2pPr marR="0" lvl="1" algn="l" rtl="0">
              <a:spcBef>
                <a:spcPts val="1600"/>
              </a:spcBef>
              <a:spcAft>
                <a:spcPts val="0"/>
              </a:spcAft>
              <a:buClr>
                <a:schemeClr val="lt1"/>
              </a:buClr>
              <a:buSzPts val="2133"/>
              <a:buFont typeface="Noto Sans Symbols"/>
              <a:buChar char="▪"/>
              <a:defRPr sz="2133" b="0" i="0" u="none" strike="noStrike" cap="none">
                <a:solidFill>
                  <a:schemeClr val="lt1"/>
                </a:solidFill>
                <a:latin typeface="Arial"/>
                <a:ea typeface="Arial"/>
                <a:cs typeface="Arial"/>
                <a:sym typeface="Arial"/>
              </a:defRPr>
            </a:lvl2pPr>
            <a:lvl3pPr marR="0" lvl="2" algn="l" rtl="0">
              <a:spcBef>
                <a:spcPts val="1067"/>
              </a:spcBef>
              <a:spcAft>
                <a:spcPts val="0"/>
              </a:spcAft>
              <a:buClr>
                <a:schemeClr val="lt1"/>
              </a:buClr>
              <a:buSzPts val="2133"/>
              <a:buFont typeface="Arial"/>
              <a:buChar char="–"/>
              <a:defRPr sz="2133" b="0" i="0" u="none" strike="noStrike" cap="none">
                <a:solidFill>
                  <a:schemeClr val="lt1"/>
                </a:solidFill>
                <a:latin typeface="Arial"/>
                <a:ea typeface="Arial"/>
                <a:cs typeface="Arial"/>
                <a:sym typeface="Arial"/>
              </a:defRPr>
            </a:lvl3pPr>
            <a:lvl4pPr marR="0" lvl="3"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4pPr>
            <a:lvl5pPr marR="0" lvl="4"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87" name="Google Shape;387;p85"/>
          <p:cNvSpPr/>
          <p:nvPr/>
        </p:nvSpPr>
        <p:spPr>
          <a:xfrm>
            <a:off x="605370" y="6554398"/>
            <a:ext cx="1707300" cy="1230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800" b="0" i="0" u="none" strike="noStrike" cap="none">
                <a:solidFill>
                  <a:srgbClr val="FFFFFF"/>
                </a:solidFill>
                <a:latin typeface="Arial"/>
                <a:ea typeface="Arial"/>
                <a:cs typeface="Arial"/>
                <a:sym typeface="Arial"/>
              </a:rPr>
              <a:t>Intel Confidential – Internal Use Only</a:t>
            </a:r>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88"/>
        <p:cNvGrpSpPr/>
        <p:nvPr/>
      </p:nvGrpSpPr>
      <p:grpSpPr>
        <a:xfrm>
          <a:off x="0" y="0"/>
          <a:ext cx="0" cy="0"/>
          <a:chOff x="0" y="0"/>
          <a:chExt cx="0" cy="0"/>
        </a:xfrm>
      </p:grpSpPr>
      <p:sp>
        <p:nvSpPr>
          <p:cNvPr id="389" name="Google Shape;389;p86"/>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1067" b="0" i="0" u="none" strike="noStrike" cap="none">
                <a:solidFill>
                  <a:srgbClr val="FFFFFF"/>
                </a:solidFill>
                <a:latin typeface="Arial"/>
                <a:ea typeface="Arial"/>
                <a:cs typeface="Arial"/>
                <a:sym typeface="Arial"/>
              </a:defRPr>
            </a:lvl1pPr>
            <a:lvl2pPr marL="0" lvl="1" indent="0" algn="r" rtl="0">
              <a:spcBef>
                <a:spcPts val="0"/>
              </a:spcBef>
              <a:buNone/>
              <a:defRPr sz="1067" b="0" i="0" u="none" strike="noStrike" cap="none">
                <a:solidFill>
                  <a:srgbClr val="FFFFFF"/>
                </a:solidFill>
                <a:latin typeface="Arial"/>
                <a:ea typeface="Arial"/>
                <a:cs typeface="Arial"/>
                <a:sym typeface="Arial"/>
              </a:defRPr>
            </a:lvl2pPr>
            <a:lvl3pPr marL="0" lvl="2" indent="0" algn="r" rtl="0">
              <a:spcBef>
                <a:spcPts val="0"/>
              </a:spcBef>
              <a:buNone/>
              <a:defRPr sz="1067" b="0" i="0" u="none" strike="noStrike" cap="none">
                <a:solidFill>
                  <a:srgbClr val="FFFFFF"/>
                </a:solidFill>
                <a:latin typeface="Arial"/>
                <a:ea typeface="Arial"/>
                <a:cs typeface="Arial"/>
                <a:sym typeface="Arial"/>
              </a:defRPr>
            </a:lvl3pPr>
            <a:lvl4pPr marL="0" lvl="3" indent="0" algn="r" rtl="0">
              <a:spcBef>
                <a:spcPts val="0"/>
              </a:spcBef>
              <a:buNone/>
              <a:defRPr sz="1067" b="0" i="0" u="none" strike="noStrike" cap="none">
                <a:solidFill>
                  <a:srgbClr val="FFFFFF"/>
                </a:solidFill>
                <a:latin typeface="Arial"/>
                <a:ea typeface="Arial"/>
                <a:cs typeface="Arial"/>
                <a:sym typeface="Arial"/>
              </a:defRPr>
            </a:lvl4pPr>
            <a:lvl5pPr marL="0" lvl="4" indent="0" algn="r" rtl="0">
              <a:spcBef>
                <a:spcPts val="0"/>
              </a:spcBef>
              <a:buNone/>
              <a:defRPr sz="1067" b="0" i="0" u="none" strike="noStrike" cap="none">
                <a:solidFill>
                  <a:srgbClr val="FFFFFF"/>
                </a:solidFill>
                <a:latin typeface="Arial"/>
                <a:ea typeface="Arial"/>
                <a:cs typeface="Arial"/>
                <a:sym typeface="Arial"/>
              </a:defRPr>
            </a:lvl5pPr>
            <a:lvl6pPr marL="0" lvl="5" indent="0" algn="r" rtl="0">
              <a:spcBef>
                <a:spcPts val="0"/>
              </a:spcBef>
              <a:buNone/>
              <a:defRPr sz="1067" b="0" i="0" u="none" strike="noStrike" cap="none">
                <a:solidFill>
                  <a:srgbClr val="FFFFFF"/>
                </a:solidFill>
                <a:latin typeface="Arial"/>
                <a:ea typeface="Arial"/>
                <a:cs typeface="Arial"/>
                <a:sym typeface="Arial"/>
              </a:defRPr>
            </a:lvl6pPr>
            <a:lvl7pPr marL="0" lvl="6" indent="0" algn="r" rtl="0">
              <a:spcBef>
                <a:spcPts val="0"/>
              </a:spcBef>
              <a:buNone/>
              <a:defRPr sz="1067" b="0" i="0" u="none" strike="noStrike" cap="none">
                <a:solidFill>
                  <a:srgbClr val="FFFFFF"/>
                </a:solidFill>
                <a:latin typeface="Arial"/>
                <a:ea typeface="Arial"/>
                <a:cs typeface="Arial"/>
                <a:sym typeface="Arial"/>
              </a:defRPr>
            </a:lvl7pPr>
            <a:lvl8pPr marL="0" lvl="7" indent="0" algn="r" rtl="0">
              <a:spcBef>
                <a:spcPts val="0"/>
              </a:spcBef>
              <a:buNone/>
              <a:defRPr sz="1067" b="0" i="0" u="none" strike="noStrike" cap="none">
                <a:solidFill>
                  <a:srgbClr val="FFFFFF"/>
                </a:solidFill>
                <a:latin typeface="Arial"/>
                <a:ea typeface="Arial"/>
                <a:cs typeface="Arial"/>
                <a:sym typeface="Arial"/>
              </a:defRPr>
            </a:lvl8pPr>
            <a:lvl9pPr marL="0" lvl="8" indent="0" algn="r" rtl="0">
              <a:spcBef>
                <a:spcPts val="0"/>
              </a:spcBef>
              <a:buNone/>
              <a:defRPr sz="1067"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90" name="Google Shape;390;p86"/>
          <p:cNvSpPr txBox="1">
            <a:spLocks noGrp="1"/>
          </p:cNvSpPr>
          <p:nvPr>
            <p:ph type="title"/>
          </p:nvPr>
        </p:nvSpPr>
        <p:spPr>
          <a:xfrm>
            <a:off x="607484" y="411797"/>
            <a:ext cx="10972800" cy="11583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lt1"/>
              </a:buClr>
              <a:buSzPts val="3733"/>
              <a:buFont typeface="Arial"/>
              <a:buNone/>
              <a:defRPr b="0" i="0">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91"/>
        <p:cNvGrpSpPr/>
        <p:nvPr/>
      </p:nvGrpSpPr>
      <p:grpSpPr>
        <a:xfrm>
          <a:off x="0" y="0"/>
          <a:ext cx="0" cy="0"/>
          <a:chOff x="0" y="0"/>
          <a:chExt cx="0" cy="0"/>
        </a:xfrm>
      </p:grpSpPr>
      <p:sp>
        <p:nvSpPr>
          <p:cNvPr id="392" name="Google Shape;392;p87"/>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1067" b="0" i="0" u="none" strike="noStrike" cap="none">
                <a:solidFill>
                  <a:srgbClr val="FFFFFF"/>
                </a:solidFill>
                <a:latin typeface="Arial"/>
                <a:ea typeface="Arial"/>
                <a:cs typeface="Arial"/>
                <a:sym typeface="Arial"/>
              </a:defRPr>
            </a:lvl1pPr>
            <a:lvl2pPr marL="0" lvl="1" indent="0" algn="r" rtl="0">
              <a:spcBef>
                <a:spcPts val="0"/>
              </a:spcBef>
              <a:buNone/>
              <a:defRPr sz="1067" b="0" i="0" u="none" strike="noStrike" cap="none">
                <a:solidFill>
                  <a:srgbClr val="FFFFFF"/>
                </a:solidFill>
                <a:latin typeface="Arial"/>
                <a:ea typeface="Arial"/>
                <a:cs typeface="Arial"/>
                <a:sym typeface="Arial"/>
              </a:defRPr>
            </a:lvl2pPr>
            <a:lvl3pPr marL="0" lvl="2" indent="0" algn="r" rtl="0">
              <a:spcBef>
                <a:spcPts val="0"/>
              </a:spcBef>
              <a:buNone/>
              <a:defRPr sz="1067" b="0" i="0" u="none" strike="noStrike" cap="none">
                <a:solidFill>
                  <a:srgbClr val="FFFFFF"/>
                </a:solidFill>
                <a:latin typeface="Arial"/>
                <a:ea typeface="Arial"/>
                <a:cs typeface="Arial"/>
                <a:sym typeface="Arial"/>
              </a:defRPr>
            </a:lvl3pPr>
            <a:lvl4pPr marL="0" lvl="3" indent="0" algn="r" rtl="0">
              <a:spcBef>
                <a:spcPts val="0"/>
              </a:spcBef>
              <a:buNone/>
              <a:defRPr sz="1067" b="0" i="0" u="none" strike="noStrike" cap="none">
                <a:solidFill>
                  <a:srgbClr val="FFFFFF"/>
                </a:solidFill>
                <a:latin typeface="Arial"/>
                <a:ea typeface="Arial"/>
                <a:cs typeface="Arial"/>
                <a:sym typeface="Arial"/>
              </a:defRPr>
            </a:lvl4pPr>
            <a:lvl5pPr marL="0" lvl="4" indent="0" algn="r" rtl="0">
              <a:spcBef>
                <a:spcPts val="0"/>
              </a:spcBef>
              <a:buNone/>
              <a:defRPr sz="1067" b="0" i="0" u="none" strike="noStrike" cap="none">
                <a:solidFill>
                  <a:srgbClr val="FFFFFF"/>
                </a:solidFill>
                <a:latin typeface="Arial"/>
                <a:ea typeface="Arial"/>
                <a:cs typeface="Arial"/>
                <a:sym typeface="Arial"/>
              </a:defRPr>
            </a:lvl5pPr>
            <a:lvl6pPr marL="0" lvl="5" indent="0" algn="r" rtl="0">
              <a:spcBef>
                <a:spcPts val="0"/>
              </a:spcBef>
              <a:buNone/>
              <a:defRPr sz="1067" b="0" i="0" u="none" strike="noStrike" cap="none">
                <a:solidFill>
                  <a:srgbClr val="FFFFFF"/>
                </a:solidFill>
                <a:latin typeface="Arial"/>
                <a:ea typeface="Arial"/>
                <a:cs typeface="Arial"/>
                <a:sym typeface="Arial"/>
              </a:defRPr>
            </a:lvl6pPr>
            <a:lvl7pPr marL="0" lvl="6" indent="0" algn="r" rtl="0">
              <a:spcBef>
                <a:spcPts val="0"/>
              </a:spcBef>
              <a:buNone/>
              <a:defRPr sz="1067" b="0" i="0" u="none" strike="noStrike" cap="none">
                <a:solidFill>
                  <a:srgbClr val="FFFFFF"/>
                </a:solidFill>
                <a:latin typeface="Arial"/>
                <a:ea typeface="Arial"/>
                <a:cs typeface="Arial"/>
                <a:sym typeface="Arial"/>
              </a:defRPr>
            </a:lvl7pPr>
            <a:lvl8pPr marL="0" lvl="7" indent="0" algn="r" rtl="0">
              <a:spcBef>
                <a:spcPts val="0"/>
              </a:spcBef>
              <a:buNone/>
              <a:defRPr sz="1067" b="0" i="0" u="none" strike="noStrike" cap="none">
                <a:solidFill>
                  <a:srgbClr val="FFFFFF"/>
                </a:solidFill>
                <a:latin typeface="Arial"/>
                <a:ea typeface="Arial"/>
                <a:cs typeface="Arial"/>
                <a:sym typeface="Arial"/>
              </a:defRPr>
            </a:lvl8pPr>
            <a:lvl9pPr marL="0" lvl="8" indent="0" algn="r" rtl="0">
              <a:spcBef>
                <a:spcPts val="0"/>
              </a:spcBef>
              <a:buNone/>
              <a:defRPr sz="1067"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Back Cover Radial Gradient" type="blank">
  <p:cSld name="BLANK">
    <p:bg>
      <p:bgPr>
        <a:blipFill>
          <a:blip r:embed="rId2">
            <a:alphaModFix/>
          </a:blip>
          <a:stretch>
            <a:fillRect/>
          </a:stretch>
        </a:blipFill>
        <a:effectLst/>
      </p:bgPr>
    </p:bg>
    <p:spTree>
      <p:nvGrpSpPr>
        <p:cNvPr id="1" name="Shape 393"/>
        <p:cNvGrpSpPr/>
        <p:nvPr/>
      </p:nvGrpSpPr>
      <p:grpSpPr>
        <a:xfrm>
          <a:off x="0" y="0"/>
          <a:ext cx="0" cy="0"/>
          <a:chOff x="0" y="0"/>
          <a:chExt cx="0" cy="0"/>
        </a:xfrm>
      </p:grpSpPr>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1_Back Cover Radial Gradient">
  <p:cSld name="1_Back Cover Radial Gradient">
    <p:bg>
      <p:bgPr>
        <a:blipFill>
          <a:blip r:embed="rId2">
            <a:alphaModFix/>
          </a:blip>
          <a:stretch>
            <a:fillRect/>
          </a:stretch>
        </a:blipFill>
        <a:effectLst/>
      </p:bgPr>
    </p:bg>
    <p:spTree>
      <p:nvGrpSpPr>
        <p:cNvPr id="1" name="Shape 394"/>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1_Title and Bulleted Text">
  <p:cSld name="1_Title and Bulleted Text">
    <p:spTree>
      <p:nvGrpSpPr>
        <p:cNvPr id="1" name="Shape 395"/>
        <p:cNvGrpSpPr/>
        <p:nvPr/>
      </p:nvGrpSpPr>
      <p:grpSpPr>
        <a:xfrm>
          <a:off x="0" y="0"/>
          <a:ext cx="0" cy="0"/>
          <a:chOff x="0" y="0"/>
          <a:chExt cx="0" cy="0"/>
        </a:xfrm>
      </p:grpSpPr>
      <p:sp>
        <p:nvSpPr>
          <p:cNvPr id="396" name="Google Shape;396;p90"/>
          <p:cNvSpPr txBox="1">
            <a:spLocks noGrp="1"/>
          </p:cNvSpPr>
          <p:nvPr>
            <p:ph type="ftr" idx="11"/>
          </p:nvPr>
        </p:nvSpPr>
        <p:spPr>
          <a:xfrm>
            <a:off x="4165600" y="6432516"/>
            <a:ext cx="38607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97" name="Google Shape;397;p90"/>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a:solidFill>
                  <a:srgbClr val="FFFFFF"/>
                </a:solidFill>
              </a:defRPr>
            </a:lvl1pPr>
            <a:lvl2pPr marL="0" lvl="1" indent="0" algn="r" rtl="0">
              <a:spcBef>
                <a:spcPts val="0"/>
              </a:spcBef>
              <a:buNone/>
              <a:defRPr>
                <a:solidFill>
                  <a:srgbClr val="FFFFFF"/>
                </a:solidFill>
              </a:defRPr>
            </a:lvl2pPr>
            <a:lvl3pPr marL="0" lvl="2" indent="0" algn="r" rtl="0">
              <a:spcBef>
                <a:spcPts val="0"/>
              </a:spcBef>
              <a:buNone/>
              <a:defRPr>
                <a:solidFill>
                  <a:srgbClr val="FFFFFF"/>
                </a:solidFill>
              </a:defRPr>
            </a:lvl3pPr>
            <a:lvl4pPr marL="0" lvl="3" indent="0" algn="r" rtl="0">
              <a:spcBef>
                <a:spcPts val="0"/>
              </a:spcBef>
              <a:buNone/>
              <a:defRPr>
                <a:solidFill>
                  <a:srgbClr val="FFFFFF"/>
                </a:solidFill>
              </a:defRPr>
            </a:lvl4pPr>
            <a:lvl5pPr marL="0" lvl="4" indent="0" algn="r" rtl="0">
              <a:spcBef>
                <a:spcPts val="0"/>
              </a:spcBef>
              <a:buNone/>
              <a:defRPr>
                <a:solidFill>
                  <a:srgbClr val="FFFFFF"/>
                </a:solidFill>
              </a:defRPr>
            </a:lvl5pPr>
            <a:lvl6pPr marL="0" lvl="5" indent="0" algn="r" rtl="0">
              <a:spcBef>
                <a:spcPts val="0"/>
              </a:spcBef>
              <a:buNone/>
              <a:defRPr>
                <a:solidFill>
                  <a:srgbClr val="FFFFFF"/>
                </a:solidFill>
              </a:defRPr>
            </a:lvl6pPr>
            <a:lvl7pPr marL="0" lvl="6" indent="0" algn="r" rtl="0">
              <a:spcBef>
                <a:spcPts val="0"/>
              </a:spcBef>
              <a:buNone/>
              <a:defRPr>
                <a:solidFill>
                  <a:srgbClr val="FFFFFF"/>
                </a:solidFill>
              </a:defRPr>
            </a:lvl7pPr>
            <a:lvl8pPr marL="0" lvl="7" indent="0" algn="r" rtl="0">
              <a:spcBef>
                <a:spcPts val="0"/>
              </a:spcBef>
              <a:buNone/>
              <a:defRPr>
                <a:solidFill>
                  <a:srgbClr val="FFFFFF"/>
                </a:solidFill>
              </a:defRPr>
            </a:lvl8pPr>
            <a:lvl9pPr marL="0" lvl="8" indent="0" algn="r" rtl="0">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t>‹#›</a:t>
            </a:fld>
            <a:endParaRPr/>
          </a:p>
        </p:txBody>
      </p:sp>
      <p:sp>
        <p:nvSpPr>
          <p:cNvPr id="398" name="Google Shape;398;p90"/>
          <p:cNvSpPr txBox="1">
            <a:spLocks noGrp="1"/>
          </p:cNvSpPr>
          <p:nvPr>
            <p:ph type="title"/>
          </p:nvPr>
        </p:nvSpPr>
        <p:spPr>
          <a:xfrm>
            <a:off x="607484" y="411797"/>
            <a:ext cx="10972800" cy="11583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3C71"/>
              </a:buClr>
              <a:buSzPts val="3733"/>
              <a:buFont typeface="Arial"/>
              <a:buNone/>
              <a:defRPr b="0" i="0">
                <a:solidFill>
                  <a:srgbClr val="003C7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99" name="Google Shape;399;p90"/>
          <p:cNvSpPr txBox="1">
            <a:spLocks noGrp="1"/>
          </p:cNvSpPr>
          <p:nvPr>
            <p:ph type="body" idx="1"/>
          </p:nvPr>
        </p:nvSpPr>
        <p:spPr>
          <a:xfrm>
            <a:off x="607484" y="1604434"/>
            <a:ext cx="10970700" cy="4567800"/>
          </a:xfrm>
          <a:prstGeom prst="rect">
            <a:avLst/>
          </a:prstGeom>
          <a:noFill/>
          <a:ln>
            <a:noFill/>
          </a:ln>
        </p:spPr>
        <p:txBody>
          <a:bodyPr spcFirstLastPara="1" wrap="square" lIns="0" tIns="0" rIns="0" bIns="0" anchor="t" anchorCtr="0">
            <a:noAutofit/>
          </a:bodyPr>
          <a:lstStyle>
            <a:lvl1pPr marL="457200" lvl="0" indent="-228600" algn="l" rtl="0">
              <a:spcBef>
                <a:spcPts val="1600"/>
              </a:spcBef>
              <a:spcAft>
                <a:spcPts val="0"/>
              </a:spcAft>
              <a:buClr>
                <a:srgbClr val="0071C5"/>
              </a:buClr>
              <a:buSzPts val="2400"/>
              <a:buNone/>
              <a:defRPr>
                <a:solidFill>
                  <a:srgbClr val="0071C5"/>
                </a:solidFill>
              </a:defRPr>
            </a:lvl1pPr>
            <a:lvl2pPr marL="914400" lvl="1" indent="-381000" algn="l" rtl="0">
              <a:spcBef>
                <a:spcPts val="1600"/>
              </a:spcBef>
              <a:spcAft>
                <a:spcPts val="0"/>
              </a:spcAft>
              <a:buClr>
                <a:schemeClr val="lt1"/>
              </a:buClr>
              <a:buSzPts val="2400"/>
              <a:buChar char="▪"/>
              <a:defRPr sz="2400"/>
            </a:lvl2pPr>
            <a:lvl3pPr marL="1371600" lvl="2" indent="-381000" algn="l" rtl="0">
              <a:spcBef>
                <a:spcPts val="1067"/>
              </a:spcBef>
              <a:spcAft>
                <a:spcPts val="0"/>
              </a:spcAft>
              <a:buClr>
                <a:schemeClr val="lt1"/>
              </a:buClr>
              <a:buSzPts val="2400"/>
              <a:buChar char="–"/>
              <a:defRPr sz="2400"/>
            </a:lvl3pPr>
            <a:lvl4pPr marL="1828800" lvl="3" indent="-364045" algn="l" rtl="0">
              <a:spcBef>
                <a:spcPts val="427"/>
              </a:spcBef>
              <a:spcAft>
                <a:spcPts val="0"/>
              </a:spcAft>
              <a:buClr>
                <a:schemeClr val="lt1"/>
              </a:buClr>
              <a:buSzPts val="2133"/>
              <a:buChar char="–"/>
              <a:defRPr sz="2133"/>
            </a:lvl4pPr>
            <a:lvl5pPr marL="2286000" lvl="4" indent="-342900" algn="l" rtl="0">
              <a:spcBef>
                <a:spcPts val="360"/>
              </a:spcBef>
              <a:spcAft>
                <a:spcPts val="0"/>
              </a:spcAft>
              <a:buClr>
                <a:schemeClr val="lt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1_Two Content with Image">
  <p:cSld name="1_Two Content with Image">
    <p:spTree>
      <p:nvGrpSpPr>
        <p:cNvPr id="1" name="Shape 400"/>
        <p:cNvGrpSpPr/>
        <p:nvPr/>
      </p:nvGrpSpPr>
      <p:grpSpPr>
        <a:xfrm>
          <a:off x="0" y="0"/>
          <a:ext cx="0" cy="0"/>
          <a:chOff x="0" y="0"/>
          <a:chExt cx="0" cy="0"/>
        </a:xfrm>
      </p:grpSpPr>
      <p:sp>
        <p:nvSpPr>
          <p:cNvPr id="401" name="Google Shape;401;p91"/>
          <p:cNvSpPr txBox="1">
            <a:spLocks noGrp="1"/>
          </p:cNvSpPr>
          <p:nvPr>
            <p:ph type="ftr" idx="11"/>
          </p:nvPr>
        </p:nvSpPr>
        <p:spPr>
          <a:xfrm>
            <a:off x="4165600" y="6432516"/>
            <a:ext cx="38607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02" name="Google Shape;402;p91"/>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a:solidFill>
                  <a:srgbClr val="FFFFFF"/>
                </a:solidFill>
              </a:defRPr>
            </a:lvl1pPr>
            <a:lvl2pPr marL="0" lvl="1" indent="0" algn="r" rtl="0">
              <a:spcBef>
                <a:spcPts val="0"/>
              </a:spcBef>
              <a:buNone/>
              <a:defRPr>
                <a:solidFill>
                  <a:srgbClr val="FFFFFF"/>
                </a:solidFill>
              </a:defRPr>
            </a:lvl2pPr>
            <a:lvl3pPr marL="0" lvl="2" indent="0" algn="r" rtl="0">
              <a:spcBef>
                <a:spcPts val="0"/>
              </a:spcBef>
              <a:buNone/>
              <a:defRPr>
                <a:solidFill>
                  <a:srgbClr val="FFFFFF"/>
                </a:solidFill>
              </a:defRPr>
            </a:lvl3pPr>
            <a:lvl4pPr marL="0" lvl="3" indent="0" algn="r" rtl="0">
              <a:spcBef>
                <a:spcPts val="0"/>
              </a:spcBef>
              <a:buNone/>
              <a:defRPr>
                <a:solidFill>
                  <a:srgbClr val="FFFFFF"/>
                </a:solidFill>
              </a:defRPr>
            </a:lvl4pPr>
            <a:lvl5pPr marL="0" lvl="4" indent="0" algn="r" rtl="0">
              <a:spcBef>
                <a:spcPts val="0"/>
              </a:spcBef>
              <a:buNone/>
              <a:defRPr>
                <a:solidFill>
                  <a:srgbClr val="FFFFFF"/>
                </a:solidFill>
              </a:defRPr>
            </a:lvl5pPr>
            <a:lvl6pPr marL="0" lvl="5" indent="0" algn="r" rtl="0">
              <a:spcBef>
                <a:spcPts val="0"/>
              </a:spcBef>
              <a:buNone/>
              <a:defRPr>
                <a:solidFill>
                  <a:srgbClr val="FFFFFF"/>
                </a:solidFill>
              </a:defRPr>
            </a:lvl6pPr>
            <a:lvl7pPr marL="0" lvl="6" indent="0" algn="r" rtl="0">
              <a:spcBef>
                <a:spcPts val="0"/>
              </a:spcBef>
              <a:buNone/>
              <a:defRPr>
                <a:solidFill>
                  <a:srgbClr val="FFFFFF"/>
                </a:solidFill>
              </a:defRPr>
            </a:lvl7pPr>
            <a:lvl8pPr marL="0" lvl="7" indent="0" algn="r" rtl="0">
              <a:spcBef>
                <a:spcPts val="0"/>
              </a:spcBef>
              <a:buNone/>
              <a:defRPr>
                <a:solidFill>
                  <a:srgbClr val="FFFFFF"/>
                </a:solidFill>
              </a:defRPr>
            </a:lvl8pPr>
            <a:lvl9pPr marL="0" lvl="8" indent="0" algn="r" rtl="0">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t>‹#›</a:t>
            </a:fld>
            <a:endParaRPr/>
          </a:p>
        </p:txBody>
      </p:sp>
      <p:sp>
        <p:nvSpPr>
          <p:cNvPr id="403" name="Google Shape;403;p91"/>
          <p:cNvSpPr txBox="1">
            <a:spLocks noGrp="1"/>
          </p:cNvSpPr>
          <p:nvPr>
            <p:ph type="body" idx="1"/>
          </p:nvPr>
        </p:nvSpPr>
        <p:spPr>
          <a:xfrm>
            <a:off x="607485" y="1604433"/>
            <a:ext cx="5342400" cy="4567800"/>
          </a:xfrm>
          <a:prstGeom prst="rect">
            <a:avLst/>
          </a:prstGeom>
          <a:noFill/>
          <a:ln>
            <a:noFill/>
          </a:ln>
        </p:spPr>
        <p:txBody>
          <a:bodyPr spcFirstLastPara="1" wrap="square" lIns="0" tIns="0" rIns="0" bIns="0" anchor="t" anchorCtr="0">
            <a:noAutofit/>
          </a:bodyPr>
          <a:lstStyle>
            <a:lvl1pPr marL="457200" lvl="0" indent="-228600" algn="l" rtl="0">
              <a:spcBef>
                <a:spcPts val="1600"/>
              </a:spcBef>
              <a:spcAft>
                <a:spcPts val="0"/>
              </a:spcAft>
              <a:buClr>
                <a:schemeClr val="lt1"/>
              </a:buClr>
              <a:buSzPts val="2400"/>
              <a:buNone/>
              <a:defRPr/>
            </a:lvl1pPr>
            <a:lvl2pPr marL="914400" lvl="1" indent="-364045" algn="l" rtl="0">
              <a:spcBef>
                <a:spcPts val="1600"/>
              </a:spcBef>
              <a:spcAft>
                <a:spcPts val="0"/>
              </a:spcAft>
              <a:buClr>
                <a:schemeClr val="lt1"/>
              </a:buClr>
              <a:buSzPts val="2133"/>
              <a:buChar char="▪"/>
              <a:defRPr/>
            </a:lvl2pPr>
            <a:lvl3pPr marL="1371600" lvl="2" indent="-347154" algn="l" rtl="0">
              <a:spcBef>
                <a:spcPts val="1067"/>
              </a:spcBef>
              <a:spcAft>
                <a:spcPts val="0"/>
              </a:spcAft>
              <a:buClr>
                <a:schemeClr val="lt1"/>
              </a:buClr>
              <a:buSzPts val="1867"/>
              <a:buChar char="–"/>
              <a:defRPr sz="1867"/>
            </a:lvl3pPr>
            <a:lvl4pPr marL="1828800" lvl="3" indent="-330200" algn="l" rtl="0">
              <a:spcBef>
                <a:spcPts val="320"/>
              </a:spcBef>
              <a:spcAft>
                <a:spcPts val="0"/>
              </a:spcAft>
              <a:buClr>
                <a:schemeClr val="lt1"/>
              </a:buClr>
              <a:buSzPts val="1600"/>
              <a:buChar char="–"/>
              <a:defRPr sz="1600"/>
            </a:lvl4pPr>
            <a:lvl5pPr marL="2286000" lvl="4" indent="-330200" algn="l" rtl="0">
              <a:spcBef>
                <a:spcPts val="320"/>
              </a:spcBef>
              <a:spcAft>
                <a:spcPts val="0"/>
              </a:spcAft>
              <a:buClr>
                <a:schemeClr val="lt1"/>
              </a:buClr>
              <a:buSzPts val="1600"/>
              <a:buChar char="–"/>
              <a:defRPr sz="1600"/>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404" name="Google Shape;404;p91"/>
          <p:cNvSpPr txBox="1">
            <a:spLocks noGrp="1"/>
          </p:cNvSpPr>
          <p:nvPr>
            <p:ph type="title"/>
          </p:nvPr>
        </p:nvSpPr>
        <p:spPr>
          <a:xfrm>
            <a:off x="607484" y="411797"/>
            <a:ext cx="10972800" cy="11583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3C71"/>
              </a:buClr>
              <a:buSzPts val="3733"/>
              <a:buFont typeface="Arial"/>
              <a:buNone/>
              <a:defRPr b="0" i="0">
                <a:solidFill>
                  <a:srgbClr val="003C7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05" name="Google Shape;405;p91"/>
          <p:cNvSpPr>
            <a:spLocks noGrp="1"/>
          </p:cNvSpPr>
          <p:nvPr>
            <p:ph type="pic" idx="2"/>
          </p:nvPr>
        </p:nvSpPr>
        <p:spPr>
          <a:xfrm>
            <a:off x="6441018" y="1257907"/>
            <a:ext cx="4241400" cy="2227800"/>
          </a:xfrm>
          <a:prstGeom prst="rect">
            <a:avLst/>
          </a:prstGeom>
          <a:solidFill>
            <a:srgbClr val="CFD5D8"/>
          </a:solidFill>
          <a:ln>
            <a:noFill/>
          </a:ln>
        </p:spPr>
        <p:txBody>
          <a:bodyPr spcFirstLastPara="1" wrap="square" lIns="0" tIns="0" rIns="0" bIns="0" anchor="t" anchorCtr="0">
            <a:noAutofit/>
          </a:bodyPr>
          <a:lstStyle>
            <a:lvl1pPr marR="0" lvl="0" algn="l" rtl="0">
              <a:spcBef>
                <a:spcPts val="1600"/>
              </a:spcBef>
              <a:spcAft>
                <a:spcPts val="0"/>
              </a:spcAft>
              <a:buClr>
                <a:schemeClr val="lt1"/>
              </a:buClr>
              <a:buSzPts val="2400"/>
              <a:buFont typeface="Noto Sans Symbols"/>
              <a:buNone/>
              <a:defRPr sz="2400" b="0" i="0" u="none" strike="noStrike" cap="none">
                <a:solidFill>
                  <a:schemeClr val="lt1"/>
                </a:solidFill>
                <a:latin typeface="Arial"/>
                <a:ea typeface="Arial"/>
                <a:cs typeface="Arial"/>
                <a:sym typeface="Arial"/>
              </a:defRPr>
            </a:lvl1pPr>
            <a:lvl2pPr marR="0" lvl="1" algn="l" rtl="0">
              <a:spcBef>
                <a:spcPts val="1600"/>
              </a:spcBef>
              <a:spcAft>
                <a:spcPts val="0"/>
              </a:spcAft>
              <a:buClr>
                <a:schemeClr val="lt1"/>
              </a:buClr>
              <a:buSzPts val="2133"/>
              <a:buFont typeface="Noto Sans Symbols"/>
              <a:buChar char="▪"/>
              <a:defRPr sz="2133" b="0" i="0" u="none" strike="noStrike" cap="none">
                <a:solidFill>
                  <a:schemeClr val="lt1"/>
                </a:solidFill>
                <a:latin typeface="Arial"/>
                <a:ea typeface="Arial"/>
                <a:cs typeface="Arial"/>
                <a:sym typeface="Arial"/>
              </a:defRPr>
            </a:lvl2pPr>
            <a:lvl3pPr marR="0" lvl="2" algn="l" rtl="0">
              <a:spcBef>
                <a:spcPts val="1067"/>
              </a:spcBef>
              <a:spcAft>
                <a:spcPts val="0"/>
              </a:spcAft>
              <a:buClr>
                <a:schemeClr val="lt1"/>
              </a:buClr>
              <a:buSzPts val="2133"/>
              <a:buFont typeface="Arial"/>
              <a:buChar char="–"/>
              <a:defRPr sz="2133" b="0" i="0" u="none" strike="noStrike" cap="none">
                <a:solidFill>
                  <a:schemeClr val="lt1"/>
                </a:solidFill>
                <a:latin typeface="Arial"/>
                <a:ea typeface="Arial"/>
                <a:cs typeface="Arial"/>
                <a:sym typeface="Arial"/>
              </a:defRPr>
            </a:lvl3pPr>
            <a:lvl4pPr marR="0" lvl="3"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4pPr>
            <a:lvl5pPr marR="0" lvl="4"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06" name="Google Shape;406;p91"/>
          <p:cNvSpPr>
            <a:spLocks noGrp="1"/>
          </p:cNvSpPr>
          <p:nvPr>
            <p:ph type="pic" idx="3"/>
          </p:nvPr>
        </p:nvSpPr>
        <p:spPr>
          <a:xfrm>
            <a:off x="6441018" y="3791863"/>
            <a:ext cx="4241400" cy="2227800"/>
          </a:xfrm>
          <a:prstGeom prst="rect">
            <a:avLst/>
          </a:prstGeom>
          <a:solidFill>
            <a:srgbClr val="CFD5D8"/>
          </a:solidFill>
          <a:ln>
            <a:noFill/>
          </a:ln>
        </p:spPr>
        <p:txBody>
          <a:bodyPr spcFirstLastPara="1" wrap="square" lIns="0" tIns="0" rIns="0" bIns="0" anchor="t" anchorCtr="0">
            <a:noAutofit/>
          </a:bodyPr>
          <a:lstStyle>
            <a:lvl1pPr marR="0" lvl="0" algn="l" rtl="0">
              <a:spcBef>
                <a:spcPts val="1600"/>
              </a:spcBef>
              <a:spcAft>
                <a:spcPts val="0"/>
              </a:spcAft>
              <a:buClr>
                <a:schemeClr val="lt1"/>
              </a:buClr>
              <a:buSzPts val="2400"/>
              <a:buFont typeface="Noto Sans Symbols"/>
              <a:buNone/>
              <a:defRPr sz="2400" b="0" i="0" u="none" strike="noStrike" cap="none">
                <a:solidFill>
                  <a:schemeClr val="lt1"/>
                </a:solidFill>
                <a:latin typeface="Arial"/>
                <a:ea typeface="Arial"/>
                <a:cs typeface="Arial"/>
                <a:sym typeface="Arial"/>
              </a:defRPr>
            </a:lvl1pPr>
            <a:lvl2pPr marR="0" lvl="1" algn="l" rtl="0">
              <a:spcBef>
                <a:spcPts val="1600"/>
              </a:spcBef>
              <a:spcAft>
                <a:spcPts val="0"/>
              </a:spcAft>
              <a:buClr>
                <a:schemeClr val="lt1"/>
              </a:buClr>
              <a:buSzPts val="2133"/>
              <a:buFont typeface="Noto Sans Symbols"/>
              <a:buChar char="▪"/>
              <a:defRPr sz="2133" b="0" i="0" u="none" strike="noStrike" cap="none">
                <a:solidFill>
                  <a:schemeClr val="lt1"/>
                </a:solidFill>
                <a:latin typeface="Arial"/>
                <a:ea typeface="Arial"/>
                <a:cs typeface="Arial"/>
                <a:sym typeface="Arial"/>
              </a:defRPr>
            </a:lvl2pPr>
            <a:lvl3pPr marR="0" lvl="2" algn="l" rtl="0">
              <a:spcBef>
                <a:spcPts val="1067"/>
              </a:spcBef>
              <a:spcAft>
                <a:spcPts val="0"/>
              </a:spcAft>
              <a:buClr>
                <a:schemeClr val="lt1"/>
              </a:buClr>
              <a:buSzPts val="2133"/>
              <a:buFont typeface="Arial"/>
              <a:buChar char="–"/>
              <a:defRPr sz="2133" b="0" i="0" u="none" strike="noStrike" cap="none">
                <a:solidFill>
                  <a:schemeClr val="lt1"/>
                </a:solidFill>
                <a:latin typeface="Arial"/>
                <a:ea typeface="Arial"/>
                <a:cs typeface="Arial"/>
                <a:sym typeface="Arial"/>
              </a:defRPr>
            </a:lvl3pPr>
            <a:lvl4pPr marR="0" lvl="3"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4pPr>
            <a:lvl5pPr marR="0" lvl="4"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407"/>
        <p:cNvGrpSpPr/>
        <p:nvPr/>
      </p:nvGrpSpPr>
      <p:grpSpPr>
        <a:xfrm>
          <a:off x="0" y="0"/>
          <a:ext cx="0" cy="0"/>
          <a:chOff x="0" y="0"/>
          <a:chExt cx="0" cy="0"/>
        </a:xfrm>
      </p:grpSpPr>
      <p:sp>
        <p:nvSpPr>
          <p:cNvPr id="408" name="Google Shape;408;p92"/>
          <p:cNvSpPr txBox="1">
            <a:spLocks noGrp="1"/>
          </p:cNvSpPr>
          <p:nvPr>
            <p:ph type="ftr" idx="11"/>
          </p:nvPr>
        </p:nvSpPr>
        <p:spPr>
          <a:xfrm>
            <a:off x="4165600" y="6432516"/>
            <a:ext cx="38607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09" name="Google Shape;409;p92"/>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a:solidFill>
                  <a:srgbClr val="FFFFFF"/>
                </a:solidFill>
              </a:defRPr>
            </a:lvl1pPr>
            <a:lvl2pPr marL="0" lvl="1" indent="0" algn="r" rtl="0">
              <a:spcBef>
                <a:spcPts val="0"/>
              </a:spcBef>
              <a:buNone/>
              <a:defRPr>
                <a:solidFill>
                  <a:srgbClr val="FFFFFF"/>
                </a:solidFill>
              </a:defRPr>
            </a:lvl2pPr>
            <a:lvl3pPr marL="0" lvl="2" indent="0" algn="r" rtl="0">
              <a:spcBef>
                <a:spcPts val="0"/>
              </a:spcBef>
              <a:buNone/>
              <a:defRPr>
                <a:solidFill>
                  <a:srgbClr val="FFFFFF"/>
                </a:solidFill>
              </a:defRPr>
            </a:lvl3pPr>
            <a:lvl4pPr marL="0" lvl="3" indent="0" algn="r" rtl="0">
              <a:spcBef>
                <a:spcPts val="0"/>
              </a:spcBef>
              <a:buNone/>
              <a:defRPr>
                <a:solidFill>
                  <a:srgbClr val="FFFFFF"/>
                </a:solidFill>
              </a:defRPr>
            </a:lvl4pPr>
            <a:lvl5pPr marL="0" lvl="4" indent="0" algn="r" rtl="0">
              <a:spcBef>
                <a:spcPts val="0"/>
              </a:spcBef>
              <a:buNone/>
              <a:defRPr>
                <a:solidFill>
                  <a:srgbClr val="FFFFFF"/>
                </a:solidFill>
              </a:defRPr>
            </a:lvl5pPr>
            <a:lvl6pPr marL="0" lvl="5" indent="0" algn="r" rtl="0">
              <a:spcBef>
                <a:spcPts val="0"/>
              </a:spcBef>
              <a:buNone/>
              <a:defRPr>
                <a:solidFill>
                  <a:srgbClr val="FFFFFF"/>
                </a:solidFill>
              </a:defRPr>
            </a:lvl6pPr>
            <a:lvl7pPr marL="0" lvl="6" indent="0" algn="r" rtl="0">
              <a:spcBef>
                <a:spcPts val="0"/>
              </a:spcBef>
              <a:buNone/>
              <a:defRPr>
                <a:solidFill>
                  <a:srgbClr val="FFFFFF"/>
                </a:solidFill>
              </a:defRPr>
            </a:lvl7pPr>
            <a:lvl8pPr marL="0" lvl="7" indent="0" algn="r" rtl="0">
              <a:spcBef>
                <a:spcPts val="0"/>
              </a:spcBef>
              <a:buNone/>
              <a:defRPr>
                <a:solidFill>
                  <a:srgbClr val="FFFFFF"/>
                </a:solidFill>
              </a:defRPr>
            </a:lvl8pPr>
            <a:lvl9pPr marL="0" lvl="8" indent="0" algn="r" rtl="0">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t>‹#›</a:t>
            </a:fld>
            <a:endParaRPr/>
          </a:p>
        </p:txBody>
      </p:sp>
      <p:sp>
        <p:nvSpPr>
          <p:cNvPr id="410" name="Google Shape;410;p92"/>
          <p:cNvSpPr txBox="1">
            <a:spLocks noGrp="1"/>
          </p:cNvSpPr>
          <p:nvPr>
            <p:ph type="body" idx="1"/>
          </p:nvPr>
        </p:nvSpPr>
        <p:spPr>
          <a:xfrm>
            <a:off x="607485" y="1604433"/>
            <a:ext cx="5342400" cy="4567800"/>
          </a:xfrm>
          <a:prstGeom prst="rect">
            <a:avLst/>
          </a:prstGeom>
          <a:noFill/>
          <a:ln>
            <a:noFill/>
          </a:ln>
        </p:spPr>
        <p:txBody>
          <a:bodyPr spcFirstLastPara="1" wrap="square" lIns="0" tIns="0" rIns="0" bIns="0" anchor="t" anchorCtr="0">
            <a:noAutofit/>
          </a:bodyPr>
          <a:lstStyle>
            <a:lvl1pPr marL="457200" lvl="0" indent="-228600" algn="l" rtl="0">
              <a:spcBef>
                <a:spcPts val="1600"/>
              </a:spcBef>
              <a:spcAft>
                <a:spcPts val="0"/>
              </a:spcAft>
              <a:buClr>
                <a:schemeClr val="lt1"/>
              </a:buClr>
              <a:buSzPts val="2400"/>
              <a:buNone/>
              <a:defRPr/>
            </a:lvl1pPr>
            <a:lvl2pPr marL="914400" lvl="1" indent="-364045" algn="l" rtl="0">
              <a:spcBef>
                <a:spcPts val="1600"/>
              </a:spcBef>
              <a:spcAft>
                <a:spcPts val="0"/>
              </a:spcAft>
              <a:buClr>
                <a:schemeClr val="lt1"/>
              </a:buClr>
              <a:buSzPts val="2133"/>
              <a:buChar char="▪"/>
              <a:defRPr/>
            </a:lvl2pPr>
            <a:lvl3pPr marL="1371600" lvl="2" indent="-347154" algn="l" rtl="0">
              <a:spcBef>
                <a:spcPts val="1067"/>
              </a:spcBef>
              <a:spcAft>
                <a:spcPts val="0"/>
              </a:spcAft>
              <a:buClr>
                <a:schemeClr val="lt1"/>
              </a:buClr>
              <a:buSzPts val="1867"/>
              <a:buChar char="–"/>
              <a:defRPr sz="1867"/>
            </a:lvl3pPr>
            <a:lvl4pPr marL="1828800" lvl="3" indent="-330200" algn="l" rtl="0">
              <a:spcBef>
                <a:spcPts val="320"/>
              </a:spcBef>
              <a:spcAft>
                <a:spcPts val="0"/>
              </a:spcAft>
              <a:buClr>
                <a:schemeClr val="lt1"/>
              </a:buClr>
              <a:buSzPts val="1600"/>
              <a:buChar char="–"/>
              <a:defRPr sz="1600"/>
            </a:lvl4pPr>
            <a:lvl5pPr marL="2286000" lvl="4" indent="-330200" algn="l" rtl="0">
              <a:spcBef>
                <a:spcPts val="320"/>
              </a:spcBef>
              <a:spcAft>
                <a:spcPts val="0"/>
              </a:spcAft>
              <a:buClr>
                <a:schemeClr val="lt1"/>
              </a:buClr>
              <a:buSzPts val="1600"/>
              <a:buChar char="–"/>
              <a:defRPr sz="1600"/>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411" name="Google Shape;411;p92"/>
          <p:cNvSpPr txBox="1">
            <a:spLocks noGrp="1"/>
          </p:cNvSpPr>
          <p:nvPr>
            <p:ph type="body" idx="2"/>
          </p:nvPr>
        </p:nvSpPr>
        <p:spPr>
          <a:xfrm>
            <a:off x="6237817" y="1604433"/>
            <a:ext cx="5340300" cy="4567800"/>
          </a:xfrm>
          <a:prstGeom prst="rect">
            <a:avLst/>
          </a:prstGeom>
          <a:noFill/>
          <a:ln>
            <a:noFill/>
          </a:ln>
        </p:spPr>
        <p:txBody>
          <a:bodyPr spcFirstLastPara="1" wrap="square" lIns="0" tIns="0" rIns="0" bIns="0" anchor="t" anchorCtr="0">
            <a:noAutofit/>
          </a:bodyPr>
          <a:lstStyle>
            <a:lvl1pPr marL="457200" lvl="0" indent="-228600" algn="l" rtl="0">
              <a:spcBef>
                <a:spcPts val="1600"/>
              </a:spcBef>
              <a:spcAft>
                <a:spcPts val="0"/>
              </a:spcAft>
              <a:buClr>
                <a:schemeClr val="lt1"/>
              </a:buClr>
              <a:buSzPts val="2400"/>
              <a:buNone/>
              <a:defRPr/>
            </a:lvl1pPr>
            <a:lvl2pPr marL="914400" lvl="1" indent="-364045" algn="l" rtl="0">
              <a:spcBef>
                <a:spcPts val="1600"/>
              </a:spcBef>
              <a:spcAft>
                <a:spcPts val="0"/>
              </a:spcAft>
              <a:buClr>
                <a:schemeClr val="lt1"/>
              </a:buClr>
              <a:buSzPts val="2133"/>
              <a:buChar char="▪"/>
              <a:defRPr/>
            </a:lvl2pPr>
            <a:lvl3pPr marL="1371600" lvl="2" indent="-347154" algn="l" rtl="0">
              <a:spcBef>
                <a:spcPts val="1067"/>
              </a:spcBef>
              <a:spcAft>
                <a:spcPts val="0"/>
              </a:spcAft>
              <a:buClr>
                <a:schemeClr val="lt1"/>
              </a:buClr>
              <a:buSzPts val="1867"/>
              <a:buChar char="–"/>
              <a:defRPr sz="1867"/>
            </a:lvl3pPr>
            <a:lvl4pPr marL="1828800" lvl="3" indent="-330200" algn="l" rtl="0">
              <a:spcBef>
                <a:spcPts val="320"/>
              </a:spcBef>
              <a:spcAft>
                <a:spcPts val="0"/>
              </a:spcAft>
              <a:buClr>
                <a:schemeClr val="lt1"/>
              </a:buClr>
              <a:buSzPts val="1600"/>
              <a:buChar char="–"/>
              <a:defRPr sz="1600"/>
            </a:lvl4pPr>
            <a:lvl5pPr marL="2286000" lvl="4" indent="-330200" algn="l" rtl="0">
              <a:spcBef>
                <a:spcPts val="320"/>
              </a:spcBef>
              <a:spcAft>
                <a:spcPts val="0"/>
              </a:spcAft>
              <a:buClr>
                <a:schemeClr val="lt1"/>
              </a:buClr>
              <a:buSzPts val="1600"/>
              <a:buChar char="–"/>
              <a:defRPr sz="1600"/>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412" name="Google Shape;412;p92"/>
          <p:cNvSpPr txBox="1">
            <a:spLocks noGrp="1"/>
          </p:cNvSpPr>
          <p:nvPr>
            <p:ph type="title"/>
          </p:nvPr>
        </p:nvSpPr>
        <p:spPr>
          <a:xfrm>
            <a:off x="607484" y="411797"/>
            <a:ext cx="10972800" cy="11583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3C71"/>
              </a:buClr>
              <a:buSzPts val="3733"/>
              <a:buFont typeface="Arial"/>
              <a:buNone/>
              <a:defRPr b="0" i="0">
                <a:solidFill>
                  <a:srgbClr val="003C7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1_Quote with Attribute">
  <p:cSld name="1_Quote with Attribute">
    <p:spTree>
      <p:nvGrpSpPr>
        <p:cNvPr id="1" name="Shape 413"/>
        <p:cNvGrpSpPr/>
        <p:nvPr/>
      </p:nvGrpSpPr>
      <p:grpSpPr>
        <a:xfrm>
          <a:off x="0" y="0"/>
          <a:ext cx="0" cy="0"/>
          <a:chOff x="0" y="0"/>
          <a:chExt cx="0" cy="0"/>
        </a:xfrm>
      </p:grpSpPr>
      <p:sp>
        <p:nvSpPr>
          <p:cNvPr id="414" name="Google Shape;414;p93"/>
          <p:cNvSpPr txBox="1">
            <a:spLocks noGrp="1"/>
          </p:cNvSpPr>
          <p:nvPr>
            <p:ph type="body" idx="1"/>
          </p:nvPr>
        </p:nvSpPr>
        <p:spPr>
          <a:xfrm>
            <a:off x="607485" y="1604434"/>
            <a:ext cx="10970700" cy="4567800"/>
          </a:xfrm>
          <a:prstGeom prst="rect">
            <a:avLst/>
          </a:prstGeom>
          <a:noFill/>
          <a:ln>
            <a:noFill/>
          </a:ln>
        </p:spPr>
        <p:txBody>
          <a:bodyPr spcFirstLastPara="1" wrap="square" lIns="0" tIns="0" rIns="0" bIns="0" anchor="ctr" anchorCtr="0">
            <a:noAutofit/>
          </a:bodyPr>
          <a:lstStyle>
            <a:lvl1pPr marL="457200" lvl="0" indent="-228600" algn="l" rtl="0">
              <a:spcBef>
                <a:spcPts val="1600"/>
              </a:spcBef>
              <a:spcAft>
                <a:spcPts val="0"/>
              </a:spcAft>
              <a:buClr>
                <a:schemeClr val="accent2"/>
              </a:buClr>
              <a:buSzPts val="4800"/>
              <a:buNone/>
              <a:defRPr sz="4800" b="1">
                <a:solidFill>
                  <a:schemeClr val="accent2"/>
                </a:solidFill>
                <a:latin typeface="Arial"/>
                <a:ea typeface="Arial"/>
                <a:cs typeface="Arial"/>
                <a:sym typeface="Arial"/>
              </a:defRPr>
            </a:lvl1pPr>
            <a:lvl2pPr marL="914400" lvl="1" indent="-330200" algn="l" rtl="0">
              <a:spcBef>
                <a:spcPts val="1600"/>
              </a:spcBef>
              <a:spcAft>
                <a:spcPts val="0"/>
              </a:spcAft>
              <a:buClr>
                <a:schemeClr val="lt1"/>
              </a:buClr>
              <a:buSzPts val="1600"/>
              <a:buFont typeface="Merriweather Sans"/>
              <a:buChar char="−"/>
              <a:defRPr sz="1600">
                <a:latin typeface="Arial"/>
                <a:ea typeface="Arial"/>
                <a:cs typeface="Arial"/>
                <a:sym typeface="Arial"/>
              </a:defRPr>
            </a:lvl2pPr>
            <a:lvl3pPr marL="1371600" lvl="2" indent="-330200" algn="l" rtl="0">
              <a:spcBef>
                <a:spcPts val="1067"/>
              </a:spcBef>
              <a:spcAft>
                <a:spcPts val="0"/>
              </a:spcAft>
              <a:buClr>
                <a:schemeClr val="lt1"/>
              </a:buClr>
              <a:buSzPts val="1600"/>
              <a:buChar char="–"/>
              <a:defRPr sz="1600">
                <a:latin typeface="Arial"/>
                <a:ea typeface="Arial"/>
                <a:cs typeface="Arial"/>
                <a:sym typeface="Arial"/>
              </a:defRPr>
            </a:lvl3pPr>
            <a:lvl4pPr marL="1828800" lvl="3" indent="-321754" algn="l" rtl="0">
              <a:spcBef>
                <a:spcPts val="293"/>
              </a:spcBef>
              <a:spcAft>
                <a:spcPts val="0"/>
              </a:spcAft>
              <a:buClr>
                <a:schemeClr val="lt1"/>
              </a:buClr>
              <a:buSzPts val="1467"/>
              <a:buChar char="–"/>
              <a:defRPr sz="1467">
                <a:latin typeface="Arial"/>
                <a:ea typeface="Arial"/>
                <a:cs typeface="Arial"/>
                <a:sym typeface="Arial"/>
              </a:defRPr>
            </a:lvl4pPr>
            <a:lvl5pPr marL="2286000" lvl="4" indent="-317500" algn="l" rtl="0">
              <a:spcBef>
                <a:spcPts val="280"/>
              </a:spcBef>
              <a:spcAft>
                <a:spcPts val="0"/>
              </a:spcAft>
              <a:buClr>
                <a:schemeClr val="lt1"/>
              </a:buClr>
              <a:buSzPts val="1400"/>
              <a:buChar char="–"/>
              <a:defRPr sz="1400">
                <a:latin typeface="Arial"/>
                <a:ea typeface="Arial"/>
                <a:cs typeface="Arial"/>
                <a:sym typeface="Aria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415" name="Google Shape;415;p93"/>
          <p:cNvSpPr txBox="1">
            <a:spLocks noGrp="1"/>
          </p:cNvSpPr>
          <p:nvPr>
            <p:ph type="ftr" idx="11"/>
          </p:nvPr>
        </p:nvSpPr>
        <p:spPr>
          <a:xfrm>
            <a:off x="4165600" y="6432516"/>
            <a:ext cx="38607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16" name="Google Shape;416;p93"/>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a:solidFill>
                  <a:srgbClr val="FFFFFF"/>
                </a:solidFill>
              </a:defRPr>
            </a:lvl1pPr>
            <a:lvl2pPr marL="0" lvl="1" indent="0" algn="r" rtl="0">
              <a:spcBef>
                <a:spcPts val="0"/>
              </a:spcBef>
              <a:buNone/>
              <a:defRPr>
                <a:solidFill>
                  <a:srgbClr val="FFFFFF"/>
                </a:solidFill>
              </a:defRPr>
            </a:lvl2pPr>
            <a:lvl3pPr marL="0" lvl="2" indent="0" algn="r" rtl="0">
              <a:spcBef>
                <a:spcPts val="0"/>
              </a:spcBef>
              <a:buNone/>
              <a:defRPr>
                <a:solidFill>
                  <a:srgbClr val="FFFFFF"/>
                </a:solidFill>
              </a:defRPr>
            </a:lvl3pPr>
            <a:lvl4pPr marL="0" lvl="3" indent="0" algn="r" rtl="0">
              <a:spcBef>
                <a:spcPts val="0"/>
              </a:spcBef>
              <a:buNone/>
              <a:defRPr>
                <a:solidFill>
                  <a:srgbClr val="FFFFFF"/>
                </a:solidFill>
              </a:defRPr>
            </a:lvl4pPr>
            <a:lvl5pPr marL="0" lvl="4" indent="0" algn="r" rtl="0">
              <a:spcBef>
                <a:spcPts val="0"/>
              </a:spcBef>
              <a:buNone/>
              <a:defRPr>
                <a:solidFill>
                  <a:srgbClr val="FFFFFF"/>
                </a:solidFill>
              </a:defRPr>
            </a:lvl5pPr>
            <a:lvl6pPr marL="0" lvl="5" indent="0" algn="r" rtl="0">
              <a:spcBef>
                <a:spcPts val="0"/>
              </a:spcBef>
              <a:buNone/>
              <a:defRPr>
                <a:solidFill>
                  <a:srgbClr val="FFFFFF"/>
                </a:solidFill>
              </a:defRPr>
            </a:lvl6pPr>
            <a:lvl7pPr marL="0" lvl="6" indent="0" algn="r" rtl="0">
              <a:spcBef>
                <a:spcPts val="0"/>
              </a:spcBef>
              <a:buNone/>
              <a:defRPr>
                <a:solidFill>
                  <a:srgbClr val="FFFFFF"/>
                </a:solidFill>
              </a:defRPr>
            </a:lvl7pPr>
            <a:lvl8pPr marL="0" lvl="7" indent="0" algn="r" rtl="0">
              <a:spcBef>
                <a:spcPts val="0"/>
              </a:spcBef>
              <a:buNone/>
              <a:defRPr>
                <a:solidFill>
                  <a:srgbClr val="FFFFFF"/>
                </a:solidFill>
              </a:defRPr>
            </a:lvl8pPr>
            <a:lvl9pPr marL="0" lvl="8" indent="0" algn="r" rtl="0">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t>‹#›</a:t>
            </a:fld>
            <a:endParaRPr/>
          </a:p>
        </p:txBody>
      </p:sp>
      <p:sp>
        <p:nvSpPr>
          <p:cNvPr id="417" name="Google Shape;417;p93"/>
          <p:cNvSpPr txBox="1">
            <a:spLocks noGrp="1"/>
          </p:cNvSpPr>
          <p:nvPr>
            <p:ph type="title"/>
          </p:nvPr>
        </p:nvSpPr>
        <p:spPr>
          <a:xfrm>
            <a:off x="607484" y="411797"/>
            <a:ext cx="10972800" cy="11583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3C71"/>
              </a:buClr>
              <a:buSzPts val="3733"/>
              <a:buFont typeface="Arial"/>
              <a:buNone/>
              <a:defRPr b="0" i="0">
                <a:solidFill>
                  <a:srgbClr val="003C7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and Bottom Half Image">
  <p:cSld name="Text and Bottom Half Image">
    <p:spTree>
      <p:nvGrpSpPr>
        <p:cNvPr id="1" name="Shape 48"/>
        <p:cNvGrpSpPr/>
        <p:nvPr/>
      </p:nvGrpSpPr>
      <p:grpSpPr>
        <a:xfrm>
          <a:off x="0" y="0"/>
          <a:ext cx="0" cy="0"/>
          <a:chOff x="0" y="0"/>
          <a:chExt cx="0" cy="0"/>
        </a:xfrm>
      </p:grpSpPr>
      <p:sp>
        <p:nvSpPr>
          <p:cNvPr id="49" name="Google Shape;49;p10"/>
          <p:cNvSpPr>
            <a:spLocks noGrp="1"/>
          </p:cNvSpPr>
          <p:nvPr>
            <p:ph type="pic" idx="2"/>
          </p:nvPr>
        </p:nvSpPr>
        <p:spPr>
          <a:xfrm>
            <a:off x="0" y="3432175"/>
            <a:ext cx="12192000" cy="2926200"/>
          </a:xfrm>
          <a:prstGeom prst="rect">
            <a:avLst/>
          </a:prstGeom>
          <a:solidFill>
            <a:srgbClr val="CFD5D8"/>
          </a:solidFill>
          <a:ln>
            <a:noFill/>
          </a:ln>
        </p:spPr>
        <p:txBody>
          <a:bodyPr spcFirstLastPara="1" wrap="square" lIns="0" tIns="0" rIns="0" bIns="0" anchor="t" anchorCtr="0">
            <a:noAutofit/>
          </a:bodyPr>
          <a:lstStyle>
            <a:lvl1pPr marR="0" lvl="0" algn="l" rtl="0">
              <a:lnSpc>
                <a:spcPct val="100000"/>
              </a:lnSpc>
              <a:spcBef>
                <a:spcPts val="1600"/>
              </a:spcBef>
              <a:spcAft>
                <a:spcPts val="0"/>
              </a:spcAft>
              <a:buClr>
                <a:schemeClr val="lt1"/>
              </a:buClr>
              <a:buSzPts val="2400"/>
              <a:buFont typeface="Noto Sans Symbols"/>
              <a:buNone/>
              <a:defRPr sz="2400" b="0" i="0" u="none" strike="noStrike" cap="none">
                <a:solidFill>
                  <a:schemeClr val="lt1"/>
                </a:solidFill>
                <a:latin typeface="Arial"/>
                <a:ea typeface="Arial"/>
                <a:cs typeface="Arial"/>
                <a:sym typeface="Arial"/>
              </a:defRPr>
            </a:lvl1pPr>
            <a:lvl2pPr marR="0" lvl="1" algn="l" rtl="0">
              <a:spcBef>
                <a:spcPts val="1600"/>
              </a:spcBef>
              <a:spcAft>
                <a:spcPts val="0"/>
              </a:spcAft>
              <a:buClr>
                <a:schemeClr val="lt1"/>
              </a:buClr>
              <a:buSzPts val="2133"/>
              <a:buFont typeface="Noto Sans Symbols"/>
              <a:buChar char="▪"/>
              <a:defRPr sz="2133" b="0" i="0" u="none" strike="noStrike" cap="none">
                <a:solidFill>
                  <a:schemeClr val="lt1"/>
                </a:solidFill>
                <a:latin typeface="Arial"/>
                <a:ea typeface="Arial"/>
                <a:cs typeface="Arial"/>
                <a:sym typeface="Arial"/>
              </a:defRPr>
            </a:lvl2pPr>
            <a:lvl3pPr marR="0" lvl="2" algn="l" rtl="0">
              <a:spcBef>
                <a:spcPts val="1067"/>
              </a:spcBef>
              <a:spcAft>
                <a:spcPts val="0"/>
              </a:spcAft>
              <a:buClr>
                <a:schemeClr val="lt1"/>
              </a:buClr>
              <a:buSzPts val="2133"/>
              <a:buFont typeface="Arial"/>
              <a:buChar char="–"/>
              <a:defRPr sz="2133" b="0" i="0" u="none" strike="noStrike" cap="none">
                <a:solidFill>
                  <a:schemeClr val="lt1"/>
                </a:solidFill>
                <a:latin typeface="Arial"/>
                <a:ea typeface="Arial"/>
                <a:cs typeface="Arial"/>
                <a:sym typeface="Arial"/>
              </a:defRPr>
            </a:lvl3pPr>
            <a:lvl4pPr marR="0" lvl="3"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4pPr>
            <a:lvl5pPr marR="0" lvl="4"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50" name="Google Shape;50;p10"/>
          <p:cNvSpPr txBox="1">
            <a:spLocks noGrp="1"/>
          </p:cNvSpPr>
          <p:nvPr>
            <p:ph type="sldNum" idx="12"/>
          </p:nvPr>
        </p:nvSpPr>
        <p:spPr>
          <a:xfrm>
            <a:off x="9163136" y="6432516"/>
            <a:ext cx="2844900" cy="365100"/>
          </a:xfrm>
          <a:prstGeom prst="rect">
            <a:avLst/>
          </a:prstGeom>
          <a:noFill/>
          <a:ln>
            <a:noFill/>
          </a:ln>
        </p:spPr>
        <p:txBody>
          <a:bodyPr spcFirstLastPara="1" wrap="square" lIns="0" tIns="0" rIns="0" bIns="0" anchor="ctr" anchorCtr="0">
            <a:noAutofit/>
          </a:bodyPr>
          <a:lstStyle>
            <a:lvl1pPr marL="0" lvl="0" indent="0" algn="r">
              <a:spcBef>
                <a:spcPts val="0"/>
              </a:spcBef>
              <a:buNone/>
              <a:defRPr sz="1067" b="0" i="0" u="none" strike="noStrike" cap="none">
                <a:solidFill>
                  <a:srgbClr val="FFFFFF"/>
                </a:solidFill>
                <a:latin typeface="Arial"/>
                <a:ea typeface="Arial"/>
                <a:cs typeface="Arial"/>
                <a:sym typeface="Arial"/>
              </a:defRPr>
            </a:lvl1pPr>
            <a:lvl2pPr marL="0" lvl="1" indent="0" algn="r">
              <a:spcBef>
                <a:spcPts val="0"/>
              </a:spcBef>
              <a:buNone/>
              <a:defRPr sz="1067" b="0" i="0" u="none" strike="noStrike" cap="none">
                <a:solidFill>
                  <a:srgbClr val="FFFFFF"/>
                </a:solidFill>
                <a:latin typeface="Arial"/>
                <a:ea typeface="Arial"/>
                <a:cs typeface="Arial"/>
                <a:sym typeface="Arial"/>
              </a:defRPr>
            </a:lvl2pPr>
            <a:lvl3pPr marL="0" lvl="2" indent="0" algn="r">
              <a:spcBef>
                <a:spcPts val="0"/>
              </a:spcBef>
              <a:buNone/>
              <a:defRPr sz="1067" b="0" i="0" u="none" strike="noStrike" cap="none">
                <a:solidFill>
                  <a:srgbClr val="FFFFFF"/>
                </a:solidFill>
                <a:latin typeface="Arial"/>
                <a:ea typeface="Arial"/>
                <a:cs typeface="Arial"/>
                <a:sym typeface="Arial"/>
              </a:defRPr>
            </a:lvl3pPr>
            <a:lvl4pPr marL="0" lvl="3" indent="0" algn="r">
              <a:spcBef>
                <a:spcPts val="0"/>
              </a:spcBef>
              <a:buNone/>
              <a:defRPr sz="1067" b="0" i="0" u="none" strike="noStrike" cap="none">
                <a:solidFill>
                  <a:srgbClr val="FFFFFF"/>
                </a:solidFill>
                <a:latin typeface="Arial"/>
                <a:ea typeface="Arial"/>
                <a:cs typeface="Arial"/>
                <a:sym typeface="Arial"/>
              </a:defRPr>
            </a:lvl4pPr>
            <a:lvl5pPr marL="0" lvl="4" indent="0" algn="r">
              <a:spcBef>
                <a:spcPts val="0"/>
              </a:spcBef>
              <a:buNone/>
              <a:defRPr sz="1067" b="0" i="0" u="none" strike="noStrike" cap="none">
                <a:solidFill>
                  <a:srgbClr val="FFFFFF"/>
                </a:solidFill>
                <a:latin typeface="Arial"/>
                <a:ea typeface="Arial"/>
                <a:cs typeface="Arial"/>
                <a:sym typeface="Arial"/>
              </a:defRPr>
            </a:lvl5pPr>
            <a:lvl6pPr marL="0" lvl="5" indent="0" algn="r">
              <a:spcBef>
                <a:spcPts val="0"/>
              </a:spcBef>
              <a:buNone/>
              <a:defRPr sz="1067" b="0" i="0" u="none" strike="noStrike" cap="none">
                <a:solidFill>
                  <a:srgbClr val="FFFFFF"/>
                </a:solidFill>
                <a:latin typeface="Arial"/>
                <a:ea typeface="Arial"/>
                <a:cs typeface="Arial"/>
                <a:sym typeface="Arial"/>
              </a:defRPr>
            </a:lvl6pPr>
            <a:lvl7pPr marL="0" lvl="6" indent="0" algn="r">
              <a:spcBef>
                <a:spcPts val="0"/>
              </a:spcBef>
              <a:buNone/>
              <a:defRPr sz="1067" b="0" i="0" u="none" strike="noStrike" cap="none">
                <a:solidFill>
                  <a:srgbClr val="FFFFFF"/>
                </a:solidFill>
                <a:latin typeface="Arial"/>
                <a:ea typeface="Arial"/>
                <a:cs typeface="Arial"/>
                <a:sym typeface="Arial"/>
              </a:defRPr>
            </a:lvl7pPr>
            <a:lvl8pPr marL="0" lvl="7" indent="0" algn="r">
              <a:spcBef>
                <a:spcPts val="0"/>
              </a:spcBef>
              <a:buNone/>
              <a:defRPr sz="1067" b="0" i="0" u="none" strike="noStrike" cap="none">
                <a:solidFill>
                  <a:srgbClr val="FFFFFF"/>
                </a:solidFill>
                <a:latin typeface="Arial"/>
                <a:ea typeface="Arial"/>
                <a:cs typeface="Arial"/>
                <a:sym typeface="Arial"/>
              </a:defRPr>
            </a:lvl8pPr>
            <a:lvl9pPr marL="0" lvl="8" indent="0" algn="r">
              <a:spcBef>
                <a:spcPts val="0"/>
              </a:spcBef>
              <a:buNone/>
              <a:defRPr sz="1067"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1" name="Google Shape;51;p10"/>
          <p:cNvSpPr txBox="1">
            <a:spLocks noGrp="1"/>
          </p:cNvSpPr>
          <p:nvPr>
            <p:ph type="body" idx="1"/>
          </p:nvPr>
        </p:nvSpPr>
        <p:spPr>
          <a:xfrm>
            <a:off x="607485" y="1604433"/>
            <a:ext cx="5342400" cy="1745700"/>
          </a:xfrm>
          <a:prstGeom prst="rect">
            <a:avLst/>
          </a:prstGeom>
          <a:noFill/>
          <a:ln>
            <a:noFill/>
          </a:ln>
        </p:spPr>
        <p:txBody>
          <a:bodyPr spcFirstLastPara="1" wrap="square" lIns="0" tIns="0" rIns="0" bIns="0" anchor="t" anchorCtr="0">
            <a:noAutofit/>
          </a:bodyPr>
          <a:lstStyle>
            <a:lvl1pPr marL="457200" lvl="0" indent="-228600" algn="l">
              <a:spcBef>
                <a:spcPts val="1600"/>
              </a:spcBef>
              <a:spcAft>
                <a:spcPts val="0"/>
              </a:spcAft>
              <a:buClr>
                <a:schemeClr val="lt1"/>
              </a:buClr>
              <a:buSzPts val="2400"/>
              <a:buNone/>
              <a:defRPr>
                <a:solidFill>
                  <a:schemeClr val="lt1"/>
                </a:solidFill>
              </a:defRPr>
            </a:lvl1pPr>
            <a:lvl2pPr marL="914400" lvl="1" indent="-364045" algn="l">
              <a:spcBef>
                <a:spcPts val="1600"/>
              </a:spcBef>
              <a:spcAft>
                <a:spcPts val="0"/>
              </a:spcAft>
              <a:buClr>
                <a:schemeClr val="lt1"/>
              </a:buClr>
              <a:buSzPts val="2133"/>
              <a:buChar char="▪"/>
              <a:defRPr>
                <a:solidFill>
                  <a:schemeClr val="lt1"/>
                </a:solidFill>
              </a:defRPr>
            </a:lvl2pPr>
            <a:lvl3pPr marL="1371600" lvl="2" indent="-347154" algn="l">
              <a:spcBef>
                <a:spcPts val="1067"/>
              </a:spcBef>
              <a:spcAft>
                <a:spcPts val="0"/>
              </a:spcAft>
              <a:buClr>
                <a:schemeClr val="lt1"/>
              </a:buClr>
              <a:buSzPts val="1867"/>
              <a:buChar char="–"/>
              <a:defRPr sz="1867">
                <a:solidFill>
                  <a:schemeClr val="lt1"/>
                </a:solidFill>
              </a:defRPr>
            </a:lvl3pPr>
            <a:lvl4pPr marL="1828800" lvl="3" indent="-330200" algn="l">
              <a:spcBef>
                <a:spcPts val="320"/>
              </a:spcBef>
              <a:spcAft>
                <a:spcPts val="0"/>
              </a:spcAft>
              <a:buClr>
                <a:schemeClr val="lt1"/>
              </a:buClr>
              <a:buSzPts val="1600"/>
              <a:buChar char="–"/>
              <a:defRPr sz="1600">
                <a:solidFill>
                  <a:schemeClr val="lt1"/>
                </a:solidFill>
              </a:defRPr>
            </a:lvl4pPr>
            <a:lvl5pPr marL="2286000" lvl="4" indent="-330200" algn="l">
              <a:spcBef>
                <a:spcPts val="320"/>
              </a:spcBef>
              <a:spcAft>
                <a:spcPts val="0"/>
              </a:spcAft>
              <a:buClr>
                <a:schemeClr val="lt1"/>
              </a:buClr>
              <a:buSzPts val="1600"/>
              <a:buChar char="–"/>
              <a:defRPr sz="16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2" name="Google Shape;52;p10"/>
          <p:cNvSpPr txBox="1">
            <a:spLocks noGrp="1"/>
          </p:cNvSpPr>
          <p:nvPr>
            <p:ph type="body" idx="3"/>
          </p:nvPr>
        </p:nvSpPr>
        <p:spPr>
          <a:xfrm>
            <a:off x="6237817" y="1604433"/>
            <a:ext cx="5340300" cy="1745700"/>
          </a:xfrm>
          <a:prstGeom prst="rect">
            <a:avLst/>
          </a:prstGeom>
          <a:noFill/>
          <a:ln>
            <a:noFill/>
          </a:ln>
        </p:spPr>
        <p:txBody>
          <a:bodyPr spcFirstLastPara="1" wrap="square" lIns="0" tIns="0" rIns="0" bIns="0" anchor="t" anchorCtr="0">
            <a:noAutofit/>
          </a:bodyPr>
          <a:lstStyle>
            <a:lvl1pPr marL="457200" lvl="0" indent="-228600" algn="l">
              <a:spcBef>
                <a:spcPts val="1600"/>
              </a:spcBef>
              <a:spcAft>
                <a:spcPts val="0"/>
              </a:spcAft>
              <a:buClr>
                <a:schemeClr val="lt1"/>
              </a:buClr>
              <a:buSzPts val="2400"/>
              <a:buNone/>
              <a:defRPr>
                <a:solidFill>
                  <a:schemeClr val="lt1"/>
                </a:solidFill>
              </a:defRPr>
            </a:lvl1pPr>
            <a:lvl2pPr marL="914400" lvl="1" indent="-364045" algn="l">
              <a:spcBef>
                <a:spcPts val="1600"/>
              </a:spcBef>
              <a:spcAft>
                <a:spcPts val="0"/>
              </a:spcAft>
              <a:buClr>
                <a:schemeClr val="lt1"/>
              </a:buClr>
              <a:buSzPts val="2133"/>
              <a:buChar char="▪"/>
              <a:defRPr>
                <a:solidFill>
                  <a:schemeClr val="lt1"/>
                </a:solidFill>
              </a:defRPr>
            </a:lvl2pPr>
            <a:lvl3pPr marL="1371600" lvl="2" indent="-347154" algn="l">
              <a:spcBef>
                <a:spcPts val="1067"/>
              </a:spcBef>
              <a:spcAft>
                <a:spcPts val="0"/>
              </a:spcAft>
              <a:buClr>
                <a:schemeClr val="lt1"/>
              </a:buClr>
              <a:buSzPts val="1867"/>
              <a:buChar char="–"/>
              <a:defRPr sz="1867">
                <a:solidFill>
                  <a:schemeClr val="lt1"/>
                </a:solidFill>
              </a:defRPr>
            </a:lvl3pPr>
            <a:lvl4pPr marL="1828800" lvl="3" indent="-330200" algn="l">
              <a:spcBef>
                <a:spcPts val="320"/>
              </a:spcBef>
              <a:spcAft>
                <a:spcPts val="0"/>
              </a:spcAft>
              <a:buClr>
                <a:schemeClr val="lt1"/>
              </a:buClr>
              <a:buSzPts val="1600"/>
              <a:buChar char="–"/>
              <a:defRPr sz="1600">
                <a:solidFill>
                  <a:schemeClr val="lt1"/>
                </a:solidFill>
              </a:defRPr>
            </a:lvl4pPr>
            <a:lvl5pPr marL="2286000" lvl="4" indent="-330200" algn="l">
              <a:spcBef>
                <a:spcPts val="320"/>
              </a:spcBef>
              <a:spcAft>
                <a:spcPts val="0"/>
              </a:spcAft>
              <a:buClr>
                <a:schemeClr val="lt1"/>
              </a:buClr>
              <a:buSzPts val="1600"/>
              <a:buChar char="–"/>
              <a:defRPr sz="1600">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3" name="Google Shape;53;p10"/>
          <p:cNvSpPr txBox="1"/>
          <p:nvPr/>
        </p:nvSpPr>
        <p:spPr>
          <a:xfrm>
            <a:off x="1345987" y="6634399"/>
            <a:ext cx="184800" cy="297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33" b="0" i="0" u="none" strike="noStrike" cap="none">
              <a:solidFill>
                <a:srgbClr val="FFFFFF"/>
              </a:solidFill>
              <a:latin typeface="Arial"/>
              <a:ea typeface="Arial"/>
              <a:cs typeface="Arial"/>
              <a:sym typeface="Arial"/>
            </a:endParaRPr>
          </a:p>
        </p:txBody>
      </p:sp>
      <p:sp>
        <p:nvSpPr>
          <p:cNvPr id="54" name="Google Shape;54;p10"/>
          <p:cNvSpPr txBox="1">
            <a:spLocks noGrp="1"/>
          </p:cNvSpPr>
          <p:nvPr>
            <p:ph type="title"/>
          </p:nvPr>
        </p:nvSpPr>
        <p:spPr>
          <a:xfrm>
            <a:off x="607484" y="411797"/>
            <a:ext cx="10972800" cy="748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733"/>
              <a:buFont typeface="Arial"/>
              <a:buNone/>
              <a:defRPr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1_Full Bleed Image">
  <p:cSld name="1_Full Bleed Image">
    <p:spTree>
      <p:nvGrpSpPr>
        <p:cNvPr id="1" name="Shape 418"/>
        <p:cNvGrpSpPr/>
        <p:nvPr/>
      </p:nvGrpSpPr>
      <p:grpSpPr>
        <a:xfrm>
          <a:off x="0" y="0"/>
          <a:ext cx="0" cy="0"/>
          <a:chOff x="0" y="0"/>
          <a:chExt cx="0" cy="0"/>
        </a:xfrm>
      </p:grpSpPr>
      <p:sp>
        <p:nvSpPr>
          <p:cNvPr id="419" name="Google Shape;419;p94"/>
          <p:cNvSpPr>
            <a:spLocks noGrp="1"/>
          </p:cNvSpPr>
          <p:nvPr>
            <p:ph type="pic" idx="2"/>
          </p:nvPr>
        </p:nvSpPr>
        <p:spPr>
          <a:xfrm>
            <a:off x="0" y="0"/>
            <a:ext cx="12192000" cy="6358500"/>
          </a:xfrm>
          <a:prstGeom prst="rect">
            <a:avLst/>
          </a:prstGeom>
          <a:solidFill>
            <a:srgbClr val="CFD5D8"/>
          </a:solidFill>
          <a:ln>
            <a:noFill/>
          </a:ln>
        </p:spPr>
        <p:txBody>
          <a:bodyPr spcFirstLastPara="1" wrap="square" lIns="0" tIns="0" rIns="0" bIns="0" anchor="t" anchorCtr="0">
            <a:noAutofit/>
          </a:bodyPr>
          <a:lstStyle>
            <a:lvl1pPr marR="0" lvl="0" algn="l" rtl="0">
              <a:lnSpc>
                <a:spcPct val="100000"/>
              </a:lnSpc>
              <a:spcBef>
                <a:spcPts val="1600"/>
              </a:spcBef>
              <a:spcAft>
                <a:spcPts val="0"/>
              </a:spcAft>
              <a:buClr>
                <a:schemeClr val="lt1"/>
              </a:buClr>
              <a:buSzPts val="2400"/>
              <a:buFont typeface="Noto Sans Symbols"/>
              <a:buNone/>
              <a:defRPr sz="2400" b="0" i="0" u="none" strike="noStrike" cap="none">
                <a:solidFill>
                  <a:schemeClr val="lt1"/>
                </a:solidFill>
                <a:latin typeface="Arial"/>
                <a:ea typeface="Arial"/>
                <a:cs typeface="Arial"/>
                <a:sym typeface="Arial"/>
              </a:defRPr>
            </a:lvl1pPr>
            <a:lvl2pPr marR="0" lvl="1" algn="l" rtl="0">
              <a:spcBef>
                <a:spcPts val="1600"/>
              </a:spcBef>
              <a:spcAft>
                <a:spcPts val="0"/>
              </a:spcAft>
              <a:buClr>
                <a:schemeClr val="lt1"/>
              </a:buClr>
              <a:buSzPts val="2133"/>
              <a:buFont typeface="Noto Sans Symbols"/>
              <a:buChar char="▪"/>
              <a:defRPr sz="2133" b="0" i="0" u="none" strike="noStrike" cap="none">
                <a:solidFill>
                  <a:schemeClr val="lt1"/>
                </a:solidFill>
                <a:latin typeface="Arial"/>
                <a:ea typeface="Arial"/>
                <a:cs typeface="Arial"/>
                <a:sym typeface="Arial"/>
              </a:defRPr>
            </a:lvl2pPr>
            <a:lvl3pPr marR="0" lvl="2" algn="l" rtl="0">
              <a:spcBef>
                <a:spcPts val="1067"/>
              </a:spcBef>
              <a:spcAft>
                <a:spcPts val="0"/>
              </a:spcAft>
              <a:buClr>
                <a:schemeClr val="lt1"/>
              </a:buClr>
              <a:buSzPts val="2133"/>
              <a:buFont typeface="Arial"/>
              <a:buChar char="–"/>
              <a:defRPr sz="2133" b="0" i="0" u="none" strike="noStrike" cap="none">
                <a:solidFill>
                  <a:schemeClr val="lt1"/>
                </a:solidFill>
                <a:latin typeface="Arial"/>
                <a:ea typeface="Arial"/>
                <a:cs typeface="Arial"/>
                <a:sym typeface="Arial"/>
              </a:defRPr>
            </a:lvl3pPr>
            <a:lvl4pPr marR="0" lvl="3"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4pPr>
            <a:lvl5pPr marR="0" lvl="4"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20" name="Google Shape;420;p94"/>
          <p:cNvSpPr txBox="1">
            <a:spLocks noGrp="1"/>
          </p:cNvSpPr>
          <p:nvPr>
            <p:ph type="sldNum" idx="12"/>
          </p:nvPr>
        </p:nvSpPr>
        <p:spPr>
          <a:xfrm>
            <a:off x="9163136" y="6432516"/>
            <a:ext cx="28449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a:solidFill>
                  <a:srgbClr val="FFFFFF"/>
                </a:solidFill>
              </a:defRPr>
            </a:lvl1pPr>
            <a:lvl2pPr marL="0" lvl="1" indent="0" algn="r" rtl="0">
              <a:spcBef>
                <a:spcPts val="0"/>
              </a:spcBef>
              <a:buNone/>
              <a:defRPr>
                <a:solidFill>
                  <a:srgbClr val="FFFFFF"/>
                </a:solidFill>
              </a:defRPr>
            </a:lvl2pPr>
            <a:lvl3pPr marL="0" lvl="2" indent="0" algn="r" rtl="0">
              <a:spcBef>
                <a:spcPts val="0"/>
              </a:spcBef>
              <a:buNone/>
              <a:defRPr>
                <a:solidFill>
                  <a:srgbClr val="FFFFFF"/>
                </a:solidFill>
              </a:defRPr>
            </a:lvl3pPr>
            <a:lvl4pPr marL="0" lvl="3" indent="0" algn="r" rtl="0">
              <a:spcBef>
                <a:spcPts val="0"/>
              </a:spcBef>
              <a:buNone/>
              <a:defRPr>
                <a:solidFill>
                  <a:srgbClr val="FFFFFF"/>
                </a:solidFill>
              </a:defRPr>
            </a:lvl4pPr>
            <a:lvl5pPr marL="0" lvl="4" indent="0" algn="r" rtl="0">
              <a:spcBef>
                <a:spcPts val="0"/>
              </a:spcBef>
              <a:buNone/>
              <a:defRPr>
                <a:solidFill>
                  <a:srgbClr val="FFFFFF"/>
                </a:solidFill>
              </a:defRPr>
            </a:lvl5pPr>
            <a:lvl6pPr marL="0" lvl="5" indent="0" algn="r" rtl="0">
              <a:spcBef>
                <a:spcPts val="0"/>
              </a:spcBef>
              <a:buNone/>
              <a:defRPr>
                <a:solidFill>
                  <a:srgbClr val="FFFFFF"/>
                </a:solidFill>
              </a:defRPr>
            </a:lvl6pPr>
            <a:lvl7pPr marL="0" lvl="6" indent="0" algn="r" rtl="0">
              <a:spcBef>
                <a:spcPts val="0"/>
              </a:spcBef>
              <a:buNone/>
              <a:defRPr>
                <a:solidFill>
                  <a:srgbClr val="FFFFFF"/>
                </a:solidFill>
              </a:defRPr>
            </a:lvl7pPr>
            <a:lvl8pPr marL="0" lvl="7" indent="0" algn="r" rtl="0">
              <a:spcBef>
                <a:spcPts val="0"/>
              </a:spcBef>
              <a:buNone/>
              <a:defRPr>
                <a:solidFill>
                  <a:srgbClr val="FFFFFF"/>
                </a:solidFill>
              </a:defRPr>
            </a:lvl8pPr>
            <a:lvl9pPr marL="0" lvl="8" indent="0" algn="r" rtl="0">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t>‹#›</a:t>
            </a:fld>
            <a:endParaRPr/>
          </a:p>
        </p:txBody>
      </p:sp>
      <p:sp>
        <p:nvSpPr>
          <p:cNvPr id="421" name="Google Shape;421;p94"/>
          <p:cNvSpPr txBox="1">
            <a:spLocks noGrp="1"/>
          </p:cNvSpPr>
          <p:nvPr>
            <p:ph type="ftr" idx="11"/>
          </p:nvPr>
        </p:nvSpPr>
        <p:spPr>
          <a:xfrm>
            <a:off x="4165600" y="6432516"/>
            <a:ext cx="38607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22" name="Google Shape;422;p94"/>
          <p:cNvSpPr txBox="1">
            <a:spLocks noGrp="1"/>
          </p:cNvSpPr>
          <p:nvPr>
            <p:ph type="title"/>
          </p:nvPr>
        </p:nvSpPr>
        <p:spPr>
          <a:xfrm>
            <a:off x="607484" y="411797"/>
            <a:ext cx="10972800" cy="11583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3C71"/>
              </a:buClr>
              <a:buSzPts val="3733"/>
              <a:buFont typeface="Arial"/>
              <a:buNone/>
              <a:defRPr b="0" i="0">
                <a:solidFill>
                  <a:srgbClr val="003C7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1_Text and Bottom Half Image">
  <p:cSld name="1_Text and Bottom Half Image">
    <p:spTree>
      <p:nvGrpSpPr>
        <p:cNvPr id="1" name="Shape 423"/>
        <p:cNvGrpSpPr/>
        <p:nvPr/>
      </p:nvGrpSpPr>
      <p:grpSpPr>
        <a:xfrm>
          <a:off x="0" y="0"/>
          <a:ext cx="0" cy="0"/>
          <a:chOff x="0" y="0"/>
          <a:chExt cx="0" cy="0"/>
        </a:xfrm>
      </p:grpSpPr>
      <p:sp>
        <p:nvSpPr>
          <p:cNvPr id="424" name="Google Shape;424;p95"/>
          <p:cNvSpPr>
            <a:spLocks noGrp="1"/>
          </p:cNvSpPr>
          <p:nvPr>
            <p:ph type="pic" idx="2"/>
          </p:nvPr>
        </p:nvSpPr>
        <p:spPr>
          <a:xfrm>
            <a:off x="0" y="3432175"/>
            <a:ext cx="12192000" cy="2926200"/>
          </a:xfrm>
          <a:prstGeom prst="rect">
            <a:avLst/>
          </a:prstGeom>
          <a:solidFill>
            <a:srgbClr val="CFD5D8"/>
          </a:solidFill>
          <a:ln>
            <a:noFill/>
          </a:ln>
        </p:spPr>
        <p:txBody>
          <a:bodyPr spcFirstLastPara="1" wrap="square" lIns="0" tIns="0" rIns="0" bIns="0" anchor="t" anchorCtr="0">
            <a:noAutofit/>
          </a:bodyPr>
          <a:lstStyle>
            <a:lvl1pPr marR="0" lvl="0" algn="l" rtl="0">
              <a:lnSpc>
                <a:spcPct val="100000"/>
              </a:lnSpc>
              <a:spcBef>
                <a:spcPts val="1600"/>
              </a:spcBef>
              <a:spcAft>
                <a:spcPts val="0"/>
              </a:spcAft>
              <a:buClr>
                <a:schemeClr val="lt1"/>
              </a:buClr>
              <a:buSzPts val="2400"/>
              <a:buFont typeface="Noto Sans Symbols"/>
              <a:buNone/>
              <a:defRPr sz="2400" b="0" i="0" u="none" strike="noStrike" cap="none">
                <a:solidFill>
                  <a:schemeClr val="lt1"/>
                </a:solidFill>
                <a:latin typeface="Arial"/>
                <a:ea typeface="Arial"/>
                <a:cs typeface="Arial"/>
                <a:sym typeface="Arial"/>
              </a:defRPr>
            </a:lvl1pPr>
            <a:lvl2pPr marR="0" lvl="1" algn="l" rtl="0">
              <a:spcBef>
                <a:spcPts val="1600"/>
              </a:spcBef>
              <a:spcAft>
                <a:spcPts val="0"/>
              </a:spcAft>
              <a:buClr>
                <a:schemeClr val="lt1"/>
              </a:buClr>
              <a:buSzPts val="2133"/>
              <a:buFont typeface="Noto Sans Symbols"/>
              <a:buChar char="▪"/>
              <a:defRPr sz="2133" b="0" i="0" u="none" strike="noStrike" cap="none">
                <a:solidFill>
                  <a:schemeClr val="lt1"/>
                </a:solidFill>
                <a:latin typeface="Arial"/>
                <a:ea typeface="Arial"/>
                <a:cs typeface="Arial"/>
                <a:sym typeface="Arial"/>
              </a:defRPr>
            </a:lvl2pPr>
            <a:lvl3pPr marR="0" lvl="2" algn="l" rtl="0">
              <a:spcBef>
                <a:spcPts val="1067"/>
              </a:spcBef>
              <a:spcAft>
                <a:spcPts val="0"/>
              </a:spcAft>
              <a:buClr>
                <a:schemeClr val="lt1"/>
              </a:buClr>
              <a:buSzPts val="2133"/>
              <a:buFont typeface="Arial"/>
              <a:buChar char="–"/>
              <a:defRPr sz="2133" b="0" i="0" u="none" strike="noStrike" cap="none">
                <a:solidFill>
                  <a:schemeClr val="lt1"/>
                </a:solidFill>
                <a:latin typeface="Arial"/>
                <a:ea typeface="Arial"/>
                <a:cs typeface="Arial"/>
                <a:sym typeface="Arial"/>
              </a:defRPr>
            </a:lvl3pPr>
            <a:lvl4pPr marR="0" lvl="3"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4pPr>
            <a:lvl5pPr marR="0" lvl="4"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25" name="Google Shape;425;p95"/>
          <p:cNvSpPr txBox="1">
            <a:spLocks noGrp="1"/>
          </p:cNvSpPr>
          <p:nvPr>
            <p:ph type="ftr" idx="11"/>
          </p:nvPr>
        </p:nvSpPr>
        <p:spPr>
          <a:xfrm>
            <a:off x="4165600" y="6432516"/>
            <a:ext cx="38607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26" name="Google Shape;426;p95"/>
          <p:cNvSpPr txBox="1">
            <a:spLocks noGrp="1"/>
          </p:cNvSpPr>
          <p:nvPr>
            <p:ph type="sldNum" idx="12"/>
          </p:nvPr>
        </p:nvSpPr>
        <p:spPr>
          <a:xfrm>
            <a:off x="9163136" y="6432516"/>
            <a:ext cx="28449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a:solidFill>
                  <a:srgbClr val="FFFFFF"/>
                </a:solidFill>
              </a:defRPr>
            </a:lvl1pPr>
            <a:lvl2pPr marL="0" lvl="1" indent="0" algn="r" rtl="0">
              <a:spcBef>
                <a:spcPts val="0"/>
              </a:spcBef>
              <a:buNone/>
              <a:defRPr>
                <a:solidFill>
                  <a:srgbClr val="FFFFFF"/>
                </a:solidFill>
              </a:defRPr>
            </a:lvl2pPr>
            <a:lvl3pPr marL="0" lvl="2" indent="0" algn="r" rtl="0">
              <a:spcBef>
                <a:spcPts val="0"/>
              </a:spcBef>
              <a:buNone/>
              <a:defRPr>
                <a:solidFill>
                  <a:srgbClr val="FFFFFF"/>
                </a:solidFill>
              </a:defRPr>
            </a:lvl3pPr>
            <a:lvl4pPr marL="0" lvl="3" indent="0" algn="r" rtl="0">
              <a:spcBef>
                <a:spcPts val="0"/>
              </a:spcBef>
              <a:buNone/>
              <a:defRPr>
                <a:solidFill>
                  <a:srgbClr val="FFFFFF"/>
                </a:solidFill>
              </a:defRPr>
            </a:lvl4pPr>
            <a:lvl5pPr marL="0" lvl="4" indent="0" algn="r" rtl="0">
              <a:spcBef>
                <a:spcPts val="0"/>
              </a:spcBef>
              <a:buNone/>
              <a:defRPr>
                <a:solidFill>
                  <a:srgbClr val="FFFFFF"/>
                </a:solidFill>
              </a:defRPr>
            </a:lvl5pPr>
            <a:lvl6pPr marL="0" lvl="5" indent="0" algn="r" rtl="0">
              <a:spcBef>
                <a:spcPts val="0"/>
              </a:spcBef>
              <a:buNone/>
              <a:defRPr>
                <a:solidFill>
                  <a:srgbClr val="FFFFFF"/>
                </a:solidFill>
              </a:defRPr>
            </a:lvl6pPr>
            <a:lvl7pPr marL="0" lvl="6" indent="0" algn="r" rtl="0">
              <a:spcBef>
                <a:spcPts val="0"/>
              </a:spcBef>
              <a:buNone/>
              <a:defRPr>
                <a:solidFill>
                  <a:srgbClr val="FFFFFF"/>
                </a:solidFill>
              </a:defRPr>
            </a:lvl7pPr>
            <a:lvl8pPr marL="0" lvl="7" indent="0" algn="r" rtl="0">
              <a:spcBef>
                <a:spcPts val="0"/>
              </a:spcBef>
              <a:buNone/>
              <a:defRPr>
                <a:solidFill>
                  <a:srgbClr val="FFFFFF"/>
                </a:solidFill>
              </a:defRPr>
            </a:lvl8pPr>
            <a:lvl9pPr marL="0" lvl="8" indent="0" algn="r" rtl="0">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t>‹#›</a:t>
            </a:fld>
            <a:endParaRPr/>
          </a:p>
        </p:txBody>
      </p:sp>
      <p:sp>
        <p:nvSpPr>
          <p:cNvPr id="427" name="Google Shape;427;p95"/>
          <p:cNvSpPr txBox="1">
            <a:spLocks noGrp="1"/>
          </p:cNvSpPr>
          <p:nvPr>
            <p:ph type="body" idx="1"/>
          </p:nvPr>
        </p:nvSpPr>
        <p:spPr>
          <a:xfrm>
            <a:off x="607485" y="1604433"/>
            <a:ext cx="5342400" cy="1745700"/>
          </a:xfrm>
          <a:prstGeom prst="rect">
            <a:avLst/>
          </a:prstGeom>
          <a:noFill/>
          <a:ln>
            <a:noFill/>
          </a:ln>
        </p:spPr>
        <p:txBody>
          <a:bodyPr spcFirstLastPara="1" wrap="square" lIns="0" tIns="0" rIns="0" bIns="0" anchor="t" anchorCtr="0">
            <a:noAutofit/>
          </a:bodyPr>
          <a:lstStyle>
            <a:lvl1pPr marL="457200" lvl="0" indent="-228600" algn="l" rtl="0">
              <a:spcBef>
                <a:spcPts val="1600"/>
              </a:spcBef>
              <a:spcAft>
                <a:spcPts val="0"/>
              </a:spcAft>
              <a:buClr>
                <a:schemeClr val="lt1"/>
              </a:buClr>
              <a:buSzPts val="2400"/>
              <a:buNone/>
              <a:defRPr/>
            </a:lvl1pPr>
            <a:lvl2pPr marL="914400" lvl="1" indent="-364045" algn="l" rtl="0">
              <a:spcBef>
                <a:spcPts val="1600"/>
              </a:spcBef>
              <a:spcAft>
                <a:spcPts val="0"/>
              </a:spcAft>
              <a:buClr>
                <a:schemeClr val="lt1"/>
              </a:buClr>
              <a:buSzPts val="2133"/>
              <a:buChar char="▪"/>
              <a:defRPr/>
            </a:lvl2pPr>
            <a:lvl3pPr marL="1371600" lvl="2" indent="-347154" algn="l" rtl="0">
              <a:spcBef>
                <a:spcPts val="1067"/>
              </a:spcBef>
              <a:spcAft>
                <a:spcPts val="0"/>
              </a:spcAft>
              <a:buClr>
                <a:schemeClr val="lt1"/>
              </a:buClr>
              <a:buSzPts val="1867"/>
              <a:buChar char="–"/>
              <a:defRPr sz="1867"/>
            </a:lvl3pPr>
            <a:lvl4pPr marL="1828800" lvl="3" indent="-330200" algn="l" rtl="0">
              <a:spcBef>
                <a:spcPts val="320"/>
              </a:spcBef>
              <a:spcAft>
                <a:spcPts val="0"/>
              </a:spcAft>
              <a:buClr>
                <a:schemeClr val="lt1"/>
              </a:buClr>
              <a:buSzPts val="1600"/>
              <a:buChar char="–"/>
              <a:defRPr sz="1600"/>
            </a:lvl4pPr>
            <a:lvl5pPr marL="2286000" lvl="4" indent="-330200" algn="l" rtl="0">
              <a:spcBef>
                <a:spcPts val="320"/>
              </a:spcBef>
              <a:spcAft>
                <a:spcPts val="0"/>
              </a:spcAft>
              <a:buClr>
                <a:schemeClr val="lt1"/>
              </a:buClr>
              <a:buSzPts val="1600"/>
              <a:buChar char="–"/>
              <a:defRPr sz="1600"/>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428" name="Google Shape;428;p95"/>
          <p:cNvSpPr txBox="1">
            <a:spLocks noGrp="1"/>
          </p:cNvSpPr>
          <p:nvPr>
            <p:ph type="body" idx="3"/>
          </p:nvPr>
        </p:nvSpPr>
        <p:spPr>
          <a:xfrm>
            <a:off x="6237817" y="1604433"/>
            <a:ext cx="5340300" cy="1745700"/>
          </a:xfrm>
          <a:prstGeom prst="rect">
            <a:avLst/>
          </a:prstGeom>
          <a:noFill/>
          <a:ln>
            <a:noFill/>
          </a:ln>
        </p:spPr>
        <p:txBody>
          <a:bodyPr spcFirstLastPara="1" wrap="square" lIns="0" tIns="0" rIns="0" bIns="0" anchor="t" anchorCtr="0">
            <a:noAutofit/>
          </a:bodyPr>
          <a:lstStyle>
            <a:lvl1pPr marL="457200" lvl="0" indent="-228600" algn="l" rtl="0">
              <a:spcBef>
                <a:spcPts val="1600"/>
              </a:spcBef>
              <a:spcAft>
                <a:spcPts val="0"/>
              </a:spcAft>
              <a:buClr>
                <a:schemeClr val="lt1"/>
              </a:buClr>
              <a:buSzPts val="2400"/>
              <a:buNone/>
              <a:defRPr/>
            </a:lvl1pPr>
            <a:lvl2pPr marL="914400" lvl="1" indent="-364045" algn="l" rtl="0">
              <a:spcBef>
                <a:spcPts val="1600"/>
              </a:spcBef>
              <a:spcAft>
                <a:spcPts val="0"/>
              </a:spcAft>
              <a:buClr>
                <a:schemeClr val="lt1"/>
              </a:buClr>
              <a:buSzPts val="2133"/>
              <a:buChar char="▪"/>
              <a:defRPr/>
            </a:lvl2pPr>
            <a:lvl3pPr marL="1371600" lvl="2" indent="-347154" algn="l" rtl="0">
              <a:spcBef>
                <a:spcPts val="1067"/>
              </a:spcBef>
              <a:spcAft>
                <a:spcPts val="0"/>
              </a:spcAft>
              <a:buClr>
                <a:schemeClr val="lt1"/>
              </a:buClr>
              <a:buSzPts val="1867"/>
              <a:buChar char="–"/>
              <a:defRPr sz="1867"/>
            </a:lvl3pPr>
            <a:lvl4pPr marL="1828800" lvl="3" indent="-330200" algn="l" rtl="0">
              <a:spcBef>
                <a:spcPts val="320"/>
              </a:spcBef>
              <a:spcAft>
                <a:spcPts val="0"/>
              </a:spcAft>
              <a:buClr>
                <a:schemeClr val="lt1"/>
              </a:buClr>
              <a:buSzPts val="1600"/>
              <a:buChar char="–"/>
              <a:defRPr sz="1600"/>
            </a:lvl4pPr>
            <a:lvl5pPr marL="2286000" lvl="4" indent="-330200" algn="l" rtl="0">
              <a:spcBef>
                <a:spcPts val="320"/>
              </a:spcBef>
              <a:spcAft>
                <a:spcPts val="0"/>
              </a:spcAft>
              <a:buClr>
                <a:schemeClr val="lt1"/>
              </a:buClr>
              <a:buSzPts val="1600"/>
              <a:buChar char="–"/>
              <a:defRPr sz="1600"/>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429" name="Google Shape;429;p95"/>
          <p:cNvSpPr txBox="1"/>
          <p:nvPr/>
        </p:nvSpPr>
        <p:spPr>
          <a:xfrm>
            <a:off x="1345983" y="6634394"/>
            <a:ext cx="184800" cy="297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33" b="0" i="0" u="none" strike="noStrike" cap="none">
              <a:solidFill>
                <a:srgbClr val="003C71"/>
              </a:solidFill>
              <a:latin typeface="Arial"/>
              <a:ea typeface="Arial"/>
              <a:cs typeface="Arial"/>
              <a:sym typeface="Arial"/>
            </a:endParaRPr>
          </a:p>
        </p:txBody>
      </p:sp>
      <p:sp>
        <p:nvSpPr>
          <p:cNvPr id="430" name="Google Shape;430;p95"/>
          <p:cNvSpPr txBox="1">
            <a:spLocks noGrp="1"/>
          </p:cNvSpPr>
          <p:nvPr>
            <p:ph type="title"/>
          </p:nvPr>
        </p:nvSpPr>
        <p:spPr>
          <a:xfrm>
            <a:off x="607484" y="411797"/>
            <a:ext cx="10972800" cy="11583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3C71"/>
              </a:buClr>
              <a:buSzPts val="3733"/>
              <a:buFont typeface="Arial"/>
              <a:buNone/>
              <a:defRPr b="0" i="0">
                <a:solidFill>
                  <a:srgbClr val="003C7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1_Text and Right Image">
  <p:cSld name="1_Text and Right Image">
    <p:spTree>
      <p:nvGrpSpPr>
        <p:cNvPr id="1" name="Shape 431"/>
        <p:cNvGrpSpPr/>
        <p:nvPr/>
      </p:nvGrpSpPr>
      <p:grpSpPr>
        <a:xfrm>
          <a:off x="0" y="0"/>
          <a:ext cx="0" cy="0"/>
          <a:chOff x="0" y="0"/>
          <a:chExt cx="0" cy="0"/>
        </a:xfrm>
      </p:grpSpPr>
      <p:sp>
        <p:nvSpPr>
          <p:cNvPr id="432" name="Google Shape;432;p96"/>
          <p:cNvSpPr>
            <a:spLocks noGrp="1"/>
          </p:cNvSpPr>
          <p:nvPr>
            <p:ph type="pic" idx="2"/>
          </p:nvPr>
        </p:nvSpPr>
        <p:spPr>
          <a:xfrm>
            <a:off x="6237818" y="2"/>
            <a:ext cx="5954100" cy="6358500"/>
          </a:xfrm>
          <a:prstGeom prst="rect">
            <a:avLst/>
          </a:prstGeom>
          <a:solidFill>
            <a:srgbClr val="CFD5D8"/>
          </a:solidFill>
          <a:ln>
            <a:noFill/>
          </a:ln>
        </p:spPr>
        <p:txBody>
          <a:bodyPr spcFirstLastPara="1" wrap="square" lIns="0" tIns="0" rIns="0" bIns="0" anchor="t" anchorCtr="0">
            <a:noAutofit/>
          </a:bodyPr>
          <a:lstStyle>
            <a:lvl1pPr marR="0" lvl="0" algn="l" rtl="0">
              <a:spcBef>
                <a:spcPts val="1600"/>
              </a:spcBef>
              <a:spcAft>
                <a:spcPts val="0"/>
              </a:spcAft>
              <a:buClr>
                <a:schemeClr val="lt1"/>
              </a:buClr>
              <a:buSzPts val="2400"/>
              <a:buFont typeface="Noto Sans Symbols"/>
              <a:buNone/>
              <a:defRPr sz="2400" b="0" i="0" u="none" strike="noStrike" cap="none">
                <a:solidFill>
                  <a:schemeClr val="lt1"/>
                </a:solidFill>
                <a:latin typeface="Arial"/>
                <a:ea typeface="Arial"/>
                <a:cs typeface="Arial"/>
                <a:sym typeface="Arial"/>
              </a:defRPr>
            </a:lvl1pPr>
            <a:lvl2pPr marR="0" lvl="1" algn="l" rtl="0">
              <a:spcBef>
                <a:spcPts val="1600"/>
              </a:spcBef>
              <a:spcAft>
                <a:spcPts val="0"/>
              </a:spcAft>
              <a:buClr>
                <a:schemeClr val="lt1"/>
              </a:buClr>
              <a:buSzPts val="2133"/>
              <a:buFont typeface="Noto Sans Symbols"/>
              <a:buChar char="▪"/>
              <a:defRPr sz="2133" b="0" i="0" u="none" strike="noStrike" cap="none">
                <a:solidFill>
                  <a:schemeClr val="lt1"/>
                </a:solidFill>
                <a:latin typeface="Arial"/>
                <a:ea typeface="Arial"/>
                <a:cs typeface="Arial"/>
                <a:sym typeface="Arial"/>
              </a:defRPr>
            </a:lvl2pPr>
            <a:lvl3pPr marR="0" lvl="2" algn="l" rtl="0">
              <a:spcBef>
                <a:spcPts val="1067"/>
              </a:spcBef>
              <a:spcAft>
                <a:spcPts val="0"/>
              </a:spcAft>
              <a:buClr>
                <a:schemeClr val="lt1"/>
              </a:buClr>
              <a:buSzPts val="2133"/>
              <a:buFont typeface="Arial"/>
              <a:buChar char="–"/>
              <a:defRPr sz="2133" b="0" i="0" u="none" strike="noStrike" cap="none">
                <a:solidFill>
                  <a:schemeClr val="lt1"/>
                </a:solidFill>
                <a:latin typeface="Arial"/>
                <a:ea typeface="Arial"/>
                <a:cs typeface="Arial"/>
                <a:sym typeface="Arial"/>
              </a:defRPr>
            </a:lvl3pPr>
            <a:lvl4pPr marR="0" lvl="3"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4pPr>
            <a:lvl5pPr marR="0" lvl="4"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33" name="Google Shape;433;p96"/>
          <p:cNvSpPr txBox="1">
            <a:spLocks noGrp="1"/>
          </p:cNvSpPr>
          <p:nvPr>
            <p:ph type="title"/>
          </p:nvPr>
        </p:nvSpPr>
        <p:spPr>
          <a:xfrm>
            <a:off x="607484" y="411797"/>
            <a:ext cx="5342400" cy="11583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lt1"/>
              </a:buClr>
              <a:buSzPts val="3733"/>
              <a:buFont typeface="Arial"/>
              <a:buNone/>
              <a:defRPr sz="3733" b="0" i="0">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34" name="Google Shape;434;p96"/>
          <p:cNvSpPr txBox="1">
            <a:spLocks noGrp="1"/>
          </p:cNvSpPr>
          <p:nvPr>
            <p:ph type="ftr" idx="11"/>
          </p:nvPr>
        </p:nvSpPr>
        <p:spPr>
          <a:xfrm>
            <a:off x="4165600" y="6432516"/>
            <a:ext cx="38607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35" name="Google Shape;435;p96"/>
          <p:cNvSpPr txBox="1">
            <a:spLocks noGrp="1"/>
          </p:cNvSpPr>
          <p:nvPr>
            <p:ph type="sldNum" idx="12"/>
          </p:nvPr>
        </p:nvSpPr>
        <p:spPr>
          <a:xfrm>
            <a:off x="9163136" y="6432516"/>
            <a:ext cx="28449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a:solidFill>
                  <a:srgbClr val="FFFFFF"/>
                </a:solidFill>
              </a:defRPr>
            </a:lvl1pPr>
            <a:lvl2pPr marL="0" lvl="1" indent="0" algn="r" rtl="0">
              <a:spcBef>
                <a:spcPts val="0"/>
              </a:spcBef>
              <a:buNone/>
              <a:defRPr>
                <a:solidFill>
                  <a:srgbClr val="FFFFFF"/>
                </a:solidFill>
              </a:defRPr>
            </a:lvl2pPr>
            <a:lvl3pPr marL="0" lvl="2" indent="0" algn="r" rtl="0">
              <a:spcBef>
                <a:spcPts val="0"/>
              </a:spcBef>
              <a:buNone/>
              <a:defRPr>
                <a:solidFill>
                  <a:srgbClr val="FFFFFF"/>
                </a:solidFill>
              </a:defRPr>
            </a:lvl3pPr>
            <a:lvl4pPr marL="0" lvl="3" indent="0" algn="r" rtl="0">
              <a:spcBef>
                <a:spcPts val="0"/>
              </a:spcBef>
              <a:buNone/>
              <a:defRPr>
                <a:solidFill>
                  <a:srgbClr val="FFFFFF"/>
                </a:solidFill>
              </a:defRPr>
            </a:lvl4pPr>
            <a:lvl5pPr marL="0" lvl="4" indent="0" algn="r" rtl="0">
              <a:spcBef>
                <a:spcPts val="0"/>
              </a:spcBef>
              <a:buNone/>
              <a:defRPr>
                <a:solidFill>
                  <a:srgbClr val="FFFFFF"/>
                </a:solidFill>
              </a:defRPr>
            </a:lvl5pPr>
            <a:lvl6pPr marL="0" lvl="5" indent="0" algn="r" rtl="0">
              <a:spcBef>
                <a:spcPts val="0"/>
              </a:spcBef>
              <a:buNone/>
              <a:defRPr>
                <a:solidFill>
                  <a:srgbClr val="FFFFFF"/>
                </a:solidFill>
              </a:defRPr>
            </a:lvl6pPr>
            <a:lvl7pPr marL="0" lvl="6" indent="0" algn="r" rtl="0">
              <a:spcBef>
                <a:spcPts val="0"/>
              </a:spcBef>
              <a:buNone/>
              <a:defRPr>
                <a:solidFill>
                  <a:srgbClr val="FFFFFF"/>
                </a:solidFill>
              </a:defRPr>
            </a:lvl7pPr>
            <a:lvl8pPr marL="0" lvl="7" indent="0" algn="r" rtl="0">
              <a:spcBef>
                <a:spcPts val="0"/>
              </a:spcBef>
              <a:buNone/>
              <a:defRPr>
                <a:solidFill>
                  <a:srgbClr val="FFFFFF"/>
                </a:solidFill>
              </a:defRPr>
            </a:lvl8pPr>
            <a:lvl9pPr marL="0" lvl="8" indent="0" algn="r" rtl="0">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t>‹#›</a:t>
            </a:fld>
            <a:endParaRPr/>
          </a:p>
        </p:txBody>
      </p:sp>
      <p:sp>
        <p:nvSpPr>
          <p:cNvPr id="436" name="Google Shape;436;p96"/>
          <p:cNvSpPr txBox="1">
            <a:spLocks noGrp="1"/>
          </p:cNvSpPr>
          <p:nvPr>
            <p:ph type="body" idx="1"/>
          </p:nvPr>
        </p:nvSpPr>
        <p:spPr>
          <a:xfrm>
            <a:off x="607485" y="1766992"/>
            <a:ext cx="5342400" cy="4567800"/>
          </a:xfrm>
          <a:prstGeom prst="rect">
            <a:avLst/>
          </a:prstGeom>
          <a:noFill/>
          <a:ln>
            <a:noFill/>
          </a:ln>
        </p:spPr>
        <p:txBody>
          <a:bodyPr spcFirstLastPara="1" wrap="square" lIns="0" tIns="0" rIns="0" bIns="0" anchor="t" anchorCtr="0">
            <a:noAutofit/>
          </a:bodyPr>
          <a:lstStyle>
            <a:lvl1pPr marL="457200" lvl="0" indent="-228600" algn="l" rtl="0">
              <a:spcBef>
                <a:spcPts val="1600"/>
              </a:spcBef>
              <a:spcAft>
                <a:spcPts val="0"/>
              </a:spcAft>
              <a:buClr>
                <a:schemeClr val="lt1"/>
              </a:buClr>
              <a:buSzPts val="2400"/>
              <a:buNone/>
              <a:defRPr/>
            </a:lvl1pPr>
            <a:lvl2pPr marL="914400" lvl="1" indent="-364045" algn="l" rtl="0">
              <a:spcBef>
                <a:spcPts val="1600"/>
              </a:spcBef>
              <a:spcAft>
                <a:spcPts val="0"/>
              </a:spcAft>
              <a:buClr>
                <a:schemeClr val="lt1"/>
              </a:buClr>
              <a:buSzPts val="2133"/>
              <a:buChar char="▪"/>
              <a:defRPr/>
            </a:lvl2pPr>
            <a:lvl3pPr marL="1371600" lvl="2" indent="-347154" algn="l" rtl="0">
              <a:spcBef>
                <a:spcPts val="1067"/>
              </a:spcBef>
              <a:spcAft>
                <a:spcPts val="0"/>
              </a:spcAft>
              <a:buClr>
                <a:schemeClr val="lt1"/>
              </a:buClr>
              <a:buSzPts val="1867"/>
              <a:buChar char="–"/>
              <a:defRPr sz="1867"/>
            </a:lvl3pPr>
            <a:lvl4pPr marL="1828800" lvl="3" indent="-330200" algn="l" rtl="0">
              <a:spcBef>
                <a:spcPts val="320"/>
              </a:spcBef>
              <a:spcAft>
                <a:spcPts val="0"/>
              </a:spcAft>
              <a:buClr>
                <a:schemeClr val="lt1"/>
              </a:buClr>
              <a:buSzPts val="1600"/>
              <a:buChar char="–"/>
              <a:defRPr sz="1600"/>
            </a:lvl4pPr>
            <a:lvl5pPr marL="2286000" lvl="4" indent="-330200" algn="l" rtl="0">
              <a:spcBef>
                <a:spcPts val="320"/>
              </a:spcBef>
              <a:spcAft>
                <a:spcPts val="0"/>
              </a:spcAft>
              <a:buClr>
                <a:schemeClr val="lt1"/>
              </a:buClr>
              <a:buSzPts val="1600"/>
              <a:buChar char="–"/>
              <a:defRPr sz="1600"/>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1_White Section Break">
  <p:cSld name="1_White Section Break">
    <p:spTree>
      <p:nvGrpSpPr>
        <p:cNvPr id="1" name="Shape 437"/>
        <p:cNvGrpSpPr/>
        <p:nvPr/>
      </p:nvGrpSpPr>
      <p:grpSpPr>
        <a:xfrm>
          <a:off x="0" y="0"/>
          <a:ext cx="0" cy="0"/>
          <a:chOff x="0" y="0"/>
          <a:chExt cx="0" cy="0"/>
        </a:xfrm>
      </p:grpSpPr>
      <p:sp>
        <p:nvSpPr>
          <p:cNvPr id="438" name="Google Shape;438;p97"/>
          <p:cNvSpPr txBox="1">
            <a:spLocks noGrp="1"/>
          </p:cNvSpPr>
          <p:nvPr>
            <p:ph type="title"/>
          </p:nvPr>
        </p:nvSpPr>
        <p:spPr>
          <a:xfrm>
            <a:off x="607484" y="2810749"/>
            <a:ext cx="10363200" cy="1362000"/>
          </a:xfrm>
          <a:prstGeom prst="rect">
            <a:avLst/>
          </a:prstGeom>
          <a:noFill/>
          <a:ln>
            <a:noFill/>
          </a:ln>
        </p:spPr>
        <p:txBody>
          <a:bodyPr spcFirstLastPara="1" wrap="square" lIns="0" tIns="0" rIns="0" bIns="0" anchor="b" anchorCtr="0">
            <a:noAutofit/>
          </a:bodyPr>
          <a:lstStyle>
            <a:lvl1pPr lvl="0" algn="l" rtl="0">
              <a:lnSpc>
                <a:spcPct val="80000"/>
              </a:lnSpc>
              <a:spcBef>
                <a:spcPts val="0"/>
              </a:spcBef>
              <a:spcAft>
                <a:spcPts val="0"/>
              </a:spcAft>
              <a:buClr>
                <a:srgbClr val="003C71"/>
              </a:buClr>
              <a:buSzPts val="7200"/>
              <a:buFont typeface="Arial"/>
              <a:buNone/>
              <a:defRPr sz="7200" b="0" cap="none">
                <a:solidFill>
                  <a:srgbClr val="003C7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39" name="Google Shape;439;p97"/>
          <p:cNvSpPr txBox="1">
            <a:spLocks noGrp="1"/>
          </p:cNvSpPr>
          <p:nvPr>
            <p:ph type="body" idx="1"/>
          </p:nvPr>
        </p:nvSpPr>
        <p:spPr>
          <a:xfrm>
            <a:off x="607484" y="4321533"/>
            <a:ext cx="10363200" cy="1500300"/>
          </a:xfrm>
          <a:prstGeom prst="rect">
            <a:avLst/>
          </a:prstGeom>
          <a:noFill/>
          <a:ln>
            <a:noFill/>
          </a:ln>
        </p:spPr>
        <p:txBody>
          <a:bodyPr spcFirstLastPara="1" wrap="square" lIns="0" tIns="0" rIns="0" bIns="0" anchor="t" anchorCtr="0">
            <a:noAutofit/>
          </a:bodyPr>
          <a:lstStyle>
            <a:lvl1pPr marL="457200" lvl="0" indent="-228600" algn="l" rtl="0">
              <a:spcBef>
                <a:spcPts val="1600"/>
              </a:spcBef>
              <a:spcAft>
                <a:spcPts val="0"/>
              </a:spcAft>
              <a:buClr>
                <a:schemeClr val="accent2"/>
              </a:buClr>
              <a:buSzPts val="2133"/>
              <a:buNone/>
              <a:defRPr sz="2133" b="0">
                <a:solidFill>
                  <a:schemeClr val="accent2"/>
                </a:solidFill>
                <a:latin typeface="Arial"/>
                <a:ea typeface="Arial"/>
                <a:cs typeface="Arial"/>
                <a:sym typeface="Arial"/>
              </a:defRPr>
            </a:lvl1pPr>
            <a:lvl2pPr marL="914400" lvl="1" indent="-228600" algn="l" rtl="0">
              <a:spcBef>
                <a:spcPts val="1600"/>
              </a:spcBef>
              <a:spcAft>
                <a:spcPts val="0"/>
              </a:spcAft>
              <a:buClr>
                <a:srgbClr val="888888"/>
              </a:buClr>
              <a:buSzPts val="2400"/>
              <a:buNone/>
              <a:defRPr sz="2400">
                <a:solidFill>
                  <a:srgbClr val="888888"/>
                </a:solidFill>
              </a:defRPr>
            </a:lvl2pPr>
            <a:lvl3pPr marL="1371600" lvl="2" indent="-228600" algn="l" rtl="0">
              <a:spcBef>
                <a:spcPts val="1067"/>
              </a:spcBef>
              <a:spcAft>
                <a:spcPts val="0"/>
              </a:spcAft>
              <a:buClr>
                <a:srgbClr val="888888"/>
              </a:buClr>
              <a:buSzPts val="2133"/>
              <a:buNone/>
              <a:defRPr sz="2133">
                <a:solidFill>
                  <a:srgbClr val="888888"/>
                </a:solidFill>
              </a:defRPr>
            </a:lvl3pPr>
            <a:lvl4pPr marL="1828800" lvl="3" indent="-228600" algn="l" rtl="0">
              <a:spcBef>
                <a:spcPts val="373"/>
              </a:spcBef>
              <a:spcAft>
                <a:spcPts val="0"/>
              </a:spcAft>
              <a:buClr>
                <a:srgbClr val="888888"/>
              </a:buClr>
              <a:buSzPts val="1867"/>
              <a:buNone/>
              <a:defRPr sz="1867">
                <a:solidFill>
                  <a:srgbClr val="888888"/>
                </a:solidFill>
              </a:defRPr>
            </a:lvl4pPr>
            <a:lvl5pPr marL="2286000" lvl="4" indent="-228600" algn="l" rtl="0">
              <a:spcBef>
                <a:spcPts val="373"/>
              </a:spcBef>
              <a:spcAft>
                <a:spcPts val="0"/>
              </a:spcAft>
              <a:buClr>
                <a:srgbClr val="888888"/>
              </a:buClr>
              <a:buSzPts val="1867"/>
              <a:buNone/>
              <a:defRPr sz="1867">
                <a:solidFill>
                  <a:srgbClr val="888888"/>
                </a:solidFill>
              </a:defRPr>
            </a:lvl5pPr>
            <a:lvl6pPr marL="2743200" lvl="5" indent="-228600" algn="l" rtl="0">
              <a:spcBef>
                <a:spcPts val="373"/>
              </a:spcBef>
              <a:spcAft>
                <a:spcPts val="0"/>
              </a:spcAft>
              <a:buClr>
                <a:srgbClr val="888888"/>
              </a:buClr>
              <a:buSzPts val="1867"/>
              <a:buNone/>
              <a:defRPr sz="1867">
                <a:solidFill>
                  <a:srgbClr val="888888"/>
                </a:solidFill>
              </a:defRPr>
            </a:lvl6pPr>
            <a:lvl7pPr marL="3200400" lvl="6" indent="-228600" algn="l" rtl="0">
              <a:spcBef>
                <a:spcPts val="373"/>
              </a:spcBef>
              <a:spcAft>
                <a:spcPts val="0"/>
              </a:spcAft>
              <a:buClr>
                <a:srgbClr val="888888"/>
              </a:buClr>
              <a:buSzPts val="1867"/>
              <a:buNone/>
              <a:defRPr sz="1867">
                <a:solidFill>
                  <a:srgbClr val="888888"/>
                </a:solidFill>
              </a:defRPr>
            </a:lvl7pPr>
            <a:lvl8pPr marL="3657600" lvl="7" indent="-228600" algn="l" rtl="0">
              <a:spcBef>
                <a:spcPts val="373"/>
              </a:spcBef>
              <a:spcAft>
                <a:spcPts val="0"/>
              </a:spcAft>
              <a:buClr>
                <a:srgbClr val="888888"/>
              </a:buClr>
              <a:buSzPts val="1867"/>
              <a:buNone/>
              <a:defRPr sz="1867">
                <a:solidFill>
                  <a:srgbClr val="888888"/>
                </a:solidFill>
              </a:defRPr>
            </a:lvl8pPr>
            <a:lvl9pPr marL="4114800" lvl="8" indent="-228600" algn="l" rtl="0">
              <a:spcBef>
                <a:spcPts val="373"/>
              </a:spcBef>
              <a:spcAft>
                <a:spcPts val="0"/>
              </a:spcAft>
              <a:buClr>
                <a:srgbClr val="888888"/>
              </a:buClr>
              <a:buSzPts val="1867"/>
              <a:buNone/>
              <a:defRPr sz="1867">
                <a:solidFill>
                  <a:srgbClr val="888888"/>
                </a:solidFill>
              </a:defRPr>
            </a:lvl9pPr>
          </a:lstStyle>
          <a:p>
            <a:endParaRPr/>
          </a:p>
        </p:txBody>
      </p:sp>
      <p:sp>
        <p:nvSpPr>
          <p:cNvPr id="440" name="Google Shape;440;p97"/>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1067" b="0" i="0" u="none" strike="noStrike" cap="none">
                <a:solidFill>
                  <a:srgbClr val="FFFFFF"/>
                </a:solidFill>
                <a:latin typeface="Arial"/>
                <a:ea typeface="Arial"/>
                <a:cs typeface="Arial"/>
                <a:sym typeface="Arial"/>
              </a:defRPr>
            </a:lvl1pPr>
            <a:lvl2pPr marL="0" lvl="1" indent="0" algn="r" rtl="0">
              <a:spcBef>
                <a:spcPts val="0"/>
              </a:spcBef>
              <a:buNone/>
              <a:defRPr sz="1067" b="0" i="0" u="none" strike="noStrike" cap="none">
                <a:solidFill>
                  <a:srgbClr val="FFFFFF"/>
                </a:solidFill>
                <a:latin typeface="Arial"/>
                <a:ea typeface="Arial"/>
                <a:cs typeface="Arial"/>
                <a:sym typeface="Arial"/>
              </a:defRPr>
            </a:lvl2pPr>
            <a:lvl3pPr marL="0" lvl="2" indent="0" algn="r" rtl="0">
              <a:spcBef>
                <a:spcPts val="0"/>
              </a:spcBef>
              <a:buNone/>
              <a:defRPr sz="1067" b="0" i="0" u="none" strike="noStrike" cap="none">
                <a:solidFill>
                  <a:srgbClr val="FFFFFF"/>
                </a:solidFill>
                <a:latin typeface="Arial"/>
                <a:ea typeface="Arial"/>
                <a:cs typeface="Arial"/>
                <a:sym typeface="Arial"/>
              </a:defRPr>
            </a:lvl3pPr>
            <a:lvl4pPr marL="0" lvl="3" indent="0" algn="r" rtl="0">
              <a:spcBef>
                <a:spcPts val="0"/>
              </a:spcBef>
              <a:buNone/>
              <a:defRPr sz="1067" b="0" i="0" u="none" strike="noStrike" cap="none">
                <a:solidFill>
                  <a:srgbClr val="FFFFFF"/>
                </a:solidFill>
                <a:latin typeface="Arial"/>
                <a:ea typeface="Arial"/>
                <a:cs typeface="Arial"/>
                <a:sym typeface="Arial"/>
              </a:defRPr>
            </a:lvl4pPr>
            <a:lvl5pPr marL="0" lvl="4" indent="0" algn="r" rtl="0">
              <a:spcBef>
                <a:spcPts val="0"/>
              </a:spcBef>
              <a:buNone/>
              <a:defRPr sz="1067" b="0" i="0" u="none" strike="noStrike" cap="none">
                <a:solidFill>
                  <a:srgbClr val="FFFFFF"/>
                </a:solidFill>
                <a:latin typeface="Arial"/>
                <a:ea typeface="Arial"/>
                <a:cs typeface="Arial"/>
                <a:sym typeface="Arial"/>
              </a:defRPr>
            </a:lvl5pPr>
            <a:lvl6pPr marL="0" lvl="5" indent="0" algn="r" rtl="0">
              <a:spcBef>
                <a:spcPts val="0"/>
              </a:spcBef>
              <a:buNone/>
              <a:defRPr sz="1067" b="0" i="0" u="none" strike="noStrike" cap="none">
                <a:solidFill>
                  <a:srgbClr val="FFFFFF"/>
                </a:solidFill>
                <a:latin typeface="Arial"/>
                <a:ea typeface="Arial"/>
                <a:cs typeface="Arial"/>
                <a:sym typeface="Arial"/>
              </a:defRPr>
            </a:lvl6pPr>
            <a:lvl7pPr marL="0" lvl="6" indent="0" algn="r" rtl="0">
              <a:spcBef>
                <a:spcPts val="0"/>
              </a:spcBef>
              <a:buNone/>
              <a:defRPr sz="1067" b="0" i="0" u="none" strike="noStrike" cap="none">
                <a:solidFill>
                  <a:srgbClr val="FFFFFF"/>
                </a:solidFill>
                <a:latin typeface="Arial"/>
                <a:ea typeface="Arial"/>
                <a:cs typeface="Arial"/>
                <a:sym typeface="Arial"/>
              </a:defRPr>
            </a:lvl7pPr>
            <a:lvl8pPr marL="0" lvl="7" indent="0" algn="r" rtl="0">
              <a:spcBef>
                <a:spcPts val="0"/>
              </a:spcBef>
              <a:buNone/>
              <a:defRPr sz="1067" b="0" i="0" u="none" strike="noStrike" cap="none">
                <a:solidFill>
                  <a:srgbClr val="FFFFFF"/>
                </a:solidFill>
                <a:latin typeface="Arial"/>
                <a:ea typeface="Arial"/>
                <a:cs typeface="Arial"/>
                <a:sym typeface="Arial"/>
              </a:defRPr>
            </a:lvl8pPr>
            <a:lvl9pPr marL="0" lvl="8" indent="0" algn="r" rtl="0">
              <a:spcBef>
                <a:spcPts val="0"/>
              </a:spcBef>
              <a:buNone/>
              <a:defRPr sz="1067"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1_Hero Text">
  <p:cSld name="1_Hero Text">
    <p:spTree>
      <p:nvGrpSpPr>
        <p:cNvPr id="1" name="Shape 441"/>
        <p:cNvGrpSpPr/>
        <p:nvPr/>
      </p:nvGrpSpPr>
      <p:grpSpPr>
        <a:xfrm>
          <a:off x="0" y="0"/>
          <a:ext cx="0" cy="0"/>
          <a:chOff x="0" y="0"/>
          <a:chExt cx="0" cy="0"/>
        </a:xfrm>
      </p:grpSpPr>
      <p:sp>
        <p:nvSpPr>
          <p:cNvPr id="442" name="Google Shape;442;p98"/>
          <p:cNvSpPr txBox="1">
            <a:spLocks noGrp="1"/>
          </p:cNvSpPr>
          <p:nvPr>
            <p:ph type="body" idx="1"/>
          </p:nvPr>
        </p:nvSpPr>
        <p:spPr>
          <a:xfrm>
            <a:off x="607484" y="2979843"/>
            <a:ext cx="10363200" cy="1500300"/>
          </a:xfrm>
          <a:prstGeom prst="rect">
            <a:avLst/>
          </a:prstGeom>
          <a:noFill/>
          <a:ln>
            <a:noFill/>
          </a:ln>
        </p:spPr>
        <p:txBody>
          <a:bodyPr spcFirstLastPara="1" wrap="square" lIns="0" tIns="0" rIns="0" bIns="0" anchor="t" anchorCtr="0">
            <a:noAutofit/>
          </a:bodyPr>
          <a:lstStyle>
            <a:lvl1pPr marL="457200" lvl="0" indent="-228600" algn="l" rtl="0">
              <a:spcBef>
                <a:spcPts val="1600"/>
              </a:spcBef>
              <a:spcAft>
                <a:spcPts val="0"/>
              </a:spcAft>
              <a:buClr>
                <a:schemeClr val="accent2"/>
              </a:buClr>
              <a:buSzPts val="5333"/>
              <a:buNone/>
              <a:defRPr sz="5333" b="0">
                <a:solidFill>
                  <a:schemeClr val="accent2"/>
                </a:solidFill>
                <a:latin typeface="Arial"/>
                <a:ea typeface="Arial"/>
                <a:cs typeface="Arial"/>
                <a:sym typeface="Arial"/>
              </a:defRPr>
            </a:lvl1pPr>
            <a:lvl2pPr marL="914400" lvl="1" indent="-228600" algn="l" rtl="0">
              <a:spcBef>
                <a:spcPts val="1600"/>
              </a:spcBef>
              <a:spcAft>
                <a:spcPts val="0"/>
              </a:spcAft>
              <a:buClr>
                <a:srgbClr val="888888"/>
              </a:buClr>
              <a:buSzPts val="2400"/>
              <a:buNone/>
              <a:defRPr sz="2400">
                <a:solidFill>
                  <a:srgbClr val="888888"/>
                </a:solidFill>
              </a:defRPr>
            </a:lvl2pPr>
            <a:lvl3pPr marL="1371600" lvl="2" indent="-228600" algn="l" rtl="0">
              <a:spcBef>
                <a:spcPts val="1067"/>
              </a:spcBef>
              <a:spcAft>
                <a:spcPts val="0"/>
              </a:spcAft>
              <a:buClr>
                <a:srgbClr val="888888"/>
              </a:buClr>
              <a:buSzPts val="2133"/>
              <a:buNone/>
              <a:defRPr sz="2133">
                <a:solidFill>
                  <a:srgbClr val="888888"/>
                </a:solidFill>
              </a:defRPr>
            </a:lvl3pPr>
            <a:lvl4pPr marL="1828800" lvl="3" indent="-228600" algn="l" rtl="0">
              <a:spcBef>
                <a:spcPts val="373"/>
              </a:spcBef>
              <a:spcAft>
                <a:spcPts val="0"/>
              </a:spcAft>
              <a:buClr>
                <a:srgbClr val="888888"/>
              </a:buClr>
              <a:buSzPts val="1867"/>
              <a:buNone/>
              <a:defRPr sz="1867">
                <a:solidFill>
                  <a:srgbClr val="888888"/>
                </a:solidFill>
              </a:defRPr>
            </a:lvl4pPr>
            <a:lvl5pPr marL="2286000" lvl="4" indent="-228600" algn="l" rtl="0">
              <a:spcBef>
                <a:spcPts val="373"/>
              </a:spcBef>
              <a:spcAft>
                <a:spcPts val="0"/>
              </a:spcAft>
              <a:buClr>
                <a:srgbClr val="888888"/>
              </a:buClr>
              <a:buSzPts val="1867"/>
              <a:buNone/>
              <a:defRPr sz="1867">
                <a:solidFill>
                  <a:srgbClr val="888888"/>
                </a:solidFill>
              </a:defRPr>
            </a:lvl5pPr>
            <a:lvl6pPr marL="2743200" lvl="5" indent="-228600" algn="l" rtl="0">
              <a:spcBef>
                <a:spcPts val="373"/>
              </a:spcBef>
              <a:spcAft>
                <a:spcPts val="0"/>
              </a:spcAft>
              <a:buClr>
                <a:srgbClr val="888888"/>
              </a:buClr>
              <a:buSzPts val="1867"/>
              <a:buNone/>
              <a:defRPr sz="1867">
                <a:solidFill>
                  <a:srgbClr val="888888"/>
                </a:solidFill>
              </a:defRPr>
            </a:lvl6pPr>
            <a:lvl7pPr marL="3200400" lvl="6" indent="-228600" algn="l" rtl="0">
              <a:spcBef>
                <a:spcPts val="373"/>
              </a:spcBef>
              <a:spcAft>
                <a:spcPts val="0"/>
              </a:spcAft>
              <a:buClr>
                <a:srgbClr val="888888"/>
              </a:buClr>
              <a:buSzPts val="1867"/>
              <a:buNone/>
              <a:defRPr sz="1867">
                <a:solidFill>
                  <a:srgbClr val="888888"/>
                </a:solidFill>
              </a:defRPr>
            </a:lvl7pPr>
            <a:lvl8pPr marL="3657600" lvl="7" indent="-228600" algn="l" rtl="0">
              <a:spcBef>
                <a:spcPts val="373"/>
              </a:spcBef>
              <a:spcAft>
                <a:spcPts val="0"/>
              </a:spcAft>
              <a:buClr>
                <a:srgbClr val="888888"/>
              </a:buClr>
              <a:buSzPts val="1867"/>
              <a:buNone/>
              <a:defRPr sz="1867">
                <a:solidFill>
                  <a:srgbClr val="888888"/>
                </a:solidFill>
              </a:defRPr>
            </a:lvl8pPr>
            <a:lvl9pPr marL="4114800" lvl="8" indent="-228600" algn="l" rtl="0">
              <a:spcBef>
                <a:spcPts val="373"/>
              </a:spcBef>
              <a:spcAft>
                <a:spcPts val="0"/>
              </a:spcAft>
              <a:buClr>
                <a:srgbClr val="888888"/>
              </a:buClr>
              <a:buSzPts val="1867"/>
              <a:buNone/>
              <a:defRPr sz="1867">
                <a:solidFill>
                  <a:srgbClr val="888888"/>
                </a:solidFill>
              </a:defRPr>
            </a:lvl9pPr>
          </a:lstStyle>
          <a:p>
            <a:endParaRPr/>
          </a:p>
        </p:txBody>
      </p:sp>
      <p:sp>
        <p:nvSpPr>
          <p:cNvPr id="443" name="Google Shape;443;p98"/>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1067" b="0" i="0" u="none" strike="noStrike" cap="none">
                <a:solidFill>
                  <a:srgbClr val="FFFFFF"/>
                </a:solidFill>
                <a:latin typeface="Arial"/>
                <a:ea typeface="Arial"/>
                <a:cs typeface="Arial"/>
                <a:sym typeface="Arial"/>
              </a:defRPr>
            </a:lvl1pPr>
            <a:lvl2pPr marL="0" lvl="1" indent="0" algn="r" rtl="0">
              <a:spcBef>
                <a:spcPts val="0"/>
              </a:spcBef>
              <a:buNone/>
              <a:defRPr sz="1067" b="0" i="0" u="none" strike="noStrike" cap="none">
                <a:solidFill>
                  <a:srgbClr val="FFFFFF"/>
                </a:solidFill>
                <a:latin typeface="Arial"/>
                <a:ea typeface="Arial"/>
                <a:cs typeface="Arial"/>
                <a:sym typeface="Arial"/>
              </a:defRPr>
            </a:lvl2pPr>
            <a:lvl3pPr marL="0" lvl="2" indent="0" algn="r" rtl="0">
              <a:spcBef>
                <a:spcPts val="0"/>
              </a:spcBef>
              <a:buNone/>
              <a:defRPr sz="1067" b="0" i="0" u="none" strike="noStrike" cap="none">
                <a:solidFill>
                  <a:srgbClr val="FFFFFF"/>
                </a:solidFill>
                <a:latin typeface="Arial"/>
                <a:ea typeface="Arial"/>
                <a:cs typeface="Arial"/>
                <a:sym typeface="Arial"/>
              </a:defRPr>
            </a:lvl3pPr>
            <a:lvl4pPr marL="0" lvl="3" indent="0" algn="r" rtl="0">
              <a:spcBef>
                <a:spcPts val="0"/>
              </a:spcBef>
              <a:buNone/>
              <a:defRPr sz="1067" b="0" i="0" u="none" strike="noStrike" cap="none">
                <a:solidFill>
                  <a:srgbClr val="FFFFFF"/>
                </a:solidFill>
                <a:latin typeface="Arial"/>
                <a:ea typeface="Arial"/>
                <a:cs typeface="Arial"/>
                <a:sym typeface="Arial"/>
              </a:defRPr>
            </a:lvl4pPr>
            <a:lvl5pPr marL="0" lvl="4" indent="0" algn="r" rtl="0">
              <a:spcBef>
                <a:spcPts val="0"/>
              </a:spcBef>
              <a:buNone/>
              <a:defRPr sz="1067" b="0" i="0" u="none" strike="noStrike" cap="none">
                <a:solidFill>
                  <a:srgbClr val="FFFFFF"/>
                </a:solidFill>
                <a:latin typeface="Arial"/>
                <a:ea typeface="Arial"/>
                <a:cs typeface="Arial"/>
                <a:sym typeface="Arial"/>
              </a:defRPr>
            </a:lvl5pPr>
            <a:lvl6pPr marL="0" lvl="5" indent="0" algn="r" rtl="0">
              <a:spcBef>
                <a:spcPts val="0"/>
              </a:spcBef>
              <a:buNone/>
              <a:defRPr sz="1067" b="0" i="0" u="none" strike="noStrike" cap="none">
                <a:solidFill>
                  <a:srgbClr val="FFFFFF"/>
                </a:solidFill>
                <a:latin typeface="Arial"/>
                <a:ea typeface="Arial"/>
                <a:cs typeface="Arial"/>
                <a:sym typeface="Arial"/>
              </a:defRPr>
            </a:lvl6pPr>
            <a:lvl7pPr marL="0" lvl="6" indent="0" algn="r" rtl="0">
              <a:spcBef>
                <a:spcPts val="0"/>
              </a:spcBef>
              <a:buNone/>
              <a:defRPr sz="1067" b="0" i="0" u="none" strike="noStrike" cap="none">
                <a:solidFill>
                  <a:srgbClr val="FFFFFF"/>
                </a:solidFill>
                <a:latin typeface="Arial"/>
                <a:ea typeface="Arial"/>
                <a:cs typeface="Arial"/>
                <a:sym typeface="Arial"/>
              </a:defRPr>
            </a:lvl7pPr>
            <a:lvl8pPr marL="0" lvl="7" indent="0" algn="r" rtl="0">
              <a:spcBef>
                <a:spcPts val="0"/>
              </a:spcBef>
              <a:buNone/>
              <a:defRPr sz="1067" b="0" i="0" u="none" strike="noStrike" cap="none">
                <a:solidFill>
                  <a:srgbClr val="FFFFFF"/>
                </a:solidFill>
                <a:latin typeface="Arial"/>
                <a:ea typeface="Arial"/>
                <a:cs typeface="Arial"/>
                <a:sym typeface="Arial"/>
              </a:defRPr>
            </a:lvl8pPr>
            <a:lvl9pPr marL="0" lvl="8" indent="0" algn="r" rtl="0">
              <a:spcBef>
                <a:spcPts val="0"/>
              </a:spcBef>
              <a:buNone/>
              <a:defRPr sz="1067"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44" name="Google Shape;444;p98"/>
          <p:cNvSpPr txBox="1">
            <a:spLocks noGrp="1"/>
          </p:cNvSpPr>
          <p:nvPr>
            <p:ph type="title"/>
          </p:nvPr>
        </p:nvSpPr>
        <p:spPr>
          <a:xfrm>
            <a:off x="607484" y="1469059"/>
            <a:ext cx="10363200" cy="1362000"/>
          </a:xfrm>
          <a:prstGeom prst="rect">
            <a:avLst/>
          </a:prstGeom>
          <a:noFill/>
          <a:ln>
            <a:noFill/>
          </a:ln>
        </p:spPr>
        <p:txBody>
          <a:bodyPr spcFirstLastPara="1" wrap="square" lIns="0" tIns="0" rIns="0" bIns="0" anchor="b" anchorCtr="0">
            <a:noAutofit/>
          </a:bodyPr>
          <a:lstStyle>
            <a:lvl1pPr lvl="0" algn="l" rtl="0">
              <a:lnSpc>
                <a:spcPct val="80000"/>
              </a:lnSpc>
              <a:spcBef>
                <a:spcPts val="0"/>
              </a:spcBef>
              <a:spcAft>
                <a:spcPts val="0"/>
              </a:spcAft>
              <a:buClr>
                <a:srgbClr val="003C71"/>
              </a:buClr>
              <a:buSzPts val="5333"/>
              <a:buFont typeface="Arial"/>
              <a:buNone/>
              <a:defRPr sz="5333" b="0" cap="none">
                <a:solidFill>
                  <a:srgbClr val="003C7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1_Blue Section Break Image">
  <p:cSld name="1_Blue Section Break Image">
    <p:bg>
      <p:bgPr>
        <a:gradFill>
          <a:gsLst>
            <a:gs pos="0">
              <a:schemeClr val="dk2"/>
            </a:gs>
            <a:gs pos="50000">
              <a:schemeClr val="accent2"/>
            </a:gs>
            <a:gs pos="100000">
              <a:schemeClr val="accent2"/>
            </a:gs>
          </a:gsLst>
          <a:lin ang="18900044" scaled="0"/>
        </a:gradFill>
        <a:effectLst/>
      </p:bgPr>
    </p:bg>
    <p:spTree>
      <p:nvGrpSpPr>
        <p:cNvPr id="1" name="Shape 445"/>
        <p:cNvGrpSpPr/>
        <p:nvPr/>
      </p:nvGrpSpPr>
      <p:grpSpPr>
        <a:xfrm>
          <a:off x="0" y="0"/>
          <a:ext cx="0" cy="0"/>
          <a:chOff x="0" y="0"/>
          <a:chExt cx="0" cy="0"/>
        </a:xfrm>
      </p:grpSpPr>
      <p:sp>
        <p:nvSpPr>
          <p:cNvPr id="446" name="Google Shape;446;p99"/>
          <p:cNvSpPr txBox="1">
            <a:spLocks noGrp="1"/>
          </p:cNvSpPr>
          <p:nvPr>
            <p:ph type="title"/>
          </p:nvPr>
        </p:nvSpPr>
        <p:spPr>
          <a:xfrm>
            <a:off x="607484" y="3013451"/>
            <a:ext cx="10363200" cy="1362000"/>
          </a:xfrm>
          <a:prstGeom prst="rect">
            <a:avLst/>
          </a:prstGeom>
          <a:noFill/>
          <a:ln>
            <a:noFill/>
          </a:ln>
        </p:spPr>
        <p:txBody>
          <a:bodyPr spcFirstLastPara="1" wrap="square" lIns="0" tIns="0" rIns="0" bIns="0" anchor="b" anchorCtr="0">
            <a:noAutofit/>
          </a:bodyPr>
          <a:lstStyle>
            <a:lvl1pPr lvl="0" algn="l" rtl="0">
              <a:lnSpc>
                <a:spcPct val="80000"/>
              </a:lnSpc>
              <a:spcBef>
                <a:spcPts val="0"/>
              </a:spcBef>
              <a:spcAft>
                <a:spcPts val="0"/>
              </a:spcAft>
              <a:buClr>
                <a:schemeClr val="lt1"/>
              </a:buClr>
              <a:buSzPts val="7200"/>
              <a:buFont typeface="Arial"/>
              <a:buNone/>
              <a:defRPr sz="7200" b="0" cap="none">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47" name="Google Shape;447;p99"/>
          <p:cNvSpPr txBox="1">
            <a:spLocks noGrp="1"/>
          </p:cNvSpPr>
          <p:nvPr>
            <p:ph type="body" idx="1"/>
          </p:nvPr>
        </p:nvSpPr>
        <p:spPr>
          <a:xfrm>
            <a:off x="607484" y="4465049"/>
            <a:ext cx="10363200" cy="1500300"/>
          </a:xfrm>
          <a:prstGeom prst="rect">
            <a:avLst/>
          </a:prstGeom>
          <a:noFill/>
          <a:ln>
            <a:noFill/>
          </a:ln>
        </p:spPr>
        <p:txBody>
          <a:bodyPr spcFirstLastPara="1" wrap="square" lIns="0" tIns="0" rIns="0" bIns="0" anchor="t" anchorCtr="0">
            <a:noAutofit/>
          </a:bodyPr>
          <a:lstStyle>
            <a:lvl1pPr marL="457200" lvl="0" indent="-228600" algn="l" rtl="0">
              <a:spcBef>
                <a:spcPts val="1600"/>
              </a:spcBef>
              <a:spcAft>
                <a:spcPts val="0"/>
              </a:spcAft>
              <a:buClr>
                <a:srgbClr val="F3D54E"/>
              </a:buClr>
              <a:buSzPts val="2133"/>
              <a:buNone/>
              <a:defRPr sz="2133" b="0">
                <a:solidFill>
                  <a:srgbClr val="F3D54E"/>
                </a:solidFill>
                <a:latin typeface="Arial"/>
                <a:ea typeface="Arial"/>
                <a:cs typeface="Arial"/>
                <a:sym typeface="Arial"/>
              </a:defRPr>
            </a:lvl1pPr>
            <a:lvl2pPr marL="914400" lvl="1" indent="-228600" algn="l" rtl="0">
              <a:spcBef>
                <a:spcPts val="1600"/>
              </a:spcBef>
              <a:spcAft>
                <a:spcPts val="0"/>
              </a:spcAft>
              <a:buClr>
                <a:srgbClr val="888888"/>
              </a:buClr>
              <a:buSzPts val="2400"/>
              <a:buNone/>
              <a:defRPr sz="2400">
                <a:solidFill>
                  <a:srgbClr val="888888"/>
                </a:solidFill>
              </a:defRPr>
            </a:lvl2pPr>
            <a:lvl3pPr marL="1371600" lvl="2" indent="-228600" algn="l" rtl="0">
              <a:spcBef>
                <a:spcPts val="1067"/>
              </a:spcBef>
              <a:spcAft>
                <a:spcPts val="0"/>
              </a:spcAft>
              <a:buClr>
                <a:srgbClr val="888888"/>
              </a:buClr>
              <a:buSzPts val="2133"/>
              <a:buNone/>
              <a:defRPr sz="2133">
                <a:solidFill>
                  <a:srgbClr val="888888"/>
                </a:solidFill>
              </a:defRPr>
            </a:lvl3pPr>
            <a:lvl4pPr marL="1828800" lvl="3" indent="-228600" algn="l" rtl="0">
              <a:spcBef>
                <a:spcPts val="373"/>
              </a:spcBef>
              <a:spcAft>
                <a:spcPts val="0"/>
              </a:spcAft>
              <a:buClr>
                <a:srgbClr val="888888"/>
              </a:buClr>
              <a:buSzPts val="1867"/>
              <a:buNone/>
              <a:defRPr sz="1867">
                <a:solidFill>
                  <a:srgbClr val="888888"/>
                </a:solidFill>
              </a:defRPr>
            </a:lvl4pPr>
            <a:lvl5pPr marL="2286000" lvl="4" indent="-228600" algn="l" rtl="0">
              <a:spcBef>
                <a:spcPts val="373"/>
              </a:spcBef>
              <a:spcAft>
                <a:spcPts val="0"/>
              </a:spcAft>
              <a:buClr>
                <a:srgbClr val="888888"/>
              </a:buClr>
              <a:buSzPts val="1867"/>
              <a:buNone/>
              <a:defRPr sz="1867">
                <a:solidFill>
                  <a:srgbClr val="888888"/>
                </a:solidFill>
              </a:defRPr>
            </a:lvl5pPr>
            <a:lvl6pPr marL="2743200" lvl="5" indent="-228600" algn="l" rtl="0">
              <a:spcBef>
                <a:spcPts val="373"/>
              </a:spcBef>
              <a:spcAft>
                <a:spcPts val="0"/>
              </a:spcAft>
              <a:buClr>
                <a:srgbClr val="888888"/>
              </a:buClr>
              <a:buSzPts val="1867"/>
              <a:buNone/>
              <a:defRPr sz="1867">
                <a:solidFill>
                  <a:srgbClr val="888888"/>
                </a:solidFill>
              </a:defRPr>
            </a:lvl6pPr>
            <a:lvl7pPr marL="3200400" lvl="6" indent="-228600" algn="l" rtl="0">
              <a:spcBef>
                <a:spcPts val="373"/>
              </a:spcBef>
              <a:spcAft>
                <a:spcPts val="0"/>
              </a:spcAft>
              <a:buClr>
                <a:srgbClr val="888888"/>
              </a:buClr>
              <a:buSzPts val="1867"/>
              <a:buNone/>
              <a:defRPr sz="1867">
                <a:solidFill>
                  <a:srgbClr val="888888"/>
                </a:solidFill>
              </a:defRPr>
            </a:lvl7pPr>
            <a:lvl8pPr marL="3657600" lvl="7" indent="-228600" algn="l" rtl="0">
              <a:spcBef>
                <a:spcPts val="373"/>
              </a:spcBef>
              <a:spcAft>
                <a:spcPts val="0"/>
              </a:spcAft>
              <a:buClr>
                <a:srgbClr val="888888"/>
              </a:buClr>
              <a:buSzPts val="1867"/>
              <a:buNone/>
              <a:defRPr sz="1867">
                <a:solidFill>
                  <a:srgbClr val="888888"/>
                </a:solidFill>
              </a:defRPr>
            </a:lvl8pPr>
            <a:lvl9pPr marL="4114800" lvl="8" indent="-228600" algn="l" rtl="0">
              <a:spcBef>
                <a:spcPts val="373"/>
              </a:spcBef>
              <a:spcAft>
                <a:spcPts val="0"/>
              </a:spcAft>
              <a:buClr>
                <a:srgbClr val="888888"/>
              </a:buClr>
              <a:buSzPts val="1867"/>
              <a:buNone/>
              <a:defRPr sz="1867">
                <a:solidFill>
                  <a:srgbClr val="888888"/>
                </a:solidFill>
              </a:defRPr>
            </a:lvl9pPr>
          </a:lstStyle>
          <a:p>
            <a:endParaRPr/>
          </a:p>
        </p:txBody>
      </p:sp>
      <p:sp>
        <p:nvSpPr>
          <p:cNvPr id="448" name="Google Shape;448;p99"/>
          <p:cNvSpPr>
            <a:spLocks noGrp="1"/>
          </p:cNvSpPr>
          <p:nvPr>
            <p:ph type="pic" idx="2"/>
          </p:nvPr>
        </p:nvSpPr>
        <p:spPr>
          <a:xfrm>
            <a:off x="0" y="2"/>
            <a:ext cx="12192000" cy="3432300"/>
          </a:xfrm>
          <a:prstGeom prst="rect">
            <a:avLst/>
          </a:prstGeom>
          <a:solidFill>
            <a:srgbClr val="CFD5D8"/>
          </a:solidFill>
          <a:ln>
            <a:noFill/>
          </a:ln>
        </p:spPr>
        <p:txBody>
          <a:bodyPr spcFirstLastPara="1" wrap="square" lIns="0" tIns="0" rIns="0" bIns="0" anchor="t" anchorCtr="0">
            <a:noAutofit/>
          </a:bodyPr>
          <a:lstStyle>
            <a:lvl1pPr marR="0" lvl="0" algn="l" rtl="0">
              <a:spcBef>
                <a:spcPts val="1600"/>
              </a:spcBef>
              <a:spcAft>
                <a:spcPts val="0"/>
              </a:spcAft>
              <a:buClr>
                <a:srgbClr val="0071C5"/>
              </a:buClr>
              <a:buSzPts val="2400"/>
              <a:buFont typeface="Noto Sans Symbols"/>
              <a:buNone/>
              <a:defRPr sz="2400" b="0" i="0" u="none" strike="noStrike" cap="none">
                <a:solidFill>
                  <a:srgbClr val="0071C5"/>
                </a:solidFill>
                <a:latin typeface="Arial"/>
                <a:ea typeface="Arial"/>
                <a:cs typeface="Arial"/>
                <a:sym typeface="Arial"/>
              </a:defRPr>
            </a:lvl1pPr>
            <a:lvl2pPr marR="0" lvl="1" algn="l" rtl="0">
              <a:spcBef>
                <a:spcPts val="1600"/>
              </a:spcBef>
              <a:spcAft>
                <a:spcPts val="0"/>
              </a:spcAft>
              <a:buClr>
                <a:schemeClr val="lt1"/>
              </a:buClr>
              <a:buSzPts val="2133"/>
              <a:buFont typeface="Noto Sans Symbols"/>
              <a:buChar char="▪"/>
              <a:defRPr sz="2133" b="0" i="0" u="none" strike="noStrike" cap="none">
                <a:solidFill>
                  <a:schemeClr val="lt1"/>
                </a:solidFill>
                <a:latin typeface="Arial"/>
                <a:ea typeface="Arial"/>
                <a:cs typeface="Arial"/>
                <a:sym typeface="Arial"/>
              </a:defRPr>
            </a:lvl2pPr>
            <a:lvl3pPr marR="0" lvl="2" algn="l" rtl="0">
              <a:spcBef>
                <a:spcPts val="1067"/>
              </a:spcBef>
              <a:spcAft>
                <a:spcPts val="0"/>
              </a:spcAft>
              <a:buClr>
                <a:schemeClr val="lt1"/>
              </a:buClr>
              <a:buSzPts val="2133"/>
              <a:buFont typeface="Arial"/>
              <a:buChar char="–"/>
              <a:defRPr sz="2133" b="0" i="0" u="none" strike="noStrike" cap="none">
                <a:solidFill>
                  <a:schemeClr val="lt1"/>
                </a:solidFill>
                <a:latin typeface="Arial"/>
                <a:ea typeface="Arial"/>
                <a:cs typeface="Arial"/>
                <a:sym typeface="Arial"/>
              </a:defRPr>
            </a:lvl3pPr>
            <a:lvl4pPr marR="0" lvl="3"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4pPr>
            <a:lvl5pPr marR="0" lvl="4"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5pPr>
            <a:lvl6pPr marR="0" lvl="5"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49" name="Google Shape;449;p99"/>
          <p:cNvSpPr/>
          <p:nvPr/>
        </p:nvSpPr>
        <p:spPr>
          <a:xfrm>
            <a:off x="605368" y="6554395"/>
            <a:ext cx="2563200" cy="1230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800" b="0" i="0" u="none" strike="noStrike" cap="none">
                <a:solidFill>
                  <a:srgbClr val="FFFFFF"/>
                </a:solidFill>
                <a:latin typeface="Arial"/>
                <a:ea typeface="Arial"/>
                <a:cs typeface="Arial"/>
                <a:sym typeface="Arial"/>
              </a:rPr>
              <a:t>Placeholder Footer Copy / BU Logo or Name Goes Here</a:t>
            </a:r>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450"/>
        <p:cNvGrpSpPr/>
        <p:nvPr/>
      </p:nvGrpSpPr>
      <p:grpSpPr>
        <a:xfrm>
          <a:off x="0" y="0"/>
          <a:ext cx="0" cy="0"/>
          <a:chOff x="0" y="0"/>
          <a:chExt cx="0" cy="0"/>
        </a:xfrm>
      </p:grpSpPr>
      <p:sp>
        <p:nvSpPr>
          <p:cNvPr id="451" name="Google Shape;451;p100"/>
          <p:cNvSpPr txBox="1">
            <a:spLocks noGrp="1"/>
          </p:cNvSpPr>
          <p:nvPr>
            <p:ph type="ftr" idx="11"/>
          </p:nvPr>
        </p:nvSpPr>
        <p:spPr>
          <a:xfrm>
            <a:off x="4165600" y="6432516"/>
            <a:ext cx="38607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52" name="Google Shape;452;p100"/>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a:solidFill>
                  <a:srgbClr val="FFFFFF"/>
                </a:solidFill>
              </a:defRPr>
            </a:lvl1pPr>
            <a:lvl2pPr marL="0" lvl="1" indent="0" algn="r" rtl="0">
              <a:spcBef>
                <a:spcPts val="0"/>
              </a:spcBef>
              <a:buNone/>
              <a:defRPr>
                <a:solidFill>
                  <a:srgbClr val="FFFFFF"/>
                </a:solidFill>
              </a:defRPr>
            </a:lvl2pPr>
            <a:lvl3pPr marL="0" lvl="2" indent="0" algn="r" rtl="0">
              <a:spcBef>
                <a:spcPts val="0"/>
              </a:spcBef>
              <a:buNone/>
              <a:defRPr>
                <a:solidFill>
                  <a:srgbClr val="FFFFFF"/>
                </a:solidFill>
              </a:defRPr>
            </a:lvl3pPr>
            <a:lvl4pPr marL="0" lvl="3" indent="0" algn="r" rtl="0">
              <a:spcBef>
                <a:spcPts val="0"/>
              </a:spcBef>
              <a:buNone/>
              <a:defRPr>
                <a:solidFill>
                  <a:srgbClr val="FFFFFF"/>
                </a:solidFill>
              </a:defRPr>
            </a:lvl4pPr>
            <a:lvl5pPr marL="0" lvl="4" indent="0" algn="r" rtl="0">
              <a:spcBef>
                <a:spcPts val="0"/>
              </a:spcBef>
              <a:buNone/>
              <a:defRPr>
                <a:solidFill>
                  <a:srgbClr val="FFFFFF"/>
                </a:solidFill>
              </a:defRPr>
            </a:lvl5pPr>
            <a:lvl6pPr marL="0" lvl="5" indent="0" algn="r" rtl="0">
              <a:spcBef>
                <a:spcPts val="0"/>
              </a:spcBef>
              <a:buNone/>
              <a:defRPr>
                <a:solidFill>
                  <a:srgbClr val="FFFFFF"/>
                </a:solidFill>
              </a:defRPr>
            </a:lvl6pPr>
            <a:lvl7pPr marL="0" lvl="6" indent="0" algn="r" rtl="0">
              <a:spcBef>
                <a:spcPts val="0"/>
              </a:spcBef>
              <a:buNone/>
              <a:defRPr>
                <a:solidFill>
                  <a:srgbClr val="FFFFFF"/>
                </a:solidFill>
              </a:defRPr>
            </a:lvl7pPr>
            <a:lvl8pPr marL="0" lvl="7" indent="0" algn="r" rtl="0">
              <a:spcBef>
                <a:spcPts val="0"/>
              </a:spcBef>
              <a:buNone/>
              <a:defRPr>
                <a:solidFill>
                  <a:srgbClr val="FFFFFF"/>
                </a:solidFill>
              </a:defRPr>
            </a:lvl8pPr>
            <a:lvl9pPr marL="0" lvl="8" indent="0" algn="r" rtl="0">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t>‹#›</a:t>
            </a:fld>
            <a:endParaRPr/>
          </a:p>
        </p:txBody>
      </p:sp>
      <p:sp>
        <p:nvSpPr>
          <p:cNvPr id="453" name="Google Shape;453;p100"/>
          <p:cNvSpPr txBox="1">
            <a:spLocks noGrp="1"/>
          </p:cNvSpPr>
          <p:nvPr>
            <p:ph type="title"/>
          </p:nvPr>
        </p:nvSpPr>
        <p:spPr>
          <a:xfrm>
            <a:off x="607484" y="411797"/>
            <a:ext cx="10972800" cy="11583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3C71"/>
              </a:buClr>
              <a:buSzPts val="3733"/>
              <a:buFont typeface="Arial"/>
              <a:buNone/>
              <a:defRPr b="0" i="0">
                <a:solidFill>
                  <a:srgbClr val="003C7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454"/>
        <p:cNvGrpSpPr/>
        <p:nvPr/>
      </p:nvGrpSpPr>
      <p:grpSpPr>
        <a:xfrm>
          <a:off x="0" y="0"/>
          <a:ext cx="0" cy="0"/>
          <a:chOff x="0" y="0"/>
          <a:chExt cx="0" cy="0"/>
        </a:xfrm>
      </p:grpSpPr>
      <p:sp>
        <p:nvSpPr>
          <p:cNvPr id="455" name="Google Shape;455;p101"/>
          <p:cNvSpPr txBox="1">
            <a:spLocks noGrp="1"/>
          </p:cNvSpPr>
          <p:nvPr>
            <p:ph type="ftr" idx="11"/>
          </p:nvPr>
        </p:nvSpPr>
        <p:spPr>
          <a:xfrm>
            <a:off x="4165600" y="6432516"/>
            <a:ext cx="38607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56" name="Google Shape;456;p101"/>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a:solidFill>
                  <a:srgbClr val="FFFFFF"/>
                </a:solidFill>
              </a:defRPr>
            </a:lvl1pPr>
            <a:lvl2pPr marL="0" lvl="1" indent="0" algn="r" rtl="0">
              <a:spcBef>
                <a:spcPts val="0"/>
              </a:spcBef>
              <a:buNone/>
              <a:defRPr>
                <a:solidFill>
                  <a:srgbClr val="FFFFFF"/>
                </a:solidFill>
              </a:defRPr>
            </a:lvl2pPr>
            <a:lvl3pPr marL="0" lvl="2" indent="0" algn="r" rtl="0">
              <a:spcBef>
                <a:spcPts val="0"/>
              </a:spcBef>
              <a:buNone/>
              <a:defRPr>
                <a:solidFill>
                  <a:srgbClr val="FFFFFF"/>
                </a:solidFill>
              </a:defRPr>
            </a:lvl3pPr>
            <a:lvl4pPr marL="0" lvl="3" indent="0" algn="r" rtl="0">
              <a:spcBef>
                <a:spcPts val="0"/>
              </a:spcBef>
              <a:buNone/>
              <a:defRPr>
                <a:solidFill>
                  <a:srgbClr val="FFFFFF"/>
                </a:solidFill>
              </a:defRPr>
            </a:lvl4pPr>
            <a:lvl5pPr marL="0" lvl="4" indent="0" algn="r" rtl="0">
              <a:spcBef>
                <a:spcPts val="0"/>
              </a:spcBef>
              <a:buNone/>
              <a:defRPr>
                <a:solidFill>
                  <a:srgbClr val="FFFFFF"/>
                </a:solidFill>
              </a:defRPr>
            </a:lvl5pPr>
            <a:lvl6pPr marL="0" lvl="5" indent="0" algn="r" rtl="0">
              <a:spcBef>
                <a:spcPts val="0"/>
              </a:spcBef>
              <a:buNone/>
              <a:defRPr>
                <a:solidFill>
                  <a:srgbClr val="FFFFFF"/>
                </a:solidFill>
              </a:defRPr>
            </a:lvl6pPr>
            <a:lvl7pPr marL="0" lvl="6" indent="0" algn="r" rtl="0">
              <a:spcBef>
                <a:spcPts val="0"/>
              </a:spcBef>
              <a:buNone/>
              <a:defRPr>
                <a:solidFill>
                  <a:srgbClr val="FFFFFF"/>
                </a:solidFill>
              </a:defRPr>
            </a:lvl7pPr>
            <a:lvl8pPr marL="0" lvl="7" indent="0" algn="r" rtl="0">
              <a:spcBef>
                <a:spcPts val="0"/>
              </a:spcBef>
              <a:buNone/>
              <a:defRPr>
                <a:solidFill>
                  <a:srgbClr val="FFFFFF"/>
                </a:solidFill>
              </a:defRPr>
            </a:lvl8pPr>
            <a:lvl9pPr marL="0" lvl="8" indent="0" algn="r" rtl="0">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57"/>
        <p:cNvGrpSpPr/>
        <p:nvPr/>
      </p:nvGrpSpPr>
      <p:grpSpPr>
        <a:xfrm>
          <a:off x="0" y="0"/>
          <a:ext cx="0" cy="0"/>
          <a:chOff x="0" y="0"/>
          <a:chExt cx="0" cy="0"/>
        </a:xfrm>
      </p:grpSpPr>
      <p:sp>
        <p:nvSpPr>
          <p:cNvPr id="458" name="Google Shape;458;p102"/>
          <p:cNvSpPr txBox="1">
            <a:spLocks noGrp="1"/>
          </p:cNvSpPr>
          <p:nvPr>
            <p:ph type="title"/>
          </p:nvPr>
        </p:nvSpPr>
        <p:spPr>
          <a:xfrm>
            <a:off x="609600" y="244449"/>
            <a:ext cx="10972800" cy="9888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lt1"/>
              </a:buClr>
              <a:buSzPts val="3733"/>
              <a:buFont typeface="Arial"/>
              <a:buNone/>
              <a:defRPr sz="37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59" name="Google Shape;459;p102"/>
          <p:cNvSpPr txBox="1">
            <a:spLocks noGrp="1"/>
          </p:cNvSpPr>
          <p:nvPr>
            <p:ph type="dt" idx="10"/>
          </p:nvPr>
        </p:nvSpPr>
        <p:spPr>
          <a:xfrm>
            <a:off x="609600" y="6356352"/>
            <a:ext cx="28449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60" name="Google Shape;460;p102"/>
          <p:cNvSpPr txBox="1">
            <a:spLocks noGrp="1"/>
          </p:cNvSpPr>
          <p:nvPr>
            <p:ph type="ftr" idx="11"/>
          </p:nvPr>
        </p:nvSpPr>
        <p:spPr>
          <a:xfrm>
            <a:off x="4165600" y="6432516"/>
            <a:ext cx="38607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61" name="Google Shape;461;p102"/>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a:solidFill>
                  <a:srgbClr val="FFFFFF"/>
                </a:solidFill>
              </a:defRPr>
            </a:lvl1pPr>
            <a:lvl2pPr marL="0" lvl="1" indent="0" algn="r" rtl="0">
              <a:spcBef>
                <a:spcPts val="0"/>
              </a:spcBef>
              <a:buNone/>
              <a:defRPr>
                <a:solidFill>
                  <a:srgbClr val="FFFFFF"/>
                </a:solidFill>
              </a:defRPr>
            </a:lvl2pPr>
            <a:lvl3pPr marL="0" lvl="2" indent="0" algn="r" rtl="0">
              <a:spcBef>
                <a:spcPts val="0"/>
              </a:spcBef>
              <a:buNone/>
              <a:defRPr>
                <a:solidFill>
                  <a:srgbClr val="FFFFFF"/>
                </a:solidFill>
              </a:defRPr>
            </a:lvl3pPr>
            <a:lvl4pPr marL="0" lvl="3" indent="0" algn="r" rtl="0">
              <a:spcBef>
                <a:spcPts val="0"/>
              </a:spcBef>
              <a:buNone/>
              <a:defRPr>
                <a:solidFill>
                  <a:srgbClr val="FFFFFF"/>
                </a:solidFill>
              </a:defRPr>
            </a:lvl4pPr>
            <a:lvl5pPr marL="0" lvl="4" indent="0" algn="r" rtl="0">
              <a:spcBef>
                <a:spcPts val="0"/>
              </a:spcBef>
              <a:buNone/>
              <a:defRPr>
                <a:solidFill>
                  <a:srgbClr val="FFFFFF"/>
                </a:solidFill>
              </a:defRPr>
            </a:lvl5pPr>
            <a:lvl6pPr marL="0" lvl="5" indent="0" algn="r" rtl="0">
              <a:spcBef>
                <a:spcPts val="0"/>
              </a:spcBef>
              <a:buNone/>
              <a:defRPr>
                <a:solidFill>
                  <a:srgbClr val="FFFFFF"/>
                </a:solidFill>
              </a:defRPr>
            </a:lvl6pPr>
            <a:lvl7pPr marL="0" lvl="6" indent="0" algn="r" rtl="0">
              <a:spcBef>
                <a:spcPts val="0"/>
              </a:spcBef>
              <a:buNone/>
              <a:defRPr>
                <a:solidFill>
                  <a:srgbClr val="FFFFFF"/>
                </a:solidFill>
              </a:defRPr>
            </a:lvl7pPr>
            <a:lvl8pPr marL="0" lvl="7" indent="0" algn="r" rtl="0">
              <a:spcBef>
                <a:spcPts val="0"/>
              </a:spcBef>
              <a:buNone/>
              <a:defRPr>
                <a:solidFill>
                  <a:srgbClr val="FFFFFF"/>
                </a:solidFill>
              </a:defRPr>
            </a:lvl8pPr>
            <a:lvl9pPr marL="0" lvl="8" indent="0" algn="r" rtl="0">
              <a:spcBef>
                <a:spcPts val="0"/>
              </a:spcBef>
              <a:buNone/>
              <a:defRPr>
                <a:solidFill>
                  <a:srgbClr val="FFFFFF"/>
                </a:solidFill>
              </a:defRPr>
            </a:lvl9pPr>
          </a:lstStyle>
          <a:p>
            <a:pPr marL="0" lvl="0" indent="0" algn="r" rtl="0">
              <a:spcBef>
                <a:spcPts val="0"/>
              </a:spcBef>
              <a:spcAft>
                <a:spcPts val="0"/>
              </a:spcAft>
              <a:buNone/>
            </a:pPr>
            <a:fld id="{00000000-1234-1234-1234-123412341234}" type="slidenum">
              <a:rPr lang="en-US"/>
              <a:t>‹#›</a:t>
            </a:fld>
            <a:endParaRPr/>
          </a:p>
        </p:txBody>
      </p:sp>
      <p:sp>
        <p:nvSpPr>
          <p:cNvPr id="462" name="Google Shape;462;p102"/>
          <p:cNvSpPr txBox="1">
            <a:spLocks noGrp="1"/>
          </p:cNvSpPr>
          <p:nvPr>
            <p:ph type="body" idx="1"/>
          </p:nvPr>
        </p:nvSpPr>
        <p:spPr>
          <a:xfrm>
            <a:off x="607490" y="1600203"/>
            <a:ext cx="10889400" cy="4626600"/>
          </a:xfrm>
          <a:prstGeom prst="rect">
            <a:avLst/>
          </a:prstGeom>
          <a:noFill/>
          <a:ln>
            <a:noFill/>
          </a:ln>
        </p:spPr>
        <p:txBody>
          <a:bodyPr spcFirstLastPara="1" wrap="square" lIns="0" tIns="0" rIns="0" bIns="0" anchor="t" anchorCtr="0">
            <a:noAutofit/>
          </a:bodyPr>
          <a:lstStyle>
            <a:lvl1pPr marL="457200" lvl="0" indent="-228600" algn="l" rtl="0">
              <a:spcBef>
                <a:spcPts val="1600"/>
              </a:spcBef>
              <a:spcAft>
                <a:spcPts val="0"/>
              </a:spcAft>
              <a:buClr>
                <a:schemeClr val="lt1"/>
              </a:buClr>
              <a:buSzPts val="1800"/>
              <a:buNone/>
              <a:defRPr/>
            </a:lvl1pPr>
            <a:lvl2pPr marL="914400" lvl="1" indent="-342900" algn="l" rtl="0">
              <a:spcBef>
                <a:spcPts val="1600"/>
              </a:spcBef>
              <a:spcAft>
                <a:spcPts val="0"/>
              </a:spcAft>
              <a:buClr>
                <a:schemeClr val="lt1"/>
              </a:buClr>
              <a:buSzPts val="1800"/>
              <a:buChar char="▪"/>
              <a:defRPr/>
            </a:lvl2pPr>
            <a:lvl3pPr marL="1371600" lvl="2" indent="-342900" algn="l" rtl="0">
              <a:spcBef>
                <a:spcPts val="1067"/>
              </a:spcBef>
              <a:spcAft>
                <a:spcPts val="0"/>
              </a:spcAft>
              <a:buClr>
                <a:schemeClr val="lt1"/>
              </a:buClr>
              <a:buSzPts val="1800"/>
              <a:buChar char="–"/>
              <a:defRPr/>
            </a:lvl3pPr>
            <a:lvl4pPr marL="1828800" lvl="3" indent="-342900" algn="l" rtl="0">
              <a:spcBef>
                <a:spcPts val="360"/>
              </a:spcBef>
              <a:spcAft>
                <a:spcPts val="0"/>
              </a:spcAft>
              <a:buClr>
                <a:schemeClr val="lt1"/>
              </a:buClr>
              <a:buSzPts val="1800"/>
              <a:buChar char="–"/>
              <a:defRPr/>
            </a:lvl4pPr>
            <a:lvl5pPr marL="2286000" lvl="4" indent="-342900" algn="l" rtl="0">
              <a:spcBef>
                <a:spcPts val="360"/>
              </a:spcBef>
              <a:spcAft>
                <a:spcPts val="0"/>
              </a:spcAft>
              <a:buClr>
                <a:schemeClr val="lt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Content - dark gradient">
  <p:cSld name="Title and Content - dark gradient">
    <p:bg>
      <p:bgPr>
        <a:gradFill>
          <a:gsLst>
            <a:gs pos="0">
              <a:schemeClr val="dk2"/>
            </a:gs>
            <a:gs pos="19000">
              <a:schemeClr val="dk2"/>
            </a:gs>
            <a:gs pos="100000">
              <a:srgbClr val="001221"/>
            </a:gs>
          </a:gsLst>
          <a:path path="circle">
            <a:fillToRect l="50000" t="50000" r="50000" b="50000"/>
          </a:path>
          <a:tileRect/>
        </a:gradFill>
        <a:effectLst/>
      </p:bgPr>
    </p:bg>
    <p:spTree>
      <p:nvGrpSpPr>
        <p:cNvPr id="1" name="Shape 463"/>
        <p:cNvGrpSpPr/>
        <p:nvPr/>
      </p:nvGrpSpPr>
      <p:grpSpPr>
        <a:xfrm>
          <a:off x="0" y="0"/>
          <a:ext cx="0" cy="0"/>
          <a:chOff x="0" y="0"/>
          <a:chExt cx="0" cy="0"/>
        </a:xfrm>
      </p:grpSpPr>
      <p:sp>
        <p:nvSpPr>
          <p:cNvPr id="464" name="Google Shape;464;p103"/>
          <p:cNvSpPr txBox="1">
            <a:spLocks noGrp="1"/>
          </p:cNvSpPr>
          <p:nvPr>
            <p:ph type="title"/>
          </p:nvPr>
        </p:nvSpPr>
        <p:spPr>
          <a:xfrm>
            <a:off x="607484" y="413507"/>
            <a:ext cx="10972800" cy="6279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lt1"/>
              </a:buClr>
              <a:buSzPts val="3733"/>
              <a:buFont typeface="Arial"/>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65" name="Google Shape;465;p103"/>
          <p:cNvSpPr txBox="1">
            <a:spLocks noGrp="1"/>
          </p:cNvSpPr>
          <p:nvPr>
            <p:ph type="body" idx="1"/>
          </p:nvPr>
        </p:nvSpPr>
        <p:spPr>
          <a:xfrm>
            <a:off x="471952" y="1558458"/>
            <a:ext cx="11248200" cy="4284900"/>
          </a:xfrm>
          <a:prstGeom prst="rect">
            <a:avLst/>
          </a:prstGeom>
          <a:noFill/>
          <a:ln>
            <a:noFill/>
          </a:ln>
        </p:spPr>
        <p:txBody>
          <a:bodyPr spcFirstLastPara="1" wrap="square" lIns="0" tIns="0" rIns="0" bIns="0" anchor="t" anchorCtr="0">
            <a:noAutofit/>
          </a:bodyPr>
          <a:lstStyle>
            <a:lvl1pPr marL="457200" lvl="0" indent="-228600" algn="l" rtl="0">
              <a:spcBef>
                <a:spcPts val="1600"/>
              </a:spcBef>
              <a:spcAft>
                <a:spcPts val="0"/>
              </a:spcAft>
              <a:buClr>
                <a:schemeClr val="lt1"/>
              </a:buClr>
              <a:buSzPts val="2400"/>
              <a:buNone/>
              <a:defRPr>
                <a:solidFill>
                  <a:schemeClr val="lt1"/>
                </a:solidFill>
              </a:defRPr>
            </a:lvl1pPr>
            <a:lvl2pPr marL="914400" lvl="1" indent="-364045" algn="l" rtl="0">
              <a:spcBef>
                <a:spcPts val="1600"/>
              </a:spcBef>
              <a:spcAft>
                <a:spcPts val="0"/>
              </a:spcAft>
              <a:buClr>
                <a:schemeClr val="lt1"/>
              </a:buClr>
              <a:buSzPts val="2133"/>
              <a:buChar char="▪"/>
              <a:defRPr>
                <a:solidFill>
                  <a:schemeClr val="lt1"/>
                </a:solidFill>
              </a:defRPr>
            </a:lvl2pPr>
            <a:lvl3pPr marL="1371600" lvl="2" indent="-364045" algn="l" rtl="0">
              <a:spcBef>
                <a:spcPts val="1067"/>
              </a:spcBef>
              <a:spcAft>
                <a:spcPts val="0"/>
              </a:spcAft>
              <a:buClr>
                <a:schemeClr val="lt1"/>
              </a:buClr>
              <a:buSzPts val="2133"/>
              <a:buChar char="–"/>
              <a:defRPr>
                <a:solidFill>
                  <a:schemeClr val="lt1"/>
                </a:solidFill>
              </a:defRPr>
            </a:lvl3pPr>
            <a:lvl4pPr marL="1828800" lvl="3" indent="-347154" algn="l" rtl="0">
              <a:spcBef>
                <a:spcPts val="373"/>
              </a:spcBef>
              <a:spcAft>
                <a:spcPts val="0"/>
              </a:spcAft>
              <a:buClr>
                <a:schemeClr val="lt1"/>
              </a:buClr>
              <a:buSzPts val="1867"/>
              <a:buChar char="–"/>
              <a:defRPr>
                <a:solidFill>
                  <a:schemeClr val="lt1"/>
                </a:solidFill>
              </a:defRPr>
            </a:lvl4pPr>
            <a:lvl5pPr marL="2286000" lvl="4" indent="-347154" algn="l" rtl="0">
              <a:spcBef>
                <a:spcPts val="373"/>
              </a:spcBef>
              <a:spcAft>
                <a:spcPts val="0"/>
              </a:spcAft>
              <a:buClr>
                <a:schemeClr val="lt1"/>
              </a:buClr>
              <a:buSzPts val="1867"/>
              <a:buChar char="–"/>
              <a:defRPr>
                <a:solidFill>
                  <a:schemeClr val="lt1"/>
                </a:solidFill>
              </a:defRPr>
            </a:lvl5pPr>
            <a:lvl6pPr marL="2743200" lvl="5" indent="-342900" algn="l" rtl="0">
              <a:spcBef>
                <a:spcPts val="360"/>
              </a:spcBef>
              <a:spcAft>
                <a:spcPts val="0"/>
              </a:spcAft>
              <a:buClr>
                <a:schemeClr val="lt1"/>
              </a:buClr>
              <a:buSzPts val="1800"/>
              <a:buChar char="•"/>
              <a:defRPr/>
            </a:lvl6pPr>
            <a:lvl7pPr marL="3200400" lvl="6" indent="-342900" algn="l" rtl="0">
              <a:spcBef>
                <a:spcPts val="360"/>
              </a:spcBef>
              <a:spcAft>
                <a:spcPts val="0"/>
              </a:spcAft>
              <a:buClr>
                <a:schemeClr val="lt1"/>
              </a:buClr>
              <a:buSzPts val="1800"/>
              <a:buChar char="•"/>
              <a:defRPr/>
            </a:lvl7pPr>
            <a:lvl8pPr marL="3657600" lvl="7" indent="-342900" algn="l" rtl="0">
              <a:spcBef>
                <a:spcPts val="360"/>
              </a:spcBef>
              <a:spcAft>
                <a:spcPts val="0"/>
              </a:spcAft>
              <a:buClr>
                <a:schemeClr val="lt1"/>
              </a:buClr>
              <a:buSzPts val="1800"/>
              <a:buChar char="•"/>
              <a:defRPr/>
            </a:lvl8pPr>
            <a:lvl9pPr marL="4114800" lvl="8" indent="-342900" algn="l" rtl="0">
              <a:spcBef>
                <a:spcPts val="360"/>
              </a:spcBef>
              <a:spcAft>
                <a:spcPts val="0"/>
              </a:spcAft>
              <a:buClr>
                <a:schemeClr val="lt1"/>
              </a:buClr>
              <a:buSzPts val="1800"/>
              <a:buChar char="•"/>
              <a:defRPr/>
            </a:lvl9pPr>
          </a:lstStyle>
          <a:p>
            <a:endParaRPr/>
          </a:p>
        </p:txBody>
      </p:sp>
      <p:sp>
        <p:nvSpPr>
          <p:cNvPr id="466" name="Google Shape;466;p103"/>
          <p:cNvSpPr txBox="1">
            <a:spLocks noGrp="1"/>
          </p:cNvSpPr>
          <p:nvPr>
            <p:ph type="body" idx="2"/>
          </p:nvPr>
        </p:nvSpPr>
        <p:spPr>
          <a:xfrm>
            <a:off x="471952" y="6280384"/>
            <a:ext cx="11248200" cy="126900"/>
          </a:xfrm>
          <a:prstGeom prst="rect">
            <a:avLst/>
          </a:prstGeom>
          <a:noFill/>
          <a:ln>
            <a:noFill/>
          </a:ln>
        </p:spPr>
        <p:txBody>
          <a:bodyPr spcFirstLastPara="1" wrap="square" lIns="0" tIns="0" rIns="0" bIns="0" anchor="b" anchorCtr="0">
            <a:noAutofit/>
          </a:bodyPr>
          <a:lstStyle>
            <a:lvl1pPr marL="457200" lvl="0" indent="-228600" algn="l" rtl="0">
              <a:lnSpc>
                <a:spcPct val="75000"/>
              </a:lnSpc>
              <a:spcBef>
                <a:spcPts val="0"/>
              </a:spcBef>
              <a:spcAft>
                <a:spcPts val="0"/>
              </a:spcAft>
              <a:buClr>
                <a:srgbClr val="BFBFBF"/>
              </a:buClr>
              <a:buSzPts val="1100"/>
              <a:buFont typeface="Arial"/>
              <a:buNone/>
              <a:defRPr sz="1100">
                <a:solidFill>
                  <a:srgbClr val="BFBFBF"/>
                </a:solidFill>
                <a:latin typeface="Arial"/>
                <a:ea typeface="Arial"/>
                <a:cs typeface="Arial"/>
                <a:sym typeface="Arial"/>
              </a:defRPr>
            </a:lvl1pPr>
            <a:lvl2pPr marL="914400" lvl="1" indent="-304800" algn="l" rtl="0">
              <a:spcBef>
                <a:spcPts val="1600"/>
              </a:spcBef>
              <a:spcAft>
                <a:spcPts val="0"/>
              </a:spcAft>
              <a:buClr>
                <a:schemeClr val="dk1"/>
              </a:buClr>
              <a:buSzPts val="1200"/>
              <a:buChar char="▪"/>
              <a:defRPr sz="1200"/>
            </a:lvl2pPr>
            <a:lvl3pPr marL="1371600" lvl="2" indent="-304800" algn="l" rtl="0">
              <a:spcBef>
                <a:spcPts val="1067"/>
              </a:spcBef>
              <a:spcAft>
                <a:spcPts val="0"/>
              </a:spcAft>
              <a:buClr>
                <a:schemeClr val="dk1"/>
              </a:buClr>
              <a:buSzPts val="1200"/>
              <a:buChar char="–"/>
              <a:defRPr sz="1200"/>
            </a:lvl3pPr>
            <a:lvl4pPr marL="1828800" lvl="3" indent="-304800" algn="l" rtl="0">
              <a:spcBef>
                <a:spcPts val="240"/>
              </a:spcBef>
              <a:spcAft>
                <a:spcPts val="0"/>
              </a:spcAft>
              <a:buClr>
                <a:schemeClr val="dk1"/>
              </a:buClr>
              <a:buSzPts val="1200"/>
              <a:buChar char="–"/>
              <a:defRPr sz="1200"/>
            </a:lvl4pPr>
            <a:lvl5pPr marL="2286000" lvl="4" indent="-304800" algn="l" rtl="0">
              <a:spcBef>
                <a:spcPts val="240"/>
              </a:spcBef>
              <a:spcAft>
                <a:spcPts val="0"/>
              </a:spcAft>
              <a:buClr>
                <a:schemeClr val="dk1"/>
              </a:buClr>
              <a:buSzPts val="1200"/>
              <a:buChar char="–"/>
              <a:defRPr sz="1200"/>
            </a:lvl5pPr>
            <a:lvl6pPr marL="2743200" lvl="5" indent="-342900" algn="l" rtl="0">
              <a:spcBef>
                <a:spcPts val="360"/>
              </a:spcBef>
              <a:spcAft>
                <a:spcPts val="0"/>
              </a:spcAft>
              <a:buClr>
                <a:schemeClr val="lt1"/>
              </a:buClr>
              <a:buSzPts val="1800"/>
              <a:buChar char="•"/>
              <a:defRPr/>
            </a:lvl6pPr>
            <a:lvl7pPr marL="3200400" lvl="6" indent="-342900" algn="l" rtl="0">
              <a:spcBef>
                <a:spcPts val="360"/>
              </a:spcBef>
              <a:spcAft>
                <a:spcPts val="0"/>
              </a:spcAft>
              <a:buClr>
                <a:schemeClr val="lt1"/>
              </a:buClr>
              <a:buSzPts val="1800"/>
              <a:buChar char="•"/>
              <a:defRPr/>
            </a:lvl7pPr>
            <a:lvl8pPr marL="3657600" lvl="7" indent="-342900" algn="l" rtl="0">
              <a:spcBef>
                <a:spcPts val="360"/>
              </a:spcBef>
              <a:spcAft>
                <a:spcPts val="0"/>
              </a:spcAft>
              <a:buClr>
                <a:schemeClr val="lt1"/>
              </a:buClr>
              <a:buSzPts val="1800"/>
              <a:buChar char="•"/>
              <a:defRPr/>
            </a:lvl8pPr>
            <a:lvl9pPr marL="4114800" lvl="8" indent="-342900" algn="l" rtl="0">
              <a:spcBef>
                <a:spcPts val="360"/>
              </a:spcBef>
              <a:spcAft>
                <a:spcPts val="0"/>
              </a:spcAft>
              <a:buClr>
                <a:schemeClr val="lt1"/>
              </a:buClr>
              <a:buSzPts val="1800"/>
              <a:buChar char="•"/>
              <a:defRPr/>
            </a:lvl9pPr>
          </a:lstStyle>
          <a:p>
            <a:endParaRPr/>
          </a:p>
        </p:txBody>
      </p:sp>
      <p:sp>
        <p:nvSpPr>
          <p:cNvPr id="467" name="Google Shape;467;p103"/>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lvl="0" indent="0" algn="r" rtl="0">
              <a:spcBef>
                <a:spcPts val="0"/>
              </a:spcBef>
              <a:spcAft>
                <a:spcPts val="0"/>
              </a:spcAft>
              <a:buNone/>
              <a:defRPr>
                <a:solidFill>
                  <a:srgbClr val="000000"/>
                </a:solidFill>
              </a:defRPr>
            </a:lvl1pPr>
            <a:lvl2pPr marL="0" lvl="1" indent="0" algn="r" rtl="0">
              <a:spcBef>
                <a:spcPts val="0"/>
              </a:spcBef>
              <a:spcAft>
                <a:spcPts val="0"/>
              </a:spcAft>
              <a:buNone/>
              <a:defRPr>
                <a:solidFill>
                  <a:srgbClr val="000000"/>
                </a:solidFill>
              </a:defRPr>
            </a:lvl2pPr>
            <a:lvl3pPr marL="0" lvl="2" indent="0" algn="r" rtl="0">
              <a:spcBef>
                <a:spcPts val="0"/>
              </a:spcBef>
              <a:spcAft>
                <a:spcPts val="0"/>
              </a:spcAft>
              <a:buNone/>
              <a:defRPr>
                <a:solidFill>
                  <a:srgbClr val="000000"/>
                </a:solidFill>
              </a:defRPr>
            </a:lvl3pPr>
            <a:lvl4pPr marL="0" lvl="3" indent="0" algn="r" rtl="0">
              <a:spcBef>
                <a:spcPts val="0"/>
              </a:spcBef>
              <a:spcAft>
                <a:spcPts val="0"/>
              </a:spcAft>
              <a:buNone/>
              <a:defRPr>
                <a:solidFill>
                  <a:srgbClr val="000000"/>
                </a:solidFill>
              </a:defRPr>
            </a:lvl4pPr>
            <a:lvl5pPr marL="0" lvl="4" indent="0" algn="r" rtl="0">
              <a:spcBef>
                <a:spcPts val="0"/>
              </a:spcBef>
              <a:spcAft>
                <a:spcPts val="0"/>
              </a:spcAft>
              <a:buNone/>
              <a:defRPr>
                <a:solidFill>
                  <a:srgbClr val="000000"/>
                </a:solidFill>
              </a:defRPr>
            </a:lvl5pPr>
            <a:lvl6pPr marL="0" lvl="5" indent="0" algn="r" rtl="0">
              <a:spcBef>
                <a:spcPts val="0"/>
              </a:spcBef>
              <a:spcAft>
                <a:spcPts val="0"/>
              </a:spcAft>
              <a:buNone/>
              <a:defRPr>
                <a:solidFill>
                  <a:srgbClr val="000000"/>
                </a:solidFill>
              </a:defRPr>
            </a:lvl6pPr>
            <a:lvl7pPr marL="0" lvl="6" indent="0" algn="r" rtl="0">
              <a:spcBef>
                <a:spcPts val="0"/>
              </a:spcBef>
              <a:spcAft>
                <a:spcPts val="0"/>
              </a:spcAft>
              <a:buNone/>
              <a:defRPr>
                <a:solidFill>
                  <a:srgbClr val="000000"/>
                </a:solidFill>
              </a:defRPr>
            </a:lvl7pPr>
            <a:lvl8pPr marL="0" lvl="7" indent="0" algn="r" rtl="0">
              <a:spcBef>
                <a:spcPts val="0"/>
              </a:spcBef>
              <a:spcAft>
                <a:spcPts val="0"/>
              </a:spcAft>
              <a:buNone/>
              <a:defRPr>
                <a:solidFill>
                  <a:srgbClr val="000000"/>
                </a:solidFill>
              </a:defRPr>
            </a:lvl8pPr>
            <a:lvl9pPr marL="0" lvl="8" indent="0" algn="r" rtl="0">
              <a:spcBef>
                <a:spcPts val="0"/>
              </a:spcBef>
              <a:spcAft>
                <a:spcPts val="0"/>
              </a:spcAft>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34" Type="http://schemas.openxmlformats.org/officeDocument/2006/relationships/theme" Target="../theme/theme2.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34" Type="http://schemas.openxmlformats.org/officeDocument/2006/relationships/theme" Target="../theme/theme3.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slideLayout" Target="../slideLayouts/slideLayout100.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29" Type="http://schemas.openxmlformats.org/officeDocument/2006/relationships/slideLayout" Target="../slideLayouts/slideLayout96.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slideLayout" Target="../slideLayouts/slideLayout99.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31" Type="http://schemas.openxmlformats.org/officeDocument/2006/relationships/slideLayout" Target="../slideLayouts/slideLayout98.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
        <p:cNvGrpSpPr/>
        <p:nvPr/>
      </p:nvGrpSpPr>
      <p:grpSpPr>
        <a:xfrm>
          <a:off x="0" y="0"/>
          <a:ext cx="0" cy="0"/>
          <a:chOff x="0" y="0"/>
          <a:chExt cx="0" cy="0"/>
        </a:xfrm>
      </p:grpSpPr>
      <p:sp>
        <p:nvSpPr>
          <p:cNvPr id="10" name="Google Shape;10;p1"/>
          <p:cNvSpPr/>
          <p:nvPr/>
        </p:nvSpPr>
        <p:spPr>
          <a:xfrm>
            <a:off x="-2116" y="6345936"/>
            <a:ext cx="12192000" cy="512100"/>
          </a:xfrm>
          <a:prstGeom prst="rect">
            <a:avLst/>
          </a:prstGeom>
          <a:gradFill>
            <a:gsLst>
              <a:gs pos="0">
                <a:schemeClr val="dk2"/>
              </a:gs>
              <a:gs pos="50000">
                <a:schemeClr val="accent2"/>
              </a:gs>
              <a:gs pos="100000">
                <a:schemeClr val="accent2"/>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Arial"/>
              <a:ea typeface="Arial"/>
              <a:cs typeface="Arial"/>
              <a:sym typeface="Arial"/>
            </a:endParaRPr>
          </a:p>
        </p:txBody>
      </p:sp>
      <p:cxnSp>
        <p:nvCxnSpPr>
          <p:cNvPr id="11" name="Google Shape;11;p1"/>
          <p:cNvCxnSpPr/>
          <p:nvPr/>
        </p:nvCxnSpPr>
        <p:spPr>
          <a:xfrm>
            <a:off x="11624737" y="6432680"/>
            <a:ext cx="3300" cy="317100"/>
          </a:xfrm>
          <a:prstGeom prst="straightConnector1">
            <a:avLst/>
          </a:prstGeom>
          <a:noFill/>
          <a:ln w="9525" cap="flat" cmpd="sng">
            <a:solidFill>
              <a:schemeClr val="lt1"/>
            </a:solidFill>
            <a:prstDash val="solid"/>
            <a:round/>
            <a:headEnd type="none" w="sm" len="sm"/>
            <a:tailEnd type="none" w="sm" len="sm"/>
          </a:ln>
        </p:spPr>
      </p:cxnSp>
      <p:sp>
        <p:nvSpPr>
          <p:cNvPr id="12" name="Google Shape;12;p1"/>
          <p:cNvSpPr txBox="1">
            <a:spLocks noGrp="1"/>
          </p:cNvSpPr>
          <p:nvPr>
            <p:ph type="title"/>
          </p:nvPr>
        </p:nvSpPr>
        <p:spPr>
          <a:xfrm>
            <a:off x="607484" y="413507"/>
            <a:ext cx="10972800" cy="6279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lt1"/>
              </a:buClr>
              <a:buSzPts val="3733"/>
              <a:buFont typeface="Arial"/>
              <a:buNone/>
              <a:defRPr sz="3733"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1"/>
          <p:cNvSpPr txBox="1">
            <a:spLocks noGrp="1"/>
          </p:cNvSpPr>
          <p:nvPr>
            <p:ph type="body" idx="1"/>
          </p:nvPr>
        </p:nvSpPr>
        <p:spPr>
          <a:xfrm>
            <a:off x="607487" y="1604439"/>
            <a:ext cx="10970700" cy="4567800"/>
          </a:xfrm>
          <a:prstGeom prst="rect">
            <a:avLst/>
          </a:prstGeom>
          <a:noFill/>
          <a:ln>
            <a:noFill/>
          </a:ln>
        </p:spPr>
        <p:txBody>
          <a:bodyPr spcFirstLastPara="1" wrap="square" lIns="0" tIns="0" rIns="0" bIns="0" anchor="t" anchorCtr="0">
            <a:noAutofit/>
          </a:bodyPr>
          <a:lstStyle>
            <a:lvl1pPr marL="457200" marR="0" lvl="0" indent="-228600" algn="l" rtl="0">
              <a:spcBef>
                <a:spcPts val="1600"/>
              </a:spcBef>
              <a:spcAft>
                <a:spcPts val="0"/>
              </a:spcAft>
              <a:buClr>
                <a:schemeClr val="lt1"/>
              </a:buClr>
              <a:buSzPts val="2400"/>
              <a:buFont typeface="Noto Sans Symbols"/>
              <a:buNone/>
              <a:defRPr sz="2400" b="0" i="0" u="none" strike="noStrike" cap="none">
                <a:solidFill>
                  <a:schemeClr val="lt1"/>
                </a:solidFill>
                <a:latin typeface="Arial"/>
                <a:ea typeface="Arial"/>
                <a:cs typeface="Arial"/>
                <a:sym typeface="Arial"/>
              </a:defRPr>
            </a:lvl1pPr>
            <a:lvl2pPr marL="914400" marR="0" lvl="1" indent="-364045" algn="l" rtl="0">
              <a:spcBef>
                <a:spcPts val="1600"/>
              </a:spcBef>
              <a:spcAft>
                <a:spcPts val="0"/>
              </a:spcAft>
              <a:buClr>
                <a:schemeClr val="lt1"/>
              </a:buClr>
              <a:buSzPts val="2133"/>
              <a:buFont typeface="Noto Sans Symbols"/>
              <a:buChar char="▪"/>
              <a:defRPr sz="2133" b="0" i="0" u="none" strike="noStrike" cap="none">
                <a:solidFill>
                  <a:schemeClr val="lt1"/>
                </a:solidFill>
                <a:latin typeface="Arial"/>
                <a:ea typeface="Arial"/>
                <a:cs typeface="Arial"/>
                <a:sym typeface="Arial"/>
              </a:defRPr>
            </a:lvl2pPr>
            <a:lvl3pPr marL="1371600" marR="0" lvl="2" indent="-364045" algn="l" rtl="0">
              <a:spcBef>
                <a:spcPts val="1067"/>
              </a:spcBef>
              <a:spcAft>
                <a:spcPts val="0"/>
              </a:spcAft>
              <a:buClr>
                <a:schemeClr val="lt1"/>
              </a:buClr>
              <a:buSzPts val="2133"/>
              <a:buFont typeface="Arial"/>
              <a:buChar char="–"/>
              <a:defRPr sz="2133" b="0" i="0" u="none" strike="noStrike" cap="none">
                <a:solidFill>
                  <a:schemeClr val="lt1"/>
                </a:solidFill>
                <a:latin typeface="Arial"/>
                <a:ea typeface="Arial"/>
                <a:cs typeface="Arial"/>
                <a:sym typeface="Arial"/>
              </a:defRPr>
            </a:lvl3pPr>
            <a:lvl4pPr marL="1828800" marR="0" lvl="3" indent="-347154"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4pPr>
            <a:lvl5pPr marL="2286000" marR="0" lvl="4" indent="-347154"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1067" b="0" i="0" u="none" strike="noStrike" cap="none">
                <a:solidFill>
                  <a:srgbClr val="FFFFFF"/>
                </a:solidFill>
                <a:latin typeface="Arial"/>
                <a:ea typeface="Arial"/>
                <a:cs typeface="Arial"/>
                <a:sym typeface="Arial"/>
              </a:defRPr>
            </a:lvl1pPr>
            <a:lvl2pPr marL="0" marR="0" lvl="1" indent="0" algn="r" rtl="0">
              <a:spcBef>
                <a:spcPts val="0"/>
              </a:spcBef>
              <a:buNone/>
              <a:defRPr sz="1067" b="0" i="0" u="none" strike="noStrike" cap="none">
                <a:solidFill>
                  <a:srgbClr val="FFFFFF"/>
                </a:solidFill>
                <a:latin typeface="Arial"/>
                <a:ea typeface="Arial"/>
                <a:cs typeface="Arial"/>
                <a:sym typeface="Arial"/>
              </a:defRPr>
            </a:lvl2pPr>
            <a:lvl3pPr marL="0" marR="0" lvl="2" indent="0" algn="r" rtl="0">
              <a:spcBef>
                <a:spcPts val="0"/>
              </a:spcBef>
              <a:buNone/>
              <a:defRPr sz="1067" b="0" i="0" u="none" strike="noStrike" cap="none">
                <a:solidFill>
                  <a:srgbClr val="FFFFFF"/>
                </a:solidFill>
                <a:latin typeface="Arial"/>
                <a:ea typeface="Arial"/>
                <a:cs typeface="Arial"/>
                <a:sym typeface="Arial"/>
              </a:defRPr>
            </a:lvl3pPr>
            <a:lvl4pPr marL="0" marR="0" lvl="3" indent="0" algn="r" rtl="0">
              <a:spcBef>
                <a:spcPts val="0"/>
              </a:spcBef>
              <a:buNone/>
              <a:defRPr sz="1067" b="0" i="0" u="none" strike="noStrike" cap="none">
                <a:solidFill>
                  <a:srgbClr val="FFFFFF"/>
                </a:solidFill>
                <a:latin typeface="Arial"/>
                <a:ea typeface="Arial"/>
                <a:cs typeface="Arial"/>
                <a:sym typeface="Arial"/>
              </a:defRPr>
            </a:lvl4pPr>
            <a:lvl5pPr marL="0" marR="0" lvl="4" indent="0" algn="r" rtl="0">
              <a:spcBef>
                <a:spcPts val="0"/>
              </a:spcBef>
              <a:buNone/>
              <a:defRPr sz="1067" b="0" i="0" u="none" strike="noStrike" cap="none">
                <a:solidFill>
                  <a:srgbClr val="FFFFFF"/>
                </a:solidFill>
                <a:latin typeface="Arial"/>
                <a:ea typeface="Arial"/>
                <a:cs typeface="Arial"/>
                <a:sym typeface="Arial"/>
              </a:defRPr>
            </a:lvl5pPr>
            <a:lvl6pPr marL="0" marR="0" lvl="5" indent="0" algn="r" rtl="0">
              <a:spcBef>
                <a:spcPts val="0"/>
              </a:spcBef>
              <a:buNone/>
              <a:defRPr sz="1067" b="0" i="0" u="none" strike="noStrike" cap="none">
                <a:solidFill>
                  <a:srgbClr val="FFFFFF"/>
                </a:solidFill>
                <a:latin typeface="Arial"/>
                <a:ea typeface="Arial"/>
                <a:cs typeface="Arial"/>
                <a:sym typeface="Arial"/>
              </a:defRPr>
            </a:lvl6pPr>
            <a:lvl7pPr marL="0" marR="0" lvl="6" indent="0" algn="r" rtl="0">
              <a:spcBef>
                <a:spcPts val="0"/>
              </a:spcBef>
              <a:buNone/>
              <a:defRPr sz="1067" b="0" i="0" u="none" strike="noStrike" cap="none">
                <a:solidFill>
                  <a:srgbClr val="FFFFFF"/>
                </a:solidFill>
                <a:latin typeface="Arial"/>
                <a:ea typeface="Arial"/>
                <a:cs typeface="Arial"/>
                <a:sym typeface="Arial"/>
              </a:defRPr>
            </a:lvl7pPr>
            <a:lvl8pPr marL="0" marR="0" lvl="7" indent="0" algn="r" rtl="0">
              <a:spcBef>
                <a:spcPts val="0"/>
              </a:spcBef>
              <a:buNone/>
              <a:defRPr sz="1067" b="0" i="0" u="none" strike="noStrike" cap="none">
                <a:solidFill>
                  <a:srgbClr val="FFFFFF"/>
                </a:solidFill>
                <a:latin typeface="Arial"/>
                <a:ea typeface="Arial"/>
                <a:cs typeface="Arial"/>
                <a:sym typeface="Arial"/>
              </a:defRPr>
            </a:lvl8pPr>
            <a:lvl9pPr marL="0" marR="0" lvl="8" indent="0" algn="r" rtl="0">
              <a:spcBef>
                <a:spcPts val="0"/>
              </a:spcBef>
              <a:buNone/>
              <a:defRPr sz="1067"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8" r:id="rId30"/>
    <p:sldLayoutId id="2147483679" r:id="rId31"/>
    <p:sldLayoutId id="2147483680" r:id="rId32"/>
    <p:sldLayoutId id="2147483681" r:id="rId33"/>
    <p:sldLayoutId id="2147483682" r:id="rId3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69"/>
        <p:cNvGrpSpPr/>
        <p:nvPr/>
      </p:nvGrpSpPr>
      <p:grpSpPr>
        <a:xfrm>
          <a:off x="0" y="0"/>
          <a:ext cx="0" cy="0"/>
          <a:chOff x="0" y="0"/>
          <a:chExt cx="0" cy="0"/>
        </a:xfrm>
      </p:grpSpPr>
      <p:sp>
        <p:nvSpPr>
          <p:cNvPr id="170" name="Google Shape;170;p37"/>
          <p:cNvSpPr/>
          <p:nvPr/>
        </p:nvSpPr>
        <p:spPr>
          <a:xfrm>
            <a:off x="-2116" y="6345936"/>
            <a:ext cx="12192000" cy="512100"/>
          </a:xfrm>
          <a:prstGeom prst="rect">
            <a:avLst/>
          </a:prstGeom>
          <a:gradFill>
            <a:gsLst>
              <a:gs pos="0">
                <a:schemeClr val="dk2"/>
              </a:gs>
              <a:gs pos="50000">
                <a:schemeClr val="accent2"/>
              </a:gs>
              <a:gs pos="100000">
                <a:schemeClr val="accent2"/>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Arial"/>
              <a:ea typeface="Arial"/>
              <a:cs typeface="Arial"/>
              <a:sym typeface="Arial"/>
            </a:endParaRPr>
          </a:p>
        </p:txBody>
      </p:sp>
      <p:cxnSp>
        <p:nvCxnSpPr>
          <p:cNvPr id="171" name="Google Shape;171;p37"/>
          <p:cNvCxnSpPr/>
          <p:nvPr/>
        </p:nvCxnSpPr>
        <p:spPr>
          <a:xfrm>
            <a:off x="11624737" y="6432680"/>
            <a:ext cx="3300" cy="317100"/>
          </a:xfrm>
          <a:prstGeom prst="straightConnector1">
            <a:avLst/>
          </a:prstGeom>
          <a:noFill/>
          <a:ln w="9525" cap="flat" cmpd="sng">
            <a:solidFill>
              <a:schemeClr val="lt1"/>
            </a:solidFill>
            <a:prstDash val="solid"/>
            <a:round/>
            <a:headEnd type="none" w="sm" len="sm"/>
            <a:tailEnd type="none" w="sm" len="sm"/>
          </a:ln>
        </p:spPr>
      </p:cxnSp>
      <p:sp>
        <p:nvSpPr>
          <p:cNvPr id="172" name="Google Shape;172;p37"/>
          <p:cNvSpPr txBox="1">
            <a:spLocks noGrp="1"/>
          </p:cNvSpPr>
          <p:nvPr>
            <p:ph type="title"/>
          </p:nvPr>
        </p:nvSpPr>
        <p:spPr>
          <a:xfrm>
            <a:off x="607484" y="413507"/>
            <a:ext cx="10972800" cy="6279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lt1"/>
              </a:buClr>
              <a:buSzPts val="3700"/>
              <a:buFont typeface="Arial"/>
              <a:buNone/>
              <a:defRPr sz="3700" b="0" i="0" u="none" strike="noStrike" cap="none">
                <a:solidFill>
                  <a:schemeClr val="lt1"/>
                </a:solidFill>
                <a:latin typeface="Arial"/>
                <a:ea typeface="Arial"/>
                <a:cs typeface="Arial"/>
                <a:sym typeface="Arial"/>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173" name="Google Shape;173;p37"/>
          <p:cNvSpPr txBox="1">
            <a:spLocks noGrp="1"/>
          </p:cNvSpPr>
          <p:nvPr>
            <p:ph type="body" idx="1"/>
          </p:nvPr>
        </p:nvSpPr>
        <p:spPr>
          <a:xfrm>
            <a:off x="607487" y="1604439"/>
            <a:ext cx="10970700" cy="4568100"/>
          </a:xfrm>
          <a:prstGeom prst="rect">
            <a:avLst/>
          </a:prstGeom>
          <a:noFill/>
          <a:ln>
            <a:noFill/>
          </a:ln>
        </p:spPr>
        <p:txBody>
          <a:bodyPr spcFirstLastPara="1" wrap="square" lIns="0" tIns="0" rIns="0" bIns="0" anchor="t" anchorCtr="0">
            <a:noAutofit/>
          </a:bodyPr>
          <a:lstStyle>
            <a:lvl1pPr marL="457200" marR="0" lvl="0" indent="-228600" algn="l" rtl="0">
              <a:spcBef>
                <a:spcPts val="1600"/>
              </a:spcBef>
              <a:spcAft>
                <a:spcPts val="0"/>
              </a:spcAft>
              <a:buClr>
                <a:schemeClr val="lt1"/>
              </a:buClr>
              <a:buSzPts val="2400"/>
              <a:buFont typeface="Noto Sans Symbols"/>
              <a:buNone/>
              <a:defRPr sz="2400" b="0" i="0" u="none" strike="noStrike" cap="none">
                <a:solidFill>
                  <a:schemeClr val="lt1"/>
                </a:solidFill>
                <a:latin typeface="Arial"/>
                <a:ea typeface="Arial"/>
                <a:cs typeface="Arial"/>
                <a:sym typeface="Arial"/>
              </a:defRPr>
            </a:lvl1pPr>
            <a:lvl2pPr marL="914400" marR="0" lvl="1" indent="-361950" algn="l" rtl="0">
              <a:spcBef>
                <a:spcPts val="1600"/>
              </a:spcBef>
              <a:spcAft>
                <a:spcPts val="0"/>
              </a:spcAft>
              <a:buClr>
                <a:schemeClr val="lt1"/>
              </a:buClr>
              <a:buSzPts val="2100"/>
              <a:buFont typeface="Noto Sans Symbols"/>
              <a:buChar char="▪"/>
              <a:defRPr sz="2100" b="0" i="0" u="none" strike="noStrike" cap="none">
                <a:solidFill>
                  <a:schemeClr val="lt1"/>
                </a:solidFill>
                <a:latin typeface="Arial"/>
                <a:ea typeface="Arial"/>
                <a:cs typeface="Arial"/>
                <a:sym typeface="Arial"/>
              </a:defRPr>
            </a:lvl2pPr>
            <a:lvl3pPr marL="1371600" marR="0" lvl="2" indent="-361950" algn="l" rtl="0">
              <a:spcBef>
                <a:spcPts val="1100"/>
              </a:spcBef>
              <a:spcAft>
                <a:spcPts val="0"/>
              </a:spcAft>
              <a:buClr>
                <a:schemeClr val="lt1"/>
              </a:buClr>
              <a:buSzPts val="2100"/>
              <a:buFont typeface="Arial"/>
              <a:buChar char="–"/>
              <a:defRPr sz="2100" b="0" i="0" u="none" strike="noStrike" cap="none">
                <a:solidFill>
                  <a:schemeClr val="lt1"/>
                </a:solidFill>
                <a:latin typeface="Arial"/>
                <a:ea typeface="Arial"/>
                <a:cs typeface="Arial"/>
                <a:sym typeface="Arial"/>
              </a:defRPr>
            </a:lvl3pPr>
            <a:lvl4pPr marL="1828800" marR="0" lvl="3" indent="-349250" algn="l" rtl="0">
              <a:spcBef>
                <a:spcPts val="400"/>
              </a:spcBef>
              <a:spcAft>
                <a:spcPts val="0"/>
              </a:spcAft>
              <a:buClr>
                <a:schemeClr val="lt1"/>
              </a:buClr>
              <a:buSzPts val="1900"/>
              <a:buFont typeface="Arial"/>
              <a:buChar char="–"/>
              <a:defRPr sz="1900" b="0" i="0" u="none" strike="noStrike" cap="none">
                <a:solidFill>
                  <a:schemeClr val="lt1"/>
                </a:solidFill>
                <a:latin typeface="Arial"/>
                <a:ea typeface="Arial"/>
                <a:cs typeface="Arial"/>
                <a:sym typeface="Arial"/>
              </a:defRPr>
            </a:lvl4pPr>
            <a:lvl5pPr marL="2286000" marR="0" lvl="4" indent="-349250" algn="l" rtl="0">
              <a:spcBef>
                <a:spcPts val="400"/>
              </a:spcBef>
              <a:spcAft>
                <a:spcPts val="0"/>
              </a:spcAft>
              <a:buClr>
                <a:schemeClr val="lt1"/>
              </a:buClr>
              <a:buSzPts val="1900"/>
              <a:buFont typeface="Arial"/>
              <a:buChar char="–"/>
              <a:defRPr sz="1900" b="0" i="0" u="none" strike="noStrike" cap="none">
                <a:solidFill>
                  <a:schemeClr val="lt1"/>
                </a:solidFill>
                <a:latin typeface="Arial"/>
                <a:ea typeface="Arial"/>
                <a:cs typeface="Arial"/>
                <a:sym typeface="Arial"/>
              </a:defRPr>
            </a:lvl5pPr>
            <a:lvl6pPr marL="2743200" marR="0" lvl="5" indent="-400050"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L="3200400" marR="0" lvl="6" indent="-400050"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L="3657600" marR="0" lvl="7" indent="-400050"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L="4114800" marR="0" lvl="8" indent="-400050" algn="l" rtl="0">
              <a:spcBef>
                <a:spcPts val="5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sp>
        <p:nvSpPr>
          <p:cNvPr id="174" name="Google Shape;174;p37"/>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1100" b="0" i="0" u="none" strike="noStrike" cap="none">
                <a:solidFill>
                  <a:srgbClr val="FFFFFF"/>
                </a:solidFill>
                <a:latin typeface="Arial"/>
                <a:ea typeface="Arial"/>
                <a:cs typeface="Arial"/>
                <a:sym typeface="Arial"/>
              </a:defRPr>
            </a:lvl1pPr>
            <a:lvl2pPr marL="0" marR="0" lvl="1" indent="0" algn="r" rtl="0">
              <a:spcBef>
                <a:spcPts val="0"/>
              </a:spcBef>
              <a:buNone/>
              <a:defRPr sz="1100" b="0" i="0" u="none" strike="noStrike" cap="none">
                <a:solidFill>
                  <a:srgbClr val="FFFFFF"/>
                </a:solidFill>
                <a:latin typeface="Arial"/>
                <a:ea typeface="Arial"/>
                <a:cs typeface="Arial"/>
                <a:sym typeface="Arial"/>
              </a:defRPr>
            </a:lvl2pPr>
            <a:lvl3pPr marL="0" marR="0" lvl="2" indent="0" algn="r" rtl="0">
              <a:spcBef>
                <a:spcPts val="0"/>
              </a:spcBef>
              <a:buNone/>
              <a:defRPr sz="1100" b="0" i="0" u="none" strike="noStrike" cap="none">
                <a:solidFill>
                  <a:srgbClr val="FFFFFF"/>
                </a:solidFill>
                <a:latin typeface="Arial"/>
                <a:ea typeface="Arial"/>
                <a:cs typeface="Arial"/>
                <a:sym typeface="Arial"/>
              </a:defRPr>
            </a:lvl3pPr>
            <a:lvl4pPr marL="0" marR="0" lvl="3" indent="0" algn="r" rtl="0">
              <a:spcBef>
                <a:spcPts val="0"/>
              </a:spcBef>
              <a:buNone/>
              <a:defRPr sz="1100" b="0" i="0" u="none" strike="noStrike" cap="none">
                <a:solidFill>
                  <a:srgbClr val="FFFFFF"/>
                </a:solidFill>
                <a:latin typeface="Arial"/>
                <a:ea typeface="Arial"/>
                <a:cs typeface="Arial"/>
                <a:sym typeface="Arial"/>
              </a:defRPr>
            </a:lvl4pPr>
            <a:lvl5pPr marL="0" marR="0" lvl="4" indent="0" algn="r" rtl="0">
              <a:spcBef>
                <a:spcPts val="0"/>
              </a:spcBef>
              <a:buNone/>
              <a:defRPr sz="1100" b="0" i="0" u="none" strike="noStrike" cap="none">
                <a:solidFill>
                  <a:srgbClr val="FFFFFF"/>
                </a:solidFill>
                <a:latin typeface="Arial"/>
                <a:ea typeface="Arial"/>
                <a:cs typeface="Arial"/>
                <a:sym typeface="Arial"/>
              </a:defRPr>
            </a:lvl5pPr>
            <a:lvl6pPr marL="0" marR="0" lvl="5" indent="0" algn="r" rtl="0">
              <a:spcBef>
                <a:spcPts val="0"/>
              </a:spcBef>
              <a:buNone/>
              <a:defRPr sz="1100" b="0" i="0" u="none" strike="noStrike" cap="none">
                <a:solidFill>
                  <a:srgbClr val="FFFFFF"/>
                </a:solidFill>
                <a:latin typeface="Arial"/>
                <a:ea typeface="Arial"/>
                <a:cs typeface="Arial"/>
                <a:sym typeface="Arial"/>
              </a:defRPr>
            </a:lvl6pPr>
            <a:lvl7pPr marL="0" marR="0" lvl="6" indent="0" algn="r" rtl="0">
              <a:spcBef>
                <a:spcPts val="0"/>
              </a:spcBef>
              <a:buNone/>
              <a:defRPr sz="1100" b="0" i="0" u="none" strike="noStrike" cap="none">
                <a:solidFill>
                  <a:srgbClr val="FFFFFF"/>
                </a:solidFill>
                <a:latin typeface="Arial"/>
                <a:ea typeface="Arial"/>
                <a:cs typeface="Arial"/>
                <a:sym typeface="Arial"/>
              </a:defRPr>
            </a:lvl7pPr>
            <a:lvl8pPr marL="0" marR="0" lvl="7" indent="0" algn="r" rtl="0">
              <a:spcBef>
                <a:spcPts val="0"/>
              </a:spcBef>
              <a:buNone/>
              <a:defRPr sz="1100" b="0" i="0" u="none" strike="noStrike" cap="none">
                <a:solidFill>
                  <a:srgbClr val="FFFFFF"/>
                </a:solidFill>
                <a:latin typeface="Arial"/>
                <a:ea typeface="Arial"/>
                <a:cs typeface="Arial"/>
                <a:sym typeface="Arial"/>
              </a:defRPr>
            </a:lvl8pPr>
            <a:lvl9pPr marL="0" marR="0" lvl="8" indent="0" algn="r" rtl="0">
              <a:spcBef>
                <a:spcPts val="0"/>
              </a:spcBef>
              <a:buNone/>
              <a:defRPr sz="11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2" r:id="rId30"/>
    <p:sldLayoutId id="2147483713" r:id="rId31"/>
    <p:sldLayoutId id="2147483714" r:id="rId32"/>
    <p:sldLayoutId id="2147483715"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20"/>
        <p:cNvGrpSpPr/>
        <p:nvPr/>
      </p:nvGrpSpPr>
      <p:grpSpPr>
        <a:xfrm>
          <a:off x="0" y="0"/>
          <a:ext cx="0" cy="0"/>
          <a:chOff x="0" y="0"/>
          <a:chExt cx="0" cy="0"/>
        </a:xfrm>
      </p:grpSpPr>
      <p:sp>
        <p:nvSpPr>
          <p:cNvPr id="321" name="Google Shape;321;p71"/>
          <p:cNvSpPr/>
          <p:nvPr/>
        </p:nvSpPr>
        <p:spPr>
          <a:xfrm>
            <a:off x="-2116" y="6345936"/>
            <a:ext cx="12192000" cy="512100"/>
          </a:xfrm>
          <a:prstGeom prst="rect">
            <a:avLst/>
          </a:prstGeom>
          <a:gradFill>
            <a:gsLst>
              <a:gs pos="0">
                <a:schemeClr val="dk2"/>
              </a:gs>
              <a:gs pos="50000">
                <a:schemeClr val="accent2"/>
              </a:gs>
              <a:gs pos="100000">
                <a:schemeClr val="accent2"/>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Arial"/>
              <a:ea typeface="Arial"/>
              <a:cs typeface="Arial"/>
              <a:sym typeface="Arial"/>
            </a:endParaRPr>
          </a:p>
        </p:txBody>
      </p:sp>
      <p:cxnSp>
        <p:nvCxnSpPr>
          <p:cNvPr id="322" name="Google Shape;322;p71"/>
          <p:cNvCxnSpPr/>
          <p:nvPr/>
        </p:nvCxnSpPr>
        <p:spPr>
          <a:xfrm>
            <a:off x="11624737" y="6432680"/>
            <a:ext cx="3300" cy="317100"/>
          </a:xfrm>
          <a:prstGeom prst="straightConnector1">
            <a:avLst/>
          </a:prstGeom>
          <a:noFill/>
          <a:ln w="9525" cap="flat" cmpd="sng">
            <a:solidFill>
              <a:schemeClr val="lt1"/>
            </a:solidFill>
            <a:prstDash val="solid"/>
            <a:round/>
            <a:headEnd type="none" w="sm" len="sm"/>
            <a:tailEnd type="none" w="sm" len="sm"/>
          </a:ln>
        </p:spPr>
      </p:cxnSp>
      <p:sp>
        <p:nvSpPr>
          <p:cNvPr id="323" name="Google Shape;323;p71"/>
          <p:cNvSpPr txBox="1">
            <a:spLocks noGrp="1"/>
          </p:cNvSpPr>
          <p:nvPr>
            <p:ph type="title"/>
          </p:nvPr>
        </p:nvSpPr>
        <p:spPr>
          <a:xfrm>
            <a:off x="607484" y="413507"/>
            <a:ext cx="10972800" cy="6279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lt1"/>
              </a:buClr>
              <a:buSzPts val="3733"/>
              <a:buFont typeface="Arial"/>
              <a:buNone/>
              <a:defRPr sz="3733" b="0" i="0" u="none" strike="noStrike" cap="non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24" name="Google Shape;324;p71"/>
          <p:cNvSpPr txBox="1">
            <a:spLocks noGrp="1"/>
          </p:cNvSpPr>
          <p:nvPr>
            <p:ph type="body" idx="1"/>
          </p:nvPr>
        </p:nvSpPr>
        <p:spPr>
          <a:xfrm>
            <a:off x="607487" y="1604439"/>
            <a:ext cx="10970700" cy="4567800"/>
          </a:xfrm>
          <a:prstGeom prst="rect">
            <a:avLst/>
          </a:prstGeom>
          <a:noFill/>
          <a:ln>
            <a:noFill/>
          </a:ln>
        </p:spPr>
        <p:txBody>
          <a:bodyPr spcFirstLastPara="1" wrap="square" lIns="0" tIns="0" rIns="0" bIns="0" anchor="t" anchorCtr="0">
            <a:noAutofit/>
          </a:bodyPr>
          <a:lstStyle>
            <a:lvl1pPr marL="457200" marR="0" lvl="0" indent="-228600" algn="l" rtl="0">
              <a:spcBef>
                <a:spcPts val="1600"/>
              </a:spcBef>
              <a:spcAft>
                <a:spcPts val="0"/>
              </a:spcAft>
              <a:buClr>
                <a:schemeClr val="lt1"/>
              </a:buClr>
              <a:buSzPts val="2400"/>
              <a:buFont typeface="Noto Sans Symbols"/>
              <a:buNone/>
              <a:defRPr sz="2400" b="0" i="0" u="none" strike="noStrike" cap="none">
                <a:solidFill>
                  <a:schemeClr val="lt1"/>
                </a:solidFill>
                <a:latin typeface="Arial"/>
                <a:ea typeface="Arial"/>
                <a:cs typeface="Arial"/>
                <a:sym typeface="Arial"/>
              </a:defRPr>
            </a:lvl1pPr>
            <a:lvl2pPr marL="914400" marR="0" lvl="1" indent="-364045" algn="l" rtl="0">
              <a:spcBef>
                <a:spcPts val="1600"/>
              </a:spcBef>
              <a:spcAft>
                <a:spcPts val="0"/>
              </a:spcAft>
              <a:buClr>
                <a:schemeClr val="lt1"/>
              </a:buClr>
              <a:buSzPts val="2133"/>
              <a:buFont typeface="Noto Sans Symbols"/>
              <a:buChar char="▪"/>
              <a:defRPr sz="2133" b="0" i="0" u="none" strike="noStrike" cap="none">
                <a:solidFill>
                  <a:schemeClr val="lt1"/>
                </a:solidFill>
                <a:latin typeface="Arial"/>
                <a:ea typeface="Arial"/>
                <a:cs typeface="Arial"/>
                <a:sym typeface="Arial"/>
              </a:defRPr>
            </a:lvl2pPr>
            <a:lvl3pPr marL="1371600" marR="0" lvl="2" indent="-364045" algn="l" rtl="0">
              <a:spcBef>
                <a:spcPts val="1067"/>
              </a:spcBef>
              <a:spcAft>
                <a:spcPts val="0"/>
              </a:spcAft>
              <a:buClr>
                <a:schemeClr val="lt1"/>
              </a:buClr>
              <a:buSzPts val="2133"/>
              <a:buFont typeface="Arial"/>
              <a:buChar char="–"/>
              <a:defRPr sz="2133" b="0" i="0" u="none" strike="noStrike" cap="none">
                <a:solidFill>
                  <a:schemeClr val="lt1"/>
                </a:solidFill>
                <a:latin typeface="Arial"/>
                <a:ea typeface="Arial"/>
                <a:cs typeface="Arial"/>
                <a:sym typeface="Arial"/>
              </a:defRPr>
            </a:lvl3pPr>
            <a:lvl4pPr marL="1828800" marR="0" lvl="3" indent="-347154"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4pPr>
            <a:lvl5pPr marL="2286000" marR="0" lvl="4" indent="-347154" algn="l" rtl="0">
              <a:spcBef>
                <a:spcPts val="373"/>
              </a:spcBef>
              <a:spcAft>
                <a:spcPts val="0"/>
              </a:spcAft>
              <a:buClr>
                <a:schemeClr val="lt1"/>
              </a:buClr>
              <a:buSzPts val="1867"/>
              <a:buFont typeface="Arial"/>
              <a:buChar char="–"/>
              <a:defRPr sz="1867" b="0" i="0" u="none" strike="noStrike" cap="none">
                <a:solidFill>
                  <a:schemeClr val="lt1"/>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25" name="Google Shape;325;p71"/>
          <p:cNvSpPr txBox="1">
            <a:spLocks noGrp="1"/>
          </p:cNvSpPr>
          <p:nvPr>
            <p:ph type="sldNum" idx="12"/>
          </p:nvPr>
        </p:nvSpPr>
        <p:spPr>
          <a:xfrm>
            <a:off x="11726332" y="6432516"/>
            <a:ext cx="281700" cy="3651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1067" b="0" i="0" u="none" strike="noStrike" cap="none">
                <a:solidFill>
                  <a:srgbClr val="FFFFFF"/>
                </a:solidFill>
                <a:latin typeface="Arial"/>
                <a:ea typeface="Arial"/>
                <a:cs typeface="Arial"/>
                <a:sym typeface="Arial"/>
              </a:defRPr>
            </a:lvl1pPr>
            <a:lvl2pPr marL="0" marR="0" lvl="1" indent="0" algn="r" rtl="0">
              <a:spcBef>
                <a:spcPts val="0"/>
              </a:spcBef>
              <a:buNone/>
              <a:defRPr sz="1067" b="0" i="0" u="none" strike="noStrike" cap="none">
                <a:solidFill>
                  <a:srgbClr val="FFFFFF"/>
                </a:solidFill>
                <a:latin typeface="Arial"/>
                <a:ea typeface="Arial"/>
                <a:cs typeface="Arial"/>
                <a:sym typeface="Arial"/>
              </a:defRPr>
            </a:lvl2pPr>
            <a:lvl3pPr marL="0" marR="0" lvl="2" indent="0" algn="r" rtl="0">
              <a:spcBef>
                <a:spcPts val="0"/>
              </a:spcBef>
              <a:buNone/>
              <a:defRPr sz="1067" b="0" i="0" u="none" strike="noStrike" cap="none">
                <a:solidFill>
                  <a:srgbClr val="FFFFFF"/>
                </a:solidFill>
                <a:latin typeface="Arial"/>
                <a:ea typeface="Arial"/>
                <a:cs typeface="Arial"/>
                <a:sym typeface="Arial"/>
              </a:defRPr>
            </a:lvl3pPr>
            <a:lvl4pPr marL="0" marR="0" lvl="3" indent="0" algn="r" rtl="0">
              <a:spcBef>
                <a:spcPts val="0"/>
              </a:spcBef>
              <a:buNone/>
              <a:defRPr sz="1067" b="0" i="0" u="none" strike="noStrike" cap="none">
                <a:solidFill>
                  <a:srgbClr val="FFFFFF"/>
                </a:solidFill>
                <a:latin typeface="Arial"/>
                <a:ea typeface="Arial"/>
                <a:cs typeface="Arial"/>
                <a:sym typeface="Arial"/>
              </a:defRPr>
            </a:lvl4pPr>
            <a:lvl5pPr marL="0" marR="0" lvl="4" indent="0" algn="r" rtl="0">
              <a:spcBef>
                <a:spcPts val="0"/>
              </a:spcBef>
              <a:buNone/>
              <a:defRPr sz="1067" b="0" i="0" u="none" strike="noStrike" cap="none">
                <a:solidFill>
                  <a:srgbClr val="FFFFFF"/>
                </a:solidFill>
                <a:latin typeface="Arial"/>
                <a:ea typeface="Arial"/>
                <a:cs typeface="Arial"/>
                <a:sym typeface="Arial"/>
              </a:defRPr>
            </a:lvl5pPr>
            <a:lvl6pPr marL="0" marR="0" lvl="5" indent="0" algn="r" rtl="0">
              <a:spcBef>
                <a:spcPts val="0"/>
              </a:spcBef>
              <a:buNone/>
              <a:defRPr sz="1067" b="0" i="0" u="none" strike="noStrike" cap="none">
                <a:solidFill>
                  <a:srgbClr val="FFFFFF"/>
                </a:solidFill>
                <a:latin typeface="Arial"/>
                <a:ea typeface="Arial"/>
                <a:cs typeface="Arial"/>
                <a:sym typeface="Arial"/>
              </a:defRPr>
            </a:lvl6pPr>
            <a:lvl7pPr marL="0" marR="0" lvl="6" indent="0" algn="r" rtl="0">
              <a:spcBef>
                <a:spcPts val="0"/>
              </a:spcBef>
              <a:buNone/>
              <a:defRPr sz="1067" b="0" i="0" u="none" strike="noStrike" cap="none">
                <a:solidFill>
                  <a:srgbClr val="FFFFFF"/>
                </a:solidFill>
                <a:latin typeface="Arial"/>
                <a:ea typeface="Arial"/>
                <a:cs typeface="Arial"/>
                <a:sym typeface="Arial"/>
              </a:defRPr>
            </a:lvl7pPr>
            <a:lvl8pPr marL="0" marR="0" lvl="7" indent="0" algn="r" rtl="0">
              <a:spcBef>
                <a:spcPts val="0"/>
              </a:spcBef>
              <a:buNone/>
              <a:defRPr sz="1067" b="0" i="0" u="none" strike="noStrike" cap="none">
                <a:solidFill>
                  <a:srgbClr val="FFFFFF"/>
                </a:solidFill>
                <a:latin typeface="Arial"/>
                <a:ea typeface="Arial"/>
                <a:cs typeface="Arial"/>
                <a:sym typeface="Arial"/>
              </a:defRPr>
            </a:lvl8pPr>
            <a:lvl9pPr marL="0" marR="0" lvl="8" indent="0" algn="r" rtl="0">
              <a:spcBef>
                <a:spcPts val="0"/>
              </a:spcBef>
              <a:buNone/>
              <a:defRPr sz="1067"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3" r:id="rId28"/>
    <p:sldLayoutId id="2147483744" r:id="rId29"/>
    <p:sldLayoutId id="2147483745" r:id="rId30"/>
    <p:sldLayoutId id="2147483746" r:id="rId31"/>
    <p:sldLayoutId id="2147483747" r:id="rId32"/>
    <p:sldLayoutId id="2147483748"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8" Type="http://schemas.openxmlformats.org/officeDocument/2006/relationships/hyperlink" Target="https://www.hindawi.com/journals/misy/2017/5674086/" TargetMode="External"/><Relationship Id="rId3" Type="http://schemas.openxmlformats.org/officeDocument/2006/relationships/hyperlink" Target="https://www.elen.ucl.ac.be/Proceedings/esann/esannpdf/es2015-56.pdf" TargetMode="External"/><Relationship Id="rId7" Type="http://schemas.openxmlformats.org/officeDocument/2006/relationships/hyperlink" Target="http://proceedings.mlr.press/v48/guha16.pdf" TargetMode="External"/><Relationship Id="rId12" Type="http://schemas.openxmlformats.org/officeDocument/2006/relationships/hyperlink" Target="https://arxiv.org/abs/0710.3742" TargetMode="External"/><Relationship Id="rId2" Type="http://schemas.openxmlformats.org/officeDocument/2006/relationships/notesSlide" Target="../notesSlides/notesSlide13.xml"/><Relationship Id="rId1" Type="http://schemas.openxmlformats.org/officeDocument/2006/relationships/slideLayout" Target="../slideLayouts/slideLayout68.xml"/><Relationship Id="rId6" Type="http://schemas.openxmlformats.org/officeDocument/2006/relationships/hyperlink" Target="https://arxiv.org/abs/1608.04585" TargetMode="External"/><Relationship Id="rId11" Type="http://schemas.openxmlformats.org/officeDocument/2006/relationships/hyperlink" Target="https://arxiv.org/pdf/1601.06602.pdf" TargetMode="External"/><Relationship Id="rId5" Type="http://schemas.openxmlformats.org/officeDocument/2006/relationships/hyperlink" Target="https://www.sciencedirect.com/science/article/pii/S0925231217309864" TargetMode="External"/><Relationship Id="rId10" Type="http://schemas.openxmlformats.org/officeDocument/2006/relationships/hyperlink" Target="https://github.com/earthgecko/skyline" TargetMode="External"/><Relationship Id="rId4" Type="http://schemas.openxmlformats.org/officeDocument/2006/relationships/hyperlink" Target="https://www.sciencedirect.com/science/article/abs/pii/S0031320316300267" TargetMode="External"/><Relationship Id="rId9" Type="http://schemas.openxmlformats.org/officeDocument/2006/relationships/hyperlink" Target="https://www.sciencedirect.com/science/article/pii/S0167739X13001416"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69.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69.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6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https://colah.github.io/posts/2015-08-Understanding-LSTM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hyperlink" Target="http://indycar.demo.2.s3-website-us-east-1.amazonaws.com/" TargetMode="External"/><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hyperlink" Target="https://pjreddie.com/media/files/papers/YOLOv3.pdf"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8" Type="http://schemas.openxmlformats.org/officeDocument/2006/relationships/hyperlink" Target="https://physionet.org/pn4/eegmmidb/" TargetMode="External"/><Relationship Id="rId13" Type="http://schemas.openxmlformats.org/officeDocument/2006/relationships/hyperlink" Target="https://www.eventsforce.com/" TargetMode="External"/><Relationship Id="rId18" Type="http://schemas.openxmlformats.org/officeDocument/2006/relationships/hyperlink" Target="https://www.comsol.com/blogs/analyzing-a-component-of-the-iter-tokamak-with-simulation/" TargetMode="External"/><Relationship Id="rId26" Type="http://schemas.openxmlformats.org/officeDocument/2006/relationships/image" Target="../media/image45.png"/><Relationship Id="rId3" Type="http://schemas.openxmlformats.org/officeDocument/2006/relationships/hyperlink" Target="http://jeffnolan.com/wp/2015/11/23/the-fascinating-implications-for-autonomous-vehicles/" TargetMode="External"/><Relationship Id="rId21" Type="http://schemas.openxmlformats.org/officeDocument/2006/relationships/image" Target="../media/image40.png"/><Relationship Id="rId7" Type="http://schemas.openxmlformats.org/officeDocument/2006/relationships/hyperlink" Target="https://ieeexplore.ieee.org/document/5573462" TargetMode="External"/><Relationship Id="rId12" Type="http://schemas.openxmlformats.org/officeDocument/2006/relationships/hyperlink" Target="http://bigdata.ise.bgu.ac.il/sherlock/index.html#/" TargetMode="External"/><Relationship Id="rId17" Type="http://schemas.openxmlformats.org/officeDocument/2006/relationships/hyperlink" Target="https://money.cnn.com/2013/09/13/investing/stocks-markets/index.html" TargetMode="External"/><Relationship Id="rId25" Type="http://schemas.openxmlformats.org/officeDocument/2006/relationships/image" Target="../media/image44.png"/><Relationship Id="rId2" Type="http://schemas.openxmlformats.org/officeDocument/2006/relationships/notesSlide" Target="../notesSlides/notesSlide28.xml"/><Relationship Id="rId16" Type="http://schemas.openxmlformats.org/officeDocument/2006/relationships/hyperlink" Target="https://www.androidpolice.com/2019/03/12/google-bringing-faster-on-device-speech-recognition-to-gboard-starting-with-pixel-phones/" TargetMode="External"/><Relationship Id="rId20" Type="http://schemas.openxmlformats.org/officeDocument/2006/relationships/hyperlink" Target="https://ieeexplore.ieee.org/document/8368453" TargetMode="External"/><Relationship Id="rId29" Type="http://schemas.openxmlformats.org/officeDocument/2006/relationships/image" Target="../media/image48.png"/><Relationship Id="rId1" Type="http://schemas.openxmlformats.org/officeDocument/2006/relationships/slideLayout" Target="../slideLayouts/slideLayout68.xml"/><Relationship Id="rId6" Type="http://schemas.openxmlformats.org/officeDocument/2006/relationships/hyperlink" Target="https://www.oreilly.com/ideas/identifying-viral-bots-and-cyborgs-in-social-media" TargetMode="External"/><Relationship Id="rId11" Type="http://schemas.openxmlformats.org/officeDocument/2006/relationships/hyperlink" Target="https://arxiv.org/abs/1612.06676" TargetMode="External"/><Relationship Id="rId24" Type="http://schemas.openxmlformats.org/officeDocument/2006/relationships/image" Target="../media/image43.png"/><Relationship Id="rId5" Type="http://schemas.openxmlformats.org/officeDocument/2006/relationships/hyperlink" Target="https://www1.nyc.gov/site/tlc/about/tlc-trip-record-data.page" TargetMode="External"/><Relationship Id="rId15" Type="http://schemas.openxmlformats.org/officeDocument/2006/relationships/hyperlink" Target="https://www.mcompetitions.unic.ac.cy/the-dataset/" TargetMode="External"/><Relationship Id="rId23" Type="http://schemas.openxmlformats.org/officeDocument/2006/relationships/image" Target="../media/image42.png"/><Relationship Id="rId28" Type="http://schemas.openxmlformats.org/officeDocument/2006/relationships/image" Target="../media/image47.png"/><Relationship Id="rId10" Type="http://schemas.openxmlformats.org/officeDocument/2006/relationships/hyperlink" Target="https://www.flir.com/products/cameleon-tactical/" TargetMode="External"/><Relationship Id="rId19" Type="http://schemas.openxmlformats.org/officeDocument/2006/relationships/hyperlink" Target="https://cdiac.ess-dive.lbl.gov/ftp/ushcn_daily/" TargetMode="External"/><Relationship Id="rId4" Type="http://schemas.openxmlformats.org/officeDocument/2006/relationships/hyperlink" Target="http://pems.dot.ca.gov/" TargetMode="External"/><Relationship Id="rId9" Type="http://schemas.openxmlformats.org/officeDocument/2006/relationships/hyperlink" Target="https://mimic.physionet.org/" TargetMode="External"/><Relationship Id="rId14" Type="http://schemas.openxmlformats.org/officeDocument/2006/relationships/hyperlink" Target="http://archive.ics.uci.edu/ml/datasets/Individual+household+electric+power+consumption" TargetMode="External"/><Relationship Id="rId22" Type="http://schemas.openxmlformats.org/officeDocument/2006/relationships/image" Target="../media/image41.png"/><Relationship Id="rId27" Type="http://schemas.openxmlformats.org/officeDocument/2006/relationships/image" Target="../media/image46.png"/><Relationship Id="rId30" Type="http://schemas.openxmlformats.org/officeDocument/2006/relationships/image" Target="../media/image4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IndyCar_Series" TargetMode="External"/><Relationship Id="rId2" Type="http://schemas.openxmlformats.org/officeDocument/2006/relationships/notesSlide" Target="../notesSlides/notesSlide3.xml"/><Relationship Id="rId1" Type="http://schemas.openxmlformats.org/officeDocument/2006/relationships/slideLayout" Target="../slideLayouts/slideLayout32.xml"/><Relationship Id="rId5" Type="http://schemas.openxmlformats.org/officeDocument/2006/relationships/image" Target="../media/image3.png"/><Relationship Id="rId4" Type="http://schemas.openxmlformats.org/officeDocument/2006/relationships/hyperlink" Target="https://en.wikipedia.org/wiki/Indianapolis_50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goo.gl/WRet7Q" TargetMode="External"/><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hyperlink" Target="https://en.wikipedia.org/wiki/IndyCar_Series" TargetMode="External"/><Relationship Id="rId2" Type="http://schemas.openxmlformats.org/officeDocument/2006/relationships/notesSlide" Target="../notesSlides/notesSlide6.xml"/><Relationship Id="rId1" Type="http://schemas.openxmlformats.org/officeDocument/2006/relationships/slideLayout" Target="../slideLayouts/slideLayout6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111"/>
          <p:cNvSpPr txBox="1">
            <a:spLocks noGrp="1"/>
          </p:cNvSpPr>
          <p:nvPr>
            <p:ph type="title" idx="4294967295"/>
          </p:nvPr>
        </p:nvSpPr>
        <p:spPr>
          <a:xfrm>
            <a:off x="814275" y="2733300"/>
            <a:ext cx="9354600" cy="36075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4800" b="1" dirty="0">
                <a:latin typeface="Lato"/>
                <a:ea typeface="Lato"/>
                <a:cs typeface="Lato"/>
                <a:sym typeface="Lato"/>
              </a:rPr>
              <a:t>Real-Time Anomaly Detection </a:t>
            </a:r>
            <a:endParaRPr sz="4800" b="1" dirty="0">
              <a:latin typeface="Lato"/>
              <a:ea typeface="Lato"/>
              <a:cs typeface="Lato"/>
              <a:sym typeface="Lato"/>
            </a:endParaRPr>
          </a:p>
          <a:p>
            <a:pPr marL="0" lvl="0" indent="0" algn="l" rtl="0">
              <a:lnSpc>
                <a:spcPct val="115000"/>
              </a:lnSpc>
              <a:spcBef>
                <a:spcPts val="0"/>
              </a:spcBef>
              <a:spcAft>
                <a:spcPts val="0"/>
              </a:spcAft>
              <a:buNone/>
            </a:pPr>
            <a:r>
              <a:rPr lang="en-US" sz="4800" b="1" dirty="0">
                <a:latin typeface="Lato"/>
                <a:ea typeface="Lato"/>
                <a:cs typeface="Lato"/>
                <a:sym typeface="Lato"/>
              </a:rPr>
              <a:t>from Edge to HPC-Cloud</a:t>
            </a:r>
            <a:endParaRPr sz="4800" b="1" dirty="0">
              <a:latin typeface="Lato"/>
              <a:ea typeface="Lato"/>
              <a:cs typeface="Lato"/>
              <a:sym typeface="Lato"/>
            </a:endParaRPr>
          </a:p>
          <a:p>
            <a:pPr marL="0" lvl="0" indent="0" algn="l" rtl="0">
              <a:lnSpc>
                <a:spcPct val="115000"/>
              </a:lnSpc>
              <a:spcBef>
                <a:spcPts val="0"/>
              </a:spcBef>
              <a:spcAft>
                <a:spcPts val="0"/>
              </a:spcAft>
              <a:buNone/>
            </a:pPr>
            <a:endParaRPr sz="2400" b="1" dirty="0">
              <a:latin typeface="Lato"/>
              <a:ea typeface="Lato"/>
              <a:cs typeface="Lato"/>
              <a:sym typeface="Lato"/>
            </a:endParaRPr>
          </a:p>
          <a:p>
            <a:pPr marL="0" lvl="0" indent="0" algn="l" rtl="0">
              <a:lnSpc>
                <a:spcPct val="115000"/>
              </a:lnSpc>
              <a:spcBef>
                <a:spcPts val="0"/>
              </a:spcBef>
              <a:spcAft>
                <a:spcPts val="0"/>
              </a:spcAft>
              <a:buNone/>
            </a:pPr>
            <a:r>
              <a:rPr lang="en-US" sz="2400" b="1" dirty="0">
                <a:latin typeface="Lato"/>
                <a:ea typeface="Lato"/>
                <a:cs typeface="Lato"/>
                <a:sym typeface="Lato"/>
              </a:rPr>
              <a:t>Judy </a:t>
            </a:r>
            <a:r>
              <a:rPr lang="en-US" sz="2400" b="1" dirty="0" err="1">
                <a:latin typeface="Lato"/>
                <a:ea typeface="Lato"/>
                <a:cs typeface="Lato"/>
                <a:sym typeface="Lato"/>
              </a:rPr>
              <a:t>Qiu</a:t>
            </a:r>
            <a:r>
              <a:rPr lang="en-US" sz="2400" b="1" dirty="0">
                <a:latin typeface="Lato"/>
                <a:ea typeface="Lato"/>
                <a:cs typeface="Lato"/>
                <a:sym typeface="Lato"/>
              </a:rPr>
              <a:t>, Indiana University</a:t>
            </a:r>
            <a:endParaRPr sz="2400" b="1" dirty="0">
              <a:latin typeface="Lato"/>
              <a:ea typeface="Lato"/>
              <a:cs typeface="Lato"/>
              <a:sym typeface="Lato"/>
            </a:endParaRPr>
          </a:p>
          <a:p>
            <a:pPr marL="0" lvl="0" indent="0" algn="l" rtl="0">
              <a:lnSpc>
                <a:spcPct val="115000"/>
              </a:lnSpc>
              <a:spcBef>
                <a:spcPts val="0"/>
              </a:spcBef>
              <a:spcAft>
                <a:spcPts val="0"/>
              </a:spcAft>
              <a:buNone/>
            </a:pPr>
            <a:endParaRPr sz="2400" b="1" dirty="0">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endParaRPr sz="4800" b="1" i="1" dirty="0">
              <a:latin typeface="Lato"/>
              <a:ea typeface="Lato"/>
              <a:cs typeface="Lato"/>
              <a:sym typeface="Lato"/>
            </a:endParaRPr>
          </a:p>
        </p:txBody>
      </p:sp>
      <p:sp>
        <p:nvSpPr>
          <p:cNvPr id="576" name="Google Shape;576;p111"/>
          <p:cNvSpPr txBox="1"/>
          <p:nvPr/>
        </p:nvSpPr>
        <p:spPr>
          <a:xfrm>
            <a:off x="88725" y="0"/>
            <a:ext cx="8757900" cy="682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800" b="1" dirty="0">
                <a:solidFill>
                  <a:srgbClr val="F3D54E"/>
                </a:solidFill>
                <a:latin typeface="Lato"/>
                <a:ea typeface="Lato"/>
                <a:cs typeface="Lato"/>
                <a:sym typeface="Lato"/>
              </a:rPr>
              <a:t>IEEE Cloud Computing 2019.  </a:t>
            </a:r>
            <a:r>
              <a:rPr lang="en-US" sz="1800" b="1">
                <a:solidFill>
                  <a:srgbClr val="F3D54E"/>
                </a:solidFill>
                <a:latin typeface="Lato"/>
                <a:ea typeface="Lato"/>
                <a:cs typeface="Lato"/>
                <a:sym typeface="Lato"/>
              </a:rPr>
              <a:t>Thursday </a:t>
            </a:r>
            <a:r>
              <a:rPr lang="en-US" sz="1800" b="1" dirty="0">
                <a:solidFill>
                  <a:srgbClr val="F3D54E"/>
                </a:solidFill>
                <a:latin typeface="Lato"/>
                <a:ea typeface="Lato"/>
                <a:cs typeface="Lato"/>
                <a:sym typeface="Lato"/>
              </a:rPr>
              <a:t>July 11. Milan, Italy.</a:t>
            </a:r>
            <a:endParaRPr sz="1800" dirty="0">
              <a:solidFill>
                <a:srgbClr val="F3D54E"/>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120"/>
          <p:cNvSpPr txBox="1">
            <a:spLocks noGrp="1"/>
          </p:cNvSpPr>
          <p:nvPr>
            <p:ph type="sldNum" idx="12"/>
          </p:nvPr>
        </p:nvSpPr>
        <p:spPr>
          <a:xfrm>
            <a:off x="11923965" y="6807983"/>
            <a:ext cx="281700" cy="3651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
        <p:nvSpPr>
          <p:cNvPr id="679" name="Google Shape;679;p120"/>
          <p:cNvSpPr txBox="1">
            <a:spLocks noGrp="1"/>
          </p:cNvSpPr>
          <p:nvPr>
            <p:ph type="title"/>
          </p:nvPr>
        </p:nvSpPr>
        <p:spPr>
          <a:xfrm>
            <a:off x="223975" y="302050"/>
            <a:ext cx="11743800" cy="554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3000" b="1">
                <a:solidFill>
                  <a:srgbClr val="FFFFFF"/>
                </a:solidFill>
                <a:latin typeface="Lato"/>
                <a:ea typeface="Lato"/>
                <a:cs typeface="Lato"/>
                <a:sym typeface="Lato"/>
              </a:rPr>
              <a:t>Storm </a:t>
            </a:r>
            <a:r>
              <a:rPr lang="en-US" sz="3000" b="1">
                <a:latin typeface="Lato"/>
                <a:ea typeface="Lato"/>
                <a:cs typeface="Lato"/>
                <a:sym typeface="Lato"/>
              </a:rPr>
              <a:t>Architecture for Parallel Streaming HTM and Synchronization</a:t>
            </a:r>
            <a:endParaRPr sz="3000" b="1">
              <a:latin typeface="Lato"/>
              <a:ea typeface="Lato"/>
              <a:cs typeface="Lato"/>
              <a:sym typeface="Lato"/>
            </a:endParaRPr>
          </a:p>
        </p:txBody>
      </p:sp>
      <p:sp>
        <p:nvSpPr>
          <p:cNvPr id="680" name="Google Shape;680;p120"/>
          <p:cNvSpPr txBox="1">
            <a:spLocks noGrp="1"/>
          </p:cNvSpPr>
          <p:nvPr>
            <p:ph type="sldNum" idx="12"/>
          </p:nvPr>
        </p:nvSpPr>
        <p:spPr>
          <a:xfrm>
            <a:off x="11726332" y="6432516"/>
            <a:ext cx="281700" cy="3651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10</a:t>
            </a:fld>
            <a:endParaRPr/>
          </a:p>
        </p:txBody>
      </p:sp>
      <p:pic>
        <p:nvPicPr>
          <p:cNvPr id="681" name="Google Shape;681;p120"/>
          <p:cNvPicPr preferRelativeResize="0"/>
          <p:nvPr/>
        </p:nvPicPr>
        <p:blipFill>
          <a:blip r:embed="rId3">
            <a:alphaModFix/>
          </a:blip>
          <a:stretch>
            <a:fillRect/>
          </a:stretch>
        </p:blipFill>
        <p:spPr>
          <a:xfrm>
            <a:off x="1116650" y="856150"/>
            <a:ext cx="9958459" cy="569704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pic>
        <p:nvPicPr>
          <p:cNvPr id="687" name="Google Shape;687;p121"/>
          <p:cNvPicPr preferRelativeResize="0"/>
          <p:nvPr/>
        </p:nvPicPr>
        <p:blipFill rotWithShape="1">
          <a:blip r:embed="rId3">
            <a:alphaModFix amt="4000"/>
          </a:blip>
          <a:srcRect/>
          <a:stretch/>
        </p:blipFill>
        <p:spPr>
          <a:xfrm>
            <a:off x="259075" y="6308"/>
            <a:ext cx="12161700" cy="6845400"/>
          </a:xfrm>
          <a:prstGeom prst="rect">
            <a:avLst/>
          </a:prstGeom>
          <a:noFill/>
          <a:ln>
            <a:noFill/>
          </a:ln>
        </p:spPr>
      </p:pic>
      <p:sp>
        <p:nvSpPr>
          <p:cNvPr id="688" name="Google Shape;688;p121"/>
          <p:cNvSpPr txBox="1">
            <a:spLocks noGrp="1"/>
          </p:cNvSpPr>
          <p:nvPr>
            <p:ph type="title" idx="4294967295"/>
          </p:nvPr>
        </p:nvSpPr>
        <p:spPr>
          <a:xfrm>
            <a:off x="814275" y="2733300"/>
            <a:ext cx="9354600" cy="12810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4800" b="1">
                <a:latin typeface="Lato"/>
                <a:ea typeface="Lato"/>
                <a:cs typeface="Lato"/>
                <a:sym typeface="Lato"/>
              </a:rPr>
              <a:t>Real-Time Anomaly Detection</a:t>
            </a:r>
            <a:endParaRPr sz="4800" b="1">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endParaRPr sz="2400" b="1">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endParaRPr sz="2400" b="1">
              <a:latin typeface="Lato"/>
              <a:ea typeface="Lato"/>
              <a:cs typeface="Lato"/>
              <a:sym typeface="Lato"/>
            </a:endParaRPr>
          </a:p>
          <a:p>
            <a:pPr marL="0" lvl="0" indent="0" algn="l" rtl="0">
              <a:lnSpc>
                <a:spcPct val="115000"/>
              </a:lnSpc>
              <a:spcBef>
                <a:spcPts val="0"/>
              </a:spcBef>
              <a:spcAft>
                <a:spcPts val="0"/>
              </a:spcAft>
              <a:buNone/>
            </a:pPr>
            <a:endParaRPr sz="2400" b="1">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endParaRPr sz="4800" b="1" i="1">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122"/>
          <p:cNvSpPr txBox="1">
            <a:spLocks noGrp="1"/>
          </p:cNvSpPr>
          <p:nvPr>
            <p:ph type="title"/>
          </p:nvPr>
        </p:nvSpPr>
        <p:spPr>
          <a:xfrm>
            <a:off x="615575" y="436700"/>
            <a:ext cx="6395700" cy="763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3000" b="1">
                <a:latin typeface="Lato"/>
                <a:ea typeface="Lato"/>
                <a:cs typeface="Lato"/>
                <a:sym typeface="Lato"/>
              </a:rPr>
              <a:t>Anomaly Detection Technique</a:t>
            </a:r>
            <a:endParaRPr sz="3000" b="1">
              <a:latin typeface="Lato"/>
              <a:ea typeface="Lato"/>
              <a:cs typeface="Lato"/>
              <a:sym typeface="Lato"/>
            </a:endParaRPr>
          </a:p>
        </p:txBody>
      </p:sp>
      <p:sp>
        <p:nvSpPr>
          <p:cNvPr id="694" name="Google Shape;694;p122"/>
          <p:cNvSpPr txBox="1">
            <a:spLocks noGrp="1"/>
          </p:cNvSpPr>
          <p:nvPr>
            <p:ph type="body" idx="1"/>
          </p:nvPr>
        </p:nvSpPr>
        <p:spPr>
          <a:xfrm>
            <a:off x="729533" y="1299908"/>
            <a:ext cx="5835900" cy="45552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US" sz="1900" b="1">
                <a:latin typeface="Lato"/>
                <a:ea typeface="Lato"/>
                <a:cs typeface="Lato"/>
                <a:sym typeface="Lato"/>
              </a:rPr>
              <a:t>“Anomalies” are patterns in data that do not conform to a well defined notion of normal behavior</a:t>
            </a:r>
            <a:r>
              <a:rPr lang="en-US" sz="1800">
                <a:solidFill>
                  <a:srgbClr val="595959"/>
                </a:solidFill>
              </a:rPr>
              <a:t>.</a:t>
            </a:r>
            <a:endParaRPr sz="1900" b="1">
              <a:latin typeface="Lato"/>
              <a:ea typeface="Lato"/>
              <a:cs typeface="Lato"/>
              <a:sym typeface="Lato"/>
            </a:endParaRPr>
          </a:p>
          <a:p>
            <a:pPr marL="0" lvl="0" indent="0" algn="l" rtl="0">
              <a:spcBef>
                <a:spcPts val="1600"/>
              </a:spcBef>
              <a:spcAft>
                <a:spcPts val="0"/>
              </a:spcAft>
              <a:buNone/>
            </a:pPr>
            <a:r>
              <a:rPr lang="en-US" sz="1900" b="1">
                <a:latin typeface="Lato"/>
                <a:ea typeface="Lato"/>
                <a:cs typeface="Lato"/>
                <a:sym typeface="Lato"/>
              </a:rPr>
              <a:t>Labeling</a:t>
            </a:r>
            <a:r>
              <a:rPr lang="en-US" sz="1900">
                <a:latin typeface="Lato"/>
                <a:ea typeface="Lato"/>
                <a:cs typeface="Lato"/>
                <a:sym typeface="Lato"/>
              </a:rPr>
              <a:t>: obtaining labeled data that is accurate as well as representative of all types of behaviors, is often prohibitively expensive. </a:t>
            </a:r>
            <a:endParaRPr sz="1900">
              <a:latin typeface="Lato"/>
              <a:ea typeface="Lato"/>
              <a:cs typeface="Lato"/>
              <a:sym typeface="Lato"/>
            </a:endParaRPr>
          </a:p>
          <a:p>
            <a:pPr marL="457200" lvl="0" indent="-349250" algn="l" rtl="0">
              <a:spcBef>
                <a:spcPts val="1600"/>
              </a:spcBef>
              <a:spcAft>
                <a:spcPts val="0"/>
              </a:spcAft>
              <a:buSzPts val="1900"/>
              <a:buChar char="●"/>
            </a:pPr>
            <a:r>
              <a:rPr lang="en-US" sz="1900" b="1">
                <a:latin typeface="Lato"/>
                <a:ea typeface="Lato"/>
                <a:cs typeface="Lato"/>
                <a:sym typeface="Lato"/>
              </a:rPr>
              <a:t>Supervised</a:t>
            </a:r>
            <a:r>
              <a:rPr lang="en-US" sz="1900">
                <a:latin typeface="Lato"/>
                <a:ea typeface="Lato"/>
                <a:cs typeface="Lato"/>
                <a:sym typeface="Lato"/>
              </a:rPr>
              <a:t>: training data with labeled instances </a:t>
            </a:r>
            <a:endParaRPr sz="1900">
              <a:latin typeface="Lato"/>
              <a:ea typeface="Lato"/>
              <a:cs typeface="Lato"/>
              <a:sym typeface="Lato"/>
            </a:endParaRPr>
          </a:p>
          <a:p>
            <a:pPr marL="457200" lvl="0" indent="-349250" algn="l" rtl="0">
              <a:spcBef>
                <a:spcPts val="0"/>
              </a:spcBef>
              <a:spcAft>
                <a:spcPts val="0"/>
              </a:spcAft>
              <a:buSzPts val="1900"/>
              <a:buChar char="●"/>
            </a:pPr>
            <a:r>
              <a:rPr lang="en-US" sz="1900" b="1">
                <a:latin typeface="Lato"/>
                <a:ea typeface="Lato"/>
                <a:cs typeface="Lato"/>
                <a:sym typeface="Lato"/>
              </a:rPr>
              <a:t>Semi-supervised</a:t>
            </a:r>
            <a:r>
              <a:rPr lang="en-US" sz="1900">
                <a:latin typeface="Lato"/>
                <a:ea typeface="Lato"/>
                <a:cs typeface="Lato"/>
                <a:sym typeface="Lato"/>
              </a:rPr>
              <a:t> </a:t>
            </a:r>
            <a:endParaRPr sz="1900">
              <a:latin typeface="Lato"/>
              <a:ea typeface="Lato"/>
              <a:cs typeface="Lato"/>
              <a:sym typeface="Lato"/>
            </a:endParaRPr>
          </a:p>
          <a:p>
            <a:pPr marL="457200" lvl="0" indent="-349250" algn="l" rtl="0">
              <a:spcBef>
                <a:spcPts val="0"/>
              </a:spcBef>
              <a:spcAft>
                <a:spcPts val="0"/>
              </a:spcAft>
              <a:buSzPts val="1900"/>
              <a:buChar char="●"/>
            </a:pPr>
            <a:r>
              <a:rPr lang="en-US" sz="1900" b="1">
                <a:latin typeface="Lato"/>
                <a:ea typeface="Lato"/>
                <a:cs typeface="Lato"/>
                <a:sym typeface="Lato"/>
              </a:rPr>
              <a:t>Unsupervised</a:t>
            </a:r>
            <a:r>
              <a:rPr lang="en-US" sz="1900">
                <a:latin typeface="Lato"/>
                <a:ea typeface="Lato"/>
                <a:cs typeface="Lato"/>
                <a:sym typeface="Lato"/>
              </a:rPr>
              <a:t> </a:t>
            </a:r>
            <a:endParaRPr sz="1900">
              <a:latin typeface="Lato"/>
              <a:ea typeface="Lato"/>
              <a:cs typeface="Lato"/>
              <a:sym typeface="Lato"/>
            </a:endParaRPr>
          </a:p>
          <a:p>
            <a:pPr marL="0" lvl="0" indent="0" algn="l" rtl="0">
              <a:spcBef>
                <a:spcPts val="1600"/>
              </a:spcBef>
              <a:spcAft>
                <a:spcPts val="0"/>
              </a:spcAft>
              <a:buNone/>
            </a:pPr>
            <a:endParaRPr sz="1900">
              <a:latin typeface="Lato"/>
              <a:ea typeface="Lato"/>
              <a:cs typeface="Lato"/>
              <a:sym typeface="Lato"/>
            </a:endParaRPr>
          </a:p>
          <a:p>
            <a:pPr marL="0" lvl="0" indent="0" algn="l" rtl="0">
              <a:spcBef>
                <a:spcPts val="1600"/>
              </a:spcBef>
              <a:spcAft>
                <a:spcPts val="0"/>
              </a:spcAft>
              <a:buNone/>
            </a:pPr>
            <a:endParaRPr sz="1900">
              <a:latin typeface="Lato"/>
              <a:ea typeface="Lato"/>
              <a:cs typeface="Lato"/>
              <a:sym typeface="Lato"/>
            </a:endParaRPr>
          </a:p>
          <a:p>
            <a:pPr marL="0" lvl="0" indent="0" algn="l" rtl="0">
              <a:spcBef>
                <a:spcPts val="1600"/>
              </a:spcBef>
              <a:spcAft>
                <a:spcPts val="0"/>
              </a:spcAft>
              <a:buNone/>
            </a:pPr>
            <a:endParaRPr sz="1900">
              <a:latin typeface="Lato"/>
              <a:ea typeface="Lato"/>
              <a:cs typeface="Lato"/>
              <a:sym typeface="Lato"/>
            </a:endParaRPr>
          </a:p>
          <a:p>
            <a:pPr marL="0" lvl="0" indent="0" algn="l" rtl="0">
              <a:spcBef>
                <a:spcPts val="1600"/>
              </a:spcBef>
              <a:spcAft>
                <a:spcPts val="0"/>
              </a:spcAft>
              <a:buNone/>
            </a:pPr>
            <a:endParaRPr sz="1900">
              <a:latin typeface="Lato"/>
              <a:ea typeface="Lato"/>
              <a:cs typeface="Lato"/>
              <a:sym typeface="Lato"/>
            </a:endParaRPr>
          </a:p>
        </p:txBody>
      </p:sp>
      <p:sp>
        <p:nvSpPr>
          <p:cNvPr id="695" name="Google Shape;695;p122"/>
          <p:cNvSpPr txBox="1">
            <a:spLocks noGrp="1"/>
          </p:cNvSpPr>
          <p:nvPr>
            <p:ph type="sldNum" idx="12"/>
          </p:nvPr>
        </p:nvSpPr>
        <p:spPr>
          <a:xfrm>
            <a:off x="11726332" y="6432516"/>
            <a:ext cx="281700" cy="3651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pic>
        <p:nvPicPr>
          <p:cNvPr id="696" name="Google Shape;696;p122"/>
          <p:cNvPicPr preferRelativeResize="0"/>
          <p:nvPr/>
        </p:nvPicPr>
        <p:blipFill>
          <a:blip r:embed="rId3">
            <a:alphaModFix/>
          </a:blip>
          <a:stretch>
            <a:fillRect/>
          </a:stretch>
        </p:blipFill>
        <p:spPr>
          <a:xfrm>
            <a:off x="6881400" y="81900"/>
            <a:ext cx="4899248" cy="62858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123"/>
          <p:cNvSpPr txBox="1">
            <a:spLocks noGrp="1"/>
          </p:cNvSpPr>
          <p:nvPr>
            <p:ph type="sldNum" idx="12"/>
          </p:nvPr>
        </p:nvSpPr>
        <p:spPr>
          <a:xfrm>
            <a:off x="11726332" y="6432516"/>
            <a:ext cx="281700" cy="3651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
        <p:nvSpPr>
          <p:cNvPr id="703" name="Google Shape;703;p123"/>
          <p:cNvSpPr txBox="1">
            <a:spLocks noGrp="1"/>
          </p:cNvSpPr>
          <p:nvPr>
            <p:ph type="title"/>
          </p:nvPr>
        </p:nvSpPr>
        <p:spPr>
          <a:xfrm>
            <a:off x="671034" y="305147"/>
            <a:ext cx="10972800" cy="540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3000">
                <a:latin typeface="Lato"/>
                <a:ea typeface="Lato"/>
                <a:cs typeface="Lato"/>
                <a:sym typeface="Lato"/>
              </a:rPr>
              <a:t>Existing Work on Real-time Anomaly Detection Algorithms</a:t>
            </a:r>
            <a:endParaRPr sz="3000">
              <a:latin typeface="Lato"/>
              <a:ea typeface="Lato"/>
              <a:cs typeface="Lato"/>
              <a:sym typeface="Lato"/>
            </a:endParaRPr>
          </a:p>
        </p:txBody>
      </p:sp>
      <p:graphicFrame>
        <p:nvGraphicFramePr>
          <p:cNvPr id="704" name="Google Shape;704;p123"/>
          <p:cNvGraphicFramePr/>
          <p:nvPr/>
        </p:nvGraphicFramePr>
        <p:xfrm>
          <a:off x="746475" y="1071625"/>
          <a:ext cx="10240275" cy="4980540"/>
        </p:xfrm>
        <a:graphic>
          <a:graphicData uri="http://schemas.openxmlformats.org/drawingml/2006/table">
            <a:tbl>
              <a:tblPr>
                <a:noFill/>
                <a:tableStyleId>{B41F61C4-E5C0-4F6D-88C0-D84EF9CEED03}</a:tableStyleId>
              </a:tblPr>
              <a:tblGrid>
                <a:gridCol w="1582600">
                  <a:extLst>
                    <a:ext uri="{9D8B030D-6E8A-4147-A177-3AD203B41FA5}">
                      <a16:colId xmlns:a16="http://schemas.microsoft.com/office/drawing/2014/main" val="20000"/>
                    </a:ext>
                  </a:extLst>
                </a:gridCol>
                <a:gridCol w="2900500">
                  <a:extLst>
                    <a:ext uri="{9D8B030D-6E8A-4147-A177-3AD203B41FA5}">
                      <a16:colId xmlns:a16="http://schemas.microsoft.com/office/drawing/2014/main" val="20001"/>
                    </a:ext>
                  </a:extLst>
                </a:gridCol>
                <a:gridCol w="2531425">
                  <a:extLst>
                    <a:ext uri="{9D8B030D-6E8A-4147-A177-3AD203B41FA5}">
                      <a16:colId xmlns:a16="http://schemas.microsoft.com/office/drawing/2014/main" val="20002"/>
                    </a:ext>
                  </a:extLst>
                </a:gridCol>
                <a:gridCol w="3225750">
                  <a:extLst>
                    <a:ext uri="{9D8B030D-6E8A-4147-A177-3AD203B41FA5}">
                      <a16:colId xmlns:a16="http://schemas.microsoft.com/office/drawing/2014/main" val="20003"/>
                    </a:ext>
                  </a:extLst>
                </a:gridCol>
              </a:tblGrid>
              <a:tr h="604075">
                <a:tc>
                  <a:txBody>
                    <a:bodyPr/>
                    <a:lstStyle/>
                    <a:p>
                      <a:pPr marL="0" lvl="0" indent="0" algn="l" rtl="0">
                        <a:spcBef>
                          <a:spcPts val="0"/>
                        </a:spcBef>
                        <a:spcAft>
                          <a:spcPts val="0"/>
                        </a:spcAft>
                        <a:buNone/>
                      </a:pPr>
                      <a:r>
                        <a:rPr lang="en-US" sz="1800" b="1">
                          <a:latin typeface="Lato"/>
                          <a:ea typeface="Lato"/>
                          <a:cs typeface="Lato"/>
                          <a:sym typeface="Lato"/>
                        </a:rPr>
                        <a:t>Approach</a:t>
                      </a:r>
                      <a:endParaRPr sz="1800" b="1">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accent3"/>
                    </a:solidFill>
                  </a:tcPr>
                </a:tc>
                <a:tc>
                  <a:txBody>
                    <a:bodyPr/>
                    <a:lstStyle/>
                    <a:p>
                      <a:pPr marL="0" lvl="0" indent="0" algn="l" rtl="0">
                        <a:spcBef>
                          <a:spcPts val="0"/>
                        </a:spcBef>
                        <a:spcAft>
                          <a:spcPts val="0"/>
                        </a:spcAft>
                        <a:buNone/>
                      </a:pPr>
                      <a:r>
                        <a:rPr lang="en-US" sz="1800" b="1">
                          <a:latin typeface="Lato"/>
                          <a:ea typeface="Lato"/>
                          <a:cs typeface="Lato"/>
                          <a:sym typeface="Lato"/>
                        </a:rPr>
                        <a:t>Model</a:t>
                      </a:r>
                      <a:endParaRPr sz="1800" b="1">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accent3"/>
                    </a:solidFill>
                  </a:tcPr>
                </a:tc>
                <a:tc>
                  <a:txBody>
                    <a:bodyPr/>
                    <a:lstStyle/>
                    <a:p>
                      <a:pPr marL="0" marR="0" lvl="0" indent="0" algn="l" rtl="0">
                        <a:lnSpc>
                          <a:spcPct val="100000"/>
                        </a:lnSpc>
                        <a:spcBef>
                          <a:spcPts val="0"/>
                        </a:spcBef>
                        <a:spcAft>
                          <a:spcPts val="0"/>
                        </a:spcAft>
                        <a:buNone/>
                      </a:pPr>
                      <a:r>
                        <a:rPr lang="en-US" sz="1800" b="1">
                          <a:latin typeface="Lato"/>
                          <a:ea typeface="Lato"/>
                          <a:cs typeface="Lato"/>
                          <a:sym typeface="Lato"/>
                        </a:rPr>
                        <a:t>Features</a:t>
                      </a:r>
                      <a:endParaRPr sz="1800" b="1">
                        <a:latin typeface="Lato"/>
                        <a:ea typeface="Lato"/>
                        <a:cs typeface="Lato"/>
                        <a:sym typeface="Lato"/>
                      </a:endParaRPr>
                    </a:p>
                    <a:p>
                      <a:pPr marL="0" lvl="0" indent="0" algn="l" rtl="0">
                        <a:spcBef>
                          <a:spcPts val="0"/>
                        </a:spcBef>
                        <a:spcAft>
                          <a:spcPts val="0"/>
                        </a:spcAft>
                        <a:buNone/>
                      </a:pPr>
                      <a:endParaRPr sz="1800" b="1">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accent3"/>
                    </a:solidFill>
                  </a:tcPr>
                </a:tc>
                <a:tc>
                  <a:txBody>
                    <a:bodyPr/>
                    <a:lstStyle/>
                    <a:p>
                      <a:pPr marL="0" lvl="0" indent="0" algn="l" rtl="0">
                        <a:spcBef>
                          <a:spcPts val="0"/>
                        </a:spcBef>
                        <a:spcAft>
                          <a:spcPts val="0"/>
                        </a:spcAft>
                        <a:buNone/>
                      </a:pPr>
                      <a:r>
                        <a:rPr lang="en-US" sz="1800" b="1">
                          <a:latin typeface="Lato"/>
                          <a:ea typeface="Lato"/>
                          <a:cs typeface="Lato"/>
                          <a:sym typeface="Lato"/>
                        </a:rPr>
                        <a:t>Examples</a:t>
                      </a:r>
                      <a:endParaRPr sz="1800" b="1">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81000">
                <a:tc rowSpan="5">
                  <a:txBody>
                    <a:bodyPr/>
                    <a:lstStyle/>
                    <a:p>
                      <a:pPr marL="0" lvl="0" indent="0" algn="l" rtl="0">
                        <a:spcBef>
                          <a:spcPts val="0"/>
                        </a:spcBef>
                        <a:spcAft>
                          <a:spcPts val="0"/>
                        </a:spcAft>
                        <a:buNone/>
                      </a:pPr>
                      <a:r>
                        <a:rPr lang="en-US" sz="1800">
                          <a:solidFill>
                            <a:schemeClr val="lt1"/>
                          </a:solidFill>
                          <a:latin typeface="Lato"/>
                          <a:ea typeface="Lato"/>
                          <a:cs typeface="Lato"/>
                          <a:sym typeface="Lato"/>
                        </a:rPr>
                        <a:t>Machine Learning</a:t>
                      </a:r>
                      <a:endParaRPr sz="1800">
                        <a:solidFill>
                          <a:schemeClr val="lt1"/>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US" sz="1800" b="1">
                          <a:solidFill>
                            <a:schemeClr val="hlink"/>
                          </a:solidFill>
                          <a:latin typeface="Lato"/>
                          <a:ea typeface="Lato"/>
                          <a:cs typeface="Lato"/>
                          <a:sym typeface="Lato"/>
                        </a:rPr>
                        <a:t>Deep Neural Network</a:t>
                      </a:r>
                      <a:endParaRPr sz="1800" b="1">
                        <a:solidFill>
                          <a:schemeClr val="hlink"/>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800" b="1">
                          <a:solidFill>
                            <a:schemeClr val="hlink"/>
                          </a:solidFill>
                          <a:latin typeface="Lato"/>
                          <a:ea typeface="Lato"/>
                          <a:cs typeface="Lato"/>
                          <a:sym typeface="Lato"/>
                        </a:rPr>
                        <a:t>generative and</a:t>
                      </a:r>
                      <a:br>
                        <a:rPr lang="en-US" sz="1800" b="1">
                          <a:solidFill>
                            <a:schemeClr val="hlink"/>
                          </a:solidFill>
                          <a:latin typeface="Lato"/>
                          <a:ea typeface="Lato"/>
                          <a:cs typeface="Lato"/>
                          <a:sym typeface="Lato"/>
                        </a:rPr>
                      </a:br>
                      <a:r>
                        <a:rPr lang="en-US" sz="1800" b="1">
                          <a:solidFill>
                            <a:schemeClr val="hlink"/>
                          </a:solidFill>
                          <a:latin typeface="Lato"/>
                          <a:ea typeface="Lato"/>
                          <a:cs typeface="Lato"/>
                          <a:sym typeface="Lato"/>
                        </a:rPr>
                        <a:t>predictive</a:t>
                      </a:r>
                      <a:endParaRPr sz="1800" b="1">
                        <a:solidFill>
                          <a:schemeClr val="hlink"/>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US" sz="1800" b="1" u="sng">
                          <a:solidFill>
                            <a:schemeClr val="hlink"/>
                          </a:solidFill>
                          <a:latin typeface="Lato"/>
                          <a:ea typeface="Lato"/>
                          <a:cs typeface="Lato"/>
                          <a:sym typeface="Lato"/>
                          <a:hlinkClick r:id="rId3"/>
                        </a:rPr>
                        <a:t>LSTM-A</a:t>
                      </a:r>
                      <a:r>
                        <a:rPr lang="en-US" sz="1800" u="sng">
                          <a:solidFill>
                            <a:schemeClr val="hlink"/>
                          </a:solidFill>
                          <a:latin typeface="Lato"/>
                          <a:ea typeface="Lato"/>
                          <a:cs typeface="Lato"/>
                          <a:sym typeface="Lato"/>
                          <a:hlinkClick r:id="rId3"/>
                        </a:rPr>
                        <a:t>D</a:t>
                      </a:r>
                      <a:r>
                        <a:rPr lang="en-US" sz="1800">
                          <a:solidFill>
                            <a:schemeClr val="lt1"/>
                          </a:solidFill>
                          <a:latin typeface="Lato"/>
                          <a:ea typeface="Lato"/>
                          <a:cs typeface="Lato"/>
                          <a:sym typeface="Lato"/>
                        </a:rPr>
                        <a:t> [1]</a:t>
                      </a:r>
                      <a:endParaRPr sz="1800">
                        <a:solidFill>
                          <a:schemeClr val="lt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US" sz="1800" u="sng">
                          <a:solidFill>
                            <a:srgbClr val="999999"/>
                          </a:solidFill>
                          <a:latin typeface="Lato"/>
                          <a:ea typeface="Lato"/>
                          <a:cs typeface="Lato"/>
                          <a:sym typeface="Lato"/>
                          <a:hlinkClick r:id="rId4"/>
                        </a:rPr>
                        <a:t>SVM+DBN</a:t>
                      </a:r>
                      <a:r>
                        <a:rPr lang="en-US" sz="1800">
                          <a:solidFill>
                            <a:srgbClr val="999999"/>
                          </a:solidFill>
                          <a:latin typeface="Lato"/>
                          <a:ea typeface="Lato"/>
                          <a:cs typeface="Lato"/>
                          <a:sym typeface="Lato"/>
                        </a:rPr>
                        <a:t> [2]</a:t>
                      </a:r>
                      <a:endParaRPr sz="1800">
                        <a:solidFill>
                          <a:srgbClr val="999999"/>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1"/>
                  </a:ext>
                </a:extLst>
              </a:tr>
              <a:tr h="381000">
                <a:tc vMerge="1">
                  <a:txBody>
                    <a:bodyPr/>
                    <a:lstStyle/>
                    <a:p>
                      <a:endParaRPr lang="en-US"/>
                    </a:p>
                  </a:txBody>
                  <a:tcPr/>
                </a:tc>
                <a:tc>
                  <a:txBody>
                    <a:bodyPr/>
                    <a:lstStyle/>
                    <a:p>
                      <a:pPr marL="0" lvl="0" indent="0" algn="l" rtl="0">
                        <a:spcBef>
                          <a:spcPts val="0"/>
                        </a:spcBef>
                        <a:spcAft>
                          <a:spcPts val="0"/>
                        </a:spcAft>
                        <a:buClr>
                          <a:schemeClr val="dk1"/>
                        </a:buClr>
                        <a:buSzPts val="1100"/>
                        <a:buFont typeface="Arial"/>
                        <a:buNone/>
                      </a:pPr>
                      <a:r>
                        <a:rPr lang="en-US" sz="1800" b="1">
                          <a:solidFill>
                            <a:schemeClr val="hlink"/>
                          </a:solidFill>
                          <a:latin typeface="Lato"/>
                          <a:ea typeface="Lato"/>
                          <a:cs typeface="Lato"/>
                          <a:sym typeface="Lato"/>
                        </a:rPr>
                        <a:t>Neuromorphic Algorithm</a:t>
                      </a:r>
                      <a:endParaRPr sz="1800" b="1">
                        <a:solidFill>
                          <a:schemeClr val="hlink"/>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800" b="1">
                          <a:solidFill>
                            <a:schemeClr val="hlink"/>
                          </a:solidFill>
                          <a:latin typeface="Lato"/>
                          <a:ea typeface="Lato"/>
                          <a:cs typeface="Lato"/>
                          <a:sym typeface="Lato"/>
                        </a:rPr>
                        <a:t>continuous learning</a:t>
                      </a:r>
                      <a:endParaRPr sz="1800" b="1">
                        <a:solidFill>
                          <a:schemeClr val="hlink"/>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US" sz="1800" b="1" u="sng">
                          <a:solidFill>
                            <a:schemeClr val="hlink"/>
                          </a:solidFill>
                          <a:latin typeface="Lato"/>
                          <a:ea typeface="Lato"/>
                          <a:cs typeface="Lato"/>
                          <a:sym typeface="Lato"/>
                          <a:hlinkClick r:id="rId5"/>
                        </a:rPr>
                        <a:t>HTM-AD</a:t>
                      </a:r>
                      <a:r>
                        <a:rPr lang="en-US" sz="1800">
                          <a:solidFill>
                            <a:schemeClr val="lt1"/>
                          </a:solidFill>
                          <a:latin typeface="Lato"/>
                          <a:ea typeface="Lato"/>
                          <a:cs typeface="Lato"/>
                          <a:sym typeface="Lato"/>
                        </a:rPr>
                        <a:t> [3]</a:t>
                      </a:r>
                      <a:endParaRPr sz="1800">
                        <a:solidFill>
                          <a:srgbClr val="FFFFFF"/>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2"/>
                  </a:ext>
                </a:extLst>
              </a:tr>
              <a:tr h="381000">
                <a:tc vMerge="1">
                  <a:txBody>
                    <a:bodyPr/>
                    <a:lstStyle/>
                    <a:p>
                      <a:endParaRPr lang="en-US"/>
                    </a:p>
                  </a:txBody>
                  <a:tcPr/>
                </a:tc>
                <a:tc rowSpan="2">
                  <a:txBody>
                    <a:bodyPr/>
                    <a:lstStyle/>
                    <a:p>
                      <a:pPr marL="0" lvl="0" indent="0" algn="l" rtl="0">
                        <a:spcBef>
                          <a:spcPts val="0"/>
                        </a:spcBef>
                        <a:spcAft>
                          <a:spcPts val="0"/>
                        </a:spcAft>
                        <a:buNone/>
                      </a:pPr>
                      <a:r>
                        <a:rPr lang="en-US" sz="1800">
                          <a:solidFill>
                            <a:srgbClr val="FFFFFF"/>
                          </a:solidFill>
                          <a:latin typeface="Lato"/>
                          <a:ea typeface="Lato"/>
                          <a:cs typeface="Lato"/>
                          <a:sym typeface="Lato"/>
                        </a:rPr>
                        <a:t>Unsupervised</a:t>
                      </a:r>
                      <a:endParaRPr sz="1800">
                        <a:solidFill>
                          <a:srgbClr val="FFFFFF"/>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US" sz="1800">
                          <a:solidFill>
                            <a:srgbClr val="FFFFFF"/>
                          </a:solidFill>
                          <a:latin typeface="Lato"/>
                          <a:ea typeface="Lato"/>
                          <a:cs typeface="Lato"/>
                          <a:sym typeface="Lato"/>
                        </a:rPr>
                        <a:t>distance-based</a:t>
                      </a:r>
                      <a:endParaRPr sz="1800">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US" sz="1800" u="sng">
                          <a:solidFill>
                            <a:srgbClr val="999999"/>
                          </a:solidFill>
                          <a:latin typeface="Lato"/>
                          <a:ea typeface="Lato"/>
                          <a:cs typeface="Lato"/>
                          <a:sym typeface="Lato"/>
                          <a:hlinkClick r:id="rId6"/>
                        </a:rPr>
                        <a:t>KNN CAD</a:t>
                      </a:r>
                      <a:r>
                        <a:rPr lang="en-US" sz="1800" u="sng">
                          <a:solidFill>
                            <a:srgbClr val="999999"/>
                          </a:solidFill>
                          <a:latin typeface="Lato"/>
                          <a:ea typeface="Lato"/>
                          <a:cs typeface="Lato"/>
                          <a:sym typeface="Lato"/>
                        </a:rPr>
                        <a:t> [4]</a:t>
                      </a:r>
                      <a:br>
                        <a:rPr lang="en-US" sz="1800" u="sng">
                          <a:solidFill>
                            <a:srgbClr val="999999"/>
                          </a:solidFill>
                          <a:latin typeface="Lato"/>
                          <a:ea typeface="Lato"/>
                          <a:cs typeface="Lato"/>
                          <a:sym typeface="Lato"/>
                        </a:rPr>
                      </a:br>
                      <a:r>
                        <a:rPr lang="en-US" sz="1800" u="sng">
                          <a:solidFill>
                            <a:srgbClr val="999999"/>
                          </a:solidFill>
                          <a:latin typeface="Lato"/>
                          <a:ea typeface="Lato"/>
                          <a:cs typeface="Lato"/>
                          <a:sym typeface="Lato"/>
                          <a:hlinkClick r:id="rId7"/>
                        </a:rPr>
                        <a:t>RandomCutForest</a:t>
                      </a:r>
                      <a:r>
                        <a:rPr lang="en-US" sz="1800" u="sng">
                          <a:solidFill>
                            <a:srgbClr val="999999"/>
                          </a:solidFill>
                          <a:latin typeface="Lato"/>
                          <a:ea typeface="Lato"/>
                          <a:cs typeface="Lato"/>
                          <a:sym typeface="Lato"/>
                        </a:rPr>
                        <a:t> [5]</a:t>
                      </a:r>
                      <a:endParaRPr sz="1800" u="sng">
                        <a:solidFill>
                          <a:srgbClr val="999999"/>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3"/>
                  </a:ext>
                </a:extLst>
              </a:tr>
              <a:tr h="381000">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Clr>
                          <a:schemeClr val="dk1"/>
                        </a:buClr>
                        <a:buSzPts val="1100"/>
                        <a:buFont typeface="Arial"/>
                        <a:buNone/>
                      </a:pPr>
                      <a:r>
                        <a:rPr lang="en-US" sz="1800">
                          <a:solidFill>
                            <a:schemeClr val="lt1"/>
                          </a:solidFill>
                          <a:latin typeface="Lato"/>
                          <a:ea typeface="Lato"/>
                          <a:cs typeface="Lato"/>
                          <a:sym typeface="Lato"/>
                        </a:rPr>
                        <a:t>clustering</a:t>
                      </a:r>
                      <a:endParaRPr sz="1800">
                        <a:solidFill>
                          <a:srgbClr val="FFFFFF"/>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800" u="sng">
                          <a:solidFill>
                            <a:srgbClr val="999999"/>
                          </a:solidFill>
                          <a:latin typeface="Lato"/>
                          <a:ea typeface="Lato"/>
                          <a:cs typeface="Lato"/>
                          <a:sym typeface="Lato"/>
                          <a:hlinkClick r:id="rId8"/>
                        </a:rPr>
                        <a:t>SOM</a:t>
                      </a:r>
                      <a:r>
                        <a:rPr lang="en-US" sz="1800" u="sng">
                          <a:solidFill>
                            <a:srgbClr val="999999"/>
                          </a:solidFill>
                          <a:latin typeface="Lato"/>
                          <a:ea typeface="Lato"/>
                          <a:cs typeface="Lato"/>
                          <a:sym typeface="Lato"/>
                        </a:rPr>
                        <a:t> [6]</a:t>
                      </a:r>
                      <a:endParaRPr sz="1800" u="sng">
                        <a:solidFill>
                          <a:srgbClr val="999999"/>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4"/>
                  </a:ext>
                </a:extLst>
              </a:tr>
              <a:tr h="396200">
                <a:tc vMerge="1">
                  <a:txBody>
                    <a:bodyPr/>
                    <a:lstStyle/>
                    <a:p>
                      <a:endParaRPr lang="en-US"/>
                    </a:p>
                  </a:txBody>
                  <a:tcPr/>
                </a:tc>
                <a:tc>
                  <a:txBody>
                    <a:bodyPr/>
                    <a:lstStyle/>
                    <a:p>
                      <a:pPr marL="0" lvl="0" indent="0" algn="l" rtl="0">
                        <a:spcBef>
                          <a:spcPts val="0"/>
                        </a:spcBef>
                        <a:spcAft>
                          <a:spcPts val="0"/>
                        </a:spcAft>
                        <a:buNone/>
                      </a:pPr>
                      <a:r>
                        <a:rPr lang="en-US" sz="1800">
                          <a:solidFill>
                            <a:srgbClr val="FFFFFF"/>
                          </a:solidFill>
                          <a:latin typeface="Lato"/>
                          <a:ea typeface="Lato"/>
                          <a:cs typeface="Lato"/>
                          <a:sym typeface="Lato"/>
                        </a:rPr>
                        <a:t>Supervised</a:t>
                      </a:r>
                      <a:endParaRPr sz="1800">
                        <a:solidFill>
                          <a:srgbClr val="FFFFFF"/>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800">
                          <a:solidFill>
                            <a:srgbClr val="FFFFFF"/>
                          </a:solidFill>
                          <a:latin typeface="Lato"/>
                          <a:ea typeface="Lato"/>
                          <a:cs typeface="Lato"/>
                          <a:sym typeface="Lato"/>
                        </a:rPr>
                        <a:t>predictive </a:t>
                      </a:r>
                      <a:endParaRPr sz="1800">
                        <a:solidFill>
                          <a:srgbClr val="FFFFFF"/>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US" sz="1800" u="sng">
                          <a:solidFill>
                            <a:srgbClr val="999999"/>
                          </a:solidFill>
                          <a:latin typeface="Lato"/>
                          <a:ea typeface="Lato"/>
                          <a:cs typeface="Lato"/>
                          <a:sym typeface="Lato"/>
                          <a:hlinkClick r:id="rId9"/>
                        </a:rPr>
                        <a:t>OC-SVM</a:t>
                      </a:r>
                      <a:r>
                        <a:rPr lang="en-US" sz="1800" u="sng">
                          <a:solidFill>
                            <a:srgbClr val="999999"/>
                          </a:solidFill>
                          <a:latin typeface="Lato"/>
                          <a:ea typeface="Lato"/>
                          <a:cs typeface="Lato"/>
                          <a:sym typeface="Lato"/>
                        </a:rPr>
                        <a:t> [7][8]</a:t>
                      </a:r>
                      <a:endParaRPr sz="1800" u="sng">
                        <a:solidFill>
                          <a:srgbClr val="999999"/>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5"/>
                  </a:ext>
                </a:extLst>
              </a:tr>
              <a:tr h="396200">
                <a:tc>
                  <a:txBody>
                    <a:bodyPr/>
                    <a:lstStyle/>
                    <a:p>
                      <a:pPr marL="0" lvl="0" indent="0" algn="l" rtl="0">
                        <a:spcBef>
                          <a:spcPts val="0"/>
                        </a:spcBef>
                        <a:spcAft>
                          <a:spcPts val="0"/>
                        </a:spcAft>
                        <a:buClr>
                          <a:schemeClr val="dk1"/>
                        </a:buClr>
                        <a:buSzPts val="1100"/>
                        <a:buFont typeface="Arial"/>
                        <a:buNone/>
                      </a:pPr>
                      <a:r>
                        <a:rPr lang="en-US" sz="1800">
                          <a:solidFill>
                            <a:schemeClr val="lt1"/>
                          </a:solidFill>
                          <a:latin typeface="Lato"/>
                          <a:ea typeface="Lato"/>
                          <a:cs typeface="Lato"/>
                          <a:sym typeface="Lato"/>
                        </a:rPr>
                        <a:t>Statistic</a:t>
                      </a:r>
                      <a:endParaRPr sz="1800">
                        <a:solidFill>
                          <a:schemeClr val="lt1"/>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1600"/>
                        </a:spcBef>
                        <a:spcAft>
                          <a:spcPts val="0"/>
                        </a:spcAft>
                        <a:buNone/>
                      </a:pPr>
                      <a:r>
                        <a:rPr lang="en-US" sz="1800">
                          <a:solidFill>
                            <a:schemeClr val="lt1"/>
                          </a:solidFill>
                          <a:latin typeface="Lato"/>
                          <a:ea typeface="Lato"/>
                          <a:cs typeface="Lato"/>
                          <a:sym typeface="Lato"/>
                        </a:rPr>
                        <a:t>Dynamic Linear Models</a:t>
                      </a:r>
                      <a:br>
                        <a:rPr lang="en-US" sz="1800">
                          <a:solidFill>
                            <a:schemeClr val="lt1"/>
                          </a:solidFill>
                          <a:latin typeface="Lato"/>
                          <a:ea typeface="Lato"/>
                          <a:cs typeface="Lato"/>
                          <a:sym typeface="Lato"/>
                        </a:rPr>
                      </a:br>
                      <a:r>
                        <a:rPr lang="en-US" sz="1800">
                          <a:solidFill>
                            <a:schemeClr val="lt1"/>
                          </a:solidFill>
                          <a:latin typeface="Lato"/>
                          <a:ea typeface="Lato"/>
                          <a:cs typeface="Lato"/>
                          <a:sym typeface="Lato"/>
                        </a:rPr>
                        <a:t>Autoregressive Integrated Moving average(ARIMA), Exponential Smoothing, </a:t>
                      </a:r>
                      <a:endParaRPr sz="1800">
                        <a:solidFill>
                          <a:srgbClr val="FFFFFF"/>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1600"/>
                        </a:spcBef>
                        <a:spcAft>
                          <a:spcPts val="0"/>
                        </a:spcAft>
                        <a:buNone/>
                      </a:pPr>
                      <a:r>
                        <a:rPr lang="en-US" sz="1800">
                          <a:solidFill>
                            <a:srgbClr val="FFFFFF"/>
                          </a:solidFill>
                          <a:latin typeface="Lato"/>
                          <a:ea typeface="Lato"/>
                          <a:cs typeface="Lato"/>
                          <a:sym typeface="Lato"/>
                        </a:rPr>
                        <a:t>computational flexibility</a:t>
                      </a:r>
                      <a:endParaRPr sz="1800">
                        <a:solidFill>
                          <a:srgbClr val="FFFFFF"/>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lnSpc>
                          <a:spcPct val="115000"/>
                        </a:lnSpc>
                        <a:spcBef>
                          <a:spcPts val="0"/>
                        </a:spcBef>
                        <a:spcAft>
                          <a:spcPts val="0"/>
                        </a:spcAft>
                        <a:buClr>
                          <a:schemeClr val="dk1"/>
                        </a:buClr>
                        <a:buSzPts val="1100"/>
                        <a:buFont typeface="Arial"/>
                        <a:buNone/>
                      </a:pPr>
                      <a:r>
                        <a:rPr lang="en-US" sz="1800" u="sng">
                          <a:solidFill>
                            <a:srgbClr val="999999"/>
                          </a:solidFill>
                          <a:latin typeface="Lato"/>
                          <a:ea typeface="Lato"/>
                          <a:cs typeface="Lato"/>
                          <a:sym typeface="Lato"/>
                          <a:hlinkClick r:id="rId10"/>
                        </a:rPr>
                        <a:t>Skyline</a:t>
                      </a:r>
                      <a:r>
                        <a:rPr lang="en-US" sz="1800" u="sng">
                          <a:solidFill>
                            <a:srgbClr val="999999"/>
                          </a:solidFill>
                          <a:latin typeface="Lato"/>
                          <a:ea typeface="Lato"/>
                          <a:cs typeface="Lato"/>
                          <a:sym typeface="Lato"/>
                        </a:rPr>
                        <a:t> [9], </a:t>
                      </a:r>
                      <a:endParaRPr sz="1800" u="sng">
                        <a:solidFill>
                          <a:srgbClr val="999999"/>
                        </a:solidFill>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r>
                        <a:rPr lang="en-US" sz="1800" u="sng">
                          <a:solidFill>
                            <a:srgbClr val="999999"/>
                          </a:solidFill>
                          <a:latin typeface="Lato"/>
                          <a:ea typeface="Lato"/>
                          <a:cs typeface="Lato"/>
                          <a:sym typeface="Lato"/>
                          <a:hlinkClick r:id="rId11"/>
                        </a:rPr>
                        <a:t>EXPoSE</a:t>
                      </a:r>
                      <a:r>
                        <a:rPr lang="en-US" sz="1800" u="sng">
                          <a:solidFill>
                            <a:srgbClr val="999999"/>
                          </a:solidFill>
                          <a:latin typeface="Lato"/>
                          <a:ea typeface="Lato"/>
                          <a:cs typeface="Lato"/>
                          <a:sym typeface="Lato"/>
                        </a:rPr>
                        <a:t> [10]</a:t>
                      </a:r>
                      <a:br>
                        <a:rPr lang="en-US" sz="1800" u="sng">
                          <a:solidFill>
                            <a:srgbClr val="999999"/>
                          </a:solidFill>
                          <a:latin typeface="Lato"/>
                          <a:ea typeface="Lato"/>
                          <a:cs typeface="Lato"/>
                          <a:sym typeface="Lato"/>
                        </a:rPr>
                      </a:br>
                      <a:r>
                        <a:rPr lang="en-US" sz="1800" u="sng">
                          <a:solidFill>
                            <a:srgbClr val="999999"/>
                          </a:solidFill>
                          <a:latin typeface="Lato"/>
                          <a:ea typeface="Lato"/>
                          <a:cs typeface="Lato"/>
                          <a:sym typeface="Lato"/>
                          <a:hlinkClick r:id="rId12"/>
                        </a:rPr>
                        <a:t>Bayesian Changepoint</a:t>
                      </a:r>
                      <a:r>
                        <a:rPr lang="en-US" sz="1800" u="sng">
                          <a:solidFill>
                            <a:srgbClr val="999999"/>
                          </a:solidFill>
                          <a:latin typeface="Lato"/>
                          <a:ea typeface="Lato"/>
                          <a:cs typeface="Lato"/>
                          <a:sym typeface="Lato"/>
                        </a:rPr>
                        <a:t> [11]</a:t>
                      </a:r>
                      <a:br>
                        <a:rPr lang="en-US" sz="1800" u="sng">
                          <a:solidFill>
                            <a:srgbClr val="999999"/>
                          </a:solidFill>
                          <a:latin typeface="Lato"/>
                          <a:ea typeface="Lato"/>
                          <a:cs typeface="Lato"/>
                          <a:sym typeface="Lato"/>
                        </a:rPr>
                      </a:br>
                      <a:endParaRPr sz="1800" u="sng">
                        <a:solidFill>
                          <a:srgbClr val="999999"/>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124"/>
          <p:cNvSpPr/>
          <p:nvPr/>
        </p:nvSpPr>
        <p:spPr>
          <a:xfrm>
            <a:off x="9000" y="887800"/>
            <a:ext cx="6012000" cy="5354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24"/>
          <p:cNvSpPr txBox="1"/>
          <p:nvPr/>
        </p:nvSpPr>
        <p:spPr>
          <a:xfrm>
            <a:off x="995025" y="128500"/>
            <a:ext cx="10962900" cy="637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US" sz="3000" b="1">
                <a:solidFill>
                  <a:schemeClr val="lt1"/>
                </a:solidFill>
                <a:latin typeface="Lato"/>
                <a:ea typeface="Lato"/>
                <a:cs typeface="Lato"/>
                <a:sym typeface="Lato"/>
              </a:rPr>
              <a:t>Hierarchical Temporal Memory (HTM-AD) for IndyCar </a:t>
            </a:r>
            <a:endParaRPr sz="3000" b="1">
              <a:solidFill>
                <a:schemeClr val="lt1"/>
              </a:solidFill>
              <a:latin typeface="Lato"/>
              <a:ea typeface="Lato"/>
              <a:cs typeface="Lato"/>
              <a:sym typeface="Lato"/>
            </a:endParaRPr>
          </a:p>
        </p:txBody>
      </p:sp>
      <p:sp>
        <p:nvSpPr>
          <p:cNvPr id="712" name="Google Shape;712;p124"/>
          <p:cNvSpPr txBox="1"/>
          <p:nvPr/>
        </p:nvSpPr>
        <p:spPr>
          <a:xfrm>
            <a:off x="6359775" y="811600"/>
            <a:ext cx="5445900" cy="53544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1800" b="1">
                <a:solidFill>
                  <a:schemeClr val="lt1"/>
                </a:solidFill>
                <a:latin typeface="Lato"/>
                <a:ea typeface="Lato"/>
                <a:cs typeface="Lato"/>
                <a:sym typeface="Lato"/>
              </a:rPr>
              <a:t>HTM Algorithm</a:t>
            </a:r>
            <a:endParaRPr sz="1800" b="1">
              <a:solidFill>
                <a:schemeClr val="lt1"/>
              </a:solidFill>
              <a:latin typeface="Lato"/>
              <a:ea typeface="Lato"/>
              <a:cs typeface="Lato"/>
              <a:sym typeface="Lato"/>
            </a:endParaRPr>
          </a:p>
          <a:p>
            <a:pPr marL="457200" lvl="0" indent="-342900" algn="l" rtl="0">
              <a:lnSpc>
                <a:spcPct val="150000"/>
              </a:lnSpc>
              <a:spcBef>
                <a:spcPts val="0"/>
              </a:spcBef>
              <a:spcAft>
                <a:spcPts val="0"/>
              </a:spcAft>
              <a:buClr>
                <a:schemeClr val="lt1"/>
              </a:buClr>
              <a:buSzPts val="1800"/>
              <a:buFont typeface="Lato"/>
              <a:buChar char="●"/>
            </a:pPr>
            <a:r>
              <a:rPr lang="en-US" sz="1800">
                <a:solidFill>
                  <a:schemeClr val="lt1"/>
                </a:solidFill>
                <a:latin typeface="Lato"/>
                <a:ea typeface="Lato"/>
                <a:cs typeface="Lato"/>
                <a:sym typeface="Lato"/>
              </a:rPr>
              <a:t>HTM (cell, column, connection) works as biological </a:t>
            </a:r>
            <a:r>
              <a:rPr lang="en-US" sz="1800" b="1">
                <a:solidFill>
                  <a:srgbClr val="FFFF00"/>
                </a:solidFill>
                <a:latin typeface="Lato"/>
                <a:ea typeface="Lato"/>
                <a:cs typeface="Lato"/>
                <a:sym typeface="Lato"/>
              </a:rPr>
              <a:t>neocortex</a:t>
            </a:r>
            <a:r>
              <a:rPr lang="en-US" sz="1800">
                <a:solidFill>
                  <a:schemeClr val="lt1"/>
                </a:solidFill>
                <a:latin typeface="Lato"/>
                <a:ea typeface="Lato"/>
                <a:cs typeface="Lato"/>
                <a:sym typeface="Lato"/>
              </a:rPr>
              <a:t>.</a:t>
            </a:r>
            <a:endParaRPr sz="1800">
              <a:solidFill>
                <a:schemeClr val="lt1"/>
              </a:solidFill>
              <a:latin typeface="Lato"/>
              <a:ea typeface="Lato"/>
              <a:cs typeface="Lato"/>
              <a:sym typeface="Lato"/>
            </a:endParaRPr>
          </a:p>
          <a:p>
            <a:pPr marL="457200" lvl="0" indent="-342900" algn="l" rtl="0">
              <a:lnSpc>
                <a:spcPct val="150000"/>
              </a:lnSpc>
              <a:spcBef>
                <a:spcPts val="0"/>
              </a:spcBef>
              <a:spcAft>
                <a:spcPts val="0"/>
              </a:spcAft>
              <a:buClr>
                <a:schemeClr val="lt1"/>
              </a:buClr>
              <a:buSzPts val="1800"/>
              <a:buFont typeface="Lato"/>
              <a:buChar char="●"/>
            </a:pPr>
            <a:r>
              <a:rPr lang="en-US" sz="1800">
                <a:solidFill>
                  <a:schemeClr val="lt1"/>
                </a:solidFill>
                <a:latin typeface="Lato"/>
                <a:ea typeface="Lato"/>
                <a:cs typeface="Lato"/>
                <a:sym typeface="Lato"/>
              </a:rPr>
              <a:t>Encoder: transform input to </a:t>
            </a:r>
            <a:r>
              <a:rPr lang="en-US" sz="1800">
                <a:solidFill>
                  <a:srgbClr val="FFFF00"/>
                </a:solidFill>
                <a:latin typeface="Lato"/>
                <a:ea typeface="Lato"/>
                <a:cs typeface="Lato"/>
                <a:sym typeface="Lato"/>
              </a:rPr>
              <a:t>Sparse Distributed Representations</a:t>
            </a:r>
            <a:r>
              <a:rPr lang="en-US" sz="1800">
                <a:solidFill>
                  <a:schemeClr val="lt1"/>
                </a:solidFill>
                <a:latin typeface="Lato"/>
                <a:ea typeface="Lato"/>
                <a:cs typeface="Lato"/>
                <a:sym typeface="Lato"/>
              </a:rPr>
              <a:t>(</a:t>
            </a:r>
            <a:r>
              <a:rPr lang="en-US" sz="1800" b="1">
                <a:solidFill>
                  <a:srgbClr val="FFFF00"/>
                </a:solidFill>
                <a:latin typeface="Lato"/>
                <a:ea typeface="Lato"/>
                <a:cs typeface="Lato"/>
                <a:sym typeface="Lato"/>
              </a:rPr>
              <a:t>SDR</a:t>
            </a:r>
            <a:r>
              <a:rPr lang="en-US" sz="1800">
                <a:solidFill>
                  <a:schemeClr val="lt1"/>
                </a:solidFill>
                <a:latin typeface="Lato"/>
                <a:ea typeface="Lato"/>
                <a:cs typeface="Lato"/>
                <a:sym typeface="Lato"/>
              </a:rPr>
              <a:t>):</a:t>
            </a:r>
            <a:endParaRPr sz="1800">
              <a:solidFill>
                <a:schemeClr val="lt1"/>
              </a:solidFill>
              <a:latin typeface="Lato"/>
              <a:ea typeface="Lato"/>
              <a:cs typeface="Lato"/>
              <a:sym typeface="Lato"/>
            </a:endParaRPr>
          </a:p>
          <a:p>
            <a:pPr marL="457200" lvl="0" indent="-342900" algn="l" rtl="0">
              <a:lnSpc>
                <a:spcPct val="150000"/>
              </a:lnSpc>
              <a:spcBef>
                <a:spcPts val="0"/>
              </a:spcBef>
              <a:spcAft>
                <a:spcPts val="0"/>
              </a:spcAft>
              <a:buClr>
                <a:schemeClr val="lt1"/>
              </a:buClr>
              <a:buSzPts val="1800"/>
              <a:buFont typeface="Lato"/>
              <a:buChar char="●"/>
            </a:pPr>
            <a:r>
              <a:rPr lang="en-US" sz="1800">
                <a:solidFill>
                  <a:schemeClr val="lt1"/>
                </a:solidFill>
                <a:latin typeface="Lato"/>
                <a:ea typeface="Lato"/>
                <a:cs typeface="Lato"/>
                <a:sym typeface="Lato"/>
              </a:rPr>
              <a:t>Learning: (Hebbian-style)</a:t>
            </a:r>
            <a:endParaRPr sz="1800">
              <a:solidFill>
                <a:schemeClr val="lt1"/>
              </a:solidFill>
              <a:latin typeface="Lato"/>
              <a:ea typeface="Lato"/>
              <a:cs typeface="Lato"/>
              <a:sym typeface="Lato"/>
            </a:endParaRPr>
          </a:p>
          <a:p>
            <a:pPr marL="914400" lvl="1" indent="-342900" algn="l" rtl="0">
              <a:lnSpc>
                <a:spcPct val="150000"/>
              </a:lnSpc>
              <a:spcBef>
                <a:spcPts val="0"/>
              </a:spcBef>
              <a:spcAft>
                <a:spcPts val="0"/>
              </a:spcAft>
              <a:buClr>
                <a:schemeClr val="lt1"/>
              </a:buClr>
              <a:buSzPts val="1800"/>
              <a:buFont typeface="Lato"/>
              <a:buChar char="○"/>
            </a:pPr>
            <a:r>
              <a:rPr lang="en-US" sz="1800">
                <a:solidFill>
                  <a:schemeClr val="lt1"/>
                </a:solidFill>
                <a:latin typeface="Lato"/>
                <a:ea typeface="Lato"/>
                <a:cs typeface="Lato"/>
                <a:sym typeface="Lato"/>
              </a:rPr>
              <a:t>The permanence values of synapses aligned with active input bits or predicted cells are increased, otherwise decreased.</a:t>
            </a:r>
            <a:endParaRPr sz="1800">
              <a:solidFill>
                <a:schemeClr val="lt1"/>
              </a:solidFill>
              <a:latin typeface="Lato"/>
              <a:ea typeface="Lato"/>
              <a:cs typeface="Lato"/>
              <a:sym typeface="Lato"/>
            </a:endParaRPr>
          </a:p>
          <a:p>
            <a:pPr marL="457200" lvl="0" indent="-342900" algn="l" rtl="0">
              <a:lnSpc>
                <a:spcPct val="150000"/>
              </a:lnSpc>
              <a:spcBef>
                <a:spcPts val="0"/>
              </a:spcBef>
              <a:spcAft>
                <a:spcPts val="0"/>
              </a:spcAft>
              <a:buClr>
                <a:schemeClr val="lt1"/>
              </a:buClr>
              <a:buSzPts val="1800"/>
              <a:buFont typeface="Lato"/>
              <a:buChar char="●"/>
            </a:pPr>
            <a:r>
              <a:rPr lang="en-US" sz="1800">
                <a:solidFill>
                  <a:schemeClr val="lt1"/>
                </a:solidFill>
                <a:latin typeface="Lato"/>
                <a:ea typeface="Lato"/>
                <a:cs typeface="Lato"/>
                <a:sym typeface="Lato"/>
              </a:rPr>
              <a:t>Prediction by the union of SDRs:</a:t>
            </a:r>
            <a:endParaRPr sz="1800">
              <a:solidFill>
                <a:schemeClr val="lt1"/>
              </a:solidFill>
              <a:latin typeface="Lato"/>
              <a:ea typeface="Lato"/>
              <a:cs typeface="Lato"/>
              <a:sym typeface="Lato"/>
            </a:endParaRPr>
          </a:p>
          <a:p>
            <a:pPr marL="914400" lvl="1" indent="-342900" algn="l" rtl="0">
              <a:lnSpc>
                <a:spcPct val="150000"/>
              </a:lnSpc>
              <a:spcBef>
                <a:spcPts val="0"/>
              </a:spcBef>
              <a:spcAft>
                <a:spcPts val="0"/>
              </a:spcAft>
              <a:buClr>
                <a:schemeClr val="lt1"/>
              </a:buClr>
              <a:buSzPts val="1800"/>
              <a:buFont typeface="Lato"/>
              <a:buChar char="○"/>
            </a:pPr>
            <a:r>
              <a:rPr lang="en-US" sz="1800">
                <a:solidFill>
                  <a:schemeClr val="lt1"/>
                </a:solidFill>
                <a:latin typeface="Lato"/>
                <a:ea typeface="Lato"/>
                <a:cs typeface="Lato"/>
                <a:sym typeface="Lato"/>
              </a:rPr>
              <a:t>SDR store a set of patterns in a single fixed representation by taking the OR of all the vectors</a:t>
            </a:r>
            <a:endParaRPr sz="1800">
              <a:solidFill>
                <a:schemeClr val="lt1"/>
              </a:solidFill>
              <a:latin typeface="Lato"/>
              <a:ea typeface="Lato"/>
              <a:cs typeface="Lato"/>
              <a:sym typeface="Lato"/>
            </a:endParaRPr>
          </a:p>
        </p:txBody>
      </p:sp>
      <p:sp>
        <p:nvSpPr>
          <p:cNvPr id="713" name="Google Shape;713;p124"/>
          <p:cNvSpPr txBox="1">
            <a:spLocks noGrp="1"/>
          </p:cNvSpPr>
          <p:nvPr>
            <p:ph type="sldNum" idx="12"/>
          </p:nvPr>
        </p:nvSpPr>
        <p:spPr>
          <a:xfrm>
            <a:off x="11726332" y="6432516"/>
            <a:ext cx="281700" cy="3651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14</a:t>
            </a:fld>
            <a:endParaRPr/>
          </a:p>
        </p:txBody>
      </p:sp>
      <p:pic>
        <p:nvPicPr>
          <p:cNvPr id="714" name="Google Shape;714;p124"/>
          <p:cNvPicPr preferRelativeResize="0"/>
          <p:nvPr/>
        </p:nvPicPr>
        <p:blipFill>
          <a:blip r:embed="rId3">
            <a:alphaModFix/>
          </a:blip>
          <a:stretch>
            <a:fillRect/>
          </a:stretch>
        </p:blipFill>
        <p:spPr>
          <a:xfrm>
            <a:off x="451975" y="5173600"/>
            <a:ext cx="5298400" cy="843600"/>
          </a:xfrm>
          <a:prstGeom prst="rect">
            <a:avLst/>
          </a:prstGeom>
          <a:noFill/>
          <a:ln>
            <a:noFill/>
          </a:ln>
        </p:spPr>
      </p:pic>
      <p:sp>
        <p:nvSpPr>
          <p:cNvPr id="715" name="Google Shape;715;p124"/>
          <p:cNvSpPr txBox="1"/>
          <p:nvPr/>
        </p:nvSpPr>
        <p:spPr>
          <a:xfrm>
            <a:off x="1614750" y="1004200"/>
            <a:ext cx="3024600" cy="46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t>HTM Layer and Computation</a:t>
            </a:r>
            <a:endParaRPr b="1"/>
          </a:p>
        </p:txBody>
      </p:sp>
      <p:sp>
        <p:nvSpPr>
          <p:cNvPr id="716" name="Google Shape;716;p124"/>
          <p:cNvSpPr txBox="1"/>
          <p:nvPr/>
        </p:nvSpPr>
        <p:spPr>
          <a:xfrm>
            <a:off x="1386150" y="4830950"/>
            <a:ext cx="4010400" cy="46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t>Continuous Learning and Prediction in HTM</a:t>
            </a:r>
            <a:endParaRPr sz="1200"/>
          </a:p>
        </p:txBody>
      </p:sp>
      <p:pic>
        <p:nvPicPr>
          <p:cNvPr id="717" name="Google Shape;717;p124"/>
          <p:cNvPicPr preferRelativeResize="0"/>
          <p:nvPr/>
        </p:nvPicPr>
        <p:blipFill>
          <a:blip r:embed="rId4">
            <a:alphaModFix/>
          </a:blip>
          <a:stretch>
            <a:fillRect/>
          </a:stretch>
        </p:blipFill>
        <p:spPr>
          <a:xfrm>
            <a:off x="223847" y="1504950"/>
            <a:ext cx="4667400" cy="3097392"/>
          </a:xfrm>
          <a:prstGeom prst="rect">
            <a:avLst/>
          </a:prstGeom>
          <a:noFill/>
          <a:ln>
            <a:noFill/>
          </a:ln>
        </p:spPr>
      </p:pic>
      <p:sp>
        <p:nvSpPr>
          <p:cNvPr id="718" name="Google Shape;718;p124"/>
          <p:cNvSpPr txBox="1"/>
          <p:nvPr/>
        </p:nvSpPr>
        <p:spPr>
          <a:xfrm>
            <a:off x="4802825" y="1581150"/>
            <a:ext cx="1307400" cy="289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35888E"/>
                </a:solidFill>
              </a:rPr>
              <a:t>1 x 2048</a:t>
            </a:r>
            <a:endParaRPr b="1">
              <a:solidFill>
                <a:srgbClr val="35888E"/>
              </a:solidFill>
            </a:endParaRPr>
          </a:p>
          <a:p>
            <a:pPr marL="0" lvl="0" indent="0" algn="l" rtl="0">
              <a:spcBef>
                <a:spcPts val="0"/>
              </a:spcBef>
              <a:spcAft>
                <a:spcPts val="0"/>
              </a:spcAft>
              <a:buNone/>
            </a:pPr>
            <a:endParaRPr b="1">
              <a:solidFill>
                <a:srgbClr val="35888E"/>
              </a:solidFill>
            </a:endParaRPr>
          </a:p>
          <a:p>
            <a:pPr marL="0" lvl="0" indent="0" algn="l" rtl="0">
              <a:spcBef>
                <a:spcPts val="0"/>
              </a:spcBef>
              <a:spcAft>
                <a:spcPts val="0"/>
              </a:spcAft>
              <a:buNone/>
            </a:pPr>
            <a:endParaRPr b="1">
              <a:solidFill>
                <a:srgbClr val="35888E"/>
              </a:solidFill>
            </a:endParaRPr>
          </a:p>
          <a:p>
            <a:pPr marL="0" lvl="0" indent="0" algn="l" rtl="0">
              <a:spcBef>
                <a:spcPts val="0"/>
              </a:spcBef>
              <a:spcAft>
                <a:spcPts val="0"/>
              </a:spcAft>
              <a:buNone/>
            </a:pPr>
            <a:r>
              <a:rPr lang="en-US" b="1">
                <a:solidFill>
                  <a:srgbClr val="35888E"/>
                </a:solidFill>
              </a:rPr>
              <a:t>32 x 2048</a:t>
            </a:r>
            <a:endParaRPr b="1">
              <a:solidFill>
                <a:srgbClr val="35888E"/>
              </a:solidFill>
            </a:endParaRPr>
          </a:p>
          <a:p>
            <a:pPr marL="0" lvl="0" indent="0" algn="l" rtl="0">
              <a:spcBef>
                <a:spcPts val="0"/>
              </a:spcBef>
              <a:spcAft>
                <a:spcPts val="0"/>
              </a:spcAft>
              <a:buNone/>
            </a:pPr>
            <a:endParaRPr b="1">
              <a:solidFill>
                <a:srgbClr val="35888E"/>
              </a:solidFill>
            </a:endParaRPr>
          </a:p>
          <a:p>
            <a:pPr marL="0" lvl="0" indent="0" algn="l" rtl="0">
              <a:spcBef>
                <a:spcPts val="0"/>
              </a:spcBef>
              <a:spcAft>
                <a:spcPts val="0"/>
              </a:spcAft>
              <a:buNone/>
            </a:pPr>
            <a:endParaRPr b="1">
              <a:solidFill>
                <a:srgbClr val="35888E"/>
              </a:solidFill>
            </a:endParaRPr>
          </a:p>
          <a:p>
            <a:pPr marL="0" lvl="0" indent="0" algn="l" rtl="0">
              <a:spcBef>
                <a:spcPts val="0"/>
              </a:spcBef>
              <a:spcAft>
                <a:spcPts val="0"/>
              </a:spcAft>
              <a:buNone/>
            </a:pPr>
            <a:r>
              <a:rPr lang="en-US" b="1">
                <a:solidFill>
                  <a:srgbClr val="35888E"/>
                </a:solidFill>
              </a:rPr>
              <a:t>1 x 2048</a:t>
            </a:r>
            <a:endParaRPr b="1">
              <a:solidFill>
                <a:srgbClr val="35888E"/>
              </a:solidFill>
            </a:endParaRPr>
          </a:p>
          <a:p>
            <a:pPr marL="0" lvl="0" indent="0" algn="l" rtl="0">
              <a:spcBef>
                <a:spcPts val="0"/>
              </a:spcBef>
              <a:spcAft>
                <a:spcPts val="0"/>
              </a:spcAft>
              <a:buNone/>
            </a:pPr>
            <a:endParaRPr b="1">
              <a:solidFill>
                <a:srgbClr val="35888E"/>
              </a:solidFill>
            </a:endParaRPr>
          </a:p>
          <a:p>
            <a:pPr marL="0" lvl="0" indent="0" algn="l" rtl="0">
              <a:spcBef>
                <a:spcPts val="0"/>
              </a:spcBef>
              <a:spcAft>
                <a:spcPts val="0"/>
              </a:spcAft>
              <a:buNone/>
            </a:pPr>
            <a:endParaRPr b="1">
              <a:solidFill>
                <a:srgbClr val="35888E"/>
              </a:solidFill>
            </a:endParaRPr>
          </a:p>
          <a:p>
            <a:pPr marL="0" lvl="0" indent="0" algn="l" rtl="0">
              <a:spcBef>
                <a:spcPts val="0"/>
              </a:spcBef>
              <a:spcAft>
                <a:spcPts val="0"/>
              </a:spcAft>
              <a:buNone/>
            </a:pPr>
            <a:endParaRPr b="1">
              <a:solidFill>
                <a:srgbClr val="35888E"/>
              </a:solidFill>
            </a:endParaRPr>
          </a:p>
          <a:p>
            <a:pPr marL="0" lvl="0" indent="0" algn="l" rtl="0">
              <a:spcBef>
                <a:spcPts val="0"/>
              </a:spcBef>
              <a:spcAft>
                <a:spcPts val="0"/>
              </a:spcAft>
              <a:buNone/>
            </a:pPr>
            <a:r>
              <a:rPr lang="en-US" b="1">
                <a:solidFill>
                  <a:srgbClr val="35888E"/>
                </a:solidFill>
              </a:rPr>
              <a:t>1 x (54 + 400)</a:t>
            </a:r>
            <a:endParaRPr b="1">
              <a:solidFill>
                <a:srgbClr val="35888E"/>
              </a:solidFill>
            </a:endParaRPr>
          </a:p>
        </p:txBody>
      </p:sp>
      <p:sp>
        <p:nvSpPr>
          <p:cNvPr id="719" name="Google Shape;719;p124"/>
          <p:cNvSpPr txBox="1"/>
          <p:nvPr/>
        </p:nvSpPr>
        <p:spPr>
          <a:xfrm>
            <a:off x="3102250" y="4191750"/>
            <a:ext cx="21441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35888E"/>
                </a:solidFill>
              </a:rPr>
              <a:t>= (timestamp, speed)</a:t>
            </a:r>
            <a:endParaRPr b="1">
              <a:solidFill>
                <a:srgbClr val="35888E"/>
              </a:solidFill>
            </a:endParaRPr>
          </a:p>
          <a:p>
            <a:pPr marL="0" lvl="0" indent="0" algn="l" rtl="0">
              <a:spcBef>
                <a:spcPts val="0"/>
              </a:spcBef>
              <a:spcAft>
                <a:spcPts val="0"/>
              </a:spcAft>
              <a:buNone/>
            </a:pPr>
            <a:endParaRPr b="1">
              <a:solidFill>
                <a:srgbClr val="35888E"/>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125"/>
          <p:cNvSpPr txBox="1"/>
          <p:nvPr/>
        </p:nvSpPr>
        <p:spPr>
          <a:xfrm>
            <a:off x="763425" y="250325"/>
            <a:ext cx="10962900" cy="637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US" sz="3000" b="1">
                <a:solidFill>
                  <a:schemeClr val="lt1"/>
                </a:solidFill>
                <a:latin typeface="Lato"/>
                <a:ea typeface="Lato"/>
                <a:cs typeface="Lato"/>
                <a:sym typeface="Lato"/>
              </a:rPr>
              <a:t>Accuracy vs. Speed (HTM-Anomaly Detection)</a:t>
            </a:r>
            <a:endParaRPr sz="3000" b="1">
              <a:solidFill>
                <a:schemeClr val="lt1"/>
              </a:solidFill>
              <a:latin typeface="Lato"/>
              <a:ea typeface="Lato"/>
              <a:cs typeface="Lato"/>
              <a:sym typeface="Lato"/>
            </a:endParaRPr>
          </a:p>
        </p:txBody>
      </p:sp>
      <p:pic>
        <p:nvPicPr>
          <p:cNvPr id="726" name="Google Shape;726;p125" title="图表"/>
          <p:cNvPicPr preferRelativeResize="0"/>
          <p:nvPr/>
        </p:nvPicPr>
        <p:blipFill rotWithShape="1">
          <a:blip r:embed="rId3">
            <a:alphaModFix/>
          </a:blip>
          <a:srcRect t="1380"/>
          <a:stretch/>
        </p:blipFill>
        <p:spPr>
          <a:xfrm>
            <a:off x="118500" y="1128325"/>
            <a:ext cx="7252275" cy="4521874"/>
          </a:xfrm>
          <a:prstGeom prst="rect">
            <a:avLst/>
          </a:prstGeom>
          <a:noFill/>
          <a:ln>
            <a:noFill/>
          </a:ln>
        </p:spPr>
      </p:pic>
      <p:sp>
        <p:nvSpPr>
          <p:cNvPr id="727" name="Google Shape;727;p125"/>
          <p:cNvSpPr txBox="1"/>
          <p:nvPr/>
        </p:nvSpPr>
        <p:spPr>
          <a:xfrm>
            <a:off x="659750" y="5594525"/>
            <a:ext cx="6090600" cy="98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i="1">
                <a:solidFill>
                  <a:srgbClr val="FFFFFF"/>
                </a:solidFill>
                <a:latin typeface="Lato"/>
                <a:ea typeface="Lato"/>
                <a:cs typeface="Lato"/>
                <a:sym typeface="Lato"/>
              </a:rPr>
              <a:t>Test on Car#1 VSPEED of IndyCar dataset. Speed measured by average processing time(ms) for each incoming record. A run with default parameter ’columnCount’ N=2048  and  ’cellsPerColumn’ M=32, segmentsPerCell K=40.</a:t>
            </a:r>
            <a:endParaRPr i="1">
              <a:solidFill>
                <a:srgbClr val="FFFFFF"/>
              </a:solidFill>
              <a:latin typeface="Lato"/>
              <a:ea typeface="Lato"/>
              <a:cs typeface="Lato"/>
              <a:sym typeface="Lato"/>
            </a:endParaRPr>
          </a:p>
        </p:txBody>
      </p:sp>
      <p:sp>
        <p:nvSpPr>
          <p:cNvPr id="728" name="Google Shape;728;p125"/>
          <p:cNvSpPr txBox="1"/>
          <p:nvPr/>
        </p:nvSpPr>
        <p:spPr>
          <a:xfrm>
            <a:off x="7305700" y="1531175"/>
            <a:ext cx="4702200" cy="483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rPr>
              <a:t>Anomaly Detection </a:t>
            </a:r>
            <a:endParaRPr>
              <a:solidFill>
                <a:srgbClr val="FFFFFF"/>
              </a:solidFill>
            </a:endParaRPr>
          </a:p>
          <a:p>
            <a:pPr marL="914400" lvl="1" indent="-317500" algn="l" rtl="0">
              <a:spcBef>
                <a:spcPts val="0"/>
              </a:spcBef>
              <a:spcAft>
                <a:spcPts val="0"/>
              </a:spcAft>
              <a:buClr>
                <a:srgbClr val="FFFFFF"/>
              </a:buClr>
              <a:buSzPts val="1400"/>
              <a:buChar char="○"/>
            </a:pPr>
            <a:r>
              <a:rPr lang="en-US">
                <a:solidFill>
                  <a:srgbClr val="FFFFFF"/>
                </a:solidFill>
              </a:rPr>
              <a:t>Prediction Error S</a:t>
            </a:r>
            <a:r>
              <a:rPr lang="en-US" baseline="-25000">
                <a:solidFill>
                  <a:srgbClr val="FFFFFF"/>
                </a:solidFill>
              </a:rPr>
              <a:t>t</a:t>
            </a:r>
            <a:endParaRPr baseline="-25000">
              <a:solidFill>
                <a:srgbClr val="FFFFFF"/>
              </a:solidFill>
            </a:endParaRPr>
          </a:p>
          <a:p>
            <a:pPr marL="914400" lvl="1" indent="-317500" algn="l" rtl="0">
              <a:spcBef>
                <a:spcPts val="0"/>
              </a:spcBef>
              <a:spcAft>
                <a:spcPts val="0"/>
              </a:spcAft>
              <a:buClr>
                <a:srgbClr val="FFFFFF"/>
              </a:buClr>
              <a:buSzPts val="1400"/>
              <a:buChar char="○"/>
            </a:pPr>
            <a:r>
              <a:rPr lang="en-US">
                <a:solidFill>
                  <a:schemeClr val="lt1"/>
                </a:solidFill>
              </a:rPr>
              <a:t>as a rolling normal distribution (continuously updated)</a:t>
            </a:r>
            <a:endParaRPr>
              <a:solidFill>
                <a:srgbClr val="FFFFFF"/>
              </a:solidFill>
            </a:endParaRPr>
          </a:p>
          <a:p>
            <a:pPr marL="914400" lvl="0" indent="0" algn="l" rtl="0">
              <a:spcBef>
                <a:spcPts val="0"/>
              </a:spcBef>
              <a:spcAft>
                <a:spcPts val="0"/>
              </a:spcAft>
              <a:buNone/>
            </a:pPr>
            <a:endParaRPr>
              <a:solidFill>
                <a:srgbClr val="FFFFFF"/>
              </a:solidFill>
            </a:endParaRPr>
          </a:p>
          <a:p>
            <a:pPr marL="0" lvl="0" indent="0" algn="l" rtl="0">
              <a:lnSpc>
                <a:spcPct val="150000"/>
              </a:lnSpc>
              <a:spcBef>
                <a:spcPts val="0"/>
              </a:spcBef>
              <a:spcAft>
                <a:spcPts val="0"/>
              </a:spcAft>
              <a:buNone/>
            </a:pPr>
            <a:r>
              <a:rPr lang="en-US" b="1">
                <a:solidFill>
                  <a:schemeClr val="lt1"/>
                </a:solidFill>
                <a:latin typeface="Lato"/>
                <a:ea typeface="Lato"/>
                <a:cs typeface="Lato"/>
                <a:sym typeface="Lato"/>
              </a:rPr>
              <a:t>Parameter tuning and Evaluation</a:t>
            </a:r>
            <a:endParaRPr b="1">
              <a:solidFill>
                <a:schemeClr val="lt1"/>
              </a:solidFill>
              <a:latin typeface="Lato"/>
              <a:ea typeface="Lato"/>
              <a:cs typeface="Lato"/>
              <a:sym typeface="Lato"/>
            </a:endParaRPr>
          </a:p>
          <a:p>
            <a:pPr marL="457200" lvl="0" indent="-317500" algn="l" rtl="0">
              <a:lnSpc>
                <a:spcPct val="115000"/>
              </a:lnSpc>
              <a:spcBef>
                <a:spcPts val="0"/>
              </a:spcBef>
              <a:spcAft>
                <a:spcPts val="0"/>
              </a:spcAft>
              <a:buClr>
                <a:schemeClr val="lt1"/>
              </a:buClr>
              <a:buSzPts val="1400"/>
              <a:buFont typeface="Lato"/>
              <a:buChar char="●"/>
            </a:pPr>
            <a:r>
              <a:rPr lang="en-US">
                <a:solidFill>
                  <a:schemeClr val="lt1"/>
                </a:solidFill>
                <a:latin typeface="Lato"/>
                <a:ea typeface="Lato"/>
                <a:cs typeface="Lato"/>
                <a:sym typeface="Lato"/>
              </a:rPr>
              <a:t>HTM demonstrates relative higher accuracy comparing with other algorithms, and trade-offs between time and accuracy can be tuned with the parameters of the network architecture.</a:t>
            </a:r>
            <a:endParaRPr>
              <a:solidFill>
                <a:schemeClr val="lt1"/>
              </a:solidFill>
              <a:latin typeface="Lato"/>
              <a:ea typeface="Lato"/>
              <a:cs typeface="Lato"/>
              <a:sym typeface="Lato"/>
            </a:endParaRPr>
          </a:p>
          <a:p>
            <a:pPr marL="457200" lvl="0" indent="-317500" algn="l" rtl="0">
              <a:lnSpc>
                <a:spcPct val="115000"/>
              </a:lnSpc>
              <a:spcBef>
                <a:spcPts val="0"/>
              </a:spcBef>
              <a:spcAft>
                <a:spcPts val="0"/>
              </a:spcAft>
              <a:buClr>
                <a:schemeClr val="lt1"/>
              </a:buClr>
              <a:buSzPts val="1400"/>
              <a:buFont typeface="Lato"/>
              <a:buChar char="●"/>
            </a:pPr>
            <a:r>
              <a:rPr lang="en-US">
                <a:solidFill>
                  <a:schemeClr val="lt1"/>
                </a:solidFill>
                <a:latin typeface="Lato"/>
                <a:ea typeface="Lato"/>
                <a:cs typeface="Lato"/>
                <a:sym typeface="Lato"/>
              </a:rPr>
              <a:t>Detection accuracy is not linearly related to the size of the network. A too large 'cellsPerColumn' may degrade the performance for a small network, as shown by </a:t>
            </a:r>
            <a:r>
              <a:rPr lang="en-US" b="1">
                <a:solidFill>
                  <a:srgbClr val="6AA84F"/>
                </a:solidFill>
                <a:latin typeface="Lato"/>
                <a:ea typeface="Lato"/>
                <a:cs typeface="Lato"/>
                <a:sym typeface="Lato"/>
              </a:rPr>
              <a:t>HTM-C512</a:t>
            </a:r>
            <a:r>
              <a:rPr lang="en-US">
                <a:solidFill>
                  <a:schemeClr val="lt1"/>
                </a:solidFill>
                <a:latin typeface="Lato"/>
                <a:ea typeface="Lato"/>
                <a:cs typeface="Lato"/>
                <a:sym typeface="Lato"/>
              </a:rPr>
              <a:t> and </a:t>
            </a:r>
            <a:r>
              <a:rPr lang="en-US" b="1">
                <a:solidFill>
                  <a:srgbClr val="CC4125"/>
                </a:solidFill>
                <a:latin typeface="Lato"/>
                <a:ea typeface="Lato"/>
                <a:cs typeface="Lato"/>
                <a:sym typeface="Lato"/>
              </a:rPr>
              <a:t>HTM-C2048</a:t>
            </a:r>
            <a:r>
              <a:rPr lang="en-US">
                <a:solidFill>
                  <a:schemeClr val="lt1"/>
                </a:solidFill>
                <a:latin typeface="Lato"/>
                <a:ea typeface="Lato"/>
                <a:cs typeface="Lato"/>
                <a:sym typeface="Lato"/>
              </a:rPr>
              <a:t>.</a:t>
            </a:r>
            <a:endParaRPr>
              <a:solidFill>
                <a:schemeClr val="lt1"/>
              </a:solidFill>
              <a:latin typeface="Lato"/>
              <a:ea typeface="Lato"/>
              <a:cs typeface="Lato"/>
              <a:sym typeface="Lato"/>
            </a:endParaRPr>
          </a:p>
          <a:p>
            <a:pPr marL="457200" lvl="0" indent="0" algn="l" rtl="0">
              <a:lnSpc>
                <a:spcPct val="150000"/>
              </a:lnSpc>
              <a:spcBef>
                <a:spcPts val="0"/>
              </a:spcBef>
              <a:spcAft>
                <a:spcPts val="0"/>
              </a:spcAft>
              <a:buNone/>
            </a:pPr>
            <a:endParaRPr>
              <a:solidFill>
                <a:schemeClr val="lt1"/>
              </a:solidFill>
              <a:latin typeface="Lato"/>
              <a:ea typeface="Lato"/>
              <a:cs typeface="Lato"/>
              <a:sym typeface="Lato"/>
            </a:endParaRPr>
          </a:p>
          <a:p>
            <a:pPr marL="0" lvl="0" indent="0" algn="l" rtl="0">
              <a:lnSpc>
                <a:spcPct val="150000"/>
              </a:lnSpc>
              <a:spcBef>
                <a:spcPts val="0"/>
              </a:spcBef>
              <a:spcAft>
                <a:spcPts val="0"/>
              </a:spcAft>
              <a:buNone/>
            </a:pPr>
            <a:endParaRPr sz="1300">
              <a:solidFill>
                <a:schemeClr val="lt1"/>
              </a:solidFill>
              <a:latin typeface="Lato"/>
              <a:ea typeface="Lato"/>
              <a:cs typeface="Lato"/>
              <a:sym typeface="Lato"/>
            </a:endParaRPr>
          </a:p>
        </p:txBody>
      </p:sp>
      <p:sp>
        <p:nvSpPr>
          <p:cNvPr id="729" name="Google Shape;729;p125"/>
          <p:cNvSpPr txBox="1">
            <a:spLocks noGrp="1"/>
          </p:cNvSpPr>
          <p:nvPr>
            <p:ph type="sldNum" idx="12"/>
          </p:nvPr>
        </p:nvSpPr>
        <p:spPr>
          <a:xfrm>
            <a:off x="11726332" y="6432516"/>
            <a:ext cx="281700" cy="3651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15</a:t>
            </a:fld>
            <a:endParaRPr/>
          </a:p>
        </p:txBody>
      </p:sp>
      <p:pic>
        <p:nvPicPr>
          <p:cNvPr id="730" name="Google Shape;730;p125"/>
          <p:cNvPicPr preferRelativeResize="0"/>
          <p:nvPr/>
        </p:nvPicPr>
        <p:blipFill>
          <a:blip r:embed="rId4">
            <a:alphaModFix/>
          </a:blip>
          <a:stretch>
            <a:fillRect/>
          </a:stretch>
        </p:blipFill>
        <p:spPr>
          <a:xfrm>
            <a:off x="9825750" y="1657499"/>
            <a:ext cx="1327305" cy="365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126"/>
          <p:cNvSpPr txBox="1"/>
          <p:nvPr/>
        </p:nvSpPr>
        <p:spPr>
          <a:xfrm>
            <a:off x="569850" y="202500"/>
            <a:ext cx="9949800" cy="637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3000" b="1">
                <a:solidFill>
                  <a:schemeClr val="lt1"/>
                </a:solidFill>
                <a:latin typeface="Lato"/>
                <a:ea typeface="Lato"/>
                <a:cs typeface="Lato"/>
                <a:sym typeface="Lato"/>
              </a:rPr>
              <a:t>HTM Anomaly Detection Evaluation</a:t>
            </a:r>
            <a:endParaRPr sz="3000" b="1" i="1">
              <a:solidFill>
                <a:schemeClr val="lt1"/>
              </a:solidFill>
              <a:latin typeface="Lato"/>
              <a:ea typeface="Lato"/>
              <a:cs typeface="Lato"/>
              <a:sym typeface="Lato"/>
            </a:endParaRPr>
          </a:p>
        </p:txBody>
      </p:sp>
      <p:pic>
        <p:nvPicPr>
          <p:cNvPr id="737" name="Google Shape;737;p126"/>
          <p:cNvPicPr preferRelativeResize="0"/>
          <p:nvPr/>
        </p:nvPicPr>
        <p:blipFill>
          <a:blip r:embed="rId3">
            <a:alphaModFix/>
          </a:blip>
          <a:stretch>
            <a:fillRect/>
          </a:stretch>
        </p:blipFill>
        <p:spPr>
          <a:xfrm>
            <a:off x="-277400" y="954450"/>
            <a:ext cx="12469398" cy="4911275"/>
          </a:xfrm>
          <a:prstGeom prst="rect">
            <a:avLst/>
          </a:prstGeom>
          <a:noFill/>
          <a:ln>
            <a:noFill/>
          </a:ln>
        </p:spPr>
      </p:pic>
      <p:sp>
        <p:nvSpPr>
          <p:cNvPr id="738" name="Google Shape;738;p126"/>
          <p:cNvSpPr txBox="1"/>
          <p:nvPr/>
        </p:nvSpPr>
        <p:spPr>
          <a:xfrm>
            <a:off x="3723125" y="5865725"/>
            <a:ext cx="6153000" cy="53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i="1">
                <a:solidFill>
                  <a:srgbClr val="FFFFFF"/>
                </a:solidFill>
                <a:latin typeface="Lato"/>
                <a:ea typeface="Lato"/>
                <a:cs typeface="Lato"/>
                <a:sym typeface="Lato"/>
              </a:rPr>
              <a:t>Anomaly Detection Result for Car#1 of the IndyCar dataset.</a:t>
            </a:r>
            <a:endParaRPr sz="1800" i="1">
              <a:solidFill>
                <a:srgbClr val="FFFFFF"/>
              </a:solidFill>
              <a:latin typeface="Lato"/>
              <a:ea typeface="Lato"/>
              <a:cs typeface="Lato"/>
              <a:sym typeface="Lato"/>
            </a:endParaRPr>
          </a:p>
        </p:txBody>
      </p:sp>
      <p:sp>
        <p:nvSpPr>
          <p:cNvPr id="739" name="Google Shape;739;p126"/>
          <p:cNvSpPr txBox="1"/>
          <p:nvPr/>
        </p:nvSpPr>
        <p:spPr>
          <a:xfrm>
            <a:off x="461700" y="6271563"/>
            <a:ext cx="11116200" cy="53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i="1">
                <a:solidFill>
                  <a:srgbClr val="FFFFFF"/>
                </a:solidFill>
                <a:latin typeface="Lato"/>
                <a:ea typeface="Lato"/>
                <a:cs typeface="Lato"/>
                <a:sym typeface="Lato"/>
              </a:rPr>
              <a:t>The horizontal green/yellow bar represents the flag status during the race. Vertical bars represent the three anomalies types from annotations, including 7 GreenFlagUp,6  PitStop, and 7  Crashes. System report anomalies are red triangles. </a:t>
            </a:r>
            <a:endParaRPr i="1">
              <a:solidFill>
                <a:srgbClr val="FFFFFF"/>
              </a:solidFill>
              <a:latin typeface="Lato"/>
              <a:ea typeface="Lato"/>
              <a:cs typeface="Lato"/>
              <a:sym typeface="Lato"/>
            </a:endParaRPr>
          </a:p>
        </p:txBody>
      </p:sp>
      <p:sp>
        <p:nvSpPr>
          <p:cNvPr id="740" name="Google Shape;740;p126"/>
          <p:cNvSpPr/>
          <p:nvPr/>
        </p:nvSpPr>
        <p:spPr>
          <a:xfrm>
            <a:off x="2872075" y="1030650"/>
            <a:ext cx="1142700" cy="1269300"/>
          </a:xfrm>
          <a:prstGeom prst="ellipse">
            <a:avLst/>
          </a:prstGeom>
          <a:no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741" name="Google Shape;741;p126"/>
          <p:cNvSpPr txBox="1">
            <a:spLocks noGrp="1"/>
          </p:cNvSpPr>
          <p:nvPr>
            <p:ph type="sldNum" idx="12"/>
          </p:nvPr>
        </p:nvSpPr>
        <p:spPr>
          <a:xfrm>
            <a:off x="11726332" y="6432516"/>
            <a:ext cx="281700" cy="3651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
        <p:nvSpPr>
          <p:cNvPr id="742" name="Google Shape;742;p126"/>
          <p:cNvSpPr/>
          <p:nvPr/>
        </p:nvSpPr>
        <p:spPr>
          <a:xfrm>
            <a:off x="8290025" y="4446800"/>
            <a:ext cx="627900" cy="586500"/>
          </a:xfrm>
          <a:prstGeom prst="ellipse">
            <a:avLst/>
          </a:prstGeom>
          <a:no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743" name="Google Shape;743;p126"/>
          <p:cNvSpPr/>
          <p:nvPr/>
        </p:nvSpPr>
        <p:spPr>
          <a:xfrm>
            <a:off x="7391550" y="2665650"/>
            <a:ext cx="363000" cy="871500"/>
          </a:xfrm>
          <a:prstGeom prst="ellipse">
            <a:avLst/>
          </a:prstGeom>
          <a:no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744" name="Google Shape;744;p126"/>
          <p:cNvSpPr txBox="1"/>
          <p:nvPr/>
        </p:nvSpPr>
        <p:spPr>
          <a:xfrm>
            <a:off x="7980350" y="4125475"/>
            <a:ext cx="1281900" cy="43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0000"/>
                </a:solidFill>
              </a:rPr>
              <a:t>Missing data</a:t>
            </a:r>
            <a:endParaRPr>
              <a:solidFill>
                <a:srgbClr val="FF0000"/>
              </a:solidFill>
            </a:endParaRPr>
          </a:p>
        </p:txBody>
      </p:sp>
      <p:sp>
        <p:nvSpPr>
          <p:cNvPr id="745" name="Google Shape;745;p126"/>
          <p:cNvSpPr txBox="1"/>
          <p:nvPr/>
        </p:nvSpPr>
        <p:spPr>
          <a:xfrm>
            <a:off x="6608750" y="2551700"/>
            <a:ext cx="1281900" cy="53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0000"/>
                </a:solidFill>
              </a:rPr>
              <a:t>False negative</a:t>
            </a:r>
            <a:endParaRPr>
              <a:solidFill>
                <a:srgbClr val="FF0000"/>
              </a:solidFill>
            </a:endParaRPr>
          </a:p>
        </p:txBody>
      </p:sp>
      <p:sp>
        <p:nvSpPr>
          <p:cNvPr id="746" name="Google Shape;746;p126"/>
          <p:cNvSpPr txBox="1"/>
          <p:nvPr/>
        </p:nvSpPr>
        <p:spPr>
          <a:xfrm>
            <a:off x="3973800" y="1536750"/>
            <a:ext cx="1281900" cy="53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0000"/>
                </a:solidFill>
              </a:rPr>
              <a:t>UNKNOWN Anomaly</a:t>
            </a:r>
            <a:endParaRPr>
              <a:solidFill>
                <a:srgbClr val="FF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127"/>
          <p:cNvSpPr/>
          <p:nvPr/>
        </p:nvSpPr>
        <p:spPr>
          <a:xfrm>
            <a:off x="0" y="0"/>
            <a:ext cx="12357600" cy="6351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27"/>
          <p:cNvSpPr txBox="1">
            <a:spLocks noGrp="1"/>
          </p:cNvSpPr>
          <p:nvPr>
            <p:ph type="sldNum" idx="12"/>
          </p:nvPr>
        </p:nvSpPr>
        <p:spPr>
          <a:xfrm>
            <a:off x="11726332" y="6432516"/>
            <a:ext cx="281700" cy="3651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
        <p:nvSpPr>
          <p:cNvPr id="754" name="Google Shape;754;p127"/>
          <p:cNvSpPr txBox="1">
            <a:spLocks noGrp="1"/>
          </p:cNvSpPr>
          <p:nvPr>
            <p:ph type="title"/>
          </p:nvPr>
        </p:nvSpPr>
        <p:spPr>
          <a:xfrm>
            <a:off x="165650" y="432975"/>
            <a:ext cx="3277200" cy="554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3000" b="1">
                <a:solidFill>
                  <a:schemeClr val="accent2"/>
                </a:solidFill>
                <a:latin typeface="Lato"/>
                <a:ea typeface="Lato"/>
                <a:cs typeface="Lato"/>
                <a:sym typeface="Lato"/>
              </a:rPr>
              <a:t>Case Study of Crash Event</a:t>
            </a:r>
            <a:endParaRPr sz="3000" b="1">
              <a:solidFill>
                <a:schemeClr val="accent2"/>
              </a:solidFill>
              <a:latin typeface="Lato"/>
              <a:ea typeface="Lato"/>
              <a:cs typeface="Lato"/>
              <a:sym typeface="Lato"/>
            </a:endParaRPr>
          </a:p>
        </p:txBody>
      </p:sp>
      <p:pic>
        <p:nvPicPr>
          <p:cNvPr id="755" name="Google Shape;755;p127"/>
          <p:cNvPicPr preferRelativeResize="0"/>
          <p:nvPr/>
        </p:nvPicPr>
        <p:blipFill>
          <a:blip r:embed="rId3">
            <a:alphaModFix/>
          </a:blip>
          <a:stretch>
            <a:fillRect/>
          </a:stretch>
        </p:blipFill>
        <p:spPr>
          <a:xfrm>
            <a:off x="2481950" y="0"/>
            <a:ext cx="9710050" cy="6351601"/>
          </a:xfrm>
          <a:prstGeom prst="rect">
            <a:avLst/>
          </a:prstGeom>
          <a:noFill/>
          <a:ln>
            <a:noFill/>
          </a:ln>
        </p:spPr>
      </p:pic>
      <p:pic>
        <p:nvPicPr>
          <p:cNvPr id="756" name="Google Shape;756;p127"/>
          <p:cNvPicPr preferRelativeResize="0"/>
          <p:nvPr/>
        </p:nvPicPr>
        <p:blipFill>
          <a:blip r:embed="rId4">
            <a:alphaModFix/>
          </a:blip>
          <a:stretch>
            <a:fillRect/>
          </a:stretch>
        </p:blipFill>
        <p:spPr>
          <a:xfrm>
            <a:off x="190175" y="1496000"/>
            <a:ext cx="1872976" cy="1053551"/>
          </a:xfrm>
          <a:prstGeom prst="rect">
            <a:avLst/>
          </a:prstGeom>
          <a:noFill/>
          <a:ln>
            <a:noFill/>
          </a:ln>
        </p:spPr>
      </p:pic>
      <p:sp>
        <p:nvSpPr>
          <p:cNvPr id="757" name="Google Shape;757;p127"/>
          <p:cNvSpPr txBox="1"/>
          <p:nvPr/>
        </p:nvSpPr>
        <p:spPr>
          <a:xfrm>
            <a:off x="82925" y="2507875"/>
            <a:ext cx="2277900" cy="43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600" dirty="0">
                <a:solidFill>
                  <a:schemeClr val="dk1"/>
                </a:solidFill>
              </a:rPr>
              <a:t>Car 13 crashed at 17:22</a:t>
            </a:r>
          </a:p>
          <a:p>
            <a:pPr marL="0" lvl="0" indent="0" algn="l" rtl="0">
              <a:spcBef>
                <a:spcPts val="0"/>
              </a:spcBef>
              <a:spcAft>
                <a:spcPts val="0"/>
              </a:spcAft>
              <a:buClr>
                <a:schemeClr val="dk1"/>
              </a:buClr>
              <a:buSzPts val="1100"/>
              <a:buFont typeface="Arial"/>
              <a:buNone/>
            </a:pPr>
            <a:endParaRPr lang="en-US" sz="1600" dirty="0">
              <a:solidFill>
                <a:schemeClr val="dk1"/>
              </a:solidFill>
            </a:endParaRPr>
          </a:p>
          <a:p>
            <a:pPr lvl="0">
              <a:buClr>
                <a:schemeClr val="dk1"/>
              </a:buClr>
              <a:buSzPts val="1100"/>
            </a:pPr>
            <a:r>
              <a:rPr lang="en-US" sz="1600" dirty="0">
                <a:solidFill>
                  <a:schemeClr val="dk1"/>
                </a:solidFill>
                <a:latin typeface="Lato"/>
                <a:ea typeface="Lato"/>
                <a:cs typeface="Lato"/>
                <a:sym typeface="Lato"/>
              </a:rPr>
              <a:t>(Danica Patrick deliberately chose #13 in her final race)</a:t>
            </a:r>
            <a:endParaRPr sz="16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128"/>
          <p:cNvSpPr txBox="1"/>
          <p:nvPr/>
        </p:nvSpPr>
        <p:spPr>
          <a:xfrm>
            <a:off x="569850" y="202500"/>
            <a:ext cx="9949800" cy="637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3000" b="1">
                <a:solidFill>
                  <a:schemeClr val="lt1"/>
                </a:solidFill>
                <a:latin typeface="Lato"/>
                <a:ea typeface="Lato"/>
                <a:cs typeface="Lato"/>
                <a:sym typeface="Lato"/>
              </a:rPr>
              <a:t>LSTM Anomaly Detection</a:t>
            </a:r>
            <a:endParaRPr sz="3000" b="1" i="1">
              <a:solidFill>
                <a:schemeClr val="lt1"/>
              </a:solidFill>
              <a:latin typeface="Lato"/>
              <a:ea typeface="Lato"/>
              <a:cs typeface="Lato"/>
              <a:sym typeface="Lato"/>
            </a:endParaRPr>
          </a:p>
        </p:txBody>
      </p:sp>
      <p:sp>
        <p:nvSpPr>
          <p:cNvPr id="764" name="Google Shape;764;p128"/>
          <p:cNvSpPr txBox="1">
            <a:spLocks noGrp="1"/>
          </p:cNvSpPr>
          <p:nvPr>
            <p:ph type="sldNum" idx="12"/>
          </p:nvPr>
        </p:nvSpPr>
        <p:spPr>
          <a:xfrm>
            <a:off x="11726332" y="6432516"/>
            <a:ext cx="281700" cy="3651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grpSp>
        <p:nvGrpSpPr>
          <p:cNvPr id="765" name="Google Shape;765;p128"/>
          <p:cNvGrpSpPr/>
          <p:nvPr/>
        </p:nvGrpSpPr>
        <p:grpSpPr>
          <a:xfrm>
            <a:off x="0" y="2078861"/>
            <a:ext cx="12191696" cy="2649342"/>
            <a:chOff x="0" y="1044822"/>
            <a:chExt cx="9144001" cy="1987056"/>
          </a:xfrm>
        </p:grpSpPr>
        <p:pic>
          <p:nvPicPr>
            <p:cNvPr id="766" name="Google Shape;766;p128"/>
            <p:cNvPicPr preferRelativeResize="0"/>
            <p:nvPr/>
          </p:nvPicPr>
          <p:blipFill>
            <a:blip r:embed="rId3">
              <a:alphaModFix/>
            </a:blip>
            <a:stretch>
              <a:fillRect/>
            </a:stretch>
          </p:blipFill>
          <p:spPr>
            <a:xfrm>
              <a:off x="0" y="1044822"/>
              <a:ext cx="9144001" cy="1987056"/>
            </a:xfrm>
            <a:prstGeom prst="rect">
              <a:avLst/>
            </a:prstGeom>
            <a:noFill/>
            <a:ln>
              <a:noFill/>
            </a:ln>
          </p:spPr>
        </p:pic>
        <p:sp>
          <p:nvSpPr>
            <p:cNvPr id="767" name="Google Shape;767;p128"/>
            <p:cNvSpPr/>
            <p:nvPr/>
          </p:nvSpPr>
          <p:spPr>
            <a:xfrm>
              <a:off x="2130675" y="2172200"/>
              <a:ext cx="114900" cy="141000"/>
            </a:xfrm>
            <a:prstGeom prst="ellipse">
              <a:avLst/>
            </a:prstGeom>
            <a:noFill/>
            <a:ln w="19050" cap="flat" cmpd="sng">
              <a:solidFill>
                <a:srgbClr val="0000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68" name="Google Shape;768;p128"/>
            <p:cNvSpPr/>
            <p:nvPr/>
          </p:nvSpPr>
          <p:spPr>
            <a:xfrm>
              <a:off x="2676837" y="2172200"/>
              <a:ext cx="234000" cy="141000"/>
            </a:xfrm>
            <a:prstGeom prst="ellipse">
              <a:avLst/>
            </a:prstGeom>
            <a:noFill/>
            <a:ln w="19050" cap="flat" cmpd="sng">
              <a:solidFill>
                <a:srgbClr val="0000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69" name="Google Shape;769;p128"/>
            <p:cNvSpPr/>
            <p:nvPr/>
          </p:nvSpPr>
          <p:spPr>
            <a:xfrm>
              <a:off x="3281412" y="2164488"/>
              <a:ext cx="114900" cy="141000"/>
            </a:xfrm>
            <a:prstGeom prst="ellipse">
              <a:avLst/>
            </a:prstGeom>
            <a:noFill/>
            <a:ln w="19050" cap="flat" cmpd="sng">
              <a:solidFill>
                <a:srgbClr val="0000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70" name="Google Shape;770;p128"/>
            <p:cNvSpPr/>
            <p:nvPr/>
          </p:nvSpPr>
          <p:spPr>
            <a:xfrm>
              <a:off x="6676550" y="2164488"/>
              <a:ext cx="114900" cy="141000"/>
            </a:xfrm>
            <a:prstGeom prst="ellipse">
              <a:avLst/>
            </a:prstGeom>
            <a:noFill/>
            <a:ln w="19050" cap="flat" cmpd="sng">
              <a:solidFill>
                <a:srgbClr val="0000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71" name="Google Shape;771;p128"/>
            <p:cNvSpPr/>
            <p:nvPr/>
          </p:nvSpPr>
          <p:spPr>
            <a:xfrm>
              <a:off x="6165775" y="2172200"/>
              <a:ext cx="114900" cy="141000"/>
            </a:xfrm>
            <a:prstGeom prst="ellipse">
              <a:avLst/>
            </a:prstGeom>
            <a:noFill/>
            <a:ln w="19050" cap="flat" cmpd="sng">
              <a:solidFill>
                <a:srgbClr val="0000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72" name="Google Shape;772;p128"/>
            <p:cNvSpPr/>
            <p:nvPr/>
          </p:nvSpPr>
          <p:spPr>
            <a:xfrm>
              <a:off x="7999625" y="2172200"/>
              <a:ext cx="114900" cy="141000"/>
            </a:xfrm>
            <a:prstGeom prst="ellipse">
              <a:avLst/>
            </a:prstGeom>
            <a:noFill/>
            <a:ln w="19050" cap="flat" cmpd="sng">
              <a:solidFill>
                <a:srgbClr val="0000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73" name="Google Shape;773;p128"/>
            <p:cNvSpPr/>
            <p:nvPr/>
          </p:nvSpPr>
          <p:spPr>
            <a:xfrm>
              <a:off x="2548425" y="2381075"/>
              <a:ext cx="151500" cy="190800"/>
            </a:xfrm>
            <a:prstGeom prst="ellipse">
              <a:avLst/>
            </a:prstGeom>
            <a:noFill/>
            <a:ln w="19050" cap="flat" cmpd="sng">
              <a:solidFill>
                <a:srgbClr val="00FF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74" name="Google Shape;774;p128"/>
            <p:cNvSpPr/>
            <p:nvPr/>
          </p:nvSpPr>
          <p:spPr>
            <a:xfrm>
              <a:off x="2929425" y="2381075"/>
              <a:ext cx="151500" cy="190800"/>
            </a:xfrm>
            <a:prstGeom prst="ellipse">
              <a:avLst/>
            </a:prstGeom>
            <a:noFill/>
            <a:ln w="19050" cap="flat" cmpd="sng">
              <a:solidFill>
                <a:srgbClr val="00FF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75" name="Google Shape;775;p128"/>
            <p:cNvSpPr/>
            <p:nvPr/>
          </p:nvSpPr>
          <p:spPr>
            <a:xfrm>
              <a:off x="3539025" y="2381075"/>
              <a:ext cx="151500" cy="190800"/>
            </a:xfrm>
            <a:prstGeom prst="ellipse">
              <a:avLst/>
            </a:prstGeom>
            <a:noFill/>
            <a:ln w="19050" cap="flat" cmpd="sng">
              <a:solidFill>
                <a:srgbClr val="00FF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76" name="Google Shape;776;p128"/>
            <p:cNvSpPr/>
            <p:nvPr/>
          </p:nvSpPr>
          <p:spPr>
            <a:xfrm>
              <a:off x="6815625" y="2381075"/>
              <a:ext cx="151500" cy="190800"/>
            </a:xfrm>
            <a:prstGeom prst="ellipse">
              <a:avLst/>
            </a:prstGeom>
            <a:noFill/>
            <a:ln w="19050" cap="flat" cmpd="sng">
              <a:solidFill>
                <a:srgbClr val="00FF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77" name="Google Shape;777;p128"/>
            <p:cNvSpPr/>
            <p:nvPr/>
          </p:nvSpPr>
          <p:spPr>
            <a:xfrm>
              <a:off x="8187225" y="2381075"/>
              <a:ext cx="151500" cy="190800"/>
            </a:xfrm>
            <a:prstGeom prst="ellipse">
              <a:avLst/>
            </a:prstGeom>
            <a:noFill/>
            <a:ln w="19050" cap="flat" cmpd="sng">
              <a:solidFill>
                <a:srgbClr val="00FF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778" name="Google Shape;778;p128"/>
          <p:cNvGrpSpPr/>
          <p:nvPr/>
        </p:nvGrpSpPr>
        <p:grpSpPr>
          <a:xfrm>
            <a:off x="3730175" y="4427000"/>
            <a:ext cx="1872976" cy="1991650"/>
            <a:chOff x="3730175" y="4274600"/>
            <a:chExt cx="1872976" cy="1991650"/>
          </a:xfrm>
        </p:grpSpPr>
        <p:pic>
          <p:nvPicPr>
            <p:cNvPr id="779" name="Google Shape;779;p128"/>
            <p:cNvPicPr preferRelativeResize="0"/>
            <p:nvPr/>
          </p:nvPicPr>
          <p:blipFill>
            <a:blip r:embed="rId4">
              <a:alphaModFix/>
            </a:blip>
            <a:stretch>
              <a:fillRect/>
            </a:stretch>
          </p:blipFill>
          <p:spPr>
            <a:xfrm>
              <a:off x="3730175" y="4711700"/>
              <a:ext cx="1872976" cy="1053551"/>
            </a:xfrm>
            <a:prstGeom prst="rect">
              <a:avLst/>
            </a:prstGeom>
            <a:noFill/>
            <a:ln>
              <a:noFill/>
            </a:ln>
          </p:spPr>
        </p:pic>
        <p:cxnSp>
          <p:nvCxnSpPr>
            <p:cNvPr id="780" name="Google Shape;780;p128"/>
            <p:cNvCxnSpPr/>
            <p:nvPr/>
          </p:nvCxnSpPr>
          <p:spPr>
            <a:xfrm>
              <a:off x="4453975" y="4274600"/>
              <a:ext cx="3900" cy="437100"/>
            </a:xfrm>
            <a:prstGeom prst="straightConnector1">
              <a:avLst/>
            </a:prstGeom>
            <a:noFill/>
            <a:ln w="38100" cap="flat" cmpd="sng">
              <a:solidFill>
                <a:srgbClr val="EA9999"/>
              </a:solidFill>
              <a:prstDash val="solid"/>
              <a:round/>
              <a:headEnd type="none" w="med" len="med"/>
              <a:tailEnd type="triangle" w="med" len="med"/>
            </a:ln>
          </p:spPr>
        </p:cxnSp>
        <p:sp>
          <p:nvSpPr>
            <p:cNvPr id="781" name="Google Shape;781;p128"/>
            <p:cNvSpPr/>
            <p:nvPr/>
          </p:nvSpPr>
          <p:spPr>
            <a:xfrm>
              <a:off x="3919663" y="5826100"/>
              <a:ext cx="1494000" cy="324300"/>
            </a:xfrm>
            <a:prstGeom prst="roundRect">
              <a:avLst>
                <a:gd name="adj" fmla="val 16667"/>
              </a:avLst>
            </a:prstGeom>
            <a:solidFill>
              <a:srgbClr val="00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28"/>
            <p:cNvSpPr txBox="1"/>
            <p:nvPr/>
          </p:nvSpPr>
          <p:spPr>
            <a:xfrm>
              <a:off x="3995850" y="5901150"/>
              <a:ext cx="1494000" cy="365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b="1">
                  <a:latin typeface="Lato"/>
                  <a:ea typeface="Lato"/>
                  <a:cs typeface="Lato"/>
                  <a:sym typeface="Lato"/>
                </a:rPr>
                <a:t>Car #13 Crashes</a:t>
              </a:r>
              <a:endParaRPr sz="1800" b="1">
                <a:solidFill>
                  <a:srgbClr val="0071C5"/>
                </a:solidFill>
                <a:latin typeface="Lato"/>
                <a:ea typeface="Lato"/>
                <a:cs typeface="Lato"/>
                <a:sym typeface="Lato"/>
              </a:endParaRPr>
            </a:p>
          </p:txBody>
        </p:sp>
      </p:grpSp>
      <p:grpSp>
        <p:nvGrpSpPr>
          <p:cNvPr id="783" name="Google Shape;783;p128"/>
          <p:cNvGrpSpPr/>
          <p:nvPr/>
        </p:nvGrpSpPr>
        <p:grpSpPr>
          <a:xfrm>
            <a:off x="0" y="1750250"/>
            <a:ext cx="2340900" cy="365100"/>
            <a:chOff x="0" y="1597850"/>
            <a:chExt cx="2340900" cy="365100"/>
          </a:xfrm>
        </p:grpSpPr>
        <p:sp>
          <p:nvSpPr>
            <p:cNvPr id="784" name="Google Shape;784;p128"/>
            <p:cNvSpPr/>
            <p:nvPr/>
          </p:nvSpPr>
          <p:spPr>
            <a:xfrm>
              <a:off x="0" y="1633375"/>
              <a:ext cx="2340900" cy="324300"/>
            </a:xfrm>
            <a:prstGeom prst="roundRect">
              <a:avLst>
                <a:gd name="adj" fmla="val 16667"/>
              </a:avLst>
            </a:prstGeom>
            <a:solidFill>
              <a:srgbClr val="00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28"/>
            <p:cNvSpPr txBox="1"/>
            <p:nvPr/>
          </p:nvSpPr>
          <p:spPr>
            <a:xfrm>
              <a:off x="0" y="1597850"/>
              <a:ext cx="23409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latin typeface="Lato"/>
                  <a:ea typeface="Lato"/>
                  <a:cs typeface="Lato"/>
                  <a:sym typeface="Lato"/>
                </a:rPr>
                <a:t>HTM Car #1 SPEED Metric</a:t>
              </a:r>
              <a:endParaRPr b="1">
                <a:latin typeface="Lato"/>
                <a:ea typeface="Lato"/>
                <a:cs typeface="Lato"/>
                <a:sym typeface="Lato"/>
              </a:endParaRPr>
            </a:p>
          </p:txBody>
        </p:sp>
      </p:grpSp>
      <p:grpSp>
        <p:nvGrpSpPr>
          <p:cNvPr id="786" name="Google Shape;786;p128"/>
          <p:cNvGrpSpPr/>
          <p:nvPr/>
        </p:nvGrpSpPr>
        <p:grpSpPr>
          <a:xfrm>
            <a:off x="47725" y="3152150"/>
            <a:ext cx="1214100" cy="365100"/>
            <a:chOff x="47725" y="2999750"/>
            <a:chExt cx="1214100" cy="365100"/>
          </a:xfrm>
        </p:grpSpPr>
        <p:sp>
          <p:nvSpPr>
            <p:cNvPr id="787" name="Google Shape;787;p128"/>
            <p:cNvSpPr/>
            <p:nvPr/>
          </p:nvSpPr>
          <p:spPr>
            <a:xfrm>
              <a:off x="47725" y="3020138"/>
              <a:ext cx="1047900" cy="324300"/>
            </a:xfrm>
            <a:prstGeom prst="roundRect">
              <a:avLst>
                <a:gd name="adj" fmla="val 16667"/>
              </a:avLst>
            </a:prstGeom>
            <a:solidFill>
              <a:srgbClr val="00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28"/>
            <p:cNvSpPr txBox="1"/>
            <p:nvPr/>
          </p:nvSpPr>
          <p:spPr>
            <a:xfrm>
              <a:off x="47725" y="2999750"/>
              <a:ext cx="12141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t>LSTM-AD</a:t>
              </a:r>
              <a:endParaRPr b="1"/>
            </a:p>
          </p:txBody>
        </p:sp>
      </p:grpSp>
      <p:sp>
        <p:nvSpPr>
          <p:cNvPr id="789" name="Google Shape;789;p128"/>
          <p:cNvSpPr txBox="1"/>
          <p:nvPr/>
        </p:nvSpPr>
        <p:spPr>
          <a:xfrm>
            <a:off x="5566275" y="4864100"/>
            <a:ext cx="4200300" cy="1360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500"/>
              <a:buFont typeface="Arial"/>
              <a:buNone/>
            </a:pPr>
            <a:endParaRPr sz="300" b="1">
              <a:solidFill>
                <a:srgbClr val="FFFFFF"/>
              </a:solidFill>
              <a:latin typeface="Lato"/>
              <a:ea typeface="Lato"/>
              <a:cs typeface="Lato"/>
              <a:sym typeface="Lato"/>
            </a:endParaRPr>
          </a:p>
          <a:p>
            <a:pPr marL="342900" lvl="0" indent="-190500" algn="l" rtl="0">
              <a:spcBef>
                <a:spcPts val="0"/>
              </a:spcBef>
              <a:spcAft>
                <a:spcPts val="0"/>
              </a:spcAft>
              <a:buClr>
                <a:srgbClr val="999999"/>
              </a:buClr>
              <a:buSzPts val="1200"/>
              <a:buChar char="●"/>
            </a:pPr>
            <a:r>
              <a:rPr lang="en-US" sz="1200" b="1">
                <a:solidFill>
                  <a:srgbClr val="999999"/>
                </a:solidFill>
                <a:latin typeface="Lato"/>
                <a:ea typeface="Lato"/>
                <a:cs typeface="Lato"/>
                <a:sym typeface="Lato"/>
              </a:rPr>
              <a:t>Anomaly Event</a:t>
            </a:r>
            <a:r>
              <a:rPr lang="en-US" sz="1200">
                <a:solidFill>
                  <a:srgbClr val="999999"/>
                </a:solidFill>
                <a:latin typeface="Lato"/>
                <a:ea typeface="Lato"/>
                <a:cs typeface="Lato"/>
                <a:sym typeface="Lato"/>
              </a:rPr>
              <a:t>: Red Triangle</a:t>
            </a:r>
            <a:endParaRPr sz="1200">
              <a:solidFill>
                <a:srgbClr val="999999"/>
              </a:solidFill>
              <a:latin typeface="Lato"/>
              <a:ea typeface="Lato"/>
              <a:cs typeface="Lato"/>
              <a:sym typeface="Lato"/>
            </a:endParaRPr>
          </a:p>
          <a:p>
            <a:pPr marL="342900" lvl="0" indent="-190500" algn="l" rtl="0">
              <a:spcBef>
                <a:spcPts val="0"/>
              </a:spcBef>
              <a:spcAft>
                <a:spcPts val="0"/>
              </a:spcAft>
              <a:buClr>
                <a:srgbClr val="999999"/>
              </a:buClr>
              <a:buSzPts val="1200"/>
              <a:buChar char="●"/>
            </a:pPr>
            <a:r>
              <a:rPr lang="en-US" sz="1200" b="1">
                <a:solidFill>
                  <a:srgbClr val="999999"/>
                </a:solidFill>
                <a:latin typeface="Lato"/>
                <a:ea typeface="Lato"/>
                <a:cs typeface="Lato"/>
                <a:sym typeface="Lato"/>
              </a:rPr>
              <a:t>Crash:</a:t>
            </a:r>
            <a:r>
              <a:rPr lang="en-US" sz="1200">
                <a:solidFill>
                  <a:srgbClr val="999999"/>
                </a:solidFill>
                <a:latin typeface="Lato"/>
                <a:ea typeface="Lato"/>
                <a:cs typeface="Lato"/>
                <a:sym typeface="Lato"/>
              </a:rPr>
              <a:t> Red vertical bar</a:t>
            </a:r>
            <a:endParaRPr sz="1200">
              <a:solidFill>
                <a:srgbClr val="999999"/>
              </a:solidFill>
              <a:latin typeface="Lato"/>
              <a:ea typeface="Lato"/>
              <a:cs typeface="Lato"/>
              <a:sym typeface="Lato"/>
            </a:endParaRPr>
          </a:p>
          <a:p>
            <a:pPr marL="342900" lvl="0" indent="-190500" algn="l" rtl="0">
              <a:spcBef>
                <a:spcPts val="0"/>
              </a:spcBef>
              <a:spcAft>
                <a:spcPts val="0"/>
              </a:spcAft>
              <a:buClr>
                <a:srgbClr val="999999"/>
              </a:buClr>
              <a:buSzPts val="1200"/>
              <a:buChar char="●"/>
            </a:pPr>
            <a:r>
              <a:rPr lang="en-US" sz="1200" b="1">
                <a:solidFill>
                  <a:srgbClr val="999999"/>
                </a:solidFill>
                <a:latin typeface="Lato"/>
                <a:ea typeface="Lato"/>
                <a:cs typeface="Lato"/>
                <a:sym typeface="Lato"/>
              </a:rPr>
              <a:t>PitStop:</a:t>
            </a:r>
            <a:r>
              <a:rPr lang="en-US" sz="1200">
                <a:solidFill>
                  <a:srgbClr val="999999"/>
                </a:solidFill>
                <a:latin typeface="Lato"/>
                <a:ea typeface="Lato"/>
                <a:cs typeface="Lato"/>
                <a:sym typeface="Lato"/>
              </a:rPr>
              <a:t> Blue vertical bar </a:t>
            </a:r>
            <a:endParaRPr sz="1200">
              <a:solidFill>
                <a:srgbClr val="999999"/>
              </a:solidFill>
              <a:latin typeface="Lato"/>
              <a:ea typeface="Lato"/>
              <a:cs typeface="Lato"/>
              <a:sym typeface="Lato"/>
            </a:endParaRPr>
          </a:p>
          <a:p>
            <a:pPr marL="0" lvl="0" indent="0" algn="l" rtl="0">
              <a:spcBef>
                <a:spcPts val="0"/>
              </a:spcBef>
              <a:spcAft>
                <a:spcPts val="0"/>
              </a:spcAft>
              <a:buClr>
                <a:schemeClr val="dk1"/>
              </a:buClr>
              <a:buSzPts val="1500"/>
              <a:buFont typeface="Arial"/>
              <a:buNone/>
            </a:pPr>
            <a:endParaRPr sz="1200">
              <a:solidFill>
                <a:schemeClr val="dk1"/>
              </a:solidFill>
              <a:latin typeface="Lato"/>
              <a:ea typeface="Lato"/>
              <a:cs typeface="Lato"/>
              <a:sym typeface="Lato"/>
            </a:endParaRPr>
          </a:p>
          <a:p>
            <a:pPr marL="0" lvl="0" indent="0" algn="l" rtl="0">
              <a:spcBef>
                <a:spcPts val="0"/>
              </a:spcBef>
              <a:spcAft>
                <a:spcPts val="0"/>
              </a:spcAft>
              <a:buNone/>
            </a:pPr>
            <a:endParaRPr sz="1200">
              <a:latin typeface="Lato"/>
              <a:ea typeface="Lato"/>
              <a:cs typeface="Lato"/>
              <a:sym typeface="Lato"/>
            </a:endParaRPr>
          </a:p>
        </p:txBody>
      </p:sp>
      <p:sp>
        <p:nvSpPr>
          <p:cNvPr id="790" name="Google Shape;790;p128"/>
          <p:cNvSpPr txBox="1"/>
          <p:nvPr/>
        </p:nvSpPr>
        <p:spPr>
          <a:xfrm>
            <a:off x="569850" y="701925"/>
            <a:ext cx="10958100" cy="50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a:solidFill>
                  <a:srgbClr val="FFFFFF"/>
                </a:solidFill>
                <a:latin typeface="Lato"/>
                <a:ea typeface="Lato"/>
                <a:cs typeface="Lato"/>
                <a:sym typeface="Lato"/>
              </a:rPr>
              <a:t>Racing Cars with HTM (online) vs. LSTM (training offline; inference online)</a:t>
            </a:r>
            <a:endParaRPr sz="2200">
              <a:solidFill>
                <a:srgbClr val="FFFFFF"/>
              </a:solidFill>
              <a:latin typeface="Lato"/>
              <a:ea typeface="Lato"/>
              <a:cs typeface="Lato"/>
              <a:sym typeface="Lato"/>
            </a:endParaRPr>
          </a:p>
        </p:txBody>
      </p:sp>
      <p:sp>
        <p:nvSpPr>
          <p:cNvPr id="791" name="Google Shape;791;p128"/>
          <p:cNvSpPr txBox="1"/>
          <p:nvPr/>
        </p:nvSpPr>
        <p:spPr>
          <a:xfrm>
            <a:off x="1843000" y="1075100"/>
            <a:ext cx="6329700" cy="1715400"/>
          </a:xfrm>
          <a:prstGeom prst="rect">
            <a:avLst/>
          </a:prstGeom>
          <a:noFill/>
          <a:ln>
            <a:noFill/>
          </a:ln>
        </p:spPr>
        <p:txBody>
          <a:bodyPr spcFirstLastPara="1" wrap="square" lIns="121900" tIns="121900" rIns="121900" bIns="121900" anchor="t" anchorCtr="0">
            <a:noAutofit/>
          </a:bodyPr>
          <a:lstStyle/>
          <a:p>
            <a:pPr marL="457200" lvl="0" indent="-317500" algn="l" rtl="0">
              <a:spcBef>
                <a:spcPts val="0"/>
              </a:spcBef>
              <a:spcAft>
                <a:spcPts val="0"/>
              </a:spcAft>
              <a:buClr>
                <a:srgbClr val="FFFFFF"/>
              </a:buClr>
              <a:buSzPts val="1400"/>
              <a:buFont typeface="Lato"/>
              <a:buChar char="●"/>
            </a:pPr>
            <a:r>
              <a:rPr lang="en-US">
                <a:solidFill>
                  <a:srgbClr val="FFFFFF"/>
                </a:solidFill>
                <a:latin typeface="Lato"/>
                <a:ea typeface="Lato"/>
                <a:cs typeface="Lato"/>
                <a:sym typeface="Lato"/>
              </a:rPr>
              <a:t>HTM: fast 3~5 milliseconds; unsupervised; model continuously updates</a:t>
            </a:r>
            <a:endParaRPr>
              <a:solidFill>
                <a:srgbClr val="FFFFFF"/>
              </a:solidFill>
              <a:latin typeface="Lato"/>
              <a:ea typeface="Lato"/>
              <a:cs typeface="Lato"/>
              <a:sym typeface="Lato"/>
            </a:endParaRPr>
          </a:p>
          <a:p>
            <a:pPr marL="457200" lvl="0" indent="-317500" algn="l" rtl="0">
              <a:spcBef>
                <a:spcPts val="0"/>
              </a:spcBef>
              <a:spcAft>
                <a:spcPts val="0"/>
              </a:spcAft>
              <a:buClr>
                <a:srgbClr val="FFFFFF"/>
              </a:buClr>
              <a:buSzPts val="1400"/>
              <a:buFont typeface="Lato"/>
              <a:buChar char="●"/>
            </a:pPr>
            <a:r>
              <a:rPr lang="en-US">
                <a:solidFill>
                  <a:srgbClr val="FFFFFF"/>
                </a:solidFill>
                <a:latin typeface="Lato"/>
                <a:ea typeface="Lato"/>
                <a:cs typeface="Lato"/>
                <a:sym typeface="Lato"/>
              </a:rPr>
              <a:t>LSTM: multivariate; 75 seconds for training; needs labeled data </a:t>
            </a:r>
            <a:endParaRPr>
              <a:solidFill>
                <a:srgbClr val="FFFFFF"/>
              </a:solidFill>
              <a:latin typeface="Lato"/>
              <a:ea typeface="Lato"/>
              <a:cs typeface="Lato"/>
              <a:sym typeface="Lato"/>
            </a:endParaRPr>
          </a:p>
          <a:p>
            <a:pPr marL="0" lvl="0" indent="0" algn="l" rtl="0">
              <a:spcBef>
                <a:spcPts val="0"/>
              </a:spcBef>
              <a:spcAft>
                <a:spcPts val="0"/>
              </a:spcAft>
              <a:buClr>
                <a:schemeClr val="dk1"/>
              </a:buClr>
              <a:buSzPts val="1500"/>
              <a:buFont typeface="Arial"/>
              <a:buNone/>
            </a:pPr>
            <a:endParaRPr sz="1200">
              <a:solidFill>
                <a:schemeClr val="dk1"/>
              </a:solidFill>
              <a:latin typeface="Lato"/>
              <a:ea typeface="Lato"/>
              <a:cs typeface="Lato"/>
              <a:sym typeface="Lato"/>
            </a:endParaRPr>
          </a:p>
          <a:p>
            <a:pPr marL="0" lvl="0" indent="0" algn="l" rtl="0">
              <a:spcBef>
                <a:spcPts val="0"/>
              </a:spcBef>
              <a:spcAft>
                <a:spcPts val="0"/>
              </a:spcAft>
              <a:buNone/>
            </a:pPr>
            <a:endParaRPr sz="1200">
              <a:latin typeface="Lato"/>
              <a:ea typeface="Lato"/>
              <a:cs typeface="Lato"/>
              <a:sym typeface="Lato"/>
            </a:endParaRPr>
          </a:p>
        </p:txBody>
      </p:sp>
      <p:sp>
        <p:nvSpPr>
          <p:cNvPr id="792" name="Google Shape;792;p128"/>
          <p:cNvSpPr txBox="1"/>
          <p:nvPr/>
        </p:nvSpPr>
        <p:spPr>
          <a:xfrm>
            <a:off x="2958450" y="3288550"/>
            <a:ext cx="1040100" cy="53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0000FF"/>
                </a:solidFill>
              </a:rPr>
              <a:t>False negative</a:t>
            </a:r>
            <a:endParaRPr>
              <a:solidFill>
                <a:srgbClr val="0000FF"/>
              </a:solidFill>
            </a:endParaRPr>
          </a:p>
        </p:txBody>
      </p:sp>
      <p:sp>
        <p:nvSpPr>
          <p:cNvPr id="793" name="Google Shape;793;p128"/>
          <p:cNvSpPr txBox="1"/>
          <p:nvPr/>
        </p:nvSpPr>
        <p:spPr>
          <a:xfrm>
            <a:off x="4888200" y="3746550"/>
            <a:ext cx="1281900" cy="53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00FF00"/>
                </a:solidFill>
              </a:rPr>
              <a:t>UNKNOWN Anomaly</a:t>
            </a:r>
            <a:endParaRPr>
              <a:solidFill>
                <a:srgbClr val="00FF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129"/>
          <p:cNvSpPr txBox="1">
            <a:spLocks noGrp="1"/>
          </p:cNvSpPr>
          <p:nvPr>
            <p:ph type="sldNum" idx="12"/>
          </p:nvPr>
        </p:nvSpPr>
        <p:spPr>
          <a:xfrm>
            <a:off x="11726332" y="6432516"/>
            <a:ext cx="281700" cy="3651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
        <p:nvSpPr>
          <p:cNvPr id="800" name="Google Shape;800;p129"/>
          <p:cNvSpPr txBox="1">
            <a:spLocks noGrp="1"/>
          </p:cNvSpPr>
          <p:nvPr>
            <p:ph type="title"/>
          </p:nvPr>
        </p:nvSpPr>
        <p:spPr>
          <a:xfrm>
            <a:off x="607484" y="411797"/>
            <a:ext cx="10972800" cy="58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 </a:t>
            </a:r>
            <a:r>
              <a:rPr lang="en-US" sz="3000" b="1">
                <a:latin typeface="Lato"/>
                <a:ea typeface="Lato"/>
                <a:cs typeface="Lato"/>
                <a:sym typeface="Lato"/>
              </a:rPr>
              <a:t>Long  Short  Term  Memory Based Detection(LSTM-AD)</a:t>
            </a:r>
            <a:endParaRPr sz="3000" b="1">
              <a:latin typeface="Lato"/>
              <a:ea typeface="Lato"/>
              <a:cs typeface="Lato"/>
              <a:sym typeface="Lato"/>
            </a:endParaRPr>
          </a:p>
        </p:txBody>
      </p:sp>
      <p:sp>
        <p:nvSpPr>
          <p:cNvPr id="801" name="Google Shape;801;p129"/>
          <p:cNvSpPr txBox="1">
            <a:spLocks noGrp="1"/>
          </p:cNvSpPr>
          <p:nvPr>
            <p:ph type="body" idx="1"/>
          </p:nvPr>
        </p:nvSpPr>
        <p:spPr>
          <a:xfrm>
            <a:off x="610650" y="3584503"/>
            <a:ext cx="10970700" cy="2434200"/>
          </a:xfrm>
          <a:prstGeom prst="rect">
            <a:avLst/>
          </a:prstGeom>
        </p:spPr>
        <p:txBody>
          <a:bodyPr spcFirstLastPara="1" wrap="square" lIns="0" tIns="0" rIns="0" bIns="0" anchor="t" anchorCtr="0">
            <a:noAutofit/>
          </a:bodyPr>
          <a:lstStyle/>
          <a:p>
            <a:pPr marL="457200" lvl="0" indent="-330200" algn="l" rtl="0">
              <a:spcBef>
                <a:spcPts val="1600"/>
              </a:spcBef>
              <a:spcAft>
                <a:spcPts val="0"/>
              </a:spcAft>
              <a:buSzPts val="1600"/>
              <a:buFont typeface="Lato"/>
              <a:buChar char="●"/>
            </a:pPr>
            <a:r>
              <a:rPr lang="en-US" sz="1600">
                <a:latin typeface="Lato"/>
                <a:ea typeface="Lato"/>
                <a:cs typeface="Lato"/>
                <a:sym typeface="Lato"/>
              </a:rPr>
              <a:t>Predictive Method:</a:t>
            </a:r>
            <a:endParaRPr sz="1600">
              <a:latin typeface="Lato"/>
              <a:ea typeface="Lato"/>
              <a:cs typeface="Lato"/>
              <a:sym typeface="Lato"/>
            </a:endParaRPr>
          </a:p>
          <a:p>
            <a:pPr marL="914400" lvl="1" indent="-330200" algn="l" rtl="0">
              <a:spcBef>
                <a:spcPts val="0"/>
              </a:spcBef>
              <a:spcAft>
                <a:spcPts val="0"/>
              </a:spcAft>
              <a:buSzPts val="1600"/>
              <a:buFont typeface="Lato"/>
              <a:buChar char="○"/>
            </a:pPr>
            <a:r>
              <a:rPr lang="en-US" sz="1600">
                <a:latin typeface="Lato"/>
                <a:ea typeface="Lato"/>
                <a:cs typeface="Lato"/>
                <a:sym typeface="Lato"/>
              </a:rPr>
              <a:t>Sliding Window with size </a:t>
            </a:r>
            <a:r>
              <a:rPr lang="en-US" sz="1600">
                <a:solidFill>
                  <a:srgbClr val="4A86E8"/>
                </a:solidFill>
                <a:latin typeface="Lato"/>
                <a:ea typeface="Lato"/>
                <a:cs typeface="Lato"/>
                <a:sym typeface="Lato"/>
              </a:rPr>
              <a:t>B</a:t>
            </a:r>
            <a:r>
              <a:rPr lang="en-US" sz="1600">
                <a:latin typeface="Lato"/>
                <a:ea typeface="Lato"/>
                <a:cs typeface="Lato"/>
                <a:sym typeface="Lato"/>
              </a:rPr>
              <a:t>, input with </a:t>
            </a:r>
            <a:r>
              <a:rPr lang="en-US" sz="1600">
                <a:solidFill>
                  <a:srgbClr val="4A86E8"/>
                </a:solidFill>
                <a:latin typeface="Lato"/>
                <a:ea typeface="Lato"/>
                <a:cs typeface="Lato"/>
                <a:sym typeface="Lato"/>
              </a:rPr>
              <a:t>X</a:t>
            </a:r>
            <a:r>
              <a:rPr lang="en-US" sz="1600" baseline="-25000">
                <a:solidFill>
                  <a:srgbClr val="4A86E8"/>
                </a:solidFill>
                <a:latin typeface="Lato"/>
                <a:ea typeface="Lato"/>
                <a:cs typeface="Lato"/>
                <a:sym typeface="Lato"/>
              </a:rPr>
              <a:t>t</a:t>
            </a:r>
            <a:r>
              <a:rPr lang="en-US" sz="1600">
                <a:latin typeface="Lato"/>
                <a:ea typeface="Lato"/>
                <a:cs typeface="Lato"/>
                <a:sym typeface="Lato"/>
              </a:rPr>
              <a:t> and previous data instances with the total length as B</a:t>
            </a:r>
            <a:endParaRPr sz="1600">
              <a:latin typeface="Lato"/>
              <a:ea typeface="Lato"/>
              <a:cs typeface="Lato"/>
              <a:sym typeface="Lato"/>
            </a:endParaRPr>
          </a:p>
          <a:p>
            <a:pPr marL="914400" lvl="1" indent="-330200" algn="l" rtl="0">
              <a:spcBef>
                <a:spcPts val="0"/>
              </a:spcBef>
              <a:spcAft>
                <a:spcPts val="0"/>
              </a:spcAft>
              <a:buSzPts val="1600"/>
              <a:buFont typeface="Lato"/>
              <a:buChar char="○"/>
            </a:pPr>
            <a:r>
              <a:rPr lang="en-US" sz="1600">
                <a:latin typeface="Lato"/>
                <a:ea typeface="Lato"/>
                <a:cs typeface="Lato"/>
                <a:sym typeface="Lato"/>
              </a:rPr>
              <a:t>L steps prediction by LSTM, output sequence with length as L</a:t>
            </a:r>
            <a:endParaRPr sz="1600">
              <a:latin typeface="Lato"/>
              <a:ea typeface="Lato"/>
              <a:cs typeface="Lato"/>
              <a:sym typeface="Lato"/>
            </a:endParaRPr>
          </a:p>
          <a:p>
            <a:pPr marL="457200" lvl="0" indent="-330200" algn="l" rtl="0">
              <a:spcBef>
                <a:spcPts val="0"/>
              </a:spcBef>
              <a:spcAft>
                <a:spcPts val="0"/>
              </a:spcAft>
              <a:buClr>
                <a:srgbClr val="4A86E8"/>
              </a:buClr>
              <a:buSzPts val="1600"/>
              <a:buFont typeface="Lato"/>
              <a:buChar char="●"/>
            </a:pPr>
            <a:r>
              <a:rPr lang="en-US" sz="1600">
                <a:solidFill>
                  <a:srgbClr val="4A86E8"/>
                </a:solidFill>
                <a:latin typeface="Lato"/>
                <a:ea typeface="Lato"/>
                <a:cs typeface="Lato"/>
                <a:sym typeface="Lato"/>
              </a:rPr>
              <a:t>Application to IndyCar</a:t>
            </a:r>
            <a:endParaRPr sz="1600">
              <a:solidFill>
                <a:srgbClr val="4A86E8"/>
              </a:solidFill>
              <a:latin typeface="Lato"/>
              <a:ea typeface="Lato"/>
              <a:cs typeface="Lato"/>
              <a:sym typeface="Lato"/>
            </a:endParaRPr>
          </a:p>
          <a:p>
            <a:pPr marL="914400" lvl="1" indent="-330200" algn="l" rtl="0">
              <a:spcBef>
                <a:spcPts val="0"/>
              </a:spcBef>
              <a:spcAft>
                <a:spcPts val="0"/>
              </a:spcAft>
              <a:buSzPts val="1600"/>
              <a:buFont typeface="Lato"/>
              <a:buChar char="○"/>
            </a:pPr>
            <a:r>
              <a:rPr lang="en-US" sz="1600">
                <a:latin typeface="Lato"/>
                <a:ea typeface="Lato"/>
                <a:cs typeface="Lato"/>
                <a:sym typeface="Lato"/>
              </a:rPr>
              <a:t>example: B=</a:t>
            </a:r>
            <a:r>
              <a:rPr lang="en-US" sz="1600">
                <a:solidFill>
                  <a:srgbClr val="4A86E8"/>
                </a:solidFill>
                <a:latin typeface="Lato"/>
                <a:ea typeface="Lato"/>
                <a:cs typeface="Lato"/>
                <a:sym typeface="Lato"/>
              </a:rPr>
              <a:t>20</a:t>
            </a:r>
            <a:r>
              <a:rPr lang="en-US" sz="1600">
                <a:latin typeface="Lato"/>
                <a:ea typeface="Lato"/>
                <a:cs typeface="Lato"/>
                <a:sym typeface="Lato"/>
              </a:rPr>
              <a:t>, L=</a:t>
            </a:r>
            <a:r>
              <a:rPr lang="en-US" sz="1600">
                <a:solidFill>
                  <a:srgbClr val="4A86E8"/>
                </a:solidFill>
                <a:latin typeface="Lato"/>
                <a:ea typeface="Lato"/>
                <a:cs typeface="Lato"/>
                <a:sym typeface="Lato"/>
              </a:rPr>
              <a:t>2,</a:t>
            </a:r>
            <a:r>
              <a:rPr lang="en-US" sz="1600">
                <a:latin typeface="Lato"/>
                <a:ea typeface="Lato"/>
                <a:cs typeface="Lato"/>
                <a:sym typeface="Lato"/>
              </a:rPr>
              <a:t> input dimension=3(</a:t>
            </a:r>
            <a:r>
              <a:rPr lang="en-US" sz="1600">
                <a:solidFill>
                  <a:srgbClr val="4A86E8"/>
                </a:solidFill>
                <a:latin typeface="Lato"/>
                <a:ea typeface="Lato"/>
                <a:cs typeface="Lato"/>
                <a:sym typeface="Lato"/>
              </a:rPr>
              <a:t>3 metrics:speed, rpm, throttle</a:t>
            </a:r>
            <a:r>
              <a:rPr lang="en-US" sz="1600">
                <a:latin typeface="Lato"/>
                <a:ea typeface="Lato"/>
                <a:cs typeface="Lato"/>
                <a:sym typeface="Lato"/>
              </a:rPr>
              <a:t>)</a:t>
            </a:r>
            <a:endParaRPr sz="1600">
              <a:latin typeface="Lato"/>
              <a:ea typeface="Lato"/>
              <a:cs typeface="Lato"/>
              <a:sym typeface="Lato"/>
            </a:endParaRPr>
          </a:p>
          <a:p>
            <a:pPr marL="914400" lvl="1" indent="-330200" algn="l" rtl="0">
              <a:spcBef>
                <a:spcPts val="0"/>
              </a:spcBef>
              <a:spcAft>
                <a:spcPts val="0"/>
              </a:spcAft>
              <a:buSzPts val="1600"/>
              <a:buFont typeface="Lato"/>
              <a:buChar char="○"/>
            </a:pPr>
            <a:r>
              <a:rPr lang="en-US" sz="1600">
                <a:latin typeface="Lato"/>
                <a:ea typeface="Lato"/>
                <a:cs typeface="Lato"/>
                <a:sym typeface="Lato"/>
              </a:rPr>
              <a:t>use current and previous 20 values to predict the next 2 values in time series for the 3 metric </a:t>
            </a:r>
            <a:endParaRPr sz="1600">
              <a:latin typeface="Lato"/>
              <a:ea typeface="Lato"/>
              <a:cs typeface="Lato"/>
              <a:sym typeface="Lato"/>
            </a:endParaRPr>
          </a:p>
          <a:p>
            <a:pPr marL="457200" marR="0" lvl="0" indent="0" algn="l" rtl="0">
              <a:lnSpc>
                <a:spcPct val="100000"/>
              </a:lnSpc>
              <a:spcBef>
                <a:spcPts val="1600"/>
              </a:spcBef>
              <a:spcAft>
                <a:spcPts val="0"/>
              </a:spcAft>
              <a:buNone/>
            </a:pPr>
            <a:endParaRPr sz="1600">
              <a:latin typeface="Lato"/>
              <a:ea typeface="Lato"/>
              <a:cs typeface="Lato"/>
              <a:sym typeface="Lato"/>
            </a:endParaRPr>
          </a:p>
          <a:p>
            <a:pPr marL="0" lvl="0" indent="0" algn="l" rtl="0">
              <a:spcBef>
                <a:spcPts val="1600"/>
              </a:spcBef>
              <a:spcAft>
                <a:spcPts val="0"/>
              </a:spcAft>
              <a:buNone/>
            </a:pPr>
            <a:endParaRPr sz="1600">
              <a:latin typeface="Lato"/>
              <a:ea typeface="Lato"/>
              <a:cs typeface="Lato"/>
              <a:sym typeface="Lato"/>
            </a:endParaRPr>
          </a:p>
        </p:txBody>
      </p:sp>
      <p:sp>
        <p:nvSpPr>
          <p:cNvPr id="802" name="Google Shape;802;p129"/>
          <p:cNvSpPr txBox="1"/>
          <p:nvPr/>
        </p:nvSpPr>
        <p:spPr>
          <a:xfrm>
            <a:off x="7101175" y="6723300"/>
            <a:ext cx="8739300" cy="101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3" name="Google Shape;803;p129"/>
          <p:cNvSpPr txBox="1"/>
          <p:nvPr/>
        </p:nvSpPr>
        <p:spPr>
          <a:xfrm>
            <a:off x="317350" y="2048800"/>
            <a:ext cx="1204800" cy="101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rPr>
              <a:t>LSTM-AD</a:t>
            </a:r>
            <a:endParaRPr>
              <a:solidFill>
                <a:srgbClr val="FFFFFF"/>
              </a:solidFill>
            </a:endParaRPr>
          </a:p>
          <a:p>
            <a:pPr marL="0" lvl="0" indent="0" algn="l" rtl="0">
              <a:spcBef>
                <a:spcPts val="0"/>
              </a:spcBef>
              <a:spcAft>
                <a:spcPts val="0"/>
              </a:spcAft>
              <a:buNone/>
            </a:pPr>
            <a:r>
              <a:rPr lang="en-US">
                <a:solidFill>
                  <a:srgbClr val="FFFFFF"/>
                </a:solidFill>
              </a:rPr>
              <a:t>Architecture</a:t>
            </a:r>
            <a:endParaRPr>
              <a:solidFill>
                <a:srgbClr val="FFFFFF"/>
              </a:solidFill>
            </a:endParaRPr>
          </a:p>
        </p:txBody>
      </p:sp>
      <p:sp>
        <p:nvSpPr>
          <p:cNvPr id="804" name="Google Shape;804;p129"/>
          <p:cNvSpPr txBox="1"/>
          <p:nvPr/>
        </p:nvSpPr>
        <p:spPr>
          <a:xfrm>
            <a:off x="6403925" y="1333900"/>
            <a:ext cx="1204800" cy="101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rPr>
              <a:t>LSTM Cell</a:t>
            </a:r>
            <a:endParaRPr>
              <a:solidFill>
                <a:srgbClr val="FFFFFF"/>
              </a:solidFill>
            </a:endParaRPr>
          </a:p>
        </p:txBody>
      </p:sp>
      <p:sp>
        <p:nvSpPr>
          <p:cNvPr id="805" name="Google Shape;805;p129"/>
          <p:cNvSpPr txBox="1"/>
          <p:nvPr/>
        </p:nvSpPr>
        <p:spPr>
          <a:xfrm>
            <a:off x="3701850" y="1609800"/>
            <a:ext cx="1958400" cy="74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rPr>
              <a:t>Model Error with Multivariate Gaussian Distribution</a:t>
            </a:r>
            <a:endParaRPr>
              <a:solidFill>
                <a:srgbClr val="FFFFFF"/>
              </a:solidFill>
            </a:endParaRPr>
          </a:p>
          <a:p>
            <a:pPr marL="0" lvl="0" indent="0" algn="l" rtl="0">
              <a:spcBef>
                <a:spcPts val="0"/>
              </a:spcBef>
              <a:spcAft>
                <a:spcPts val="0"/>
              </a:spcAft>
              <a:buNone/>
            </a:pPr>
            <a:endParaRPr>
              <a:solidFill>
                <a:srgbClr val="FFFFFF"/>
              </a:solidFill>
            </a:endParaRPr>
          </a:p>
        </p:txBody>
      </p:sp>
      <p:sp>
        <p:nvSpPr>
          <p:cNvPr id="806" name="Google Shape;806;p129"/>
          <p:cNvSpPr txBox="1"/>
          <p:nvPr/>
        </p:nvSpPr>
        <p:spPr>
          <a:xfrm>
            <a:off x="3701850" y="2699525"/>
            <a:ext cx="1958400" cy="74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rPr>
              <a:t>Anomaly likelihood</a:t>
            </a:r>
            <a:endParaRPr>
              <a:solidFill>
                <a:srgbClr val="FFFFFF"/>
              </a:solidFill>
            </a:endParaRPr>
          </a:p>
          <a:p>
            <a:pPr marL="0" lvl="0" indent="0" algn="l" rtl="0">
              <a:spcBef>
                <a:spcPts val="0"/>
              </a:spcBef>
              <a:spcAft>
                <a:spcPts val="0"/>
              </a:spcAft>
              <a:buNone/>
            </a:pPr>
            <a:r>
              <a:rPr lang="en-US" sz="1600">
                <a:solidFill>
                  <a:srgbClr val="FFFFFF"/>
                </a:solidFill>
              </a:rPr>
              <a:t>1 - p</a:t>
            </a:r>
            <a:r>
              <a:rPr lang="en-US" sz="1600" baseline="30000">
                <a:solidFill>
                  <a:srgbClr val="FFFFFF"/>
                </a:solidFill>
              </a:rPr>
              <a:t>error(x)</a:t>
            </a:r>
            <a:endParaRPr sz="1600" baseline="30000">
              <a:solidFill>
                <a:srgbClr val="FFFFFF"/>
              </a:solidFill>
            </a:endParaRPr>
          </a:p>
        </p:txBody>
      </p:sp>
      <p:pic>
        <p:nvPicPr>
          <p:cNvPr id="807" name="Google Shape;807;p129"/>
          <p:cNvPicPr preferRelativeResize="0"/>
          <p:nvPr/>
        </p:nvPicPr>
        <p:blipFill>
          <a:blip r:embed="rId3">
            <a:alphaModFix/>
          </a:blip>
          <a:stretch>
            <a:fillRect/>
          </a:stretch>
        </p:blipFill>
        <p:spPr>
          <a:xfrm>
            <a:off x="1522150" y="1157826"/>
            <a:ext cx="1958403" cy="2649253"/>
          </a:xfrm>
          <a:prstGeom prst="rect">
            <a:avLst/>
          </a:prstGeom>
          <a:noFill/>
          <a:ln>
            <a:noFill/>
          </a:ln>
        </p:spPr>
      </p:pic>
      <p:sp>
        <p:nvSpPr>
          <p:cNvPr id="808" name="Google Shape;808;p129"/>
          <p:cNvSpPr txBox="1"/>
          <p:nvPr/>
        </p:nvSpPr>
        <p:spPr>
          <a:xfrm>
            <a:off x="6479300" y="3218975"/>
            <a:ext cx="4219800" cy="46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u="sng">
                <a:solidFill>
                  <a:srgbClr val="999999"/>
                </a:solidFill>
                <a:latin typeface="Calibri"/>
                <a:ea typeface="Calibri"/>
                <a:cs typeface="Calibri"/>
                <a:sym typeface="Calibri"/>
                <a:hlinkClick r:id="rId4"/>
              </a:rPr>
              <a:t>https://colah.github.io/posts/2015-08-Understanding-LSTMs/</a:t>
            </a:r>
            <a:endParaRPr>
              <a:solidFill>
                <a:srgbClr val="999999"/>
              </a:solidFill>
            </a:endParaRPr>
          </a:p>
        </p:txBody>
      </p:sp>
      <p:pic>
        <p:nvPicPr>
          <p:cNvPr id="809" name="Google Shape;809;p129"/>
          <p:cNvPicPr preferRelativeResize="0"/>
          <p:nvPr/>
        </p:nvPicPr>
        <p:blipFill rotWithShape="1">
          <a:blip r:embed="rId5">
            <a:alphaModFix/>
          </a:blip>
          <a:srcRect l="-26312" t="-359572" r="43124" b="396452"/>
          <a:stretch/>
        </p:blipFill>
        <p:spPr>
          <a:xfrm>
            <a:off x="3527397" y="2326596"/>
            <a:ext cx="1331975" cy="230450"/>
          </a:xfrm>
          <a:prstGeom prst="rect">
            <a:avLst/>
          </a:prstGeom>
          <a:noFill/>
          <a:ln>
            <a:noFill/>
          </a:ln>
        </p:spPr>
      </p:pic>
      <p:pic>
        <p:nvPicPr>
          <p:cNvPr id="810" name="Google Shape;810;p129"/>
          <p:cNvPicPr preferRelativeResize="0"/>
          <p:nvPr/>
        </p:nvPicPr>
        <p:blipFill>
          <a:blip r:embed="rId5">
            <a:alphaModFix/>
          </a:blip>
          <a:stretch>
            <a:fillRect/>
          </a:stretch>
        </p:blipFill>
        <p:spPr>
          <a:xfrm>
            <a:off x="3752740" y="2376090"/>
            <a:ext cx="1601191" cy="365100"/>
          </a:xfrm>
          <a:prstGeom prst="rect">
            <a:avLst/>
          </a:prstGeom>
          <a:noFill/>
          <a:ln>
            <a:noFill/>
          </a:ln>
        </p:spPr>
      </p:pic>
      <p:pic>
        <p:nvPicPr>
          <p:cNvPr id="811" name="Google Shape;811;p129"/>
          <p:cNvPicPr preferRelativeResize="0"/>
          <p:nvPr/>
        </p:nvPicPr>
        <p:blipFill rotWithShape="1">
          <a:blip r:embed="rId6">
            <a:alphaModFix/>
          </a:blip>
          <a:srcRect l="48437"/>
          <a:stretch/>
        </p:blipFill>
        <p:spPr>
          <a:xfrm>
            <a:off x="8543425" y="1611275"/>
            <a:ext cx="2512476" cy="1661100"/>
          </a:xfrm>
          <a:prstGeom prst="rect">
            <a:avLst/>
          </a:prstGeom>
          <a:noFill/>
          <a:ln>
            <a:noFill/>
          </a:ln>
        </p:spPr>
      </p:pic>
      <p:pic>
        <p:nvPicPr>
          <p:cNvPr id="812" name="Google Shape;812;p129"/>
          <p:cNvPicPr preferRelativeResize="0"/>
          <p:nvPr/>
        </p:nvPicPr>
        <p:blipFill rotWithShape="1">
          <a:blip r:embed="rId7">
            <a:alphaModFix/>
          </a:blip>
          <a:srcRect r="50499"/>
          <a:stretch/>
        </p:blipFill>
        <p:spPr>
          <a:xfrm>
            <a:off x="6386000" y="1611272"/>
            <a:ext cx="2360111" cy="16611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112"/>
          <p:cNvSpPr txBox="1">
            <a:spLocks noGrp="1"/>
          </p:cNvSpPr>
          <p:nvPr>
            <p:ph type="title"/>
          </p:nvPr>
        </p:nvSpPr>
        <p:spPr>
          <a:xfrm>
            <a:off x="554133" y="791156"/>
            <a:ext cx="15147600" cy="1017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Research Problem</a:t>
            </a:r>
            <a:endParaRPr/>
          </a:p>
        </p:txBody>
      </p:sp>
      <p:sp>
        <p:nvSpPr>
          <p:cNvPr id="582" name="Google Shape;582;p112"/>
          <p:cNvSpPr txBox="1">
            <a:spLocks noGrp="1"/>
          </p:cNvSpPr>
          <p:nvPr>
            <p:ph type="body" idx="1"/>
          </p:nvPr>
        </p:nvSpPr>
        <p:spPr>
          <a:xfrm>
            <a:off x="554128" y="1474275"/>
            <a:ext cx="10575300" cy="6073500"/>
          </a:xfrm>
          <a:prstGeom prst="rect">
            <a:avLst/>
          </a:prstGeom>
        </p:spPr>
        <p:txBody>
          <a:bodyPr spcFirstLastPara="1" wrap="square" lIns="0" tIns="0" rIns="0" bIns="0" anchor="t" anchorCtr="0">
            <a:noAutofit/>
          </a:bodyPr>
          <a:lstStyle/>
          <a:p>
            <a:pPr marL="0" lvl="0" indent="0" algn="l" rtl="0">
              <a:spcBef>
                <a:spcPts val="1600"/>
              </a:spcBef>
              <a:spcAft>
                <a:spcPts val="0"/>
              </a:spcAft>
              <a:buNone/>
            </a:pPr>
            <a:r>
              <a:rPr lang="en-US" dirty="0">
                <a:solidFill>
                  <a:srgbClr val="FFFFFF"/>
                </a:solidFill>
                <a:latin typeface="Lato"/>
                <a:ea typeface="Lato"/>
                <a:cs typeface="Lato"/>
                <a:sym typeface="Lato"/>
              </a:rPr>
              <a:t>Real-Time Anomaly Detection on Sensor and Image Data</a:t>
            </a:r>
            <a:endParaRPr dirty="0">
              <a:solidFill>
                <a:srgbClr val="FFFFFF"/>
              </a:solidFill>
              <a:latin typeface="Lato"/>
              <a:ea typeface="Lato"/>
              <a:cs typeface="Lato"/>
              <a:sym typeface="Lato"/>
            </a:endParaRPr>
          </a:p>
          <a:p>
            <a:pPr marL="609600" lvl="0" indent="-304800" algn="l" rtl="0">
              <a:spcBef>
                <a:spcPts val="1600"/>
              </a:spcBef>
              <a:spcAft>
                <a:spcPts val="0"/>
              </a:spcAft>
              <a:buClr>
                <a:srgbClr val="00FFFF"/>
              </a:buClr>
              <a:buSzPts val="2000"/>
              <a:buFont typeface="Lato"/>
              <a:buNone/>
            </a:pPr>
            <a:r>
              <a:rPr lang="en-US" sz="2000" dirty="0">
                <a:solidFill>
                  <a:srgbClr val="00FFFF"/>
                </a:solidFill>
                <a:latin typeface="Lato"/>
                <a:ea typeface="Lato"/>
                <a:cs typeface="Lato"/>
                <a:sym typeface="Lato"/>
              </a:rPr>
              <a:t>Demand online learning with time constraints</a:t>
            </a:r>
            <a:endParaRPr sz="2000" dirty="0">
              <a:solidFill>
                <a:srgbClr val="00FFFF"/>
              </a:solidFill>
              <a:latin typeface="Lato"/>
              <a:ea typeface="Lato"/>
              <a:cs typeface="Lato"/>
              <a:sym typeface="Lato"/>
            </a:endParaRPr>
          </a:p>
          <a:p>
            <a:pPr marL="1219200" lvl="1" indent="-431800" algn="l" rtl="0">
              <a:spcBef>
                <a:spcPts val="0"/>
              </a:spcBef>
              <a:spcAft>
                <a:spcPts val="0"/>
              </a:spcAft>
              <a:buClr>
                <a:srgbClr val="FFFFFF"/>
              </a:buClr>
              <a:buSzPts val="2000"/>
              <a:buFont typeface="Lato"/>
              <a:buChar char="▪"/>
            </a:pPr>
            <a:r>
              <a:rPr lang="en-US" sz="2000" dirty="0">
                <a:solidFill>
                  <a:srgbClr val="FFFFFF"/>
                </a:solidFill>
                <a:latin typeface="Lato"/>
                <a:ea typeface="Lato"/>
                <a:cs typeface="Lato"/>
                <a:sym typeface="Lato"/>
              </a:rPr>
              <a:t>update the model with new observed data  (e.g. HTM)</a:t>
            </a:r>
            <a:endParaRPr sz="2000" dirty="0">
              <a:solidFill>
                <a:srgbClr val="FFFFFF"/>
              </a:solidFill>
              <a:latin typeface="Lato"/>
              <a:ea typeface="Lato"/>
              <a:cs typeface="Lato"/>
              <a:sym typeface="Lato"/>
            </a:endParaRPr>
          </a:p>
          <a:p>
            <a:pPr marL="1219200" lvl="1" indent="-431800" algn="l" rtl="0">
              <a:spcBef>
                <a:spcPts val="0"/>
              </a:spcBef>
              <a:spcAft>
                <a:spcPts val="0"/>
              </a:spcAft>
              <a:buClr>
                <a:srgbClr val="FFFFFF"/>
              </a:buClr>
              <a:buSzPts val="2000"/>
              <a:buFont typeface="Lato"/>
              <a:buChar char="▪"/>
            </a:pPr>
            <a:r>
              <a:rPr lang="en-US" sz="2000" dirty="0">
                <a:solidFill>
                  <a:srgbClr val="FFFFFF"/>
                </a:solidFill>
                <a:latin typeface="Lato"/>
                <a:ea typeface="Lato"/>
                <a:cs typeface="Lato"/>
                <a:sym typeface="Lato"/>
              </a:rPr>
              <a:t>adaptive to pattern shifts requires continuous learning and inference (e.g. LSTM)</a:t>
            </a:r>
            <a:endParaRPr sz="2000" dirty="0">
              <a:solidFill>
                <a:srgbClr val="4A86E8"/>
              </a:solidFill>
              <a:latin typeface="Lato"/>
              <a:ea typeface="Lato"/>
              <a:cs typeface="Lato"/>
              <a:sym typeface="Lato"/>
            </a:endParaRPr>
          </a:p>
          <a:p>
            <a:pPr marL="1219200" lvl="1" indent="-431800" algn="l" rtl="0">
              <a:spcBef>
                <a:spcPts val="0"/>
              </a:spcBef>
              <a:spcAft>
                <a:spcPts val="0"/>
              </a:spcAft>
              <a:buClr>
                <a:srgbClr val="FFFFFF"/>
              </a:buClr>
              <a:buSzPts val="2000"/>
              <a:buFont typeface="Lato"/>
              <a:buChar char="▪"/>
            </a:pPr>
            <a:r>
              <a:rPr lang="en-US" sz="2000" dirty="0">
                <a:solidFill>
                  <a:srgbClr val="FFFFFF"/>
                </a:solidFill>
                <a:latin typeface="Lato"/>
                <a:ea typeface="Lato"/>
                <a:cs typeface="Lato"/>
                <a:sym typeface="Lato"/>
              </a:rPr>
              <a:t>latency for service level of objective</a:t>
            </a:r>
            <a:endParaRPr sz="2000" dirty="0">
              <a:solidFill>
                <a:srgbClr val="FFFFFF"/>
              </a:solidFill>
              <a:latin typeface="Lato"/>
              <a:ea typeface="Lato"/>
              <a:cs typeface="Lato"/>
              <a:sym typeface="Lato"/>
            </a:endParaRPr>
          </a:p>
          <a:p>
            <a:pPr marL="609600" lvl="0" indent="-304800" algn="l" rtl="0">
              <a:spcBef>
                <a:spcPts val="0"/>
              </a:spcBef>
              <a:spcAft>
                <a:spcPts val="0"/>
              </a:spcAft>
              <a:buClr>
                <a:srgbClr val="FFFFFF"/>
              </a:buClr>
              <a:buSzPts val="2000"/>
              <a:buFont typeface="Lato"/>
              <a:buNone/>
            </a:pPr>
            <a:r>
              <a:rPr lang="en-US" sz="2000" dirty="0">
                <a:solidFill>
                  <a:srgbClr val="00FFFF"/>
                </a:solidFill>
                <a:latin typeface="Lato"/>
                <a:ea typeface="Lato"/>
                <a:cs typeface="Lato"/>
                <a:sym typeface="Lato"/>
              </a:rPr>
              <a:t>Trade-offs between performance and accuracy </a:t>
            </a:r>
            <a:endParaRPr sz="2000" dirty="0">
              <a:solidFill>
                <a:srgbClr val="FFFFFF"/>
              </a:solidFill>
              <a:latin typeface="Lato"/>
              <a:ea typeface="Lato"/>
              <a:cs typeface="Lato"/>
              <a:sym typeface="Lato"/>
            </a:endParaRPr>
          </a:p>
          <a:p>
            <a:pPr marL="1219200" lvl="1" indent="-431800" algn="l" rtl="0">
              <a:spcBef>
                <a:spcPts val="0"/>
              </a:spcBef>
              <a:spcAft>
                <a:spcPts val="0"/>
              </a:spcAft>
              <a:buClr>
                <a:srgbClr val="FFFFFF"/>
              </a:buClr>
              <a:buSzPts val="2000"/>
              <a:buFont typeface="Lato"/>
              <a:buChar char="▪"/>
            </a:pPr>
            <a:r>
              <a:rPr lang="en-US" sz="2000" dirty="0">
                <a:solidFill>
                  <a:srgbClr val="FFFFFF"/>
                </a:solidFill>
                <a:latin typeface="Lato"/>
                <a:ea typeface="Lato"/>
                <a:cs typeface="Lato"/>
                <a:sym typeface="Lato"/>
              </a:rPr>
              <a:t>model update frequency</a:t>
            </a:r>
            <a:endParaRPr sz="2000" dirty="0">
              <a:solidFill>
                <a:srgbClr val="FFFFFF"/>
              </a:solidFill>
              <a:latin typeface="Lato"/>
              <a:ea typeface="Lato"/>
              <a:cs typeface="Lato"/>
              <a:sym typeface="Lato"/>
            </a:endParaRPr>
          </a:p>
          <a:p>
            <a:pPr marL="1219200" lvl="1" indent="-431800" algn="l" rtl="0">
              <a:spcBef>
                <a:spcPts val="0"/>
              </a:spcBef>
              <a:spcAft>
                <a:spcPts val="0"/>
              </a:spcAft>
              <a:buClr>
                <a:srgbClr val="FFFFFF"/>
              </a:buClr>
              <a:buSzPts val="2000"/>
              <a:buFont typeface="Lato"/>
              <a:buChar char="▪"/>
            </a:pPr>
            <a:r>
              <a:rPr lang="en-US" sz="2000" dirty="0">
                <a:solidFill>
                  <a:srgbClr val="FFFFFF"/>
                </a:solidFill>
                <a:latin typeface="Lato"/>
                <a:ea typeface="Lato"/>
                <a:cs typeface="Lato"/>
                <a:sym typeface="Lato"/>
              </a:rPr>
              <a:t>neural network architecture search</a:t>
            </a:r>
            <a:endParaRPr sz="2000" dirty="0">
              <a:solidFill>
                <a:srgbClr val="FFFFFF"/>
              </a:solidFill>
              <a:latin typeface="Lato"/>
              <a:ea typeface="Lato"/>
              <a:cs typeface="Lato"/>
              <a:sym typeface="Lato"/>
            </a:endParaRPr>
          </a:p>
          <a:p>
            <a:pPr marL="609600" marR="0" lvl="0" indent="-304800" algn="l" rtl="0">
              <a:lnSpc>
                <a:spcPct val="100000"/>
              </a:lnSpc>
              <a:spcBef>
                <a:spcPts val="0"/>
              </a:spcBef>
              <a:spcAft>
                <a:spcPts val="0"/>
              </a:spcAft>
              <a:buClr>
                <a:srgbClr val="FFFFFF"/>
              </a:buClr>
              <a:buSzPts val="2000"/>
              <a:buFont typeface="Lato"/>
              <a:buNone/>
            </a:pPr>
            <a:r>
              <a:rPr lang="en-US" sz="2000" dirty="0">
                <a:solidFill>
                  <a:srgbClr val="00FFFF"/>
                </a:solidFill>
                <a:latin typeface="Lato"/>
                <a:ea typeface="Lato"/>
                <a:cs typeface="Lato"/>
                <a:sym typeface="Lato"/>
              </a:rPr>
              <a:t>Clarifications </a:t>
            </a:r>
            <a:endParaRPr sz="2000" dirty="0">
              <a:solidFill>
                <a:srgbClr val="00FFFF"/>
              </a:solidFill>
              <a:latin typeface="Lato"/>
              <a:ea typeface="Lato"/>
              <a:cs typeface="Lato"/>
              <a:sym typeface="Lato"/>
            </a:endParaRPr>
          </a:p>
          <a:p>
            <a:pPr marL="1200150" marR="0" lvl="0" indent="0" algn="l" rtl="0">
              <a:lnSpc>
                <a:spcPct val="100000"/>
              </a:lnSpc>
              <a:spcBef>
                <a:spcPts val="0"/>
              </a:spcBef>
              <a:spcAft>
                <a:spcPts val="0"/>
              </a:spcAft>
              <a:buClr>
                <a:srgbClr val="FFFFFF"/>
              </a:buClr>
              <a:buSzPts val="2000"/>
              <a:buFont typeface="Lato"/>
              <a:buNone/>
            </a:pPr>
            <a:r>
              <a:rPr lang="en-US" sz="2000" dirty="0">
                <a:solidFill>
                  <a:srgbClr val="FFFFFF"/>
                </a:solidFill>
                <a:latin typeface="Lato"/>
                <a:ea typeface="Lato"/>
                <a:cs typeface="Lato"/>
                <a:sym typeface="Lato"/>
              </a:rPr>
              <a:t>prediction not equivalent to anomaly detection (patterns not the same as normal)</a:t>
            </a:r>
            <a:endParaRPr sz="2000" dirty="0">
              <a:solidFill>
                <a:srgbClr val="FFFFFF"/>
              </a:solidFill>
              <a:latin typeface="Lato"/>
              <a:ea typeface="Lato"/>
              <a:cs typeface="Lato"/>
              <a:sym typeface="Lato"/>
            </a:endParaRPr>
          </a:p>
          <a:p>
            <a:pPr marL="1200150" lvl="0" indent="0">
              <a:spcBef>
                <a:spcPts val="0"/>
              </a:spcBef>
              <a:buClr>
                <a:srgbClr val="FFFFFF"/>
              </a:buClr>
              <a:buSzPts val="2000"/>
            </a:pPr>
            <a:r>
              <a:rPr lang="en-US" sz="2000" dirty="0">
                <a:solidFill>
                  <a:srgbClr val="FFFFFF"/>
                </a:solidFill>
                <a:latin typeface="Lato"/>
                <a:ea typeface="Lato"/>
                <a:cs typeface="Lato"/>
                <a:sym typeface="Lato"/>
              </a:rPr>
              <a:t>time series not equivalent to real-time (could be milliseconds as here, seconds as in Uber, ~infinite as in Amazon logistics)</a:t>
            </a:r>
            <a:endParaRPr sz="2000" dirty="0">
              <a:solidFill>
                <a:srgbClr val="FFFFFF"/>
              </a:solidFill>
              <a:latin typeface="Lato"/>
              <a:ea typeface="Lato"/>
              <a:cs typeface="Lato"/>
              <a:sym typeface="Lato"/>
            </a:endParaRPr>
          </a:p>
          <a:p>
            <a:pPr marL="761944" lvl="0" indent="0" algn="l" rtl="0">
              <a:spcBef>
                <a:spcPts val="1600"/>
              </a:spcBef>
              <a:spcAft>
                <a:spcPts val="0"/>
              </a:spcAft>
              <a:buNone/>
            </a:pPr>
            <a:endParaRPr sz="2000" dirty="0">
              <a:solidFill>
                <a:srgbClr val="00FFFF"/>
              </a:solidFill>
              <a:latin typeface="Lato"/>
              <a:ea typeface="Lato"/>
              <a:cs typeface="Lato"/>
              <a:sym typeface="Lato"/>
            </a:endParaRPr>
          </a:p>
          <a:p>
            <a:pPr marL="761944" lvl="0" indent="0" algn="l" rtl="0">
              <a:spcBef>
                <a:spcPts val="1600"/>
              </a:spcBef>
              <a:spcAft>
                <a:spcPts val="0"/>
              </a:spcAft>
              <a:buNone/>
            </a:pPr>
            <a:endParaRPr sz="2000" dirty="0">
              <a:solidFill>
                <a:srgbClr val="00FFFF"/>
              </a:solidFill>
              <a:latin typeface="Lato"/>
              <a:ea typeface="Lato"/>
              <a:cs typeface="Lato"/>
              <a:sym typeface="Lato"/>
            </a:endParaRPr>
          </a:p>
          <a:p>
            <a:pPr marL="300544" lvl="0" indent="0" algn="l" rtl="0">
              <a:spcBef>
                <a:spcPts val="1600"/>
              </a:spcBef>
              <a:spcAft>
                <a:spcPts val="0"/>
              </a:spcAft>
              <a:buNone/>
            </a:pPr>
            <a:r>
              <a:rPr lang="en-US" sz="2000" dirty="0">
                <a:latin typeface="Lato"/>
                <a:ea typeface="Lato"/>
                <a:cs typeface="Lato"/>
                <a:sym typeface="Lato"/>
              </a:rPr>
              <a:t> </a:t>
            </a:r>
            <a:endParaRPr sz="2000" dirty="0">
              <a:solidFill>
                <a:srgbClr val="FFFFFF"/>
              </a:solidFill>
              <a:latin typeface="Lato"/>
              <a:ea typeface="Lato"/>
              <a:cs typeface="Lato"/>
              <a:sym typeface="Lato"/>
            </a:endParaRPr>
          </a:p>
          <a:p>
            <a:pPr marL="0" lvl="0" indent="0" algn="l" rtl="0">
              <a:spcBef>
                <a:spcPts val="1600"/>
              </a:spcBef>
              <a:spcAft>
                <a:spcPts val="0"/>
              </a:spcAft>
              <a:buNone/>
            </a:pPr>
            <a:endParaRPr sz="19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130"/>
          <p:cNvSpPr txBox="1">
            <a:spLocks noGrp="1"/>
          </p:cNvSpPr>
          <p:nvPr>
            <p:ph type="title"/>
          </p:nvPr>
        </p:nvSpPr>
        <p:spPr>
          <a:xfrm>
            <a:off x="677403" y="530925"/>
            <a:ext cx="9782100" cy="1017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3000" b="1">
                <a:latin typeface="Lato"/>
                <a:ea typeface="Lato"/>
                <a:cs typeface="Lato"/>
                <a:sym typeface="Lato"/>
              </a:rPr>
              <a:t>Online Learning vs. Offline Training and Online Inference</a:t>
            </a:r>
            <a:endParaRPr sz="3000" b="1">
              <a:latin typeface="Lato"/>
              <a:ea typeface="Lato"/>
              <a:cs typeface="Lato"/>
              <a:sym typeface="Lato"/>
            </a:endParaRPr>
          </a:p>
        </p:txBody>
      </p:sp>
      <p:graphicFrame>
        <p:nvGraphicFramePr>
          <p:cNvPr id="818" name="Google Shape;818;p130"/>
          <p:cNvGraphicFramePr/>
          <p:nvPr/>
        </p:nvGraphicFramePr>
        <p:xfrm>
          <a:off x="723933" y="1289900"/>
          <a:ext cx="10208400" cy="4214515"/>
        </p:xfrm>
        <a:graphic>
          <a:graphicData uri="http://schemas.openxmlformats.org/drawingml/2006/table">
            <a:tbl>
              <a:tblPr>
                <a:noFill/>
                <a:tableStyleId>{B41F61C4-E5C0-4F6D-88C0-D84EF9CEED03}</a:tableStyleId>
              </a:tblPr>
              <a:tblGrid>
                <a:gridCol w="1644850">
                  <a:extLst>
                    <a:ext uri="{9D8B030D-6E8A-4147-A177-3AD203B41FA5}">
                      <a16:colId xmlns:a16="http://schemas.microsoft.com/office/drawing/2014/main" val="20000"/>
                    </a:ext>
                  </a:extLst>
                </a:gridCol>
                <a:gridCol w="3754075">
                  <a:extLst>
                    <a:ext uri="{9D8B030D-6E8A-4147-A177-3AD203B41FA5}">
                      <a16:colId xmlns:a16="http://schemas.microsoft.com/office/drawing/2014/main" val="20001"/>
                    </a:ext>
                  </a:extLst>
                </a:gridCol>
                <a:gridCol w="4809475">
                  <a:extLst>
                    <a:ext uri="{9D8B030D-6E8A-4147-A177-3AD203B41FA5}">
                      <a16:colId xmlns:a16="http://schemas.microsoft.com/office/drawing/2014/main" val="20002"/>
                    </a:ext>
                  </a:extLst>
                </a:gridCol>
              </a:tblGrid>
              <a:tr h="598225">
                <a:tc>
                  <a:txBody>
                    <a:bodyPr/>
                    <a:lstStyle/>
                    <a:p>
                      <a:pPr marL="0" lvl="0" indent="0" algn="ctr" rtl="0">
                        <a:spcBef>
                          <a:spcPts val="0"/>
                        </a:spcBef>
                        <a:spcAft>
                          <a:spcPts val="0"/>
                        </a:spcAft>
                        <a:buNone/>
                      </a:pPr>
                      <a:r>
                        <a:rPr lang="en-US" sz="2000" b="1">
                          <a:latin typeface="Lato"/>
                          <a:ea typeface="Lato"/>
                          <a:cs typeface="Lato"/>
                          <a:sym typeface="Lato"/>
                        </a:rPr>
                        <a:t>Features</a:t>
                      </a:r>
                      <a:endParaRPr sz="2000" b="1">
                        <a:latin typeface="Lato"/>
                        <a:ea typeface="Lato"/>
                        <a:cs typeface="Lato"/>
                        <a:sym typeface="Lato"/>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US" sz="2000" b="1">
                          <a:latin typeface="Lato"/>
                          <a:ea typeface="Lato"/>
                          <a:cs typeface="Lato"/>
                          <a:sym typeface="Lato"/>
                        </a:rPr>
                        <a:t>HTM-AD</a:t>
                      </a:r>
                      <a:endParaRPr sz="2000" b="1">
                        <a:latin typeface="Lato"/>
                        <a:ea typeface="Lato"/>
                        <a:cs typeface="Lato"/>
                        <a:sym typeface="Lato"/>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US" sz="2000" b="1">
                          <a:latin typeface="Lato"/>
                          <a:ea typeface="Lato"/>
                          <a:cs typeface="Lato"/>
                          <a:sym typeface="Lato"/>
                        </a:rPr>
                        <a:t>LSTM－AD</a:t>
                      </a:r>
                      <a:endParaRPr sz="2000" b="1">
                        <a:latin typeface="Lato"/>
                        <a:ea typeface="Lato"/>
                        <a:cs typeface="Lato"/>
                        <a:sym typeface="Lato"/>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964650">
                <a:tc>
                  <a:txBody>
                    <a:bodyPr/>
                    <a:lstStyle/>
                    <a:p>
                      <a:pPr marL="0" lvl="0" indent="0" algn="l" rtl="0">
                        <a:spcBef>
                          <a:spcPts val="0"/>
                        </a:spcBef>
                        <a:spcAft>
                          <a:spcPts val="0"/>
                        </a:spcAft>
                        <a:buNone/>
                      </a:pPr>
                      <a:r>
                        <a:rPr lang="en-US" sz="1800">
                          <a:solidFill>
                            <a:srgbClr val="FFFFFF"/>
                          </a:solidFill>
                          <a:latin typeface="Lato"/>
                          <a:ea typeface="Lato"/>
                          <a:cs typeface="Lato"/>
                          <a:sym typeface="Lato"/>
                        </a:rPr>
                        <a:t>Online</a:t>
                      </a:r>
                      <a:endParaRPr sz="1800">
                        <a:solidFill>
                          <a:srgbClr val="FFFFFF"/>
                        </a:solidFill>
                        <a:latin typeface="Lato"/>
                        <a:ea typeface="Lato"/>
                        <a:cs typeface="Lato"/>
                        <a:sym typeface="Lato"/>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800">
                          <a:solidFill>
                            <a:srgbClr val="FFFFFF"/>
                          </a:solidFill>
                          <a:latin typeface="Lato"/>
                          <a:ea typeface="Lato"/>
                          <a:cs typeface="Lato"/>
                          <a:sym typeface="Lato"/>
                        </a:rPr>
                        <a:t>online learning(continuously updates model)</a:t>
                      </a:r>
                      <a:endParaRPr sz="1800">
                        <a:solidFill>
                          <a:srgbClr val="FFFFFF"/>
                        </a:solidFill>
                        <a:latin typeface="Lato"/>
                        <a:ea typeface="Lato"/>
                        <a:cs typeface="Lato"/>
                        <a:sym typeface="Lato"/>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800">
                          <a:solidFill>
                            <a:srgbClr val="FFFFFF"/>
                          </a:solidFill>
                          <a:latin typeface="Lato"/>
                          <a:ea typeface="Lato"/>
                          <a:cs typeface="Lato"/>
                          <a:sym typeface="Lato"/>
                        </a:rPr>
                        <a:t>offline training(requires large volume of labeled data) and online inference</a:t>
                      </a:r>
                      <a:endParaRPr sz="1800">
                        <a:solidFill>
                          <a:srgbClr val="FFFFFF"/>
                        </a:solidFill>
                        <a:latin typeface="Lato"/>
                        <a:ea typeface="Lato"/>
                        <a:cs typeface="Lato"/>
                        <a:sym typeface="Lato"/>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1"/>
                  </a:ext>
                </a:extLst>
              </a:tr>
              <a:tr h="729900">
                <a:tc>
                  <a:txBody>
                    <a:bodyPr/>
                    <a:lstStyle/>
                    <a:p>
                      <a:pPr marL="0" lvl="0" indent="0" algn="l" rtl="0">
                        <a:spcBef>
                          <a:spcPts val="0"/>
                        </a:spcBef>
                        <a:spcAft>
                          <a:spcPts val="0"/>
                        </a:spcAft>
                        <a:buNone/>
                      </a:pPr>
                      <a:r>
                        <a:rPr lang="en-US" sz="1800">
                          <a:solidFill>
                            <a:srgbClr val="FFFFFF"/>
                          </a:solidFill>
                          <a:latin typeface="Lato"/>
                          <a:ea typeface="Lato"/>
                          <a:cs typeface="Lato"/>
                          <a:sym typeface="Lato"/>
                        </a:rPr>
                        <a:t>Labeled data</a:t>
                      </a:r>
                      <a:endParaRPr sz="1800">
                        <a:solidFill>
                          <a:srgbClr val="FFFFFF"/>
                        </a:solidFill>
                        <a:latin typeface="Lato"/>
                        <a:ea typeface="Lato"/>
                        <a:cs typeface="Lato"/>
                        <a:sym typeface="Lato"/>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800">
                          <a:solidFill>
                            <a:srgbClr val="FFFFFF"/>
                          </a:solidFill>
                          <a:latin typeface="Lato"/>
                          <a:ea typeface="Lato"/>
                          <a:cs typeface="Lato"/>
                          <a:sym typeface="Lato"/>
                        </a:rPr>
                        <a:t>NO (unsupervised and predictive method)</a:t>
                      </a:r>
                      <a:endParaRPr sz="1800">
                        <a:solidFill>
                          <a:srgbClr val="FFFFFF"/>
                        </a:solidFill>
                        <a:latin typeface="Lato"/>
                        <a:ea typeface="Lato"/>
                        <a:cs typeface="Lato"/>
                        <a:sym typeface="Lato"/>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800">
                          <a:solidFill>
                            <a:srgbClr val="FFFFFF"/>
                          </a:solidFill>
                          <a:latin typeface="Lato"/>
                          <a:ea typeface="Lato"/>
                          <a:cs typeface="Lato"/>
                          <a:sym typeface="Lato"/>
                        </a:rPr>
                        <a:t>YES (supervised setting)</a:t>
                      </a:r>
                      <a:endParaRPr sz="1800">
                        <a:solidFill>
                          <a:srgbClr val="FFFFFF"/>
                        </a:solidFill>
                        <a:latin typeface="Lato"/>
                        <a:ea typeface="Lato"/>
                        <a:cs typeface="Lato"/>
                        <a:sym typeface="Lato"/>
                      </a:endParaRPr>
                    </a:p>
                    <a:p>
                      <a:pPr marL="0" lvl="0" indent="0" algn="l" rtl="0">
                        <a:spcBef>
                          <a:spcPts val="0"/>
                        </a:spcBef>
                        <a:spcAft>
                          <a:spcPts val="0"/>
                        </a:spcAft>
                        <a:buNone/>
                      </a:pPr>
                      <a:r>
                        <a:rPr lang="en-US" sz="1800">
                          <a:solidFill>
                            <a:srgbClr val="FFFFFF"/>
                          </a:solidFill>
                          <a:latin typeface="Lato"/>
                          <a:ea typeface="Lato"/>
                          <a:cs typeface="Lato"/>
                          <a:sym typeface="Lato"/>
                        </a:rPr>
                        <a:t>NO (predictive methods or encoder-decoder setting)</a:t>
                      </a:r>
                      <a:endParaRPr sz="1800">
                        <a:solidFill>
                          <a:srgbClr val="FFFFFF"/>
                        </a:solidFill>
                        <a:latin typeface="Lato"/>
                        <a:ea typeface="Lato"/>
                        <a:cs typeface="Lato"/>
                        <a:sym typeface="Lato"/>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2"/>
                  </a:ext>
                </a:extLst>
              </a:tr>
              <a:tr h="729900">
                <a:tc>
                  <a:txBody>
                    <a:bodyPr/>
                    <a:lstStyle/>
                    <a:p>
                      <a:pPr marL="0" lvl="0" indent="0" algn="l" rtl="0">
                        <a:spcBef>
                          <a:spcPts val="0"/>
                        </a:spcBef>
                        <a:spcAft>
                          <a:spcPts val="0"/>
                        </a:spcAft>
                        <a:buNone/>
                      </a:pPr>
                      <a:r>
                        <a:rPr lang="en-US" sz="1800">
                          <a:solidFill>
                            <a:srgbClr val="FFFFFF"/>
                          </a:solidFill>
                          <a:latin typeface="Lato"/>
                          <a:ea typeface="Lato"/>
                          <a:cs typeface="Lato"/>
                          <a:sym typeface="Lato"/>
                        </a:rPr>
                        <a:t>Multivariate</a:t>
                      </a:r>
                      <a:endParaRPr sz="1800">
                        <a:solidFill>
                          <a:srgbClr val="FFFFFF"/>
                        </a:solidFill>
                        <a:latin typeface="Lato"/>
                        <a:ea typeface="Lato"/>
                        <a:cs typeface="Lato"/>
                        <a:sym typeface="Lato"/>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800">
                          <a:solidFill>
                            <a:srgbClr val="FFFFFF"/>
                          </a:solidFill>
                          <a:latin typeface="Lato"/>
                          <a:ea typeface="Lato"/>
                          <a:cs typeface="Lato"/>
                          <a:sym typeface="Lato"/>
                        </a:rPr>
                        <a:t>support by concatenate output of multiple encoders</a:t>
                      </a:r>
                      <a:endParaRPr sz="1800">
                        <a:solidFill>
                          <a:srgbClr val="FFFFFF"/>
                        </a:solidFill>
                        <a:latin typeface="Lato"/>
                        <a:ea typeface="Lato"/>
                        <a:cs typeface="Lato"/>
                        <a:sym typeface="Lato"/>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800">
                          <a:solidFill>
                            <a:srgbClr val="FFFFFF"/>
                          </a:solidFill>
                          <a:latin typeface="Lato"/>
                          <a:ea typeface="Lato"/>
                          <a:cs typeface="Lato"/>
                          <a:sym typeface="Lato"/>
                        </a:rPr>
                        <a:t>support </a:t>
                      </a:r>
                      <a:endParaRPr sz="1800">
                        <a:solidFill>
                          <a:srgbClr val="FFFFFF"/>
                        </a:solidFill>
                        <a:latin typeface="Lato"/>
                        <a:ea typeface="Lato"/>
                        <a:cs typeface="Lato"/>
                        <a:sym typeface="Lato"/>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3"/>
                  </a:ext>
                </a:extLst>
              </a:tr>
              <a:tr h="573875">
                <a:tc>
                  <a:txBody>
                    <a:bodyPr/>
                    <a:lstStyle/>
                    <a:p>
                      <a:pPr marL="0" lvl="0" indent="0" algn="l" rtl="0">
                        <a:spcBef>
                          <a:spcPts val="0"/>
                        </a:spcBef>
                        <a:spcAft>
                          <a:spcPts val="0"/>
                        </a:spcAft>
                        <a:buNone/>
                      </a:pPr>
                      <a:r>
                        <a:rPr lang="en-US" sz="1800">
                          <a:solidFill>
                            <a:srgbClr val="FFFFFF"/>
                          </a:solidFill>
                          <a:latin typeface="Lato"/>
                          <a:ea typeface="Lato"/>
                          <a:cs typeface="Lato"/>
                          <a:sym typeface="Lato"/>
                        </a:rPr>
                        <a:t>Real-time</a:t>
                      </a:r>
                      <a:endParaRPr sz="1800">
                        <a:solidFill>
                          <a:srgbClr val="FFFFFF"/>
                        </a:solidFill>
                        <a:latin typeface="Lato"/>
                        <a:ea typeface="Lato"/>
                        <a:cs typeface="Lato"/>
                        <a:sym typeface="Lato"/>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800">
                          <a:solidFill>
                            <a:srgbClr val="FFFFFF"/>
                          </a:solidFill>
                          <a:latin typeface="Lato"/>
                          <a:ea typeface="Lato"/>
                          <a:cs typeface="Lato"/>
                          <a:sym typeface="Lato"/>
                        </a:rPr>
                        <a:t>3~5 milliseconds for single sensor’s data</a:t>
                      </a:r>
                      <a:endParaRPr sz="1800">
                        <a:solidFill>
                          <a:srgbClr val="FFFFFF"/>
                        </a:solidFill>
                        <a:latin typeface="Lato"/>
                        <a:ea typeface="Lato"/>
                        <a:cs typeface="Lato"/>
                        <a:sym typeface="Lato"/>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800">
                          <a:solidFill>
                            <a:srgbClr val="FFFFFF"/>
                          </a:solidFill>
                          <a:latin typeface="Lato"/>
                          <a:ea typeface="Lato"/>
                          <a:cs typeface="Lato"/>
                          <a:sym typeface="Lato"/>
                        </a:rPr>
                        <a:t>realtime inference + offline model training </a:t>
                      </a:r>
                      <a:endParaRPr sz="1800">
                        <a:solidFill>
                          <a:srgbClr val="FFFFFF"/>
                        </a:solidFill>
                        <a:latin typeface="Lato"/>
                        <a:ea typeface="Lato"/>
                        <a:cs typeface="Lato"/>
                        <a:sym typeface="Lato"/>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819" name="Google Shape;819;p130"/>
          <p:cNvSpPr txBox="1">
            <a:spLocks noGrp="1"/>
          </p:cNvSpPr>
          <p:nvPr>
            <p:ph type="sldNum" idx="12"/>
          </p:nvPr>
        </p:nvSpPr>
        <p:spPr>
          <a:xfrm>
            <a:off x="11726332" y="6432516"/>
            <a:ext cx="281700" cy="3651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p131"/>
          <p:cNvSpPr txBox="1">
            <a:spLocks noGrp="1"/>
          </p:cNvSpPr>
          <p:nvPr>
            <p:ph type="title" idx="4294967295"/>
          </p:nvPr>
        </p:nvSpPr>
        <p:spPr>
          <a:xfrm>
            <a:off x="856425" y="2390200"/>
            <a:ext cx="9354600" cy="1870800"/>
          </a:xfrm>
          <a:prstGeom prst="rect">
            <a:avLst/>
          </a:prstGeom>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US" sz="4800" b="1">
                <a:latin typeface="Lato"/>
                <a:ea typeface="Lato"/>
                <a:cs typeface="Lato"/>
                <a:sym typeface="Lato"/>
              </a:rPr>
              <a:t>IndyCar Video/Image Analytics</a:t>
            </a:r>
            <a:endParaRPr sz="4800" b="1">
              <a:latin typeface="Lato"/>
              <a:ea typeface="Lato"/>
              <a:cs typeface="Lato"/>
              <a:sym typeface="Lato"/>
            </a:endParaRPr>
          </a:p>
          <a:p>
            <a:pPr marL="0" lvl="0" indent="0" algn="l" rtl="0">
              <a:lnSpc>
                <a:spcPct val="115000"/>
              </a:lnSpc>
              <a:spcBef>
                <a:spcPts val="0"/>
              </a:spcBef>
              <a:spcAft>
                <a:spcPts val="0"/>
              </a:spcAft>
              <a:buNone/>
            </a:pPr>
            <a:endParaRPr sz="1800" b="1">
              <a:solidFill>
                <a:srgbClr val="FFFFFF"/>
              </a:solidFill>
              <a:latin typeface="Lato"/>
              <a:ea typeface="Lato"/>
              <a:cs typeface="Lato"/>
              <a:sym typeface="Lato"/>
            </a:endParaRPr>
          </a:p>
          <a:p>
            <a:pPr marL="0" lvl="0" indent="0" algn="l" rtl="0">
              <a:lnSpc>
                <a:spcPct val="115000"/>
              </a:lnSpc>
              <a:spcBef>
                <a:spcPts val="0"/>
              </a:spcBef>
              <a:spcAft>
                <a:spcPts val="0"/>
              </a:spcAft>
              <a:buNone/>
            </a:pPr>
            <a:r>
              <a:rPr lang="en-US" sz="1800">
                <a:solidFill>
                  <a:srgbClr val="FFFFFF"/>
                </a:solidFill>
              </a:rPr>
              <a:t>demo:</a:t>
            </a:r>
            <a:r>
              <a:rPr lang="en-US" sz="1800" i="1" u="sng">
                <a:solidFill>
                  <a:srgbClr val="EA9999"/>
                </a:solidFill>
                <a:latin typeface="Lato"/>
                <a:ea typeface="Lato"/>
                <a:cs typeface="Lato"/>
                <a:sym typeface="Lato"/>
              </a:rPr>
              <a:t> </a:t>
            </a:r>
            <a:r>
              <a:rPr lang="en-US" sz="1800" i="1" u="sng">
                <a:solidFill>
                  <a:srgbClr val="EA9999"/>
                </a:solidFill>
                <a:latin typeface="Lato"/>
                <a:ea typeface="Lato"/>
                <a:cs typeface="Lato"/>
                <a:sym typeface="Lato"/>
                <a:hlinkClick r:id="rId3"/>
              </a:rPr>
              <a:t>http://indycar.demo.2.s3-website-us-east-1.amazonaws.com/</a:t>
            </a:r>
            <a:endParaRPr sz="1800" i="1" u="sng">
              <a:solidFill>
                <a:srgbClr val="EA9999"/>
              </a:solidFill>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132"/>
          <p:cNvSpPr txBox="1">
            <a:spLocks noGrp="1"/>
          </p:cNvSpPr>
          <p:nvPr>
            <p:ph type="body" idx="1"/>
          </p:nvPr>
        </p:nvSpPr>
        <p:spPr>
          <a:xfrm>
            <a:off x="433700" y="251800"/>
            <a:ext cx="11574300" cy="5570100"/>
          </a:xfrm>
          <a:prstGeom prst="rect">
            <a:avLst/>
          </a:prstGeom>
        </p:spPr>
        <p:txBody>
          <a:bodyPr spcFirstLastPara="1" wrap="square" lIns="0" tIns="0" rIns="0" bIns="0"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sz="3000" b="1">
                <a:solidFill>
                  <a:srgbClr val="FFFFFF"/>
                </a:solidFill>
                <a:latin typeface="Lato"/>
                <a:ea typeface="Lato"/>
                <a:cs typeface="Lato"/>
                <a:sym typeface="Lato"/>
              </a:rPr>
              <a:t>Example of a labelled image for Sports Cars - new labeled data</a:t>
            </a:r>
            <a:endParaRPr sz="3000" b="1">
              <a:latin typeface="Lato"/>
              <a:ea typeface="Lato"/>
              <a:cs typeface="Lato"/>
              <a:sym typeface="Lato"/>
            </a:endParaRPr>
          </a:p>
        </p:txBody>
      </p:sp>
      <p:pic>
        <p:nvPicPr>
          <p:cNvPr id="831" name="Google Shape;831;p132"/>
          <p:cNvPicPr preferRelativeResize="0"/>
          <p:nvPr/>
        </p:nvPicPr>
        <p:blipFill>
          <a:blip r:embed="rId3">
            <a:alphaModFix/>
          </a:blip>
          <a:stretch>
            <a:fillRect/>
          </a:stretch>
        </p:blipFill>
        <p:spPr>
          <a:xfrm>
            <a:off x="433700" y="926200"/>
            <a:ext cx="11311526" cy="5519475"/>
          </a:xfrm>
          <a:prstGeom prst="rect">
            <a:avLst/>
          </a:prstGeom>
          <a:noFill/>
          <a:ln>
            <a:noFill/>
          </a:ln>
        </p:spPr>
      </p:pic>
      <p:sp>
        <p:nvSpPr>
          <p:cNvPr id="832" name="Google Shape;832;p132"/>
          <p:cNvSpPr txBox="1">
            <a:spLocks noGrp="1"/>
          </p:cNvSpPr>
          <p:nvPr>
            <p:ph type="sldNum" idx="12"/>
          </p:nvPr>
        </p:nvSpPr>
        <p:spPr>
          <a:xfrm>
            <a:off x="11726332" y="6432516"/>
            <a:ext cx="281700" cy="3651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133"/>
          <p:cNvSpPr txBox="1">
            <a:spLocks noGrp="1"/>
          </p:cNvSpPr>
          <p:nvPr>
            <p:ph type="sldNum" idx="12"/>
          </p:nvPr>
        </p:nvSpPr>
        <p:spPr>
          <a:xfrm>
            <a:off x="11726332" y="6432516"/>
            <a:ext cx="281700" cy="3651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pic>
        <p:nvPicPr>
          <p:cNvPr id="839" name="Google Shape;839;p133"/>
          <p:cNvPicPr preferRelativeResize="0"/>
          <p:nvPr/>
        </p:nvPicPr>
        <p:blipFill>
          <a:blip r:embed="rId3">
            <a:alphaModFix/>
          </a:blip>
          <a:stretch>
            <a:fillRect/>
          </a:stretch>
        </p:blipFill>
        <p:spPr>
          <a:xfrm>
            <a:off x="1263888" y="193650"/>
            <a:ext cx="9664224" cy="59417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134"/>
          <p:cNvSpPr txBox="1">
            <a:spLocks noGrp="1"/>
          </p:cNvSpPr>
          <p:nvPr>
            <p:ph type="sldNum" idx="12"/>
          </p:nvPr>
        </p:nvSpPr>
        <p:spPr>
          <a:xfrm>
            <a:off x="11726332" y="6432516"/>
            <a:ext cx="281700" cy="3651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
        <p:nvSpPr>
          <p:cNvPr id="846" name="Google Shape;846;p134"/>
          <p:cNvSpPr txBox="1"/>
          <p:nvPr/>
        </p:nvSpPr>
        <p:spPr>
          <a:xfrm>
            <a:off x="6003525" y="3978775"/>
            <a:ext cx="6004500" cy="17022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US" sz="1600" b="1">
                <a:solidFill>
                  <a:schemeClr val="lt1"/>
                </a:solidFill>
                <a:latin typeface="Lato"/>
                <a:ea typeface="Lato"/>
                <a:cs typeface="Lato"/>
                <a:sym typeface="Lato"/>
              </a:rPr>
              <a:t>YoloV3 :</a:t>
            </a:r>
            <a:endParaRPr sz="1600" b="1">
              <a:solidFill>
                <a:schemeClr val="lt1"/>
              </a:solidFill>
              <a:latin typeface="Lato"/>
              <a:ea typeface="Lato"/>
              <a:cs typeface="Lato"/>
              <a:sym typeface="Lato"/>
            </a:endParaRPr>
          </a:p>
          <a:p>
            <a:pPr marL="457200" lvl="0" indent="-330200" algn="just" rtl="0">
              <a:spcBef>
                <a:spcPts val="1000"/>
              </a:spcBef>
              <a:spcAft>
                <a:spcPts val="0"/>
              </a:spcAft>
              <a:buClr>
                <a:schemeClr val="lt1"/>
              </a:buClr>
              <a:buSzPts val="1600"/>
              <a:buFont typeface="Lato"/>
              <a:buChar char="●"/>
            </a:pPr>
            <a:r>
              <a:rPr lang="en-US" sz="1600">
                <a:solidFill>
                  <a:schemeClr val="lt1"/>
                </a:solidFill>
                <a:latin typeface="Lato"/>
                <a:ea typeface="Lato"/>
                <a:cs typeface="Lato"/>
                <a:sym typeface="Lato"/>
              </a:rPr>
              <a:t>Input image is divided into a grid of cells and prediction is made for each cell</a:t>
            </a:r>
            <a:endParaRPr sz="1600">
              <a:solidFill>
                <a:schemeClr val="lt1"/>
              </a:solidFill>
              <a:latin typeface="Lato"/>
              <a:ea typeface="Lato"/>
              <a:cs typeface="Lato"/>
              <a:sym typeface="Lato"/>
            </a:endParaRPr>
          </a:p>
          <a:p>
            <a:pPr marL="457200" lvl="0" indent="-330200" algn="just" rtl="0">
              <a:spcBef>
                <a:spcPts val="0"/>
              </a:spcBef>
              <a:spcAft>
                <a:spcPts val="0"/>
              </a:spcAft>
              <a:buClr>
                <a:schemeClr val="lt1"/>
              </a:buClr>
              <a:buSzPts val="1600"/>
              <a:buFont typeface="Lato"/>
              <a:buChar char="●"/>
            </a:pPr>
            <a:r>
              <a:rPr lang="en-US" sz="1600">
                <a:solidFill>
                  <a:schemeClr val="lt1"/>
                </a:solidFill>
                <a:latin typeface="Lato"/>
                <a:ea typeface="Lato"/>
                <a:cs typeface="Lato"/>
                <a:sym typeface="Lato"/>
              </a:rPr>
              <a:t>Fed with input images to predict 3D tensors that correspond to 3 scales.</a:t>
            </a:r>
            <a:endParaRPr sz="1600">
              <a:solidFill>
                <a:schemeClr val="lt1"/>
              </a:solidFill>
              <a:latin typeface="Lato"/>
              <a:ea typeface="Lato"/>
              <a:cs typeface="Lato"/>
              <a:sym typeface="Lato"/>
            </a:endParaRPr>
          </a:p>
          <a:p>
            <a:pPr marL="457200" lvl="0" indent="-330200" algn="just" rtl="0">
              <a:spcBef>
                <a:spcPts val="0"/>
              </a:spcBef>
              <a:spcAft>
                <a:spcPts val="0"/>
              </a:spcAft>
              <a:buClr>
                <a:schemeClr val="lt1"/>
              </a:buClr>
              <a:buSzPts val="1600"/>
              <a:buFont typeface="Lato"/>
              <a:buChar char="●"/>
            </a:pPr>
            <a:r>
              <a:rPr lang="en-US" sz="1600">
                <a:solidFill>
                  <a:schemeClr val="lt1"/>
                </a:solidFill>
                <a:latin typeface="Lato"/>
                <a:ea typeface="Lato"/>
                <a:cs typeface="Lato"/>
                <a:sym typeface="Lato"/>
              </a:rPr>
              <a:t>If the center of the object’s ground truth bounding box lies in a particular grid cell, then that cell is used to predict the bounding box of the object.</a:t>
            </a:r>
            <a:endParaRPr sz="1600">
              <a:solidFill>
                <a:schemeClr val="lt1"/>
              </a:solidFill>
              <a:latin typeface="Lato"/>
              <a:ea typeface="Lato"/>
              <a:cs typeface="Lato"/>
              <a:sym typeface="Lato"/>
            </a:endParaRPr>
          </a:p>
        </p:txBody>
      </p:sp>
      <p:pic>
        <p:nvPicPr>
          <p:cNvPr id="847" name="Google Shape;847;p134"/>
          <p:cNvPicPr preferRelativeResize="0"/>
          <p:nvPr/>
        </p:nvPicPr>
        <p:blipFill>
          <a:blip r:embed="rId3">
            <a:alphaModFix/>
          </a:blip>
          <a:stretch>
            <a:fillRect/>
          </a:stretch>
        </p:blipFill>
        <p:spPr>
          <a:xfrm>
            <a:off x="329175" y="955175"/>
            <a:ext cx="5742676" cy="5289854"/>
          </a:xfrm>
          <a:prstGeom prst="rect">
            <a:avLst/>
          </a:prstGeom>
          <a:noFill/>
          <a:ln>
            <a:noFill/>
          </a:ln>
        </p:spPr>
      </p:pic>
      <p:sp>
        <p:nvSpPr>
          <p:cNvPr id="848" name="Google Shape;848;p134"/>
          <p:cNvSpPr txBox="1"/>
          <p:nvPr/>
        </p:nvSpPr>
        <p:spPr>
          <a:xfrm>
            <a:off x="3491850" y="839650"/>
            <a:ext cx="2580000" cy="19458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US" sz="1200" b="1">
                <a:solidFill>
                  <a:schemeClr val="lt1"/>
                </a:solidFill>
                <a:latin typeface="Lato"/>
                <a:ea typeface="Lato"/>
                <a:cs typeface="Lato"/>
                <a:sym typeface="Lato"/>
              </a:rPr>
              <a:t>Conv: </a:t>
            </a:r>
            <a:r>
              <a:rPr lang="en-US" sz="1200">
                <a:solidFill>
                  <a:schemeClr val="lt1"/>
                </a:solidFill>
                <a:latin typeface="Lato"/>
                <a:ea typeface="Lato"/>
                <a:cs typeface="Lato"/>
                <a:sym typeface="Lato"/>
              </a:rPr>
              <a:t>Convolutional layer  </a:t>
            </a:r>
            <a:endParaRPr sz="1200">
              <a:solidFill>
                <a:schemeClr val="lt1"/>
              </a:solidFill>
              <a:latin typeface="Lato"/>
              <a:ea typeface="Lato"/>
              <a:cs typeface="Lato"/>
              <a:sym typeface="Lato"/>
            </a:endParaRPr>
          </a:p>
          <a:p>
            <a:pPr marL="0" lvl="0" indent="0" algn="just" rtl="0">
              <a:spcBef>
                <a:spcPts val="0"/>
              </a:spcBef>
              <a:spcAft>
                <a:spcPts val="0"/>
              </a:spcAft>
              <a:buNone/>
            </a:pPr>
            <a:r>
              <a:rPr lang="en-US" sz="1200" b="1">
                <a:solidFill>
                  <a:schemeClr val="lt1"/>
                </a:solidFill>
                <a:latin typeface="Lato"/>
                <a:ea typeface="Lato"/>
                <a:cs typeface="Lato"/>
                <a:sym typeface="Lato"/>
              </a:rPr>
              <a:t>Concatenate: c</a:t>
            </a:r>
            <a:r>
              <a:rPr lang="en-US" sz="1200">
                <a:solidFill>
                  <a:schemeClr val="lt1"/>
                </a:solidFill>
                <a:latin typeface="Lato"/>
                <a:ea typeface="Lato"/>
                <a:cs typeface="Lato"/>
                <a:sym typeface="Lato"/>
              </a:rPr>
              <a:t>oncatenate two inputs</a:t>
            </a:r>
            <a:endParaRPr sz="1200">
              <a:solidFill>
                <a:schemeClr val="lt1"/>
              </a:solidFill>
              <a:latin typeface="Lato"/>
              <a:ea typeface="Lato"/>
              <a:cs typeface="Lato"/>
              <a:sym typeface="Lato"/>
            </a:endParaRPr>
          </a:p>
          <a:p>
            <a:pPr marL="0" lvl="0" indent="0" algn="just" rtl="0">
              <a:spcBef>
                <a:spcPts val="0"/>
              </a:spcBef>
              <a:spcAft>
                <a:spcPts val="0"/>
              </a:spcAft>
              <a:buNone/>
            </a:pPr>
            <a:r>
              <a:rPr lang="en-US" sz="1200" b="1">
                <a:solidFill>
                  <a:schemeClr val="lt1"/>
                </a:solidFill>
                <a:latin typeface="Lato"/>
                <a:ea typeface="Lato"/>
                <a:cs typeface="Lato"/>
                <a:sym typeface="Lato"/>
              </a:rPr>
              <a:t>-s2: </a:t>
            </a:r>
            <a:r>
              <a:rPr lang="en-US" sz="1200">
                <a:solidFill>
                  <a:schemeClr val="lt1"/>
                </a:solidFill>
                <a:latin typeface="Lato"/>
                <a:ea typeface="Lato"/>
                <a:cs typeface="Lato"/>
                <a:sym typeface="Lato"/>
              </a:rPr>
              <a:t>with stride of 2	   </a:t>
            </a:r>
            <a:endParaRPr sz="1200">
              <a:solidFill>
                <a:schemeClr val="lt1"/>
              </a:solidFill>
              <a:latin typeface="Lato"/>
              <a:ea typeface="Lato"/>
              <a:cs typeface="Lato"/>
              <a:sym typeface="Lato"/>
            </a:endParaRPr>
          </a:p>
          <a:p>
            <a:pPr marL="0" lvl="0" indent="0" algn="just" rtl="0">
              <a:spcBef>
                <a:spcPts val="0"/>
              </a:spcBef>
              <a:spcAft>
                <a:spcPts val="0"/>
              </a:spcAft>
              <a:buNone/>
            </a:pPr>
            <a:r>
              <a:rPr lang="en-US" sz="1200" b="1">
                <a:solidFill>
                  <a:schemeClr val="lt1"/>
                </a:solidFill>
                <a:latin typeface="Lato"/>
                <a:ea typeface="Lato"/>
                <a:cs typeface="Lato"/>
                <a:sym typeface="Lato"/>
              </a:rPr>
              <a:t>batch_size: </a:t>
            </a:r>
            <a:r>
              <a:rPr lang="en-US" sz="1200">
                <a:solidFill>
                  <a:schemeClr val="lt1"/>
                </a:solidFill>
                <a:latin typeface="Lato"/>
                <a:ea typeface="Lato"/>
                <a:cs typeface="Lato"/>
                <a:sym typeface="Lato"/>
              </a:rPr>
              <a:t>the output size of this layer/block</a:t>
            </a:r>
            <a:endParaRPr sz="1200">
              <a:solidFill>
                <a:schemeClr val="lt1"/>
              </a:solidFill>
              <a:latin typeface="Lato"/>
              <a:ea typeface="Lato"/>
              <a:cs typeface="Lato"/>
              <a:sym typeface="Lato"/>
            </a:endParaRPr>
          </a:p>
          <a:p>
            <a:pPr marL="0" lvl="0" indent="0" algn="just" rtl="0">
              <a:spcBef>
                <a:spcPts val="0"/>
              </a:spcBef>
              <a:spcAft>
                <a:spcPts val="0"/>
              </a:spcAft>
              <a:buNone/>
            </a:pPr>
            <a:r>
              <a:rPr lang="en-US" sz="1200" b="1">
                <a:solidFill>
                  <a:schemeClr val="lt1"/>
                </a:solidFill>
                <a:latin typeface="Lato"/>
                <a:ea typeface="Lato"/>
                <a:cs typeface="Lato"/>
                <a:sym typeface="Lato"/>
              </a:rPr>
              <a:t>Residual Block:</a:t>
            </a:r>
            <a:r>
              <a:rPr lang="en-US" sz="1200">
                <a:solidFill>
                  <a:schemeClr val="lt1"/>
                </a:solidFill>
                <a:latin typeface="Lato"/>
                <a:ea typeface="Lato"/>
                <a:cs typeface="Lato"/>
                <a:sym typeface="Lato"/>
              </a:rPr>
              <a:t> repeated convolutional layers with ResNet structure (red numbers shows repeating count)</a:t>
            </a:r>
            <a:endParaRPr sz="1200">
              <a:solidFill>
                <a:schemeClr val="lt1"/>
              </a:solidFill>
              <a:latin typeface="Lato"/>
              <a:ea typeface="Lato"/>
              <a:cs typeface="Lato"/>
              <a:sym typeface="Lato"/>
            </a:endParaRPr>
          </a:p>
        </p:txBody>
      </p:sp>
      <p:sp>
        <p:nvSpPr>
          <p:cNvPr id="849" name="Google Shape;849;p134"/>
          <p:cNvSpPr txBox="1"/>
          <p:nvPr/>
        </p:nvSpPr>
        <p:spPr>
          <a:xfrm>
            <a:off x="282625" y="118475"/>
            <a:ext cx="6641100" cy="608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US" sz="3000" b="1">
                <a:solidFill>
                  <a:schemeClr val="lt1"/>
                </a:solidFill>
                <a:latin typeface="Lato"/>
                <a:ea typeface="Lato"/>
                <a:cs typeface="Lato"/>
                <a:sym typeface="Lato"/>
              </a:rPr>
              <a:t>Convolutional Network Architecture</a:t>
            </a:r>
            <a:endParaRPr sz="3000">
              <a:latin typeface="Lato"/>
              <a:ea typeface="Lato"/>
              <a:cs typeface="Lato"/>
              <a:sym typeface="Lato"/>
            </a:endParaRPr>
          </a:p>
        </p:txBody>
      </p:sp>
      <p:pic>
        <p:nvPicPr>
          <p:cNvPr id="850" name="Google Shape;850;p134"/>
          <p:cNvPicPr preferRelativeResize="0"/>
          <p:nvPr/>
        </p:nvPicPr>
        <p:blipFill>
          <a:blip r:embed="rId4">
            <a:alphaModFix/>
          </a:blip>
          <a:stretch>
            <a:fillRect/>
          </a:stretch>
        </p:blipFill>
        <p:spPr>
          <a:xfrm>
            <a:off x="6155925" y="955175"/>
            <a:ext cx="5883675" cy="282806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135"/>
          <p:cNvSpPr txBox="1"/>
          <p:nvPr/>
        </p:nvSpPr>
        <p:spPr>
          <a:xfrm>
            <a:off x="659750" y="697400"/>
            <a:ext cx="4797900" cy="86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500">
                <a:solidFill>
                  <a:schemeClr val="lt1"/>
                </a:solidFill>
                <a:latin typeface="Lato"/>
                <a:ea typeface="Lato"/>
                <a:cs typeface="Lato"/>
                <a:sym typeface="Lato"/>
              </a:rPr>
              <a:t>We use Yolo_v3 as base model for car detection as it gives good accuracy and inference time. Pretrained models do not detect racing cars well as lacking of publicly available datasets. We created our own race car dataset.</a:t>
            </a:r>
            <a:endParaRPr>
              <a:solidFill>
                <a:schemeClr val="lt1"/>
              </a:solidFill>
              <a:latin typeface="Lato"/>
              <a:ea typeface="Lato"/>
              <a:cs typeface="Lato"/>
              <a:sym typeface="Lato"/>
            </a:endParaRPr>
          </a:p>
          <a:p>
            <a:pPr marL="457200" lvl="0" indent="0" algn="l" rtl="0">
              <a:spcBef>
                <a:spcPts val="0"/>
              </a:spcBef>
              <a:spcAft>
                <a:spcPts val="0"/>
              </a:spcAft>
              <a:buNone/>
            </a:pPr>
            <a:endParaRPr sz="1500" b="1">
              <a:solidFill>
                <a:schemeClr val="lt1"/>
              </a:solidFill>
              <a:latin typeface="Lato"/>
              <a:ea typeface="Lato"/>
              <a:cs typeface="Lato"/>
              <a:sym typeface="Lato"/>
            </a:endParaRPr>
          </a:p>
        </p:txBody>
      </p:sp>
      <p:sp>
        <p:nvSpPr>
          <p:cNvPr id="857" name="Google Shape;857;p135"/>
          <p:cNvSpPr txBox="1"/>
          <p:nvPr/>
        </p:nvSpPr>
        <p:spPr>
          <a:xfrm>
            <a:off x="659750" y="174225"/>
            <a:ext cx="9949800" cy="637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US" sz="3000" b="1">
                <a:solidFill>
                  <a:schemeClr val="lt1"/>
                </a:solidFill>
                <a:latin typeface="Lato"/>
                <a:ea typeface="Lato"/>
                <a:cs typeface="Lato"/>
                <a:sym typeface="Lato"/>
              </a:rPr>
              <a:t>Model and Training Offline</a:t>
            </a:r>
            <a:endParaRPr sz="3000" b="1">
              <a:solidFill>
                <a:schemeClr val="lt1"/>
              </a:solidFill>
              <a:latin typeface="Lato"/>
              <a:ea typeface="Lato"/>
              <a:cs typeface="Lato"/>
              <a:sym typeface="Lato"/>
            </a:endParaRPr>
          </a:p>
        </p:txBody>
      </p:sp>
      <p:sp>
        <p:nvSpPr>
          <p:cNvPr id="858" name="Google Shape;858;p135"/>
          <p:cNvSpPr txBox="1"/>
          <p:nvPr/>
        </p:nvSpPr>
        <p:spPr>
          <a:xfrm>
            <a:off x="6109850" y="2836525"/>
            <a:ext cx="5461800" cy="341430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sz="1500" b="1">
                <a:solidFill>
                  <a:schemeClr val="lt1"/>
                </a:solidFill>
                <a:latin typeface="Lato"/>
                <a:ea typeface="Lato"/>
                <a:cs typeface="Lato"/>
                <a:sym typeface="Lato"/>
              </a:rPr>
              <a:t>Experiment Setting:</a:t>
            </a:r>
            <a:endParaRPr sz="1500" b="1">
              <a:solidFill>
                <a:schemeClr val="lt1"/>
              </a:solidFill>
              <a:latin typeface="Lato"/>
              <a:ea typeface="Lato"/>
              <a:cs typeface="Lato"/>
              <a:sym typeface="Lato"/>
            </a:endParaRPr>
          </a:p>
          <a:p>
            <a:pPr marL="457200" lvl="0" indent="-323850" algn="just" rtl="0">
              <a:spcBef>
                <a:spcPts val="1000"/>
              </a:spcBef>
              <a:spcAft>
                <a:spcPts val="0"/>
              </a:spcAft>
              <a:buClr>
                <a:schemeClr val="lt1"/>
              </a:buClr>
              <a:buSzPts val="1500"/>
              <a:buFont typeface="Lato"/>
              <a:buChar char="●"/>
            </a:pPr>
            <a:r>
              <a:rPr lang="en-US" sz="1500">
                <a:solidFill>
                  <a:schemeClr val="lt1"/>
                </a:solidFill>
                <a:latin typeface="Lato"/>
                <a:ea typeface="Lato"/>
                <a:cs typeface="Lato"/>
                <a:sym typeface="Lato"/>
              </a:rPr>
              <a:t>CPU node: 2x12-core Intel(R) Xeon(R) E5-2670 v3 processors and 128 GB memory; GPU node: 8 x Nvidia Tesla K80 GPU with 12GB of memory</a:t>
            </a:r>
            <a:endParaRPr sz="1500">
              <a:solidFill>
                <a:schemeClr val="lt1"/>
              </a:solidFill>
              <a:latin typeface="Lato"/>
              <a:ea typeface="Lato"/>
              <a:cs typeface="Lato"/>
              <a:sym typeface="Lato"/>
            </a:endParaRPr>
          </a:p>
          <a:p>
            <a:pPr marL="457200" lvl="0" indent="-323850" algn="just" rtl="0">
              <a:spcBef>
                <a:spcPts val="0"/>
              </a:spcBef>
              <a:spcAft>
                <a:spcPts val="0"/>
              </a:spcAft>
              <a:buClr>
                <a:schemeClr val="lt1"/>
              </a:buClr>
              <a:buSzPts val="1500"/>
              <a:buFont typeface="Lato"/>
              <a:buChar char="●"/>
            </a:pPr>
            <a:r>
              <a:rPr lang="en-US" sz="1500">
                <a:solidFill>
                  <a:schemeClr val="lt1"/>
                </a:solidFill>
                <a:latin typeface="Lato"/>
                <a:ea typeface="Lato"/>
                <a:cs typeface="Lato"/>
                <a:sym typeface="Lato"/>
              </a:rPr>
              <a:t>TensorFlow version 1.12.0</a:t>
            </a:r>
            <a:endParaRPr sz="1500">
              <a:solidFill>
                <a:schemeClr val="lt1"/>
              </a:solidFill>
              <a:latin typeface="Lato"/>
              <a:ea typeface="Lato"/>
              <a:cs typeface="Lato"/>
              <a:sym typeface="Lato"/>
            </a:endParaRPr>
          </a:p>
          <a:p>
            <a:pPr marL="457200" lvl="0" indent="-323850" algn="just" rtl="0">
              <a:spcBef>
                <a:spcPts val="0"/>
              </a:spcBef>
              <a:spcAft>
                <a:spcPts val="0"/>
              </a:spcAft>
              <a:buClr>
                <a:schemeClr val="lt1"/>
              </a:buClr>
              <a:buSzPts val="1500"/>
              <a:buFont typeface="Lato"/>
              <a:buChar char="●"/>
            </a:pPr>
            <a:r>
              <a:rPr lang="en-US" sz="1500">
                <a:solidFill>
                  <a:schemeClr val="lt1"/>
                </a:solidFill>
                <a:latin typeface="Lato"/>
                <a:ea typeface="Lato"/>
                <a:cs typeface="Lato"/>
                <a:sym typeface="Lato"/>
              </a:rPr>
              <a:t>4 different models: Yolo_v3 (53 CNN layers) and three custom models created by removing the repeated parts in Yolo_v3 (21, 31, 43 CNN layers).</a:t>
            </a:r>
            <a:endParaRPr sz="1500">
              <a:solidFill>
                <a:schemeClr val="lt1"/>
              </a:solidFill>
              <a:latin typeface="Lato"/>
              <a:ea typeface="Lato"/>
              <a:cs typeface="Lato"/>
              <a:sym typeface="Lato"/>
            </a:endParaRPr>
          </a:p>
          <a:p>
            <a:pPr marL="457200" lvl="0" indent="-323850" algn="just" rtl="0">
              <a:spcBef>
                <a:spcPts val="0"/>
              </a:spcBef>
              <a:spcAft>
                <a:spcPts val="0"/>
              </a:spcAft>
              <a:buClr>
                <a:schemeClr val="lt1"/>
              </a:buClr>
              <a:buSzPts val="1500"/>
              <a:buFont typeface="Lato"/>
              <a:buChar char="●"/>
            </a:pPr>
            <a:r>
              <a:rPr lang="en-US" sz="1500">
                <a:solidFill>
                  <a:schemeClr val="lt1"/>
                </a:solidFill>
                <a:latin typeface="Lato"/>
                <a:ea typeface="Lato"/>
                <a:cs typeface="Lato"/>
                <a:sym typeface="Lato"/>
              </a:rPr>
              <a:t>batch size: 6, epoch: 30, training data size: 1841, test data size: 80</a:t>
            </a:r>
            <a:endParaRPr sz="1500">
              <a:solidFill>
                <a:schemeClr val="lt1"/>
              </a:solidFill>
              <a:latin typeface="Lato"/>
              <a:ea typeface="Lato"/>
              <a:cs typeface="Lato"/>
              <a:sym typeface="Lato"/>
            </a:endParaRPr>
          </a:p>
          <a:p>
            <a:pPr marL="457200" lvl="0" indent="-323850" algn="just" rtl="0">
              <a:spcBef>
                <a:spcPts val="0"/>
              </a:spcBef>
              <a:spcAft>
                <a:spcPts val="0"/>
              </a:spcAft>
              <a:buClr>
                <a:schemeClr val="lt1"/>
              </a:buClr>
              <a:buSzPts val="1500"/>
              <a:buFont typeface="Lato"/>
              <a:buChar char="●"/>
            </a:pPr>
            <a:r>
              <a:rPr lang="en-US" sz="1500">
                <a:solidFill>
                  <a:schemeClr val="lt1"/>
                </a:solidFill>
                <a:latin typeface="Lato"/>
                <a:ea typeface="Lato"/>
                <a:cs typeface="Lato"/>
                <a:sym typeface="Lato"/>
              </a:rPr>
              <a:t>The loss function used in the given model is a sum of object confidence loss, class prediction loss and GIOU loss.</a:t>
            </a:r>
            <a:endParaRPr sz="1500">
              <a:solidFill>
                <a:schemeClr val="lt1"/>
              </a:solidFill>
              <a:latin typeface="Lato"/>
              <a:ea typeface="Lato"/>
              <a:cs typeface="Lato"/>
              <a:sym typeface="Lato"/>
            </a:endParaRPr>
          </a:p>
          <a:p>
            <a:pPr marL="457200" lvl="0" indent="-323850" algn="just" rtl="0">
              <a:spcBef>
                <a:spcPts val="0"/>
              </a:spcBef>
              <a:spcAft>
                <a:spcPts val="0"/>
              </a:spcAft>
              <a:buClr>
                <a:schemeClr val="lt1"/>
              </a:buClr>
              <a:buSzPts val="1500"/>
              <a:buFont typeface="Lato"/>
              <a:buChar char="●"/>
            </a:pPr>
            <a:r>
              <a:rPr lang="en-US" sz="1500">
                <a:solidFill>
                  <a:schemeClr val="lt1"/>
                </a:solidFill>
                <a:latin typeface="Lato"/>
                <a:ea typeface="Lato"/>
                <a:cs typeface="Lato"/>
                <a:sym typeface="Lato"/>
              </a:rPr>
              <a:t>Optimizer: ADAM</a:t>
            </a:r>
            <a:endParaRPr sz="1500" b="1">
              <a:solidFill>
                <a:schemeClr val="lt1"/>
              </a:solidFill>
              <a:latin typeface="Lato"/>
              <a:ea typeface="Lato"/>
              <a:cs typeface="Lato"/>
              <a:sym typeface="Lato"/>
            </a:endParaRPr>
          </a:p>
        </p:txBody>
      </p:sp>
      <p:sp>
        <p:nvSpPr>
          <p:cNvPr id="859" name="Google Shape;859;p135"/>
          <p:cNvSpPr txBox="1"/>
          <p:nvPr/>
        </p:nvSpPr>
        <p:spPr>
          <a:xfrm>
            <a:off x="777950" y="5806825"/>
            <a:ext cx="4283700" cy="90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latin typeface="Lato"/>
                <a:ea typeface="Lato"/>
                <a:cs typeface="Lato"/>
                <a:sym typeface="Lato"/>
              </a:rPr>
              <a:t>Yolo_v3 architecture: it has 53 convolutional layers </a:t>
            </a:r>
            <a:r>
              <a:rPr lang="en-US" sz="1050" i="1" u="sng">
                <a:solidFill>
                  <a:srgbClr val="FFFFFF"/>
                </a:solidFill>
                <a:latin typeface="Lato"/>
                <a:ea typeface="Lato"/>
                <a:cs typeface="Lato"/>
                <a:sym typeface="Lato"/>
                <a:hlinkClick r:id="rId3"/>
              </a:rPr>
              <a:t>https://pjreddie.com/media/files/papers/YOLOv3.pdf</a:t>
            </a:r>
            <a:endParaRPr sz="1050" i="1" u="sng">
              <a:solidFill>
                <a:srgbClr val="FFFFFF"/>
              </a:solidFill>
              <a:latin typeface="Lato"/>
              <a:ea typeface="Lato"/>
              <a:cs typeface="Lato"/>
              <a:sym typeface="Lato"/>
              <a:hlinkClick r:id="rId3"/>
            </a:endParaRPr>
          </a:p>
          <a:p>
            <a:pPr marL="0" lvl="0" indent="0" algn="l" rtl="0">
              <a:spcBef>
                <a:spcPts val="0"/>
              </a:spcBef>
              <a:spcAft>
                <a:spcPts val="0"/>
              </a:spcAft>
              <a:buNone/>
            </a:pPr>
            <a:endParaRPr>
              <a:solidFill>
                <a:srgbClr val="FFFFFF"/>
              </a:solidFill>
              <a:latin typeface="Lato"/>
              <a:ea typeface="Lato"/>
              <a:cs typeface="Lato"/>
              <a:sym typeface="Lato"/>
            </a:endParaRPr>
          </a:p>
        </p:txBody>
      </p:sp>
      <p:pic>
        <p:nvPicPr>
          <p:cNvPr id="860" name="Google Shape;860;p135" title="Chart"/>
          <p:cNvPicPr preferRelativeResize="0"/>
          <p:nvPr/>
        </p:nvPicPr>
        <p:blipFill>
          <a:blip r:embed="rId4">
            <a:alphaModFix/>
          </a:blip>
          <a:stretch>
            <a:fillRect/>
          </a:stretch>
        </p:blipFill>
        <p:spPr>
          <a:xfrm>
            <a:off x="6407613" y="174225"/>
            <a:ext cx="4446726" cy="2810826"/>
          </a:xfrm>
          <a:prstGeom prst="rect">
            <a:avLst/>
          </a:prstGeom>
          <a:noFill/>
          <a:ln>
            <a:noFill/>
          </a:ln>
        </p:spPr>
      </p:pic>
      <p:pic>
        <p:nvPicPr>
          <p:cNvPr id="861" name="Google Shape;861;p135"/>
          <p:cNvPicPr preferRelativeResize="0"/>
          <p:nvPr/>
        </p:nvPicPr>
        <p:blipFill>
          <a:blip r:embed="rId5">
            <a:alphaModFix/>
          </a:blip>
          <a:stretch>
            <a:fillRect/>
          </a:stretch>
        </p:blipFill>
        <p:spPr>
          <a:xfrm>
            <a:off x="1195500" y="2027825"/>
            <a:ext cx="3174175" cy="3778999"/>
          </a:xfrm>
          <a:prstGeom prst="rect">
            <a:avLst/>
          </a:prstGeom>
          <a:noFill/>
          <a:ln>
            <a:noFill/>
          </a:ln>
        </p:spPr>
      </p:pic>
      <p:cxnSp>
        <p:nvCxnSpPr>
          <p:cNvPr id="862" name="Google Shape;862;p135"/>
          <p:cNvCxnSpPr/>
          <p:nvPr/>
        </p:nvCxnSpPr>
        <p:spPr>
          <a:xfrm>
            <a:off x="7161250" y="2563900"/>
            <a:ext cx="3608400" cy="0"/>
          </a:xfrm>
          <a:prstGeom prst="straightConnector1">
            <a:avLst/>
          </a:prstGeom>
          <a:noFill/>
          <a:ln w="9525" cap="flat" cmpd="sng">
            <a:solidFill>
              <a:srgbClr val="B7B7B7"/>
            </a:solidFill>
            <a:prstDash val="solid"/>
            <a:round/>
            <a:headEnd type="none" w="med" len="med"/>
            <a:tailEnd type="none" w="med" len="med"/>
          </a:ln>
        </p:spPr>
      </p:cxnSp>
      <p:sp>
        <p:nvSpPr>
          <p:cNvPr id="863" name="Google Shape;863;p135"/>
          <p:cNvSpPr txBox="1">
            <a:spLocks noGrp="1"/>
          </p:cNvSpPr>
          <p:nvPr>
            <p:ph type="sldNum" idx="12"/>
          </p:nvPr>
        </p:nvSpPr>
        <p:spPr>
          <a:xfrm>
            <a:off x="11726332" y="6432516"/>
            <a:ext cx="281700" cy="3651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136"/>
          <p:cNvSpPr txBox="1"/>
          <p:nvPr/>
        </p:nvSpPr>
        <p:spPr>
          <a:xfrm>
            <a:off x="659750" y="381100"/>
            <a:ext cx="9949800" cy="637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US" sz="3000" b="1">
                <a:solidFill>
                  <a:schemeClr val="lt1"/>
                </a:solidFill>
                <a:latin typeface="Lato"/>
                <a:ea typeface="Lato"/>
                <a:cs typeface="Lato"/>
                <a:sym typeface="Lato"/>
              </a:rPr>
              <a:t>Inference on a Video Stream</a:t>
            </a:r>
            <a:endParaRPr sz="3000" b="1">
              <a:solidFill>
                <a:schemeClr val="lt1"/>
              </a:solidFill>
              <a:latin typeface="Lato"/>
              <a:ea typeface="Lato"/>
              <a:cs typeface="Lato"/>
              <a:sym typeface="Lato"/>
            </a:endParaRPr>
          </a:p>
        </p:txBody>
      </p:sp>
      <p:sp>
        <p:nvSpPr>
          <p:cNvPr id="870" name="Google Shape;870;p136"/>
          <p:cNvSpPr txBox="1"/>
          <p:nvPr/>
        </p:nvSpPr>
        <p:spPr>
          <a:xfrm>
            <a:off x="914950" y="4327088"/>
            <a:ext cx="4962600" cy="176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a:solidFill>
                  <a:schemeClr val="lt1"/>
                </a:solidFill>
                <a:latin typeface="Lato"/>
                <a:ea typeface="Lato"/>
                <a:cs typeface="Lato"/>
                <a:sym typeface="Lato"/>
              </a:rPr>
              <a:t>Observations:</a:t>
            </a:r>
            <a:endParaRPr sz="1600" b="1">
              <a:solidFill>
                <a:schemeClr val="lt1"/>
              </a:solidFill>
              <a:latin typeface="Lato"/>
              <a:ea typeface="Lato"/>
              <a:cs typeface="Lato"/>
              <a:sym typeface="Lato"/>
            </a:endParaRPr>
          </a:p>
          <a:p>
            <a:pPr marL="457200" lvl="0" indent="-330200" algn="l" rtl="0">
              <a:spcBef>
                <a:spcPts val="0"/>
              </a:spcBef>
              <a:spcAft>
                <a:spcPts val="0"/>
              </a:spcAft>
              <a:buClr>
                <a:schemeClr val="lt1"/>
              </a:buClr>
              <a:buSzPts val="1600"/>
              <a:buFont typeface="Lato"/>
              <a:buChar char="●"/>
            </a:pPr>
            <a:r>
              <a:rPr lang="en-US" sz="1600">
                <a:solidFill>
                  <a:schemeClr val="lt1"/>
                </a:solidFill>
                <a:latin typeface="Lato"/>
                <a:ea typeface="Lato"/>
                <a:cs typeface="Lato"/>
                <a:sym typeface="Lato"/>
              </a:rPr>
              <a:t>Video is processed at 20 images/second.</a:t>
            </a:r>
            <a:endParaRPr sz="1600">
              <a:solidFill>
                <a:schemeClr val="lt1"/>
              </a:solidFill>
              <a:latin typeface="Lato"/>
              <a:ea typeface="Lato"/>
              <a:cs typeface="Lato"/>
              <a:sym typeface="Lato"/>
            </a:endParaRPr>
          </a:p>
          <a:p>
            <a:pPr marL="457200" lvl="0" indent="-330200" algn="l" rtl="0">
              <a:spcBef>
                <a:spcPts val="0"/>
              </a:spcBef>
              <a:spcAft>
                <a:spcPts val="0"/>
              </a:spcAft>
              <a:buClr>
                <a:schemeClr val="lt1"/>
              </a:buClr>
              <a:buSzPts val="1600"/>
              <a:buFont typeface="Lato"/>
              <a:buChar char="●"/>
            </a:pPr>
            <a:r>
              <a:rPr lang="en-US" sz="1600">
                <a:solidFill>
                  <a:schemeClr val="lt1"/>
                </a:solidFill>
                <a:latin typeface="Lato"/>
                <a:ea typeface="Lato"/>
                <a:cs typeface="Lato"/>
                <a:sym typeface="Lato"/>
              </a:rPr>
              <a:t>Test losses are similar due to small dataset size.</a:t>
            </a:r>
            <a:endParaRPr sz="1600">
              <a:solidFill>
                <a:schemeClr val="lt1"/>
              </a:solidFill>
              <a:latin typeface="Lato"/>
              <a:ea typeface="Lato"/>
              <a:cs typeface="Lato"/>
              <a:sym typeface="Lato"/>
            </a:endParaRPr>
          </a:p>
          <a:p>
            <a:pPr marL="457200" lvl="0" indent="-330200" algn="l" rtl="0">
              <a:spcBef>
                <a:spcPts val="0"/>
              </a:spcBef>
              <a:spcAft>
                <a:spcPts val="0"/>
              </a:spcAft>
              <a:buClr>
                <a:schemeClr val="lt1"/>
              </a:buClr>
              <a:buSzPts val="1600"/>
              <a:buFont typeface="Lato"/>
              <a:buChar char="●"/>
            </a:pPr>
            <a:r>
              <a:rPr lang="en-US" sz="1600">
                <a:solidFill>
                  <a:schemeClr val="lt1"/>
                </a:solidFill>
                <a:latin typeface="Lato"/>
                <a:ea typeface="Lato"/>
                <a:cs typeface="Lato"/>
                <a:sym typeface="Lato"/>
              </a:rPr>
              <a:t>Customized models perform better on GPU.</a:t>
            </a:r>
            <a:endParaRPr sz="1600">
              <a:solidFill>
                <a:schemeClr val="lt1"/>
              </a:solidFill>
              <a:latin typeface="Lato"/>
              <a:ea typeface="Lato"/>
              <a:cs typeface="Lato"/>
              <a:sym typeface="Lato"/>
            </a:endParaRPr>
          </a:p>
          <a:p>
            <a:pPr marL="457200" lvl="0" indent="0" algn="l" rtl="0">
              <a:spcBef>
                <a:spcPts val="0"/>
              </a:spcBef>
              <a:spcAft>
                <a:spcPts val="0"/>
              </a:spcAft>
              <a:buNone/>
            </a:pPr>
            <a:endParaRPr sz="1600">
              <a:solidFill>
                <a:schemeClr val="lt1"/>
              </a:solidFill>
              <a:latin typeface="Lato"/>
              <a:ea typeface="Lato"/>
              <a:cs typeface="Lato"/>
              <a:sym typeface="Lato"/>
            </a:endParaRPr>
          </a:p>
        </p:txBody>
      </p:sp>
      <p:sp>
        <p:nvSpPr>
          <p:cNvPr id="871" name="Google Shape;871;p136"/>
          <p:cNvSpPr txBox="1"/>
          <p:nvPr/>
        </p:nvSpPr>
        <p:spPr>
          <a:xfrm>
            <a:off x="3132600" y="3747200"/>
            <a:ext cx="5926800" cy="47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i="1">
                <a:solidFill>
                  <a:schemeClr val="lt1"/>
                </a:solidFill>
                <a:latin typeface="Lato"/>
                <a:ea typeface="Lato"/>
                <a:cs typeface="Lato"/>
                <a:sym typeface="Lato"/>
              </a:rPr>
              <a:t>We used TensorFlow-MKL for the CPU inference</a:t>
            </a:r>
            <a:endParaRPr i="1">
              <a:solidFill>
                <a:schemeClr val="lt1"/>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endParaRPr i="1">
              <a:solidFill>
                <a:srgbClr val="FFFFFF"/>
              </a:solidFill>
              <a:latin typeface="Lato"/>
              <a:ea typeface="Lato"/>
              <a:cs typeface="Lato"/>
              <a:sym typeface="Lato"/>
            </a:endParaRPr>
          </a:p>
        </p:txBody>
      </p:sp>
      <p:pic>
        <p:nvPicPr>
          <p:cNvPr id="872" name="Google Shape;872;p136" title="Chart"/>
          <p:cNvPicPr preferRelativeResize="0"/>
          <p:nvPr/>
        </p:nvPicPr>
        <p:blipFill rotWithShape="1">
          <a:blip r:embed="rId3">
            <a:alphaModFix/>
          </a:blip>
          <a:srcRect t="10900" b="-10899"/>
          <a:stretch/>
        </p:blipFill>
        <p:spPr>
          <a:xfrm>
            <a:off x="659749" y="1018600"/>
            <a:ext cx="4710801" cy="2912830"/>
          </a:xfrm>
          <a:prstGeom prst="rect">
            <a:avLst/>
          </a:prstGeom>
          <a:noFill/>
          <a:ln>
            <a:noFill/>
          </a:ln>
        </p:spPr>
      </p:pic>
      <p:pic>
        <p:nvPicPr>
          <p:cNvPr id="873" name="Google Shape;873;p136" title="Chart"/>
          <p:cNvPicPr preferRelativeResize="0"/>
          <p:nvPr/>
        </p:nvPicPr>
        <p:blipFill>
          <a:blip r:embed="rId4">
            <a:alphaModFix/>
          </a:blip>
          <a:stretch>
            <a:fillRect/>
          </a:stretch>
        </p:blipFill>
        <p:spPr>
          <a:xfrm>
            <a:off x="6557113" y="859450"/>
            <a:ext cx="5091126" cy="2912825"/>
          </a:xfrm>
          <a:prstGeom prst="rect">
            <a:avLst/>
          </a:prstGeom>
          <a:noFill/>
          <a:ln>
            <a:noFill/>
          </a:ln>
        </p:spPr>
      </p:pic>
      <p:cxnSp>
        <p:nvCxnSpPr>
          <p:cNvPr id="874" name="Google Shape;874;p136"/>
          <p:cNvCxnSpPr/>
          <p:nvPr/>
        </p:nvCxnSpPr>
        <p:spPr>
          <a:xfrm>
            <a:off x="7439025" y="3265950"/>
            <a:ext cx="4089300" cy="900"/>
          </a:xfrm>
          <a:prstGeom prst="straightConnector1">
            <a:avLst/>
          </a:prstGeom>
          <a:noFill/>
          <a:ln w="9525" cap="flat" cmpd="sng">
            <a:solidFill>
              <a:srgbClr val="B7B7B7"/>
            </a:solidFill>
            <a:prstDash val="solid"/>
            <a:round/>
            <a:headEnd type="none" w="med" len="med"/>
            <a:tailEnd type="none" w="med" len="med"/>
          </a:ln>
        </p:spPr>
      </p:cxnSp>
      <p:sp>
        <p:nvSpPr>
          <p:cNvPr id="875" name="Google Shape;875;p136"/>
          <p:cNvSpPr txBox="1">
            <a:spLocks noGrp="1"/>
          </p:cNvSpPr>
          <p:nvPr>
            <p:ph type="sldNum" idx="12"/>
          </p:nvPr>
        </p:nvSpPr>
        <p:spPr>
          <a:xfrm>
            <a:off x="11726332" y="6432516"/>
            <a:ext cx="281700" cy="3651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
        <p:nvSpPr>
          <p:cNvPr id="876" name="Google Shape;876;p136"/>
          <p:cNvSpPr txBox="1"/>
          <p:nvPr/>
        </p:nvSpPr>
        <p:spPr>
          <a:xfrm>
            <a:off x="6432525" y="4339738"/>
            <a:ext cx="5575500" cy="176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a:solidFill>
                  <a:schemeClr val="lt1"/>
                </a:solidFill>
                <a:latin typeface="Lato"/>
                <a:ea typeface="Lato"/>
                <a:cs typeface="Lato"/>
                <a:sym typeface="Lato"/>
              </a:rPr>
              <a:t>Future Improvements:</a:t>
            </a:r>
            <a:endParaRPr sz="1600" b="1">
              <a:solidFill>
                <a:schemeClr val="lt1"/>
              </a:solidFill>
              <a:latin typeface="Lato"/>
              <a:ea typeface="Lato"/>
              <a:cs typeface="Lato"/>
              <a:sym typeface="Lato"/>
            </a:endParaRPr>
          </a:p>
          <a:p>
            <a:pPr marL="457200" lvl="0" indent="-330200" algn="l" rtl="0">
              <a:spcBef>
                <a:spcPts val="0"/>
              </a:spcBef>
              <a:spcAft>
                <a:spcPts val="0"/>
              </a:spcAft>
              <a:buClr>
                <a:schemeClr val="lt1"/>
              </a:buClr>
              <a:buSzPts val="1600"/>
              <a:buFont typeface="Lato"/>
              <a:buChar char="●"/>
            </a:pPr>
            <a:r>
              <a:rPr lang="en-US" sz="1600">
                <a:solidFill>
                  <a:schemeClr val="lt1"/>
                </a:solidFill>
                <a:latin typeface="Lato"/>
                <a:ea typeface="Lato"/>
                <a:cs typeface="Lato"/>
                <a:sym typeface="Lato"/>
              </a:rPr>
              <a:t>For real race, we will infer from multiple video streams.</a:t>
            </a:r>
            <a:endParaRPr sz="1600">
              <a:solidFill>
                <a:schemeClr val="lt1"/>
              </a:solidFill>
              <a:latin typeface="Lato"/>
              <a:ea typeface="Lato"/>
              <a:cs typeface="Lato"/>
              <a:sym typeface="Lato"/>
            </a:endParaRPr>
          </a:p>
          <a:p>
            <a:pPr marL="457200" lvl="0" indent="-330200" algn="l" rtl="0">
              <a:spcBef>
                <a:spcPts val="0"/>
              </a:spcBef>
              <a:spcAft>
                <a:spcPts val="0"/>
              </a:spcAft>
              <a:buClr>
                <a:schemeClr val="lt1"/>
              </a:buClr>
              <a:buSzPts val="1600"/>
              <a:buFont typeface="Lato"/>
              <a:buChar char="●"/>
            </a:pPr>
            <a:r>
              <a:rPr lang="en-US" sz="1600">
                <a:solidFill>
                  <a:schemeClr val="lt1"/>
                </a:solidFill>
                <a:latin typeface="Lato"/>
                <a:ea typeface="Lato"/>
                <a:cs typeface="Lato"/>
                <a:sym typeface="Lato"/>
              </a:rPr>
              <a:t>We need a highly optimized model for the edge devices.</a:t>
            </a:r>
            <a:endParaRPr sz="1600">
              <a:solidFill>
                <a:schemeClr val="lt1"/>
              </a:solidFill>
              <a:latin typeface="Lato"/>
              <a:ea typeface="Lato"/>
              <a:cs typeface="Lato"/>
              <a:sym typeface="Lato"/>
            </a:endParaRPr>
          </a:p>
          <a:p>
            <a:pPr marL="457200" lvl="0" indent="-330200" algn="l" rtl="0">
              <a:spcBef>
                <a:spcPts val="0"/>
              </a:spcBef>
              <a:spcAft>
                <a:spcPts val="0"/>
              </a:spcAft>
              <a:buClr>
                <a:schemeClr val="lt1"/>
              </a:buClr>
              <a:buSzPts val="1600"/>
              <a:buFont typeface="Lato"/>
              <a:buChar char="●"/>
            </a:pPr>
            <a:r>
              <a:rPr lang="en-US" sz="1600">
                <a:solidFill>
                  <a:schemeClr val="lt1"/>
                </a:solidFill>
                <a:latin typeface="Lato"/>
                <a:ea typeface="Lato"/>
                <a:cs typeface="Lato"/>
                <a:sym typeface="Lato"/>
              </a:rPr>
              <a:t>We will use evolutionary algorithms to automatically find a good model with high accuracy and low inference time.</a:t>
            </a:r>
            <a:endParaRPr sz="1600">
              <a:solidFill>
                <a:schemeClr val="lt1"/>
              </a:solidFill>
              <a:latin typeface="Lato"/>
              <a:ea typeface="Lato"/>
              <a:cs typeface="Lato"/>
              <a:sym typeface="Lat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137"/>
          <p:cNvSpPr txBox="1">
            <a:spLocks noGrp="1"/>
          </p:cNvSpPr>
          <p:nvPr>
            <p:ph type="body" idx="1"/>
          </p:nvPr>
        </p:nvSpPr>
        <p:spPr>
          <a:xfrm>
            <a:off x="162875" y="4311000"/>
            <a:ext cx="11849400" cy="2547000"/>
          </a:xfrm>
          <a:prstGeom prst="rect">
            <a:avLst/>
          </a:prstGeom>
        </p:spPr>
        <p:txBody>
          <a:bodyPr spcFirstLastPara="1" wrap="square" lIns="0" tIns="0" rIns="0" bIns="0" anchor="t" anchorCtr="0">
            <a:noAutofit/>
          </a:bodyPr>
          <a:lstStyle/>
          <a:p>
            <a:pPr marL="457200" lvl="0" indent="0" algn="l" rtl="0">
              <a:lnSpc>
                <a:spcPct val="90000"/>
              </a:lnSpc>
              <a:spcBef>
                <a:spcPts val="1000"/>
              </a:spcBef>
              <a:spcAft>
                <a:spcPts val="0"/>
              </a:spcAft>
              <a:buNone/>
            </a:pPr>
            <a:r>
              <a:rPr lang="en-US" sz="3600" b="1">
                <a:solidFill>
                  <a:schemeClr val="lt1"/>
                </a:solidFill>
                <a:latin typeface="Lato"/>
                <a:ea typeface="Lato"/>
                <a:cs typeface="Lato"/>
                <a:sym typeface="Lato"/>
              </a:rPr>
              <a:t>Future Visual data Analysis</a:t>
            </a:r>
            <a:r>
              <a:rPr lang="en-US" sz="4800">
                <a:solidFill>
                  <a:schemeClr val="lt1"/>
                </a:solidFill>
                <a:latin typeface="Lato"/>
                <a:ea typeface="Lato"/>
                <a:cs typeface="Lato"/>
                <a:sym typeface="Lato"/>
              </a:rPr>
              <a:t> </a:t>
            </a:r>
            <a:endParaRPr sz="4800">
              <a:solidFill>
                <a:schemeClr val="lt1"/>
              </a:solidFill>
              <a:latin typeface="Lato"/>
              <a:ea typeface="Lato"/>
              <a:cs typeface="Lato"/>
              <a:sym typeface="Lato"/>
            </a:endParaRPr>
          </a:p>
          <a:p>
            <a:pPr marL="457200" lvl="0" indent="0" algn="l" rtl="0">
              <a:lnSpc>
                <a:spcPct val="90000"/>
              </a:lnSpc>
              <a:spcBef>
                <a:spcPts val="1000"/>
              </a:spcBef>
              <a:spcAft>
                <a:spcPts val="0"/>
              </a:spcAft>
              <a:buNone/>
            </a:pPr>
            <a:r>
              <a:rPr lang="en-US" sz="1800">
                <a:solidFill>
                  <a:srgbClr val="FFFFFF"/>
                </a:solidFill>
                <a:latin typeface="Lato"/>
                <a:ea typeface="Lato"/>
                <a:cs typeface="Lato"/>
                <a:sym typeface="Lato"/>
              </a:rPr>
              <a:t>With the possibility of Aeroscreen being included in IndyCar, holographic projections on the screen can be made to show cars in the front along with speed, timing, ranking, etc. with a push of a button,  </a:t>
            </a:r>
            <a:r>
              <a:rPr lang="en-US" sz="1800">
                <a:solidFill>
                  <a:schemeClr val="lt1"/>
                </a:solidFill>
                <a:latin typeface="Lato"/>
                <a:ea typeface="Lato"/>
                <a:cs typeface="Lato"/>
                <a:sym typeface="Lato"/>
              </a:rPr>
              <a:t>along with anomaly detection and identification results.</a:t>
            </a:r>
            <a:endParaRPr sz="1800">
              <a:solidFill>
                <a:schemeClr val="lt1"/>
              </a:solidFill>
              <a:latin typeface="Lato"/>
              <a:ea typeface="Lato"/>
              <a:cs typeface="Lato"/>
              <a:sym typeface="Lato"/>
            </a:endParaRPr>
          </a:p>
          <a:p>
            <a:pPr marL="457200" lvl="0" indent="0" algn="l" rtl="0">
              <a:lnSpc>
                <a:spcPct val="90000"/>
              </a:lnSpc>
              <a:spcBef>
                <a:spcPts val="1000"/>
              </a:spcBef>
              <a:spcAft>
                <a:spcPts val="0"/>
              </a:spcAft>
              <a:buNone/>
            </a:pPr>
            <a:endParaRPr sz="2400">
              <a:solidFill>
                <a:srgbClr val="FFFFFF"/>
              </a:solidFill>
              <a:latin typeface="Lato"/>
              <a:ea typeface="Lato"/>
              <a:cs typeface="Lato"/>
              <a:sym typeface="Lato"/>
            </a:endParaRPr>
          </a:p>
          <a:p>
            <a:pPr marL="457200" lvl="0" indent="0" algn="l" rtl="0">
              <a:lnSpc>
                <a:spcPct val="90000"/>
              </a:lnSpc>
              <a:spcBef>
                <a:spcPts val="1000"/>
              </a:spcBef>
              <a:spcAft>
                <a:spcPts val="0"/>
              </a:spcAft>
              <a:buNone/>
            </a:pPr>
            <a:endParaRPr sz="2400">
              <a:solidFill>
                <a:srgbClr val="FFFFFF"/>
              </a:solidFill>
              <a:latin typeface="Lato"/>
              <a:ea typeface="Lato"/>
              <a:cs typeface="Lato"/>
              <a:sym typeface="Lato"/>
            </a:endParaRPr>
          </a:p>
          <a:p>
            <a:pPr marL="457200" lvl="0" indent="0" algn="l" rtl="0">
              <a:lnSpc>
                <a:spcPct val="90000"/>
              </a:lnSpc>
              <a:spcBef>
                <a:spcPts val="1000"/>
              </a:spcBef>
              <a:spcAft>
                <a:spcPts val="0"/>
              </a:spcAft>
              <a:buNone/>
            </a:pPr>
            <a:endParaRPr sz="2400">
              <a:solidFill>
                <a:srgbClr val="FFFFFF"/>
              </a:solidFill>
              <a:latin typeface="Lato"/>
              <a:ea typeface="Lato"/>
              <a:cs typeface="Lato"/>
              <a:sym typeface="Lato"/>
            </a:endParaRPr>
          </a:p>
          <a:p>
            <a:pPr marL="0" lvl="0" indent="0" algn="l" rtl="0">
              <a:lnSpc>
                <a:spcPct val="90000"/>
              </a:lnSpc>
              <a:spcBef>
                <a:spcPts val="1000"/>
              </a:spcBef>
              <a:spcAft>
                <a:spcPts val="0"/>
              </a:spcAft>
              <a:buNone/>
            </a:pPr>
            <a:endParaRPr sz="2400">
              <a:solidFill>
                <a:srgbClr val="FFFFFF"/>
              </a:solidFill>
              <a:latin typeface="Lato"/>
              <a:ea typeface="Lato"/>
              <a:cs typeface="Lato"/>
              <a:sym typeface="Lato"/>
            </a:endParaRPr>
          </a:p>
          <a:p>
            <a:pPr marL="0" lvl="0" indent="0" algn="l" rtl="0">
              <a:lnSpc>
                <a:spcPct val="90000"/>
              </a:lnSpc>
              <a:spcBef>
                <a:spcPts val="1000"/>
              </a:spcBef>
              <a:spcAft>
                <a:spcPts val="0"/>
              </a:spcAft>
              <a:buNone/>
            </a:pPr>
            <a:endParaRPr sz="2400">
              <a:solidFill>
                <a:srgbClr val="FFFFFF"/>
              </a:solidFill>
              <a:latin typeface="Lato"/>
              <a:ea typeface="Lato"/>
              <a:cs typeface="Lato"/>
              <a:sym typeface="Lato"/>
            </a:endParaRPr>
          </a:p>
        </p:txBody>
      </p:sp>
      <p:pic>
        <p:nvPicPr>
          <p:cNvPr id="882" name="Google Shape;882;p137"/>
          <p:cNvPicPr preferRelativeResize="0"/>
          <p:nvPr/>
        </p:nvPicPr>
        <p:blipFill>
          <a:blip r:embed="rId3">
            <a:alphaModFix/>
          </a:blip>
          <a:stretch>
            <a:fillRect/>
          </a:stretch>
        </p:blipFill>
        <p:spPr>
          <a:xfrm>
            <a:off x="210650" y="305000"/>
            <a:ext cx="11753850" cy="4067175"/>
          </a:xfrm>
          <a:prstGeom prst="rect">
            <a:avLst/>
          </a:prstGeom>
          <a:noFill/>
          <a:ln>
            <a:noFill/>
          </a:ln>
        </p:spPr>
      </p:pic>
      <p:sp>
        <p:nvSpPr>
          <p:cNvPr id="883" name="Google Shape;883;p137"/>
          <p:cNvSpPr txBox="1">
            <a:spLocks noGrp="1"/>
          </p:cNvSpPr>
          <p:nvPr>
            <p:ph type="sldNum" idx="12"/>
          </p:nvPr>
        </p:nvSpPr>
        <p:spPr>
          <a:xfrm>
            <a:off x="11726332" y="6432516"/>
            <a:ext cx="281700" cy="3651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138"/>
          <p:cNvSpPr txBox="1">
            <a:spLocks noGrp="1"/>
          </p:cNvSpPr>
          <p:nvPr>
            <p:ph type="sldNum" idx="12"/>
          </p:nvPr>
        </p:nvSpPr>
        <p:spPr>
          <a:xfrm>
            <a:off x="11726332" y="6432516"/>
            <a:ext cx="281700" cy="3651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solidFill>
                  <a:srgbClr val="FFFFFF"/>
                </a:solidFill>
              </a:rPr>
              <a:t>28</a:t>
            </a:fld>
            <a:endParaRPr>
              <a:solidFill>
                <a:srgbClr val="FFFFFF"/>
              </a:solidFill>
            </a:endParaRPr>
          </a:p>
        </p:txBody>
      </p:sp>
      <p:graphicFrame>
        <p:nvGraphicFramePr>
          <p:cNvPr id="890" name="Google Shape;890;p138"/>
          <p:cNvGraphicFramePr/>
          <p:nvPr/>
        </p:nvGraphicFramePr>
        <p:xfrm>
          <a:off x="932850" y="828325"/>
          <a:ext cx="10478675" cy="5760420"/>
        </p:xfrm>
        <a:graphic>
          <a:graphicData uri="http://schemas.openxmlformats.org/drawingml/2006/table">
            <a:tbl>
              <a:tblPr>
                <a:noFill/>
                <a:tableStyleId>{B41F61C4-E5C0-4F6D-88C0-D84EF9CEED03}</a:tableStyleId>
              </a:tblPr>
              <a:tblGrid>
                <a:gridCol w="3260500">
                  <a:extLst>
                    <a:ext uri="{9D8B030D-6E8A-4147-A177-3AD203B41FA5}">
                      <a16:colId xmlns:a16="http://schemas.microsoft.com/office/drawing/2014/main" val="20000"/>
                    </a:ext>
                  </a:extLst>
                </a:gridCol>
                <a:gridCol w="3001475">
                  <a:extLst>
                    <a:ext uri="{9D8B030D-6E8A-4147-A177-3AD203B41FA5}">
                      <a16:colId xmlns:a16="http://schemas.microsoft.com/office/drawing/2014/main" val="20001"/>
                    </a:ext>
                  </a:extLst>
                </a:gridCol>
                <a:gridCol w="1477100">
                  <a:extLst>
                    <a:ext uri="{9D8B030D-6E8A-4147-A177-3AD203B41FA5}">
                      <a16:colId xmlns:a16="http://schemas.microsoft.com/office/drawing/2014/main" val="20002"/>
                    </a:ext>
                  </a:extLst>
                </a:gridCol>
                <a:gridCol w="2739600">
                  <a:extLst>
                    <a:ext uri="{9D8B030D-6E8A-4147-A177-3AD203B41FA5}">
                      <a16:colId xmlns:a16="http://schemas.microsoft.com/office/drawing/2014/main" val="20003"/>
                    </a:ext>
                  </a:extLst>
                </a:gridCol>
              </a:tblGrid>
              <a:tr h="473700">
                <a:tc>
                  <a:txBody>
                    <a:bodyPr/>
                    <a:lstStyle/>
                    <a:p>
                      <a:pPr marL="0" lvl="0" indent="0" algn="l" rtl="0">
                        <a:spcBef>
                          <a:spcPts val="0"/>
                        </a:spcBef>
                        <a:spcAft>
                          <a:spcPts val="0"/>
                        </a:spcAft>
                        <a:buNone/>
                      </a:pPr>
                      <a:r>
                        <a:rPr lang="en-US" sz="2000" b="1">
                          <a:solidFill>
                            <a:srgbClr val="00FF00"/>
                          </a:solidFill>
                          <a:latin typeface="Lato"/>
                          <a:ea typeface="Lato"/>
                          <a:cs typeface="Lato"/>
                          <a:sym typeface="Lato"/>
                        </a:rPr>
                        <a:t>Areas</a:t>
                      </a:r>
                      <a:endParaRPr sz="2000" b="1">
                        <a:solidFill>
                          <a:srgbClr val="00FF00"/>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3C71"/>
                    </a:solidFill>
                  </a:tcPr>
                </a:tc>
                <a:tc>
                  <a:txBody>
                    <a:bodyPr/>
                    <a:lstStyle/>
                    <a:p>
                      <a:pPr marL="0" lvl="0" indent="0" algn="l" rtl="0">
                        <a:spcBef>
                          <a:spcPts val="0"/>
                        </a:spcBef>
                        <a:spcAft>
                          <a:spcPts val="0"/>
                        </a:spcAft>
                        <a:buNone/>
                      </a:pPr>
                      <a:r>
                        <a:rPr lang="en-US" sz="2000" b="1">
                          <a:solidFill>
                            <a:srgbClr val="00FF00"/>
                          </a:solidFill>
                          <a:latin typeface="Lato"/>
                          <a:ea typeface="Lato"/>
                          <a:cs typeface="Lato"/>
                          <a:sym typeface="Lato"/>
                        </a:rPr>
                        <a:t>Applications</a:t>
                      </a:r>
                      <a:endParaRPr sz="2000" b="1">
                        <a:solidFill>
                          <a:srgbClr val="00FF00"/>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3C71"/>
                    </a:solidFill>
                  </a:tcPr>
                </a:tc>
                <a:tc>
                  <a:txBody>
                    <a:bodyPr/>
                    <a:lstStyle/>
                    <a:p>
                      <a:pPr marL="0" lvl="0" indent="0" algn="l" rtl="0">
                        <a:spcBef>
                          <a:spcPts val="0"/>
                        </a:spcBef>
                        <a:spcAft>
                          <a:spcPts val="0"/>
                        </a:spcAft>
                        <a:buNone/>
                      </a:pPr>
                      <a:r>
                        <a:rPr lang="en-US" sz="2000" b="1">
                          <a:solidFill>
                            <a:srgbClr val="00FF00"/>
                          </a:solidFill>
                          <a:latin typeface="Lato"/>
                          <a:ea typeface="Lato"/>
                          <a:cs typeface="Lato"/>
                          <a:sym typeface="Lato"/>
                        </a:rPr>
                        <a:t>Model</a:t>
                      </a:r>
                      <a:endParaRPr sz="2000" b="1">
                        <a:solidFill>
                          <a:srgbClr val="00FF00"/>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3C71"/>
                    </a:solidFill>
                  </a:tcPr>
                </a:tc>
                <a:tc>
                  <a:txBody>
                    <a:bodyPr/>
                    <a:lstStyle/>
                    <a:p>
                      <a:pPr marL="0" lvl="0" indent="0" algn="l" rtl="0">
                        <a:spcBef>
                          <a:spcPts val="0"/>
                        </a:spcBef>
                        <a:spcAft>
                          <a:spcPts val="0"/>
                        </a:spcAft>
                        <a:buNone/>
                      </a:pPr>
                      <a:r>
                        <a:rPr lang="en-US" sz="2000" b="1">
                          <a:solidFill>
                            <a:srgbClr val="00FF00"/>
                          </a:solidFill>
                          <a:latin typeface="Lato"/>
                          <a:ea typeface="Lato"/>
                          <a:cs typeface="Lato"/>
                          <a:sym typeface="Lato"/>
                        </a:rPr>
                        <a:t>Data sets</a:t>
                      </a:r>
                      <a:endParaRPr sz="2000" b="1">
                        <a:solidFill>
                          <a:srgbClr val="00FF00"/>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3C71"/>
                    </a:solidFill>
                  </a:tcPr>
                </a:tc>
                <a:extLst>
                  <a:ext uri="{0D108BD9-81ED-4DB2-BD59-A6C34878D82A}">
                    <a16:rowId xmlns:a16="http://schemas.microsoft.com/office/drawing/2014/main" val="10000"/>
                  </a:ext>
                </a:extLst>
              </a:tr>
              <a:tr h="584750">
                <a:tc>
                  <a:txBody>
                    <a:bodyPr/>
                    <a:lstStyle/>
                    <a:p>
                      <a:pPr marL="0" lvl="0" indent="0" algn="l" rtl="0">
                        <a:spcBef>
                          <a:spcPts val="0"/>
                        </a:spcBef>
                        <a:spcAft>
                          <a:spcPts val="0"/>
                        </a:spcAft>
                        <a:buNone/>
                      </a:pPr>
                      <a:r>
                        <a:rPr lang="en-US" b="1">
                          <a:solidFill>
                            <a:schemeClr val="hlink"/>
                          </a:solidFill>
                          <a:uFill>
                            <a:noFill/>
                          </a:uFill>
                          <a:latin typeface="Lato"/>
                          <a:ea typeface="Lato"/>
                          <a:cs typeface="Lato"/>
                          <a:sym typeface="Lato"/>
                          <a:hlinkClick r:id="rId3"/>
                        </a:rPr>
                        <a:t>Transportation</a:t>
                      </a:r>
                      <a:endParaRPr b="1">
                        <a:solidFill>
                          <a:srgbClr val="FFFFFF"/>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B5394"/>
                    </a:solidFill>
                  </a:tcPr>
                </a:tc>
                <a:tc>
                  <a:txBody>
                    <a:bodyPr/>
                    <a:lstStyle/>
                    <a:p>
                      <a:pPr marL="0" lvl="0" indent="0" algn="l" rtl="0">
                        <a:spcBef>
                          <a:spcPts val="0"/>
                        </a:spcBef>
                        <a:spcAft>
                          <a:spcPts val="0"/>
                        </a:spcAft>
                        <a:buNone/>
                      </a:pPr>
                      <a:r>
                        <a:rPr lang="en-US">
                          <a:solidFill>
                            <a:srgbClr val="FFFFFF"/>
                          </a:solidFill>
                          <a:latin typeface="Lato"/>
                          <a:ea typeface="Lato"/>
                          <a:cs typeface="Lato"/>
                          <a:sym typeface="Lato"/>
                        </a:rPr>
                        <a:t>Cars, Taxis, Freeway Detectors</a:t>
                      </a:r>
                      <a:endParaRPr>
                        <a:solidFill>
                          <a:srgbClr val="FFFFFF"/>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a:solidFill>
                            <a:srgbClr val="FFFFFF"/>
                          </a:solidFill>
                          <a:latin typeface="Lato"/>
                          <a:ea typeface="Lato"/>
                          <a:cs typeface="Lato"/>
                          <a:sym typeface="Lato"/>
                        </a:rPr>
                        <a:t>TT-RNN , BNN, LSTM</a:t>
                      </a:r>
                      <a:endParaRPr>
                        <a:solidFill>
                          <a:srgbClr val="FFFFFF"/>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u="sng">
                          <a:solidFill>
                            <a:schemeClr val="hlink"/>
                          </a:solidFill>
                          <a:latin typeface="Lato"/>
                          <a:ea typeface="Lato"/>
                          <a:cs typeface="Lato"/>
                          <a:sym typeface="Lato"/>
                          <a:hlinkClick r:id="rId4"/>
                        </a:rPr>
                        <a:t>Caltrans highway traffic</a:t>
                      </a:r>
                      <a:r>
                        <a:rPr lang="en-US">
                          <a:solidFill>
                            <a:srgbClr val="FFFFFF"/>
                          </a:solidFill>
                          <a:latin typeface="Lato"/>
                          <a:ea typeface="Lato"/>
                          <a:cs typeface="Lato"/>
                          <a:sym typeface="Lato"/>
                        </a:rPr>
                        <a:t>,</a:t>
                      </a:r>
                      <a:r>
                        <a:rPr lang="en-US" u="sng">
                          <a:solidFill>
                            <a:schemeClr val="hlink"/>
                          </a:solidFill>
                          <a:latin typeface="Lato"/>
                          <a:ea typeface="Lato"/>
                          <a:cs typeface="Lato"/>
                          <a:sym typeface="Lato"/>
                          <a:hlinkClick r:id="rId5"/>
                        </a:rPr>
                        <a:t>Taxi/Uber trips</a:t>
                      </a:r>
                      <a:endParaRPr>
                        <a:solidFill>
                          <a:srgbClr val="FFFFFF"/>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1"/>
                  </a:ext>
                </a:extLst>
              </a:tr>
              <a:tr h="584750">
                <a:tc>
                  <a:txBody>
                    <a:bodyPr/>
                    <a:lstStyle/>
                    <a:p>
                      <a:pPr marL="0" lvl="0" indent="0" algn="l" rtl="0">
                        <a:spcBef>
                          <a:spcPts val="0"/>
                        </a:spcBef>
                        <a:spcAft>
                          <a:spcPts val="0"/>
                        </a:spcAft>
                        <a:buNone/>
                      </a:pPr>
                      <a:r>
                        <a:rPr lang="en-US">
                          <a:solidFill>
                            <a:schemeClr val="hlink"/>
                          </a:solidFill>
                          <a:uFill>
                            <a:noFill/>
                          </a:uFill>
                          <a:latin typeface="Lato"/>
                          <a:ea typeface="Lato"/>
                          <a:cs typeface="Lato"/>
                          <a:sym typeface="Lato"/>
                          <a:hlinkClick r:id="rId6"/>
                        </a:rPr>
                        <a:t>Medical</a:t>
                      </a:r>
                      <a:endParaRPr>
                        <a:solidFill>
                          <a:srgbClr val="FFFFFF"/>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B5394"/>
                    </a:solidFill>
                  </a:tcPr>
                </a:tc>
                <a:tc>
                  <a:txBody>
                    <a:bodyPr/>
                    <a:lstStyle/>
                    <a:p>
                      <a:pPr marL="0" lvl="0" indent="0" algn="l" rtl="0">
                        <a:spcBef>
                          <a:spcPts val="0"/>
                        </a:spcBef>
                        <a:spcAft>
                          <a:spcPts val="0"/>
                        </a:spcAft>
                        <a:buNone/>
                      </a:pPr>
                      <a:r>
                        <a:rPr lang="en-US">
                          <a:solidFill>
                            <a:srgbClr val="FFFFFF"/>
                          </a:solidFill>
                          <a:latin typeface="Lato"/>
                          <a:ea typeface="Lato"/>
                          <a:cs typeface="Lato"/>
                          <a:sym typeface="Lato"/>
                        </a:rPr>
                        <a:t>Wearables, Medical instruments: EEG, ECG, ERP, Patient Data</a:t>
                      </a:r>
                      <a:endParaRPr>
                        <a:solidFill>
                          <a:srgbClr val="FFFFFF"/>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a:solidFill>
                            <a:srgbClr val="FFFFFF"/>
                          </a:solidFill>
                          <a:latin typeface="Lato"/>
                          <a:ea typeface="Lato"/>
                          <a:cs typeface="Lato"/>
                          <a:sym typeface="Lato"/>
                        </a:rPr>
                        <a:t>LSTM, RNN</a:t>
                      </a:r>
                      <a:endParaRPr>
                        <a:solidFill>
                          <a:srgbClr val="FFFFFF"/>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u="sng">
                          <a:solidFill>
                            <a:schemeClr val="hlink"/>
                          </a:solidFill>
                          <a:latin typeface="Lato"/>
                          <a:ea typeface="Lato"/>
                          <a:cs typeface="Lato"/>
                          <a:sym typeface="Lato"/>
                          <a:hlinkClick r:id="rId7"/>
                        </a:rPr>
                        <a:t>OPPORTUNITY</a:t>
                      </a:r>
                      <a:r>
                        <a:rPr lang="en-US">
                          <a:solidFill>
                            <a:srgbClr val="FFFFFF"/>
                          </a:solidFill>
                          <a:latin typeface="Lato"/>
                          <a:ea typeface="Lato"/>
                          <a:cs typeface="Lato"/>
                          <a:sym typeface="Lato"/>
                        </a:rPr>
                        <a:t>, </a:t>
                      </a:r>
                      <a:r>
                        <a:rPr lang="en-US" u="sng">
                          <a:solidFill>
                            <a:schemeClr val="hlink"/>
                          </a:solidFill>
                          <a:latin typeface="Lato"/>
                          <a:ea typeface="Lato"/>
                          <a:cs typeface="Lato"/>
                          <a:sym typeface="Lato"/>
                          <a:hlinkClick r:id="rId8"/>
                        </a:rPr>
                        <a:t>EEG</a:t>
                      </a:r>
                      <a:r>
                        <a:rPr lang="en-US">
                          <a:solidFill>
                            <a:srgbClr val="FFFFFF"/>
                          </a:solidFill>
                          <a:latin typeface="Lato"/>
                          <a:ea typeface="Lato"/>
                          <a:cs typeface="Lato"/>
                          <a:sym typeface="Lato"/>
                        </a:rPr>
                        <a:t>,</a:t>
                      </a:r>
                      <a:r>
                        <a:rPr lang="en-US" u="sng">
                          <a:solidFill>
                            <a:schemeClr val="hlink"/>
                          </a:solidFill>
                          <a:latin typeface="Lato"/>
                          <a:ea typeface="Lato"/>
                          <a:cs typeface="Lato"/>
                          <a:sym typeface="Lato"/>
                          <a:hlinkClick r:id="rId9"/>
                        </a:rPr>
                        <a:t>MIMIC</a:t>
                      </a:r>
                      <a:endParaRPr>
                        <a:solidFill>
                          <a:srgbClr val="FFFFFF"/>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2"/>
                  </a:ext>
                </a:extLst>
              </a:tr>
              <a:tr h="584750">
                <a:tc>
                  <a:txBody>
                    <a:bodyPr/>
                    <a:lstStyle/>
                    <a:p>
                      <a:pPr marL="0" lvl="0" indent="0" algn="l" rtl="0">
                        <a:spcBef>
                          <a:spcPts val="0"/>
                        </a:spcBef>
                        <a:spcAft>
                          <a:spcPts val="0"/>
                        </a:spcAft>
                        <a:buNone/>
                      </a:pPr>
                      <a:r>
                        <a:rPr lang="en-US">
                          <a:solidFill>
                            <a:schemeClr val="hlink"/>
                          </a:solidFill>
                          <a:uFill>
                            <a:noFill/>
                          </a:uFill>
                          <a:latin typeface="Lato"/>
                          <a:ea typeface="Lato"/>
                          <a:cs typeface="Lato"/>
                          <a:sym typeface="Lato"/>
                          <a:hlinkClick r:id="rId10"/>
                        </a:rPr>
                        <a:t>Cybersecurity</a:t>
                      </a:r>
                      <a:endParaRPr>
                        <a:solidFill>
                          <a:srgbClr val="FFFFFF"/>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B5394"/>
                    </a:solidFill>
                  </a:tcPr>
                </a:tc>
                <a:tc>
                  <a:txBody>
                    <a:bodyPr/>
                    <a:lstStyle/>
                    <a:p>
                      <a:pPr marL="0" lvl="0" indent="0" algn="l" rtl="0">
                        <a:spcBef>
                          <a:spcPts val="0"/>
                        </a:spcBef>
                        <a:spcAft>
                          <a:spcPts val="0"/>
                        </a:spcAft>
                        <a:buNone/>
                      </a:pPr>
                      <a:r>
                        <a:rPr lang="en-US">
                          <a:solidFill>
                            <a:srgbClr val="FFFFFF"/>
                          </a:solidFill>
                          <a:latin typeface="Lato"/>
                          <a:ea typeface="Lato"/>
                          <a:cs typeface="Lato"/>
                          <a:sym typeface="Lato"/>
                        </a:rPr>
                        <a:t>Intrusion, classify traffic, anomaly detection</a:t>
                      </a:r>
                      <a:endParaRPr>
                        <a:solidFill>
                          <a:srgbClr val="FFFFFF"/>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a:solidFill>
                            <a:srgbClr val="FFFFFF"/>
                          </a:solidFill>
                          <a:latin typeface="Lato"/>
                          <a:ea typeface="Lato"/>
                          <a:cs typeface="Lato"/>
                          <a:sym typeface="Lato"/>
                        </a:rPr>
                        <a:t>LSTM</a:t>
                      </a:r>
                      <a:endParaRPr>
                        <a:solidFill>
                          <a:srgbClr val="FFFFFF"/>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u="sng">
                          <a:solidFill>
                            <a:schemeClr val="hlink"/>
                          </a:solidFill>
                          <a:latin typeface="Lato"/>
                          <a:ea typeface="Lato"/>
                          <a:cs typeface="Lato"/>
                          <a:sym typeface="Lato"/>
                          <a:hlinkClick r:id="rId11"/>
                        </a:rPr>
                        <a:t>GPL loop dataset</a:t>
                      </a:r>
                      <a:r>
                        <a:rPr lang="en-US">
                          <a:solidFill>
                            <a:srgbClr val="FFFFFF"/>
                          </a:solidFill>
                          <a:latin typeface="Lato"/>
                          <a:ea typeface="Lato"/>
                          <a:cs typeface="Lato"/>
                          <a:sym typeface="Lato"/>
                        </a:rPr>
                        <a:t> , </a:t>
                      </a:r>
                      <a:r>
                        <a:rPr lang="en-US" u="sng">
                          <a:solidFill>
                            <a:schemeClr val="hlink"/>
                          </a:solidFill>
                          <a:latin typeface="Lato"/>
                          <a:ea typeface="Lato"/>
                          <a:cs typeface="Lato"/>
                          <a:sym typeface="Lato"/>
                          <a:hlinkClick r:id="rId12"/>
                        </a:rPr>
                        <a:t>SherLock </a:t>
                      </a:r>
                      <a:endParaRPr>
                        <a:solidFill>
                          <a:srgbClr val="FFFFFF"/>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3"/>
                  </a:ext>
                </a:extLst>
              </a:tr>
              <a:tr h="584750">
                <a:tc>
                  <a:txBody>
                    <a:bodyPr/>
                    <a:lstStyle/>
                    <a:p>
                      <a:pPr marL="0" lvl="0" indent="0" algn="l" rtl="0">
                        <a:spcBef>
                          <a:spcPts val="0"/>
                        </a:spcBef>
                        <a:spcAft>
                          <a:spcPts val="0"/>
                        </a:spcAft>
                        <a:buNone/>
                      </a:pPr>
                      <a:r>
                        <a:rPr lang="en-US">
                          <a:solidFill>
                            <a:schemeClr val="hlink"/>
                          </a:solidFill>
                          <a:uFill>
                            <a:noFill/>
                          </a:uFill>
                          <a:latin typeface="Lato"/>
                          <a:ea typeface="Lato"/>
                          <a:cs typeface="Lato"/>
                          <a:sym typeface="Lato"/>
                          <a:hlinkClick r:id="rId13"/>
                        </a:rPr>
                        <a:t>General Social Statistics</a:t>
                      </a:r>
                      <a:endParaRPr>
                        <a:solidFill>
                          <a:srgbClr val="FFFFFF"/>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B5394"/>
                    </a:solidFill>
                  </a:tcPr>
                </a:tc>
                <a:tc>
                  <a:txBody>
                    <a:bodyPr/>
                    <a:lstStyle/>
                    <a:p>
                      <a:pPr marL="0" lvl="0" indent="0" algn="l" rtl="0">
                        <a:spcBef>
                          <a:spcPts val="0"/>
                        </a:spcBef>
                        <a:spcAft>
                          <a:spcPts val="0"/>
                        </a:spcAft>
                        <a:buClr>
                          <a:schemeClr val="dk1"/>
                        </a:buClr>
                        <a:buSzPts val="1100"/>
                        <a:buFont typeface="Arial"/>
                        <a:buNone/>
                      </a:pPr>
                      <a:r>
                        <a:rPr lang="en-US">
                          <a:solidFill>
                            <a:srgbClr val="FFFFFF"/>
                          </a:solidFill>
                          <a:latin typeface="Lato"/>
                          <a:ea typeface="Lato"/>
                          <a:cs typeface="Lato"/>
                          <a:sym typeface="Lato"/>
                        </a:rPr>
                        <a:t>Household electric use, Economic, Finance, Demographics, Industry</a:t>
                      </a:r>
                      <a:endParaRPr>
                        <a:solidFill>
                          <a:srgbClr val="FFFFFF"/>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a:solidFill>
                            <a:srgbClr val="FFFFFF"/>
                          </a:solidFill>
                          <a:latin typeface="Lato"/>
                          <a:ea typeface="Lato"/>
                          <a:cs typeface="Lato"/>
                          <a:sym typeface="Lato"/>
                        </a:rPr>
                        <a:t>CNN, RNN</a:t>
                      </a:r>
                      <a:endParaRPr>
                        <a:solidFill>
                          <a:srgbClr val="FFFFFF"/>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u="sng">
                          <a:solidFill>
                            <a:schemeClr val="hlink"/>
                          </a:solidFill>
                          <a:latin typeface="Lato"/>
                          <a:ea typeface="Lato"/>
                          <a:cs typeface="Lato"/>
                          <a:sym typeface="Lato"/>
                          <a:hlinkClick r:id="rId14"/>
                        </a:rPr>
                        <a:t>Household electric</a:t>
                      </a:r>
                      <a:r>
                        <a:rPr lang="en-US">
                          <a:solidFill>
                            <a:srgbClr val="FFFFFF"/>
                          </a:solidFill>
                          <a:latin typeface="Lato"/>
                          <a:ea typeface="Lato"/>
                          <a:cs typeface="Lato"/>
                          <a:sym typeface="Lato"/>
                        </a:rPr>
                        <a:t> </a:t>
                      </a:r>
                      <a:r>
                        <a:rPr lang="en-US" u="sng">
                          <a:solidFill>
                            <a:schemeClr val="hlink"/>
                          </a:solidFill>
                          <a:latin typeface="Lato"/>
                          <a:ea typeface="Lato"/>
                          <a:cs typeface="Lato"/>
                          <a:sym typeface="Lato"/>
                          <a:hlinkClick r:id="rId15"/>
                        </a:rPr>
                        <a:t>M4Competition </a:t>
                      </a:r>
                      <a:endParaRPr>
                        <a:solidFill>
                          <a:srgbClr val="FFFFFF"/>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4"/>
                  </a:ext>
                </a:extLst>
              </a:tr>
              <a:tr h="584750">
                <a:tc>
                  <a:txBody>
                    <a:bodyPr/>
                    <a:lstStyle/>
                    <a:p>
                      <a:pPr marL="0" lvl="0" indent="0" algn="l" rtl="0">
                        <a:spcBef>
                          <a:spcPts val="0"/>
                        </a:spcBef>
                        <a:spcAft>
                          <a:spcPts val="0"/>
                        </a:spcAft>
                        <a:buNone/>
                      </a:pPr>
                      <a:r>
                        <a:rPr lang="en-US">
                          <a:solidFill>
                            <a:schemeClr val="hlink"/>
                          </a:solidFill>
                          <a:uFill>
                            <a:noFill/>
                          </a:uFill>
                          <a:latin typeface="Lato"/>
                          <a:ea typeface="Lato"/>
                          <a:cs typeface="Lato"/>
                          <a:sym typeface="Lato"/>
                          <a:hlinkClick r:id="rId6"/>
                        </a:rPr>
                        <a:t>Social media</a:t>
                      </a:r>
                      <a:endParaRPr>
                        <a:solidFill>
                          <a:srgbClr val="FFFFFF"/>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B5394"/>
                    </a:solidFill>
                  </a:tcPr>
                </a:tc>
                <a:tc>
                  <a:txBody>
                    <a:bodyPr/>
                    <a:lstStyle/>
                    <a:p>
                      <a:pPr marL="0" lvl="0" indent="0" algn="l" rtl="0">
                        <a:spcBef>
                          <a:spcPts val="0"/>
                        </a:spcBef>
                        <a:spcAft>
                          <a:spcPts val="0"/>
                        </a:spcAft>
                        <a:buNone/>
                      </a:pPr>
                      <a:r>
                        <a:rPr lang="en-US">
                          <a:solidFill>
                            <a:srgbClr val="FFFFFF"/>
                          </a:solidFill>
                          <a:latin typeface="Lato"/>
                          <a:ea typeface="Lato"/>
                          <a:cs typeface="Lato"/>
                          <a:sym typeface="Lato"/>
                        </a:rPr>
                        <a:t>Twitter</a:t>
                      </a:r>
                      <a:endParaRPr>
                        <a:solidFill>
                          <a:srgbClr val="FFFFFF"/>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a:solidFill>
                            <a:srgbClr val="FFFFFF"/>
                          </a:solidFill>
                          <a:latin typeface="Lato"/>
                          <a:ea typeface="Lato"/>
                          <a:cs typeface="Lato"/>
                          <a:sym typeface="Lato"/>
                        </a:rPr>
                        <a:t>Online Clustering</a:t>
                      </a:r>
                      <a:endParaRPr>
                        <a:solidFill>
                          <a:srgbClr val="FFFFFF"/>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a:solidFill>
                            <a:srgbClr val="FFFFFF"/>
                          </a:solidFill>
                          <a:latin typeface="Lato"/>
                          <a:ea typeface="Lato"/>
                          <a:cs typeface="Lato"/>
                          <a:sym typeface="Lato"/>
                        </a:rPr>
                        <a:t>Available from Twitter</a:t>
                      </a:r>
                      <a:endParaRPr>
                        <a:solidFill>
                          <a:srgbClr val="FFFFFF"/>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5"/>
                  </a:ext>
                </a:extLst>
              </a:tr>
              <a:tr h="584750">
                <a:tc>
                  <a:txBody>
                    <a:bodyPr/>
                    <a:lstStyle/>
                    <a:p>
                      <a:pPr marL="0" lvl="0" indent="0" algn="l" rtl="0">
                        <a:spcBef>
                          <a:spcPts val="0"/>
                        </a:spcBef>
                        <a:spcAft>
                          <a:spcPts val="0"/>
                        </a:spcAft>
                        <a:buNone/>
                      </a:pPr>
                      <a:r>
                        <a:rPr lang="en-US">
                          <a:solidFill>
                            <a:schemeClr val="hlink"/>
                          </a:solidFill>
                          <a:uFill>
                            <a:noFill/>
                          </a:uFill>
                          <a:latin typeface="Lato"/>
                          <a:ea typeface="Lato"/>
                          <a:cs typeface="Lato"/>
                          <a:sym typeface="Lato"/>
                          <a:hlinkClick r:id="rId16"/>
                        </a:rPr>
                        <a:t>Google Speech</a:t>
                      </a:r>
                      <a:endParaRPr>
                        <a:solidFill>
                          <a:srgbClr val="FFFFFF"/>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B5394"/>
                    </a:solidFill>
                  </a:tcPr>
                </a:tc>
                <a:tc>
                  <a:txBody>
                    <a:bodyPr/>
                    <a:lstStyle/>
                    <a:p>
                      <a:pPr marL="0" lvl="0" indent="0" algn="l" rtl="0">
                        <a:spcBef>
                          <a:spcPts val="0"/>
                        </a:spcBef>
                        <a:spcAft>
                          <a:spcPts val="0"/>
                        </a:spcAft>
                        <a:buNone/>
                      </a:pPr>
                      <a:r>
                        <a:rPr lang="en-US">
                          <a:solidFill>
                            <a:srgbClr val="FFFFFF"/>
                          </a:solidFill>
                          <a:latin typeface="Lato"/>
                          <a:ea typeface="Lato"/>
                          <a:cs typeface="Lato"/>
                          <a:sym typeface="Lato"/>
                        </a:rPr>
                        <a:t>All-Neural On-Device Speech Recognizer</a:t>
                      </a:r>
                      <a:endParaRPr>
                        <a:solidFill>
                          <a:srgbClr val="FFFFFF"/>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a:solidFill>
                            <a:srgbClr val="FFFFFF"/>
                          </a:solidFill>
                          <a:latin typeface="Lato"/>
                          <a:ea typeface="Lato"/>
                          <a:cs typeface="Lato"/>
                          <a:sym typeface="Lato"/>
                        </a:rPr>
                        <a:t>RNN-T</a:t>
                      </a:r>
                      <a:endParaRPr>
                        <a:solidFill>
                          <a:srgbClr val="FFFFFF"/>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a:solidFill>
                          <a:srgbClr val="FFFFFF"/>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6"/>
                  </a:ext>
                </a:extLst>
              </a:tr>
              <a:tr h="584750">
                <a:tc>
                  <a:txBody>
                    <a:bodyPr/>
                    <a:lstStyle/>
                    <a:p>
                      <a:pPr marL="0" lvl="0" indent="0" algn="l" rtl="0">
                        <a:spcBef>
                          <a:spcPts val="0"/>
                        </a:spcBef>
                        <a:spcAft>
                          <a:spcPts val="0"/>
                        </a:spcAft>
                        <a:buNone/>
                      </a:pPr>
                      <a:r>
                        <a:rPr lang="en-US">
                          <a:solidFill>
                            <a:schemeClr val="hlink"/>
                          </a:solidFill>
                          <a:uFill>
                            <a:noFill/>
                          </a:uFill>
                          <a:latin typeface="Lato"/>
                          <a:ea typeface="Lato"/>
                          <a:cs typeface="Lato"/>
                          <a:sym typeface="Lato"/>
                          <a:hlinkClick r:id="rId17"/>
                        </a:rPr>
                        <a:t>Finance</a:t>
                      </a:r>
                      <a:endParaRPr>
                        <a:solidFill>
                          <a:srgbClr val="FFFFFF"/>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B5394"/>
                    </a:solidFill>
                  </a:tcPr>
                </a:tc>
                <a:tc>
                  <a:txBody>
                    <a:bodyPr/>
                    <a:lstStyle/>
                    <a:p>
                      <a:pPr marL="0" lvl="0" indent="0" algn="l" rtl="0">
                        <a:spcBef>
                          <a:spcPts val="0"/>
                        </a:spcBef>
                        <a:spcAft>
                          <a:spcPts val="0"/>
                        </a:spcAft>
                        <a:buNone/>
                      </a:pPr>
                      <a:r>
                        <a:rPr lang="en-US">
                          <a:solidFill>
                            <a:srgbClr val="FFFFFF"/>
                          </a:solidFill>
                          <a:latin typeface="Lato"/>
                          <a:ea typeface="Lato"/>
                          <a:cs typeface="Lato"/>
                          <a:sym typeface="Lato"/>
                        </a:rPr>
                        <a:t>Stock Prices versus time</a:t>
                      </a:r>
                      <a:endParaRPr>
                        <a:solidFill>
                          <a:srgbClr val="FFFFFF"/>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a:solidFill>
                            <a:srgbClr val="FFFFFF"/>
                          </a:solidFill>
                          <a:latin typeface="Lato"/>
                          <a:ea typeface="Lato"/>
                          <a:cs typeface="Lato"/>
                          <a:sym typeface="Lato"/>
                        </a:rPr>
                        <a:t>CNN, RNN</a:t>
                      </a:r>
                      <a:endParaRPr>
                        <a:solidFill>
                          <a:srgbClr val="FFFFFF"/>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a:solidFill>
                            <a:srgbClr val="FFFFFF"/>
                          </a:solidFill>
                          <a:latin typeface="Lato"/>
                          <a:ea typeface="Lato"/>
                          <a:cs typeface="Lato"/>
                          <a:sym typeface="Lato"/>
                        </a:rPr>
                        <a:t>Available  academically  from Wharton </a:t>
                      </a:r>
                      <a:endParaRPr>
                        <a:solidFill>
                          <a:srgbClr val="FFFFFF"/>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7"/>
                  </a:ext>
                </a:extLst>
              </a:tr>
              <a:tr h="383000">
                <a:tc>
                  <a:txBody>
                    <a:bodyPr/>
                    <a:lstStyle/>
                    <a:p>
                      <a:pPr marL="0" lvl="0" indent="0" algn="l" rtl="0">
                        <a:spcBef>
                          <a:spcPts val="0"/>
                        </a:spcBef>
                        <a:spcAft>
                          <a:spcPts val="0"/>
                        </a:spcAft>
                        <a:buNone/>
                      </a:pPr>
                      <a:r>
                        <a:rPr lang="en-US">
                          <a:solidFill>
                            <a:schemeClr val="hlink"/>
                          </a:solidFill>
                          <a:uFill>
                            <a:noFill/>
                          </a:uFill>
                          <a:latin typeface="Lato"/>
                          <a:ea typeface="Lato"/>
                          <a:cs typeface="Lato"/>
                          <a:sym typeface="Lato"/>
                          <a:hlinkClick r:id="rId18"/>
                        </a:rPr>
                        <a:t>Science</a:t>
                      </a:r>
                      <a:endParaRPr>
                        <a:solidFill>
                          <a:srgbClr val="FFFFFF"/>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B5394"/>
                    </a:solidFill>
                  </a:tcPr>
                </a:tc>
                <a:tc>
                  <a:txBody>
                    <a:bodyPr/>
                    <a:lstStyle/>
                    <a:p>
                      <a:pPr marL="0" lvl="0" indent="0" algn="l" rtl="0">
                        <a:spcBef>
                          <a:spcPts val="0"/>
                        </a:spcBef>
                        <a:spcAft>
                          <a:spcPts val="0"/>
                        </a:spcAft>
                        <a:buNone/>
                      </a:pPr>
                      <a:r>
                        <a:rPr lang="en-US">
                          <a:solidFill>
                            <a:srgbClr val="FFFFFF"/>
                          </a:solidFill>
                          <a:latin typeface="Lato"/>
                          <a:ea typeface="Lato"/>
                          <a:cs typeface="Lato"/>
                          <a:sym typeface="Lato"/>
                        </a:rPr>
                        <a:t>Earthquake, Climate, Tokamak</a:t>
                      </a:r>
                      <a:endParaRPr>
                        <a:solidFill>
                          <a:srgbClr val="FFFFFF"/>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a:solidFill>
                            <a:srgbClr val="FFFFFF"/>
                          </a:solidFill>
                          <a:latin typeface="Lato"/>
                          <a:ea typeface="Lato"/>
                          <a:cs typeface="Lato"/>
                          <a:sym typeface="Lato"/>
                        </a:rPr>
                        <a:t>Markov, RNN</a:t>
                      </a:r>
                      <a:endParaRPr>
                        <a:solidFill>
                          <a:srgbClr val="FFFFFF"/>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u="sng">
                          <a:solidFill>
                            <a:schemeClr val="hlink"/>
                          </a:solidFill>
                          <a:latin typeface="Lato"/>
                          <a:ea typeface="Lato"/>
                          <a:cs typeface="Lato"/>
                          <a:sym typeface="Lato"/>
                          <a:hlinkClick r:id="rId19"/>
                        </a:rPr>
                        <a:t>USHCN climate</a:t>
                      </a:r>
                      <a:r>
                        <a:rPr lang="en-US">
                          <a:solidFill>
                            <a:srgbClr val="FFFFFF"/>
                          </a:solidFill>
                          <a:latin typeface="Lato"/>
                          <a:ea typeface="Lato"/>
                          <a:cs typeface="Lato"/>
                          <a:sym typeface="Lato"/>
                        </a:rPr>
                        <a:t> </a:t>
                      </a:r>
                      <a:endParaRPr>
                        <a:solidFill>
                          <a:srgbClr val="FFFFFF"/>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8"/>
                  </a:ext>
                </a:extLst>
              </a:tr>
              <a:tr h="584750">
                <a:tc>
                  <a:txBody>
                    <a:bodyPr/>
                    <a:lstStyle/>
                    <a:p>
                      <a:pPr marL="0" lvl="0" indent="0" algn="l" rtl="0">
                        <a:spcBef>
                          <a:spcPts val="0"/>
                        </a:spcBef>
                        <a:spcAft>
                          <a:spcPts val="0"/>
                        </a:spcAft>
                        <a:buNone/>
                      </a:pPr>
                      <a:r>
                        <a:rPr lang="en-US">
                          <a:solidFill>
                            <a:schemeClr val="hlink"/>
                          </a:solidFill>
                          <a:uFill>
                            <a:noFill/>
                          </a:uFill>
                          <a:latin typeface="Lato"/>
                          <a:ea typeface="Lato"/>
                          <a:cs typeface="Lato"/>
                          <a:sym typeface="Lato"/>
                          <a:hlinkClick r:id="rId13"/>
                        </a:rPr>
                        <a:t>Software Systems</a:t>
                      </a:r>
                      <a:endParaRPr>
                        <a:solidFill>
                          <a:srgbClr val="FFFFFF"/>
                        </a:solidFill>
                        <a:latin typeface="Lato"/>
                        <a:ea typeface="Lato"/>
                        <a:cs typeface="Lato"/>
                        <a:sym typeface="Lato"/>
                      </a:endParaRPr>
                    </a:p>
                    <a:p>
                      <a:pPr marL="0" lvl="0" indent="0" algn="l" rtl="0">
                        <a:spcBef>
                          <a:spcPts val="0"/>
                        </a:spcBef>
                        <a:spcAft>
                          <a:spcPts val="0"/>
                        </a:spcAft>
                        <a:buNone/>
                      </a:pPr>
                      <a:endParaRPr>
                        <a:solidFill>
                          <a:srgbClr val="FFFFFF"/>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B5394"/>
                    </a:solidFill>
                  </a:tcPr>
                </a:tc>
                <a:tc>
                  <a:txBody>
                    <a:bodyPr/>
                    <a:lstStyle/>
                    <a:p>
                      <a:pPr marL="0" lvl="0" indent="0" algn="l" rtl="0">
                        <a:spcBef>
                          <a:spcPts val="0"/>
                        </a:spcBef>
                        <a:spcAft>
                          <a:spcPts val="0"/>
                        </a:spcAft>
                        <a:buNone/>
                      </a:pPr>
                      <a:r>
                        <a:rPr lang="en-US">
                          <a:solidFill>
                            <a:srgbClr val="FFFFFF"/>
                          </a:solidFill>
                          <a:latin typeface="Lato"/>
                          <a:ea typeface="Lato"/>
                          <a:cs typeface="Lato"/>
                          <a:sym typeface="Lato"/>
                        </a:rPr>
                        <a:t>Events</a:t>
                      </a:r>
                      <a:endParaRPr>
                        <a:solidFill>
                          <a:srgbClr val="FFFFFF"/>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3C71"/>
                    </a:solidFill>
                  </a:tcPr>
                </a:tc>
                <a:tc>
                  <a:txBody>
                    <a:bodyPr/>
                    <a:lstStyle/>
                    <a:p>
                      <a:pPr marL="0" lvl="0" indent="0" algn="l" rtl="0">
                        <a:spcBef>
                          <a:spcPts val="0"/>
                        </a:spcBef>
                        <a:spcAft>
                          <a:spcPts val="0"/>
                        </a:spcAft>
                        <a:buNone/>
                      </a:pPr>
                      <a:r>
                        <a:rPr lang="en-US">
                          <a:solidFill>
                            <a:srgbClr val="FFFFFF"/>
                          </a:solidFill>
                          <a:latin typeface="Lato"/>
                          <a:ea typeface="Lato"/>
                          <a:cs typeface="Lato"/>
                          <a:sym typeface="Lato"/>
                        </a:rPr>
                        <a:t>LSTM</a:t>
                      </a:r>
                      <a:endParaRPr>
                        <a:solidFill>
                          <a:srgbClr val="FFFFFF"/>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3C71"/>
                    </a:solidFill>
                  </a:tcPr>
                </a:tc>
                <a:tc>
                  <a:txBody>
                    <a:bodyPr/>
                    <a:lstStyle/>
                    <a:p>
                      <a:pPr marL="0" lvl="0" indent="0" algn="l" rtl="0">
                        <a:spcBef>
                          <a:spcPts val="0"/>
                        </a:spcBef>
                        <a:spcAft>
                          <a:spcPts val="0"/>
                        </a:spcAft>
                        <a:buNone/>
                      </a:pPr>
                      <a:r>
                        <a:rPr lang="en-US" u="sng">
                          <a:solidFill>
                            <a:schemeClr val="hlink"/>
                          </a:solidFill>
                          <a:latin typeface="Lato"/>
                          <a:ea typeface="Lato"/>
                          <a:cs typeface="Lato"/>
                          <a:sym typeface="Lato"/>
                          <a:hlinkClick r:id="rId20"/>
                        </a:rPr>
                        <a:t>Enterprise SW system</a:t>
                      </a:r>
                      <a:r>
                        <a:rPr lang="en-US">
                          <a:solidFill>
                            <a:srgbClr val="FFFFFF"/>
                          </a:solidFill>
                          <a:latin typeface="Lato"/>
                          <a:ea typeface="Lato"/>
                          <a:cs typeface="Lato"/>
                          <a:sym typeface="Lato"/>
                        </a:rPr>
                        <a:t> </a:t>
                      </a:r>
                      <a:endParaRPr>
                        <a:solidFill>
                          <a:srgbClr val="FFFFFF"/>
                        </a:solidFill>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3C71"/>
                    </a:solidFill>
                  </a:tcPr>
                </a:tc>
                <a:extLst>
                  <a:ext uri="{0D108BD9-81ED-4DB2-BD59-A6C34878D82A}">
                    <a16:rowId xmlns:a16="http://schemas.microsoft.com/office/drawing/2014/main" val="10009"/>
                  </a:ext>
                </a:extLst>
              </a:tr>
            </a:tbl>
          </a:graphicData>
        </a:graphic>
      </p:graphicFrame>
      <p:sp>
        <p:nvSpPr>
          <p:cNvPr id="891" name="Google Shape;891;p138"/>
          <p:cNvSpPr txBox="1">
            <a:spLocks noGrp="1"/>
          </p:cNvSpPr>
          <p:nvPr>
            <p:ph type="title"/>
          </p:nvPr>
        </p:nvSpPr>
        <p:spPr>
          <a:xfrm>
            <a:off x="525431" y="185675"/>
            <a:ext cx="11293512" cy="540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3000" b="1" dirty="0">
                <a:latin typeface="Lato"/>
                <a:ea typeface="Lato"/>
                <a:cs typeface="Lato"/>
                <a:sym typeface="Lato"/>
              </a:rPr>
              <a:t>MLPerf: Use Cases for  Time Series Machine Learning Algorithms </a:t>
            </a:r>
            <a:endParaRPr sz="3000" b="1" dirty="0">
              <a:latin typeface="Lato"/>
              <a:ea typeface="Lato"/>
              <a:cs typeface="Lato"/>
              <a:sym typeface="Lato"/>
            </a:endParaRPr>
          </a:p>
        </p:txBody>
      </p:sp>
      <p:pic>
        <p:nvPicPr>
          <p:cNvPr id="892" name="Google Shape;892;p138"/>
          <p:cNvPicPr preferRelativeResize="0"/>
          <p:nvPr/>
        </p:nvPicPr>
        <p:blipFill>
          <a:blip r:embed="rId21">
            <a:alphaModFix/>
          </a:blip>
          <a:stretch>
            <a:fillRect/>
          </a:stretch>
        </p:blipFill>
        <p:spPr>
          <a:xfrm>
            <a:off x="3092638" y="1379740"/>
            <a:ext cx="538175" cy="473599"/>
          </a:xfrm>
          <a:prstGeom prst="rect">
            <a:avLst/>
          </a:prstGeom>
          <a:noFill/>
          <a:ln>
            <a:noFill/>
          </a:ln>
        </p:spPr>
      </p:pic>
      <p:pic>
        <p:nvPicPr>
          <p:cNvPr id="893" name="Google Shape;893;p138"/>
          <p:cNvPicPr preferRelativeResize="0"/>
          <p:nvPr/>
        </p:nvPicPr>
        <p:blipFill rotWithShape="1">
          <a:blip r:embed="rId22">
            <a:alphaModFix/>
          </a:blip>
          <a:srcRect r="32669"/>
          <a:stretch/>
        </p:blipFill>
        <p:spPr>
          <a:xfrm>
            <a:off x="3092650" y="1936441"/>
            <a:ext cx="538175" cy="517732"/>
          </a:xfrm>
          <a:prstGeom prst="rect">
            <a:avLst/>
          </a:prstGeom>
          <a:noFill/>
          <a:ln>
            <a:noFill/>
          </a:ln>
        </p:spPr>
      </p:pic>
      <p:pic>
        <p:nvPicPr>
          <p:cNvPr id="894" name="Google Shape;894;p138"/>
          <p:cNvPicPr preferRelativeResize="0"/>
          <p:nvPr/>
        </p:nvPicPr>
        <p:blipFill>
          <a:blip r:embed="rId23">
            <a:alphaModFix/>
          </a:blip>
          <a:stretch>
            <a:fillRect/>
          </a:stretch>
        </p:blipFill>
        <p:spPr>
          <a:xfrm>
            <a:off x="3018375" y="6045493"/>
            <a:ext cx="686725" cy="447304"/>
          </a:xfrm>
          <a:prstGeom prst="rect">
            <a:avLst/>
          </a:prstGeom>
          <a:noFill/>
          <a:ln>
            <a:noFill/>
          </a:ln>
        </p:spPr>
      </p:pic>
      <p:pic>
        <p:nvPicPr>
          <p:cNvPr id="895" name="Google Shape;895;p138"/>
          <p:cNvPicPr preferRelativeResize="0"/>
          <p:nvPr/>
        </p:nvPicPr>
        <p:blipFill>
          <a:blip r:embed="rId24">
            <a:alphaModFix/>
          </a:blip>
          <a:stretch>
            <a:fillRect/>
          </a:stretch>
        </p:blipFill>
        <p:spPr>
          <a:xfrm>
            <a:off x="3151039" y="5601125"/>
            <a:ext cx="421408" cy="321488"/>
          </a:xfrm>
          <a:prstGeom prst="rect">
            <a:avLst/>
          </a:prstGeom>
          <a:noFill/>
          <a:ln>
            <a:noFill/>
          </a:ln>
        </p:spPr>
      </p:pic>
      <p:pic>
        <p:nvPicPr>
          <p:cNvPr id="896" name="Google Shape;896;p138"/>
          <p:cNvPicPr preferRelativeResize="0"/>
          <p:nvPr/>
        </p:nvPicPr>
        <p:blipFill>
          <a:blip r:embed="rId25">
            <a:alphaModFix/>
          </a:blip>
          <a:stretch>
            <a:fillRect/>
          </a:stretch>
        </p:blipFill>
        <p:spPr>
          <a:xfrm>
            <a:off x="2768838" y="3798688"/>
            <a:ext cx="538174" cy="538174"/>
          </a:xfrm>
          <a:prstGeom prst="rect">
            <a:avLst/>
          </a:prstGeom>
          <a:noFill/>
          <a:ln>
            <a:noFill/>
          </a:ln>
        </p:spPr>
      </p:pic>
      <p:pic>
        <p:nvPicPr>
          <p:cNvPr id="897" name="Google Shape;897;p138"/>
          <p:cNvPicPr preferRelativeResize="0"/>
          <p:nvPr/>
        </p:nvPicPr>
        <p:blipFill>
          <a:blip r:embed="rId26">
            <a:alphaModFix/>
          </a:blip>
          <a:stretch>
            <a:fillRect/>
          </a:stretch>
        </p:blipFill>
        <p:spPr>
          <a:xfrm>
            <a:off x="3144644" y="3797775"/>
            <a:ext cx="809982" cy="540000"/>
          </a:xfrm>
          <a:prstGeom prst="rect">
            <a:avLst/>
          </a:prstGeom>
          <a:noFill/>
          <a:ln>
            <a:noFill/>
          </a:ln>
        </p:spPr>
      </p:pic>
      <p:pic>
        <p:nvPicPr>
          <p:cNvPr id="898" name="Google Shape;898;p138"/>
          <p:cNvPicPr preferRelativeResize="0"/>
          <p:nvPr/>
        </p:nvPicPr>
        <p:blipFill>
          <a:blip r:embed="rId27">
            <a:alphaModFix/>
          </a:blip>
          <a:stretch>
            <a:fillRect/>
          </a:stretch>
        </p:blipFill>
        <p:spPr>
          <a:xfrm>
            <a:off x="3048600" y="3170138"/>
            <a:ext cx="626272" cy="517725"/>
          </a:xfrm>
          <a:prstGeom prst="rect">
            <a:avLst/>
          </a:prstGeom>
          <a:noFill/>
          <a:ln>
            <a:noFill/>
          </a:ln>
        </p:spPr>
      </p:pic>
      <p:pic>
        <p:nvPicPr>
          <p:cNvPr id="899" name="Google Shape;899;p138"/>
          <p:cNvPicPr preferRelativeResize="0"/>
          <p:nvPr/>
        </p:nvPicPr>
        <p:blipFill rotWithShape="1">
          <a:blip r:embed="rId28">
            <a:alphaModFix/>
          </a:blip>
          <a:srcRect t="16670" b="10342"/>
          <a:stretch/>
        </p:blipFill>
        <p:spPr>
          <a:xfrm>
            <a:off x="2784973" y="5004650"/>
            <a:ext cx="1153550" cy="473600"/>
          </a:xfrm>
          <a:prstGeom prst="rect">
            <a:avLst/>
          </a:prstGeom>
          <a:noFill/>
          <a:ln>
            <a:noFill/>
          </a:ln>
        </p:spPr>
      </p:pic>
      <p:pic>
        <p:nvPicPr>
          <p:cNvPr id="900" name="Google Shape;900;p138"/>
          <p:cNvPicPr preferRelativeResize="0"/>
          <p:nvPr/>
        </p:nvPicPr>
        <p:blipFill>
          <a:blip r:embed="rId29">
            <a:alphaModFix/>
          </a:blip>
          <a:stretch>
            <a:fillRect/>
          </a:stretch>
        </p:blipFill>
        <p:spPr>
          <a:xfrm>
            <a:off x="3018363" y="2490838"/>
            <a:ext cx="686725" cy="715339"/>
          </a:xfrm>
          <a:prstGeom prst="rect">
            <a:avLst/>
          </a:prstGeom>
          <a:noFill/>
          <a:ln>
            <a:noFill/>
          </a:ln>
        </p:spPr>
      </p:pic>
      <p:pic>
        <p:nvPicPr>
          <p:cNvPr id="901" name="Google Shape;901;p138"/>
          <p:cNvPicPr preferRelativeResize="0"/>
          <p:nvPr/>
        </p:nvPicPr>
        <p:blipFill>
          <a:blip r:embed="rId30">
            <a:alphaModFix/>
          </a:blip>
          <a:stretch>
            <a:fillRect/>
          </a:stretch>
        </p:blipFill>
        <p:spPr>
          <a:xfrm rot="10800000" flipH="1">
            <a:off x="2865524" y="4396300"/>
            <a:ext cx="840025" cy="474575"/>
          </a:xfrm>
          <a:prstGeom prst="rect">
            <a:avLst/>
          </a:prstGeom>
          <a:noFill/>
          <a:ln>
            <a:noFill/>
          </a:ln>
        </p:spPr>
      </p:pic>
      <p:sp>
        <p:nvSpPr>
          <p:cNvPr id="902" name="Google Shape;902;p138"/>
          <p:cNvSpPr txBox="1"/>
          <p:nvPr/>
        </p:nvSpPr>
        <p:spPr>
          <a:xfrm>
            <a:off x="10425275" y="6432525"/>
            <a:ext cx="1296300" cy="36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1200">
                <a:solidFill>
                  <a:schemeClr val="lt1"/>
                </a:solidFill>
                <a:latin typeface="Lato"/>
                <a:ea typeface="Lato"/>
                <a:cs typeface="Lato"/>
                <a:sym typeface="Lato"/>
              </a:rPr>
              <a:t>MLPerf</a:t>
            </a:r>
            <a:endParaRPr sz="12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113"/>
          <p:cNvSpPr txBox="1">
            <a:spLocks noGrp="1"/>
          </p:cNvSpPr>
          <p:nvPr>
            <p:ph type="title"/>
          </p:nvPr>
        </p:nvSpPr>
        <p:spPr>
          <a:xfrm>
            <a:off x="488298" y="328025"/>
            <a:ext cx="4373400" cy="1017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IndyCar</a:t>
            </a:r>
            <a:endParaRPr/>
          </a:p>
        </p:txBody>
      </p:sp>
      <p:sp>
        <p:nvSpPr>
          <p:cNvPr id="588" name="Google Shape;588;p113"/>
          <p:cNvSpPr txBox="1">
            <a:spLocks noGrp="1"/>
          </p:cNvSpPr>
          <p:nvPr>
            <p:ph type="body" idx="4294967295"/>
          </p:nvPr>
        </p:nvSpPr>
        <p:spPr>
          <a:xfrm>
            <a:off x="461475" y="1226983"/>
            <a:ext cx="5884500" cy="4179600"/>
          </a:xfrm>
          <a:prstGeom prst="rect">
            <a:avLst/>
          </a:prstGeom>
          <a:noFill/>
          <a:ln>
            <a:noFill/>
          </a:ln>
        </p:spPr>
        <p:txBody>
          <a:bodyPr spcFirstLastPara="1" wrap="square" lIns="91425" tIns="45700" rIns="91425" bIns="45700" anchor="t" anchorCtr="0">
            <a:noAutofit/>
          </a:bodyPr>
          <a:lstStyle/>
          <a:p>
            <a:pPr marL="0" lvl="0" indent="0" algn="l" rtl="0">
              <a:spcBef>
                <a:spcPts val="1600"/>
              </a:spcBef>
              <a:spcAft>
                <a:spcPts val="0"/>
              </a:spcAft>
              <a:buNone/>
            </a:pPr>
            <a:r>
              <a:rPr lang="en-US" sz="2000" b="1" dirty="0">
                <a:solidFill>
                  <a:srgbClr val="FFFFFF"/>
                </a:solidFill>
              </a:rPr>
              <a:t>Real-time applications are challenging, due to strict time constraints and complex computation.</a:t>
            </a:r>
            <a:endParaRPr sz="2000" b="1" dirty="0">
              <a:solidFill>
                <a:srgbClr val="FFFFFF"/>
              </a:solidFill>
            </a:endParaRPr>
          </a:p>
          <a:p>
            <a:pPr marL="0" lvl="0" indent="0" algn="l" rtl="0">
              <a:spcBef>
                <a:spcPts val="1600"/>
              </a:spcBef>
              <a:spcAft>
                <a:spcPts val="0"/>
              </a:spcAft>
              <a:buNone/>
            </a:pPr>
            <a:endParaRPr sz="800" b="1" dirty="0">
              <a:solidFill>
                <a:schemeClr val="dk1"/>
              </a:solidFill>
            </a:endParaRPr>
          </a:p>
          <a:p>
            <a:pPr marL="609600" lvl="0" indent="-304800" algn="l" rtl="0">
              <a:lnSpc>
                <a:spcPct val="90000"/>
              </a:lnSpc>
              <a:spcBef>
                <a:spcPts val="0"/>
              </a:spcBef>
              <a:spcAft>
                <a:spcPts val="0"/>
              </a:spcAft>
              <a:buSzPts val="2000"/>
              <a:buNone/>
            </a:pPr>
            <a:r>
              <a:rPr lang="en-US" sz="2000" dirty="0">
                <a:solidFill>
                  <a:srgbClr val="FFFFFF"/>
                </a:solidFill>
              </a:rPr>
              <a:t>The</a:t>
            </a:r>
            <a:r>
              <a:rPr lang="en-US" sz="2000" dirty="0">
                <a:solidFill>
                  <a:schemeClr val="dk1"/>
                </a:solidFill>
              </a:rPr>
              <a:t> </a:t>
            </a:r>
            <a:r>
              <a:rPr lang="en-US" sz="2000" u="sng" dirty="0">
                <a:solidFill>
                  <a:srgbClr val="1793DD"/>
                </a:solidFill>
                <a:hlinkClick r:id="rId3"/>
              </a:rPr>
              <a:t>IndyCar Series</a:t>
            </a:r>
            <a:r>
              <a:rPr lang="en-US" sz="2000" dirty="0">
                <a:solidFill>
                  <a:schemeClr val="dk1"/>
                </a:solidFill>
              </a:rPr>
              <a:t> </a:t>
            </a:r>
            <a:r>
              <a:rPr lang="en-US" sz="2000" dirty="0">
                <a:solidFill>
                  <a:srgbClr val="FFFFFF"/>
                </a:solidFill>
              </a:rPr>
              <a:t>is a major open-wheel racing format in North America. The series' premier event is the</a:t>
            </a:r>
            <a:r>
              <a:rPr lang="en-US" sz="2000" dirty="0">
                <a:solidFill>
                  <a:schemeClr val="dk1"/>
                </a:solidFill>
              </a:rPr>
              <a:t> </a:t>
            </a:r>
            <a:r>
              <a:rPr lang="en-US" sz="2000" u="sng" dirty="0">
                <a:solidFill>
                  <a:srgbClr val="1793DD"/>
                </a:solidFill>
                <a:hlinkClick r:id="rId4"/>
              </a:rPr>
              <a:t>Indianapolis 500</a:t>
            </a:r>
            <a:r>
              <a:rPr lang="en-US" sz="2000" dirty="0">
                <a:solidFill>
                  <a:srgbClr val="FFFFFF"/>
                </a:solidFill>
              </a:rPr>
              <a:t>, held each May.</a:t>
            </a:r>
            <a:endParaRPr sz="2000" dirty="0">
              <a:solidFill>
                <a:srgbClr val="FFFFFF"/>
              </a:solidFill>
            </a:endParaRPr>
          </a:p>
          <a:p>
            <a:pPr marL="609600" lvl="0" indent="-304800" algn="l" rtl="0">
              <a:lnSpc>
                <a:spcPct val="90000"/>
              </a:lnSpc>
              <a:spcBef>
                <a:spcPts val="1300"/>
              </a:spcBef>
              <a:spcAft>
                <a:spcPts val="0"/>
              </a:spcAft>
              <a:buClr>
                <a:srgbClr val="FFFFFF"/>
              </a:buClr>
              <a:buSzPts val="2000"/>
              <a:buNone/>
            </a:pPr>
            <a:r>
              <a:rPr lang="en-US" sz="2000" dirty="0">
                <a:solidFill>
                  <a:srgbClr val="FFFFFF"/>
                </a:solidFill>
              </a:rPr>
              <a:t>Data analytics is critical to the sport, both in improving the performance of the team to make it </a:t>
            </a:r>
            <a:r>
              <a:rPr lang="en-US" sz="2000" dirty="0">
                <a:solidFill>
                  <a:srgbClr val="00FF00"/>
                </a:solidFill>
              </a:rPr>
              <a:t>faster </a:t>
            </a:r>
            <a:r>
              <a:rPr lang="en-US" sz="2000" dirty="0">
                <a:solidFill>
                  <a:srgbClr val="FFFFFF"/>
                </a:solidFill>
              </a:rPr>
              <a:t>and in helping the race control to make it </a:t>
            </a:r>
            <a:r>
              <a:rPr lang="en-US" sz="2000" dirty="0">
                <a:solidFill>
                  <a:srgbClr val="00FF00"/>
                </a:solidFill>
              </a:rPr>
              <a:t>safer</a:t>
            </a:r>
            <a:r>
              <a:rPr lang="en-US" sz="2000" dirty="0">
                <a:solidFill>
                  <a:srgbClr val="FFFFFF"/>
                </a:solidFill>
              </a:rPr>
              <a:t>. It can also make more interesting for </a:t>
            </a:r>
            <a:r>
              <a:rPr lang="en-US" sz="2000" dirty="0">
                <a:solidFill>
                  <a:srgbClr val="00FF00"/>
                </a:solidFill>
              </a:rPr>
              <a:t>viewers</a:t>
            </a:r>
            <a:endParaRPr sz="2000" dirty="0">
              <a:solidFill>
                <a:srgbClr val="00FF00"/>
              </a:solidFill>
            </a:endParaRPr>
          </a:p>
          <a:p>
            <a:pPr marL="0" lvl="0" indent="0" algn="l" rtl="0">
              <a:lnSpc>
                <a:spcPct val="90000"/>
              </a:lnSpc>
              <a:spcBef>
                <a:spcPts val="1100"/>
              </a:spcBef>
              <a:spcAft>
                <a:spcPts val="0"/>
              </a:spcAft>
              <a:buClr>
                <a:schemeClr val="dk1"/>
              </a:buClr>
              <a:buSzPts val="2000"/>
              <a:buNone/>
            </a:pPr>
            <a:endParaRPr sz="1900" dirty="0"/>
          </a:p>
        </p:txBody>
      </p:sp>
      <p:sp>
        <p:nvSpPr>
          <p:cNvPr id="589" name="Google Shape;589;p113"/>
          <p:cNvSpPr txBox="1">
            <a:spLocks noGrp="1"/>
          </p:cNvSpPr>
          <p:nvPr>
            <p:ph type="sldNum" idx="12"/>
          </p:nvPr>
        </p:nvSpPr>
        <p:spPr>
          <a:xfrm>
            <a:off x="15062147" y="8542163"/>
            <a:ext cx="975600" cy="699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3</a:t>
            </a:fld>
            <a:endParaRPr/>
          </a:p>
        </p:txBody>
      </p:sp>
      <p:pic>
        <p:nvPicPr>
          <p:cNvPr id="590" name="Google Shape;590;p113"/>
          <p:cNvPicPr preferRelativeResize="0"/>
          <p:nvPr/>
        </p:nvPicPr>
        <p:blipFill rotWithShape="1">
          <a:blip r:embed="rId5">
            <a:alphaModFix/>
          </a:blip>
          <a:srcRect l="19263" r="-544"/>
          <a:stretch/>
        </p:blipFill>
        <p:spPr>
          <a:xfrm>
            <a:off x="6468033" y="1117333"/>
            <a:ext cx="5369168" cy="4904300"/>
          </a:xfrm>
          <a:prstGeom prst="rect">
            <a:avLst/>
          </a:prstGeom>
          <a:noFill/>
          <a:ln>
            <a:noFill/>
          </a:ln>
        </p:spPr>
      </p:pic>
      <p:sp>
        <p:nvSpPr>
          <p:cNvPr id="591" name="Google Shape;591;p113"/>
          <p:cNvSpPr txBox="1">
            <a:spLocks noGrp="1"/>
          </p:cNvSpPr>
          <p:nvPr>
            <p:ph type="sldNum" idx="12"/>
          </p:nvPr>
        </p:nvSpPr>
        <p:spPr>
          <a:xfrm>
            <a:off x="11726332" y="6432516"/>
            <a:ext cx="281700" cy="3651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114"/>
          <p:cNvSpPr/>
          <p:nvPr/>
        </p:nvSpPr>
        <p:spPr>
          <a:xfrm>
            <a:off x="0" y="-4744"/>
            <a:ext cx="12192000" cy="6858000"/>
          </a:xfrm>
          <a:prstGeom prst="rect">
            <a:avLst/>
          </a:prstGeom>
          <a:solidFill>
            <a:srgbClr val="2E374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Calibri"/>
              <a:ea typeface="Calibri"/>
              <a:cs typeface="Calibri"/>
              <a:sym typeface="Calibri"/>
            </a:endParaRPr>
          </a:p>
        </p:txBody>
      </p:sp>
      <p:sp>
        <p:nvSpPr>
          <p:cNvPr id="597" name="Google Shape;597;p114"/>
          <p:cNvSpPr txBox="1">
            <a:spLocks noGrp="1"/>
          </p:cNvSpPr>
          <p:nvPr>
            <p:ph type="title"/>
          </p:nvPr>
        </p:nvSpPr>
        <p:spPr>
          <a:xfrm>
            <a:off x="473067" y="64844"/>
            <a:ext cx="15309900" cy="1017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Simulation					Streaming Analytics</a:t>
            </a:r>
            <a:endParaRPr dirty="0"/>
          </a:p>
        </p:txBody>
      </p:sp>
      <p:pic>
        <p:nvPicPr>
          <p:cNvPr id="598" name="Google Shape;598;p114" descr="https://lh6.googleusercontent.com/aK-U3IQrZdxNDPRmznZZSlAJiYJqAidmAtVyZJdvQPdWrG_dBwMaE3XsuAXrXwZVXquf8waSlIn1DiZFb5QyvsN9b4WoHQCOlnvjSi0eQrSK_uGwk3ENtAnPf2_KtPreHxJu2no6haQ"/>
          <p:cNvPicPr preferRelativeResize="0"/>
          <p:nvPr/>
        </p:nvPicPr>
        <p:blipFill rotWithShape="1">
          <a:blip r:embed="rId3">
            <a:alphaModFix/>
          </a:blip>
          <a:srcRect/>
          <a:stretch/>
        </p:blipFill>
        <p:spPr>
          <a:xfrm>
            <a:off x="8928100" y="902823"/>
            <a:ext cx="3136899" cy="4062904"/>
          </a:xfrm>
          <a:prstGeom prst="rect">
            <a:avLst/>
          </a:prstGeom>
          <a:noFill/>
          <a:ln>
            <a:noFill/>
          </a:ln>
        </p:spPr>
      </p:pic>
      <p:pic>
        <p:nvPicPr>
          <p:cNvPr id="599" name="Google Shape;599;p114" descr="https://lh5.googleusercontent.com/5n5i8ECmenMU_NlHDAoO0cgRmpvyPItL3PVoIcdkLgOyB4PgGk5xndI4CKrlamYKbWn5hBWDDBqmpTvSj_SKTQV6b2ARPWxm0vJWK6BL5c5BQ9C678dNMRvJj06RT5UHtuc6TRNPEks"/>
          <p:cNvPicPr preferRelativeResize="0"/>
          <p:nvPr/>
        </p:nvPicPr>
        <p:blipFill rotWithShape="1">
          <a:blip r:embed="rId4">
            <a:alphaModFix/>
          </a:blip>
          <a:srcRect/>
          <a:stretch/>
        </p:blipFill>
        <p:spPr>
          <a:xfrm>
            <a:off x="127000" y="902823"/>
            <a:ext cx="8406076" cy="4137954"/>
          </a:xfrm>
          <a:prstGeom prst="rect">
            <a:avLst/>
          </a:prstGeom>
          <a:noFill/>
          <a:ln>
            <a:noFill/>
          </a:ln>
        </p:spPr>
      </p:pic>
      <p:pic>
        <p:nvPicPr>
          <p:cNvPr id="600" name="Google Shape;600;p114" descr="https://lh4.googleusercontent.com/OH98vUAveU4zNpbcA4y8GJWte4C4XJbSp1_Jx8ntr4QKxSwN0pDlh5LBSJ5LzdlXRcyp7BR1vHoBgUqnSyT5BE7VkVTKMU1wxfWnuBgtllYXtcqksS5w_vYf25BrQm-pvPqDF9enLRQ"/>
          <p:cNvPicPr preferRelativeResize="0"/>
          <p:nvPr/>
        </p:nvPicPr>
        <p:blipFill rotWithShape="1">
          <a:blip r:embed="rId5">
            <a:alphaModFix/>
          </a:blip>
          <a:srcRect/>
          <a:stretch/>
        </p:blipFill>
        <p:spPr>
          <a:xfrm>
            <a:off x="16652875" y="-685800"/>
            <a:ext cx="1905000" cy="1905000"/>
          </a:xfrm>
          <a:prstGeom prst="rect">
            <a:avLst/>
          </a:prstGeom>
          <a:noFill/>
          <a:ln>
            <a:noFill/>
          </a:ln>
        </p:spPr>
      </p:pic>
      <p:pic>
        <p:nvPicPr>
          <p:cNvPr id="601" name="Google Shape;601;p114" descr="https://lh3.googleusercontent.com/HsaPnZc23BSjK_YDRemNvVqaXAyV-YSYf_DVV-d9EfqJWKzY1BrMDhGPuZpnHHg72YNLenxJuylGrbgAz2d2_gFqKaayO3logi5xbKp7H-ADzb4LY1zN9QDVyEVkWf2xDAitzcEgvHs"/>
          <p:cNvPicPr preferRelativeResize="0"/>
          <p:nvPr/>
        </p:nvPicPr>
        <p:blipFill rotWithShape="1">
          <a:blip r:embed="rId6">
            <a:alphaModFix/>
          </a:blip>
          <a:srcRect/>
          <a:stretch/>
        </p:blipFill>
        <p:spPr>
          <a:xfrm>
            <a:off x="6350" y="5303838"/>
            <a:ext cx="12839700" cy="1390650"/>
          </a:xfrm>
          <a:prstGeom prst="rect">
            <a:avLst/>
          </a:prstGeom>
          <a:noFill/>
          <a:ln>
            <a:noFill/>
          </a:ln>
        </p:spPr>
      </p:pic>
      <p:pic>
        <p:nvPicPr>
          <p:cNvPr id="602" name="Google Shape;602;p114" descr="https://lh4.googleusercontent.com/OH98vUAveU4zNpbcA4y8GJWte4C4XJbSp1_Jx8ntr4QKxSwN0pDlh5LBSJ5LzdlXRcyp7BR1vHoBgUqnSyT5BE7VkVTKMU1wxfWnuBgtllYXtcqksS5w_vYf25BrQm-pvPqDF9enLRQ"/>
          <p:cNvPicPr preferRelativeResize="0"/>
          <p:nvPr/>
        </p:nvPicPr>
        <p:blipFill rotWithShape="1">
          <a:blip r:embed="rId5">
            <a:alphaModFix/>
          </a:blip>
          <a:srcRect/>
          <a:stretch/>
        </p:blipFill>
        <p:spPr>
          <a:xfrm>
            <a:off x="1500288" y="2277283"/>
            <a:ext cx="1905000" cy="1905000"/>
          </a:xfrm>
          <a:prstGeom prst="rect">
            <a:avLst/>
          </a:prstGeom>
          <a:noFill/>
          <a:ln>
            <a:noFill/>
          </a:ln>
        </p:spPr>
      </p:pic>
      <p:sp>
        <p:nvSpPr>
          <p:cNvPr id="603" name="Google Shape;603;p114"/>
          <p:cNvSpPr/>
          <p:nvPr/>
        </p:nvSpPr>
        <p:spPr>
          <a:xfrm>
            <a:off x="4194874" y="3640001"/>
            <a:ext cx="2647500" cy="923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0" u="sng" strike="noStrike" cap="none" dirty="0">
                <a:solidFill>
                  <a:schemeClr val="hlink"/>
                </a:solidFill>
                <a:latin typeface="Arial"/>
                <a:ea typeface="Arial"/>
                <a:cs typeface="Arial"/>
                <a:sym typeface="Arial"/>
                <a:hlinkClick r:id="rId7"/>
              </a:rPr>
              <a:t>https://goo.gl/WRet7Q</a:t>
            </a:r>
            <a:endParaRPr sz="1900" b="0" i="0" u="none" strike="noStrike" cap="none" dirty="0">
              <a:solidFill>
                <a:srgbClr val="CCCC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br>
              <a:rPr lang="en-US" sz="1900" b="0" i="0" u="none" strike="noStrike" cap="none" dirty="0">
                <a:solidFill>
                  <a:srgbClr val="000000"/>
                </a:solidFill>
                <a:latin typeface="Calibri"/>
                <a:ea typeface="Calibri"/>
                <a:cs typeface="Calibri"/>
                <a:sym typeface="Calibri"/>
              </a:rPr>
            </a:br>
            <a:endParaRPr sz="1900" b="0" i="0" u="none" strike="noStrike" cap="none" dirty="0">
              <a:solidFill>
                <a:srgbClr val="000000"/>
              </a:solidFill>
              <a:latin typeface="Calibri"/>
              <a:ea typeface="Calibri"/>
              <a:cs typeface="Calibri"/>
              <a:sym typeface="Calibri"/>
            </a:endParaRPr>
          </a:p>
        </p:txBody>
      </p:sp>
      <p:sp>
        <p:nvSpPr>
          <p:cNvPr id="604" name="Google Shape;604;p114"/>
          <p:cNvSpPr txBox="1">
            <a:spLocks noGrp="1"/>
          </p:cNvSpPr>
          <p:nvPr>
            <p:ph type="sldNum" idx="12"/>
          </p:nvPr>
        </p:nvSpPr>
        <p:spPr>
          <a:xfrm>
            <a:off x="15062147" y="8542163"/>
            <a:ext cx="975600" cy="699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115"/>
          <p:cNvSpPr txBox="1">
            <a:spLocks noGrp="1"/>
          </p:cNvSpPr>
          <p:nvPr>
            <p:ph type="title" idx="4294967295"/>
          </p:nvPr>
        </p:nvSpPr>
        <p:spPr>
          <a:xfrm>
            <a:off x="808625" y="3036450"/>
            <a:ext cx="4248600" cy="7851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4800" b="1">
                <a:latin typeface="Lato"/>
                <a:ea typeface="Lato"/>
                <a:cs typeface="Lato"/>
                <a:sym typeface="Lato"/>
              </a:rPr>
              <a:t>IndyCar Data</a:t>
            </a:r>
            <a:endParaRPr sz="4800" b="1">
              <a:latin typeface="Lato"/>
              <a:ea typeface="Lato"/>
              <a:cs typeface="Lato"/>
              <a:sym typeface="Lato"/>
            </a:endParaRPr>
          </a:p>
          <a:p>
            <a:pPr marL="0" lvl="0" indent="0" algn="l" rtl="0">
              <a:lnSpc>
                <a:spcPct val="115000"/>
              </a:lnSpc>
              <a:spcBef>
                <a:spcPts val="0"/>
              </a:spcBef>
              <a:spcAft>
                <a:spcPts val="0"/>
              </a:spcAft>
              <a:buNone/>
            </a:pPr>
            <a:endParaRPr sz="2400" b="1">
              <a:latin typeface="Lato"/>
              <a:ea typeface="Lato"/>
              <a:cs typeface="Lato"/>
              <a:sym typeface="Lato"/>
            </a:endParaRPr>
          </a:p>
          <a:p>
            <a:pPr marL="0" lvl="0" indent="0" algn="l" rtl="0">
              <a:lnSpc>
                <a:spcPct val="115000"/>
              </a:lnSpc>
              <a:spcBef>
                <a:spcPts val="0"/>
              </a:spcBef>
              <a:spcAft>
                <a:spcPts val="0"/>
              </a:spcAft>
              <a:buNone/>
            </a:pPr>
            <a:endParaRPr sz="2400" b="1">
              <a:latin typeface="Lato"/>
              <a:ea typeface="Lato"/>
              <a:cs typeface="Lato"/>
              <a:sym typeface="Lato"/>
            </a:endParaRPr>
          </a:p>
          <a:p>
            <a:pPr marL="0" lvl="0" indent="0" algn="l" rtl="0">
              <a:lnSpc>
                <a:spcPct val="115000"/>
              </a:lnSpc>
              <a:spcBef>
                <a:spcPts val="0"/>
              </a:spcBef>
              <a:spcAft>
                <a:spcPts val="0"/>
              </a:spcAft>
              <a:buNone/>
            </a:pPr>
            <a:endParaRPr sz="2400" b="1">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endParaRPr sz="4800" b="1" i="1">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116"/>
          <p:cNvSpPr/>
          <p:nvPr/>
        </p:nvSpPr>
        <p:spPr>
          <a:xfrm>
            <a:off x="0" y="0"/>
            <a:ext cx="5531700" cy="6351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16"/>
          <p:cNvSpPr txBox="1">
            <a:spLocks noGrp="1"/>
          </p:cNvSpPr>
          <p:nvPr>
            <p:ph type="sldNum" idx="12"/>
          </p:nvPr>
        </p:nvSpPr>
        <p:spPr>
          <a:xfrm>
            <a:off x="11726332" y="6432516"/>
            <a:ext cx="281700" cy="3651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
        <p:nvSpPr>
          <p:cNvPr id="618" name="Google Shape;618;p116"/>
          <p:cNvSpPr txBox="1"/>
          <p:nvPr/>
        </p:nvSpPr>
        <p:spPr>
          <a:xfrm>
            <a:off x="5874350" y="1105225"/>
            <a:ext cx="6156600" cy="139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i="1" u="sng" dirty="0">
                <a:solidFill>
                  <a:schemeClr val="lt1"/>
                </a:solidFill>
                <a:latin typeface="Lato Black"/>
                <a:ea typeface="Lato Black"/>
                <a:cs typeface="Lato Black"/>
                <a:sym typeface="Lato Black"/>
                <a:hlinkClick r:id="rId3"/>
              </a:rPr>
              <a:t>Indy500</a:t>
            </a:r>
            <a:r>
              <a:rPr lang="en-US" sz="1600" dirty="0">
                <a:solidFill>
                  <a:schemeClr val="lt1"/>
                </a:solidFill>
                <a:latin typeface="Lato Black"/>
                <a:ea typeface="Lato Black"/>
                <a:cs typeface="Lato Black"/>
                <a:sym typeface="Lato Black"/>
              </a:rPr>
              <a:t> final on the 27th of May 2018 (3.5 hours)</a:t>
            </a:r>
            <a:endParaRPr sz="1600" dirty="0">
              <a:solidFill>
                <a:schemeClr val="lt1"/>
              </a:solidFill>
              <a:latin typeface="Lato Black"/>
              <a:ea typeface="Lato Black"/>
              <a:cs typeface="Lato Black"/>
              <a:sym typeface="Lato Black"/>
            </a:endParaRPr>
          </a:p>
          <a:p>
            <a:pPr marL="457200" lvl="0" indent="-330200" algn="l" rtl="0">
              <a:spcBef>
                <a:spcPts val="0"/>
              </a:spcBef>
              <a:spcAft>
                <a:spcPts val="0"/>
              </a:spcAft>
              <a:buClr>
                <a:schemeClr val="lt1"/>
              </a:buClr>
              <a:buSzPts val="1600"/>
              <a:buFont typeface="Lato"/>
              <a:buChar char="●"/>
            </a:pPr>
            <a:r>
              <a:rPr lang="en-US" sz="1600" dirty="0">
                <a:solidFill>
                  <a:schemeClr val="lt1"/>
                </a:solidFill>
                <a:latin typeface="Lato"/>
                <a:ea typeface="Lato"/>
                <a:cs typeface="Lato"/>
                <a:sym typeface="Lato"/>
              </a:rPr>
              <a:t>4,871,355 records in total </a:t>
            </a:r>
            <a:endParaRPr sz="1600" dirty="0">
              <a:solidFill>
                <a:schemeClr val="lt1"/>
              </a:solidFill>
              <a:latin typeface="Lato"/>
              <a:ea typeface="Lato"/>
              <a:cs typeface="Lato"/>
              <a:sym typeface="Lato"/>
            </a:endParaRPr>
          </a:p>
          <a:p>
            <a:pPr marL="457200" lvl="0" indent="-330200" algn="l" rtl="0">
              <a:spcBef>
                <a:spcPts val="0"/>
              </a:spcBef>
              <a:spcAft>
                <a:spcPts val="0"/>
              </a:spcAft>
              <a:buClr>
                <a:schemeClr val="lt1"/>
              </a:buClr>
              <a:buSzPts val="1600"/>
              <a:buFont typeface="Lato"/>
              <a:buChar char="●"/>
            </a:pPr>
            <a:r>
              <a:rPr lang="en-US" sz="1600" dirty="0">
                <a:solidFill>
                  <a:schemeClr val="lt1"/>
                </a:solidFill>
                <a:latin typeface="Lato"/>
                <a:ea typeface="Lato"/>
                <a:cs typeface="Lato"/>
                <a:sym typeface="Lato"/>
              </a:rPr>
              <a:t>2,373,400 records for 33 cars in actual race</a:t>
            </a:r>
            <a:endParaRPr sz="1600" dirty="0">
              <a:solidFill>
                <a:schemeClr val="lt1"/>
              </a:solidFill>
              <a:latin typeface="Lato"/>
              <a:ea typeface="Lato"/>
              <a:cs typeface="Lato"/>
              <a:sym typeface="Lato"/>
            </a:endParaRPr>
          </a:p>
          <a:p>
            <a:pPr marL="457200" lvl="0" indent="-330200" algn="l" rtl="0">
              <a:spcBef>
                <a:spcPts val="0"/>
              </a:spcBef>
              <a:spcAft>
                <a:spcPts val="0"/>
              </a:spcAft>
              <a:buClr>
                <a:schemeClr val="lt1"/>
              </a:buClr>
              <a:buSzPts val="1600"/>
              <a:buFont typeface="Lato"/>
              <a:buChar char="●"/>
            </a:pPr>
            <a:r>
              <a:rPr lang="en-US" sz="1600" dirty="0">
                <a:solidFill>
                  <a:schemeClr val="lt1"/>
                </a:solidFill>
                <a:latin typeface="Lato"/>
                <a:ea typeface="Lato"/>
                <a:cs typeface="Lato"/>
                <a:sym typeface="Lato"/>
              </a:rPr>
              <a:t>Track sensor data and 150 sensors per car</a:t>
            </a:r>
            <a:endParaRPr sz="1600" dirty="0">
              <a:solidFill>
                <a:schemeClr val="lt1"/>
              </a:solidFill>
              <a:latin typeface="Lato"/>
              <a:ea typeface="Lato"/>
              <a:cs typeface="Lato"/>
              <a:sym typeface="Lato"/>
            </a:endParaRPr>
          </a:p>
          <a:p>
            <a:pPr marL="0" lvl="0" indent="0" algn="l" rtl="0">
              <a:spcBef>
                <a:spcPts val="0"/>
              </a:spcBef>
              <a:spcAft>
                <a:spcPts val="0"/>
              </a:spcAft>
              <a:buNone/>
            </a:pPr>
            <a:endParaRPr sz="1600" b="1" dirty="0">
              <a:solidFill>
                <a:schemeClr val="lt1"/>
              </a:solidFill>
              <a:latin typeface="Lato"/>
              <a:ea typeface="Lato"/>
              <a:cs typeface="Lato"/>
              <a:sym typeface="Lato"/>
            </a:endParaRPr>
          </a:p>
          <a:p>
            <a:pPr marL="457200" lvl="0" indent="0" algn="l" rtl="0">
              <a:spcBef>
                <a:spcPts val="1000"/>
              </a:spcBef>
              <a:spcAft>
                <a:spcPts val="0"/>
              </a:spcAft>
              <a:buNone/>
            </a:pPr>
            <a:endParaRPr sz="1600" b="1" dirty="0">
              <a:solidFill>
                <a:schemeClr val="lt1"/>
              </a:solidFill>
              <a:latin typeface="Lato"/>
              <a:ea typeface="Lato"/>
              <a:cs typeface="Lato"/>
              <a:sym typeface="Lato"/>
            </a:endParaRPr>
          </a:p>
        </p:txBody>
      </p:sp>
      <p:sp>
        <p:nvSpPr>
          <p:cNvPr id="619" name="Google Shape;619;p116"/>
          <p:cNvSpPr txBox="1">
            <a:spLocks noGrp="1"/>
          </p:cNvSpPr>
          <p:nvPr>
            <p:ph type="title"/>
          </p:nvPr>
        </p:nvSpPr>
        <p:spPr>
          <a:xfrm>
            <a:off x="5874350" y="398725"/>
            <a:ext cx="5864400" cy="554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3000" b="1">
                <a:latin typeface="Lato"/>
                <a:ea typeface="Lato"/>
                <a:cs typeface="Lato"/>
                <a:sym typeface="Lato"/>
              </a:rPr>
              <a:t>IndyCar Sensor’s Dataset</a:t>
            </a:r>
            <a:endParaRPr sz="3000" b="1">
              <a:latin typeface="Lato"/>
              <a:ea typeface="Lato"/>
              <a:cs typeface="Lato"/>
              <a:sym typeface="Lato"/>
            </a:endParaRPr>
          </a:p>
        </p:txBody>
      </p:sp>
      <p:pic>
        <p:nvPicPr>
          <p:cNvPr id="620" name="Google Shape;620;p116"/>
          <p:cNvPicPr preferRelativeResize="0"/>
          <p:nvPr/>
        </p:nvPicPr>
        <p:blipFill>
          <a:blip r:embed="rId4">
            <a:alphaModFix/>
          </a:blip>
          <a:stretch>
            <a:fillRect/>
          </a:stretch>
        </p:blipFill>
        <p:spPr>
          <a:xfrm>
            <a:off x="400350" y="530050"/>
            <a:ext cx="4663425" cy="2259975"/>
          </a:xfrm>
          <a:prstGeom prst="rect">
            <a:avLst/>
          </a:prstGeom>
          <a:noFill/>
          <a:ln>
            <a:noFill/>
          </a:ln>
        </p:spPr>
      </p:pic>
      <p:pic>
        <p:nvPicPr>
          <p:cNvPr id="621" name="Google Shape;621;p116"/>
          <p:cNvPicPr preferRelativeResize="0"/>
          <p:nvPr/>
        </p:nvPicPr>
        <p:blipFill>
          <a:blip r:embed="rId5">
            <a:alphaModFix/>
          </a:blip>
          <a:stretch>
            <a:fillRect/>
          </a:stretch>
        </p:blipFill>
        <p:spPr>
          <a:xfrm>
            <a:off x="400350" y="3162750"/>
            <a:ext cx="4663425" cy="2000950"/>
          </a:xfrm>
          <a:prstGeom prst="rect">
            <a:avLst/>
          </a:prstGeom>
          <a:noFill/>
          <a:ln>
            <a:noFill/>
          </a:ln>
        </p:spPr>
      </p:pic>
      <p:sp>
        <p:nvSpPr>
          <p:cNvPr id="622" name="Google Shape;622;p116"/>
          <p:cNvSpPr txBox="1"/>
          <p:nvPr/>
        </p:nvSpPr>
        <p:spPr>
          <a:xfrm>
            <a:off x="401400" y="5215050"/>
            <a:ext cx="4491300" cy="65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i="1">
                <a:solidFill>
                  <a:schemeClr val="dk1"/>
                </a:solidFill>
                <a:latin typeface="Calibri"/>
                <a:ea typeface="Calibri"/>
                <a:cs typeface="Calibri"/>
                <a:sym typeface="Calibri"/>
              </a:rPr>
              <a:t>Distribution of time gap between two consecutive events.</a:t>
            </a:r>
            <a:endParaRPr i="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i="1">
                <a:solidFill>
                  <a:schemeClr val="dk1"/>
                </a:solidFill>
                <a:latin typeface="Calibri"/>
                <a:ea typeface="Calibri"/>
                <a:cs typeface="Calibri"/>
                <a:sym typeface="Calibri"/>
              </a:rPr>
              <a:t>Most of the records arrive in the range </a:t>
            </a:r>
            <a:r>
              <a:rPr lang="en-US" b="1" i="1">
                <a:solidFill>
                  <a:schemeClr val="dk1"/>
                </a:solidFill>
                <a:latin typeface="Calibri"/>
                <a:ea typeface="Calibri"/>
                <a:cs typeface="Calibri"/>
                <a:sym typeface="Calibri"/>
              </a:rPr>
              <a:t>[80,90] ms</a:t>
            </a:r>
            <a:r>
              <a:rPr lang="en-US" i="1">
                <a:solidFill>
                  <a:schemeClr val="dk1"/>
                </a:solidFill>
                <a:latin typeface="Calibri"/>
                <a:ea typeface="Calibri"/>
                <a:cs typeface="Calibri"/>
                <a:sym typeface="Calibri"/>
              </a:rPr>
              <a:t>, less than 0.05% of the records delay more than one second.</a:t>
            </a:r>
            <a:endParaRPr i="1">
              <a:latin typeface="Calibri"/>
              <a:ea typeface="Calibri"/>
              <a:cs typeface="Calibri"/>
              <a:sym typeface="Calibri"/>
            </a:endParaRPr>
          </a:p>
        </p:txBody>
      </p:sp>
      <p:pic>
        <p:nvPicPr>
          <p:cNvPr id="623" name="Google Shape;623;p116"/>
          <p:cNvPicPr preferRelativeResize="0"/>
          <p:nvPr/>
        </p:nvPicPr>
        <p:blipFill rotWithShape="1">
          <a:blip r:embed="rId6">
            <a:alphaModFix/>
          </a:blip>
          <a:srcRect l="28330" t="33426" r="28238" b="33634"/>
          <a:stretch/>
        </p:blipFill>
        <p:spPr>
          <a:xfrm>
            <a:off x="6085076" y="2343550"/>
            <a:ext cx="3347965" cy="1396772"/>
          </a:xfrm>
          <a:prstGeom prst="rect">
            <a:avLst/>
          </a:prstGeom>
          <a:noFill/>
          <a:ln>
            <a:noFill/>
          </a:ln>
        </p:spPr>
      </p:pic>
      <p:sp>
        <p:nvSpPr>
          <p:cNvPr id="624" name="Google Shape;624;p116"/>
          <p:cNvSpPr/>
          <p:nvPr/>
        </p:nvSpPr>
        <p:spPr>
          <a:xfrm>
            <a:off x="6542150" y="3740324"/>
            <a:ext cx="166200" cy="795900"/>
          </a:xfrm>
          <a:prstGeom prst="rect">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16"/>
          <p:cNvSpPr/>
          <p:nvPr/>
        </p:nvSpPr>
        <p:spPr>
          <a:xfrm rot="10800000" flipH="1">
            <a:off x="6392597" y="4469696"/>
            <a:ext cx="465600" cy="340800"/>
          </a:xfrm>
          <a:prstGeom prst="triangle">
            <a:avLst>
              <a:gd name="adj" fmla="val 50000"/>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16"/>
          <p:cNvSpPr/>
          <p:nvPr/>
        </p:nvSpPr>
        <p:spPr>
          <a:xfrm>
            <a:off x="7608130" y="3740332"/>
            <a:ext cx="166200" cy="13968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16"/>
          <p:cNvSpPr/>
          <p:nvPr/>
        </p:nvSpPr>
        <p:spPr>
          <a:xfrm rot="10800000" flipH="1">
            <a:off x="7458567" y="4994648"/>
            <a:ext cx="465600" cy="340800"/>
          </a:xfrm>
          <a:prstGeom prst="triangle">
            <a:avLst>
              <a:gd name="adj" fmla="val 50000"/>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16"/>
          <p:cNvSpPr/>
          <p:nvPr/>
        </p:nvSpPr>
        <p:spPr>
          <a:xfrm>
            <a:off x="8698200" y="3740325"/>
            <a:ext cx="166200" cy="744900"/>
          </a:xfrm>
          <a:prstGeom prst="rect">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16"/>
          <p:cNvSpPr/>
          <p:nvPr/>
        </p:nvSpPr>
        <p:spPr>
          <a:xfrm rot="10800000" flipH="1">
            <a:off x="8548638" y="4418758"/>
            <a:ext cx="465600" cy="340800"/>
          </a:xfrm>
          <a:prstGeom prst="triangle">
            <a:avLst>
              <a:gd name="adj" fmla="val 50000"/>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16"/>
          <p:cNvSpPr txBox="1">
            <a:spLocks noGrp="1"/>
          </p:cNvSpPr>
          <p:nvPr>
            <p:ph type="title"/>
          </p:nvPr>
        </p:nvSpPr>
        <p:spPr>
          <a:xfrm>
            <a:off x="6171417" y="4960375"/>
            <a:ext cx="835800" cy="33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1800">
                <a:solidFill>
                  <a:schemeClr val="accent6"/>
                </a:solidFill>
                <a:latin typeface="Lato"/>
                <a:ea typeface="Lato"/>
                <a:cs typeface="Lato"/>
                <a:sym typeface="Lato"/>
              </a:rPr>
              <a:t>Speed</a:t>
            </a:r>
            <a:endParaRPr sz="1800">
              <a:solidFill>
                <a:schemeClr val="accent6"/>
              </a:solidFill>
              <a:latin typeface="Lato"/>
              <a:ea typeface="Lato"/>
              <a:cs typeface="Lato"/>
              <a:sym typeface="Lato"/>
            </a:endParaRPr>
          </a:p>
        </p:txBody>
      </p:sp>
      <p:sp>
        <p:nvSpPr>
          <p:cNvPr id="631" name="Google Shape;631;p116"/>
          <p:cNvSpPr txBox="1">
            <a:spLocks noGrp="1"/>
          </p:cNvSpPr>
          <p:nvPr>
            <p:ph type="title"/>
          </p:nvPr>
        </p:nvSpPr>
        <p:spPr>
          <a:xfrm>
            <a:off x="7273225" y="5532748"/>
            <a:ext cx="835800" cy="33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1800">
                <a:solidFill>
                  <a:schemeClr val="accent4"/>
                </a:solidFill>
                <a:latin typeface="Lato"/>
                <a:ea typeface="Lato"/>
                <a:cs typeface="Lato"/>
                <a:sym typeface="Lato"/>
              </a:rPr>
              <a:t>RPM</a:t>
            </a:r>
            <a:endParaRPr sz="1800">
              <a:solidFill>
                <a:schemeClr val="accent4"/>
              </a:solidFill>
              <a:latin typeface="Lato"/>
              <a:ea typeface="Lato"/>
              <a:cs typeface="Lato"/>
              <a:sym typeface="Lato"/>
            </a:endParaRPr>
          </a:p>
        </p:txBody>
      </p:sp>
      <p:sp>
        <p:nvSpPr>
          <p:cNvPr id="632" name="Google Shape;632;p116"/>
          <p:cNvSpPr txBox="1">
            <a:spLocks noGrp="1"/>
          </p:cNvSpPr>
          <p:nvPr>
            <p:ph type="title"/>
          </p:nvPr>
        </p:nvSpPr>
        <p:spPr>
          <a:xfrm>
            <a:off x="8292625" y="4977600"/>
            <a:ext cx="1036800" cy="33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1800">
                <a:solidFill>
                  <a:schemeClr val="accent3"/>
                </a:solidFill>
                <a:latin typeface="Lato"/>
                <a:ea typeface="Lato"/>
                <a:cs typeface="Lato"/>
                <a:sym typeface="Lato"/>
              </a:rPr>
              <a:t>Throttle</a:t>
            </a:r>
            <a:endParaRPr sz="1800">
              <a:solidFill>
                <a:schemeClr val="accent3"/>
              </a:solidFill>
              <a:latin typeface="Lato"/>
              <a:ea typeface="Lato"/>
              <a:cs typeface="Lato"/>
              <a:sym typeface="Lato"/>
            </a:endParaRPr>
          </a:p>
        </p:txBody>
      </p:sp>
      <p:sp>
        <p:nvSpPr>
          <p:cNvPr id="633" name="Google Shape;633;p116"/>
          <p:cNvSpPr/>
          <p:nvPr/>
        </p:nvSpPr>
        <p:spPr>
          <a:xfrm>
            <a:off x="7211525" y="5482650"/>
            <a:ext cx="959700" cy="382800"/>
          </a:xfrm>
          <a:prstGeom prst="roundRect">
            <a:avLst>
              <a:gd name="adj" fmla="val 16667"/>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solidFill>
                <a:schemeClr val="accent4"/>
              </a:solidFill>
            </a:endParaRPr>
          </a:p>
        </p:txBody>
      </p:sp>
      <p:sp>
        <p:nvSpPr>
          <p:cNvPr id="634" name="Google Shape;634;p116"/>
          <p:cNvSpPr/>
          <p:nvPr/>
        </p:nvSpPr>
        <p:spPr>
          <a:xfrm>
            <a:off x="9724625" y="3427425"/>
            <a:ext cx="1140000" cy="382800"/>
          </a:xfrm>
          <a:prstGeom prst="roundRect">
            <a:avLst>
              <a:gd name="adj" fmla="val 16667"/>
            </a:avLst>
          </a:prstGeom>
          <a:solidFill>
            <a:srgbClr val="00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35" name="Google Shape;635;p116"/>
          <p:cNvCxnSpPr>
            <a:stCxn id="636" idx="1"/>
          </p:cNvCxnSpPr>
          <p:nvPr/>
        </p:nvCxnSpPr>
        <p:spPr>
          <a:xfrm rot="10800000">
            <a:off x="9202025" y="3463125"/>
            <a:ext cx="522600" cy="136800"/>
          </a:xfrm>
          <a:prstGeom prst="bentConnector3">
            <a:avLst>
              <a:gd name="adj1" fmla="val 50000"/>
            </a:avLst>
          </a:prstGeom>
          <a:noFill/>
          <a:ln w="19050" cap="flat" cmpd="sng">
            <a:solidFill>
              <a:srgbClr val="00FF00"/>
            </a:solidFill>
            <a:prstDash val="solid"/>
            <a:round/>
            <a:headEnd type="none" w="med" len="med"/>
            <a:tailEnd type="stealth" w="med" len="med"/>
          </a:ln>
        </p:spPr>
      </p:cxnSp>
      <p:sp>
        <p:nvSpPr>
          <p:cNvPr id="637" name="Google Shape;637;p116"/>
          <p:cNvSpPr txBox="1"/>
          <p:nvPr/>
        </p:nvSpPr>
        <p:spPr>
          <a:xfrm>
            <a:off x="9724625" y="3408525"/>
            <a:ext cx="1290300" cy="38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latin typeface="Lato"/>
                <a:ea typeface="Lato"/>
                <a:cs typeface="Lato"/>
                <a:sym typeface="Lato"/>
              </a:rPr>
              <a:t>Transmitter</a:t>
            </a:r>
            <a:endParaRPr b="1">
              <a:latin typeface="Lato"/>
              <a:ea typeface="Lato"/>
              <a:cs typeface="Lato"/>
              <a:sym typeface="Lato"/>
            </a:endParaRPr>
          </a:p>
        </p:txBody>
      </p:sp>
      <p:sp>
        <p:nvSpPr>
          <p:cNvPr id="638" name="Google Shape;638;p116"/>
          <p:cNvSpPr/>
          <p:nvPr/>
        </p:nvSpPr>
        <p:spPr>
          <a:xfrm>
            <a:off x="8292625" y="4935313"/>
            <a:ext cx="1036800" cy="382800"/>
          </a:xfrm>
          <a:prstGeom prst="roundRect">
            <a:avLst>
              <a:gd name="adj" fmla="val 16667"/>
            </a:avLst>
          </a:pr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solidFill>
                <a:schemeClr val="accent3"/>
              </a:solidFill>
            </a:endParaRPr>
          </a:p>
        </p:txBody>
      </p:sp>
      <p:sp>
        <p:nvSpPr>
          <p:cNvPr id="639" name="Google Shape;639;p116"/>
          <p:cNvSpPr/>
          <p:nvPr/>
        </p:nvSpPr>
        <p:spPr>
          <a:xfrm>
            <a:off x="6077725" y="4935313"/>
            <a:ext cx="1036800" cy="382800"/>
          </a:xfrm>
          <a:prstGeom prst="roundRect">
            <a:avLst>
              <a:gd name="adj" fmla="val 16667"/>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solidFill>
                <a:srgbClr val="FF0000"/>
              </a:solidFill>
            </a:endParaRPr>
          </a:p>
        </p:txBody>
      </p:sp>
      <p:sp>
        <p:nvSpPr>
          <p:cNvPr id="640" name="Google Shape;640;p116"/>
          <p:cNvSpPr/>
          <p:nvPr/>
        </p:nvSpPr>
        <p:spPr>
          <a:xfrm>
            <a:off x="401400" y="1612219"/>
            <a:ext cx="1036800" cy="203700"/>
          </a:xfrm>
          <a:prstGeom prst="roundRect">
            <a:avLst>
              <a:gd name="adj" fmla="val 16667"/>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solidFill>
                <a:srgbClr val="FF0000"/>
              </a:solidFill>
            </a:endParaRPr>
          </a:p>
        </p:txBody>
      </p:sp>
      <p:sp>
        <p:nvSpPr>
          <p:cNvPr id="641" name="Google Shape;641;p116"/>
          <p:cNvSpPr/>
          <p:nvPr/>
        </p:nvSpPr>
        <p:spPr>
          <a:xfrm>
            <a:off x="266450" y="1960745"/>
            <a:ext cx="1036800" cy="203700"/>
          </a:xfrm>
          <a:prstGeom prst="roundRect">
            <a:avLst>
              <a:gd name="adj" fmla="val 16667"/>
            </a:avLst>
          </a:pr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solidFill>
                <a:schemeClr val="accent3"/>
              </a:solidFill>
            </a:endParaRPr>
          </a:p>
        </p:txBody>
      </p:sp>
      <p:sp>
        <p:nvSpPr>
          <p:cNvPr id="642" name="Google Shape;642;p116"/>
          <p:cNvSpPr/>
          <p:nvPr/>
        </p:nvSpPr>
        <p:spPr>
          <a:xfrm>
            <a:off x="595950" y="1815925"/>
            <a:ext cx="959700" cy="136800"/>
          </a:xfrm>
          <a:prstGeom prst="roundRect">
            <a:avLst>
              <a:gd name="adj" fmla="val 16667"/>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solidFill>
                <a:schemeClr val="accent4"/>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117"/>
          <p:cNvSpPr/>
          <p:nvPr/>
        </p:nvSpPr>
        <p:spPr>
          <a:xfrm>
            <a:off x="0" y="0"/>
            <a:ext cx="5328300" cy="6351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17"/>
          <p:cNvSpPr txBox="1">
            <a:spLocks noGrp="1"/>
          </p:cNvSpPr>
          <p:nvPr>
            <p:ph type="sldNum" idx="12"/>
          </p:nvPr>
        </p:nvSpPr>
        <p:spPr>
          <a:xfrm>
            <a:off x="11726332" y="6432516"/>
            <a:ext cx="281700" cy="3651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7</a:t>
            </a:fld>
            <a:endParaRPr/>
          </a:p>
        </p:txBody>
      </p:sp>
      <p:sp>
        <p:nvSpPr>
          <p:cNvPr id="650" name="Google Shape;650;p117"/>
          <p:cNvSpPr txBox="1"/>
          <p:nvPr/>
        </p:nvSpPr>
        <p:spPr>
          <a:xfrm>
            <a:off x="5807100" y="952825"/>
            <a:ext cx="5965200" cy="465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a:solidFill>
                  <a:schemeClr val="lt1"/>
                </a:solidFill>
                <a:latin typeface="Lato"/>
                <a:ea typeface="Lato"/>
                <a:cs typeface="Lato"/>
                <a:sym typeface="Lato"/>
              </a:rPr>
              <a:t>Network Latency</a:t>
            </a:r>
            <a:endParaRPr sz="1600" b="1">
              <a:solidFill>
                <a:schemeClr val="lt1"/>
              </a:solidFill>
              <a:latin typeface="Lato"/>
              <a:ea typeface="Lato"/>
              <a:cs typeface="Lato"/>
              <a:sym typeface="Lato"/>
            </a:endParaRPr>
          </a:p>
          <a:p>
            <a:pPr marL="0" lvl="0" indent="0" algn="l" rtl="0">
              <a:spcBef>
                <a:spcPts val="1000"/>
              </a:spcBef>
              <a:spcAft>
                <a:spcPts val="0"/>
              </a:spcAft>
              <a:buNone/>
            </a:pPr>
            <a:r>
              <a:rPr lang="en-US" sz="1600">
                <a:solidFill>
                  <a:schemeClr val="lt1"/>
                </a:solidFill>
                <a:latin typeface="Lato"/>
                <a:ea typeface="Lato"/>
                <a:cs typeface="Lato"/>
                <a:sym typeface="Lato"/>
              </a:rPr>
              <a:t>Our streaming topology works over two networks.</a:t>
            </a:r>
            <a:endParaRPr sz="1600">
              <a:solidFill>
                <a:schemeClr val="lt1"/>
              </a:solidFill>
              <a:latin typeface="Lato"/>
              <a:ea typeface="Lato"/>
              <a:cs typeface="Lato"/>
              <a:sym typeface="Lato"/>
            </a:endParaRPr>
          </a:p>
          <a:p>
            <a:pPr marL="457200" lvl="0" indent="-330200" algn="l" rtl="0">
              <a:spcBef>
                <a:spcPts val="0"/>
              </a:spcBef>
              <a:spcAft>
                <a:spcPts val="0"/>
              </a:spcAft>
              <a:buClr>
                <a:schemeClr val="lt1"/>
              </a:buClr>
              <a:buSzPts val="1600"/>
              <a:buFont typeface="Calibri"/>
              <a:buChar char="●"/>
            </a:pPr>
            <a:r>
              <a:rPr lang="en-US" sz="1600">
                <a:solidFill>
                  <a:schemeClr val="lt1"/>
                </a:solidFill>
                <a:latin typeface="Lato"/>
                <a:ea typeface="Lato"/>
                <a:cs typeface="Lato"/>
                <a:sym typeface="Lato"/>
              </a:rPr>
              <a:t>From Data source to the WebSocket server communicates over </a:t>
            </a:r>
            <a:r>
              <a:rPr lang="en-US" sz="1600" b="1">
                <a:solidFill>
                  <a:schemeClr val="lt1"/>
                </a:solidFill>
                <a:latin typeface="Lato"/>
                <a:ea typeface="Lato"/>
                <a:cs typeface="Lato"/>
                <a:sym typeface="Lato"/>
              </a:rPr>
              <a:t>intranet (</a:t>
            </a:r>
            <a:r>
              <a:rPr lang="en-US" sz="1600">
                <a:solidFill>
                  <a:schemeClr val="lt1"/>
                </a:solidFill>
                <a:latin typeface="Lato"/>
                <a:ea typeface="Lato"/>
                <a:cs typeface="Lato"/>
                <a:sym typeface="Lato"/>
              </a:rPr>
              <a:t>in microseconds</a:t>
            </a:r>
            <a:r>
              <a:rPr lang="en-US" sz="1600" b="1">
                <a:solidFill>
                  <a:schemeClr val="lt1"/>
                </a:solidFill>
                <a:latin typeface="Lato"/>
                <a:ea typeface="Lato"/>
                <a:cs typeface="Lato"/>
                <a:sym typeface="Lato"/>
              </a:rPr>
              <a:t>)</a:t>
            </a:r>
            <a:r>
              <a:rPr lang="en-US" sz="1600">
                <a:solidFill>
                  <a:schemeClr val="lt1"/>
                </a:solidFill>
                <a:latin typeface="Lato"/>
                <a:ea typeface="Lato"/>
                <a:cs typeface="Lato"/>
                <a:sym typeface="Lato"/>
              </a:rPr>
              <a:t>.</a:t>
            </a:r>
            <a:endParaRPr sz="1600">
              <a:solidFill>
                <a:schemeClr val="lt1"/>
              </a:solidFill>
              <a:latin typeface="Lato"/>
              <a:ea typeface="Lato"/>
              <a:cs typeface="Lato"/>
              <a:sym typeface="Lato"/>
            </a:endParaRPr>
          </a:p>
          <a:p>
            <a:pPr marL="457200" lvl="0" indent="-330200" algn="l" rtl="0">
              <a:spcBef>
                <a:spcPts val="0"/>
              </a:spcBef>
              <a:spcAft>
                <a:spcPts val="0"/>
              </a:spcAft>
              <a:buClr>
                <a:schemeClr val="lt1"/>
              </a:buClr>
              <a:buSzPts val="1600"/>
              <a:buFont typeface="Calibri"/>
              <a:buChar char="●"/>
            </a:pPr>
            <a:r>
              <a:rPr lang="en-US" sz="1600">
                <a:solidFill>
                  <a:schemeClr val="lt1"/>
                </a:solidFill>
                <a:latin typeface="Lato"/>
                <a:ea typeface="Lato"/>
                <a:cs typeface="Lato"/>
                <a:sym typeface="Lato"/>
              </a:rPr>
              <a:t>WebSocket server to Client communicates over </a:t>
            </a:r>
            <a:r>
              <a:rPr lang="en-US" sz="1600" b="1">
                <a:solidFill>
                  <a:schemeClr val="lt1"/>
                </a:solidFill>
                <a:latin typeface="Lato"/>
                <a:ea typeface="Lato"/>
                <a:cs typeface="Lato"/>
                <a:sym typeface="Lato"/>
              </a:rPr>
              <a:t>internet</a:t>
            </a:r>
            <a:r>
              <a:rPr lang="en-US" sz="1600">
                <a:solidFill>
                  <a:schemeClr val="lt1"/>
                </a:solidFill>
                <a:latin typeface="Lato"/>
                <a:ea typeface="Lato"/>
                <a:cs typeface="Lato"/>
                <a:sym typeface="Lato"/>
              </a:rPr>
              <a:t>.</a:t>
            </a:r>
            <a:endParaRPr sz="1600">
              <a:solidFill>
                <a:schemeClr val="lt1"/>
              </a:solidFill>
              <a:latin typeface="Lato"/>
              <a:ea typeface="Lato"/>
              <a:cs typeface="Lato"/>
              <a:sym typeface="Lato"/>
            </a:endParaRPr>
          </a:p>
          <a:p>
            <a:pPr marL="0" lvl="0" indent="0" algn="l" rtl="0">
              <a:spcBef>
                <a:spcPts val="0"/>
              </a:spcBef>
              <a:spcAft>
                <a:spcPts val="0"/>
              </a:spcAft>
              <a:buNone/>
            </a:pPr>
            <a:endParaRPr sz="1600">
              <a:solidFill>
                <a:schemeClr val="lt1"/>
              </a:solidFill>
              <a:latin typeface="Lato"/>
              <a:ea typeface="Lato"/>
              <a:cs typeface="Lato"/>
              <a:sym typeface="Lato"/>
            </a:endParaRPr>
          </a:p>
          <a:p>
            <a:pPr marL="0" lvl="0" indent="0" algn="l" rtl="0">
              <a:spcBef>
                <a:spcPts val="0"/>
              </a:spcBef>
              <a:spcAft>
                <a:spcPts val="0"/>
              </a:spcAft>
              <a:buNone/>
            </a:pPr>
            <a:endParaRPr sz="1800">
              <a:solidFill>
                <a:schemeClr val="lt1"/>
              </a:solidFill>
              <a:latin typeface="Lato"/>
              <a:ea typeface="Lato"/>
              <a:cs typeface="Lato"/>
              <a:sym typeface="Lato"/>
            </a:endParaRPr>
          </a:p>
          <a:p>
            <a:pPr marL="457200" lvl="0" indent="0" algn="l" rtl="0">
              <a:spcBef>
                <a:spcPts val="0"/>
              </a:spcBef>
              <a:spcAft>
                <a:spcPts val="0"/>
              </a:spcAft>
              <a:buNone/>
            </a:pPr>
            <a:endParaRPr sz="1800" i="1">
              <a:solidFill>
                <a:schemeClr val="lt1"/>
              </a:solidFill>
              <a:latin typeface="Lato Black"/>
              <a:ea typeface="Lato Black"/>
              <a:cs typeface="Lato Black"/>
              <a:sym typeface="Lato Black"/>
            </a:endParaRPr>
          </a:p>
        </p:txBody>
      </p:sp>
      <p:sp>
        <p:nvSpPr>
          <p:cNvPr id="651" name="Google Shape;651;p117"/>
          <p:cNvSpPr txBox="1">
            <a:spLocks noGrp="1"/>
          </p:cNvSpPr>
          <p:nvPr>
            <p:ph type="title"/>
          </p:nvPr>
        </p:nvSpPr>
        <p:spPr>
          <a:xfrm>
            <a:off x="5807100" y="398725"/>
            <a:ext cx="5864400" cy="554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3000" b="1">
                <a:latin typeface="Lato"/>
                <a:ea typeface="Lato"/>
                <a:cs typeface="Lato"/>
                <a:sym typeface="Lato"/>
              </a:rPr>
              <a:t>Latency Evaluation</a:t>
            </a:r>
            <a:endParaRPr sz="3000" b="1">
              <a:latin typeface="Lato"/>
              <a:ea typeface="Lato"/>
              <a:cs typeface="Lato"/>
              <a:sym typeface="Lato"/>
            </a:endParaRPr>
          </a:p>
        </p:txBody>
      </p:sp>
      <p:pic>
        <p:nvPicPr>
          <p:cNvPr id="652" name="Google Shape;652;p117"/>
          <p:cNvPicPr preferRelativeResize="0"/>
          <p:nvPr/>
        </p:nvPicPr>
        <p:blipFill>
          <a:blip r:embed="rId3">
            <a:alphaModFix/>
          </a:blip>
          <a:stretch>
            <a:fillRect/>
          </a:stretch>
        </p:blipFill>
        <p:spPr>
          <a:xfrm>
            <a:off x="170825" y="86125"/>
            <a:ext cx="5040850" cy="1611300"/>
          </a:xfrm>
          <a:prstGeom prst="rect">
            <a:avLst/>
          </a:prstGeom>
          <a:noFill/>
          <a:ln>
            <a:noFill/>
          </a:ln>
        </p:spPr>
      </p:pic>
      <p:pic>
        <p:nvPicPr>
          <p:cNvPr id="653" name="Google Shape;653;p117" title="Chart"/>
          <p:cNvPicPr preferRelativeResize="0"/>
          <p:nvPr/>
        </p:nvPicPr>
        <p:blipFill>
          <a:blip r:embed="rId4">
            <a:alphaModFix/>
          </a:blip>
          <a:stretch>
            <a:fillRect/>
          </a:stretch>
        </p:blipFill>
        <p:spPr>
          <a:xfrm>
            <a:off x="195075" y="1773025"/>
            <a:ext cx="4938149" cy="2217001"/>
          </a:xfrm>
          <a:prstGeom prst="rect">
            <a:avLst/>
          </a:prstGeom>
          <a:noFill/>
          <a:ln>
            <a:noFill/>
          </a:ln>
        </p:spPr>
      </p:pic>
      <p:pic>
        <p:nvPicPr>
          <p:cNvPr id="654" name="Google Shape;654;p117" title="图表"/>
          <p:cNvPicPr preferRelativeResize="0"/>
          <p:nvPr/>
        </p:nvPicPr>
        <p:blipFill>
          <a:blip r:embed="rId5">
            <a:alphaModFix/>
          </a:blip>
          <a:stretch>
            <a:fillRect/>
          </a:stretch>
        </p:blipFill>
        <p:spPr>
          <a:xfrm>
            <a:off x="672050" y="4065625"/>
            <a:ext cx="3984221" cy="2147999"/>
          </a:xfrm>
          <a:prstGeom prst="rect">
            <a:avLst/>
          </a:prstGeom>
          <a:noFill/>
          <a:ln>
            <a:noFill/>
          </a:ln>
        </p:spPr>
      </p:pic>
      <p:grpSp>
        <p:nvGrpSpPr>
          <p:cNvPr id="655" name="Google Shape;655;p117"/>
          <p:cNvGrpSpPr/>
          <p:nvPr/>
        </p:nvGrpSpPr>
        <p:grpSpPr>
          <a:xfrm>
            <a:off x="5825275" y="2625475"/>
            <a:ext cx="5964449" cy="3426201"/>
            <a:chOff x="5790183" y="3424527"/>
            <a:chExt cx="4543996" cy="2637771"/>
          </a:xfrm>
        </p:grpSpPr>
        <p:pic>
          <p:nvPicPr>
            <p:cNvPr id="656" name="Google Shape;656;p117" title="Chart"/>
            <p:cNvPicPr preferRelativeResize="0"/>
            <p:nvPr/>
          </p:nvPicPr>
          <p:blipFill>
            <a:blip r:embed="rId6">
              <a:alphaModFix/>
            </a:blip>
            <a:stretch>
              <a:fillRect/>
            </a:stretch>
          </p:blipFill>
          <p:spPr>
            <a:xfrm>
              <a:off x="5790183" y="3424527"/>
              <a:ext cx="4543996" cy="2637771"/>
            </a:xfrm>
            <a:prstGeom prst="rect">
              <a:avLst/>
            </a:prstGeom>
            <a:noFill/>
            <a:ln>
              <a:noFill/>
            </a:ln>
          </p:spPr>
        </p:pic>
        <p:cxnSp>
          <p:nvCxnSpPr>
            <p:cNvPr id="657" name="Google Shape;657;p117"/>
            <p:cNvCxnSpPr/>
            <p:nvPr/>
          </p:nvCxnSpPr>
          <p:spPr>
            <a:xfrm>
              <a:off x="6581750" y="5380190"/>
              <a:ext cx="3632700" cy="0"/>
            </a:xfrm>
            <a:prstGeom prst="straightConnector1">
              <a:avLst/>
            </a:prstGeom>
            <a:noFill/>
            <a:ln w="9525" cap="flat" cmpd="sng">
              <a:solidFill>
                <a:srgbClr val="F3F3F3"/>
              </a:solidFill>
              <a:prstDash val="solid"/>
              <a:round/>
              <a:headEnd type="none" w="med" len="med"/>
              <a:tailEnd type="none" w="med" len="med"/>
            </a:ln>
          </p:spPr>
        </p:cxn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118"/>
          <p:cNvSpPr txBox="1">
            <a:spLocks noGrp="1"/>
          </p:cNvSpPr>
          <p:nvPr>
            <p:ph type="title" idx="4294967295"/>
          </p:nvPr>
        </p:nvSpPr>
        <p:spPr>
          <a:xfrm>
            <a:off x="814275" y="2733300"/>
            <a:ext cx="9354600" cy="12810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4800" b="1">
                <a:latin typeface="Lato"/>
                <a:ea typeface="Lato"/>
                <a:cs typeface="Lato"/>
                <a:sym typeface="Lato"/>
              </a:rPr>
              <a:t>Streaming Architecture</a:t>
            </a:r>
            <a:endParaRPr sz="4800" b="1">
              <a:latin typeface="Lato"/>
              <a:ea typeface="Lato"/>
              <a:cs typeface="Lato"/>
              <a:sym typeface="Lato"/>
            </a:endParaRPr>
          </a:p>
          <a:p>
            <a:pPr marL="0" lvl="0" indent="0" algn="l" rtl="0">
              <a:lnSpc>
                <a:spcPct val="115000"/>
              </a:lnSpc>
              <a:spcBef>
                <a:spcPts val="0"/>
              </a:spcBef>
              <a:spcAft>
                <a:spcPts val="0"/>
              </a:spcAft>
              <a:buNone/>
            </a:pPr>
            <a:endParaRPr sz="2400" b="1">
              <a:latin typeface="Lato"/>
              <a:ea typeface="Lato"/>
              <a:cs typeface="Lato"/>
              <a:sym typeface="Lato"/>
            </a:endParaRPr>
          </a:p>
          <a:p>
            <a:pPr marL="0" lvl="0" indent="0" algn="l" rtl="0">
              <a:lnSpc>
                <a:spcPct val="115000"/>
              </a:lnSpc>
              <a:spcBef>
                <a:spcPts val="0"/>
              </a:spcBef>
              <a:spcAft>
                <a:spcPts val="0"/>
              </a:spcAft>
              <a:buNone/>
            </a:pPr>
            <a:endParaRPr sz="2400" b="1">
              <a:latin typeface="Lato"/>
              <a:ea typeface="Lato"/>
              <a:cs typeface="Lato"/>
              <a:sym typeface="Lato"/>
            </a:endParaRPr>
          </a:p>
          <a:p>
            <a:pPr marL="0" lvl="0" indent="0" algn="l" rtl="0">
              <a:lnSpc>
                <a:spcPct val="115000"/>
              </a:lnSpc>
              <a:spcBef>
                <a:spcPts val="0"/>
              </a:spcBef>
              <a:spcAft>
                <a:spcPts val="0"/>
              </a:spcAft>
              <a:buNone/>
            </a:pPr>
            <a:endParaRPr sz="2400" b="1">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endParaRPr sz="4800" b="1" i="1">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119"/>
          <p:cNvSpPr txBox="1">
            <a:spLocks noGrp="1"/>
          </p:cNvSpPr>
          <p:nvPr>
            <p:ph type="sldNum" idx="12"/>
          </p:nvPr>
        </p:nvSpPr>
        <p:spPr>
          <a:xfrm>
            <a:off x="11726332" y="6432516"/>
            <a:ext cx="281700" cy="3651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
        <p:nvSpPr>
          <p:cNvPr id="670" name="Google Shape;670;p119"/>
          <p:cNvSpPr txBox="1"/>
          <p:nvPr/>
        </p:nvSpPr>
        <p:spPr>
          <a:xfrm>
            <a:off x="5622425" y="986745"/>
            <a:ext cx="6093000" cy="4652700"/>
          </a:xfrm>
          <a:prstGeom prst="rect">
            <a:avLst/>
          </a:prstGeom>
          <a:noFill/>
          <a:ln>
            <a:noFill/>
          </a:ln>
        </p:spPr>
        <p:txBody>
          <a:bodyPr spcFirstLastPara="1" wrap="square" lIns="91425" tIns="91425" rIns="91425" bIns="91425" anchor="t" anchorCtr="0">
            <a:noAutofit/>
          </a:bodyPr>
          <a:lstStyle/>
          <a:p>
            <a:pPr marL="469900" lvl="0" indent="-342900" algn="l" rtl="0">
              <a:lnSpc>
                <a:spcPct val="115000"/>
              </a:lnSpc>
              <a:spcBef>
                <a:spcPts val="0"/>
              </a:spcBef>
              <a:spcAft>
                <a:spcPts val="0"/>
              </a:spcAft>
              <a:buClr>
                <a:schemeClr val="lt1"/>
              </a:buClr>
              <a:buSzPts val="1600"/>
              <a:buFont typeface="+mj-lt"/>
              <a:buAutoNum type="arabicPeriod"/>
            </a:pPr>
            <a:r>
              <a:rPr lang="en-US" sz="1600" b="1" dirty="0">
                <a:solidFill>
                  <a:schemeClr val="lt1"/>
                </a:solidFill>
                <a:latin typeface="Lato"/>
                <a:ea typeface="Lato"/>
                <a:cs typeface="Lato"/>
                <a:sym typeface="Lato"/>
              </a:rPr>
              <a:t>Events Publisher</a:t>
            </a:r>
            <a:endParaRPr sz="1600" b="1" dirty="0">
              <a:solidFill>
                <a:schemeClr val="lt1"/>
              </a:solidFill>
              <a:latin typeface="Lato"/>
              <a:ea typeface="Lato"/>
              <a:cs typeface="Lato"/>
              <a:sym typeface="Lato"/>
            </a:endParaRPr>
          </a:p>
          <a:p>
            <a:pPr marL="914400" lvl="1" indent="-330200" algn="l" rtl="0">
              <a:lnSpc>
                <a:spcPct val="115000"/>
              </a:lnSpc>
              <a:spcBef>
                <a:spcPts val="0"/>
              </a:spcBef>
              <a:spcAft>
                <a:spcPts val="0"/>
              </a:spcAft>
              <a:buClr>
                <a:schemeClr val="lt1"/>
              </a:buClr>
              <a:buSzPts val="1600"/>
              <a:buFont typeface="Lato"/>
              <a:buChar char="○"/>
            </a:pPr>
            <a:r>
              <a:rPr lang="en-US" sz="1600" dirty="0">
                <a:solidFill>
                  <a:schemeClr val="lt1"/>
                </a:solidFill>
                <a:latin typeface="Lato"/>
                <a:ea typeface="Lato"/>
                <a:cs typeface="Lato"/>
                <a:sym typeface="Lato"/>
              </a:rPr>
              <a:t>Telemetry records are grouped based on the car# and published to message broker</a:t>
            </a:r>
            <a:endParaRPr sz="1600" dirty="0">
              <a:solidFill>
                <a:schemeClr val="lt1"/>
              </a:solidFill>
              <a:latin typeface="Lato"/>
              <a:ea typeface="Lato"/>
              <a:cs typeface="Lato"/>
              <a:sym typeface="Lato"/>
            </a:endParaRPr>
          </a:p>
          <a:p>
            <a:pPr marL="914400" lvl="1" indent="-330200" algn="l" rtl="0">
              <a:lnSpc>
                <a:spcPct val="115000"/>
              </a:lnSpc>
              <a:spcBef>
                <a:spcPts val="0"/>
              </a:spcBef>
              <a:spcAft>
                <a:spcPts val="0"/>
              </a:spcAft>
              <a:buClr>
                <a:schemeClr val="lt1"/>
              </a:buClr>
              <a:buSzPts val="1600"/>
              <a:buFont typeface="Lato"/>
              <a:buChar char="○"/>
            </a:pPr>
            <a:r>
              <a:rPr lang="en-US" sz="1600" dirty="0">
                <a:solidFill>
                  <a:schemeClr val="lt1"/>
                </a:solidFill>
                <a:latin typeface="Lato"/>
                <a:ea typeface="Lato"/>
                <a:cs typeface="Lato"/>
                <a:sym typeface="Lato"/>
              </a:rPr>
              <a:t>Persists all the records to a MongoDB database(4) for offline analysis.</a:t>
            </a:r>
            <a:endParaRPr sz="1600" dirty="0">
              <a:solidFill>
                <a:schemeClr val="lt1"/>
              </a:solidFill>
              <a:latin typeface="Lato"/>
              <a:ea typeface="Lato"/>
              <a:cs typeface="Lato"/>
              <a:sym typeface="Lato"/>
            </a:endParaRPr>
          </a:p>
          <a:p>
            <a:pPr marL="457200" lvl="0" indent="-330200" algn="l" rtl="0">
              <a:lnSpc>
                <a:spcPct val="115000"/>
              </a:lnSpc>
              <a:spcBef>
                <a:spcPts val="0"/>
              </a:spcBef>
              <a:spcAft>
                <a:spcPts val="0"/>
              </a:spcAft>
              <a:buClr>
                <a:schemeClr val="lt1"/>
              </a:buClr>
              <a:buSzPts val="1600"/>
              <a:buFont typeface="Lato"/>
              <a:buAutoNum type="arabicPeriod"/>
            </a:pPr>
            <a:r>
              <a:rPr lang="en-US" sz="1600" b="1" dirty="0">
                <a:solidFill>
                  <a:schemeClr val="lt1"/>
                </a:solidFill>
                <a:latin typeface="Lato"/>
                <a:ea typeface="Lato"/>
                <a:cs typeface="Lato"/>
                <a:sym typeface="Lato"/>
              </a:rPr>
              <a:t>Pub/Sub Broker</a:t>
            </a:r>
            <a:endParaRPr sz="1600" b="1" dirty="0">
              <a:solidFill>
                <a:schemeClr val="lt1"/>
              </a:solidFill>
              <a:latin typeface="Lato"/>
              <a:ea typeface="Lato"/>
              <a:cs typeface="Lato"/>
              <a:sym typeface="Lato"/>
            </a:endParaRPr>
          </a:p>
          <a:p>
            <a:pPr marL="914400" lvl="1" indent="-330200" algn="l" rtl="0">
              <a:lnSpc>
                <a:spcPct val="115000"/>
              </a:lnSpc>
              <a:spcBef>
                <a:spcPts val="0"/>
              </a:spcBef>
              <a:spcAft>
                <a:spcPts val="0"/>
              </a:spcAft>
              <a:buClr>
                <a:schemeClr val="lt1"/>
              </a:buClr>
              <a:buSzPts val="1600"/>
              <a:buFont typeface="Lato"/>
              <a:buChar char="○"/>
            </a:pPr>
            <a:r>
              <a:rPr lang="en-US" sz="1600" dirty="0">
                <a:solidFill>
                  <a:schemeClr val="lt1"/>
                </a:solidFill>
                <a:latin typeface="Lato"/>
                <a:ea typeface="Lato"/>
                <a:cs typeface="Lato"/>
                <a:sym typeface="Lato"/>
              </a:rPr>
              <a:t>Apache ActiveMQ is the message broker for  streaming services.</a:t>
            </a:r>
            <a:endParaRPr sz="1600" dirty="0">
              <a:solidFill>
                <a:schemeClr val="lt1"/>
              </a:solidFill>
              <a:latin typeface="Lato"/>
              <a:ea typeface="Lato"/>
              <a:cs typeface="Lato"/>
              <a:sym typeface="Lato"/>
            </a:endParaRPr>
          </a:p>
          <a:p>
            <a:pPr marL="457200" lvl="0" indent="-330200" algn="l" rtl="0">
              <a:lnSpc>
                <a:spcPct val="115000"/>
              </a:lnSpc>
              <a:spcBef>
                <a:spcPts val="0"/>
              </a:spcBef>
              <a:spcAft>
                <a:spcPts val="0"/>
              </a:spcAft>
              <a:buClr>
                <a:schemeClr val="lt1"/>
              </a:buClr>
              <a:buSzPts val="1600"/>
              <a:buFont typeface="Lato"/>
              <a:buAutoNum type="arabicPeriod"/>
            </a:pPr>
            <a:r>
              <a:rPr lang="en-US" sz="1600" b="1" dirty="0">
                <a:solidFill>
                  <a:schemeClr val="lt1"/>
                </a:solidFill>
                <a:latin typeface="Lato"/>
                <a:ea typeface="Lato"/>
                <a:cs typeface="Lato"/>
                <a:sym typeface="Lato"/>
              </a:rPr>
              <a:t>Storm Cluster</a:t>
            </a:r>
            <a:endParaRPr sz="1600" b="1" dirty="0">
              <a:solidFill>
                <a:schemeClr val="lt1"/>
              </a:solidFill>
              <a:latin typeface="Lato"/>
              <a:ea typeface="Lato"/>
              <a:cs typeface="Lato"/>
              <a:sym typeface="Lato"/>
            </a:endParaRPr>
          </a:p>
          <a:p>
            <a:pPr marL="914400" lvl="1" indent="-330200" algn="l" rtl="0">
              <a:lnSpc>
                <a:spcPct val="115000"/>
              </a:lnSpc>
              <a:spcBef>
                <a:spcPts val="0"/>
              </a:spcBef>
              <a:spcAft>
                <a:spcPts val="0"/>
              </a:spcAft>
              <a:buClr>
                <a:schemeClr val="lt1"/>
              </a:buClr>
              <a:buSzPts val="1600"/>
              <a:buFont typeface="Lato"/>
              <a:buChar char="○"/>
            </a:pPr>
            <a:r>
              <a:rPr lang="en-US" sz="1600" dirty="0">
                <a:solidFill>
                  <a:schemeClr val="lt1"/>
                </a:solidFill>
                <a:latin typeface="Lato"/>
                <a:ea typeface="Lato"/>
                <a:cs typeface="Lato"/>
                <a:sym typeface="Lato"/>
              </a:rPr>
              <a:t>Storm cluster consists of 33 spouts, each running 3 HTM networks internally to handle a single car (e.g. speed, rpm and throttle).</a:t>
            </a:r>
            <a:endParaRPr sz="1600" dirty="0">
              <a:solidFill>
                <a:schemeClr val="lt1"/>
              </a:solidFill>
              <a:latin typeface="Lato"/>
              <a:ea typeface="Lato"/>
              <a:cs typeface="Lato"/>
              <a:sym typeface="Lato"/>
            </a:endParaRPr>
          </a:p>
          <a:p>
            <a:pPr marL="469900" lvl="0" indent="-342900" algn="l" rtl="0">
              <a:lnSpc>
                <a:spcPct val="115000"/>
              </a:lnSpc>
              <a:spcBef>
                <a:spcPts val="0"/>
              </a:spcBef>
              <a:spcAft>
                <a:spcPts val="0"/>
              </a:spcAft>
              <a:buClr>
                <a:schemeClr val="lt1"/>
              </a:buClr>
              <a:buSzPts val="1600"/>
              <a:buFont typeface="+mj-lt"/>
              <a:buAutoNum type="arabicPeriod"/>
            </a:pPr>
            <a:r>
              <a:rPr lang="en-US" sz="1600" b="1" dirty="0">
                <a:solidFill>
                  <a:schemeClr val="lt1"/>
                </a:solidFill>
                <a:latin typeface="Lato"/>
                <a:ea typeface="Lato"/>
                <a:cs typeface="Lato"/>
                <a:sym typeface="Lato"/>
              </a:rPr>
              <a:t>Backup Database</a:t>
            </a:r>
          </a:p>
          <a:p>
            <a:pPr marL="457200" lvl="0" indent="-330200" algn="l" rtl="0">
              <a:lnSpc>
                <a:spcPct val="115000"/>
              </a:lnSpc>
              <a:spcBef>
                <a:spcPts val="0"/>
              </a:spcBef>
              <a:spcAft>
                <a:spcPts val="0"/>
              </a:spcAft>
              <a:buClr>
                <a:schemeClr val="lt1"/>
              </a:buClr>
              <a:buSzPts val="1600"/>
              <a:buFont typeface="Lato"/>
              <a:buAutoNum type="arabicPeriod" startAt="5"/>
            </a:pPr>
            <a:r>
              <a:rPr lang="en-US" sz="1600" b="1" dirty="0">
                <a:solidFill>
                  <a:schemeClr val="lt1"/>
                </a:solidFill>
                <a:latin typeface="Lato"/>
                <a:ea typeface="Lato"/>
                <a:cs typeface="Lato"/>
                <a:sym typeface="Lato"/>
              </a:rPr>
              <a:t>Socket Server</a:t>
            </a:r>
            <a:endParaRPr sz="1600" b="1" dirty="0">
              <a:solidFill>
                <a:schemeClr val="lt1"/>
              </a:solidFill>
              <a:latin typeface="Lato"/>
              <a:ea typeface="Lato"/>
              <a:cs typeface="Lato"/>
              <a:sym typeface="Lato"/>
            </a:endParaRPr>
          </a:p>
          <a:p>
            <a:pPr marL="914400" lvl="1" indent="-330200" algn="l" rtl="0">
              <a:lnSpc>
                <a:spcPct val="115000"/>
              </a:lnSpc>
              <a:spcBef>
                <a:spcPts val="0"/>
              </a:spcBef>
              <a:spcAft>
                <a:spcPts val="0"/>
              </a:spcAft>
              <a:buClr>
                <a:schemeClr val="lt1"/>
              </a:buClr>
              <a:buSzPts val="1600"/>
              <a:buFont typeface="Lato"/>
              <a:buChar char="○"/>
            </a:pPr>
            <a:r>
              <a:rPr lang="en-US" sz="1600" dirty="0">
                <a:solidFill>
                  <a:schemeClr val="lt1"/>
                </a:solidFill>
                <a:latin typeface="Lato"/>
                <a:ea typeface="Lato"/>
                <a:cs typeface="Lato"/>
                <a:sym typeface="Lato"/>
              </a:rPr>
              <a:t>Socket Server subscribes to Storm and broadcasts results to the clients </a:t>
            </a:r>
            <a:endParaRPr sz="1600" dirty="0">
              <a:solidFill>
                <a:schemeClr val="lt1"/>
              </a:solidFill>
              <a:latin typeface="Lato Black"/>
              <a:ea typeface="Lato Black"/>
              <a:cs typeface="Lato Black"/>
              <a:sym typeface="Lato Black"/>
            </a:endParaRPr>
          </a:p>
        </p:txBody>
      </p:sp>
      <p:sp>
        <p:nvSpPr>
          <p:cNvPr id="671" name="Google Shape;671;p119"/>
          <p:cNvSpPr txBox="1">
            <a:spLocks noGrp="1"/>
          </p:cNvSpPr>
          <p:nvPr>
            <p:ph type="title"/>
          </p:nvPr>
        </p:nvSpPr>
        <p:spPr>
          <a:xfrm>
            <a:off x="5622425" y="211609"/>
            <a:ext cx="5864400" cy="554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3000" b="1">
                <a:latin typeface="Lato"/>
                <a:ea typeface="Lato"/>
                <a:cs typeface="Lato"/>
                <a:sym typeface="Lato"/>
              </a:rPr>
              <a:t>Streaming Architecture</a:t>
            </a:r>
            <a:endParaRPr sz="3000" b="1">
              <a:latin typeface="Lato"/>
              <a:ea typeface="Lato"/>
              <a:cs typeface="Lato"/>
              <a:sym typeface="Lato"/>
            </a:endParaRPr>
          </a:p>
        </p:txBody>
      </p:sp>
      <p:pic>
        <p:nvPicPr>
          <p:cNvPr id="672" name="Google Shape;672;p119"/>
          <p:cNvPicPr preferRelativeResize="0"/>
          <p:nvPr/>
        </p:nvPicPr>
        <p:blipFill rotWithShape="1">
          <a:blip r:embed="rId3">
            <a:alphaModFix/>
          </a:blip>
          <a:srcRect l="119" r="109"/>
          <a:stretch/>
        </p:blipFill>
        <p:spPr>
          <a:xfrm>
            <a:off x="705175" y="76200"/>
            <a:ext cx="4377006" cy="6781797"/>
          </a:xfrm>
          <a:prstGeom prst="rect">
            <a:avLst/>
          </a:prstGeom>
          <a:noFill/>
          <a:ln>
            <a:noFill/>
          </a:ln>
        </p:spPr>
      </p:pic>
      <p:sp>
        <p:nvSpPr>
          <p:cNvPr id="2" name="TextBox 1">
            <a:extLst>
              <a:ext uri="{FF2B5EF4-FFF2-40B4-BE49-F238E27FC236}">
                <a16:creationId xmlns:a16="http://schemas.microsoft.com/office/drawing/2014/main" id="{DBD1E89B-2987-4A81-BC9E-EBB77FF73832}"/>
              </a:ext>
            </a:extLst>
          </p:cNvPr>
          <p:cNvSpPr txBox="1"/>
          <p:nvPr/>
        </p:nvSpPr>
        <p:spPr>
          <a:xfrm>
            <a:off x="6096000" y="5639445"/>
            <a:ext cx="5676901" cy="523220"/>
          </a:xfrm>
          <a:prstGeom prst="rect">
            <a:avLst/>
          </a:prstGeom>
          <a:noFill/>
        </p:spPr>
        <p:txBody>
          <a:bodyPr wrap="square" rtlCol="0">
            <a:spAutoFit/>
          </a:bodyPr>
          <a:lstStyle/>
          <a:p>
            <a:r>
              <a:rPr lang="en-US" dirty="0">
                <a:solidFill>
                  <a:schemeClr val="bg1"/>
                </a:solidFill>
              </a:rPr>
              <a:t>Storm, Heron, Twister2 have same Streaming API and differ in use of high performance technologies and batch capabilities</a:t>
            </a:r>
          </a:p>
        </p:txBody>
      </p:sp>
    </p:spTree>
  </p:cSld>
  <p:clrMapOvr>
    <a:masterClrMapping/>
  </p:clrMapOvr>
</p:sld>
</file>

<file path=ppt/theme/theme1.xml><?xml version="1.0" encoding="utf-8"?>
<a:theme xmlns:a="http://schemas.openxmlformats.org/drawingml/2006/main" name="NPG PPTx Template Wide Dark">
  <a:themeElements>
    <a:clrScheme name="Custom 2">
      <a:dk1>
        <a:srgbClr val="000000"/>
      </a:dk1>
      <a:lt1>
        <a:srgbClr val="FFFFFF"/>
      </a:lt1>
      <a:dk2>
        <a:srgbClr val="003C71"/>
      </a:dk2>
      <a:lt2>
        <a:srgbClr val="B1BABF"/>
      </a:lt2>
      <a:accent1>
        <a:srgbClr val="B7D108"/>
      </a:accent1>
      <a:accent2>
        <a:srgbClr val="0071C5"/>
      </a:accent2>
      <a:accent3>
        <a:srgbClr val="009CDA"/>
      </a:accent3>
      <a:accent4>
        <a:srgbClr val="F8D44C"/>
      </a:accent4>
      <a:accent5>
        <a:srgbClr val="FFA400"/>
      </a:accent5>
      <a:accent6>
        <a:srgbClr val="FF4E00"/>
      </a:accent6>
      <a:hlink>
        <a:srgbClr val="C3D600"/>
      </a:hlink>
      <a:folHlink>
        <a:srgbClr val="007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PG PPTx Template Wide Dark">
  <a:themeElements>
    <a:clrScheme name="Custom 2">
      <a:dk1>
        <a:srgbClr val="000000"/>
      </a:dk1>
      <a:lt1>
        <a:srgbClr val="FFFFFF"/>
      </a:lt1>
      <a:dk2>
        <a:srgbClr val="003C71"/>
      </a:dk2>
      <a:lt2>
        <a:srgbClr val="B1BABF"/>
      </a:lt2>
      <a:accent1>
        <a:srgbClr val="B7D108"/>
      </a:accent1>
      <a:accent2>
        <a:srgbClr val="0071C5"/>
      </a:accent2>
      <a:accent3>
        <a:srgbClr val="009CDA"/>
      </a:accent3>
      <a:accent4>
        <a:srgbClr val="F8D44C"/>
      </a:accent4>
      <a:accent5>
        <a:srgbClr val="FFA400"/>
      </a:accent5>
      <a:accent6>
        <a:srgbClr val="FF4E00"/>
      </a:accent6>
      <a:hlink>
        <a:srgbClr val="C3D600"/>
      </a:hlink>
      <a:folHlink>
        <a:srgbClr val="007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PG PPTx Template Wide Dark">
  <a:themeElements>
    <a:clrScheme name="Custom 2">
      <a:dk1>
        <a:srgbClr val="000000"/>
      </a:dk1>
      <a:lt1>
        <a:srgbClr val="FFFFFF"/>
      </a:lt1>
      <a:dk2>
        <a:srgbClr val="003C71"/>
      </a:dk2>
      <a:lt2>
        <a:srgbClr val="B1BABF"/>
      </a:lt2>
      <a:accent1>
        <a:srgbClr val="B7D108"/>
      </a:accent1>
      <a:accent2>
        <a:srgbClr val="0071C5"/>
      </a:accent2>
      <a:accent3>
        <a:srgbClr val="009CDA"/>
      </a:accent3>
      <a:accent4>
        <a:srgbClr val="F8D44C"/>
      </a:accent4>
      <a:accent5>
        <a:srgbClr val="FFA400"/>
      </a:accent5>
      <a:accent6>
        <a:srgbClr val="FF4E00"/>
      </a:accent6>
      <a:hlink>
        <a:srgbClr val="C3D600"/>
      </a:hlink>
      <a:folHlink>
        <a:srgbClr val="007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485</TotalTime>
  <Words>3069</Words>
  <Application>Microsoft Office PowerPoint</Application>
  <PresentationFormat>Widescreen</PresentationFormat>
  <Paragraphs>377</Paragraphs>
  <Slides>29</Slides>
  <Notes>29</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29</vt:i4>
      </vt:variant>
    </vt:vector>
  </HeadingPairs>
  <TitlesOfParts>
    <vt:vector size="38" baseType="lpstr">
      <vt:lpstr>Noto Sans Symbols</vt:lpstr>
      <vt:lpstr>Lato Black</vt:lpstr>
      <vt:lpstr>Calibri</vt:lpstr>
      <vt:lpstr>Arial</vt:lpstr>
      <vt:lpstr>Lato</vt:lpstr>
      <vt:lpstr>Merriweather Sans</vt:lpstr>
      <vt:lpstr>NPG PPTx Template Wide Dark</vt:lpstr>
      <vt:lpstr>NPG PPTx Template Wide Dark</vt:lpstr>
      <vt:lpstr>NPG PPTx Template Wide Dark</vt:lpstr>
      <vt:lpstr>Real-Time Anomaly Detection  from Edge to HPC-Cloud  Judy Qiu, Indiana University  </vt:lpstr>
      <vt:lpstr>Research Problem</vt:lpstr>
      <vt:lpstr>IndyCar</vt:lpstr>
      <vt:lpstr>Simulation     Streaming Analytics</vt:lpstr>
      <vt:lpstr>IndyCar Data    </vt:lpstr>
      <vt:lpstr>IndyCar Sensor’s Dataset</vt:lpstr>
      <vt:lpstr>Latency Evaluation</vt:lpstr>
      <vt:lpstr>Streaming Architecture    </vt:lpstr>
      <vt:lpstr>Streaming Architecture</vt:lpstr>
      <vt:lpstr>Storm Architecture for Parallel Streaming HTM and Synchronization</vt:lpstr>
      <vt:lpstr>Real-Time Anomaly Detection    </vt:lpstr>
      <vt:lpstr>Anomaly Detection Technique</vt:lpstr>
      <vt:lpstr>Existing Work on Real-time Anomaly Detection Algorithms</vt:lpstr>
      <vt:lpstr>PowerPoint Presentation</vt:lpstr>
      <vt:lpstr>PowerPoint Presentation</vt:lpstr>
      <vt:lpstr>PowerPoint Presentation</vt:lpstr>
      <vt:lpstr>Case Study of Crash Event</vt:lpstr>
      <vt:lpstr>PowerPoint Presentation</vt:lpstr>
      <vt:lpstr> Long  Short  Term  Memory Based Detection(LSTM-AD)</vt:lpstr>
      <vt:lpstr>Online Learning vs. Offline Training and Online Inference</vt:lpstr>
      <vt:lpstr>IndyCar Video/Image Analytics  demo: http://indycar.demo.2.s3-website-us-east-1.amazonaws.com/</vt:lpstr>
      <vt:lpstr>PowerPoint Presentation</vt:lpstr>
      <vt:lpstr>PowerPoint Presentation</vt:lpstr>
      <vt:lpstr>PowerPoint Presentation</vt:lpstr>
      <vt:lpstr>PowerPoint Presentation</vt:lpstr>
      <vt:lpstr>PowerPoint Presentation</vt:lpstr>
      <vt:lpstr>PowerPoint Presentation</vt:lpstr>
      <vt:lpstr>MLPerf: Use Cases for  Time Series Machine Learning Algorithms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Future of Intelligent Edge and Intelligent Cloud  Judy Qiu, Indiana University </dc:title>
  <cp:lastModifiedBy>Geoffrey Fox</cp:lastModifiedBy>
  <cp:revision>15</cp:revision>
  <dcterms:modified xsi:type="dcterms:W3CDTF">2019-07-19T17:52:26Z</dcterms:modified>
</cp:coreProperties>
</file>