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84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93" autoAdjust="0"/>
  </p:normalViewPr>
  <p:slideViewPr>
    <p:cSldViewPr snapToGrid="0">
      <p:cViewPr>
        <p:scale>
          <a:sx n="141" d="100"/>
          <a:sy n="141" d="100"/>
        </p:scale>
        <p:origin x="1277" y="15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CE54E-311D-42EE-A934-A4D5D313B8B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9517-7849-409A-9718-7F5EF487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9517-7849-409A-9718-7F5EF4870D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17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4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Signa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11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573435-8487-43E9-88F0-26A5F345AD8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9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3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434" y="1122363"/>
            <a:ext cx="7960766" cy="23876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The Convergence of Cloud, Big Data and Mobile: What could happen in 5 years?</a:t>
            </a:r>
            <a:br>
              <a:rPr lang="en-US" sz="3100" dirty="0" smtClean="0"/>
            </a:br>
            <a:r>
              <a:rPr lang="en-US" sz="3100" dirty="0" smtClean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Cloud </a:t>
            </a:r>
            <a:r>
              <a:rPr lang="en-US" sz="2000" dirty="0">
                <a:solidFill>
                  <a:schemeClr val="tx1"/>
                </a:solidFill>
              </a:rPr>
              <a:t>Analytics Panel (IWCA </a:t>
            </a:r>
            <a:r>
              <a:rPr lang="en-US" sz="2000" dirty="0" smtClean="0">
                <a:solidFill>
                  <a:schemeClr val="tx1"/>
                </a:solidFill>
              </a:rPr>
              <a:t>Workshop)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817" y="3938538"/>
            <a:ext cx="6858000" cy="1655762"/>
          </a:xfrm>
        </p:spPr>
        <p:txBody>
          <a:bodyPr/>
          <a:lstStyle/>
          <a:p>
            <a:r>
              <a:rPr lang="en-US" sz="1800" dirty="0" smtClean="0"/>
              <a:t>Judy Qiu</a:t>
            </a:r>
          </a:p>
          <a:p>
            <a:r>
              <a:rPr lang="en-US" sz="1800" dirty="0" smtClean="0"/>
              <a:t>Indiana University</a:t>
            </a:r>
          </a:p>
        </p:txBody>
      </p:sp>
    </p:spTree>
    <p:extLst>
      <p:ext uri="{BB962C8B-B14F-4D97-AF65-F5344CB8AC3E}">
        <p14:creationId xmlns:p14="http://schemas.microsoft.com/office/powerpoint/2010/main" val="6183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5345"/>
            <a:ext cx="8382000" cy="1143000"/>
          </a:xfrm>
        </p:spPr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2959"/>
            <a:ext cx="8380412" cy="4040999"/>
          </a:xfrm>
        </p:spPr>
        <p:txBody>
          <a:bodyPr/>
          <a:lstStyle/>
          <a:p>
            <a:r>
              <a:rPr lang="en-US" sz="1800" b="1" dirty="0" smtClean="0"/>
              <a:t>Motivations</a:t>
            </a:r>
          </a:p>
          <a:p>
            <a:pPr lvl="1"/>
            <a:r>
              <a:rPr kumimoji="1" lang="en-US" sz="1400" dirty="0" smtClean="0">
                <a:solidFill>
                  <a:prstClr val="black"/>
                </a:solidFill>
                <a:ea typeface="魏碑" charset="-122"/>
              </a:rPr>
              <a:t>50 billion devices by 2020.</a:t>
            </a:r>
          </a:p>
          <a:p>
            <a:pPr lvl="1"/>
            <a:r>
              <a:rPr kumimoji="1" lang="en-US" sz="1400" dirty="0" smtClean="0">
                <a:solidFill>
                  <a:prstClr val="black"/>
                </a:solidFill>
                <a:ea typeface="魏碑" charset="-122"/>
              </a:rPr>
              <a:t>Academia and Industry need advanced analytics on the data they have already collected.</a:t>
            </a:r>
            <a:endParaRPr lang="en-US" sz="1400" b="1" dirty="0" smtClean="0"/>
          </a:p>
          <a:p>
            <a:r>
              <a:rPr lang="en-US" sz="1800" b="1" dirty="0" smtClean="0"/>
              <a:t>The role of Analytics in Cloud, Big Data and Mobile</a:t>
            </a:r>
            <a:endParaRPr lang="en-US" sz="1800" b="1" dirty="0"/>
          </a:p>
          <a:p>
            <a:pPr lvl="1"/>
            <a:r>
              <a:rPr lang="en-US" sz="1400" dirty="0" smtClean="0"/>
              <a:t>A distributed runtime environment needs to integrate with community infrastructure which supports interoperable, sustainable and high performance data analytics.</a:t>
            </a:r>
          </a:p>
          <a:p>
            <a:pPr lvl="1"/>
            <a:r>
              <a:rPr lang="en-US" sz="1400" dirty="0"/>
              <a:t>One solution is to converge Apache Big Data stack from industry with High Performance Cyberinfrastructure into well-defined and implemented common building blocks, providing sufficient richness in capabilities and productivity. HPC-ABDS </a:t>
            </a:r>
            <a:r>
              <a:rPr lang="en-US" sz="1400" dirty="0" smtClean="0"/>
              <a:t>has </a:t>
            </a:r>
            <a:r>
              <a:rPr lang="en-US" sz="1400" dirty="0"/>
              <a:t>about 300 packages and aims to provide them in a library form so that they can be reused by higher-level applications and tuned for a specific domain problem, such as Machine Learning. </a:t>
            </a:r>
          </a:p>
          <a:p>
            <a:endParaRPr lang="en-US" sz="1600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4" y="3484418"/>
            <a:ext cx="3717310" cy="230935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52" y="3326089"/>
            <a:ext cx="3804481" cy="25519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745572" y="5800541"/>
            <a:ext cx="25635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cs typeface="Times New Roman" panose="02020603050405020304" pitchFamily="18" charset="0"/>
              </a:rPr>
              <a:t>Data, Information, Knowledge and Wisdom </a:t>
            </a:r>
            <a:endParaRPr lang="en-US" sz="900" b="1" dirty="0"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1615" y="5793770"/>
            <a:ext cx="4525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cs typeface="Times New Roman" panose="02020603050405020304" pitchFamily="18" charset="0"/>
              </a:rPr>
              <a:t>Comparison of current Data Analytics stack from Cloud and HPC infrastructure</a:t>
            </a:r>
          </a:p>
          <a:p>
            <a:r>
              <a:rPr lang="en-US" sz="900" dirty="0" smtClean="0">
                <a:cs typeface="Times New Roman" panose="02020603050405020304" pitchFamily="18" charset="0"/>
              </a:rPr>
              <a:t> </a:t>
            </a:r>
            <a:endParaRPr lang="en-US" sz="900" dirty="0"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65" y="3326089"/>
            <a:ext cx="3717310" cy="278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0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398160&quot;&gt;&lt;object type=&quot;3&quot; unique_id=&quot;398161&quot;&gt;&lt;property id=&quot;20148&quot; value=&quot;5&quot;/&gt;&lt;property id=&quot;20300&quot; value=&quot;Slide 1 - &amp;quot;The Convergence of Cloud, Big Data and Mobile: What could happen in 5 years?   Cloud Analytics Panel (IWCA Workshop&quot;/&gt;&lt;property id=&quot;20307&quot; value=&quot;256&quot;/&gt;&lt;/object&gt;&lt;object type=&quot;3&quot; unique_id=&quot;398162&quot;&gt;&lt;property id=&quot;20148&quot; value=&quot;5&quot;/&gt;&lt;property id=&quot;20300&quot; value=&quot;Slide 2 - &amp;quot;Outlines&amp;quot;&quot;/&gt;&lt;property id=&quot;20307&quot; value=&quot;284&quot;/&gt;&lt;/object&gt;&lt;/object&gt;&lt;object type=&quot;8&quot; unique_id=&quot;39819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</TotalTime>
  <Words>162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The Convergence of Cloud, Big Data and Mobile: What could happen in 5 years?   Cloud Analytics Panel (IWCA Workshop)</vt:lpstr>
      <vt:lpstr>Outlines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zhangbj</dc:creator>
  <cp:lastModifiedBy>Judy Qiu</cp:lastModifiedBy>
  <cp:revision>400</cp:revision>
  <dcterms:created xsi:type="dcterms:W3CDTF">2014-02-21T21:40:17Z</dcterms:created>
  <dcterms:modified xsi:type="dcterms:W3CDTF">2015-03-11T19:26:38Z</dcterms:modified>
</cp:coreProperties>
</file>