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9"/>
  </p:notesMasterIdLst>
  <p:sldIdLst>
    <p:sldId id="267" r:id="rId3"/>
    <p:sldId id="363" r:id="rId4"/>
    <p:sldId id="364" r:id="rId5"/>
    <p:sldId id="365" r:id="rId6"/>
    <p:sldId id="366" r:id="rId7"/>
    <p:sldId id="3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89277" autoAdjust="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D83D6-BC8D-4DF2-B085-69437481D5ED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E2EF6-2C29-45ED-84E7-564F5EB11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E40701"/>
                </a:solidFill>
              </a:rPr>
              <a:t>A</a:t>
            </a:r>
            <a:r>
              <a:rPr lang="en-US" b="1" i="1" dirty="0">
                <a:solidFill>
                  <a:srgbClr val="EFBA00"/>
                </a:solidFill>
              </a:rPr>
              <a:t>L</a:t>
            </a:r>
            <a:r>
              <a:rPr lang="en-US" b="1" i="1" dirty="0">
                <a:solidFill>
                  <a:srgbClr val="1851CE"/>
                </a:solidFill>
              </a:rPr>
              <a:t>S</a:t>
            </a:r>
            <a:r>
              <a:rPr lang="en-US" b="1" i="1" dirty="0">
                <a:solidFill>
                  <a:srgbClr val="18A221"/>
                </a:solidFill>
              </a:rPr>
              <a:t>A</a:t>
            </a:r>
            <a:endParaRPr lang="en-US" dirty="0">
              <a:solidFill>
                <a:prstClr val="black"/>
              </a:solidFill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futuregri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64777" y="0"/>
            <a:ext cx="1679223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95400" cy="1247285"/>
          </a:xfrm>
          <a:prstGeom prst="rect">
            <a:avLst/>
          </a:prstGeom>
        </p:spPr>
      </p:pic>
      <p:pic>
        <p:nvPicPr>
          <p:cNvPr id="8" name="Picture 7" descr="futuregrid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4777" y="0"/>
            <a:ext cx="1679223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pic>
        <p:nvPicPr>
          <p:cNvPr id="9" name="Picture 8" descr="futuregrid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4777" y="0"/>
            <a:ext cx="1679223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uturegrid.org/" TargetMode="External"/><Relationship Id="rId4" Type="http://schemas.openxmlformats.org/officeDocument/2006/relationships/hyperlink" Target="http://www.infomal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67818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Services, Security, and Privacy in Cloud Computing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2438400"/>
          </a:xfrm>
        </p:spPr>
        <p:txBody>
          <a:bodyPr>
            <a:noAutofit/>
          </a:bodyPr>
          <a:lstStyle/>
          <a:p>
            <a:r>
              <a:rPr lang="it-IT" sz="2400" dirty="0" smtClean="0"/>
              <a:t>HPCC 2010 Crown Conference Center Melbourne</a:t>
            </a:r>
          </a:p>
          <a:p>
            <a:r>
              <a:rPr lang="it-IT" sz="2400" b="1" dirty="0" smtClean="0"/>
              <a:t>September 3 2010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200400"/>
            <a:ext cx="9144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Geoffrey Fox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0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hlinkClick r:id="rId5"/>
              </a:rPr>
              <a:t>http://www.futuregrid.org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Indiana University Bloomington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Research and Clouds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Clouds are suitable for “Loosely coupled” data parallel applications</a:t>
            </a:r>
          </a:p>
          <a:p>
            <a:r>
              <a:rPr lang="en-US" sz="2400" dirty="0" smtClean="0"/>
              <a:t>Quantify “loosely coupled” and define appropriate programming model</a:t>
            </a:r>
          </a:p>
          <a:p>
            <a:r>
              <a:rPr lang="en-US" sz="2400" dirty="0" smtClean="0"/>
              <a:t>MapReduce and Twister are candidates for “appropriate cloud programming model”</a:t>
            </a:r>
          </a:p>
          <a:p>
            <a:r>
              <a:rPr lang="en-US" sz="2400" dirty="0" smtClean="0"/>
              <a:t>How important is compute-data affinity and concepts like Data Parallel File Systems</a:t>
            </a:r>
          </a:p>
          <a:p>
            <a:r>
              <a:rPr lang="en-US" sz="2400" dirty="0" smtClean="0"/>
              <a:t>Are “academic” private clouds interesting as they (currently) only have a few of Platform features of commercial clouds and are not usually big enough to be elastic?</a:t>
            </a:r>
          </a:p>
          <a:p>
            <a:r>
              <a:rPr lang="en-US" sz="2400" dirty="0" smtClean="0"/>
              <a:t>What are Security/Privacy issues?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62200"/>
          </a:xfrm>
        </p:spPr>
        <p:txBody>
          <a:bodyPr/>
          <a:lstStyle/>
          <a:p>
            <a:r>
              <a:rPr lang="en-US" dirty="0" smtClean="0"/>
              <a:t>Clouds and Services are a marriage made in heaven</a:t>
            </a:r>
          </a:p>
          <a:p>
            <a:r>
              <a:rPr lang="en-US" dirty="0" smtClean="0"/>
              <a:t>Cloud Platforms can for example automatically scale service to meet increased demand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Security,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Virtualization and sharing of a large data center creates risks from mixing of</a:t>
            </a:r>
          </a:p>
          <a:p>
            <a:pPr lvl="1"/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Networks</a:t>
            </a:r>
          </a:p>
          <a:p>
            <a:r>
              <a:rPr lang="en-US" dirty="0" smtClean="0"/>
              <a:t>3 </a:t>
            </a:r>
            <a:r>
              <a:rPr lang="en-US" dirty="0" smtClean="0"/>
              <a:t>approaches</a:t>
            </a:r>
            <a:endParaRPr lang="en-US" dirty="0" smtClean="0"/>
          </a:p>
          <a:p>
            <a:pPr lvl="1"/>
            <a:r>
              <a:rPr lang="en-US" dirty="0" smtClean="0"/>
              <a:t>Run sensitive applications on a private cloud</a:t>
            </a:r>
          </a:p>
          <a:p>
            <a:pPr lvl="1"/>
            <a:r>
              <a:rPr lang="en-US" dirty="0" smtClean="0"/>
              <a:t>Use a hybrid public/private cloud</a:t>
            </a:r>
          </a:p>
          <a:p>
            <a:pPr lvl="1"/>
            <a:r>
              <a:rPr lang="en-US" dirty="0" smtClean="0"/>
              <a:t> Establish a Secure partition of a Public Cloud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Hybrid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8915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Some issues:</a:t>
            </a:r>
          </a:p>
          <a:p>
            <a:pPr lvl="1"/>
            <a:r>
              <a:rPr lang="en-US" dirty="0" smtClean="0"/>
              <a:t>Can algorithm isolate “sensitive” computation to a small private cloud</a:t>
            </a:r>
          </a:p>
          <a:p>
            <a:pPr lvl="1"/>
            <a:r>
              <a:rPr lang="en-US" dirty="0" smtClean="0"/>
              <a:t>Is private—public bandwidth sufficient?</a:t>
            </a:r>
          </a:p>
          <a:p>
            <a:pPr lvl="1"/>
            <a:r>
              <a:rPr lang="en-US" dirty="0" smtClean="0"/>
              <a:t>Is whole system elastic?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38275" y="914400"/>
            <a:ext cx="5724525" cy="2960132"/>
            <a:chOff x="533400" y="1219200"/>
            <a:chExt cx="5724525" cy="2960132"/>
          </a:xfrm>
        </p:grpSpPr>
        <p:grpSp>
          <p:nvGrpSpPr>
            <p:cNvPr id="4" name="Group 19"/>
            <p:cNvGrpSpPr/>
            <p:nvPr/>
          </p:nvGrpSpPr>
          <p:grpSpPr>
            <a:xfrm>
              <a:off x="3733800" y="1219200"/>
              <a:ext cx="2524125" cy="2524125"/>
              <a:chOff x="6324600" y="4191000"/>
              <a:chExt cx="2524125" cy="2524125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24600" y="4191000"/>
                <a:ext cx="2524125" cy="2524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172325" y="4352925"/>
                <a:ext cx="457200" cy="339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762017" y="5572125"/>
                <a:ext cx="41030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8086725" y="5038725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248525" y="5953125"/>
                <a:ext cx="818766" cy="547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0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19925" y="5191125"/>
                <a:ext cx="34290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1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086725" y="5572125"/>
                <a:ext cx="206181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8467725" y="5724525"/>
                <a:ext cx="183066" cy="211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20"/>
            <p:cNvGrpSpPr/>
            <p:nvPr/>
          </p:nvGrpSpPr>
          <p:grpSpPr>
            <a:xfrm>
              <a:off x="685800" y="2133600"/>
              <a:ext cx="1076325" cy="1076325"/>
              <a:chOff x="6324600" y="4191000"/>
              <a:chExt cx="2524125" cy="2524125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324600" y="4191000"/>
                <a:ext cx="2524125" cy="2524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7172325" y="4352925"/>
                <a:ext cx="457200" cy="339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762017" y="5572125"/>
                <a:ext cx="41030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8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8086725" y="5038725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7248525" y="5953125"/>
                <a:ext cx="818766" cy="547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0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019925" y="5191125"/>
                <a:ext cx="34290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11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8086725" y="5572125"/>
                <a:ext cx="206181" cy="238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11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8467725" y="5724525"/>
                <a:ext cx="183066" cy="211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22" name="Straight Arrow Connector 21"/>
            <p:cNvCxnSpPr/>
            <p:nvPr/>
          </p:nvCxnSpPr>
          <p:spPr>
            <a:xfrm flipV="1">
              <a:off x="2057400" y="2590800"/>
              <a:ext cx="1524000" cy="3254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33400" y="3276600"/>
              <a:ext cx="2160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“small” Private Cloud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91000" y="3810000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Public Cloud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Amazon Virtual Private Cloud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43400"/>
            <a:ext cx="8229600" cy="2316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 Amazon implement elastic VPC’s that really separate storage, computing and </a:t>
            </a:r>
            <a:r>
              <a:rPr lang="en-US" dirty="0" err="1" smtClean="0"/>
              <a:t>networkking</a:t>
            </a:r>
            <a:endParaRPr lang="en-US" dirty="0" smtClean="0"/>
          </a:p>
          <a:p>
            <a:r>
              <a:rPr lang="en-US" dirty="0" smtClean="0"/>
              <a:t>Do you trust barriers Amazon implemented in public cloud</a:t>
            </a:r>
          </a:p>
          <a:p>
            <a:endParaRPr lang="en-US" dirty="0"/>
          </a:p>
        </p:txBody>
      </p:sp>
      <p:pic>
        <p:nvPicPr>
          <p:cNvPr id="2050" name="Picture 2" descr="Amazon VPC Detailed Dia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914400"/>
            <a:ext cx="476250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6874</TotalTime>
  <Words>260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3_Office Theme</vt:lpstr>
      <vt:lpstr>4_Office Theme</vt:lpstr>
      <vt:lpstr>Services, Security, and Privacy in Cloud Computing</vt:lpstr>
      <vt:lpstr>Research and Clouds</vt:lpstr>
      <vt:lpstr>Services</vt:lpstr>
      <vt:lpstr>Security, Privacy</vt:lpstr>
      <vt:lpstr>Hybrid Clouds</vt:lpstr>
      <vt:lpstr>Amazon Virtual Private Cloud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250</cp:revision>
  <dcterms:created xsi:type="dcterms:W3CDTF">2010-05-04T01:29:55Z</dcterms:created>
  <dcterms:modified xsi:type="dcterms:W3CDTF">2010-09-13T18:51:03Z</dcterms:modified>
</cp:coreProperties>
</file>