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1" r:id="rId2"/>
    <p:sldId id="332" r:id="rId3"/>
    <p:sldId id="346" r:id="rId4"/>
    <p:sldId id="335" r:id="rId5"/>
    <p:sldId id="340" r:id="rId6"/>
    <p:sldId id="352" r:id="rId7"/>
    <p:sldId id="351" r:id="rId8"/>
    <p:sldId id="347" r:id="rId9"/>
    <p:sldId id="349" r:id="rId10"/>
    <p:sldId id="350" r:id="rId11"/>
    <p:sldId id="348" r:id="rId12"/>
    <p:sldId id="353" r:id="rId1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1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BC73B3-FDE6-D146-85DC-615E2454374C}" type="datetimeFigureOut">
              <a:rPr lang="en-US"/>
              <a:pPr>
                <a:defRPr/>
              </a:pPr>
              <a:t>7/30/12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0221D0-884F-7A42-AA4F-1D25B44F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6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0A0F68-D942-BA4B-9CAE-C9578A41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92C9-E664-754F-BB74-588A45290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76BA-2132-B341-8C13-17303733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19BE-3AAD-6346-A845-143C28B9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4FC7-86F8-734D-A0FB-3C4BB9EAD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DAB3-8256-C54D-B31B-8E00D2F5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CCB1-8465-0644-9131-8080F51C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DF55-03D1-6D48-B2D8-29EA9901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3E38-5069-3643-A63A-918E7D0B7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624C-140D-2549-B27F-EE170BCA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8728-82F4-B148-8EC4-DF37D6109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281A-01A6-9347-8DB0-2FDCFCDB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2054919-0F48-7740-8F0F-C6009422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pixture_reloaded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858000"/>
            <a:ext cx="104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"/>
          <p:cNvSpPr>
            <a:spLocks noChangeArrowheads="1"/>
          </p:cNvSpPr>
          <p:nvPr userDrawn="1"/>
        </p:nvSpPr>
        <p:spPr bwMode="auto">
          <a:xfrm>
            <a:off x="5994400" y="7086600"/>
            <a:ext cx="358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Science Cloud Summer School 2012</a:t>
            </a:r>
            <a:endParaRPr lang="en-US" sz="1800"/>
          </a:p>
        </p:txBody>
      </p:sp>
      <p:sp>
        <p:nvSpPr>
          <p:cNvPr id="1032" name="Rectangle 6"/>
          <p:cNvSpPr>
            <a:spLocks noChangeArrowheads="1"/>
          </p:cNvSpPr>
          <p:nvPr userDrawn="1"/>
        </p:nvSpPr>
        <p:spPr bwMode="auto">
          <a:xfrm>
            <a:off x="1346200" y="7010400"/>
            <a:ext cx="270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https://portal.futuregrid.org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4900" b="1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507995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15990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523985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031980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grid.github.com/rain-move/" TargetMode="External"/><Relationship Id="rId4" Type="http://schemas.openxmlformats.org/officeDocument/2006/relationships/hyperlink" Target="https://github.com/futuregrid/teefaa" TargetMode="External"/><Relationship Id="rId5" Type="http://schemas.openxmlformats.org/officeDocument/2006/relationships/hyperlink" Target="http://futuregrid.github.com/teefa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futuregrid/rain-mov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FutureGrid Move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Javier Diaz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Koji Tanaka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Gregor von </a:t>
            </a:r>
            <a:r>
              <a:rPr lang="pl-PL" dirty="0">
                <a:solidFill>
                  <a:schemeClr val="tx1"/>
                </a:solidFill>
                <a:latin typeface="Arial" charset="0"/>
              </a:rPr>
              <a:t>Laszewski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  <a:br>
              <a:rPr lang="en-US" dirty="0" smtClean="0"/>
            </a:br>
            <a:r>
              <a:rPr lang="en-US" dirty="0" smtClean="0"/>
              <a:t>Register into the Infrastructure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783" r="-15783"/>
          <a:stretch>
            <a:fillRect/>
          </a:stretch>
        </p:blipFill>
        <p:spPr/>
      </p:pic>
      <p:cxnSp>
        <p:nvCxnSpPr>
          <p:cNvPr id="5" name="Elbow Connector 4"/>
          <p:cNvCxnSpPr>
            <a:stCxn id="6" idx="6"/>
            <a:endCxn id="7" idx="6"/>
          </p:cNvCxnSpPr>
          <p:nvPr/>
        </p:nvCxnSpPr>
        <p:spPr>
          <a:xfrm flipH="1">
            <a:off x="4089400" y="4381500"/>
            <a:ext cx="1524000" cy="1371600"/>
          </a:xfrm>
          <a:prstGeom prst="bentConnector3">
            <a:avLst>
              <a:gd name="adj1" fmla="val -15000"/>
            </a:avLst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384800" y="4267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608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37200" y="5410200"/>
            <a:ext cx="4572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936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  <a:br>
              <a:rPr lang="en-US" dirty="0" smtClean="0"/>
            </a:br>
            <a:r>
              <a:rPr lang="en-US" dirty="0" smtClean="0"/>
              <a:t>Move completed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783" r="-15783"/>
          <a:stretch>
            <a:fillRect/>
          </a:stretch>
        </p:blipFill>
        <p:spPr/>
      </p:pic>
      <p:sp>
        <p:nvSpPr>
          <p:cNvPr id="7" name="Sun 6"/>
          <p:cNvSpPr/>
          <p:nvPr/>
        </p:nvSpPr>
        <p:spPr>
          <a:xfrm>
            <a:off x="3784600" y="5562600"/>
            <a:ext cx="381000" cy="381000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1955800" y="5715000"/>
            <a:ext cx="381000" cy="381000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FG Move </a:t>
            </a:r>
          </a:p>
          <a:p>
            <a:pPr lvl="1"/>
            <a:r>
              <a:rPr lang="en-US" dirty="0" smtClean="0"/>
              <a:t>Download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://github.com/futuregrid/rain-</a:t>
            </a:r>
            <a:r>
              <a:rPr lang="en-US" dirty="0" smtClean="0">
                <a:hlinkClick r:id="rId2"/>
              </a:rPr>
              <a:t>move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Doc </a:t>
            </a:r>
            <a:r>
              <a:rPr lang="en-US" dirty="0">
                <a:hlinkClick r:id="rId3"/>
              </a:rPr>
              <a:t>http://futuregrid.github.com/rain-move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Teefaa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Download </a:t>
            </a:r>
            <a:r>
              <a:rPr lang="nl-NL" dirty="0">
                <a:hlinkClick r:id="rId4"/>
              </a:rPr>
              <a:t>https://github.com/futuregrid/</a:t>
            </a:r>
            <a:r>
              <a:rPr lang="nl-NL" dirty="0" smtClean="0">
                <a:hlinkClick r:id="rId4"/>
              </a:rPr>
              <a:t>teefaa</a:t>
            </a:r>
            <a:r>
              <a:rPr lang="nl-NL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Doc </a:t>
            </a:r>
            <a:r>
              <a:rPr lang="nl-NL" dirty="0">
                <a:hlinkClick r:id="rId5"/>
              </a:rPr>
              <a:t>http://futuregrid.github.com/teefaa</a:t>
            </a:r>
            <a:r>
              <a:rPr lang="nl-NL" dirty="0" smtClean="0">
                <a:hlinkClick r:id="rId5"/>
              </a:rPr>
              <a:t>/</a:t>
            </a:r>
            <a:r>
              <a:rPr lang="nl-N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4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Introduction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FutureGrid is a testbed that support different infrastructures (HPC, OpenStack, Eucalyptus, Nimbus)</a:t>
            </a:r>
          </a:p>
          <a:p>
            <a:r>
              <a:rPr lang="en-US">
                <a:latin typeface="Times New Roman" charset="0"/>
              </a:rPr>
              <a:t>Limited number of resources that should be assigned according to user demands</a:t>
            </a:r>
          </a:p>
          <a:p>
            <a:r>
              <a:rPr lang="en-US">
                <a:latin typeface="Times New Roman" charset="0"/>
              </a:rPr>
              <a:t>We need a service to dynamically move resources from one infrastructure to another to satisfy users’ requirements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783" r="-15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224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FutureGrid Move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Orchestrates resource re-allocation among different infrastructures</a:t>
            </a:r>
          </a:p>
          <a:p>
            <a:pPr>
              <a:defRPr/>
            </a:pPr>
            <a:r>
              <a:rPr lang="en-US" dirty="0" smtClean="0"/>
              <a:t>Command Line interface to ease the access to this service</a:t>
            </a:r>
          </a:p>
          <a:p>
            <a:pPr>
              <a:defRPr/>
            </a:pPr>
            <a:r>
              <a:rPr lang="en-US" dirty="0" smtClean="0"/>
              <a:t>Exclusive access to the service to prevent conflicts</a:t>
            </a:r>
          </a:p>
          <a:p>
            <a:pPr>
              <a:defRPr/>
            </a:pPr>
            <a:r>
              <a:rPr lang="en-US" dirty="0" smtClean="0"/>
              <a:t>Keep status information about the resources assigned to each infrastructure as well as the historical to be able to make predictions about the future needs</a:t>
            </a:r>
          </a:p>
          <a:p>
            <a:pPr>
              <a:defRPr/>
            </a:pPr>
            <a:r>
              <a:rPr lang="en-US" dirty="0" smtClean="0"/>
              <a:t>Scheduler that can dynamically re-allocate resources and support manually planning future re-allocations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What is Teefaa?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charset="0"/>
              </a:rPr>
              <a:t>Teefaa</a:t>
            </a:r>
            <a:r>
              <a:rPr lang="en-US" dirty="0">
                <a:latin typeface="Times New Roman" charset="0"/>
              </a:rPr>
              <a:t> is a handy toolkit to simplify cloning machines </a:t>
            </a:r>
            <a:r>
              <a:rPr lang="en-US" dirty="0" smtClean="0">
                <a:latin typeface="Times New Roman" charset="0"/>
              </a:rPr>
              <a:t>within Cloud, HPC and standalone machines</a:t>
            </a:r>
          </a:p>
          <a:p>
            <a:r>
              <a:rPr lang="en-US" dirty="0" smtClean="0">
                <a:latin typeface="Times New Roman" charset="0"/>
              </a:rPr>
              <a:t>Features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Provision a clone of a virtual machine or a </a:t>
            </a:r>
            <a:r>
              <a:rPr lang="en-US" dirty="0" err="1">
                <a:latin typeface="Times New Roman" charset="0"/>
              </a:rPr>
              <a:t>baremetal</a:t>
            </a:r>
            <a:r>
              <a:rPr lang="en-US" dirty="0">
                <a:latin typeface="Times New Roman" charset="0"/>
              </a:rPr>
              <a:t> machine on some other </a:t>
            </a:r>
            <a:r>
              <a:rPr lang="en-US" dirty="0" err="1">
                <a:latin typeface="Times New Roman" charset="0"/>
              </a:rPr>
              <a:t>baremetal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machine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Create a cloud image from a virtual machine or a </a:t>
            </a:r>
            <a:r>
              <a:rPr lang="en-US" dirty="0" err="1">
                <a:latin typeface="Times New Roman" charset="0"/>
              </a:rPr>
              <a:t>baremetal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machine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dirty="0" err="1" smtClean="0"/>
              <a:t>Teefaa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" r="-101"/>
          <a:stretch/>
        </p:blipFill>
        <p:spPr>
          <a:xfrm>
            <a:off x="431800" y="1447800"/>
            <a:ext cx="9448800" cy="5612587"/>
          </a:xfrm>
        </p:spPr>
      </p:pic>
    </p:spTree>
    <p:extLst>
      <p:ext uri="{BB962C8B-B14F-4D97-AF65-F5344CB8AC3E}">
        <p14:creationId xmlns:p14="http://schemas.microsoft.com/office/powerpoint/2010/main" val="415716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Move </a:t>
            </a:r>
            <a:r>
              <a:rPr lang="en-US" dirty="0" err="1" smtClean="0"/>
              <a:t>Usecases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Reassign servers based on user demand</a:t>
            </a:r>
          </a:p>
          <a:p>
            <a:pPr lvl="1"/>
            <a:r>
              <a:rPr lang="en-US" dirty="0" smtClean="0"/>
              <a:t>Reservation</a:t>
            </a:r>
          </a:p>
          <a:p>
            <a:pPr lvl="1"/>
            <a:r>
              <a:rPr lang="en-US" dirty="0" smtClean="0"/>
              <a:t>Prediction</a:t>
            </a:r>
          </a:p>
          <a:p>
            <a:r>
              <a:rPr lang="en-US" dirty="0" smtClean="0"/>
              <a:t>Conduct tests on the same servers with different frameworks</a:t>
            </a:r>
          </a:p>
          <a:p>
            <a:pPr lvl="1"/>
            <a:r>
              <a:rPr lang="en-US" dirty="0" smtClean="0"/>
              <a:t>IaaS, </a:t>
            </a:r>
            <a:r>
              <a:rPr lang="en-US" dirty="0" err="1" smtClean="0"/>
              <a:t>PaaS</a:t>
            </a:r>
            <a:r>
              <a:rPr lang="en-US" dirty="0" smtClean="0"/>
              <a:t>, bare-metal</a:t>
            </a:r>
          </a:p>
          <a:p>
            <a:r>
              <a:rPr lang="en-US" dirty="0" smtClean="0"/>
              <a:t>Reuse Images created for experiments</a:t>
            </a:r>
          </a:p>
          <a:p>
            <a:r>
              <a:rPr lang="en-US" dirty="0" smtClean="0"/>
              <a:t>Currently in use on FG </a:t>
            </a:r>
            <a:r>
              <a:rPr lang="en-US" dirty="0" err="1" smtClean="0"/>
              <a:t>india</a:t>
            </a:r>
            <a:r>
              <a:rPr lang="en-US" dirty="0" smtClean="0"/>
              <a:t> by system admins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3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  <a:br>
              <a:rPr lang="en-US" dirty="0" smtClean="0"/>
            </a:br>
            <a:r>
              <a:rPr lang="en-US" dirty="0" smtClean="0"/>
              <a:t>Moving a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783" r="-15783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184400" y="5334000"/>
            <a:ext cx="4572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&quot;No&quot; Symbol 5"/>
          <p:cNvSpPr/>
          <p:nvPr/>
        </p:nvSpPr>
        <p:spPr>
          <a:xfrm>
            <a:off x="2184400" y="5867400"/>
            <a:ext cx="381000" cy="381000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600" y="5105400"/>
            <a:ext cx="4572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4089400" y="5410200"/>
            <a:ext cx="381000" cy="381000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10" idx="6"/>
            <a:endCxn id="11" idx="2"/>
          </p:cNvCxnSpPr>
          <p:nvPr/>
        </p:nvCxnSpPr>
        <p:spPr>
          <a:xfrm>
            <a:off x="2641600" y="5981700"/>
            <a:ext cx="13716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13000" y="586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3200" y="586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  <a:br>
              <a:rPr lang="en-US" dirty="0" smtClean="0"/>
            </a:br>
            <a:r>
              <a:rPr lang="en-US" dirty="0" smtClean="0"/>
              <a:t>Dynamic provisioning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783" r="-15783"/>
          <a:stretch>
            <a:fillRect/>
          </a:stretch>
        </p:blipFill>
        <p:spPr/>
      </p:pic>
      <p:cxnSp>
        <p:nvCxnSpPr>
          <p:cNvPr id="5" name="Elbow Connector 4"/>
          <p:cNvCxnSpPr>
            <a:stCxn id="6" idx="6"/>
            <a:endCxn id="7" idx="6"/>
          </p:cNvCxnSpPr>
          <p:nvPr/>
        </p:nvCxnSpPr>
        <p:spPr>
          <a:xfrm flipH="1">
            <a:off x="4089400" y="2971800"/>
            <a:ext cx="4267200" cy="2781300"/>
          </a:xfrm>
          <a:prstGeom prst="bentConnector3">
            <a:avLst>
              <a:gd name="adj1" fmla="val -53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28000" y="28575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608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90000" y="5295900"/>
            <a:ext cx="4572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9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g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fg-theme.thmx</Template>
  <TotalTime>18813</TotalTime>
  <Words>279</Words>
  <Application>Microsoft Macintosh PowerPoint</Application>
  <PresentationFormat>Custom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fg-theme</vt:lpstr>
      <vt:lpstr>FutureGrid Move</vt:lpstr>
      <vt:lpstr>Introduction</vt:lpstr>
      <vt:lpstr>Architecture</vt:lpstr>
      <vt:lpstr>FutureGrid Move Design</vt:lpstr>
      <vt:lpstr>What is Teefaa?</vt:lpstr>
      <vt:lpstr>Overview Teefaa</vt:lpstr>
      <vt:lpstr>FG Move Usecases</vt:lpstr>
      <vt:lpstr>Process: Moving a server</vt:lpstr>
      <vt:lpstr>Process: Dynamic provisioning</vt:lpstr>
      <vt:lpstr>Process: Register into the Infrastructure</vt:lpstr>
      <vt:lpstr>Process: Move completed</vt:lpstr>
      <vt:lpstr>Additional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Javier Diaz</cp:lastModifiedBy>
  <cp:revision>353</cp:revision>
  <dcterms:created xsi:type="dcterms:W3CDTF">2004-05-06T09:28:21Z</dcterms:created>
  <dcterms:modified xsi:type="dcterms:W3CDTF">2012-07-30T14:21:09Z</dcterms:modified>
</cp:coreProperties>
</file>