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4" r:id="rId2"/>
  </p:sldMasterIdLst>
  <p:notesMasterIdLst>
    <p:notesMasterId r:id="rId63"/>
  </p:notesMasterIdLst>
  <p:handoutMasterIdLst>
    <p:handoutMasterId r:id="rId64"/>
  </p:handoutMasterIdLst>
  <p:sldIdLst>
    <p:sldId id="366" r:id="rId3"/>
    <p:sldId id="594" r:id="rId4"/>
    <p:sldId id="440" r:id="rId5"/>
    <p:sldId id="416" r:id="rId6"/>
    <p:sldId id="365" r:id="rId7"/>
    <p:sldId id="417" r:id="rId8"/>
    <p:sldId id="413" r:id="rId9"/>
    <p:sldId id="442" r:id="rId10"/>
    <p:sldId id="393" r:id="rId11"/>
    <p:sldId id="397" r:id="rId12"/>
    <p:sldId id="398" r:id="rId13"/>
    <p:sldId id="431" r:id="rId14"/>
    <p:sldId id="441" r:id="rId15"/>
    <p:sldId id="443" r:id="rId16"/>
    <p:sldId id="445" r:id="rId17"/>
    <p:sldId id="446" r:id="rId18"/>
    <p:sldId id="444" r:id="rId19"/>
    <p:sldId id="448" r:id="rId20"/>
    <p:sldId id="447" r:id="rId21"/>
    <p:sldId id="450" r:id="rId22"/>
    <p:sldId id="418" r:id="rId23"/>
    <p:sldId id="423" r:id="rId24"/>
    <p:sldId id="422" r:id="rId25"/>
    <p:sldId id="436" r:id="rId26"/>
    <p:sldId id="437" r:id="rId27"/>
    <p:sldId id="591" r:id="rId28"/>
    <p:sldId id="424" r:id="rId29"/>
    <p:sldId id="427" r:id="rId30"/>
    <p:sldId id="430" r:id="rId31"/>
    <p:sldId id="428" r:id="rId32"/>
    <p:sldId id="592" r:id="rId33"/>
    <p:sldId id="452" r:id="rId34"/>
    <p:sldId id="429" r:id="rId35"/>
    <p:sldId id="583" r:id="rId36"/>
    <p:sldId id="574" r:id="rId37"/>
    <p:sldId id="584" r:id="rId38"/>
    <p:sldId id="585" r:id="rId39"/>
    <p:sldId id="586" r:id="rId40"/>
    <p:sldId id="432" r:id="rId41"/>
    <p:sldId id="572" r:id="rId42"/>
    <p:sldId id="258" r:id="rId43"/>
    <p:sldId id="573" r:id="rId44"/>
    <p:sldId id="579" r:id="rId45"/>
    <p:sldId id="587" r:id="rId46"/>
    <p:sldId id="463" r:id="rId47"/>
    <p:sldId id="460" r:id="rId48"/>
    <p:sldId id="589" r:id="rId49"/>
    <p:sldId id="461" r:id="rId50"/>
    <p:sldId id="581" r:id="rId51"/>
    <p:sldId id="462" r:id="rId52"/>
    <p:sldId id="590" r:id="rId53"/>
    <p:sldId id="266" r:id="rId54"/>
    <p:sldId id="267" r:id="rId55"/>
    <p:sldId id="595" r:id="rId56"/>
    <p:sldId id="596" r:id="rId57"/>
    <p:sldId id="597" r:id="rId58"/>
    <p:sldId id="598" r:id="rId59"/>
    <p:sldId id="582" r:id="rId60"/>
    <p:sldId id="580" r:id="rId61"/>
    <p:sldId id="567" r:id="rId62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744">
          <p15:clr>
            <a:srgbClr val="A4A3A4"/>
          </p15:clr>
        </p15:guide>
        <p15:guide id="5" pos="2880">
          <p15:clr>
            <a:srgbClr val="A4A3A4"/>
          </p15:clr>
        </p15:guide>
        <p15:guide id="6" pos="5472">
          <p15:clr>
            <a:srgbClr val="A4A3A4"/>
          </p15:clr>
        </p15:guide>
        <p15:guide id="7" pos="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BB5"/>
    <a:srgbClr val="001832"/>
    <a:srgbClr val="00142A"/>
    <a:srgbClr val="782F40"/>
    <a:srgbClr val="004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87823" autoAdjust="0"/>
  </p:normalViewPr>
  <p:slideViewPr>
    <p:cSldViewPr snapToGrid="0">
      <p:cViewPr varScale="1">
        <p:scale>
          <a:sx n="113" d="100"/>
          <a:sy n="113" d="100"/>
        </p:scale>
        <p:origin x="1480" y="184"/>
      </p:cViewPr>
      <p:guideLst>
        <p:guide orient="horz" pos="4128"/>
        <p:guide orient="horz" pos="2496"/>
        <p:guide orient="horz" pos="1152"/>
        <p:guide orient="horz" pos="3744"/>
        <p:guide pos="2880"/>
        <p:guide pos="5472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-3564" y="-102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35D99B-6592-794C-BC5C-D87C41D5766C}" type="doc">
      <dgm:prSet loTypeId="urn:microsoft.com/office/officeart/2005/8/layout/chevron2" loCatId="" qsTypeId="urn:microsoft.com/office/officeart/2005/8/quickstyle/simple1" qsCatId="simple" csTypeId="urn:microsoft.com/office/officeart/2005/8/colors/colorful4" csCatId="colorful" phldr="1"/>
      <dgm:spPr/>
    </dgm:pt>
    <dgm:pt modelId="{18F2C99A-CC6A-484F-A59B-4A98F1BC33D0}">
      <dgm:prSet phldrT="[Text]"/>
      <dgm:spPr/>
      <dgm:t>
        <a:bodyPr/>
        <a:lstStyle/>
        <a:p>
          <a:r>
            <a:rPr lang="en-US" dirty="0"/>
            <a:t>NIST Big Data Reference Architecture</a:t>
          </a:r>
        </a:p>
      </dgm:t>
    </dgm:pt>
    <dgm:pt modelId="{1C0D2854-B5B6-F848-8A78-40749B1FD0BB}" type="parTrans" cxnId="{EB9DC878-C108-CB4A-874A-927FB77C7EE4}">
      <dgm:prSet/>
      <dgm:spPr/>
      <dgm:t>
        <a:bodyPr/>
        <a:lstStyle/>
        <a:p>
          <a:endParaRPr lang="en-US"/>
        </a:p>
      </dgm:t>
    </dgm:pt>
    <dgm:pt modelId="{7406C576-3488-BC48-BD0C-892668DFC186}" type="sibTrans" cxnId="{EB9DC878-C108-CB4A-874A-927FB77C7EE4}">
      <dgm:prSet/>
      <dgm:spPr/>
      <dgm:t>
        <a:bodyPr/>
        <a:lstStyle/>
        <a:p>
          <a:endParaRPr lang="en-US"/>
        </a:p>
      </dgm:t>
    </dgm:pt>
    <dgm:pt modelId="{7CEFCF49-9A70-F34B-ACB7-F5C1A2EC8B62}">
      <dgm:prSet phldrT="[Text]"/>
      <dgm:spPr/>
      <dgm:t>
        <a:bodyPr/>
        <a:lstStyle/>
        <a:p>
          <a:r>
            <a:rPr lang="en-US" dirty="0"/>
            <a:t>NIST BDRA</a:t>
          </a:r>
        </a:p>
        <a:p>
          <a:r>
            <a:rPr lang="en-US" dirty="0"/>
            <a:t>Interface</a:t>
          </a:r>
        </a:p>
      </dgm:t>
    </dgm:pt>
    <dgm:pt modelId="{60D2D811-5302-6D47-8299-404A99A6D4A6}" type="parTrans" cxnId="{16FDF09D-5B4B-0047-968B-9D49E51F98F0}">
      <dgm:prSet/>
      <dgm:spPr/>
      <dgm:t>
        <a:bodyPr/>
        <a:lstStyle/>
        <a:p>
          <a:endParaRPr lang="en-US"/>
        </a:p>
      </dgm:t>
    </dgm:pt>
    <dgm:pt modelId="{A90C2C6D-E7F1-6E4E-8C38-43CD83B8C4C2}" type="sibTrans" cxnId="{16FDF09D-5B4B-0047-968B-9D49E51F98F0}">
      <dgm:prSet/>
      <dgm:spPr/>
      <dgm:t>
        <a:bodyPr/>
        <a:lstStyle/>
        <a:p>
          <a:endParaRPr lang="en-US"/>
        </a:p>
      </dgm:t>
    </dgm:pt>
    <dgm:pt modelId="{79033121-84D8-D844-ABAC-C6063AF2EBDF}">
      <dgm:prSet phldrT="[Text]"/>
      <dgm:spPr/>
      <dgm:t>
        <a:bodyPr/>
        <a:lstStyle/>
        <a:p>
          <a:r>
            <a:rPr lang="en-US" dirty="0"/>
            <a:t>Reference Implementation</a:t>
          </a:r>
        </a:p>
        <a:p>
          <a:r>
            <a:rPr lang="en-US" dirty="0"/>
            <a:t>(</a:t>
          </a:r>
          <a:r>
            <a:rPr lang="en-US" dirty="0" err="1"/>
            <a:t>Cloudmesh</a:t>
          </a:r>
          <a:r>
            <a:rPr lang="en-US" dirty="0"/>
            <a:t>)</a:t>
          </a:r>
        </a:p>
      </dgm:t>
    </dgm:pt>
    <dgm:pt modelId="{635B6AF7-735B-AB43-B61F-346E4172839D}" type="parTrans" cxnId="{025BB171-F219-AF40-A68C-1D6B5B4F6B44}">
      <dgm:prSet/>
      <dgm:spPr/>
      <dgm:t>
        <a:bodyPr/>
        <a:lstStyle/>
        <a:p>
          <a:endParaRPr lang="en-US"/>
        </a:p>
      </dgm:t>
    </dgm:pt>
    <dgm:pt modelId="{E68ED553-5E46-EE4B-828B-0F9D1A6E7FD2}" type="sibTrans" cxnId="{025BB171-F219-AF40-A68C-1D6B5B4F6B44}">
      <dgm:prSet/>
      <dgm:spPr/>
      <dgm:t>
        <a:bodyPr/>
        <a:lstStyle/>
        <a:p>
          <a:endParaRPr lang="en-US"/>
        </a:p>
      </dgm:t>
    </dgm:pt>
    <dgm:pt modelId="{C7FE6EAE-E4CF-1441-849C-DEC19BFBA3EF}">
      <dgm:prSet phldrT="[Text]"/>
      <dgm:spPr/>
      <dgm:t>
        <a:bodyPr/>
        <a:lstStyle/>
        <a:p>
          <a:r>
            <a:rPr lang="en-US" dirty="0"/>
            <a:t>NIST Big Data Reference Architecture</a:t>
          </a:r>
        </a:p>
      </dgm:t>
    </dgm:pt>
    <dgm:pt modelId="{DA50CD83-018A-3548-BD9A-40467A059A38}" type="parTrans" cxnId="{2FEDC747-2A3E-6F4D-84C0-C39940BE4B96}">
      <dgm:prSet/>
      <dgm:spPr/>
      <dgm:t>
        <a:bodyPr/>
        <a:lstStyle/>
        <a:p>
          <a:endParaRPr lang="en-US"/>
        </a:p>
      </dgm:t>
    </dgm:pt>
    <dgm:pt modelId="{1ABA9512-0A06-CB4A-8A52-11B9BDA14C4E}" type="sibTrans" cxnId="{2FEDC747-2A3E-6F4D-84C0-C39940BE4B96}">
      <dgm:prSet/>
      <dgm:spPr/>
      <dgm:t>
        <a:bodyPr/>
        <a:lstStyle/>
        <a:p>
          <a:endParaRPr lang="en-US"/>
        </a:p>
      </dgm:t>
    </dgm:pt>
    <dgm:pt modelId="{62E1C161-D507-8F4D-B19B-8E393B387DA3}">
      <dgm:prSet phldrT="[Text]"/>
      <dgm:spPr/>
      <dgm:t>
        <a:bodyPr/>
        <a:lstStyle/>
        <a:p>
          <a:r>
            <a:rPr lang="en-US" dirty="0"/>
            <a:t>NIST BDRA Interface (Volume 8)</a:t>
          </a:r>
        </a:p>
      </dgm:t>
    </dgm:pt>
    <dgm:pt modelId="{DB146FA6-7995-A443-86DD-868A29063E87}" type="parTrans" cxnId="{AD318057-9BC6-454E-9944-FA05B3D95548}">
      <dgm:prSet/>
      <dgm:spPr/>
      <dgm:t>
        <a:bodyPr/>
        <a:lstStyle/>
        <a:p>
          <a:endParaRPr lang="en-US"/>
        </a:p>
      </dgm:t>
    </dgm:pt>
    <dgm:pt modelId="{31E378ED-29DF-C54E-AFBE-44BAE1F7A5A7}" type="sibTrans" cxnId="{AD318057-9BC6-454E-9944-FA05B3D95548}">
      <dgm:prSet/>
      <dgm:spPr/>
      <dgm:t>
        <a:bodyPr/>
        <a:lstStyle/>
        <a:p>
          <a:endParaRPr lang="en-US"/>
        </a:p>
      </dgm:t>
    </dgm:pt>
    <dgm:pt modelId="{6778F842-265F-5F41-A1F2-945DF1D77A12}">
      <dgm:prSet phldrT="[Text]"/>
      <dgm:spPr/>
      <dgm:t>
        <a:bodyPr/>
        <a:lstStyle/>
        <a:p>
          <a:r>
            <a:rPr lang="en-US" dirty="0"/>
            <a:t>Reference Implementation (</a:t>
          </a:r>
          <a:r>
            <a:rPr lang="en-US" dirty="0" err="1"/>
            <a:t>Cloudmesh</a:t>
          </a:r>
          <a:r>
            <a:rPr lang="en-US" dirty="0"/>
            <a:t>)</a:t>
          </a:r>
        </a:p>
      </dgm:t>
    </dgm:pt>
    <dgm:pt modelId="{6C78EBF3-C7DA-734B-86C8-9865EA34B5F9}" type="parTrans" cxnId="{6BE87A93-CD8D-6746-8C36-41DB73356706}">
      <dgm:prSet/>
      <dgm:spPr/>
      <dgm:t>
        <a:bodyPr/>
        <a:lstStyle/>
        <a:p>
          <a:endParaRPr lang="en-US"/>
        </a:p>
      </dgm:t>
    </dgm:pt>
    <dgm:pt modelId="{D21920B8-93C6-5C48-9AA4-66B5106B8DE7}" type="sibTrans" cxnId="{6BE87A93-CD8D-6746-8C36-41DB73356706}">
      <dgm:prSet/>
      <dgm:spPr/>
      <dgm:t>
        <a:bodyPr/>
        <a:lstStyle/>
        <a:p>
          <a:endParaRPr lang="en-US"/>
        </a:p>
      </dgm:t>
    </dgm:pt>
    <dgm:pt modelId="{7E49A946-625F-4448-A5C0-65A2F8C8B132}">
      <dgm:prSet phldrT="[Text]"/>
      <dgm:spPr/>
      <dgm:t>
        <a:bodyPr/>
        <a:lstStyle/>
        <a:p>
          <a:r>
            <a:rPr lang="en-US" dirty="0"/>
            <a:t>Analytics</a:t>
          </a:r>
        </a:p>
      </dgm:t>
    </dgm:pt>
    <dgm:pt modelId="{DFC10A83-E8CD-3C45-BE84-0329A73A8815}" type="parTrans" cxnId="{8B08537F-3D68-8447-AD7B-A3F8726B24A6}">
      <dgm:prSet/>
      <dgm:spPr/>
      <dgm:t>
        <a:bodyPr/>
        <a:lstStyle/>
        <a:p>
          <a:endParaRPr lang="en-US"/>
        </a:p>
      </dgm:t>
    </dgm:pt>
    <dgm:pt modelId="{FA978562-104C-DB4A-AD98-2F33001BC16E}" type="sibTrans" cxnId="{8B08537F-3D68-8447-AD7B-A3F8726B24A6}">
      <dgm:prSet/>
      <dgm:spPr/>
      <dgm:t>
        <a:bodyPr/>
        <a:lstStyle/>
        <a:p>
          <a:endParaRPr lang="en-US"/>
        </a:p>
      </dgm:t>
    </dgm:pt>
    <dgm:pt modelId="{9839BCF8-AE17-D947-995A-586EE831CB0B}">
      <dgm:prSet phldrT="[Text]"/>
      <dgm:spPr/>
      <dgm:t>
        <a:bodyPr/>
        <a:lstStyle/>
        <a:p>
          <a:r>
            <a:rPr lang="en-US" dirty="0"/>
            <a:t>Analytics Services (</a:t>
          </a:r>
          <a:r>
            <a:rPr lang="en-US" dirty="0" err="1"/>
            <a:t>Cloudmesh</a:t>
          </a:r>
          <a:r>
            <a:rPr lang="en-US" dirty="0"/>
            <a:t>)</a:t>
          </a:r>
        </a:p>
      </dgm:t>
    </dgm:pt>
    <dgm:pt modelId="{FC9A84A1-1B10-584D-A1DC-72A5564DA7B6}" type="parTrans" cxnId="{5A268F83-C2B6-9843-A831-A39520F9F9E1}">
      <dgm:prSet/>
      <dgm:spPr/>
      <dgm:t>
        <a:bodyPr/>
        <a:lstStyle/>
        <a:p>
          <a:endParaRPr lang="en-US"/>
        </a:p>
      </dgm:t>
    </dgm:pt>
    <dgm:pt modelId="{D8332672-3398-D644-B685-C50A72ACAC21}" type="sibTrans" cxnId="{5A268F83-C2B6-9843-A831-A39520F9F9E1}">
      <dgm:prSet/>
      <dgm:spPr/>
      <dgm:t>
        <a:bodyPr/>
        <a:lstStyle/>
        <a:p>
          <a:endParaRPr lang="en-US"/>
        </a:p>
      </dgm:t>
    </dgm:pt>
    <dgm:pt modelId="{B01F9C25-D806-E044-9B61-5A5DED38C376}" type="pres">
      <dgm:prSet presAssocID="{8C35D99B-6592-794C-BC5C-D87C41D5766C}" presName="linearFlow" presStyleCnt="0">
        <dgm:presLayoutVars>
          <dgm:dir/>
          <dgm:animLvl val="lvl"/>
          <dgm:resizeHandles val="exact"/>
        </dgm:presLayoutVars>
      </dgm:prSet>
      <dgm:spPr/>
    </dgm:pt>
    <dgm:pt modelId="{D1CB7983-A8CA-5049-A7F3-BFF34837CFC0}" type="pres">
      <dgm:prSet presAssocID="{18F2C99A-CC6A-484F-A59B-4A98F1BC33D0}" presName="composite" presStyleCnt="0"/>
      <dgm:spPr/>
    </dgm:pt>
    <dgm:pt modelId="{AA72F2D9-A0BF-134A-BC53-1B01E298662D}" type="pres">
      <dgm:prSet presAssocID="{18F2C99A-CC6A-484F-A59B-4A98F1BC33D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1915198-3D77-7D41-8C6C-53D229D21855}" type="pres">
      <dgm:prSet presAssocID="{18F2C99A-CC6A-484F-A59B-4A98F1BC33D0}" presName="descendantText" presStyleLbl="alignAcc1" presStyleIdx="0" presStyleCnt="4">
        <dgm:presLayoutVars>
          <dgm:bulletEnabled val="1"/>
        </dgm:presLayoutVars>
      </dgm:prSet>
      <dgm:spPr/>
    </dgm:pt>
    <dgm:pt modelId="{5581E3D2-1FD8-C044-A121-F8186126F32A}" type="pres">
      <dgm:prSet presAssocID="{7406C576-3488-BC48-BD0C-892668DFC186}" presName="sp" presStyleCnt="0"/>
      <dgm:spPr/>
    </dgm:pt>
    <dgm:pt modelId="{93F53D57-CB95-D84D-B7E4-1FC514AF6694}" type="pres">
      <dgm:prSet presAssocID="{7CEFCF49-9A70-F34B-ACB7-F5C1A2EC8B62}" presName="composite" presStyleCnt="0"/>
      <dgm:spPr/>
    </dgm:pt>
    <dgm:pt modelId="{7DF8F944-5BB6-3542-9824-AA32EFC4B73B}" type="pres">
      <dgm:prSet presAssocID="{7CEFCF49-9A70-F34B-ACB7-F5C1A2EC8B6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86F47DA8-C375-7B47-B1B5-85E35CD4D3EE}" type="pres">
      <dgm:prSet presAssocID="{7CEFCF49-9A70-F34B-ACB7-F5C1A2EC8B62}" presName="descendantText" presStyleLbl="alignAcc1" presStyleIdx="1" presStyleCnt="4">
        <dgm:presLayoutVars>
          <dgm:bulletEnabled val="1"/>
        </dgm:presLayoutVars>
      </dgm:prSet>
      <dgm:spPr/>
    </dgm:pt>
    <dgm:pt modelId="{BC4B17F6-5DEC-F446-83C3-5A7F98C3C48C}" type="pres">
      <dgm:prSet presAssocID="{A90C2C6D-E7F1-6E4E-8C38-43CD83B8C4C2}" presName="sp" presStyleCnt="0"/>
      <dgm:spPr/>
    </dgm:pt>
    <dgm:pt modelId="{D090D6E8-2F4E-A740-BCA4-4C6470156447}" type="pres">
      <dgm:prSet presAssocID="{79033121-84D8-D844-ABAC-C6063AF2EBDF}" presName="composite" presStyleCnt="0"/>
      <dgm:spPr/>
    </dgm:pt>
    <dgm:pt modelId="{FAE1F436-72E0-4449-A59F-23EE27D7B106}" type="pres">
      <dgm:prSet presAssocID="{79033121-84D8-D844-ABAC-C6063AF2EBDF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D5A3302-D10A-C649-958A-C3ABD55682C5}" type="pres">
      <dgm:prSet presAssocID="{79033121-84D8-D844-ABAC-C6063AF2EBDF}" presName="descendantText" presStyleLbl="alignAcc1" presStyleIdx="2" presStyleCnt="4">
        <dgm:presLayoutVars>
          <dgm:bulletEnabled val="1"/>
        </dgm:presLayoutVars>
      </dgm:prSet>
      <dgm:spPr/>
    </dgm:pt>
    <dgm:pt modelId="{EC6D9283-5357-3D46-8769-D2A16C8F8441}" type="pres">
      <dgm:prSet presAssocID="{E68ED553-5E46-EE4B-828B-0F9D1A6E7FD2}" presName="sp" presStyleCnt="0"/>
      <dgm:spPr/>
    </dgm:pt>
    <dgm:pt modelId="{21481432-DBDC-7C40-BDE8-FE84F8AA8278}" type="pres">
      <dgm:prSet presAssocID="{7E49A946-625F-4448-A5C0-65A2F8C8B132}" presName="composite" presStyleCnt="0"/>
      <dgm:spPr/>
    </dgm:pt>
    <dgm:pt modelId="{268930EB-1101-F147-8125-31AB89676068}" type="pres">
      <dgm:prSet presAssocID="{7E49A946-625F-4448-A5C0-65A2F8C8B132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75C1DE9A-E6CD-0249-AFA8-EE89D354888A}" type="pres">
      <dgm:prSet presAssocID="{7E49A946-625F-4448-A5C0-65A2F8C8B132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5B794616-9DB5-DE43-A7E3-7D1220C20E00}" type="presOf" srcId="{6778F842-265F-5F41-A1F2-945DF1D77A12}" destId="{8D5A3302-D10A-C649-958A-C3ABD55682C5}" srcOrd="0" destOrd="0" presId="urn:microsoft.com/office/officeart/2005/8/layout/chevron2"/>
    <dgm:cxn modelId="{70A0831B-504B-0A44-B894-324B5A777C1A}" type="presOf" srcId="{8C35D99B-6592-794C-BC5C-D87C41D5766C}" destId="{B01F9C25-D806-E044-9B61-5A5DED38C376}" srcOrd="0" destOrd="0" presId="urn:microsoft.com/office/officeart/2005/8/layout/chevron2"/>
    <dgm:cxn modelId="{2FEDC747-2A3E-6F4D-84C0-C39940BE4B96}" srcId="{18F2C99A-CC6A-484F-A59B-4A98F1BC33D0}" destId="{C7FE6EAE-E4CF-1441-849C-DEC19BFBA3EF}" srcOrd="0" destOrd="0" parTransId="{DA50CD83-018A-3548-BD9A-40467A059A38}" sibTransId="{1ABA9512-0A06-CB4A-8A52-11B9BDA14C4E}"/>
    <dgm:cxn modelId="{60123F49-9C61-1D42-9D2D-145548A79037}" type="presOf" srcId="{7E49A946-625F-4448-A5C0-65A2F8C8B132}" destId="{268930EB-1101-F147-8125-31AB89676068}" srcOrd="0" destOrd="0" presId="urn:microsoft.com/office/officeart/2005/8/layout/chevron2"/>
    <dgm:cxn modelId="{AD318057-9BC6-454E-9944-FA05B3D95548}" srcId="{7CEFCF49-9A70-F34B-ACB7-F5C1A2EC8B62}" destId="{62E1C161-D507-8F4D-B19B-8E393B387DA3}" srcOrd="0" destOrd="0" parTransId="{DB146FA6-7995-A443-86DD-868A29063E87}" sibTransId="{31E378ED-29DF-C54E-AFBE-44BAE1F7A5A7}"/>
    <dgm:cxn modelId="{D8103358-D648-0D47-AE88-70F0F61CF695}" type="presOf" srcId="{C7FE6EAE-E4CF-1441-849C-DEC19BFBA3EF}" destId="{41915198-3D77-7D41-8C6C-53D229D21855}" srcOrd="0" destOrd="0" presId="urn:microsoft.com/office/officeart/2005/8/layout/chevron2"/>
    <dgm:cxn modelId="{7F6FCD6C-8556-694A-A0F3-B40AEECBBA23}" type="presOf" srcId="{62E1C161-D507-8F4D-B19B-8E393B387DA3}" destId="{86F47DA8-C375-7B47-B1B5-85E35CD4D3EE}" srcOrd="0" destOrd="0" presId="urn:microsoft.com/office/officeart/2005/8/layout/chevron2"/>
    <dgm:cxn modelId="{025BB171-F219-AF40-A68C-1D6B5B4F6B44}" srcId="{8C35D99B-6592-794C-BC5C-D87C41D5766C}" destId="{79033121-84D8-D844-ABAC-C6063AF2EBDF}" srcOrd="2" destOrd="0" parTransId="{635B6AF7-735B-AB43-B61F-346E4172839D}" sibTransId="{E68ED553-5E46-EE4B-828B-0F9D1A6E7FD2}"/>
    <dgm:cxn modelId="{EB9DC878-C108-CB4A-874A-927FB77C7EE4}" srcId="{8C35D99B-6592-794C-BC5C-D87C41D5766C}" destId="{18F2C99A-CC6A-484F-A59B-4A98F1BC33D0}" srcOrd="0" destOrd="0" parTransId="{1C0D2854-B5B6-F848-8A78-40749B1FD0BB}" sibTransId="{7406C576-3488-BC48-BD0C-892668DFC186}"/>
    <dgm:cxn modelId="{8B08537F-3D68-8447-AD7B-A3F8726B24A6}" srcId="{8C35D99B-6592-794C-BC5C-D87C41D5766C}" destId="{7E49A946-625F-4448-A5C0-65A2F8C8B132}" srcOrd="3" destOrd="0" parTransId="{DFC10A83-E8CD-3C45-BE84-0329A73A8815}" sibTransId="{FA978562-104C-DB4A-AD98-2F33001BC16E}"/>
    <dgm:cxn modelId="{5A268F83-C2B6-9843-A831-A39520F9F9E1}" srcId="{7E49A946-625F-4448-A5C0-65A2F8C8B132}" destId="{9839BCF8-AE17-D947-995A-586EE831CB0B}" srcOrd="0" destOrd="0" parTransId="{FC9A84A1-1B10-584D-A1DC-72A5564DA7B6}" sibTransId="{D8332672-3398-D644-B685-C50A72ACAC21}"/>
    <dgm:cxn modelId="{5B725D91-932C-1B46-BCEA-4938F09ECF0E}" type="presOf" srcId="{9839BCF8-AE17-D947-995A-586EE831CB0B}" destId="{75C1DE9A-E6CD-0249-AFA8-EE89D354888A}" srcOrd="0" destOrd="0" presId="urn:microsoft.com/office/officeart/2005/8/layout/chevron2"/>
    <dgm:cxn modelId="{6BE87A93-CD8D-6746-8C36-41DB73356706}" srcId="{79033121-84D8-D844-ABAC-C6063AF2EBDF}" destId="{6778F842-265F-5F41-A1F2-945DF1D77A12}" srcOrd="0" destOrd="0" parTransId="{6C78EBF3-C7DA-734B-86C8-9865EA34B5F9}" sibTransId="{D21920B8-93C6-5C48-9AA4-66B5106B8DE7}"/>
    <dgm:cxn modelId="{6D9B1C94-87DD-8549-900C-B8AC3864344C}" type="presOf" srcId="{18F2C99A-CC6A-484F-A59B-4A98F1BC33D0}" destId="{AA72F2D9-A0BF-134A-BC53-1B01E298662D}" srcOrd="0" destOrd="0" presId="urn:microsoft.com/office/officeart/2005/8/layout/chevron2"/>
    <dgm:cxn modelId="{16FDF09D-5B4B-0047-968B-9D49E51F98F0}" srcId="{8C35D99B-6592-794C-BC5C-D87C41D5766C}" destId="{7CEFCF49-9A70-F34B-ACB7-F5C1A2EC8B62}" srcOrd="1" destOrd="0" parTransId="{60D2D811-5302-6D47-8299-404A99A6D4A6}" sibTransId="{A90C2C6D-E7F1-6E4E-8C38-43CD83B8C4C2}"/>
    <dgm:cxn modelId="{61A430C6-E681-9548-BF61-FADA4212B4C9}" type="presOf" srcId="{79033121-84D8-D844-ABAC-C6063AF2EBDF}" destId="{FAE1F436-72E0-4449-A59F-23EE27D7B106}" srcOrd="0" destOrd="0" presId="urn:microsoft.com/office/officeart/2005/8/layout/chevron2"/>
    <dgm:cxn modelId="{901DDCEA-9855-E543-BC0A-3DBA308069B5}" type="presOf" srcId="{7CEFCF49-9A70-F34B-ACB7-F5C1A2EC8B62}" destId="{7DF8F944-5BB6-3542-9824-AA32EFC4B73B}" srcOrd="0" destOrd="0" presId="urn:microsoft.com/office/officeart/2005/8/layout/chevron2"/>
    <dgm:cxn modelId="{CA3564E6-9F3A-D246-85B4-32F6D82D33A6}" type="presParOf" srcId="{B01F9C25-D806-E044-9B61-5A5DED38C376}" destId="{D1CB7983-A8CA-5049-A7F3-BFF34837CFC0}" srcOrd="0" destOrd="0" presId="urn:microsoft.com/office/officeart/2005/8/layout/chevron2"/>
    <dgm:cxn modelId="{95FA1D9B-7C27-B649-B201-955932BF84FE}" type="presParOf" srcId="{D1CB7983-A8CA-5049-A7F3-BFF34837CFC0}" destId="{AA72F2D9-A0BF-134A-BC53-1B01E298662D}" srcOrd="0" destOrd="0" presId="urn:microsoft.com/office/officeart/2005/8/layout/chevron2"/>
    <dgm:cxn modelId="{A31E9D61-0213-094D-BA28-A5D038995ACB}" type="presParOf" srcId="{D1CB7983-A8CA-5049-A7F3-BFF34837CFC0}" destId="{41915198-3D77-7D41-8C6C-53D229D21855}" srcOrd="1" destOrd="0" presId="urn:microsoft.com/office/officeart/2005/8/layout/chevron2"/>
    <dgm:cxn modelId="{1B1065E4-76F0-B943-BB82-C41FF9E74878}" type="presParOf" srcId="{B01F9C25-D806-E044-9B61-5A5DED38C376}" destId="{5581E3D2-1FD8-C044-A121-F8186126F32A}" srcOrd="1" destOrd="0" presId="urn:microsoft.com/office/officeart/2005/8/layout/chevron2"/>
    <dgm:cxn modelId="{CD274381-BD40-044F-865E-D4F35A7DD080}" type="presParOf" srcId="{B01F9C25-D806-E044-9B61-5A5DED38C376}" destId="{93F53D57-CB95-D84D-B7E4-1FC514AF6694}" srcOrd="2" destOrd="0" presId="urn:microsoft.com/office/officeart/2005/8/layout/chevron2"/>
    <dgm:cxn modelId="{6864FB9E-BFA4-3B4C-9769-4FADB295781A}" type="presParOf" srcId="{93F53D57-CB95-D84D-B7E4-1FC514AF6694}" destId="{7DF8F944-5BB6-3542-9824-AA32EFC4B73B}" srcOrd="0" destOrd="0" presId="urn:microsoft.com/office/officeart/2005/8/layout/chevron2"/>
    <dgm:cxn modelId="{435D726E-169E-DB42-9443-A6C2F424C866}" type="presParOf" srcId="{93F53D57-CB95-D84D-B7E4-1FC514AF6694}" destId="{86F47DA8-C375-7B47-B1B5-85E35CD4D3EE}" srcOrd="1" destOrd="0" presId="urn:microsoft.com/office/officeart/2005/8/layout/chevron2"/>
    <dgm:cxn modelId="{3A52FDD1-A218-FA44-A230-59D7BD627464}" type="presParOf" srcId="{B01F9C25-D806-E044-9B61-5A5DED38C376}" destId="{BC4B17F6-5DEC-F446-83C3-5A7F98C3C48C}" srcOrd="3" destOrd="0" presId="urn:microsoft.com/office/officeart/2005/8/layout/chevron2"/>
    <dgm:cxn modelId="{692280E3-1BC5-5D4B-A283-CE3858366B4B}" type="presParOf" srcId="{B01F9C25-D806-E044-9B61-5A5DED38C376}" destId="{D090D6E8-2F4E-A740-BCA4-4C6470156447}" srcOrd="4" destOrd="0" presId="urn:microsoft.com/office/officeart/2005/8/layout/chevron2"/>
    <dgm:cxn modelId="{67DE4E45-AFD3-0043-9DB2-D96E82322076}" type="presParOf" srcId="{D090D6E8-2F4E-A740-BCA4-4C6470156447}" destId="{FAE1F436-72E0-4449-A59F-23EE27D7B106}" srcOrd="0" destOrd="0" presId="urn:microsoft.com/office/officeart/2005/8/layout/chevron2"/>
    <dgm:cxn modelId="{D2ADCA33-0E1D-F94F-BABA-A1F23003F8DE}" type="presParOf" srcId="{D090D6E8-2F4E-A740-BCA4-4C6470156447}" destId="{8D5A3302-D10A-C649-958A-C3ABD55682C5}" srcOrd="1" destOrd="0" presId="urn:microsoft.com/office/officeart/2005/8/layout/chevron2"/>
    <dgm:cxn modelId="{B2BFEE13-EFA1-9B44-B972-1AE19009D871}" type="presParOf" srcId="{B01F9C25-D806-E044-9B61-5A5DED38C376}" destId="{EC6D9283-5357-3D46-8769-D2A16C8F8441}" srcOrd="5" destOrd="0" presId="urn:microsoft.com/office/officeart/2005/8/layout/chevron2"/>
    <dgm:cxn modelId="{A358C14D-8FA5-C24C-9C21-784DD557F2DB}" type="presParOf" srcId="{B01F9C25-D806-E044-9B61-5A5DED38C376}" destId="{21481432-DBDC-7C40-BDE8-FE84F8AA8278}" srcOrd="6" destOrd="0" presId="urn:microsoft.com/office/officeart/2005/8/layout/chevron2"/>
    <dgm:cxn modelId="{67192416-A5C9-6E45-9E7A-DB873FFFFF3F}" type="presParOf" srcId="{21481432-DBDC-7C40-BDE8-FE84F8AA8278}" destId="{268930EB-1101-F147-8125-31AB89676068}" srcOrd="0" destOrd="0" presId="urn:microsoft.com/office/officeart/2005/8/layout/chevron2"/>
    <dgm:cxn modelId="{9C9CC80C-1979-1B4A-B600-A7A7A684970E}" type="presParOf" srcId="{21481432-DBDC-7C40-BDE8-FE84F8AA8278}" destId="{75C1DE9A-E6CD-0249-AFA8-EE89D354888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587FF6-2763-8544-A383-6D0F377528BE}" type="doc">
      <dgm:prSet loTypeId="urn:microsoft.com/office/officeart/2005/8/layout/radial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CD4AA5-AEA7-4A46-8B5D-0470BF8BBBFB}">
      <dgm:prSet phldrT="[Text]"/>
      <dgm:spPr/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Cloudmesh</a:t>
          </a:r>
          <a:r>
            <a:rPr lang="en-US" b="1" dirty="0">
              <a:solidFill>
                <a:schemeClr val="bg1"/>
              </a:solidFill>
            </a:rPr>
            <a:t> </a:t>
          </a:r>
        </a:p>
        <a:p>
          <a:r>
            <a:rPr lang="en-US" b="1" dirty="0">
              <a:solidFill>
                <a:schemeClr val="bg1"/>
              </a:solidFill>
            </a:rPr>
            <a:t>Database</a:t>
          </a:r>
        </a:p>
      </dgm:t>
    </dgm:pt>
    <dgm:pt modelId="{43D265B7-45C6-2947-BE89-4E2D0197C979}" type="parTrans" cxnId="{43152313-4083-EE46-9ED1-E1B3CD8A47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9A458EF-E4E2-8A47-8ECD-21A86863376F}" type="sibTrans" cxnId="{43152313-4083-EE46-9ED1-E1B3CD8A47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D6055D8-7257-2B4E-852C-E583A825E8D0}">
      <dgm:prSet phldrT="[Text]"/>
      <dgm:spPr/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Cloudmesh</a:t>
          </a:r>
          <a:r>
            <a:rPr lang="en-US" b="1" dirty="0">
              <a:solidFill>
                <a:schemeClr val="bg1"/>
              </a:solidFill>
            </a:rPr>
            <a:t> API</a:t>
          </a:r>
        </a:p>
      </dgm:t>
    </dgm:pt>
    <dgm:pt modelId="{F5A5EC77-81AB-034A-AF5F-6B8FA4239627}" type="parTrans" cxnId="{D54A81BA-FCFE-2B49-A8D5-02EE25E3C668}">
      <dgm:prSet/>
      <dgm:spPr>
        <a:ln w="2540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15CED490-D918-7644-834E-99282F2CE22C}" type="sibTrans" cxnId="{D54A81BA-FCFE-2B49-A8D5-02EE25E3C66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56370E0-7ACF-C84E-893C-A5CE085381EF}">
      <dgm:prSet phldrT="[Text]"/>
      <dgm:spPr/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Cloudmesh</a:t>
          </a:r>
          <a:endParaRPr lang="en-US" b="1" dirty="0">
            <a:solidFill>
              <a:schemeClr val="bg1"/>
            </a:solidFill>
          </a:endParaRPr>
        </a:p>
        <a:p>
          <a:r>
            <a:rPr lang="en-US" b="1" dirty="0">
              <a:solidFill>
                <a:schemeClr val="bg1"/>
              </a:solidFill>
            </a:rPr>
            <a:t>Shell</a:t>
          </a:r>
        </a:p>
      </dgm:t>
    </dgm:pt>
    <dgm:pt modelId="{7B878616-5993-FA46-AD8F-51CFE5669D48}" type="parTrans" cxnId="{E1262846-4104-0848-B889-2009F490A54B}">
      <dgm:prSet/>
      <dgm:spPr>
        <a:ln w="2540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E90252D8-3F11-C54E-9C09-72A593C04C98}" type="sibTrans" cxnId="{E1262846-4104-0848-B889-2009F490A5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E9E561-E04E-1E47-89D0-62F7F5BB79EA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Command Line</a:t>
          </a:r>
        </a:p>
      </dgm:t>
    </dgm:pt>
    <dgm:pt modelId="{5D6A15DE-7CFC-4A49-966B-27B5BCC04E45}" type="parTrans" cxnId="{0E73351B-BF86-8C4C-819E-4975C32EC1EA}">
      <dgm:prSet/>
      <dgm:spPr>
        <a:ln w="2540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928C606E-76E6-DB49-A888-05F1FEB6DFF2}" type="sibTrans" cxnId="{0E73351B-BF86-8C4C-819E-4975C32EC1E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DCB5583-8C4E-984C-B745-7C5F1A8DB098}">
      <dgm:prSet phldrT="[Text]"/>
      <dgm:spPr/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Cloudmesh</a:t>
          </a:r>
          <a:endParaRPr lang="en-US" b="1" dirty="0">
            <a:solidFill>
              <a:schemeClr val="bg1"/>
            </a:solidFill>
          </a:endParaRPr>
        </a:p>
        <a:p>
          <a:r>
            <a:rPr lang="en-US" b="1" dirty="0">
              <a:solidFill>
                <a:schemeClr val="bg1"/>
              </a:solidFill>
            </a:rPr>
            <a:t>Client</a:t>
          </a:r>
        </a:p>
        <a:p>
          <a:r>
            <a:rPr lang="en-US" b="1" dirty="0">
              <a:solidFill>
                <a:schemeClr val="bg1"/>
              </a:solidFill>
            </a:rPr>
            <a:t>Portal</a:t>
          </a:r>
        </a:p>
      </dgm:t>
    </dgm:pt>
    <dgm:pt modelId="{5C2988F9-11EC-7D4E-A11D-737F186C014C}" type="parTrans" cxnId="{ECA46E4C-430F-434D-B1CE-B356603B85DD}">
      <dgm:prSet/>
      <dgm:spPr>
        <a:ln w="2540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1AA912D0-E9D2-D549-8E0F-E4E8262A056D}" type="sibTrans" cxnId="{ECA46E4C-430F-434D-B1CE-B356603B85D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879755-9A06-4E46-A4CE-6F2507C8FA13}">
      <dgm:prSet phldrT="[Text]"/>
      <dgm:spPr/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Cloudmesh</a:t>
          </a:r>
          <a:r>
            <a:rPr lang="en-US" b="1" dirty="0">
              <a:solidFill>
                <a:schemeClr val="bg1"/>
              </a:solidFill>
            </a:rPr>
            <a:t> REST Services</a:t>
          </a:r>
        </a:p>
      </dgm:t>
    </dgm:pt>
    <dgm:pt modelId="{5D2A3CCD-C1E0-2641-8EFC-1B2B5EB77E4F}" type="parTrans" cxnId="{1AC7EA82-3D05-4643-9C9D-85FD0B780184}">
      <dgm:prSet/>
      <dgm:spPr>
        <a:ln w="2540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2D4682-23A7-3646-AD20-C59FEB8B151D}" type="sibTrans" cxnId="{1AC7EA82-3D05-4643-9C9D-85FD0B78018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04546A0-D048-5F44-9567-4198520C7034}" type="pres">
      <dgm:prSet presAssocID="{6A587FF6-2763-8544-A383-6D0F377528B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CE2EB79-B195-504C-A890-96709A34E74B}" type="pres">
      <dgm:prSet presAssocID="{8CCD4AA5-AEA7-4A46-8B5D-0470BF8BBBFB}" presName="centerShape" presStyleLbl="node0" presStyleIdx="0" presStyleCnt="1" custScaleX="130040" custScaleY="115653"/>
      <dgm:spPr/>
    </dgm:pt>
    <dgm:pt modelId="{704E6106-CEEA-F149-8F32-87C7CCAB2E02}" type="pres">
      <dgm:prSet presAssocID="{F5A5EC77-81AB-034A-AF5F-6B8FA4239627}" presName="Name9" presStyleLbl="parChTrans1D2" presStyleIdx="0" presStyleCnt="5"/>
      <dgm:spPr/>
    </dgm:pt>
    <dgm:pt modelId="{786EE89A-E8DF-654D-9BF8-CD0932581F5D}" type="pres">
      <dgm:prSet presAssocID="{F5A5EC77-81AB-034A-AF5F-6B8FA4239627}" presName="connTx" presStyleLbl="parChTrans1D2" presStyleIdx="0" presStyleCnt="5"/>
      <dgm:spPr/>
    </dgm:pt>
    <dgm:pt modelId="{D3ACD7E7-2B2A-DC4C-B16E-E7371E411BB3}" type="pres">
      <dgm:prSet presAssocID="{1D6055D8-7257-2B4E-852C-E583A825E8D0}" presName="node" presStyleLbl="node1" presStyleIdx="0" presStyleCnt="5">
        <dgm:presLayoutVars>
          <dgm:bulletEnabled val="1"/>
        </dgm:presLayoutVars>
      </dgm:prSet>
      <dgm:spPr/>
    </dgm:pt>
    <dgm:pt modelId="{DEAC4ED6-BD20-B04A-A470-B70A858D0E0C}" type="pres">
      <dgm:prSet presAssocID="{7B878616-5993-FA46-AD8F-51CFE5669D48}" presName="Name9" presStyleLbl="parChTrans1D2" presStyleIdx="1" presStyleCnt="5"/>
      <dgm:spPr/>
    </dgm:pt>
    <dgm:pt modelId="{4202F0E8-9DC9-8848-9BE0-F96C9C7CABC4}" type="pres">
      <dgm:prSet presAssocID="{7B878616-5993-FA46-AD8F-51CFE5669D48}" presName="connTx" presStyleLbl="parChTrans1D2" presStyleIdx="1" presStyleCnt="5"/>
      <dgm:spPr/>
    </dgm:pt>
    <dgm:pt modelId="{02608FBA-D557-8445-AEB4-7AD597828016}" type="pres">
      <dgm:prSet presAssocID="{756370E0-7ACF-C84E-893C-A5CE085381EF}" presName="node" presStyleLbl="node1" presStyleIdx="1" presStyleCnt="5">
        <dgm:presLayoutVars>
          <dgm:bulletEnabled val="1"/>
        </dgm:presLayoutVars>
      </dgm:prSet>
      <dgm:spPr/>
    </dgm:pt>
    <dgm:pt modelId="{3F961F53-6E88-0B4B-820B-3E145181C25B}" type="pres">
      <dgm:prSet presAssocID="{5D6A15DE-7CFC-4A49-966B-27B5BCC04E45}" presName="Name9" presStyleLbl="parChTrans1D2" presStyleIdx="2" presStyleCnt="5"/>
      <dgm:spPr/>
    </dgm:pt>
    <dgm:pt modelId="{70DAC058-0DF9-AD4A-A2F5-9077EA68FC2B}" type="pres">
      <dgm:prSet presAssocID="{5D6A15DE-7CFC-4A49-966B-27B5BCC04E45}" presName="connTx" presStyleLbl="parChTrans1D2" presStyleIdx="2" presStyleCnt="5"/>
      <dgm:spPr/>
    </dgm:pt>
    <dgm:pt modelId="{08EE2EE9-5D62-214C-B989-BFEC8DCC74B9}" type="pres">
      <dgm:prSet presAssocID="{9AE9E561-E04E-1E47-89D0-62F7F5BB79EA}" presName="node" presStyleLbl="node1" presStyleIdx="2" presStyleCnt="5">
        <dgm:presLayoutVars>
          <dgm:bulletEnabled val="1"/>
        </dgm:presLayoutVars>
      </dgm:prSet>
      <dgm:spPr/>
    </dgm:pt>
    <dgm:pt modelId="{27F0AA83-E940-124D-A538-4BDE227BAB47}" type="pres">
      <dgm:prSet presAssocID="{5C2988F9-11EC-7D4E-A11D-737F186C014C}" presName="Name9" presStyleLbl="parChTrans1D2" presStyleIdx="3" presStyleCnt="5"/>
      <dgm:spPr/>
    </dgm:pt>
    <dgm:pt modelId="{8B5698D8-446E-474D-B4F1-4AB09100F9F7}" type="pres">
      <dgm:prSet presAssocID="{5C2988F9-11EC-7D4E-A11D-737F186C014C}" presName="connTx" presStyleLbl="parChTrans1D2" presStyleIdx="3" presStyleCnt="5"/>
      <dgm:spPr/>
    </dgm:pt>
    <dgm:pt modelId="{4AA7CD5B-DCE2-9143-BE50-2A8AD0D88632}" type="pres">
      <dgm:prSet presAssocID="{FDCB5583-8C4E-984C-B745-7C5F1A8DB098}" presName="node" presStyleLbl="node1" presStyleIdx="3" presStyleCnt="5">
        <dgm:presLayoutVars>
          <dgm:bulletEnabled val="1"/>
        </dgm:presLayoutVars>
      </dgm:prSet>
      <dgm:spPr/>
    </dgm:pt>
    <dgm:pt modelId="{D31F9918-01AF-6F41-BD5E-ECAC2D1EAABC}" type="pres">
      <dgm:prSet presAssocID="{5D2A3CCD-C1E0-2641-8EFC-1B2B5EB77E4F}" presName="Name9" presStyleLbl="parChTrans1D2" presStyleIdx="4" presStyleCnt="5"/>
      <dgm:spPr/>
    </dgm:pt>
    <dgm:pt modelId="{5AC4D71D-646C-704D-9CEC-CCE4DDF5A857}" type="pres">
      <dgm:prSet presAssocID="{5D2A3CCD-C1E0-2641-8EFC-1B2B5EB77E4F}" presName="connTx" presStyleLbl="parChTrans1D2" presStyleIdx="4" presStyleCnt="5"/>
      <dgm:spPr/>
    </dgm:pt>
    <dgm:pt modelId="{0D453934-F182-854F-BCF5-5DC521A015E5}" type="pres">
      <dgm:prSet presAssocID="{08879755-9A06-4E46-A4CE-6F2507C8FA13}" presName="node" presStyleLbl="node1" presStyleIdx="4" presStyleCnt="5">
        <dgm:presLayoutVars>
          <dgm:bulletEnabled val="1"/>
        </dgm:presLayoutVars>
      </dgm:prSet>
      <dgm:spPr/>
    </dgm:pt>
  </dgm:ptLst>
  <dgm:cxnLst>
    <dgm:cxn modelId="{2A0B9507-0A21-E04B-A097-492879A4E1E2}" type="presOf" srcId="{756370E0-7ACF-C84E-893C-A5CE085381EF}" destId="{02608FBA-D557-8445-AEB4-7AD597828016}" srcOrd="0" destOrd="0" presId="urn:microsoft.com/office/officeart/2005/8/layout/radial1"/>
    <dgm:cxn modelId="{43152313-4083-EE46-9ED1-E1B3CD8A47C1}" srcId="{6A587FF6-2763-8544-A383-6D0F377528BE}" destId="{8CCD4AA5-AEA7-4A46-8B5D-0470BF8BBBFB}" srcOrd="0" destOrd="0" parTransId="{43D265B7-45C6-2947-BE89-4E2D0197C979}" sibTransId="{09A458EF-E4E2-8A47-8ECD-21A86863376F}"/>
    <dgm:cxn modelId="{0E73351B-BF86-8C4C-819E-4975C32EC1EA}" srcId="{8CCD4AA5-AEA7-4A46-8B5D-0470BF8BBBFB}" destId="{9AE9E561-E04E-1E47-89D0-62F7F5BB79EA}" srcOrd="2" destOrd="0" parTransId="{5D6A15DE-7CFC-4A49-966B-27B5BCC04E45}" sibTransId="{928C606E-76E6-DB49-A888-05F1FEB6DFF2}"/>
    <dgm:cxn modelId="{799B951E-5B84-EF44-BECD-F4F9A37177B3}" type="presOf" srcId="{8CCD4AA5-AEA7-4A46-8B5D-0470BF8BBBFB}" destId="{CCE2EB79-B195-504C-A890-96709A34E74B}" srcOrd="0" destOrd="0" presId="urn:microsoft.com/office/officeart/2005/8/layout/radial1"/>
    <dgm:cxn modelId="{58AD3A2F-8449-264A-8BBB-DE4058CA2E3D}" type="presOf" srcId="{5D6A15DE-7CFC-4A49-966B-27B5BCC04E45}" destId="{70DAC058-0DF9-AD4A-A2F5-9077EA68FC2B}" srcOrd="1" destOrd="0" presId="urn:microsoft.com/office/officeart/2005/8/layout/radial1"/>
    <dgm:cxn modelId="{9C3C0434-43B1-F24B-859C-89174A979077}" type="presOf" srcId="{5D2A3CCD-C1E0-2641-8EFC-1B2B5EB77E4F}" destId="{5AC4D71D-646C-704D-9CEC-CCE4DDF5A857}" srcOrd="1" destOrd="0" presId="urn:microsoft.com/office/officeart/2005/8/layout/radial1"/>
    <dgm:cxn modelId="{A6464D3E-EE72-9A4B-86BA-8D17F902F520}" type="presOf" srcId="{5D6A15DE-7CFC-4A49-966B-27B5BCC04E45}" destId="{3F961F53-6E88-0B4B-820B-3E145181C25B}" srcOrd="0" destOrd="0" presId="urn:microsoft.com/office/officeart/2005/8/layout/radial1"/>
    <dgm:cxn modelId="{E1262846-4104-0848-B889-2009F490A54B}" srcId="{8CCD4AA5-AEA7-4A46-8B5D-0470BF8BBBFB}" destId="{756370E0-7ACF-C84E-893C-A5CE085381EF}" srcOrd="1" destOrd="0" parTransId="{7B878616-5993-FA46-AD8F-51CFE5669D48}" sibTransId="{E90252D8-3F11-C54E-9C09-72A593C04C98}"/>
    <dgm:cxn modelId="{4A313F47-24C9-3B4B-854E-18237D36EDF8}" type="presOf" srcId="{1D6055D8-7257-2B4E-852C-E583A825E8D0}" destId="{D3ACD7E7-2B2A-DC4C-B16E-E7371E411BB3}" srcOrd="0" destOrd="0" presId="urn:microsoft.com/office/officeart/2005/8/layout/radial1"/>
    <dgm:cxn modelId="{785A324A-A494-9F49-A82C-7C4E478C0C23}" type="presOf" srcId="{5D2A3CCD-C1E0-2641-8EFC-1B2B5EB77E4F}" destId="{D31F9918-01AF-6F41-BD5E-ECAC2D1EAABC}" srcOrd="0" destOrd="0" presId="urn:microsoft.com/office/officeart/2005/8/layout/radial1"/>
    <dgm:cxn modelId="{ECA46E4C-430F-434D-B1CE-B356603B85DD}" srcId="{8CCD4AA5-AEA7-4A46-8B5D-0470BF8BBBFB}" destId="{FDCB5583-8C4E-984C-B745-7C5F1A8DB098}" srcOrd="3" destOrd="0" parTransId="{5C2988F9-11EC-7D4E-A11D-737F186C014C}" sibTransId="{1AA912D0-E9D2-D549-8E0F-E4E8262A056D}"/>
    <dgm:cxn modelId="{A7130E52-C5DD-CF4F-8583-465D68FAC433}" type="presOf" srcId="{5C2988F9-11EC-7D4E-A11D-737F186C014C}" destId="{8B5698D8-446E-474D-B4F1-4AB09100F9F7}" srcOrd="1" destOrd="0" presId="urn:microsoft.com/office/officeart/2005/8/layout/radial1"/>
    <dgm:cxn modelId="{99306E58-DE61-6C4A-B29F-0782DC7CFC6A}" type="presOf" srcId="{7B878616-5993-FA46-AD8F-51CFE5669D48}" destId="{4202F0E8-9DC9-8848-9BE0-F96C9C7CABC4}" srcOrd="1" destOrd="0" presId="urn:microsoft.com/office/officeart/2005/8/layout/radial1"/>
    <dgm:cxn modelId="{D9C41460-1DD6-1B43-AE11-C4FFE68FFEBD}" type="presOf" srcId="{08879755-9A06-4E46-A4CE-6F2507C8FA13}" destId="{0D453934-F182-854F-BCF5-5DC521A015E5}" srcOrd="0" destOrd="0" presId="urn:microsoft.com/office/officeart/2005/8/layout/radial1"/>
    <dgm:cxn modelId="{E9BD8675-80C4-A348-B2BE-9C74C6216799}" type="presOf" srcId="{FDCB5583-8C4E-984C-B745-7C5F1A8DB098}" destId="{4AA7CD5B-DCE2-9143-BE50-2A8AD0D88632}" srcOrd="0" destOrd="0" presId="urn:microsoft.com/office/officeart/2005/8/layout/radial1"/>
    <dgm:cxn modelId="{1AC7EA82-3D05-4643-9C9D-85FD0B780184}" srcId="{8CCD4AA5-AEA7-4A46-8B5D-0470BF8BBBFB}" destId="{08879755-9A06-4E46-A4CE-6F2507C8FA13}" srcOrd="4" destOrd="0" parTransId="{5D2A3CCD-C1E0-2641-8EFC-1B2B5EB77E4F}" sibTransId="{8A2D4682-23A7-3646-AD20-C59FEB8B151D}"/>
    <dgm:cxn modelId="{1F6C1194-743D-4442-85AE-37D93CBEA0DA}" type="presOf" srcId="{9AE9E561-E04E-1E47-89D0-62F7F5BB79EA}" destId="{08EE2EE9-5D62-214C-B989-BFEC8DCC74B9}" srcOrd="0" destOrd="0" presId="urn:microsoft.com/office/officeart/2005/8/layout/radial1"/>
    <dgm:cxn modelId="{C7C132A3-5E9F-D74E-AF8D-65CC63DDD6C2}" type="presOf" srcId="{6A587FF6-2763-8544-A383-6D0F377528BE}" destId="{E04546A0-D048-5F44-9567-4198520C7034}" srcOrd="0" destOrd="0" presId="urn:microsoft.com/office/officeart/2005/8/layout/radial1"/>
    <dgm:cxn modelId="{ADD9C8AA-1744-1143-B33F-9DFEE7090EA7}" type="presOf" srcId="{F5A5EC77-81AB-034A-AF5F-6B8FA4239627}" destId="{786EE89A-E8DF-654D-9BF8-CD0932581F5D}" srcOrd="1" destOrd="0" presId="urn:microsoft.com/office/officeart/2005/8/layout/radial1"/>
    <dgm:cxn modelId="{D54A81BA-FCFE-2B49-A8D5-02EE25E3C668}" srcId="{8CCD4AA5-AEA7-4A46-8B5D-0470BF8BBBFB}" destId="{1D6055D8-7257-2B4E-852C-E583A825E8D0}" srcOrd="0" destOrd="0" parTransId="{F5A5EC77-81AB-034A-AF5F-6B8FA4239627}" sibTransId="{15CED490-D918-7644-834E-99282F2CE22C}"/>
    <dgm:cxn modelId="{B8CD98C9-ED78-F64A-9FF0-94E8068296FE}" type="presOf" srcId="{F5A5EC77-81AB-034A-AF5F-6B8FA4239627}" destId="{704E6106-CEEA-F149-8F32-87C7CCAB2E02}" srcOrd="0" destOrd="0" presId="urn:microsoft.com/office/officeart/2005/8/layout/radial1"/>
    <dgm:cxn modelId="{306545D3-FCD2-1B46-B358-B5A916915CC3}" type="presOf" srcId="{7B878616-5993-FA46-AD8F-51CFE5669D48}" destId="{DEAC4ED6-BD20-B04A-A470-B70A858D0E0C}" srcOrd="0" destOrd="0" presId="urn:microsoft.com/office/officeart/2005/8/layout/radial1"/>
    <dgm:cxn modelId="{F0BA51E9-EC03-D342-B8E9-0F8521E168F5}" type="presOf" srcId="{5C2988F9-11EC-7D4E-A11D-737F186C014C}" destId="{27F0AA83-E940-124D-A538-4BDE227BAB47}" srcOrd="0" destOrd="0" presId="urn:microsoft.com/office/officeart/2005/8/layout/radial1"/>
    <dgm:cxn modelId="{70E577B0-AF7D-8E40-B4A0-57424358FDAE}" type="presParOf" srcId="{E04546A0-D048-5F44-9567-4198520C7034}" destId="{CCE2EB79-B195-504C-A890-96709A34E74B}" srcOrd="0" destOrd="0" presId="urn:microsoft.com/office/officeart/2005/8/layout/radial1"/>
    <dgm:cxn modelId="{B8209580-CE89-B146-A24E-C3CD809F9BCD}" type="presParOf" srcId="{E04546A0-D048-5F44-9567-4198520C7034}" destId="{704E6106-CEEA-F149-8F32-87C7CCAB2E02}" srcOrd="1" destOrd="0" presId="urn:microsoft.com/office/officeart/2005/8/layout/radial1"/>
    <dgm:cxn modelId="{5F32432E-9166-EA44-8845-D9626AEC4577}" type="presParOf" srcId="{704E6106-CEEA-F149-8F32-87C7CCAB2E02}" destId="{786EE89A-E8DF-654D-9BF8-CD0932581F5D}" srcOrd="0" destOrd="0" presId="urn:microsoft.com/office/officeart/2005/8/layout/radial1"/>
    <dgm:cxn modelId="{CAA14A99-4D09-A240-83EC-4013ED4057F8}" type="presParOf" srcId="{E04546A0-D048-5F44-9567-4198520C7034}" destId="{D3ACD7E7-2B2A-DC4C-B16E-E7371E411BB3}" srcOrd="2" destOrd="0" presId="urn:microsoft.com/office/officeart/2005/8/layout/radial1"/>
    <dgm:cxn modelId="{846509B2-3EB4-9245-87FE-5DA2FE6B206C}" type="presParOf" srcId="{E04546A0-D048-5F44-9567-4198520C7034}" destId="{DEAC4ED6-BD20-B04A-A470-B70A858D0E0C}" srcOrd="3" destOrd="0" presId="urn:microsoft.com/office/officeart/2005/8/layout/radial1"/>
    <dgm:cxn modelId="{0F48D715-104C-5845-944B-ADEFDEDC9191}" type="presParOf" srcId="{DEAC4ED6-BD20-B04A-A470-B70A858D0E0C}" destId="{4202F0E8-9DC9-8848-9BE0-F96C9C7CABC4}" srcOrd="0" destOrd="0" presId="urn:microsoft.com/office/officeart/2005/8/layout/radial1"/>
    <dgm:cxn modelId="{4C471A5A-5497-5642-A73B-2846DA944C1F}" type="presParOf" srcId="{E04546A0-D048-5F44-9567-4198520C7034}" destId="{02608FBA-D557-8445-AEB4-7AD597828016}" srcOrd="4" destOrd="0" presId="urn:microsoft.com/office/officeart/2005/8/layout/radial1"/>
    <dgm:cxn modelId="{8C21858F-AA99-3445-9D26-5037AB3B0747}" type="presParOf" srcId="{E04546A0-D048-5F44-9567-4198520C7034}" destId="{3F961F53-6E88-0B4B-820B-3E145181C25B}" srcOrd="5" destOrd="0" presId="urn:microsoft.com/office/officeart/2005/8/layout/radial1"/>
    <dgm:cxn modelId="{AFAC750A-1925-934D-9637-A533BFFA7F9D}" type="presParOf" srcId="{3F961F53-6E88-0B4B-820B-3E145181C25B}" destId="{70DAC058-0DF9-AD4A-A2F5-9077EA68FC2B}" srcOrd="0" destOrd="0" presId="urn:microsoft.com/office/officeart/2005/8/layout/radial1"/>
    <dgm:cxn modelId="{164712B5-048E-2347-8504-FBED9A9D1C27}" type="presParOf" srcId="{E04546A0-D048-5F44-9567-4198520C7034}" destId="{08EE2EE9-5D62-214C-B989-BFEC8DCC74B9}" srcOrd="6" destOrd="0" presId="urn:microsoft.com/office/officeart/2005/8/layout/radial1"/>
    <dgm:cxn modelId="{C533E6EC-09D0-574B-BDE1-1EF858BF61BD}" type="presParOf" srcId="{E04546A0-D048-5F44-9567-4198520C7034}" destId="{27F0AA83-E940-124D-A538-4BDE227BAB47}" srcOrd="7" destOrd="0" presId="urn:microsoft.com/office/officeart/2005/8/layout/radial1"/>
    <dgm:cxn modelId="{AA1242F5-3231-0740-866D-2FF10FB239D0}" type="presParOf" srcId="{27F0AA83-E940-124D-A538-4BDE227BAB47}" destId="{8B5698D8-446E-474D-B4F1-4AB09100F9F7}" srcOrd="0" destOrd="0" presId="urn:microsoft.com/office/officeart/2005/8/layout/radial1"/>
    <dgm:cxn modelId="{0F754E48-553B-8E40-94A8-01C3D9E740E3}" type="presParOf" srcId="{E04546A0-D048-5F44-9567-4198520C7034}" destId="{4AA7CD5B-DCE2-9143-BE50-2A8AD0D88632}" srcOrd="8" destOrd="0" presId="urn:microsoft.com/office/officeart/2005/8/layout/radial1"/>
    <dgm:cxn modelId="{AD1016A7-9231-9548-88F3-AB24E57A90D1}" type="presParOf" srcId="{E04546A0-D048-5F44-9567-4198520C7034}" destId="{D31F9918-01AF-6F41-BD5E-ECAC2D1EAABC}" srcOrd="9" destOrd="0" presId="urn:microsoft.com/office/officeart/2005/8/layout/radial1"/>
    <dgm:cxn modelId="{9616B39F-9CCC-124C-9573-61BC65910866}" type="presParOf" srcId="{D31F9918-01AF-6F41-BD5E-ECAC2D1EAABC}" destId="{5AC4D71D-646C-704D-9CEC-CCE4DDF5A857}" srcOrd="0" destOrd="0" presId="urn:microsoft.com/office/officeart/2005/8/layout/radial1"/>
    <dgm:cxn modelId="{E4C38D15-0F51-8048-ACC2-48203B3C7D1C}" type="presParOf" srcId="{E04546A0-D048-5F44-9567-4198520C7034}" destId="{0D453934-F182-854F-BCF5-5DC521A015E5}" srcOrd="10" destOrd="0" presId="urn:microsoft.com/office/officeart/2005/8/layout/radial1"/>
  </dgm:cxnLst>
  <dgm:bg/>
  <dgm:whole>
    <a:ln w="9525" cap="flat" cmpd="sng" algn="ctr">
      <a:solidFill>
        <a:schemeClr val="accent6">
          <a:lumMod val="75000"/>
        </a:schemeClr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5FF6BEB-F05A-8C4A-8079-D5C02FEF9828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D492CB-EB90-BC40-95CC-A06C1C21C891}">
      <dgm:prSet phldrT="[Text]"/>
      <dgm:spPr/>
      <dgm:t>
        <a:bodyPr/>
        <a:lstStyle/>
        <a:p>
          <a:endParaRPr lang="en-US" dirty="0"/>
        </a:p>
      </dgm:t>
    </dgm:pt>
    <dgm:pt modelId="{81728D64-FBE9-694B-A244-E34E7D405023}" type="parTrans" cxnId="{D23B10EC-FB50-0443-B0C0-F6AE0B8E1274}">
      <dgm:prSet/>
      <dgm:spPr/>
      <dgm:t>
        <a:bodyPr/>
        <a:lstStyle/>
        <a:p>
          <a:endParaRPr lang="en-US"/>
        </a:p>
      </dgm:t>
    </dgm:pt>
    <dgm:pt modelId="{A118078F-DC15-9C41-873C-E37531E81586}" type="sibTrans" cxnId="{D23B10EC-FB50-0443-B0C0-F6AE0B8E1274}">
      <dgm:prSet/>
      <dgm:spPr/>
      <dgm:t>
        <a:bodyPr/>
        <a:lstStyle/>
        <a:p>
          <a:endParaRPr lang="en-US"/>
        </a:p>
      </dgm:t>
    </dgm:pt>
    <dgm:pt modelId="{35F5F224-9D75-AE45-AC9D-D39543F3BA38}">
      <dgm:prSet phldrT="[Text]"/>
      <dgm:spPr/>
      <dgm:t>
        <a:bodyPr/>
        <a:lstStyle/>
        <a:p>
          <a:r>
            <a:rPr lang="en-US" dirty="0"/>
            <a:t>Prepare cm </a:t>
          </a:r>
        </a:p>
      </dgm:t>
    </dgm:pt>
    <dgm:pt modelId="{461C6EA2-C7BB-B644-BEB7-8BFE2F143CB7}" type="parTrans" cxnId="{E5F3ED9E-7E61-A74D-A2B5-E88AE23BC3E4}">
      <dgm:prSet/>
      <dgm:spPr/>
      <dgm:t>
        <a:bodyPr/>
        <a:lstStyle/>
        <a:p>
          <a:endParaRPr lang="en-US"/>
        </a:p>
      </dgm:t>
    </dgm:pt>
    <dgm:pt modelId="{6A4F7EAF-DD96-5C4A-9B47-CB3F584E040E}" type="sibTrans" cxnId="{E5F3ED9E-7E61-A74D-A2B5-E88AE23BC3E4}">
      <dgm:prSet/>
      <dgm:spPr/>
      <dgm:t>
        <a:bodyPr/>
        <a:lstStyle/>
        <a:p>
          <a:endParaRPr lang="en-US"/>
        </a:p>
      </dgm:t>
    </dgm:pt>
    <dgm:pt modelId="{B539F9E9-A622-494F-8381-162E966143DD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D56E859-07FE-8846-888A-AAF1909A0B31}" type="parTrans" cxnId="{6CF30940-54FC-B54E-A51A-48E4B6180662}">
      <dgm:prSet/>
      <dgm:spPr/>
      <dgm:t>
        <a:bodyPr/>
        <a:lstStyle/>
        <a:p>
          <a:endParaRPr lang="en-US"/>
        </a:p>
      </dgm:t>
    </dgm:pt>
    <dgm:pt modelId="{1D18F3F1-B48B-764E-A070-70F35FE9F9F4}" type="sibTrans" cxnId="{6CF30940-54FC-B54E-A51A-48E4B6180662}">
      <dgm:prSet/>
      <dgm:spPr/>
      <dgm:t>
        <a:bodyPr/>
        <a:lstStyle/>
        <a:p>
          <a:endParaRPr lang="en-US"/>
        </a:p>
      </dgm:t>
    </dgm:pt>
    <dgm:pt modelId="{CB15BEFD-2329-2047-9354-599DC81AAB29}">
      <dgm:prSet phldrT="[Text]"/>
      <dgm:spPr/>
      <dgm:t>
        <a:bodyPr/>
        <a:lstStyle/>
        <a:p>
          <a:r>
            <a:rPr lang="en-US" dirty="0"/>
            <a:t>Pip install installer</a:t>
          </a:r>
        </a:p>
      </dgm:t>
    </dgm:pt>
    <dgm:pt modelId="{873440A3-6823-FF4F-B543-C43E71DF6414}" type="parTrans" cxnId="{81B066A0-0428-404B-8ABE-8A2E9D8271B5}">
      <dgm:prSet/>
      <dgm:spPr/>
      <dgm:t>
        <a:bodyPr/>
        <a:lstStyle/>
        <a:p>
          <a:endParaRPr lang="en-US"/>
        </a:p>
      </dgm:t>
    </dgm:pt>
    <dgm:pt modelId="{0EB01C77-2002-8C4E-9049-0BE200302F7B}" type="sibTrans" cxnId="{81B066A0-0428-404B-8ABE-8A2E9D8271B5}">
      <dgm:prSet/>
      <dgm:spPr/>
      <dgm:t>
        <a:bodyPr/>
        <a:lstStyle/>
        <a:p>
          <a:endParaRPr lang="en-US"/>
        </a:p>
      </dgm:t>
    </dgm:pt>
    <dgm:pt modelId="{484458D4-F8D8-4643-B05C-601F7E9A105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97243655-E467-2345-98A2-1B08BB4473E6}" type="parTrans" cxnId="{44BBB488-E02C-F146-9CCC-2705B67C08C0}">
      <dgm:prSet/>
      <dgm:spPr/>
      <dgm:t>
        <a:bodyPr/>
        <a:lstStyle/>
        <a:p>
          <a:endParaRPr lang="en-US"/>
        </a:p>
      </dgm:t>
    </dgm:pt>
    <dgm:pt modelId="{86515B6B-88FF-FD4E-A530-88B65F14BC67}" type="sibTrans" cxnId="{44BBB488-E02C-F146-9CCC-2705B67C08C0}">
      <dgm:prSet/>
      <dgm:spPr/>
      <dgm:t>
        <a:bodyPr/>
        <a:lstStyle/>
        <a:p>
          <a:endParaRPr lang="en-US"/>
        </a:p>
      </dgm:t>
    </dgm:pt>
    <dgm:pt modelId="{826FD8A3-CDAD-6944-9382-C0E76CA4825D}">
      <dgm:prSet phldrT="[Text]"/>
      <dgm:spPr/>
      <dgm:t>
        <a:bodyPr/>
        <a:lstStyle/>
        <a:p>
          <a:r>
            <a:rPr lang="en-US" dirty="0"/>
            <a:t>clone</a:t>
          </a:r>
        </a:p>
      </dgm:t>
    </dgm:pt>
    <dgm:pt modelId="{32C450A3-3FD8-F44D-8DE7-71E8DDB0DDEC}" type="parTrans" cxnId="{E61A3EF6-7FF8-F347-BD46-28FEC51ACC70}">
      <dgm:prSet/>
      <dgm:spPr/>
      <dgm:t>
        <a:bodyPr/>
        <a:lstStyle/>
        <a:p>
          <a:endParaRPr lang="en-US"/>
        </a:p>
      </dgm:t>
    </dgm:pt>
    <dgm:pt modelId="{2238CE5E-6CA9-5F44-81C6-5052B84AF32A}" type="sibTrans" cxnId="{E61A3EF6-7FF8-F347-BD46-28FEC51ACC70}">
      <dgm:prSet/>
      <dgm:spPr/>
      <dgm:t>
        <a:bodyPr/>
        <a:lstStyle/>
        <a:p>
          <a:endParaRPr lang="en-US"/>
        </a:p>
      </dgm:t>
    </dgm:pt>
    <dgm:pt modelId="{5937BF44-8BC2-3F4E-A046-57C65D3758D8}">
      <dgm:prSet phldrT="[Text]"/>
      <dgm:spPr/>
      <dgm:t>
        <a:bodyPr/>
        <a:lstStyle/>
        <a:p>
          <a:r>
            <a:rPr lang="en-US" dirty="0"/>
            <a:t>install</a:t>
          </a:r>
        </a:p>
      </dgm:t>
    </dgm:pt>
    <dgm:pt modelId="{A272F993-81F2-494A-99D6-0EE7F0FD836C}" type="parTrans" cxnId="{58B455D7-EE9D-DD48-A915-6E79ABEFFAC3}">
      <dgm:prSet/>
      <dgm:spPr/>
      <dgm:t>
        <a:bodyPr/>
        <a:lstStyle/>
        <a:p>
          <a:endParaRPr lang="en-US"/>
        </a:p>
      </dgm:t>
    </dgm:pt>
    <dgm:pt modelId="{B52B7AAD-A6AE-6446-9F87-CA6ACA80F676}" type="sibTrans" cxnId="{58B455D7-EE9D-DD48-A915-6E79ABEFFAC3}">
      <dgm:prSet/>
      <dgm:spPr/>
      <dgm:t>
        <a:bodyPr/>
        <a:lstStyle/>
        <a:p>
          <a:endParaRPr lang="en-US"/>
        </a:p>
      </dgm:t>
    </dgm:pt>
    <dgm:pt modelId="{15E982FF-0807-AC45-8DA4-DA462961F88A}">
      <dgm:prSet phldrT="[Text]"/>
      <dgm:spPr/>
      <dgm:t>
        <a:bodyPr/>
        <a:lstStyle/>
        <a:p>
          <a:endParaRPr lang="en-US" dirty="0"/>
        </a:p>
      </dgm:t>
    </dgm:pt>
    <dgm:pt modelId="{68998EE5-CF36-C34A-A3BF-274C9EDBC94E}" type="parTrans" cxnId="{70CA36E9-EAE6-5245-863B-00B51451B2B3}">
      <dgm:prSet/>
      <dgm:spPr/>
      <dgm:t>
        <a:bodyPr/>
        <a:lstStyle/>
        <a:p>
          <a:endParaRPr lang="en-US"/>
        </a:p>
      </dgm:t>
    </dgm:pt>
    <dgm:pt modelId="{A5BC42BE-ACBE-D944-ABD1-2FAC5B26DADD}" type="sibTrans" cxnId="{70CA36E9-EAE6-5245-863B-00B51451B2B3}">
      <dgm:prSet/>
      <dgm:spPr/>
      <dgm:t>
        <a:bodyPr/>
        <a:lstStyle/>
        <a:p>
          <a:endParaRPr lang="en-US"/>
        </a:p>
      </dgm:t>
    </dgm:pt>
    <dgm:pt modelId="{F0E8745A-CE44-4F4A-A884-1E62D14C9057}">
      <dgm:prSet phldrT="[Text]"/>
      <dgm:spPr/>
      <dgm:t>
        <a:bodyPr/>
        <a:lstStyle/>
        <a:p>
          <a:r>
            <a:rPr lang="en-US" dirty="0"/>
            <a:t>(Activate </a:t>
          </a:r>
          <a:r>
            <a:rPr lang="en-US" dirty="0" err="1"/>
            <a:t>venv</a:t>
          </a:r>
          <a:r>
            <a:rPr lang="en-US" dirty="0"/>
            <a:t>)</a:t>
          </a:r>
        </a:p>
      </dgm:t>
    </dgm:pt>
    <dgm:pt modelId="{0D57B7A1-14E4-9043-BB6C-9BBF50022959}" type="parTrans" cxnId="{767EDC74-7B20-0F4F-AA3D-CA138A71F3FA}">
      <dgm:prSet/>
      <dgm:spPr/>
      <dgm:t>
        <a:bodyPr/>
        <a:lstStyle/>
        <a:p>
          <a:endParaRPr lang="en-US"/>
        </a:p>
      </dgm:t>
    </dgm:pt>
    <dgm:pt modelId="{2B51EC32-DAAD-BC4F-896C-A16DCCA2DD3C}" type="sibTrans" cxnId="{767EDC74-7B20-0F4F-AA3D-CA138A71F3FA}">
      <dgm:prSet/>
      <dgm:spPr/>
      <dgm:t>
        <a:bodyPr/>
        <a:lstStyle/>
        <a:p>
          <a:endParaRPr lang="en-US"/>
        </a:p>
      </dgm:t>
    </dgm:pt>
    <dgm:pt modelId="{0DCCCCD1-3404-DC4A-B1E0-F9A8A683BBE0}">
      <dgm:prSet phldrT="[Text]"/>
      <dgm:spPr/>
      <dgm:t>
        <a:bodyPr/>
        <a:lstStyle/>
        <a:p>
          <a:endParaRPr lang="en-US" dirty="0"/>
        </a:p>
      </dgm:t>
    </dgm:pt>
    <dgm:pt modelId="{8A7DF2BF-F5A0-0C48-86B6-067D35D31CB1}" type="parTrans" cxnId="{2EDDDF68-F8D1-624E-84F6-103A9D2FF9F4}">
      <dgm:prSet/>
      <dgm:spPr/>
      <dgm:t>
        <a:bodyPr/>
        <a:lstStyle/>
        <a:p>
          <a:endParaRPr lang="en-US"/>
        </a:p>
      </dgm:t>
    </dgm:pt>
    <dgm:pt modelId="{7984B034-E5F2-C04B-BEA8-DC29249309BD}" type="sibTrans" cxnId="{2EDDDF68-F8D1-624E-84F6-103A9D2FF9F4}">
      <dgm:prSet/>
      <dgm:spPr/>
      <dgm:t>
        <a:bodyPr/>
        <a:lstStyle/>
        <a:p>
          <a:endParaRPr lang="en-US"/>
        </a:p>
      </dgm:t>
    </dgm:pt>
    <dgm:pt modelId="{595B79D9-CC8E-DE46-9D3D-55452CC1353A}" type="pres">
      <dgm:prSet presAssocID="{25FF6BEB-F05A-8C4A-8079-D5C02FEF9828}" presName="linearFlow" presStyleCnt="0">
        <dgm:presLayoutVars>
          <dgm:dir/>
          <dgm:animLvl val="lvl"/>
          <dgm:resizeHandles val="exact"/>
        </dgm:presLayoutVars>
      </dgm:prSet>
      <dgm:spPr/>
    </dgm:pt>
    <dgm:pt modelId="{8841819C-20A3-D64A-B345-FA34D1490723}" type="pres">
      <dgm:prSet presAssocID="{0DCCCCD1-3404-DC4A-B1E0-F9A8A683BBE0}" presName="composite" presStyleCnt="0"/>
      <dgm:spPr/>
    </dgm:pt>
    <dgm:pt modelId="{5C2C8B0C-188C-7D4D-9307-6C40A7482695}" type="pres">
      <dgm:prSet presAssocID="{0DCCCCD1-3404-DC4A-B1E0-F9A8A683BBE0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8916EB20-51FF-E543-ACF3-9DBAF752EE9F}" type="pres">
      <dgm:prSet presAssocID="{0DCCCCD1-3404-DC4A-B1E0-F9A8A683BBE0}" presName="descendantText" presStyleLbl="alignAcc1" presStyleIdx="0" presStyleCnt="5">
        <dgm:presLayoutVars>
          <dgm:bulletEnabled val="1"/>
        </dgm:presLayoutVars>
      </dgm:prSet>
      <dgm:spPr/>
    </dgm:pt>
    <dgm:pt modelId="{F5E1D3FF-440D-1B45-8619-E3EBCEC213E4}" type="pres">
      <dgm:prSet presAssocID="{7984B034-E5F2-C04B-BEA8-DC29249309BD}" presName="sp" presStyleCnt="0"/>
      <dgm:spPr/>
    </dgm:pt>
    <dgm:pt modelId="{41559C4F-AB37-8342-94BB-5484B320B9BD}" type="pres">
      <dgm:prSet presAssocID="{6BD492CB-EB90-BC40-95CC-A06C1C21C891}" presName="composite" presStyleCnt="0"/>
      <dgm:spPr/>
    </dgm:pt>
    <dgm:pt modelId="{FA98480E-417F-C549-A4B4-DCFA0BFF7797}" type="pres">
      <dgm:prSet presAssocID="{6BD492CB-EB90-BC40-95CC-A06C1C21C891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52A9EF3-9959-7949-8B7F-135342C95163}" type="pres">
      <dgm:prSet presAssocID="{6BD492CB-EB90-BC40-95CC-A06C1C21C891}" presName="descendantText" presStyleLbl="alignAcc1" presStyleIdx="1" presStyleCnt="5">
        <dgm:presLayoutVars>
          <dgm:bulletEnabled val="1"/>
        </dgm:presLayoutVars>
      </dgm:prSet>
      <dgm:spPr/>
    </dgm:pt>
    <dgm:pt modelId="{08933D0B-2DD6-EC4E-AFE2-01BCFC05194A}" type="pres">
      <dgm:prSet presAssocID="{A118078F-DC15-9C41-873C-E37531E81586}" presName="sp" presStyleCnt="0"/>
      <dgm:spPr/>
    </dgm:pt>
    <dgm:pt modelId="{CC99331B-00B2-304B-9604-D649F3D67134}" type="pres">
      <dgm:prSet presAssocID="{B539F9E9-A622-494F-8381-162E966143DD}" presName="composite" presStyleCnt="0"/>
      <dgm:spPr/>
    </dgm:pt>
    <dgm:pt modelId="{FB6D577F-41F7-0348-93EC-8518FD16D4D5}" type="pres">
      <dgm:prSet presAssocID="{B539F9E9-A622-494F-8381-162E966143DD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0576F4E6-DC4C-9444-B927-CBEE81F45A6A}" type="pres">
      <dgm:prSet presAssocID="{B539F9E9-A622-494F-8381-162E966143DD}" presName="descendantText" presStyleLbl="alignAcc1" presStyleIdx="2" presStyleCnt="5">
        <dgm:presLayoutVars>
          <dgm:bulletEnabled val="1"/>
        </dgm:presLayoutVars>
      </dgm:prSet>
      <dgm:spPr/>
    </dgm:pt>
    <dgm:pt modelId="{6A53FB0F-2685-9648-88EC-D689EF8E8817}" type="pres">
      <dgm:prSet presAssocID="{1D18F3F1-B48B-764E-A070-70F35FE9F9F4}" presName="sp" presStyleCnt="0"/>
      <dgm:spPr/>
    </dgm:pt>
    <dgm:pt modelId="{CC992FA6-A3AC-B349-93A8-EEE9EB1F9F0D}" type="pres">
      <dgm:prSet presAssocID="{484458D4-F8D8-4643-B05C-601F7E9A1059}" presName="composite" presStyleCnt="0"/>
      <dgm:spPr/>
    </dgm:pt>
    <dgm:pt modelId="{6485AB4E-4555-B34D-9224-EB2DA9AB59F7}" type="pres">
      <dgm:prSet presAssocID="{484458D4-F8D8-4643-B05C-601F7E9A1059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1951D95-5705-3645-B515-E243FF7A6F4F}" type="pres">
      <dgm:prSet presAssocID="{484458D4-F8D8-4643-B05C-601F7E9A1059}" presName="descendantText" presStyleLbl="alignAcc1" presStyleIdx="3" presStyleCnt="5" custLinFactNeighborX="-826" custLinFactNeighborY="1240">
        <dgm:presLayoutVars>
          <dgm:bulletEnabled val="1"/>
        </dgm:presLayoutVars>
      </dgm:prSet>
      <dgm:spPr/>
    </dgm:pt>
    <dgm:pt modelId="{76931401-D942-CF4A-8427-E6E73B272AC0}" type="pres">
      <dgm:prSet presAssocID="{86515B6B-88FF-FD4E-A530-88B65F14BC67}" presName="sp" presStyleCnt="0"/>
      <dgm:spPr/>
    </dgm:pt>
    <dgm:pt modelId="{DACBF5F2-8884-4B4B-8080-D9A10548EB88}" type="pres">
      <dgm:prSet presAssocID="{15E982FF-0807-AC45-8DA4-DA462961F88A}" presName="composite" presStyleCnt="0"/>
      <dgm:spPr/>
    </dgm:pt>
    <dgm:pt modelId="{C57894D7-7DD2-0843-A4F7-51BC6FBC210B}" type="pres">
      <dgm:prSet presAssocID="{15E982FF-0807-AC45-8DA4-DA462961F88A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004AD383-6A47-574A-BED6-FBCD870D9973}" type="pres">
      <dgm:prSet presAssocID="{15E982FF-0807-AC45-8DA4-DA462961F88A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C5570106-4072-7D46-89D6-6F47BB2431AA}" type="presOf" srcId="{15E982FF-0807-AC45-8DA4-DA462961F88A}" destId="{C57894D7-7DD2-0843-A4F7-51BC6FBC210B}" srcOrd="0" destOrd="0" presId="urn:microsoft.com/office/officeart/2005/8/layout/chevron2"/>
    <dgm:cxn modelId="{AF272C09-A1A8-5741-BEEF-B24E09021352}" type="presOf" srcId="{484458D4-F8D8-4643-B05C-601F7E9A1059}" destId="{6485AB4E-4555-B34D-9224-EB2DA9AB59F7}" srcOrd="0" destOrd="0" presId="urn:microsoft.com/office/officeart/2005/8/layout/chevron2"/>
    <dgm:cxn modelId="{1D6B4F1C-E905-CF49-B04A-89E55D3D37E5}" type="presOf" srcId="{35F5F224-9D75-AE45-AC9D-D39543F3BA38}" destId="{F52A9EF3-9959-7949-8B7F-135342C95163}" srcOrd="0" destOrd="0" presId="urn:microsoft.com/office/officeart/2005/8/layout/chevron2"/>
    <dgm:cxn modelId="{5ECB583E-6064-3F49-AD6B-AE12E852A3B0}" type="presOf" srcId="{B539F9E9-A622-494F-8381-162E966143DD}" destId="{FB6D577F-41F7-0348-93EC-8518FD16D4D5}" srcOrd="0" destOrd="0" presId="urn:microsoft.com/office/officeart/2005/8/layout/chevron2"/>
    <dgm:cxn modelId="{6CF30940-54FC-B54E-A51A-48E4B6180662}" srcId="{25FF6BEB-F05A-8C4A-8079-D5C02FEF9828}" destId="{B539F9E9-A622-494F-8381-162E966143DD}" srcOrd="2" destOrd="0" parTransId="{3D56E859-07FE-8846-888A-AAF1909A0B31}" sibTransId="{1D18F3F1-B48B-764E-A070-70F35FE9F9F4}"/>
    <dgm:cxn modelId="{2EDDDF68-F8D1-624E-84F6-103A9D2FF9F4}" srcId="{25FF6BEB-F05A-8C4A-8079-D5C02FEF9828}" destId="{0DCCCCD1-3404-DC4A-B1E0-F9A8A683BBE0}" srcOrd="0" destOrd="0" parTransId="{8A7DF2BF-F5A0-0C48-86B6-067D35D31CB1}" sibTransId="{7984B034-E5F2-C04B-BEA8-DC29249309BD}"/>
    <dgm:cxn modelId="{767EDC74-7B20-0F4F-AA3D-CA138A71F3FA}" srcId="{0DCCCCD1-3404-DC4A-B1E0-F9A8A683BBE0}" destId="{F0E8745A-CE44-4F4A-A884-1E62D14C9057}" srcOrd="0" destOrd="0" parTransId="{0D57B7A1-14E4-9043-BB6C-9BBF50022959}" sibTransId="{2B51EC32-DAAD-BC4F-896C-A16DCCA2DD3C}"/>
    <dgm:cxn modelId="{CA9B247E-8A75-F346-BADF-FAB30D4AE9CE}" type="presOf" srcId="{0DCCCCD1-3404-DC4A-B1E0-F9A8A683BBE0}" destId="{5C2C8B0C-188C-7D4D-9307-6C40A7482695}" srcOrd="0" destOrd="0" presId="urn:microsoft.com/office/officeart/2005/8/layout/chevron2"/>
    <dgm:cxn modelId="{44BBB488-E02C-F146-9CCC-2705B67C08C0}" srcId="{25FF6BEB-F05A-8C4A-8079-D5C02FEF9828}" destId="{484458D4-F8D8-4643-B05C-601F7E9A1059}" srcOrd="3" destOrd="0" parTransId="{97243655-E467-2345-98A2-1B08BB4473E6}" sibTransId="{86515B6B-88FF-FD4E-A530-88B65F14BC67}"/>
    <dgm:cxn modelId="{5473578C-A435-7F4B-8CAE-CEFE16D15EF2}" type="presOf" srcId="{F0E8745A-CE44-4F4A-A884-1E62D14C9057}" destId="{8916EB20-51FF-E543-ACF3-9DBAF752EE9F}" srcOrd="0" destOrd="0" presId="urn:microsoft.com/office/officeart/2005/8/layout/chevron2"/>
    <dgm:cxn modelId="{E5F3ED9E-7E61-A74D-A2B5-E88AE23BC3E4}" srcId="{6BD492CB-EB90-BC40-95CC-A06C1C21C891}" destId="{35F5F224-9D75-AE45-AC9D-D39543F3BA38}" srcOrd="0" destOrd="0" parTransId="{461C6EA2-C7BB-B644-BEB7-8BFE2F143CB7}" sibTransId="{6A4F7EAF-DD96-5C4A-9B47-CB3F584E040E}"/>
    <dgm:cxn modelId="{81B066A0-0428-404B-8ABE-8A2E9D8271B5}" srcId="{B539F9E9-A622-494F-8381-162E966143DD}" destId="{CB15BEFD-2329-2047-9354-599DC81AAB29}" srcOrd="0" destOrd="0" parTransId="{873440A3-6823-FF4F-B543-C43E71DF6414}" sibTransId="{0EB01C77-2002-8C4E-9049-0BE200302F7B}"/>
    <dgm:cxn modelId="{E4D08DA3-AC50-6D43-BE35-1290D33A2BB4}" type="presOf" srcId="{826FD8A3-CDAD-6944-9382-C0E76CA4825D}" destId="{A1951D95-5705-3645-B515-E243FF7A6F4F}" srcOrd="0" destOrd="0" presId="urn:microsoft.com/office/officeart/2005/8/layout/chevron2"/>
    <dgm:cxn modelId="{1D5AD1A8-74D0-184C-B89D-C8AE4880B3F4}" type="presOf" srcId="{5937BF44-8BC2-3F4E-A046-57C65D3758D8}" destId="{004AD383-6A47-574A-BED6-FBCD870D9973}" srcOrd="0" destOrd="0" presId="urn:microsoft.com/office/officeart/2005/8/layout/chevron2"/>
    <dgm:cxn modelId="{759B73B8-723E-F542-97BA-81CD9053C397}" type="presOf" srcId="{25FF6BEB-F05A-8C4A-8079-D5C02FEF9828}" destId="{595B79D9-CC8E-DE46-9D3D-55452CC1353A}" srcOrd="0" destOrd="0" presId="urn:microsoft.com/office/officeart/2005/8/layout/chevron2"/>
    <dgm:cxn modelId="{569F8EB9-B05A-E846-87BE-6FBDDD76A416}" type="presOf" srcId="{6BD492CB-EB90-BC40-95CC-A06C1C21C891}" destId="{FA98480E-417F-C549-A4B4-DCFA0BFF7797}" srcOrd="0" destOrd="0" presId="urn:microsoft.com/office/officeart/2005/8/layout/chevron2"/>
    <dgm:cxn modelId="{58B455D7-EE9D-DD48-A915-6E79ABEFFAC3}" srcId="{15E982FF-0807-AC45-8DA4-DA462961F88A}" destId="{5937BF44-8BC2-3F4E-A046-57C65D3758D8}" srcOrd="0" destOrd="0" parTransId="{A272F993-81F2-494A-99D6-0EE7F0FD836C}" sibTransId="{B52B7AAD-A6AE-6446-9F87-CA6ACA80F676}"/>
    <dgm:cxn modelId="{70CA36E9-EAE6-5245-863B-00B51451B2B3}" srcId="{25FF6BEB-F05A-8C4A-8079-D5C02FEF9828}" destId="{15E982FF-0807-AC45-8DA4-DA462961F88A}" srcOrd="4" destOrd="0" parTransId="{68998EE5-CF36-C34A-A3BF-274C9EDBC94E}" sibTransId="{A5BC42BE-ACBE-D944-ABD1-2FAC5B26DADD}"/>
    <dgm:cxn modelId="{D23B10EC-FB50-0443-B0C0-F6AE0B8E1274}" srcId="{25FF6BEB-F05A-8C4A-8079-D5C02FEF9828}" destId="{6BD492CB-EB90-BC40-95CC-A06C1C21C891}" srcOrd="1" destOrd="0" parTransId="{81728D64-FBE9-694B-A244-E34E7D405023}" sibTransId="{A118078F-DC15-9C41-873C-E37531E81586}"/>
    <dgm:cxn modelId="{9A6885EE-218D-DE4F-AEA3-00469633AF82}" type="presOf" srcId="{CB15BEFD-2329-2047-9354-599DC81AAB29}" destId="{0576F4E6-DC4C-9444-B927-CBEE81F45A6A}" srcOrd="0" destOrd="0" presId="urn:microsoft.com/office/officeart/2005/8/layout/chevron2"/>
    <dgm:cxn modelId="{E61A3EF6-7FF8-F347-BD46-28FEC51ACC70}" srcId="{484458D4-F8D8-4643-B05C-601F7E9A1059}" destId="{826FD8A3-CDAD-6944-9382-C0E76CA4825D}" srcOrd="0" destOrd="0" parTransId="{32C450A3-3FD8-F44D-8DE7-71E8DDB0DDEC}" sibTransId="{2238CE5E-6CA9-5F44-81C6-5052B84AF32A}"/>
    <dgm:cxn modelId="{A36811D9-1EBD-B24E-9C30-3742D61E1B07}" type="presParOf" srcId="{595B79D9-CC8E-DE46-9D3D-55452CC1353A}" destId="{8841819C-20A3-D64A-B345-FA34D1490723}" srcOrd="0" destOrd="0" presId="urn:microsoft.com/office/officeart/2005/8/layout/chevron2"/>
    <dgm:cxn modelId="{3CCB1C67-0358-4647-9EFD-379696631B69}" type="presParOf" srcId="{8841819C-20A3-D64A-B345-FA34D1490723}" destId="{5C2C8B0C-188C-7D4D-9307-6C40A7482695}" srcOrd="0" destOrd="0" presId="urn:microsoft.com/office/officeart/2005/8/layout/chevron2"/>
    <dgm:cxn modelId="{0327D7DC-E20B-D849-8A6A-CD06A0A43940}" type="presParOf" srcId="{8841819C-20A3-D64A-B345-FA34D1490723}" destId="{8916EB20-51FF-E543-ACF3-9DBAF752EE9F}" srcOrd="1" destOrd="0" presId="urn:microsoft.com/office/officeart/2005/8/layout/chevron2"/>
    <dgm:cxn modelId="{893C70F5-5D73-2E48-8A93-5D7E717BF8EE}" type="presParOf" srcId="{595B79D9-CC8E-DE46-9D3D-55452CC1353A}" destId="{F5E1D3FF-440D-1B45-8619-E3EBCEC213E4}" srcOrd="1" destOrd="0" presId="urn:microsoft.com/office/officeart/2005/8/layout/chevron2"/>
    <dgm:cxn modelId="{97B054C0-BAA0-CA46-94D0-038AD41F4B56}" type="presParOf" srcId="{595B79D9-CC8E-DE46-9D3D-55452CC1353A}" destId="{41559C4F-AB37-8342-94BB-5484B320B9BD}" srcOrd="2" destOrd="0" presId="urn:microsoft.com/office/officeart/2005/8/layout/chevron2"/>
    <dgm:cxn modelId="{8E7D6DEF-85F9-6542-BA24-B8B16E2420C6}" type="presParOf" srcId="{41559C4F-AB37-8342-94BB-5484B320B9BD}" destId="{FA98480E-417F-C549-A4B4-DCFA0BFF7797}" srcOrd="0" destOrd="0" presId="urn:microsoft.com/office/officeart/2005/8/layout/chevron2"/>
    <dgm:cxn modelId="{A2C7C9CE-CDA4-0D45-8C09-6D13D3959713}" type="presParOf" srcId="{41559C4F-AB37-8342-94BB-5484B320B9BD}" destId="{F52A9EF3-9959-7949-8B7F-135342C95163}" srcOrd="1" destOrd="0" presId="urn:microsoft.com/office/officeart/2005/8/layout/chevron2"/>
    <dgm:cxn modelId="{50C4B0ED-5129-4947-B25B-DCED6B216E42}" type="presParOf" srcId="{595B79D9-CC8E-DE46-9D3D-55452CC1353A}" destId="{08933D0B-2DD6-EC4E-AFE2-01BCFC05194A}" srcOrd="3" destOrd="0" presId="urn:microsoft.com/office/officeart/2005/8/layout/chevron2"/>
    <dgm:cxn modelId="{A711FDEC-CC07-ED47-B46A-D8575875CFB4}" type="presParOf" srcId="{595B79D9-CC8E-DE46-9D3D-55452CC1353A}" destId="{CC99331B-00B2-304B-9604-D649F3D67134}" srcOrd="4" destOrd="0" presId="urn:microsoft.com/office/officeart/2005/8/layout/chevron2"/>
    <dgm:cxn modelId="{724C313F-0C8F-9C40-8C49-696E369D9F05}" type="presParOf" srcId="{CC99331B-00B2-304B-9604-D649F3D67134}" destId="{FB6D577F-41F7-0348-93EC-8518FD16D4D5}" srcOrd="0" destOrd="0" presId="urn:microsoft.com/office/officeart/2005/8/layout/chevron2"/>
    <dgm:cxn modelId="{A6E69C63-B0A0-7743-9700-80DA95AF129B}" type="presParOf" srcId="{CC99331B-00B2-304B-9604-D649F3D67134}" destId="{0576F4E6-DC4C-9444-B927-CBEE81F45A6A}" srcOrd="1" destOrd="0" presId="urn:microsoft.com/office/officeart/2005/8/layout/chevron2"/>
    <dgm:cxn modelId="{44E162E3-8AA0-314E-A0B1-064A89816501}" type="presParOf" srcId="{595B79D9-CC8E-DE46-9D3D-55452CC1353A}" destId="{6A53FB0F-2685-9648-88EC-D689EF8E8817}" srcOrd="5" destOrd="0" presId="urn:microsoft.com/office/officeart/2005/8/layout/chevron2"/>
    <dgm:cxn modelId="{57AE9C88-4379-E34D-AA6F-0D64E651B000}" type="presParOf" srcId="{595B79D9-CC8E-DE46-9D3D-55452CC1353A}" destId="{CC992FA6-A3AC-B349-93A8-EEE9EB1F9F0D}" srcOrd="6" destOrd="0" presId="urn:microsoft.com/office/officeart/2005/8/layout/chevron2"/>
    <dgm:cxn modelId="{FF6947CC-9C32-8C4C-B3AC-8E8506211637}" type="presParOf" srcId="{CC992FA6-A3AC-B349-93A8-EEE9EB1F9F0D}" destId="{6485AB4E-4555-B34D-9224-EB2DA9AB59F7}" srcOrd="0" destOrd="0" presId="urn:microsoft.com/office/officeart/2005/8/layout/chevron2"/>
    <dgm:cxn modelId="{143FD04E-562A-8444-9F29-81C9D11972D1}" type="presParOf" srcId="{CC992FA6-A3AC-B349-93A8-EEE9EB1F9F0D}" destId="{A1951D95-5705-3645-B515-E243FF7A6F4F}" srcOrd="1" destOrd="0" presId="urn:microsoft.com/office/officeart/2005/8/layout/chevron2"/>
    <dgm:cxn modelId="{A619EE78-1B46-B94C-B9AE-6B765032D2D9}" type="presParOf" srcId="{595B79D9-CC8E-DE46-9D3D-55452CC1353A}" destId="{76931401-D942-CF4A-8427-E6E73B272AC0}" srcOrd="7" destOrd="0" presId="urn:microsoft.com/office/officeart/2005/8/layout/chevron2"/>
    <dgm:cxn modelId="{5EE6E428-01E4-0142-AC9A-D0161D2C0C6A}" type="presParOf" srcId="{595B79D9-CC8E-DE46-9D3D-55452CC1353A}" destId="{DACBF5F2-8884-4B4B-8080-D9A10548EB88}" srcOrd="8" destOrd="0" presId="urn:microsoft.com/office/officeart/2005/8/layout/chevron2"/>
    <dgm:cxn modelId="{BE4E4A84-64E2-FC49-9D1B-D0A529EF2913}" type="presParOf" srcId="{DACBF5F2-8884-4B4B-8080-D9A10548EB88}" destId="{C57894D7-7DD2-0843-A4F7-51BC6FBC210B}" srcOrd="0" destOrd="0" presId="urn:microsoft.com/office/officeart/2005/8/layout/chevron2"/>
    <dgm:cxn modelId="{449A9FC5-3A45-3942-8DDE-1FEE2E668C09}" type="presParOf" srcId="{DACBF5F2-8884-4B4B-8080-D9A10548EB88}" destId="{004AD383-6A47-574A-BED6-FBCD870D99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48DC9B-8AEC-824F-BB8B-9ABE07ABB915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8F245A-89A8-9944-86B4-2F05174A6CA1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Interfaces</a:t>
          </a:r>
        </a:p>
      </dgm:t>
    </dgm:pt>
    <dgm:pt modelId="{C249C77F-D649-584E-9788-6BDD855D7A58}" type="parTrans" cxnId="{C5DE05BD-3138-744C-8BA9-19800A94E1AF}">
      <dgm:prSet/>
      <dgm:spPr/>
      <dgm:t>
        <a:bodyPr/>
        <a:lstStyle/>
        <a:p>
          <a:endParaRPr lang="en-US"/>
        </a:p>
      </dgm:t>
    </dgm:pt>
    <dgm:pt modelId="{910C192A-9FC5-2C4B-9B89-291097AEC08B}" type="sibTrans" cxnId="{C5DE05BD-3138-744C-8BA9-19800A94E1AF}">
      <dgm:prSet/>
      <dgm:spPr/>
      <dgm:t>
        <a:bodyPr/>
        <a:lstStyle/>
        <a:p>
          <a:endParaRPr lang="en-US"/>
        </a:p>
      </dgm:t>
    </dgm:pt>
    <dgm:pt modelId="{AFBED2B1-97DB-2445-B773-BC82AB3FD507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Use Cases</a:t>
          </a:r>
        </a:p>
        <a:p>
          <a:r>
            <a:rPr lang="en-US" b="1" dirty="0">
              <a:solidFill>
                <a:schemeClr val="tx1"/>
              </a:solidFill>
            </a:rPr>
            <a:t>Vol 3</a:t>
          </a:r>
        </a:p>
      </dgm:t>
    </dgm:pt>
    <dgm:pt modelId="{83EB5EE7-AD1E-5D46-969A-F9C1F9A88D1E}" type="parTrans" cxnId="{6C6A5AE0-8823-E543-8BF7-05E7F6A73D4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F2A0289-A15A-2241-B89B-6C21C9E7DDD5}" type="sibTrans" cxnId="{6C6A5AE0-8823-E543-8BF7-05E7F6A73D45}">
      <dgm:prSet/>
      <dgm:spPr/>
      <dgm:t>
        <a:bodyPr/>
        <a:lstStyle/>
        <a:p>
          <a:endParaRPr lang="en-US"/>
        </a:p>
      </dgm:t>
    </dgm:pt>
    <dgm:pt modelId="{8424AD9B-B1CA-D54A-B073-4FB02B6F625C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Architecture</a:t>
          </a:r>
        </a:p>
        <a:p>
          <a:r>
            <a:rPr lang="en-US" b="1" dirty="0">
              <a:solidFill>
                <a:schemeClr val="tx1"/>
              </a:solidFill>
            </a:rPr>
            <a:t>Vol 8</a:t>
          </a:r>
        </a:p>
      </dgm:t>
    </dgm:pt>
    <dgm:pt modelId="{B93A793D-41E8-4842-AFD6-B1D62C429F08}" type="parTrans" cxnId="{203E5BC6-AC3A-EB4E-AF8D-EDBA64F0EBE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13D9261-9D5E-DA4B-8A5F-5FCCA9C72834}" type="sibTrans" cxnId="{203E5BC6-AC3A-EB4E-AF8D-EDBA64F0EBE1}">
      <dgm:prSet/>
      <dgm:spPr/>
      <dgm:t>
        <a:bodyPr/>
        <a:lstStyle/>
        <a:p>
          <a:endParaRPr lang="en-US"/>
        </a:p>
      </dgm:t>
    </dgm:pt>
    <dgm:pt modelId="{1EF07E4F-A55E-634B-A1B1-9F02B87570B2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Security &amp; Privacy</a:t>
          </a:r>
        </a:p>
        <a:p>
          <a:r>
            <a:rPr lang="en-US" b="1" dirty="0">
              <a:solidFill>
                <a:schemeClr val="tx1"/>
              </a:solidFill>
            </a:rPr>
            <a:t>Vol 3</a:t>
          </a:r>
        </a:p>
      </dgm:t>
    </dgm:pt>
    <dgm:pt modelId="{B27BCD2D-8AEA-7241-A435-C45249FB1FA4}" type="parTrans" cxnId="{6CD102DA-C73F-0644-9220-EC6DEE08D8B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E1CC981E-DA0C-9A40-B110-78E716B40602}" type="sibTrans" cxnId="{6CD102DA-C73F-0644-9220-EC6DEE08D8B1}">
      <dgm:prSet/>
      <dgm:spPr/>
      <dgm:t>
        <a:bodyPr/>
        <a:lstStyle/>
        <a:p>
          <a:endParaRPr lang="en-US"/>
        </a:p>
      </dgm:t>
    </dgm:pt>
    <dgm:pt modelId="{790CAC4C-F278-1D41-A9FF-02F67EAC090E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Definitions Vol 1</a:t>
          </a:r>
        </a:p>
      </dgm:t>
    </dgm:pt>
    <dgm:pt modelId="{1102D527-CD20-7749-890A-DA3551536CAA}" type="parTrans" cxnId="{2797209C-A6FC-9945-A8C9-BE21948FA2A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C4D2057-D153-4D44-82AC-8E8017E3C045}" type="sibTrans" cxnId="{2797209C-A6FC-9945-A8C9-BE21948FA2A9}">
      <dgm:prSet/>
      <dgm:spPr/>
      <dgm:t>
        <a:bodyPr/>
        <a:lstStyle/>
        <a:p>
          <a:endParaRPr lang="en-US"/>
        </a:p>
      </dgm:t>
    </dgm:pt>
    <dgm:pt modelId="{278F07A7-BA4D-B742-9698-4DD77C424C80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Taxonomy Vol 2</a:t>
          </a:r>
        </a:p>
      </dgm:t>
    </dgm:pt>
    <dgm:pt modelId="{119C1717-AC26-C441-AD5A-53446425702D}" type="parTrans" cxnId="{CD365AE2-1601-A445-8203-5869B1B7513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35589E1-3158-AE4E-8D4B-3241B1BBE04E}" type="sibTrans" cxnId="{CD365AE2-1601-A445-8203-5869B1B75130}">
      <dgm:prSet/>
      <dgm:spPr/>
      <dgm:t>
        <a:bodyPr/>
        <a:lstStyle/>
        <a:p>
          <a:endParaRPr lang="en-US"/>
        </a:p>
      </dgm:t>
    </dgm:pt>
    <dgm:pt modelId="{4889FE24-CA4B-DE4B-A1F3-E82D06D67769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Cloudmesh</a:t>
          </a:r>
        </a:p>
        <a:p>
          <a:r>
            <a:rPr lang="en-US" b="1" dirty="0">
              <a:solidFill>
                <a:schemeClr val="tx1"/>
              </a:solidFill>
            </a:rPr>
            <a:t>&amp; Cloudmesh Comet</a:t>
          </a:r>
        </a:p>
      </dgm:t>
    </dgm:pt>
    <dgm:pt modelId="{496A563F-46D4-4642-9B67-B40CE2E991EA}" type="parTrans" cxnId="{E2DB6E2F-DFC8-2E49-8C72-C522DF4EE99A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221A6B7-8A40-F04D-8144-A7EC540C9AA6}" type="sibTrans" cxnId="{E2DB6E2F-DFC8-2E49-8C72-C522DF4EE99A}">
      <dgm:prSet/>
      <dgm:spPr/>
      <dgm:t>
        <a:bodyPr/>
        <a:lstStyle/>
        <a:p>
          <a:endParaRPr lang="en-US"/>
        </a:p>
      </dgm:t>
    </dgm:pt>
    <dgm:pt modelId="{F6F38FC0-A4E5-B646-9A84-C373C41DF1CE}" type="pres">
      <dgm:prSet presAssocID="{1E48DC9B-8AEC-824F-BB8B-9ABE07ABB91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BB5B147-2679-F04C-98FC-8C03DEC8B2EC}" type="pres">
      <dgm:prSet presAssocID="{098F245A-89A8-9944-86B4-2F05174A6CA1}" presName="centerShape" presStyleLbl="node0" presStyleIdx="0" presStyleCnt="1"/>
      <dgm:spPr/>
    </dgm:pt>
    <dgm:pt modelId="{DCE4EF74-2075-0C43-9259-AF714B54E5A1}" type="pres">
      <dgm:prSet presAssocID="{1102D527-CD20-7749-890A-DA3551536CAA}" presName="parTrans" presStyleLbl="sibTrans2D1" presStyleIdx="0" presStyleCnt="6"/>
      <dgm:spPr>
        <a:prstGeom prst="roundRect">
          <a:avLst/>
        </a:prstGeom>
      </dgm:spPr>
    </dgm:pt>
    <dgm:pt modelId="{1317D1EC-F994-4D45-8C40-16335A77B695}" type="pres">
      <dgm:prSet presAssocID="{1102D527-CD20-7749-890A-DA3551536CAA}" presName="connectorText" presStyleLbl="sibTrans2D1" presStyleIdx="0" presStyleCnt="6"/>
      <dgm:spPr/>
    </dgm:pt>
    <dgm:pt modelId="{EE71E6D9-D675-5F47-91E0-5AB9CB1DAC30}" type="pres">
      <dgm:prSet presAssocID="{790CAC4C-F278-1D41-A9FF-02F67EAC090E}" presName="node" presStyleLbl="node1" presStyleIdx="0" presStyleCnt="6">
        <dgm:presLayoutVars>
          <dgm:bulletEnabled val="1"/>
        </dgm:presLayoutVars>
      </dgm:prSet>
      <dgm:spPr/>
    </dgm:pt>
    <dgm:pt modelId="{45F03874-B0CC-FC49-871A-B54E1213DEA0}" type="pres">
      <dgm:prSet presAssocID="{119C1717-AC26-C441-AD5A-53446425702D}" presName="parTrans" presStyleLbl="sibTrans2D1" presStyleIdx="1" presStyleCnt="6"/>
      <dgm:spPr>
        <a:prstGeom prst="roundRect">
          <a:avLst/>
        </a:prstGeom>
      </dgm:spPr>
    </dgm:pt>
    <dgm:pt modelId="{988C9AED-583E-3144-99E5-17721CA7B325}" type="pres">
      <dgm:prSet presAssocID="{119C1717-AC26-C441-AD5A-53446425702D}" presName="connectorText" presStyleLbl="sibTrans2D1" presStyleIdx="1" presStyleCnt="6"/>
      <dgm:spPr/>
    </dgm:pt>
    <dgm:pt modelId="{4E7D0E4F-D4BE-7C4B-9411-2A93D0263A62}" type="pres">
      <dgm:prSet presAssocID="{278F07A7-BA4D-B742-9698-4DD77C424C80}" presName="node" presStyleLbl="node1" presStyleIdx="1" presStyleCnt="6">
        <dgm:presLayoutVars>
          <dgm:bulletEnabled val="1"/>
        </dgm:presLayoutVars>
      </dgm:prSet>
      <dgm:spPr/>
    </dgm:pt>
    <dgm:pt modelId="{D1C053FB-A462-B844-A82D-FD6435263DB1}" type="pres">
      <dgm:prSet presAssocID="{83EB5EE7-AD1E-5D46-969A-F9C1F9A88D1E}" presName="parTrans" presStyleLbl="sibTrans2D1" presStyleIdx="2" presStyleCnt="6"/>
      <dgm:spPr>
        <a:prstGeom prst="roundRect">
          <a:avLst/>
        </a:prstGeom>
      </dgm:spPr>
    </dgm:pt>
    <dgm:pt modelId="{5CEC7738-725C-7C4C-B1DF-79021D3CF647}" type="pres">
      <dgm:prSet presAssocID="{83EB5EE7-AD1E-5D46-969A-F9C1F9A88D1E}" presName="connectorText" presStyleLbl="sibTrans2D1" presStyleIdx="2" presStyleCnt="6"/>
      <dgm:spPr/>
    </dgm:pt>
    <dgm:pt modelId="{86FDE2AB-DA37-2B4B-AE56-086A42EDF5F2}" type="pres">
      <dgm:prSet presAssocID="{AFBED2B1-97DB-2445-B773-BC82AB3FD507}" presName="node" presStyleLbl="node1" presStyleIdx="2" presStyleCnt="6">
        <dgm:presLayoutVars>
          <dgm:bulletEnabled val="1"/>
        </dgm:presLayoutVars>
      </dgm:prSet>
      <dgm:spPr/>
    </dgm:pt>
    <dgm:pt modelId="{6A574083-5CD2-0441-9D60-7D0F22936389}" type="pres">
      <dgm:prSet presAssocID="{B93A793D-41E8-4842-AFD6-B1D62C429F08}" presName="parTrans" presStyleLbl="sibTrans2D1" presStyleIdx="3" presStyleCnt="6"/>
      <dgm:spPr>
        <a:prstGeom prst="roundRect">
          <a:avLst/>
        </a:prstGeom>
      </dgm:spPr>
    </dgm:pt>
    <dgm:pt modelId="{54A8A9B9-35C7-3A49-AF55-ED94EDD5AD00}" type="pres">
      <dgm:prSet presAssocID="{B93A793D-41E8-4842-AFD6-B1D62C429F08}" presName="connectorText" presStyleLbl="sibTrans2D1" presStyleIdx="3" presStyleCnt="6"/>
      <dgm:spPr/>
    </dgm:pt>
    <dgm:pt modelId="{D5F052ED-A0D1-4A43-A37C-875EDA4CB4E7}" type="pres">
      <dgm:prSet presAssocID="{8424AD9B-B1CA-D54A-B073-4FB02B6F625C}" presName="node" presStyleLbl="node1" presStyleIdx="3" presStyleCnt="6">
        <dgm:presLayoutVars>
          <dgm:bulletEnabled val="1"/>
        </dgm:presLayoutVars>
      </dgm:prSet>
      <dgm:spPr/>
    </dgm:pt>
    <dgm:pt modelId="{2BEA8992-97D6-AF4B-8789-C23A9D6CE1E5}" type="pres">
      <dgm:prSet presAssocID="{B27BCD2D-8AEA-7241-A435-C45249FB1FA4}" presName="parTrans" presStyleLbl="sibTrans2D1" presStyleIdx="4" presStyleCnt="6"/>
      <dgm:spPr>
        <a:prstGeom prst="roundRect">
          <a:avLst/>
        </a:prstGeom>
      </dgm:spPr>
    </dgm:pt>
    <dgm:pt modelId="{3270A21E-419F-3E43-B000-8DCABA485C1D}" type="pres">
      <dgm:prSet presAssocID="{B27BCD2D-8AEA-7241-A435-C45249FB1FA4}" presName="connectorText" presStyleLbl="sibTrans2D1" presStyleIdx="4" presStyleCnt="6"/>
      <dgm:spPr/>
    </dgm:pt>
    <dgm:pt modelId="{D76BEABF-9A19-784D-9DA9-F8CE2AD4775B}" type="pres">
      <dgm:prSet presAssocID="{1EF07E4F-A55E-634B-A1B1-9F02B87570B2}" presName="node" presStyleLbl="node1" presStyleIdx="4" presStyleCnt="6">
        <dgm:presLayoutVars>
          <dgm:bulletEnabled val="1"/>
        </dgm:presLayoutVars>
      </dgm:prSet>
      <dgm:spPr/>
    </dgm:pt>
    <dgm:pt modelId="{8A490110-FC4C-3345-AFCF-938A3EB1DA99}" type="pres">
      <dgm:prSet presAssocID="{496A563F-46D4-4642-9B67-B40CE2E991EA}" presName="parTrans" presStyleLbl="sibTrans2D1" presStyleIdx="5" presStyleCnt="6"/>
      <dgm:spPr>
        <a:prstGeom prst="roundRect">
          <a:avLst/>
        </a:prstGeom>
      </dgm:spPr>
    </dgm:pt>
    <dgm:pt modelId="{6762E054-E0D3-2F49-9F47-EEB830087846}" type="pres">
      <dgm:prSet presAssocID="{496A563F-46D4-4642-9B67-B40CE2E991EA}" presName="connectorText" presStyleLbl="sibTrans2D1" presStyleIdx="5" presStyleCnt="6"/>
      <dgm:spPr/>
    </dgm:pt>
    <dgm:pt modelId="{D20D3143-A724-4941-808A-5E14AC078951}" type="pres">
      <dgm:prSet presAssocID="{4889FE24-CA4B-DE4B-A1F3-E82D06D67769}" presName="node" presStyleLbl="node1" presStyleIdx="5" presStyleCnt="6">
        <dgm:presLayoutVars>
          <dgm:bulletEnabled val="1"/>
        </dgm:presLayoutVars>
      </dgm:prSet>
      <dgm:spPr/>
    </dgm:pt>
  </dgm:ptLst>
  <dgm:cxnLst>
    <dgm:cxn modelId="{5098A10A-0333-F644-984D-0861E507BDC6}" type="presOf" srcId="{B27BCD2D-8AEA-7241-A435-C45249FB1FA4}" destId="{2BEA8992-97D6-AF4B-8789-C23A9D6CE1E5}" srcOrd="0" destOrd="0" presId="urn:microsoft.com/office/officeart/2005/8/layout/radial5"/>
    <dgm:cxn modelId="{C78BD01C-1B03-7F49-9655-5942EC6D2394}" type="presOf" srcId="{278F07A7-BA4D-B742-9698-4DD77C424C80}" destId="{4E7D0E4F-D4BE-7C4B-9411-2A93D0263A62}" srcOrd="0" destOrd="0" presId="urn:microsoft.com/office/officeart/2005/8/layout/radial5"/>
    <dgm:cxn modelId="{E2DB6E2F-DFC8-2E49-8C72-C522DF4EE99A}" srcId="{098F245A-89A8-9944-86B4-2F05174A6CA1}" destId="{4889FE24-CA4B-DE4B-A1F3-E82D06D67769}" srcOrd="5" destOrd="0" parTransId="{496A563F-46D4-4642-9B67-B40CE2E991EA}" sibTransId="{0221A6B7-8A40-F04D-8144-A7EC540C9AA6}"/>
    <dgm:cxn modelId="{C380203C-B2C8-9C46-85CC-301B28DBEE5B}" type="presOf" srcId="{1E48DC9B-8AEC-824F-BB8B-9ABE07ABB915}" destId="{F6F38FC0-A4E5-B646-9A84-C373C41DF1CE}" srcOrd="0" destOrd="0" presId="urn:microsoft.com/office/officeart/2005/8/layout/radial5"/>
    <dgm:cxn modelId="{6DA12553-F97B-8647-9172-C810B0CE5418}" type="presOf" srcId="{119C1717-AC26-C441-AD5A-53446425702D}" destId="{988C9AED-583E-3144-99E5-17721CA7B325}" srcOrd="1" destOrd="0" presId="urn:microsoft.com/office/officeart/2005/8/layout/radial5"/>
    <dgm:cxn modelId="{88439B77-3AD3-A743-AE33-2DA9BD132584}" type="presOf" srcId="{B93A793D-41E8-4842-AFD6-B1D62C429F08}" destId="{54A8A9B9-35C7-3A49-AF55-ED94EDD5AD00}" srcOrd="1" destOrd="0" presId="urn:microsoft.com/office/officeart/2005/8/layout/radial5"/>
    <dgm:cxn modelId="{A7229980-AE12-F141-A4B7-6B237AE97243}" type="presOf" srcId="{496A563F-46D4-4642-9B67-B40CE2E991EA}" destId="{8A490110-FC4C-3345-AFCF-938A3EB1DA99}" srcOrd="0" destOrd="0" presId="urn:microsoft.com/office/officeart/2005/8/layout/radial5"/>
    <dgm:cxn modelId="{338B9691-E4D1-4047-BC5D-1E442D774244}" type="presOf" srcId="{496A563F-46D4-4642-9B67-B40CE2E991EA}" destId="{6762E054-E0D3-2F49-9F47-EEB830087846}" srcOrd="1" destOrd="0" presId="urn:microsoft.com/office/officeart/2005/8/layout/radial5"/>
    <dgm:cxn modelId="{2797209C-A6FC-9945-A8C9-BE21948FA2A9}" srcId="{098F245A-89A8-9944-86B4-2F05174A6CA1}" destId="{790CAC4C-F278-1D41-A9FF-02F67EAC090E}" srcOrd="0" destOrd="0" parTransId="{1102D527-CD20-7749-890A-DA3551536CAA}" sibTransId="{6C4D2057-D153-4D44-82AC-8E8017E3C045}"/>
    <dgm:cxn modelId="{B276F1A3-F82A-1B47-872E-9BE4C1E15C94}" type="presOf" srcId="{B27BCD2D-8AEA-7241-A435-C45249FB1FA4}" destId="{3270A21E-419F-3E43-B000-8DCABA485C1D}" srcOrd="1" destOrd="0" presId="urn:microsoft.com/office/officeart/2005/8/layout/radial5"/>
    <dgm:cxn modelId="{3DF266AE-49CF-8F47-ACAA-7DB0E7DBF04E}" type="presOf" srcId="{119C1717-AC26-C441-AD5A-53446425702D}" destId="{45F03874-B0CC-FC49-871A-B54E1213DEA0}" srcOrd="0" destOrd="0" presId="urn:microsoft.com/office/officeart/2005/8/layout/radial5"/>
    <dgm:cxn modelId="{C5DE05BD-3138-744C-8BA9-19800A94E1AF}" srcId="{1E48DC9B-8AEC-824F-BB8B-9ABE07ABB915}" destId="{098F245A-89A8-9944-86B4-2F05174A6CA1}" srcOrd="0" destOrd="0" parTransId="{C249C77F-D649-584E-9788-6BDD855D7A58}" sibTransId="{910C192A-9FC5-2C4B-9B89-291097AEC08B}"/>
    <dgm:cxn modelId="{C07586C2-E721-8C41-97D2-9207251786A7}" type="presOf" srcId="{83EB5EE7-AD1E-5D46-969A-F9C1F9A88D1E}" destId="{D1C053FB-A462-B844-A82D-FD6435263DB1}" srcOrd="0" destOrd="0" presId="urn:microsoft.com/office/officeart/2005/8/layout/radial5"/>
    <dgm:cxn modelId="{203E5BC6-AC3A-EB4E-AF8D-EDBA64F0EBE1}" srcId="{098F245A-89A8-9944-86B4-2F05174A6CA1}" destId="{8424AD9B-B1CA-D54A-B073-4FB02B6F625C}" srcOrd="3" destOrd="0" parTransId="{B93A793D-41E8-4842-AFD6-B1D62C429F08}" sibTransId="{213D9261-9D5E-DA4B-8A5F-5FCCA9C72834}"/>
    <dgm:cxn modelId="{50FC3BCD-F800-0A44-905F-BBD892C508FD}" type="presOf" srcId="{1102D527-CD20-7749-890A-DA3551536CAA}" destId="{DCE4EF74-2075-0C43-9259-AF714B54E5A1}" srcOrd="0" destOrd="0" presId="urn:microsoft.com/office/officeart/2005/8/layout/radial5"/>
    <dgm:cxn modelId="{787988D2-9D8F-1947-8361-7643F6F925BE}" type="presOf" srcId="{4889FE24-CA4B-DE4B-A1F3-E82D06D67769}" destId="{D20D3143-A724-4941-808A-5E14AC078951}" srcOrd="0" destOrd="0" presId="urn:microsoft.com/office/officeart/2005/8/layout/radial5"/>
    <dgm:cxn modelId="{296D37D6-81E2-E046-92D6-54523BB3019A}" type="presOf" srcId="{098F245A-89A8-9944-86B4-2F05174A6CA1}" destId="{7BB5B147-2679-F04C-98FC-8C03DEC8B2EC}" srcOrd="0" destOrd="0" presId="urn:microsoft.com/office/officeart/2005/8/layout/radial5"/>
    <dgm:cxn modelId="{DABDC5D7-305E-454F-B99C-949B64AE25F9}" type="presOf" srcId="{8424AD9B-B1CA-D54A-B073-4FB02B6F625C}" destId="{D5F052ED-A0D1-4A43-A37C-875EDA4CB4E7}" srcOrd="0" destOrd="0" presId="urn:microsoft.com/office/officeart/2005/8/layout/radial5"/>
    <dgm:cxn modelId="{6CD102DA-C73F-0644-9220-EC6DEE08D8B1}" srcId="{098F245A-89A8-9944-86B4-2F05174A6CA1}" destId="{1EF07E4F-A55E-634B-A1B1-9F02B87570B2}" srcOrd="4" destOrd="0" parTransId="{B27BCD2D-8AEA-7241-A435-C45249FB1FA4}" sibTransId="{E1CC981E-DA0C-9A40-B110-78E716B40602}"/>
    <dgm:cxn modelId="{6C6A5AE0-8823-E543-8BF7-05E7F6A73D45}" srcId="{098F245A-89A8-9944-86B4-2F05174A6CA1}" destId="{AFBED2B1-97DB-2445-B773-BC82AB3FD507}" srcOrd="2" destOrd="0" parTransId="{83EB5EE7-AD1E-5D46-969A-F9C1F9A88D1E}" sibTransId="{7F2A0289-A15A-2241-B89B-6C21C9E7DDD5}"/>
    <dgm:cxn modelId="{CD365AE2-1601-A445-8203-5869B1B75130}" srcId="{098F245A-89A8-9944-86B4-2F05174A6CA1}" destId="{278F07A7-BA4D-B742-9698-4DD77C424C80}" srcOrd="1" destOrd="0" parTransId="{119C1717-AC26-C441-AD5A-53446425702D}" sibTransId="{F35589E1-3158-AE4E-8D4B-3241B1BBE04E}"/>
    <dgm:cxn modelId="{1275BDE7-0D88-4F46-A2A8-19EB2ECFAE32}" type="presOf" srcId="{1EF07E4F-A55E-634B-A1B1-9F02B87570B2}" destId="{D76BEABF-9A19-784D-9DA9-F8CE2AD4775B}" srcOrd="0" destOrd="0" presId="urn:microsoft.com/office/officeart/2005/8/layout/radial5"/>
    <dgm:cxn modelId="{135C39E8-9388-9145-B8B5-422F3251E119}" type="presOf" srcId="{AFBED2B1-97DB-2445-B773-BC82AB3FD507}" destId="{86FDE2AB-DA37-2B4B-AE56-086A42EDF5F2}" srcOrd="0" destOrd="0" presId="urn:microsoft.com/office/officeart/2005/8/layout/radial5"/>
    <dgm:cxn modelId="{CBA6ADE8-7438-D241-ADCD-F4649CD399AC}" type="presOf" srcId="{B93A793D-41E8-4842-AFD6-B1D62C429F08}" destId="{6A574083-5CD2-0441-9D60-7D0F22936389}" srcOrd="0" destOrd="0" presId="urn:microsoft.com/office/officeart/2005/8/layout/radial5"/>
    <dgm:cxn modelId="{E116ABF3-C19B-CF4B-BB87-73D7D1FC3AC3}" type="presOf" srcId="{790CAC4C-F278-1D41-A9FF-02F67EAC090E}" destId="{EE71E6D9-D675-5F47-91E0-5AB9CB1DAC30}" srcOrd="0" destOrd="0" presId="urn:microsoft.com/office/officeart/2005/8/layout/radial5"/>
    <dgm:cxn modelId="{C826F4FE-A1AD-E04C-990C-914EDF696EBF}" type="presOf" srcId="{83EB5EE7-AD1E-5D46-969A-F9C1F9A88D1E}" destId="{5CEC7738-725C-7C4C-B1DF-79021D3CF647}" srcOrd="1" destOrd="0" presId="urn:microsoft.com/office/officeart/2005/8/layout/radial5"/>
    <dgm:cxn modelId="{D5ADC9FF-67E5-A942-935C-FF3DB30FAD46}" type="presOf" srcId="{1102D527-CD20-7749-890A-DA3551536CAA}" destId="{1317D1EC-F994-4D45-8C40-16335A77B695}" srcOrd="1" destOrd="0" presId="urn:microsoft.com/office/officeart/2005/8/layout/radial5"/>
    <dgm:cxn modelId="{75E2CF3A-1A6B-E94E-BDBE-CC96394B04DA}" type="presParOf" srcId="{F6F38FC0-A4E5-B646-9A84-C373C41DF1CE}" destId="{7BB5B147-2679-F04C-98FC-8C03DEC8B2EC}" srcOrd="0" destOrd="0" presId="urn:microsoft.com/office/officeart/2005/8/layout/radial5"/>
    <dgm:cxn modelId="{F3837894-B0A7-9E4E-9E23-C87F689FB6DB}" type="presParOf" srcId="{F6F38FC0-A4E5-B646-9A84-C373C41DF1CE}" destId="{DCE4EF74-2075-0C43-9259-AF714B54E5A1}" srcOrd="1" destOrd="0" presId="urn:microsoft.com/office/officeart/2005/8/layout/radial5"/>
    <dgm:cxn modelId="{FE25510D-49A3-DD49-86F9-CE48EE3B2176}" type="presParOf" srcId="{DCE4EF74-2075-0C43-9259-AF714B54E5A1}" destId="{1317D1EC-F994-4D45-8C40-16335A77B695}" srcOrd="0" destOrd="0" presId="urn:microsoft.com/office/officeart/2005/8/layout/radial5"/>
    <dgm:cxn modelId="{DEBAA859-8F90-8C47-9636-2925225F9994}" type="presParOf" srcId="{F6F38FC0-A4E5-B646-9A84-C373C41DF1CE}" destId="{EE71E6D9-D675-5F47-91E0-5AB9CB1DAC30}" srcOrd="2" destOrd="0" presId="urn:microsoft.com/office/officeart/2005/8/layout/radial5"/>
    <dgm:cxn modelId="{2A12FC26-1F04-B746-96B2-262C0E3243E4}" type="presParOf" srcId="{F6F38FC0-A4E5-B646-9A84-C373C41DF1CE}" destId="{45F03874-B0CC-FC49-871A-B54E1213DEA0}" srcOrd="3" destOrd="0" presId="urn:microsoft.com/office/officeart/2005/8/layout/radial5"/>
    <dgm:cxn modelId="{95285FCF-F1E5-F54F-9EB7-2BBBDA2BB637}" type="presParOf" srcId="{45F03874-B0CC-FC49-871A-B54E1213DEA0}" destId="{988C9AED-583E-3144-99E5-17721CA7B325}" srcOrd="0" destOrd="0" presId="urn:microsoft.com/office/officeart/2005/8/layout/radial5"/>
    <dgm:cxn modelId="{E7E5F519-B4D7-4148-8AD1-5F04EDBFE2E6}" type="presParOf" srcId="{F6F38FC0-A4E5-B646-9A84-C373C41DF1CE}" destId="{4E7D0E4F-D4BE-7C4B-9411-2A93D0263A62}" srcOrd="4" destOrd="0" presId="urn:microsoft.com/office/officeart/2005/8/layout/radial5"/>
    <dgm:cxn modelId="{9D6D552B-B19E-FF4B-95DC-C9DB66F37112}" type="presParOf" srcId="{F6F38FC0-A4E5-B646-9A84-C373C41DF1CE}" destId="{D1C053FB-A462-B844-A82D-FD6435263DB1}" srcOrd="5" destOrd="0" presId="urn:microsoft.com/office/officeart/2005/8/layout/radial5"/>
    <dgm:cxn modelId="{366A34FF-EA38-2E42-8C75-DC774C810D8B}" type="presParOf" srcId="{D1C053FB-A462-B844-A82D-FD6435263DB1}" destId="{5CEC7738-725C-7C4C-B1DF-79021D3CF647}" srcOrd="0" destOrd="0" presId="urn:microsoft.com/office/officeart/2005/8/layout/radial5"/>
    <dgm:cxn modelId="{F8A8F579-BC8D-C74F-A0CB-1003C8E1616F}" type="presParOf" srcId="{F6F38FC0-A4E5-B646-9A84-C373C41DF1CE}" destId="{86FDE2AB-DA37-2B4B-AE56-086A42EDF5F2}" srcOrd="6" destOrd="0" presId="urn:microsoft.com/office/officeart/2005/8/layout/radial5"/>
    <dgm:cxn modelId="{2B87926D-B8E5-8243-9F7D-6FD78502F863}" type="presParOf" srcId="{F6F38FC0-A4E5-B646-9A84-C373C41DF1CE}" destId="{6A574083-5CD2-0441-9D60-7D0F22936389}" srcOrd="7" destOrd="0" presId="urn:microsoft.com/office/officeart/2005/8/layout/radial5"/>
    <dgm:cxn modelId="{DBAB925F-3B44-F843-BC7E-36CA367CD63A}" type="presParOf" srcId="{6A574083-5CD2-0441-9D60-7D0F22936389}" destId="{54A8A9B9-35C7-3A49-AF55-ED94EDD5AD00}" srcOrd="0" destOrd="0" presId="urn:microsoft.com/office/officeart/2005/8/layout/radial5"/>
    <dgm:cxn modelId="{E8C73B05-DCED-BF41-BD64-D90E739D47F9}" type="presParOf" srcId="{F6F38FC0-A4E5-B646-9A84-C373C41DF1CE}" destId="{D5F052ED-A0D1-4A43-A37C-875EDA4CB4E7}" srcOrd="8" destOrd="0" presId="urn:microsoft.com/office/officeart/2005/8/layout/radial5"/>
    <dgm:cxn modelId="{BFA17A6D-70FB-BF43-8483-94F7C9BD61A1}" type="presParOf" srcId="{F6F38FC0-A4E5-B646-9A84-C373C41DF1CE}" destId="{2BEA8992-97D6-AF4B-8789-C23A9D6CE1E5}" srcOrd="9" destOrd="0" presId="urn:microsoft.com/office/officeart/2005/8/layout/radial5"/>
    <dgm:cxn modelId="{12996162-368F-F949-BCFA-3460DCCAED81}" type="presParOf" srcId="{2BEA8992-97D6-AF4B-8789-C23A9D6CE1E5}" destId="{3270A21E-419F-3E43-B000-8DCABA485C1D}" srcOrd="0" destOrd="0" presId="urn:microsoft.com/office/officeart/2005/8/layout/radial5"/>
    <dgm:cxn modelId="{5B17EC4C-7CF9-8541-B558-79BF1E1674DA}" type="presParOf" srcId="{F6F38FC0-A4E5-B646-9A84-C373C41DF1CE}" destId="{D76BEABF-9A19-784D-9DA9-F8CE2AD4775B}" srcOrd="10" destOrd="0" presId="urn:microsoft.com/office/officeart/2005/8/layout/radial5"/>
    <dgm:cxn modelId="{4DB2172A-E3B7-574C-B658-DCEFFFBDFBA3}" type="presParOf" srcId="{F6F38FC0-A4E5-B646-9A84-C373C41DF1CE}" destId="{8A490110-FC4C-3345-AFCF-938A3EB1DA99}" srcOrd="11" destOrd="0" presId="urn:microsoft.com/office/officeart/2005/8/layout/radial5"/>
    <dgm:cxn modelId="{847BD991-78C5-C34B-97EF-3D7E131AF007}" type="presParOf" srcId="{8A490110-FC4C-3345-AFCF-938A3EB1DA99}" destId="{6762E054-E0D3-2F49-9F47-EEB830087846}" srcOrd="0" destOrd="0" presId="urn:microsoft.com/office/officeart/2005/8/layout/radial5"/>
    <dgm:cxn modelId="{2E0C0B68-FABC-CB4B-90EA-342F66DBD4CE}" type="presParOf" srcId="{F6F38FC0-A4E5-B646-9A84-C373C41DF1CE}" destId="{D20D3143-A724-4941-808A-5E14AC078951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C4CD32-C6B8-224F-A0AB-3391D493C121}" type="doc">
      <dgm:prSet loTypeId="urn:microsoft.com/office/officeart/2005/8/layout/chevron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1F5A60-AADC-6F48-A3D2-745E846AD19E}">
      <dgm:prSet phldrT="[Text]"/>
      <dgm:spPr/>
      <dgm:t>
        <a:bodyPr/>
        <a:lstStyle/>
        <a:p>
          <a:r>
            <a:rPr lang="en-US" dirty="0"/>
            <a:t> 1</a:t>
          </a:r>
        </a:p>
      </dgm:t>
    </dgm:pt>
    <dgm:pt modelId="{50C28511-1B89-6D42-8F04-8862DEE14D90}" type="parTrans" cxnId="{59187F40-7DAB-C845-9E71-B9D922A3C97C}">
      <dgm:prSet/>
      <dgm:spPr/>
      <dgm:t>
        <a:bodyPr/>
        <a:lstStyle/>
        <a:p>
          <a:endParaRPr lang="en-US"/>
        </a:p>
      </dgm:t>
    </dgm:pt>
    <dgm:pt modelId="{D54F81C0-736E-EB47-95B6-8B2320222E83}" type="sibTrans" cxnId="{59187F40-7DAB-C845-9E71-B9D922A3C97C}">
      <dgm:prSet/>
      <dgm:spPr/>
      <dgm:t>
        <a:bodyPr/>
        <a:lstStyle/>
        <a:p>
          <a:endParaRPr lang="en-US"/>
        </a:p>
      </dgm:t>
    </dgm:pt>
    <dgm:pt modelId="{58B1A4AB-B14A-EF42-B26A-9D8E8386074B}">
      <dgm:prSet phldrT="[Text]"/>
      <dgm:spPr/>
      <dgm:t>
        <a:bodyPr/>
        <a:lstStyle/>
        <a:p>
          <a:r>
            <a:rPr lang="en-US" dirty="0"/>
            <a:t>Interface Requirements</a:t>
          </a:r>
        </a:p>
      </dgm:t>
    </dgm:pt>
    <dgm:pt modelId="{8C4AD79D-0C55-D94C-AC55-2FFF7304E58C}" type="parTrans" cxnId="{6D2A01AD-2165-0842-AF40-423873973B46}">
      <dgm:prSet/>
      <dgm:spPr/>
      <dgm:t>
        <a:bodyPr/>
        <a:lstStyle/>
        <a:p>
          <a:endParaRPr lang="en-US"/>
        </a:p>
      </dgm:t>
    </dgm:pt>
    <dgm:pt modelId="{EEB2C7E4-2C9B-EA47-B602-69864989F1B8}" type="sibTrans" cxnId="{6D2A01AD-2165-0842-AF40-423873973B46}">
      <dgm:prSet/>
      <dgm:spPr/>
      <dgm:t>
        <a:bodyPr/>
        <a:lstStyle/>
        <a:p>
          <a:endParaRPr lang="en-US"/>
        </a:p>
      </dgm:t>
    </dgm:pt>
    <dgm:pt modelId="{0BEC44C4-42D4-DD43-8ED2-99977C5CC75E}">
      <dgm:prSet phldrT="[Text]"/>
      <dgm:spPr/>
      <dgm:t>
        <a:bodyPr/>
        <a:lstStyle/>
        <a:p>
          <a:r>
            <a:rPr lang="en-US" dirty="0"/>
            <a:t> 3</a:t>
          </a:r>
        </a:p>
      </dgm:t>
    </dgm:pt>
    <dgm:pt modelId="{4D29FC71-5E17-574E-B8E3-75DE129E3A5F}" type="parTrans" cxnId="{25A39F0B-B602-CE48-A410-10F140B2BAA1}">
      <dgm:prSet/>
      <dgm:spPr/>
      <dgm:t>
        <a:bodyPr/>
        <a:lstStyle/>
        <a:p>
          <a:endParaRPr lang="en-US"/>
        </a:p>
      </dgm:t>
    </dgm:pt>
    <dgm:pt modelId="{A91AAF55-68EF-0A41-A8D9-5CBDDC5C82A0}" type="sibTrans" cxnId="{25A39F0B-B602-CE48-A410-10F140B2BAA1}">
      <dgm:prSet/>
      <dgm:spPr/>
      <dgm:t>
        <a:bodyPr/>
        <a:lstStyle/>
        <a:p>
          <a:endParaRPr lang="en-US"/>
        </a:p>
      </dgm:t>
    </dgm:pt>
    <dgm:pt modelId="{5DE1180E-4DD8-0F49-AC86-ED15384BC954}">
      <dgm:prSet phldrT="[Text]"/>
      <dgm:spPr/>
      <dgm:t>
        <a:bodyPr/>
        <a:lstStyle/>
        <a:p>
          <a:r>
            <a:rPr lang="en-US" dirty="0"/>
            <a:t>Specification Paradigm</a:t>
          </a:r>
        </a:p>
      </dgm:t>
    </dgm:pt>
    <dgm:pt modelId="{DB2FE56F-F2C5-A348-A943-39873F3F7833}" type="parTrans" cxnId="{D94739FF-956D-5E43-AC52-F8D26D7EDE92}">
      <dgm:prSet/>
      <dgm:spPr/>
      <dgm:t>
        <a:bodyPr/>
        <a:lstStyle/>
        <a:p>
          <a:endParaRPr lang="en-US"/>
        </a:p>
      </dgm:t>
    </dgm:pt>
    <dgm:pt modelId="{93E34564-375E-1147-A6E6-89BE435BAFD5}" type="sibTrans" cxnId="{D94739FF-956D-5E43-AC52-F8D26D7EDE92}">
      <dgm:prSet/>
      <dgm:spPr/>
      <dgm:t>
        <a:bodyPr/>
        <a:lstStyle/>
        <a:p>
          <a:endParaRPr lang="en-US"/>
        </a:p>
      </dgm:t>
    </dgm:pt>
    <dgm:pt modelId="{71DBD512-6A3E-6549-B6D1-009EA48E9186}">
      <dgm:prSet phldrT="[Text]"/>
      <dgm:spPr/>
      <dgm:t>
        <a:bodyPr/>
        <a:lstStyle/>
        <a:p>
          <a:r>
            <a:rPr lang="en-US" dirty="0"/>
            <a:t> 4</a:t>
          </a:r>
        </a:p>
      </dgm:t>
    </dgm:pt>
    <dgm:pt modelId="{0FB1F2FA-5DBB-A946-B32F-5ABCFF4817F1}" type="parTrans" cxnId="{181E6562-B114-7E4B-82D1-791E928F5A87}">
      <dgm:prSet/>
      <dgm:spPr/>
      <dgm:t>
        <a:bodyPr/>
        <a:lstStyle/>
        <a:p>
          <a:endParaRPr lang="en-US"/>
        </a:p>
      </dgm:t>
    </dgm:pt>
    <dgm:pt modelId="{5CF080C1-2AB5-BE4D-8242-54FB2CB473B0}" type="sibTrans" cxnId="{181E6562-B114-7E4B-82D1-791E928F5A87}">
      <dgm:prSet/>
      <dgm:spPr/>
      <dgm:t>
        <a:bodyPr/>
        <a:lstStyle/>
        <a:p>
          <a:endParaRPr lang="en-US"/>
        </a:p>
      </dgm:t>
    </dgm:pt>
    <dgm:pt modelId="{4FE2D509-F951-9B45-A56F-34F7337F9C99}">
      <dgm:prSet phldrT="[Text]"/>
      <dgm:spPr/>
      <dgm:t>
        <a:bodyPr/>
        <a:lstStyle/>
        <a:p>
          <a:r>
            <a:rPr lang="en-US" dirty="0"/>
            <a:t>Specifications</a:t>
          </a:r>
        </a:p>
      </dgm:t>
    </dgm:pt>
    <dgm:pt modelId="{E62C87A3-A4CC-174F-88D9-0625DD640C85}" type="parTrans" cxnId="{248AAB35-5AA9-FD4A-944A-99ABB9B9E2C5}">
      <dgm:prSet/>
      <dgm:spPr/>
      <dgm:t>
        <a:bodyPr/>
        <a:lstStyle/>
        <a:p>
          <a:endParaRPr lang="en-US"/>
        </a:p>
      </dgm:t>
    </dgm:pt>
    <dgm:pt modelId="{0A9BE509-2003-0D48-99BA-7F56F4C211D5}" type="sibTrans" cxnId="{248AAB35-5AA9-FD4A-944A-99ABB9B9E2C5}">
      <dgm:prSet/>
      <dgm:spPr/>
      <dgm:t>
        <a:bodyPr/>
        <a:lstStyle/>
        <a:p>
          <a:endParaRPr lang="en-US"/>
        </a:p>
      </dgm:t>
    </dgm:pt>
    <dgm:pt modelId="{1C184EEE-7143-C54D-B1FA-A758FCD0B254}">
      <dgm:prSet phldrT="[Text]"/>
      <dgm:spPr/>
      <dgm:t>
        <a:bodyPr/>
        <a:lstStyle/>
        <a:p>
          <a:r>
            <a:rPr lang="en-US" dirty="0"/>
            <a:t>Introduction</a:t>
          </a:r>
        </a:p>
      </dgm:t>
    </dgm:pt>
    <dgm:pt modelId="{167B0D70-577C-6A40-B959-357C70444A2C}" type="parTrans" cxnId="{C93AC789-240F-CB4D-A914-39A00922B38B}">
      <dgm:prSet/>
      <dgm:spPr/>
      <dgm:t>
        <a:bodyPr/>
        <a:lstStyle/>
        <a:p>
          <a:endParaRPr lang="en-US"/>
        </a:p>
      </dgm:t>
    </dgm:pt>
    <dgm:pt modelId="{119CD3D0-D55C-BE4C-898A-5DE8AABD5EA9}" type="sibTrans" cxnId="{C93AC789-240F-CB4D-A914-39A00922B38B}">
      <dgm:prSet/>
      <dgm:spPr/>
      <dgm:t>
        <a:bodyPr/>
        <a:lstStyle/>
        <a:p>
          <a:endParaRPr lang="en-US"/>
        </a:p>
      </dgm:t>
    </dgm:pt>
    <dgm:pt modelId="{2D16F668-F4B3-0E45-8EFF-F28ACA37583B}">
      <dgm:prSet/>
      <dgm:spPr/>
      <dgm:t>
        <a:bodyPr/>
        <a:lstStyle/>
        <a:p>
          <a:r>
            <a:rPr lang="en-US" dirty="0"/>
            <a:t>2</a:t>
          </a:r>
        </a:p>
      </dgm:t>
    </dgm:pt>
    <dgm:pt modelId="{13818684-2691-B442-9472-837B462E1E1C}" type="parTrans" cxnId="{691F7C64-DE60-1544-9771-4BA135AEC4C8}">
      <dgm:prSet/>
      <dgm:spPr/>
      <dgm:t>
        <a:bodyPr/>
        <a:lstStyle/>
        <a:p>
          <a:endParaRPr lang="en-US"/>
        </a:p>
      </dgm:t>
    </dgm:pt>
    <dgm:pt modelId="{9F1024C0-F584-664E-8C40-04394F497A09}" type="sibTrans" cxnId="{691F7C64-DE60-1544-9771-4BA135AEC4C8}">
      <dgm:prSet/>
      <dgm:spPr/>
      <dgm:t>
        <a:bodyPr/>
        <a:lstStyle/>
        <a:p>
          <a:endParaRPr lang="en-US"/>
        </a:p>
      </dgm:t>
    </dgm:pt>
    <dgm:pt modelId="{72F32B94-9EA9-994E-B81C-DDB759B6B2E7}">
      <dgm:prSet phldrT="[Text]"/>
      <dgm:spPr/>
      <dgm:t>
        <a:bodyPr/>
        <a:lstStyle/>
        <a:p>
          <a:r>
            <a:rPr lang="en-US" dirty="0"/>
            <a:t>Appendix</a:t>
          </a:r>
        </a:p>
      </dgm:t>
    </dgm:pt>
    <dgm:pt modelId="{5C6472A7-A5B6-054A-B40A-9DBC2D118318}" type="parTrans" cxnId="{FE0F1FC5-57CE-594C-932B-B0B354A92997}">
      <dgm:prSet/>
      <dgm:spPr/>
      <dgm:t>
        <a:bodyPr/>
        <a:lstStyle/>
        <a:p>
          <a:endParaRPr lang="en-US"/>
        </a:p>
      </dgm:t>
    </dgm:pt>
    <dgm:pt modelId="{99E2AA8C-7B14-5748-A845-3F45EB56953B}" type="sibTrans" cxnId="{FE0F1FC5-57CE-594C-932B-B0B354A92997}">
      <dgm:prSet/>
      <dgm:spPr/>
      <dgm:t>
        <a:bodyPr/>
        <a:lstStyle/>
        <a:p>
          <a:endParaRPr lang="en-US"/>
        </a:p>
      </dgm:t>
    </dgm:pt>
    <dgm:pt modelId="{1E7C45AA-DD9D-8345-9ED8-2F70796001B7}">
      <dgm:prSet phldrT="[Text]"/>
      <dgm:spPr/>
      <dgm:t>
        <a:bodyPr/>
        <a:lstStyle/>
        <a:p>
          <a:r>
            <a:rPr lang="en-US" dirty="0"/>
            <a:t>A</a:t>
          </a:r>
        </a:p>
      </dgm:t>
    </dgm:pt>
    <dgm:pt modelId="{664FABE8-4D60-D542-9F0A-E52B88770CC9}" type="parTrans" cxnId="{2C12EB3A-62A3-3145-BDB1-6CEBEECC6781}">
      <dgm:prSet/>
      <dgm:spPr/>
      <dgm:t>
        <a:bodyPr/>
        <a:lstStyle/>
        <a:p>
          <a:endParaRPr lang="en-US"/>
        </a:p>
      </dgm:t>
    </dgm:pt>
    <dgm:pt modelId="{27510B8C-63FE-0046-92A6-B01D7A24890F}" type="sibTrans" cxnId="{2C12EB3A-62A3-3145-BDB1-6CEBEECC6781}">
      <dgm:prSet/>
      <dgm:spPr/>
      <dgm:t>
        <a:bodyPr/>
        <a:lstStyle/>
        <a:p>
          <a:endParaRPr lang="en-US"/>
        </a:p>
      </dgm:t>
    </dgm:pt>
    <dgm:pt modelId="{61700673-9E96-734A-987E-E5D2C2B4F06F}" type="pres">
      <dgm:prSet presAssocID="{D6C4CD32-C6B8-224F-A0AB-3391D493C121}" presName="linearFlow" presStyleCnt="0">
        <dgm:presLayoutVars>
          <dgm:dir/>
          <dgm:animLvl val="lvl"/>
          <dgm:resizeHandles val="exact"/>
        </dgm:presLayoutVars>
      </dgm:prSet>
      <dgm:spPr/>
    </dgm:pt>
    <dgm:pt modelId="{146049EB-8C39-F047-AD52-BF9A1C24D63C}" type="pres">
      <dgm:prSet presAssocID="{691F5A60-AADC-6F48-A3D2-745E846AD19E}" presName="composite" presStyleCnt="0"/>
      <dgm:spPr/>
    </dgm:pt>
    <dgm:pt modelId="{6B18919B-5B8B-024D-97DB-623459014A11}" type="pres">
      <dgm:prSet presAssocID="{691F5A60-AADC-6F48-A3D2-745E846AD19E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0991CA59-1024-C645-9216-4589D8B4ED1D}" type="pres">
      <dgm:prSet presAssocID="{691F5A60-AADC-6F48-A3D2-745E846AD19E}" presName="descendantText" presStyleLbl="alignAcc1" presStyleIdx="0" presStyleCnt="5">
        <dgm:presLayoutVars>
          <dgm:bulletEnabled val="1"/>
        </dgm:presLayoutVars>
      </dgm:prSet>
      <dgm:spPr/>
    </dgm:pt>
    <dgm:pt modelId="{659C3BB9-1052-4543-80AB-4BB6AF46CA0C}" type="pres">
      <dgm:prSet presAssocID="{D54F81C0-736E-EB47-95B6-8B2320222E83}" presName="sp" presStyleCnt="0"/>
      <dgm:spPr/>
    </dgm:pt>
    <dgm:pt modelId="{6B819D9F-CE10-F344-95E2-8695C281469C}" type="pres">
      <dgm:prSet presAssocID="{2D16F668-F4B3-0E45-8EFF-F28ACA37583B}" presName="composite" presStyleCnt="0"/>
      <dgm:spPr/>
    </dgm:pt>
    <dgm:pt modelId="{D0B0F5DC-9C8F-0043-A1A0-975ECFD70F3E}" type="pres">
      <dgm:prSet presAssocID="{2D16F668-F4B3-0E45-8EFF-F28ACA37583B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1C8C49D-DCC1-FE49-9E7A-D0B341165510}" type="pres">
      <dgm:prSet presAssocID="{2D16F668-F4B3-0E45-8EFF-F28ACA37583B}" presName="descendantText" presStyleLbl="alignAcc1" presStyleIdx="1" presStyleCnt="5">
        <dgm:presLayoutVars>
          <dgm:bulletEnabled val="1"/>
        </dgm:presLayoutVars>
      </dgm:prSet>
      <dgm:spPr/>
    </dgm:pt>
    <dgm:pt modelId="{15F5714C-3048-6D45-A863-C86893B5851D}" type="pres">
      <dgm:prSet presAssocID="{9F1024C0-F584-664E-8C40-04394F497A09}" presName="sp" presStyleCnt="0"/>
      <dgm:spPr/>
    </dgm:pt>
    <dgm:pt modelId="{E01AE08E-247C-974C-B109-88E933F40EDF}" type="pres">
      <dgm:prSet presAssocID="{0BEC44C4-42D4-DD43-8ED2-99977C5CC75E}" presName="composite" presStyleCnt="0"/>
      <dgm:spPr/>
    </dgm:pt>
    <dgm:pt modelId="{259DF994-7491-F040-8BC4-12FD735B07A0}" type="pres">
      <dgm:prSet presAssocID="{0BEC44C4-42D4-DD43-8ED2-99977C5CC75E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CEB3AF6F-40CE-EE40-8563-181E3CE2E5B7}" type="pres">
      <dgm:prSet presAssocID="{0BEC44C4-42D4-DD43-8ED2-99977C5CC75E}" presName="descendantText" presStyleLbl="alignAcc1" presStyleIdx="2" presStyleCnt="5">
        <dgm:presLayoutVars>
          <dgm:bulletEnabled val="1"/>
        </dgm:presLayoutVars>
      </dgm:prSet>
      <dgm:spPr/>
    </dgm:pt>
    <dgm:pt modelId="{543B6AD2-5122-7141-ACD5-A6427BB22EC5}" type="pres">
      <dgm:prSet presAssocID="{A91AAF55-68EF-0A41-A8D9-5CBDDC5C82A0}" presName="sp" presStyleCnt="0"/>
      <dgm:spPr/>
    </dgm:pt>
    <dgm:pt modelId="{14FDB9A4-EC1E-4640-9B14-398380FA11E7}" type="pres">
      <dgm:prSet presAssocID="{71DBD512-6A3E-6549-B6D1-009EA48E9186}" presName="composite" presStyleCnt="0"/>
      <dgm:spPr/>
    </dgm:pt>
    <dgm:pt modelId="{83FF7D8A-DDD9-584D-98C4-075529F31FE5}" type="pres">
      <dgm:prSet presAssocID="{71DBD512-6A3E-6549-B6D1-009EA48E9186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107DB8FC-D131-3D4B-A5D9-321811806DEC}" type="pres">
      <dgm:prSet presAssocID="{71DBD512-6A3E-6549-B6D1-009EA48E9186}" presName="descendantText" presStyleLbl="alignAcc1" presStyleIdx="3" presStyleCnt="5">
        <dgm:presLayoutVars>
          <dgm:bulletEnabled val="1"/>
        </dgm:presLayoutVars>
      </dgm:prSet>
      <dgm:spPr/>
    </dgm:pt>
    <dgm:pt modelId="{A2BA2D11-391C-9045-B314-E28C50C5FD6A}" type="pres">
      <dgm:prSet presAssocID="{5CF080C1-2AB5-BE4D-8242-54FB2CB473B0}" presName="sp" presStyleCnt="0"/>
      <dgm:spPr/>
    </dgm:pt>
    <dgm:pt modelId="{228AD400-B426-2245-A836-989054547F6B}" type="pres">
      <dgm:prSet presAssocID="{1E7C45AA-DD9D-8345-9ED8-2F70796001B7}" presName="composite" presStyleCnt="0"/>
      <dgm:spPr/>
    </dgm:pt>
    <dgm:pt modelId="{29BF50B8-5E76-2B48-A7AE-DFBA04EE4BF7}" type="pres">
      <dgm:prSet presAssocID="{1E7C45AA-DD9D-8345-9ED8-2F70796001B7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60B7A941-E5C2-7A44-8CF6-8372D24BE40A}" type="pres">
      <dgm:prSet presAssocID="{1E7C45AA-DD9D-8345-9ED8-2F70796001B7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25A39F0B-B602-CE48-A410-10F140B2BAA1}" srcId="{D6C4CD32-C6B8-224F-A0AB-3391D493C121}" destId="{0BEC44C4-42D4-DD43-8ED2-99977C5CC75E}" srcOrd="2" destOrd="0" parTransId="{4D29FC71-5E17-574E-B8E3-75DE129E3A5F}" sibTransId="{A91AAF55-68EF-0A41-A8D9-5CBDDC5C82A0}"/>
    <dgm:cxn modelId="{00FE8920-B61B-8144-ACC7-F327D774F708}" type="presOf" srcId="{1E7C45AA-DD9D-8345-9ED8-2F70796001B7}" destId="{29BF50B8-5E76-2B48-A7AE-DFBA04EE4BF7}" srcOrd="0" destOrd="0" presId="urn:microsoft.com/office/officeart/2005/8/layout/chevron2"/>
    <dgm:cxn modelId="{248AAB35-5AA9-FD4A-944A-99ABB9B9E2C5}" srcId="{71DBD512-6A3E-6549-B6D1-009EA48E9186}" destId="{4FE2D509-F951-9B45-A56F-34F7337F9C99}" srcOrd="0" destOrd="0" parTransId="{E62C87A3-A4CC-174F-88D9-0625DD640C85}" sibTransId="{0A9BE509-2003-0D48-99BA-7F56F4C211D5}"/>
    <dgm:cxn modelId="{2C12EB3A-62A3-3145-BDB1-6CEBEECC6781}" srcId="{D6C4CD32-C6B8-224F-A0AB-3391D493C121}" destId="{1E7C45AA-DD9D-8345-9ED8-2F70796001B7}" srcOrd="4" destOrd="0" parTransId="{664FABE8-4D60-D542-9F0A-E52B88770CC9}" sibTransId="{27510B8C-63FE-0046-92A6-B01D7A24890F}"/>
    <dgm:cxn modelId="{59187F40-7DAB-C845-9E71-B9D922A3C97C}" srcId="{D6C4CD32-C6B8-224F-A0AB-3391D493C121}" destId="{691F5A60-AADC-6F48-A3D2-745E846AD19E}" srcOrd="0" destOrd="0" parTransId="{50C28511-1B89-6D42-8F04-8862DEE14D90}" sibTransId="{D54F81C0-736E-EB47-95B6-8B2320222E83}"/>
    <dgm:cxn modelId="{5684B545-C461-D34A-B9E3-DA0F5DD38D8F}" type="presOf" srcId="{2D16F668-F4B3-0E45-8EFF-F28ACA37583B}" destId="{D0B0F5DC-9C8F-0043-A1A0-975ECFD70F3E}" srcOrd="0" destOrd="0" presId="urn:microsoft.com/office/officeart/2005/8/layout/chevron2"/>
    <dgm:cxn modelId="{64B2245D-6B2D-4C40-B1E9-1A45354A4DD7}" type="presOf" srcId="{58B1A4AB-B14A-EF42-B26A-9D8E8386074B}" destId="{F1C8C49D-DCC1-FE49-9E7A-D0B341165510}" srcOrd="0" destOrd="0" presId="urn:microsoft.com/office/officeart/2005/8/layout/chevron2"/>
    <dgm:cxn modelId="{181E6562-B114-7E4B-82D1-791E928F5A87}" srcId="{D6C4CD32-C6B8-224F-A0AB-3391D493C121}" destId="{71DBD512-6A3E-6549-B6D1-009EA48E9186}" srcOrd="3" destOrd="0" parTransId="{0FB1F2FA-5DBB-A946-B32F-5ABCFF4817F1}" sibTransId="{5CF080C1-2AB5-BE4D-8242-54FB2CB473B0}"/>
    <dgm:cxn modelId="{691F7C64-DE60-1544-9771-4BA135AEC4C8}" srcId="{D6C4CD32-C6B8-224F-A0AB-3391D493C121}" destId="{2D16F668-F4B3-0E45-8EFF-F28ACA37583B}" srcOrd="1" destOrd="0" parTransId="{13818684-2691-B442-9472-837B462E1E1C}" sibTransId="{9F1024C0-F584-664E-8C40-04394F497A09}"/>
    <dgm:cxn modelId="{9B88E075-236C-F846-9E8C-513970F307A5}" type="presOf" srcId="{691F5A60-AADC-6F48-A3D2-745E846AD19E}" destId="{6B18919B-5B8B-024D-97DB-623459014A11}" srcOrd="0" destOrd="0" presId="urn:microsoft.com/office/officeart/2005/8/layout/chevron2"/>
    <dgm:cxn modelId="{E6C3F87F-4E29-514B-BE90-65754B3CE1CF}" type="presOf" srcId="{5DE1180E-4DD8-0F49-AC86-ED15384BC954}" destId="{CEB3AF6F-40CE-EE40-8563-181E3CE2E5B7}" srcOrd="0" destOrd="0" presId="urn:microsoft.com/office/officeart/2005/8/layout/chevron2"/>
    <dgm:cxn modelId="{C93AC789-240F-CB4D-A914-39A00922B38B}" srcId="{691F5A60-AADC-6F48-A3D2-745E846AD19E}" destId="{1C184EEE-7143-C54D-B1FA-A758FCD0B254}" srcOrd="0" destOrd="0" parTransId="{167B0D70-577C-6A40-B959-357C70444A2C}" sibTransId="{119CD3D0-D55C-BE4C-898A-5DE8AABD5EA9}"/>
    <dgm:cxn modelId="{46378D92-8A98-AE4C-ACEF-C31B552A77AC}" type="presOf" srcId="{4FE2D509-F951-9B45-A56F-34F7337F9C99}" destId="{107DB8FC-D131-3D4B-A5D9-321811806DEC}" srcOrd="0" destOrd="0" presId="urn:microsoft.com/office/officeart/2005/8/layout/chevron2"/>
    <dgm:cxn modelId="{90E0679F-75AE-7D45-8EC0-C87ED8305DE8}" type="presOf" srcId="{71DBD512-6A3E-6549-B6D1-009EA48E9186}" destId="{83FF7D8A-DDD9-584D-98C4-075529F31FE5}" srcOrd="0" destOrd="0" presId="urn:microsoft.com/office/officeart/2005/8/layout/chevron2"/>
    <dgm:cxn modelId="{6D2A01AD-2165-0842-AF40-423873973B46}" srcId="{2D16F668-F4B3-0E45-8EFF-F28ACA37583B}" destId="{58B1A4AB-B14A-EF42-B26A-9D8E8386074B}" srcOrd="0" destOrd="0" parTransId="{8C4AD79D-0C55-D94C-AC55-2FFF7304E58C}" sibTransId="{EEB2C7E4-2C9B-EA47-B602-69864989F1B8}"/>
    <dgm:cxn modelId="{150F3CB3-43F6-4A42-B799-907585E0717E}" type="presOf" srcId="{0BEC44C4-42D4-DD43-8ED2-99977C5CC75E}" destId="{259DF994-7491-F040-8BC4-12FD735B07A0}" srcOrd="0" destOrd="0" presId="urn:microsoft.com/office/officeart/2005/8/layout/chevron2"/>
    <dgm:cxn modelId="{F8FD7AB6-7A47-E04D-B324-5EB523FD30FE}" type="presOf" srcId="{D6C4CD32-C6B8-224F-A0AB-3391D493C121}" destId="{61700673-9E96-734A-987E-E5D2C2B4F06F}" srcOrd="0" destOrd="0" presId="urn:microsoft.com/office/officeart/2005/8/layout/chevron2"/>
    <dgm:cxn modelId="{C44B6BC3-6970-6640-9B28-09C88AC2A4EF}" type="presOf" srcId="{72F32B94-9EA9-994E-B81C-DDB759B6B2E7}" destId="{60B7A941-E5C2-7A44-8CF6-8372D24BE40A}" srcOrd="0" destOrd="0" presId="urn:microsoft.com/office/officeart/2005/8/layout/chevron2"/>
    <dgm:cxn modelId="{FE0F1FC5-57CE-594C-932B-B0B354A92997}" srcId="{1E7C45AA-DD9D-8345-9ED8-2F70796001B7}" destId="{72F32B94-9EA9-994E-B81C-DDB759B6B2E7}" srcOrd="0" destOrd="0" parTransId="{5C6472A7-A5B6-054A-B40A-9DBC2D118318}" sibTransId="{99E2AA8C-7B14-5748-A845-3F45EB56953B}"/>
    <dgm:cxn modelId="{CDBE41EB-1183-9C47-875A-771DFDD07017}" type="presOf" srcId="{1C184EEE-7143-C54D-B1FA-A758FCD0B254}" destId="{0991CA59-1024-C645-9216-4589D8B4ED1D}" srcOrd="0" destOrd="0" presId="urn:microsoft.com/office/officeart/2005/8/layout/chevron2"/>
    <dgm:cxn modelId="{D94739FF-956D-5E43-AC52-F8D26D7EDE92}" srcId="{0BEC44C4-42D4-DD43-8ED2-99977C5CC75E}" destId="{5DE1180E-4DD8-0F49-AC86-ED15384BC954}" srcOrd="0" destOrd="0" parTransId="{DB2FE56F-F2C5-A348-A943-39873F3F7833}" sibTransId="{93E34564-375E-1147-A6E6-89BE435BAFD5}"/>
    <dgm:cxn modelId="{B8ABA484-C2FC-1548-8F97-80908BBC3DCF}" type="presParOf" srcId="{61700673-9E96-734A-987E-E5D2C2B4F06F}" destId="{146049EB-8C39-F047-AD52-BF9A1C24D63C}" srcOrd="0" destOrd="0" presId="urn:microsoft.com/office/officeart/2005/8/layout/chevron2"/>
    <dgm:cxn modelId="{32A28B73-F530-A948-95A1-72C8747754A8}" type="presParOf" srcId="{146049EB-8C39-F047-AD52-BF9A1C24D63C}" destId="{6B18919B-5B8B-024D-97DB-623459014A11}" srcOrd="0" destOrd="0" presId="urn:microsoft.com/office/officeart/2005/8/layout/chevron2"/>
    <dgm:cxn modelId="{42841C8E-2703-DA41-BDA1-D6ACEC37E30A}" type="presParOf" srcId="{146049EB-8C39-F047-AD52-BF9A1C24D63C}" destId="{0991CA59-1024-C645-9216-4589D8B4ED1D}" srcOrd="1" destOrd="0" presId="urn:microsoft.com/office/officeart/2005/8/layout/chevron2"/>
    <dgm:cxn modelId="{647E5F4E-655B-2543-B007-183F2EE7FAE6}" type="presParOf" srcId="{61700673-9E96-734A-987E-E5D2C2B4F06F}" destId="{659C3BB9-1052-4543-80AB-4BB6AF46CA0C}" srcOrd="1" destOrd="0" presId="urn:microsoft.com/office/officeart/2005/8/layout/chevron2"/>
    <dgm:cxn modelId="{757EA425-D08F-734A-B2F5-047DE96E3C98}" type="presParOf" srcId="{61700673-9E96-734A-987E-E5D2C2B4F06F}" destId="{6B819D9F-CE10-F344-95E2-8695C281469C}" srcOrd="2" destOrd="0" presId="urn:microsoft.com/office/officeart/2005/8/layout/chevron2"/>
    <dgm:cxn modelId="{31AAAC3C-1A86-0A4F-8EE5-15114C9D1EF8}" type="presParOf" srcId="{6B819D9F-CE10-F344-95E2-8695C281469C}" destId="{D0B0F5DC-9C8F-0043-A1A0-975ECFD70F3E}" srcOrd="0" destOrd="0" presId="urn:microsoft.com/office/officeart/2005/8/layout/chevron2"/>
    <dgm:cxn modelId="{FFD695C2-6DCA-6B4D-AFFA-40803D7FB26B}" type="presParOf" srcId="{6B819D9F-CE10-F344-95E2-8695C281469C}" destId="{F1C8C49D-DCC1-FE49-9E7A-D0B341165510}" srcOrd="1" destOrd="0" presId="urn:microsoft.com/office/officeart/2005/8/layout/chevron2"/>
    <dgm:cxn modelId="{2802F5B8-D76A-144B-9CD8-9B8D2E80D745}" type="presParOf" srcId="{61700673-9E96-734A-987E-E5D2C2B4F06F}" destId="{15F5714C-3048-6D45-A863-C86893B5851D}" srcOrd="3" destOrd="0" presId="urn:microsoft.com/office/officeart/2005/8/layout/chevron2"/>
    <dgm:cxn modelId="{6265147D-BBF6-3943-81AC-1159A09F1C62}" type="presParOf" srcId="{61700673-9E96-734A-987E-E5D2C2B4F06F}" destId="{E01AE08E-247C-974C-B109-88E933F40EDF}" srcOrd="4" destOrd="0" presId="urn:microsoft.com/office/officeart/2005/8/layout/chevron2"/>
    <dgm:cxn modelId="{FCEC2374-7A1A-8848-96BE-C486439B38A1}" type="presParOf" srcId="{E01AE08E-247C-974C-B109-88E933F40EDF}" destId="{259DF994-7491-F040-8BC4-12FD735B07A0}" srcOrd="0" destOrd="0" presId="urn:microsoft.com/office/officeart/2005/8/layout/chevron2"/>
    <dgm:cxn modelId="{1755C4B0-A454-464E-B2AD-D64A3AEEAEEB}" type="presParOf" srcId="{E01AE08E-247C-974C-B109-88E933F40EDF}" destId="{CEB3AF6F-40CE-EE40-8563-181E3CE2E5B7}" srcOrd="1" destOrd="0" presId="urn:microsoft.com/office/officeart/2005/8/layout/chevron2"/>
    <dgm:cxn modelId="{61451FCC-C2A7-2344-8980-284BBC288B71}" type="presParOf" srcId="{61700673-9E96-734A-987E-E5D2C2B4F06F}" destId="{543B6AD2-5122-7141-ACD5-A6427BB22EC5}" srcOrd="5" destOrd="0" presId="urn:microsoft.com/office/officeart/2005/8/layout/chevron2"/>
    <dgm:cxn modelId="{7A7F85AE-87A0-E042-8DA9-DF40C20E460F}" type="presParOf" srcId="{61700673-9E96-734A-987E-E5D2C2B4F06F}" destId="{14FDB9A4-EC1E-4640-9B14-398380FA11E7}" srcOrd="6" destOrd="0" presId="urn:microsoft.com/office/officeart/2005/8/layout/chevron2"/>
    <dgm:cxn modelId="{67234551-295E-1B43-A20D-0E49A520BB2D}" type="presParOf" srcId="{14FDB9A4-EC1E-4640-9B14-398380FA11E7}" destId="{83FF7D8A-DDD9-584D-98C4-075529F31FE5}" srcOrd="0" destOrd="0" presId="urn:microsoft.com/office/officeart/2005/8/layout/chevron2"/>
    <dgm:cxn modelId="{805D693A-4EE8-9143-B1DC-7EAC6BA81432}" type="presParOf" srcId="{14FDB9A4-EC1E-4640-9B14-398380FA11E7}" destId="{107DB8FC-D131-3D4B-A5D9-321811806DEC}" srcOrd="1" destOrd="0" presId="urn:microsoft.com/office/officeart/2005/8/layout/chevron2"/>
    <dgm:cxn modelId="{215A7E32-A44C-F74F-B0B4-59A0740F4A3F}" type="presParOf" srcId="{61700673-9E96-734A-987E-E5D2C2B4F06F}" destId="{A2BA2D11-391C-9045-B314-E28C50C5FD6A}" srcOrd="7" destOrd="0" presId="urn:microsoft.com/office/officeart/2005/8/layout/chevron2"/>
    <dgm:cxn modelId="{652D3A11-0CBE-D34F-8B83-8172D6ABF408}" type="presParOf" srcId="{61700673-9E96-734A-987E-E5D2C2B4F06F}" destId="{228AD400-B426-2245-A836-989054547F6B}" srcOrd="8" destOrd="0" presId="urn:microsoft.com/office/officeart/2005/8/layout/chevron2"/>
    <dgm:cxn modelId="{FB9181E5-7B09-874E-B362-DE032C7751BE}" type="presParOf" srcId="{228AD400-B426-2245-A836-989054547F6B}" destId="{29BF50B8-5E76-2B48-A7AE-DFBA04EE4BF7}" srcOrd="0" destOrd="0" presId="urn:microsoft.com/office/officeart/2005/8/layout/chevron2"/>
    <dgm:cxn modelId="{8E7A999B-3062-1447-8F80-62256B3B61E1}" type="presParOf" srcId="{228AD400-B426-2245-A836-989054547F6B}" destId="{60B7A941-E5C2-7A44-8CF6-8372D24BE40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C4CD32-C6B8-224F-A0AB-3391D493C121}" type="doc">
      <dgm:prSet loTypeId="urn:microsoft.com/office/officeart/2005/8/layout/chevron2" loCatId="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91F5A60-AADC-6F48-A3D2-745E846AD19E}">
      <dgm:prSet phldrT="[Text]"/>
      <dgm:spPr/>
      <dgm:t>
        <a:bodyPr/>
        <a:lstStyle/>
        <a:p>
          <a:r>
            <a:rPr lang="en-US" dirty="0"/>
            <a:t>4.1</a:t>
          </a:r>
        </a:p>
      </dgm:t>
    </dgm:pt>
    <dgm:pt modelId="{50C28511-1B89-6D42-8F04-8862DEE14D90}" type="parTrans" cxnId="{59187F40-7DAB-C845-9E71-B9D922A3C97C}">
      <dgm:prSet/>
      <dgm:spPr/>
      <dgm:t>
        <a:bodyPr/>
        <a:lstStyle/>
        <a:p>
          <a:endParaRPr lang="en-US"/>
        </a:p>
      </dgm:t>
    </dgm:pt>
    <dgm:pt modelId="{D54F81C0-736E-EB47-95B6-8B2320222E83}" type="sibTrans" cxnId="{59187F40-7DAB-C845-9E71-B9D922A3C97C}">
      <dgm:prSet/>
      <dgm:spPr/>
      <dgm:t>
        <a:bodyPr/>
        <a:lstStyle/>
        <a:p>
          <a:endParaRPr lang="en-US"/>
        </a:p>
      </dgm:t>
    </dgm:pt>
    <dgm:pt modelId="{58B1A4AB-B14A-EF42-B26A-9D8E8386074B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8C4AD79D-0C55-D94C-AC55-2FFF7304E58C}" type="parTrans" cxnId="{6D2A01AD-2165-0842-AF40-423873973B46}">
      <dgm:prSet/>
      <dgm:spPr/>
      <dgm:t>
        <a:bodyPr/>
        <a:lstStyle/>
        <a:p>
          <a:endParaRPr lang="en-US"/>
        </a:p>
      </dgm:t>
    </dgm:pt>
    <dgm:pt modelId="{EEB2C7E4-2C9B-EA47-B602-69864989F1B8}" type="sibTrans" cxnId="{6D2A01AD-2165-0842-AF40-423873973B46}">
      <dgm:prSet/>
      <dgm:spPr/>
      <dgm:t>
        <a:bodyPr/>
        <a:lstStyle/>
        <a:p>
          <a:endParaRPr lang="en-US"/>
        </a:p>
      </dgm:t>
    </dgm:pt>
    <dgm:pt modelId="{0BEC44C4-42D4-DD43-8ED2-99977C5CC75E}">
      <dgm:prSet phldrT="[Text]"/>
      <dgm:spPr/>
      <dgm:t>
        <a:bodyPr/>
        <a:lstStyle/>
        <a:p>
          <a:r>
            <a:rPr lang="en-US" dirty="0"/>
            <a:t> 4.3</a:t>
          </a:r>
        </a:p>
      </dgm:t>
    </dgm:pt>
    <dgm:pt modelId="{4D29FC71-5E17-574E-B8E3-75DE129E3A5F}" type="parTrans" cxnId="{25A39F0B-B602-CE48-A410-10F140B2BAA1}">
      <dgm:prSet/>
      <dgm:spPr/>
      <dgm:t>
        <a:bodyPr/>
        <a:lstStyle/>
        <a:p>
          <a:endParaRPr lang="en-US"/>
        </a:p>
      </dgm:t>
    </dgm:pt>
    <dgm:pt modelId="{A91AAF55-68EF-0A41-A8D9-5CBDDC5C82A0}" type="sibTrans" cxnId="{25A39F0B-B602-CE48-A410-10F140B2BAA1}">
      <dgm:prSet/>
      <dgm:spPr/>
      <dgm:t>
        <a:bodyPr/>
        <a:lstStyle/>
        <a:p>
          <a:endParaRPr lang="en-US"/>
        </a:p>
      </dgm:t>
    </dgm:pt>
    <dgm:pt modelId="{5DE1180E-4DD8-0F49-AC86-ED15384BC954}">
      <dgm:prSet phldrT="[Text]"/>
      <dgm:spPr/>
      <dgm:t>
        <a:bodyPr/>
        <a:lstStyle/>
        <a:p>
          <a:r>
            <a:rPr lang="en-US" dirty="0"/>
            <a:t>Virtual Cluster</a:t>
          </a:r>
        </a:p>
      </dgm:t>
    </dgm:pt>
    <dgm:pt modelId="{DB2FE56F-F2C5-A348-A943-39873F3F7833}" type="parTrans" cxnId="{D94739FF-956D-5E43-AC52-F8D26D7EDE92}">
      <dgm:prSet/>
      <dgm:spPr/>
      <dgm:t>
        <a:bodyPr/>
        <a:lstStyle/>
        <a:p>
          <a:endParaRPr lang="en-US"/>
        </a:p>
      </dgm:t>
    </dgm:pt>
    <dgm:pt modelId="{93E34564-375E-1147-A6E6-89BE435BAFD5}" type="sibTrans" cxnId="{D94739FF-956D-5E43-AC52-F8D26D7EDE92}">
      <dgm:prSet/>
      <dgm:spPr/>
      <dgm:t>
        <a:bodyPr/>
        <a:lstStyle/>
        <a:p>
          <a:endParaRPr lang="en-US"/>
        </a:p>
      </dgm:t>
    </dgm:pt>
    <dgm:pt modelId="{71DBD512-6A3E-6549-B6D1-009EA48E9186}">
      <dgm:prSet phldrT="[Text]"/>
      <dgm:spPr/>
      <dgm:t>
        <a:bodyPr/>
        <a:lstStyle/>
        <a:p>
          <a:r>
            <a:rPr lang="en-US" dirty="0"/>
            <a:t> 4.4</a:t>
          </a:r>
        </a:p>
      </dgm:t>
    </dgm:pt>
    <dgm:pt modelId="{0FB1F2FA-5DBB-A946-B32F-5ABCFF4817F1}" type="parTrans" cxnId="{181E6562-B114-7E4B-82D1-791E928F5A87}">
      <dgm:prSet/>
      <dgm:spPr/>
      <dgm:t>
        <a:bodyPr/>
        <a:lstStyle/>
        <a:p>
          <a:endParaRPr lang="en-US"/>
        </a:p>
      </dgm:t>
    </dgm:pt>
    <dgm:pt modelId="{5CF080C1-2AB5-BE4D-8242-54FB2CB473B0}" type="sibTrans" cxnId="{181E6562-B114-7E4B-82D1-791E928F5A87}">
      <dgm:prSet/>
      <dgm:spPr/>
      <dgm:t>
        <a:bodyPr/>
        <a:lstStyle/>
        <a:p>
          <a:endParaRPr lang="en-US"/>
        </a:p>
      </dgm:t>
    </dgm:pt>
    <dgm:pt modelId="{4FE2D509-F951-9B45-A56F-34F7337F9C99}">
      <dgm:prSet phldrT="[Text]"/>
      <dgm:spPr/>
      <dgm:t>
        <a:bodyPr/>
        <a:lstStyle/>
        <a:p>
          <a:r>
            <a:rPr lang="en-US" dirty="0"/>
            <a:t>IaaS</a:t>
          </a:r>
        </a:p>
      </dgm:t>
    </dgm:pt>
    <dgm:pt modelId="{E62C87A3-A4CC-174F-88D9-0625DD640C85}" type="parTrans" cxnId="{248AAB35-5AA9-FD4A-944A-99ABB9B9E2C5}">
      <dgm:prSet/>
      <dgm:spPr/>
      <dgm:t>
        <a:bodyPr/>
        <a:lstStyle/>
        <a:p>
          <a:endParaRPr lang="en-US"/>
        </a:p>
      </dgm:t>
    </dgm:pt>
    <dgm:pt modelId="{0A9BE509-2003-0D48-99BA-7F56F4C211D5}" type="sibTrans" cxnId="{248AAB35-5AA9-FD4A-944A-99ABB9B9E2C5}">
      <dgm:prSet/>
      <dgm:spPr/>
      <dgm:t>
        <a:bodyPr/>
        <a:lstStyle/>
        <a:p>
          <a:endParaRPr lang="en-US"/>
        </a:p>
      </dgm:t>
    </dgm:pt>
    <dgm:pt modelId="{1C184EEE-7143-C54D-B1FA-A758FCD0B254}">
      <dgm:prSet phldrT="[Text]"/>
      <dgm:spPr/>
      <dgm:t>
        <a:bodyPr/>
        <a:lstStyle/>
        <a:p>
          <a:r>
            <a:rPr lang="en-US" dirty="0"/>
            <a:t>Identity</a:t>
          </a:r>
        </a:p>
      </dgm:t>
    </dgm:pt>
    <dgm:pt modelId="{167B0D70-577C-6A40-B959-357C70444A2C}" type="parTrans" cxnId="{C93AC789-240F-CB4D-A914-39A00922B38B}">
      <dgm:prSet/>
      <dgm:spPr/>
      <dgm:t>
        <a:bodyPr/>
        <a:lstStyle/>
        <a:p>
          <a:endParaRPr lang="en-US"/>
        </a:p>
      </dgm:t>
    </dgm:pt>
    <dgm:pt modelId="{119CD3D0-D55C-BE4C-898A-5DE8AABD5EA9}" type="sibTrans" cxnId="{C93AC789-240F-CB4D-A914-39A00922B38B}">
      <dgm:prSet/>
      <dgm:spPr/>
      <dgm:t>
        <a:bodyPr/>
        <a:lstStyle/>
        <a:p>
          <a:endParaRPr lang="en-US"/>
        </a:p>
      </dgm:t>
    </dgm:pt>
    <dgm:pt modelId="{2D16F668-F4B3-0E45-8EFF-F28ACA37583B}">
      <dgm:prSet/>
      <dgm:spPr/>
      <dgm:t>
        <a:bodyPr/>
        <a:lstStyle/>
        <a:p>
          <a:r>
            <a:rPr lang="en-US" dirty="0"/>
            <a:t>4.2</a:t>
          </a:r>
        </a:p>
      </dgm:t>
    </dgm:pt>
    <dgm:pt modelId="{13818684-2691-B442-9472-837B462E1E1C}" type="parTrans" cxnId="{691F7C64-DE60-1544-9771-4BA135AEC4C8}">
      <dgm:prSet/>
      <dgm:spPr/>
      <dgm:t>
        <a:bodyPr/>
        <a:lstStyle/>
        <a:p>
          <a:endParaRPr lang="en-US"/>
        </a:p>
      </dgm:t>
    </dgm:pt>
    <dgm:pt modelId="{9F1024C0-F584-664E-8C40-04394F497A09}" type="sibTrans" cxnId="{691F7C64-DE60-1544-9771-4BA135AEC4C8}">
      <dgm:prSet/>
      <dgm:spPr/>
      <dgm:t>
        <a:bodyPr/>
        <a:lstStyle/>
        <a:p>
          <a:endParaRPr lang="en-US"/>
        </a:p>
      </dgm:t>
    </dgm:pt>
    <dgm:pt modelId="{2B3BAE40-9FF4-AD4E-98B5-6A2D539BA4EB}">
      <dgm:prSet phldrT="[Text]"/>
      <dgm:spPr/>
      <dgm:t>
        <a:bodyPr/>
        <a:lstStyle/>
        <a:p>
          <a:r>
            <a:rPr lang="en-US" dirty="0"/>
            <a:t>Compute Services</a:t>
          </a:r>
        </a:p>
      </dgm:t>
    </dgm:pt>
    <dgm:pt modelId="{06484A63-77C8-5942-B391-7EB4D358C476}" type="parTrans" cxnId="{8FD1E0C5-2F2F-1148-88B1-B4F9DCA9A2A1}">
      <dgm:prSet/>
      <dgm:spPr/>
      <dgm:t>
        <a:bodyPr/>
        <a:lstStyle/>
        <a:p>
          <a:endParaRPr lang="en-US"/>
        </a:p>
      </dgm:t>
    </dgm:pt>
    <dgm:pt modelId="{2ACB630C-6171-CF4D-8606-3970A57E3580}" type="sibTrans" cxnId="{8FD1E0C5-2F2F-1148-88B1-B4F9DCA9A2A1}">
      <dgm:prSet/>
      <dgm:spPr/>
      <dgm:t>
        <a:bodyPr/>
        <a:lstStyle/>
        <a:p>
          <a:endParaRPr lang="en-US"/>
        </a:p>
      </dgm:t>
    </dgm:pt>
    <dgm:pt modelId="{4E7A7179-DBEE-8441-A5E0-03CCC5864486}">
      <dgm:prSet phldrT="[Text]"/>
      <dgm:spPr/>
      <dgm:t>
        <a:bodyPr/>
        <a:lstStyle/>
        <a:p>
          <a:r>
            <a:rPr lang="en-US" dirty="0"/>
            <a:t>4.5</a:t>
          </a:r>
        </a:p>
      </dgm:t>
    </dgm:pt>
    <dgm:pt modelId="{00410155-6D07-584E-9D8A-2C9248A5B6ED}" type="parTrans" cxnId="{88B8299F-11A5-0D4D-ACEA-8CEE033F3D7C}">
      <dgm:prSet/>
      <dgm:spPr/>
      <dgm:t>
        <a:bodyPr/>
        <a:lstStyle/>
        <a:p>
          <a:endParaRPr lang="en-US"/>
        </a:p>
      </dgm:t>
    </dgm:pt>
    <dgm:pt modelId="{23B5DEAB-14BD-E042-BEEE-494DA300A7EB}" type="sibTrans" cxnId="{88B8299F-11A5-0D4D-ACEA-8CEE033F3D7C}">
      <dgm:prSet/>
      <dgm:spPr/>
      <dgm:t>
        <a:bodyPr/>
        <a:lstStyle/>
        <a:p>
          <a:endParaRPr lang="en-US"/>
        </a:p>
      </dgm:t>
    </dgm:pt>
    <dgm:pt modelId="{F7EFCF62-9FFC-0F41-A8E0-9AA35452A0C5}">
      <dgm:prSet phldrT="[Text]"/>
      <dgm:spPr/>
      <dgm:t>
        <a:bodyPr/>
        <a:lstStyle/>
        <a:p>
          <a:r>
            <a:rPr lang="en-US" dirty="0"/>
            <a:t>Containers</a:t>
          </a:r>
        </a:p>
      </dgm:t>
    </dgm:pt>
    <dgm:pt modelId="{BA570019-ED65-F640-8B25-DE6680C20644}" type="parTrans" cxnId="{E6EB6BB1-0CDB-EA49-8885-9CF8D3E24197}">
      <dgm:prSet/>
      <dgm:spPr/>
      <dgm:t>
        <a:bodyPr/>
        <a:lstStyle/>
        <a:p>
          <a:endParaRPr lang="en-US"/>
        </a:p>
      </dgm:t>
    </dgm:pt>
    <dgm:pt modelId="{AFAF07DD-2719-7E49-9D3D-7CE96136086E}" type="sibTrans" cxnId="{E6EB6BB1-0CDB-EA49-8885-9CF8D3E24197}">
      <dgm:prSet/>
      <dgm:spPr/>
      <dgm:t>
        <a:bodyPr/>
        <a:lstStyle/>
        <a:p>
          <a:endParaRPr lang="en-US"/>
        </a:p>
      </dgm:t>
    </dgm:pt>
    <dgm:pt modelId="{21A7411C-DDB8-434E-84F1-97F350568CD2}">
      <dgm:prSet phldrT="[Text]"/>
      <dgm:spPr/>
      <dgm:t>
        <a:bodyPr/>
        <a:lstStyle/>
        <a:p>
          <a:r>
            <a:rPr lang="en-US" dirty="0"/>
            <a:t>4.6</a:t>
          </a:r>
        </a:p>
      </dgm:t>
    </dgm:pt>
    <dgm:pt modelId="{1212A408-5B06-F54B-B980-18B954F52925}" type="parTrans" cxnId="{EBBB0D2D-4EE7-D64A-8105-32B224C2C118}">
      <dgm:prSet/>
      <dgm:spPr/>
      <dgm:t>
        <a:bodyPr/>
        <a:lstStyle/>
        <a:p>
          <a:endParaRPr lang="en-US"/>
        </a:p>
      </dgm:t>
    </dgm:pt>
    <dgm:pt modelId="{72E52F96-842F-FD4F-9D27-26348B845056}" type="sibTrans" cxnId="{EBBB0D2D-4EE7-D64A-8105-32B224C2C118}">
      <dgm:prSet/>
      <dgm:spPr/>
      <dgm:t>
        <a:bodyPr/>
        <a:lstStyle/>
        <a:p>
          <a:endParaRPr lang="en-US"/>
        </a:p>
      </dgm:t>
    </dgm:pt>
    <dgm:pt modelId="{6194A4A4-4976-B04E-B9FF-A6E5D18D6F3A}">
      <dgm:prSet phldrT="[Text]"/>
      <dgm:spPr/>
      <dgm:t>
        <a:bodyPr/>
        <a:lstStyle/>
        <a:p>
          <a:r>
            <a:rPr lang="en-US" dirty="0"/>
            <a:t>Others to be added</a:t>
          </a:r>
        </a:p>
      </dgm:t>
    </dgm:pt>
    <dgm:pt modelId="{6E2649A0-EE0A-6444-8383-572EDB78732B}" type="parTrans" cxnId="{3710856C-11BB-204A-81C2-571ACF6A0C52}">
      <dgm:prSet/>
      <dgm:spPr/>
      <dgm:t>
        <a:bodyPr/>
        <a:lstStyle/>
        <a:p>
          <a:endParaRPr lang="en-US"/>
        </a:p>
      </dgm:t>
    </dgm:pt>
    <dgm:pt modelId="{A6217EA4-0D68-A34B-A02F-948710A4F779}" type="sibTrans" cxnId="{3710856C-11BB-204A-81C2-571ACF6A0C52}">
      <dgm:prSet/>
      <dgm:spPr/>
      <dgm:t>
        <a:bodyPr/>
        <a:lstStyle/>
        <a:p>
          <a:endParaRPr lang="en-US"/>
        </a:p>
      </dgm:t>
    </dgm:pt>
    <dgm:pt modelId="{6FE26406-84C5-5749-891D-42679D9AF27B}">
      <dgm:prSet phldrT="[Text]"/>
      <dgm:spPr/>
      <dgm:t>
        <a:bodyPr/>
        <a:lstStyle/>
        <a:p>
          <a:r>
            <a:rPr lang="en-US" dirty="0"/>
            <a:t>4.7</a:t>
          </a:r>
        </a:p>
      </dgm:t>
    </dgm:pt>
    <dgm:pt modelId="{7F202CAD-E5E9-2347-823E-A51DCB855FAC}" type="parTrans" cxnId="{EF779CA2-8B8E-534E-B38E-EBF1958835B8}">
      <dgm:prSet/>
      <dgm:spPr/>
      <dgm:t>
        <a:bodyPr/>
        <a:lstStyle/>
        <a:p>
          <a:endParaRPr lang="en-US"/>
        </a:p>
      </dgm:t>
    </dgm:pt>
    <dgm:pt modelId="{DFC5461A-1E98-3842-88A0-5AF2A528D10D}" type="sibTrans" cxnId="{EF779CA2-8B8E-534E-B38E-EBF1958835B8}">
      <dgm:prSet/>
      <dgm:spPr/>
      <dgm:t>
        <a:bodyPr/>
        <a:lstStyle/>
        <a:p>
          <a:endParaRPr lang="en-US"/>
        </a:p>
      </dgm:t>
    </dgm:pt>
    <dgm:pt modelId="{5491E40F-CEEE-ED41-9177-FB00944005A6}">
      <dgm:prSet phldrT="[Text]"/>
      <dgm:spPr/>
      <dgm:t>
        <a:bodyPr/>
        <a:lstStyle/>
        <a:p>
          <a:r>
            <a:rPr lang="en-US" dirty="0"/>
            <a:t>Deployment</a:t>
          </a:r>
        </a:p>
      </dgm:t>
    </dgm:pt>
    <dgm:pt modelId="{0E6189F1-F4DF-9A4D-A997-787005AF28A6}" type="parTrans" cxnId="{8F19E172-A0A5-9847-B81F-FD7092278367}">
      <dgm:prSet/>
      <dgm:spPr/>
      <dgm:t>
        <a:bodyPr/>
        <a:lstStyle/>
        <a:p>
          <a:endParaRPr lang="en-US"/>
        </a:p>
      </dgm:t>
    </dgm:pt>
    <dgm:pt modelId="{747586C0-9823-D743-A1AC-79A33E5FF817}" type="sibTrans" cxnId="{8F19E172-A0A5-9847-B81F-FD7092278367}">
      <dgm:prSet/>
      <dgm:spPr/>
      <dgm:t>
        <a:bodyPr/>
        <a:lstStyle/>
        <a:p>
          <a:endParaRPr lang="en-US"/>
        </a:p>
      </dgm:t>
    </dgm:pt>
    <dgm:pt modelId="{DF781005-265A-1240-94F9-CD637F937355}">
      <dgm:prSet phldrT="[Text]"/>
      <dgm:spPr/>
      <dgm:t>
        <a:bodyPr/>
        <a:lstStyle/>
        <a:p>
          <a:r>
            <a:rPr lang="en-US" dirty="0"/>
            <a:t>4.8</a:t>
          </a:r>
        </a:p>
      </dgm:t>
    </dgm:pt>
    <dgm:pt modelId="{17B69ACD-BA3B-A349-9436-7103F6B9110C}" type="parTrans" cxnId="{5BB24A53-3339-2F46-AA23-1BFD49D8BF00}">
      <dgm:prSet/>
      <dgm:spPr/>
      <dgm:t>
        <a:bodyPr/>
        <a:lstStyle/>
        <a:p>
          <a:endParaRPr lang="en-US"/>
        </a:p>
      </dgm:t>
    </dgm:pt>
    <dgm:pt modelId="{8618A998-EC92-F74C-8C8A-B7B1EA96F0C7}" type="sibTrans" cxnId="{5BB24A53-3339-2F46-AA23-1BFD49D8BF00}">
      <dgm:prSet/>
      <dgm:spPr/>
      <dgm:t>
        <a:bodyPr/>
        <a:lstStyle/>
        <a:p>
          <a:endParaRPr lang="en-US"/>
        </a:p>
      </dgm:t>
    </dgm:pt>
    <dgm:pt modelId="{B4FD7C00-3CB9-6A44-BBC1-800C62D65F05}">
      <dgm:prSet phldrT="[Text]"/>
      <dgm:spPr/>
      <dgm:t>
        <a:bodyPr/>
        <a:lstStyle/>
        <a:p>
          <a:r>
            <a:rPr lang="en-US" dirty="0"/>
            <a:t>Map Reduce</a:t>
          </a:r>
        </a:p>
      </dgm:t>
    </dgm:pt>
    <dgm:pt modelId="{EA7F25F3-BE2F-D548-8551-700B40ACDF2B}" type="parTrans" cxnId="{CABD9A70-029D-1E44-AFAA-16C2AFDFFBC6}">
      <dgm:prSet/>
      <dgm:spPr/>
      <dgm:t>
        <a:bodyPr/>
        <a:lstStyle/>
        <a:p>
          <a:endParaRPr lang="en-US"/>
        </a:p>
      </dgm:t>
    </dgm:pt>
    <dgm:pt modelId="{36C04D1C-D699-9743-9540-4BC064E06B7F}" type="sibTrans" cxnId="{CABD9A70-029D-1E44-AFAA-16C2AFDFFBC6}">
      <dgm:prSet/>
      <dgm:spPr/>
      <dgm:t>
        <a:bodyPr/>
        <a:lstStyle/>
        <a:p>
          <a:endParaRPr lang="en-US"/>
        </a:p>
      </dgm:t>
    </dgm:pt>
    <dgm:pt modelId="{717A5BF7-3425-6A40-9030-E89B5551B0DE}">
      <dgm:prSet phldrT="[Text]"/>
      <dgm:spPr/>
      <dgm:t>
        <a:bodyPr/>
        <a:lstStyle/>
        <a:p>
          <a:r>
            <a:rPr lang="en-US" dirty="0"/>
            <a:t>4.9</a:t>
          </a:r>
        </a:p>
      </dgm:t>
    </dgm:pt>
    <dgm:pt modelId="{5B1BED74-1095-8F47-B653-B73A32C17FBA}" type="parTrans" cxnId="{0D11F346-300F-1B4D-BDF4-19CC1876DB5C}">
      <dgm:prSet/>
      <dgm:spPr/>
      <dgm:t>
        <a:bodyPr/>
        <a:lstStyle/>
        <a:p>
          <a:endParaRPr lang="en-US"/>
        </a:p>
      </dgm:t>
    </dgm:pt>
    <dgm:pt modelId="{366E9728-73AE-564D-9170-D502FFC7C382}" type="sibTrans" cxnId="{0D11F346-300F-1B4D-BDF4-19CC1876DB5C}">
      <dgm:prSet/>
      <dgm:spPr/>
      <dgm:t>
        <a:bodyPr/>
        <a:lstStyle/>
        <a:p>
          <a:endParaRPr lang="en-US"/>
        </a:p>
      </dgm:t>
    </dgm:pt>
    <dgm:pt modelId="{002F6F99-8E8E-6C43-A4DF-098889596247}">
      <dgm:prSet phldrT="[Text]"/>
      <dgm:spPr/>
      <dgm:t>
        <a:bodyPr/>
        <a:lstStyle/>
        <a:p>
          <a:r>
            <a:rPr lang="en-US" dirty="0" err="1"/>
            <a:t>Microservices</a:t>
          </a:r>
          <a:endParaRPr lang="en-US" dirty="0"/>
        </a:p>
      </dgm:t>
    </dgm:pt>
    <dgm:pt modelId="{BE6BD6CE-7B82-C445-B4FA-D0F9B32BA26F}" type="parTrans" cxnId="{79F43F96-EC49-4E4C-95C2-3B628AC28AF1}">
      <dgm:prSet/>
      <dgm:spPr/>
      <dgm:t>
        <a:bodyPr/>
        <a:lstStyle/>
        <a:p>
          <a:endParaRPr lang="en-US"/>
        </a:p>
      </dgm:t>
    </dgm:pt>
    <dgm:pt modelId="{A6600A7F-95C1-A145-9027-CCE9C764AE25}" type="sibTrans" cxnId="{79F43F96-EC49-4E4C-95C2-3B628AC28AF1}">
      <dgm:prSet/>
      <dgm:spPr/>
      <dgm:t>
        <a:bodyPr/>
        <a:lstStyle/>
        <a:p>
          <a:endParaRPr lang="en-US"/>
        </a:p>
      </dgm:t>
    </dgm:pt>
    <dgm:pt modelId="{B92B0E0E-C030-B344-9300-2EAEC305A33E}">
      <dgm:prSet phldrT="[Text]"/>
      <dgm:spPr/>
      <dgm:t>
        <a:bodyPr/>
        <a:lstStyle/>
        <a:p>
          <a:endParaRPr lang="en-US" dirty="0"/>
        </a:p>
      </dgm:t>
    </dgm:pt>
    <dgm:pt modelId="{D4B2E076-5B11-8A44-81D4-66CC06AFD1F1}" type="parTrans" cxnId="{C2080618-A81D-5848-A457-6602C4919C34}">
      <dgm:prSet/>
      <dgm:spPr/>
      <dgm:t>
        <a:bodyPr/>
        <a:lstStyle/>
        <a:p>
          <a:endParaRPr lang="en-US"/>
        </a:p>
      </dgm:t>
    </dgm:pt>
    <dgm:pt modelId="{B1E4E169-90ED-FF4F-9E23-D067B313F526}" type="sibTrans" cxnId="{C2080618-A81D-5848-A457-6602C4919C34}">
      <dgm:prSet/>
      <dgm:spPr/>
      <dgm:t>
        <a:bodyPr/>
        <a:lstStyle/>
        <a:p>
          <a:endParaRPr lang="en-US"/>
        </a:p>
      </dgm:t>
    </dgm:pt>
    <dgm:pt modelId="{61700673-9E96-734A-987E-E5D2C2B4F06F}" type="pres">
      <dgm:prSet presAssocID="{D6C4CD32-C6B8-224F-A0AB-3391D493C121}" presName="linearFlow" presStyleCnt="0">
        <dgm:presLayoutVars>
          <dgm:dir/>
          <dgm:animLvl val="lvl"/>
          <dgm:resizeHandles val="exact"/>
        </dgm:presLayoutVars>
      </dgm:prSet>
      <dgm:spPr/>
    </dgm:pt>
    <dgm:pt modelId="{146049EB-8C39-F047-AD52-BF9A1C24D63C}" type="pres">
      <dgm:prSet presAssocID="{691F5A60-AADC-6F48-A3D2-745E846AD19E}" presName="composite" presStyleCnt="0"/>
      <dgm:spPr/>
    </dgm:pt>
    <dgm:pt modelId="{6B18919B-5B8B-024D-97DB-623459014A11}" type="pres">
      <dgm:prSet presAssocID="{691F5A60-AADC-6F48-A3D2-745E846AD19E}" presName="parentText" presStyleLbl="alignNode1" presStyleIdx="0" presStyleCnt="10">
        <dgm:presLayoutVars>
          <dgm:chMax val="1"/>
          <dgm:bulletEnabled val="1"/>
        </dgm:presLayoutVars>
      </dgm:prSet>
      <dgm:spPr/>
    </dgm:pt>
    <dgm:pt modelId="{0991CA59-1024-C645-9216-4589D8B4ED1D}" type="pres">
      <dgm:prSet presAssocID="{691F5A60-AADC-6F48-A3D2-745E846AD19E}" presName="descendantText" presStyleLbl="alignAcc1" presStyleIdx="0" presStyleCnt="10">
        <dgm:presLayoutVars>
          <dgm:bulletEnabled val="1"/>
        </dgm:presLayoutVars>
      </dgm:prSet>
      <dgm:spPr/>
    </dgm:pt>
    <dgm:pt modelId="{659C3BB9-1052-4543-80AB-4BB6AF46CA0C}" type="pres">
      <dgm:prSet presAssocID="{D54F81C0-736E-EB47-95B6-8B2320222E83}" presName="sp" presStyleCnt="0"/>
      <dgm:spPr/>
    </dgm:pt>
    <dgm:pt modelId="{6B819D9F-CE10-F344-95E2-8695C281469C}" type="pres">
      <dgm:prSet presAssocID="{2D16F668-F4B3-0E45-8EFF-F28ACA37583B}" presName="composite" presStyleCnt="0"/>
      <dgm:spPr/>
    </dgm:pt>
    <dgm:pt modelId="{D0B0F5DC-9C8F-0043-A1A0-975ECFD70F3E}" type="pres">
      <dgm:prSet presAssocID="{2D16F668-F4B3-0E45-8EFF-F28ACA37583B}" presName="parentText" presStyleLbl="alignNode1" presStyleIdx="1" presStyleCnt="10">
        <dgm:presLayoutVars>
          <dgm:chMax val="1"/>
          <dgm:bulletEnabled val="1"/>
        </dgm:presLayoutVars>
      </dgm:prSet>
      <dgm:spPr/>
    </dgm:pt>
    <dgm:pt modelId="{F1C8C49D-DCC1-FE49-9E7A-D0B341165510}" type="pres">
      <dgm:prSet presAssocID="{2D16F668-F4B3-0E45-8EFF-F28ACA37583B}" presName="descendantText" presStyleLbl="alignAcc1" presStyleIdx="1" presStyleCnt="10">
        <dgm:presLayoutVars>
          <dgm:bulletEnabled val="1"/>
        </dgm:presLayoutVars>
      </dgm:prSet>
      <dgm:spPr/>
    </dgm:pt>
    <dgm:pt modelId="{15F5714C-3048-6D45-A863-C86893B5851D}" type="pres">
      <dgm:prSet presAssocID="{9F1024C0-F584-664E-8C40-04394F497A09}" presName="sp" presStyleCnt="0"/>
      <dgm:spPr/>
    </dgm:pt>
    <dgm:pt modelId="{E01AE08E-247C-974C-B109-88E933F40EDF}" type="pres">
      <dgm:prSet presAssocID="{0BEC44C4-42D4-DD43-8ED2-99977C5CC75E}" presName="composite" presStyleCnt="0"/>
      <dgm:spPr/>
    </dgm:pt>
    <dgm:pt modelId="{259DF994-7491-F040-8BC4-12FD735B07A0}" type="pres">
      <dgm:prSet presAssocID="{0BEC44C4-42D4-DD43-8ED2-99977C5CC75E}" presName="parentText" presStyleLbl="alignNode1" presStyleIdx="2" presStyleCnt="10">
        <dgm:presLayoutVars>
          <dgm:chMax val="1"/>
          <dgm:bulletEnabled val="1"/>
        </dgm:presLayoutVars>
      </dgm:prSet>
      <dgm:spPr/>
    </dgm:pt>
    <dgm:pt modelId="{CEB3AF6F-40CE-EE40-8563-181E3CE2E5B7}" type="pres">
      <dgm:prSet presAssocID="{0BEC44C4-42D4-DD43-8ED2-99977C5CC75E}" presName="descendantText" presStyleLbl="alignAcc1" presStyleIdx="2" presStyleCnt="10">
        <dgm:presLayoutVars>
          <dgm:bulletEnabled val="1"/>
        </dgm:presLayoutVars>
      </dgm:prSet>
      <dgm:spPr/>
    </dgm:pt>
    <dgm:pt modelId="{543B6AD2-5122-7141-ACD5-A6427BB22EC5}" type="pres">
      <dgm:prSet presAssocID="{A91AAF55-68EF-0A41-A8D9-5CBDDC5C82A0}" presName="sp" presStyleCnt="0"/>
      <dgm:spPr/>
    </dgm:pt>
    <dgm:pt modelId="{14FDB9A4-EC1E-4640-9B14-398380FA11E7}" type="pres">
      <dgm:prSet presAssocID="{71DBD512-6A3E-6549-B6D1-009EA48E9186}" presName="composite" presStyleCnt="0"/>
      <dgm:spPr/>
    </dgm:pt>
    <dgm:pt modelId="{83FF7D8A-DDD9-584D-98C4-075529F31FE5}" type="pres">
      <dgm:prSet presAssocID="{71DBD512-6A3E-6549-B6D1-009EA48E9186}" presName="parentText" presStyleLbl="alignNode1" presStyleIdx="3" presStyleCnt="10">
        <dgm:presLayoutVars>
          <dgm:chMax val="1"/>
          <dgm:bulletEnabled val="1"/>
        </dgm:presLayoutVars>
      </dgm:prSet>
      <dgm:spPr/>
    </dgm:pt>
    <dgm:pt modelId="{107DB8FC-D131-3D4B-A5D9-321811806DEC}" type="pres">
      <dgm:prSet presAssocID="{71DBD512-6A3E-6549-B6D1-009EA48E9186}" presName="descendantText" presStyleLbl="alignAcc1" presStyleIdx="3" presStyleCnt="10">
        <dgm:presLayoutVars>
          <dgm:bulletEnabled val="1"/>
        </dgm:presLayoutVars>
      </dgm:prSet>
      <dgm:spPr/>
    </dgm:pt>
    <dgm:pt modelId="{E44E52D8-DEBA-2640-B7D9-105657A33EE1}" type="pres">
      <dgm:prSet presAssocID="{5CF080C1-2AB5-BE4D-8242-54FB2CB473B0}" presName="sp" presStyleCnt="0"/>
      <dgm:spPr/>
    </dgm:pt>
    <dgm:pt modelId="{23223FD6-3D91-1F40-BF5B-B913919FEBBC}" type="pres">
      <dgm:prSet presAssocID="{4E7A7179-DBEE-8441-A5E0-03CCC5864486}" presName="composite" presStyleCnt="0"/>
      <dgm:spPr/>
    </dgm:pt>
    <dgm:pt modelId="{90B1B8D1-80B2-B742-8B74-3FC1E22011C0}" type="pres">
      <dgm:prSet presAssocID="{4E7A7179-DBEE-8441-A5E0-03CCC5864486}" presName="parentText" presStyleLbl="alignNode1" presStyleIdx="4" presStyleCnt="10">
        <dgm:presLayoutVars>
          <dgm:chMax val="1"/>
          <dgm:bulletEnabled val="1"/>
        </dgm:presLayoutVars>
      </dgm:prSet>
      <dgm:spPr/>
    </dgm:pt>
    <dgm:pt modelId="{0F191B73-8A98-5A4A-85E7-EE2D64BAD289}" type="pres">
      <dgm:prSet presAssocID="{4E7A7179-DBEE-8441-A5E0-03CCC5864486}" presName="descendantText" presStyleLbl="alignAcc1" presStyleIdx="4" presStyleCnt="10">
        <dgm:presLayoutVars>
          <dgm:bulletEnabled val="1"/>
        </dgm:presLayoutVars>
      </dgm:prSet>
      <dgm:spPr/>
    </dgm:pt>
    <dgm:pt modelId="{22859E87-703C-5541-86AE-B48FCB62B4AF}" type="pres">
      <dgm:prSet presAssocID="{23B5DEAB-14BD-E042-BEEE-494DA300A7EB}" presName="sp" presStyleCnt="0"/>
      <dgm:spPr/>
    </dgm:pt>
    <dgm:pt modelId="{7B0CE6F9-9E4E-3048-84FF-F9EB225DA7CC}" type="pres">
      <dgm:prSet presAssocID="{21A7411C-DDB8-434E-84F1-97F350568CD2}" presName="composite" presStyleCnt="0"/>
      <dgm:spPr/>
    </dgm:pt>
    <dgm:pt modelId="{6616551E-A934-1E48-BF2A-65AB4F186CB3}" type="pres">
      <dgm:prSet presAssocID="{21A7411C-DDB8-434E-84F1-97F350568CD2}" presName="parentText" presStyleLbl="alignNode1" presStyleIdx="5" presStyleCnt="10">
        <dgm:presLayoutVars>
          <dgm:chMax val="1"/>
          <dgm:bulletEnabled val="1"/>
        </dgm:presLayoutVars>
      </dgm:prSet>
      <dgm:spPr/>
    </dgm:pt>
    <dgm:pt modelId="{33F6F7B8-3D2A-EF48-8F16-E79F2CEB186A}" type="pres">
      <dgm:prSet presAssocID="{21A7411C-DDB8-434E-84F1-97F350568CD2}" presName="descendantText" presStyleLbl="alignAcc1" presStyleIdx="5" presStyleCnt="10">
        <dgm:presLayoutVars>
          <dgm:bulletEnabled val="1"/>
        </dgm:presLayoutVars>
      </dgm:prSet>
      <dgm:spPr/>
    </dgm:pt>
    <dgm:pt modelId="{ACA9DD51-D290-384B-A819-81CF97A37F67}" type="pres">
      <dgm:prSet presAssocID="{72E52F96-842F-FD4F-9D27-26348B845056}" presName="sp" presStyleCnt="0"/>
      <dgm:spPr/>
    </dgm:pt>
    <dgm:pt modelId="{CB1F9035-E4C0-6041-94DD-6BFEAA2D4A0B}" type="pres">
      <dgm:prSet presAssocID="{6FE26406-84C5-5749-891D-42679D9AF27B}" presName="composite" presStyleCnt="0"/>
      <dgm:spPr/>
    </dgm:pt>
    <dgm:pt modelId="{2BFECDE7-0185-9648-A2DE-B2F8A1EB81B3}" type="pres">
      <dgm:prSet presAssocID="{6FE26406-84C5-5749-891D-42679D9AF27B}" presName="parentText" presStyleLbl="alignNode1" presStyleIdx="6" presStyleCnt="10">
        <dgm:presLayoutVars>
          <dgm:chMax val="1"/>
          <dgm:bulletEnabled val="1"/>
        </dgm:presLayoutVars>
      </dgm:prSet>
      <dgm:spPr/>
    </dgm:pt>
    <dgm:pt modelId="{9220AEEC-3C84-3C4B-BD32-9BB110338C1C}" type="pres">
      <dgm:prSet presAssocID="{6FE26406-84C5-5749-891D-42679D9AF27B}" presName="descendantText" presStyleLbl="alignAcc1" presStyleIdx="6" presStyleCnt="10">
        <dgm:presLayoutVars>
          <dgm:bulletEnabled val="1"/>
        </dgm:presLayoutVars>
      </dgm:prSet>
      <dgm:spPr/>
    </dgm:pt>
    <dgm:pt modelId="{4D08FCE4-3D46-C84C-BF6E-1213DEBCB7C3}" type="pres">
      <dgm:prSet presAssocID="{DFC5461A-1E98-3842-88A0-5AF2A528D10D}" presName="sp" presStyleCnt="0"/>
      <dgm:spPr/>
    </dgm:pt>
    <dgm:pt modelId="{9A0A94AB-7397-E446-8C21-407E5EDCBD40}" type="pres">
      <dgm:prSet presAssocID="{DF781005-265A-1240-94F9-CD637F937355}" presName="composite" presStyleCnt="0"/>
      <dgm:spPr/>
    </dgm:pt>
    <dgm:pt modelId="{350BBADC-B0D9-0347-92AC-6F2A90BD2140}" type="pres">
      <dgm:prSet presAssocID="{DF781005-265A-1240-94F9-CD637F937355}" presName="parentText" presStyleLbl="alignNode1" presStyleIdx="7" presStyleCnt="10">
        <dgm:presLayoutVars>
          <dgm:chMax val="1"/>
          <dgm:bulletEnabled val="1"/>
        </dgm:presLayoutVars>
      </dgm:prSet>
      <dgm:spPr/>
    </dgm:pt>
    <dgm:pt modelId="{EA01D0D4-784C-FA40-8264-E67C5E5436B3}" type="pres">
      <dgm:prSet presAssocID="{DF781005-265A-1240-94F9-CD637F937355}" presName="descendantText" presStyleLbl="alignAcc1" presStyleIdx="7" presStyleCnt="10">
        <dgm:presLayoutVars>
          <dgm:bulletEnabled val="1"/>
        </dgm:presLayoutVars>
      </dgm:prSet>
      <dgm:spPr/>
    </dgm:pt>
    <dgm:pt modelId="{A4D15863-112A-584F-9642-A18280455DA2}" type="pres">
      <dgm:prSet presAssocID="{8618A998-EC92-F74C-8C8A-B7B1EA96F0C7}" presName="sp" presStyleCnt="0"/>
      <dgm:spPr/>
    </dgm:pt>
    <dgm:pt modelId="{E435BCB1-3634-D441-9CBF-F8A6E5B1BDED}" type="pres">
      <dgm:prSet presAssocID="{717A5BF7-3425-6A40-9030-E89B5551B0DE}" presName="composite" presStyleCnt="0"/>
      <dgm:spPr/>
    </dgm:pt>
    <dgm:pt modelId="{D2730330-27A4-1249-BCF2-EB0C4C5F4BBF}" type="pres">
      <dgm:prSet presAssocID="{717A5BF7-3425-6A40-9030-E89B5551B0DE}" presName="parentText" presStyleLbl="alignNode1" presStyleIdx="8" presStyleCnt="10">
        <dgm:presLayoutVars>
          <dgm:chMax val="1"/>
          <dgm:bulletEnabled val="1"/>
        </dgm:presLayoutVars>
      </dgm:prSet>
      <dgm:spPr/>
    </dgm:pt>
    <dgm:pt modelId="{C74E87BA-D0DC-944D-BA67-FF01AEC1A645}" type="pres">
      <dgm:prSet presAssocID="{717A5BF7-3425-6A40-9030-E89B5551B0DE}" presName="descendantText" presStyleLbl="alignAcc1" presStyleIdx="8" presStyleCnt="10">
        <dgm:presLayoutVars>
          <dgm:bulletEnabled val="1"/>
        </dgm:presLayoutVars>
      </dgm:prSet>
      <dgm:spPr/>
    </dgm:pt>
    <dgm:pt modelId="{219F0BD7-577B-DA47-9DE4-4BFFA0B9C6FD}" type="pres">
      <dgm:prSet presAssocID="{366E9728-73AE-564D-9170-D502FFC7C382}" presName="sp" presStyleCnt="0"/>
      <dgm:spPr/>
    </dgm:pt>
    <dgm:pt modelId="{7257FE94-FC4C-EC41-BD8A-1EA818111252}" type="pres">
      <dgm:prSet presAssocID="{B92B0E0E-C030-B344-9300-2EAEC305A33E}" presName="composite" presStyleCnt="0"/>
      <dgm:spPr/>
    </dgm:pt>
    <dgm:pt modelId="{D65CE4D5-5B2E-8445-B96A-E403C551C8D1}" type="pres">
      <dgm:prSet presAssocID="{B92B0E0E-C030-B344-9300-2EAEC305A33E}" presName="parentText" presStyleLbl="alignNode1" presStyleIdx="9" presStyleCnt="10">
        <dgm:presLayoutVars>
          <dgm:chMax val="1"/>
          <dgm:bulletEnabled val="1"/>
        </dgm:presLayoutVars>
      </dgm:prSet>
      <dgm:spPr/>
    </dgm:pt>
    <dgm:pt modelId="{80DBE93B-0FE2-AE42-9989-543D9C1D66CD}" type="pres">
      <dgm:prSet presAssocID="{B92B0E0E-C030-B344-9300-2EAEC305A33E}" presName="descendantText" presStyleLbl="alignAcc1" presStyleIdx="9" presStyleCnt="10">
        <dgm:presLayoutVars>
          <dgm:bulletEnabled val="1"/>
        </dgm:presLayoutVars>
      </dgm:prSet>
      <dgm:spPr/>
    </dgm:pt>
  </dgm:ptLst>
  <dgm:cxnLst>
    <dgm:cxn modelId="{6A3EE004-1E04-5B44-8DA1-7225A3C51DD3}" type="presOf" srcId="{002F6F99-8E8E-6C43-A4DF-098889596247}" destId="{C74E87BA-D0DC-944D-BA67-FF01AEC1A645}" srcOrd="0" destOrd="0" presId="urn:microsoft.com/office/officeart/2005/8/layout/chevron2"/>
    <dgm:cxn modelId="{25A39F0B-B602-CE48-A410-10F140B2BAA1}" srcId="{D6C4CD32-C6B8-224F-A0AB-3391D493C121}" destId="{0BEC44C4-42D4-DD43-8ED2-99977C5CC75E}" srcOrd="2" destOrd="0" parTransId="{4D29FC71-5E17-574E-B8E3-75DE129E3A5F}" sibTransId="{A91AAF55-68EF-0A41-A8D9-5CBDDC5C82A0}"/>
    <dgm:cxn modelId="{405A7A14-0D76-DC4A-8809-59E1B64E533A}" type="presOf" srcId="{B92B0E0E-C030-B344-9300-2EAEC305A33E}" destId="{D65CE4D5-5B2E-8445-B96A-E403C551C8D1}" srcOrd="0" destOrd="0" presId="urn:microsoft.com/office/officeart/2005/8/layout/chevron2"/>
    <dgm:cxn modelId="{894AE617-E196-DD40-8E00-19E65C1D9FA1}" type="presOf" srcId="{2D16F668-F4B3-0E45-8EFF-F28ACA37583B}" destId="{D0B0F5DC-9C8F-0043-A1A0-975ECFD70F3E}" srcOrd="0" destOrd="0" presId="urn:microsoft.com/office/officeart/2005/8/layout/chevron2"/>
    <dgm:cxn modelId="{C2080618-A81D-5848-A457-6602C4919C34}" srcId="{D6C4CD32-C6B8-224F-A0AB-3391D493C121}" destId="{B92B0E0E-C030-B344-9300-2EAEC305A33E}" srcOrd="9" destOrd="0" parTransId="{D4B2E076-5B11-8A44-81D4-66CC06AFD1F1}" sibTransId="{B1E4E169-90ED-FF4F-9E23-D067B313F526}"/>
    <dgm:cxn modelId="{92AAD027-80B4-7940-B12C-E223A2F28042}" type="presOf" srcId="{6194A4A4-4976-B04E-B9FF-A6E5D18D6F3A}" destId="{80DBE93B-0FE2-AE42-9989-543D9C1D66CD}" srcOrd="0" destOrd="0" presId="urn:microsoft.com/office/officeart/2005/8/layout/chevron2"/>
    <dgm:cxn modelId="{EBBB0D2D-4EE7-D64A-8105-32B224C2C118}" srcId="{D6C4CD32-C6B8-224F-A0AB-3391D493C121}" destId="{21A7411C-DDB8-434E-84F1-97F350568CD2}" srcOrd="5" destOrd="0" parTransId="{1212A408-5B06-F54B-B980-18B954F52925}" sibTransId="{72E52F96-842F-FD4F-9D27-26348B845056}"/>
    <dgm:cxn modelId="{248AAB35-5AA9-FD4A-944A-99ABB9B9E2C5}" srcId="{71DBD512-6A3E-6549-B6D1-009EA48E9186}" destId="{4FE2D509-F951-9B45-A56F-34F7337F9C99}" srcOrd="0" destOrd="0" parTransId="{E62C87A3-A4CC-174F-88D9-0625DD640C85}" sibTransId="{0A9BE509-2003-0D48-99BA-7F56F4C211D5}"/>
    <dgm:cxn modelId="{E0F20F3F-C032-CC47-8A8E-A32D5E02A4A9}" type="presOf" srcId="{5491E40F-CEEE-ED41-9177-FB00944005A6}" destId="{9220AEEC-3C84-3C4B-BD32-9BB110338C1C}" srcOrd="0" destOrd="0" presId="urn:microsoft.com/office/officeart/2005/8/layout/chevron2"/>
    <dgm:cxn modelId="{59187F40-7DAB-C845-9E71-B9D922A3C97C}" srcId="{D6C4CD32-C6B8-224F-A0AB-3391D493C121}" destId="{691F5A60-AADC-6F48-A3D2-745E846AD19E}" srcOrd="0" destOrd="0" parTransId="{50C28511-1B89-6D42-8F04-8862DEE14D90}" sibTransId="{D54F81C0-736E-EB47-95B6-8B2320222E83}"/>
    <dgm:cxn modelId="{FE7DD440-A54B-9E47-86A0-067D494D1B5C}" type="presOf" srcId="{717A5BF7-3425-6A40-9030-E89B5551B0DE}" destId="{D2730330-27A4-1249-BCF2-EB0C4C5F4BBF}" srcOrd="0" destOrd="0" presId="urn:microsoft.com/office/officeart/2005/8/layout/chevron2"/>
    <dgm:cxn modelId="{0D11F346-300F-1B4D-BDF4-19CC1876DB5C}" srcId="{D6C4CD32-C6B8-224F-A0AB-3391D493C121}" destId="{717A5BF7-3425-6A40-9030-E89B5551B0DE}" srcOrd="8" destOrd="0" parTransId="{5B1BED74-1095-8F47-B653-B73A32C17FBA}" sibTransId="{366E9728-73AE-564D-9170-D502FFC7C382}"/>
    <dgm:cxn modelId="{5BB24A53-3339-2F46-AA23-1BFD49D8BF00}" srcId="{D6C4CD32-C6B8-224F-A0AB-3391D493C121}" destId="{DF781005-265A-1240-94F9-CD637F937355}" srcOrd="7" destOrd="0" parTransId="{17B69ACD-BA3B-A349-9436-7103F6B9110C}" sibTransId="{8618A998-EC92-F74C-8C8A-B7B1EA96F0C7}"/>
    <dgm:cxn modelId="{FF98FD5E-9B63-F349-837E-063623F0C6CC}" type="presOf" srcId="{71DBD512-6A3E-6549-B6D1-009EA48E9186}" destId="{83FF7D8A-DDD9-584D-98C4-075529F31FE5}" srcOrd="0" destOrd="0" presId="urn:microsoft.com/office/officeart/2005/8/layout/chevron2"/>
    <dgm:cxn modelId="{181E6562-B114-7E4B-82D1-791E928F5A87}" srcId="{D6C4CD32-C6B8-224F-A0AB-3391D493C121}" destId="{71DBD512-6A3E-6549-B6D1-009EA48E9186}" srcOrd="3" destOrd="0" parTransId="{0FB1F2FA-5DBB-A946-B32F-5ABCFF4817F1}" sibTransId="{5CF080C1-2AB5-BE4D-8242-54FB2CB473B0}"/>
    <dgm:cxn modelId="{691F7C64-DE60-1544-9771-4BA135AEC4C8}" srcId="{D6C4CD32-C6B8-224F-A0AB-3391D493C121}" destId="{2D16F668-F4B3-0E45-8EFF-F28ACA37583B}" srcOrd="1" destOrd="0" parTransId="{13818684-2691-B442-9472-837B462E1E1C}" sibTransId="{9F1024C0-F584-664E-8C40-04394F497A09}"/>
    <dgm:cxn modelId="{CB25B065-F05F-0746-BD84-E7F72A4ED051}" type="presOf" srcId="{F7EFCF62-9FFC-0F41-A8E0-9AA35452A0C5}" destId="{33F6F7B8-3D2A-EF48-8F16-E79F2CEB186A}" srcOrd="0" destOrd="0" presId="urn:microsoft.com/office/officeart/2005/8/layout/chevron2"/>
    <dgm:cxn modelId="{3710856C-11BB-204A-81C2-571ACF6A0C52}" srcId="{B92B0E0E-C030-B344-9300-2EAEC305A33E}" destId="{6194A4A4-4976-B04E-B9FF-A6E5D18D6F3A}" srcOrd="0" destOrd="0" parTransId="{6E2649A0-EE0A-6444-8383-572EDB78732B}" sibTransId="{A6217EA4-0D68-A34B-A02F-948710A4F779}"/>
    <dgm:cxn modelId="{CABD9A70-029D-1E44-AFAA-16C2AFDFFBC6}" srcId="{DF781005-265A-1240-94F9-CD637F937355}" destId="{B4FD7C00-3CB9-6A44-BBC1-800C62D65F05}" srcOrd="0" destOrd="0" parTransId="{EA7F25F3-BE2F-D548-8551-700B40ACDF2B}" sibTransId="{36C04D1C-D699-9743-9540-4BC064E06B7F}"/>
    <dgm:cxn modelId="{8F19E172-A0A5-9847-B81F-FD7092278367}" srcId="{6FE26406-84C5-5749-891D-42679D9AF27B}" destId="{5491E40F-CEEE-ED41-9177-FB00944005A6}" srcOrd="0" destOrd="0" parTransId="{0E6189F1-F4DF-9A4D-A997-787005AF28A6}" sibTransId="{747586C0-9823-D743-A1AC-79A33E5FF817}"/>
    <dgm:cxn modelId="{3060DC87-C23C-9548-9406-88FFB0C6A7DF}" type="presOf" srcId="{6FE26406-84C5-5749-891D-42679D9AF27B}" destId="{2BFECDE7-0185-9648-A2DE-B2F8A1EB81B3}" srcOrd="0" destOrd="0" presId="urn:microsoft.com/office/officeart/2005/8/layout/chevron2"/>
    <dgm:cxn modelId="{C93AC789-240F-CB4D-A914-39A00922B38B}" srcId="{691F5A60-AADC-6F48-A3D2-745E846AD19E}" destId="{1C184EEE-7143-C54D-B1FA-A758FCD0B254}" srcOrd="0" destOrd="0" parTransId="{167B0D70-577C-6A40-B959-357C70444A2C}" sibTransId="{119CD3D0-D55C-BE4C-898A-5DE8AABD5EA9}"/>
    <dgm:cxn modelId="{44551296-E7EA-6A46-9677-3DA32949A46D}" type="presOf" srcId="{D6C4CD32-C6B8-224F-A0AB-3391D493C121}" destId="{61700673-9E96-734A-987E-E5D2C2B4F06F}" srcOrd="0" destOrd="0" presId="urn:microsoft.com/office/officeart/2005/8/layout/chevron2"/>
    <dgm:cxn modelId="{79F43F96-EC49-4E4C-95C2-3B628AC28AF1}" srcId="{717A5BF7-3425-6A40-9030-E89B5551B0DE}" destId="{002F6F99-8E8E-6C43-A4DF-098889596247}" srcOrd="0" destOrd="0" parTransId="{BE6BD6CE-7B82-C445-B4FA-D0F9B32BA26F}" sibTransId="{A6600A7F-95C1-A145-9027-CCE9C764AE25}"/>
    <dgm:cxn modelId="{3D967E9B-04DF-2F45-B086-4BAE3768B44B}" type="presOf" srcId="{4E7A7179-DBEE-8441-A5E0-03CCC5864486}" destId="{90B1B8D1-80B2-B742-8B74-3FC1E22011C0}" srcOrd="0" destOrd="0" presId="urn:microsoft.com/office/officeart/2005/8/layout/chevron2"/>
    <dgm:cxn modelId="{88B8299F-11A5-0D4D-ACEA-8CEE033F3D7C}" srcId="{D6C4CD32-C6B8-224F-A0AB-3391D493C121}" destId="{4E7A7179-DBEE-8441-A5E0-03CCC5864486}" srcOrd="4" destOrd="0" parTransId="{00410155-6D07-584E-9D8A-2C9248A5B6ED}" sibTransId="{23B5DEAB-14BD-E042-BEEE-494DA300A7EB}"/>
    <dgm:cxn modelId="{EF779CA2-8B8E-534E-B38E-EBF1958835B8}" srcId="{D6C4CD32-C6B8-224F-A0AB-3391D493C121}" destId="{6FE26406-84C5-5749-891D-42679D9AF27B}" srcOrd="6" destOrd="0" parTransId="{7F202CAD-E5E9-2347-823E-A51DCB855FAC}" sibTransId="{DFC5461A-1E98-3842-88A0-5AF2A528D10D}"/>
    <dgm:cxn modelId="{6D2A01AD-2165-0842-AF40-423873973B46}" srcId="{2D16F668-F4B3-0E45-8EFF-F28ACA37583B}" destId="{58B1A4AB-B14A-EF42-B26A-9D8E8386074B}" srcOrd="0" destOrd="0" parTransId="{8C4AD79D-0C55-D94C-AC55-2FFF7304E58C}" sibTransId="{EEB2C7E4-2C9B-EA47-B602-69864989F1B8}"/>
    <dgm:cxn modelId="{03C936AF-F157-4949-907D-EAEE986A135C}" type="presOf" srcId="{4FE2D509-F951-9B45-A56F-34F7337F9C99}" destId="{107DB8FC-D131-3D4B-A5D9-321811806DEC}" srcOrd="0" destOrd="0" presId="urn:microsoft.com/office/officeart/2005/8/layout/chevron2"/>
    <dgm:cxn modelId="{E6EB6BB1-0CDB-EA49-8885-9CF8D3E24197}" srcId="{21A7411C-DDB8-434E-84F1-97F350568CD2}" destId="{F7EFCF62-9FFC-0F41-A8E0-9AA35452A0C5}" srcOrd="0" destOrd="0" parTransId="{BA570019-ED65-F640-8B25-DE6680C20644}" sibTransId="{AFAF07DD-2719-7E49-9D3D-7CE96136086E}"/>
    <dgm:cxn modelId="{3F8EACC1-C34B-CB48-A1F5-D128D377731B}" type="presOf" srcId="{691F5A60-AADC-6F48-A3D2-745E846AD19E}" destId="{6B18919B-5B8B-024D-97DB-623459014A11}" srcOrd="0" destOrd="0" presId="urn:microsoft.com/office/officeart/2005/8/layout/chevron2"/>
    <dgm:cxn modelId="{8EED3DC3-46D1-9C48-A8E4-6E727D610328}" type="presOf" srcId="{58B1A4AB-B14A-EF42-B26A-9D8E8386074B}" destId="{F1C8C49D-DCC1-FE49-9E7A-D0B341165510}" srcOrd="0" destOrd="0" presId="urn:microsoft.com/office/officeart/2005/8/layout/chevron2"/>
    <dgm:cxn modelId="{8FD1E0C5-2F2F-1148-88B1-B4F9DCA9A2A1}" srcId="{4E7A7179-DBEE-8441-A5E0-03CCC5864486}" destId="{2B3BAE40-9FF4-AD4E-98B5-6A2D539BA4EB}" srcOrd="0" destOrd="0" parTransId="{06484A63-77C8-5942-B391-7EB4D358C476}" sibTransId="{2ACB630C-6171-CF4D-8606-3970A57E3580}"/>
    <dgm:cxn modelId="{2D24BBC6-7D37-3541-B747-3A6611CD6124}" type="presOf" srcId="{1C184EEE-7143-C54D-B1FA-A758FCD0B254}" destId="{0991CA59-1024-C645-9216-4589D8B4ED1D}" srcOrd="0" destOrd="0" presId="urn:microsoft.com/office/officeart/2005/8/layout/chevron2"/>
    <dgm:cxn modelId="{380067CD-11A8-9942-A906-18E10B221C88}" type="presOf" srcId="{2B3BAE40-9FF4-AD4E-98B5-6A2D539BA4EB}" destId="{0F191B73-8A98-5A4A-85E7-EE2D64BAD289}" srcOrd="0" destOrd="0" presId="urn:microsoft.com/office/officeart/2005/8/layout/chevron2"/>
    <dgm:cxn modelId="{B432D4D9-85E1-2D45-8886-78E03E4E8D45}" type="presOf" srcId="{21A7411C-DDB8-434E-84F1-97F350568CD2}" destId="{6616551E-A934-1E48-BF2A-65AB4F186CB3}" srcOrd="0" destOrd="0" presId="urn:microsoft.com/office/officeart/2005/8/layout/chevron2"/>
    <dgm:cxn modelId="{2D9B9DE3-9095-3149-A096-A2E3FF2DD865}" type="presOf" srcId="{DF781005-265A-1240-94F9-CD637F937355}" destId="{350BBADC-B0D9-0347-92AC-6F2A90BD2140}" srcOrd="0" destOrd="0" presId="urn:microsoft.com/office/officeart/2005/8/layout/chevron2"/>
    <dgm:cxn modelId="{3B626AE6-6F91-7F4B-BE76-B7183F742195}" type="presOf" srcId="{5DE1180E-4DD8-0F49-AC86-ED15384BC954}" destId="{CEB3AF6F-40CE-EE40-8563-181E3CE2E5B7}" srcOrd="0" destOrd="0" presId="urn:microsoft.com/office/officeart/2005/8/layout/chevron2"/>
    <dgm:cxn modelId="{D37A3BEB-055C-5946-A917-7F194F9014E8}" type="presOf" srcId="{0BEC44C4-42D4-DD43-8ED2-99977C5CC75E}" destId="{259DF994-7491-F040-8BC4-12FD735B07A0}" srcOrd="0" destOrd="0" presId="urn:microsoft.com/office/officeart/2005/8/layout/chevron2"/>
    <dgm:cxn modelId="{C3EF5AEE-8878-E44E-AB97-229D69B969BF}" type="presOf" srcId="{B4FD7C00-3CB9-6A44-BBC1-800C62D65F05}" destId="{EA01D0D4-784C-FA40-8264-E67C5E5436B3}" srcOrd="0" destOrd="0" presId="urn:microsoft.com/office/officeart/2005/8/layout/chevron2"/>
    <dgm:cxn modelId="{D94739FF-956D-5E43-AC52-F8D26D7EDE92}" srcId="{0BEC44C4-42D4-DD43-8ED2-99977C5CC75E}" destId="{5DE1180E-4DD8-0F49-AC86-ED15384BC954}" srcOrd="0" destOrd="0" parTransId="{DB2FE56F-F2C5-A348-A943-39873F3F7833}" sibTransId="{93E34564-375E-1147-A6E6-89BE435BAFD5}"/>
    <dgm:cxn modelId="{97641CFA-87F3-5444-8D09-4901B19CAABC}" type="presParOf" srcId="{61700673-9E96-734A-987E-E5D2C2B4F06F}" destId="{146049EB-8C39-F047-AD52-BF9A1C24D63C}" srcOrd="0" destOrd="0" presId="urn:microsoft.com/office/officeart/2005/8/layout/chevron2"/>
    <dgm:cxn modelId="{2067D4C1-6DF7-AC4F-98BA-0471FC310354}" type="presParOf" srcId="{146049EB-8C39-F047-AD52-BF9A1C24D63C}" destId="{6B18919B-5B8B-024D-97DB-623459014A11}" srcOrd="0" destOrd="0" presId="urn:microsoft.com/office/officeart/2005/8/layout/chevron2"/>
    <dgm:cxn modelId="{6BFD6110-7E96-EB41-84D5-75602FEF7E62}" type="presParOf" srcId="{146049EB-8C39-F047-AD52-BF9A1C24D63C}" destId="{0991CA59-1024-C645-9216-4589D8B4ED1D}" srcOrd="1" destOrd="0" presId="urn:microsoft.com/office/officeart/2005/8/layout/chevron2"/>
    <dgm:cxn modelId="{B39F3A05-9688-BA4A-A329-24A959938388}" type="presParOf" srcId="{61700673-9E96-734A-987E-E5D2C2B4F06F}" destId="{659C3BB9-1052-4543-80AB-4BB6AF46CA0C}" srcOrd="1" destOrd="0" presId="urn:microsoft.com/office/officeart/2005/8/layout/chevron2"/>
    <dgm:cxn modelId="{CCBF3DDA-12FA-D542-AD45-3A67038A95C2}" type="presParOf" srcId="{61700673-9E96-734A-987E-E5D2C2B4F06F}" destId="{6B819D9F-CE10-F344-95E2-8695C281469C}" srcOrd="2" destOrd="0" presId="urn:microsoft.com/office/officeart/2005/8/layout/chevron2"/>
    <dgm:cxn modelId="{65EFAA3A-94D1-B544-9186-AC5B76B2F389}" type="presParOf" srcId="{6B819D9F-CE10-F344-95E2-8695C281469C}" destId="{D0B0F5DC-9C8F-0043-A1A0-975ECFD70F3E}" srcOrd="0" destOrd="0" presId="urn:microsoft.com/office/officeart/2005/8/layout/chevron2"/>
    <dgm:cxn modelId="{ACBBA2E2-56C7-A243-9920-E73409CB5F1A}" type="presParOf" srcId="{6B819D9F-CE10-F344-95E2-8695C281469C}" destId="{F1C8C49D-DCC1-FE49-9E7A-D0B341165510}" srcOrd="1" destOrd="0" presId="urn:microsoft.com/office/officeart/2005/8/layout/chevron2"/>
    <dgm:cxn modelId="{7B67AFBB-E74A-0449-98D1-5B6E42BEADC2}" type="presParOf" srcId="{61700673-9E96-734A-987E-E5D2C2B4F06F}" destId="{15F5714C-3048-6D45-A863-C86893B5851D}" srcOrd="3" destOrd="0" presId="urn:microsoft.com/office/officeart/2005/8/layout/chevron2"/>
    <dgm:cxn modelId="{1C003D10-7BFA-B74D-9457-7D8E19DC3D0E}" type="presParOf" srcId="{61700673-9E96-734A-987E-E5D2C2B4F06F}" destId="{E01AE08E-247C-974C-B109-88E933F40EDF}" srcOrd="4" destOrd="0" presId="urn:microsoft.com/office/officeart/2005/8/layout/chevron2"/>
    <dgm:cxn modelId="{4887112F-A948-1643-9FD2-57BA1269389E}" type="presParOf" srcId="{E01AE08E-247C-974C-B109-88E933F40EDF}" destId="{259DF994-7491-F040-8BC4-12FD735B07A0}" srcOrd="0" destOrd="0" presId="urn:microsoft.com/office/officeart/2005/8/layout/chevron2"/>
    <dgm:cxn modelId="{409ADA0E-CD54-144D-B2E2-E45042D38F2E}" type="presParOf" srcId="{E01AE08E-247C-974C-B109-88E933F40EDF}" destId="{CEB3AF6F-40CE-EE40-8563-181E3CE2E5B7}" srcOrd="1" destOrd="0" presId="urn:microsoft.com/office/officeart/2005/8/layout/chevron2"/>
    <dgm:cxn modelId="{9278D7BA-EB97-AD40-AE99-FCB720CCE3A1}" type="presParOf" srcId="{61700673-9E96-734A-987E-E5D2C2B4F06F}" destId="{543B6AD2-5122-7141-ACD5-A6427BB22EC5}" srcOrd="5" destOrd="0" presId="urn:microsoft.com/office/officeart/2005/8/layout/chevron2"/>
    <dgm:cxn modelId="{E80BFFF2-E373-A849-B343-321B4F43192C}" type="presParOf" srcId="{61700673-9E96-734A-987E-E5D2C2B4F06F}" destId="{14FDB9A4-EC1E-4640-9B14-398380FA11E7}" srcOrd="6" destOrd="0" presId="urn:microsoft.com/office/officeart/2005/8/layout/chevron2"/>
    <dgm:cxn modelId="{7A3AE4F6-A3C8-264A-8AA7-8FF5011F160C}" type="presParOf" srcId="{14FDB9A4-EC1E-4640-9B14-398380FA11E7}" destId="{83FF7D8A-DDD9-584D-98C4-075529F31FE5}" srcOrd="0" destOrd="0" presId="urn:microsoft.com/office/officeart/2005/8/layout/chevron2"/>
    <dgm:cxn modelId="{BD3A891A-77A1-8C4F-811D-2301312895E3}" type="presParOf" srcId="{14FDB9A4-EC1E-4640-9B14-398380FA11E7}" destId="{107DB8FC-D131-3D4B-A5D9-321811806DEC}" srcOrd="1" destOrd="0" presId="urn:microsoft.com/office/officeart/2005/8/layout/chevron2"/>
    <dgm:cxn modelId="{E068C57D-CA9F-A248-A7B4-0E198E97CF05}" type="presParOf" srcId="{61700673-9E96-734A-987E-E5D2C2B4F06F}" destId="{E44E52D8-DEBA-2640-B7D9-105657A33EE1}" srcOrd="7" destOrd="0" presId="urn:microsoft.com/office/officeart/2005/8/layout/chevron2"/>
    <dgm:cxn modelId="{F16FBA0F-A263-744B-A7A2-6F4330A27AAD}" type="presParOf" srcId="{61700673-9E96-734A-987E-E5D2C2B4F06F}" destId="{23223FD6-3D91-1F40-BF5B-B913919FEBBC}" srcOrd="8" destOrd="0" presId="urn:microsoft.com/office/officeart/2005/8/layout/chevron2"/>
    <dgm:cxn modelId="{A0F3BB86-077E-7940-8210-CF5EC5193043}" type="presParOf" srcId="{23223FD6-3D91-1F40-BF5B-B913919FEBBC}" destId="{90B1B8D1-80B2-B742-8B74-3FC1E22011C0}" srcOrd="0" destOrd="0" presId="urn:microsoft.com/office/officeart/2005/8/layout/chevron2"/>
    <dgm:cxn modelId="{D0008225-DE9A-F040-A375-8D0422A08B99}" type="presParOf" srcId="{23223FD6-3D91-1F40-BF5B-B913919FEBBC}" destId="{0F191B73-8A98-5A4A-85E7-EE2D64BAD289}" srcOrd="1" destOrd="0" presId="urn:microsoft.com/office/officeart/2005/8/layout/chevron2"/>
    <dgm:cxn modelId="{5E26A84D-B095-714F-950A-F1DB2B7DB079}" type="presParOf" srcId="{61700673-9E96-734A-987E-E5D2C2B4F06F}" destId="{22859E87-703C-5541-86AE-B48FCB62B4AF}" srcOrd="9" destOrd="0" presId="urn:microsoft.com/office/officeart/2005/8/layout/chevron2"/>
    <dgm:cxn modelId="{14F0EF66-76B0-874C-B0C5-163C8CDDE146}" type="presParOf" srcId="{61700673-9E96-734A-987E-E5D2C2B4F06F}" destId="{7B0CE6F9-9E4E-3048-84FF-F9EB225DA7CC}" srcOrd="10" destOrd="0" presId="urn:microsoft.com/office/officeart/2005/8/layout/chevron2"/>
    <dgm:cxn modelId="{A6B5EB57-D0F6-7B4A-ABF6-E75C4482619A}" type="presParOf" srcId="{7B0CE6F9-9E4E-3048-84FF-F9EB225DA7CC}" destId="{6616551E-A934-1E48-BF2A-65AB4F186CB3}" srcOrd="0" destOrd="0" presId="urn:microsoft.com/office/officeart/2005/8/layout/chevron2"/>
    <dgm:cxn modelId="{A4041607-54BA-ED46-8022-AD4DD4A3D2BB}" type="presParOf" srcId="{7B0CE6F9-9E4E-3048-84FF-F9EB225DA7CC}" destId="{33F6F7B8-3D2A-EF48-8F16-E79F2CEB186A}" srcOrd="1" destOrd="0" presId="urn:microsoft.com/office/officeart/2005/8/layout/chevron2"/>
    <dgm:cxn modelId="{DF34B308-8DB5-9048-864B-D9E5DE9E1047}" type="presParOf" srcId="{61700673-9E96-734A-987E-E5D2C2B4F06F}" destId="{ACA9DD51-D290-384B-A819-81CF97A37F67}" srcOrd="11" destOrd="0" presId="urn:microsoft.com/office/officeart/2005/8/layout/chevron2"/>
    <dgm:cxn modelId="{F9D62100-0D8C-FD49-B969-C214EDC7E898}" type="presParOf" srcId="{61700673-9E96-734A-987E-E5D2C2B4F06F}" destId="{CB1F9035-E4C0-6041-94DD-6BFEAA2D4A0B}" srcOrd="12" destOrd="0" presId="urn:microsoft.com/office/officeart/2005/8/layout/chevron2"/>
    <dgm:cxn modelId="{3306E558-1D5B-3C47-9334-994DF950D42E}" type="presParOf" srcId="{CB1F9035-E4C0-6041-94DD-6BFEAA2D4A0B}" destId="{2BFECDE7-0185-9648-A2DE-B2F8A1EB81B3}" srcOrd="0" destOrd="0" presId="urn:microsoft.com/office/officeart/2005/8/layout/chevron2"/>
    <dgm:cxn modelId="{2DEF8D7F-742D-D447-9481-ACDD9BF86C62}" type="presParOf" srcId="{CB1F9035-E4C0-6041-94DD-6BFEAA2D4A0B}" destId="{9220AEEC-3C84-3C4B-BD32-9BB110338C1C}" srcOrd="1" destOrd="0" presId="urn:microsoft.com/office/officeart/2005/8/layout/chevron2"/>
    <dgm:cxn modelId="{0C3A589A-D13C-4349-AAA3-51BC143A330D}" type="presParOf" srcId="{61700673-9E96-734A-987E-E5D2C2B4F06F}" destId="{4D08FCE4-3D46-C84C-BF6E-1213DEBCB7C3}" srcOrd="13" destOrd="0" presId="urn:microsoft.com/office/officeart/2005/8/layout/chevron2"/>
    <dgm:cxn modelId="{3911B3FF-FFD3-B24B-B60F-CCEEA3D68DA4}" type="presParOf" srcId="{61700673-9E96-734A-987E-E5D2C2B4F06F}" destId="{9A0A94AB-7397-E446-8C21-407E5EDCBD40}" srcOrd="14" destOrd="0" presId="urn:microsoft.com/office/officeart/2005/8/layout/chevron2"/>
    <dgm:cxn modelId="{E621A6DE-9311-F442-827B-6289AF5AB531}" type="presParOf" srcId="{9A0A94AB-7397-E446-8C21-407E5EDCBD40}" destId="{350BBADC-B0D9-0347-92AC-6F2A90BD2140}" srcOrd="0" destOrd="0" presId="urn:microsoft.com/office/officeart/2005/8/layout/chevron2"/>
    <dgm:cxn modelId="{63D49563-1EE0-9848-B6FB-4CC83FC148B2}" type="presParOf" srcId="{9A0A94AB-7397-E446-8C21-407E5EDCBD40}" destId="{EA01D0D4-784C-FA40-8264-E67C5E5436B3}" srcOrd="1" destOrd="0" presId="urn:microsoft.com/office/officeart/2005/8/layout/chevron2"/>
    <dgm:cxn modelId="{6C33F8F3-67EF-F44C-ACC4-F7E2CC62E30F}" type="presParOf" srcId="{61700673-9E96-734A-987E-E5D2C2B4F06F}" destId="{A4D15863-112A-584F-9642-A18280455DA2}" srcOrd="15" destOrd="0" presId="urn:microsoft.com/office/officeart/2005/8/layout/chevron2"/>
    <dgm:cxn modelId="{CA9D63F4-A18B-4543-88B2-96B5F9FFF02E}" type="presParOf" srcId="{61700673-9E96-734A-987E-E5D2C2B4F06F}" destId="{E435BCB1-3634-D441-9CBF-F8A6E5B1BDED}" srcOrd="16" destOrd="0" presId="urn:microsoft.com/office/officeart/2005/8/layout/chevron2"/>
    <dgm:cxn modelId="{1E841AF8-8BFA-F84B-953A-81874E35DDBC}" type="presParOf" srcId="{E435BCB1-3634-D441-9CBF-F8A6E5B1BDED}" destId="{D2730330-27A4-1249-BCF2-EB0C4C5F4BBF}" srcOrd="0" destOrd="0" presId="urn:microsoft.com/office/officeart/2005/8/layout/chevron2"/>
    <dgm:cxn modelId="{2CCCAB45-59ED-9941-9ECF-5FDF9A30AD28}" type="presParOf" srcId="{E435BCB1-3634-D441-9CBF-F8A6E5B1BDED}" destId="{C74E87BA-D0DC-944D-BA67-FF01AEC1A645}" srcOrd="1" destOrd="0" presId="urn:microsoft.com/office/officeart/2005/8/layout/chevron2"/>
    <dgm:cxn modelId="{0B8E79E8-D31E-EC4E-8CFD-1F5BBC009863}" type="presParOf" srcId="{61700673-9E96-734A-987E-E5D2C2B4F06F}" destId="{219F0BD7-577B-DA47-9DE4-4BFFA0B9C6FD}" srcOrd="17" destOrd="0" presId="urn:microsoft.com/office/officeart/2005/8/layout/chevron2"/>
    <dgm:cxn modelId="{46B4317E-0C9C-3944-8753-04FC433C89ED}" type="presParOf" srcId="{61700673-9E96-734A-987E-E5D2C2B4F06F}" destId="{7257FE94-FC4C-EC41-BD8A-1EA818111252}" srcOrd="18" destOrd="0" presId="urn:microsoft.com/office/officeart/2005/8/layout/chevron2"/>
    <dgm:cxn modelId="{A6F10C00-220A-1C40-BC83-7A37F76B319D}" type="presParOf" srcId="{7257FE94-FC4C-EC41-BD8A-1EA818111252}" destId="{D65CE4D5-5B2E-8445-B96A-E403C551C8D1}" srcOrd="0" destOrd="0" presId="urn:microsoft.com/office/officeart/2005/8/layout/chevron2"/>
    <dgm:cxn modelId="{C2FDD4D5-1426-3845-8F8F-58C7A8F96C30}" type="presParOf" srcId="{7257FE94-FC4C-EC41-BD8A-1EA818111252}" destId="{80DBE93B-0FE2-AE42-9989-543D9C1D66C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7ECA00-2687-F848-A566-479DFFCA715F}" type="doc">
      <dgm:prSet loTypeId="urn:microsoft.com/office/officeart/2005/8/layout/hChevron3" loCatId="" qsTypeId="urn:microsoft.com/office/officeart/2005/8/quickstyle/simple4" qsCatId="simple" csTypeId="urn:microsoft.com/office/officeart/2005/8/colors/colorful4" csCatId="colorful" phldr="1"/>
      <dgm:spPr/>
    </dgm:pt>
    <dgm:pt modelId="{D865DD26-1CF7-E040-9D14-8ADB139CF2FD}">
      <dgm:prSet phldrT="[Text]" custT="1"/>
      <dgm:spPr/>
      <dgm:t>
        <a:bodyPr/>
        <a:lstStyle/>
        <a:p>
          <a:r>
            <a:rPr lang="en-US" sz="1800" dirty="0"/>
            <a:t>1. Specification</a:t>
          </a:r>
        </a:p>
      </dgm:t>
    </dgm:pt>
    <dgm:pt modelId="{1220C859-2A10-F946-9D44-6998D14FD784}" type="parTrans" cxnId="{AE1FB797-CA3E-BE4D-83F3-75D7B90C75D3}">
      <dgm:prSet/>
      <dgm:spPr/>
      <dgm:t>
        <a:bodyPr/>
        <a:lstStyle/>
        <a:p>
          <a:endParaRPr lang="en-US" sz="1800"/>
        </a:p>
      </dgm:t>
    </dgm:pt>
    <dgm:pt modelId="{D766B878-249F-B544-8FAE-5ECC888705B0}" type="sibTrans" cxnId="{AE1FB797-CA3E-BE4D-83F3-75D7B90C75D3}">
      <dgm:prSet/>
      <dgm:spPr/>
      <dgm:t>
        <a:bodyPr/>
        <a:lstStyle/>
        <a:p>
          <a:endParaRPr lang="en-US" sz="1800"/>
        </a:p>
      </dgm:t>
    </dgm:pt>
    <dgm:pt modelId="{5A2BE5EC-7941-5745-8090-C619D5F15A15}">
      <dgm:prSet phldrT="[Text]" custT="1"/>
      <dgm:spPr/>
      <dgm:t>
        <a:bodyPr/>
        <a:lstStyle/>
        <a:p>
          <a:r>
            <a:rPr lang="en-US" sz="1800" dirty="0"/>
            <a:t>2. Cloudmesh schema</a:t>
          </a:r>
        </a:p>
      </dgm:t>
    </dgm:pt>
    <dgm:pt modelId="{BECDC3DF-E0F7-3A4E-B44D-6B765FE9983E}" type="parTrans" cxnId="{83284B81-2075-EC45-AFBF-9F719780F074}">
      <dgm:prSet/>
      <dgm:spPr/>
      <dgm:t>
        <a:bodyPr/>
        <a:lstStyle/>
        <a:p>
          <a:endParaRPr lang="en-US" sz="1800"/>
        </a:p>
      </dgm:t>
    </dgm:pt>
    <dgm:pt modelId="{6AF87463-9551-234B-8E20-D63845C1B119}" type="sibTrans" cxnId="{83284B81-2075-EC45-AFBF-9F719780F074}">
      <dgm:prSet/>
      <dgm:spPr/>
      <dgm:t>
        <a:bodyPr/>
        <a:lstStyle/>
        <a:p>
          <a:endParaRPr lang="en-US" sz="1800"/>
        </a:p>
      </dgm:t>
    </dgm:pt>
    <dgm:pt modelId="{7F8E3041-22E1-A748-B765-05B8254A7593}">
      <dgm:prSet phldrT="[Text]" custT="1"/>
      <dgm:spPr/>
      <dgm:t>
        <a:bodyPr/>
        <a:lstStyle/>
        <a:p>
          <a:r>
            <a:rPr lang="en-US" sz="1800" dirty="0"/>
            <a:t>3. Schema</a:t>
          </a:r>
        </a:p>
      </dgm:t>
    </dgm:pt>
    <dgm:pt modelId="{95453E44-A976-8040-8F00-CA33B7DF184C}" type="parTrans" cxnId="{E3BE5488-549B-D64E-838A-BB6EFBD21E1A}">
      <dgm:prSet/>
      <dgm:spPr/>
      <dgm:t>
        <a:bodyPr/>
        <a:lstStyle/>
        <a:p>
          <a:endParaRPr lang="en-US" sz="1800"/>
        </a:p>
      </dgm:t>
    </dgm:pt>
    <dgm:pt modelId="{F54A618D-3F0E-9E4C-ADEB-DC32DB7973DA}" type="sibTrans" cxnId="{E3BE5488-549B-D64E-838A-BB6EFBD21E1A}">
      <dgm:prSet/>
      <dgm:spPr/>
      <dgm:t>
        <a:bodyPr/>
        <a:lstStyle/>
        <a:p>
          <a:endParaRPr lang="en-US" sz="1800"/>
        </a:p>
      </dgm:t>
    </dgm:pt>
    <dgm:pt modelId="{A3015089-4BA7-F640-ADFA-45403871DF9E}">
      <dgm:prSet phldrT="[Text]" custT="1"/>
      <dgm:spPr/>
      <dgm:t>
        <a:bodyPr/>
        <a:lstStyle/>
        <a:p>
          <a:r>
            <a:rPr lang="en-US" sz="1800" dirty="0"/>
            <a:t>4. Rest Service</a:t>
          </a:r>
        </a:p>
      </dgm:t>
    </dgm:pt>
    <dgm:pt modelId="{27D969EF-08C4-1B49-A0B1-9224CF2234BE}" type="parTrans" cxnId="{082BCBB6-EC62-E846-89CF-C0F5E65BAC20}">
      <dgm:prSet/>
      <dgm:spPr/>
      <dgm:t>
        <a:bodyPr/>
        <a:lstStyle/>
        <a:p>
          <a:endParaRPr lang="en-US" sz="1800"/>
        </a:p>
      </dgm:t>
    </dgm:pt>
    <dgm:pt modelId="{A164F598-9882-514F-B88E-FEFFBC477601}" type="sibTrans" cxnId="{082BCBB6-EC62-E846-89CF-C0F5E65BAC20}">
      <dgm:prSet/>
      <dgm:spPr/>
      <dgm:t>
        <a:bodyPr/>
        <a:lstStyle/>
        <a:p>
          <a:endParaRPr lang="en-US" sz="1800"/>
        </a:p>
      </dgm:t>
    </dgm:pt>
    <dgm:pt modelId="{AF5755B8-4884-024D-9E5A-73E91D1CA5D7}" type="pres">
      <dgm:prSet presAssocID="{0D7ECA00-2687-F848-A566-479DFFCA715F}" presName="Name0" presStyleCnt="0">
        <dgm:presLayoutVars>
          <dgm:dir/>
          <dgm:resizeHandles val="exact"/>
        </dgm:presLayoutVars>
      </dgm:prSet>
      <dgm:spPr/>
    </dgm:pt>
    <dgm:pt modelId="{D10DC816-42F1-BA4F-B36A-DFA21F591A7D}" type="pres">
      <dgm:prSet presAssocID="{D865DD26-1CF7-E040-9D14-8ADB139CF2FD}" presName="parTxOnly" presStyleLbl="node1" presStyleIdx="0" presStyleCnt="4">
        <dgm:presLayoutVars>
          <dgm:bulletEnabled val="1"/>
        </dgm:presLayoutVars>
      </dgm:prSet>
      <dgm:spPr/>
    </dgm:pt>
    <dgm:pt modelId="{F91DA642-7AF4-4D44-AF7C-D649E4BA3477}" type="pres">
      <dgm:prSet presAssocID="{D766B878-249F-B544-8FAE-5ECC888705B0}" presName="parSpace" presStyleCnt="0"/>
      <dgm:spPr/>
    </dgm:pt>
    <dgm:pt modelId="{9CC5F99C-0EA3-224A-B117-536D8D727DAF}" type="pres">
      <dgm:prSet presAssocID="{5A2BE5EC-7941-5745-8090-C619D5F15A15}" presName="parTxOnly" presStyleLbl="node1" presStyleIdx="1" presStyleCnt="4">
        <dgm:presLayoutVars>
          <dgm:bulletEnabled val="1"/>
        </dgm:presLayoutVars>
      </dgm:prSet>
      <dgm:spPr/>
    </dgm:pt>
    <dgm:pt modelId="{D972997D-3DD0-5D4F-A090-3A2CF491A81B}" type="pres">
      <dgm:prSet presAssocID="{6AF87463-9551-234B-8E20-D63845C1B119}" presName="parSpace" presStyleCnt="0"/>
      <dgm:spPr/>
    </dgm:pt>
    <dgm:pt modelId="{776E75B2-FC41-4643-A297-5E5FFA5896EE}" type="pres">
      <dgm:prSet presAssocID="{7F8E3041-22E1-A748-B765-05B8254A7593}" presName="parTxOnly" presStyleLbl="node1" presStyleIdx="2" presStyleCnt="4">
        <dgm:presLayoutVars>
          <dgm:bulletEnabled val="1"/>
        </dgm:presLayoutVars>
      </dgm:prSet>
      <dgm:spPr/>
    </dgm:pt>
    <dgm:pt modelId="{41315CBA-9740-284E-BE1B-8C8AB7F1F995}" type="pres">
      <dgm:prSet presAssocID="{F54A618D-3F0E-9E4C-ADEB-DC32DB7973DA}" presName="parSpace" presStyleCnt="0"/>
      <dgm:spPr/>
    </dgm:pt>
    <dgm:pt modelId="{BCF1D8C3-2917-F447-BBB6-C495CA37DCC1}" type="pres">
      <dgm:prSet presAssocID="{A3015089-4BA7-F640-ADFA-45403871DF9E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E52D5E27-3895-9549-B61C-98DC4A8F05E6}" type="presOf" srcId="{A3015089-4BA7-F640-ADFA-45403871DF9E}" destId="{BCF1D8C3-2917-F447-BBB6-C495CA37DCC1}" srcOrd="0" destOrd="0" presId="urn:microsoft.com/office/officeart/2005/8/layout/hChevron3"/>
    <dgm:cxn modelId="{A098AF39-1CBC-8342-911F-33EDBEBC657A}" type="presOf" srcId="{0D7ECA00-2687-F848-A566-479DFFCA715F}" destId="{AF5755B8-4884-024D-9E5A-73E91D1CA5D7}" srcOrd="0" destOrd="0" presId="urn:microsoft.com/office/officeart/2005/8/layout/hChevron3"/>
    <dgm:cxn modelId="{65B53145-7903-9340-B0E9-48ED606B58FF}" type="presOf" srcId="{5A2BE5EC-7941-5745-8090-C619D5F15A15}" destId="{9CC5F99C-0EA3-224A-B117-536D8D727DAF}" srcOrd="0" destOrd="0" presId="urn:microsoft.com/office/officeart/2005/8/layout/hChevron3"/>
    <dgm:cxn modelId="{F2BA4C48-A22D-9D42-8ED1-52476D37126D}" type="presOf" srcId="{D865DD26-1CF7-E040-9D14-8ADB139CF2FD}" destId="{D10DC816-42F1-BA4F-B36A-DFA21F591A7D}" srcOrd="0" destOrd="0" presId="urn:microsoft.com/office/officeart/2005/8/layout/hChevron3"/>
    <dgm:cxn modelId="{83284B81-2075-EC45-AFBF-9F719780F074}" srcId="{0D7ECA00-2687-F848-A566-479DFFCA715F}" destId="{5A2BE5EC-7941-5745-8090-C619D5F15A15}" srcOrd="1" destOrd="0" parTransId="{BECDC3DF-E0F7-3A4E-B44D-6B765FE9983E}" sibTransId="{6AF87463-9551-234B-8E20-D63845C1B119}"/>
    <dgm:cxn modelId="{E3BE5488-549B-D64E-838A-BB6EFBD21E1A}" srcId="{0D7ECA00-2687-F848-A566-479DFFCA715F}" destId="{7F8E3041-22E1-A748-B765-05B8254A7593}" srcOrd="2" destOrd="0" parTransId="{95453E44-A976-8040-8F00-CA33B7DF184C}" sibTransId="{F54A618D-3F0E-9E4C-ADEB-DC32DB7973DA}"/>
    <dgm:cxn modelId="{AE1FB797-CA3E-BE4D-83F3-75D7B90C75D3}" srcId="{0D7ECA00-2687-F848-A566-479DFFCA715F}" destId="{D865DD26-1CF7-E040-9D14-8ADB139CF2FD}" srcOrd="0" destOrd="0" parTransId="{1220C859-2A10-F946-9D44-6998D14FD784}" sibTransId="{D766B878-249F-B544-8FAE-5ECC888705B0}"/>
    <dgm:cxn modelId="{082BCBB6-EC62-E846-89CF-C0F5E65BAC20}" srcId="{0D7ECA00-2687-F848-A566-479DFFCA715F}" destId="{A3015089-4BA7-F640-ADFA-45403871DF9E}" srcOrd="3" destOrd="0" parTransId="{27D969EF-08C4-1B49-A0B1-9224CF2234BE}" sibTransId="{A164F598-9882-514F-B88E-FEFFBC477601}"/>
    <dgm:cxn modelId="{E4B3D6D8-E185-1242-B0E1-2D45122087DA}" type="presOf" srcId="{7F8E3041-22E1-A748-B765-05B8254A7593}" destId="{776E75B2-FC41-4643-A297-5E5FFA5896EE}" srcOrd="0" destOrd="0" presId="urn:microsoft.com/office/officeart/2005/8/layout/hChevron3"/>
    <dgm:cxn modelId="{28D41D74-17D9-8748-9226-A721AD0FF932}" type="presParOf" srcId="{AF5755B8-4884-024D-9E5A-73E91D1CA5D7}" destId="{D10DC816-42F1-BA4F-B36A-DFA21F591A7D}" srcOrd="0" destOrd="0" presId="urn:microsoft.com/office/officeart/2005/8/layout/hChevron3"/>
    <dgm:cxn modelId="{B0BC89F4-31DC-B64E-9ED8-A827B85DD3F6}" type="presParOf" srcId="{AF5755B8-4884-024D-9E5A-73E91D1CA5D7}" destId="{F91DA642-7AF4-4D44-AF7C-D649E4BA3477}" srcOrd="1" destOrd="0" presId="urn:microsoft.com/office/officeart/2005/8/layout/hChevron3"/>
    <dgm:cxn modelId="{2FF14BEA-BE9A-5A41-879B-CD0E060DF21B}" type="presParOf" srcId="{AF5755B8-4884-024D-9E5A-73E91D1CA5D7}" destId="{9CC5F99C-0EA3-224A-B117-536D8D727DAF}" srcOrd="2" destOrd="0" presId="urn:microsoft.com/office/officeart/2005/8/layout/hChevron3"/>
    <dgm:cxn modelId="{31A5164C-2FA6-CD41-A043-4CCEB9B6CB43}" type="presParOf" srcId="{AF5755B8-4884-024D-9E5A-73E91D1CA5D7}" destId="{D972997D-3DD0-5D4F-A090-3A2CF491A81B}" srcOrd="3" destOrd="0" presId="urn:microsoft.com/office/officeart/2005/8/layout/hChevron3"/>
    <dgm:cxn modelId="{544C5A5E-DAC4-EC45-93CA-E19BDFFA447A}" type="presParOf" srcId="{AF5755B8-4884-024D-9E5A-73E91D1CA5D7}" destId="{776E75B2-FC41-4643-A297-5E5FFA5896EE}" srcOrd="4" destOrd="0" presId="urn:microsoft.com/office/officeart/2005/8/layout/hChevron3"/>
    <dgm:cxn modelId="{42F56497-EBB2-C54F-86F0-BCB20ED60D52}" type="presParOf" srcId="{AF5755B8-4884-024D-9E5A-73E91D1CA5D7}" destId="{41315CBA-9740-284E-BE1B-8C8AB7F1F995}" srcOrd="5" destOrd="0" presId="urn:microsoft.com/office/officeart/2005/8/layout/hChevron3"/>
    <dgm:cxn modelId="{BC045959-DA1A-F249-B0F7-D024D135FBAD}" type="presParOf" srcId="{AF5755B8-4884-024D-9E5A-73E91D1CA5D7}" destId="{BCF1D8C3-2917-F447-BBB6-C495CA37DCC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7ECA00-2687-F848-A566-479DFFCA715F}" type="doc">
      <dgm:prSet loTypeId="urn:microsoft.com/office/officeart/2005/8/layout/hChevron3" loCatId="" qsTypeId="urn:microsoft.com/office/officeart/2005/8/quickstyle/simple4" qsCatId="simple" csTypeId="urn:microsoft.com/office/officeart/2005/8/colors/accent4_5" csCatId="accent4" phldr="1"/>
      <dgm:spPr/>
    </dgm:pt>
    <dgm:pt modelId="{D865DD26-1CF7-E040-9D14-8ADB139CF2FD}">
      <dgm:prSet phldrT="[Text]" custT="1"/>
      <dgm:spPr/>
      <dgm:t>
        <a:bodyPr/>
        <a:lstStyle/>
        <a:p>
          <a:r>
            <a:rPr lang="en-US" sz="1800" dirty="0"/>
            <a:t>1. </a:t>
          </a:r>
          <a:r>
            <a:rPr lang="en-US" sz="1800" dirty="0" err="1"/>
            <a:t>Github</a:t>
          </a:r>
          <a:endParaRPr lang="en-US" sz="1800" dirty="0"/>
        </a:p>
      </dgm:t>
    </dgm:pt>
    <dgm:pt modelId="{1220C859-2A10-F946-9D44-6998D14FD784}" type="parTrans" cxnId="{AE1FB797-CA3E-BE4D-83F3-75D7B90C75D3}">
      <dgm:prSet/>
      <dgm:spPr/>
      <dgm:t>
        <a:bodyPr/>
        <a:lstStyle/>
        <a:p>
          <a:endParaRPr lang="en-US" sz="1800"/>
        </a:p>
      </dgm:t>
    </dgm:pt>
    <dgm:pt modelId="{D766B878-249F-B544-8FAE-5ECC888705B0}" type="sibTrans" cxnId="{AE1FB797-CA3E-BE4D-83F3-75D7B90C75D3}">
      <dgm:prSet/>
      <dgm:spPr/>
      <dgm:t>
        <a:bodyPr/>
        <a:lstStyle/>
        <a:p>
          <a:endParaRPr lang="en-US" sz="1800"/>
        </a:p>
      </dgm:t>
    </dgm:pt>
    <dgm:pt modelId="{5A2BE5EC-7941-5745-8090-C619D5F15A15}">
      <dgm:prSet phldrT="[Text]" custT="1"/>
      <dgm:spPr/>
      <dgm:t>
        <a:bodyPr/>
        <a:lstStyle/>
        <a:p>
          <a:r>
            <a:rPr lang="en-US" sz="1600" dirty="0"/>
            <a:t>2. Specifications</a:t>
          </a:r>
        </a:p>
      </dgm:t>
    </dgm:pt>
    <dgm:pt modelId="{BECDC3DF-E0F7-3A4E-B44D-6B765FE9983E}" type="parTrans" cxnId="{83284B81-2075-EC45-AFBF-9F719780F074}">
      <dgm:prSet/>
      <dgm:spPr/>
      <dgm:t>
        <a:bodyPr/>
        <a:lstStyle/>
        <a:p>
          <a:endParaRPr lang="en-US" sz="1800"/>
        </a:p>
      </dgm:t>
    </dgm:pt>
    <dgm:pt modelId="{6AF87463-9551-234B-8E20-D63845C1B119}" type="sibTrans" cxnId="{83284B81-2075-EC45-AFBF-9F719780F074}">
      <dgm:prSet/>
      <dgm:spPr/>
      <dgm:t>
        <a:bodyPr/>
        <a:lstStyle/>
        <a:p>
          <a:endParaRPr lang="en-US" sz="1800"/>
        </a:p>
      </dgm:t>
    </dgm:pt>
    <dgm:pt modelId="{7F8E3041-22E1-A748-B765-05B8254A7593}">
      <dgm:prSet phldrT="[Text]" custT="1"/>
      <dgm:spPr/>
      <dgm:t>
        <a:bodyPr/>
        <a:lstStyle/>
        <a:p>
          <a:r>
            <a:rPr lang="en-US" sz="1800" dirty="0"/>
            <a:t>3. Document Source</a:t>
          </a:r>
        </a:p>
      </dgm:t>
    </dgm:pt>
    <dgm:pt modelId="{95453E44-A976-8040-8F00-CA33B7DF184C}" type="parTrans" cxnId="{E3BE5488-549B-D64E-838A-BB6EFBD21E1A}">
      <dgm:prSet/>
      <dgm:spPr/>
      <dgm:t>
        <a:bodyPr/>
        <a:lstStyle/>
        <a:p>
          <a:endParaRPr lang="en-US" sz="1800"/>
        </a:p>
      </dgm:t>
    </dgm:pt>
    <dgm:pt modelId="{F54A618D-3F0E-9E4C-ADEB-DC32DB7973DA}" type="sibTrans" cxnId="{E3BE5488-549B-D64E-838A-BB6EFBD21E1A}">
      <dgm:prSet/>
      <dgm:spPr/>
      <dgm:t>
        <a:bodyPr/>
        <a:lstStyle/>
        <a:p>
          <a:endParaRPr lang="en-US" sz="1800"/>
        </a:p>
      </dgm:t>
    </dgm:pt>
    <dgm:pt modelId="{A3015089-4BA7-F640-ADFA-45403871DF9E}">
      <dgm:prSet phldrT="[Text]" custT="1"/>
      <dgm:spPr/>
      <dgm:t>
        <a:bodyPr/>
        <a:lstStyle/>
        <a:p>
          <a:r>
            <a:rPr lang="en-US" sz="1800" dirty="0"/>
            <a:t>4. PDF</a:t>
          </a:r>
        </a:p>
      </dgm:t>
    </dgm:pt>
    <dgm:pt modelId="{27D969EF-08C4-1B49-A0B1-9224CF2234BE}" type="parTrans" cxnId="{082BCBB6-EC62-E846-89CF-C0F5E65BAC20}">
      <dgm:prSet/>
      <dgm:spPr/>
      <dgm:t>
        <a:bodyPr/>
        <a:lstStyle/>
        <a:p>
          <a:endParaRPr lang="en-US" sz="1800"/>
        </a:p>
      </dgm:t>
    </dgm:pt>
    <dgm:pt modelId="{A164F598-9882-514F-B88E-FEFFBC477601}" type="sibTrans" cxnId="{082BCBB6-EC62-E846-89CF-C0F5E65BAC20}">
      <dgm:prSet/>
      <dgm:spPr/>
      <dgm:t>
        <a:bodyPr/>
        <a:lstStyle/>
        <a:p>
          <a:endParaRPr lang="en-US" sz="1800"/>
        </a:p>
      </dgm:t>
    </dgm:pt>
    <dgm:pt modelId="{AF5755B8-4884-024D-9E5A-73E91D1CA5D7}" type="pres">
      <dgm:prSet presAssocID="{0D7ECA00-2687-F848-A566-479DFFCA715F}" presName="Name0" presStyleCnt="0">
        <dgm:presLayoutVars>
          <dgm:dir/>
          <dgm:resizeHandles val="exact"/>
        </dgm:presLayoutVars>
      </dgm:prSet>
      <dgm:spPr/>
    </dgm:pt>
    <dgm:pt modelId="{D10DC816-42F1-BA4F-B36A-DFA21F591A7D}" type="pres">
      <dgm:prSet presAssocID="{D865DD26-1CF7-E040-9D14-8ADB139CF2FD}" presName="parTxOnly" presStyleLbl="node1" presStyleIdx="0" presStyleCnt="4">
        <dgm:presLayoutVars>
          <dgm:bulletEnabled val="1"/>
        </dgm:presLayoutVars>
      </dgm:prSet>
      <dgm:spPr/>
    </dgm:pt>
    <dgm:pt modelId="{F91DA642-7AF4-4D44-AF7C-D649E4BA3477}" type="pres">
      <dgm:prSet presAssocID="{D766B878-249F-B544-8FAE-5ECC888705B0}" presName="parSpace" presStyleCnt="0"/>
      <dgm:spPr/>
    </dgm:pt>
    <dgm:pt modelId="{9CC5F99C-0EA3-224A-B117-536D8D727DAF}" type="pres">
      <dgm:prSet presAssocID="{5A2BE5EC-7941-5745-8090-C619D5F15A15}" presName="parTxOnly" presStyleLbl="node1" presStyleIdx="1" presStyleCnt="4">
        <dgm:presLayoutVars>
          <dgm:bulletEnabled val="1"/>
        </dgm:presLayoutVars>
      </dgm:prSet>
      <dgm:spPr/>
    </dgm:pt>
    <dgm:pt modelId="{D972997D-3DD0-5D4F-A090-3A2CF491A81B}" type="pres">
      <dgm:prSet presAssocID="{6AF87463-9551-234B-8E20-D63845C1B119}" presName="parSpace" presStyleCnt="0"/>
      <dgm:spPr/>
    </dgm:pt>
    <dgm:pt modelId="{776E75B2-FC41-4643-A297-5E5FFA5896EE}" type="pres">
      <dgm:prSet presAssocID="{7F8E3041-22E1-A748-B765-05B8254A7593}" presName="parTxOnly" presStyleLbl="node1" presStyleIdx="2" presStyleCnt="4">
        <dgm:presLayoutVars>
          <dgm:bulletEnabled val="1"/>
        </dgm:presLayoutVars>
      </dgm:prSet>
      <dgm:spPr/>
    </dgm:pt>
    <dgm:pt modelId="{41315CBA-9740-284E-BE1B-8C8AB7F1F995}" type="pres">
      <dgm:prSet presAssocID="{F54A618D-3F0E-9E4C-ADEB-DC32DB7973DA}" presName="parSpace" presStyleCnt="0"/>
      <dgm:spPr/>
    </dgm:pt>
    <dgm:pt modelId="{BCF1D8C3-2917-F447-BBB6-C495CA37DCC1}" type="pres">
      <dgm:prSet presAssocID="{A3015089-4BA7-F640-ADFA-45403871DF9E}" presName="parTxOnly" presStyleLbl="node1" presStyleIdx="3" presStyleCnt="4" custLinFactNeighborX="23627" custLinFactNeighborY="393">
        <dgm:presLayoutVars>
          <dgm:bulletEnabled val="1"/>
        </dgm:presLayoutVars>
      </dgm:prSet>
      <dgm:spPr/>
    </dgm:pt>
  </dgm:ptLst>
  <dgm:cxnLst>
    <dgm:cxn modelId="{83284B81-2075-EC45-AFBF-9F719780F074}" srcId="{0D7ECA00-2687-F848-A566-479DFFCA715F}" destId="{5A2BE5EC-7941-5745-8090-C619D5F15A15}" srcOrd="1" destOrd="0" parTransId="{BECDC3DF-E0F7-3A4E-B44D-6B765FE9983E}" sibTransId="{6AF87463-9551-234B-8E20-D63845C1B119}"/>
    <dgm:cxn modelId="{E3BE5488-549B-D64E-838A-BB6EFBD21E1A}" srcId="{0D7ECA00-2687-F848-A566-479DFFCA715F}" destId="{7F8E3041-22E1-A748-B765-05B8254A7593}" srcOrd="2" destOrd="0" parTransId="{95453E44-A976-8040-8F00-CA33B7DF184C}" sibTransId="{F54A618D-3F0E-9E4C-ADEB-DC32DB7973DA}"/>
    <dgm:cxn modelId="{C4250F8C-60DF-4A48-88BD-E971D4BBD63D}" type="presOf" srcId="{5A2BE5EC-7941-5745-8090-C619D5F15A15}" destId="{9CC5F99C-0EA3-224A-B117-536D8D727DAF}" srcOrd="0" destOrd="0" presId="urn:microsoft.com/office/officeart/2005/8/layout/hChevron3"/>
    <dgm:cxn modelId="{AE1FB797-CA3E-BE4D-83F3-75D7B90C75D3}" srcId="{0D7ECA00-2687-F848-A566-479DFFCA715F}" destId="{D865DD26-1CF7-E040-9D14-8ADB139CF2FD}" srcOrd="0" destOrd="0" parTransId="{1220C859-2A10-F946-9D44-6998D14FD784}" sibTransId="{D766B878-249F-B544-8FAE-5ECC888705B0}"/>
    <dgm:cxn modelId="{FD8E2B9E-B4B8-9F45-8555-3488A683DD2F}" type="presOf" srcId="{7F8E3041-22E1-A748-B765-05B8254A7593}" destId="{776E75B2-FC41-4643-A297-5E5FFA5896EE}" srcOrd="0" destOrd="0" presId="urn:microsoft.com/office/officeart/2005/8/layout/hChevron3"/>
    <dgm:cxn modelId="{22954EA3-CFF5-1746-908F-08B399E105E1}" type="presOf" srcId="{A3015089-4BA7-F640-ADFA-45403871DF9E}" destId="{BCF1D8C3-2917-F447-BBB6-C495CA37DCC1}" srcOrd="0" destOrd="0" presId="urn:microsoft.com/office/officeart/2005/8/layout/hChevron3"/>
    <dgm:cxn modelId="{082BCBB6-EC62-E846-89CF-C0F5E65BAC20}" srcId="{0D7ECA00-2687-F848-A566-479DFFCA715F}" destId="{A3015089-4BA7-F640-ADFA-45403871DF9E}" srcOrd="3" destOrd="0" parTransId="{27D969EF-08C4-1B49-A0B1-9224CF2234BE}" sibTransId="{A164F598-9882-514F-B88E-FEFFBC477601}"/>
    <dgm:cxn modelId="{727F73D0-E817-3243-90E2-5970A1A5EEDD}" type="presOf" srcId="{D865DD26-1CF7-E040-9D14-8ADB139CF2FD}" destId="{D10DC816-42F1-BA4F-B36A-DFA21F591A7D}" srcOrd="0" destOrd="0" presId="urn:microsoft.com/office/officeart/2005/8/layout/hChevron3"/>
    <dgm:cxn modelId="{E423E7F6-797E-8645-960F-59AFBBEA4C0B}" type="presOf" srcId="{0D7ECA00-2687-F848-A566-479DFFCA715F}" destId="{AF5755B8-4884-024D-9E5A-73E91D1CA5D7}" srcOrd="0" destOrd="0" presId="urn:microsoft.com/office/officeart/2005/8/layout/hChevron3"/>
    <dgm:cxn modelId="{276EEC81-0A1A-8C4D-A778-0F02E4E11361}" type="presParOf" srcId="{AF5755B8-4884-024D-9E5A-73E91D1CA5D7}" destId="{D10DC816-42F1-BA4F-B36A-DFA21F591A7D}" srcOrd="0" destOrd="0" presId="urn:microsoft.com/office/officeart/2005/8/layout/hChevron3"/>
    <dgm:cxn modelId="{28040D78-40FB-7F4C-86EA-33BD173F2FC1}" type="presParOf" srcId="{AF5755B8-4884-024D-9E5A-73E91D1CA5D7}" destId="{F91DA642-7AF4-4D44-AF7C-D649E4BA3477}" srcOrd="1" destOrd="0" presId="urn:microsoft.com/office/officeart/2005/8/layout/hChevron3"/>
    <dgm:cxn modelId="{4DBF9F11-2EF1-0342-93BC-365F22F27F28}" type="presParOf" srcId="{AF5755B8-4884-024D-9E5A-73E91D1CA5D7}" destId="{9CC5F99C-0EA3-224A-B117-536D8D727DAF}" srcOrd="2" destOrd="0" presId="urn:microsoft.com/office/officeart/2005/8/layout/hChevron3"/>
    <dgm:cxn modelId="{21522BBD-5CA6-C74C-A800-F29EEC5FE2BF}" type="presParOf" srcId="{AF5755B8-4884-024D-9E5A-73E91D1CA5D7}" destId="{D972997D-3DD0-5D4F-A090-3A2CF491A81B}" srcOrd="3" destOrd="0" presId="urn:microsoft.com/office/officeart/2005/8/layout/hChevron3"/>
    <dgm:cxn modelId="{0513339B-F0F2-0B4F-8420-9E81452EC8B6}" type="presParOf" srcId="{AF5755B8-4884-024D-9E5A-73E91D1CA5D7}" destId="{776E75B2-FC41-4643-A297-5E5FFA5896EE}" srcOrd="4" destOrd="0" presId="urn:microsoft.com/office/officeart/2005/8/layout/hChevron3"/>
    <dgm:cxn modelId="{E5428BAF-A626-1F48-903E-BA9D4FDA00EE}" type="presParOf" srcId="{AF5755B8-4884-024D-9E5A-73E91D1CA5D7}" destId="{41315CBA-9740-284E-BE1B-8C8AB7F1F995}" srcOrd="5" destOrd="0" presId="urn:microsoft.com/office/officeart/2005/8/layout/hChevron3"/>
    <dgm:cxn modelId="{7135AB6A-5440-7B4F-8B0B-B694E71786B1}" type="presParOf" srcId="{AF5755B8-4884-024D-9E5A-73E91D1CA5D7}" destId="{BCF1D8C3-2917-F447-BBB6-C495CA37DCC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5FF6BEB-F05A-8C4A-8079-D5C02FEF9828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39F9E9-A622-494F-8381-162E966143DD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D56E859-07FE-8846-888A-AAF1909A0B31}" type="parTrans" cxnId="{6CF30940-54FC-B54E-A51A-48E4B6180662}">
      <dgm:prSet/>
      <dgm:spPr/>
      <dgm:t>
        <a:bodyPr/>
        <a:lstStyle/>
        <a:p>
          <a:endParaRPr lang="en-US"/>
        </a:p>
      </dgm:t>
    </dgm:pt>
    <dgm:pt modelId="{1D18F3F1-B48B-764E-A070-70F35FE9F9F4}" type="sibTrans" cxnId="{6CF30940-54FC-B54E-A51A-48E4B6180662}">
      <dgm:prSet/>
      <dgm:spPr/>
      <dgm:t>
        <a:bodyPr/>
        <a:lstStyle/>
        <a:p>
          <a:endParaRPr lang="en-US"/>
        </a:p>
      </dgm:t>
    </dgm:pt>
    <dgm:pt modelId="{CB15BEFD-2329-2047-9354-599DC81AAB29}">
      <dgm:prSet phldrT="[Text]"/>
      <dgm:spPr/>
      <dgm:t>
        <a:bodyPr/>
        <a:lstStyle/>
        <a:p>
          <a:r>
            <a:rPr lang="en-US" dirty="0"/>
            <a:t>Boot</a:t>
          </a:r>
        </a:p>
      </dgm:t>
    </dgm:pt>
    <dgm:pt modelId="{873440A3-6823-FF4F-B543-C43E71DF6414}" type="parTrans" cxnId="{81B066A0-0428-404B-8ABE-8A2E9D8271B5}">
      <dgm:prSet/>
      <dgm:spPr/>
      <dgm:t>
        <a:bodyPr/>
        <a:lstStyle/>
        <a:p>
          <a:endParaRPr lang="en-US"/>
        </a:p>
      </dgm:t>
    </dgm:pt>
    <dgm:pt modelId="{0EB01C77-2002-8C4E-9049-0BE200302F7B}" type="sibTrans" cxnId="{81B066A0-0428-404B-8ABE-8A2E9D8271B5}">
      <dgm:prSet/>
      <dgm:spPr/>
      <dgm:t>
        <a:bodyPr/>
        <a:lstStyle/>
        <a:p>
          <a:endParaRPr lang="en-US"/>
        </a:p>
      </dgm:t>
    </dgm:pt>
    <dgm:pt modelId="{484458D4-F8D8-4643-B05C-601F7E9A105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97243655-E467-2345-98A2-1B08BB4473E6}" type="parTrans" cxnId="{44BBB488-E02C-F146-9CCC-2705B67C08C0}">
      <dgm:prSet/>
      <dgm:spPr/>
      <dgm:t>
        <a:bodyPr/>
        <a:lstStyle/>
        <a:p>
          <a:endParaRPr lang="en-US"/>
        </a:p>
      </dgm:t>
    </dgm:pt>
    <dgm:pt modelId="{86515B6B-88FF-FD4E-A530-88B65F14BC67}" type="sibTrans" cxnId="{44BBB488-E02C-F146-9CCC-2705B67C08C0}">
      <dgm:prSet/>
      <dgm:spPr/>
      <dgm:t>
        <a:bodyPr/>
        <a:lstStyle/>
        <a:p>
          <a:endParaRPr lang="en-US"/>
        </a:p>
      </dgm:t>
    </dgm:pt>
    <dgm:pt modelId="{826FD8A3-CDAD-6944-9382-C0E76CA4825D}">
      <dgm:prSet phldrT="[Text]"/>
      <dgm:spPr/>
      <dgm:t>
        <a:bodyPr/>
        <a:lstStyle/>
        <a:p>
          <a:r>
            <a:rPr lang="en-US" dirty="0"/>
            <a:t>Login</a:t>
          </a:r>
        </a:p>
      </dgm:t>
    </dgm:pt>
    <dgm:pt modelId="{32C450A3-3FD8-F44D-8DE7-71E8DDB0DDEC}" type="parTrans" cxnId="{E61A3EF6-7FF8-F347-BD46-28FEC51ACC70}">
      <dgm:prSet/>
      <dgm:spPr/>
      <dgm:t>
        <a:bodyPr/>
        <a:lstStyle/>
        <a:p>
          <a:endParaRPr lang="en-US"/>
        </a:p>
      </dgm:t>
    </dgm:pt>
    <dgm:pt modelId="{2238CE5E-6CA9-5F44-81C6-5052B84AF32A}" type="sibTrans" cxnId="{E61A3EF6-7FF8-F347-BD46-28FEC51ACC70}">
      <dgm:prSet/>
      <dgm:spPr/>
      <dgm:t>
        <a:bodyPr/>
        <a:lstStyle/>
        <a:p>
          <a:endParaRPr lang="en-US"/>
        </a:p>
      </dgm:t>
    </dgm:pt>
    <dgm:pt modelId="{5937BF44-8BC2-3F4E-A046-57C65D3758D8}">
      <dgm:prSet phldrT="[Text]"/>
      <dgm:spPr/>
      <dgm:t>
        <a:bodyPr/>
        <a:lstStyle/>
        <a:p>
          <a:r>
            <a:rPr lang="en-US" dirty="0"/>
            <a:t>Management</a:t>
          </a:r>
        </a:p>
      </dgm:t>
    </dgm:pt>
    <dgm:pt modelId="{A272F993-81F2-494A-99D6-0EE7F0FD836C}" type="parTrans" cxnId="{58B455D7-EE9D-DD48-A915-6E79ABEFFAC3}">
      <dgm:prSet/>
      <dgm:spPr/>
      <dgm:t>
        <a:bodyPr/>
        <a:lstStyle/>
        <a:p>
          <a:endParaRPr lang="en-US"/>
        </a:p>
      </dgm:t>
    </dgm:pt>
    <dgm:pt modelId="{B52B7AAD-A6AE-6446-9F87-CA6ACA80F676}" type="sibTrans" cxnId="{58B455D7-EE9D-DD48-A915-6E79ABEFFAC3}">
      <dgm:prSet/>
      <dgm:spPr/>
      <dgm:t>
        <a:bodyPr/>
        <a:lstStyle/>
        <a:p>
          <a:endParaRPr lang="en-US"/>
        </a:p>
      </dgm:t>
    </dgm:pt>
    <dgm:pt modelId="{15E982FF-0807-AC45-8DA4-DA462961F88A}">
      <dgm:prSet phldrT="[Text]"/>
      <dgm:spPr/>
      <dgm:t>
        <a:bodyPr/>
        <a:lstStyle/>
        <a:p>
          <a:endParaRPr lang="en-US" dirty="0"/>
        </a:p>
      </dgm:t>
    </dgm:pt>
    <dgm:pt modelId="{68998EE5-CF36-C34A-A3BF-274C9EDBC94E}" type="parTrans" cxnId="{70CA36E9-EAE6-5245-863B-00B51451B2B3}">
      <dgm:prSet/>
      <dgm:spPr/>
      <dgm:t>
        <a:bodyPr/>
        <a:lstStyle/>
        <a:p>
          <a:endParaRPr lang="en-US"/>
        </a:p>
      </dgm:t>
    </dgm:pt>
    <dgm:pt modelId="{A5BC42BE-ACBE-D944-ABD1-2FAC5B26DADD}" type="sibTrans" cxnId="{70CA36E9-EAE6-5245-863B-00B51451B2B3}">
      <dgm:prSet/>
      <dgm:spPr/>
      <dgm:t>
        <a:bodyPr/>
        <a:lstStyle/>
        <a:p>
          <a:endParaRPr lang="en-US"/>
        </a:p>
      </dgm:t>
    </dgm:pt>
    <dgm:pt modelId="{F0E8745A-CE44-4F4A-A884-1E62D14C9057}">
      <dgm:prSet phldrT="[Text]"/>
      <dgm:spPr/>
      <dgm:t>
        <a:bodyPr/>
        <a:lstStyle/>
        <a:p>
          <a:r>
            <a:rPr lang="en-US" dirty="0" err="1"/>
            <a:t>cloudmesh.yaml</a:t>
          </a:r>
          <a:endParaRPr lang="en-US" dirty="0"/>
        </a:p>
      </dgm:t>
    </dgm:pt>
    <dgm:pt modelId="{0D57B7A1-14E4-9043-BB6C-9BBF50022959}" type="parTrans" cxnId="{767EDC74-7B20-0F4F-AA3D-CA138A71F3FA}">
      <dgm:prSet/>
      <dgm:spPr/>
      <dgm:t>
        <a:bodyPr/>
        <a:lstStyle/>
        <a:p>
          <a:endParaRPr lang="en-US"/>
        </a:p>
      </dgm:t>
    </dgm:pt>
    <dgm:pt modelId="{2B51EC32-DAAD-BC4F-896C-A16DCCA2DD3C}" type="sibTrans" cxnId="{767EDC74-7B20-0F4F-AA3D-CA138A71F3FA}">
      <dgm:prSet/>
      <dgm:spPr/>
      <dgm:t>
        <a:bodyPr/>
        <a:lstStyle/>
        <a:p>
          <a:endParaRPr lang="en-US"/>
        </a:p>
      </dgm:t>
    </dgm:pt>
    <dgm:pt modelId="{0DCCCCD1-3404-DC4A-B1E0-F9A8A683BBE0}">
      <dgm:prSet phldrT="[Text]"/>
      <dgm:spPr/>
      <dgm:t>
        <a:bodyPr/>
        <a:lstStyle/>
        <a:p>
          <a:endParaRPr lang="en-US" dirty="0"/>
        </a:p>
      </dgm:t>
    </dgm:pt>
    <dgm:pt modelId="{8A7DF2BF-F5A0-0C48-86B6-067D35D31CB1}" type="parTrans" cxnId="{2EDDDF68-F8D1-624E-84F6-103A9D2FF9F4}">
      <dgm:prSet/>
      <dgm:spPr/>
      <dgm:t>
        <a:bodyPr/>
        <a:lstStyle/>
        <a:p>
          <a:endParaRPr lang="en-US"/>
        </a:p>
      </dgm:t>
    </dgm:pt>
    <dgm:pt modelId="{7984B034-E5F2-C04B-BEA8-DC29249309BD}" type="sibTrans" cxnId="{2EDDDF68-F8D1-624E-84F6-103A9D2FF9F4}">
      <dgm:prSet/>
      <dgm:spPr/>
      <dgm:t>
        <a:bodyPr/>
        <a:lstStyle/>
        <a:p>
          <a:endParaRPr lang="en-US"/>
        </a:p>
      </dgm:t>
    </dgm:pt>
    <dgm:pt modelId="{595B79D9-CC8E-DE46-9D3D-55452CC1353A}" type="pres">
      <dgm:prSet presAssocID="{25FF6BEB-F05A-8C4A-8079-D5C02FEF9828}" presName="linearFlow" presStyleCnt="0">
        <dgm:presLayoutVars>
          <dgm:dir/>
          <dgm:animLvl val="lvl"/>
          <dgm:resizeHandles val="exact"/>
        </dgm:presLayoutVars>
      </dgm:prSet>
      <dgm:spPr/>
    </dgm:pt>
    <dgm:pt modelId="{8841819C-20A3-D64A-B345-FA34D1490723}" type="pres">
      <dgm:prSet presAssocID="{0DCCCCD1-3404-DC4A-B1E0-F9A8A683BBE0}" presName="composite" presStyleCnt="0"/>
      <dgm:spPr/>
    </dgm:pt>
    <dgm:pt modelId="{5C2C8B0C-188C-7D4D-9307-6C40A7482695}" type="pres">
      <dgm:prSet presAssocID="{0DCCCCD1-3404-DC4A-B1E0-F9A8A683BBE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8916EB20-51FF-E543-ACF3-9DBAF752EE9F}" type="pres">
      <dgm:prSet presAssocID="{0DCCCCD1-3404-DC4A-B1E0-F9A8A683BBE0}" presName="descendantText" presStyleLbl="alignAcc1" presStyleIdx="0" presStyleCnt="4">
        <dgm:presLayoutVars>
          <dgm:bulletEnabled val="1"/>
        </dgm:presLayoutVars>
      </dgm:prSet>
      <dgm:spPr/>
    </dgm:pt>
    <dgm:pt modelId="{F5E1D3FF-440D-1B45-8619-E3EBCEC213E4}" type="pres">
      <dgm:prSet presAssocID="{7984B034-E5F2-C04B-BEA8-DC29249309BD}" presName="sp" presStyleCnt="0"/>
      <dgm:spPr/>
    </dgm:pt>
    <dgm:pt modelId="{CC99331B-00B2-304B-9604-D649F3D67134}" type="pres">
      <dgm:prSet presAssocID="{B539F9E9-A622-494F-8381-162E966143DD}" presName="composite" presStyleCnt="0"/>
      <dgm:spPr/>
    </dgm:pt>
    <dgm:pt modelId="{FB6D577F-41F7-0348-93EC-8518FD16D4D5}" type="pres">
      <dgm:prSet presAssocID="{B539F9E9-A622-494F-8381-162E966143DD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0576F4E6-DC4C-9444-B927-CBEE81F45A6A}" type="pres">
      <dgm:prSet presAssocID="{B539F9E9-A622-494F-8381-162E966143DD}" presName="descendantText" presStyleLbl="alignAcc1" presStyleIdx="1" presStyleCnt="4">
        <dgm:presLayoutVars>
          <dgm:bulletEnabled val="1"/>
        </dgm:presLayoutVars>
      </dgm:prSet>
      <dgm:spPr/>
    </dgm:pt>
    <dgm:pt modelId="{6A53FB0F-2685-9648-88EC-D689EF8E8817}" type="pres">
      <dgm:prSet presAssocID="{1D18F3F1-B48B-764E-A070-70F35FE9F9F4}" presName="sp" presStyleCnt="0"/>
      <dgm:spPr/>
    </dgm:pt>
    <dgm:pt modelId="{CC992FA6-A3AC-B349-93A8-EEE9EB1F9F0D}" type="pres">
      <dgm:prSet presAssocID="{484458D4-F8D8-4643-B05C-601F7E9A1059}" presName="composite" presStyleCnt="0"/>
      <dgm:spPr/>
    </dgm:pt>
    <dgm:pt modelId="{6485AB4E-4555-B34D-9224-EB2DA9AB59F7}" type="pres">
      <dgm:prSet presAssocID="{484458D4-F8D8-4643-B05C-601F7E9A1059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A1951D95-5705-3645-B515-E243FF7A6F4F}" type="pres">
      <dgm:prSet presAssocID="{484458D4-F8D8-4643-B05C-601F7E9A1059}" presName="descendantText" presStyleLbl="alignAcc1" presStyleIdx="2" presStyleCnt="4" custLinFactNeighborX="-826" custLinFactNeighborY="1240">
        <dgm:presLayoutVars>
          <dgm:bulletEnabled val="1"/>
        </dgm:presLayoutVars>
      </dgm:prSet>
      <dgm:spPr/>
    </dgm:pt>
    <dgm:pt modelId="{76931401-D942-CF4A-8427-E6E73B272AC0}" type="pres">
      <dgm:prSet presAssocID="{86515B6B-88FF-FD4E-A530-88B65F14BC67}" presName="sp" presStyleCnt="0"/>
      <dgm:spPr/>
    </dgm:pt>
    <dgm:pt modelId="{DACBF5F2-8884-4B4B-8080-D9A10548EB88}" type="pres">
      <dgm:prSet presAssocID="{15E982FF-0807-AC45-8DA4-DA462961F88A}" presName="composite" presStyleCnt="0"/>
      <dgm:spPr/>
    </dgm:pt>
    <dgm:pt modelId="{C57894D7-7DD2-0843-A4F7-51BC6FBC210B}" type="pres">
      <dgm:prSet presAssocID="{15E982FF-0807-AC45-8DA4-DA462961F88A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004AD383-6A47-574A-BED6-FBCD870D9973}" type="pres">
      <dgm:prSet presAssocID="{15E982FF-0807-AC45-8DA4-DA462961F88A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B1A59A07-69ED-C44E-AAC2-2EEA09D7F3D8}" type="presOf" srcId="{5937BF44-8BC2-3F4E-A046-57C65D3758D8}" destId="{004AD383-6A47-574A-BED6-FBCD870D9973}" srcOrd="0" destOrd="0" presId="urn:microsoft.com/office/officeart/2005/8/layout/chevron2"/>
    <dgm:cxn modelId="{6635420C-6B1B-524F-BC50-20001034DB06}" type="presOf" srcId="{B539F9E9-A622-494F-8381-162E966143DD}" destId="{FB6D577F-41F7-0348-93EC-8518FD16D4D5}" srcOrd="0" destOrd="0" presId="urn:microsoft.com/office/officeart/2005/8/layout/chevron2"/>
    <dgm:cxn modelId="{6CF30940-54FC-B54E-A51A-48E4B6180662}" srcId="{25FF6BEB-F05A-8C4A-8079-D5C02FEF9828}" destId="{B539F9E9-A622-494F-8381-162E966143DD}" srcOrd="1" destOrd="0" parTransId="{3D56E859-07FE-8846-888A-AAF1909A0B31}" sibTransId="{1D18F3F1-B48B-764E-A070-70F35FE9F9F4}"/>
    <dgm:cxn modelId="{3AB8974C-7767-CA47-A76E-AA40BFC5139A}" type="presOf" srcId="{15E982FF-0807-AC45-8DA4-DA462961F88A}" destId="{C57894D7-7DD2-0843-A4F7-51BC6FBC210B}" srcOrd="0" destOrd="0" presId="urn:microsoft.com/office/officeart/2005/8/layout/chevron2"/>
    <dgm:cxn modelId="{1B946A4D-A8DF-A442-826D-A0DB6DFFE3DF}" type="presOf" srcId="{25FF6BEB-F05A-8C4A-8079-D5C02FEF9828}" destId="{595B79D9-CC8E-DE46-9D3D-55452CC1353A}" srcOrd="0" destOrd="0" presId="urn:microsoft.com/office/officeart/2005/8/layout/chevron2"/>
    <dgm:cxn modelId="{2EDDDF68-F8D1-624E-84F6-103A9D2FF9F4}" srcId="{25FF6BEB-F05A-8C4A-8079-D5C02FEF9828}" destId="{0DCCCCD1-3404-DC4A-B1E0-F9A8A683BBE0}" srcOrd="0" destOrd="0" parTransId="{8A7DF2BF-F5A0-0C48-86B6-067D35D31CB1}" sibTransId="{7984B034-E5F2-C04B-BEA8-DC29249309BD}"/>
    <dgm:cxn modelId="{767EDC74-7B20-0F4F-AA3D-CA138A71F3FA}" srcId="{0DCCCCD1-3404-DC4A-B1E0-F9A8A683BBE0}" destId="{F0E8745A-CE44-4F4A-A884-1E62D14C9057}" srcOrd="0" destOrd="0" parTransId="{0D57B7A1-14E4-9043-BB6C-9BBF50022959}" sibTransId="{2B51EC32-DAAD-BC4F-896C-A16DCCA2DD3C}"/>
    <dgm:cxn modelId="{7FD37187-9B26-DF43-A799-F36917AA53E7}" type="presOf" srcId="{CB15BEFD-2329-2047-9354-599DC81AAB29}" destId="{0576F4E6-DC4C-9444-B927-CBEE81F45A6A}" srcOrd="0" destOrd="0" presId="urn:microsoft.com/office/officeart/2005/8/layout/chevron2"/>
    <dgm:cxn modelId="{44BBB488-E02C-F146-9CCC-2705B67C08C0}" srcId="{25FF6BEB-F05A-8C4A-8079-D5C02FEF9828}" destId="{484458D4-F8D8-4643-B05C-601F7E9A1059}" srcOrd="2" destOrd="0" parTransId="{97243655-E467-2345-98A2-1B08BB4473E6}" sibTransId="{86515B6B-88FF-FD4E-A530-88B65F14BC67}"/>
    <dgm:cxn modelId="{23C26C9A-A3C8-2C40-BFC6-6724E3485D2D}" type="presOf" srcId="{F0E8745A-CE44-4F4A-A884-1E62D14C9057}" destId="{8916EB20-51FF-E543-ACF3-9DBAF752EE9F}" srcOrd="0" destOrd="0" presId="urn:microsoft.com/office/officeart/2005/8/layout/chevron2"/>
    <dgm:cxn modelId="{81B066A0-0428-404B-8ABE-8A2E9D8271B5}" srcId="{B539F9E9-A622-494F-8381-162E966143DD}" destId="{CB15BEFD-2329-2047-9354-599DC81AAB29}" srcOrd="0" destOrd="0" parTransId="{873440A3-6823-FF4F-B543-C43E71DF6414}" sibTransId="{0EB01C77-2002-8C4E-9049-0BE200302F7B}"/>
    <dgm:cxn modelId="{46C41BB6-2DCC-D54C-B586-C2D51E89B2B4}" type="presOf" srcId="{484458D4-F8D8-4643-B05C-601F7E9A1059}" destId="{6485AB4E-4555-B34D-9224-EB2DA9AB59F7}" srcOrd="0" destOrd="0" presId="urn:microsoft.com/office/officeart/2005/8/layout/chevron2"/>
    <dgm:cxn modelId="{F2B05ED4-67D5-5D49-94E6-4219CBC7F722}" type="presOf" srcId="{826FD8A3-CDAD-6944-9382-C0E76CA4825D}" destId="{A1951D95-5705-3645-B515-E243FF7A6F4F}" srcOrd="0" destOrd="0" presId="urn:microsoft.com/office/officeart/2005/8/layout/chevron2"/>
    <dgm:cxn modelId="{58B455D7-EE9D-DD48-A915-6E79ABEFFAC3}" srcId="{15E982FF-0807-AC45-8DA4-DA462961F88A}" destId="{5937BF44-8BC2-3F4E-A046-57C65D3758D8}" srcOrd="0" destOrd="0" parTransId="{A272F993-81F2-494A-99D6-0EE7F0FD836C}" sibTransId="{B52B7AAD-A6AE-6446-9F87-CA6ACA80F676}"/>
    <dgm:cxn modelId="{6548ACE4-C056-014E-851F-ED33B7334529}" type="presOf" srcId="{0DCCCCD1-3404-DC4A-B1E0-F9A8A683BBE0}" destId="{5C2C8B0C-188C-7D4D-9307-6C40A7482695}" srcOrd="0" destOrd="0" presId="urn:microsoft.com/office/officeart/2005/8/layout/chevron2"/>
    <dgm:cxn modelId="{70CA36E9-EAE6-5245-863B-00B51451B2B3}" srcId="{25FF6BEB-F05A-8C4A-8079-D5C02FEF9828}" destId="{15E982FF-0807-AC45-8DA4-DA462961F88A}" srcOrd="3" destOrd="0" parTransId="{68998EE5-CF36-C34A-A3BF-274C9EDBC94E}" sibTransId="{A5BC42BE-ACBE-D944-ABD1-2FAC5B26DADD}"/>
    <dgm:cxn modelId="{E61A3EF6-7FF8-F347-BD46-28FEC51ACC70}" srcId="{484458D4-F8D8-4643-B05C-601F7E9A1059}" destId="{826FD8A3-CDAD-6944-9382-C0E76CA4825D}" srcOrd="0" destOrd="0" parTransId="{32C450A3-3FD8-F44D-8DE7-71E8DDB0DDEC}" sibTransId="{2238CE5E-6CA9-5F44-81C6-5052B84AF32A}"/>
    <dgm:cxn modelId="{62C6EBBB-84E9-4946-A366-A961B5460D43}" type="presParOf" srcId="{595B79D9-CC8E-DE46-9D3D-55452CC1353A}" destId="{8841819C-20A3-D64A-B345-FA34D1490723}" srcOrd="0" destOrd="0" presId="urn:microsoft.com/office/officeart/2005/8/layout/chevron2"/>
    <dgm:cxn modelId="{67853EC5-95D4-3E4F-BDF3-068FD23531B3}" type="presParOf" srcId="{8841819C-20A3-D64A-B345-FA34D1490723}" destId="{5C2C8B0C-188C-7D4D-9307-6C40A7482695}" srcOrd="0" destOrd="0" presId="urn:microsoft.com/office/officeart/2005/8/layout/chevron2"/>
    <dgm:cxn modelId="{7B96F4D1-BA52-1747-8B06-E826A05FB0EB}" type="presParOf" srcId="{8841819C-20A3-D64A-B345-FA34D1490723}" destId="{8916EB20-51FF-E543-ACF3-9DBAF752EE9F}" srcOrd="1" destOrd="0" presId="urn:microsoft.com/office/officeart/2005/8/layout/chevron2"/>
    <dgm:cxn modelId="{C146411C-29F5-C14C-A57E-ECEF7ED89649}" type="presParOf" srcId="{595B79D9-CC8E-DE46-9D3D-55452CC1353A}" destId="{F5E1D3FF-440D-1B45-8619-E3EBCEC213E4}" srcOrd="1" destOrd="0" presId="urn:microsoft.com/office/officeart/2005/8/layout/chevron2"/>
    <dgm:cxn modelId="{72CD2EEB-1419-6C42-BABE-2B422848E3E2}" type="presParOf" srcId="{595B79D9-CC8E-DE46-9D3D-55452CC1353A}" destId="{CC99331B-00B2-304B-9604-D649F3D67134}" srcOrd="2" destOrd="0" presId="urn:microsoft.com/office/officeart/2005/8/layout/chevron2"/>
    <dgm:cxn modelId="{611F667E-5BC3-5E45-A63C-71B7E01C82DE}" type="presParOf" srcId="{CC99331B-00B2-304B-9604-D649F3D67134}" destId="{FB6D577F-41F7-0348-93EC-8518FD16D4D5}" srcOrd="0" destOrd="0" presId="urn:microsoft.com/office/officeart/2005/8/layout/chevron2"/>
    <dgm:cxn modelId="{DD98249D-6AC4-7849-96DE-B37B6D907796}" type="presParOf" srcId="{CC99331B-00B2-304B-9604-D649F3D67134}" destId="{0576F4E6-DC4C-9444-B927-CBEE81F45A6A}" srcOrd="1" destOrd="0" presId="urn:microsoft.com/office/officeart/2005/8/layout/chevron2"/>
    <dgm:cxn modelId="{7EECF100-CB47-C64A-A0C8-38A0CDC673CD}" type="presParOf" srcId="{595B79D9-CC8E-DE46-9D3D-55452CC1353A}" destId="{6A53FB0F-2685-9648-88EC-D689EF8E8817}" srcOrd="3" destOrd="0" presId="urn:microsoft.com/office/officeart/2005/8/layout/chevron2"/>
    <dgm:cxn modelId="{2F27D962-9670-0849-B0F3-D713A1D53416}" type="presParOf" srcId="{595B79D9-CC8E-DE46-9D3D-55452CC1353A}" destId="{CC992FA6-A3AC-B349-93A8-EEE9EB1F9F0D}" srcOrd="4" destOrd="0" presId="urn:microsoft.com/office/officeart/2005/8/layout/chevron2"/>
    <dgm:cxn modelId="{85E6B407-86C5-724C-9F8E-05BFDFF81425}" type="presParOf" srcId="{CC992FA6-A3AC-B349-93A8-EEE9EB1F9F0D}" destId="{6485AB4E-4555-B34D-9224-EB2DA9AB59F7}" srcOrd="0" destOrd="0" presId="urn:microsoft.com/office/officeart/2005/8/layout/chevron2"/>
    <dgm:cxn modelId="{4859EE4A-DE50-8B47-B94A-8DC3BF1E872F}" type="presParOf" srcId="{CC992FA6-A3AC-B349-93A8-EEE9EB1F9F0D}" destId="{A1951D95-5705-3645-B515-E243FF7A6F4F}" srcOrd="1" destOrd="0" presId="urn:microsoft.com/office/officeart/2005/8/layout/chevron2"/>
    <dgm:cxn modelId="{4DE25E91-A077-0F4B-8CF7-EAC0F5714AF4}" type="presParOf" srcId="{595B79D9-CC8E-DE46-9D3D-55452CC1353A}" destId="{76931401-D942-CF4A-8427-E6E73B272AC0}" srcOrd="5" destOrd="0" presId="urn:microsoft.com/office/officeart/2005/8/layout/chevron2"/>
    <dgm:cxn modelId="{A72F6178-185C-924F-82EC-E5B09E252096}" type="presParOf" srcId="{595B79D9-CC8E-DE46-9D3D-55452CC1353A}" destId="{DACBF5F2-8884-4B4B-8080-D9A10548EB88}" srcOrd="6" destOrd="0" presId="urn:microsoft.com/office/officeart/2005/8/layout/chevron2"/>
    <dgm:cxn modelId="{F8C3178D-21CB-6A4D-BB5E-6DD397199AD5}" type="presParOf" srcId="{DACBF5F2-8884-4B4B-8080-D9A10548EB88}" destId="{C57894D7-7DD2-0843-A4F7-51BC6FBC210B}" srcOrd="0" destOrd="0" presId="urn:microsoft.com/office/officeart/2005/8/layout/chevron2"/>
    <dgm:cxn modelId="{D5E1F49A-B7C3-2F40-843C-184D77BABCC2}" type="presParOf" srcId="{DACBF5F2-8884-4B4B-8080-D9A10548EB88}" destId="{004AD383-6A47-574A-BED6-FBCD870D99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FF6BEB-F05A-8C4A-8079-D5C02FEF9828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D492CB-EB90-BC40-95CC-A06C1C21C891}">
      <dgm:prSet phldrT="[Text]" custT="1"/>
      <dgm:spPr/>
      <dgm:t>
        <a:bodyPr/>
        <a:lstStyle/>
        <a:p>
          <a:endParaRPr lang="en-US" sz="2400" dirty="0"/>
        </a:p>
      </dgm:t>
    </dgm:pt>
    <dgm:pt modelId="{81728D64-FBE9-694B-A244-E34E7D405023}" type="parTrans" cxnId="{D23B10EC-FB50-0443-B0C0-F6AE0B8E1274}">
      <dgm:prSet/>
      <dgm:spPr/>
      <dgm:t>
        <a:bodyPr/>
        <a:lstStyle/>
        <a:p>
          <a:endParaRPr lang="en-US"/>
        </a:p>
      </dgm:t>
    </dgm:pt>
    <dgm:pt modelId="{A118078F-DC15-9C41-873C-E37531E81586}" type="sibTrans" cxnId="{D23B10EC-FB50-0443-B0C0-F6AE0B8E1274}">
      <dgm:prSet/>
      <dgm:spPr/>
      <dgm:t>
        <a:bodyPr/>
        <a:lstStyle/>
        <a:p>
          <a:endParaRPr lang="en-US"/>
        </a:p>
      </dgm:t>
    </dgm:pt>
    <dgm:pt modelId="{35F5F224-9D75-AE45-AC9D-D39543F3BA38}">
      <dgm:prSet phldrT="[Text]" custT="1"/>
      <dgm:spPr/>
      <dgm:t>
        <a:bodyPr/>
        <a:lstStyle/>
        <a:p>
          <a:endParaRPr lang="en-US" sz="2400" dirty="0"/>
        </a:p>
      </dgm:t>
    </dgm:pt>
    <dgm:pt modelId="{461C6EA2-C7BB-B644-BEB7-8BFE2F143CB7}" type="parTrans" cxnId="{E5F3ED9E-7E61-A74D-A2B5-E88AE23BC3E4}">
      <dgm:prSet/>
      <dgm:spPr/>
      <dgm:t>
        <a:bodyPr/>
        <a:lstStyle/>
        <a:p>
          <a:endParaRPr lang="en-US"/>
        </a:p>
      </dgm:t>
    </dgm:pt>
    <dgm:pt modelId="{6A4F7EAF-DD96-5C4A-9B47-CB3F584E040E}" type="sibTrans" cxnId="{E5F3ED9E-7E61-A74D-A2B5-E88AE23BC3E4}">
      <dgm:prSet/>
      <dgm:spPr/>
      <dgm:t>
        <a:bodyPr/>
        <a:lstStyle/>
        <a:p>
          <a:endParaRPr lang="en-US"/>
        </a:p>
      </dgm:t>
    </dgm:pt>
    <dgm:pt modelId="{B539F9E9-A622-494F-8381-162E966143DD}">
      <dgm:prSet phldrT="[Text]" custT="1"/>
      <dgm:spPr/>
      <dgm:t>
        <a:bodyPr/>
        <a:lstStyle/>
        <a:p>
          <a:r>
            <a:rPr lang="en-US" sz="2400" dirty="0"/>
            <a:t> </a:t>
          </a:r>
        </a:p>
      </dgm:t>
    </dgm:pt>
    <dgm:pt modelId="{3D56E859-07FE-8846-888A-AAF1909A0B31}" type="parTrans" cxnId="{6CF30940-54FC-B54E-A51A-48E4B6180662}">
      <dgm:prSet/>
      <dgm:spPr/>
      <dgm:t>
        <a:bodyPr/>
        <a:lstStyle/>
        <a:p>
          <a:endParaRPr lang="en-US"/>
        </a:p>
      </dgm:t>
    </dgm:pt>
    <dgm:pt modelId="{1D18F3F1-B48B-764E-A070-70F35FE9F9F4}" type="sibTrans" cxnId="{6CF30940-54FC-B54E-A51A-48E4B6180662}">
      <dgm:prSet/>
      <dgm:spPr/>
      <dgm:t>
        <a:bodyPr/>
        <a:lstStyle/>
        <a:p>
          <a:endParaRPr lang="en-US"/>
        </a:p>
      </dgm:t>
    </dgm:pt>
    <dgm:pt modelId="{CB15BEFD-2329-2047-9354-599DC81AAB29}">
      <dgm:prSet phldrT="[Text]" custT="1"/>
      <dgm:spPr/>
      <dgm:t>
        <a:bodyPr/>
        <a:lstStyle/>
        <a:p>
          <a:r>
            <a:rPr lang="en-US" sz="2400" dirty="0"/>
            <a:t>Boot Cloud B</a:t>
          </a:r>
        </a:p>
      </dgm:t>
    </dgm:pt>
    <dgm:pt modelId="{873440A3-6823-FF4F-B543-C43E71DF6414}" type="parTrans" cxnId="{81B066A0-0428-404B-8ABE-8A2E9D8271B5}">
      <dgm:prSet/>
      <dgm:spPr/>
      <dgm:t>
        <a:bodyPr/>
        <a:lstStyle/>
        <a:p>
          <a:endParaRPr lang="en-US"/>
        </a:p>
      </dgm:t>
    </dgm:pt>
    <dgm:pt modelId="{0EB01C77-2002-8C4E-9049-0BE200302F7B}" type="sibTrans" cxnId="{81B066A0-0428-404B-8ABE-8A2E9D8271B5}">
      <dgm:prSet/>
      <dgm:spPr/>
      <dgm:t>
        <a:bodyPr/>
        <a:lstStyle/>
        <a:p>
          <a:endParaRPr lang="en-US"/>
        </a:p>
      </dgm:t>
    </dgm:pt>
    <dgm:pt modelId="{484458D4-F8D8-4643-B05C-601F7E9A1059}">
      <dgm:prSet phldrT="[Text]" custT="1"/>
      <dgm:spPr/>
      <dgm:t>
        <a:bodyPr/>
        <a:lstStyle/>
        <a:p>
          <a:r>
            <a:rPr lang="en-US" sz="2400" dirty="0"/>
            <a:t> </a:t>
          </a:r>
        </a:p>
      </dgm:t>
    </dgm:pt>
    <dgm:pt modelId="{97243655-E467-2345-98A2-1B08BB4473E6}" type="parTrans" cxnId="{44BBB488-E02C-F146-9CCC-2705B67C08C0}">
      <dgm:prSet/>
      <dgm:spPr/>
      <dgm:t>
        <a:bodyPr/>
        <a:lstStyle/>
        <a:p>
          <a:endParaRPr lang="en-US"/>
        </a:p>
      </dgm:t>
    </dgm:pt>
    <dgm:pt modelId="{86515B6B-88FF-FD4E-A530-88B65F14BC67}" type="sibTrans" cxnId="{44BBB488-E02C-F146-9CCC-2705B67C08C0}">
      <dgm:prSet/>
      <dgm:spPr/>
      <dgm:t>
        <a:bodyPr/>
        <a:lstStyle/>
        <a:p>
          <a:endParaRPr lang="en-US"/>
        </a:p>
      </dgm:t>
    </dgm:pt>
    <dgm:pt modelId="{F0E8745A-CE44-4F4A-A884-1E62D14C9057}">
      <dgm:prSet phldrT="[Text]" custT="1"/>
      <dgm:spPr/>
      <dgm:t>
        <a:bodyPr/>
        <a:lstStyle/>
        <a:p>
          <a:r>
            <a:rPr lang="en-US" sz="2400" dirty="0"/>
            <a:t>Boot Cloud A</a:t>
          </a:r>
        </a:p>
      </dgm:t>
    </dgm:pt>
    <dgm:pt modelId="{0D57B7A1-14E4-9043-BB6C-9BBF50022959}" type="parTrans" cxnId="{767EDC74-7B20-0F4F-AA3D-CA138A71F3FA}">
      <dgm:prSet/>
      <dgm:spPr/>
      <dgm:t>
        <a:bodyPr/>
        <a:lstStyle/>
        <a:p>
          <a:endParaRPr lang="en-US"/>
        </a:p>
      </dgm:t>
    </dgm:pt>
    <dgm:pt modelId="{2B51EC32-DAAD-BC4F-896C-A16DCCA2DD3C}" type="sibTrans" cxnId="{767EDC74-7B20-0F4F-AA3D-CA138A71F3FA}">
      <dgm:prSet/>
      <dgm:spPr/>
      <dgm:t>
        <a:bodyPr/>
        <a:lstStyle/>
        <a:p>
          <a:endParaRPr lang="en-US"/>
        </a:p>
      </dgm:t>
    </dgm:pt>
    <dgm:pt modelId="{0DCCCCD1-3404-DC4A-B1E0-F9A8A683BBE0}">
      <dgm:prSet phldrT="[Text]" custT="1"/>
      <dgm:spPr/>
      <dgm:t>
        <a:bodyPr/>
        <a:lstStyle/>
        <a:p>
          <a:endParaRPr lang="en-US" sz="2400" dirty="0"/>
        </a:p>
      </dgm:t>
    </dgm:pt>
    <dgm:pt modelId="{8A7DF2BF-F5A0-0C48-86B6-067D35D31CB1}" type="parTrans" cxnId="{2EDDDF68-F8D1-624E-84F6-103A9D2FF9F4}">
      <dgm:prSet/>
      <dgm:spPr/>
      <dgm:t>
        <a:bodyPr/>
        <a:lstStyle/>
        <a:p>
          <a:endParaRPr lang="en-US"/>
        </a:p>
      </dgm:t>
    </dgm:pt>
    <dgm:pt modelId="{7984B034-E5F2-C04B-BEA8-DC29249309BD}" type="sibTrans" cxnId="{2EDDDF68-F8D1-624E-84F6-103A9D2FF9F4}">
      <dgm:prSet/>
      <dgm:spPr/>
      <dgm:t>
        <a:bodyPr/>
        <a:lstStyle/>
        <a:p>
          <a:endParaRPr lang="en-US"/>
        </a:p>
      </dgm:t>
    </dgm:pt>
    <dgm:pt modelId="{33DA474A-538E-9F40-BAD2-9CF1D650CF2C}">
      <dgm:prSet phldrT="[Text]" custT="1"/>
      <dgm:spPr/>
      <dgm:t>
        <a:bodyPr/>
        <a:lstStyle/>
        <a:p>
          <a:r>
            <a:rPr lang="en-US" sz="2400" dirty="0"/>
            <a:t>Boot Cloud C </a:t>
          </a:r>
        </a:p>
      </dgm:t>
    </dgm:pt>
    <dgm:pt modelId="{BAF04D72-FEDA-1A49-AC44-A02BB2E21B2A}" type="sibTrans" cxnId="{5555A3F2-C428-444C-954D-DF18C35B72F0}">
      <dgm:prSet/>
      <dgm:spPr/>
      <dgm:t>
        <a:bodyPr/>
        <a:lstStyle/>
        <a:p>
          <a:endParaRPr lang="en-US"/>
        </a:p>
      </dgm:t>
    </dgm:pt>
    <dgm:pt modelId="{C0266E04-0D7F-3B4B-A41A-D77F48664D1C}" type="parTrans" cxnId="{5555A3F2-C428-444C-954D-DF18C35B72F0}">
      <dgm:prSet/>
      <dgm:spPr/>
      <dgm:t>
        <a:bodyPr/>
        <a:lstStyle/>
        <a:p>
          <a:endParaRPr lang="en-US"/>
        </a:p>
      </dgm:t>
    </dgm:pt>
    <dgm:pt modelId="{ECA7A3C1-2909-994C-B3DA-7D2D0C3D85C3}">
      <dgm:prSet phldrT="[Text]" custT="1"/>
      <dgm:spPr/>
      <dgm:t>
        <a:bodyPr/>
        <a:lstStyle/>
        <a:p>
          <a:endParaRPr lang="en-US" sz="2400" dirty="0"/>
        </a:p>
      </dgm:t>
    </dgm:pt>
    <dgm:pt modelId="{3337405B-EFD8-0446-837A-D164139BA1D8}" type="parTrans" cxnId="{E53885FD-8D73-7F4B-8BE3-4E27036D694B}">
      <dgm:prSet/>
      <dgm:spPr/>
      <dgm:t>
        <a:bodyPr/>
        <a:lstStyle/>
        <a:p>
          <a:endParaRPr lang="en-US"/>
        </a:p>
      </dgm:t>
    </dgm:pt>
    <dgm:pt modelId="{59678BAA-46D1-5341-B8E8-47D4A593F395}" type="sibTrans" cxnId="{E53885FD-8D73-7F4B-8BE3-4E27036D694B}">
      <dgm:prSet/>
      <dgm:spPr/>
      <dgm:t>
        <a:bodyPr/>
        <a:lstStyle/>
        <a:p>
          <a:endParaRPr lang="en-US"/>
        </a:p>
      </dgm:t>
    </dgm:pt>
    <dgm:pt modelId="{382B5D6A-7A3F-394F-82A2-36CFB44AD40C}">
      <dgm:prSet phldrT="[Text]" custT="1"/>
      <dgm:spPr/>
      <dgm:t>
        <a:bodyPr/>
        <a:lstStyle/>
        <a:p>
          <a:endParaRPr lang="en-US" sz="2400" dirty="0"/>
        </a:p>
      </dgm:t>
    </dgm:pt>
    <dgm:pt modelId="{49532460-36F6-7F46-B463-4F580E474DF5}" type="parTrans" cxnId="{D913EB5A-78A4-ED46-AAF9-6F78A8AD5E66}">
      <dgm:prSet/>
      <dgm:spPr/>
      <dgm:t>
        <a:bodyPr/>
        <a:lstStyle/>
        <a:p>
          <a:endParaRPr lang="en-US"/>
        </a:p>
      </dgm:t>
    </dgm:pt>
    <dgm:pt modelId="{7A82C023-BFF3-7C4C-AFDF-BE07B1EAF6B2}" type="sibTrans" cxnId="{D913EB5A-78A4-ED46-AAF9-6F78A8AD5E66}">
      <dgm:prSet/>
      <dgm:spPr/>
      <dgm:t>
        <a:bodyPr/>
        <a:lstStyle/>
        <a:p>
          <a:endParaRPr lang="en-US"/>
        </a:p>
      </dgm:t>
    </dgm:pt>
    <dgm:pt modelId="{595B79D9-CC8E-DE46-9D3D-55452CC1353A}" type="pres">
      <dgm:prSet presAssocID="{25FF6BEB-F05A-8C4A-8079-D5C02FEF9828}" presName="linearFlow" presStyleCnt="0">
        <dgm:presLayoutVars>
          <dgm:dir/>
          <dgm:animLvl val="lvl"/>
          <dgm:resizeHandles val="exact"/>
        </dgm:presLayoutVars>
      </dgm:prSet>
      <dgm:spPr/>
    </dgm:pt>
    <dgm:pt modelId="{8841819C-20A3-D64A-B345-FA34D1490723}" type="pres">
      <dgm:prSet presAssocID="{0DCCCCD1-3404-DC4A-B1E0-F9A8A683BBE0}" presName="composite" presStyleCnt="0"/>
      <dgm:spPr/>
    </dgm:pt>
    <dgm:pt modelId="{5C2C8B0C-188C-7D4D-9307-6C40A7482695}" type="pres">
      <dgm:prSet presAssocID="{0DCCCCD1-3404-DC4A-B1E0-F9A8A683BBE0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8916EB20-51FF-E543-ACF3-9DBAF752EE9F}" type="pres">
      <dgm:prSet presAssocID="{0DCCCCD1-3404-DC4A-B1E0-F9A8A683BBE0}" presName="descendantText" presStyleLbl="alignAcc1" presStyleIdx="0" presStyleCnt="5">
        <dgm:presLayoutVars>
          <dgm:bulletEnabled val="1"/>
        </dgm:presLayoutVars>
      </dgm:prSet>
      <dgm:spPr/>
    </dgm:pt>
    <dgm:pt modelId="{F5E1D3FF-440D-1B45-8619-E3EBCEC213E4}" type="pres">
      <dgm:prSet presAssocID="{7984B034-E5F2-C04B-BEA8-DC29249309BD}" presName="sp" presStyleCnt="0"/>
      <dgm:spPr/>
    </dgm:pt>
    <dgm:pt modelId="{41559C4F-AB37-8342-94BB-5484B320B9BD}" type="pres">
      <dgm:prSet presAssocID="{6BD492CB-EB90-BC40-95CC-A06C1C21C891}" presName="composite" presStyleCnt="0"/>
      <dgm:spPr/>
    </dgm:pt>
    <dgm:pt modelId="{FA98480E-417F-C549-A4B4-DCFA0BFF7797}" type="pres">
      <dgm:prSet presAssocID="{6BD492CB-EB90-BC40-95CC-A06C1C21C891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52A9EF3-9959-7949-8B7F-135342C95163}" type="pres">
      <dgm:prSet presAssocID="{6BD492CB-EB90-BC40-95CC-A06C1C21C891}" presName="descendantText" presStyleLbl="alignAcc1" presStyleIdx="1" presStyleCnt="5">
        <dgm:presLayoutVars>
          <dgm:bulletEnabled val="1"/>
        </dgm:presLayoutVars>
      </dgm:prSet>
      <dgm:spPr/>
    </dgm:pt>
    <dgm:pt modelId="{08933D0B-2DD6-EC4E-AFE2-01BCFC05194A}" type="pres">
      <dgm:prSet presAssocID="{A118078F-DC15-9C41-873C-E37531E81586}" presName="sp" presStyleCnt="0"/>
      <dgm:spPr/>
    </dgm:pt>
    <dgm:pt modelId="{CC99331B-00B2-304B-9604-D649F3D67134}" type="pres">
      <dgm:prSet presAssocID="{B539F9E9-A622-494F-8381-162E966143DD}" presName="composite" presStyleCnt="0"/>
      <dgm:spPr/>
    </dgm:pt>
    <dgm:pt modelId="{FB6D577F-41F7-0348-93EC-8518FD16D4D5}" type="pres">
      <dgm:prSet presAssocID="{B539F9E9-A622-494F-8381-162E966143DD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0576F4E6-DC4C-9444-B927-CBEE81F45A6A}" type="pres">
      <dgm:prSet presAssocID="{B539F9E9-A622-494F-8381-162E966143DD}" presName="descendantText" presStyleLbl="alignAcc1" presStyleIdx="2" presStyleCnt="5">
        <dgm:presLayoutVars>
          <dgm:bulletEnabled val="1"/>
        </dgm:presLayoutVars>
      </dgm:prSet>
      <dgm:spPr/>
    </dgm:pt>
    <dgm:pt modelId="{6A53FB0F-2685-9648-88EC-D689EF8E8817}" type="pres">
      <dgm:prSet presAssocID="{1D18F3F1-B48B-764E-A070-70F35FE9F9F4}" presName="sp" presStyleCnt="0"/>
      <dgm:spPr/>
    </dgm:pt>
    <dgm:pt modelId="{CC992FA6-A3AC-B349-93A8-EEE9EB1F9F0D}" type="pres">
      <dgm:prSet presAssocID="{484458D4-F8D8-4643-B05C-601F7E9A1059}" presName="composite" presStyleCnt="0"/>
      <dgm:spPr/>
    </dgm:pt>
    <dgm:pt modelId="{6485AB4E-4555-B34D-9224-EB2DA9AB59F7}" type="pres">
      <dgm:prSet presAssocID="{484458D4-F8D8-4643-B05C-601F7E9A1059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1951D95-5705-3645-B515-E243FF7A6F4F}" type="pres">
      <dgm:prSet presAssocID="{484458D4-F8D8-4643-B05C-601F7E9A1059}" presName="descendantText" presStyleLbl="alignAcc1" presStyleIdx="3" presStyleCnt="5" custLinFactNeighborX="-826" custLinFactNeighborY="1240">
        <dgm:presLayoutVars>
          <dgm:bulletEnabled val="1"/>
        </dgm:presLayoutVars>
      </dgm:prSet>
      <dgm:spPr/>
    </dgm:pt>
    <dgm:pt modelId="{76931401-D942-CF4A-8427-E6E73B272AC0}" type="pres">
      <dgm:prSet presAssocID="{86515B6B-88FF-FD4E-A530-88B65F14BC67}" presName="sp" presStyleCnt="0"/>
      <dgm:spPr/>
    </dgm:pt>
    <dgm:pt modelId="{600707F3-A345-B44D-87BF-71EC0BD3C3D5}" type="pres">
      <dgm:prSet presAssocID="{382B5D6A-7A3F-394F-82A2-36CFB44AD40C}" presName="composite" presStyleCnt="0"/>
      <dgm:spPr/>
    </dgm:pt>
    <dgm:pt modelId="{1BAA635D-8EF4-6E4E-9734-DF7C409D728C}" type="pres">
      <dgm:prSet presAssocID="{382B5D6A-7A3F-394F-82A2-36CFB44AD40C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8C26CCCC-D6FB-4A4C-A2BF-79E5BAB6DBAD}" type="pres">
      <dgm:prSet presAssocID="{382B5D6A-7A3F-394F-82A2-36CFB44AD40C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D0EEE82B-B58A-9C48-8D63-7A0B2DC413AA}" type="presOf" srcId="{CB15BEFD-2329-2047-9354-599DC81AAB29}" destId="{0576F4E6-DC4C-9444-B927-CBEE81F45A6A}" srcOrd="0" destOrd="0" presId="urn:microsoft.com/office/officeart/2005/8/layout/chevron2"/>
    <dgm:cxn modelId="{6CF30940-54FC-B54E-A51A-48E4B6180662}" srcId="{25FF6BEB-F05A-8C4A-8079-D5C02FEF9828}" destId="{B539F9E9-A622-494F-8381-162E966143DD}" srcOrd="2" destOrd="0" parTransId="{3D56E859-07FE-8846-888A-AAF1909A0B31}" sibTransId="{1D18F3F1-B48B-764E-A070-70F35FE9F9F4}"/>
    <dgm:cxn modelId="{2AAF2947-3480-5147-AF40-5718355E8C5D}" type="presOf" srcId="{382B5D6A-7A3F-394F-82A2-36CFB44AD40C}" destId="{1BAA635D-8EF4-6E4E-9734-DF7C409D728C}" srcOrd="0" destOrd="0" presId="urn:microsoft.com/office/officeart/2005/8/layout/chevron2"/>
    <dgm:cxn modelId="{D4E6D259-2080-A240-8969-0CD14A323B20}" type="presOf" srcId="{25FF6BEB-F05A-8C4A-8079-D5C02FEF9828}" destId="{595B79D9-CC8E-DE46-9D3D-55452CC1353A}" srcOrd="0" destOrd="0" presId="urn:microsoft.com/office/officeart/2005/8/layout/chevron2"/>
    <dgm:cxn modelId="{D913EB5A-78A4-ED46-AAF9-6F78A8AD5E66}" srcId="{25FF6BEB-F05A-8C4A-8079-D5C02FEF9828}" destId="{382B5D6A-7A3F-394F-82A2-36CFB44AD40C}" srcOrd="4" destOrd="0" parTransId="{49532460-36F6-7F46-B463-4F580E474DF5}" sibTransId="{7A82C023-BFF3-7C4C-AFDF-BE07B1EAF6B2}"/>
    <dgm:cxn modelId="{92708D60-AF03-604F-B5AF-197FA24AFDAE}" type="presOf" srcId="{0DCCCCD1-3404-DC4A-B1E0-F9A8A683BBE0}" destId="{5C2C8B0C-188C-7D4D-9307-6C40A7482695}" srcOrd="0" destOrd="0" presId="urn:microsoft.com/office/officeart/2005/8/layout/chevron2"/>
    <dgm:cxn modelId="{2EDDDF68-F8D1-624E-84F6-103A9D2FF9F4}" srcId="{25FF6BEB-F05A-8C4A-8079-D5C02FEF9828}" destId="{0DCCCCD1-3404-DC4A-B1E0-F9A8A683BBE0}" srcOrd="0" destOrd="0" parTransId="{8A7DF2BF-F5A0-0C48-86B6-067D35D31CB1}" sibTransId="{7984B034-E5F2-C04B-BEA8-DC29249309BD}"/>
    <dgm:cxn modelId="{767EDC74-7B20-0F4F-AA3D-CA138A71F3FA}" srcId="{0DCCCCD1-3404-DC4A-B1E0-F9A8A683BBE0}" destId="{F0E8745A-CE44-4F4A-A884-1E62D14C9057}" srcOrd="0" destOrd="0" parTransId="{0D57B7A1-14E4-9043-BB6C-9BBF50022959}" sibTransId="{2B51EC32-DAAD-BC4F-896C-A16DCCA2DD3C}"/>
    <dgm:cxn modelId="{AFC7467A-1097-0349-B2E7-6B66FF7425CB}" type="presOf" srcId="{484458D4-F8D8-4643-B05C-601F7E9A1059}" destId="{6485AB4E-4555-B34D-9224-EB2DA9AB59F7}" srcOrd="0" destOrd="0" presId="urn:microsoft.com/office/officeart/2005/8/layout/chevron2"/>
    <dgm:cxn modelId="{44BBB488-E02C-F146-9CCC-2705B67C08C0}" srcId="{25FF6BEB-F05A-8C4A-8079-D5C02FEF9828}" destId="{484458D4-F8D8-4643-B05C-601F7E9A1059}" srcOrd="3" destOrd="0" parTransId="{97243655-E467-2345-98A2-1B08BB4473E6}" sibTransId="{86515B6B-88FF-FD4E-A530-88B65F14BC67}"/>
    <dgm:cxn modelId="{DE846B95-B24E-1443-A108-8B1AA09D51F5}" type="presOf" srcId="{6BD492CB-EB90-BC40-95CC-A06C1C21C891}" destId="{FA98480E-417F-C549-A4B4-DCFA0BFF7797}" srcOrd="0" destOrd="0" presId="urn:microsoft.com/office/officeart/2005/8/layout/chevron2"/>
    <dgm:cxn modelId="{E5F3ED9E-7E61-A74D-A2B5-E88AE23BC3E4}" srcId="{6BD492CB-EB90-BC40-95CC-A06C1C21C891}" destId="{35F5F224-9D75-AE45-AC9D-D39543F3BA38}" srcOrd="0" destOrd="0" parTransId="{461C6EA2-C7BB-B644-BEB7-8BFE2F143CB7}" sibTransId="{6A4F7EAF-DD96-5C4A-9B47-CB3F584E040E}"/>
    <dgm:cxn modelId="{00DD1B9F-DA71-CE4E-98E1-8F8607CA526C}" type="presOf" srcId="{33DA474A-538E-9F40-BAD2-9CF1D650CF2C}" destId="{8C26CCCC-D6FB-4A4C-A2BF-79E5BAB6DBAD}" srcOrd="0" destOrd="0" presId="urn:microsoft.com/office/officeart/2005/8/layout/chevron2"/>
    <dgm:cxn modelId="{81B066A0-0428-404B-8ABE-8A2E9D8271B5}" srcId="{B539F9E9-A622-494F-8381-162E966143DD}" destId="{CB15BEFD-2329-2047-9354-599DC81AAB29}" srcOrd="0" destOrd="0" parTransId="{873440A3-6823-FF4F-B543-C43E71DF6414}" sibTransId="{0EB01C77-2002-8C4E-9049-0BE200302F7B}"/>
    <dgm:cxn modelId="{AFF08EAC-C189-2942-9DC0-2930F338586C}" type="presOf" srcId="{35F5F224-9D75-AE45-AC9D-D39543F3BA38}" destId="{F52A9EF3-9959-7949-8B7F-135342C95163}" srcOrd="0" destOrd="0" presId="urn:microsoft.com/office/officeart/2005/8/layout/chevron2"/>
    <dgm:cxn modelId="{C75A4EE8-14B2-8F4B-B3DF-9380F06B0D96}" type="presOf" srcId="{B539F9E9-A622-494F-8381-162E966143DD}" destId="{FB6D577F-41F7-0348-93EC-8518FD16D4D5}" srcOrd="0" destOrd="0" presId="urn:microsoft.com/office/officeart/2005/8/layout/chevron2"/>
    <dgm:cxn modelId="{D23B10EC-FB50-0443-B0C0-F6AE0B8E1274}" srcId="{25FF6BEB-F05A-8C4A-8079-D5C02FEF9828}" destId="{6BD492CB-EB90-BC40-95CC-A06C1C21C891}" srcOrd="1" destOrd="0" parTransId="{81728D64-FBE9-694B-A244-E34E7D405023}" sibTransId="{A118078F-DC15-9C41-873C-E37531E81586}"/>
    <dgm:cxn modelId="{7385BAED-36E6-A24C-95A9-AD21344B3075}" type="presOf" srcId="{F0E8745A-CE44-4F4A-A884-1E62D14C9057}" destId="{8916EB20-51FF-E543-ACF3-9DBAF752EE9F}" srcOrd="0" destOrd="0" presId="urn:microsoft.com/office/officeart/2005/8/layout/chevron2"/>
    <dgm:cxn modelId="{5555A3F2-C428-444C-954D-DF18C35B72F0}" srcId="{382B5D6A-7A3F-394F-82A2-36CFB44AD40C}" destId="{33DA474A-538E-9F40-BAD2-9CF1D650CF2C}" srcOrd="0" destOrd="0" parTransId="{C0266E04-0D7F-3B4B-A41A-D77F48664D1C}" sibTransId="{BAF04D72-FEDA-1A49-AC44-A02BB2E21B2A}"/>
    <dgm:cxn modelId="{89BBE5F2-CB28-1E4A-ADD8-4D3604160900}" type="presOf" srcId="{ECA7A3C1-2909-994C-B3DA-7D2D0C3D85C3}" destId="{A1951D95-5705-3645-B515-E243FF7A6F4F}" srcOrd="0" destOrd="0" presId="urn:microsoft.com/office/officeart/2005/8/layout/chevron2"/>
    <dgm:cxn modelId="{E53885FD-8D73-7F4B-8BE3-4E27036D694B}" srcId="{484458D4-F8D8-4643-B05C-601F7E9A1059}" destId="{ECA7A3C1-2909-994C-B3DA-7D2D0C3D85C3}" srcOrd="0" destOrd="0" parTransId="{3337405B-EFD8-0446-837A-D164139BA1D8}" sibTransId="{59678BAA-46D1-5341-B8E8-47D4A593F395}"/>
    <dgm:cxn modelId="{9F9EBF02-2A92-5241-8371-DFC4B9741F66}" type="presParOf" srcId="{595B79D9-CC8E-DE46-9D3D-55452CC1353A}" destId="{8841819C-20A3-D64A-B345-FA34D1490723}" srcOrd="0" destOrd="0" presId="urn:microsoft.com/office/officeart/2005/8/layout/chevron2"/>
    <dgm:cxn modelId="{191DDD79-3783-5F46-8E7E-18323CD89DE3}" type="presParOf" srcId="{8841819C-20A3-D64A-B345-FA34D1490723}" destId="{5C2C8B0C-188C-7D4D-9307-6C40A7482695}" srcOrd="0" destOrd="0" presId="urn:microsoft.com/office/officeart/2005/8/layout/chevron2"/>
    <dgm:cxn modelId="{BCB1C179-8F92-D645-BCC7-7A3068CDB83F}" type="presParOf" srcId="{8841819C-20A3-D64A-B345-FA34D1490723}" destId="{8916EB20-51FF-E543-ACF3-9DBAF752EE9F}" srcOrd="1" destOrd="0" presId="urn:microsoft.com/office/officeart/2005/8/layout/chevron2"/>
    <dgm:cxn modelId="{2A9AA00E-5424-DF49-97FB-8F8FBB6704BB}" type="presParOf" srcId="{595B79D9-CC8E-DE46-9D3D-55452CC1353A}" destId="{F5E1D3FF-440D-1B45-8619-E3EBCEC213E4}" srcOrd="1" destOrd="0" presId="urn:microsoft.com/office/officeart/2005/8/layout/chevron2"/>
    <dgm:cxn modelId="{B5B7EA46-C4BC-4442-8E13-B02DBFF20474}" type="presParOf" srcId="{595B79D9-CC8E-DE46-9D3D-55452CC1353A}" destId="{41559C4F-AB37-8342-94BB-5484B320B9BD}" srcOrd="2" destOrd="0" presId="urn:microsoft.com/office/officeart/2005/8/layout/chevron2"/>
    <dgm:cxn modelId="{D40B7390-50B3-174C-A130-3A811080DC6E}" type="presParOf" srcId="{41559C4F-AB37-8342-94BB-5484B320B9BD}" destId="{FA98480E-417F-C549-A4B4-DCFA0BFF7797}" srcOrd="0" destOrd="0" presId="urn:microsoft.com/office/officeart/2005/8/layout/chevron2"/>
    <dgm:cxn modelId="{DA73927C-8955-9A40-8514-02CD7940202C}" type="presParOf" srcId="{41559C4F-AB37-8342-94BB-5484B320B9BD}" destId="{F52A9EF3-9959-7949-8B7F-135342C95163}" srcOrd="1" destOrd="0" presId="urn:microsoft.com/office/officeart/2005/8/layout/chevron2"/>
    <dgm:cxn modelId="{358939E9-C344-254E-AFAA-CDFF6B69711D}" type="presParOf" srcId="{595B79D9-CC8E-DE46-9D3D-55452CC1353A}" destId="{08933D0B-2DD6-EC4E-AFE2-01BCFC05194A}" srcOrd="3" destOrd="0" presId="urn:microsoft.com/office/officeart/2005/8/layout/chevron2"/>
    <dgm:cxn modelId="{03F8A3D5-A3C0-7B41-9FC8-34E775471A31}" type="presParOf" srcId="{595B79D9-CC8E-DE46-9D3D-55452CC1353A}" destId="{CC99331B-00B2-304B-9604-D649F3D67134}" srcOrd="4" destOrd="0" presId="urn:microsoft.com/office/officeart/2005/8/layout/chevron2"/>
    <dgm:cxn modelId="{5ED67693-B0D9-F048-A43C-08D81E4BF449}" type="presParOf" srcId="{CC99331B-00B2-304B-9604-D649F3D67134}" destId="{FB6D577F-41F7-0348-93EC-8518FD16D4D5}" srcOrd="0" destOrd="0" presId="urn:microsoft.com/office/officeart/2005/8/layout/chevron2"/>
    <dgm:cxn modelId="{ABCA3C9B-2A77-CD44-835A-0D688C601D68}" type="presParOf" srcId="{CC99331B-00B2-304B-9604-D649F3D67134}" destId="{0576F4E6-DC4C-9444-B927-CBEE81F45A6A}" srcOrd="1" destOrd="0" presId="urn:microsoft.com/office/officeart/2005/8/layout/chevron2"/>
    <dgm:cxn modelId="{6D6C31E2-07E9-EA44-AA9B-D49AE417B0B0}" type="presParOf" srcId="{595B79D9-CC8E-DE46-9D3D-55452CC1353A}" destId="{6A53FB0F-2685-9648-88EC-D689EF8E8817}" srcOrd="5" destOrd="0" presId="urn:microsoft.com/office/officeart/2005/8/layout/chevron2"/>
    <dgm:cxn modelId="{1F4626E2-49B0-E946-8CC1-70F5161B8315}" type="presParOf" srcId="{595B79D9-CC8E-DE46-9D3D-55452CC1353A}" destId="{CC992FA6-A3AC-B349-93A8-EEE9EB1F9F0D}" srcOrd="6" destOrd="0" presId="urn:microsoft.com/office/officeart/2005/8/layout/chevron2"/>
    <dgm:cxn modelId="{1520A2BC-953E-1C48-995C-1786409B04D0}" type="presParOf" srcId="{CC992FA6-A3AC-B349-93A8-EEE9EB1F9F0D}" destId="{6485AB4E-4555-B34D-9224-EB2DA9AB59F7}" srcOrd="0" destOrd="0" presId="urn:microsoft.com/office/officeart/2005/8/layout/chevron2"/>
    <dgm:cxn modelId="{F47C3820-7B37-D24E-B3DC-9F50F6FE0802}" type="presParOf" srcId="{CC992FA6-A3AC-B349-93A8-EEE9EB1F9F0D}" destId="{A1951D95-5705-3645-B515-E243FF7A6F4F}" srcOrd="1" destOrd="0" presId="urn:microsoft.com/office/officeart/2005/8/layout/chevron2"/>
    <dgm:cxn modelId="{09C4A368-6C5E-E14F-AD86-B8B4157E944B}" type="presParOf" srcId="{595B79D9-CC8E-DE46-9D3D-55452CC1353A}" destId="{76931401-D942-CF4A-8427-E6E73B272AC0}" srcOrd="7" destOrd="0" presId="urn:microsoft.com/office/officeart/2005/8/layout/chevron2"/>
    <dgm:cxn modelId="{84C57F28-5EC5-9649-8A89-B66EDF20CDEE}" type="presParOf" srcId="{595B79D9-CC8E-DE46-9D3D-55452CC1353A}" destId="{600707F3-A345-B44D-87BF-71EC0BD3C3D5}" srcOrd="8" destOrd="0" presId="urn:microsoft.com/office/officeart/2005/8/layout/chevron2"/>
    <dgm:cxn modelId="{B3C7183F-6817-D145-A264-4881B07240CB}" type="presParOf" srcId="{600707F3-A345-B44D-87BF-71EC0BD3C3D5}" destId="{1BAA635D-8EF4-6E4E-9734-DF7C409D728C}" srcOrd="0" destOrd="0" presId="urn:microsoft.com/office/officeart/2005/8/layout/chevron2"/>
    <dgm:cxn modelId="{340B72FA-018E-604F-A7C3-18222886A95A}" type="presParOf" srcId="{600707F3-A345-B44D-87BF-71EC0BD3C3D5}" destId="{8C26CCCC-D6FB-4A4C-A2BF-79E5BAB6DB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FF6BEB-F05A-8C4A-8079-D5C02FEF9828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D492CB-EB90-BC40-95CC-A06C1C21C891}">
      <dgm:prSet phldrT="[Text]" custT="1"/>
      <dgm:spPr/>
      <dgm:t>
        <a:bodyPr/>
        <a:lstStyle/>
        <a:p>
          <a:endParaRPr lang="en-US" sz="2400" dirty="0"/>
        </a:p>
      </dgm:t>
    </dgm:pt>
    <dgm:pt modelId="{81728D64-FBE9-694B-A244-E34E7D405023}" type="parTrans" cxnId="{D23B10EC-FB50-0443-B0C0-F6AE0B8E1274}">
      <dgm:prSet/>
      <dgm:spPr/>
      <dgm:t>
        <a:bodyPr/>
        <a:lstStyle/>
        <a:p>
          <a:endParaRPr lang="en-US"/>
        </a:p>
      </dgm:t>
    </dgm:pt>
    <dgm:pt modelId="{A118078F-DC15-9C41-873C-E37531E81586}" type="sibTrans" cxnId="{D23B10EC-FB50-0443-B0C0-F6AE0B8E1274}">
      <dgm:prSet/>
      <dgm:spPr/>
      <dgm:t>
        <a:bodyPr/>
        <a:lstStyle/>
        <a:p>
          <a:endParaRPr lang="en-US"/>
        </a:p>
      </dgm:t>
    </dgm:pt>
    <dgm:pt modelId="{35F5F224-9D75-AE45-AC9D-D39543F3BA38}">
      <dgm:prSet phldrT="[Text]" custT="1"/>
      <dgm:spPr/>
      <dgm:t>
        <a:bodyPr/>
        <a:lstStyle/>
        <a:p>
          <a:r>
            <a:rPr lang="en-US" sz="2400" dirty="0"/>
            <a:t>Define cluster</a:t>
          </a:r>
        </a:p>
      </dgm:t>
    </dgm:pt>
    <dgm:pt modelId="{461C6EA2-C7BB-B644-BEB7-8BFE2F143CB7}" type="parTrans" cxnId="{E5F3ED9E-7E61-A74D-A2B5-E88AE23BC3E4}">
      <dgm:prSet/>
      <dgm:spPr/>
      <dgm:t>
        <a:bodyPr/>
        <a:lstStyle/>
        <a:p>
          <a:endParaRPr lang="en-US"/>
        </a:p>
      </dgm:t>
    </dgm:pt>
    <dgm:pt modelId="{6A4F7EAF-DD96-5C4A-9B47-CB3F584E040E}" type="sibTrans" cxnId="{E5F3ED9E-7E61-A74D-A2B5-E88AE23BC3E4}">
      <dgm:prSet/>
      <dgm:spPr/>
      <dgm:t>
        <a:bodyPr/>
        <a:lstStyle/>
        <a:p>
          <a:endParaRPr lang="en-US"/>
        </a:p>
      </dgm:t>
    </dgm:pt>
    <dgm:pt modelId="{B539F9E9-A622-494F-8381-162E966143DD}">
      <dgm:prSet phldrT="[Text]" custT="1"/>
      <dgm:spPr/>
      <dgm:t>
        <a:bodyPr/>
        <a:lstStyle/>
        <a:p>
          <a:r>
            <a:rPr lang="en-US" sz="2400" dirty="0"/>
            <a:t> </a:t>
          </a:r>
        </a:p>
      </dgm:t>
    </dgm:pt>
    <dgm:pt modelId="{3D56E859-07FE-8846-888A-AAF1909A0B31}" type="parTrans" cxnId="{6CF30940-54FC-B54E-A51A-48E4B6180662}">
      <dgm:prSet/>
      <dgm:spPr/>
      <dgm:t>
        <a:bodyPr/>
        <a:lstStyle/>
        <a:p>
          <a:endParaRPr lang="en-US"/>
        </a:p>
      </dgm:t>
    </dgm:pt>
    <dgm:pt modelId="{1D18F3F1-B48B-764E-A070-70F35FE9F9F4}" type="sibTrans" cxnId="{6CF30940-54FC-B54E-A51A-48E4B6180662}">
      <dgm:prSet/>
      <dgm:spPr/>
      <dgm:t>
        <a:bodyPr/>
        <a:lstStyle/>
        <a:p>
          <a:endParaRPr lang="en-US"/>
        </a:p>
      </dgm:t>
    </dgm:pt>
    <dgm:pt modelId="{CB15BEFD-2329-2047-9354-599DC81AAB29}">
      <dgm:prSet phldrT="[Text]" custT="1"/>
      <dgm:spPr/>
      <dgm:t>
        <a:bodyPr/>
        <a:lstStyle/>
        <a:p>
          <a:r>
            <a:rPr lang="en-US" sz="2400" dirty="0"/>
            <a:t>Define </a:t>
          </a:r>
          <a:r>
            <a:rPr lang="en-US" sz="2400" dirty="0" err="1"/>
            <a:t>hadoop</a:t>
          </a:r>
          <a:r>
            <a:rPr lang="en-US" sz="2400" dirty="0"/>
            <a:t> Cluster</a:t>
          </a:r>
        </a:p>
      </dgm:t>
    </dgm:pt>
    <dgm:pt modelId="{873440A3-6823-FF4F-B543-C43E71DF6414}" type="parTrans" cxnId="{81B066A0-0428-404B-8ABE-8A2E9D8271B5}">
      <dgm:prSet/>
      <dgm:spPr/>
      <dgm:t>
        <a:bodyPr/>
        <a:lstStyle/>
        <a:p>
          <a:endParaRPr lang="en-US"/>
        </a:p>
      </dgm:t>
    </dgm:pt>
    <dgm:pt modelId="{0EB01C77-2002-8C4E-9049-0BE200302F7B}" type="sibTrans" cxnId="{81B066A0-0428-404B-8ABE-8A2E9D8271B5}">
      <dgm:prSet/>
      <dgm:spPr/>
      <dgm:t>
        <a:bodyPr/>
        <a:lstStyle/>
        <a:p>
          <a:endParaRPr lang="en-US"/>
        </a:p>
      </dgm:t>
    </dgm:pt>
    <dgm:pt modelId="{F0E8745A-CE44-4F4A-A884-1E62D14C9057}">
      <dgm:prSet phldrT="[Text]" custT="1"/>
      <dgm:spPr/>
      <dgm:t>
        <a:bodyPr/>
        <a:lstStyle/>
        <a:p>
          <a:r>
            <a:rPr lang="en-US" sz="2400" dirty="0"/>
            <a:t>Set cloud</a:t>
          </a:r>
        </a:p>
      </dgm:t>
    </dgm:pt>
    <dgm:pt modelId="{0D57B7A1-14E4-9043-BB6C-9BBF50022959}" type="parTrans" cxnId="{767EDC74-7B20-0F4F-AA3D-CA138A71F3FA}">
      <dgm:prSet/>
      <dgm:spPr/>
      <dgm:t>
        <a:bodyPr/>
        <a:lstStyle/>
        <a:p>
          <a:endParaRPr lang="en-US"/>
        </a:p>
      </dgm:t>
    </dgm:pt>
    <dgm:pt modelId="{2B51EC32-DAAD-BC4F-896C-A16DCCA2DD3C}" type="sibTrans" cxnId="{767EDC74-7B20-0F4F-AA3D-CA138A71F3FA}">
      <dgm:prSet/>
      <dgm:spPr/>
      <dgm:t>
        <a:bodyPr/>
        <a:lstStyle/>
        <a:p>
          <a:endParaRPr lang="en-US"/>
        </a:p>
      </dgm:t>
    </dgm:pt>
    <dgm:pt modelId="{0DCCCCD1-3404-DC4A-B1E0-F9A8A683BBE0}">
      <dgm:prSet phldrT="[Text]" custT="1"/>
      <dgm:spPr/>
      <dgm:t>
        <a:bodyPr/>
        <a:lstStyle/>
        <a:p>
          <a:endParaRPr lang="en-US" sz="2400" dirty="0"/>
        </a:p>
      </dgm:t>
    </dgm:pt>
    <dgm:pt modelId="{8A7DF2BF-F5A0-0C48-86B6-067D35D31CB1}" type="parTrans" cxnId="{2EDDDF68-F8D1-624E-84F6-103A9D2FF9F4}">
      <dgm:prSet/>
      <dgm:spPr/>
      <dgm:t>
        <a:bodyPr/>
        <a:lstStyle/>
        <a:p>
          <a:endParaRPr lang="en-US"/>
        </a:p>
      </dgm:t>
    </dgm:pt>
    <dgm:pt modelId="{7984B034-E5F2-C04B-BEA8-DC29249309BD}" type="sibTrans" cxnId="{2EDDDF68-F8D1-624E-84F6-103A9D2FF9F4}">
      <dgm:prSet/>
      <dgm:spPr/>
      <dgm:t>
        <a:bodyPr/>
        <a:lstStyle/>
        <a:p>
          <a:endParaRPr lang="en-US"/>
        </a:p>
      </dgm:t>
    </dgm:pt>
    <dgm:pt modelId="{33DA474A-538E-9F40-BAD2-9CF1D650CF2C}">
      <dgm:prSet phldrT="[Text]" custT="1"/>
      <dgm:spPr/>
      <dgm:t>
        <a:bodyPr/>
        <a:lstStyle/>
        <a:p>
          <a:r>
            <a:rPr lang="en-US" sz="2400" dirty="0"/>
            <a:t>Deploy the cluster</a:t>
          </a:r>
        </a:p>
      </dgm:t>
    </dgm:pt>
    <dgm:pt modelId="{BAF04D72-FEDA-1A49-AC44-A02BB2E21B2A}" type="sibTrans" cxnId="{5555A3F2-C428-444C-954D-DF18C35B72F0}">
      <dgm:prSet/>
      <dgm:spPr/>
      <dgm:t>
        <a:bodyPr/>
        <a:lstStyle/>
        <a:p>
          <a:endParaRPr lang="en-US"/>
        </a:p>
      </dgm:t>
    </dgm:pt>
    <dgm:pt modelId="{C0266E04-0D7F-3B4B-A41A-D77F48664D1C}" type="parTrans" cxnId="{5555A3F2-C428-444C-954D-DF18C35B72F0}">
      <dgm:prSet/>
      <dgm:spPr/>
      <dgm:t>
        <a:bodyPr/>
        <a:lstStyle/>
        <a:p>
          <a:endParaRPr lang="en-US"/>
        </a:p>
      </dgm:t>
    </dgm:pt>
    <dgm:pt modelId="{382B5D6A-7A3F-394F-82A2-36CFB44AD40C}">
      <dgm:prSet phldrT="[Text]" custT="1"/>
      <dgm:spPr/>
      <dgm:t>
        <a:bodyPr/>
        <a:lstStyle/>
        <a:p>
          <a:endParaRPr lang="en-US" sz="2400" dirty="0"/>
        </a:p>
      </dgm:t>
    </dgm:pt>
    <dgm:pt modelId="{49532460-36F6-7F46-B463-4F580E474DF5}" type="parTrans" cxnId="{D913EB5A-78A4-ED46-AAF9-6F78A8AD5E66}">
      <dgm:prSet/>
      <dgm:spPr/>
      <dgm:t>
        <a:bodyPr/>
        <a:lstStyle/>
        <a:p>
          <a:endParaRPr lang="en-US"/>
        </a:p>
      </dgm:t>
    </dgm:pt>
    <dgm:pt modelId="{7A82C023-BFF3-7C4C-AFDF-BE07B1EAF6B2}" type="sibTrans" cxnId="{D913EB5A-78A4-ED46-AAF9-6F78A8AD5E66}">
      <dgm:prSet/>
      <dgm:spPr/>
      <dgm:t>
        <a:bodyPr/>
        <a:lstStyle/>
        <a:p>
          <a:endParaRPr lang="en-US"/>
        </a:p>
      </dgm:t>
    </dgm:pt>
    <dgm:pt modelId="{595B79D9-CC8E-DE46-9D3D-55452CC1353A}" type="pres">
      <dgm:prSet presAssocID="{25FF6BEB-F05A-8C4A-8079-D5C02FEF9828}" presName="linearFlow" presStyleCnt="0">
        <dgm:presLayoutVars>
          <dgm:dir/>
          <dgm:animLvl val="lvl"/>
          <dgm:resizeHandles val="exact"/>
        </dgm:presLayoutVars>
      </dgm:prSet>
      <dgm:spPr/>
    </dgm:pt>
    <dgm:pt modelId="{8841819C-20A3-D64A-B345-FA34D1490723}" type="pres">
      <dgm:prSet presAssocID="{0DCCCCD1-3404-DC4A-B1E0-F9A8A683BBE0}" presName="composite" presStyleCnt="0"/>
      <dgm:spPr/>
    </dgm:pt>
    <dgm:pt modelId="{5C2C8B0C-188C-7D4D-9307-6C40A7482695}" type="pres">
      <dgm:prSet presAssocID="{0DCCCCD1-3404-DC4A-B1E0-F9A8A683BBE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8916EB20-51FF-E543-ACF3-9DBAF752EE9F}" type="pres">
      <dgm:prSet presAssocID="{0DCCCCD1-3404-DC4A-B1E0-F9A8A683BBE0}" presName="descendantText" presStyleLbl="alignAcc1" presStyleIdx="0" presStyleCnt="4">
        <dgm:presLayoutVars>
          <dgm:bulletEnabled val="1"/>
        </dgm:presLayoutVars>
      </dgm:prSet>
      <dgm:spPr/>
    </dgm:pt>
    <dgm:pt modelId="{F5E1D3FF-440D-1B45-8619-E3EBCEC213E4}" type="pres">
      <dgm:prSet presAssocID="{7984B034-E5F2-C04B-BEA8-DC29249309BD}" presName="sp" presStyleCnt="0"/>
      <dgm:spPr/>
    </dgm:pt>
    <dgm:pt modelId="{41559C4F-AB37-8342-94BB-5484B320B9BD}" type="pres">
      <dgm:prSet presAssocID="{6BD492CB-EB90-BC40-95CC-A06C1C21C891}" presName="composite" presStyleCnt="0"/>
      <dgm:spPr/>
    </dgm:pt>
    <dgm:pt modelId="{FA98480E-417F-C549-A4B4-DCFA0BFF7797}" type="pres">
      <dgm:prSet presAssocID="{6BD492CB-EB90-BC40-95CC-A06C1C21C891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52A9EF3-9959-7949-8B7F-135342C95163}" type="pres">
      <dgm:prSet presAssocID="{6BD492CB-EB90-BC40-95CC-A06C1C21C891}" presName="descendantText" presStyleLbl="alignAcc1" presStyleIdx="1" presStyleCnt="4">
        <dgm:presLayoutVars>
          <dgm:bulletEnabled val="1"/>
        </dgm:presLayoutVars>
      </dgm:prSet>
      <dgm:spPr/>
    </dgm:pt>
    <dgm:pt modelId="{08933D0B-2DD6-EC4E-AFE2-01BCFC05194A}" type="pres">
      <dgm:prSet presAssocID="{A118078F-DC15-9C41-873C-E37531E81586}" presName="sp" presStyleCnt="0"/>
      <dgm:spPr/>
    </dgm:pt>
    <dgm:pt modelId="{CC99331B-00B2-304B-9604-D649F3D67134}" type="pres">
      <dgm:prSet presAssocID="{B539F9E9-A622-494F-8381-162E966143DD}" presName="composite" presStyleCnt="0"/>
      <dgm:spPr/>
    </dgm:pt>
    <dgm:pt modelId="{FB6D577F-41F7-0348-93EC-8518FD16D4D5}" type="pres">
      <dgm:prSet presAssocID="{B539F9E9-A622-494F-8381-162E966143DD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0576F4E6-DC4C-9444-B927-CBEE81F45A6A}" type="pres">
      <dgm:prSet presAssocID="{B539F9E9-A622-494F-8381-162E966143DD}" presName="descendantText" presStyleLbl="alignAcc1" presStyleIdx="2" presStyleCnt="4">
        <dgm:presLayoutVars>
          <dgm:bulletEnabled val="1"/>
        </dgm:presLayoutVars>
      </dgm:prSet>
      <dgm:spPr/>
    </dgm:pt>
    <dgm:pt modelId="{6A53FB0F-2685-9648-88EC-D689EF8E8817}" type="pres">
      <dgm:prSet presAssocID="{1D18F3F1-B48B-764E-A070-70F35FE9F9F4}" presName="sp" presStyleCnt="0"/>
      <dgm:spPr/>
    </dgm:pt>
    <dgm:pt modelId="{600707F3-A345-B44D-87BF-71EC0BD3C3D5}" type="pres">
      <dgm:prSet presAssocID="{382B5D6A-7A3F-394F-82A2-36CFB44AD40C}" presName="composite" presStyleCnt="0"/>
      <dgm:spPr/>
    </dgm:pt>
    <dgm:pt modelId="{1BAA635D-8EF4-6E4E-9734-DF7C409D728C}" type="pres">
      <dgm:prSet presAssocID="{382B5D6A-7A3F-394F-82A2-36CFB44AD40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8C26CCCC-D6FB-4A4C-A2BF-79E5BAB6DBAD}" type="pres">
      <dgm:prSet presAssocID="{382B5D6A-7A3F-394F-82A2-36CFB44AD40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6306A010-B371-5B45-8226-6FFBCDB98A14}" type="presOf" srcId="{F0E8745A-CE44-4F4A-A884-1E62D14C9057}" destId="{8916EB20-51FF-E543-ACF3-9DBAF752EE9F}" srcOrd="0" destOrd="0" presId="urn:microsoft.com/office/officeart/2005/8/layout/chevron2"/>
    <dgm:cxn modelId="{6553932C-6C10-134F-AA71-13091755DBA7}" type="presOf" srcId="{382B5D6A-7A3F-394F-82A2-36CFB44AD40C}" destId="{1BAA635D-8EF4-6E4E-9734-DF7C409D728C}" srcOrd="0" destOrd="0" presId="urn:microsoft.com/office/officeart/2005/8/layout/chevron2"/>
    <dgm:cxn modelId="{0259633A-3F69-BD4D-BB64-BBF1B245FA3B}" type="presOf" srcId="{35F5F224-9D75-AE45-AC9D-D39543F3BA38}" destId="{F52A9EF3-9959-7949-8B7F-135342C95163}" srcOrd="0" destOrd="0" presId="urn:microsoft.com/office/officeart/2005/8/layout/chevron2"/>
    <dgm:cxn modelId="{6CF30940-54FC-B54E-A51A-48E4B6180662}" srcId="{25FF6BEB-F05A-8C4A-8079-D5C02FEF9828}" destId="{B539F9E9-A622-494F-8381-162E966143DD}" srcOrd="2" destOrd="0" parTransId="{3D56E859-07FE-8846-888A-AAF1909A0B31}" sibTransId="{1D18F3F1-B48B-764E-A070-70F35FE9F9F4}"/>
    <dgm:cxn modelId="{0E123646-9E30-C74C-8929-BEB4C66487A0}" type="presOf" srcId="{25FF6BEB-F05A-8C4A-8079-D5C02FEF9828}" destId="{595B79D9-CC8E-DE46-9D3D-55452CC1353A}" srcOrd="0" destOrd="0" presId="urn:microsoft.com/office/officeart/2005/8/layout/chevron2"/>
    <dgm:cxn modelId="{B8230A4D-E9F2-0B48-912E-124973E397A1}" type="presOf" srcId="{CB15BEFD-2329-2047-9354-599DC81AAB29}" destId="{0576F4E6-DC4C-9444-B927-CBEE81F45A6A}" srcOrd="0" destOrd="0" presId="urn:microsoft.com/office/officeart/2005/8/layout/chevron2"/>
    <dgm:cxn modelId="{D913EB5A-78A4-ED46-AAF9-6F78A8AD5E66}" srcId="{25FF6BEB-F05A-8C4A-8079-D5C02FEF9828}" destId="{382B5D6A-7A3F-394F-82A2-36CFB44AD40C}" srcOrd="3" destOrd="0" parTransId="{49532460-36F6-7F46-B463-4F580E474DF5}" sibTransId="{7A82C023-BFF3-7C4C-AFDF-BE07B1EAF6B2}"/>
    <dgm:cxn modelId="{E7F13C5C-2350-E049-A7A3-118F970CA7F7}" type="presOf" srcId="{B539F9E9-A622-494F-8381-162E966143DD}" destId="{FB6D577F-41F7-0348-93EC-8518FD16D4D5}" srcOrd="0" destOrd="0" presId="urn:microsoft.com/office/officeart/2005/8/layout/chevron2"/>
    <dgm:cxn modelId="{2EDDDF68-F8D1-624E-84F6-103A9D2FF9F4}" srcId="{25FF6BEB-F05A-8C4A-8079-D5C02FEF9828}" destId="{0DCCCCD1-3404-DC4A-B1E0-F9A8A683BBE0}" srcOrd="0" destOrd="0" parTransId="{8A7DF2BF-F5A0-0C48-86B6-067D35D31CB1}" sibTransId="{7984B034-E5F2-C04B-BEA8-DC29249309BD}"/>
    <dgm:cxn modelId="{83101670-C2B9-EE4F-91C8-D465847CF646}" type="presOf" srcId="{0DCCCCD1-3404-DC4A-B1E0-F9A8A683BBE0}" destId="{5C2C8B0C-188C-7D4D-9307-6C40A7482695}" srcOrd="0" destOrd="0" presId="urn:microsoft.com/office/officeart/2005/8/layout/chevron2"/>
    <dgm:cxn modelId="{767EDC74-7B20-0F4F-AA3D-CA138A71F3FA}" srcId="{0DCCCCD1-3404-DC4A-B1E0-F9A8A683BBE0}" destId="{F0E8745A-CE44-4F4A-A884-1E62D14C9057}" srcOrd="0" destOrd="0" parTransId="{0D57B7A1-14E4-9043-BB6C-9BBF50022959}" sibTransId="{2B51EC32-DAAD-BC4F-896C-A16DCCA2DD3C}"/>
    <dgm:cxn modelId="{E5F3ED9E-7E61-A74D-A2B5-E88AE23BC3E4}" srcId="{6BD492CB-EB90-BC40-95CC-A06C1C21C891}" destId="{35F5F224-9D75-AE45-AC9D-D39543F3BA38}" srcOrd="0" destOrd="0" parTransId="{461C6EA2-C7BB-B644-BEB7-8BFE2F143CB7}" sibTransId="{6A4F7EAF-DD96-5C4A-9B47-CB3F584E040E}"/>
    <dgm:cxn modelId="{81B066A0-0428-404B-8ABE-8A2E9D8271B5}" srcId="{B539F9E9-A622-494F-8381-162E966143DD}" destId="{CB15BEFD-2329-2047-9354-599DC81AAB29}" srcOrd="0" destOrd="0" parTransId="{873440A3-6823-FF4F-B543-C43E71DF6414}" sibTransId="{0EB01C77-2002-8C4E-9049-0BE200302F7B}"/>
    <dgm:cxn modelId="{50C215E7-F45F-DF4F-8405-23269438128E}" type="presOf" srcId="{6BD492CB-EB90-BC40-95CC-A06C1C21C891}" destId="{FA98480E-417F-C549-A4B4-DCFA0BFF7797}" srcOrd="0" destOrd="0" presId="urn:microsoft.com/office/officeart/2005/8/layout/chevron2"/>
    <dgm:cxn modelId="{D23B10EC-FB50-0443-B0C0-F6AE0B8E1274}" srcId="{25FF6BEB-F05A-8C4A-8079-D5C02FEF9828}" destId="{6BD492CB-EB90-BC40-95CC-A06C1C21C891}" srcOrd="1" destOrd="0" parTransId="{81728D64-FBE9-694B-A244-E34E7D405023}" sibTransId="{A118078F-DC15-9C41-873C-E37531E81586}"/>
    <dgm:cxn modelId="{5555A3F2-C428-444C-954D-DF18C35B72F0}" srcId="{382B5D6A-7A3F-394F-82A2-36CFB44AD40C}" destId="{33DA474A-538E-9F40-BAD2-9CF1D650CF2C}" srcOrd="0" destOrd="0" parTransId="{C0266E04-0D7F-3B4B-A41A-D77F48664D1C}" sibTransId="{BAF04D72-FEDA-1A49-AC44-A02BB2E21B2A}"/>
    <dgm:cxn modelId="{2F1B9EF5-3311-1D46-8822-048EB1820089}" type="presOf" srcId="{33DA474A-538E-9F40-BAD2-9CF1D650CF2C}" destId="{8C26CCCC-D6FB-4A4C-A2BF-79E5BAB6DBAD}" srcOrd="0" destOrd="0" presId="urn:microsoft.com/office/officeart/2005/8/layout/chevron2"/>
    <dgm:cxn modelId="{FACBC7CF-CE3A-8244-A4EF-7914B99AE4F9}" type="presParOf" srcId="{595B79D9-CC8E-DE46-9D3D-55452CC1353A}" destId="{8841819C-20A3-D64A-B345-FA34D1490723}" srcOrd="0" destOrd="0" presId="urn:microsoft.com/office/officeart/2005/8/layout/chevron2"/>
    <dgm:cxn modelId="{1D39278A-BAE4-9546-B5D0-23FCA7D1FEFE}" type="presParOf" srcId="{8841819C-20A3-D64A-B345-FA34D1490723}" destId="{5C2C8B0C-188C-7D4D-9307-6C40A7482695}" srcOrd="0" destOrd="0" presId="urn:microsoft.com/office/officeart/2005/8/layout/chevron2"/>
    <dgm:cxn modelId="{6AD8C557-6C84-1C4F-990E-C13DEB36A5E4}" type="presParOf" srcId="{8841819C-20A3-D64A-B345-FA34D1490723}" destId="{8916EB20-51FF-E543-ACF3-9DBAF752EE9F}" srcOrd="1" destOrd="0" presId="urn:microsoft.com/office/officeart/2005/8/layout/chevron2"/>
    <dgm:cxn modelId="{F1BEE6F5-1FCB-2048-A3B1-5E280CD3C962}" type="presParOf" srcId="{595B79D9-CC8E-DE46-9D3D-55452CC1353A}" destId="{F5E1D3FF-440D-1B45-8619-E3EBCEC213E4}" srcOrd="1" destOrd="0" presId="urn:microsoft.com/office/officeart/2005/8/layout/chevron2"/>
    <dgm:cxn modelId="{206479FC-C041-E64A-BF2B-0717FB1864A2}" type="presParOf" srcId="{595B79D9-CC8E-DE46-9D3D-55452CC1353A}" destId="{41559C4F-AB37-8342-94BB-5484B320B9BD}" srcOrd="2" destOrd="0" presId="urn:microsoft.com/office/officeart/2005/8/layout/chevron2"/>
    <dgm:cxn modelId="{50B711FA-5F1D-7B47-960F-F024F8D3FD23}" type="presParOf" srcId="{41559C4F-AB37-8342-94BB-5484B320B9BD}" destId="{FA98480E-417F-C549-A4B4-DCFA0BFF7797}" srcOrd="0" destOrd="0" presId="urn:microsoft.com/office/officeart/2005/8/layout/chevron2"/>
    <dgm:cxn modelId="{42B2D9A7-4477-2441-9209-C3AFA7F54C38}" type="presParOf" srcId="{41559C4F-AB37-8342-94BB-5484B320B9BD}" destId="{F52A9EF3-9959-7949-8B7F-135342C95163}" srcOrd="1" destOrd="0" presId="urn:microsoft.com/office/officeart/2005/8/layout/chevron2"/>
    <dgm:cxn modelId="{F8F39402-1470-574E-A793-2BC3AFD8594A}" type="presParOf" srcId="{595B79D9-CC8E-DE46-9D3D-55452CC1353A}" destId="{08933D0B-2DD6-EC4E-AFE2-01BCFC05194A}" srcOrd="3" destOrd="0" presId="urn:microsoft.com/office/officeart/2005/8/layout/chevron2"/>
    <dgm:cxn modelId="{403BB925-E9E2-5A40-87D2-904604ACC22E}" type="presParOf" srcId="{595B79D9-CC8E-DE46-9D3D-55452CC1353A}" destId="{CC99331B-00B2-304B-9604-D649F3D67134}" srcOrd="4" destOrd="0" presId="urn:microsoft.com/office/officeart/2005/8/layout/chevron2"/>
    <dgm:cxn modelId="{8D5FA5B9-6558-8A4B-A25F-23D8467569D8}" type="presParOf" srcId="{CC99331B-00B2-304B-9604-D649F3D67134}" destId="{FB6D577F-41F7-0348-93EC-8518FD16D4D5}" srcOrd="0" destOrd="0" presId="urn:microsoft.com/office/officeart/2005/8/layout/chevron2"/>
    <dgm:cxn modelId="{71E0FA19-1E18-8D40-98A8-BE4060A41311}" type="presParOf" srcId="{CC99331B-00B2-304B-9604-D649F3D67134}" destId="{0576F4E6-DC4C-9444-B927-CBEE81F45A6A}" srcOrd="1" destOrd="0" presId="urn:microsoft.com/office/officeart/2005/8/layout/chevron2"/>
    <dgm:cxn modelId="{EBC3466B-52AC-9448-B739-46ECE123A5FD}" type="presParOf" srcId="{595B79D9-CC8E-DE46-9D3D-55452CC1353A}" destId="{6A53FB0F-2685-9648-88EC-D689EF8E8817}" srcOrd="5" destOrd="0" presId="urn:microsoft.com/office/officeart/2005/8/layout/chevron2"/>
    <dgm:cxn modelId="{CE0A0CA1-A53A-3049-BDC9-9FDBAC7B52C9}" type="presParOf" srcId="{595B79D9-CC8E-DE46-9D3D-55452CC1353A}" destId="{600707F3-A345-B44D-87BF-71EC0BD3C3D5}" srcOrd="6" destOrd="0" presId="urn:microsoft.com/office/officeart/2005/8/layout/chevron2"/>
    <dgm:cxn modelId="{EA8548CD-F25D-4748-88B7-F28230789D84}" type="presParOf" srcId="{600707F3-A345-B44D-87BF-71EC0BD3C3D5}" destId="{1BAA635D-8EF4-6E4E-9734-DF7C409D728C}" srcOrd="0" destOrd="0" presId="urn:microsoft.com/office/officeart/2005/8/layout/chevron2"/>
    <dgm:cxn modelId="{39D40C11-6F0B-AC4C-A9FF-C33E27AE2D71}" type="presParOf" srcId="{600707F3-A345-B44D-87BF-71EC0BD3C3D5}" destId="{8C26CCCC-D6FB-4A4C-A2BF-79E5BAB6DB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2F2D9-A0BF-134A-BC53-1B01E298662D}">
      <dsp:nvSpPr>
        <dsp:cNvPr id="0" name=""/>
        <dsp:cNvSpPr/>
      </dsp:nvSpPr>
      <dsp:spPr>
        <a:xfrm rot="5400000">
          <a:off x="-170880" y="172329"/>
          <a:ext cx="1139204" cy="79744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NIST Big Data Reference Architecture</a:t>
          </a:r>
        </a:p>
      </dsp:txBody>
      <dsp:txXfrm rot="-5400000">
        <a:off x="1" y="400171"/>
        <a:ext cx="797443" cy="341761"/>
      </dsp:txXfrm>
    </dsp:sp>
    <dsp:sp modelId="{41915198-3D77-7D41-8C6C-53D229D21855}">
      <dsp:nvSpPr>
        <dsp:cNvPr id="0" name=""/>
        <dsp:cNvSpPr/>
      </dsp:nvSpPr>
      <dsp:spPr>
        <a:xfrm rot="5400000">
          <a:off x="4143280" y="-3344387"/>
          <a:ext cx="740483" cy="74321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NIST Big Data Reference Architecture</a:t>
          </a:r>
        </a:p>
      </dsp:txBody>
      <dsp:txXfrm rot="-5400000">
        <a:off x="797444" y="37596"/>
        <a:ext cx="7396009" cy="668189"/>
      </dsp:txXfrm>
    </dsp:sp>
    <dsp:sp modelId="{7DF8F944-5BB6-3542-9824-AA32EFC4B73B}">
      <dsp:nvSpPr>
        <dsp:cNvPr id="0" name=""/>
        <dsp:cNvSpPr/>
      </dsp:nvSpPr>
      <dsp:spPr>
        <a:xfrm rot="5400000">
          <a:off x="-170880" y="1163228"/>
          <a:ext cx="1139204" cy="797443"/>
        </a:xfrm>
        <a:prstGeom prst="chevron">
          <a:avLst/>
        </a:prstGeom>
        <a:solidFill>
          <a:schemeClr val="accent4">
            <a:hueOff val="-4603176"/>
            <a:satOff val="19480"/>
            <a:lumOff val="5229"/>
            <a:alphaOff val="0"/>
          </a:schemeClr>
        </a:solidFill>
        <a:ln w="25400" cap="flat" cmpd="sng" algn="ctr">
          <a:solidFill>
            <a:schemeClr val="accent4">
              <a:hueOff val="-4603176"/>
              <a:satOff val="19480"/>
              <a:lumOff val="5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NIST BDRA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Interface</a:t>
          </a:r>
        </a:p>
      </dsp:txBody>
      <dsp:txXfrm rot="-5400000">
        <a:off x="1" y="1391070"/>
        <a:ext cx="797443" cy="341761"/>
      </dsp:txXfrm>
    </dsp:sp>
    <dsp:sp modelId="{86F47DA8-C375-7B47-B1B5-85E35CD4D3EE}">
      <dsp:nvSpPr>
        <dsp:cNvPr id="0" name=""/>
        <dsp:cNvSpPr/>
      </dsp:nvSpPr>
      <dsp:spPr>
        <a:xfrm rot="5400000">
          <a:off x="4143280" y="-2353488"/>
          <a:ext cx="740483" cy="74321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603176"/>
              <a:satOff val="19480"/>
              <a:lumOff val="5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NIST BDRA Interface (Volume 8)</a:t>
          </a:r>
        </a:p>
      </dsp:txBody>
      <dsp:txXfrm rot="-5400000">
        <a:off x="797444" y="1028495"/>
        <a:ext cx="7396009" cy="668189"/>
      </dsp:txXfrm>
    </dsp:sp>
    <dsp:sp modelId="{FAE1F436-72E0-4449-A59F-23EE27D7B106}">
      <dsp:nvSpPr>
        <dsp:cNvPr id="0" name=""/>
        <dsp:cNvSpPr/>
      </dsp:nvSpPr>
      <dsp:spPr>
        <a:xfrm rot="5400000">
          <a:off x="-170880" y="2154127"/>
          <a:ext cx="1139204" cy="797443"/>
        </a:xfrm>
        <a:prstGeom prst="chevron">
          <a:avLst/>
        </a:prstGeom>
        <a:solidFill>
          <a:schemeClr val="accent4">
            <a:hueOff val="-9206353"/>
            <a:satOff val="38960"/>
            <a:lumOff val="10457"/>
            <a:alphaOff val="0"/>
          </a:schemeClr>
        </a:solidFill>
        <a:ln w="25400" cap="flat" cmpd="sng" algn="ctr">
          <a:solidFill>
            <a:schemeClr val="accent4">
              <a:hueOff val="-9206353"/>
              <a:satOff val="38960"/>
              <a:lumOff val="104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Reference Implementation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(</a:t>
          </a:r>
          <a:r>
            <a:rPr lang="en-US" sz="700" kern="1200" dirty="0" err="1"/>
            <a:t>Cloudmesh</a:t>
          </a:r>
          <a:r>
            <a:rPr lang="en-US" sz="700" kern="1200" dirty="0"/>
            <a:t>)</a:t>
          </a:r>
        </a:p>
      </dsp:txBody>
      <dsp:txXfrm rot="-5400000">
        <a:off x="1" y="2381969"/>
        <a:ext cx="797443" cy="341761"/>
      </dsp:txXfrm>
    </dsp:sp>
    <dsp:sp modelId="{8D5A3302-D10A-C649-958A-C3ABD55682C5}">
      <dsp:nvSpPr>
        <dsp:cNvPr id="0" name=""/>
        <dsp:cNvSpPr/>
      </dsp:nvSpPr>
      <dsp:spPr>
        <a:xfrm rot="5400000">
          <a:off x="4143280" y="-1362589"/>
          <a:ext cx="740483" cy="74321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9206353"/>
              <a:satOff val="38960"/>
              <a:lumOff val="104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Reference Implementation (</a:t>
          </a:r>
          <a:r>
            <a:rPr lang="en-US" sz="3200" kern="1200" dirty="0" err="1"/>
            <a:t>Cloudmesh</a:t>
          </a:r>
          <a:r>
            <a:rPr lang="en-US" sz="3200" kern="1200" dirty="0"/>
            <a:t>)</a:t>
          </a:r>
        </a:p>
      </dsp:txBody>
      <dsp:txXfrm rot="-5400000">
        <a:off x="797444" y="2019394"/>
        <a:ext cx="7396009" cy="668189"/>
      </dsp:txXfrm>
    </dsp:sp>
    <dsp:sp modelId="{268930EB-1101-F147-8125-31AB89676068}">
      <dsp:nvSpPr>
        <dsp:cNvPr id="0" name=""/>
        <dsp:cNvSpPr/>
      </dsp:nvSpPr>
      <dsp:spPr>
        <a:xfrm rot="5400000">
          <a:off x="-170880" y="3145026"/>
          <a:ext cx="1139204" cy="797443"/>
        </a:xfrm>
        <a:prstGeom prst="chevron">
          <a:avLst/>
        </a:prstGeom>
        <a:solidFill>
          <a:schemeClr val="accent4">
            <a:hueOff val="-13809529"/>
            <a:satOff val="58440"/>
            <a:lumOff val="15686"/>
            <a:alphaOff val="0"/>
          </a:schemeClr>
        </a:solidFill>
        <a:ln w="25400" cap="flat" cmpd="sng" algn="ctr">
          <a:solidFill>
            <a:schemeClr val="accent4">
              <a:hueOff val="-13809529"/>
              <a:satOff val="58440"/>
              <a:lumOff val="1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Analytics</a:t>
          </a:r>
        </a:p>
      </dsp:txBody>
      <dsp:txXfrm rot="-5400000">
        <a:off x="1" y="3372868"/>
        <a:ext cx="797443" cy="341761"/>
      </dsp:txXfrm>
    </dsp:sp>
    <dsp:sp modelId="{75C1DE9A-E6CD-0249-AFA8-EE89D354888A}">
      <dsp:nvSpPr>
        <dsp:cNvPr id="0" name=""/>
        <dsp:cNvSpPr/>
      </dsp:nvSpPr>
      <dsp:spPr>
        <a:xfrm rot="5400000">
          <a:off x="4143280" y="-371690"/>
          <a:ext cx="740483" cy="74321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3809529"/>
              <a:satOff val="58440"/>
              <a:lumOff val="1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Analytics Services (</a:t>
          </a:r>
          <a:r>
            <a:rPr lang="en-US" sz="3200" kern="1200" dirty="0" err="1"/>
            <a:t>Cloudmesh</a:t>
          </a:r>
          <a:r>
            <a:rPr lang="en-US" sz="3200" kern="1200" dirty="0"/>
            <a:t>)</a:t>
          </a:r>
        </a:p>
      </dsp:txBody>
      <dsp:txXfrm rot="-5400000">
        <a:off x="797444" y="3010293"/>
        <a:ext cx="7396009" cy="6681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2EB79-B195-504C-A890-96709A34E74B}">
      <dsp:nvSpPr>
        <dsp:cNvPr id="0" name=""/>
        <dsp:cNvSpPr/>
      </dsp:nvSpPr>
      <dsp:spPr>
        <a:xfrm>
          <a:off x="1272565" y="1651530"/>
          <a:ext cx="1501633" cy="13355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bg1"/>
              </a:solidFill>
            </a:rPr>
            <a:t>Cloudmesh</a:t>
          </a:r>
          <a:r>
            <a:rPr lang="en-US" sz="1600" b="1" kern="1200" dirty="0">
              <a:solidFill>
                <a:schemeClr val="bg1"/>
              </a:solidFill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Database</a:t>
          </a:r>
        </a:p>
      </dsp:txBody>
      <dsp:txXfrm>
        <a:off x="1492474" y="1847109"/>
        <a:ext cx="1061815" cy="944342"/>
      </dsp:txXfrm>
    </dsp:sp>
    <dsp:sp modelId="{704E6106-CEEA-F149-8F32-87C7CCAB2E02}">
      <dsp:nvSpPr>
        <dsp:cNvPr id="0" name=""/>
        <dsp:cNvSpPr/>
      </dsp:nvSpPr>
      <dsp:spPr>
        <a:xfrm rot="16200000">
          <a:off x="1893982" y="1496449"/>
          <a:ext cx="258800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258800" y="25681"/>
              </a:lnTo>
            </a:path>
          </a:pathLst>
        </a:custGeom>
        <a:noFill/>
        <a:ln w="2540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solidFill>
              <a:schemeClr val="bg1"/>
            </a:solidFill>
          </a:endParaRPr>
        </a:p>
      </dsp:txBody>
      <dsp:txXfrm>
        <a:off x="2016912" y="1515660"/>
        <a:ext cx="12940" cy="12940"/>
      </dsp:txXfrm>
    </dsp:sp>
    <dsp:sp modelId="{D3ACD7E7-2B2A-DC4C-B16E-E7371E411BB3}">
      <dsp:nvSpPr>
        <dsp:cNvPr id="0" name=""/>
        <dsp:cNvSpPr/>
      </dsp:nvSpPr>
      <dsp:spPr>
        <a:xfrm>
          <a:off x="1446008" y="237982"/>
          <a:ext cx="1154747" cy="115474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solidFill>
                <a:schemeClr val="bg1"/>
              </a:solidFill>
            </a:rPr>
            <a:t>Cloudmesh</a:t>
          </a:r>
          <a:r>
            <a:rPr lang="en-US" sz="1300" b="1" kern="1200" dirty="0">
              <a:solidFill>
                <a:schemeClr val="bg1"/>
              </a:solidFill>
            </a:rPr>
            <a:t> API</a:t>
          </a:r>
        </a:p>
      </dsp:txBody>
      <dsp:txXfrm>
        <a:off x="1615117" y="407091"/>
        <a:ext cx="816529" cy="816529"/>
      </dsp:txXfrm>
    </dsp:sp>
    <dsp:sp modelId="{DEAC4ED6-BD20-B04A-A470-B70A858D0E0C}">
      <dsp:nvSpPr>
        <dsp:cNvPr id="0" name=""/>
        <dsp:cNvSpPr/>
      </dsp:nvSpPr>
      <dsp:spPr>
        <a:xfrm rot="20520000">
          <a:off x="2724080" y="2035868"/>
          <a:ext cx="185031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185031" y="25681"/>
              </a:lnTo>
            </a:path>
          </a:pathLst>
        </a:custGeom>
        <a:noFill/>
        <a:ln w="2540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solidFill>
              <a:schemeClr val="bg1"/>
            </a:solidFill>
          </a:endParaRPr>
        </a:p>
      </dsp:txBody>
      <dsp:txXfrm>
        <a:off x="2811970" y="2056924"/>
        <a:ext cx="9251" cy="9251"/>
      </dsp:txXfrm>
    </dsp:sp>
    <dsp:sp modelId="{02608FBA-D557-8445-AEB4-7AD597828016}">
      <dsp:nvSpPr>
        <dsp:cNvPr id="0" name=""/>
        <dsp:cNvSpPr/>
      </dsp:nvSpPr>
      <dsp:spPr>
        <a:xfrm>
          <a:off x="2876325" y="1277168"/>
          <a:ext cx="1154747" cy="115474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solidFill>
                <a:schemeClr val="bg1"/>
              </a:solidFill>
            </a:rPr>
            <a:t>Cloudmesh</a:t>
          </a:r>
          <a:endParaRPr lang="en-US" sz="1300" b="1" kern="1200" dirty="0">
            <a:solidFill>
              <a:schemeClr val="bg1"/>
            </a:solidFill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Shell</a:t>
          </a:r>
        </a:p>
      </dsp:txBody>
      <dsp:txXfrm>
        <a:off x="3045434" y="1446277"/>
        <a:ext cx="816529" cy="816529"/>
      </dsp:txXfrm>
    </dsp:sp>
    <dsp:sp modelId="{3F961F53-6E88-0B4B-820B-3E145181C25B}">
      <dsp:nvSpPr>
        <dsp:cNvPr id="0" name=""/>
        <dsp:cNvSpPr/>
      </dsp:nvSpPr>
      <dsp:spPr>
        <a:xfrm rot="3240000">
          <a:off x="2382781" y="2948823"/>
          <a:ext cx="233298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233298" y="25681"/>
              </a:lnTo>
            </a:path>
          </a:pathLst>
        </a:custGeom>
        <a:noFill/>
        <a:ln w="2540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solidFill>
              <a:schemeClr val="bg1"/>
            </a:solidFill>
          </a:endParaRPr>
        </a:p>
      </dsp:txBody>
      <dsp:txXfrm>
        <a:off x="2493598" y="2968672"/>
        <a:ext cx="11664" cy="11664"/>
      </dsp:txXfrm>
    </dsp:sp>
    <dsp:sp modelId="{08EE2EE9-5D62-214C-B989-BFEC8DCC74B9}">
      <dsp:nvSpPr>
        <dsp:cNvPr id="0" name=""/>
        <dsp:cNvSpPr/>
      </dsp:nvSpPr>
      <dsp:spPr>
        <a:xfrm>
          <a:off x="2329993" y="2958607"/>
          <a:ext cx="1154747" cy="115474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Command Line</a:t>
          </a:r>
        </a:p>
      </dsp:txBody>
      <dsp:txXfrm>
        <a:off x="2499102" y="3127716"/>
        <a:ext cx="816529" cy="816529"/>
      </dsp:txXfrm>
    </dsp:sp>
    <dsp:sp modelId="{27F0AA83-E940-124D-A538-4BDE227BAB47}">
      <dsp:nvSpPr>
        <dsp:cNvPr id="0" name=""/>
        <dsp:cNvSpPr/>
      </dsp:nvSpPr>
      <dsp:spPr>
        <a:xfrm rot="7560000">
          <a:off x="1430685" y="2948823"/>
          <a:ext cx="233298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233298" y="25681"/>
              </a:lnTo>
            </a:path>
          </a:pathLst>
        </a:custGeom>
        <a:noFill/>
        <a:ln w="2540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solidFill>
              <a:schemeClr val="bg1"/>
            </a:solidFill>
          </a:endParaRPr>
        </a:p>
      </dsp:txBody>
      <dsp:txXfrm rot="10800000">
        <a:off x="1541501" y="2968672"/>
        <a:ext cx="11664" cy="11664"/>
      </dsp:txXfrm>
    </dsp:sp>
    <dsp:sp modelId="{4AA7CD5B-DCE2-9143-BE50-2A8AD0D88632}">
      <dsp:nvSpPr>
        <dsp:cNvPr id="0" name=""/>
        <dsp:cNvSpPr/>
      </dsp:nvSpPr>
      <dsp:spPr>
        <a:xfrm>
          <a:off x="562024" y="2958607"/>
          <a:ext cx="1154747" cy="115474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solidFill>
                <a:schemeClr val="bg1"/>
              </a:solidFill>
            </a:rPr>
            <a:t>Cloudmesh</a:t>
          </a:r>
          <a:endParaRPr lang="en-US" sz="1300" b="1" kern="1200" dirty="0">
            <a:solidFill>
              <a:schemeClr val="bg1"/>
            </a:solidFill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Client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Portal</a:t>
          </a:r>
        </a:p>
      </dsp:txBody>
      <dsp:txXfrm>
        <a:off x="731133" y="3127716"/>
        <a:ext cx="816529" cy="816529"/>
      </dsp:txXfrm>
    </dsp:sp>
    <dsp:sp modelId="{D31F9918-01AF-6F41-BD5E-ECAC2D1EAABC}">
      <dsp:nvSpPr>
        <dsp:cNvPr id="0" name=""/>
        <dsp:cNvSpPr/>
      </dsp:nvSpPr>
      <dsp:spPr>
        <a:xfrm rot="11880000">
          <a:off x="1137652" y="2035868"/>
          <a:ext cx="185031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185031" y="25681"/>
              </a:lnTo>
            </a:path>
          </a:pathLst>
        </a:custGeom>
        <a:noFill/>
        <a:ln w="2540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1225542" y="2056924"/>
        <a:ext cx="9251" cy="9251"/>
      </dsp:txXfrm>
    </dsp:sp>
    <dsp:sp modelId="{0D453934-F182-854F-BCF5-5DC521A015E5}">
      <dsp:nvSpPr>
        <dsp:cNvPr id="0" name=""/>
        <dsp:cNvSpPr/>
      </dsp:nvSpPr>
      <dsp:spPr>
        <a:xfrm>
          <a:off x="15691" y="1277168"/>
          <a:ext cx="1154747" cy="115474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solidFill>
                <a:schemeClr val="bg1"/>
              </a:solidFill>
            </a:rPr>
            <a:t>Cloudmesh</a:t>
          </a:r>
          <a:r>
            <a:rPr lang="en-US" sz="1300" b="1" kern="1200" dirty="0">
              <a:solidFill>
                <a:schemeClr val="bg1"/>
              </a:solidFill>
            </a:rPr>
            <a:t> REST Services</a:t>
          </a:r>
        </a:p>
      </dsp:txBody>
      <dsp:txXfrm>
        <a:off x="184800" y="1446277"/>
        <a:ext cx="816529" cy="81652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8B0C-188C-7D4D-9307-6C40A7482695}">
      <dsp:nvSpPr>
        <dsp:cNvPr id="0" name=""/>
        <dsp:cNvSpPr/>
      </dsp:nvSpPr>
      <dsp:spPr>
        <a:xfrm rot="5400000">
          <a:off x="-99696" y="99855"/>
          <a:ext cx="664646" cy="46525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1" y="232784"/>
        <a:ext cx="465252" cy="199394"/>
      </dsp:txXfrm>
    </dsp:sp>
    <dsp:sp modelId="{8916EB20-51FF-E543-ACF3-9DBAF752EE9F}">
      <dsp:nvSpPr>
        <dsp:cNvPr id="0" name=""/>
        <dsp:cNvSpPr/>
      </dsp:nvSpPr>
      <dsp:spPr>
        <a:xfrm rot="5400000">
          <a:off x="1833139" y="-1367727"/>
          <a:ext cx="432020" cy="31677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(Activate </a:t>
          </a:r>
          <a:r>
            <a:rPr lang="en-US" sz="2700" kern="1200" dirty="0" err="1"/>
            <a:t>venv</a:t>
          </a:r>
          <a:r>
            <a:rPr lang="en-US" sz="2700" kern="1200" dirty="0"/>
            <a:t>)</a:t>
          </a:r>
        </a:p>
      </dsp:txBody>
      <dsp:txXfrm rot="-5400000">
        <a:off x="465253" y="21248"/>
        <a:ext cx="3146704" cy="389842"/>
      </dsp:txXfrm>
    </dsp:sp>
    <dsp:sp modelId="{FA98480E-417F-C549-A4B4-DCFA0BFF7797}">
      <dsp:nvSpPr>
        <dsp:cNvPr id="0" name=""/>
        <dsp:cNvSpPr/>
      </dsp:nvSpPr>
      <dsp:spPr>
        <a:xfrm rot="5400000">
          <a:off x="-99696" y="638167"/>
          <a:ext cx="664646" cy="46525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1" y="771096"/>
        <a:ext cx="465252" cy="199394"/>
      </dsp:txXfrm>
    </dsp:sp>
    <dsp:sp modelId="{F52A9EF3-9959-7949-8B7F-135342C95163}">
      <dsp:nvSpPr>
        <dsp:cNvPr id="0" name=""/>
        <dsp:cNvSpPr/>
      </dsp:nvSpPr>
      <dsp:spPr>
        <a:xfrm rot="5400000">
          <a:off x="1833139" y="-829416"/>
          <a:ext cx="432020" cy="31677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Prepare cm </a:t>
          </a:r>
        </a:p>
      </dsp:txBody>
      <dsp:txXfrm rot="-5400000">
        <a:off x="465253" y="559559"/>
        <a:ext cx="3146704" cy="389842"/>
      </dsp:txXfrm>
    </dsp:sp>
    <dsp:sp modelId="{FB6D577F-41F7-0348-93EC-8518FD16D4D5}">
      <dsp:nvSpPr>
        <dsp:cNvPr id="0" name=""/>
        <dsp:cNvSpPr/>
      </dsp:nvSpPr>
      <dsp:spPr>
        <a:xfrm rot="5400000">
          <a:off x="-99696" y="1176478"/>
          <a:ext cx="664646" cy="46525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 </a:t>
          </a:r>
        </a:p>
      </dsp:txBody>
      <dsp:txXfrm rot="-5400000">
        <a:off x="1" y="1309407"/>
        <a:ext cx="465252" cy="199394"/>
      </dsp:txXfrm>
    </dsp:sp>
    <dsp:sp modelId="{0576F4E6-DC4C-9444-B927-CBEE81F45A6A}">
      <dsp:nvSpPr>
        <dsp:cNvPr id="0" name=""/>
        <dsp:cNvSpPr/>
      </dsp:nvSpPr>
      <dsp:spPr>
        <a:xfrm rot="5400000">
          <a:off x="1833139" y="-291104"/>
          <a:ext cx="432020" cy="31677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Pip install installer</a:t>
          </a:r>
        </a:p>
      </dsp:txBody>
      <dsp:txXfrm rot="-5400000">
        <a:off x="465253" y="1097871"/>
        <a:ext cx="3146704" cy="389842"/>
      </dsp:txXfrm>
    </dsp:sp>
    <dsp:sp modelId="{6485AB4E-4555-B34D-9224-EB2DA9AB59F7}">
      <dsp:nvSpPr>
        <dsp:cNvPr id="0" name=""/>
        <dsp:cNvSpPr/>
      </dsp:nvSpPr>
      <dsp:spPr>
        <a:xfrm rot="5400000">
          <a:off x="-99696" y="1714790"/>
          <a:ext cx="664646" cy="46525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 </a:t>
          </a:r>
        </a:p>
      </dsp:txBody>
      <dsp:txXfrm rot="-5400000">
        <a:off x="1" y="1847719"/>
        <a:ext cx="465252" cy="199394"/>
      </dsp:txXfrm>
    </dsp:sp>
    <dsp:sp modelId="{A1951D95-5705-3645-B515-E243FF7A6F4F}">
      <dsp:nvSpPr>
        <dsp:cNvPr id="0" name=""/>
        <dsp:cNvSpPr/>
      </dsp:nvSpPr>
      <dsp:spPr>
        <a:xfrm rot="5400000">
          <a:off x="1806973" y="252563"/>
          <a:ext cx="432020" cy="31677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clone</a:t>
          </a:r>
        </a:p>
      </dsp:txBody>
      <dsp:txXfrm rot="-5400000">
        <a:off x="439087" y="1641539"/>
        <a:ext cx="3146704" cy="389842"/>
      </dsp:txXfrm>
    </dsp:sp>
    <dsp:sp modelId="{C57894D7-7DD2-0843-A4F7-51BC6FBC210B}">
      <dsp:nvSpPr>
        <dsp:cNvPr id="0" name=""/>
        <dsp:cNvSpPr/>
      </dsp:nvSpPr>
      <dsp:spPr>
        <a:xfrm rot="5400000">
          <a:off x="-99696" y="2253101"/>
          <a:ext cx="664646" cy="46525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1" y="2386030"/>
        <a:ext cx="465252" cy="199394"/>
      </dsp:txXfrm>
    </dsp:sp>
    <dsp:sp modelId="{004AD383-6A47-574A-BED6-FBCD870D9973}">
      <dsp:nvSpPr>
        <dsp:cNvPr id="0" name=""/>
        <dsp:cNvSpPr/>
      </dsp:nvSpPr>
      <dsp:spPr>
        <a:xfrm rot="5400000">
          <a:off x="1833139" y="785518"/>
          <a:ext cx="432020" cy="31677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install</a:t>
          </a:r>
        </a:p>
      </dsp:txBody>
      <dsp:txXfrm rot="-5400000">
        <a:off x="465253" y="2174494"/>
        <a:ext cx="3146704" cy="389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5B147-2679-F04C-98FC-8C03DEC8B2EC}">
      <dsp:nvSpPr>
        <dsp:cNvPr id="0" name=""/>
        <dsp:cNvSpPr/>
      </dsp:nvSpPr>
      <dsp:spPr>
        <a:xfrm>
          <a:off x="1902472" y="1846151"/>
          <a:ext cx="1091732" cy="1091732"/>
        </a:xfrm>
        <a:prstGeom prst="ellipse">
          <a:avLst/>
        </a:prstGeom>
        <a:gradFill rotWithShape="1">
          <a:gsLst>
            <a:gs pos="0">
              <a:schemeClr val="accent5">
                <a:tint val="30000"/>
                <a:satMod val="250000"/>
              </a:schemeClr>
            </a:gs>
            <a:gs pos="72000">
              <a:schemeClr val="accent5">
                <a:tint val="75000"/>
                <a:satMod val="210000"/>
              </a:schemeClr>
            </a:gs>
            <a:gs pos="100000">
              <a:schemeClr val="accent5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Interfaces</a:t>
          </a:r>
        </a:p>
      </dsp:txBody>
      <dsp:txXfrm>
        <a:off x="2062352" y="2006031"/>
        <a:ext cx="771972" cy="771972"/>
      </dsp:txXfrm>
    </dsp:sp>
    <dsp:sp modelId="{DCE4EF74-2075-0C43-9259-AF714B54E5A1}">
      <dsp:nvSpPr>
        <dsp:cNvPr id="0" name=""/>
        <dsp:cNvSpPr/>
      </dsp:nvSpPr>
      <dsp:spPr>
        <a:xfrm rot="16200000">
          <a:off x="2320685" y="1426926"/>
          <a:ext cx="255306" cy="371189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>
            <a:solidFill>
              <a:schemeClr val="tx1"/>
            </a:solidFill>
          </a:endParaRPr>
        </a:p>
      </dsp:txBody>
      <dsp:txXfrm>
        <a:off x="2358981" y="1539460"/>
        <a:ext cx="178714" cy="222713"/>
      </dsp:txXfrm>
    </dsp:sp>
    <dsp:sp modelId="{EE71E6D9-D675-5F47-91E0-5AB9CB1DAC30}">
      <dsp:nvSpPr>
        <dsp:cNvPr id="0" name=""/>
        <dsp:cNvSpPr/>
      </dsp:nvSpPr>
      <dsp:spPr>
        <a:xfrm>
          <a:off x="1770270" y="8303"/>
          <a:ext cx="1356137" cy="135613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Definitions Vol 1</a:t>
          </a:r>
        </a:p>
      </dsp:txBody>
      <dsp:txXfrm>
        <a:off x="1968872" y="206905"/>
        <a:ext cx="958933" cy="958933"/>
      </dsp:txXfrm>
    </dsp:sp>
    <dsp:sp modelId="{45F03874-B0CC-FC49-871A-B54E1213DEA0}">
      <dsp:nvSpPr>
        <dsp:cNvPr id="0" name=""/>
        <dsp:cNvSpPr/>
      </dsp:nvSpPr>
      <dsp:spPr>
        <a:xfrm rot="19800000">
          <a:off x="2995749" y="1816674"/>
          <a:ext cx="255306" cy="371189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>
            <a:solidFill>
              <a:schemeClr val="tx1"/>
            </a:solidFill>
          </a:endParaRPr>
        </a:p>
      </dsp:txBody>
      <dsp:txXfrm>
        <a:off x="3000880" y="1910060"/>
        <a:ext cx="178714" cy="222713"/>
      </dsp:txXfrm>
    </dsp:sp>
    <dsp:sp modelId="{4E7D0E4F-D4BE-7C4B-9411-2A93D0263A62}">
      <dsp:nvSpPr>
        <dsp:cNvPr id="0" name=""/>
        <dsp:cNvSpPr/>
      </dsp:nvSpPr>
      <dsp:spPr>
        <a:xfrm>
          <a:off x="3247402" y="861126"/>
          <a:ext cx="1356137" cy="135613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Taxonomy Vol 2</a:t>
          </a:r>
        </a:p>
      </dsp:txBody>
      <dsp:txXfrm>
        <a:off x="3446004" y="1059728"/>
        <a:ext cx="958933" cy="958933"/>
      </dsp:txXfrm>
    </dsp:sp>
    <dsp:sp modelId="{D1C053FB-A462-B844-A82D-FD6435263DB1}">
      <dsp:nvSpPr>
        <dsp:cNvPr id="0" name=""/>
        <dsp:cNvSpPr/>
      </dsp:nvSpPr>
      <dsp:spPr>
        <a:xfrm rot="1800000">
          <a:off x="2995749" y="2596170"/>
          <a:ext cx="255306" cy="371189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>
            <a:solidFill>
              <a:schemeClr val="tx1"/>
            </a:solidFill>
          </a:endParaRPr>
        </a:p>
      </dsp:txBody>
      <dsp:txXfrm>
        <a:off x="3000880" y="2651260"/>
        <a:ext cx="178714" cy="222713"/>
      </dsp:txXfrm>
    </dsp:sp>
    <dsp:sp modelId="{86FDE2AB-DA37-2B4B-AE56-086A42EDF5F2}">
      <dsp:nvSpPr>
        <dsp:cNvPr id="0" name=""/>
        <dsp:cNvSpPr/>
      </dsp:nvSpPr>
      <dsp:spPr>
        <a:xfrm>
          <a:off x="3247402" y="2566771"/>
          <a:ext cx="1356137" cy="135613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Use Cases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Vol 3</a:t>
          </a:r>
        </a:p>
      </dsp:txBody>
      <dsp:txXfrm>
        <a:off x="3446004" y="2765373"/>
        <a:ext cx="958933" cy="958933"/>
      </dsp:txXfrm>
    </dsp:sp>
    <dsp:sp modelId="{6A574083-5CD2-0441-9D60-7D0F22936389}">
      <dsp:nvSpPr>
        <dsp:cNvPr id="0" name=""/>
        <dsp:cNvSpPr/>
      </dsp:nvSpPr>
      <dsp:spPr>
        <a:xfrm rot="5400000">
          <a:off x="2320685" y="2985918"/>
          <a:ext cx="255306" cy="371189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>
            <a:solidFill>
              <a:schemeClr val="tx1"/>
            </a:solidFill>
          </a:endParaRPr>
        </a:p>
      </dsp:txBody>
      <dsp:txXfrm>
        <a:off x="2358981" y="3021860"/>
        <a:ext cx="178714" cy="222713"/>
      </dsp:txXfrm>
    </dsp:sp>
    <dsp:sp modelId="{D5F052ED-A0D1-4A43-A37C-875EDA4CB4E7}">
      <dsp:nvSpPr>
        <dsp:cNvPr id="0" name=""/>
        <dsp:cNvSpPr/>
      </dsp:nvSpPr>
      <dsp:spPr>
        <a:xfrm>
          <a:off x="1770270" y="3419594"/>
          <a:ext cx="1356137" cy="135613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Architecture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Vol 8</a:t>
          </a:r>
        </a:p>
      </dsp:txBody>
      <dsp:txXfrm>
        <a:off x="1968872" y="3618196"/>
        <a:ext cx="958933" cy="958933"/>
      </dsp:txXfrm>
    </dsp:sp>
    <dsp:sp modelId="{2BEA8992-97D6-AF4B-8789-C23A9D6CE1E5}">
      <dsp:nvSpPr>
        <dsp:cNvPr id="0" name=""/>
        <dsp:cNvSpPr/>
      </dsp:nvSpPr>
      <dsp:spPr>
        <a:xfrm rot="9000000">
          <a:off x="1645622" y="2596170"/>
          <a:ext cx="255306" cy="371189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>
            <a:solidFill>
              <a:schemeClr val="tx1"/>
            </a:solidFill>
          </a:endParaRPr>
        </a:p>
      </dsp:txBody>
      <dsp:txXfrm rot="10800000">
        <a:off x="1717083" y="2651260"/>
        <a:ext cx="178714" cy="222713"/>
      </dsp:txXfrm>
    </dsp:sp>
    <dsp:sp modelId="{D76BEABF-9A19-784D-9DA9-F8CE2AD4775B}">
      <dsp:nvSpPr>
        <dsp:cNvPr id="0" name=""/>
        <dsp:cNvSpPr/>
      </dsp:nvSpPr>
      <dsp:spPr>
        <a:xfrm>
          <a:off x="293138" y="2566771"/>
          <a:ext cx="1356137" cy="135613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Security &amp; Privacy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Vol 3</a:t>
          </a:r>
        </a:p>
      </dsp:txBody>
      <dsp:txXfrm>
        <a:off x="491740" y="2765373"/>
        <a:ext cx="958933" cy="958933"/>
      </dsp:txXfrm>
    </dsp:sp>
    <dsp:sp modelId="{8A490110-FC4C-3345-AFCF-938A3EB1DA99}">
      <dsp:nvSpPr>
        <dsp:cNvPr id="0" name=""/>
        <dsp:cNvSpPr/>
      </dsp:nvSpPr>
      <dsp:spPr>
        <a:xfrm rot="12600000">
          <a:off x="1645622" y="1816674"/>
          <a:ext cx="255306" cy="371189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>
            <a:solidFill>
              <a:schemeClr val="tx1"/>
            </a:solidFill>
          </a:endParaRPr>
        </a:p>
      </dsp:txBody>
      <dsp:txXfrm rot="10800000">
        <a:off x="1717083" y="1910060"/>
        <a:ext cx="178714" cy="222713"/>
      </dsp:txXfrm>
    </dsp:sp>
    <dsp:sp modelId="{D20D3143-A724-4941-808A-5E14AC078951}">
      <dsp:nvSpPr>
        <dsp:cNvPr id="0" name=""/>
        <dsp:cNvSpPr/>
      </dsp:nvSpPr>
      <dsp:spPr>
        <a:xfrm>
          <a:off x="293138" y="861126"/>
          <a:ext cx="1356137" cy="1356137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0000" cap="flat" cmpd="sng" algn="ctr">
          <a:solidFill>
            <a:schemeClr val="accent4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Cloudmesh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&amp; Cloudmesh Comet</a:t>
          </a:r>
        </a:p>
      </dsp:txBody>
      <dsp:txXfrm>
        <a:off x="491740" y="1059728"/>
        <a:ext cx="958933" cy="9589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8919B-5B8B-024D-97DB-623459014A11}">
      <dsp:nvSpPr>
        <dsp:cNvPr id="0" name=""/>
        <dsp:cNvSpPr/>
      </dsp:nvSpPr>
      <dsp:spPr>
        <a:xfrm rot="5400000">
          <a:off x="-127149" y="128478"/>
          <a:ext cx="847664" cy="59336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1</a:t>
          </a:r>
        </a:p>
      </dsp:txBody>
      <dsp:txXfrm rot="-5400000">
        <a:off x="1" y="298012"/>
        <a:ext cx="593365" cy="254299"/>
      </dsp:txXfrm>
    </dsp:sp>
    <dsp:sp modelId="{0991CA59-1024-C645-9216-4589D8B4ED1D}">
      <dsp:nvSpPr>
        <dsp:cNvPr id="0" name=""/>
        <dsp:cNvSpPr/>
      </dsp:nvSpPr>
      <dsp:spPr>
        <a:xfrm rot="5400000">
          <a:off x="1987310" y="-1392616"/>
          <a:ext cx="550982" cy="3338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Introduction</a:t>
          </a:r>
        </a:p>
      </dsp:txBody>
      <dsp:txXfrm rot="-5400000">
        <a:off x="593366" y="28225"/>
        <a:ext cx="3311975" cy="497188"/>
      </dsp:txXfrm>
    </dsp:sp>
    <dsp:sp modelId="{D0B0F5DC-9C8F-0043-A1A0-975ECFD70F3E}">
      <dsp:nvSpPr>
        <dsp:cNvPr id="0" name=""/>
        <dsp:cNvSpPr/>
      </dsp:nvSpPr>
      <dsp:spPr>
        <a:xfrm rot="5400000">
          <a:off x="-127149" y="855301"/>
          <a:ext cx="847664" cy="59336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</a:t>
          </a:r>
        </a:p>
      </dsp:txBody>
      <dsp:txXfrm rot="-5400000">
        <a:off x="1" y="1024835"/>
        <a:ext cx="593365" cy="254299"/>
      </dsp:txXfrm>
    </dsp:sp>
    <dsp:sp modelId="{F1C8C49D-DCC1-FE49-9E7A-D0B341165510}">
      <dsp:nvSpPr>
        <dsp:cNvPr id="0" name=""/>
        <dsp:cNvSpPr/>
      </dsp:nvSpPr>
      <dsp:spPr>
        <a:xfrm rot="5400000">
          <a:off x="1987310" y="-665793"/>
          <a:ext cx="550982" cy="3338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Interface Requirements</a:t>
          </a:r>
        </a:p>
      </dsp:txBody>
      <dsp:txXfrm rot="-5400000">
        <a:off x="593366" y="755048"/>
        <a:ext cx="3311975" cy="497188"/>
      </dsp:txXfrm>
    </dsp:sp>
    <dsp:sp modelId="{259DF994-7491-F040-8BC4-12FD735B07A0}">
      <dsp:nvSpPr>
        <dsp:cNvPr id="0" name=""/>
        <dsp:cNvSpPr/>
      </dsp:nvSpPr>
      <dsp:spPr>
        <a:xfrm rot="5400000">
          <a:off x="-127149" y="1582123"/>
          <a:ext cx="847664" cy="59336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3</a:t>
          </a:r>
        </a:p>
      </dsp:txBody>
      <dsp:txXfrm rot="-5400000">
        <a:off x="1" y="1751657"/>
        <a:ext cx="593365" cy="254299"/>
      </dsp:txXfrm>
    </dsp:sp>
    <dsp:sp modelId="{CEB3AF6F-40CE-EE40-8563-181E3CE2E5B7}">
      <dsp:nvSpPr>
        <dsp:cNvPr id="0" name=""/>
        <dsp:cNvSpPr/>
      </dsp:nvSpPr>
      <dsp:spPr>
        <a:xfrm rot="5400000">
          <a:off x="1987310" y="61028"/>
          <a:ext cx="550982" cy="3338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Specification Paradigm</a:t>
          </a:r>
        </a:p>
      </dsp:txBody>
      <dsp:txXfrm rot="-5400000">
        <a:off x="593366" y="1481870"/>
        <a:ext cx="3311975" cy="497188"/>
      </dsp:txXfrm>
    </dsp:sp>
    <dsp:sp modelId="{83FF7D8A-DDD9-584D-98C4-075529F31FE5}">
      <dsp:nvSpPr>
        <dsp:cNvPr id="0" name=""/>
        <dsp:cNvSpPr/>
      </dsp:nvSpPr>
      <dsp:spPr>
        <a:xfrm rot="5400000">
          <a:off x="-127149" y="2308946"/>
          <a:ext cx="847664" cy="59336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4</a:t>
          </a:r>
        </a:p>
      </dsp:txBody>
      <dsp:txXfrm rot="-5400000">
        <a:off x="1" y="2478480"/>
        <a:ext cx="593365" cy="254299"/>
      </dsp:txXfrm>
    </dsp:sp>
    <dsp:sp modelId="{107DB8FC-D131-3D4B-A5D9-321811806DEC}">
      <dsp:nvSpPr>
        <dsp:cNvPr id="0" name=""/>
        <dsp:cNvSpPr/>
      </dsp:nvSpPr>
      <dsp:spPr>
        <a:xfrm rot="5400000">
          <a:off x="1987310" y="787851"/>
          <a:ext cx="550982" cy="3338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Specifications</a:t>
          </a:r>
        </a:p>
      </dsp:txBody>
      <dsp:txXfrm rot="-5400000">
        <a:off x="593366" y="2208693"/>
        <a:ext cx="3311975" cy="497188"/>
      </dsp:txXfrm>
    </dsp:sp>
    <dsp:sp modelId="{29BF50B8-5E76-2B48-A7AE-DFBA04EE4BF7}">
      <dsp:nvSpPr>
        <dsp:cNvPr id="0" name=""/>
        <dsp:cNvSpPr/>
      </dsp:nvSpPr>
      <dsp:spPr>
        <a:xfrm rot="5400000">
          <a:off x="-127149" y="3035769"/>
          <a:ext cx="847664" cy="593365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</a:t>
          </a:r>
        </a:p>
      </dsp:txBody>
      <dsp:txXfrm rot="-5400000">
        <a:off x="1" y="3205303"/>
        <a:ext cx="593365" cy="254299"/>
      </dsp:txXfrm>
    </dsp:sp>
    <dsp:sp modelId="{60B7A941-E5C2-7A44-8CF6-8372D24BE40A}">
      <dsp:nvSpPr>
        <dsp:cNvPr id="0" name=""/>
        <dsp:cNvSpPr/>
      </dsp:nvSpPr>
      <dsp:spPr>
        <a:xfrm rot="5400000">
          <a:off x="1987310" y="1514674"/>
          <a:ext cx="550982" cy="3338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Appendix</a:t>
          </a:r>
        </a:p>
      </dsp:txBody>
      <dsp:txXfrm rot="-5400000">
        <a:off x="593366" y="2935516"/>
        <a:ext cx="3311975" cy="4971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8919B-5B8B-024D-97DB-623459014A11}">
      <dsp:nvSpPr>
        <dsp:cNvPr id="0" name=""/>
        <dsp:cNvSpPr/>
      </dsp:nvSpPr>
      <dsp:spPr>
        <a:xfrm rot="5400000">
          <a:off x="-73192" y="74532"/>
          <a:ext cx="487952" cy="3415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4.1</a:t>
          </a:r>
        </a:p>
      </dsp:txBody>
      <dsp:txXfrm rot="-5400000">
        <a:off x="1" y="172122"/>
        <a:ext cx="341566" cy="146386"/>
      </dsp:txXfrm>
    </dsp:sp>
    <dsp:sp modelId="{0991CA59-1024-C645-9216-4589D8B4ED1D}">
      <dsp:nvSpPr>
        <dsp:cNvPr id="0" name=""/>
        <dsp:cNvSpPr/>
      </dsp:nvSpPr>
      <dsp:spPr>
        <a:xfrm rot="5400000">
          <a:off x="1978317" y="-1635411"/>
          <a:ext cx="317169" cy="3590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Identity</a:t>
          </a:r>
        </a:p>
      </dsp:txBody>
      <dsp:txXfrm rot="-5400000">
        <a:off x="341567" y="16822"/>
        <a:ext cx="3575187" cy="286203"/>
      </dsp:txXfrm>
    </dsp:sp>
    <dsp:sp modelId="{D0B0F5DC-9C8F-0043-A1A0-975ECFD70F3E}">
      <dsp:nvSpPr>
        <dsp:cNvPr id="0" name=""/>
        <dsp:cNvSpPr/>
      </dsp:nvSpPr>
      <dsp:spPr>
        <a:xfrm rot="5400000">
          <a:off x="-73192" y="502260"/>
          <a:ext cx="487952" cy="3415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4.2</a:t>
          </a:r>
        </a:p>
      </dsp:txBody>
      <dsp:txXfrm rot="-5400000">
        <a:off x="1" y="599850"/>
        <a:ext cx="341566" cy="146386"/>
      </dsp:txXfrm>
    </dsp:sp>
    <dsp:sp modelId="{F1C8C49D-DCC1-FE49-9E7A-D0B341165510}">
      <dsp:nvSpPr>
        <dsp:cNvPr id="0" name=""/>
        <dsp:cNvSpPr/>
      </dsp:nvSpPr>
      <dsp:spPr>
        <a:xfrm rot="5400000">
          <a:off x="1978317" y="-1207683"/>
          <a:ext cx="317169" cy="3590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Data</a:t>
          </a:r>
        </a:p>
      </dsp:txBody>
      <dsp:txXfrm rot="-5400000">
        <a:off x="341567" y="444550"/>
        <a:ext cx="3575187" cy="286203"/>
      </dsp:txXfrm>
    </dsp:sp>
    <dsp:sp modelId="{259DF994-7491-F040-8BC4-12FD735B07A0}">
      <dsp:nvSpPr>
        <dsp:cNvPr id="0" name=""/>
        <dsp:cNvSpPr/>
      </dsp:nvSpPr>
      <dsp:spPr>
        <a:xfrm rot="5400000">
          <a:off x="-73192" y="929987"/>
          <a:ext cx="487952" cy="3415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4.3</a:t>
          </a:r>
        </a:p>
      </dsp:txBody>
      <dsp:txXfrm rot="-5400000">
        <a:off x="1" y="1027577"/>
        <a:ext cx="341566" cy="146386"/>
      </dsp:txXfrm>
    </dsp:sp>
    <dsp:sp modelId="{CEB3AF6F-40CE-EE40-8563-181E3CE2E5B7}">
      <dsp:nvSpPr>
        <dsp:cNvPr id="0" name=""/>
        <dsp:cNvSpPr/>
      </dsp:nvSpPr>
      <dsp:spPr>
        <a:xfrm rot="5400000">
          <a:off x="1978317" y="-779955"/>
          <a:ext cx="317169" cy="3590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Virtual Cluster</a:t>
          </a:r>
        </a:p>
      </dsp:txBody>
      <dsp:txXfrm rot="-5400000">
        <a:off x="341567" y="872278"/>
        <a:ext cx="3575187" cy="286203"/>
      </dsp:txXfrm>
    </dsp:sp>
    <dsp:sp modelId="{83FF7D8A-DDD9-584D-98C4-075529F31FE5}">
      <dsp:nvSpPr>
        <dsp:cNvPr id="0" name=""/>
        <dsp:cNvSpPr/>
      </dsp:nvSpPr>
      <dsp:spPr>
        <a:xfrm rot="5400000">
          <a:off x="-73192" y="1357715"/>
          <a:ext cx="487952" cy="3415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4.4</a:t>
          </a:r>
        </a:p>
      </dsp:txBody>
      <dsp:txXfrm rot="-5400000">
        <a:off x="1" y="1455305"/>
        <a:ext cx="341566" cy="146386"/>
      </dsp:txXfrm>
    </dsp:sp>
    <dsp:sp modelId="{107DB8FC-D131-3D4B-A5D9-321811806DEC}">
      <dsp:nvSpPr>
        <dsp:cNvPr id="0" name=""/>
        <dsp:cNvSpPr/>
      </dsp:nvSpPr>
      <dsp:spPr>
        <a:xfrm rot="5400000">
          <a:off x="1978317" y="-352228"/>
          <a:ext cx="317169" cy="3590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IaaS</a:t>
          </a:r>
        </a:p>
      </dsp:txBody>
      <dsp:txXfrm rot="-5400000">
        <a:off x="341567" y="1300005"/>
        <a:ext cx="3575187" cy="286203"/>
      </dsp:txXfrm>
    </dsp:sp>
    <dsp:sp modelId="{90B1B8D1-80B2-B742-8B74-3FC1E22011C0}">
      <dsp:nvSpPr>
        <dsp:cNvPr id="0" name=""/>
        <dsp:cNvSpPr/>
      </dsp:nvSpPr>
      <dsp:spPr>
        <a:xfrm rot="5400000">
          <a:off x="-73192" y="1785442"/>
          <a:ext cx="487952" cy="3415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4.5</a:t>
          </a:r>
        </a:p>
      </dsp:txBody>
      <dsp:txXfrm rot="-5400000">
        <a:off x="1" y="1883032"/>
        <a:ext cx="341566" cy="146386"/>
      </dsp:txXfrm>
    </dsp:sp>
    <dsp:sp modelId="{0F191B73-8A98-5A4A-85E7-EE2D64BAD289}">
      <dsp:nvSpPr>
        <dsp:cNvPr id="0" name=""/>
        <dsp:cNvSpPr/>
      </dsp:nvSpPr>
      <dsp:spPr>
        <a:xfrm rot="5400000">
          <a:off x="1978317" y="75499"/>
          <a:ext cx="317169" cy="3590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Compute Services</a:t>
          </a:r>
        </a:p>
      </dsp:txBody>
      <dsp:txXfrm rot="-5400000">
        <a:off x="341567" y="1727733"/>
        <a:ext cx="3575187" cy="286203"/>
      </dsp:txXfrm>
    </dsp:sp>
    <dsp:sp modelId="{6616551E-A934-1E48-BF2A-65AB4F186CB3}">
      <dsp:nvSpPr>
        <dsp:cNvPr id="0" name=""/>
        <dsp:cNvSpPr/>
      </dsp:nvSpPr>
      <dsp:spPr>
        <a:xfrm rot="5400000">
          <a:off x="-73192" y="2213170"/>
          <a:ext cx="487952" cy="3415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4.6</a:t>
          </a:r>
        </a:p>
      </dsp:txBody>
      <dsp:txXfrm rot="-5400000">
        <a:off x="1" y="2310760"/>
        <a:ext cx="341566" cy="146386"/>
      </dsp:txXfrm>
    </dsp:sp>
    <dsp:sp modelId="{33F6F7B8-3D2A-EF48-8F16-E79F2CEB186A}">
      <dsp:nvSpPr>
        <dsp:cNvPr id="0" name=""/>
        <dsp:cNvSpPr/>
      </dsp:nvSpPr>
      <dsp:spPr>
        <a:xfrm rot="5400000">
          <a:off x="1978317" y="503226"/>
          <a:ext cx="317169" cy="3590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Containers</a:t>
          </a:r>
        </a:p>
      </dsp:txBody>
      <dsp:txXfrm rot="-5400000">
        <a:off x="341567" y="2155460"/>
        <a:ext cx="3575187" cy="286203"/>
      </dsp:txXfrm>
    </dsp:sp>
    <dsp:sp modelId="{2BFECDE7-0185-9648-A2DE-B2F8A1EB81B3}">
      <dsp:nvSpPr>
        <dsp:cNvPr id="0" name=""/>
        <dsp:cNvSpPr/>
      </dsp:nvSpPr>
      <dsp:spPr>
        <a:xfrm rot="5400000">
          <a:off x="-73192" y="2640898"/>
          <a:ext cx="487952" cy="3415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4.7</a:t>
          </a:r>
        </a:p>
      </dsp:txBody>
      <dsp:txXfrm rot="-5400000">
        <a:off x="1" y="2738488"/>
        <a:ext cx="341566" cy="146386"/>
      </dsp:txXfrm>
    </dsp:sp>
    <dsp:sp modelId="{9220AEEC-3C84-3C4B-BD32-9BB110338C1C}">
      <dsp:nvSpPr>
        <dsp:cNvPr id="0" name=""/>
        <dsp:cNvSpPr/>
      </dsp:nvSpPr>
      <dsp:spPr>
        <a:xfrm rot="5400000">
          <a:off x="1978317" y="930954"/>
          <a:ext cx="317169" cy="3590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Deployment</a:t>
          </a:r>
        </a:p>
      </dsp:txBody>
      <dsp:txXfrm rot="-5400000">
        <a:off x="341567" y="2583188"/>
        <a:ext cx="3575187" cy="286203"/>
      </dsp:txXfrm>
    </dsp:sp>
    <dsp:sp modelId="{350BBADC-B0D9-0347-92AC-6F2A90BD2140}">
      <dsp:nvSpPr>
        <dsp:cNvPr id="0" name=""/>
        <dsp:cNvSpPr/>
      </dsp:nvSpPr>
      <dsp:spPr>
        <a:xfrm rot="5400000">
          <a:off x="-73192" y="3068625"/>
          <a:ext cx="487952" cy="3415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4.8</a:t>
          </a:r>
        </a:p>
      </dsp:txBody>
      <dsp:txXfrm rot="-5400000">
        <a:off x="1" y="3166215"/>
        <a:ext cx="341566" cy="146386"/>
      </dsp:txXfrm>
    </dsp:sp>
    <dsp:sp modelId="{EA01D0D4-784C-FA40-8264-E67C5E5436B3}">
      <dsp:nvSpPr>
        <dsp:cNvPr id="0" name=""/>
        <dsp:cNvSpPr/>
      </dsp:nvSpPr>
      <dsp:spPr>
        <a:xfrm rot="5400000">
          <a:off x="1978317" y="1358682"/>
          <a:ext cx="317169" cy="3590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Map Reduce</a:t>
          </a:r>
        </a:p>
      </dsp:txBody>
      <dsp:txXfrm rot="-5400000">
        <a:off x="341567" y="3010916"/>
        <a:ext cx="3575187" cy="286203"/>
      </dsp:txXfrm>
    </dsp:sp>
    <dsp:sp modelId="{D2730330-27A4-1249-BCF2-EB0C4C5F4BBF}">
      <dsp:nvSpPr>
        <dsp:cNvPr id="0" name=""/>
        <dsp:cNvSpPr/>
      </dsp:nvSpPr>
      <dsp:spPr>
        <a:xfrm rot="5400000">
          <a:off x="-73192" y="3496353"/>
          <a:ext cx="487952" cy="3415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4.9</a:t>
          </a:r>
        </a:p>
      </dsp:txBody>
      <dsp:txXfrm rot="-5400000">
        <a:off x="1" y="3593943"/>
        <a:ext cx="341566" cy="146386"/>
      </dsp:txXfrm>
    </dsp:sp>
    <dsp:sp modelId="{C74E87BA-D0DC-944D-BA67-FF01AEC1A645}">
      <dsp:nvSpPr>
        <dsp:cNvPr id="0" name=""/>
        <dsp:cNvSpPr/>
      </dsp:nvSpPr>
      <dsp:spPr>
        <a:xfrm rot="5400000">
          <a:off x="1978317" y="1786409"/>
          <a:ext cx="317169" cy="3590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Microservices</a:t>
          </a:r>
          <a:endParaRPr lang="en-US" sz="2000" kern="1200" dirty="0"/>
        </a:p>
      </dsp:txBody>
      <dsp:txXfrm rot="-5400000">
        <a:off x="341567" y="3438643"/>
        <a:ext cx="3575187" cy="286203"/>
      </dsp:txXfrm>
    </dsp:sp>
    <dsp:sp modelId="{D65CE4D5-5B2E-8445-B96A-E403C551C8D1}">
      <dsp:nvSpPr>
        <dsp:cNvPr id="0" name=""/>
        <dsp:cNvSpPr/>
      </dsp:nvSpPr>
      <dsp:spPr>
        <a:xfrm rot="5400000">
          <a:off x="-73192" y="3924080"/>
          <a:ext cx="487952" cy="3415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-5400000">
        <a:off x="1" y="4021670"/>
        <a:ext cx="341566" cy="146386"/>
      </dsp:txXfrm>
    </dsp:sp>
    <dsp:sp modelId="{80DBE93B-0FE2-AE42-9989-543D9C1D66CD}">
      <dsp:nvSpPr>
        <dsp:cNvPr id="0" name=""/>
        <dsp:cNvSpPr/>
      </dsp:nvSpPr>
      <dsp:spPr>
        <a:xfrm rot="5400000">
          <a:off x="1978317" y="2214137"/>
          <a:ext cx="317169" cy="3590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Others to be added</a:t>
          </a:r>
        </a:p>
      </dsp:txBody>
      <dsp:txXfrm rot="-5400000">
        <a:off x="341567" y="3866371"/>
        <a:ext cx="3575187" cy="2862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DC816-42F1-BA4F-B36A-DFA21F591A7D}">
      <dsp:nvSpPr>
        <dsp:cNvPr id="0" name=""/>
        <dsp:cNvSpPr/>
      </dsp:nvSpPr>
      <dsp:spPr>
        <a:xfrm>
          <a:off x="2491" y="107709"/>
          <a:ext cx="2499338" cy="999735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1. Specification</a:t>
          </a:r>
        </a:p>
      </dsp:txBody>
      <dsp:txXfrm>
        <a:off x="2491" y="107709"/>
        <a:ext cx="2249404" cy="999735"/>
      </dsp:txXfrm>
    </dsp:sp>
    <dsp:sp modelId="{9CC5F99C-0EA3-224A-B117-536D8D727DAF}">
      <dsp:nvSpPr>
        <dsp:cNvPr id="0" name=""/>
        <dsp:cNvSpPr/>
      </dsp:nvSpPr>
      <dsp:spPr>
        <a:xfrm>
          <a:off x="2001961" y="107709"/>
          <a:ext cx="2499338" cy="999735"/>
        </a:xfrm>
        <a:prstGeom prst="chevron">
          <a:avLst/>
        </a:prstGeom>
        <a:gradFill rotWithShape="0">
          <a:gsLst>
            <a:gs pos="0">
              <a:schemeClr val="accent4">
                <a:hueOff val="-4603176"/>
                <a:satOff val="19480"/>
                <a:lumOff val="5229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-4603176"/>
                <a:satOff val="19480"/>
                <a:lumOff val="5229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-4603176"/>
                <a:satOff val="19480"/>
                <a:lumOff val="5229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-4603176"/>
                <a:satOff val="19480"/>
                <a:lumOff val="5229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-4603176"/>
                <a:satOff val="19480"/>
                <a:lumOff val="5229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-4603176"/>
                <a:satOff val="19480"/>
                <a:lumOff val="5229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2. Cloudmesh schema</a:t>
          </a:r>
        </a:p>
      </dsp:txBody>
      <dsp:txXfrm>
        <a:off x="2501829" y="107709"/>
        <a:ext cx="1499603" cy="999735"/>
      </dsp:txXfrm>
    </dsp:sp>
    <dsp:sp modelId="{776E75B2-FC41-4643-A297-5E5FFA5896EE}">
      <dsp:nvSpPr>
        <dsp:cNvPr id="0" name=""/>
        <dsp:cNvSpPr/>
      </dsp:nvSpPr>
      <dsp:spPr>
        <a:xfrm>
          <a:off x="4001432" y="107709"/>
          <a:ext cx="2499338" cy="999735"/>
        </a:xfrm>
        <a:prstGeom prst="chevron">
          <a:avLst/>
        </a:prstGeom>
        <a:gradFill rotWithShape="0">
          <a:gsLst>
            <a:gs pos="0">
              <a:schemeClr val="accent4">
                <a:hueOff val="-9206353"/>
                <a:satOff val="38960"/>
                <a:lumOff val="10457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-9206353"/>
                <a:satOff val="38960"/>
                <a:lumOff val="10457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-9206353"/>
                <a:satOff val="38960"/>
                <a:lumOff val="10457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-9206353"/>
                <a:satOff val="38960"/>
                <a:lumOff val="10457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-9206353"/>
                <a:satOff val="38960"/>
                <a:lumOff val="10457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-9206353"/>
                <a:satOff val="38960"/>
                <a:lumOff val="10457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3. Schema</a:t>
          </a:r>
        </a:p>
      </dsp:txBody>
      <dsp:txXfrm>
        <a:off x="4501300" y="107709"/>
        <a:ext cx="1499603" cy="999735"/>
      </dsp:txXfrm>
    </dsp:sp>
    <dsp:sp modelId="{BCF1D8C3-2917-F447-BBB6-C495CA37DCC1}">
      <dsp:nvSpPr>
        <dsp:cNvPr id="0" name=""/>
        <dsp:cNvSpPr/>
      </dsp:nvSpPr>
      <dsp:spPr>
        <a:xfrm>
          <a:off x="6000903" y="107709"/>
          <a:ext cx="2499338" cy="999735"/>
        </a:xfrm>
        <a:prstGeom prst="chevron">
          <a:avLst/>
        </a:prstGeom>
        <a:gradFill rotWithShape="0">
          <a:gsLst>
            <a:gs pos="0">
              <a:schemeClr val="accent4">
                <a:hueOff val="-13809529"/>
                <a:satOff val="58440"/>
                <a:lumOff val="15686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-13809529"/>
                <a:satOff val="58440"/>
                <a:lumOff val="15686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-13809529"/>
                <a:satOff val="58440"/>
                <a:lumOff val="15686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-13809529"/>
                <a:satOff val="58440"/>
                <a:lumOff val="15686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-13809529"/>
                <a:satOff val="58440"/>
                <a:lumOff val="15686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-13809529"/>
                <a:satOff val="58440"/>
                <a:lumOff val="15686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4. Rest Service</a:t>
          </a:r>
        </a:p>
      </dsp:txBody>
      <dsp:txXfrm>
        <a:off x="6500771" y="107709"/>
        <a:ext cx="1499603" cy="9997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DC816-42F1-BA4F-B36A-DFA21F591A7D}">
      <dsp:nvSpPr>
        <dsp:cNvPr id="0" name=""/>
        <dsp:cNvSpPr/>
      </dsp:nvSpPr>
      <dsp:spPr>
        <a:xfrm>
          <a:off x="2509" y="151533"/>
          <a:ext cx="2517388" cy="1006955"/>
        </a:xfrm>
        <a:prstGeom prst="homePlat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alpha val="9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alpha val="9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1. </a:t>
          </a:r>
          <a:r>
            <a:rPr lang="en-US" sz="1800" kern="1200" dirty="0" err="1"/>
            <a:t>Github</a:t>
          </a:r>
          <a:endParaRPr lang="en-US" sz="1800" kern="1200" dirty="0"/>
        </a:p>
      </dsp:txBody>
      <dsp:txXfrm>
        <a:off x="2509" y="151533"/>
        <a:ext cx="2265649" cy="1006955"/>
      </dsp:txXfrm>
    </dsp:sp>
    <dsp:sp modelId="{9CC5F99C-0EA3-224A-B117-536D8D727DAF}">
      <dsp:nvSpPr>
        <dsp:cNvPr id="0" name=""/>
        <dsp:cNvSpPr/>
      </dsp:nvSpPr>
      <dsp:spPr>
        <a:xfrm>
          <a:off x="2016419" y="151533"/>
          <a:ext cx="2517388" cy="1006955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tint val="75000"/>
                <a:shade val="85000"/>
                <a:satMod val="230000"/>
              </a:schemeClr>
            </a:gs>
            <a:gs pos="25000">
              <a:schemeClr val="accent4">
                <a:alpha val="90000"/>
                <a:hueOff val="0"/>
                <a:satOff val="0"/>
                <a:lumOff val="0"/>
                <a:alphaOff val="-13333"/>
                <a:tint val="90000"/>
                <a:shade val="70000"/>
                <a:satMod val="220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tint val="90000"/>
                <a:shade val="58000"/>
                <a:satMod val="225000"/>
              </a:schemeClr>
            </a:gs>
            <a:gs pos="65000">
              <a:schemeClr val="accent4">
                <a:alpha val="90000"/>
                <a:hueOff val="0"/>
                <a:satOff val="0"/>
                <a:lumOff val="0"/>
                <a:alphaOff val="-13333"/>
                <a:tint val="90000"/>
                <a:shade val="58000"/>
                <a:satMod val="225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13333"/>
                <a:tint val="90000"/>
                <a:shade val="69000"/>
                <a:satMod val="22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 Specifications</a:t>
          </a:r>
        </a:p>
      </dsp:txBody>
      <dsp:txXfrm>
        <a:off x="2519897" y="151533"/>
        <a:ext cx="1510433" cy="1006955"/>
      </dsp:txXfrm>
    </dsp:sp>
    <dsp:sp modelId="{776E75B2-FC41-4643-A297-5E5FFA5896EE}">
      <dsp:nvSpPr>
        <dsp:cNvPr id="0" name=""/>
        <dsp:cNvSpPr/>
      </dsp:nvSpPr>
      <dsp:spPr>
        <a:xfrm>
          <a:off x="4030330" y="151533"/>
          <a:ext cx="2517388" cy="1006955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tint val="75000"/>
                <a:shade val="85000"/>
                <a:satMod val="230000"/>
              </a:schemeClr>
            </a:gs>
            <a:gs pos="25000">
              <a:schemeClr val="accent4">
                <a:alpha val="90000"/>
                <a:hueOff val="0"/>
                <a:satOff val="0"/>
                <a:lumOff val="0"/>
                <a:alphaOff val="-26667"/>
                <a:tint val="90000"/>
                <a:shade val="70000"/>
                <a:satMod val="220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tint val="90000"/>
                <a:shade val="58000"/>
                <a:satMod val="225000"/>
              </a:schemeClr>
            </a:gs>
            <a:gs pos="65000">
              <a:schemeClr val="accent4">
                <a:alpha val="90000"/>
                <a:hueOff val="0"/>
                <a:satOff val="0"/>
                <a:lumOff val="0"/>
                <a:alphaOff val="-26667"/>
                <a:tint val="90000"/>
                <a:shade val="58000"/>
                <a:satMod val="225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26667"/>
                <a:tint val="90000"/>
                <a:shade val="69000"/>
                <a:satMod val="22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3. Document Source</a:t>
          </a:r>
        </a:p>
      </dsp:txBody>
      <dsp:txXfrm>
        <a:off x="4533808" y="151533"/>
        <a:ext cx="1510433" cy="1006955"/>
      </dsp:txXfrm>
    </dsp:sp>
    <dsp:sp modelId="{BCF1D8C3-2917-F447-BBB6-C495CA37DCC1}">
      <dsp:nvSpPr>
        <dsp:cNvPr id="0" name=""/>
        <dsp:cNvSpPr/>
      </dsp:nvSpPr>
      <dsp:spPr>
        <a:xfrm>
          <a:off x="6046749" y="155490"/>
          <a:ext cx="2517388" cy="1006955"/>
        </a:xfrm>
        <a:prstGeom prst="chevron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tint val="75000"/>
                <a:shade val="85000"/>
                <a:satMod val="230000"/>
              </a:schemeClr>
            </a:gs>
            <a:gs pos="25000">
              <a:schemeClr val="accent4">
                <a:alpha val="90000"/>
                <a:hueOff val="0"/>
                <a:satOff val="0"/>
                <a:lumOff val="0"/>
                <a:alphaOff val="-40000"/>
                <a:tint val="90000"/>
                <a:shade val="70000"/>
                <a:satMod val="220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tint val="90000"/>
                <a:shade val="58000"/>
                <a:satMod val="225000"/>
              </a:schemeClr>
            </a:gs>
            <a:gs pos="65000">
              <a:schemeClr val="accent4">
                <a:alpha val="90000"/>
                <a:hueOff val="0"/>
                <a:satOff val="0"/>
                <a:lumOff val="0"/>
                <a:alphaOff val="-40000"/>
                <a:tint val="90000"/>
                <a:shade val="58000"/>
                <a:satMod val="225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40000"/>
                <a:tint val="90000"/>
                <a:shade val="69000"/>
                <a:satMod val="22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4. PDF</a:t>
          </a:r>
        </a:p>
      </dsp:txBody>
      <dsp:txXfrm>
        <a:off x="6550227" y="155490"/>
        <a:ext cx="1510433" cy="10069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8B0C-188C-7D4D-9307-6C40A7482695}">
      <dsp:nvSpPr>
        <dsp:cNvPr id="0" name=""/>
        <dsp:cNvSpPr/>
      </dsp:nvSpPr>
      <dsp:spPr>
        <a:xfrm rot="5400000">
          <a:off x="-157698" y="158669"/>
          <a:ext cx="1051324" cy="73592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 rot="-5400000">
        <a:off x="1" y="368935"/>
        <a:ext cx="735927" cy="315397"/>
      </dsp:txXfrm>
    </dsp:sp>
    <dsp:sp modelId="{8916EB20-51FF-E543-ACF3-9DBAF752EE9F}">
      <dsp:nvSpPr>
        <dsp:cNvPr id="0" name=""/>
        <dsp:cNvSpPr/>
      </dsp:nvSpPr>
      <dsp:spPr>
        <a:xfrm rot="5400000">
          <a:off x="1992401" y="-1255503"/>
          <a:ext cx="683360" cy="3196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/>
            <a:t>cloudmesh.yaml</a:t>
          </a:r>
          <a:endParaRPr lang="en-US" sz="2100" kern="1200" dirty="0"/>
        </a:p>
      </dsp:txBody>
      <dsp:txXfrm rot="-5400000">
        <a:off x="735927" y="34330"/>
        <a:ext cx="3162950" cy="616642"/>
      </dsp:txXfrm>
    </dsp:sp>
    <dsp:sp modelId="{FB6D577F-41F7-0348-93EC-8518FD16D4D5}">
      <dsp:nvSpPr>
        <dsp:cNvPr id="0" name=""/>
        <dsp:cNvSpPr/>
      </dsp:nvSpPr>
      <dsp:spPr>
        <a:xfrm rot="5400000">
          <a:off x="-157698" y="1060118"/>
          <a:ext cx="1051324" cy="73592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</a:t>
          </a:r>
        </a:p>
      </dsp:txBody>
      <dsp:txXfrm rot="-5400000">
        <a:off x="1" y="1270384"/>
        <a:ext cx="735927" cy="315397"/>
      </dsp:txXfrm>
    </dsp:sp>
    <dsp:sp modelId="{0576F4E6-DC4C-9444-B927-CBEE81F45A6A}">
      <dsp:nvSpPr>
        <dsp:cNvPr id="0" name=""/>
        <dsp:cNvSpPr/>
      </dsp:nvSpPr>
      <dsp:spPr>
        <a:xfrm rot="5400000">
          <a:off x="1992401" y="-354054"/>
          <a:ext cx="683360" cy="3196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Boot</a:t>
          </a:r>
        </a:p>
      </dsp:txBody>
      <dsp:txXfrm rot="-5400000">
        <a:off x="735927" y="935779"/>
        <a:ext cx="3162950" cy="616642"/>
      </dsp:txXfrm>
    </dsp:sp>
    <dsp:sp modelId="{6485AB4E-4555-B34D-9224-EB2DA9AB59F7}">
      <dsp:nvSpPr>
        <dsp:cNvPr id="0" name=""/>
        <dsp:cNvSpPr/>
      </dsp:nvSpPr>
      <dsp:spPr>
        <a:xfrm rot="5400000">
          <a:off x="-157698" y="1961567"/>
          <a:ext cx="1051324" cy="73592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</a:t>
          </a:r>
        </a:p>
      </dsp:txBody>
      <dsp:txXfrm rot="-5400000">
        <a:off x="1" y="2171833"/>
        <a:ext cx="735927" cy="315397"/>
      </dsp:txXfrm>
    </dsp:sp>
    <dsp:sp modelId="{A1951D95-5705-3645-B515-E243FF7A6F4F}">
      <dsp:nvSpPr>
        <dsp:cNvPr id="0" name=""/>
        <dsp:cNvSpPr/>
      </dsp:nvSpPr>
      <dsp:spPr>
        <a:xfrm rot="5400000">
          <a:off x="1966000" y="555867"/>
          <a:ext cx="683360" cy="3196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Login</a:t>
          </a:r>
        </a:p>
      </dsp:txBody>
      <dsp:txXfrm rot="-5400000">
        <a:off x="709526" y="1845701"/>
        <a:ext cx="3162950" cy="616642"/>
      </dsp:txXfrm>
    </dsp:sp>
    <dsp:sp modelId="{C57894D7-7DD2-0843-A4F7-51BC6FBC210B}">
      <dsp:nvSpPr>
        <dsp:cNvPr id="0" name=""/>
        <dsp:cNvSpPr/>
      </dsp:nvSpPr>
      <dsp:spPr>
        <a:xfrm rot="5400000">
          <a:off x="-157698" y="2863016"/>
          <a:ext cx="1051324" cy="73592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 rot="-5400000">
        <a:off x="1" y="3073282"/>
        <a:ext cx="735927" cy="315397"/>
      </dsp:txXfrm>
    </dsp:sp>
    <dsp:sp modelId="{004AD383-6A47-574A-BED6-FBCD870D9973}">
      <dsp:nvSpPr>
        <dsp:cNvPr id="0" name=""/>
        <dsp:cNvSpPr/>
      </dsp:nvSpPr>
      <dsp:spPr>
        <a:xfrm rot="5400000">
          <a:off x="1992401" y="1448843"/>
          <a:ext cx="683360" cy="3196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Management</a:t>
          </a:r>
        </a:p>
      </dsp:txBody>
      <dsp:txXfrm rot="-5400000">
        <a:off x="735927" y="2738677"/>
        <a:ext cx="3162950" cy="6166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8B0C-188C-7D4D-9307-6C40A7482695}">
      <dsp:nvSpPr>
        <dsp:cNvPr id="0" name=""/>
        <dsp:cNvSpPr/>
      </dsp:nvSpPr>
      <dsp:spPr>
        <a:xfrm rot="5400000">
          <a:off x="-127025" y="130187"/>
          <a:ext cx="846836" cy="5927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299555"/>
        <a:ext cx="592785" cy="254051"/>
      </dsp:txXfrm>
    </dsp:sp>
    <dsp:sp modelId="{8916EB20-51FF-E543-ACF3-9DBAF752EE9F}">
      <dsp:nvSpPr>
        <dsp:cNvPr id="0" name=""/>
        <dsp:cNvSpPr/>
      </dsp:nvSpPr>
      <dsp:spPr>
        <a:xfrm rot="5400000">
          <a:off x="1987289" y="-1391341"/>
          <a:ext cx="550443" cy="333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Boot Cloud A</a:t>
          </a:r>
        </a:p>
      </dsp:txBody>
      <dsp:txXfrm rot="-5400000">
        <a:off x="592785" y="30033"/>
        <a:ext cx="3312581" cy="496703"/>
      </dsp:txXfrm>
    </dsp:sp>
    <dsp:sp modelId="{FA98480E-417F-C549-A4B4-DCFA0BFF7797}">
      <dsp:nvSpPr>
        <dsp:cNvPr id="0" name=""/>
        <dsp:cNvSpPr/>
      </dsp:nvSpPr>
      <dsp:spPr>
        <a:xfrm rot="5400000">
          <a:off x="-127025" y="856300"/>
          <a:ext cx="846836" cy="5927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1025668"/>
        <a:ext cx="592785" cy="254051"/>
      </dsp:txXfrm>
    </dsp:sp>
    <dsp:sp modelId="{F52A9EF3-9959-7949-8B7F-135342C95163}">
      <dsp:nvSpPr>
        <dsp:cNvPr id="0" name=""/>
        <dsp:cNvSpPr/>
      </dsp:nvSpPr>
      <dsp:spPr>
        <a:xfrm rot="5400000">
          <a:off x="1987289" y="-665228"/>
          <a:ext cx="550443" cy="333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</dsp:txBody>
      <dsp:txXfrm rot="-5400000">
        <a:off x="592785" y="756146"/>
        <a:ext cx="3312581" cy="496703"/>
      </dsp:txXfrm>
    </dsp:sp>
    <dsp:sp modelId="{FB6D577F-41F7-0348-93EC-8518FD16D4D5}">
      <dsp:nvSpPr>
        <dsp:cNvPr id="0" name=""/>
        <dsp:cNvSpPr/>
      </dsp:nvSpPr>
      <dsp:spPr>
        <a:xfrm rot="5400000">
          <a:off x="-127025" y="1582413"/>
          <a:ext cx="846836" cy="5927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</a:t>
          </a:r>
        </a:p>
      </dsp:txBody>
      <dsp:txXfrm rot="-5400000">
        <a:off x="1" y="1751781"/>
        <a:ext cx="592785" cy="254051"/>
      </dsp:txXfrm>
    </dsp:sp>
    <dsp:sp modelId="{0576F4E6-DC4C-9444-B927-CBEE81F45A6A}">
      <dsp:nvSpPr>
        <dsp:cNvPr id="0" name=""/>
        <dsp:cNvSpPr/>
      </dsp:nvSpPr>
      <dsp:spPr>
        <a:xfrm rot="5400000">
          <a:off x="1987144" y="61029"/>
          <a:ext cx="550733" cy="333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Boot Cloud B</a:t>
          </a:r>
        </a:p>
      </dsp:txBody>
      <dsp:txXfrm rot="-5400000">
        <a:off x="592786" y="1482273"/>
        <a:ext cx="3312566" cy="496963"/>
      </dsp:txXfrm>
    </dsp:sp>
    <dsp:sp modelId="{6485AB4E-4555-B34D-9224-EB2DA9AB59F7}">
      <dsp:nvSpPr>
        <dsp:cNvPr id="0" name=""/>
        <dsp:cNvSpPr/>
      </dsp:nvSpPr>
      <dsp:spPr>
        <a:xfrm rot="5400000">
          <a:off x="-127025" y="2308526"/>
          <a:ext cx="846836" cy="5927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</a:t>
          </a:r>
        </a:p>
      </dsp:txBody>
      <dsp:txXfrm rot="-5400000">
        <a:off x="1" y="2477894"/>
        <a:ext cx="592785" cy="254051"/>
      </dsp:txXfrm>
    </dsp:sp>
    <dsp:sp modelId="{A1951D95-5705-3645-B515-E243FF7A6F4F}">
      <dsp:nvSpPr>
        <dsp:cNvPr id="0" name=""/>
        <dsp:cNvSpPr/>
      </dsp:nvSpPr>
      <dsp:spPr>
        <a:xfrm rot="5400000">
          <a:off x="1959705" y="793822"/>
          <a:ext cx="550443" cy="333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</dsp:txBody>
      <dsp:txXfrm rot="-5400000">
        <a:off x="565201" y="2215196"/>
        <a:ext cx="3312581" cy="496703"/>
      </dsp:txXfrm>
    </dsp:sp>
    <dsp:sp modelId="{1BAA635D-8EF4-6E4E-9734-DF7C409D728C}">
      <dsp:nvSpPr>
        <dsp:cNvPr id="0" name=""/>
        <dsp:cNvSpPr/>
      </dsp:nvSpPr>
      <dsp:spPr>
        <a:xfrm rot="5400000">
          <a:off x="-127025" y="3034639"/>
          <a:ext cx="846836" cy="5927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3204007"/>
        <a:ext cx="592785" cy="254051"/>
      </dsp:txXfrm>
    </dsp:sp>
    <dsp:sp modelId="{8C26CCCC-D6FB-4A4C-A2BF-79E5BAB6DBAD}">
      <dsp:nvSpPr>
        <dsp:cNvPr id="0" name=""/>
        <dsp:cNvSpPr/>
      </dsp:nvSpPr>
      <dsp:spPr>
        <a:xfrm rot="5400000">
          <a:off x="1987289" y="1513110"/>
          <a:ext cx="550443" cy="333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Boot Cloud C </a:t>
          </a:r>
        </a:p>
      </dsp:txBody>
      <dsp:txXfrm rot="-5400000">
        <a:off x="592785" y="2934484"/>
        <a:ext cx="3312581" cy="4967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8B0C-188C-7D4D-9307-6C40A7482695}">
      <dsp:nvSpPr>
        <dsp:cNvPr id="0" name=""/>
        <dsp:cNvSpPr/>
      </dsp:nvSpPr>
      <dsp:spPr>
        <a:xfrm rot="5400000">
          <a:off x="-157544" y="160349"/>
          <a:ext cx="1050297" cy="7352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370408"/>
        <a:ext cx="735208" cy="315089"/>
      </dsp:txXfrm>
    </dsp:sp>
    <dsp:sp modelId="{8916EB20-51FF-E543-ACF3-9DBAF752EE9F}">
      <dsp:nvSpPr>
        <dsp:cNvPr id="0" name=""/>
        <dsp:cNvSpPr/>
      </dsp:nvSpPr>
      <dsp:spPr>
        <a:xfrm rot="5400000">
          <a:off x="1992375" y="-1254362"/>
          <a:ext cx="682693" cy="31970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Set cloud</a:t>
          </a:r>
        </a:p>
      </dsp:txBody>
      <dsp:txXfrm rot="-5400000">
        <a:off x="735208" y="36131"/>
        <a:ext cx="3163702" cy="616041"/>
      </dsp:txXfrm>
    </dsp:sp>
    <dsp:sp modelId="{FA98480E-417F-C549-A4B4-DCFA0BFF7797}">
      <dsp:nvSpPr>
        <dsp:cNvPr id="0" name=""/>
        <dsp:cNvSpPr/>
      </dsp:nvSpPr>
      <dsp:spPr>
        <a:xfrm rot="5400000">
          <a:off x="-157544" y="1060917"/>
          <a:ext cx="1050297" cy="7352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1270976"/>
        <a:ext cx="735208" cy="315089"/>
      </dsp:txXfrm>
    </dsp:sp>
    <dsp:sp modelId="{F52A9EF3-9959-7949-8B7F-135342C95163}">
      <dsp:nvSpPr>
        <dsp:cNvPr id="0" name=""/>
        <dsp:cNvSpPr/>
      </dsp:nvSpPr>
      <dsp:spPr>
        <a:xfrm rot="5400000">
          <a:off x="1992375" y="-353794"/>
          <a:ext cx="682693" cy="31970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Define cluster</a:t>
          </a:r>
        </a:p>
      </dsp:txBody>
      <dsp:txXfrm rot="-5400000">
        <a:off x="735208" y="936699"/>
        <a:ext cx="3163702" cy="616041"/>
      </dsp:txXfrm>
    </dsp:sp>
    <dsp:sp modelId="{FB6D577F-41F7-0348-93EC-8518FD16D4D5}">
      <dsp:nvSpPr>
        <dsp:cNvPr id="0" name=""/>
        <dsp:cNvSpPr/>
      </dsp:nvSpPr>
      <dsp:spPr>
        <a:xfrm rot="5400000">
          <a:off x="-157544" y="1961486"/>
          <a:ext cx="1050297" cy="7352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</a:t>
          </a:r>
        </a:p>
      </dsp:txBody>
      <dsp:txXfrm rot="-5400000">
        <a:off x="1" y="2171545"/>
        <a:ext cx="735208" cy="315089"/>
      </dsp:txXfrm>
    </dsp:sp>
    <dsp:sp modelId="{0576F4E6-DC4C-9444-B927-CBEE81F45A6A}">
      <dsp:nvSpPr>
        <dsp:cNvPr id="0" name=""/>
        <dsp:cNvSpPr/>
      </dsp:nvSpPr>
      <dsp:spPr>
        <a:xfrm rot="5400000">
          <a:off x="1992196" y="546953"/>
          <a:ext cx="683052" cy="31970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Define </a:t>
          </a:r>
          <a:r>
            <a:rPr lang="en-US" sz="2400" kern="1200" dirty="0" err="1"/>
            <a:t>hadoop</a:t>
          </a:r>
          <a:r>
            <a:rPr lang="en-US" sz="2400" kern="1200" dirty="0"/>
            <a:t> Cluster</a:t>
          </a:r>
        </a:p>
      </dsp:txBody>
      <dsp:txXfrm rot="-5400000">
        <a:off x="735208" y="1837285"/>
        <a:ext cx="3163684" cy="616364"/>
      </dsp:txXfrm>
    </dsp:sp>
    <dsp:sp modelId="{1BAA635D-8EF4-6E4E-9734-DF7C409D728C}">
      <dsp:nvSpPr>
        <dsp:cNvPr id="0" name=""/>
        <dsp:cNvSpPr/>
      </dsp:nvSpPr>
      <dsp:spPr>
        <a:xfrm rot="5400000">
          <a:off x="-157544" y="2862055"/>
          <a:ext cx="1050297" cy="7352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3072114"/>
        <a:ext cx="735208" cy="315089"/>
      </dsp:txXfrm>
    </dsp:sp>
    <dsp:sp modelId="{8C26CCCC-D6FB-4A4C-A2BF-79E5BAB6DBAD}">
      <dsp:nvSpPr>
        <dsp:cNvPr id="0" name=""/>
        <dsp:cNvSpPr/>
      </dsp:nvSpPr>
      <dsp:spPr>
        <a:xfrm rot="5400000">
          <a:off x="1992375" y="1447343"/>
          <a:ext cx="682693" cy="31970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Deploy the cluster</a:t>
          </a:r>
        </a:p>
      </dsp:txBody>
      <dsp:txXfrm rot="-5400000">
        <a:off x="735208" y="2737836"/>
        <a:ext cx="3163702" cy="616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5138" cy="460375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6" y="1"/>
            <a:ext cx="3005138" cy="460375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935FE83B-F99B-4400-8F18-7C5D5D7CCA96}" type="datetimeFigureOut">
              <a:rPr lang="en-US" smtClean="0"/>
              <a:pPr/>
              <a:t>10/11/19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9"/>
            <a:ext cx="3005138" cy="46037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6" y="8758239"/>
            <a:ext cx="3005138" cy="46037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703A55F3-4597-40D4-803A-FEE1E1B423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70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298" tIns="46148" rIns="92298" bIns="461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298" tIns="46148" rIns="92298" bIns="46148" rtlCol="0"/>
          <a:lstStyle>
            <a:lvl1pPr algn="r">
              <a:defRPr sz="1200"/>
            </a:lvl1pPr>
          </a:lstStyle>
          <a:p>
            <a:fld id="{732DE9AA-71E3-4CF2-834F-13A1E92E7B69}" type="datetimeFigureOut">
              <a:rPr lang="en-US" smtClean="0"/>
              <a:pPr/>
              <a:t>10/11/19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8" tIns="46148" rIns="92298" bIns="4614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298" tIns="46148" rIns="92298" bIns="4614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298" tIns="46148" rIns="92298" bIns="461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298" tIns="46148" rIns="92298" bIns="46148" rtlCol="0" anchor="b"/>
          <a:lstStyle>
            <a:lvl1pPr algn="r">
              <a:defRPr sz="1200"/>
            </a:lvl1pPr>
          </a:lstStyle>
          <a:p>
            <a:fld id="{039B4EB4-5598-40D3-88E5-16B91A0484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4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41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53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05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65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30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07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89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61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67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37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1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372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125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8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588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82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09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5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43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742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324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68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874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4839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e0d7247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e0d7247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519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e0d72479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e0d72479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4270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556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738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68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483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76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835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3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76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05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0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3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62"/>
          <a:stretch/>
        </p:blipFill>
        <p:spPr>
          <a:xfrm>
            <a:off x="377" y="0"/>
            <a:ext cx="9143245" cy="25943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</p:pic>
      <p:sp>
        <p:nvSpPr>
          <p:cNvPr id="6" name="Freeform 5"/>
          <p:cNvSpPr/>
          <p:nvPr userDrawn="1"/>
        </p:nvSpPr>
        <p:spPr>
          <a:xfrm>
            <a:off x="-7257" y="3824402"/>
            <a:ext cx="9153144" cy="459694"/>
          </a:xfrm>
          <a:custGeom>
            <a:avLst/>
            <a:gdLst>
              <a:gd name="connsiteX0" fmla="*/ 0 w 9158514"/>
              <a:gd name="connsiteY0" fmla="*/ 246743 h 464457"/>
              <a:gd name="connsiteX1" fmla="*/ 2024743 w 9158514"/>
              <a:gd name="connsiteY1" fmla="*/ 246743 h 464457"/>
              <a:gd name="connsiteX2" fmla="*/ 2256971 w 9158514"/>
              <a:gd name="connsiteY2" fmla="*/ 464457 h 464457"/>
              <a:gd name="connsiteX3" fmla="*/ 9158514 w 9158514"/>
              <a:gd name="connsiteY3" fmla="*/ 464457 h 464457"/>
              <a:gd name="connsiteX4" fmla="*/ 9158514 w 9158514"/>
              <a:gd name="connsiteY4" fmla="*/ 0 h 464457"/>
              <a:gd name="connsiteX5" fmla="*/ 7257 w 9158514"/>
              <a:gd name="connsiteY5" fmla="*/ 0 h 464457"/>
              <a:gd name="connsiteX6" fmla="*/ 0 w 9158514"/>
              <a:gd name="connsiteY6" fmla="*/ 246743 h 464457"/>
              <a:gd name="connsiteX0" fmla="*/ 7043 w 9165557"/>
              <a:gd name="connsiteY0" fmla="*/ 246743 h 464457"/>
              <a:gd name="connsiteX1" fmla="*/ 2031786 w 9165557"/>
              <a:gd name="connsiteY1" fmla="*/ 246743 h 464457"/>
              <a:gd name="connsiteX2" fmla="*/ 2264014 w 9165557"/>
              <a:gd name="connsiteY2" fmla="*/ 464457 h 464457"/>
              <a:gd name="connsiteX3" fmla="*/ 9165557 w 9165557"/>
              <a:gd name="connsiteY3" fmla="*/ 464457 h 464457"/>
              <a:gd name="connsiteX4" fmla="*/ 9165557 w 9165557"/>
              <a:gd name="connsiteY4" fmla="*/ 0 h 464457"/>
              <a:gd name="connsiteX5" fmla="*/ 0 w 9165557"/>
              <a:gd name="connsiteY5" fmla="*/ 4763 h 464457"/>
              <a:gd name="connsiteX6" fmla="*/ 7043 w 9165557"/>
              <a:gd name="connsiteY6" fmla="*/ 246743 h 464457"/>
              <a:gd name="connsiteX0" fmla="*/ 2276 w 9160790"/>
              <a:gd name="connsiteY0" fmla="*/ 246743 h 464457"/>
              <a:gd name="connsiteX1" fmla="*/ 2027019 w 9160790"/>
              <a:gd name="connsiteY1" fmla="*/ 246743 h 464457"/>
              <a:gd name="connsiteX2" fmla="*/ 2259247 w 9160790"/>
              <a:gd name="connsiteY2" fmla="*/ 464457 h 464457"/>
              <a:gd name="connsiteX3" fmla="*/ 9160790 w 9160790"/>
              <a:gd name="connsiteY3" fmla="*/ 464457 h 464457"/>
              <a:gd name="connsiteX4" fmla="*/ 9160790 w 9160790"/>
              <a:gd name="connsiteY4" fmla="*/ 0 h 464457"/>
              <a:gd name="connsiteX5" fmla="*/ 0 w 9160790"/>
              <a:gd name="connsiteY5" fmla="*/ 4763 h 464457"/>
              <a:gd name="connsiteX6" fmla="*/ 2276 w 9160790"/>
              <a:gd name="connsiteY6" fmla="*/ 246743 h 464457"/>
              <a:gd name="connsiteX0" fmla="*/ 2276 w 9160790"/>
              <a:gd name="connsiteY0" fmla="*/ 241980 h 459694"/>
              <a:gd name="connsiteX1" fmla="*/ 2027019 w 9160790"/>
              <a:gd name="connsiteY1" fmla="*/ 241980 h 459694"/>
              <a:gd name="connsiteX2" fmla="*/ 2259247 w 9160790"/>
              <a:gd name="connsiteY2" fmla="*/ 459694 h 459694"/>
              <a:gd name="connsiteX3" fmla="*/ 9160790 w 9160790"/>
              <a:gd name="connsiteY3" fmla="*/ 459694 h 459694"/>
              <a:gd name="connsiteX4" fmla="*/ 9160790 w 9160790"/>
              <a:gd name="connsiteY4" fmla="*/ 2381 h 459694"/>
              <a:gd name="connsiteX5" fmla="*/ 0 w 9160790"/>
              <a:gd name="connsiteY5" fmla="*/ 0 h 459694"/>
              <a:gd name="connsiteX6" fmla="*/ 2276 w 9160790"/>
              <a:gd name="connsiteY6" fmla="*/ 241980 h 459694"/>
              <a:gd name="connsiteX0" fmla="*/ 2276 w 9160790"/>
              <a:gd name="connsiteY0" fmla="*/ 241980 h 459694"/>
              <a:gd name="connsiteX1" fmla="*/ 1886792 w 9160790"/>
              <a:gd name="connsiteY1" fmla="*/ 116619 h 459694"/>
              <a:gd name="connsiteX2" fmla="*/ 2259247 w 9160790"/>
              <a:gd name="connsiteY2" fmla="*/ 459694 h 459694"/>
              <a:gd name="connsiteX3" fmla="*/ 9160790 w 9160790"/>
              <a:gd name="connsiteY3" fmla="*/ 459694 h 459694"/>
              <a:gd name="connsiteX4" fmla="*/ 9160790 w 9160790"/>
              <a:gd name="connsiteY4" fmla="*/ 2381 h 459694"/>
              <a:gd name="connsiteX5" fmla="*/ 0 w 9160790"/>
              <a:gd name="connsiteY5" fmla="*/ 0 h 459694"/>
              <a:gd name="connsiteX6" fmla="*/ 2276 w 9160790"/>
              <a:gd name="connsiteY6" fmla="*/ 241980 h 459694"/>
              <a:gd name="connsiteX0" fmla="*/ 2276 w 9160790"/>
              <a:gd name="connsiteY0" fmla="*/ 241980 h 459694"/>
              <a:gd name="connsiteX1" fmla="*/ 1891558 w 9160790"/>
              <a:gd name="connsiteY1" fmla="*/ 121381 h 459694"/>
              <a:gd name="connsiteX2" fmla="*/ 2259247 w 9160790"/>
              <a:gd name="connsiteY2" fmla="*/ 459694 h 459694"/>
              <a:gd name="connsiteX3" fmla="*/ 9160790 w 9160790"/>
              <a:gd name="connsiteY3" fmla="*/ 459694 h 459694"/>
              <a:gd name="connsiteX4" fmla="*/ 9160790 w 9160790"/>
              <a:gd name="connsiteY4" fmla="*/ 2381 h 459694"/>
              <a:gd name="connsiteX5" fmla="*/ 0 w 9160790"/>
              <a:gd name="connsiteY5" fmla="*/ 0 h 459694"/>
              <a:gd name="connsiteX6" fmla="*/ 2276 w 9160790"/>
              <a:gd name="connsiteY6" fmla="*/ 241980 h 459694"/>
              <a:gd name="connsiteX0" fmla="*/ 2276 w 9160790"/>
              <a:gd name="connsiteY0" fmla="*/ 122918 h 459694"/>
              <a:gd name="connsiteX1" fmla="*/ 1891558 w 9160790"/>
              <a:gd name="connsiteY1" fmla="*/ 121381 h 459694"/>
              <a:gd name="connsiteX2" fmla="*/ 2259247 w 9160790"/>
              <a:gd name="connsiteY2" fmla="*/ 459694 h 459694"/>
              <a:gd name="connsiteX3" fmla="*/ 9160790 w 9160790"/>
              <a:gd name="connsiteY3" fmla="*/ 459694 h 459694"/>
              <a:gd name="connsiteX4" fmla="*/ 9160790 w 9160790"/>
              <a:gd name="connsiteY4" fmla="*/ 2381 h 459694"/>
              <a:gd name="connsiteX5" fmla="*/ 0 w 9160790"/>
              <a:gd name="connsiteY5" fmla="*/ 0 h 459694"/>
              <a:gd name="connsiteX6" fmla="*/ 2276 w 9160790"/>
              <a:gd name="connsiteY6" fmla="*/ 122918 h 459694"/>
              <a:gd name="connsiteX0" fmla="*/ 2276 w 9160790"/>
              <a:gd name="connsiteY0" fmla="*/ 122918 h 459694"/>
              <a:gd name="connsiteX1" fmla="*/ 1917774 w 9160790"/>
              <a:gd name="connsiteY1" fmla="*/ 145194 h 459694"/>
              <a:gd name="connsiteX2" fmla="*/ 2259247 w 9160790"/>
              <a:gd name="connsiteY2" fmla="*/ 459694 h 459694"/>
              <a:gd name="connsiteX3" fmla="*/ 9160790 w 9160790"/>
              <a:gd name="connsiteY3" fmla="*/ 459694 h 459694"/>
              <a:gd name="connsiteX4" fmla="*/ 9160790 w 9160790"/>
              <a:gd name="connsiteY4" fmla="*/ 2381 h 459694"/>
              <a:gd name="connsiteX5" fmla="*/ 0 w 9160790"/>
              <a:gd name="connsiteY5" fmla="*/ 0 h 459694"/>
              <a:gd name="connsiteX6" fmla="*/ 2276 w 9160790"/>
              <a:gd name="connsiteY6" fmla="*/ 122918 h 459694"/>
              <a:gd name="connsiteX0" fmla="*/ 2276 w 9160790"/>
              <a:gd name="connsiteY0" fmla="*/ 144349 h 459694"/>
              <a:gd name="connsiteX1" fmla="*/ 1917774 w 9160790"/>
              <a:gd name="connsiteY1" fmla="*/ 145194 h 459694"/>
              <a:gd name="connsiteX2" fmla="*/ 2259247 w 9160790"/>
              <a:gd name="connsiteY2" fmla="*/ 459694 h 459694"/>
              <a:gd name="connsiteX3" fmla="*/ 9160790 w 9160790"/>
              <a:gd name="connsiteY3" fmla="*/ 459694 h 459694"/>
              <a:gd name="connsiteX4" fmla="*/ 9160790 w 9160790"/>
              <a:gd name="connsiteY4" fmla="*/ 2381 h 459694"/>
              <a:gd name="connsiteX5" fmla="*/ 0 w 9160790"/>
              <a:gd name="connsiteY5" fmla="*/ 0 h 459694"/>
              <a:gd name="connsiteX6" fmla="*/ 2276 w 9160790"/>
              <a:gd name="connsiteY6" fmla="*/ 144349 h 459694"/>
              <a:gd name="connsiteX0" fmla="*/ 2276 w 9160790"/>
              <a:gd name="connsiteY0" fmla="*/ 144349 h 459694"/>
              <a:gd name="connsiteX1" fmla="*/ 1917774 w 9160790"/>
              <a:gd name="connsiteY1" fmla="*/ 145194 h 459694"/>
              <a:gd name="connsiteX2" fmla="*/ 2259247 w 9160790"/>
              <a:gd name="connsiteY2" fmla="*/ 459694 h 459694"/>
              <a:gd name="connsiteX3" fmla="*/ 9160790 w 9160790"/>
              <a:gd name="connsiteY3" fmla="*/ 459694 h 459694"/>
              <a:gd name="connsiteX4" fmla="*/ 9160790 w 9160790"/>
              <a:gd name="connsiteY4" fmla="*/ 2381 h 459694"/>
              <a:gd name="connsiteX5" fmla="*/ 0 w 9160790"/>
              <a:gd name="connsiteY5" fmla="*/ 0 h 459694"/>
              <a:gd name="connsiteX6" fmla="*/ 2276 w 9160790"/>
              <a:gd name="connsiteY6" fmla="*/ 144349 h 459694"/>
              <a:gd name="connsiteX0" fmla="*/ 2276 w 9160790"/>
              <a:gd name="connsiteY0" fmla="*/ 144349 h 459694"/>
              <a:gd name="connsiteX1" fmla="*/ 1917774 w 9160790"/>
              <a:gd name="connsiteY1" fmla="*/ 145194 h 459694"/>
              <a:gd name="connsiteX2" fmla="*/ 2259247 w 9160790"/>
              <a:gd name="connsiteY2" fmla="*/ 459694 h 459694"/>
              <a:gd name="connsiteX3" fmla="*/ 9160790 w 9160790"/>
              <a:gd name="connsiteY3" fmla="*/ 459694 h 459694"/>
              <a:gd name="connsiteX4" fmla="*/ 9160790 w 9160790"/>
              <a:gd name="connsiteY4" fmla="*/ 2381 h 459694"/>
              <a:gd name="connsiteX5" fmla="*/ 0 w 9160790"/>
              <a:gd name="connsiteY5" fmla="*/ 0 h 459694"/>
              <a:gd name="connsiteX6" fmla="*/ 2276 w 9160790"/>
              <a:gd name="connsiteY6" fmla="*/ 144349 h 459694"/>
              <a:gd name="connsiteX0" fmla="*/ 2276 w 9160790"/>
              <a:gd name="connsiteY0" fmla="*/ 144349 h 459694"/>
              <a:gd name="connsiteX1" fmla="*/ 1917774 w 9160790"/>
              <a:gd name="connsiteY1" fmla="*/ 142813 h 459694"/>
              <a:gd name="connsiteX2" fmla="*/ 2259247 w 9160790"/>
              <a:gd name="connsiteY2" fmla="*/ 459694 h 459694"/>
              <a:gd name="connsiteX3" fmla="*/ 9160790 w 9160790"/>
              <a:gd name="connsiteY3" fmla="*/ 459694 h 459694"/>
              <a:gd name="connsiteX4" fmla="*/ 9160790 w 9160790"/>
              <a:gd name="connsiteY4" fmla="*/ 2381 h 459694"/>
              <a:gd name="connsiteX5" fmla="*/ 0 w 9160790"/>
              <a:gd name="connsiteY5" fmla="*/ 0 h 459694"/>
              <a:gd name="connsiteX6" fmla="*/ 2276 w 9160790"/>
              <a:gd name="connsiteY6" fmla="*/ 144349 h 45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0790" h="459694">
                <a:moveTo>
                  <a:pt x="2276" y="144349"/>
                </a:moveTo>
                <a:lnTo>
                  <a:pt x="1917774" y="142813"/>
                </a:lnTo>
                <a:lnTo>
                  <a:pt x="2259247" y="459694"/>
                </a:lnTo>
                <a:lnTo>
                  <a:pt x="9160790" y="459694"/>
                </a:lnTo>
                <a:lnTo>
                  <a:pt x="9160790" y="2381"/>
                </a:lnTo>
                <a:lnTo>
                  <a:pt x="0" y="0"/>
                </a:lnTo>
                <a:cubicBezTo>
                  <a:pt x="759" y="80660"/>
                  <a:pt x="1517" y="63689"/>
                  <a:pt x="2276" y="144349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189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4850" y="6327321"/>
            <a:ext cx="362857" cy="15858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F5B7371F-B25E-42BE-91F9-DCD17E1CF4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04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81713"/>
            <a:ext cx="8207829" cy="81084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77225" y="6346371"/>
            <a:ext cx="362857" cy="1585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4733108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134587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84511-4878-7041-8E2C-9436387A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AB7D9-03EC-3647-931C-D6A7C9BB6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F26C5-E107-784F-BEEC-AB9FE8FB0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06E6-1C4F-F946-B1D8-5BB06CF53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76B3B-2FF3-3747-B8F6-F8DE9E382E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80F74-9056-154C-AB23-72FDAB61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207770" cy="365125"/>
          </a:xfrm>
        </p:spPr>
        <p:txBody>
          <a:bodyPr/>
          <a:lstStyle/>
          <a:p>
            <a:fld id="{55A63BC9-F869-B545-859B-4BEA2DCDDD39}" type="datetime1">
              <a:rPr lang="en-US" smtClean="0"/>
              <a:t>10/11/19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A818F0-A7B7-1D43-915C-104E3FAE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0" y="6356351"/>
            <a:ext cx="4057650" cy="365125"/>
          </a:xfrm>
        </p:spPr>
        <p:txBody>
          <a:bodyPr/>
          <a:lstStyle/>
          <a:p>
            <a:r>
              <a:rPr lang="en-US" dirty="0" err="1"/>
              <a:t>laszewski@gmail.com</a:t>
            </a:r>
            <a:r>
              <a:rPr lang="en-US" dirty="0"/>
              <a:t>, https://</a:t>
            </a:r>
            <a:r>
              <a:rPr lang="en-US" dirty="0" err="1"/>
              <a:t>cloudmesh.github.io</a:t>
            </a:r>
            <a:r>
              <a:rPr lang="en-US" dirty="0"/>
              <a:t>/</a:t>
            </a:r>
            <a:r>
              <a:rPr lang="en-US" dirty="0" err="1"/>
              <a:t>cloudmesh</a:t>
            </a:r>
            <a:r>
              <a:rPr lang="en-US" dirty="0"/>
              <a:t>-manual/
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2161E-E909-E040-9615-A0F59F1B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3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D1F07-CCC2-5948-AF5B-FF1D312F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7F67F-D0AB-164F-A324-0D7398FABE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A2B2F-85CD-7445-9A4D-D906FBC7F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1BA90-90E5-044D-A598-211B7433F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360170" cy="365125"/>
          </a:xfrm>
        </p:spPr>
        <p:txBody>
          <a:bodyPr/>
          <a:lstStyle/>
          <a:p>
            <a:fld id="{C19E5C0C-9A37-444C-93CA-1D2546C8F837}" type="datetime1">
              <a:rPr lang="en-US" smtClean="0"/>
              <a:t>10/11/19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701FA-A1C2-CE42-B5E4-9386CEA2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2160" y="6356351"/>
            <a:ext cx="4072890" cy="365125"/>
          </a:xfrm>
        </p:spPr>
        <p:txBody>
          <a:bodyPr/>
          <a:lstStyle/>
          <a:p>
            <a:r>
              <a:rPr lang="en-US" dirty="0" err="1"/>
              <a:t>laszewski@gmail.com</a:t>
            </a:r>
            <a:r>
              <a:rPr lang="en-US" dirty="0"/>
              <a:t>, https://</a:t>
            </a:r>
            <a:r>
              <a:rPr lang="en-US" dirty="0" err="1"/>
              <a:t>cloudmesh.github.io</a:t>
            </a:r>
            <a:r>
              <a:rPr lang="en-US" dirty="0"/>
              <a:t>/</a:t>
            </a:r>
            <a:r>
              <a:rPr lang="en-US" dirty="0" err="1"/>
              <a:t>cloudmesh</a:t>
            </a:r>
            <a:r>
              <a:rPr lang="en-US" dirty="0"/>
              <a:t>-manual/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D2A94-9007-7743-8F1E-45844D55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8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3807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85" y="476219"/>
            <a:ext cx="820782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Help Using This Template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359017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9150" y="6343818"/>
            <a:ext cx="362857" cy="1585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fld id="{F5B7371F-B25E-42BE-91F9-DCD17E1CF4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EB07B1-02D9-324C-93C3-2C54228F7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62"/>
          <a:stretch/>
        </p:blipFill>
        <p:spPr>
          <a:xfrm>
            <a:off x="377" y="0"/>
            <a:ext cx="9143245" cy="25943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3397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9" r:id="rId4"/>
    <p:sldLayoutId id="2147483670" r:id="rId5"/>
    <p:sldLayoutId id="2147483671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0933" y="3128674"/>
            <a:ext cx="6111860" cy="5669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609" y="4477860"/>
            <a:ext cx="4283060" cy="533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1283171"/>
            <a:ext cx="9144001" cy="128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Franklin Gothic Demi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aszewski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loudmesh.github.io/cloudmesh-manual/" TargetMode="External"/><Relationship Id="rId4" Type="http://schemas.openxmlformats.org/officeDocument/2006/relationships/hyperlink" Target="https://laszewski.github.io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loudmesh-community/book/blob/master/chapters/rest/swagger-introspection.md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laszewski.github.io/" TargetMode="External"/><Relationship Id="rId3" Type="http://schemas.openxmlformats.org/officeDocument/2006/relationships/hyperlink" Target="https://bigdatawg.nist.gov/" TargetMode="External"/><Relationship Id="rId7" Type="http://schemas.openxmlformats.org/officeDocument/2006/relationships/hyperlink" Target="https://laszewski.github.io/book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oudmesh.github.io/cloudmesh-nist/nistvol8-2.pdf" TargetMode="External"/><Relationship Id="rId5" Type="http://schemas.openxmlformats.org/officeDocument/2006/relationships/hyperlink" Target="https://cloudmesh.github.io/cloudmesh-nist/nistvol8-2.epub" TargetMode="External"/><Relationship Id="rId4" Type="http://schemas.openxmlformats.org/officeDocument/2006/relationships/hyperlink" Target="https://bigdatawg.nist.gov/V2_output_docs.php" TargetMode="External"/><Relationship Id="rId9" Type="http://schemas.openxmlformats.org/officeDocument/2006/relationships/hyperlink" Target="https://laszewski.github.io/book/cloud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laszewski@gmai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11.xml"/><Relationship Id="rId11" Type="http://schemas.openxmlformats.org/officeDocument/2006/relationships/image" Target="../media/image11.png"/><Relationship Id="rId5" Type="http://schemas.openxmlformats.org/officeDocument/2006/relationships/diagramData" Target="../diagrams/data11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0.xml"/><Relationship Id="rId9" Type="http://schemas.microsoft.com/office/2007/relationships/diagramDrawing" Target="../diagrams/drawing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8080/kmean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loudmesh/cloudmesh-installer" TargetMode="External"/><Relationship Id="rId13" Type="http://schemas.openxmlformats.org/officeDocument/2006/relationships/hyperlink" Target="https://github.com/cloudmesh/cloudmesh-configuration" TargetMode="External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cloudmesh.github.io/cloudmesh-manual/" TargetMode="External"/><Relationship Id="rId12" Type="http://schemas.openxmlformats.org/officeDocument/2006/relationships/hyperlink" Target="https://github.com/cloudmesh/cloudmesh-sys" TargetMode="External"/><Relationship Id="rId17" Type="http://schemas.openxmlformats.org/officeDocument/2006/relationships/image" Target="../media/image11.png"/><Relationship Id="rId2" Type="http://schemas.openxmlformats.org/officeDocument/2006/relationships/audio" Target="../media/media22.m4a"/><Relationship Id="rId16" Type="http://schemas.openxmlformats.org/officeDocument/2006/relationships/hyperlink" Target="https://github.com/cloudmesh/cloudmesh-nist" TargetMode="External"/><Relationship Id="rId1" Type="http://schemas.microsoft.com/office/2007/relationships/media" Target="../media/media22.m4a"/><Relationship Id="rId6" Type="http://schemas.openxmlformats.org/officeDocument/2006/relationships/hyperlink" Target="https://github.com/cloudmesh/cloudmesh-manual" TargetMode="External"/><Relationship Id="rId11" Type="http://schemas.openxmlformats.org/officeDocument/2006/relationships/hyperlink" Target="http://github.com/cloudmesh/cloudmesh-cmd5" TargetMode="External"/><Relationship Id="rId5" Type="http://schemas.openxmlformats.org/officeDocument/2006/relationships/hyperlink" Target="https://github.com/cloudmesh" TargetMode="External"/><Relationship Id="rId15" Type="http://schemas.openxmlformats.org/officeDocument/2006/relationships/hyperlink" Target="https://github.com/cloudmesh/cloudmesh-storage" TargetMode="External"/><Relationship Id="rId10" Type="http://schemas.openxmlformats.org/officeDocument/2006/relationships/hyperlink" Target="https://github.com/cloudmesh/cloudmesh-common" TargetMode="External"/><Relationship Id="rId4" Type="http://schemas.openxmlformats.org/officeDocument/2006/relationships/notesSlide" Target="../notesSlides/notesSlide37.xml"/><Relationship Id="rId9" Type="http://schemas.openxmlformats.org/officeDocument/2006/relationships/hyperlink" Target="https://github.com/cloudmesh/cloudmesh-iu" TargetMode="External"/><Relationship Id="rId14" Type="http://schemas.openxmlformats.org/officeDocument/2006/relationships/hyperlink" Target="https://github.com/cloudmesh/cloudmesh-cloud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loudmesh/cloudmesh-redshift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github.com/cloudmesh/cloudmesh-emr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github.com/cloudmesh/cloudmesh-installer" TargetMode="External"/><Relationship Id="rId5" Type="http://schemas.openxmlformats.org/officeDocument/2006/relationships/hyperlink" Target="https://github.com/cloudmesh/cloudmesh-iu" TargetMode="External"/><Relationship Id="rId4" Type="http://schemas.openxmlformats.org/officeDocument/2006/relationships/hyperlink" Target="https://github.com/cloudmesh/cloudmesh-flow" TargetMode="Externa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s://www.springer.com/cda/content/document/cda_downloaddocument/9781493919048-c1.pdf?SGWID=0-0-45-1490679-p176905848" TargetMode="External"/><Relationship Id="rId5" Type="http://schemas.openxmlformats.org/officeDocument/2006/relationships/hyperlink" Target="http://dsc.soic.indiana.edu/publications/imagemanagement.pdf" TargetMode="External"/><Relationship Id="rId4" Type="http://schemas.openxmlformats.org/officeDocument/2006/relationships/hyperlink" Target="http://dsc.soic.indiana.edu/publications/big09fp-laszewskiAFG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324" y="1648237"/>
            <a:ext cx="7673954" cy="566924"/>
          </a:xfrm>
        </p:spPr>
        <p:txBody>
          <a:bodyPr/>
          <a:lstStyle/>
          <a:p>
            <a:r>
              <a:rPr lang="en-US" b="1" dirty="0"/>
              <a:t>Data Analytics with the </a:t>
            </a:r>
            <a:br>
              <a:rPr lang="en-US" b="1" dirty="0"/>
            </a:br>
            <a:r>
              <a:rPr lang="en-US" b="1" dirty="0" err="1"/>
              <a:t>Cloudmesh</a:t>
            </a:r>
            <a:r>
              <a:rPr lang="en-US" b="1" dirty="0"/>
              <a:t> Multi-Cloud Interfaces for the </a:t>
            </a:r>
            <a:br>
              <a:rPr lang="en-US" b="1" dirty="0"/>
            </a:br>
            <a:r>
              <a:rPr lang="en-US" b="1" dirty="0"/>
              <a:t>NIST Big Data Reference Architecture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55785" y="2473312"/>
            <a:ext cx="7432430" cy="4339055"/>
          </a:xfrm>
        </p:spPr>
        <p:txBody>
          <a:bodyPr>
            <a:normAutofit lnSpcReduction="10000"/>
          </a:bodyPr>
          <a:lstStyle/>
          <a:p>
            <a:endParaRPr lang="en-US" sz="2000" dirty="0"/>
          </a:p>
          <a:p>
            <a:r>
              <a:rPr lang="en-US" sz="2000" dirty="0"/>
              <a:t>Gregor von Laszewski, </a:t>
            </a:r>
          </a:p>
          <a:p>
            <a:r>
              <a:rPr lang="en-US" sz="2000" dirty="0">
                <a:hlinkClick r:id="rId3"/>
              </a:rPr>
              <a:t>laszewski@gmail.com</a:t>
            </a:r>
            <a:endParaRPr lang="en-US" sz="2000" dirty="0"/>
          </a:p>
          <a:p>
            <a:r>
              <a:rPr lang="en-US" sz="2000" dirty="0">
                <a:hlinkClick r:id="rId4"/>
              </a:rPr>
              <a:t>https://laszewski.github.io/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5"/>
              </a:rPr>
              <a:t>https://cloudmesh.github.io/cloudmesh-manual/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You can contribute   …</a:t>
            </a:r>
          </a:p>
          <a:p>
            <a:r>
              <a:rPr lang="en-US" sz="2000" dirty="0"/>
              <a:t>You can collaborate ….</a:t>
            </a:r>
          </a:p>
          <a:p>
            <a:r>
              <a:rPr lang="en-US" sz="2000" dirty="0"/>
              <a:t>You can hire us         …. ;-)</a:t>
            </a:r>
          </a:p>
          <a:p>
            <a:endParaRPr lang="en-US" sz="2000" dirty="0"/>
          </a:p>
          <a:p>
            <a:r>
              <a:rPr lang="en-US" sz="2000" dirty="0" err="1"/>
              <a:t>PyData</a:t>
            </a:r>
            <a:endParaRPr lang="en-US" sz="2000" dirty="0"/>
          </a:p>
          <a:p>
            <a:br>
              <a:rPr lang="en-US" sz="2000" dirty="0"/>
            </a:br>
            <a:r>
              <a:rPr lang="en-US" sz="2000" dirty="0"/>
              <a:t>Indianapolis</a:t>
            </a:r>
          </a:p>
          <a:p>
            <a:r>
              <a:rPr lang="en-US" sz="2000" dirty="0"/>
              <a:t>Oct 11, 2019</a:t>
            </a:r>
          </a:p>
          <a:p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161958-C15E-7349-A1E4-BFB7D7CECFA7}"/>
              </a:ext>
            </a:extLst>
          </p:cNvPr>
          <p:cNvSpPr/>
          <p:nvPr/>
        </p:nvSpPr>
        <p:spPr>
          <a:xfrm>
            <a:off x="5994400" y="4855683"/>
            <a:ext cx="303671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latin typeface="Roboto"/>
              </a:rPr>
              <a:t>The pronunciation of my </a:t>
            </a:r>
          </a:p>
          <a:p>
            <a:r>
              <a:rPr lang="en-US" sz="1400" dirty="0" err="1">
                <a:latin typeface="Roboto"/>
              </a:rPr>
              <a:t>lastname</a:t>
            </a:r>
            <a:r>
              <a:rPr lang="en-US" sz="1400" dirty="0">
                <a:latin typeface="Roboto"/>
              </a:rPr>
              <a:t> is as follows:</a:t>
            </a:r>
          </a:p>
          <a:p>
            <a:endParaRPr lang="en-US" sz="1400" dirty="0">
              <a:latin typeface="Robo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Roboto"/>
              </a:rPr>
              <a:t> phonetic: </a:t>
            </a:r>
            <a:r>
              <a:rPr lang="en-US" sz="1400" dirty="0" err="1">
                <a:solidFill>
                  <a:schemeClr val="accent6"/>
                </a:solidFill>
                <a:latin typeface="Roboto"/>
              </a:rPr>
              <a:t>fɒn</a:t>
            </a:r>
            <a:r>
              <a:rPr lang="en-US" sz="1400" dirty="0">
                <a:solidFill>
                  <a:schemeClr val="accent6"/>
                </a:solidFill>
                <a:latin typeface="Roboto"/>
              </a:rPr>
              <a:t> </a:t>
            </a:r>
            <a:r>
              <a:rPr lang="en-US" sz="1400" dirty="0" err="1">
                <a:solidFill>
                  <a:schemeClr val="accent6"/>
                </a:solidFill>
                <a:latin typeface="Roboto"/>
              </a:rPr>
              <a:t>lɑːʃɛfski</a:t>
            </a:r>
            <a:r>
              <a:rPr lang="en-US" sz="1400" dirty="0">
                <a:solidFill>
                  <a:schemeClr val="accent6"/>
                </a:solidFill>
                <a:latin typeface="Roboto"/>
              </a:rPr>
              <a:t>ː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Roboto"/>
              </a:rPr>
              <a:t> </a:t>
            </a:r>
            <a:r>
              <a:rPr lang="en-US" sz="1400" dirty="0" err="1">
                <a:latin typeface="Roboto"/>
              </a:rPr>
              <a:t>engl.</a:t>
            </a:r>
            <a:r>
              <a:rPr lang="en-US" sz="1400" dirty="0">
                <a:latin typeface="Roboto"/>
              </a:rPr>
              <a:t>:       </a:t>
            </a:r>
            <a:r>
              <a:rPr lang="en-US" sz="1400" dirty="0" err="1">
                <a:solidFill>
                  <a:schemeClr val="accent6"/>
                </a:solidFill>
                <a:latin typeface="Roboto"/>
              </a:rPr>
              <a:t>fon</a:t>
            </a:r>
            <a:r>
              <a:rPr lang="en-US" sz="1400" dirty="0">
                <a:solidFill>
                  <a:schemeClr val="accent6"/>
                </a:solidFill>
                <a:latin typeface="Roboto"/>
              </a:rPr>
              <a:t> La-Chef-Ski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Roboto"/>
              </a:rPr>
              <a:t> </a:t>
            </a:r>
            <a:r>
              <a:rPr lang="en-US" sz="1400" dirty="0" err="1">
                <a:latin typeface="Roboto"/>
              </a:rPr>
              <a:t>german</a:t>
            </a:r>
            <a:r>
              <a:rPr lang="en-US" sz="1400" dirty="0">
                <a:latin typeface="Roboto"/>
              </a:rPr>
              <a:t>:   </a:t>
            </a:r>
            <a:r>
              <a:rPr lang="en-US" sz="1400" dirty="0">
                <a:solidFill>
                  <a:schemeClr val="accent6"/>
                </a:solidFill>
                <a:latin typeface="Roboto"/>
              </a:rPr>
              <a:t>von La-Chef-Ski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chemeClr val="accent6"/>
              </a:solidFill>
              <a:effectLst/>
              <a:latin typeface="Roboto"/>
            </a:endParaRPr>
          </a:p>
          <a:p>
            <a:r>
              <a:rPr lang="en-US" sz="1400" dirty="0">
                <a:latin typeface="Roboto"/>
              </a:rPr>
              <a:t>or:              </a:t>
            </a:r>
            <a:r>
              <a:rPr lang="en-US" sz="1400" dirty="0">
                <a:solidFill>
                  <a:schemeClr val="accent6"/>
                </a:solidFill>
                <a:latin typeface="Roboto"/>
              </a:rPr>
              <a:t>Gregor </a:t>
            </a:r>
            <a:r>
              <a:rPr lang="en-US" sz="1400" dirty="0" err="1">
                <a:solidFill>
                  <a:schemeClr val="accent6"/>
                </a:solidFill>
                <a:latin typeface="Roboto"/>
              </a:rPr>
              <a:t>Cloudmesh</a:t>
            </a:r>
            <a:r>
              <a:rPr lang="en-US" sz="1400" dirty="0">
                <a:solidFill>
                  <a:schemeClr val="accent6"/>
                </a:solidFill>
                <a:latin typeface="Roboto"/>
              </a:rPr>
              <a:t> ;-)</a:t>
            </a:r>
            <a:endParaRPr lang="en-US" sz="1400" b="0" i="0" dirty="0">
              <a:solidFill>
                <a:schemeClr val="accent6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4210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8 –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Formalization of the interfaces defined by </a:t>
            </a:r>
            <a:r>
              <a:rPr lang="en-US" dirty="0" err="1"/>
              <a:t>OpenAPI</a:t>
            </a:r>
            <a:r>
              <a:rPr lang="en-US" dirty="0"/>
              <a:t> 3.x</a:t>
            </a:r>
          </a:p>
          <a:p>
            <a:r>
              <a:rPr lang="en-US" dirty="0"/>
              <a:t>Validate the interfaces </a:t>
            </a:r>
          </a:p>
          <a:p>
            <a:pPr lvl="1"/>
            <a:r>
              <a:rPr lang="en-US" dirty="0"/>
              <a:t>Verifying select use cases</a:t>
            </a:r>
          </a:p>
          <a:p>
            <a:pPr lvl="1"/>
            <a:r>
              <a:rPr lang="en-US" dirty="0"/>
              <a:t>Working with domain experts </a:t>
            </a:r>
          </a:p>
          <a:p>
            <a:pPr lvl="2"/>
            <a:r>
              <a:rPr lang="en-US" dirty="0"/>
              <a:t>to identify workflow and interactions among the NBDRA components and fabrics</a:t>
            </a:r>
          </a:p>
          <a:p>
            <a:pPr lvl="1"/>
            <a:r>
              <a:rPr lang="en-US" dirty="0"/>
              <a:t>Exploring and modeling interactions </a:t>
            </a:r>
          </a:p>
          <a:p>
            <a:pPr lvl="2"/>
            <a:r>
              <a:rPr lang="en-US" dirty="0"/>
              <a:t>within a small-scale, manageable, and well-defined confined environment</a:t>
            </a:r>
          </a:p>
          <a:p>
            <a:pPr lvl="1"/>
            <a:r>
              <a:rPr lang="en-US" dirty="0"/>
              <a:t>Aggregating the common data workflow and interactions </a:t>
            </a:r>
          </a:p>
          <a:p>
            <a:pPr lvl="2"/>
            <a:r>
              <a:rPr lang="en-US" dirty="0"/>
              <a:t>between NBDRA components and fabrics and package them into general interfaces.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45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Reference Architecture Software </a:t>
            </a:r>
            <a:r>
              <a:rPr lang="fr-FR" dirty="0" err="1"/>
              <a:t>Implementation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and </a:t>
            </a:r>
            <a:r>
              <a:rPr lang="fr-FR" dirty="0" err="1"/>
              <a:t>Demonstration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Cloudmesh provides a first reference implementation </a:t>
            </a:r>
          </a:p>
          <a:p>
            <a:pPr lvl="1"/>
            <a:r>
              <a:rPr lang="en-US" dirty="0"/>
              <a:t>Features include IaaS, Hadoop, and software stack deployment. </a:t>
            </a:r>
          </a:p>
          <a:p>
            <a:pPr lvl="1"/>
            <a:r>
              <a:rPr lang="en-US" dirty="0"/>
              <a:t>It was tested based on Application from Use Case document.</a:t>
            </a:r>
          </a:p>
          <a:p>
            <a:pPr lvl="1"/>
            <a:r>
              <a:rPr lang="en-US" dirty="0"/>
              <a:t>Code is hosted in </a:t>
            </a:r>
            <a:r>
              <a:rPr lang="en-US" dirty="0" err="1"/>
              <a:t>github</a:t>
            </a:r>
            <a:r>
              <a:rPr lang="en-US" dirty="0"/>
              <a:t> and is available.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33108" y="1828800"/>
            <a:ext cx="3931920" cy="2865863"/>
          </a:xfrm>
        </p:spPr>
        <p:txBody>
          <a:bodyPr/>
          <a:lstStyle/>
          <a:p>
            <a:r>
              <a:rPr lang="en-US" dirty="0"/>
              <a:t>Focus on Cloudmesh command shell and REST service as it is </a:t>
            </a:r>
          </a:p>
          <a:p>
            <a:pPr lvl="1"/>
            <a:r>
              <a:rPr lang="en-US" dirty="0"/>
              <a:t>Scriptable</a:t>
            </a:r>
          </a:p>
          <a:p>
            <a:pPr lvl="1"/>
            <a:r>
              <a:rPr lang="en-US" dirty="0"/>
              <a:t>Interpretable into other frameworks</a:t>
            </a:r>
          </a:p>
          <a:p>
            <a:pPr lvl="1"/>
            <a:r>
              <a:rPr lang="en-US" dirty="0"/>
              <a:t>Accessible through other frameworks via REST.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172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Interface Objects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8" y="2129125"/>
            <a:ext cx="8854574" cy="378102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7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-&gt; Reference implementation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906784500"/>
              </p:ext>
            </p:extLst>
          </p:nvPr>
        </p:nvGraphicFramePr>
        <p:xfrm>
          <a:off x="154379" y="3356845"/>
          <a:ext cx="8502733" cy="1215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20583" y="4708532"/>
            <a:ext cx="8207829" cy="221874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Vol 8. Specification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Cloudmesh schema generates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a valid schema from the specification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schema is used to automatically generate a REST service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9609639"/>
              </p:ext>
            </p:extLst>
          </p:nvPr>
        </p:nvGraphicFramePr>
        <p:xfrm>
          <a:off x="0" y="1359950"/>
          <a:ext cx="8564138" cy="1310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Down Arrow 3"/>
          <p:cNvSpPr/>
          <p:nvPr/>
        </p:nvSpPr>
        <p:spPr>
          <a:xfrm rot="2806621">
            <a:off x="1867876" y="2648337"/>
            <a:ext cx="529751" cy="771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65776" y="2667996"/>
            <a:ext cx="62880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Semi-Automated Process</a:t>
            </a:r>
          </a:p>
          <a:p>
            <a:r>
              <a:rPr lang="en-US" sz="1600" dirty="0"/>
              <a:t>(Review is not automated, integration with NIST publication framework)</a:t>
            </a:r>
          </a:p>
        </p:txBody>
      </p:sp>
    </p:spTree>
    <p:extLst>
      <p:ext uri="{BB962C8B-B14F-4D97-AF65-F5344CB8AC3E}">
        <p14:creationId xmlns:p14="http://schemas.microsoft.com/office/powerpoint/2010/main" val="75730807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with </a:t>
            </a:r>
            <a:r>
              <a:rPr lang="en-US" dirty="0" err="1"/>
              <a:t>OpenAPI</a:t>
            </a:r>
            <a:r>
              <a:rPr lang="en-US" dirty="0"/>
              <a:t> 3.0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57199" y="1828800"/>
            <a:ext cx="4696691" cy="375761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https://github.com/cloudmesh-community/book/blob/master/chapters/rest/swagger-introspection.md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946863" y="1828799"/>
            <a:ext cx="3931920" cy="3757613"/>
          </a:xfrm>
        </p:spPr>
        <p:txBody>
          <a:bodyPr/>
          <a:lstStyle/>
          <a:p>
            <a:r>
              <a:rPr lang="en-US" dirty="0"/>
              <a:t>Simple to understand</a:t>
            </a:r>
          </a:p>
          <a:p>
            <a:r>
              <a:rPr lang="en-US" dirty="0"/>
              <a:t>Encourages discussion</a:t>
            </a:r>
          </a:p>
          <a:p>
            <a:r>
              <a:rPr lang="en-US" dirty="0"/>
              <a:t>Generation of rest service can be automatized</a:t>
            </a:r>
          </a:p>
          <a:p>
            <a:r>
              <a:rPr lang="en-US" dirty="0"/>
              <a:t>Types are derived from types of the attributes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4475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C256-550D-E541-B835-4A2F3F80B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4BAA1-34BF-854F-B74F-69C6B8556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“REST = </a:t>
            </a:r>
            <a:r>
              <a:rPr lang="en-US" dirty="0" err="1"/>
              <a:t>REpresentational</a:t>
            </a:r>
            <a:r>
              <a:rPr lang="en-US" dirty="0"/>
              <a:t> State Transfer. </a:t>
            </a:r>
          </a:p>
          <a:p>
            <a:pPr lvl="1"/>
            <a:r>
              <a:rPr lang="en-US" dirty="0"/>
              <a:t>architecture style for designing networked applications. </a:t>
            </a:r>
          </a:p>
          <a:p>
            <a:pPr lvl="1"/>
            <a:r>
              <a:rPr lang="en-US" dirty="0"/>
              <a:t>stateless, client-server, cacheable communications protocol. </a:t>
            </a:r>
          </a:p>
          <a:p>
            <a:pPr lvl="1"/>
            <a:r>
              <a:rPr lang="en-US" dirty="0"/>
              <a:t>REST is not a standard</a:t>
            </a:r>
          </a:p>
          <a:p>
            <a:pPr lvl="1"/>
            <a:r>
              <a:rPr lang="en-US" dirty="0"/>
              <a:t>It is not based on HTTP </a:t>
            </a:r>
          </a:p>
          <a:p>
            <a:pPr lvl="1"/>
            <a:r>
              <a:rPr lang="en-US" dirty="0"/>
              <a:t>(a) post data while creating and/or updating it, </a:t>
            </a:r>
          </a:p>
          <a:p>
            <a:pPr lvl="1"/>
            <a:r>
              <a:rPr lang="en-US" dirty="0"/>
              <a:t>(b) read data while making queries, and </a:t>
            </a:r>
          </a:p>
          <a:p>
            <a:pPr lvl="1"/>
            <a:r>
              <a:rPr lang="en-US" dirty="0"/>
              <a:t>(c) delete data.</a:t>
            </a:r>
          </a:p>
          <a:p>
            <a:endParaRPr lang="en-US" dirty="0"/>
          </a:p>
          <a:p>
            <a:r>
              <a:rPr lang="en-US" dirty="0"/>
              <a:t>Excerpt From: Gregor von Laszewski. “Cloud Computing.”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A23192-A4BE-314E-8BF1-8A4F9582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69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A4D72-CB23-9345-BEBF-62B9242D5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OpenAPI</a:t>
            </a:r>
            <a:r>
              <a:rPr lang="en-US" dirty="0"/>
              <a:t> 3.0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A035-91F7-2A42-BF69-D9472F09E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3697111" cy="4114800"/>
          </a:xfrm>
        </p:spPr>
        <p:txBody>
          <a:bodyPr/>
          <a:lstStyle/>
          <a:p>
            <a:r>
              <a:rPr lang="en-US" dirty="0"/>
              <a:t>REST services in YAML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61D0E-1546-8D46-8AEC-7A3E618B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7F863-9111-6D49-8379-A7474C9C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73" y="1488722"/>
            <a:ext cx="48641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38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Get the </a:t>
            </a:r>
            <a:r>
              <a:rPr lang="en-US" dirty="0" err="1"/>
              <a:t>cpuinfo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57200" y="1828800"/>
            <a:ext cx="8207828" cy="45474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info:</a:t>
            </a:r>
          </a:p>
          <a:p>
            <a:pPr marL="0" indent="0">
              <a:buNone/>
            </a:pPr>
            <a:r>
              <a:rPr lang="en-US" dirty="0"/>
              <a:t>  title: </a:t>
            </a:r>
            <a:r>
              <a:rPr lang="en-US" dirty="0" err="1"/>
              <a:t>cpuinfo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description:  get </a:t>
            </a:r>
            <a:r>
              <a:rPr lang="en-US" dirty="0" err="1"/>
              <a:t>cpuinfo</a:t>
            </a:r>
            <a:r>
              <a:rPr lang="en-US" dirty="0"/>
              <a:t> as an example of using </a:t>
            </a:r>
            <a:r>
              <a:rPr lang="en-US" dirty="0" err="1"/>
              <a:t>OpenAPI</a:t>
            </a:r>
            <a:r>
              <a:rPr lang="en-US" dirty="0"/>
              <a:t> 3.0</a:t>
            </a:r>
          </a:p>
          <a:p>
            <a:pPr marL="0" indent="0">
              <a:buNone/>
            </a:pPr>
            <a:r>
              <a:rPr lang="en-US" dirty="0"/>
              <a:t>  license:</a:t>
            </a:r>
          </a:p>
          <a:p>
            <a:pPr marL="0" indent="0">
              <a:buNone/>
            </a:pPr>
            <a:r>
              <a:rPr lang="en-US" dirty="0"/>
              <a:t>    name: Apache 2.0</a:t>
            </a:r>
          </a:p>
          <a:p>
            <a:pPr marL="0" indent="0">
              <a:buNone/>
            </a:pPr>
            <a:r>
              <a:rPr lang="en-US" dirty="0"/>
              <a:t>  version: 0.0.1</a:t>
            </a:r>
          </a:p>
          <a:p>
            <a:pPr marL="0" indent="0">
              <a:buNone/>
            </a:pPr>
            <a:r>
              <a:rPr lang="en-US" dirty="0"/>
              <a:t>servers:</a:t>
            </a:r>
          </a:p>
          <a:p>
            <a:pPr marL="0" indent="0">
              <a:buNone/>
            </a:pPr>
            <a:r>
              <a:rPr lang="en-US" dirty="0"/>
              <a:t>  - </a:t>
            </a:r>
            <a:r>
              <a:rPr lang="en-US" dirty="0" err="1"/>
              <a:t>url</a:t>
            </a:r>
            <a:r>
              <a:rPr lang="en-US" dirty="0"/>
              <a:t>: http://localhost:8080/</a:t>
            </a:r>
            <a:r>
              <a:rPr lang="en-US" dirty="0" err="1"/>
              <a:t>cloudmesh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237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F54C-B0DD-854C-A55F-C74CD49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Path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21FA0-6FBE-6346-8B90-49936D81CE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CFDA7-3281-5440-8113-AC5FFB5AC2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7908" y="1562582"/>
            <a:ext cx="8157119" cy="45175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paths:</a:t>
            </a:r>
          </a:p>
          <a:p>
            <a:pPr marL="0" indent="0">
              <a:buNone/>
            </a:pPr>
            <a:r>
              <a:rPr lang="en-US" dirty="0"/>
              <a:t>  /</a:t>
            </a:r>
            <a:r>
              <a:rPr lang="en-US" dirty="0" err="1"/>
              <a:t>cpu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get:</a:t>
            </a:r>
          </a:p>
          <a:p>
            <a:pPr marL="0" indent="0">
              <a:buNone/>
            </a:pPr>
            <a:r>
              <a:rPr lang="en-US" dirty="0"/>
              <a:t>      summary: Returns </a:t>
            </a:r>
            <a:r>
              <a:rPr lang="en-US" dirty="0" err="1"/>
              <a:t>cpu</a:t>
            </a:r>
            <a:r>
              <a:rPr lang="en-US" dirty="0"/>
              <a:t> information of the hosting server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operationId</a:t>
            </a:r>
            <a:r>
              <a:rPr lang="en-US" dirty="0"/>
              <a:t>: </a:t>
            </a:r>
            <a:r>
              <a:rPr lang="en-US" dirty="0" err="1"/>
              <a:t>cpu.get_processor_name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responses:</a:t>
            </a:r>
          </a:p>
          <a:p>
            <a:pPr marL="0" indent="0">
              <a:buNone/>
            </a:pPr>
            <a:r>
              <a:rPr lang="en-US" dirty="0"/>
              <a:t>        '200':</a:t>
            </a:r>
          </a:p>
          <a:p>
            <a:pPr marL="0" indent="0">
              <a:buNone/>
            </a:pPr>
            <a:r>
              <a:rPr lang="en-US" dirty="0"/>
              <a:t>          description: </a:t>
            </a:r>
            <a:r>
              <a:rPr lang="en-US" dirty="0" err="1"/>
              <a:t>cpu</a:t>
            </a:r>
            <a:r>
              <a:rPr lang="en-US" dirty="0"/>
              <a:t> info</a:t>
            </a:r>
          </a:p>
          <a:p>
            <a:pPr marL="0" indent="0">
              <a:buNone/>
            </a:pPr>
            <a:r>
              <a:rPr lang="en-US" dirty="0"/>
              <a:t>          content:</a:t>
            </a:r>
          </a:p>
          <a:p>
            <a:pPr marL="0" indent="0">
              <a:buNone/>
            </a:pPr>
            <a:r>
              <a:rPr lang="en-US" dirty="0"/>
              <a:t>            application/json:</a:t>
            </a:r>
          </a:p>
          <a:p>
            <a:pPr marL="0" indent="0">
              <a:buNone/>
            </a:pPr>
            <a:r>
              <a:rPr lang="en-US" dirty="0"/>
              <a:t>              schema:</a:t>
            </a:r>
          </a:p>
          <a:p>
            <a:pPr marL="0" indent="0">
              <a:buNone/>
            </a:pPr>
            <a:r>
              <a:rPr lang="en-US" dirty="0"/>
              <a:t>                $ref: "#/components/schemas/</a:t>
            </a:r>
            <a:r>
              <a:rPr lang="en-US" dirty="0" err="1"/>
              <a:t>cpu</a:t>
            </a:r>
            <a:r>
              <a:rPr lang="en-US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59709891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1E83-9F33-EA40-8201-B0A083768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Components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64705F-82F7-C74E-9811-46A85EC2A7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8EE57-C957-B24F-B8C1-3FE0B820316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828800"/>
            <a:ext cx="7946020" cy="37576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components:</a:t>
            </a:r>
          </a:p>
          <a:p>
            <a:pPr marL="0" indent="0">
              <a:buNone/>
            </a:pPr>
            <a:r>
              <a:rPr lang="en-US" dirty="0"/>
              <a:t>  schemas: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cpu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  type: "object"</a:t>
            </a:r>
          </a:p>
          <a:p>
            <a:pPr marL="0" indent="0">
              <a:buNone/>
            </a:pPr>
            <a:r>
              <a:rPr lang="en-US" dirty="0"/>
              <a:t>      required:</a:t>
            </a:r>
          </a:p>
          <a:p>
            <a:pPr marL="0" indent="0">
              <a:buNone/>
            </a:pPr>
            <a:r>
              <a:rPr lang="en-US" dirty="0"/>
              <a:t>        - "model"</a:t>
            </a:r>
          </a:p>
          <a:p>
            <a:pPr marL="0" indent="0">
              <a:buNone/>
            </a:pPr>
            <a:r>
              <a:rPr lang="en-US" dirty="0"/>
              <a:t>      properties:</a:t>
            </a:r>
          </a:p>
          <a:p>
            <a:pPr marL="0" indent="0">
              <a:buNone/>
            </a:pPr>
            <a:r>
              <a:rPr lang="en-US" dirty="0"/>
              <a:t>        model:</a:t>
            </a:r>
          </a:p>
          <a:p>
            <a:pPr marL="0" indent="0">
              <a:buNone/>
            </a:pPr>
            <a:r>
              <a:rPr lang="en-US" dirty="0"/>
              <a:t>          type: "string”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Excerpt From: Gregor von Laszewski. “Cloud Computing.”</a:t>
            </a:r>
          </a:p>
        </p:txBody>
      </p:sp>
    </p:spTree>
    <p:extLst>
      <p:ext uri="{BB962C8B-B14F-4D97-AF65-F5344CB8AC3E}">
        <p14:creationId xmlns:p14="http://schemas.microsoft.com/office/powerpoint/2010/main" val="244277769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F105-27B5-D445-9B45-910A99A2E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247EEDA-CC72-8C4F-83F7-BF71C1AECB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207534"/>
              </p:ext>
            </p:extLst>
          </p:nvPr>
        </p:nvGraphicFramePr>
        <p:xfrm>
          <a:off x="457200" y="1828800"/>
          <a:ext cx="8229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D71EE-013E-C147-BA0D-11AD6455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32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0914-4D6C-0A4A-BFED-57BE3EED7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Code – its really simple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6449D-E8EB-D442-9E7B-499AC8F0F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from flask import </a:t>
            </a:r>
            <a:r>
              <a:rPr lang="en-US" dirty="0" err="1"/>
              <a:t>jsonify</a:t>
            </a:r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connexion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# Create the application instance</a:t>
            </a:r>
          </a:p>
          <a:p>
            <a:r>
              <a:rPr lang="en-US" dirty="0"/>
              <a:t>app = </a:t>
            </a:r>
            <a:r>
              <a:rPr lang="en-US" dirty="0" err="1"/>
              <a:t>connexion.App</a:t>
            </a:r>
            <a:r>
              <a:rPr lang="en-US" dirty="0"/>
              <a:t>(__name__, </a:t>
            </a:r>
            <a:r>
              <a:rPr lang="en-US" dirty="0" err="1"/>
              <a:t>specification_dir</a:t>
            </a:r>
            <a:r>
              <a:rPr lang="en-US" dirty="0"/>
              <a:t>="./")</a:t>
            </a:r>
          </a:p>
          <a:p>
            <a:endParaRPr lang="en-US" dirty="0"/>
          </a:p>
          <a:p>
            <a:r>
              <a:rPr lang="en-US" dirty="0"/>
              <a:t># Read the </a:t>
            </a:r>
            <a:r>
              <a:rPr lang="en-US" dirty="0" err="1"/>
              <a:t>yaml</a:t>
            </a:r>
            <a:r>
              <a:rPr lang="en-US" dirty="0"/>
              <a:t> file to configure the endpoints</a:t>
            </a:r>
          </a:p>
          <a:p>
            <a:r>
              <a:rPr lang="en-US" dirty="0" err="1"/>
              <a:t>app.add_api</a:t>
            </a:r>
            <a:r>
              <a:rPr lang="en-US" dirty="0"/>
              <a:t>("</a:t>
            </a:r>
            <a:r>
              <a:rPr lang="en-US" dirty="0" err="1"/>
              <a:t>cpu.yaml</a:t>
            </a:r>
            <a:r>
              <a:rPr lang="en-US" dirty="0"/>
              <a:t>")</a:t>
            </a:r>
          </a:p>
          <a:p>
            <a:endParaRPr lang="en-US" dirty="0"/>
          </a:p>
          <a:p>
            <a:r>
              <a:rPr lang="en-US" dirty="0"/>
              <a:t># create a URL route in our application for "/"</a:t>
            </a:r>
          </a:p>
          <a:p>
            <a:r>
              <a:rPr lang="en-US" dirty="0"/>
              <a:t>@</a:t>
            </a:r>
            <a:r>
              <a:rPr lang="en-US" dirty="0" err="1"/>
              <a:t>app.route</a:t>
            </a:r>
            <a:r>
              <a:rPr lang="en-US" dirty="0"/>
              <a:t>("/")</a:t>
            </a:r>
          </a:p>
          <a:p>
            <a:r>
              <a:rPr lang="en-US" dirty="0"/>
              <a:t>def home():</a:t>
            </a:r>
          </a:p>
          <a:p>
            <a:r>
              <a:rPr lang="en-US" dirty="0"/>
              <a:t>    msg = {"msg": "It's working!"}</a:t>
            </a:r>
          </a:p>
          <a:p>
            <a:r>
              <a:rPr lang="en-US" dirty="0"/>
              <a:t>    return </a:t>
            </a:r>
            <a:r>
              <a:rPr lang="en-US" dirty="0" err="1"/>
              <a:t>jsonify</a:t>
            </a:r>
            <a:r>
              <a:rPr lang="en-US" dirty="0"/>
              <a:t>(msg)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__name__ == "__main__":</a:t>
            </a:r>
          </a:p>
          <a:p>
            <a:r>
              <a:rPr lang="en-US" dirty="0"/>
              <a:t>    </a:t>
            </a:r>
            <a:r>
              <a:rPr lang="en-US" dirty="0" err="1"/>
              <a:t>app.run</a:t>
            </a:r>
            <a:r>
              <a:rPr lang="en-US" dirty="0"/>
              <a:t>(port=8080, debug=True)</a:t>
            </a:r>
          </a:p>
          <a:p>
            <a:endParaRPr lang="en-US" dirty="0"/>
          </a:p>
          <a:p>
            <a:r>
              <a:rPr lang="en-US" dirty="0"/>
              <a:t>Excerpt From: Gregor von Laszewski. “Cloud Computing.”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2A1B6-8268-3742-9691-EE008EFB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316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Cloudmesh </a:t>
            </a:r>
            <a:r>
              <a:rPr lang="en-US" dirty="0" err="1"/>
              <a:t>Arcitecture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" y="2332731"/>
            <a:ext cx="4637428" cy="3242879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08162" y="1416205"/>
            <a:ext cx="3931920" cy="3757613"/>
          </a:xfrm>
        </p:spPr>
        <p:txBody>
          <a:bodyPr/>
          <a:lstStyle/>
          <a:p>
            <a:r>
              <a:rPr lang="en-US" dirty="0"/>
              <a:t>Abstraction essential to Cloudmesh design</a:t>
            </a:r>
          </a:p>
          <a:p>
            <a:r>
              <a:rPr lang="en-US" dirty="0"/>
              <a:t>Abstractions at different levels and interaction points</a:t>
            </a:r>
          </a:p>
          <a:p>
            <a:pPr lvl="1"/>
            <a:r>
              <a:rPr lang="en-US" dirty="0"/>
              <a:t>IaaS</a:t>
            </a:r>
          </a:p>
          <a:p>
            <a:pPr lvl="1"/>
            <a:r>
              <a:rPr lang="en-US" dirty="0"/>
              <a:t>Container</a:t>
            </a:r>
          </a:p>
          <a:p>
            <a:pPr lvl="1"/>
            <a:r>
              <a:rPr lang="en-US" dirty="0"/>
              <a:t>HPC</a:t>
            </a:r>
          </a:p>
          <a:p>
            <a:pPr lvl="1"/>
            <a:r>
              <a:rPr lang="en-US" dirty="0"/>
              <a:t>PaaS</a:t>
            </a:r>
          </a:p>
          <a:p>
            <a:r>
              <a:rPr lang="en-US" dirty="0"/>
              <a:t>Virtual Cluster</a:t>
            </a:r>
          </a:p>
          <a:p>
            <a:r>
              <a:rPr lang="en-US" dirty="0"/>
              <a:t>Integration with Providers</a:t>
            </a:r>
          </a:p>
          <a:p>
            <a:pPr lvl="1"/>
            <a:r>
              <a:rPr lang="en-US" dirty="0"/>
              <a:t>IU OpenStack, NSF Chameleon cloud, NSF Comet, AWS, Azure, SLURM/XSEDE,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Used by hundreds of users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772F0-A111-8241-93D5-89B2CB8846DE}"/>
              </a:ext>
            </a:extLst>
          </p:cNvPr>
          <p:cNvSpPr txBox="1"/>
          <p:nvPr/>
        </p:nvSpPr>
        <p:spPr>
          <a:xfrm rot="16200000">
            <a:off x="3533829" y="4951888"/>
            <a:ext cx="65655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177264259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Abstractions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113" y="1672682"/>
            <a:ext cx="6381705" cy="4931317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Possible interaction with different DevOps frameworks </a:t>
            </a:r>
          </a:p>
          <a:p>
            <a:r>
              <a:rPr lang="en-US" dirty="0"/>
              <a:t>Leveraging large DevOps community</a:t>
            </a:r>
          </a:p>
          <a:p>
            <a:endParaRPr lang="en-US" dirty="0"/>
          </a:p>
          <a:p>
            <a:r>
              <a:rPr lang="en-US" dirty="0"/>
              <a:t>Warning we found that there are many DevOps “templates” but not all of them are usable:</a:t>
            </a:r>
          </a:p>
          <a:p>
            <a:pPr lvl="1"/>
            <a:r>
              <a:rPr lang="en-US" dirty="0"/>
              <a:t>lack generality</a:t>
            </a:r>
          </a:p>
          <a:p>
            <a:pPr lvl="1"/>
            <a:r>
              <a:rPr lang="en-US" dirty="0"/>
              <a:t>do not work </a:t>
            </a:r>
          </a:p>
          <a:p>
            <a:pPr lvl="1"/>
            <a:r>
              <a:rPr lang="en-US" dirty="0"/>
              <a:t>too complex</a:t>
            </a:r>
          </a:p>
          <a:p>
            <a:pPr lvl="1"/>
            <a:r>
              <a:rPr lang="en-US" dirty="0"/>
              <a:t>not properly documented</a:t>
            </a:r>
          </a:p>
        </p:txBody>
      </p:sp>
    </p:spTree>
    <p:extLst>
      <p:ext uri="{BB962C8B-B14F-4D97-AF65-F5344CB8AC3E}">
        <p14:creationId xmlns:p14="http://schemas.microsoft.com/office/powerpoint/2010/main" val="27105491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17" y="481713"/>
            <a:ext cx="8987883" cy="810846"/>
          </a:xfrm>
        </p:spPr>
        <p:txBody>
          <a:bodyPr>
            <a:normAutofit fontScale="90000"/>
          </a:bodyPr>
          <a:lstStyle/>
          <a:p>
            <a:r>
              <a:rPr lang="en-US" dirty="0"/>
              <a:t>Continuous Improvement vs. Continuous Deployment via DevOps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85" y="1538868"/>
            <a:ext cx="6426701" cy="4966086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148429" y="1940658"/>
            <a:ext cx="3931920" cy="3757613"/>
          </a:xfrm>
        </p:spPr>
        <p:txBody>
          <a:bodyPr/>
          <a:lstStyle/>
          <a:p>
            <a:r>
              <a:rPr lang="en-US" dirty="0"/>
              <a:t>DevOps is integrated</a:t>
            </a:r>
          </a:p>
          <a:p>
            <a:r>
              <a:rPr lang="en-US" dirty="0"/>
              <a:t>Leads to improvement when not only targeting application but also deployment environment.</a:t>
            </a:r>
          </a:p>
        </p:txBody>
      </p:sp>
    </p:spTree>
    <p:extLst>
      <p:ext uri="{BB962C8B-B14F-4D97-AF65-F5344CB8AC3E}">
        <p14:creationId xmlns:p14="http://schemas.microsoft.com/office/powerpoint/2010/main" val="46229945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Interface </a:t>
            </a:r>
            <a:r>
              <a:rPr lang="en-US" dirty="0" err="1"/>
              <a:t>Usecase</a:t>
            </a:r>
            <a:r>
              <a:rPr lang="en-US" dirty="0"/>
              <a:t>: Boot a </a:t>
            </a:r>
            <a:r>
              <a:rPr lang="en-US" dirty="0" err="1"/>
              <a:t>vm</a:t>
            </a:r>
            <a:r>
              <a:rPr lang="en-US" dirty="0"/>
              <a:t> 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39" y="1475843"/>
            <a:ext cx="4092498" cy="51133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732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Interface </a:t>
            </a:r>
            <a:r>
              <a:rPr lang="en-US" dirty="0" err="1"/>
              <a:t>Usecase</a:t>
            </a:r>
            <a:r>
              <a:rPr lang="en-US" dirty="0"/>
              <a:t>: Boot &amp; Provision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2457450"/>
            <a:ext cx="5168900" cy="2857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9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Cloudmesh</a:t>
            </a:r>
            <a:r>
              <a:rPr lang="en-US" dirty="0"/>
              <a:t> VM Example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Gregor von Laszewski, </a:t>
            </a:r>
            <a:r>
              <a:rPr lang="en-US" dirty="0" err="1"/>
              <a:t>laszewski@gmail.com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286000" y="6123686"/>
            <a:ext cx="5809593" cy="2834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80463" y="6327775"/>
            <a:ext cx="363537" cy="158750"/>
          </a:xfrm>
        </p:spPr>
        <p:txBody>
          <a:bodyPr/>
          <a:lstStyle/>
          <a:p>
            <a:fld id="{F5B7371F-B25E-42BE-91F9-DCD17E1CF49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98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Cloudmesh Shell </a:t>
            </a:r>
            <a:r>
              <a:rPr lang="mr-IN" dirty="0"/>
              <a:t>–</a:t>
            </a:r>
            <a:r>
              <a:rPr lang="en-US" dirty="0"/>
              <a:t> Make Booting Simple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57199" y="1897049"/>
            <a:ext cx="3931936" cy="3906986"/>
          </a:xfrm>
          <a:ln>
            <a:solidFill>
              <a:schemeClr val="tx1"/>
            </a:solidFill>
          </a:ln>
        </p:spPr>
        <p:txBody>
          <a:bodyPr lIns="182880" tIns="182880" rIns="182880" bIns="182880"/>
          <a:lstStyle/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emacs</a:t>
            </a:r>
            <a:r>
              <a:rPr lang="en-US" dirty="0"/>
              <a:t> </a:t>
            </a:r>
            <a:r>
              <a:rPr lang="en-US" dirty="0" err="1"/>
              <a:t>cloudmesh.yaml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set cloud=NAME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boot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</a:t>
            </a:r>
            <a:r>
              <a:rPr lang="en-US" dirty="0" err="1"/>
              <a:t>ssh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delete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164423919"/>
              </p:ext>
            </p:extLst>
          </p:nvPr>
        </p:nvGraphicFramePr>
        <p:xfrm>
          <a:off x="4754640" y="2085278"/>
          <a:ext cx="3932237" cy="375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3" r="26981" b="13852"/>
          <a:stretch/>
        </p:blipFill>
        <p:spPr>
          <a:xfrm>
            <a:off x="457199" y="1639229"/>
            <a:ext cx="3931936" cy="257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n 11"/>
          <p:cNvSpPr/>
          <p:nvPr/>
        </p:nvSpPr>
        <p:spPr>
          <a:xfrm>
            <a:off x="8084634" y="2185639"/>
            <a:ext cx="374019" cy="33453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115549" y="3164570"/>
            <a:ext cx="273658" cy="295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8084633" y="4116280"/>
            <a:ext cx="374019" cy="252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073483" y="495114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852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Cloudmesh Shell </a:t>
            </a:r>
            <a:r>
              <a:rPr lang="mr-IN" dirty="0"/>
              <a:t>–</a:t>
            </a:r>
            <a:r>
              <a:rPr lang="en-US" dirty="0"/>
              <a:t> Manage Hybrid Clouds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8780" y="1897049"/>
            <a:ext cx="4304371" cy="3906986"/>
          </a:xfrm>
          <a:ln>
            <a:solidFill>
              <a:schemeClr val="tx1"/>
            </a:solidFill>
          </a:ln>
        </p:spPr>
        <p:txBody>
          <a:bodyPr lIns="182880" tIns="182880" rIns="182880" bIns="182880"/>
          <a:lstStyle/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set cloud=</a:t>
            </a:r>
            <a:r>
              <a:rPr lang="en-US" dirty="0" err="1"/>
              <a:t>aws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boot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set cloud=</a:t>
            </a:r>
            <a:r>
              <a:rPr lang="en-US" dirty="0" err="1"/>
              <a:t>openstack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boot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set cloud=azure</a:t>
            </a:r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boot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722670695"/>
              </p:ext>
            </p:extLst>
          </p:nvPr>
        </p:nvGraphicFramePr>
        <p:xfrm>
          <a:off x="4732791" y="1940658"/>
          <a:ext cx="3932237" cy="375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73" r="20065" b="13851"/>
          <a:stretch/>
        </p:blipFill>
        <p:spPr>
          <a:xfrm>
            <a:off x="278779" y="1639229"/>
            <a:ext cx="4304372" cy="257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/>
          <p:cNvSpPr/>
          <p:nvPr/>
        </p:nvSpPr>
        <p:spPr>
          <a:xfrm>
            <a:off x="8341109" y="3668751"/>
            <a:ext cx="273658" cy="295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341109" y="2211676"/>
            <a:ext cx="273658" cy="295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347135" y="5086622"/>
            <a:ext cx="273658" cy="295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4472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Cloudmesh</a:t>
            </a:r>
            <a:r>
              <a:rPr lang="en-US" dirty="0"/>
              <a:t> Hadoop Example (Improvement)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Gregor von Laszewski, </a:t>
            </a:r>
            <a:r>
              <a:rPr lang="en-US" dirty="0" err="1"/>
              <a:t>laszewski@gmail.com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286000" y="6123686"/>
            <a:ext cx="5809593" cy="2834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80463" y="6327775"/>
            <a:ext cx="363537" cy="158750"/>
          </a:xfrm>
        </p:spPr>
        <p:txBody>
          <a:bodyPr/>
          <a:lstStyle/>
          <a:p>
            <a:fld id="{F5B7371F-B25E-42BE-91F9-DCD17E1CF49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440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14" y="1627094"/>
            <a:ext cx="8229600" cy="4114800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https://bigdatawg.nist.gov/</a:t>
            </a:r>
            <a:endParaRPr lang="en-US" dirty="0"/>
          </a:p>
          <a:p>
            <a:r>
              <a:rPr lang="en-US" dirty="0">
                <a:hlinkClick r:id="rId4"/>
              </a:rPr>
              <a:t>https://bigdatawg.nist.gov/V2_output_docs.php</a:t>
            </a:r>
            <a:endParaRPr lang="en-US" dirty="0"/>
          </a:p>
          <a:p>
            <a:pPr lvl="1"/>
            <a:r>
              <a:rPr lang="en-US" dirty="0"/>
              <a:t>Currently has old volume</a:t>
            </a:r>
          </a:p>
          <a:p>
            <a:endParaRPr lang="en-US" dirty="0"/>
          </a:p>
          <a:p>
            <a:r>
              <a:rPr lang="en-US" dirty="0"/>
              <a:t>Instead look at</a:t>
            </a:r>
          </a:p>
          <a:p>
            <a:pPr lvl="1"/>
            <a:r>
              <a:rPr lang="en-US" dirty="0">
                <a:hlinkClick r:id="rId5"/>
              </a:rPr>
              <a:t>https://cloudmesh.github.io/cloudmesh-nist/nistvol8-2.epub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6"/>
              </a:rPr>
              <a:t>https://cloudmesh.github.io/cloudmesh-nist/nistvol8-2.pdf</a:t>
            </a:r>
            <a:endParaRPr lang="en-US" dirty="0"/>
          </a:p>
          <a:p>
            <a:pPr lvl="1"/>
            <a:r>
              <a:rPr lang="en-US" dirty="0"/>
              <a:t>Approved by NIST last week</a:t>
            </a:r>
          </a:p>
          <a:p>
            <a:endParaRPr lang="en-US" dirty="0"/>
          </a:p>
          <a:p>
            <a:r>
              <a:rPr lang="en-US" dirty="0"/>
              <a:t>Evolving Documents</a:t>
            </a:r>
          </a:p>
          <a:p>
            <a:pPr lvl="1"/>
            <a:r>
              <a:rPr lang="en-US" dirty="0">
                <a:hlinkClick r:id="rId7"/>
              </a:rPr>
              <a:t>https://laszewski.github.io/books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8"/>
              </a:rPr>
              <a:t>https://laszewski.github.io/</a:t>
            </a:r>
            <a:endParaRPr lang="en-US" dirty="0"/>
          </a:p>
          <a:p>
            <a:pPr lvl="1"/>
            <a:r>
              <a:rPr lang="en-US" dirty="0">
                <a:hlinkClick r:id="rId9"/>
              </a:rPr>
              <a:t>https://laszewski.github.io/book/cloud/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89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Cloudmesh Shell </a:t>
            </a:r>
            <a:r>
              <a:rPr lang="mr-IN" dirty="0"/>
              <a:t>–</a:t>
            </a:r>
            <a:r>
              <a:rPr lang="en-US" dirty="0"/>
              <a:t> Create a Hadoop Cluster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8780" y="1897049"/>
            <a:ext cx="4110355" cy="3906986"/>
          </a:xfrm>
          <a:ln>
            <a:solidFill>
              <a:schemeClr val="tx1"/>
            </a:solidFill>
          </a:ln>
        </p:spPr>
        <p:txBody>
          <a:bodyPr lIns="182880" tIns="182880" rIns="182880" bIns="182880"/>
          <a:lstStyle/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set cloud=</a:t>
            </a:r>
            <a:r>
              <a:rPr lang="en-US" dirty="0" err="1"/>
              <a:t>openstack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cluster </a:t>
            </a:r>
          </a:p>
          <a:p>
            <a:pPr marL="0" indent="0">
              <a:buNone/>
            </a:pPr>
            <a:r>
              <a:rPr lang="en-US" dirty="0"/>
              <a:t>            - -name=</a:t>
            </a:r>
            <a:r>
              <a:rPr lang="en-US" dirty="0" err="1"/>
              <a:t>hadoop_cluster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- -count=10 </a:t>
            </a:r>
          </a:p>
          <a:p>
            <a:pPr marL="0" indent="0">
              <a:buNone/>
            </a:pPr>
            <a:r>
              <a:rPr lang="en-US" dirty="0"/>
              <a:t>            - -service=</a:t>
            </a:r>
            <a:r>
              <a:rPr lang="en-US" dirty="0" err="1"/>
              <a:t>hadoop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cluster deploy </a:t>
            </a:r>
          </a:p>
          <a:p>
            <a:pPr marL="0" indent="0">
              <a:buNone/>
            </a:pPr>
            <a:r>
              <a:rPr lang="en-US" dirty="0"/>
              <a:t>            - -name=</a:t>
            </a:r>
            <a:r>
              <a:rPr lang="en-US" dirty="0" err="1"/>
              <a:t>hadoop_cluster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625600033"/>
              </p:ext>
            </p:extLst>
          </p:nvPr>
        </p:nvGraphicFramePr>
        <p:xfrm>
          <a:off x="4755093" y="1784541"/>
          <a:ext cx="3932237" cy="375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73" r="23668" b="13851"/>
          <a:stretch/>
        </p:blipFill>
        <p:spPr>
          <a:xfrm>
            <a:off x="278779" y="1639229"/>
            <a:ext cx="4110355" cy="2578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186708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on </a:t>
            </a:r>
            <a:r>
              <a:rPr lang="en-US" dirty="0" err="1"/>
              <a:t>Cloudmesh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Gregor von Laszewski, </a:t>
            </a:r>
            <a:r>
              <a:rPr lang="en-US" dirty="0" err="1"/>
              <a:t>laszewski@gmail.com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286000" y="6123686"/>
            <a:ext cx="5809593" cy="2834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80463" y="6327775"/>
            <a:ext cx="363537" cy="158750"/>
          </a:xfrm>
        </p:spPr>
        <p:txBody>
          <a:bodyPr/>
          <a:lstStyle/>
          <a:p>
            <a:fld id="{F5B7371F-B25E-42BE-91F9-DCD17E1CF49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90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-GB" dirty="0" err="1"/>
              <a:t>Cloudmesh</a:t>
            </a:r>
            <a:endParaRPr lang="en-GB" dirty="0"/>
          </a:p>
        </p:txBody>
      </p:sp>
      <p:sp>
        <p:nvSpPr>
          <p:cNvPr id="93" name="Shape 9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t" anchorCtr="0">
            <a:normAutofit/>
          </a:bodyPr>
          <a:lstStyle/>
          <a:p>
            <a:pPr marL="214313" indent="-214313" algn="just"/>
            <a:r>
              <a:rPr lang="en-GB" dirty="0" err="1"/>
              <a:t>Cloudmesh</a:t>
            </a:r>
            <a:r>
              <a:rPr lang="en-GB" dirty="0"/>
              <a:t> is a project to easily manage virtual machines in a </a:t>
            </a:r>
            <a:r>
              <a:rPr lang="en-GB" dirty="0" err="1"/>
              <a:t>multicloud</a:t>
            </a:r>
            <a:r>
              <a:rPr lang="en-GB" dirty="0"/>
              <a:t> environment. </a:t>
            </a:r>
          </a:p>
          <a:p>
            <a:pPr marL="557213" lvl="1" indent="-214313" algn="just"/>
            <a:r>
              <a:rPr lang="en-GB" dirty="0"/>
              <a:t>With </a:t>
            </a:r>
            <a:r>
              <a:rPr lang="en-GB" dirty="0" err="1"/>
              <a:t>Cloudmesh</a:t>
            </a:r>
            <a:r>
              <a:rPr lang="en-GB" dirty="0"/>
              <a:t>, it is possible to use Azure, Amazon Web Services, and other clouds such as OpenStack.</a:t>
            </a:r>
          </a:p>
          <a:p>
            <a:pPr marL="214313" indent="-214313" algn="just"/>
            <a:r>
              <a:rPr lang="en-GB" dirty="0" err="1"/>
              <a:t>Cloudmesh</a:t>
            </a:r>
            <a:r>
              <a:rPr lang="en-GB" dirty="0"/>
              <a:t> also provides an interface to manage thousands of jobs on High Performance Computing (HPC) clusters, such as XSEDE’s comet supercomputer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7FD060-99DE-7649-A503-8B21D560A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16622"/>
      </p:ext>
    </p:extLst>
  </p:cSld>
  <p:clrMapOvr>
    <a:masterClrMapping/>
  </p:clrMapOvr>
  <p:transition spd="slow" advTm="3958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Cloud Computing has many different facets and offers the ability to leverage IaaS, PaaS and SaaS on resource and services offered by others.</a:t>
            </a:r>
          </a:p>
          <a:p>
            <a:r>
              <a:rPr lang="en-US" dirty="0"/>
              <a:t>However, some application require due to privacy concerns, cost, or functionality the use private clouds or a mix hosted at different providers.</a:t>
            </a:r>
          </a:p>
          <a:p>
            <a:r>
              <a:rPr lang="en-US" dirty="0"/>
              <a:t>This leads us to the term “hybrid cloud”.</a:t>
            </a:r>
          </a:p>
          <a:p>
            <a:r>
              <a:rPr lang="en-US" dirty="0"/>
              <a:t>Definition:</a:t>
            </a:r>
          </a:p>
          <a:p>
            <a:pPr lvl="1"/>
            <a:r>
              <a:rPr lang="en-US" dirty="0"/>
              <a:t>A </a:t>
            </a:r>
            <a:r>
              <a:rPr lang="en-US" b="1" dirty="0"/>
              <a:t>hybrid cloud</a:t>
            </a:r>
            <a:r>
              <a:rPr lang="en-US" dirty="0"/>
              <a:t> is a computing environment which uses a mix of on-premises, private cloud and third-party, public cloud services with orchestration between the two platforms. It can offer bare metal, traditional HPC as a service, or virtualized resources offered in a cloud.</a:t>
            </a:r>
          </a:p>
          <a:p>
            <a:pPr lvl="8"/>
            <a:r>
              <a:rPr lang="en-US" dirty="0"/>
              <a:t>von </a:t>
            </a:r>
            <a:r>
              <a:rPr lang="en-US" dirty="0" err="1"/>
              <a:t>Laszewski</a:t>
            </a:r>
            <a:r>
              <a:rPr lang="en-US" dirty="0"/>
              <a:t>, </a:t>
            </a:r>
            <a:r>
              <a:rPr lang="en-US" dirty="0" err="1"/>
              <a:t>Gregor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13353AE-0023-5D40-B8BD-E7CD9D6EF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41"/>
    </mc:Choice>
    <mc:Fallback xmlns="">
      <p:transition spd="slow" advTm="68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D1111-86A2-0440-A1FE-2D4D1349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Multicloud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22A08-E752-2547-A44B-7C2A7372F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Multicloud</a:t>
            </a:r>
            <a:r>
              <a:rPr lang="en-US" dirty="0"/>
              <a:t> is a cloud that uses services from more than one cloud provider.</a:t>
            </a:r>
          </a:p>
          <a:p>
            <a:r>
              <a:rPr lang="en-US" dirty="0"/>
              <a:t>Cloud providers can offer services in public or private clouds, thus a </a:t>
            </a:r>
            <a:r>
              <a:rPr lang="en-US" dirty="0" err="1"/>
              <a:t>multicloud</a:t>
            </a:r>
            <a:r>
              <a:rPr lang="en-US" dirty="0"/>
              <a:t> could be a hybrid cloud, but does not have to be.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142503-6E33-644E-8AF1-480A10E95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71920-73A2-734B-A25E-E9F9FA720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34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970DCB-5E47-9B45-89EC-C2B76696D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02"/>
    </mc:Choice>
    <mc:Fallback xmlns="">
      <p:transition spd="slow" advTm="3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36025-A431-E640-A72E-F2CD5E49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</a:t>
            </a:r>
            <a:r>
              <a:rPr lang="en-US" dirty="0" err="1"/>
              <a:t>Multiclouds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02858-5B23-1347-9898-E780C8894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Capacity Federation</a:t>
            </a:r>
          </a:p>
          <a:p>
            <a:r>
              <a:rPr lang="en-US" dirty="0"/>
              <a:t>Technology Integration</a:t>
            </a:r>
          </a:p>
          <a:p>
            <a:r>
              <a:rPr lang="en-US" dirty="0"/>
              <a:t>Technology Federation</a:t>
            </a:r>
          </a:p>
          <a:p>
            <a:r>
              <a:rPr lang="en-US" dirty="0"/>
              <a:t>Technology Robustness</a:t>
            </a:r>
          </a:p>
          <a:p>
            <a:endParaRPr lang="en-US" dirty="0"/>
          </a:p>
          <a:p>
            <a:r>
              <a:rPr lang="en-US" dirty="0"/>
              <a:t>We explain the terms next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9785C-3925-A040-AFC4-8A2CAAD3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CB87D-23AC-5C45-919A-E1EC2049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35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FB8A54-7024-154D-A311-FCD1E1417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1"/>
    </mc:Choice>
    <mc:Fallback xmlns="">
      <p:transition spd="slow" advTm="22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Multicloud</a:t>
            </a:r>
            <a:r>
              <a:rPr lang="en-US" dirty="0"/>
              <a:t>: Motivations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Capacity Federation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Technology Integration</a:t>
            </a:r>
          </a:p>
          <a:p>
            <a:r>
              <a:rPr lang="en-US" dirty="0"/>
              <a:t>(use different technology in multiple clouds)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4" name="Cloud 23"/>
          <p:cNvSpPr/>
          <p:nvPr/>
        </p:nvSpPr>
        <p:spPr>
          <a:xfrm>
            <a:off x="3209925" y="3009403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AWS</a:t>
            </a:r>
          </a:p>
        </p:txBody>
      </p:sp>
      <p:sp>
        <p:nvSpPr>
          <p:cNvPr id="25" name="Cloud 24"/>
          <p:cNvSpPr/>
          <p:nvPr/>
        </p:nvSpPr>
        <p:spPr>
          <a:xfrm>
            <a:off x="1647825" y="3009403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Azure</a:t>
            </a:r>
          </a:p>
        </p:txBody>
      </p:sp>
      <p:sp>
        <p:nvSpPr>
          <p:cNvPr id="26" name="Cloud 25"/>
          <p:cNvSpPr/>
          <p:nvPr/>
        </p:nvSpPr>
        <p:spPr>
          <a:xfrm>
            <a:off x="2038350" y="4881065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Google</a:t>
            </a:r>
          </a:p>
        </p:txBody>
      </p:sp>
      <p:sp>
        <p:nvSpPr>
          <p:cNvPr id="27" name="Cloud 26"/>
          <p:cNvSpPr/>
          <p:nvPr/>
        </p:nvSpPr>
        <p:spPr>
          <a:xfrm>
            <a:off x="3209925" y="4647703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Oracle Cloud</a:t>
            </a:r>
          </a:p>
        </p:txBody>
      </p:sp>
      <p:sp>
        <p:nvSpPr>
          <p:cNvPr id="28" name="Cloud 27"/>
          <p:cNvSpPr/>
          <p:nvPr/>
        </p:nvSpPr>
        <p:spPr>
          <a:xfrm>
            <a:off x="2728913" y="3647578"/>
            <a:ext cx="1438275" cy="7334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Multicloud</a:t>
            </a:r>
            <a:endParaRPr lang="en-US" sz="135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551927" y="3480842"/>
            <a:ext cx="200025" cy="1719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33" idx="0"/>
            <a:endCxn id="28" idx="2"/>
          </p:cNvCxnSpPr>
          <p:nvPr/>
        </p:nvCxnSpPr>
        <p:spPr>
          <a:xfrm>
            <a:off x="2199475" y="3880940"/>
            <a:ext cx="533900" cy="1333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3"/>
          </p:cNvCxnSpPr>
          <p:nvPr/>
        </p:nvCxnSpPr>
        <p:spPr>
          <a:xfrm flipV="1">
            <a:off x="2590800" y="4381004"/>
            <a:ext cx="552450" cy="5267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448050" y="4304803"/>
            <a:ext cx="314325" cy="342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loud 32"/>
          <p:cNvSpPr/>
          <p:nvPr/>
        </p:nvSpPr>
        <p:spPr>
          <a:xfrm>
            <a:off x="1238250" y="3647578"/>
            <a:ext cx="962025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Future</a:t>
            </a:r>
            <a:br>
              <a:rPr lang="en-US" sz="1050" dirty="0"/>
            </a:br>
            <a:r>
              <a:rPr lang="en-US" sz="1050" dirty="0"/>
              <a:t>Systems</a:t>
            </a:r>
          </a:p>
        </p:txBody>
      </p:sp>
      <p:cxnSp>
        <p:nvCxnSpPr>
          <p:cNvPr id="34" name="Straight Arrow Connector 33"/>
          <p:cNvCxnSpPr>
            <a:stCxn id="25" idx="1"/>
          </p:cNvCxnSpPr>
          <p:nvPr/>
        </p:nvCxnSpPr>
        <p:spPr>
          <a:xfrm>
            <a:off x="2200275" y="3475630"/>
            <a:ext cx="704850" cy="2772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loud 44"/>
          <p:cNvSpPr/>
          <p:nvPr/>
        </p:nvSpPr>
        <p:spPr>
          <a:xfrm>
            <a:off x="1237449" y="4351931"/>
            <a:ext cx="1067602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Chameleon</a:t>
            </a:r>
            <a:br>
              <a:rPr lang="en-US" sz="900" dirty="0"/>
            </a:br>
            <a:r>
              <a:rPr lang="en-US" sz="900" dirty="0"/>
              <a:t>Cloud</a:t>
            </a:r>
          </a:p>
        </p:txBody>
      </p:sp>
      <p:cxnSp>
        <p:nvCxnSpPr>
          <p:cNvPr id="46" name="Straight Arrow Connector 45"/>
          <p:cNvCxnSpPr>
            <a:stCxn id="45" idx="0"/>
          </p:cNvCxnSpPr>
          <p:nvPr/>
        </p:nvCxnSpPr>
        <p:spPr>
          <a:xfrm flipV="1">
            <a:off x="2304161" y="4267200"/>
            <a:ext cx="534290" cy="31809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loud 48"/>
          <p:cNvSpPr/>
          <p:nvPr/>
        </p:nvSpPr>
        <p:spPr>
          <a:xfrm>
            <a:off x="3958828" y="4276229"/>
            <a:ext cx="639366" cy="21620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….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4167187" y="4014291"/>
            <a:ext cx="147638" cy="2148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loud 34"/>
          <p:cNvSpPr/>
          <p:nvPr/>
        </p:nvSpPr>
        <p:spPr>
          <a:xfrm>
            <a:off x="4484186" y="3360668"/>
            <a:ext cx="1438275" cy="7334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Multicloud</a:t>
            </a:r>
            <a:endParaRPr lang="en-US" sz="1350" dirty="0"/>
          </a:p>
        </p:txBody>
      </p:sp>
      <p:sp>
        <p:nvSpPr>
          <p:cNvPr id="36" name="Cloud 35"/>
          <p:cNvSpPr/>
          <p:nvPr/>
        </p:nvSpPr>
        <p:spPr>
          <a:xfrm>
            <a:off x="6229116" y="3836459"/>
            <a:ext cx="1423442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IaaS</a:t>
            </a:r>
            <a:endParaRPr lang="en-US" sz="1350" dirty="0"/>
          </a:p>
        </p:txBody>
      </p:sp>
      <p:sp>
        <p:nvSpPr>
          <p:cNvPr id="37" name="Cloud 36"/>
          <p:cNvSpPr/>
          <p:nvPr/>
        </p:nvSpPr>
        <p:spPr>
          <a:xfrm>
            <a:off x="6234658" y="3280865"/>
            <a:ext cx="1423442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PaaS</a:t>
            </a:r>
            <a:br>
              <a:rPr lang="en-US" sz="1350" dirty="0"/>
            </a:br>
            <a:r>
              <a:rPr lang="en-US" sz="900" dirty="0"/>
              <a:t>Cloud, Cluster</a:t>
            </a:r>
            <a:endParaRPr lang="en-US" sz="1350" dirty="0"/>
          </a:p>
        </p:txBody>
      </p:sp>
      <p:sp>
        <p:nvSpPr>
          <p:cNvPr id="39" name="Cloud 38"/>
          <p:cNvSpPr/>
          <p:nvPr/>
        </p:nvSpPr>
        <p:spPr>
          <a:xfrm>
            <a:off x="6190061" y="2734865"/>
            <a:ext cx="138296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SaaS</a:t>
            </a:r>
          </a:p>
        </p:txBody>
      </p:sp>
      <p:sp>
        <p:nvSpPr>
          <p:cNvPr id="40" name="Cloud 39"/>
          <p:cNvSpPr/>
          <p:nvPr/>
        </p:nvSpPr>
        <p:spPr>
          <a:xfrm>
            <a:off x="6234658" y="4426247"/>
            <a:ext cx="1423442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BareMetal</a:t>
            </a:r>
            <a:endParaRPr lang="en-US" sz="1350" dirty="0"/>
          </a:p>
          <a:p>
            <a:pPr algn="ctr"/>
            <a:r>
              <a:rPr lang="en-US" sz="1350" dirty="0" err="1"/>
              <a:t>aaS</a:t>
            </a:r>
            <a:endParaRPr lang="en-US" sz="1350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5876380" y="3128534"/>
            <a:ext cx="313681" cy="2009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666227" y="3595142"/>
            <a:ext cx="200025" cy="1719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645945" y="4094093"/>
            <a:ext cx="430460" cy="3321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849813" y="3902442"/>
            <a:ext cx="340247" cy="1118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966221" y="3681114"/>
            <a:ext cx="26312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loud 50"/>
          <p:cNvSpPr/>
          <p:nvPr/>
        </p:nvSpPr>
        <p:spPr>
          <a:xfrm>
            <a:off x="6229116" y="4968978"/>
            <a:ext cx="1423442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350" dirty="0"/>
              <a:t>… aaS</a:t>
            </a:r>
            <a:endParaRPr lang="en-US" sz="135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1FDFA6-B235-C241-AAA7-77163EA5A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8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60"/>
    </mc:Choice>
    <mc:Fallback xmlns="">
      <p:transition spd="slow" advTm="51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Multicloud</a:t>
            </a:r>
            <a:r>
              <a:rPr lang="en-US" dirty="0"/>
              <a:t>: Motivations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Technology Robustness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Technology Federation </a:t>
            </a:r>
            <a:br>
              <a:rPr lang="en-US" dirty="0"/>
            </a:br>
            <a:r>
              <a:rPr lang="en-US" dirty="0"/>
              <a:t>(use same technology in multiple clouds)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3232098" y="3003947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AWS</a:t>
            </a:r>
          </a:p>
        </p:txBody>
      </p:sp>
      <p:sp>
        <p:nvSpPr>
          <p:cNvPr id="11" name="Cloud 10"/>
          <p:cNvSpPr/>
          <p:nvPr/>
        </p:nvSpPr>
        <p:spPr>
          <a:xfrm>
            <a:off x="1669998" y="3003947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Azure</a:t>
            </a:r>
          </a:p>
        </p:txBody>
      </p:sp>
      <p:sp>
        <p:nvSpPr>
          <p:cNvPr id="12" name="Cloud 11"/>
          <p:cNvSpPr/>
          <p:nvPr/>
        </p:nvSpPr>
        <p:spPr>
          <a:xfrm>
            <a:off x="1669998" y="4642247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HP</a:t>
            </a:r>
          </a:p>
        </p:txBody>
      </p:sp>
      <p:sp>
        <p:nvSpPr>
          <p:cNvPr id="13" name="Cloud 12"/>
          <p:cNvSpPr/>
          <p:nvPr/>
        </p:nvSpPr>
        <p:spPr>
          <a:xfrm>
            <a:off x="3232098" y="4642247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Eucalyputus</a:t>
            </a:r>
            <a:endParaRPr lang="en-US" sz="1350" dirty="0"/>
          </a:p>
        </p:txBody>
      </p:sp>
      <p:sp>
        <p:nvSpPr>
          <p:cNvPr id="14" name="Cloud 13"/>
          <p:cNvSpPr/>
          <p:nvPr/>
        </p:nvSpPr>
        <p:spPr>
          <a:xfrm>
            <a:off x="2351036" y="3642122"/>
            <a:ext cx="1438275" cy="7334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Multicloud</a:t>
            </a:r>
            <a:endParaRPr lang="en-US" sz="1350" dirty="0"/>
          </a:p>
        </p:txBody>
      </p:sp>
      <p:cxnSp>
        <p:nvCxnSpPr>
          <p:cNvPr id="15" name="Straight Arrow Connector 14"/>
          <p:cNvCxnSpPr>
            <a:stCxn id="15" idx="1"/>
          </p:cNvCxnSpPr>
          <p:nvPr/>
        </p:nvCxnSpPr>
        <p:spPr>
          <a:xfrm flipH="1">
            <a:off x="3584523" y="3470176"/>
            <a:ext cx="200025" cy="1719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6" idx="1"/>
          </p:cNvCxnSpPr>
          <p:nvPr/>
        </p:nvCxnSpPr>
        <p:spPr>
          <a:xfrm>
            <a:off x="2222448" y="3470176"/>
            <a:ext cx="304800" cy="2481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7" idx="3"/>
          </p:cNvCxnSpPr>
          <p:nvPr/>
        </p:nvCxnSpPr>
        <p:spPr>
          <a:xfrm flipV="1">
            <a:off x="2222448" y="4375548"/>
            <a:ext cx="390525" cy="2933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470223" y="4299347"/>
            <a:ext cx="314325" cy="342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&quot;No&quot; Symbol 18"/>
          <p:cNvSpPr/>
          <p:nvPr/>
        </p:nvSpPr>
        <p:spPr>
          <a:xfrm>
            <a:off x="3488894" y="4609939"/>
            <a:ext cx="674557" cy="674991"/>
          </a:xfrm>
          <a:prstGeom prst="noSmoking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0" name="&quot;No&quot; Symbol 19"/>
          <p:cNvSpPr/>
          <p:nvPr/>
        </p:nvSpPr>
        <p:spPr>
          <a:xfrm>
            <a:off x="1872602" y="4568766"/>
            <a:ext cx="674557" cy="674991"/>
          </a:xfrm>
          <a:prstGeom prst="noSmoking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391275" y="2895600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AWS</a:t>
            </a:r>
          </a:p>
        </p:txBody>
      </p:sp>
      <p:sp>
        <p:nvSpPr>
          <p:cNvPr id="22" name="Cloud 21"/>
          <p:cNvSpPr/>
          <p:nvPr/>
        </p:nvSpPr>
        <p:spPr>
          <a:xfrm>
            <a:off x="4829175" y="2895600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Azure</a:t>
            </a:r>
          </a:p>
        </p:txBody>
      </p:sp>
      <p:sp>
        <p:nvSpPr>
          <p:cNvPr id="23" name="Cloud 22"/>
          <p:cNvSpPr/>
          <p:nvPr/>
        </p:nvSpPr>
        <p:spPr>
          <a:xfrm>
            <a:off x="4829175" y="4533900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Open</a:t>
            </a:r>
            <a:br>
              <a:rPr lang="en-US" sz="1350" dirty="0"/>
            </a:br>
            <a:r>
              <a:rPr lang="en-US" sz="1350" dirty="0"/>
              <a:t>Stack</a:t>
            </a:r>
          </a:p>
        </p:txBody>
      </p:sp>
      <p:sp>
        <p:nvSpPr>
          <p:cNvPr id="24" name="Cloud 23"/>
          <p:cNvSpPr/>
          <p:nvPr/>
        </p:nvSpPr>
        <p:spPr>
          <a:xfrm>
            <a:off x="6391275" y="4533900"/>
            <a:ext cx="1104900" cy="4667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Google</a:t>
            </a:r>
          </a:p>
        </p:txBody>
      </p:sp>
      <p:sp>
        <p:nvSpPr>
          <p:cNvPr id="25" name="Cloud 24"/>
          <p:cNvSpPr/>
          <p:nvPr/>
        </p:nvSpPr>
        <p:spPr>
          <a:xfrm>
            <a:off x="5510213" y="3533775"/>
            <a:ext cx="1438275" cy="73342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Multicloud</a:t>
            </a:r>
            <a:endParaRPr lang="en-US" sz="1350" dirty="0"/>
          </a:p>
        </p:txBody>
      </p:sp>
      <p:cxnSp>
        <p:nvCxnSpPr>
          <p:cNvPr id="26" name="Straight Arrow Connector 25"/>
          <p:cNvCxnSpPr>
            <a:stCxn id="26" idx="1"/>
          </p:cNvCxnSpPr>
          <p:nvPr/>
        </p:nvCxnSpPr>
        <p:spPr>
          <a:xfrm flipH="1">
            <a:off x="6743700" y="3361829"/>
            <a:ext cx="200025" cy="1719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7" idx="1"/>
          </p:cNvCxnSpPr>
          <p:nvPr/>
        </p:nvCxnSpPr>
        <p:spPr>
          <a:xfrm>
            <a:off x="5381625" y="3361829"/>
            <a:ext cx="304800" cy="2481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8" idx="3"/>
          </p:cNvCxnSpPr>
          <p:nvPr/>
        </p:nvCxnSpPr>
        <p:spPr>
          <a:xfrm flipV="1">
            <a:off x="5381625" y="4267201"/>
            <a:ext cx="390525" cy="2933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629400" y="4191000"/>
            <a:ext cx="314325" cy="342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9F282F-277C-9046-81B6-F2F14B688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55"/>
    </mc:Choice>
    <mc:Fallback xmlns="">
      <p:transition spd="slow" advTm="4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Requirements </a:t>
            </a:r>
            <a:r>
              <a:rPr lang="en-US" dirty="0" err="1"/>
              <a:t>Multiclouds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Price Transparency</a:t>
            </a:r>
          </a:p>
          <a:p>
            <a:r>
              <a:rPr lang="en-US" dirty="0"/>
              <a:t>Availability</a:t>
            </a:r>
          </a:p>
          <a:p>
            <a:pPr lvl="1"/>
            <a:r>
              <a:rPr lang="en-US" dirty="0"/>
              <a:t>Fault Tolerance</a:t>
            </a:r>
          </a:p>
          <a:p>
            <a:r>
              <a:rPr lang="en-US" dirty="0"/>
              <a:t>Capacity</a:t>
            </a:r>
          </a:p>
          <a:p>
            <a:pPr lvl="1"/>
            <a:r>
              <a:rPr lang="en-US" dirty="0"/>
              <a:t>Resource Limitations</a:t>
            </a:r>
          </a:p>
          <a:p>
            <a:r>
              <a:rPr lang="en-US" dirty="0"/>
              <a:t>Features within the cloud</a:t>
            </a:r>
          </a:p>
          <a:p>
            <a:pPr lvl="1"/>
            <a:r>
              <a:rPr lang="en-US" dirty="0"/>
              <a:t>Hybrid Clouds</a:t>
            </a:r>
          </a:p>
          <a:p>
            <a:r>
              <a:rPr lang="en-US" dirty="0"/>
              <a:t>Independence:</a:t>
            </a:r>
          </a:p>
          <a:p>
            <a:pPr lvl="1"/>
            <a:r>
              <a:rPr lang="en-US" dirty="0"/>
              <a:t>Avoid vender lock in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Accessible</a:t>
            </a:r>
          </a:p>
          <a:p>
            <a:r>
              <a:rPr lang="en-US" dirty="0"/>
              <a:t>Ease of use</a:t>
            </a:r>
          </a:p>
          <a:p>
            <a:r>
              <a:rPr lang="en-US" dirty="0"/>
              <a:t>Integrated</a:t>
            </a:r>
          </a:p>
          <a:p>
            <a:r>
              <a:rPr lang="en-US" dirty="0"/>
              <a:t>Flexible</a:t>
            </a:r>
          </a:p>
          <a:p>
            <a:r>
              <a:rPr lang="en-US" dirty="0"/>
              <a:t>Support multiple user community types</a:t>
            </a:r>
          </a:p>
          <a:p>
            <a:pPr lvl="1"/>
            <a:r>
              <a:rPr lang="en-US" dirty="0" err="1"/>
              <a:t>Enduser</a:t>
            </a:r>
            <a:endParaRPr lang="en-US" dirty="0"/>
          </a:p>
          <a:p>
            <a:pPr lvl="1"/>
            <a:r>
              <a:rPr lang="en-US" dirty="0"/>
              <a:t>Administrator</a:t>
            </a:r>
          </a:p>
          <a:p>
            <a:pPr lvl="1"/>
            <a:r>
              <a:rPr lang="en-US" dirty="0"/>
              <a:t>Developers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28978" y="6356351"/>
            <a:ext cx="8263466" cy="365125"/>
          </a:xfrm>
        </p:spPr>
        <p:txBody>
          <a:bodyPr/>
          <a:lstStyle/>
          <a:p>
            <a:r>
              <a:rPr lang="en-US" dirty="0" err="1"/>
              <a:t>laszewski@gmail.com</a:t>
            </a:r>
            <a:r>
              <a:rPr lang="en-US" dirty="0"/>
              <a:t>, https://</a:t>
            </a:r>
            <a:r>
              <a:rPr lang="en-US" dirty="0" err="1"/>
              <a:t>cloudmesh.github.io</a:t>
            </a:r>
            <a:r>
              <a:rPr lang="en-US" dirty="0"/>
              <a:t>/</a:t>
            </a:r>
            <a:r>
              <a:rPr lang="en-US" dirty="0" err="1"/>
              <a:t>cloudmesh</a:t>
            </a:r>
            <a:r>
              <a:rPr lang="en-US" dirty="0"/>
              <a:t>-manual/</a:t>
            </a:r>
          </a:p>
          <a:p>
            <a:r>
              <a:rPr lang="en-US" dirty="0"/>
              <a:t>
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BD268F-38A1-EC48-ADBF-65F85C8FD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91"/>
    </mc:Choice>
    <mc:Fallback xmlns="">
      <p:transition spd="slow" advTm="9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-GB" dirty="0"/>
              <a:t>Need for managed cloud services?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idx="1"/>
          </p:nvPr>
        </p:nvSpPr>
        <p:spPr>
          <a:xfrm>
            <a:off x="1238250" y="1781175"/>
            <a:ext cx="6657975" cy="3826083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 marL="385763" indent="-214313"/>
            <a:r>
              <a:rPr lang="en-GB" dirty="0"/>
              <a:t>Hybrid cloud “brokerage” - managing services you use on clouds.</a:t>
            </a:r>
          </a:p>
          <a:p>
            <a:pPr marL="385763" indent="-214313"/>
            <a:r>
              <a:rPr lang="en-GB" dirty="0"/>
              <a:t>Centralized visibility and control.</a:t>
            </a:r>
          </a:p>
          <a:p>
            <a:pPr marL="385763" indent="-214313"/>
            <a:r>
              <a:rPr lang="en-GB" dirty="0"/>
              <a:t>Optimising cost/performance and staying “compliant”.</a:t>
            </a:r>
          </a:p>
          <a:p>
            <a:pPr marL="385763" indent="-214313"/>
            <a:r>
              <a:rPr lang="en-GB" dirty="0"/>
              <a:t>Hybrid Clouds</a:t>
            </a:r>
          </a:p>
          <a:p>
            <a:pPr marL="728663" lvl="1"/>
            <a:r>
              <a:rPr lang="en-GB" dirty="0"/>
              <a:t>On Premise - </a:t>
            </a:r>
            <a:r>
              <a:rPr lang="en-GB" dirty="0" err="1"/>
              <a:t>eg</a:t>
            </a:r>
            <a:r>
              <a:rPr lang="en-GB" dirty="0"/>
              <a:t>: OpenStack</a:t>
            </a:r>
          </a:p>
          <a:p>
            <a:pPr marL="728663" lvl="1"/>
            <a:r>
              <a:rPr lang="en-GB" dirty="0"/>
              <a:t>Public Clouds - </a:t>
            </a:r>
            <a:r>
              <a:rPr lang="en-GB" dirty="0" err="1"/>
              <a:t>eg</a:t>
            </a:r>
            <a:r>
              <a:rPr lang="en-GB" dirty="0"/>
              <a:t>: AWS, Azure, Google, IBM</a:t>
            </a:r>
          </a:p>
          <a:p>
            <a:pPr marL="385763" indent="-214313"/>
            <a:r>
              <a:rPr lang="en-GB" dirty="0"/>
              <a:t>Credential management &amp; Access control across multiple clouds.</a:t>
            </a:r>
          </a:p>
          <a:p>
            <a:pPr marL="385763" indent="-214313"/>
            <a:r>
              <a:rPr lang="en-GB" dirty="0"/>
              <a:t>Policy based cataloguing &amp; orchestration.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196F1E-A140-F245-9423-A86FC1A41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45809"/>
      </p:ext>
    </p:extLst>
  </p:cSld>
  <p:clrMapOvr>
    <a:masterClrMapping/>
  </p:clrMapOvr>
  <p:transition spd="slow" advTm="7507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NSF for support of Comet (SDSC, Indiana University)</a:t>
            </a:r>
          </a:p>
          <a:p>
            <a:pPr lvl="1"/>
            <a:r>
              <a:rPr lang="en-US" dirty="0"/>
              <a:t>Members of the NSF comet project</a:t>
            </a:r>
          </a:p>
          <a:p>
            <a:r>
              <a:rPr lang="en-US" dirty="0"/>
              <a:t>NIST</a:t>
            </a:r>
            <a:r>
              <a:rPr lang="en-US" baseline="0" dirty="0"/>
              <a:t> </a:t>
            </a:r>
            <a:r>
              <a:rPr lang="en-US" dirty="0"/>
              <a:t>NBDRA WG members</a:t>
            </a:r>
          </a:p>
          <a:p>
            <a:pPr lvl="1"/>
            <a:r>
              <a:rPr lang="en-US" dirty="0"/>
              <a:t>Tuesday meetings and discussions have considerably contributed to this effort</a:t>
            </a:r>
          </a:p>
          <a:p>
            <a:pPr lvl="1"/>
            <a:r>
              <a:rPr lang="en-US" dirty="0"/>
              <a:t>We still need to add your names </a:t>
            </a:r>
            <a:r>
              <a:rPr lang="mr-IN" dirty="0"/>
              <a:t>…</a:t>
            </a:r>
            <a:r>
              <a:rPr lang="en-US" dirty="0"/>
              <a:t> please e-mail me at </a:t>
            </a:r>
            <a:r>
              <a:rPr lang="en-US" dirty="0">
                <a:hlinkClick r:id="rId3"/>
              </a:rPr>
              <a:t>laszewski@gmail.com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Indiana University Prior effort conducted as part of </a:t>
            </a:r>
            <a:r>
              <a:rPr lang="en-US" dirty="0" err="1"/>
              <a:t>cloudmesh</a:t>
            </a:r>
            <a:r>
              <a:rPr lang="en-US" dirty="0"/>
              <a:t> at</a:t>
            </a:r>
          </a:p>
          <a:p>
            <a:r>
              <a:rPr lang="en-US" dirty="0"/>
              <a:t>Gregor: A lot of things are done in his lacking free-time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87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1E8EA-B12A-5E42-9AB8-0E9E7F71B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Directory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B75ED-00FA-E145-AE43-2589FD0E0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virtual directory is a mashup of files that can be stored on multiple IaaS or PaaS </a:t>
            </a:r>
          </a:p>
          <a:p>
            <a:r>
              <a:rPr lang="en-US" dirty="0"/>
              <a:t>A file is identified by a filename and a to the user unique directory name</a:t>
            </a:r>
          </a:p>
          <a:p>
            <a:r>
              <a:rPr lang="en-US" dirty="0"/>
              <a:t>The file however is not a real file, but has a location in the cloud</a:t>
            </a:r>
          </a:p>
          <a:p>
            <a:r>
              <a:rPr lang="en-US" dirty="0"/>
              <a:t>A file could be cached locally and before accessed the file will be compared against the cloud location and it is fetched.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95A88-B4E7-3A4E-9A51-0AE92FF9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2AD5C-4C65-3946-98EB-7CFF5E6B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40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482ED1-6D85-1442-BCCA-46A41D949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74"/>
    </mc:Choice>
    <mc:Fallback xmlns="">
      <p:transition spd="slow" advTm="9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8AF4-94AF-B146-81C5-D86AAFC7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1" y="378108"/>
            <a:ext cx="7886700" cy="994172"/>
          </a:xfrm>
        </p:spPr>
        <p:txBody>
          <a:bodyPr/>
          <a:lstStyle/>
          <a:p>
            <a:r>
              <a:rPr lang="en-US" dirty="0"/>
              <a:t>Virtual Directory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7442C-E536-5448-BF20-3A334A96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12" y="1908089"/>
            <a:ext cx="3172213" cy="326350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GUI to easily visualize</a:t>
            </a:r>
          </a:p>
          <a:p>
            <a:r>
              <a:rPr lang="en-US" dirty="0"/>
              <a:t>CLI command line tool to easily script</a:t>
            </a:r>
          </a:p>
          <a:p>
            <a:r>
              <a:rPr lang="en-US" dirty="0"/>
              <a:t>REST service</a:t>
            </a:r>
          </a:p>
          <a:p>
            <a:pPr lvl="1"/>
            <a:r>
              <a:rPr lang="en-US" dirty="0"/>
              <a:t>Provide ability to expose the functionality in a </a:t>
            </a:r>
            <a:r>
              <a:rPr lang="en-US" dirty="0" err="1"/>
              <a:t>protable</a:t>
            </a:r>
            <a:r>
              <a:rPr lang="en-US" dirty="0"/>
              <a:t> fashion</a:t>
            </a:r>
          </a:p>
          <a:p>
            <a:r>
              <a:rPr lang="en-US" dirty="0"/>
              <a:t>Python APIs </a:t>
            </a:r>
          </a:p>
          <a:p>
            <a:pPr lvl="1"/>
            <a:r>
              <a:rPr lang="en-US" dirty="0"/>
              <a:t>Provide functionality for the implementation </a:t>
            </a:r>
          </a:p>
          <a:p>
            <a:pPr lvl="1"/>
            <a:r>
              <a:rPr lang="en-US" dirty="0"/>
              <a:t>Used to implement the REST Service</a:t>
            </a:r>
          </a:p>
          <a:p>
            <a:pPr lvl="1"/>
            <a:r>
              <a:rPr lang="en-US" dirty="0"/>
              <a:t>Backend Database is MongoDB</a:t>
            </a:r>
          </a:p>
          <a:p>
            <a:r>
              <a:rPr lang="en-US" dirty="0"/>
              <a:t>Scheduler</a:t>
            </a:r>
          </a:p>
          <a:p>
            <a:pPr lvl="1"/>
            <a:r>
              <a:rPr lang="en-US" dirty="0"/>
              <a:t>Integration of a scheduler to automate file placement on Cloud Services</a:t>
            </a:r>
          </a:p>
          <a:p>
            <a:pPr lvl="1"/>
            <a:r>
              <a:rPr lang="en-US" dirty="0"/>
              <a:t>A Policy defines the scheduling if files to Resources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3EB8C0-3407-3941-A925-4EB345E107DE}"/>
              </a:ext>
            </a:extLst>
          </p:cNvPr>
          <p:cNvSpPr/>
          <p:nvPr/>
        </p:nvSpPr>
        <p:spPr>
          <a:xfrm>
            <a:off x="7486135" y="1609722"/>
            <a:ext cx="1334529" cy="4170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Aws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D1470CF-308F-5847-88DE-5ABDF27F25A5}"/>
              </a:ext>
            </a:extLst>
          </p:cNvPr>
          <p:cNvSpPr/>
          <p:nvPr/>
        </p:nvSpPr>
        <p:spPr>
          <a:xfrm>
            <a:off x="7486135" y="2127966"/>
            <a:ext cx="1334529" cy="4170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Azure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69EFDA1-94BB-534E-8C41-F1F6B0036E17}"/>
              </a:ext>
            </a:extLst>
          </p:cNvPr>
          <p:cNvSpPr/>
          <p:nvPr/>
        </p:nvSpPr>
        <p:spPr>
          <a:xfrm>
            <a:off x="7486135" y="2646209"/>
            <a:ext cx="1334529" cy="4170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Google Drive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36E422-EAC8-D746-BEBA-AC875018EB96}"/>
              </a:ext>
            </a:extLst>
          </p:cNvPr>
          <p:cNvSpPr/>
          <p:nvPr/>
        </p:nvSpPr>
        <p:spPr>
          <a:xfrm>
            <a:off x="7486135" y="3180576"/>
            <a:ext cx="1334529" cy="4170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XSEDE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B80C74-2D4D-EC4E-812D-01C5D737E11F}"/>
              </a:ext>
            </a:extLst>
          </p:cNvPr>
          <p:cNvSpPr/>
          <p:nvPr/>
        </p:nvSpPr>
        <p:spPr>
          <a:xfrm>
            <a:off x="7503125" y="3731068"/>
            <a:ext cx="1334529" cy="4170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Box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8FC67D3-15D3-F74C-9010-5D29356E66C8}"/>
              </a:ext>
            </a:extLst>
          </p:cNvPr>
          <p:cNvSpPr/>
          <p:nvPr/>
        </p:nvSpPr>
        <p:spPr>
          <a:xfrm>
            <a:off x="7503125" y="4249311"/>
            <a:ext cx="1334529" cy="4170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iCloud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6816A-8577-E54B-9A6B-7F71CC6CF540}"/>
              </a:ext>
            </a:extLst>
          </p:cNvPr>
          <p:cNvSpPr txBox="1"/>
          <p:nvPr/>
        </p:nvSpPr>
        <p:spPr>
          <a:xfrm>
            <a:off x="5427963" y="1677842"/>
            <a:ext cx="121405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file:</a:t>
            </a:r>
          </a:p>
          <a:p>
            <a:r>
              <a:rPr lang="en-US" sz="1350" dirty="0"/>
              <a:t>    name: file1</a:t>
            </a:r>
          </a:p>
          <a:p>
            <a:r>
              <a:rPr lang="en-US" sz="1350" dirty="0"/>
              <a:t>    endpoint:</a:t>
            </a:r>
          </a:p>
          <a:p>
            <a:r>
              <a:rPr lang="en-US" sz="1350" dirty="0"/>
              <a:t>      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E6BFBA-5BA2-7041-BADE-67FCE71A2E2F}"/>
              </a:ext>
            </a:extLst>
          </p:cNvPr>
          <p:cNvGrpSpPr/>
          <p:nvPr/>
        </p:nvGrpSpPr>
        <p:grpSpPr>
          <a:xfrm>
            <a:off x="3732771" y="1677842"/>
            <a:ext cx="1214050" cy="1546577"/>
            <a:chOff x="4065375" y="2196106"/>
            <a:chExt cx="1618733" cy="20621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0205E3-096A-2D4D-B664-09B114210F3A}"/>
                </a:ext>
              </a:extLst>
            </p:cNvPr>
            <p:cNvSpPr txBox="1"/>
            <p:nvPr/>
          </p:nvSpPr>
          <p:spPr>
            <a:xfrm>
              <a:off x="4065375" y="2196106"/>
              <a:ext cx="1618733" cy="20621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directory:</a:t>
              </a:r>
            </a:p>
            <a:p>
              <a:r>
                <a:rPr lang="en-US" sz="1350" dirty="0"/>
                <a:t>    name:</a:t>
              </a:r>
            </a:p>
            <a:p>
              <a:r>
                <a:rPr lang="en-US" sz="1350" dirty="0"/>
                <a:t>    parent:</a:t>
              </a:r>
            </a:p>
            <a:p>
              <a:r>
                <a:rPr lang="en-US" sz="1350" dirty="0"/>
                <a:t>    files:</a:t>
              </a:r>
            </a:p>
            <a:p>
              <a:r>
                <a:rPr lang="en-US" sz="1350" dirty="0"/>
                <a:t>          - file1</a:t>
              </a:r>
            </a:p>
            <a:p>
              <a:r>
                <a:rPr lang="en-US" sz="1350" dirty="0"/>
                <a:t>          - </a:t>
              </a:r>
              <a:r>
                <a:rPr lang="en-US" sz="1350" dirty="0" err="1"/>
                <a:t>filen</a:t>
              </a:r>
              <a:endParaRPr lang="en-US" sz="1350" dirty="0"/>
            </a:p>
            <a:p>
              <a:endParaRPr lang="en-US" sz="135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EBC2807-57F4-A64D-8981-2F4BDF42591D}"/>
                </a:ext>
              </a:extLst>
            </p:cNvPr>
            <p:cNvSpPr/>
            <p:nvPr/>
          </p:nvSpPr>
          <p:spPr>
            <a:xfrm>
              <a:off x="5339150" y="3351896"/>
              <a:ext cx="185352" cy="1957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87FF40-111E-974F-94B9-048A8DAC1BEE}"/>
                </a:ext>
              </a:extLst>
            </p:cNvPr>
            <p:cNvSpPr/>
            <p:nvPr/>
          </p:nvSpPr>
          <p:spPr>
            <a:xfrm>
              <a:off x="5339150" y="3653650"/>
              <a:ext cx="185352" cy="1957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D4CC7C6-95CA-CD45-97F0-357E57591ABF}"/>
              </a:ext>
            </a:extLst>
          </p:cNvPr>
          <p:cNvCxnSpPr>
            <a:stCxn id="13" idx="6"/>
            <a:endCxn id="12" idx="1"/>
          </p:cNvCxnSpPr>
          <p:nvPr/>
        </p:nvCxnSpPr>
        <p:spPr>
          <a:xfrm flipV="1">
            <a:off x="4827116" y="2139507"/>
            <a:ext cx="600847" cy="478578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28C5453E-1BA0-AD4A-85AB-46609B0FDD2C}"/>
              </a:ext>
            </a:extLst>
          </p:cNvPr>
          <p:cNvCxnSpPr>
            <a:cxnSpLocks/>
            <a:stCxn id="12" idx="3"/>
            <a:endCxn id="5" idx="1"/>
          </p:cNvCxnSpPr>
          <p:nvPr/>
        </p:nvCxnSpPr>
        <p:spPr>
          <a:xfrm flipV="1">
            <a:off x="6642013" y="1818243"/>
            <a:ext cx="844122" cy="321264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7BEAB24-54A3-9B47-A63F-6338C10350C1}"/>
              </a:ext>
            </a:extLst>
          </p:cNvPr>
          <p:cNvSpPr txBox="1"/>
          <p:nvPr/>
        </p:nvSpPr>
        <p:spPr>
          <a:xfrm>
            <a:off x="5427963" y="2993682"/>
            <a:ext cx="121405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file:</a:t>
            </a:r>
          </a:p>
          <a:p>
            <a:r>
              <a:rPr lang="en-US" sz="1350" dirty="0"/>
              <a:t>    name: </a:t>
            </a:r>
            <a:r>
              <a:rPr lang="en-US" sz="1350" dirty="0" err="1"/>
              <a:t>filen</a:t>
            </a:r>
            <a:endParaRPr lang="en-US" sz="1350" dirty="0"/>
          </a:p>
          <a:p>
            <a:r>
              <a:rPr lang="en-US" sz="1350" dirty="0"/>
              <a:t>    endpoint:</a:t>
            </a:r>
          </a:p>
          <a:p>
            <a:r>
              <a:rPr lang="en-US" sz="1350" dirty="0"/>
              <a:t>        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1BCC9BE-E016-FF4A-8903-C67680A89893}"/>
              </a:ext>
            </a:extLst>
          </p:cNvPr>
          <p:cNvCxnSpPr>
            <a:cxnSpLocks/>
            <a:stCxn id="14" idx="6"/>
            <a:endCxn id="21" idx="1"/>
          </p:cNvCxnSpPr>
          <p:nvPr/>
        </p:nvCxnSpPr>
        <p:spPr>
          <a:xfrm>
            <a:off x="4827116" y="2844400"/>
            <a:ext cx="600847" cy="610947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9CBF4CF-3B9A-B144-91CE-E63C65B7B4A8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42013" y="3455347"/>
            <a:ext cx="861113" cy="468118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nip Single Corner Rectangle 30">
            <a:extLst>
              <a:ext uri="{FF2B5EF4-FFF2-40B4-BE49-F238E27FC236}">
                <a16:creationId xmlns:a16="http://schemas.microsoft.com/office/drawing/2014/main" id="{E642ED4B-46A5-014A-8A9D-680312BC61DB}"/>
              </a:ext>
            </a:extLst>
          </p:cNvPr>
          <p:cNvSpPr/>
          <p:nvPr/>
        </p:nvSpPr>
        <p:spPr>
          <a:xfrm>
            <a:off x="3398273" y="4988647"/>
            <a:ext cx="643385" cy="550538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File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6BC342-8529-9146-8D8C-17CF0BF32497}"/>
              </a:ext>
            </a:extLst>
          </p:cNvPr>
          <p:cNvSpPr/>
          <p:nvPr/>
        </p:nvSpPr>
        <p:spPr>
          <a:xfrm>
            <a:off x="4511827" y="4914417"/>
            <a:ext cx="739861" cy="675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REST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Service</a:t>
            </a:r>
          </a:p>
        </p:txBody>
      </p:sp>
      <p:cxnSp>
        <p:nvCxnSpPr>
          <p:cNvPr id="34" name="Elbow Connector 33" descr="Pu">
            <a:extLst>
              <a:ext uri="{FF2B5EF4-FFF2-40B4-BE49-F238E27FC236}">
                <a16:creationId xmlns:a16="http://schemas.microsoft.com/office/drawing/2014/main" id="{3F9A95E3-8303-A341-856F-BD500A1A2FFB}"/>
              </a:ext>
            </a:extLst>
          </p:cNvPr>
          <p:cNvCxnSpPr>
            <a:cxnSpLocks/>
            <a:stCxn id="31" idx="0"/>
            <a:endCxn id="32" idx="1"/>
          </p:cNvCxnSpPr>
          <p:nvPr/>
        </p:nvCxnSpPr>
        <p:spPr>
          <a:xfrm flipV="1">
            <a:off x="4041658" y="5252338"/>
            <a:ext cx="470169" cy="1157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C81CC45-30A9-2B48-A332-CAF37ECAE215}"/>
              </a:ext>
            </a:extLst>
          </p:cNvPr>
          <p:cNvSpPr txBox="1"/>
          <p:nvPr/>
        </p:nvSpPr>
        <p:spPr>
          <a:xfrm>
            <a:off x="4035398" y="4988647"/>
            <a:ext cx="4826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Put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5F29FB1-4A0B-2D4E-B8F8-AF5EBE69FA13}"/>
              </a:ext>
            </a:extLst>
          </p:cNvPr>
          <p:cNvSpPr/>
          <p:nvPr/>
        </p:nvSpPr>
        <p:spPr>
          <a:xfrm>
            <a:off x="5401511" y="5155896"/>
            <a:ext cx="1008432" cy="4170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Scheduler</a:t>
            </a:r>
          </a:p>
        </p:txBody>
      </p:sp>
      <p:cxnSp>
        <p:nvCxnSpPr>
          <p:cNvPr id="38" name="Elbow Connector 37" descr="Pu">
            <a:extLst>
              <a:ext uri="{FF2B5EF4-FFF2-40B4-BE49-F238E27FC236}">
                <a16:creationId xmlns:a16="http://schemas.microsoft.com/office/drawing/2014/main" id="{13576210-DAE4-7B41-BE73-62FB4765DE21}"/>
              </a:ext>
            </a:extLst>
          </p:cNvPr>
          <p:cNvCxnSpPr>
            <a:cxnSpLocks/>
            <a:stCxn id="32" idx="3"/>
            <a:endCxn id="36" idx="1"/>
          </p:cNvCxnSpPr>
          <p:nvPr/>
        </p:nvCxnSpPr>
        <p:spPr>
          <a:xfrm>
            <a:off x="5251688" y="5252338"/>
            <a:ext cx="149823" cy="112079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C8CA44-1D78-A549-9BB2-3954BAF7D6FE}"/>
              </a:ext>
            </a:extLst>
          </p:cNvPr>
          <p:cNvGrpSpPr/>
          <p:nvPr/>
        </p:nvGrpSpPr>
        <p:grpSpPr>
          <a:xfrm>
            <a:off x="6736813" y="4822264"/>
            <a:ext cx="578066" cy="1084306"/>
            <a:chOff x="9932773" y="383382"/>
            <a:chExt cx="1802026" cy="4075506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733E52C3-6D23-AF4A-9AEF-4F225B78F4FC}"/>
                </a:ext>
              </a:extLst>
            </p:cNvPr>
            <p:cNvSpPr/>
            <p:nvPr/>
          </p:nvSpPr>
          <p:spPr>
            <a:xfrm>
              <a:off x="9932773" y="383382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Aws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24AE4BD-48F2-A54B-B94F-5060B56CB56D}"/>
                </a:ext>
              </a:extLst>
            </p:cNvPr>
            <p:cNvSpPr/>
            <p:nvPr/>
          </p:nvSpPr>
          <p:spPr>
            <a:xfrm>
              <a:off x="9932773" y="1074373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Azure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07CDF58D-B5B3-7D4A-803D-B64E78AEC282}"/>
                </a:ext>
              </a:extLst>
            </p:cNvPr>
            <p:cNvSpPr/>
            <p:nvPr/>
          </p:nvSpPr>
          <p:spPr>
            <a:xfrm>
              <a:off x="9932773" y="176536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Google Drive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AC790101-51E4-AF4B-B831-9E0EF2D76413}"/>
                </a:ext>
              </a:extLst>
            </p:cNvPr>
            <p:cNvSpPr/>
            <p:nvPr/>
          </p:nvSpPr>
          <p:spPr>
            <a:xfrm>
              <a:off x="9932773" y="247785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XSEDE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92BA970-038D-CF46-A338-1C9112EF7611}"/>
                </a:ext>
              </a:extLst>
            </p:cNvPr>
            <p:cNvSpPr/>
            <p:nvPr/>
          </p:nvSpPr>
          <p:spPr>
            <a:xfrm>
              <a:off x="9955427" y="3211843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Box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4C958B98-C96C-644C-9B4B-E349AD6B74A1}"/>
                </a:ext>
              </a:extLst>
            </p:cNvPr>
            <p:cNvSpPr/>
            <p:nvPr/>
          </p:nvSpPr>
          <p:spPr>
            <a:xfrm>
              <a:off x="9955427" y="390283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iCloud</a:t>
              </a:r>
            </a:p>
          </p:txBody>
        </p:sp>
      </p:grpSp>
      <p:cxnSp>
        <p:nvCxnSpPr>
          <p:cNvPr id="51" name="Elbow Connector 50" descr="Pu">
            <a:extLst>
              <a:ext uri="{FF2B5EF4-FFF2-40B4-BE49-F238E27FC236}">
                <a16:creationId xmlns:a16="http://schemas.microsoft.com/office/drawing/2014/main" id="{446DEB68-DB43-D84A-9433-16DEFB23C194}"/>
              </a:ext>
            </a:extLst>
          </p:cNvPr>
          <p:cNvCxnSpPr>
            <a:cxnSpLocks/>
            <a:stCxn id="36" idx="3"/>
            <a:endCxn id="48" idx="1"/>
          </p:cNvCxnSpPr>
          <p:nvPr/>
        </p:nvCxnSpPr>
        <p:spPr>
          <a:xfrm>
            <a:off x="6409943" y="5364417"/>
            <a:ext cx="326870" cy="8906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nip Single Corner Rectangle 53">
            <a:extLst>
              <a:ext uri="{FF2B5EF4-FFF2-40B4-BE49-F238E27FC236}">
                <a16:creationId xmlns:a16="http://schemas.microsoft.com/office/drawing/2014/main" id="{B6BF0C46-F6B3-F449-8F61-89627B509DE3}"/>
              </a:ext>
            </a:extLst>
          </p:cNvPr>
          <p:cNvSpPr/>
          <p:nvPr/>
        </p:nvSpPr>
        <p:spPr>
          <a:xfrm>
            <a:off x="5401511" y="5757265"/>
            <a:ext cx="888915" cy="364683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Policy</a:t>
            </a:r>
          </a:p>
        </p:txBody>
      </p:sp>
      <p:cxnSp>
        <p:nvCxnSpPr>
          <p:cNvPr id="55" name="Elbow Connector 54" descr="Pu">
            <a:extLst>
              <a:ext uri="{FF2B5EF4-FFF2-40B4-BE49-F238E27FC236}">
                <a16:creationId xmlns:a16="http://schemas.microsoft.com/office/drawing/2014/main" id="{8291B413-697D-1842-B5D3-DD16E0DB0E16}"/>
              </a:ext>
            </a:extLst>
          </p:cNvPr>
          <p:cNvCxnSpPr>
            <a:cxnSpLocks/>
            <a:stCxn id="54" idx="3"/>
            <a:endCxn id="36" idx="2"/>
          </p:cNvCxnSpPr>
          <p:nvPr/>
        </p:nvCxnSpPr>
        <p:spPr>
          <a:xfrm rot="5400000" flipH="1" flipV="1">
            <a:off x="5783684" y="5635222"/>
            <a:ext cx="184328" cy="59758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114C32FB-8C0B-5D46-A865-E4279DF20372}"/>
              </a:ext>
            </a:extLst>
          </p:cNvPr>
          <p:cNvSpPr/>
          <p:nvPr/>
        </p:nvSpPr>
        <p:spPr>
          <a:xfrm>
            <a:off x="5604755" y="5061651"/>
            <a:ext cx="158514" cy="166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EFB778B-D447-7942-9F34-F99AFE36DCA6}"/>
              </a:ext>
            </a:extLst>
          </p:cNvPr>
          <p:cNvSpPr/>
          <p:nvPr/>
        </p:nvSpPr>
        <p:spPr>
          <a:xfrm>
            <a:off x="5776010" y="5067344"/>
            <a:ext cx="158514" cy="166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830297A-ECF4-914F-BDC2-6E6F26236F35}"/>
              </a:ext>
            </a:extLst>
          </p:cNvPr>
          <p:cNvSpPr/>
          <p:nvPr/>
        </p:nvSpPr>
        <p:spPr>
          <a:xfrm>
            <a:off x="5934524" y="5067344"/>
            <a:ext cx="158514" cy="166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E5E52F-2B0E-084D-B3FF-403DB2EDAA48}"/>
              </a:ext>
            </a:extLst>
          </p:cNvPr>
          <p:cNvSpPr txBox="1"/>
          <p:nvPr/>
        </p:nvSpPr>
        <p:spPr>
          <a:xfrm>
            <a:off x="6290427" y="4352796"/>
            <a:ext cx="6398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Inputs</a:t>
            </a:r>
          </a:p>
        </p:txBody>
      </p: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7785E10F-810B-5043-9E33-1DC6568F9937}"/>
              </a:ext>
            </a:extLst>
          </p:cNvPr>
          <p:cNvCxnSpPr>
            <a:stCxn id="45" idx="0"/>
            <a:endCxn id="68" idx="0"/>
          </p:cNvCxnSpPr>
          <p:nvPr/>
        </p:nvCxnSpPr>
        <p:spPr>
          <a:xfrm rot="16200000" flipH="1" flipV="1">
            <a:off x="6395457" y="4440587"/>
            <a:ext cx="245080" cy="1008432"/>
          </a:xfrm>
          <a:prstGeom prst="bentConnector3">
            <a:avLst>
              <a:gd name="adj1" fmla="val -699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AE0177E2-93B0-674A-AF13-7BDD0BE62042}"/>
              </a:ext>
            </a:extLst>
          </p:cNvPr>
          <p:cNvSpPr/>
          <p:nvPr/>
        </p:nvSpPr>
        <p:spPr>
          <a:xfrm>
            <a:off x="7521235" y="4810513"/>
            <a:ext cx="1334529" cy="4170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VirtualBox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C4B2E-1DDE-5140-BF5D-988DBCCED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9B0457B-E955-144D-A0F9-6C9CA26A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41</a:t>
            </a:fld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EDFC726-C8ED-4D4B-AF0F-C028D2593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6655" y="5741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9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8AF4-94AF-B146-81C5-D86AAFC7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13" y="377043"/>
            <a:ext cx="7886700" cy="994172"/>
          </a:xfrm>
        </p:spPr>
        <p:txBody>
          <a:bodyPr/>
          <a:lstStyle/>
          <a:p>
            <a:r>
              <a:rPr lang="en-US" dirty="0"/>
              <a:t>Virtual Cluster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7442C-E536-5448-BF20-3A334A96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12" y="1908089"/>
            <a:ext cx="3172213" cy="326350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GUI to easily visualize</a:t>
            </a:r>
          </a:p>
          <a:p>
            <a:r>
              <a:rPr lang="en-US" dirty="0"/>
              <a:t>CLI command line tool to easily script</a:t>
            </a:r>
          </a:p>
          <a:p>
            <a:r>
              <a:rPr lang="en-US" dirty="0"/>
              <a:t>REST service</a:t>
            </a:r>
          </a:p>
          <a:p>
            <a:pPr lvl="1"/>
            <a:r>
              <a:rPr lang="en-US" dirty="0"/>
              <a:t>Provide ability to expose the functionality in a portable fashion</a:t>
            </a:r>
          </a:p>
          <a:p>
            <a:r>
              <a:rPr lang="en-US" dirty="0"/>
              <a:t>Python APIs </a:t>
            </a:r>
          </a:p>
          <a:p>
            <a:pPr lvl="1"/>
            <a:r>
              <a:rPr lang="en-US" dirty="0"/>
              <a:t>Provide functionality for the implementation </a:t>
            </a:r>
          </a:p>
          <a:p>
            <a:pPr lvl="1"/>
            <a:r>
              <a:rPr lang="en-US" dirty="0"/>
              <a:t>Used to implement the REST Service</a:t>
            </a:r>
          </a:p>
          <a:p>
            <a:pPr lvl="1"/>
            <a:r>
              <a:rPr lang="en-US" dirty="0"/>
              <a:t>Backend Database is MongoDB</a:t>
            </a:r>
          </a:p>
          <a:p>
            <a:r>
              <a:rPr lang="en-US" dirty="0"/>
              <a:t>Scheduler</a:t>
            </a:r>
          </a:p>
          <a:p>
            <a:pPr lvl="1"/>
            <a:r>
              <a:rPr lang="en-US" dirty="0"/>
              <a:t>Integration of a scheduler to automate compute placement on Cloud Services</a:t>
            </a:r>
          </a:p>
          <a:p>
            <a:pPr lvl="1"/>
            <a:r>
              <a:rPr lang="en-US" dirty="0"/>
              <a:t>A Policy defines the scheduling if files to Resources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532C7AB-55D4-4F41-B7EA-5FE1CEB736B7}"/>
              </a:ext>
            </a:extLst>
          </p:cNvPr>
          <p:cNvGrpSpPr/>
          <p:nvPr/>
        </p:nvGrpSpPr>
        <p:grpSpPr>
          <a:xfrm>
            <a:off x="7528548" y="1585657"/>
            <a:ext cx="1334529" cy="1987895"/>
            <a:chOff x="9932773" y="383382"/>
            <a:chExt cx="1779372" cy="265052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A3EB8C0-3407-3941-A925-4EB345E107DE}"/>
                </a:ext>
              </a:extLst>
            </p:cNvPr>
            <p:cNvSpPr/>
            <p:nvPr/>
          </p:nvSpPr>
          <p:spPr>
            <a:xfrm>
              <a:off x="9932773" y="383382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Aws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D1470CF-308F-5847-88DE-5ABDF27F25A5}"/>
                </a:ext>
              </a:extLst>
            </p:cNvPr>
            <p:cNvSpPr/>
            <p:nvPr/>
          </p:nvSpPr>
          <p:spPr>
            <a:xfrm>
              <a:off x="9932773" y="1074373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Azure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69EFDA1-94BB-534E-8C41-F1F6B0036E17}"/>
                </a:ext>
              </a:extLst>
            </p:cNvPr>
            <p:cNvSpPr/>
            <p:nvPr/>
          </p:nvSpPr>
          <p:spPr>
            <a:xfrm>
              <a:off x="9932773" y="176536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Google Compute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C36E422-EAC8-D746-BEBA-AC875018EB96}"/>
                </a:ext>
              </a:extLst>
            </p:cNvPr>
            <p:cNvSpPr/>
            <p:nvPr/>
          </p:nvSpPr>
          <p:spPr>
            <a:xfrm>
              <a:off x="9932773" y="247785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XSEDE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1F6816A-8577-E54B-9A6B-7F71CC6CF540}"/>
              </a:ext>
            </a:extLst>
          </p:cNvPr>
          <p:cNvSpPr txBox="1"/>
          <p:nvPr/>
        </p:nvSpPr>
        <p:spPr>
          <a:xfrm>
            <a:off x="5470376" y="1653777"/>
            <a:ext cx="1308850" cy="113107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node:</a:t>
            </a:r>
          </a:p>
          <a:p>
            <a:r>
              <a:rPr lang="en-US" sz="1350" dirty="0"/>
              <a:t>    name: node1</a:t>
            </a:r>
          </a:p>
          <a:p>
            <a:r>
              <a:rPr lang="en-US" sz="1350" dirty="0"/>
              <a:t>    endpoint:</a:t>
            </a:r>
          </a:p>
          <a:p>
            <a:r>
              <a:rPr lang="en-US" sz="1350" dirty="0"/>
              <a:t>      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E6BFBA-5BA2-7041-BADE-67FCE71A2E2F}"/>
              </a:ext>
            </a:extLst>
          </p:cNvPr>
          <p:cNvGrpSpPr/>
          <p:nvPr/>
        </p:nvGrpSpPr>
        <p:grpSpPr>
          <a:xfrm>
            <a:off x="3501793" y="1653777"/>
            <a:ext cx="1487441" cy="1546577"/>
            <a:chOff x="4065375" y="2196106"/>
            <a:chExt cx="1618733" cy="20621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0205E3-096A-2D4D-B664-09B114210F3A}"/>
                </a:ext>
              </a:extLst>
            </p:cNvPr>
            <p:cNvSpPr txBox="1"/>
            <p:nvPr/>
          </p:nvSpPr>
          <p:spPr>
            <a:xfrm>
              <a:off x="4065375" y="2196106"/>
              <a:ext cx="1618733" cy="20621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cluster:</a:t>
              </a:r>
            </a:p>
            <a:p>
              <a:r>
                <a:rPr lang="en-US" sz="1350" dirty="0"/>
                <a:t>    name:</a:t>
              </a:r>
            </a:p>
            <a:p>
              <a:r>
                <a:rPr lang="en-US" sz="1350" dirty="0"/>
                <a:t>    parent:</a:t>
              </a:r>
            </a:p>
            <a:p>
              <a:r>
                <a:rPr lang="en-US" sz="1350" dirty="0"/>
                <a:t>    node:</a:t>
              </a:r>
            </a:p>
            <a:p>
              <a:r>
                <a:rPr lang="en-US" sz="1350" dirty="0"/>
                <a:t>          - node1</a:t>
              </a:r>
            </a:p>
            <a:p>
              <a:r>
                <a:rPr lang="en-US" sz="1350" dirty="0"/>
                <a:t>          - </a:t>
              </a:r>
              <a:r>
                <a:rPr lang="en-US" sz="1350" dirty="0" err="1"/>
                <a:t>noden</a:t>
              </a:r>
              <a:endParaRPr lang="en-US" sz="1350" dirty="0"/>
            </a:p>
            <a:p>
              <a:endParaRPr lang="en-US" sz="135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EBC2807-57F4-A64D-8981-2F4BDF42591D}"/>
                </a:ext>
              </a:extLst>
            </p:cNvPr>
            <p:cNvSpPr/>
            <p:nvPr/>
          </p:nvSpPr>
          <p:spPr>
            <a:xfrm>
              <a:off x="5339150" y="3351896"/>
              <a:ext cx="185352" cy="1957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87FF40-111E-974F-94B9-048A8DAC1BEE}"/>
                </a:ext>
              </a:extLst>
            </p:cNvPr>
            <p:cNvSpPr/>
            <p:nvPr/>
          </p:nvSpPr>
          <p:spPr>
            <a:xfrm>
              <a:off x="5339150" y="3653650"/>
              <a:ext cx="185352" cy="1957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D4CC7C6-95CA-CD45-97F0-357E57591ABF}"/>
              </a:ext>
            </a:extLst>
          </p:cNvPr>
          <p:cNvCxnSpPr>
            <a:cxnSpLocks/>
            <a:stCxn id="13" idx="6"/>
            <a:endCxn id="12" idx="1"/>
          </p:cNvCxnSpPr>
          <p:nvPr/>
        </p:nvCxnSpPr>
        <p:spPr>
          <a:xfrm flipV="1">
            <a:off x="4842573" y="2219317"/>
            <a:ext cx="627803" cy="374703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28C5453E-1BA0-AD4A-85AB-46609B0FDD2C}"/>
              </a:ext>
            </a:extLst>
          </p:cNvPr>
          <p:cNvCxnSpPr>
            <a:cxnSpLocks/>
            <a:stCxn id="12" idx="3"/>
            <a:endCxn id="5" idx="1"/>
          </p:cNvCxnSpPr>
          <p:nvPr/>
        </p:nvCxnSpPr>
        <p:spPr>
          <a:xfrm flipV="1">
            <a:off x="6779226" y="1794178"/>
            <a:ext cx="749322" cy="425139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7BEAB24-54A3-9B47-A63F-6338C10350C1}"/>
              </a:ext>
            </a:extLst>
          </p:cNvPr>
          <p:cNvSpPr txBox="1"/>
          <p:nvPr/>
        </p:nvSpPr>
        <p:spPr>
          <a:xfrm>
            <a:off x="5470376" y="2969617"/>
            <a:ext cx="1308850" cy="113107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node:</a:t>
            </a:r>
          </a:p>
          <a:p>
            <a:r>
              <a:rPr lang="en-US" sz="1350" dirty="0"/>
              <a:t>    name: </a:t>
            </a:r>
            <a:r>
              <a:rPr lang="en-US" sz="1350" dirty="0" err="1"/>
              <a:t>noden</a:t>
            </a:r>
            <a:endParaRPr lang="en-US" sz="1350" dirty="0"/>
          </a:p>
          <a:p>
            <a:r>
              <a:rPr lang="en-US" sz="1350" dirty="0"/>
              <a:t>    endpoint:</a:t>
            </a:r>
          </a:p>
          <a:p>
            <a:r>
              <a:rPr lang="en-US" sz="1350" dirty="0"/>
              <a:t>        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1BCC9BE-E016-FF4A-8903-C67680A89893}"/>
              </a:ext>
            </a:extLst>
          </p:cNvPr>
          <p:cNvCxnSpPr>
            <a:cxnSpLocks/>
            <a:stCxn id="14" idx="6"/>
            <a:endCxn id="21" idx="1"/>
          </p:cNvCxnSpPr>
          <p:nvPr/>
        </p:nvCxnSpPr>
        <p:spPr>
          <a:xfrm>
            <a:off x="4842573" y="2820335"/>
            <a:ext cx="627803" cy="714822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9CBF4CF-3B9A-B144-91CE-E63C65B7B4A8}"/>
              </a:ext>
            </a:extLst>
          </p:cNvPr>
          <p:cNvCxnSpPr>
            <a:cxnSpLocks/>
            <a:stCxn id="21" idx="3"/>
            <a:endCxn id="7" idx="1"/>
          </p:cNvCxnSpPr>
          <p:nvPr/>
        </p:nvCxnSpPr>
        <p:spPr>
          <a:xfrm flipV="1">
            <a:off x="6779226" y="2830665"/>
            <a:ext cx="749322" cy="704492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nip Single Corner Rectangle 30">
            <a:extLst>
              <a:ext uri="{FF2B5EF4-FFF2-40B4-BE49-F238E27FC236}">
                <a16:creationId xmlns:a16="http://schemas.microsoft.com/office/drawing/2014/main" id="{E642ED4B-46A5-014A-8A9D-680312BC61DB}"/>
              </a:ext>
            </a:extLst>
          </p:cNvPr>
          <p:cNvSpPr/>
          <p:nvPr/>
        </p:nvSpPr>
        <p:spPr>
          <a:xfrm>
            <a:off x="3061848" y="5054095"/>
            <a:ext cx="1046775" cy="550538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Execution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6BC342-8529-9146-8D8C-17CF0BF32497}"/>
              </a:ext>
            </a:extLst>
          </p:cNvPr>
          <p:cNvSpPr/>
          <p:nvPr/>
        </p:nvSpPr>
        <p:spPr>
          <a:xfrm>
            <a:off x="4554240" y="4993386"/>
            <a:ext cx="739861" cy="6719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REST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Service</a:t>
            </a:r>
          </a:p>
        </p:txBody>
      </p:sp>
      <p:cxnSp>
        <p:nvCxnSpPr>
          <p:cNvPr id="34" name="Elbow Connector 33" descr="Pu">
            <a:extLst>
              <a:ext uri="{FF2B5EF4-FFF2-40B4-BE49-F238E27FC236}">
                <a16:creationId xmlns:a16="http://schemas.microsoft.com/office/drawing/2014/main" id="{3F9A95E3-8303-A341-856F-BD500A1A2FFB}"/>
              </a:ext>
            </a:extLst>
          </p:cNvPr>
          <p:cNvCxnSpPr>
            <a:cxnSpLocks/>
            <a:stCxn id="31" idx="0"/>
            <a:endCxn id="32" idx="1"/>
          </p:cNvCxnSpPr>
          <p:nvPr/>
        </p:nvCxnSpPr>
        <p:spPr>
          <a:xfrm>
            <a:off x="4108623" y="5329364"/>
            <a:ext cx="445617" cy="1270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C81CC45-30A9-2B48-A332-CAF37ECAE215}"/>
              </a:ext>
            </a:extLst>
          </p:cNvPr>
          <p:cNvSpPr txBox="1"/>
          <p:nvPr/>
        </p:nvSpPr>
        <p:spPr>
          <a:xfrm>
            <a:off x="4145308" y="5031709"/>
            <a:ext cx="4826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Put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5F29FB1-4A0B-2D4E-B8F8-AF5EBE69FA13}"/>
              </a:ext>
            </a:extLst>
          </p:cNvPr>
          <p:cNvSpPr/>
          <p:nvPr/>
        </p:nvSpPr>
        <p:spPr>
          <a:xfrm>
            <a:off x="5443924" y="5131831"/>
            <a:ext cx="981592" cy="4170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Scheduler</a:t>
            </a:r>
          </a:p>
        </p:txBody>
      </p:sp>
      <p:cxnSp>
        <p:nvCxnSpPr>
          <p:cNvPr id="38" name="Elbow Connector 37" descr="Pu">
            <a:extLst>
              <a:ext uri="{FF2B5EF4-FFF2-40B4-BE49-F238E27FC236}">
                <a16:creationId xmlns:a16="http://schemas.microsoft.com/office/drawing/2014/main" id="{13576210-DAE4-7B41-BE73-62FB4765DE21}"/>
              </a:ext>
            </a:extLst>
          </p:cNvPr>
          <p:cNvCxnSpPr>
            <a:cxnSpLocks/>
            <a:stCxn id="32" idx="3"/>
            <a:endCxn id="36" idx="1"/>
          </p:cNvCxnSpPr>
          <p:nvPr/>
        </p:nvCxnSpPr>
        <p:spPr>
          <a:xfrm>
            <a:off x="5294101" y="5329364"/>
            <a:ext cx="149823" cy="10988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C8CA44-1D78-A549-9BB2-3954BAF7D6FE}"/>
              </a:ext>
            </a:extLst>
          </p:cNvPr>
          <p:cNvGrpSpPr/>
          <p:nvPr/>
        </p:nvGrpSpPr>
        <p:grpSpPr>
          <a:xfrm>
            <a:off x="6779226" y="4798199"/>
            <a:ext cx="578066" cy="1084306"/>
            <a:chOff x="9932773" y="383382"/>
            <a:chExt cx="1802026" cy="4075506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733E52C3-6D23-AF4A-9AEF-4F225B78F4FC}"/>
                </a:ext>
              </a:extLst>
            </p:cNvPr>
            <p:cNvSpPr/>
            <p:nvPr/>
          </p:nvSpPr>
          <p:spPr>
            <a:xfrm>
              <a:off x="9932773" y="383382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Aws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24AE4BD-48F2-A54B-B94F-5060B56CB56D}"/>
                </a:ext>
              </a:extLst>
            </p:cNvPr>
            <p:cNvSpPr/>
            <p:nvPr/>
          </p:nvSpPr>
          <p:spPr>
            <a:xfrm>
              <a:off x="9932773" y="1074373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Azure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07CDF58D-B5B3-7D4A-803D-B64E78AEC282}"/>
                </a:ext>
              </a:extLst>
            </p:cNvPr>
            <p:cNvSpPr/>
            <p:nvPr/>
          </p:nvSpPr>
          <p:spPr>
            <a:xfrm>
              <a:off x="9932773" y="176536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Google Drive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AC790101-51E4-AF4B-B831-9E0EF2D76413}"/>
                </a:ext>
              </a:extLst>
            </p:cNvPr>
            <p:cNvSpPr/>
            <p:nvPr/>
          </p:nvSpPr>
          <p:spPr>
            <a:xfrm>
              <a:off x="9932773" y="247785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XSEDE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92BA970-038D-CF46-A338-1C9112EF7611}"/>
                </a:ext>
              </a:extLst>
            </p:cNvPr>
            <p:cNvSpPr/>
            <p:nvPr/>
          </p:nvSpPr>
          <p:spPr>
            <a:xfrm>
              <a:off x="9955427" y="3211843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Box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4C958B98-C96C-644C-9B4B-E349AD6B74A1}"/>
                </a:ext>
              </a:extLst>
            </p:cNvPr>
            <p:cNvSpPr/>
            <p:nvPr/>
          </p:nvSpPr>
          <p:spPr>
            <a:xfrm>
              <a:off x="9955427" y="390283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iCloud</a:t>
              </a:r>
            </a:p>
          </p:txBody>
        </p:sp>
      </p:grpSp>
      <p:cxnSp>
        <p:nvCxnSpPr>
          <p:cNvPr id="51" name="Elbow Connector 50" descr="Pu">
            <a:extLst>
              <a:ext uri="{FF2B5EF4-FFF2-40B4-BE49-F238E27FC236}">
                <a16:creationId xmlns:a16="http://schemas.microsoft.com/office/drawing/2014/main" id="{446DEB68-DB43-D84A-9433-16DEFB23C194}"/>
              </a:ext>
            </a:extLst>
          </p:cNvPr>
          <p:cNvCxnSpPr>
            <a:cxnSpLocks/>
            <a:stCxn id="36" idx="3"/>
            <a:endCxn id="48" idx="1"/>
          </p:cNvCxnSpPr>
          <p:nvPr/>
        </p:nvCxnSpPr>
        <p:spPr>
          <a:xfrm>
            <a:off x="6425516" y="5340352"/>
            <a:ext cx="353710" cy="8906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nip Single Corner Rectangle 53">
            <a:extLst>
              <a:ext uri="{FF2B5EF4-FFF2-40B4-BE49-F238E27FC236}">
                <a16:creationId xmlns:a16="http://schemas.microsoft.com/office/drawing/2014/main" id="{B6BF0C46-F6B3-F449-8F61-89627B509DE3}"/>
              </a:ext>
            </a:extLst>
          </p:cNvPr>
          <p:cNvSpPr/>
          <p:nvPr/>
        </p:nvSpPr>
        <p:spPr>
          <a:xfrm>
            <a:off x="5496612" y="5790391"/>
            <a:ext cx="888915" cy="364683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Policy</a:t>
            </a:r>
          </a:p>
        </p:txBody>
      </p:sp>
      <p:cxnSp>
        <p:nvCxnSpPr>
          <p:cNvPr id="55" name="Elbow Connector 54" descr="Pu">
            <a:extLst>
              <a:ext uri="{FF2B5EF4-FFF2-40B4-BE49-F238E27FC236}">
                <a16:creationId xmlns:a16="http://schemas.microsoft.com/office/drawing/2014/main" id="{8291B413-697D-1842-B5D3-DD16E0DB0E16}"/>
              </a:ext>
            </a:extLst>
          </p:cNvPr>
          <p:cNvCxnSpPr>
            <a:cxnSpLocks/>
            <a:stCxn id="54" idx="3"/>
            <a:endCxn id="36" idx="2"/>
          </p:cNvCxnSpPr>
          <p:nvPr/>
        </p:nvCxnSpPr>
        <p:spPr>
          <a:xfrm rot="16200000" flipV="1">
            <a:off x="5817136" y="5666457"/>
            <a:ext cx="241519" cy="635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081F44A-5BFD-4C45-8D0C-87951C00EEF5}"/>
              </a:ext>
            </a:extLst>
          </p:cNvPr>
          <p:cNvSpPr/>
          <p:nvPr/>
        </p:nvSpPr>
        <p:spPr>
          <a:xfrm>
            <a:off x="5647168" y="5037586"/>
            <a:ext cx="158514" cy="166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C6A21A3-9019-A44D-AF6F-AEF5FD63F9B2}"/>
              </a:ext>
            </a:extLst>
          </p:cNvPr>
          <p:cNvSpPr/>
          <p:nvPr/>
        </p:nvSpPr>
        <p:spPr>
          <a:xfrm>
            <a:off x="5818423" y="5043279"/>
            <a:ext cx="158514" cy="166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32015C6-ED99-1D48-B326-F174AE14B85B}"/>
              </a:ext>
            </a:extLst>
          </p:cNvPr>
          <p:cNvSpPr/>
          <p:nvPr/>
        </p:nvSpPr>
        <p:spPr>
          <a:xfrm>
            <a:off x="5976937" y="5037586"/>
            <a:ext cx="158514" cy="166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62753-79BC-ED40-81C5-0405BFC11DC2}"/>
              </a:ext>
            </a:extLst>
          </p:cNvPr>
          <p:cNvSpPr txBox="1"/>
          <p:nvPr/>
        </p:nvSpPr>
        <p:spPr>
          <a:xfrm>
            <a:off x="6205565" y="4349523"/>
            <a:ext cx="6398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Inputs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65209163-B0AE-804B-8C5D-1A88AF814C7B}"/>
              </a:ext>
            </a:extLst>
          </p:cNvPr>
          <p:cNvCxnSpPr>
            <a:stCxn id="45" idx="0"/>
            <a:endCxn id="53" idx="0"/>
          </p:cNvCxnSpPr>
          <p:nvPr/>
        </p:nvCxnSpPr>
        <p:spPr>
          <a:xfrm rot="16200000" flipH="1" flipV="1">
            <a:off x="6440716" y="4413676"/>
            <a:ext cx="239387" cy="1008432"/>
          </a:xfrm>
          <a:prstGeom prst="bentConnector3">
            <a:avLst>
              <a:gd name="adj1" fmla="val -7162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462EBA6-CAC1-B54D-B1B1-A7FD53A7045F}"/>
              </a:ext>
            </a:extLst>
          </p:cNvPr>
          <p:cNvSpPr/>
          <p:nvPr/>
        </p:nvSpPr>
        <p:spPr>
          <a:xfrm>
            <a:off x="7528548" y="3667249"/>
            <a:ext cx="1334529" cy="4170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VirtualBox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F4ED2924-98BB-2846-9343-C2BFC943CE16}"/>
              </a:ext>
            </a:extLst>
          </p:cNvPr>
          <p:cNvSpPr/>
          <p:nvPr/>
        </p:nvSpPr>
        <p:spPr>
          <a:xfrm>
            <a:off x="7528548" y="4178676"/>
            <a:ext cx="1334529" cy="4170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Kubernetes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AA46A-0DD6-1F4E-B9DB-6B44783CC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77EE11-2008-4747-BA71-D8B7EEEE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42</a:t>
            </a:fld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09D1975-1F62-DA44-BA34-EF0D7FF99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9068" y="5717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6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30"/>
    </mc:Choice>
    <mc:Fallback xmlns="">
      <p:transition spd="slow" advTm="8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0D4D-D4DA-744A-BB5B-0EE68C94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Additional Feature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FA338-FF30-CB47-BE10-2DD70E56FC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Abstractions</a:t>
            </a:r>
          </a:p>
          <a:p>
            <a:pPr lvl="1"/>
            <a:r>
              <a:rPr lang="en-US" dirty="0"/>
              <a:t>Compute, Task, Function, Data</a:t>
            </a:r>
          </a:p>
          <a:p>
            <a:r>
              <a:rPr lang="en-US" dirty="0"/>
              <a:t>Access</a:t>
            </a:r>
          </a:p>
          <a:p>
            <a:pPr lvl="1"/>
            <a:r>
              <a:rPr lang="en-US" dirty="0"/>
              <a:t>Command Shell &amp; Line</a:t>
            </a:r>
          </a:p>
          <a:p>
            <a:pPr lvl="1"/>
            <a:r>
              <a:rPr lang="en-US" dirty="0"/>
              <a:t>API</a:t>
            </a:r>
          </a:p>
          <a:p>
            <a:pPr lvl="1"/>
            <a:r>
              <a:rPr lang="en-US" dirty="0"/>
              <a:t>REST via </a:t>
            </a:r>
            <a:r>
              <a:rPr lang="en-US" dirty="0" err="1"/>
              <a:t>OpenAPI</a:t>
            </a:r>
            <a:r>
              <a:rPr lang="en-US" dirty="0"/>
              <a:t> -&gt; clients to many programming languages</a:t>
            </a:r>
          </a:p>
          <a:p>
            <a:pPr lvl="1"/>
            <a:r>
              <a:rPr lang="en-US" dirty="0"/>
              <a:t>Client Portal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VMs </a:t>
            </a:r>
          </a:p>
          <a:p>
            <a:pPr lvl="1"/>
            <a:r>
              <a:rPr lang="en-US" dirty="0"/>
              <a:t>Container, </a:t>
            </a:r>
          </a:p>
          <a:p>
            <a:pPr lvl="1"/>
            <a:r>
              <a:rPr lang="en-US" dirty="0"/>
              <a:t>Queuing Systems/Batch</a:t>
            </a:r>
          </a:p>
          <a:p>
            <a:r>
              <a:rPr lang="en-US" dirty="0"/>
              <a:t>Choreography</a:t>
            </a:r>
          </a:p>
          <a:p>
            <a:pPr lvl="1"/>
            <a:r>
              <a:rPr lang="en-US" dirty="0"/>
              <a:t>Groups, Workflows, PaaS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AC293-8E81-4147-8471-8D41850A8B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Provider Interfaces </a:t>
            </a:r>
          </a:p>
          <a:p>
            <a:pPr lvl="1"/>
            <a:r>
              <a:rPr lang="en-US" dirty="0"/>
              <a:t>OpenStack</a:t>
            </a:r>
          </a:p>
          <a:p>
            <a:pPr lvl="2"/>
            <a:r>
              <a:rPr lang="en-US" dirty="0"/>
              <a:t>Chameleon Cloud</a:t>
            </a:r>
          </a:p>
          <a:p>
            <a:pPr lvl="2"/>
            <a:r>
              <a:rPr lang="en-US" dirty="0"/>
              <a:t>Jetstream</a:t>
            </a:r>
          </a:p>
          <a:p>
            <a:pPr lvl="1"/>
            <a:r>
              <a:rPr lang="en-US" dirty="0"/>
              <a:t>XSEDE</a:t>
            </a:r>
          </a:p>
          <a:p>
            <a:pPr lvl="2"/>
            <a:r>
              <a:rPr lang="en-US" dirty="0"/>
              <a:t>HPC</a:t>
            </a:r>
          </a:p>
          <a:p>
            <a:pPr lvl="2"/>
            <a:r>
              <a:rPr lang="en-US" dirty="0"/>
              <a:t>Comet Virtualization (</a:t>
            </a:r>
            <a:r>
              <a:rPr lang="en-US" dirty="0" err="1"/>
              <a:t>Infiniband</a:t>
            </a:r>
            <a:r>
              <a:rPr lang="en-US" dirty="0"/>
              <a:t>, integrated into SLURM)</a:t>
            </a:r>
          </a:p>
          <a:p>
            <a:pPr lvl="1"/>
            <a:r>
              <a:rPr lang="en-US" dirty="0"/>
              <a:t>Azure</a:t>
            </a:r>
          </a:p>
          <a:p>
            <a:pPr lvl="1"/>
            <a:r>
              <a:rPr lang="en-US" dirty="0"/>
              <a:t>AWS</a:t>
            </a:r>
          </a:p>
          <a:p>
            <a:pPr lvl="1"/>
            <a:r>
              <a:rPr lang="en-US" dirty="0"/>
              <a:t>Google</a:t>
            </a:r>
          </a:p>
          <a:p>
            <a:pPr lvl="1"/>
            <a:r>
              <a:rPr lang="en-US" dirty="0"/>
              <a:t>Oracle</a:t>
            </a:r>
          </a:p>
          <a:p>
            <a:pPr lvl="1"/>
            <a:r>
              <a:rPr lang="en-US" dirty="0"/>
              <a:t>OpenStack</a:t>
            </a:r>
          </a:p>
          <a:p>
            <a:pPr lvl="3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C266-809F-964C-B509-E9303C0A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43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FCD2083-AC46-1840-AC34-1C2DCEF9F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61"/>
    </mc:Choice>
    <mc:Fallback xmlns="">
      <p:transition spd="slow" advTm="4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Integrated Access Interfaces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2459576"/>
              </p:ext>
            </p:extLst>
          </p:nvPr>
        </p:nvGraphicFramePr>
        <p:xfrm>
          <a:off x="468085" y="2057401"/>
          <a:ext cx="404676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Integrated State Management!</a:t>
            </a:r>
          </a:p>
          <a:p>
            <a:r>
              <a:rPr lang="en-US" dirty="0"/>
              <a:t>E.g. you start a VM in the </a:t>
            </a:r>
            <a:r>
              <a:rPr lang="en-US" dirty="0" err="1"/>
              <a:t>commandline</a:t>
            </a:r>
            <a:r>
              <a:rPr lang="en-US" dirty="0"/>
              <a:t>, you can see it in the Web interface</a:t>
            </a:r>
          </a:p>
          <a:p>
            <a:r>
              <a:rPr lang="en-US" dirty="0"/>
              <a:t>Communication through a MongoDB database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17EE41-68A6-7548-9F39-44885DA27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9"/>
    </mc:Choice>
    <mc:Fallback xmlns="">
      <p:transition spd="slow" advTm="15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Usage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456944"/>
              </p:ext>
            </p:extLst>
          </p:nvPr>
        </p:nvGraphicFramePr>
        <p:xfrm>
          <a:off x="468085" y="2442328"/>
          <a:ext cx="8404982" cy="344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2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2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020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Command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Description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02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help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help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02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man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manual pages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02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script.cm</a:t>
                      </a:r>
                      <a:endParaRPr lang="en-US" sz="1400" dirty="0">
                        <a:effectLst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execute cm commands in script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02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cat </a:t>
                      </a:r>
                      <a:r>
                        <a:rPr lang="en-US" sz="1400" dirty="0" err="1">
                          <a:effectLst/>
                        </a:rPr>
                        <a:t>script.cm</a:t>
                      </a:r>
                      <a:r>
                        <a:rPr lang="en-US" sz="1400" dirty="0">
                          <a:effectLst/>
                        </a:rPr>
                        <a:t> | </a:t>
                      </a:r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endParaRPr lang="en-US" sz="1400" dirty="0">
                        <a:effectLst/>
                      </a:endParaRP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3164328817"/>
                  </a:ext>
                </a:extLst>
              </a:tr>
              <a:tr h="57402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 set a =\”sentence with spaces\”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Use masked quotes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315864572"/>
                  </a:ext>
                </a:extLst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431831-2B6D-9B4D-A543-8709D132C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7"/>
    </mc:Choice>
    <mc:Fallback xmlns="">
      <p:transition spd="slow" advTm="2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19578" y="372096"/>
            <a:ext cx="7886700" cy="994172"/>
          </a:xfrm>
        </p:spPr>
        <p:txBody>
          <a:bodyPr/>
          <a:lstStyle/>
          <a:p>
            <a:r>
              <a:rPr lang="en-US" dirty="0"/>
              <a:t>Cloud Commands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671706"/>
              </p:ext>
            </p:extLst>
          </p:nvPr>
        </p:nvGraphicFramePr>
        <p:xfrm>
          <a:off x="372534" y="1569157"/>
          <a:ext cx="8133744" cy="4758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7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5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389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Cloud¶</a:t>
                      </a:r>
                    </a:p>
                  </a:txBody>
                  <a:tcPr marL="225987" marR="225987"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475"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Command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Description</a:t>
                      </a: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475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image list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list images</a:t>
                      </a: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475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flavor list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list flavors</a:t>
                      </a: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475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vm</a:t>
                      </a:r>
                      <a:r>
                        <a:rPr lang="en-US" sz="1400" dirty="0">
                          <a:effectLst/>
                        </a:rPr>
                        <a:t> list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list vms</a:t>
                      </a: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475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vm</a:t>
                      </a:r>
                      <a:r>
                        <a:rPr lang="en-US" sz="1400" dirty="0">
                          <a:effectLst/>
                        </a:rPr>
                        <a:t> boot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boot vm</a:t>
                      </a: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475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vm</a:t>
                      </a:r>
                      <a:r>
                        <a:rPr lang="en-US" sz="1400" dirty="0">
                          <a:effectLst/>
                        </a:rPr>
                        <a:t> boot –cloud=</a:t>
                      </a:r>
                      <a:r>
                        <a:rPr lang="en-US" sz="1400" dirty="0" err="1">
                          <a:effectLst/>
                        </a:rPr>
                        <a:t>aws</a:t>
                      </a:r>
                      <a:endParaRPr lang="en-US" sz="1400" dirty="0">
                        <a:effectLst/>
                      </a:endParaRP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boot </a:t>
                      </a:r>
                      <a:r>
                        <a:rPr lang="en-US" sz="1400" dirty="0" err="1">
                          <a:effectLst/>
                        </a:rPr>
                        <a:t>vm</a:t>
                      </a:r>
                      <a:r>
                        <a:rPr lang="en-US" sz="1400" dirty="0">
                          <a:effectLst/>
                        </a:rPr>
                        <a:t> on cloud </a:t>
                      </a:r>
                      <a:r>
                        <a:rPr lang="en-US" sz="1400" dirty="0" err="1">
                          <a:effectLst/>
                        </a:rPr>
                        <a:t>aws</a:t>
                      </a:r>
                      <a:endParaRPr lang="en-US" sz="1400" dirty="0">
                        <a:effectLst/>
                      </a:endParaRP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475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set cloud=</a:t>
                      </a:r>
                      <a:r>
                        <a:rPr lang="en-US" sz="1400" dirty="0" err="1">
                          <a:effectLst/>
                        </a:rPr>
                        <a:t>aws</a:t>
                      </a:r>
                      <a:endParaRPr lang="en-US" sz="1400" dirty="0">
                        <a:effectLst/>
                      </a:endParaRP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set default cloud to </a:t>
                      </a:r>
                      <a:r>
                        <a:rPr lang="en-US" sz="1400" dirty="0" err="1">
                          <a:effectLst/>
                        </a:rPr>
                        <a:t>aws</a:t>
                      </a:r>
                      <a:endParaRPr lang="en-US" sz="1400" dirty="0">
                        <a:effectLst/>
                      </a:endParaRP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819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(</a:t>
                      </a:r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select image)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select interactively the default image (not implemented yet). </a:t>
                      </a: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2819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(cm select flavor)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select interactively the default flavor (not implemented yet).</a:t>
                      </a: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2819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(cm select cloud)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select interactively the default cloud (not implemented yet).</a:t>
                      </a: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226761-E4C2-1741-81AE-19C3E3E04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93"/>
    </mc:Choice>
    <mc:Fallback xmlns="">
      <p:transition spd="slow" advTm="5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23233" y="372096"/>
            <a:ext cx="7886700" cy="994172"/>
          </a:xfrm>
        </p:spPr>
        <p:txBody>
          <a:bodyPr/>
          <a:lstStyle/>
          <a:p>
            <a:r>
              <a:rPr lang="en-US" dirty="0"/>
              <a:t>Cloud Refresh Commands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203301"/>
              </p:ext>
            </p:extLst>
          </p:nvPr>
        </p:nvGraphicFramePr>
        <p:xfrm>
          <a:off x="623233" y="1535289"/>
          <a:ext cx="8064473" cy="2596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424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Cloud¶</a:t>
                      </a:r>
                    </a:p>
                  </a:txBody>
                  <a:tcPr marL="225987" marR="225987"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255"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Command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Description</a:t>
                      </a: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255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image list --refresh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list images</a:t>
                      </a: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255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flavor list --refresh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list flavors</a:t>
                      </a: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255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vm</a:t>
                      </a:r>
                      <a:r>
                        <a:rPr lang="en-US" sz="1400" dirty="0">
                          <a:effectLst/>
                        </a:rPr>
                        <a:t> list --refresh</a:t>
                      </a:r>
                    </a:p>
                  </a:txBody>
                  <a:tcPr marL="502193" marR="502193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list </a:t>
                      </a:r>
                      <a:r>
                        <a:rPr lang="en-US" sz="1400" dirty="0" err="1">
                          <a:effectLst/>
                        </a:rPr>
                        <a:t>vms</a:t>
                      </a:r>
                      <a:endParaRPr lang="en-US" sz="1400" dirty="0">
                        <a:effectLst/>
                      </a:endParaRPr>
                    </a:p>
                  </a:txBody>
                  <a:tcPr marL="502193" marR="502193" marT="76200" marB="762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226761-E4C2-1741-81AE-19C3E3E04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9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93"/>
    </mc:Choice>
    <mc:Fallback xmlns="">
      <p:transition spd="slow" advTm="5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3" y="335438"/>
            <a:ext cx="7886700" cy="994172"/>
          </a:xfrm>
        </p:spPr>
        <p:txBody>
          <a:bodyPr/>
          <a:lstStyle/>
          <a:p>
            <a:r>
              <a:rPr lang="en-US" dirty="0"/>
              <a:t>Shell Commands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33413" y="1562814"/>
          <a:ext cx="7670328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2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140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Command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Description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color on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sets the shell color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color off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switches off the color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refresh on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automatic refresh from the clouds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refresh off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data is only read from the database. Useful for managing thousands of VMs or limit your access to the cloud.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set a=</a:t>
                      </a:r>
                      <a:r>
                        <a:rPr lang="en-US" sz="1400" dirty="0" err="1">
                          <a:effectLst/>
                        </a:rPr>
                        <a:t>xyx</a:t>
                      </a:r>
                      <a:endParaRPr lang="en-US" sz="1400" dirty="0">
                        <a:effectLst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declares a variable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set username=</a:t>
                      </a:r>
                      <a:r>
                        <a:rPr lang="en-US" sz="1400" dirty="0" err="1">
                          <a:effectLst/>
                        </a:rPr>
                        <a:t>cloudmesh.profile.username</a:t>
                      </a:r>
                      <a:endParaRPr lang="en-US" sz="1400" dirty="0">
                        <a:effectLst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reads the variable from the cloudmesh.yaml file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echo $time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gets the time and store it in the variable time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95A74A-5951-BE45-A22C-35E2DF446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7"/>
    </mc:Choice>
    <mc:Fallback xmlns="">
      <p:transition spd="slow" advTm="51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6784"/>
            <a:ext cx="7886700" cy="994172"/>
          </a:xfrm>
        </p:spPr>
        <p:txBody>
          <a:bodyPr/>
          <a:lstStyle/>
          <a:p>
            <a:r>
              <a:rPr lang="en-US" dirty="0"/>
              <a:t>Shell Commands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26308" y="1701827"/>
          <a:ext cx="8275938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9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6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140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Command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Description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config set </a:t>
                      </a:r>
                      <a:r>
                        <a:rPr lang="en-US" sz="1400" dirty="0" err="1">
                          <a:effectLst/>
                        </a:rPr>
                        <a:t>profile.username</a:t>
                      </a:r>
                      <a:r>
                        <a:rPr lang="en-US" sz="1400" dirty="0">
                          <a:effectLst/>
                        </a:rPr>
                        <a:t>=</a:t>
                      </a:r>
                      <a:r>
                        <a:rPr lang="en-US" sz="1400" dirty="0" err="1">
                          <a:effectLst/>
                        </a:rPr>
                        <a:t>gregor</a:t>
                      </a:r>
                      <a:endParaRPr lang="en-US" sz="1400" dirty="0">
                        <a:effectLst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Sets the variable in the </a:t>
                      </a:r>
                      <a:r>
                        <a:rPr lang="en-US" sz="1400" dirty="0" err="1">
                          <a:effectLst/>
                        </a:rPr>
                        <a:t>yaml</a:t>
                      </a:r>
                      <a:r>
                        <a:rPr lang="en-US" sz="1400" dirty="0">
                          <a:effectLst/>
                        </a:rPr>
                        <a:t> file </a:t>
                      </a:r>
                      <a:r>
                        <a:rPr lang="en-US" sz="1400" dirty="0" err="1">
                          <a:effectLst/>
                        </a:rPr>
                        <a:t>cloudmesh</a:t>
                      </a:r>
                      <a:r>
                        <a:rPr lang="en-US" sz="1400" dirty="0">
                          <a:effectLst/>
                        </a:rPr>
                        <a:t>. Will be prepended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2395401938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config set </a:t>
                      </a:r>
                      <a:r>
                        <a:rPr lang="en-US" sz="1400" dirty="0" err="1">
                          <a:effectLst/>
                        </a:rPr>
                        <a:t>aws.OS_TEST</a:t>
                      </a:r>
                      <a:r>
                        <a:rPr lang="en-US" sz="1400" dirty="0">
                          <a:effectLst/>
                        </a:rPr>
                        <a:t>=test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Sest</a:t>
                      </a:r>
                      <a:r>
                        <a:rPr lang="en-US" sz="1400" dirty="0">
                          <a:effectLst/>
                        </a:rPr>
                        <a:t> the OS_TEST in the cloud </a:t>
                      </a:r>
                      <a:r>
                        <a:rPr lang="en-US" sz="1400" dirty="0" err="1">
                          <a:effectLst/>
                        </a:rPr>
                        <a:t>aws</a:t>
                      </a:r>
                      <a:r>
                        <a:rPr lang="en-US" sz="1400" dirty="0">
                          <a:effectLst/>
                        </a:rPr>
                        <a:t> under credentials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2145021007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config set </a:t>
                      </a:r>
                      <a:r>
                        <a:rPr lang="en-US" sz="1400" dirty="0" err="1">
                          <a:effectLst/>
                        </a:rPr>
                        <a:t>cloudmesh.cloud.aws.credentials.OS_TEST</a:t>
                      </a:r>
                      <a:r>
                        <a:rPr lang="en-US" sz="1400" dirty="0">
                          <a:effectLst/>
                        </a:rPr>
                        <a:t>=test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Same as previous command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655090732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config cat less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Shows the config file and masks the passwords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3739181519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config get </a:t>
                      </a:r>
                      <a:r>
                        <a:rPr lang="en-US" sz="1400" dirty="0" err="1">
                          <a:effectLst/>
                        </a:rPr>
                        <a:t>cloudmesh.profile</a:t>
                      </a:r>
                      <a:endParaRPr lang="en-US" sz="1400" dirty="0">
                        <a:effectLst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Prints the profile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2479471644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1420DA-E3A0-324E-92C9-1C9954739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25"/>
    </mc:Choice>
    <mc:Fallback xmlns="">
      <p:transition spd="slow" advTm="10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NIST BDRA Documents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43132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Volume Presentation Outline</a:t>
            </a:r>
          </a:p>
          <a:p>
            <a:r>
              <a:rPr lang="en-US" dirty="0"/>
              <a:t>Volume 1, Definitions</a:t>
            </a:r>
          </a:p>
          <a:p>
            <a:r>
              <a:rPr lang="en-US" dirty="0"/>
              <a:t>Volume 2, Taxonomy</a:t>
            </a:r>
          </a:p>
          <a:p>
            <a:r>
              <a:rPr lang="en-US" dirty="0"/>
              <a:t>Volume 3, Use Cases</a:t>
            </a:r>
          </a:p>
          <a:p>
            <a:r>
              <a:rPr lang="en-US" dirty="0"/>
              <a:t>Volume 6, Big Data Reference Architecture</a:t>
            </a:r>
          </a:p>
          <a:p>
            <a:r>
              <a:rPr lang="en-US" dirty="0"/>
              <a:t>Volume 4, Big Data Security and Privacy</a:t>
            </a:r>
          </a:p>
          <a:p>
            <a:r>
              <a:rPr lang="en-US" dirty="0">
                <a:solidFill>
                  <a:srgbClr val="FF0000"/>
                </a:solidFill>
              </a:rPr>
              <a:t>Volume 8, Reference Architecture Interface</a:t>
            </a:r>
          </a:p>
          <a:p>
            <a:pPr lvl="1"/>
            <a:r>
              <a:rPr lang="en-US" dirty="0"/>
              <a:t>Reference Architecture Software Implementation Environment and Demonstration</a:t>
            </a:r>
          </a:p>
          <a:p>
            <a:pPr lvl="1"/>
            <a:r>
              <a:rPr lang="en-US" dirty="0"/>
              <a:t>We look for additional contributions</a:t>
            </a:r>
          </a:p>
          <a:p>
            <a:pPr lvl="1"/>
            <a:r>
              <a:rPr lang="en-US" dirty="0"/>
              <a:t>We look for verifications</a:t>
            </a:r>
          </a:p>
          <a:p>
            <a:r>
              <a:rPr lang="en-US" dirty="0"/>
              <a:t>Volume 7, Standards Roadmap</a:t>
            </a:r>
          </a:p>
          <a:p>
            <a:r>
              <a:rPr lang="en-US" dirty="0"/>
              <a:t>Volume 9, Adoption and Modernization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28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Commands (version 2/3, not yet available in 4)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243013" y="2325648"/>
          <a:ext cx="6657975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1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140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Command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Description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err="1">
                          <a:effectLst/>
                        </a:rPr>
                        <a:t>cms</a:t>
                      </a:r>
                      <a:r>
                        <a:rPr lang="en-US" sz="1400" dirty="0">
                          <a:effectLst/>
                        </a:rPr>
                        <a:t> help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Help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cm hpc queue &lt;batch&gt;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info about the queue &lt;batch&gt;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cm hpc info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information about the queues on the HPC resource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cm </a:t>
                      </a:r>
                      <a:r>
                        <a:rPr lang="en-US" sz="1400" dirty="0" err="1">
                          <a:effectLst/>
                        </a:rPr>
                        <a:t>hpc</a:t>
                      </a:r>
                      <a:r>
                        <a:rPr lang="en-US" sz="1400" dirty="0">
                          <a:effectLst/>
                        </a:rPr>
                        <a:t> run </a:t>
                      </a:r>
                      <a:r>
                        <a:rPr lang="en-US" sz="1400" dirty="0" err="1">
                          <a:effectLst/>
                        </a:rPr>
                        <a:t>uname</a:t>
                      </a:r>
                      <a:r>
                        <a:rPr lang="en-US" sz="1400" dirty="0">
                          <a:effectLst/>
                        </a:rPr>
                        <a:t> -a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runs the command uname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cm hpc run list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prints the ids of previously run jobs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cm hpc run list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prints the ids of previously run jobs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fontAlgn="ctr"/>
                      <a:r>
                        <a:rPr lang="en-US" sz="1400">
                          <a:effectLst/>
                        </a:rPr>
                        <a:t>cm hpc run list 11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effectLst/>
                        </a:rPr>
                        <a:t>prints the information regarding the job with the id 11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1D0E78-6F3C-E849-AE99-29876A300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3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4"/>
    </mc:Choice>
    <mc:Fallback xmlns="">
      <p:transition spd="slow" advTm="1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Cloudmesh Shell </a:t>
            </a:r>
            <a:r>
              <a:rPr lang="mr-IN" dirty="0"/>
              <a:t>–</a:t>
            </a:r>
            <a:r>
              <a:rPr lang="en-US" dirty="0"/>
              <a:t>Simple install for developer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51635" y="2309180"/>
            <a:ext cx="4060719" cy="2930240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37160" tIns="137160" rIns="137160" bIns="137160" rtlCol="0">
            <a:normAutofit fontScale="85000" lnSpcReduction="10000"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dirty="0"/>
              <a:t>$ </a:t>
            </a:r>
            <a:r>
              <a:rPr lang="en-US" dirty="0" err="1"/>
              <a:t>mkdir</a:t>
            </a:r>
            <a:r>
              <a:rPr lang="en-US" dirty="0"/>
              <a:t> cm</a:t>
            </a:r>
          </a:p>
          <a:p>
            <a:pPr marL="0" indent="0">
              <a:buNone/>
            </a:pPr>
            <a:r>
              <a:rPr lang="en-US" dirty="0"/>
              <a:t>$ cd cm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pip install </a:t>
            </a:r>
            <a:r>
              <a:rPr lang="en-US" dirty="0" err="1"/>
              <a:t>cloudmesh</a:t>
            </a:r>
            <a:r>
              <a:rPr lang="en-US" dirty="0"/>
              <a:t>-installer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cloudmesh</a:t>
            </a:r>
            <a:r>
              <a:rPr lang="en-US" dirty="0"/>
              <a:t>-installer git clone cloud</a:t>
            </a:r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cloudmesh</a:t>
            </a:r>
            <a:r>
              <a:rPr lang="en-US" dirty="0"/>
              <a:t>-installer install cloud -e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2"/>
          </p:nvPr>
        </p:nvGraphicFramePr>
        <p:xfrm>
          <a:off x="4708981" y="2421210"/>
          <a:ext cx="3633046" cy="2818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3" r="26981" b="13852"/>
          <a:stretch/>
        </p:blipFill>
        <p:spPr>
          <a:xfrm>
            <a:off x="251636" y="2115816"/>
            <a:ext cx="4060718" cy="2069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an 11"/>
          <p:cNvSpPr/>
          <p:nvPr/>
        </p:nvSpPr>
        <p:spPr>
          <a:xfrm>
            <a:off x="7847306" y="2507723"/>
            <a:ext cx="280514" cy="25090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Can 12"/>
          <p:cNvSpPr/>
          <p:nvPr/>
        </p:nvSpPr>
        <p:spPr>
          <a:xfrm>
            <a:off x="7847306" y="3070063"/>
            <a:ext cx="280514" cy="25090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7922575" y="3620057"/>
            <a:ext cx="205244" cy="22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7847306" y="4175064"/>
            <a:ext cx="280514" cy="189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7838941" y="4581850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1350" dirty="0"/>
              <a:t>…</a:t>
            </a:r>
            <a:endParaRPr lang="en-US" sz="135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ADD8A08-55DD-CA4E-A79C-7B6EA59AB398}"/>
              </a:ext>
            </a:extLst>
          </p:cNvPr>
          <p:cNvSpPr/>
          <p:nvPr/>
        </p:nvSpPr>
        <p:spPr>
          <a:xfrm>
            <a:off x="7865766" y="4669513"/>
            <a:ext cx="280514" cy="189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259F8-F623-7D4A-B7E4-31465E3B43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C71FC78-D0F1-F441-9CC9-24B57985AC9C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EEE82A-66B9-CB4D-B506-D42E2318B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07315"/>
      </p:ext>
    </p:extLst>
  </p:cSld>
  <p:clrMapOvr>
    <a:masterClrMapping/>
  </p:clrMapOvr>
  <p:transition advTm="1102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49998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Jupyter Integration</a:t>
            </a:r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3436211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 err="1"/>
              <a:t>Cloudmesh</a:t>
            </a:r>
            <a:r>
              <a:rPr lang="en" dirty="0"/>
              <a:t> can easily be integrated into </a:t>
            </a:r>
            <a:r>
              <a:rPr lang="en" dirty="0" err="1"/>
              <a:t>jupyter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The command shell is readily accessible via an API call </a:t>
            </a:r>
            <a:endParaRPr dirty="0"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1422" y="857249"/>
            <a:ext cx="5102582" cy="55774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C2E7C-F320-B140-841C-BD39045573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52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4EB280-28DB-7242-AB6D-2328F7CD2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9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53"/>
    </mc:Choice>
    <mc:Fallback xmlns="">
      <p:transition spd="slow" advTm="74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2958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Simple API</a:t>
            </a: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29580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Super simple API that allows integration with </a:t>
            </a:r>
            <a:r>
              <a:rPr lang="en" dirty="0" err="1"/>
              <a:t>jupyter</a:t>
            </a:r>
            <a:r>
              <a:rPr lang="en" dirty="0"/>
              <a:t> notebooks very easily</a:t>
            </a:r>
          </a:p>
        </p:txBody>
      </p:sp>
      <p:pic>
        <p:nvPicPr>
          <p:cNvPr id="149" name="Google Shape;14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9592" y="857250"/>
            <a:ext cx="58744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9059E8-2BD6-F441-B9B6-DDCD511BAF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53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AD3BBD-CB1B-2F40-869E-2397BDD3E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2"/>
    </mc:Choice>
    <mc:Fallback xmlns="">
      <p:transition spd="slow" advTm="54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553F4-46F6-4F45-8FDD-B561A178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AI Service k-means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038E1-9DC2-DC44-B7B8-BD631AE14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openapi</a:t>
            </a:r>
            <a:r>
              <a:rPr lang="en-US" dirty="0"/>
              <a:t>: 3.0.2</a:t>
            </a:r>
            <a:br>
              <a:rPr lang="en-US" dirty="0"/>
            </a:br>
            <a:r>
              <a:rPr lang="en-US" b="1" dirty="0"/>
              <a:t>info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</a:t>
            </a:r>
            <a:r>
              <a:rPr lang="en-US" b="1" dirty="0"/>
              <a:t>title</a:t>
            </a:r>
            <a:r>
              <a:rPr lang="en-US" dirty="0"/>
              <a:t>: Sample Pet Store App</a:t>
            </a:r>
            <a:br>
              <a:rPr lang="en-US" dirty="0"/>
            </a:br>
            <a:r>
              <a:rPr lang="en-US" dirty="0"/>
              <a:t>  </a:t>
            </a:r>
            <a:r>
              <a:rPr lang="en-US" b="1" dirty="0"/>
              <a:t>description</a:t>
            </a:r>
            <a:r>
              <a:rPr lang="en-US" dirty="0"/>
              <a:t>: This is a sample server for a pet store.</a:t>
            </a:r>
            <a:br>
              <a:rPr lang="en-US" dirty="0"/>
            </a:br>
            <a:r>
              <a:rPr lang="en-US" dirty="0"/>
              <a:t>  </a:t>
            </a:r>
            <a:r>
              <a:rPr lang="en-US" b="1" dirty="0" err="1"/>
              <a:t>termsOfService</a:t>
            </a:r>
            <a:r>
              <a:rPr lang="en-US" dirty="0"/>
              <a:t>: http://</a:t>
            </a:r>
            <a:r>
              <a:rPr lang="en-US" dirty="0" err="1"/>
              <a:t>example.com</a:t>
            </a:r>
            <a:r>
              <a:rPr lang="en-US" dirty="0"/>
              <a:t>/terms/</a:t>
            </a:r>
            <a:br>
              <a:rPr lang="en-US" dirty="0"/>
            </a:br>
            <a:r>
              <a:rPr lang="en-US" dirty="0"/>
              <a:t>  </a:t>
            </a:r>
            <a:r>
              <a:rPr lang="en-US" b="1" dirty="0"/>
              <a:t>contact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name</a:t>
            </a:r>
            <a:r>
              <a:rPr lang="en-US" dirty="0"/>
              <a:t>: API Support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 err="1"/>
              <a:t>url</a:t>
            </a:r>
            <a:r>
              <a:rPr lang="en-US" dirty="0"/>
              <a:t>: http://</a:t>
            </a:r>
            <a:r>
              <a:rPr lang="en-US" dirty="0" err="1"/>
              <a:t>www.example.com</a:t>
            </a:r>
            <a:r>
              <a:rPr lang="en-US" dirty="0"/>
              <a:t>/support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email</a:t>
            </a:r>
            <a:r>
              <a:rPr lang="en-US" dirty="0"/>
              <a:t>: </a:t>
            </a:r>
            <a:r>
              <a:rPr lang="en-US" dirty="0" err="1"/>
              <a:t>support@example.com</a:t>
            </a:r>
            <a:br>
              <a:rPr lang="en-US" dirty="0"/>
            </a:br>
            <a:r>
              <a:rPr lang="en-US" dirty="0"/>
              <a:t>  </a:t>
            </a:r>
            <a:r>
              <a:rPr lang="en-US" b="1" dirty="0"/>
              <a:t>license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name</a:t>
            </a:r>
            <a:r>
              <a:rPr lang="en-US" dirty="0"/>
              <a:t>: Apache 2.0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 err="1"/>
              <a:t>url</a:t>
            </a:r>
            <a:r>
              <a:rPr lang="en-US" dirty="0"/>
              <a:t>: https://</a:t>
            </a:r>
            <a:r>
              <a:rPr lang="en-US" dirty="0" err="1"/>
              <a:t>www.apache.org</a:t>
            </a:r>
            <a:r>
              <a:rPr lang="en-US" dirty="0"/>
              <a:t>/licenses/LICENSE-2.0.html</a:t>
            </a:r>
            <a:br>
              <a:rPr lang="en-US" dirty="0"/>
            </a:br>
            <a:r>
              <a:rPr lang="en-US" dirty="0"/>
              <a:t>  </a:t>
            </a:r>
            <a:r>
              <a:rPr lang="en-US" b="1" dirty="0"/>
              <a:t>version</a:t>
            </a:r>
            <a:r>
              <a:rPr lang="en-US" dirty="0"/>
              <a:t>: 0.0.1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servers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- </a:t>
            </a:r>
            <a:r>
              <a:rPr lang="en-US" b="1" dirty="0" err="1"/>
              <a:t>url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http://localhost:8080/kmeans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41920-5698-9249-9D77-129AFCB6C3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0084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CD0DB-8E54-5D4D-AF2D-2362CAC1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Path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26161-B942-2644-804F-CB8F77DDE4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55</a:t>
            </a:fld>
            <a:endParaRPr lang="e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7F0B17-0044-704B-B02A-C4A0697FE2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4129" y="1828800"/>
            <a:ext cx="4294991" cy="4547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</a:t>
            </a:r>
            <a:r>
              <a:rPr lang="en-US" b="1" dirty="0"/>
              <a:t>/upload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post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</a:t>
            </a:r>
            <a:r>
              <a:rPr lang="en-US" b="1" dirty="0"/>
              <a:t>summary</a:t>
            </a:r>
            <a:r>
              <a:rPr lang="en-US" dirty="0"/>
              <a:t>: upload input</a:t>
            </a:r>
            <a:br>
              <a:rPr lang="en-US" dirty="0"/>
            </a:br>
            <a:r>
              <a:rPr lang="en-US" dirty="0"/>
              <a:t>      </a:t>
            </a:r>
            <a:r>
              <a:rPr lang="en-US" b="1" dirty="0" err="1"/>
              <a:t>operationId</a:t>
            </a:r>
            <a:r>
              <a:rPr lang="en-US" dirty="0"/>
              <a:t>: </a:t>
            </a:r>
            <a:r>
              <a:rPr lang="en-US" dirty="0" err="1"/>
              <a:t>kmeans.upload_file</a:t>
            </a:r>
            <a:br>
              <a:rPr lang="en-US" dirty="0"/>
            </a:br>
            <a:r>
              <a:rPr lang="en-US" dirty="0"/>
              <a:t>      </a:t>
            </a:r>
            <a:r>
              <a:rPr lang="en-US" b="1" dirty="0" err="1"/>
              <a:t>requestBody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b="1" dirty="0"/>
              <a:t>content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</a:t>
            </a:r>
            <a:r>
              <a:rPr lang="en-US" b="1" dirty="0"/>
              <a:t>multipart/form-data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</a:t>
            </a:r>
            <a:r>
              <a:rPr lang="en-US" b="1" dirty="0"/>
              <a:t>schema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b="1" dirty="0"/>
              <a:t>type</a:t>
            </a:r>
            <a:r>
              <a:rPr lang="en-US" dirty="0"/>
              <a:t>: object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b="1" dirty="0"/>
              <a:t>properties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b="1" dirty="0"/>
              <a:t>file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b="1" dirty="0"/>
              <a:t>type</a:t>
            </a:r>
            <a:r>
              <a:rPr lang="en-US" dirty="0"/>
              <a:t>: string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b="1" dirty="0"/>
              <a:t>format</a:t>
            </a:r>
            <a:r>
              <a:rPr lang="en-US" dirty="0"/>
              <a:t>: binary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185C86-C647-B140-88CA-2A36CDC116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33108" y="1828800"/>
            <a:ext cx="4410892" cy="3757613"/>
          </a:xfrm>
        </p:spPr>
        <p:txBody>
          <a:bodyPr/>
          <a:lstStyle/>
          <a:p>
            <a:r>
              <a:rPr lang="en-US" b="1" dirty="0"/>
              <a:t>responses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b="1" dirty="0"/>
              <a:t>'200'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</a:t>
            </a:r>
            <a:r>
              <a:rPr lang="en-US" b="1" dirty="0"/>
              <a:t>description</a:t>
            </a:r>
            <a:r>
              <a:rPr lang="en-US" dirty="0"/>
              <a:t>: upload ok</a:t>
            </a:r>
            <a:br>
              <a:rPr lang="en-US" dirty="0"/>
            </a:br>
            <a:r>
              <a:rPr lang="en-US" dirty="0"/>
              <a:t>          </a:t>
            </a:r>
            <a:r>
              <a:rPr lang="en-US" b="1" dirty="0"/>
              <a:t>content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</a:t>
            </a:r>
            <a:r>
              <a:rPr lang="en-US" b="1" dirty="0"/>
              <a:t>application/json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b="1" dirty="0"/>
              <a:t>schema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b="1" dirty="0"/>
              <a:t>type</a:t>
            </a:r>
            <a:r>
              <a:rPr lang="en-US" dirty="0"/>
              <a:t>: object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b="1" dirty="0"/>
              <a:t>properties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b="1" dirty="0" err="1"/>
              <a:t>job_id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    </a:t>
            </a:r>
            <a:r>
              <a:rPr lang="en-US" b="1" dirty="0"/>
              <a:t>type</a:t>
            </a:r>
            <a:r>
              <a:rPr lang="en-US" dirty="0"/>
              <a:t>: integer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b="1" dirty="0"/>
              <a:t>filename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    </a:t>
            </a:r>
            <a:r>
              <a:rPr lang="en-US" b="1" dirty="0"/>
              <a:t>type</a:t>
            </a:r>
            <a:r>
              <a:rPr lang="en-US" dirty="0"/>
              <a:t>: string</a:t>
            </a:r>
          </a:p>
          <a:p>
            <a:pPr lvl="0"/>
            <a:r>
              <a:rPr lang="en-US" dirty="0"/>
              <a:t>                 </a:t>
            </a:r>
            <a:r>
              <a:rPr lang="en-US" b="1" dirty="0" err="1"/>
              <a:t>additionalProperties</a:t>
            </a:r>
            <a:r>
              <a:rPr lang="en-US" dirty="0"/>
              <a:t>: {}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00061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8493-2D5F-CD49-BE70-DF5109E03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8B0BF-F784-B04E-A6EE-951B735065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0E9FA-7B97-1043-A52E-2E8C8107010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b="1" dirty="0"/>
              <a:t>/fit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post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</a:t>
            </a:r>
            <a:r>
              <a:rPr lang="en-US" b="1" dirty="0"/>
              <a:t>summary</a:t>
            </a:r>
            <a:r>
              <a:rPr lang="en-US" dirty="0"/>
              <a:t>: fit a </a:t>
            </a:r>
            <a:r>
              <a:rPr lang="en-US" dirty="0" err="1"/>
              <a:t>kmeans</a:t>
            </a:r>
            <a:r>
              <a:rPr lang="en-US" dirty="0"/>
              <a:t> model</a:t>
            </a:r>
            <a:br>
              <a:rPr lang="en-US" dirty="0"/>
            </a:br>
            <a:r>
              <a:rPr lang="en-US" dirty="0"/>
              <a:t>      </a:t>
            </a:r>
            <a:r>
              <a:rPr lang="en-US" b="1" dirty="0" err="1"/>
              <a:t>operationId</a:t>
            </a:r>
            <a:r>
              <a:rPr lang="en-US" dirty="0"/>
              <a:t>: </a:t>
            </a:r>
            <a:r>
              <a:rPr lang="en-US" dirty="0" err="1"/>
              <a:t>kmeans.kmeans_fit</a:t>
            </a:r>
            <a:br>
              <a:rPr lang="en-US" dirty="0"/>
            </a:br>
            <a:r>
              <a:rPr lang="en-US" dirty="0"/>
              <a:t>      </a:t>
            </a:r>
            <a:r>
              <a:rPr lang="en-US" b="1" dirty="0" err="1"/>
              <a:t>requestBody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b="1" dirty="0"/>
              <a:t>content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</a:t>
            </a:r>
            <a:r>
              <a:rPr lang="en-US" b="1" dirty="0"/>
              <a:t>application/json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</a:t>
            </a:r>
            <a:r>
              <a:rPr lang="en-US" b="1" dirty="0"/>
              <a:t>schema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b="1" dirty="0"/>
              <a:t>type</a:t>
            </a:r>
            <a:r>
              <a:rPr lang="en-US" dirty="0"/>
              <a:t>: object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b="1" dirty="0"/>
              <a:t>properties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b="1" dirty="0" err="1"/>
              <a:t>job_id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b="1" dirty="0"/>
              <a:t>type</a:t>
            </a:r>
            <a:r>
              <a:rPr lang="en-US" dirty="0"/>
              <a:t>: integer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b="1" dirty="0" err="1"/>
              <a:t>model_params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b="1" dirty="0"/>
              <a:t>type</a:t>
            </a:r>
            <a:r>
              <a:rPr lang="en-US" dirty="0"/>
              <a:t>: object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b="1" dirty="0" err="1"/>
              <a:t>additionalProperties</a:t>
            </a:r>
            <a:r>
              <a:rPr lang="en-US" dirty="0"/>
              <a:t>: {}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10DB01-B396-3049-873F-77816A9277D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b="1" dirty="0"/>
              <a:t>responses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b="1" dirty="0"/>
              <a:t>'200'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</a:t>
            </a:r>
            <a:r>
              <a:rPr lang="en-US" b="1" dirty="0"/>
              <a:t>description</a:t>
            </a:r>
            <a:r>
              <a:rPr lang="en-US" dirty="0"/>
              <a:t>: labels of the provided points</a:t>
            </a:r>
            <a:br>
              <a:rPr lang="en-US" dirty="0"/>
            </a:br>
            <a:r>
              <a:rPr lang="en-US" dirty="0"/>
              <a:t>          </a:t>
            </a:r>
            <a:r>
              <a:rPr lang="en-US" b="1" dirty="0"/>
              <a:t>content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</a:t>
            </a:r>
            <a:r>
              <a:rPr lang="en-US" b="1" dirty="0"/>
              <a:t>text/csv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b="1" dirty="0"/>
              <a:t>schema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b="1" dirty="0"/>
              <a:t>type</a:t>
            </a:r>
            <a:r>
              <a:rPr lang="en-US" dirty="0"/>
              <a:t>: string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b="1" dirty="0"/>
              <a:t>format</a:t>
            </a:r>
            <a:r>
              <a:rPr lang="en-US" dirty="0"/>
              <a:t>: binary</a:t>
            </a:r>
          </a:p>
        </p:txBody>
      </p:sp>
    </p:spTree>
    <p:extLst>
      <p:ext uri="{BB962C8B-B14F-4D97-AF65-F5344CB8AC3E}">
        <p14:creationId xmlns:p14="http://schemas.microsoft.com/office/powerpoint/2010/main" val="2550091693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00828-8C8F-B044-9A4C-DB204E58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EFFF08-CC56-E64C-89C0-9E7460E81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2063A-9D26-0144-AA22-92FA8B8817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584" y="1855693"/>
            <a:ext cx="5136776" cy="37576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/predict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post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summary</a:t>
            </a:r>
            <a:r>
              <a:rPr lang="en-US" dirty="0"/>
              <a:t>: predict using a model</a:t>
            </a:r>
            <a:br>
              <a:rPr lang="en-US" dirty="0"/>
            </a:br>
            <a:r>
              <a:rPr lang="en-US" dirty="0"/>
              <a:t>      </a:t>
            </a:r>
            <a:r>
              <a:rPr lang="en-US" sz="2200" b="1" kern="1200" dirty="0" err="1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operationId</a:t>
            </a:r>
            <a:r>
              <a:rPr lang="en-US" dirty="0"/>
              <a:t>: </a:t>
            </a:r>
            <a:r>
              <a:rPr lang="en-US" dirty="0" err="1"/>
              <a:t>kmeans.kmeans_predict</a:t>
            </a:r>
            <a:br>
              <a:rPr lang="en-US" dirty="0"/>
            </a:br>
            <a:r>
              <a:rPr lang="en-US" dirty="0"/>
              <a:t>      </a:t>
            </a:r>
            <a:r>
              <a:rPr lang="en-US" sz="2200" b="1" kern="1200" dirty="0" err="1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requestBody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content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multipart/form-data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schema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type</a:t>
            </a:r>
            <a:r>
              <a:rPr lang="en-US" dirty="0"/>
              <a:t>: object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properties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sz="2200" b="1" kern="1200" dirty="0" err="1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job_id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type</a:t>
            </a:r>
            <a:r>
              <a:rPr lang="en-US" dirty="0"/>
              <a:t>: string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file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type</a:t>
            </a:r>
            <a:r>
              <a:rPr lang="en-US" dirty="0"/>
              <a:t>: string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Franklin Gothic Medium" pitchFamily="34" charset="0"/>
                <a:ea typeface="+mn-ea"/>
                <a:cs typeface="Arial" pitchFamily="34" charset="0"/>
              </a:rPr>
              <a:t>format</a:t>
            </a:r>
            <a:r>
              <a:rPr lang="en-US" dirty="0"/>
              <a:t>: binary</a:t>
            </a:r>
            <a:br>
              <a:rPr lang="en-US" dirty="0"/>
            </a:br>
            <a:r>
              <a:rPr lang="en-US" dirty="0"/>
              <a:t>    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6A0B34-AEA5-A047-B8FE-63F2D3AF3EB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15496" y="1855694"/>
            <a:ext cx="3931920" cy="3757613"/>
          </a:xfrm>
        </p:spPr>
        <p:txBody>
          <a:bodyPr/>
          <a:lstStyle/>
          <a:p>
            <a:r>
              <a:rPr lang="en-US" b="1" dirty="0"/>
              <a:t>responses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b="1" dirty="0"/>
              <a:t>'200'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</a:t>
            </a:r>
            <a:r>
              <a:rPr lang="en-US" b="1" dirty="0"/>
              <a:t>description</a:t>
            </a:r>
            <a:r>
              <a:rPr lang="en-US" dirty="0"/>
              <a:t>: successful completion</a:t>
            </a:r>
            <a:br>
              <a:rPr lang="en-US" dirty="0"/>
            </a:br>
            <a:r>
              <a:rPr lang="en-US" dirty="0"/>
              <a:t>          </a:t>
            </a:r>
            <a:r>
              <a:rPr lang="en-US" b="1" dirty="0"/>
              <a:t>content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</a:t>
            </a:r>
            <a:r>
              <a:rPr lang="en-US" b="1" dirty="0"/>
              <a:t>text/csv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b="1" dirty="0"/>
              <a:t>schema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b="1" dirty="0"/>
              <a:t>type</a:t>
            </a:r>
            <a:r>
              <a:rPr lang="en-US" dirty="0"/>
              <a:t>: string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b="1" dirty="0"/>
              <a:t>format</a:t>
            </a:r>
            <a:r>
              <a:rPr lang="en-US" dirty="0"/>
              <a:t>: binary</a:t>
            </a:r>
          </a:p>
        </p:txBody>
      </p:sp>
    </p:spTree>
    <p:extLst>
      <p:ext uri="{BB962C8B-B14F-4D97-AF65-F5344CB8AC3E}">
        <p14:creationId xmlns:p14="http://schemas.microsoft.com/office/powerpoint/2010/main" val="629558111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9A93-DAB1-8149-B69B-444CA4D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094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to find information: GitHub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4F552-27D2-3746-B2C4-4D3C7EFC74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/>
              <a:t>Cloudmesh</a:t>
            </a:r>
            <a:r>
              <a:rPr lang="en-US" dirty="0"/>
              <a:t> is distributed in multiple repositories</a:t>
            </a:r>
          </a:p>
          <a:p>
            <a:pPr lvl="1"/>
            <a:r>
              <a:rPr lang="en-US" dirty="0">
                <a:hlinkClick r:id="rId5"/>
              </a:rPr>
              <a:t>https://github.com/cloudmesh</a:t>
            </a:r>
            <a:endParaRPr lang="en-US" dirty="0"/>
          </a:p>
          <a:p>
            <a:r>
              <a:rPr lang="en-US" dirty="0"/>
              <a:t>Manual</a:t>
            </a:r>
          </a:p>
          <a:p>
            <a:pPr lvl="1"/>
            <a:r>
              <a:rPr lang="en-US" dirty="0">
                <a:hlinkClick r:id="rId6"/>
              </a:rPr>
              <a:t>https://github.com/cloudmesh/cloudmesh-manual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https://cloudmesh.github.io/cloudmesh-manual/</a:t>
            </a:r>
            <a:endParaRPr lang="en-US" dirty="0"/>
          </a:p>
          <a:p>
            <a:r>
              <a:rPr lang="en-US" dirty="0" err="1"/>
              <a:t>Cloudmesh</a:t>
            </a:r>
            <a:r>
              <a:rPr lang="en-US" dirty="0"/>
              <a:t> Installer</a:t>
            </a:r>
            <a:endParaRPr lang="en-US" dirty="0">
              <a:hlinkClick r:id="rId8"/>
            </a:endParaRPr>
          </a:p>
          <a:p>
            <a:pPr lvl="1"/>
            <a:r>
              <a:rPr lang="en-US" dirty="0">
                <a:hlinkClick r:id="rId8"/>
              </a:rPr>
              <a:t>https://github.com/cloudmesh/cloudmesh-installer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The Installer will install </a:t>
            </a:r>
            <a:r>
              <a:rPr lang="en-US" dirty="0" err="1"/>
              <a:t>cloudmesh</a:t>
            </a:r>
            <a:endParaRPr lang="en-US" dirty="0">
              <a:hlinkClick r:id="rId9"/>
            </a:endParaRP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C4308-F0D2-634A-AC11-6AA5A09F7D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Common: useful libraries to interact with the  operating system</a:t>
            </a:r>
          </a:p>
          <a:p>
            <a:pPr lvl="1"/>
            <a:r>
              <a:rPr lang="en-US" dirty="0">
                <a:hlinkClick r:id="rId10"/>
              </a:rPr>
              <a:t>https://github.com/cloudmesh/cloudmesh-common</a:t>
            </a:r>
            <a:endParaRPr lang="en-US" dirty="0"/>
          </a:p>
          <a:p>
            <a:r>
              <a:rPr lang="en-US" dirty="0"/>
              <a:t>Cmd5: management of the </a:t>
            </a:r>
            <a:r>
              <a:rPr lang="en-US" dirty="0" err="1"/>
              <a:t>cloudmesh</a:t>
            </a:r>
            <a:r>
              <a:rPr lang="en-US" dirty="0"/>
              <a:t> namespace and the command shell</a:t>
            </a:r>
          </a:p>
          <a:p>
            <a:pPr lvl="1"/>
            <a:r>
              <a:rPr lang="en-US" dirty="0">
                <a:hlinkClick r:id="rId11"/>
              </a:rPr>
              <a:t>http://github.com/cloudmesh/cloudmesh-cmd5</a:t>
            </a:r>
            <a:endParaRPr lang="en-US" dirty="0"/>
          </a:p>
          <a:p>
            <a:r>
              <a:rPr lang="en-US" dirty="0"/>
              <a:t>sys: extending </a:t>
            </a:r>
            <a:r>
              <a:rPr lang="en-US" dirty="0" err="1"/>
              <a:t>cloudmesh</a:t>
            </a:r>
            <a:r>
              <a:rPr lang="en-US" dirty="0"/>
              <a:t> cmd5 with self defined commands in the </a:t>
            </a:r>
            <a:r>
              <a:rPr lang="en-US" dirty="0" err="1"/>
              <a:t>cloudmesh</a:t>
            </a:r>
            <a:r>
              <a:rPr lang="en-US" dirty="0"/>
              <a:t> namespace</a:t>
            </a:r>
          </a:p>
          <a:p>
            <a:pPr lvl="1"/>
            <a:r>
              <a:rPr lang="en-US" dirty="0">
                <a:hlinkClick r:id="rId12"/>
              </a:rPr>
              <a:t>https://github.com/cloudmesh/cloudmesh-sys</a:t>
            </a:r>
            <a:endParaRPr lang="en-US" dirty="0"/>
          </a:p>
          <a:p>
            <a:r>
              <a:rPr lang="en-US" dirty="0"/>
              <a:t>Configuration: management of the </a:t>
            </a:r>
            <a:r>
              <a:rPr lang="en-US" dirty="0" err="1"/>
              <a:t>cloudmesh.yaml</a:t>
            </a:r>
            <a:r>
              <a:rPr lang="en-US" dirty="0"/>
              <a:t> file</a:t>
            </a:r>
          </a:p>
          <a:p>
            <a:pPr lvl="1"/>
            <a:r>
              <a:rPr lang="en-US" dirty="0">
                <a:hlinkClick r:id="rId13"/>
              </a:rPr>
              <a:t>https://github.com/cloudmesh/cloudmesh-configuration</a:t>
            </a:r>
            <a:endParaRPr lang="en-US" dirty="0"/>
          </a:p>
          <a:p>
            <a:r>
              <a:rPr lang="en-US" dirty="0"/>
              <a:t>Cloud: extensions to interact with clouds while using compute resources such as virtual machines</a:t>
            </a:r>
          </a:p>
          <a:p>
            <a:pPr lvl="1"/>
            <a:r>
              <a:rPr lang="en-US" dirty="0">
                <a:hlinkClick r:id="rId14"/>
              </a:rPr>
              <a:t>https://github.com/cloudmesh/cloudmesh-cloud</a:t>
            </a:r>
            <a:endParaRPr lang="en-US" dirty="0"/>
          </a:p>
          <a:p>
            <a:r>
              <a:rPr lang="en-US" dirty="0"/>
              <a:t>Cloud: extensions to interact with clouds while using compute resources such as virtual machines</a:t>
            </a:r>
          </a:p>
          <a:p>
            <a:pPr lvl="1"/>
            <a:r>
              <a:rPr lang="en-US" dirty="0">
                <a:hlinkClick r:id="rId15"/>
              </a:rPr>
              <a:t>https://github.com/cloudmesh/cloudmesh-storage</a:t>
            </a:r>
            <a:endParaRPr lang="en-US" dirty="0"/>
          </a:p>
          <a:p>
            <a:r>
              <a:rPr lang="en-US" dirty="0" err="1"/>
              <a:t>Nist</a:t>
            </a:r>
            <a:r>
              <a:rPr lang="en-US" dirty="0"/>
              <a:t>: </a:t>
            </a:r>
            <a:r>
              <a:rPr lang="en-US" dirty="0" err="1"/>
              <a:t>OpenAPI</a:t>
            </a:r>
            <a:r>
              <a:rPr lang="en-US" dirty="0"/>
              <a:t> specifications</a:t>
            </a:r>
          </a:p>
          <a:p>
            <a:pPr lvl="1"/>
            <a:r>
              <a:rPr lang="en-US" dirty="0">
                <a:hlinkClick r:id="rId16"/>
              </a:rPr>
              <a:t>https://github.com/cloudmesh/cloudmesh-nist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8554-41F2-F447-A12E-525283B7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58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691D76B-3137-E847-B19B-41EA9EEEE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4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666"/>
    </mc:Choice>
    <mc:Fallback xmlns="">
      <p:transition spd="slow" advTm="24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F3AD5-5B0E-E240-A53F-15A1CB82F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6744E-1674-1C44-A5E0-4689A0D78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Prototype for using workflows based on python functions</a:t>
            </a:r>
          </a:p>
          <a:p>
            <a:pPr lvl="1"/>
            <a:r>
              <a:rPr lang="en-US" dirty="0">
                <a:hlinkClick r:id="rId4"/>
              </a:rPr>
              <a:t>https://github.com/cloudmesh/cloudmesh-flow</a:t>
            </a:r>
            <a:endParaRPr lang="en-US" dirty="0"/>
          </a:p>
          <a:p>
            <a:r>
              <a:rPr lang="en-US" dirty="0"/>
              <a:t>IU: Access to IU Romeo with GPUs</a:t>
            </a:r>
          </a:p>
          <a:p>
            <a:pPr lvl="1"/>
            <a:r>
              <a:rPr lang="en-US" dirty="0">
                <a:hlinkClick r:id="rId5"/>
              </a:rPr>
              <a:t>https://github.com/cloudmesh/cloudmesh-iu</a:t>
            </a:r>
            <a:endParaRPr lang="en-US" dirty="0">
              <a:hlinkClick r:id="rId6"/>
            </a:endParaRPr>
          </a:p>
          <a:p>
            <a:endParaRPr lang="en-US" dirty="0"/>
          </a:p>
          <a:p>
            <a:r>
              <a:rPr lang="en-US" dirty="0"/>
              <a:t>Command to add to </a:t>
            </a:r>
            <a:r>
              <a:rPr lang="en-US" dirty="0" err="1"/>
              <a:t>cloudmesh</a:t>
            </a:r>
            <a:r>
              <a:rPr lang="en-US" dirty="0"/>
              <a:t> elastic map reduce</a:t>
            </a:r>
            <a:endParaRPr lang="en-US" dirty="0">
              <a:hlinkClick r:id="rId7"/>
            </a:endParaRPr>
          </a:p>
          <a:p>
            <a:pPr lvl="1"/>
            <a:r>
              <a:rPr lang="en-US" dirty="0">
                <a:hlinkClick r:id="rId7"/>
              </a:rPr>
              <a:t>https://github.com/cloudmesh/cloudmesh-emr</a:t>
            </a:r>
            <a:endParaRPr lang="en-US" dirty="0"/>
          </a:p>
          <a:p>
            <a:r>
              <a:rPr lang="en-US" dirty="0"/>
              <a:t>Command to add Redshift</a:t>
            </a:r>
          </a:p>
          <a:p>
            <a:pPr lvl="1"/>
            <a:r>
              <a:rPr lang="en-US" dirty="0">
                <a:hlinkClick r:id="rId8"/>
              </a:rPr>
              <a:t>https://github.com/cloudmesh/cloudmesh-redshift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2D3B05-8BA0-5446-A5E0-99BFDC58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0640" y="6356350"/>
            <a:ext cx="557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laszewski@gmail.com, https://cloudmesh.github.io/cloudmesh-manual/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2E5335-6793-7646-AFEA-80B9248C4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59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5CF1A8-D4A5-FA44-A436-0ADA70900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1"/>
    </mc:Choice>
    <mc:Fallback xmlns="">
      <p:transition spd="slow" advTm="2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Working Group Influences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933256506"/>
              </p:ext>
            </p:extLst>
          </p:nvPr>
        </p:nvGraphicFramePr>
        <p:xfrm>
          <a:off x="457200" y="1828800"/>
          <a:ext cx="4896678" cy="478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592416" y="1828800"/>
            <a:ext cx="3551584" cy="3757613"/>
          </a:xfrm>
        </p:spPr>
        <p:txBody>
          <a:bodyPr/>
          <a:lstStyle/>
          <a:p>
            <a:r>
              <a:rPr lang="en-US" dirty="0"/>
              <a:t>Working Group Volumes</a:t>
            </a:r>
          </a:p>
          <a:p>
            <a:r>
              <a:rPr lang="en-US" dirty="0"/>
              <a:t>Cloudmesh</a:t>
            </a:r>
          </a:p>
          <a:p>
            <a:r>
              <a:rPr lang="en-US" dirty="0"/>
              <a:t>Cloudmesh Comet @ SDSC/IU</a:t>
            </a:r>
          </a:p>
        </p:txBody>
      </p:sp>
    </p:spTree>
    <p:extLst>
      <p:ext uri="{BB962C8B-B14F-4D97-AF65-F5344CB8AC3E}">
        <p14:creationId xmlns:p14="http://schemas.microsoft.com/office/powerpoint/2010/main" val="1139787740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508" y="1974125"/>
            <a:ext cx="8519342" cy="3515848"/>
          </a:xfrm>
        </p:spPr>
        <p:txBody>
          <a:bodyPr>
            <a:normAutofit fontScale="92500"/>
          </a:bodyPr>
          <a:lstStyle/>
          <a:p>
            <a:r>
              <a:rPr lang="en-US" dirty="0"/>
              <a:t>von Laszewski, Fox et al. Accessing Multiple Clouds with </a:t>
            </a:r>
            <a:r>
              <a:rPr lang="en-US" dirty="0" err="1"/>
              <a:t>Cloudmesh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http://dsc.soic.indiana.edu/publications/big09fp-laszewskiAFG.pdf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Diaz, von Laszewski, Wang, Fox. Abstract Image Management and Universal Image Registration for Cloud and HPC Infrastructures. </a:t>
            </a:r>
          </a:p>
          <a:p>
            <a:pPr lvl="1"/>
            <a:r>
              <a:rPr lang="en-US" dirty="0">
                <a:hlinkClick r:id="rId5"/>
              </a:rPr>
              <a:t>http://dsc.soic.indiana.edu/publications/imagemanagement.pdf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von Laszewski, Fox. The </a:t>
            </a:r>
            <a:r>
              <a:rPr lang="en-US" dirty="0" err="1"/>
              <a:t>FutureGrid</a:t>
            </a:r>
            <a:r>
              <a:rPr lang="en-US" dirty="0"/>
              <a:t> Testbed for Big Data</a:t>
            </a:r>
            <a:endParaRPr lang="en-US" dirty="0">
              <a:hlinkClick r:id="" action="ppaction://noaction"/>
            </a:endParaRPr>
          </a:p>
          <a:p>
            <a:pPr lvl="1"/>
            <a:r>
              <a:rPr lang="en-US" dirty="0">
                <a:hlinkClick r:id="" action="ppaction://noaction"/>
              </a:rPr>
              <a:t>https</a:t>
            </a:r>
            <a:r>
              <a:rPr lang="en-US" dirty="0">
                <a:hlinkClick r:id="rId6"/>
              </a:rPr>
              <a:t>://www.springer.com/cda/content/document/cda_downloaddocument/9781493919048-c1.pdf?SGWID=0-0-45-1490679-p176905848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B973A6-B20B-024C-9888-B3F696528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5"/>
    </mc:Choice>
    <mc:Fallback xmlns="">
      <p:transition spd="slow" advTm="1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Volume 6: NIST Big Data Reference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36" name="Group 135"/>
          <p:cNvGrpSpPr/>
          <p:nvPr/>
        </p:nvGrpSpPr>
        <p:grpSpPr>
          <a:xfrm>
            <a:off x="1225065" y="1447253"/>
            <a:ext cx="6885418" cy="5311894"/>
            <a:chOff x="1600200" y="110995"/>
            <a:chExt cx="8839203" cy="6642479"/>
          </a:xfrm>
        </p:grpSpPr>
        <p:sp>
          <p:nvSpPr>
            <p:cNvPr id="71" name="Shape 105"/>
            <p:cNvSpPr/>
            <p:nvPr/>
          </p:nvSpPr>
          <p:spPr>
            <a:xfrm>
              <a:off x="1905000" y="461074"/>
              <a:ext cx="8166186" cy="5650067"/>
            </a:xfrm>
            <a:prstGeom prst="roundRect">
              <a:avLst>
                <a:gd name="adj" fmla="val 10044"/>
              </a:avLst>
            </a:prstGeom>
            <a:solidFill>
              <a:srgbClr val="969696"/>
            </a:solidFill>
            <a:ln w="9525" cap="flat" cmpd="sng">
              <a:solidFill>
                <a:schemeClr val="accent3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vert270" lIns="91425" tIns="91425" rIns="0" bIns="182880" anchor="b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1400" b="1" dirty="0">
                  <a:latin typeface="Gill Sans MT" panose="020B0502020104020203" pitchFamily="34" charset="0"/>
                </a:rPr>
                <a:t>Management Fabric</a:t>
              </a:r>
              <a:endParaRPr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72" name="Shape 107"/>
            <p:cNvSpPr/>
            <p:nvPr/>
          </p:nvSpPr>
          <p:spPr>
            <a:xfrm flipH="1">
              <a:off x="1600200" y="609600"/>
              <a:ext cx="7977916" cy="5620087"/>
            </a:xfrm>
            <a:prstGeom prst="roundRect">
              <a:avLst>
                <a:gd name="adj" fmla="val 10560"/>
              </a:avLst>
            </a:prstGeom>
            <a:solidFill>
              <a:srgbClr val="FFF2CC">
                <a:alpha val="50980"/>
              </a:srgbClr>
            </a:solidFill>
            <a:ln>
              <a:solidFill>
                <a:schemeClr val="accent3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vert270" lIns="91425" tIns="91425" rIns="0" bIns="182880" anchor="b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1400" b="1" dirty="0">
                  <a:latin typeface="Gill Sans MT" panose="020B0502020104020203" pitchFamily="34" charset="0"/>
                </a:rPr>
                <a:t>Security and Privacy Fabric</a:t>
              </a:r>
              <a:endParaRPr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73" name="Shape 109"/>
            <p:cNvSpPr/>
            <p:nvPr/>
          </p:nvSpPr>
          <p:spPr>
            <a:xfrm flipH="1">
              <a:off x="3076754" y="1297528"/>
              <a:ext cx="5608716" cy="939896"/>
            </a:xfrm>
            <a:prstGeom prst="roundRect">
              <a:avLst>
                <a:gd name="adj" fmla="val 5649"/>
              </a:avLst>
            </a:prstGeom>
            <a:solidFill>
              <a:srgbClr val="A5A5A5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Shape 110"/>
            <p:cNvSpPr/>
            <p:nvPr/>
          </p:nvSpPr>
          <p:spPr>
            <a:xfrm flipH="1">
              <a:off x="2996686" y="1396019"/>
              <a:ext cx="5608716" cy="939896"/>
            </a:xfrm>
            <a:prstGeom prst="roundRect">
              <a:avLst>
                <a:gd name="adj" fmla="val 5649"/>
              </a:avLst>
            </a:prstGeom>
            <a:solidFill>
              <a:srgbClr val="A5A5A5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Shape 112"/>
            <p:cNvSpPr/>
            <p:nvPr/>
          </p:nvSpPr>
          <p:spPr>
            <a:xfrm>
              <a:off x="3001455" y="2780928"/>
              <a:ext cx="5836907" cy="3028309"/>
            </a:xfrm>
            <a:prstGeom prst="roundRect">
              <a:avLst>
                <a:gd name="adj" fmla="val 4083"/>
              </a:avLst>
            </a:prstGeom>
            <a:solidFill>
              <a:srgbClr val="FFD966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Shape 113"/>
            <p:cNvSpPr/>
            <p:nvPr/>
          </p:nvSpPr>
          <p:spPr>
            <a:xfrm>
              <a:off x="2906087" y="2882502"/>
              <a:ext cx="5836907" cy="3028309"/>
            </a:xfrm>
            <a:prstGeom prst="roundRect">
              <a:avLst>
                <a:gd name="adj" fmla="val 4083"/>
              </a:avLst>
            </a:prstGeom>
            <a:solidFill>
              <a:srgbClr val="FFD966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Shape 114"/>
            <p:cNvSpPr/>
            <p:nvPr/>
          </p:nvSpPr>
          <p:spPr>
            <a:xfrm>
              <a:off x="2805325" y="2982519"/>
              <a:ext cx="5836907" cy="3028309"/>
            </a:xfrm>
            <a:prstGeom prst="roundRect">
              <a:avLst>
                <a:gd name="adj" fmla="val 4083"/>
              </a:avLst>
            </a:prstGeom>
            <a:solidFill>
              <a:srgbClr val="FFD966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lIns="91425" tIns="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Big Data Framework Provider</a:t>
              </a:r>
            </a:p>
            <a:p>
              <a:pPr marL="0" marR="0" lvl="0" indent="0" algn="ctr" rtl="0">
                <a:spcBef>
                  <a:spcPts val="0"/>
                </a:spcBef>
                <a:buNone/>
              </a:pPr>
              <a:endParaRPr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Shape 115"/>
            <p:cNvSpPr/>
            <p:nvPr/>
          </p:nvSpPr>
          <p:spPr>
            <a:xfrm>
              <a:off x="1905000" y="110995"/>
              <a:ext cx="7696198" cy="270003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INFORMATION VALUE CHAIN</a:t>
              </a:r>
            </a:p>
          </p:txBody>
        </p:sp>
        <p:sp>
          <p:nvSpPr>
            <p:cNvPr id="79" name="Shape 116"/>
            <p:cNvSpPr txBox="1"/>
            <p:nvPr/>
          </p:nvSpPr>
          <p:spPr>
            <a:xfrm>
              <a:off x="1682480" y="6276780"/>
              <a:ext cx="10607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6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K E Y :</a:t>
              </a:r>
            </a:p>
          </p:txBody>
        </p:sp>
        <p:sp>
          <p:nvSpPr>
            <p:cNvPr id="80" name="Shape 117"/>
            <p:cNvSpPr/>
            <p:nvPr/>
          </p:nvSpPr>
          <p:spPr>
            <a:xfrm>
              <a:off x="1658559" y="6322339"/>
              <a:ext cx="8780844" cy="431135"/>
            </a:xfrm>
            <a:prstGeom prst="rect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Shape 118"/>
            <p:cNvSpPr/>
            <p:nvPr/>
          </p:nvSpPr>
          <p:spPr>
            <a:xfrm>
              <a:off x="7584846" y="6334026"/>
              <a:ext cx="913073" cy="3382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9A0000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SW</a:t>
              </a:r>
            </a:p>
          </p:txBody>
        </p:sp>
        <p:cxnSp>
          <p:nvCxnSpPr>
            <p:cNvPr id="82" name="Shape 119"/>
            <p:cNvCxnSpPr/>
            <p:nvPr/>
          </p:nvCxnSpPr>
          <p:spPr>
            <a:xfrm>
              <a:off x="5334000" y="6507871"/>
              <a:ext cx="975688" cy="11990"/>
            </a:xfrm>
            <a:prstGeom prst="straightConnector1">
              <a:avLst/>
            </a:prstGeom>
            <a:noFill/>
            <a:ln w="73025" cap="flat" cmpd="sng">
              <a:solidFill>
                <a:srgbClr val="484C32"/>
              </a:solidFill>
              <a:prstDash val="solid"/>
              <a:miter/>
              <a:headEnd type="none" w="med" len="med"/>
              <a:tailEnd type="stealth" w="lg" len="lg"/>
            </a:ln>
          </p:spPr>
        </p:cxnSp>
        <p:sp>
          <p:nvSpPr>
            <p:cNvPr id="83" name="Shape 120"/>
            <p:cNvSpPr txBox="1"/>
            <p:nvPr/>
          </p:nvSpPr>
          <p:spPr>
            <a:xfrm>
              <a:off x="6309689" y="6381362"/>
              <a:ext cx="1399523" cy="2769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2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Service Use</a:t>
              </a:r>
            </a:p>
          </p:txBody>
        </p:sp>
        <p:sp>
          <p:nvSpPr>
            <p:cNvPr id="84" name="Shape 121"/>
            <p:cNvSpPr txBox="1"/>
            <p:nvPr/>
          </p:nvSpPr>
          <p:spPr>
            <a:xfrm>
              <a:off x="3537530" y="6256700"/>
              <a:ext cx="1644070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2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Big Data Information Flow</a:t>
              </a:r>
            </a:p>
          </p:txBody>
        </p:sp>
        <p:sp>
          <p:nvSpPr>
            <p:cNvPr id="85" name="Shape 122"/>
            <p:cNvSpPr txBox="1"/>
            <p:nvPr/>
          </p:nvSpPr>
          <p:spPr>
            <a:xfrm>
              <a:off x="8485617" y="6256609"/>
              <a:ext cx="1830537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2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Software Tools and Algorithms Transfer</a:t>
              </a:r>
            </a:p>
          </p:txBody>
        </p:sp>
        <p:sp>
          <p:nvSpPr>
            <p:cNvPr id="86" name="Shape 123"/>
            <p:cNvSpPr/>
            <p:nvPr/>
          </p:nvSpPr>
          <p:spPr>
            <a:xfrm flipH="1">
              <a:off x="2935555" y="1499204"/>
              <a:ext cx="5608716" cy="939896"/>
            </a:xfrm>
            <a:prstGeom prst="roundRect">
              <a:avLst>
                <a:gd name="adj" fmla="val 5649"/>
              </a:avLst>
            </a:prstGeom>
            <a:solidFill>
              <a:srgbClr val="A5A5A5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Shape 124"/>
            <p:cNvSpPr txBox="1"/>
            <p:nvPr/>
          </p:nvSpPr>
          <p:spPr>
            <a:xfrm>
              <a:off x="2949963" y="1447254"/>
              <a:ext cx="55259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1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Big Data Application</a:t>
              </a:r>
            </a:p>
          </p:txBody>
        </p:sp>
        <p:sp>
          <p:nvSpPr>
            <p:cNvPr id="88" name="Shape 125"/>
            <p:cNvSpPr/>
            <p:nvPr/>
          </p:nvSpPr>
          <p:spPr>
            <a:xfrm flipH="1">
              <a:off x="6384033" y="1867841"/>
              <a:ext cx="1033677" cy="473506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lIns="0" tIns="45700" rIns="0" bIns="45700" anchor="b" anchorCtr="1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Visualization</a:t>
              </a:r>
            </a:p>
          </p:txBody>
        </p:sp>
        <p:sp>
          <p:nvSpPr>
            <p:cNvPr id="89" name="Shape 126"/>
            <p:cNvSpPr/>
            <p:nvPr/>
          </p:nvSpPr>
          <p:spPr>
            <a:xfrm>
              <a:off x="7574464" y="1999967"/>
              <a:ext cx="883733" cy="34138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lIns="0" tIns="45700" rIns="0" bIns="45700" anchor="b" anchorCtr="1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Access</a:t>
              </a:r>
            </a:p>
          </p:txBody>
        </p:sp>
        <p:sp>
          <p:nvSpPr>
            <p:cNvPr id="90" name="Shape 127"/>
            <p:cNvSpPr/>
            <p:nvPr/>
          </p:nvSpPr>
          <p:spPr>
            <a:xfrm flipH="1">
              <a:off x="5327542" y="1734906"/>
              <a:ext cx="920857" cy="606442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lIns="0" tIns="45700" rIns="0" bIns="45700" anchor="b" anchorCtr="1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Analytics</a:t>
              </a:r>
            </a:p>
          </p:txBody>
        </p:sp>
        <p:sp>
          <p:nvSpPr>
            <p:cNvPr id="91" name="Shape 128"/>
            <p:cNvSpPr/>
            <p:nvPr/>
          </p:nvSpPr>
          <p:spPr>
            <a:xfrm>
              <a:off x="3047999" y="1999968"/>
              <a:ext cx="1047975" cy="34138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lIns="0" tIns="45700" rIns="0" bIns="45700" anchor="b" anchorCtr="1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Collection</a:t>
              </a:r>
            </a:p>
          </p:txBody>
        </p:sp>
        <p:sp>
          <p:nvSpPr>
            <p:cNvPr id="92" name="Shape 129"/>
            <p:cNvSpPr/>
            <p:nvPr/>
          </p:nvSpPr>
          <p:spPr>
            <a:xfrm flipH="1">
              <a:off x="2925679" y="762000"/>
              <a:ext cx="5608716" cy="371394"/>
            </a:xfrm>
            <a:prstGeom prst="roundRect">
              <a:avLst>
                <a:gd name="adj" fmla="val 22440"/>
              </a:avLst>
            </a:prstGeom>
            <a:solidFill>
              <a:srgbClr val="A5A5A5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Shape 130"/>
            <p:cNvSpPr txBox="1"/>
            <p:nvPr/>
          </p:nvSpPr>
          <p:spPr>
            <a:xfrm>
              <a:off x="4436778" y="771093"/>
              <a:ext cx="22545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System Orchestrator</a:t>
              </a:r>
            </a:p>
          </p:txBody>
        </p:sp>
        <p:cxnSp>
          <p:nvCxnSpPr>
            <p:cNvPr id="94" name="Shape 131"/>
            <p:cNvCxnSpPr>
              <a:stCxn id="92" idx="2"/>
            </p:cNvCxnSpPr>
            <p:nvPr/>
          </p:nvCxnSpPr>
          <p:spPr>
            <a:xfrm>
              <a:off x="5730037" y="1133394"/>
              <a:ext cx="1" cy="365860"/>
            </a:xfrm>
            <a:prstGeom prst="straightConnector1">
              <a:avLst/>
            </a:prstGeom>
            <a:noFill/>
            <a:ln w="41275" cap="flat" cmpd="sng">
              <a:solidFill>
                <a:srgbClr val="484C32"/>
              </a:solidFill>
              <a:prstDash val="solid"/>
              <a:miter/>
              <a:headEnd type="none" w="med" len="med"/>
              <a:tailEnd type="stealth" w="lg" len="lg"/>
            </a:ln>
          </p:spPr>
        </p:cxnSp>
        <p:cxnSp>
          <p:nvCxnSpPr>
            <p:cNvPr id="95" name="Shape 132"/>
            <p:cNvCxnSpPr/>
            <p:nvPr/>
          </p:nvCxnSpPr>
          <p:spPr>
            <a:xfrm flipH="1">
              <a:off x="8544171" y="1731327"/>
              <a:ext cx="484631" cy="4127"/>
            </a:xfrm>
            <a:prstGeom prst="straightConnector1">
              <a:avLst/>
            </a:prstGeom>
            <a:noFill/>
            <a:ln w="41275" cap="flat" cmpd="sng">
              <a:solidFill>
                <a:srgbClr val="484C32"/>
              </a:solidFill>
              <a:prstDash val="solid"/>
              <a:miter/>
              <a:headEnd type="none" w="med" len="med"/>
              <a:tailEnd type="stealth" w="lg" len="lg"/>
            </a:ln>
          </p:spPr>
        </p:cxnSp>
        <p:cxnSp>
          <p:nvCxnSpPr>
            <p:cNvPr id="96" name="Shape 133"/>
            <p:cNvCxnSpPr/>
            <p:nvPr/>
          </p:nvCxnSpPr>
          <p:spPr>
            <a:xfrm flipH="1">
              <a:off x="2451443" y="1733391"/>
              <a:ext cx="484631" cy="0"/>
            </a:xfrm>
            <a:prstGeom prst="straightConnector1">
              <a:avLst/>
            </a:prstGeom>
            <a:noFill/>
            <a:ln w="41275" cap="flat" cmpd="sng">
              <a:solidFill>
                <a:srgbClr val="484C32"/>
              </a:solidFill>
              <a:prstDash val="solid"/>
              <a:miter/>
              <a:headEnd type="none" w="med" len="med"/>
              <a:tailEnd type="stealth" w="lg" len="lg"/>
            </a:ln>
          </p:spPr>
        </p:cxnSp>
        <p:sp>
          <p:nvSpPr>
            <p:cNvPr id="97" name="Shape 134"/>
            <p:cNvSpPr/>
            <p:nvPr/>
          </p:nvSpPr>
          <p:spPr>
            <a:xfrm rot="5400000">
              <a:off x="2567282" y="1701041"/>
              <a:ext cx="252956" cy="48418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6699"/>
            </a:solidFill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vert="vert270" lIns="0" tIns="0" rIns="0" bIns="4572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9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DATA</a:t>
              </a:r>
              <a:endParaRPr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Shape 142"/>
            <p:cNvSpPr/>
            <p:nvPr/>
          </p:nvSpPr>
          <p:spPr>
            <a:xfrm rot="-5400000">
              <a:off x="7802053" y="3128299"/>
              <a:ext cx="5003651" cy="271049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IT VALUE CHAIN</a:t>
              </a:r>
            </a:p>
          </p:txBody>
        </p:sp>
        <p:sp>
          <p:nvSpPr>
            <p:cNvPr id="99" name="Shape 143"/>
            <p:cNvSpPr/>
            <p:nvPr/>
          </p:nvSpPr>
          <p:spPr>
            <a:xfrm flipH="1">
              <a:off x="3047999" y="1729280"/>
              <a:ext cx="5410200" cy="94291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lIns="0" tIns="45700" rIns="0" bIns="45700" anchor="b" anchorCtr="1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None/>
              </a:pP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Shape 144"/>
            <p:cNvSpPr/>
            <p:nvPr/>
          </p:nvSpPr>
          <p:spPr>
            <a:xfrm flipH="1">
              <a:off x="6420036" y="1865951"/>
              <a:ext cx="2039561" cy="91439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lIns="0" tIns="45700" rIns="0" bIns="45700" anchor="b" anchorCtr="1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None/>
              </a:pP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Shape 145"/>
            <p:cNvSpPr/>
            <p:nvPr/>
          </p:nvSpPr>
          <p:spPr>
            <a:xfrm flipH="1">
              <a:off x="3048000" y="1865951"/>
              <a:ext cx="2140055" cy="91439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lIns="0" tIns="45700" rIns="0" bIns="45700" anchor="b" anchorCtr="1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None/>
              </a:pP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1955323" y="1258593"/>
              <a:ext cx="495355" cy="1633648"/>
              <a:chOff x="1955323" y="1258593"/>
              <a:chExt cx="495355" cy="1633648"/>
            </a:xfrm>
          </p:grpSpPr>
          <p:sp>
            <p:nvSpPr>
              <p:cNvPr id="103" name="Shape 150"/>
              <p:cNvSpPr/>
              <p:nvPr/>
            </p:nvSpPr>
            <p:spPr>
              <a:xfrm rot="16200000">
                <a:off x="1504856" y="1846092"/>
                <a:ext cx="1533321" cy="358323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Shape 151"/>
              <p:cNvSpPr/>
              <p:nvPr/>
            </p:nvSpPr>
            <p:spPr>
              <a:xfrm rot="16200000">
                <a:off x="1436339" y="1899413"/>
                <a:ext cx="1533321" cy="358323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Shape 152"/>
              <p:cNvSpPr/>
              <p:nvPr/>
            </p:nvSpPr>
            <p:spPr>
              <a:xfrm rot="16200000">
                <a:off x="1367824" y="1946419"/>
                <a:ext cx="1533321" cy="358323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12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Data Provider</a:t>
                </a:r>
              </a:p>
            </p:txBody>
          </p:sp>
        </p:grpSp>
        <p:sp>
          <p:nvSpPr>
            <p:cNvPr id="106" name="Shape 153"/>
            <p:cNvSpPr/>
            <p:nvPr/>
          </p:nvSpPr>
          <p:spPr>
            <a:xfrm>
              <a:off x="2573175" y="6350817"/>
              <a:ext cx="975690" cy="35369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6699"/>
            </a:solidFill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</a:p>
          </p:txBody>
        </p:sp>
        <p:cxnSp>
          <p:nvCxnSpPr>
            <p:cNvPr id="107" name="Shape 154"/>
            <p:cNvCxnSpPr/>
            <p:nvPr/>
          </p:nvCxnSpPr>
          <p:spPr>
            <a:xfrm flipH="1">
              <a:off x="5730040" y="2436400"/>
              <a:ext cx="0" cy="486424"/>
            </a:xfrm>
            <a:prstGeom prst="straightConnector1">
              <a:avLst/>
            </a:prstGeom>
            <a:noFill/>
            <a:ln w="41275" cap="flat" cmpd="sng">
              <a:solidFill>
                <a:srgbClr val="484C32"/>
              </a:solidFill>
              <a:prstDash val="solid"/>
              <a:miter/>
              <a:headEnd type="none" w="med" len="med"/>
              <a:tailEnd type="stealth" w="lg" len="lg"/>
            </a:ln>
          </p:spPr>
        </p:cxnSp>
        <p:sp>
          <p:nvSpPr>
            <p:cNvPr id="108" name="Shape 155"/>
            <p:cNvSpPr/>
            <p:nvPr/>
          </p:nvSpPr>
          <p:spPr>
            <a:xfrm rot="-5400000">
              <a:off x="5738873" y="2553401"/>
              <a:ext cx="484631" cy="256032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6699"/>
            </a:solidFill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</a:p>
          </p:txBody>
        </p:sp>
        <p:sp>
          <p:nvSpPr>
            <p:cNvPr id="109" name="Shape 158"/>
            <p:cNvSpPr/>
            <p:nvPr/>
          </p:nvSpPr>
          <p:spPr>
            <a:xfrm flipH="1">
              <a:off x="4292226" y="1865611"/>
              <a:ext cx="939676" cy="476571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lIns="0" tIns="45700" rIns="0" bIns="45700" anchor="b" anchorCtr="1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Preparation/ Curation</a:t>
              </a:r>
            </a:p>
          </p:txBody>
        </p:sp>
        <p:sp>
          <p:nvSpPr>
            <p:cNvPr id="110" name="Shape 159"/>
            <p:cNvSpPr/>
            <p:nvPr/>
          </p:nvSpPr>
          <p:spPr>
            <a:xfrm flipH="1">
              <a:off x="3318058" y="5039982"/>
              <a:ext cx="4632477" cy="698855"/>
            </a:xfrm>
            <a:prstGeom prst="roundRect">
              <a:avLst>
                <a:gd name="adj" fmla="val 22440"/>
              </a:avLst>
            </a:prstGeom>
            <a:solidFill>
              <a:srgbClr val="A5A5A5"/>
            </a:solidFill>
            <a:ln>
              <a:noFill/>
            </a:ln>
          </p:spPr>
          <p:txBody>
            <a:bodyPr lIns="91425" tIns="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1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Infrastructures: Networking, Computing, Storage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endParaRPr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Shape 160"/>
            <p:cNvSpPr/>
            <p:nvPr/>
          </p:nvSpPr>
          <p:spPr>
            <a:xfrm flipH="1">
              <a:off x="3327207" y="3501008"/>
              <a:ext cx="4641000" cy="605622"/>
            </a:xfrm>
            <a:prstGeom prst="roundRect">
              <a:avLst>
                <a:gd name="adj" fmla="val 22440"/>
              </a:avLst>
            </a:prstGeom>
            <a:solidFill>
              <a:srgbClr val="A5A5A5"/>
            </a:solidFill>
            <a:ln>
              <a:noFill/>
            </a:ln>
          </p:spPr>
          <p:txBody>
            <a:bodyPr lIns="91425" tIns="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1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Processing: Computing and Analytic</a:t>
              </a:r>
            </a:p>
          </p:txBody>
        </p:sp>
        <p:sp>
          <p:nvSpPr>
            <p:cNvPr id="112" name="Shape 161"/>
            <p:cNvSpPr/>
            <p:nvPr/>
          </p:nvSpPr>
          <p:spPr>
            <a:xfrm flipH="1">
              <a:off x="3327207" y="4239905"/>
              <a:ext cx="4623327" cy="665259"/>
            </a:xfrm>
            <a:prstGeom prst="roundRect">
              <a:avLst>
                <a:gd name="adj" fmla="val 22440"/>
              </a:avLst>
            </a:prstGeom>
            <a:solidFill>
              <a:srgbClr val="A5A5A5"/>
            </a:solidFill>
            <a:ln>
              <a:noFill/>
            </a:ln>
          </p:spPr>
          <p:txBody>
            <a:bodyPr lIns="91425" tIns="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1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Platforms: Data Organization and Distribution 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endParaRPr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Shape 162"/>
            <p:cNvSpPr/>
            <p:nvPr/>
          </p:nvSpPr>
          <p:spPr>
            <a:xfrm flipH="1">
              <a:off x="3417315" y="5274439"/>
              <a:ext cx="2543513" cy="177332"/>
            </a:xfrm>
            <a:prstGeom prst="roundRect">
              <a:avLst>
                <a:gd name="adj" fmla="val 16667"/>
              </a:avLst>
            </a:prstGeom>
            <a:solidFill>
              <a:srgbClr val="FFD966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Virtual Resources</a:t>
              </a:r>
            </a:p>
          </p:txBody>
        </p:sp>
        <p:grpSp>
          <p:nvGrpSpPr>
            <p:cNvPr id="114" name="Shape 163"/>
            <p:cNvGrpSpPr/>
            <p:nvPr/>
          </p:nvGrpSpPr>
          <p:grpSpPr>
            <a:xfrm>
              <a:off x="3417317" y="5274440"/>
              <a:ext cx="4468954" cy="399048"/>
              <a:chOff x="2008045" y="5105400"/>
              <a:chExt cx="4468954" cy="399048"/>
            </a:xfrm>
          </p:grpSpPr>
          <p:sp>
            <p:nvSpPr>
              <p:cNvPr id="115" name="Shape 164"/>
              <p:cNvSpPr/>
              <p:nvPr/>
            </p:nvSpPr>
            <p:spPr>
              <a:xfrm rot="-5400000" flipH="1">
                <a:off x="5340469" y="4367918"/>
                <a:ext cx="399048" cy="1874012"/>
              </a:xfrm>
              <a:prstGeom prst="roundRect">
                <a:avLst>
                  <a:gd name="adj" fmla="val 1666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Shape 165"/>
              <p:cNvSpPr/>
              <p:nvPr/>
            </p:nvSpPr>
            <p:spPr>
              <a:xfrm flipH="1">
                <a:off x="2008045" y="5312203"/>
                <a:ext cx="4419600" cy="192245"/>
              </a:xfrm>
              <a:prstGeom prst="roundRect">
                <a:avLst>
                  <a:gd name="adj" fmla="val 1666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10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Physical Resources</a:t>
                </a:r>
              </a:p>
            </p:txBody>
          </p:sp>
        </p:grpSp>
        <p:grpSp>
          <p:nvGrpSpPr>
            <p:cNvPr id="117" name="Shape 166"/>
            <p:cNvGrpSpPr/>
            <p:nvPr/>
          </p:nvGrpSpPr>
          <p:grpSpPr>
            <a:xfrm>
              <a:off x="3417304" y="4481948"/>
              <a:ext cx="4018228" cy="361650"/>
              <a:chOff x="2008032" y="4406530"/>
              <a:chExt cx="4018228" cy="361650"/>
            </a:xfrm>
          </p:grpSpPr>
          <p:sp>
            <p:nvSpPr>
              <p:cNvPr id="118" name="Shape 167"/>
              <p:cNvSpPr/>
              <p:nvPr/>
            </p:nvSpPr>
            <p:spPr>
              <a:xfrm rot="-5400000" flipH="1">
                <a:off x="2040216" y="4404928"/>
                <a:ext cx="331068" cy="395437"/>
              </a:xfrm>
              <a:prstGeom prst="roundRect">
                <a:avLst>
                  <a:gd name="adj" fmla="val 16667"/>
                </a:avLst>
              </a:prstGeom>
              <a:solidFill>
                <a:srgbClr val="9CC2E5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Shape 168"/>
              <p:cNvSpPr/>
              <p:nvPr/>
            </p:nvSpPr>
            <p:spPr>
              <a:xfrm flipH="1">
                <a:off x="2008046" y="4406530"/>
                <a:ext cx="4018214" cy="155940"/>
              </a:xfrm>
              <a:prstGeom prst="roundRect">
                <a:avLst>
                  <a:gd name="adj" fmla="val 16667"/>
                </a:avLst>
              </a:prstGeom>
              <a:solidFill>
                <a:srgbClr val="9CC2E5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0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Indexed Storage</a:t>
                </a:r>
              </a:p>
            </p:txBody>
          </p:sp>
        </p:grpSp>
        <p:grpSp>
          <p:nvGrpSpPr>
            <p:cNvPr id="120" name="Shape 169"/>
            <p:cNvGrpSpPr/>
            <p:nvPr/>
          </p:nvGrpSpPr>
          <p:grpSpPr>
            <a:xfrm>
              <a:off x="3874516" y="4481950"/>
              <a:ext cx="4011754" cy="372036"/>
              <a:chOff x="2465245" y="4406532"/>
              <a:chExt cx="4011754" cy="372036"/>
            </a:xfrm>
          </p:grpSpPr>
          <p:sp>
            <p:nvSpPr>
              <p:cNvPr id="121" name="Shape 170"/>
              <p:cNvSpPr/>
              <p:nvPr/>
            </p:nvSpPr>
            <p:spPr>
              <a:xfrm rot="-5400000" flipH="1">
                <a:off x="6093264" y="4394831"/>
                <a:ext cx="372036" cy="395437"/>
              </a:xfrm>
              <a:prstGeom prst="roundRect">
                <a:avLst>
                  <a:gd name="adj" fmla="val 16667"/>
                </a:avLst>
              </a:prstGeom>
              <a:solidFill>
                <a:srgbClr val="9CC2E5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Shape 171"/>
              <p:cNvSpPr/>
              <p:nvPr/>
            </p:nvSpPr>
            <p:spPr>
              <a:xfrm flipH="1">
                <a:off x="2465245" y="4588176"/>
                <a:ext cx="3962399" cy="190390"/>
              </a:xfrm>
              <a:prstGeom prst="roundRect">
                <a:avLst>
                  <a:gd name="adj" fmla="val 16667"/>
                </a:avLst>
              </a:prstGeom>
              <a:solidFill>
                <a:srgbClr val="9CC2E5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buSzPct val="25000"/>
                  <a:buNone/>
                </a:pPr>
                <a:r>
                  <a:rPr lang="en-US" sz="10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File Systems</a:t>
                </a:r>
              </a:p>
            </p:txBody>
          </p:sp>
        </p:grpSp>
        <p:sp>
          <p:nvSpPr>
            <p:cNvPr id="123" name="Shape 172"/>
            <p:cNvSpPr/>
            <p:nvPr/>
          </p:nvSpPr>
          <p:spPr>
            <a:xfrm flipH="1">
              <a:off x="3417315" y="3735714"/>
              <a:ext cx="4419599" cy="26934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DEDED"/>
                </a:gs>
                <a:gs pos="50000">
                  <a:srgbClr val="C9C9C9"/>
                </a:gs>
                <a:gs pos="100000">
                  <a:srgbClr val="52525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Batch</a:t>
              </a:r>
            </a:p>
          </p:txBody>
        </p:sp>
        <p:sp>
          <p:nvSpPr>
            <p:cNvPr id="124" name="Shape 173"/>
            <p:cNvSpPr txBox="1"/>
            <p:nvPr/>
          </p:nvSpPr>
          <p:spPr>
            <a:xfrm>
              <a:off x="6793375" y="3785751"/>
              <a:ext cx="885534" cy="16927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Streaming</a:t>
              </a:r>
            </a:p>
          </p:txBody>
        </p:sp>
        <p:sp>
          <p:nvSpPr>
            <p:cNvPr id="125" name="Shape 174"/>
            <p:cNvSpPr txBox="1"/>
            <p:nvPr/>
          </p:nvSpPr>
          <p:spPr>
            <a:xfrm>
              <a:off x="4884229" y="3785751"/>
              <a:ext cx="1076600" cy="1692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</a:p>
          </p:txBody>
        </p:sp>
        <p:sp>
          <p:nvSpPr>
            <p:cNvPr id="126" name="Shape 175"/>
            <p:cNvSpPr/>
            <p:nvPr/>
          </p:nvSpPr>
          <p:spPr>
            <a:xfrm rot="-5400000">
              <a:off x="7123501" y="4470100"/>
              <a:ext cx="2344232" cy="334040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Resource Management</a:t>
              </a:r>
            </a:p>
          </p:txBody>
        </p:sp>
        <p:sp>
          <p:nvSpPr>
            <p:cNvPr id="127" name="Shape 176"/>
            <p:cNvSpPr/>
            <p:nvPr/>
          </p:nvSpPr>
          <p:spPr>
            <a:xfrm rot="-5400000">
              <a:off x="1892705" y="4470099"/>
              <a:ext cx="2344232" cy="334040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>
              <a:noFill/>
            </a:ln>
          </p:spPr>
          <p:txBody>
            <a:bodyPr lIns="0" tIns="45700" rIns="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Messaging/Communications</a:t>
              </a: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9028802" y="1208103"/>
              <a:ext cx="495355" cy="1633648"/>
              <a:chOff x="1955323" y="1258593"/>
              <a:chExt cx="495355" cy="1633648"/>
            </a:xfrm>
          </p:grpSpPr>
          <p:sp>
            <p:nvSpPr>
              <p:cNvPr id="129" name="Shape 150"/>
              <p:cNvSpPr/>
              <p:nvPr/>
            </p:nvSpPr>
            <p:spPr>
              <a:xfrm rot="16200000">
                <a:off x="1504856" y="1846092"/>
                <a:ext cx="1533321" cy="358323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Shape 151"/>
              <p:cNvSpPr/>
              <p:nvPr/>
            </p:nvSpPr>
            <p:spPr>
              <a:xfrm rot="16200000">
                <a:off x="1436339" y="1899413"/>
                <a:ext cx="1533321" cy="358323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Shape 152"/>
              <p:cNvSpPr/>
              <p:nvPr/>
            </p:nvSpPr>
            <p:spPr>
              <a:xfrm rot="16200000">
                <a:off x="1367824" y="1946419"/>
                <a:ext cx="1533321" cy="358323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12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Data Consumer</a:t>
                </a:r>
              </a:p>
            </p:txBody>
          </p:sp>
        </p:grpSp>
        <p:sp>
          <p:nvSpPr>
            <p:cNvPr id="132" name="Shape 134"/>
            <p:cNvSpPr/>
            <p:nvPr/>
          </p:nvSpPr>
          <p:spPr>
            <a:xfrm rot="16200000" flipH="1">
              <a:off x="2554016" y="1953998"/>
              <a:ext cx="252956" cy="48418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9A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vert" lIns="0" tIns="137160" rIns="0" bIns="4572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8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SW</a:t>
              </a:r>
              <a:endParaRPr sz="8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Shape 134"/>
            <p:cNvSpPr/>
            <p:nvPr/>
          </p:nvSpPr>
          <p:spPr>
            <a:xfrm rot="5400000">
              <a:off x="8711883" y="1728975"/>
              <a:ext cx="252956" cy="48418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6699"/>
            </a:solidFill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vert="vert270" lIns="0" tIns="0" rIns="0" bIns="4572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9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DATA</a:t>
              </a:r>
              <a:endParaRPr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 rot="16200000" flipH="1">
              <a:off x="8698617" y="1981932"/>
              <a:ext cx="252956" cy="48418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9A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vert" lIns="0" tIns="137160" rIns="0" bIns="4572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8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SW</a:t>
              </a:r>
              <a:endParaRPr sz="8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Shape 134"/>
            <p:cNvSpPr/>
            <p:nvPr/>
          </p:nvSpPr>
          <p:spPr>
            <a:xfrm rot="10800000" flipH="1">
              <a:off x="6183210" y="2436400"/>
              <a:ext cx="252956" cy="48418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9A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vert" lIns="0" tIns="137160" rIns="0" bIns="4572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8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SW</a:t>
              </a:r>
              <a:endParaRPr sz="8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081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4082603" y="1841679"/>
            <a:ext cx="631065" cy="4198513"/>
          </a:xfrm>
          <a:custGeom>
            <a:avLst/>
            <a:gdLst>
              <a:gd name="connsiteX0" fmla="*/ 0 w 631065"/>
              <a:gd name="connsiteY0" fmla="*/ 2408349 h 4198513"/>
              <a:gd name="connsiteX1" fmla="*/ 631065 w 631065"/>
              <a:gd name="connsiteY1" fmla="*/ 0 h 4198513"/>
              <a:gd name="connsiteX2" fmla="*/ 618186 w 631065"/>
              <a:gd name="connsiteY2" fmla="*/ 4198513 h 4198513"/>
              <a:gd name="connsiteX3" fmla="*/ 51515 w 631065"/>
              <a:gd name="connsiteY3" fmla="*/ 2511380 h 4198513"/>
              <a:gd name="connsiteX4" fmla="*/ 0 w 631065"/>
              <a:gd name="connsiteY4" fmla="*/ 2408349 h 419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65" h="4198513">
                <a:moveTo>
                  <a:pt x="0" y="2408349"/>
                </a:moveTo>
                <a:lnTo>
                  <a:pt x="631065" y="0"/>
                </a:lnTo>
                <a:lnTo>
                  <a:pt x="618186" y="4198513"/>
                </a:lnTo>
                <a:lnTo>
                  <a:pt x="51515" y="2511380"/>
                </a:lnTo>
                <a:lnTo>
                  <a:pt x="0" y="240834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Structure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047750811"/>
              </p:ext>
            </p:extLst>
          </p:nvPr>
        </p:nvGraphicFramePr>
        <p:xfrm>
          <a:off x="457200" y="1828800"/>
          <a:ext cx="3932238" cy="375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5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438405811"/>
              </p:ext>
            </p:extLst>
          </p:nvPr>
        </p:nvGraphicFramePr>
        <p:xfrm>
          <a:off x="4732338" y="1828800"/>
          <a:ext cx="3932237" cy="434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4831374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8 – Document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operational interfaces </a:t>
            </a:r>
          </a:p>
          <a:p>
            <a:pPr lvl="1"/>
            <a:r>
              <a:rPr lang="en-US" dirty="0"/>
              <a:t>for management interactions and dataflow with needed resources between NBDRA components </a:t>
            </a:r>
          </a:p>
          <a:p>
            <a:r>
              <a:rPr lang="en-US" dirty="0"/>
              <a:t>Described and defined specific interfaces and the interactions</a:t>
            </a:r>
          </a:p>
          <a:p>
            <a:pPr lvl="1"/>
            <a:r>
              <a:rPr lang="en-US" dirty="0"/>
              <a:t>between NBDRA components </a:t>
            </a:r>
          </a:p>
          <a:p>
            <a:r>
              <a:rPr lang="en-US" dirty="0"/>
              <a:t>Developed a set of interfaces defined through examples </a:t>
            </a:r>
          </a:p>
          <a:p>
            <a:pPr lvl="1"/>
            <a:r>
              <a:rPr lang="en-US" dirty="0"/>
              <a:t>that can be used to create schema based definitions of objects that are manipulated through Big Data design patterns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76890"/>
      </p:ext>
    </p:extLst>
  </p:cSld>
  <p:clrMapOvr>
    <a:masterClrMapping/>
  </p:clrMapOvr>
</p:sld>
</file>

<file path=ppt/theme/theme1.xml><?xml version="1.0" encoding="utf-8"?>
<a:theme xmlns:a="http://schemas.openxmlformats.org/drawingml/2006/main" name="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12-0623-Sample-1img-full_V5</Template>
  <TotalTime>33772</TotalTime>
  <Words>3457</Words>
  <Application>Microsoft Macintosh PowerPoint</Application>
  <PresentationFormat>On-screen Show (4:3)</PresentationFormat>
  <Paragraphs>840</Paragraphs>
  <Slides>60</Slides>
  <Notes>37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Franklin Gothic Book</vt:lpstr>
      <vt:lpstr>Franklin Gothic Demi</vt:lpstr>
      <vt:lpstr>Franklin Gothic Medium</vt:lpstr>
      <vt:lpstr>Gill Sans MT</vt:lpstr>
      <vt:lpstr>Roboto</vt:lpstr>
      <vt:lpstr>12-0623-Sample-1img-full_V5</vt:lpstr>
      <vt:lpstr>3_Custom Design</vt:lpstr>
      <vt:lpstr>Data Analytics with the  Cloudmesh Multi-Cloud Interfaces for the  NIST Big Data Reference Architecture </vt:lpstr>
      <vt:lpstr>Overview</vt:lpstr>
      <vt:lpstr>Documents</vt:lpstr>
      <vt:lpstr>Acknowledgement</vt:lpstr>
      <vt:lpstr>NIST BDRA Documents</vt:lpstr>
      <vt:lpstr>Current Working Group Influences</vt:lpstr>
      <vt:lpstr> Volume 6: NIST Big Data Reference Architecture</vt:lpstr>
      <vt:lpstr>Document Structure</vt:lpstr>
      <vt:lpstr>Volume 8 – Document Scope</vt:lpstr>
      <vt:lpstr>Volume 8 – Content</vt:lpstr>
      <vt:lpstr>Reference Architecture Software Implementation Environment and Demonstration</vt:lpstr>
      <vt:lpstr>Phase 1: Interface Objects</vt:lpstr>
      <vt:lpstr>Specification -&gt; Reference implementation</vt:lpstr>
      <vt:lpstr>Design with OpenAPI 3.0</vt:lpstr>
      <vt:lpstr>REST</vt:lpstr>
      <vt:lpstr>OpenAPI 3.0</vt:lpstr>
      <vt:lpstr>Example: Get the cpuinfo</vt:lpstr>
      <vt:lpstr>Path</vt:lpstr>
      <vt:lpstr>Components</vt:lpstr>
      <vt:lpstr>The Code – its really simple</vt:lpstr>
      <vt:lpstr>Cloudmesh Arcitecture</vt:lpstr>
      <vt:lpstr>Deployment Abstractions</vt:lpstr>
      <vt:lpstr>Continuous Improvement vs. Continuous Deployment via DevOps</vt:lpstr>
      <vt:lpstr>Simple Interface Usecase: Boot a vm on </vt:lpstr>
      <vt:lpstr>Simple Interface Usecase: Boot &amp; Provision</vt:lpstr>
      <vt:lpstr>Cloudmesh VM Example </vt:lpstr>
      <vt:lpstr>Cloudmesh Shell – Make Booting Simple</vt:lpstr>
      <vt:lpstr>Cloudmesh Shell – Manage Hybrid Clouds</vt:lpstr>
      <vt:lpstr>Cloudmesh Hadoop Example (Improvement) </vt:lpstr>
      <vt:lpstr>Cloudmesh Shell – Create a Hadoop Cluster</vt:lpstr>
      <vt:lpstr>More on Cloudmesh</vt:lpstr>
      <vt:lpstr>Cloudmesh</vt:lpstr>
      <vt:lpstr>Hybrid Cloud</vt:lpstr>
      <vt:lpstr>Multicloud</vt:lpstr>
      <vt:lpstr>Impact of Multiclouds</vt:lpstr>
      <vt:lpstr>Multicloud: Motivations</vt:lpstr>
      <vt:lpstr>Multicloud: Motivations</vt:lpstr>
      <vt:lpstr>Some Requirements Multiclouds </vt:lpstr>
      <vt:lpstr>Need for managed cloud services?</vt:lpstr>
      <vt:lpstr>Virtual Directory</vt:lpstr>
      <vt:lpstr>Virtual Directory</vt:lpstr>
      <vt:lpstr>Virtual Cluster</vt:lpstr>
      <vt:lpstr>Additional Feature Summary</vt:lpstr>
      <vt:lpstr>Integrated Access Interfaces</vt:lpstr>
      <vt:lpstr>Basic Usage</vt:lpstr>
      <vt:lpstr>Cloud Commands</vt:lpstr>
      <vt:lpstr>Cloud Refresh Commands</vt:lpstr>
      <vt:lpstr>Shell Commands</vt:lpstr>
      <vt:lpstr>Shell Commands</vt:lpstr>
      <vt:lpstr>HPC Commands (version 2/3, not yet available in 4)</vt:lpstr>
      <vt:lpstr>Cloudmesh Shell –Simple install for developer</vt:lpstr>
      <vt:lpstr>Jupyter Integration</vt:lpstr>
      <vt:lpstr>Simple API</vt:lpstr>
      <vt:lpstr>AI Service k-means</vt:lpstr>
      <vt:lpstr>Path </vt:lpstr>
      <vt:lpstr>Fit</vt:lpstr>
      <vt:lpstr>Fit</vt:lpstr>
      <vt:lpstr>How to find information: GitHub</vt:lpstr>
      <vt:lpstr>Others</vt:lpstr>
      <vt:lpstr>References</vt:lpstr>
    </vt:vector>
  </TitlesOfParts>
  <Company>SAIC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NIST Big Data Working Group</dc:title>
  <dc:creator>NANCY.W.GRADY@saic.com</dc:creator>
  <cp:lastModifiedBy>von Laszewski, Gregor</cp:lastModifiedBy>
  <cp:revision>273</cp:revision>
  <cp:lastPrinted>2013-02-14T20:26:11Z</cp:lastPrinted>
  <dcterms:created xsi:type="dcterms:W3CDTF">2013-06-12T16:38:06Z</dcterms:created>
  <dcterms:modified xsi:type="dcterms:W3CDTF">2019-10-12T01:31:32Z</dcterms:modified>
</cp:coreProperties>
</file>