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422" r:id="rId2"/>
    <p:sldId id="599" r:id="rId3"/>
    <p:sldId id="446" r:id="rId4"/>
    <p:sldId id="448" r:id="rId5"/>
    <p:sldId id="447" r:id="rId6"/>
    <p:sldId id="256" r:id="rId7"/>
    <p:sldId id="274" r:id="rId8"/>
    <p:sldId id="258" r:id="rId9"/>
    <p:sldId id="573" r:id="rId10"/>
    <p:sldId id="298" r:id="rId11"/>
    <p:sldId id="299" r:id="rId12"/>
    <p:sldId id="266" r:id="rId13"/>
    <p:sldId id="267" r:id="rId14"/>
    <p:sldId id="585" r:id="rId15"/>
    <p:sldId id="586" r:id="rId16"/>
    <p:sldId id="598" r:id="rId17"/>
    <p:sldId id="590" r:id="rId18"/>
    <p:sldId id="592" r:id="rId19"/>
    <p:sldId id="593" r:id="rId20"/>
    <p:sldId id="595" r:id="rId21"/>
    <p:sldId id="596" r:id="rId22"/>
    <p:sldId id="597" r:id="rId23"/>
    <p:sldId id="5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715"/>
  </p:normalViewPr>
  <p:slideViewPr>
    <p:cSldViewPr snapToGrid="0" snapToObjects="1">
      <p:cViewPr varScale="1">
        <p:scale>
          <a:sx n="140" d="100"/>
          <a:sy n="140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492CB-EB90-BC40-95CC-A06C1C21C891}">
      <dgm:prSet phldrT="[Text]"/>
      <dgm:spPr/>
      <dgm:t>
        <a:bodyPr/>
        <a:lstStyle/>
        <a:p>
          <a:endParaRPr lang="en-US" dirty="0"/>
        </a:p>
      </dgm:t>
    </dgm:pt>
    <dgm:pt modelId="{81728D64-FBE9-694B-A244-E34E7D405023}" type="parTrans" cxnId="{D23B10EC-FB50-0443-B0C0-F6AE0B8E1274}">
      <dgm:prSet/>
      <dgm:spPr/>
      <dgm:t>
        <a:bodyPr/>
        <a:lstStyle/>
        <a:p>
          <a:endParaRPr lang="en-US"/>
        </a:p>
      </dgm:t>
    </dgm:pt>
    <dgm:pt modelId="{A118078F-DC15-9C41-873C-E37531E81586}" type="sibTrans" cxnId="{D23B10EC-FB50-0443-B0C0-F6AE0B8E1274}">
      <dgm:prSet/>
      <dgm:spPr/>
      <dgm:t>
        <a:bodyPr/>
        <a:lstStyle/>
        <a:p>
          <a:endParaRPr lang="en-US"/>
        </a:p>
      </dgm:t>
    </dgm:pt>
    <dgm:pt modelId="{35F5F224-9D75-AE45-AC9D-D39543F3BA38}">
      <dgm:prSet phldrT="[Text]"/>
      <dgm:spPr/>
      <dgm:t>
        <a:bodyPr/>
        <a:lstStyle/>
        <a:p>
          <a:r>
            <a:rPr lang="en-US" dirty="0"/>
            <a:t>Prepare defaults </a:t>
          </a:r>
        </a:p>
      </dgm:t>
    </dgm:pt>
    <dgm:pt modelId="{461C6EA2-C7BB-B644-BEB7-8BFE2F143CB7}" type="parTrans" cxnId="{E5F3ED9E-7E61-A74D-A2B5-E88AE23BC3E4}">
      <dgm:prSet/>
      <dgm:spPr/>
      <dgm:t>
        <a:bodyPr/>
        <a:lstStyle/>
        <a:p>
          <a:endParaRPr lang="en-US"/>
        </a:p>
      </dgm:t>
    </dgm:pt>
    <dgm:pt modelId="{6A4F7EAF-DD96-5C4A-9B47-CB3F584E040E}" type="sibTrans" cxnId="{E5F3ED9E-7E61-A74D-A2B5-E88AE23BC3E4}">
      <dgm:prSet/>
      <dgm:spPr/>
      <dgm:t>
        <a:bodyPr/>
        <a:lstStyle/>
        <a:p>
          <a:endParaRPr lang="en-US"/>
        </a:p>
      </dgm:t>
    </dgm:pt>
    <dgm:pt modelId="{B539F9E9-A622-494F-8381-162E966143D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/>
      <dgm:spPr/>
      <dgm:t>
        <a:bodyPr/>
        <a:lstStyle/>
        <a:p>
          <a:r>
            <a:rPr lang="en-US" dirty="0"/>
            <a:t>Boot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484458D4-F8D8-4643-B05C-601F7E9A105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7243655-E467-2345-98A2-1B08BB4473E6}" type="parTrans" cxnId="{44BBB488-E02C-F146-9CCC-2705B67C08C0}">
      <dgm:prSet/>
      <dgm:spPr/>
      <dgm:t>
        <a:bodyPr/>
        <a:lstStyle/>
        <a:p>
          <a:endParaRPr lang="en-US"/>
        </a:p>
      </dgm:t>
    </dgm:pt>
    <dgm:pt modelId="{86515B6B-88FF-FD4E-A530-88B65F14BC67}" type="sibTrans" cxnId="{44BBB488-E02C-F146-9CCC-2705B67C08C0}">
      <dgm:prSet/>
      <dgm:spPr/>
      <dgm:t>
        <a:bodyPr/>
        <a:lstStyle/>
        <a:p>
          <a:endParaRPr lang="en-US"/>
        </a:p>
      </dgm:t>
    </dgm:pt>
    <dgm:pt modelId="{826FD8A3-CDAD-6944-9382-C0E76CA4825D}">
      <dgm:prSet phldrT="[Text]"/>
      <dgm:spPr/>
      <dgm:t>
        <a:bodyPr/>
        <a:lstStyle/>
        <a:p>
          <a:r>
            <a:rPr lang="en-US" dirty="0"/>
            <a:t>Login</a:t>
          </a:r>
        </a:p>
      </dgm:t>
    </dgm:pt>
    <dgm:pt modelId="{32C450A3-3FD8-F44D-8DE7-71E8DDB0DDEC}" type="parTrans" cxnId="{E61A3EF6-7FF8-F347-BD46-28FEC51ACC70}">
      <dgm:prSet/>
      <dgm:spPr/>
      <dgm:t>
        <a:bodyPr/>
        <a:lstStyle/>
        <a:p>
          <a:endParaRPr lang="en-US"/>
        </a:p>
      </dgm:t>
    </dgm:pt>
    <dgm:pt modelId="{2238CE5E-6CA9-5F44-81C6-5052B84AF32A}" type="sibTrans" cxnId="{E61A3EF6-7FF8-F347-BD46-28FEC51ACC70}">
      <dgm:prSet/>
      <dgm:spPr/>
      <dgm:t>
        <a:bodyPr/>
        <a:lstStyle/>
        <a:p>
          <a:endParaRPr lang="en-US"/>
        </a:p>
      </dgm:t>
    </dgm:pt>
    <dgm:pt modelId="{5937BF44-8BC2-3F4E-A046-57C65D3758D8}">
      <dgm:prSet phldrT="[Text]"/>
      <dgm:spPr/>
      <dgm:t>
        <a:bodyPr/>
        <a:lstStyle/>
        <a:p>
          <a:r>
            <a:rPr lang="en-US" dirty="0"/>
            <a:t>Management</a:t>
          </a:r>
        </a:p>
      </dgm:t>
    </dgm:pt>
    <dgm:pt modelId="{A272F993-81F2-494A-99D6-0EE7F0FD836C}" type="parTrans" cxnId="{58B455D7-EE9D-DD48-A915-6E79ABEFFAC3}">
      <dgm:prSet/>
      <dgm:spPr/>
      <dgm:t>
        <a:bodyPr/>
        <a:lstStyle/>
        <a:p>
          <a:endParaRPr lang="en-US"/>
        </a:p>
      </dgm:t>
    </dgm:pt>
    <dgm:pt modelId="{B52B7AAD-A6AE-6446-9F87-CA6ACA80F676}" type="sibTrans" cxnId="{58B455D7-EE9D-DD48-A915-6E79ABEFFAC3}">
      <dgm:prSet/>
      <dgm:spPr/>
      <dgm:t>
        <a:bodyPr/>
        <a:lstStyle/>
        <a:p>
          <a:endParaRPr lang="en-US"/>
        </a:p>
      </dgm:t>
    </dgm:pt>
    <dgm:pt modelId="{15E982FF-0807-AC45-8DA4-DA462961F88A}">
      <dgm:prSet phldrT="[Text]"/>
      <dgm:spPr/>
      <dgm:t>
        <a:bodyPr/>
        <a:lstStyle/>
        <a:p>
          <a:endParaRPr lang="en-US" dirty="0"/>
        </a:p>
      </dgm:t>
    </dgm:pt>
    <dgm:pt modelId="{68998EE5-CF36-C34A-A3BF-274C9EDBC94E}" type="parTrans" cxnId="{70CA36E9-EAE6-5245-863B-00B51451B2B3}">
      <dgm:prSet/>
      <dgm:spPr/>
      <dgm:t>
        <a:bodyPr/>
        <a:lstStyle/>
        <a:p>
          <a:endParaRPr lang="en-US"/>
        </a:p>
      </dgm:t>
    </dgm:pt>
    <dgm:pt modelId="{A5BC42BE-ACBE-D944-ABD1-2FAC5B26DADD}" type="sibTrans" cxnId="{70CA36E9-EAE6-5245-863B-00B51451B2B3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/>
      <dgm:spPr/>
      <dgm:t>
        <a:bodyPr/>
        <a:lstStyle/>
        <a:p>
          <a:r>
            <a:rPr lang="en-US" dirty="0" err="1"/>
            <a:t>cloudmesh.yaml</a:t>
          </a:r>
          <a:endParaRPr lang="en-US" dirty="0"/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/>
      <dgm:spPr/>
      <dgm:t>
        <a:bodyPr/>
        <a:lstStyle/>
        <a:p>
          <a:endParaRPr lang="en-US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5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41559C4F-AB37-8342-94BB-5484B320B9BD}" type="pres">
      <dgm:prSet presAssocID="{6BD492CB-EB90-BC40-95CC-A06C1C21C891}" presName="composite" presStyleCnt="0"/>
      <dgm:spPr/>
    </dgm:pt>
    <dgm:pt modelId="{FA98480E-417F-C549-A4B4-DCFA0BFF7797}" type="pres">
      <dgm:prSet presAssocID="{6BD492CB-EB90-BC40-95CC-A06C1C21C891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52A9EF3-9959-7949-8B7F-135342C95163}" type="pres">
      <dgm:prSet presAssocID="{6BD492CB-EB90-BC40-95CC-A06C1C21C891}" presName="descendantText" presStyleLbl="alignAcc1" presStyleIdx="1" presStyleCnt="5">
        <dgm:presLayoutVars>
          <dgm:bulletEnabled val="1"/>
        </dgm:presLayoutVars>
      </dgm:prSet>
      <dgm:spPr/>
    </dgm:pt>
    <dgm:pt modelId="{08933D0B-2DD6-EC4E-AFE2-01BCFC05194A}" type="pres">
      <dgm:prSet presAssocID="{A118078F-DC15-9C41-873C-E37531E81586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2" presStyleCnt="5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CC992FA6-A3AC-B349-93A8-EEE9EB1F9F0D}" type="pres">
      <dgm:prSet presAssocID="{484458D4-F8D8-4643-B05C-601F7E9A1059}" presName="composite" presStyleCnt="0"/>
      <dgm:spPr/>
    </dgm:pt>
    <dgm:pt modelId="{6485AB4E-4555-B34D-9224-EB2DA9AB59F7}" type="pres">
      <dgm:prSet presAssocID="{484458D4-F8D8-4643-B05C-601F7E9A105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951D95-5705-3645-B515-E243FF7A6F4F}" type="pres">
      <dgm:prSet presAssocID="{484458D4-F8D8-4643-B05C-601F7E9A1059}" presName="descendantText" presStyleLbl="alignAcc1" presStyleIdx="3" presStyleCnt="5" custLinFactNeighborX="-826" custLinFactNeighborY="1240">
        <dgm:presLayoutVars>
          <dgm:bulletEnabled val="1"/>
        </dgm:presLayoutVars>
      </dgm:prSet>
      <dgm:spPr/>
    </dgm:pt>
    <dgm:pt modelId="{76931401-D942-CF4A-8427-E6E73B272AC0}" type="pres">
      <dgm:prSet presAssocID="{86515B6B-88FF-FD4E-A530-88B65F14BC67}" presName="sp" presStyleCnt="0"/>
      <dgm:spPr/>
    </dgm:pt>
    <dgm:pt modelId="{DACBF5F2-8884-4B4B-8080-D9A10548EB88}" type="pres">
      <dgm:prSet presAssocID="{15E982FF-0807-AC45-8DA4-DA462961F88A}" presName="composite" presStyleCnt="0"/>
      <dgm:spPr/>
    </dgm:pt>
    <dgm:pt modelId="{C57894D7-7DD2-0843-A4F7-51BC6FBC210B}" type="pres">
      <dgm:prSet presAssocID="{15E982FF-0807-AC45-8DA4-DA462961F88A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004AD383-6A47-574A-BED6-FBCD870D9973}" type="pres">
      <dgm:prSet presAssocID="{15E982FF-0807-AC45-8DA4-DA462961F88A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5570106-4072-7D46-89D6-6F47BB2431AA}" type="presOf" srcId="{15E982FF-0807-AC45-8DA4-DA462961F88A}" destId="{C57894D7-7DD2-0843-A4F7-51BC6FBC210B}" srcOrd="0" destOrd="0" presId="urn:microsoft.com/office/officeart/2005/8/layout/chevron2"/>
    <dgm:cxn modelId="{AF272C09-A1A8-5741-BEEF-B24E09021352}" type="presOf" srcId="{484458D4-F8D8-4643-B05C-601F7E9A1059}" destId="{6485AB4E-4555-B34D-9224-EB2DA9AB59F7}" srcOrd="0" destOrd="0" presId="urn:microsoft.com/office/officeart/2005/8/layout/chevron2"/>
    <dgm:cxn modelId="{1D6B4F1C-E905-CF49-B04A-89E55D3D37E5}" type="presOf" srcId="{35F5F224-9D75-AE45-AC9D-D39543F3BA38}" destId="{F52A9EF3-9959-7949-8B7F-135342C95163}" srcOrd="0" destOrd="0" presId="urn:microsoft.com/office/officeart/2005/8/layout/chevron2"/>
    <dgm:cxn modelId="{5ECB583E-6064-3F49-AD6B-AE12E852A3B0}" type="presOf" srcId="{B539F9E9-A622-494F-8381-162E966143DD}" destId="{FB6D577F-41F7-0348-93EC-8518FD16D4D5}" srcOrd="0" destOrd="0" presId="urn:microsoft.com/office/officeart/2005/8/layout/chevron2"/>
    <dgm:cxn modelId="{6CF30940-54FC-B54E-A51A-48E4B6180662}" srcId="{25FF6BEB-F05A-8C4A-8079-D5C02FEF9828}" destId="{B539F9E9-A622-494F-8381-162E966143DD}" srcOrd="2" destOrd="0" parTransId="{3D56E859-07FE-8846-888A-AAF1909A0B31}" sibTransId="{1D18F3F1-B48B-764E-A070-70F35FE9F9F4}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CA9B247E-8A75-F346-BADF-FAB30D4AE9CE}" type="presOf" srcId="{0DCCCCD1-3404-DC4A-B1E0-F9A8A683BBE0}" destId="{5C2C8B0C-188C-7D4D-9307-6C40A7482695}" srcOrd="0" destOrd="0" presId="urn:microsoft.com/office/officeart/2005/8/layout/chevron2"/>
    <dgm:cxn modelId="{44BBB488-E02C-F146-9CCC-2705B67C08C0}" srcId="{25FF6BEB-F05A-8C4A-8079-D5C02FEF9828}" destId="{484458D4-F8D8-4643-B05C-601F7E9A1059}" srcOrd="3" destOrd="0" parTransId="{97243655-E467-2345-98A2-1B08BB4473E6}" sibTransId="{86515B6B-88FF-FD4E-A530-88B65F14BC67}"/>
    <dgm:cxn modelId="{5473578C-A435-7F4B-8CAE-CEFE16D15EF2}" type="presOf" srcId="{F0E8745A-CE44-4F4A-A884-1E62D14C9057}" destId="{8916EB20-51FF-E543-ACF3-9DBAF752EE9F}" srcOrd="0" destOrd="0" presId="urn:microsoft.com/office/officeart/2005/8/layout/chevron2"/>
    <dgm:cxn modelId="{E5F3ED9E-7E61-A74D-A2B5-E88AE23BC3E4}" srcId="{6BD492CB-EB90-BC40-95CC-A06C1C21C891}" destId="{35F5F224-9D75-AE45-AC9D-D39543F3BA38}" srcOrd="0" destOrd="0" parTransId="{461C6EA2-C7BB-B644-BEB7-8BFE2F143CB7}" sibTransId="{6A4F7EAF-DD96-5C4A-9B47-CB3F584E040E}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E4D08DA3-AC50-6D43-BE35-1290D33A2BB4}" type="presOf" srcId="{826FD8A3-CDAD-6944-9382-C0E76CA4825D}" destId="{A1951D95-5705-3645-B515-E243FF7A6F4F}" srcOrd="0" destOrd="0" presId="urn:microsoft.com/office/officeart/2005/8/layout/chevron2"/>
    <dgm:cxn modelId="{1D5AD1A8-74D0-184C-B89D-C8AE4880B3F4}" type="presOf" srcId="{5937BF44-8BC2-3F4E-A046-57C65D3758D8}" destId="{004AD383-6A47-574A-BED6-FBCD870D9973}" srcOrd="0" destOrd="0" presId="urn:microsoft.com/office/officeart/2005/8/layout/chevron2"/>
    <dgm:cxn modelId="{759B73B8-723E-F542-97BA-81CD9053C397}" type="presOf" srcId="{25FF6BEB-F05A-8C4A-8079-D5C02FEF9828}" destId="{595B79D9-CC8E-DE46-9D3D-55452CC1353A}" srcOrd="0" destOrd="0" presId="urn:microsoft.com/office/officeart/2005/8/layout/chevron2"/>
    <dgm:cxn modelId="{569F8EB9-B05A-E846-87BE-6FBDDD76A416}" type="presOf" srcId="{6BD492CB-EB90-BC40-95CC-A06C1C21C891}" destId="{FA98480E-417F-C549-A4B4-DCFA0BFF7797}" srcOrd="0" destOrd="0" presId="urn:microsoft.com/office/officeart/2005/8/layout/chevron2"/>
    <dgm:cxn modelId="{58B455D7-EE9D-DD48-A915-6E79ABEFFAC3}" srcId="{15E982FF-0807-AC45-8DA4-DA462961F88A}" destId="{5937BF44-8BC2-3F4E-A046-57C65D3758D8}" srcOrd="0" destOrd="0" parTransId="{A272F993-81F2-494A-99D6-0EE7F0FD836C}" sibTransId="{B52B7AAD-A6AE-6446-9F87-CA6ACA80F676}"/>
    <dgm:cxn modelId="{70CA36E9-EAE6-5245-863B-00B51451B2B3}" srcId="{25FF6BEB-F05A-8C4A-8079-D5C02FEF9828}" destId="{15E982FF-0807-AC45-8DA4-DA462961F88A}" srcOrd="4" destOrd="0" parTransId="{68998EE5-CF36-C34A-A3BF-274C9EDBC94E}" sibTransId="{A5BC42BE-ACBE-D944-ABD1-2FAC5B26DADD}"/>
    <dgm:cxn modelId="{D23B10EC-FB50-0443-B0C0-F6AE0B8E1274}" srcId="{25FF6BEB-F05A-8C4A-8079-D5C02FEF9828}" destId="{6BD492CB-EB90-BC40-95CC-A06C1C21C891}" srcOrd="1" destOrd="0" parTransId="{81728D64-FBE9-694B-A244-E34E7D405023}" sibTransId="{A118078F-DC15-9C41-873C-E37531E81586}"/>
    <dgm:cxn modelId="{9A6885EE-218D-DE4F-AEA3-00469633AF82}" type="presOf" srcId="{CB15BEFD-2329-2047-9354-599DC81AAB29}" destId="{0576F4E6-DC4C-9444-B927-CBEE81F45A6A}" srcOrd="0" destOrd="0" presId="urn:microsoft.com/office/officeart/2005/8/layout/chevron2"/>
    <dgm:cxn modelId="{E61A3EF6-7FF8-F347-BD46-28FEC51ACC70}" srcId="{484458D4-F8D8-4643-B05C-601F7E9A1059}" destId="{826FD8A3-CDAD-6944-9382-C0E76CA4825D}" srcOrd="0" destOrd="0" parTransId="{32C450A3-3FD8-F44D-8DE7-71E8DDB0DDEC}" sibTransId="{2238CE5E-6CA9-5F44-81C6-5052B84AF32A}"/>
    <dgm:cxn modelId="{A36811D9-1EBD-B24E-9C30-3742D61E1B07}" type="presParOf" srcId="{595B79D9-CC8E-DE46-9D3D-55452CC1353A}" destId="{8841819C-20A3-D64A-B345-FA34D1490723}" srcOrd="0" destOrd="0" presId="urn:microsoft.com/office/officeart/2005/8/layout/chevron2"/>
    <dgm:cxn modelId="{3CCB1C67-0358-4647-9EFD-379696631B69}" type="presParOf" srcId="{8841819C-20A3-D64A-B345-FA34D1490723}" destId="{5C2C8B0C-188C-7D4D-9307-6C40A7482695}" srcOrd="0" destOrd="0" presId="urn:microsoft.com/office/officeart/2005/8/layout/chevron2"/>
    <dgm:cxn modelId="{0327D7DC-E20B-D849-8A6A-CD06A0A43940}" type="presParOf" srcId="{8841819C-20A3-D64A-B345-FA34D1490723}" destId="{8916EB20-51FF-E543-ACF3-9DBAF752EE9F}" srcOrd="1" destOrd="0" presId="urn:microsoft.com/office/officeart/2005/8/layout/chevron2"/>
    <dgm:cxn modelId="{893C70F5-5D73-2E48-8A93-5D7E717BF8EE}" type="presParOf" srcId="{595B79D9-CC8E-DE46-9D3D-55452CC1353A}" destId="{F5E1D3FF-440D-1B45-8619-E3EBCEC213E4}" srcOrd="1" destOrd="0" presId="urn:microsoft.com/office/officeart/2005/8/layout/chevron2"/>
    <dgm:cxn modelId="{97B054C0-BAA0-CA46-94D0-038AD41F4B56}" type="presParOf" srcId="{595B79D9-CC8E-DE46-9D3D-55452CC1353A}" destId="{41559C4F-AB37-8342-94BB-5484B320B9BD}" srcOrd="2" destOrd="0" presId="urn:microsoft.com/office/officeart/2005/8/layout/chevron2"/>
    <dgm:cxn modelId="{8E7D6DEF-85F9-6542-BA24-B8B16E2420C6}" type="presParOf" srcId="{41559C4F-AB37-8342-94BB-5484B320B9BD}" destId="{FA98480E-417F-C549-A4B4-DCFA0BFF7797}" srcOrd="0" destOrd="0" presId="urn:microsoft.com/office/officeart/2005/8/layout/chevron2"/>
    <dgm:cxn modelId="{A2C7C9CE-CDA4-0D45-8C09-6D13D3959713}" type="presParOf" srcId="{41559C4F-AB37-8342-94BB-5484B320B9BD}" destId="{F52A9EF3-9959-7949-8B7F-135342C95163}" srcOrd="1" destOrd="0" presId="urn:microsoft.com/office/officeart/2005/8/layout/chevron2"/>
    <dgm:cxn modelId="{50C4B0ED-5129-4947-B25B-DCED6B216E42}" type="presParOf" srcId="{595B79D9-CC8E-DE46-9D3D-55452CC1353A}" destId="{08933D0B-2DD6-EC4E-AFE2-01BCFC05194A}" srcOrd="3" destOrd="0" presId="urn:microsoft.com/office/officeart/2005/8/layout/chevron2"/>
    <dgm:cxn modelId="{A711FDEC-CC07-ED47-B46A-D8575875CFB4}" type="presParOf" srcId="{595B79D9-CC8E-DE46-9D3D-55452CC1353A}" destId="{CC99331B-00B2-304B-9604-D649F3D67134}" srcOrd="4" destOrd="0" presId="urn:microsoft.com/office/officeart/2005/8/layout/chevron2"/>
    <dgm:cxn modelId="{724C313F-0C8F-9C40-8C49-696E369D9F05}" type="presParOf" srcId="{CC99331B-00B2-304B-9604-D649F3D67134}" destId="{FB6D577F-41F7-0348-93EC-8518FD16D4D5}" srcOrd="0" destOrd="0" presId="urn:microsoft.com/office/officeart/2005/8/layout/chevron2"/>
    <dgm:cxn modelId="{A6E69C63-B0A0-7743-9700-80DA95AF129B}" type="presParOf" srcId="{CC99331B-00B2-304B-9604-D649F3D67134}" destId="{0576F4E6-DC4C-9444-B927-CBEE81F45A6A}" srcOrd="1" destOrd="0" presId="urn:microsoft.com/office/officeart/2005/8/layout/chevron2"/>
    <dgm:cxn modelId="{44E162E3-8AA0-314E-A0B1-064A89816501}" type="presParOf" srcId="{595B79D9-CC8E-DE46-9D3D-55452CC1353A}" destId="{6A53FB0F-2685-9648-88EC-D689EF8E8817}" srcOrd="5" destOrd="0" presId="urn:microsoft.com/office/officeart/2005/8/layout/chevron2"/>
    <dgm:cxn modelId="{57AE9C88-4379-E34D-AA6F-0D64E651B000}" type="presParOf" srcId="{595B79D9-CC8E-DE46-9D3D-55452CC1353A}" destId="{CC992FA6-A3AC-B349-93A8-EEE9EB1F9F0D}" srcOrd="6" destOrd="0" presId="urn:microsoft.com/office/officeart/2005/8/layout/chevron2"/>
    <dgm:cxn modelId="{FF6947CC-9C32-8C4C-B3AC-8E8506211637}" type="presParOf" srcId="{CC992FA6-A3AC-B349-93A8-EEE9EB1F9F0D}" destId="{6485AB4E-4555-B34D-9224-EB2DA9AB59F7}" srcOrd="0" destOrd="0" presId="urn:microsoft.com/office/officeart/2005/8/layout/chevron2"/>
    <dgm:cxn modelId="{143FD04E-562A-8444-9F29-81C9D11972D1}" type="presParOf" srcId="{CC992FA6-A3AC-B349-93A8-EEE9EB1F9F0D}" destId="{A1951D95-5705-3645-B515-E243FF7A6F4F}" srcOrd="1" destOrd="0" presId="urn:microsoft.com/office/officeart/2005/8/layout/chevron2"/>
    <dgm:cxn modelId="{A619EE78-1B46-B94C-B9AE-6B765032D2D9}" type="presParOf" srcId="{595B79D9-CC8E-DE46-9D3D-55452CC1353A}" destId="{76931401-D942-CF4A-8427-E6E73B272AC0}" srcOrd="7" destOrd="0" presId="urn:microsoft.com/office/officeart/2005/8/layout/chevron2"/>
    <dgm:cxn modelId="{5EE6E428-01E4-0142-AC9A-D0161D2C0C6A}" type="presParOf" srcId="{595B79D9-CC8E-DE46-9D3D-55452CC1353A}" destId="{DACBF5F2-8884-4B4B-8080-D9A10548EB88}" srcOrd="8" destOrd="0" presId="urn:microsoft.com/office/officeart/2005/8/layout/chevron2"/>
    <dgm:cxn modelId="{BE4E4A84-64E2-FC49-9D1B-D0A529EF2913}" type="presParOf" srcId="{DACBF5F2-8884-4B4B-8080-D9A10548EB88}" destId="{C57894D7-7DD2-0843-A4F7-51BC6FBC210B}" srcOrd="0" destOrd="0" presId="urn:microsoft.com/office/officeart/2005/8/layout/chevron2"/>
    <dgm:cxn modelId="{449A9FC5-3A45-3942-8DDE-1FEE2E668C09}" type="presParOf" srcId="{DACBF5F2-8884-4B4B-8080-D9A10548EB88}" destId="{004AD383-6A47-574A-BED6-FBCD870D99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FF6BEB-F05A-8C4A-8079-D5C02FEF9828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492CB-EB90-BC40-95CC-A06C1C21C891}">
      <dgm:prSet phldrT="[Text]" custT="1"/>
      <dgm:spPr/>
      <dgm:t>
        <a:bodyPr/>
        <a:lstStyle/>
        <a:p>
          <a:endParaRPr lang="en-US" sz="2400" dirty="0"/>
        </a:p>
      </dgm:t>
    </dgm:pt>
    <dgm:pt modelId="{81728D64-FBE9-694B-A244-E34E7D405023}" type="parTrans" cxnId="{D23B10EC-FB50-0443-B0C0-F6AE0B8E1274}">
      <dgm:prSet/>
      <dgm:spPr/>
      <dgm:t>
        <a:bodyPr/>
        <a:lstStyle/>
        <a:p>
          <a:endParaRPr lang="en-US"/>
        </a:p>
      </dgm:t>
    </dgm:pt>
    <dgm:pt modelId="{A118078F-DC15-9C41-873C-E37531E81586}" type="sibTrans" cxnId="{D23B10EC-FB50-0443-B0C0-F6AE0B8E1274}">
      <dgm:prSet/>
      <dgm:spPr/>
      <dgm:t>
        <a:bodyPr/>
        <a:lstStyle/>
        <a:p>
          <a:endParaRPr lang="en-US"/>
        </a:p>
      </dgm:t>
    </dgm:pt>
    <dgm:pt modelId="{35F5F224-9D75-AE45-AC9D-D39543F3BA38}">
      <dgm:prSet phldrT="[Text]" custT="1"/>
      <dgm:spPr/>
      <dgm:t>
        <a:bodyPr/>
        <a:lstStyle/>
        <a:p>
          <a:endParaRPr lang="en-US" sz="2400" dirty="0"/>
        </a:p>
      </dgm:t>
    </dgm:pt>
    <dgm:pt modelId="{461C6EA2-C7BB-B644-BEB7-8BFE2F143CB7}" type="parTrans" cxnId="{E5F3ED9E-7E61-A74D-A2B5-E88AE23BC3E4}">
      <dgm:prSet/>
      <dgm:spPr/>
      <dgm:t>
        <a:bodyPr/>
        <a:lstStyle/>
        <a:p>
          <a:endParaRPr lang="en-US"/>
        </a:p>
      </dgm:t>
    </dgm:pt>
    <dgm:pt modelId="{6A4F7EAF-DD96-5C4A-9B47-CB3F584E040E}" type="sibTrans" cxnId="{E5F3ED9E-7E61-A74D-A2B5-E88AE23BC3E4}">
      <dgm:prSet/>
      <dgm:spPr/>
      <dgm:t>
        <a:bodyPr/>
        <a:lstStyle/>
        <a:p>
          <a:endParaRPr lang="en-US"/>
        </a:p>
      </dgm:t>
    </dgm:pt>
    <dgm:pt modelId="{B539F9E9-A622-494F-8381-162E966143DD}">
      <dgm:prSet phldrT="[Text]" custT="1"/>
      <dgm:spPr/>
      <dgm:t>
        <a:bodyPr/>
        <a:lstStyle/>
        <a:p>
          <a:r>
            <a:rPr lang="en-US" sz="2400" dirty="0"/>
            <a:t> </a:t>
          </a:r>
        </a:p>
      </dgm:t>
    </dgm:pt>
    <dgm:pt modelId="{3D56E859-07FE-8846-888A-AAF1909A0B31}" type="parTrans" cxnId="{6CF30940-54FC-B54E-A51A-48E4B6180662}">
      <dgm:prSet/>
      <dgm:spPr/>
      <dgm:t>
        <a:bodyPr/>
        <a:lstStyle/>
        <a:p>
          <a:endParaRPr lang="en-US"/>
        </a:p>
      </dgm:t>
    </dgm:pt>
    <dgm:pt modelId="{1D18F3F1-B48B-764E-A070-70F35FE9F9F4}" type="sibTrans" cxnId="{6CF30940-54FC-B54E-A51A-48E4B6180662}">
      <dgm:prSet/>
      <dgm:spPr/>
      <dgm:t>
        <a:bodyPr/>
        <a:lstStyle/>
        <a:p>
          <a:endParaRPr lang="en-US"/>
        </a:p>
      </dgm:t>
    </dgm:pt>
    <dgm:pt modelId="{CB15BEFD-2329-2047-9354-599DC81AAB29}">
      <dgm:prSet phldrT="[Text]" custT="1"/>
      <dgm:spPr/>
      <dgm:t>
        <a:bodyPr/>
        <a:lstStyle/>
        <a:p>
          <a:r>
            <a:rPr lang="en-US" sz="2400" dirty="0"/>
            <a:t>Boot Cloud B</a:t>
          </a:r>
        </a:p>
      </dgm:t>
    </dgm:pt>
    <dgm:pt modelId="{873440A3-6823-FF4F-B543-C43E71DF6414}" type="parTrans" cxnId="{81B066A0-0428-404B-8ABE-8A2E9D8271B5}">
      <dgm:prSet/>
      <dgm:spPr/>
      <dgm:t>
        <a:bodyPr/>
        <a:lstStyle/>
        <a:p>
          <a:endParaRPr lang="en-US"/>
        </a:p>
      </dgm:t>
    </dgm:pt>
    <dgm:pt modelId="{0EB01C77-2002-8C4E-9049-0BE200302F7B}" type="sibTrans" cxnId="{81B066A0-0428-404B-8ABE-8A2E9D8271B5}">
      <dgm:prSet/>
      <dgm:spPr/>
      <dgm:t>
        <a:bodyPr/>
        <a:lstStyle/>
        <a:p>
          <a:endParaRPr lang="en-US"/>
        </a:p>
      </dgm:t>
    </dgm:pt>
    <dgm:pt modelId="{484458D4-F8D8-4643-B05C-601F7E9A1059}">
      <dgm:prSet phldrT="[Text]" custT="1"/>
      <dgm:spPr/>
      <dgm:t>
        <a:bodyPr/>
        <a:lstStyle/>
        <a:p>
          <a:r>
            <a:rPr lang="en-US" sz="2400" dirty="0"/>
            <a:t> </a:t>
          </a:r>
        </a:p>
      </dgm:t>
    </dgm:pt>
    <dgm:pt modelId="{97243655-E467-2345-98A2-1B08BB4473E6}" type="parTrans" cxnId="{44BBB488-E02C-F146-9CCC-2705B67C08C0}">
      <dgm:prSet/>
      <dgm:spPr/>
      <dgm:t>
        <a:bodyPr/>
        <a:lstStyle/>
        <a:p>
          <a:endParaRPr lang="en-US"/>
        </a:p>
      </dgm:t>
    </dgm:pt>
    <dgm:pt modelId="{86515B6B-88FF-FD4E-A530-88B65F14BC67}" type="sibTrans" cxnId="{44BBB488-E02C-F146-9CCC-2705B67C08C0}">
      <dgm:prSet/>
      <dgm:spPr/>
      <dgm:t>
        <a:bodyPr/>
        <a:lstStyle/>
        <a:p>
          <a:endParaRPr lang="en-US"/>
        </a:p>
      </dgm:t>
    </dgm:pt>
    <dgm:pt modelId="{F0E8745A-CE44-4F4A-A884-1E62D14C9057}">
      <dgm:prSet phldrT="[Text]" custT="1"/>
      <dgm:spPr/>
      <dgm:t>
        <a:bodyPr/>
        <a:lstStyle/>
        <a:p>
          <a:r>
            <a:rPr lang="en-US" sz="2400" dirty="0"/>
            <a:t>Boot Cloud A</a:t>
          </a:r>
        </a:p>
      </dgm:t>
    </dgm:pt>
    <dgm:pt modelId="{0D57B7A1-14E4-9043-BB6C-9BBF50022959}" type="parTrans" cxnId="{767EDC74-7B20-0F4F-AA3D-CA138A71F3FA}">
      <dgm:prSet/>
      <dgm:spPr/>
      <dgm:t>
        <a:bodyPr/>
        <a:lstStyle/>
        <a:p>
          <a:endParaRPr lang="en-US"/>
        </a:p>
      </dgm:t>
    </dgm:pt>
    <dgm:pt modelId="{2B51EC32-DAAD-BC4F-896C-A16DCCA2DD3C}" type="sibTrans" cxnId="{767EDC74-7B20-0F4F-AA3D-CA138A71F3FA}">
      <dgm:prSet/>
      <dgm:spPr/>
      <dgm:t>
        <a:bodyPr/>
        <a:lstStyle/>
        <a:p>
          <a:endParaRPr lang="en-US"/>
        </a:p>
      </dgm:t>
    </dgm:pt>
    <dgm:pt modelId="{0DCCCCD1-3404-DC4A-B1E0-F9A8A683BBE0}">
      <dgm:prSet phldrT="[Text]" custT="1"/>
      <dgm:spPr/>
      <dgm:t>
        <a:bodyPr/>
        <a:lstStyle/>
        <a:p>
          <a:endParaRPr lang="en-US" sz="2400" dirty="0"/>
        </a:p>
      </dgm:t>
    </dgm:pt>
    <dgm:pt modelId="{8A7DF2BF-F5A0-0C48-86B6-067D35D31CB1}" type="parTrans" cxnId="{2EDDDF68-F8D1-624E-84F6-103A9D2FF9F4}">
      <dgm:prSet/>
      <dgm:spPr/>
      <dgm:t>
        <a:bodyPr/>
        <a:lstStyle/>
        <a:p>
          <a:endParaRPr lang="en-US"/>
        </a:p>
      </dgm:t>
    </dgm:pt>
    <dgm:pt modelId="{7984B034-E5F2-C04B-BEA8-DC29249309BD}" type="sibTrans" cxnId="{2EDDDF68-F8D1-624E-84F6-103A9D2FF9F4}">
      <dgm:prSet/>
      <dgm:spPr/>
      <dgm:t>
        <a:bodyPr/>
        <a:lstStyle/>
        <a:p>
          <a:endParaRPr lang="en-US"/>
        </a:p>
      </dgm:t>
    </dgm:pt>
    <dgm:pt modelId="{33DA474A-538E-9F40-BAD2-9CF1D650CF2C}">
      <dgm:prSet phldrT="[Text]" custT="1"/>
      <dgm:spPr/>
      <dgm:t>
        <a:bodyPr/>
        <a:lstStyle/>
        <a:p>
          <a:r>
            <a:rPr lang="en-US" sz="2400" dirty="0"/>
            <a:t>Boot Cloud C </a:t>
          </a:r>
        </a:p>
      </dgm:t>
    </dgm:pt>
    <dgm:pt modelId="{BAF04D72-FEDA-1A49-AC44-A02BB2E21B2A}" type="sibTrans" cxnId="{5555A3F2-C428-444C-954D-DF18C35B72F0}">
      <dgm:prSet/>
      <dgm:spPr/>
      <dgm:t>
        <a:bodyPr/>
        <a:lstStyle/>
        <a:p>
          <a:endParaRPr lang="en-US"/>
        </a:p>
      </dgm:t>
    </dgm:pt>
    <dgm:pt modelId="{C0266E04-0D7F-3B4B-A41A-D77F48664D1C}" type="parTrans" cxnId="{5555A3F2-C428-444C-954D-DF18C35B72F0}">
      <dgm:prSet/>
      <dgm:spPr/>
      <dgm:t>
        <a:bodyPr/>
        <a:lstStyle/>
        <a:p>
          <a:endParaRPr lang="en-US"/>
        </a:p>
      </dgm:t>
    </dgm:pt>
    <dgm:pt modelId="{ECA7A3C1-2909-994C-B3DA-7D2D0C3D85C3}">
      <dgm:prSet phldrT="[Text]" custT="1"/>
      <dgm:spPr/>
      <dgm:t>
        <a:bodyPr/>
        <a:lstStyle/>
        <a:p>
          <a:endParaRPr lang="en-US" sz="2400" dirty="0"/>
        </a:p>
      </dgm:t>
    </dgm:pt>
    <dgm:pt modelId="{3337405B-EFD8-0446-837A-D164139BA1D8}" type="parTrans" cxnId="{E53885FD-8D73-7F4B-8BE3-4E27036D694B}">
      <dgm:prSet/>
      <dgm:spPr/>
      <dgm:t>
        <a:bodyPr/>
        <a:lstStyle/>
        <a:p>
          <a:endParaRPr lang="en-US"/>
        </a:p>
      </dgm:t>
    </dgm:pt>
    <dgm:pt modelId="{59678BAA-46D1-5341-B8E8-47D4A593F395}" type="sibTrans" cxnId="{E53885FD-8D73-7F4B-8BE3-4E27036D694B}">
      <dgm:prSet/>
      <dgm:spPr/>
      <dgm:t>
        <a:bodyPr/>
        <a:lstStyle/>
        <a:p>
          <a:endParaRPr lang="en-US"/>
        </a:p>
      </dgm:t>
    </dgm:pt>
    <dgm:pt modelId="{382B5D6A-7A3F-394F-82A2-36CFB44AD40C}">
      <dgm:prSet phldrT="[Text]" custT="1"/>
      <dgm:spPr/>
      <dgm:t>
        <a:bodyPr/>
        <a:lstStyle/>
        <a:p>
          <a:endParaRPr lang="en-US" sz="2400" dirty="0"/>
        </a:p>
      </dgm:t>
    </dgm:pt>
    <dgm:pt modelId="{49532460-36F6-7F46-B463-4F580E474DF5}" type="parTrans" cxnId="{D913EB5A-78A4-ED46-AAF9-6F78A8AD5E66}">
      <dgm:prSet/>
      <dgm:spPr/>
      <dgm:t>
        <a:bodyPr/>
        <a:lstStyle/>
        <a:p>
          <a:endParaRPr lang="en-US"/>
        </a:p>
      </dgm:t>
    </dgm:pt>
    <dgm:pt modelId="{7A82C023-BFF3-7C4C-AFDF-BE07B1EAF6B2}" type="sibTrans" cxnId="{D913EB5A-78A4-ED46-AAF9-6F78A8AD5E66}">
      <dgm:prSet/>
      <dgm:spPr/>
      <dgm:t>
        <a:bodyPr/>
        <a:lstStyle/>
        <a:p>
          <a:endParaRPr lang="en-US"/>
        </a:p>
      </dgm:t>
    </dgm:pt>
    <dgm:pt modelId="{595B79D9-CC8E-DE46-9D3D-55452CC1353A}" type="pres">
      <dgm:prSet presAssocID="{25FF6BEB-F05A-8C4A-8079-D5C02FEF9828}" presName="linearFlow" presStyleCnt="0">
        <dgm:presLayoutVars>
          <dgm:dir/>
          <dgm:animLvl val="lvl"/>
          <dgm:resizeHandles val="exact"/>
        </dgm:presLayoutVars>
      </dgm:prSet>
      <dgm:spPr/>
    </dgm:pt>
    <dgm:pt modelId="{8841819C-20A3-D64A-B345-FA34D1490723}" type="pres">
      <dgm:prSet presAssocID="{0DCCCCD1-3404-DC4A-B1E0-F9A8A683BBE0}" presName="composite" presStyleCnt="0"/>
      <dgm:spPr/>
    </dgm:pt>
    <dgm:pt modelId="{5C2C8B0C-188C-7D4D-9307-6C40A7482695}" type="pres">
      <dgm:prSet presAssocID="{0DCCCCD1-3404-DC4A-B1E0-F9A8A683BBE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8916EB20-51FF-E543-ACF3-9DBAF752EE9F}" type="pres">
      <dgm:prSet presAssocID="{0DCCCCD1-3404-DC4A-B1E0-F9A8A683BBE0}" presName="descendantText" presStyleLbl="alignAcc1" presStyleIdx="0" presStyleCnt="5">
        <dgm:presLayoutVars>
          <dgm:bulletEnabled val="1"/>
        </dgm:presLayoutVars>
      </dgm:prSet>
      <dgm:spPr/>
    </dgm:pt>
    <dgm:pt modelId="{F5E1D3FF-440D-1B45-8619-E3EBCEC213E4}" type="pres">
      <dgm:prSet presAssocID="{7984B034-E5F2-C04B-BEA8-DC29249309BD}" presName="sp" presStyleCnt="0"/>
      <dgm:spPr/>
    </dgm:pt>
    <dgm:pt modelId="{41559C4F-AB37-8342-94BB-5484B320B9BD}" type="pres">
      <dgm:prSet presAssocID="{6BD492CB-EB90-BC40-95CC-A06C1C21C891}" presName="composite" presStyleCnt="0"/>
      <dgm:spPr/>
    </dgm:pt>
    <dgm:pt modelId="{FA98480E-417F-C549-A4B4-DCFA0BFF7797}" type="pres">
      <dgm:prSet presAssocID="{6BD492CB-EB90-BC40-95CC-A06C1C21C891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52A9EF3-9959-7949-8B7F-135342C95163}" type="pres">
      <dgm:prSet presAssocID="{6BD492CB-EB90-BC40-95CC-A06C1C21C891}" presName="descendantText" presStyleLbl="alignAcc1" presStyleIdx="1" presStyleCnt="5">
        <dgm:presLayoutVars>
          <dgm:bulletEnabled val="1"/>
        </dgm:presLayoutVars>
      </dgm:prSet>
      <dgm:spPr/>
    </dgm:pt>
    <dgm:pt modelId="{08933D0B-2DD6-EC4E-AFE2-01BCFC05194A}" type="pres">
      <dgm:prSet presAssocID="{A118078F-DC15-9C41-873C-E37531E81586}" presName="sp" presStyleCnt="0"/>
      <dgm:spPr/>
    </dgm:pt>
    <dgm:pt modelId="{CC99331B-00B2-304B-9604-D649F3D67134}" type="pres">
      <dgm:prSet presAssocID="{B539F9E9-A622-494F-8381-162E966143DD}" presName="composite" presStyleCnt="0"/>
      <dgm:spPr/>
    </dgm:pt>
    <dgm:pt modelId="{FB6D577F-41F7-0348-93EC-8518FD16D4D5}" type="pres">
      <dgm:prSet presAssocID="{B539F9E9-A622-494F-8381-162E966143D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576F4E6-DC4C-9444-B927-CBEE81F45A6A}" type="pres">
      <dgm:prSet presAssocID="{B539F9E9-A622-494F-8381-162E966143DD}" presName="descendantText" presStyleLbl="alignAcc1" presStyleIdx="2" presStyleCnt="5">
        <dgm:presLayoutVars>
          <dgm:bulletEnabled val="1"/>
        </dgm:presLayoutVars>
      </dgm:prSet>
      <dgm:spPr/>
    </dgm:pt>
    <dgm:pt modelId="{6A53FB0F-2685-9648-88EC-D689EF8E8817}" type="pres">
      <dgm:prSet presAssocID="{1D18F3F1-B48B-764E-A070-70F35FE9F9F4}" presName="sp" presStyleCnt="0"/>
      <dgm:spPr/>
    </dgm:pt>
    <dgm:pt modelId="{CC992FA6-A3AC-B349-93A8-EEE9EB1F9F0D}" type="pres">
      <dgm:prSet presAssocID="{484458D4-F8D8-4643-B05C-601F7E9A1059}" presName="composite" presStyleCnt="0"/>
      <dgm:spPr/>
    </dgm:pt>
    <dgm:pt modelId="{6485AB4E-4555-B34D-9224-EB2DA9AB59F7}" type="pres">
      <dgm:prSet presAssocID="{484458D4-F8D8-4643-B05C-601F7E9A1059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951D95-5705-3645-B515-E243FF7A6F4F}" type="pres">
      <dgm:prSet presAssocID="{484458D4-F8D8-4643-B05C-601F7E9A1059}" presName="descendantText" presStyleLbl="alignAcc1" presStyleIdx="3" presStyleCnt="5" custLinFactNeighborX="-826" custLinFactNeighborY="1240">
        <dgm:presLayoutVars>
          <dgm:bulletEnabled val="1"/>
        </dgm:presLayoutVars>
      </dgm:prSet>
      <dgm:spPr/>
    </dgm:pt>
    <dgm:pt modelId="{76931401-D942-CF4A-8427-E6E73B272AC0}" type="pres">
      <dgm:prSet presAssocID="{86515B6B-88FF-FD4E-A530-88B65F14BC67}" presName="sp" presStyleCnt="0"/>
      <dgm:spPr/>
    </dgm:pt>
    <dgm:pt modelId="{600707F3-A345-B44D-87BF-71EC0BD3C3D5}" type="pres">
      <dgm:prSet presAssocID="{382B5D6A-7A3F-394F-82A2-36CFB44AD40C}" presName="composite" presStyleCnt="0"/>
      <dgm:spPr/>
    </dgm:pt>
    <dgm:pt modelId="{1BAA635D-8EF4-6E4E-9734-DF7C409D728C}" type="pres">
      <dgm:prSet presAssocID="{382B5D6A-7A3F-394F-82A2-36CFB44AD40C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8C26CCCC-D6FB-4A4C-A2BF-79E5BAB6DBAD}" type="pres">
      <dgm:prSet presAssocID="{382B5D6A-7A3F-394F-82A2-36CFB44AD40C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56D07001-F86E-F445-86FE-C484B680C17D}" type="presOf" srcId="{484458D4-F8D8-4643-B05C-601F7E9A1059}" destId="{6485AB4E-4555-B34D-9224-EB2DA9AB59F7}" srcOrd="0" destOrd="0" presId="urn:microsoft.com/office/officeart/2005/8/layout/chevron2"/>
    <dgm:cxn modelId="{6CF30940-54FC-B54E-A51A-48E4B6180662}" srcId="{25FF6BEB-F05A-8C4A-8079-D5C02FEF9828}" destId="{B539F9E9-A622-494F-8381-162E966143DD}" srcOrd="2" destOrd="0" parTransId="{3D56E859-07FE-8846-888A-AAF1909A0B31}" sibTransId="{1D18F3F1-B48B-764E-A070-70F35FE9F9F4}"/>
    <dgm:cxn modelId="{54295D56-A841-0243-B62A-B171AE9AB1D3}" type="presOf" srcId="{35F5F224-9D75-AE45-AC9D-D39543F3BA38}" destId="{F52A9EF3-9959-7949-8B7F-135342C95163}" srcOrd="0" destOrd="0" presId="urn:microsoft.com/office/officeart/2005/8/layout/chevron2"/>
    <dgm:cxn modelId="{D913EB5A-78A4-ED46-AAF9-6F78A8AD5E66}" srcId="{25FF6BEB-F05A-8C4A-8079-D5C02FEF9828}" destId="{382B5D6A-7A3F-394F-82A2-36CFB44AD40C}" srcOrd="4" destOrd="0" parTransId="{49532460-36F6-7F46-B463-4F580E474DF5}" sibTransId="{7A82C023-BFF3-7C4C-AFDF-BE07B1EAF6B2}"/>
    <dgm:cxn modelId="{6FE6C966-3A7C-A54E-AD13-7840C2003989}" type="presOf" srcId="{33DA474A-538E-9F40-BAD2-9CF1D650CF2C}" destId="{8C26CCCC-D6FB-4A4C-A2BF-79E5BAB6DBAD}" srcOrd="0" destOrd="0" presId="urn:microsoft.com/office/officeart/2005/8/layout/chevron2"/>
    <dgm:cxn modelId="{1B7A3667-E4FF-E745-886B-A656B605D755}" type="presOf" srcId="{CB15BEFD-2329-2047-9354-599DC81AAB29}" destId="{0576F4E6-DC4C-9444-B927-CBEE81F45A6A}" srcOrd="0" destOrd="0" presId="urn:microsoft.com/office/officeart/2005/8/layout/chevron2"/>
    <dgm:cxn modelId="{2EDDDF68-F8D1-624E-84F6-103A9D2FF9F4}" srcId="{25FF6BEB-F05A-8C4A-8079-D5C02FEF9828}" destId="{0DCCCCD1-3404-DC4A-B1E0-F9A8A683BBE0}" srcOrd="0" destOrd="0" parTransId="{8A7DF2BF-F5A0-0C48-86B6-067D35D31CB1}" sibTransId="{7984B034-E5F2-C04B-BEA8-DC29249309BD}"/>
    <dgm:cxn modelId="{AB2C1D72-6B9E-8242-BC46-3ECCF46134E1}" type="presOf" srcId="{0DCCCCD1-3404-DC4A-B1E0-F9A8A683BBE0}" destId="{5C2C8B0C-188C-7D4D-9307-6C40A7482695}" srcOrd="0" destOrd="0" presId="urn:microsoft.com/office/officeart/2005/8/layout/chevron2"/>
    <dgm:cxn modelId="{767EDC74-7B20-0F4F-AA3D-CA138A71F3FA}" srcId="{0DCCCCD1-3404-DC4A-B1E0-F9A8A683BBE0}" destId="{F0E8745A-CE44-4F4A-A884-1E62D14C9057}" srcOrd="0" destOrd="0" parTransId="{0D57B7A1-14E4-9043-BB6C-9BBF50022959}" sibTransId="{2B51EC32-DAAD-BC4F-896C-A16DCCA2DD3C}"/>
    <dgm:cxn modelId="{44BBB488-E02C-F146-9CCC-2705B67C08C0}" srcId="{25FF6BEB-F05A-8C4A-8079-D5C02FEF9828}" destId="{484458D4-F8D8-4643-B05C-601F7E9A1059}" srcOrd="3" destOrd="0" parTransId="{97243655-E467-2345-98A2-1B08BB4473E6}" sibTransId="{86515B6B-88FF-FD4E-A530-88B65F14BC67}"/>
    <dgm:cxn modelId="{E4AFA690-EC18-DD49-8909-223AB346C960}" type="presOf" srcId="{ECA7A3C1-2909-994C-B3DA-7D2D0C3D85C3}" destId="{A1951D95-5705-3645-B515-E243FF7A6F4F}" srcOrd="0" destOrd="0" presId="urn:microsoft.com/office/officeart/2005/8/layout/chevron2"/>
    <dgm:cxn modelId="{E140FA97-1B74-924B-9BA8-34B68941CFDD}" type="presOf" srcId="{B539F9E9-A622-494F-8381-162E966143DD}" destId="{FB6D577F-41F7-0348-93EC-8518FD16D4D5}" srcOrd="0" destOrd="0" presId="urn:microsoft.com/office/officeart/2005/8/layout/chevron2"/>
    <dgm:cxn modelId="{E5F3ED9E-7E61-A74D-A2B5-E88AE23BC3E4}" srcId="{6BD492CB-EB90-BC40-95CC-A06C1C21C891}" destId="{35F5F224-9D75-AE45-AC9D-D39543F3BA38}" srcOrd="0" destOrd="0" parTransId="{461C6EA2-C7BB-B644-BEB7-8BFE2F143CB7}" sibTransId="{6A4F7EAF-DD96-5C4A-9B47-CB3F584E040E}"/>
    <dgm:cxn modelId="{81B066A0-0428-404B-8ABE-8A2E9D8271B5}" srcId="{B539F9E9-A622-494F-8381-162E966143DD}" destId="{CB15BEFD-2329-2047-9354-599DC81AAB29}" srcOrd="0" destOrd="0" parTransId="{873440A3-6823-FF4F-B543-C43E71DF6414}" sibTransId="{0EB01C77-2002-8C4E-9049-0BE200302F7B}"/>
    <dgm:cxn modelId="{3DD35AA4-77E4-D840-A662-3266C87C9165}" type="presOf" srcId="{382B5D6A-7A3F-394F-82A2-36CFB44AD40C}" destId="{1BAA635D-8EF4-6E4E-9734-DF7C409D728C}" srcOrd="0" destOrd="0" presId="urn:microsoft.com/office/officeart/2005/8/layout/chevron2"/>
    <dgm:cxn modelId="{7065CDA9-EE16-1140-9B15-B76EA719D43D}" type="presOf" srcId="{25FF6BEB-F05A-8C4A-8079-D5C02FEF9828}" destId="{595B79D9-CC8E-DE46-9D3D-55452CC1353A}" srcOrd="0" destOrd="0" presId="urn:microsoft.com/office/officeart/2005/8/layout/chevron2"/>
    <dgm:cxn modelId="{10747CCD-0FA8-C640-89CE-31D087C070B6}" type="presOf" srcId="{F0E8745A-CE44-4F4A-A884-1E62D14C9057}" destId="{8916EB20-51FF-E543-ACF3-9DBAF752EE9F}" srcOrd="0" destOrd="0" presId="urn:microsoft.com/office/officeart/2005/8/layout/chevron2"/>
    <dgm:cxn modelId="{D23B10EC-FB50-0443-B0C0-F6AE0B8E1274}" srcId="{25FF6BEB-F05A-8C4A-8079-D5C02FEF9828}" destId="{6BD492CB-EB90-BC40-95CC-A06C1C21C891}" srcOrd="1" destOrd="0" parTransId="{81728D64-FBE9-694B-A244-E34E7D405023}" sibTransId="{A118078F-DC15-9C41-873C-E37531E81586}"/>
    <dgm:cxn modelId="{A6924DF1-327B-4440-883D-668455C3E9BE}" type="presOf" srcId="{6BD492CB-EB90-BC40-95CC-A06C1C21C891}" destId="{FA98480E-417F-C549-A4B4-DCFA0BFF7797}" srcOrd="0" destOrd="0" presId="urn:microsoft.com/office/officeart/2005/8/layout/chevron2"/>
    <dgm:cxn modelId="{5555A3F2-C428-444C-954D-DF18C35B72F0}" srcId="{382B5D6A-7A3F-394F-82A2-36CFB44AD40C}" destId="{33DA474A-538E-9F40-BAD2-9CF1D650CF2C}" srcOrd="0" destOrd="0" parTransId="{C0266E04-0D7F-3B4B-A41A-D77F48664D1C}" sibTransId="{BAF04D72-FEDA-1A49-AC44-A02BB2E21B2A}"/>
    <dgm:cxn modelId="{E53885FD-8D73-7F4B-8BE3-4E27036D694B}" srcId="{484458D4-F8D8-4643-B05C-601F7E9A1059}" destId="{ECA7A3C1-2909-994C-B3DA-7D2D0C3D85C3}" srcOrd="0" destOrd="0" parTransId="{3337405B-EFD8-0446-837A-D164139BA1D8}" sibTransId="{59678BAA-46D1-5341-B8E8-47D4A593F395}"/>
    <dgm:cxn modelId="{98A3684B-6A85-7A43-A53C-845EA2B7484E}" type="presParOf" srcId="{595B79D9-CC8E-DE46-9D3D-55452CC1353A}" destId="{8841819C-20A3-D64A-B345-FA34D1490723}" srcOrd="0" destOrd="0" presId="urn:microsoft.com/office/officeart/2005/8/layout/chevron2"/>
    <dgm:cxn modelId="{83BD5BEE-1EB8-FD40-8782-F64C3FCD7DD0}" type="presParOf" srcId="{8841819C-20A3-D64A-B345-FA34D1490723}" destId="{5C2C8B0C-188C-7D4D-9307-6C40A7482695}" srcOrd="0" destOrd="0" presId="urn:microsoft.com/office/officeart/2005/8/layout/chevron2"/>
    <dgm:cxn modelId="{CFDE9355-9BFA-BA4C-A1FA-3ED470D4ECF4}" type="presParOf" srcId="{8841819C-20A3-D64A-B345-FA34D1490723}" destId="{8916EB20-51FF-E543-ACF3-9DBAF752EE9F}" srcOrd="1" destOrd="0" presId="urn:microsoft.com/office/officeart/2005/8/layout/chevron2"/>
    <dgm:cxn modelId="{D6B7D948-9BCB-874F-821E-1218C55DAB1D}" type="presParOf" srcId="{595B79D9-CC8E-DE46-9D3D-55452CC1353A}" destId="{F5E1D3FF-440D-1B45-8619-E3EBCEC213E4}" srcOrd="1" destOrd="0" presId="urn:microsoft.com/office/officeart/2005/8/layout/chevron2"/>
    <dgm:cxn modelId="{38BC392F-4D91-2A4C-82B2-442CCB26D250}" type="presParOf" srcId="{595B79D9-CC8E-DE46-9D3D-55452CC1353A}" destId="{41559C4F-AB37-8342-94BB-5484B320B9BD}" srcOrd="2" destOrd="0" presId="urn:microsoft.com/office/officeart/2005/8/layout/chevron2"/>
    <dgm:cxn modelId="{8F4A57BE-D870-2449-AD10-53147D727C68}" type="presParOf" srcId="{41559C4F-AB37-8342-94BB-5484B320B9BD}" destId="{FA98480E-417F-C549-A4B4-DCFA0BFF7797}" srcOrd="0" destOrd="0" presId="urn:microsoft.com/office/officeart/2005/8/layout/chevron2"/>
    <dgm:cxn modelId="{D365CCC5-4A8F-BC45-BDC0-0ACD42A7E5DD}" type="presParOf" srcId="{41559C4F-AB37-8342-94BB-5484B320B9BD}" destId="{F52A9EF3-9959-7949-8B7F-135342C95163}" srcOrd="1" destOrd="0" presId="urn:microsoft.com/office/officeart/2005/8/layout/chevron2"/>
    <dgm:cxn modelId="{EE4616C4-5BC0-6046-B6CB-BD0CCE74ED36}" type="presParOf" srcId="{595B79D9-CC8E-DE46-9D3D-55452CC1353A}" destId="{08933D0B-2DD6-EC4E-AFE2-01BCFC05194A}" srcOrd="3" destOrd="0" presId="urn:microsoft.com/office/officeart/2005/8/layout/chevron2"/>
    <dgm:cxn modelId="{1C2C5006-1B3D-834E-9D98-BE4E26523737}" type="presParOf" srcId="{595B79D9-CC8E-DE46-9D3D-55452CC1353A}" destId="{CC99331B-00B2-304B-9604-D649F3D67134}" srcOrd="4" destOrd="0" presId="urn:microsoft.com/office/officeart/2005/8/layout/chevron2"/>
    <dgm:cxn modelId="{E1FC90A6-1E5E-3048-8880-17FEEAB5548B}" type="presParOf" srcId="{CC99331B-00B2-304B-9604-D649F3D67134}" destId="{FB6D577F-41F7-0348-93EC-8518FD16D4D5}" srcOrd="0" destOrd="0" presId="urn:microsoft.com/office/officeart/2005/8/layout/chevron2"/>
    <dgm:cxn modelId="{8461686C-3CD1-824A-9733-752EB8351C1C}" type="presParOf" srcId="{CC99331B-00B2-304B-9604-D649F3D67134}" destId="{0576F4E6-DC4C-9444-B927-CBEE81F45A6A}" srcOrd="1" destOrd="0" presId="urn:microsoft.com/office/officeart/2005/8/layout/chevron2"/>
    <dgm:cxn modelId="{361B263A-B0BE-7248-9B59-F4B18A97CA41}" type="presParOf" srcId="{595B79D9-CC8E-DE46-9D3D-55452CC1353A}" destId="{6A53FB0F-2685-9648-88EC-D689EF8E8817}" srcOrd="5" destOrd="0" presId="urn:microsoft.com/office/officeart/2005/8/layout/chevron2"/>
    <dgm:cxn modelId="{54136769-3A43-164E-98AB-DAD3ABFD7CF9}" type="presParOf" srcId="{595B79D9-CC8E-DE46-9D3D-55452CC1353A}" destId="{CC992FA6-A3AC-B349-93A8-EEE9EB1F9F0D}" srcOrd="6" destOrd="0" presId="urn:microsoft.com/office/officeart/2005/8/layout/chevron2"/>
    <dgm:cxn modelId="{197CC5E3-935B-E142-BF84-829BB8A6B4E4}" type="presParOf" srcId="{CC992FA6-A3AC-B349-93A8-EEE9EB1F9F0D}" destId="{6485AB4E-4555-B34D-9224-EB2DA9AB59F7}" srcOrd="0" destOrd="0" presId="urn:microsoft.com/office/officeart/2005/8/layout/chevron2"/>
    <dgm:cxn modelId="{A9EC20A1-F6B5-7F46-893E-0FC785F46823}" type="presParOf" srcId="{CC992FA6-A3AC-B349-93A8-EEE9EB1F9F0D}" destId="{A1951D95-5705-3645-B515-E243FF7A6F4F}" srcOrd="1" destOrd="0" presId="urn:microsoft.com/office/officeart/2005/8/layout/chevron2"/>
    <dgm:cxn modelId="{FD683CC1-DAE4-EF4F-AB14-3FA842A9CD9A}" type="presParOf" srcId="{595B79D9-CC8E-DE46-9D3D-55452CC1353A}" destId="{76931401-D942-CF4A-8427-E6E73B272AC0}" srcOrd="7" destOrd="0" presId="urn:microsoft.com/office/officeart/2005/8/layout/chevron2"/>
    <dgm:cxn modelId="{DE373C8B-E906-064F-91A6-781EBCFA72E3}" type="presParOf" srcId="{595B79D9-CC8E-DE46-9D3D-55452CC1353A}" destId="{600707F3-A345-B44D-87BF-71EC0BD3C3D5}" srcOrd="8" destOrd="0" presId="urn:microsoft.com/office/officeart/2005/8/layout/chevron2"/>
    <dgm:cxn modelId="{07DF1F48-A533-B846-B906-F74EB172B6D3}" type="presParOf" srcId="{600707F3-A345-B44D-87BF-71EC0BD3C3D5}" destId="{1BAA635D-8EF4-6E4E-9734-DF7C409D728C}" srcOrd="0" destOrd="0" presId="urn:microsoft.com/office/officeart/2005/8/layout/chevron2"/>
    <dgm:cxn modelId="{977848B1-8D94-F442-955D-0E85811DDEFF}" type="presParOf" srcId="{600707F3-A345-B44D-87BF-71EC0BD3C3D5}" destId="{8C26CCCC-D6FB-4A4C-A2BF-79E5BAB6DB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B859C-3CB4-8941-8DE9-E10F92CB1D8A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031560-24F2-2F45-8DA5-E333F9945BA2}">
      <dgm:prSet phldrT="[Text]"/>
      <dgm:spPr/>
      <dgm:t>
        <a:bodyPr/>
        <a:lstStyle/>
        <a:p>
          <a:r>
            <a:rPr lang="en-US"/>
            <a:t>Python Program</a:t>
          </a:r>
        </a:p>
      </dgm:t>
    </dgm:pt>
    <dgm:pt modelId="{A0CC59F3-792D-9842-A1C2-2C0149BAF1E6}" type="parTrans" cxnId="{44663CFF-210A-4F45-83F2-6A5CCF0833C8}">
      <dgm:prSet/>
      <dgm:spPr/>
      <dgm:t>
        <a:bodyPr/>
        <a:lstStyle/>
        <a:p>
          <a:endParaRPr lang="en-US"/>
        </a:p>
      </dgm:t>
    </dgm:pt>
    <dgm:pt modelId="{380B52E4-1B7C-B64F-8EFF-7A304A97F934}" type="sibTrans" cxnId="{44663CFF-210A-4F45-83F2-6A5CCF0833C8}">
      <dgm:prSet/>
      <dgm:spPr/>
      <dgm:t>
        <a:bodyPr/>
        <a:lstStyle/>
        <a:p>
          <a:endParaRPr lang="en-US"/>
        </a:p>
      </dgm:t>
    </dgm:pt>
    <dgm:pt modelId="{E4CB35E2-6133-8642-8185-7ADD2E2D5295}">
      <dgm:prSet phldrT="[Text]"/>
      <dgm:spPr/>
      <dgm:t>
        <a:bodyPr/>
        <a:lstStyle/>
        <a:p>
          <a:r>
            <a:rPr lang="en-US" dirty="0"/>
            <a:t>Function</a:t>
          </a:r>
        </a:p>
      </dgm:t>
    </dgm:pt>
    <dgm:pt modelId="{4ADA1C9C-DCEC-A343-B295-3FA55FA91857}" type="parTrans" cxnId="{6C5668F7-5E2C-534C-8C5C-8BF95F70EE7C}">
      <dgm:prSet/>
      <dgm:spPr/>
      <dgm:t>
        <a:bodyPr/>
        <a:lstStyle/>
        <a:p>
          <a:endParaRPr lang="en-US"/>
        </a:p>
      </dgm:t>
    </dgm:pt>
    <dgm:pt modelId="{12F40A9C-41D8-A644-9571-F6869618DE47}" type="sibTrans" cxnId="{6C5668F7-5E2C-534C-8C5C-8BF95F70EE7C}">
      <dgm:prSet/>
      <dgm:spPr/>
      <dgm:t>
        <a:bodyPr/>
        <a:lstStyle/>
        <a:p>
          <a:endParaRPr lang="en-US"/>
        </a:p>
      </dgm:t>
    </dgm:pt>
    <dgm:pt modelId="{88B0076E-49CA-DF4D-A966-19364218B7F2}">
      <dgm:prSet phldrT="[Text]"/>
      <dgm:spPr/>
      <dgm:t>
        <a:bodyPr/>
        <a:lstStyle/>
        <a:p>
          <a:r>
            <a:rPr lang="en-US" dirty="0"/>
            <a:t>Class</a:t>
          </a:r>
        </a:p>
      </dgm:t>
    </dgm:pt>
    <dgm:pt modelId="{CAAE06F8-FE93-0549-B148-E090B56D2BC0}" type="parTrans" cxnId="{4309DD24-7D28-4349-B050-65FA503E3CFC}">
      <dgm:prSet/>
      <dgm:spPr/>
      <dgm:t>
        <a:bodyPr/>
        <a:lstStyle/>
        <a:p>
          <a:endParaRPr lang="en-US"/>
        </a:p>
      </dgm:t>
    </dgm:pt>
    <dgm:pt modelId="{43B2E802-96C4-8241-BE43-AF30FDB67E22}" type="sibTrans" cxnId="{4309DD24-7D28-4349-B050-65FA503E3CFC}">
      <dgm:prSet/>
      <dgm:spPr/>
      <dgm:t>
        <a:bodyPr/>
        <a:lstStyle/>
        <a:p>
          <a:endParaRPr lang="en-US"/>
        </a:p>
      </dgm:t>
    </dgm:pt>
    <dgm:pt modelId="{8D84475C-F9DC-5845-A10F-C8FF5D98EFA6}">
      <dgm:prSet phldrT="[Text]"/>
      <dgm:spPr/>
      <dgm:t>
        <a:bodyPr/>
        <a:lstStyle/>
        <a:p>
          <a:r>
            <a:rPr lang="en-US" dirty="0" err="1"/>
            <a:t>OpenAPI</a:t>
          </a:r>
          <a:endParaRPr lang="en-US" dirty="0"/>
        </a:p>
      </dgm:t>
    </dgm:pt>
    <dgm:pt modelId="{156C10D9-FD3D-7942-80C3-055D35B1570F}" type="parTrans" cxnId="{0413322C-F190-E940-9CDC-AE34B2AC4B48}">
      <dgm:prSet/>
      <dgm:spPr/>
      <dgm:t>
        <a:bodyPr/>
        <a:lstStyle/>
        <a:p>
          <a:endParaRPr lang="en-US"/>
        </a:p>
      </dgm:t>
    </dgm:pt>
    <dgm:pt modelId="{310EF744-ED4D-0C4B-B3CC-11DF308D30D1}" type="sibTrans" cxnId="{0413322C-F190-E940-9CDC-AE34B2AC4B48}">
      <dgm:prSet/>
      <dgm:spPr/>
      <dgm:t>
        <a:bodyPr/>
        <a:lstStyle/>
        <a:p>
          <a:endParaRPr lang="en-US"/>
        </a:p>
      </dgm:t>
    </dgm:pt>
    <dgm:pt modelId="{3A0E21D8-AB56-994A-B774-519A059A0768}">
      <dgm:prSet phldrT="[Text]"/>
      <dgm:spPr/>
      <dgm:t>
        <a:bodyPr/>
        <a:lstStyle/>
        <a:p>
          <a:r>
            <a:rPr lang="en-US" dirty="0"/>
            <a:t>YAML</a:t>
          </a:r>
        </a:p>
      </dgm:t>
    </dgm:pt>
    <dgm:pt modelId="{837DB638-6544-B843-B19E-F0B0A94221A0}" type="parTrans" cxnId="{3EB01586-93C9-EE4D-A7FC-3E85AD6E70A0}">
      <dgm:prSet/>
      <dgm:spPr/>
      <dgm:t>
        <a:bodyPr/>
        <a:lstStyle/>
        <a:p>
          <a:endParaRPr lang="en-US"/>
        </a:p>
      </dgm:t>
    </dgm:pt>
    <dgm:pt modelId="{DF5F0231-5DCB-7E4A-A625-E18CBA5CD370}" type="sibTrans" cxnId="{3EB01586-93C9-EE4D-A7FC-3E85AD6E70A0}">
      <dgm:prSet/>
      <dgm:spPr/>
      <dgm:t>
        <a:bodyPr/>
        <a:lstStyle/>
        <a:p>
          <a:endParaRPr lang="en-US"/>
        </a:p>
      </dgm:t>
    </dgm:pt>
    <dgm:pt modelId="{7A2BB9D2-F4C6-6544-8013-0B1C5EF989D6}">
      <dgm:prSet phldrT="[Text]"/>
      <dgm:spPr/>
      <dgm:t>
        <a:bodyPr/>
        <a:lstStyle/>
        <a:p>
          <a:r>
            <a:rPr lang="en-US" dirty="0"/>
            <a:t>Microservice</a:t>
          </a:r>
        </a:p>
      </dgm:t>
    </dgm:pt>
    <dgm:pt modelId="{41318892-9BC0-EA4F-B58D-A1DC92745866}" type="parTrans" cxnId="{6EC53AC7-AC5F-4B4D-B631-6819F424E270}">
      <dgm:prSet/>
      <dgm:spPr/>
      <dgm:t>
        <a:bodyPr/>
        <a:lstStyle/>
        <a:p>
          <a:endParaRPr lang="en-US"/>
        </a:p>
      </dgm:t>
    </dgm:pt>
    <dgm:pt modelId="{9D730B88-56E8-B246-B85D-31D5F522DE39}" type="sibTrans" cxnId="{6EC53AC7-AC5F-4B4D-B631-6819F424E270}">
      <dgm:prSet/>
      <dgm:spPr/>
      <dgm:t>
        <a:bodyPr/>
        <a:lstStyle/>
        <a:p>
          <a:endParaRPr lang="en-US"/>
        </a:p>
      </dgm:t>
    </dgm:pt>
    <dgm:pt modelId="{E8AFF60D-D847-C849-AA31-442374E991AE}">
      <dgm:prSet phldrT="[Text]"/>
      <dgm:spPr/>
      <dgm:t>
        <a:bodyPr/>
        <a:lstStyle/>
        <a:p>
          <a:r>
            <a:rPr lang="en-US" dirty="0"/>
            <a:t>Python</a:t>
          </a:r>
        </a:p>
      </dgm:t>
    </dgm:pt>
    <dgm:pt modelId="{FC791337-E284-D04A-B710-53E218163AD3}" type="parTrans" cxnId="{9D7E40B4-8584-8C43-810F-5B0811AF4730}">
      <dgm:prSet/>
      <dgm:spPr/>
      <dgm:t>
        <a:bodyPr/>
        <a:lstStyle/>
        <a:p>
          <a:endParaRPr lang="en-US"/>
        </a:p>
      </dgm:t>
    </dgm:pt>
    <dgm:pt modelId="{064013DE-5A62-964C-9975-E39AEB7AA122}" type="sibTrans" cxnId="{9D7E40B4-8584-8C43-810F-5B0811AF4730}">
      <dgm:prSet/>
      <dgm:spPr/>
      <dgm:t>
        <a:bodyPr/>
        <a:lstStyle/>
        <a:p>
          <a:endParaRPr lang="en-US"/>
        </a:p>
      </dgm:t>
    </dgm:pt>
    <dgm:pt modelId="{A1022128-8665-C742-81F4-2DB5DA917938}">
      <dgm:prSet phldrT="[Text]"/>
      <dgm:spPr/>
      <dgm:t>
        <a:bodyPr/>
        <a:lstStyle/>
        <a:p>
          <a:r>
            <a:rPr lang="en-US" dirty="0" err="1"/>
            <a:t>OpenAPI</a:t>
          </a:r>
          <a:r>
            <a:rPr lang="en-US" dirty="0"/>
            <a:t> enhanced</a:t>
          </a:r>
        </a:p>
      </dgm:t>
    </dgm:pt>
    <dgm:pt modelId="{012BF182-DC2C-3646-9F24-E3543AFC4F2C}" type="parTrans" cxnId="{7D487E40-0984-B445-8246-92D74EC5BE17}">
      <dgm:prSet/>
      <dgm:spPr/>
      <dgm:t>
        <a:bodyPr/>
        <a:lstStyle/>
        <a:p>
          <a:endParaRPr lang="en-US"/>
        </a:p>
      </dgm:t>
    </dgm:pt>
    <dgm:pt modelId="{9F3B0C8D-5271-7747-89B9-CB41BA573393}" type="sibTrans" cxnId="{7D487E40-0984-B445-8246-92D74EC5BE17}">
      <dgm:prSet/>
      <dgm:spPr/>
      <dgm:t>
        <a:bodyPr/>
        <a:lstStyle/>
        <a:p>
          <a:endParaRPr lang="en-US"/>
        </a:p>
      </dgm:t>
    </dgm:pt>
    <dgm:pt modelId="{47E85DBE-CDEB-BA44-843F-1BCBBF6965D5}">
      <dgm:prSet phldrT="[Text]"/>
      <dgm:spPr/>
      <dgm:t>
        <a:bodyPr/>
        <a:lstStyle/>
        <a:p>
          <a:r>
            <a:rPr lang="en-US" dirty="0"/>
            <a:t>Documentation</a:t>
          </a:r>
        </a:p>
      </dgm:t>
    </dgm:pt>
    <dgm:pt modelId="{AE3C09B3-CF45-B141-974C-C1B68D668B38}" type="parTrans" cxnId="{CCD953A7-93A1-784A-AE86-4B32BFB872CF}">
      <dgm:prSet/>
      <dgm:spPr/>
      <dgm:t>
        <a:bodyPr/>
        <a:lstStyle/>
        <a:p>
          <a:endParaRPr lang="en-US"/>
        </a:p>
      </dgm:t>
    </dgm:pt>
    <dgm:pt modelId="{99E36325-72A5-2C40-BBD6-1B528E34DEE8}" type="sibTrans" cxnId="{CCD953A7-93A1-784A-AE86-4B32BFB872CF}">
      <dgm:prSet/>
      <dgm:spPr/>
      <dgm:t>
        <a:bodyPr/>
        <a:lstStyle/>
        <a:p>
          <a:endParaRPr lang="en-US"/>
        </a:p>
      </dgm:t>
    </dgm:pt>
    <dgm:pt modelId="{E977029C-C30F-6B41-BA06-4C6A9D0680AE}">
      <dgm:prSet phldrT="[Text]"/>
      <dgm:spPr/>
      <dgm:t>
        <a:bodyPr/>
        <a:lstStyle/>
        <a:p>
          <a:r>
            <a:rPr lang="en-US" dirty="0"/>
            <a:t>Security</a:t>
          </a:r>
        </a:p>
      </dgm:t>
    </dgm:pt>
    <dgm:pt modelId="{2362A2A3-723A-9649-8C17-5C3B0C95C5E2}" type="parTrans" cxnId="{3C993A3B-D107-7E45-9CB5-9C90290EB1C6}">
      <dgm:prSet/>
      <dgm:spPr/>
      <dgm:t>
        <a:bodyPr/>
        <a:lstStyle/>
        <a:p>
          <a:endParaRPr lang="en-US"/>
        </a:p>
      </dgm:t>
    </dgm:pt>
    <dgm:pt modelId="{80062E42-99D9-2E4C-8300-A1CC542A3880}" type="sibTrans" cxnId="{3C993A3B-D107-7E45-9CB5-9C90290EB1C6}">
      <dgm:prSet/>
      <dgm:spPr/>
      <dgm:t>
        <a:bodyPr/>
        <a:lstStyle/>
        <a:p>
          <a:endParaRPr lang="en-US"/>
        </a:p>
      </dgm:t>
    </dgm:pt>
    <dgm:pt modelId="{B1C2F22B-7DDB-854F-9B62-CFD7DEE4CDF8}">
      <dgm:prSet phldrT="[Text]"/>
      <dgm:spPr/>
      <dgm:t>
        <a:bodyPr/>
        <a:lstStyle/>
        <a:p>
          <a:r>
            <a:rPr lang="en-US" dirty="0"/>
            <a:t>Data integration</a:t>
          </a:r>
        </a:p>
      </dgm:t>
    </dgm:pt>
    <dgm:pt modelId="{BE75C0D2-3748-DB47-A9E2-C99A1BC5D0C3}" type="parTrans" cxnId="{5DA8C816-C9ED-0846-B118-C7824879ABF8}">
      <dgm:prSet/>
      <dgm:spPr/>
      <dgm:t>
        <a:bodyPr/>
        <a:lstStyle/>
        <a:p>
          <a:endParaRPr lang="en-US"/>
        </a:p>
      </dgm:t>
    </dgm:pt>
    <dgm:pt modelId="{7A30B472-207D-7C4E-9819-1CF3D8E3FCD3}" type="sibTrans" cxnId="{5DA8C816-C9ED-0846-B118-C7824879ABF8}">
      <dgm:prSet/>
      <dgm:spPr/>
      <dgm:t>
        <a:bodyPr/>
        <a:lstStyle/>
        <a:p>
          <a:endParaRPr lang="en-US"/>
        </a:p>
      </dgm:t>
    </dgm:pt>
    <dgm:pt modelId="{AD53D14A-7ED1-8540-92B8-1FD8127D99F5}">
      <dgm:prSet phldrT="[Text]"/>
      <dgm:spPr/>
      <dgm:t>
        <a:bodyPr/>
        <a:lstStyle/>
        <a:p>
          <a:r>
            <a:rPr lang="en-US" dirty="0"/>
            <a:t>Python documentation</a:t>
          </a:r>
        </a:p>
      </dgm:t>
    </dgm:pt>
    <dgm:pt modelId="{D8746208-3D10-1E4E-AD0C-15ECC7EBD002}" type="parTrans" cxnId="{8B585D9C-82B6-B441-82EB-0934085BF34A}">
      <dgm:prSet/>
      <dgm:spPr/>
      <dgm:t>
        <a:bodyPr/>
        <a:lstStyle/>
        <a:p>
          <a:endParaRPr lang="en-US"/>
        </a:p>
      </dgm:t>
    </dgm:pt>
    <dgm:pt modelId="{D74B4EF6-B29F-CE49-B9E2-DB65D385EBDA}" type="sibTrans" cxnId="{8B585D9C-82B6-B441-82EB-0934085BF34A}">
      <dgm:prSet/>
      <dgm:spPr/>
      <dgm:t>
        <a:bodyPr/>
        <a:lstStyle/>
        <a:p>
          <a:endParaRPr lang="en-US"/>
        </a:p>
      </dgm:t>
    </dgm:pt>
    <dgm:pt modelId="{7D5137F6-F3F8-9048-A1D8-366F452D52BC}" type="pres">
      <dgm:prSet presAssocID="{891B859C-3CB4-8941-8DE9-E10F92CB1D8A}" presName="Name0" presStyleCnt="0">
        <dgm:presLayoutVars>
          <dgm:dir/>
          <dgm:resizeHandles val="exact"/>
        </dgm:presLayoutVars>
      </dgm:prSet>
      <dgm:spPr/>
    </dgm:pt>
    <dgm:pt modelId="{ED8289AF-B2FE-F442-9375-1C8C4F43C99A}" type="pres">
      <dgm:prSet presAssocID="{93031560-24F2-2F45-8DA5-E333F9945BA2}" presName="composite" presStyleCnt="0"/>
      <dgm:spPr/>
    </dgm:pt>
    <dgm:pt modelId="{499EDFE1-0B32-C640-B785-D8BDA84B9D66}" type="pres">
      <dgm:prSet presAssocID="{93031560-24F2-2F45-8DA5-E333F9945BA2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>
          <a:solidFill>
            <a:schemeClr val="tx1"/>
          </a:solidFill>
        </a:ln>
      </dgm:spPr>
    </dgm:pt>
    <dgm:pt modelId="{61E62B88-EE9C-9C44-A787-79845F2F18D3}" type="pres">
      <dgm:prSet presAssocID="{93031560-24F2-2F45-8DA5-E333F9945BA2}" presName="txNode" presStyleLbl="node1" presStyleIdx="0" presStyleCnt="3">
        <dgm:presLayoutVars>
          <dgm:bulletEnabled val="1"/>
        </dgm:presLayoutVars>
      </dgm:prSet>
      <dgm:spPr/>
    </dgm:pt>
    <dgm:pt modelId="{085CFBDC-1624-B844-88A8-FFF88E1001A5}" type="pres">
      <dgm:prSet presAssocID="{380B52E4-1B7C-B64F-8EFF-7A304A97F934}" presName="sibTrans" presStyleLbl="sibTrans2D1" presStyleIdx="0" presStyleCnt="2"/>
      <dgm:spPr/>
    </dgm:pt>
    <dgm:pt modelId="{558769BE-0210-2F46-9754-4C32247B82DC}" type="pres">
      <dgm:prSet presAssocID="{380B52E4-1B7C-B64F-8EFF-7A304A97F934}" presName="connTx" presStyleLbl="sibTrans2D1" presStyleIdx="0" presStyleCnt="2"/>
      <dgm:spPr/>
    </dgm:pt>
    <dgm:pt modelId="{DCFF7A46-41D5-2F43-A314-D1F9610ACA2C}" type="pres">
      <dgm:prSet presAssocID="{8D84475C-F9DC-5845-A10F-C8FF5D98EFA6}" presName="composite" presStyleCnt="0"/>
      <dgm:spPr/>
    </dgm:pt>
    <dgm:pt modelId="{D6382F34-407E-AE49-960A-62689FDDA4C8}" type="pres">
      <dgm:prSet presAssocID="{8D84475C-F9DC-5845-A10F-C8FF5D98EFA6}" presName="imagSh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>
          <a:solidFill>
            <a:schemeClr val="tx1"/>
          </a:solidFill>
        </a:ln>
      </dgm:spPr>
    </dgm:pt>
    <dgm:pt modelId="{FC46C406-69AB-674C-B6D7-569137C5DB5E}" type="pres">
      <dgm:prSet presAssocID="{8D84475C-F9DC-5845-A10F-C8FF5D98EFA6}" presName="txNode" presStyleLbl="node1" presStyleIdx="1" presStyleCnt="3">
        <dgm:presLayoutVars>
          <dgm:bulletEnabled val="1"/>
        </dgm:presLayoutVars>
      </dgm:prSet>
      <dgm:spPr/>
    </dgm:pt>
    <dgm:pt modelId="{E084C6E6-CFB7-974D-841A-F2C29362441E}" type="pres">
      <dgm:prSet presAssocID="{310EF744-ED4D-0C4B-B3CC-11DF308D30D1}" presName="sibTrans" presStyleLbl="sibTrans2D1" presStyleIdx="1" presStyleCnt="2"/>
      <dgm:spPr/>
    </dgm:pt>
    <dgm:pt modelId="{65A0A32F-C855-2541-9532-1DB0952C1C38}" type="pres">
      <dgm:prSet presAssocID="{310EF744-ED4D-0C4B-B3CC-11DF308D30D1}" presName="connTx" presStyleLbl="sibTrans2D1" presStyleIdx="1" presStyleCnt="2"/>
      <dgm:spPr/>
    </dgm:pt>
    <dgm:pt modelId="{AFC2F7CB-85C3-0747-A5C5-5A7607DF2FE1}" type="pres">
      <dgm:prSet presAssocID="{7A2BB9D2-F4C6-6544-8013-0B1C5EF989D6}" presName="composite" presStyleCnt="0"/>
      <dgm:spPr/>
    </dgm:pt>
    <dgm:pt modelId="{6B93C7C6-F4EF-E74C-93BE-F70751179E3E}" type="pres">
      <dgm:prSet presAssocID="{7A2BB9D2-F4C6-6544-8013-0B1C5EF989D6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>
          <a:solidFill>
            <a:schemeClr val="tx1"/>
          </a:solidFill>
        </a:ln>
      </dgm:spPr>
    </dgm:pt>
    <dgm:pt modelId="{825D7E71-623E-4E49-B106-C278174E0CCE}" type="pres">
      <dgm:prSet presAssocID="{7A2BB9D2-F4C6-6544-8013-0B1C5EF989D6}" presName="txNode" presStyleLbl="node1" presStyleIdx="2" presStyleCnt="3">
        <dgm:presLayoutVars>
          <dgm:bulletEnabled val="1"/>
        </dgm:presLayoutVars>
      </dgm:prSet>
      <dgm:spPr/>
    </dgm:pt>
  </dgm:ptLst>
  <dgm:cxnLst>
    <dgm:cxn modelId="{BFE34C07-3F18-4146-A849-24E06A40338A}" type="presOf" srcId="{B1C2F22B-7DDB-854F-9B62-CFD7DEE4CDF8}" destId="{825D7E71-623E-4E49-B106-C278174E0CCE}" srcOrd="0" destOrd="5" presId="urn:microsoft.com/office/officeart/2005/8/layout/hProcess10"/>
    <dgm:cxn modelId="{1F210E08-883C-CD49-9574-38DFBE009884}" type="presOf" srcId="{88B0076E-49CA-DF4D-A966-19364218B7F2}" destId="{61E62B88-EE9C-9C44-A787-79845F2F18D3}" srcOrd="0" destOrd="2" presId="urn:microsoft.com/office/officeart/2005/8/layout/hProcess10"/>
    <dgm:cxn modelId="{531A8410-5753-A64F-948E-4DB657F7A1A9}" type="presOf" srcId="{E8AFF60D-D847-C849-AA31-442374E991AE}" destId="{825D7E71-623E-4E49-B106-C278174E0CCE}" srcOrd="0" destOrd="1" presId="urn:microsoft.com/office/officeart/2005/8/layout/hProcess10"/>
    <dgm:cxn modelId="{5DA8C816-C9ED-0846-B118-C7824879ABF8}" srcId="{7A2BB9D2-F4C6-6544-8013-0B1C5EF989D6}" destId="{B1C2F22B-7DDB-854F-9B62-CFD7DEE4CDF8}" srcOrd="4" destOrd="0" parTransId="{BE75C0D2-3748-DB47-A9E2-C99A1BC5D0C3}" sibTransId="{7A30B472-207D-7C4E-9819-1CF3D8E3FCD3}"/>
    <dgm:cxn modelId="{77C8B820-CAC9-2546-A305-DA2B28ABF641}" type="presOf" srcId="{93031560-24F2-2F45-8DA5-E333F9945BA2}" destId="{61E62B88-EE9C-9C44-A787-79845F2F18D3}" srcOrd="0" destOrd="0" presId="urn:microsoft.com/office/officeart/2005/8/layout/hProcess10"/>
    <dgm:cxn modelId="{4309DD24-7D28-4349-B050-65FA503E3CFC}" srcId="{93031560-24F2-2F45-8DA5-E333F9945BA2}" destId="{88B0076E-49CA-DF4D-A966-19364218B7F2}" srcOrd="1" destOrd="0" parTransId="{CAAE06F8-FE93-0549-B148-E090B56D2BC0}" sibTransId="{43B2E802-96C4-8241-BE43-AF30FDB67E22}"/>
    <dgm:cxn modelId="{0413322C-F190-E940-9CDC-AE34B2AC4B48}" srcId="{891B859C-3CB4-8941-8DE9-E10F92CB1D8A}" destId="{8D84475C-F9DC-5845-A10F-C8FF5D98EFA6}" srcOrd="1" destOrd="0" parTransId="{156C10D9-FD3D-7942-80C3-055D35B1570F}" sibTransId="{310EF744-ED4D-0C4B-B3CC-11DF308D30D1}"/>
    <dgm:cxn modelId="{38E9EA37-109B-9B47-B640-72BB626387F2}" type="presOf" srcId="{E977029C-C30F-6B41-BA06-4C6A9D0680AE}" destId="{825D7E71-623E-4E49-B106-C278174E0CCE}" srcOrd="0" destOrd="4" presId="urn:microsoft.com/office/officeart/2005/8/layout/hProcess10"/>
    <dgm:cxn modelId="{F9610239-3C80-0940-A7E8-3BE1FBB79F5C}" type="presOf" srcId="{310EF744-ED4D-0C4B-B3CC-11DF308D30D1}" destId="{65A0A32F-C855-2541-9532-1DB0952C1C38}" srcOrd="1" destOrd="0" presId="urn:microsoft.com/office/officeart/2005/8/layout/hProcess10"/>
    <dgm:cxn modelId="{3C993A3B-D107-7E45-9CB5-9C90290EB1C6}" srcId="{7A2BB9D2-F4C6-6544-8013-0B1C5EF989D6}" destId="{E977029C-C30F-6B41-BA06-4C6A9D0680AE}" srcOrd="3" destOrd="0" parTransId="{2362A2A3-723A-9649-8C17-5C3B0C95C5E2}" sibTransId="{80062E42-99D9-2E4C-8300-A1CC542A3880}"/>
    <dgm:cxn modelId="{7D487E40-0984-B445-8246-92D74EC5BE17}" srcId="{7A2BB9D2-F4C6-6544-8013-0B1C5EF989D6}" destId="{A1022128-8665-C742-81F4-2DB5DA917938}" srcOrd="1" destOrd="0" parTransId="{012BF182-DC2C-3646-9F24-E3543AFC4F2C}" sibTransId="{9F3B0C8D-5271-7747-89B9-CB41BA573393}"/>
    <dgm:cxn modelId="{91281C5C-B0C8-554F-8E4F-F7382EAB57EA}" type="presOf" srcId="{E4CB35E2-6133-8642-8185-7ADD2E2D5295}" destId="{61E62B88-EE9C-9C44-A787-79845F2F18D3}" srcOrd="0" destOrd="1" presId="urn:microsoft.com/office/officeart/2005/8/layout/hProcess10"/>
    <dgm:cxn modelId="{E1E8EA6E-BF61-DA49-994A-998D3B0E0568}" type="presOf" srcId="{AD53D14A-7ED1-8540-92B8-1FD8127D99F5}" destId="{61E62B88-EE9C-9C44-A787-79845F2F18D3}" srcOrd="0" destOrd="3" presId="urn:microsoft.com/office/officeart/2005/8/layout/hProcess10"/>
    <dgm:cxn modelId="{D9849F7A-4E9C-154B-AC06-462D5B614FC3}" type="presOf" srcId="{891B859C-3CB4-8941-8DE9-E10F92CB1D8A}" destId="{7D5137F6-F3F8-9048-A1D8-366F452D52BC}" srcOrd="0" destOrd="0" presId="urn:microsoft.com/office/officeart/2005/8/layout/hProcess10"/>
    <dgm:cxn modelId="{FDF7FC7E-D65A-CB43-A68E-658F4F7E16E2}" type="presOf" srcId="{310EF744-ED4D-0C4B-B3CC-11DF308D30D1}" destId="{E084C6E6-CFB7-974D-841A-F2C29362441E}" srcOrd="0" destOrd="0" presId="urn:microsoft.com/office/officeart/2005/8/layout/hProcess10"/>
    <dgm:cxn modelId="{3EB01586-93C9-EE4D-A7FC-3E85AD6E70A0}" srcId="{8D84475C-F9DC-5845-A10F-C8FF5D98EFA6}" destId="{3A0E21D8-AB56-994A-B774-519A059A0768}" srcOrd="0" destOrd="0" parTransId="{837DB638-6544-B843-B19E-F0B0A94221A0}" sibTransId="{DF5F0231-5DCB-7E4A-A625-E18CBA5CD370}"/>
    <dgm:cxn modelId="{1E89C290-E539-9E48-9C5B-AFB26AD0D96B}" type="presOf" srcId="{7A2BB9D2-F4C6-6544-8013-0B1C5EF989D6}" destId="{825D7E71-623E-4E49-B106-C278174E0CCE}" srcOrd="0" destOrd="0" presId="urn:microsoft.com/office/officeart/2005/8/layout/hProcess10"/>
    <dgm:cxn modelId="{250E3C93-9817-0944-9D83-5AD51807348D}" type="presOf" srcId="{380B52E4-1B7C-B64F-8EFF-7A304A97F934}" destId="{558769BE-0210-2F46-9754-4C32247B82DC}" srcOrd="1" destOrd="0" presId="urn:microsoft.com/office/officeart/2005/8/layout/hProcess10"/>
    <dgm:cxn modelId="{8B585D9C-82B6-B441-82EB-0934085BF34A}" srcId="{93031560-24F2-2F45-8DA5-E333F9945BA2}" destId="{AD53D14A-7ED1-8540-92B8-1FD8127D99F5}" srcOrd="2" destOrd="0" parTransId="{D8746208-3D10-1E4E-AD0C-15ECC7EBD002}" sibTransId="{D74B4EF6-B29F-CE49-B9E2-DB65D385EBDA}"/>
    <dgm:cxn modelId="{94AAC6A6-B7D4-934C-8515-4B2B92712C6F}" type="presOf" srcId="{A1022128-8665-C742-81F4-2DB5DA917938}" destId="{825D7E71-623E-4E49-B106-C278174E0CCE}" srcOrd="0" destOrd="2" presId="urn:microsoft.com/office/officeart/2005/8/layout/hProcess10"/>
    <dgm:cxn modelId="{CCD953A7-93A1-784A-AE86-4B32BFB872CF}" srcId="{7A2BB9D2-F4C6-6544-8013-0B1C5EF989D6}" destId="{47E85DBE-CDEB-BA44-843F-1BCBBF6965D5}" srcOrd="2" destOrd="0" parTransId="{AE3C09B3-CF45-B141-974C-C1B68D668B38}" sibTransId="{99E36325-72A5-2C40-BBD6-1B528E34DEE8}"/>
    <dgm:cxn modelId="{CE1694AA-B082-6948-AAA0-59EF878CBD04}" type="presOf" srcId="{380B52E4-1B7C-B64F-8EFF-7A304A97F934}" destId="{085CFBDC-1624-B844-88A8-FFF88E1001A5}" srcOrd="0" destOrd="0" presId="urn:microsoft.com/office/officeart/2005/8/layout/hProcess10"/>
    <dgm:cxn modelId="{9D7E40B4-8584-8C43-810F-5B0811AF4730}" srcId="{7A2BB9D2-F4C6-6544-8013-0B1C5EF989D6}" destId="{E8AFF60D-D847-C849-AA31-442374E991AE}" srcOrd="0" destOrd="0" parTransId="{FC791337-E284-D04A-B710-53E218163AD3}" sibTransId="{064013DE-5A62-964C-9975-E39AEB7AA122}"/>
    <dgm:cxn modelId="{60B02CB7-4C87-5E41-967D-D8598379A62B}" type="presOf" srcId="{8D84475C-F9DC-5845-A10F-C8FF5D98EFA6}" destId="{FC46C406-69AB-674C-B6D7-569137C5DB5E}" srcOrd="0" destOrd="0" presId="urn:microsoft.com/office/officeart/2005/8/layout/hProcess10"/>
    <dgm:cxn modelId="{6EC53AC7-AC5F-4B4D-B631-6819F424E270}" srcId="{891B859C-3CB4-8941-8DE9-E10F92CB1D8A}" destId="{7A2BB9D2-F4C6-6544-8013-0B1C5EF989D6}" srcOrd="2" destOrd="0" parTransId="{41318892-9BC0-EA4F-B58D-A1DC92745866}" sibTransId="{9D730B88-56E8-B246-B85D-31D5F522DE39}"/>
    <dgm:cxn modelId="{84E346CA-F842-A042-BA87-4747FB490D5E}" type="presOf" srcId="{47E85DBE-CDEB-BA44-843F-1BCBBF6965D5}" destId="{825D7E71-623E-4E49-B106-C278174E0CCE}" srcOrd="0" destOrd="3" presId="urn:microsoft.com/office/officeart/2005/8/layout/hProcess10"/>
    <dgm:cxn modelId="{50FD09E1-469F-3F48-9C0A-870AFEC66DFB}" type="presOf" srcId="{3A0E21D8-AB56-994A-B774-519A059A0768}" destId="{FC46C406-69AB-674C-B6D7-569137C5DB5E}" srcOrd="0" destOrd="1" presId="urn:microsoft.com/office/officeart/2005/8/layout/hProcess10"/>
    <dgm:cxn modelId="{6C5668F7-5E2C-534C-8C5C-8BF95F70EE7C}" srcId="{93031560-24F2-2F45-8DA5-E333F9945BA2}" destId="{E4CB35E2-6133-8642-8185-7ADD2E2D5295}" srcOrd="0" destOrd="0" parTransId="{4ADA1C9C-DCEC-A343-B295-3FA55FA91857}" sibTransId="{12F40A9C-41D8-A644-9571-F6869618DE47}"/>
    <dgm:cxn modelId="{44663CFF-210A-4F45-83F2-6A5CCF0833C8}" srcId="{891B859C-3CB4-8941-8DE9-E10F92CB1D8A}" destId="{93031560-24F2-2F45-8DA5-E333F9945BA2}" srcOrd="0" destOrd="0" parTransId="{A0CC59F3-792D-9842-A1C2-2C0149BAF1E6}" sibTransId="{380B52E4-1B7C-B64F-8EFF-7A304A97F934}"/>
    <dgm:cxn modelId="{05FE7675-F62D-0F44-AE5A-D3434A612438}" type="presParOf" srcId="{7D5137F6-F3F8-9048-A1D8-366F452D52BC}" destId="{ED8289AF-B2FE-F442-9375-1C8C4F43C99A}" srcOrd="0" destOrd="0" presId="urn:microsoft.com/office/officeart/2005/8/layout/hProcess10"/>
    <dgm:cxn modelId="{37DD82E4-33F6-8E4D-89AF-9D2D151A9D41}" type="presParOf" srcId="{ED8289AF-B2FE-F442-9375-1C8C4F43C99A}" destId="{499EDFE1-0B32-C640-B785-D8BDA84B9D66}" srcOrd="0" destOrd="0" presId="urn:microsoft.com/office/officeart/2005/8/layout/hProcess10"/>
    <dgm:cxn modelId="{496B80D1-15CB-464F-BD31-F279943F6A9B}" type="presParOf" srcId="{ED8289AF-B2FE-F442-9375-1C8C4F43C99A}" destId="{61E62B88-EE9C-9C44-A787-79845F2F18D3}" srcOrd="1" destOrd="0" presId="urn:microsoft.com/office/officeart/2005/8/layout/hProcess10"/>
    <dgm:cxn modelId="{8F848B9E-79F5-FE47-B608-4F45D11B7D01}" type="presParOf" srcId="{7D5137F6-F3F8-9048-A1D8-366F452D52BC}" destId="{085CFBDC-1624-B844-88A8-FFF88E1001A5}" srcOrd="1" destOrd="0" presId="urn:microsoft.com/office/officeart/2005/8/layout/hProcess10"/>
    <dgm:cxn modelId="{3C077E60-7E9E-9044-B0D4-8C770EA6CDD1}" type="presParOf" srcId="{085CFBDC-1624-B844-88A8-FFF88E1001A5}" destId="{558769BE-0210-2F46-9754-4C32247B82DC}" srcOrd="0" destOrd="0" presId="urn:microsoft.com/office/officeart/2005/8/layout/hProcess10"/>
    <dgm:cxn modelId="{C6B72571-EC79-1840-82A9-A79D23F87EE9}" type="presParOf" srcId="{7D5137F6-F3F8-9048-A1D8-366F452D52BC}" destId="{DCFF7A46-41D5-2F43-A314-D1F9610ACA2C}" srcOrd="2" destOrd="0" presId="urn:microsoft.com/office/officeart/2005/8/layout/hProcess10"/>
    <dgm:cxn modelId="{4EC22CAC-FF82-1B47-A8BC-75A54B112968}" type="presParOf" srcId="{DCFF7A46-41D5-2F43-A314-D1F9610ACA2C}" destId="{D6382F34-407E-AE49-960A-62689FDDA4C8}" srcOrd="0" destOrd="0" presId="urn:microsoft.com/office/officeart/2005/8/layout/hProcess10"/>
    <dgm:cxn modelId="{46F77842-76FF-124D-B496-82F528759717}" type="presParOf" srcId="{DCFF7A46-41D5-2F43-A314-D1F9610ACA2C}" destId="{FC46C406-69AB-674C-B6D7-569137C5DB5E}" srcOrd="1" destOrd="0" presId="urn:microsoft.com/office/officeart/2005/8/layout/hProcess10"/>
    <dgm:cxn modelId="{F5B1EE84-7737-F646-8A3B-07DCC83F5888}" type="presParOf" srcId="{7D5137F6-F3F8-9048-A1D8-366F452D52BC}" destId="{E084C6E6-CFB7-974D-841A-F2C29362441E}" srcOrd="3" destOrd="0" presId="urn:microsoft.com/office/officeart/2005/8/layout/hProcess10"/>
    <dgm:cxn modelId="{D937C7BC-3942-BD43-A066-7FE7A5650124}" type="presParOf" srcId="{E084C6E6-CFB7-974D-841A-F2C29362441E}" destId="{65A0A32F-C855-2541-9532-1DB0952C1C38}" srcOrd="0" destOrd="0" presId="urn:microsoft.com/office/officeart/2005/8/layout/hProcess10"/>
    <dgm:cxn modelId="{DC2B6859-98DF-A44D-970F-69E325568F03}" type="presParOf" srcId="{7D5137F6-F3F8-9048-A1D8-366F452D52BC}" destId="{AFC2F7CB-85C3-0747-A5C5-5A7607DF2FE1}" srcOrd="4" destOrd="0" presId="urn:microsoft.com/office/officeart/2005/8/layout/hProcess10"/>
    <dgm:cxn modelId="{48ED9096-0F0C-3947-A720-69C323C6F1D1}" type="presParOf" srcId="{AFC2F7CB-85C3-0747-A5C5-5A7607DF2FE1}" destId="{6B93C7C6-F4EF-E74C-93BE-F70751179E3E}" srcOrd="0" destOrd="0" presId="urn:microsoft.com/office/officeart/2005/8/layout/hProcess10"/>
    <dgm:cxn modelId="{5FCBFE9C-288D-014D-92C9-D75B1E54A7F9}" type="presParOf" srcId="{AFC2F7CB-85C3-0747-A5C5-5A7607DF2FE1}" destId="{825D7E71-623E-4E49-B106-C278174E0CC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127149" y="128478"/>
          <a:ext cx="847664" cy="5933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298012"/>
        <a:ext cx="593365" cy="254299"/>
      </dsp:txXfrm>
    </dsp:sp>
    <dsp:sp modelId="{8916EB20-51FF-E543-ACF3-9DBAF752EE9F}">
      <dsp:nvSpPr>
        <dsp:cNvPr id="0" name=""/>
        <dsp:cNvSpPr/>
      </dsp:nvSpPr>
      <dsp:spPr>
        <a:xfrm rot="5400000">
          <a:off x="1987310" y="-1392616"/>
          <a:ext cx="550982" cy="3338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cloudmesh.yaml</a:t>
          </a:r>
          <a:endParaRPr lang="en-US" sz="2200" kern="1200" dirty="0"/>
        </a:p>
      </dsp:txBody>
      <dsp:txXfrm rot="-5400000">
        <a:off x="593366" y="28225"/>
        <a:ext cx="3311974" cy="497188"/>
      </dsp:txXfrm>
    </dsp:sp>
    <dsp:sp modelId="{FA98480E-417F-C549-A4B4-DCFA0BFF7797}">
      <dsp:nvSpPr>
        <dsp:cNvPr id="0" name=""/>
        <dsp:cNvSpPr/>
      </dsp:nvSpPr>
      <dsp:spPr>
        <a:xfrm rot="5400000">
          <a:off x="-127149" y="855301"/>
          <a:ext cx="847664" cy="5933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1024835"/>
        <a:ext cx="593365" cy="254299"/>
      </dsp:txXfrm>
    </dsp:sp>
    <dsp:sp modelId="{F52A9EF3-9959-7949-8B7F-135342C95163}">
      <dsp:nvSpPr>
        <dsp:cNvPr id="0" name=""/>
        <dsp:cNvSpPr/>
      </dsp:nvSpPr>
      <dsp:spPr>
        <a:xfrm rot="5400000">
          <a:off x="1987310" y="-665793"/>
          <a:ext cx="550982" cy="3338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Prepare defaults </a:t>
          </a:r>
        </a:p>
      </dsp:txBody>
      <dsp:txXfrm rot="-5400000">
        <a:off x="593366" y="755048"/>
        <a:ext cx="3311974" cy="497188"/>
      </dsp:txXfrm>
    </dsp:sp>
    <dsp:sp modelId="{FB6D577F-41F7-0348-93EC-8518FD16D4D5}">
      <dsp:nvSpPr>
        <dsp:cNvPr id="0" name=""/>
        <dsp:cNvSpPr/>
      </dsp:nvSpPr>
      <dsp:spPr>
        <a:xfrm rot="5400000">
          <a:off x="-127149" y="1582123"/>
          <a:ext cx="847664" cy="5933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 rot="-5400000">
        <a:off x="1" y="1751657"/>
        <a:ext cx="593365" cy="254299"/>
      </dsp:txXfrm>
    </dsp:sp>
    <dsp:sp modelId="{0576F4E6-DC4C-9444-B927-CBEE81F45A6A}">
      <dsp:nvSpPr>
        <dsp:cNvPr id="0" name=""/>
        <dsp:cNvSpPr/>
      </dsp:nvSpPr>
      <dsp:spPr>
        <a:xfrm rot="5400000">
          <a:off x="1987310" y="61029"/>
          <a:ext cx="550982" cy="3338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Boot</a:t>
          </a:r>
        </a:p>
      </dsp:txBody>
      <dsp:txXfrm rot="-5400000">
        <a:off x="593366" y="1481871"/>
        <a:ext cx="3311974" cy="497188"/>
      </dsp:txXfrm>
    </dsp:sp>
    <dsp:sp modelId="{6485AB4E-4555-B34D-9224-EB2DA9AB59F7}">
      <dsp:nvSpPr>
        <dsp:cNvPr id="0" name=""/>
        <dsp:cNvSpPr/>
      </dsp:nvSpPr>
      <dsp:spPr>
        <a:xfrm rot="5400000">
          <a:off x="-127149" y="2308946"/>
          <a:ext cx="847664" cy="5933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 rot="-5400000">
        <a:off x="1" y="2478480"/>
        <a:ext cx="593365" cy="254299"/>
      </dsp:txXfrm>
    </dsp:sp>
    <dsp:sp modelId="{A1951D95-5705-3645-B515-E243FF7A6F4F}">
      <dsp:nvSpPr>
        <dsp:cNvPr id="0" name=""/>
        <dsp:cNvSpPr/>
      </dsp:nvSpPr>
      <dsp:spPr>
        <a:xfrm rot="5400000">
          <a:off x="1959731" y="794684"/>
          <a:ext cx="550982" cy="3338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Login</a:t>
          </a:r>
        </a:p>
      </dsp:txBody>
      <dsp:txXfrm rot="-5400000">
        <a:off x="565787" y="2215526"/>
        <a:ext cx="3311974" cy="497188"/>
      </dsp:txXfrm>
    </dsp:sp>
    <dsp:sp modelId="{C57894D7-7DD2-0843-A4F7-51BC6FBC210B}">
      <dsp:nvSpPr>
        <dsp:cNvPr id="0" name=""/>
        <dsp:cNvSpPr/>
      </dsp:nvSpPr>
      <dsp:spPr>
        <a:xfrm rot="5400000">
          <a:off x="-127149" y="3035769"/>
          <a:ext cx="847664" cy="5933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3205303"/>
        <a:ext cx="593365" cy="254299"/>
      </dsp:txXfrm>
    </dsp:sp>
    <dsp:sp modelId="{004AD383-6A47-574A-BED6-FBCD870D9973}">
      <dsp:nvSpPr>
        <dsp:cNvPr id="0" name=""/>
        <dsp:cNvSpPr/>
      </dsp:nvSpPr>
      <dsp:spPr>
        <a:xfrm rot="5400000">
          <a:off x="1987310" y="1514674"/>
          <a:ext cx="550982" cy="3338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Management</a:t>
          </a:r>
        </a:p>
      </dsp:txBody>
      <dsp:txXfrm rot="-5400000">
        <a:off x="593366" y="2935516"/>
        <a:ext cx="3311974" cy="497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C8B0C-188C-7D4D-9307-6C40A7482695}">
      <dsp:nvSpPr>
        <dsp:cNvPr id="0" name=""/>
        <dsp:cNvSpPr/>
      </dsp:nvSpPr>
      <dsp:spPr>
        <a:xfrm rot="5400000">
          <a:off x="-127025" y="130187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299555"/>
        <a:ext cx="592785" cy="254051"/>
      </dsp:txXfrm>
    </dsp:sp>
    <dsp:sp modelId="{8916EB20-51FF-E543-ACF3-9DBAF752EE9F}">
      <dsp:nvSpPr>
        <dsp:cNvPr id="0" name=""/>
        <dsp:cNvSpPr/>
      </dsp:nvSpPr>
      <dsp:spPr>
        <a:xfrm rot="5400000">
          <a:off x="1987289" y="-1391341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A</a:t>
          </a:r>
        </a:p>
      </dsp:txBody>
      <dsp:txXfrm rot="-5400000">
        <a:off x="592785" y="30033"/>
        <a:ext cx="3312581" cy="496703"/>
      </dsp:txXfrm>
    </dsp:sp>
    <dsp:sp modelId="{FA98480E-417F-C549-A4B4-DCFA0BFF7797}">
      <dsp:nvSpPr>
        <dsp:cNvPr id="0" name=""/>
        <dsp:cNvSpPr/>
      </dsp:nvSpPr>
      <dsp:spPr>
        <a:xfrm rot="5400000">
          <a:off x="-127025" y="856300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1025668"/>
        <a:ext cx="592785" cy="254051"/>
      </dsp:txXfrm>
    </dsp:sp>
    <dsp:sp modelId="{F52A9EF3-9959-7949-8B7F-135342C95163}">
      <dsp:nvSpPr>
        <dsp:cNvPr id="0" name=""/>
        <dsp:cNvSpPr/>
      </dsp:nvSpPr>
      <dsp:spPr>
        <a:xfrm rot="5400000">
          <a:off x="1987289" y="-665228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 rot="-5400000">
        <a:off x="592785" y="756146"/>
        <a:ext cx="3312581" cy="496703"/>
      </dsp:txXfrm>
    </dsp:sp>
    <dsp:sp modelId="{FB6D577F-41F7-0348-93EC-8518FD16D4D5}">
      <dsp:nvSpPr>
        <dsp:cNvPr id="0" name=""/>
        <dsp:cNvSpPr/>
      </dsp:nvSpPr>
      <dsp:spPr>
        <a:xfrm rot="5400000">
          <a:off x="-127025" y="1582413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 rot="-5400000">
        <a:off x="1" y="1751781"/>
        <a:ext cx="592785" cy="254051"/>
      </dsp:txXfrm>
    </dsp:sp>
    <dsp:sp modelId="{0576F4E6-DC4C-9444-B927-CBEE81F45A6A}">
      <dsp:nvSpPr>
        <dsp:cNvPr id="0" name=""/>
        <dsp:cNvSpPr/>
      </dsp:nvSpPr>
      <dsp:spPr>
        <a:xfrm rot="5400000">
          <a:off x="1987144" y="61029"/>
          <a:ext cx="55073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B</a:t>
          </a:r>
        </a:p>
      </dsp:txBody>
      <dsp:txXfrm rot="-5400000">
        <a:off x="592786" y="1482273"/>
        <a:ext cx="3312566" cy="496963"/>
      </dsp:txXfrm>
    </dsp:sp>
    <dsp:sp modelId="{6485AB4E-4555-B34D-9224-EB2DA9AB59F7}">
      <dsp:nvSpPr>
        <dsp:cNvPr id="0" name=""/>
        <dsp:cNvSpPr/>
      </dsp:nvSpPr>
      <dsp:spPr>
        <a:xfrm rot="5400000">
          <a:off x="-127025" y="2308526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 rot="-5400000">
        <a:off x="1" y="2477894"/>
        <a:ext cx="592785" cy="254051"/>
      </dsp:txXfrm>
    </dsp:sp>
    <dsp:sp modelId="{A1951D95-5705-3645-B515-E243FF7A6F4F}">
      <dsp:nvSpPr>
        <dsp:cNvPr id="0" name=""/>
        <dsp:cNvSpPr/>
      </dsp:nvSpPr>
      <dsp:spPr>
        <a:xfrm rot="5400000">
          <a:off x="1959705" y="793822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 rot="-5400000">
        <a:off x="565201" y="2215196"/>
        <a:ext cx="3312581" cy="496703"/>
      </dsp:txXfrm>
    </dsp:sp>
    <dsp:sp modelId="{1BAA635D-8EF4-6E4E-9734-DF7C409D728C}">
      <dsp:nvSpPr>
        <dsp:cNvPr id="0" name=""/>
        <dsp:cNvSpPr/>
      </dsp:nvSpPr>
      <dsp:spPr>
        <a:xfrm rot="5400000">
          <a:off x="-127025" y="3034639"/>
          <a:ext cx="846836" cy="59278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-5400000">
        <a:off x="1" y="3204007"/>
        <a:ext cx="592785" cy="254051"/>
      </dsp:txXfrm>
    </dsp:sp>
    <dsp:sp modelId="{8C26CCCC-D6FB-4A4C-A2BF-79E5BAB6DBAD}">
      <dsp:nvSpPr>
        <dsp:cNvPr id="0" name=""/>
        <dsp:cNvSpPr/>
      </dsp:nvSpPr>
      <dsp:spPr>
        <a:xfrm rot="5400000">
          <a:off x="1987289" y="1513110"/>
          <a:ext cx="550443" cy="3339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Boot Cloud C </a:t>
          </a:r>
        </a:p>
      </dsp:txBody>
      <dsp:txXfrm rot="-5400000">
        <a:off x="592785" y="2934484"/>
        <a:ext cx="3312581" cy="496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EDFE1-0B32-C640-B785-D8BDA84B9D66}">
      <dsp:nvSpPr>
        <dsp:cNvPr id="0" name=""/>
        <dsp:cNvSpPr/>
      </dsp:nvSpPr>
      <dsp:spPr>
        <a:xfrm>
          <a:off x="5230" y="204486"/>
          <a:ext cx="2463977" cy="2463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62B88-EE9C-9C44-A787-79845F2F18D3}">
      <dsp:nvSpPr>
        <dsp:cNvPr id="0" name=""/>
        <dsp:cNvSpPr/>
      </dsp:nvSpPr>
      <dsp:spPr>
        <a:xfrm>
          <a:off x="406342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Python Program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Function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Class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Python documentation</a:t>
          </a:r>
        </a:p>
      </dsp:txBody>
      <dsp:txXfrm>
        <a:off x="478509" y="1755040"/>
        <a:ext cx="2319643" cy="2319643"/>
      </dsp:txXfrm>
    </dsp:sp>
    <dsp:sp modelId="{085CFBDC-1624-B844-88A8-FFF88E1001A5}">
      <dsp:nvSpPr>
        <dsp:cNvPr id="0" name=""/>
        <dsp:cNvSpPr/>
      </dsp:nvSpPr>
      <dsp:spPr>
        <a:xfrm>
          <a:off x="2943824" y="1140446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943824" y="1258858"/>
        <a:ext cx="332231" cy="355235"/>
      </dsp:txXfrm>
    </dsp:sp>
    <dsp:sp modelId="{D6382F34-407E-AE49-960A-62689FDDA4C8}">
      <dsp:nvSpPr>
        <dsp:cNvPr id="0" name=""/>
        <dsp:cNvSpPr/>
      </dsp:nvSpPr>
      <dsp:spPr>
        <a:xfrm>
          <a:off x="3825254" y="204486"/>
          <a:ext cx="2463977" cy="2463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6C406-69AB-674C-B6D7-569137C5DB5E}">
      <dsp:nvSpPr>
        <dsp:cNvPr id="0" name=""/>
        <dsp:cNvSpPr/>
      </dsp:nvSpPr>
      <dsp:spPr>
        <a:xfrm>
          <a:off x="4226367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OpenAPI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YAML</a:t>
          </a:r>
        </a:p>
      </dsp:txBody>
      <dsp:txXfrm>
        <a:off x="4298534" y="1755040"/>
        <a:ext cx="2319643" cy="2319643"/>
      </dsp:txXfrm>
    </dsp:sp>
    <dsp:sp modelId="{E084C6E6-CFB7-974D-841A-F2C29362441E}">
      <dsp:nvSpPr>
        <dsp:cNvPr id="0" name=""/>
        <dsp:cNvSpPr/>
      </dsp:nvSpPr>
      <dsp:spPr>
        <a:xfrm>
          <a:off x="6763849" y="1140446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763849" y="1258858"/>
        <a:ext cx="332231" cy="355235"/>
      </dsp:txXfrm>
    </dsp:sp>
    <dsp:sp modelId="{6B93C7C6-F4EF-E74C-93BE-F70751179E3E}">
      <dsp:nvSpPr>
        <dsp:cNvPr id="0" name=""/>
        <dsp:cNvSpPr/>
      </dsp:nvSpPr>
      <dsp:spPr>
        <a:xfrm>
          <a:off x="7645279" y="204486"/>
          <a:ext cx="2463977" cy="2463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D7E71-623E-4E49-B106-C278174E0CCE}">
      <dsp:nvSpPr>
        <dsp:cNvPr id="0" name=""/>
        <dsp:cNvSpPr/>
      </dsp:nvSpPr>
      <dsp:spPr>
        <a:xfrm>
          <a:off x="8046392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Microservice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Python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 err="1"/>
            <a:t>OpenAPI</a:t>
          </a:r>
          <a:r>
            <a:rPr lang="en-US" sz="1900" kern="1200" dirty="0"/>
            <a:t> enhanced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Documentation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Security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Data integration</a:t>
          </a:r>
        </a:p>
      </dsp:txBody>
      <dsp:txXfrm>
        <a:off x="8118559" y="1755040"/>
        <a:ext cx="2319643" cy="2319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E40C5-EA33-6D4C-928D-E69825E7A745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D9AB1-ED22-E54B-8967-BD6BE9E0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3F4A1-329E-944C-8566-AF60E19ADD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0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9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4EB4-5598-40D3-88E5-16B91A0484D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0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e0d7247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e0d7247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51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e0d72479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e0d72479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28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D535-218C-094D-9E4B-DE134076E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C1F24-C434-A64B-A3F8-EFFDDF57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5E2B4-831D-324C-8E2A-F689F627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58D3-1392-CF4E-92EB-184CC225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01B38-5E8B-3D45-9703-ED565CB6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3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6155-1FFB-4046-A9B2-91AAB171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6647E-03DB-AC44-84E0-5793710D3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15618-1F3D-9646-9D39-D89CBA6E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8C22A-D5F4-2E41-80D3-E3ECB359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423C0-9959-C741-85DC-466C802C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4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9A5F7-F2FA-E748-9005-B4C76CD07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82012-1816-C440-B34C-8C14BE37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31E26-6A00-6F41-825B-2C394AC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FAED6-008A-FB45-A646-30464F56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AFC1A-4505-A547-9832-6FE7E667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4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902" y="0"/>
            <a:ext cx="10943772" cy="8108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91902" y="988142"/>
            <a:ext cx="5242560" cy="513243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6277550" y="1002890"/>
            <a:ext cx="5242560" cy="511769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A6F7FE9F-DF4F-384F-BA09-ABF45AAE7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13560" cy="365125"/>
          </a:xfrm>
        </p:spPr>
        <p:txBody>
          <a:bodyPr/>
          <a:lstStyle/>
          <a:p>
            <a:fld id="{C19E5C0C-9A37-444C-93CA-1D2546C8F837}" type="datetime1">
              <a:rPr lang="en-US" smtClean="0"/>
              <a:t>1/12/21</a:t>
            </a:fld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D69045E-B484-264D-B8A0-78E0B108A9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22880" y="6356350"/>
            <a:ext cx="5430520" cy="365125"/>
          </a:xfrm>
        </p:spPr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F2A22E6E-8A05-4F4F-ABAE-0BFEF1373C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C71FC78-D0F1-F441-9CC9-24B57985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466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138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2F18-1949-8446-AEE0-6AA8D222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EC4C-055F-2C45-B20C-E19EAE4F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2671-1F75-624D-A846-45516706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E7F05-A14D-1B4E-A8E0-C89EDE94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394D1-107A-124D-B6FD-B90FD0F6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965A-C236-DA44-ABFB-EBA35BCF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FAA91-F5F5-5848-9F81-D757C5AA2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9CE5-318D-7044-9282-6E8DCFE0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80F56-7120-D648-B39F-C1C9105E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EAC7E-D7CE-1242-8E5A-1728DE93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7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7E02-19BB-6147-9317-E6B61ADD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67C8-F9D0-C44A-B291-99998FC85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0C831-A6AD-9443-9CCE-257F6C5EF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45936-6ACD-1940-BB0B-75C9370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40DE4-F788-F04A-93B7-05BAA2DD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BCD32-9B72-AD4B-AEC1-A17C2297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5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EFD3-8F4F-714E-A7DD-C6DB2FB3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024F6-4628-9142-8758-127293460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0CEB-5CB4-C347-A39E-D52CDAE05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0D4F1-B4A6-6842-B94C-B1B80DC24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17990-9835-BE4B-80DF-FF13012C2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F038B0-FAF5-CF47-8943-1AC3BA95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3C7C0-0B10-224A-8139-EFFA39B0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1060A-92A3-F643-85EA-87E6AD91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7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1BB2-D818-2841-A2EE-AA287971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86844-2581-204D-A6FA-4E3CA562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01E2C-9C5A-C244-8A63-131E1039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0F365-FA03-0041-93D5-865E6E96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6EC43-CF3F-734F-AB4A-59333AE4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C50B5-0C8C-154A-9F88-AFB3E2B8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34668-3D53-4947-B0AD-AB4CCA11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5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4549-F6B1-384A-A067-D42DA10D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E7430-80CE-6E4C-950B-27B981B8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F984F-A4C8-AC47-9F86-6E9E7790F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4B148-4528-B641-9D0A-B1EF9025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31432-4130-E947-BB70-B8BD990A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4155-9FCC-AC44-BD02-12368177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4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5F3F-F9E2-9A4A-AFF4-15FA6FC19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2B2B4-8D12-B648-826D-6A93896C4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BC108-115A-F649-BEE2-0118BCC7D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AD533-0EDB-EB47-A33A-1BE5A997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2AE42-6B31-7D4D-9501-EAF75C2B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987A5-7174-5745-BC3C-2E6283F5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B030C-DE16-8C4B-BAD2-5191718B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ED3C0-0E8E-EF48-84B0-301816410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5A6F1-5FF4-3440-9A96-0F90561AA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F7A81-27C6-8646-B46A-2D939B938246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C6FCA-1780-4046-9DEE-16D9D60C3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9AE15-EF1E-FE40-8CDE-9ED5D9F3B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1866D-E711-364B-99B5-DDD20CD52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laszewski@gmail.com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.png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1.png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loudmesh/cloudmesh-openapi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aszewski/laszewski.github.io/raw/master/papers/vonLaszewski-openapi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loudmesh/cloudmesh-openapi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github.com/laszewski/laszewski.github.io/raw/master/papers/vonLaszewski-openapi.pdf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loudmesh.github.io/cloudmesh-manual/" TargetMode="External"/><Relationship Id="rId5" Type="http://schemas.openxmlformats.org/officeDocument/2006/relationships/hyperlink" Target="https://github.com/cloudmesh/cloudmesh-manual" TargetMode="External"/><Relationship Id="rId4" Type="http://schemas.openxmlformats.org/officeDocument/2006/relationships/hyperlink" Target="https://github.com/cloudmesh" TargetMode="Externa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167" y="2212580"/>
            <a:ext cx="9680633" cy="136882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Cloudmesh</a:t>
            </a:r>
            <a:r>
              <a:rPr lang="en-US" dirty="0"/>
              <a:t> Microservices for Making Analytics as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3581402"/>
            <a:ext cx="7086600" cy="1488621"/>
          </a:xfrm>
        </p:spPr>
        <p:txBody>
          <a:bodyPr>
            <a:normAutofit fontScale="55000" lnSpcReduction="20000"/>
          </a:bodyPr>
          <a:lstStyle/>
          <a:p>
            <a:br>
              <a:rPr lang="en-US" dirty="0"/>
            </a:br>
            <a:endParaRPr lang="en-US" dirty="0"/>
          </a:p>
          <a:p>
            <a:r>
              <a:rPr lang="en-US" dirty="0" err="1"/>
              <a:t>Gregor</a:t>
            </a:r>
            <a:r>
              <a:rPr lang="en-US" dirty="0"/>
              <a:t> von </a:t>
            </a:r>
            <a:r>
              <a:rPr lang="en-US" dirty="0" err="1"/>
              <a:t>Laszewski</a:t>
            </a:r>
            <a:endParaRPr lang="en-US" dirty="0"/>
          </a:p>
          <a:p>
            <a:r>
              <a:rPr lang="en-US" dirty="0">
                <a:hlinkClick r:id="rId5"/>
              </a:rPr>
              <a:t>laszewski@gmail.com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Disclaimer, sound has not been updated on all slides yet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156200" cy="365125"/>
          </a:xfrm>
        </p:spPr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D8E376-206E-234C-9D36-3C6D83D54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5"/>
    </mc:Choice>
    <mc:Fallback xmlns="">
      <p:transition spd="slow" advTm="1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 Super Simple to Boot VM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199" y="1897049"/>
            <a:ext cx="3931936" cy="3906986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cloud=NAME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</a:t>
            </a:r>
            <a:r>
              <a:rPr lang="en-US" dirty="0" err="1"/>
              <a:t>ssh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delete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</p:nvPr>
        </p:nvGraphicFramePr>
        <p:xfrm>
          <a:off x="6278641" y="2085279"/>
          <a:ext cx="3932237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r="26981" b="13852"/>
          <a:stretch/>
        </p:blipFill>
        <p:spPr>
          <a:xfrm>
            <a:off x="1981199" y="1639229"/>
            <a:ext cx="3931936" cy="257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n 11"/>
          <p:cNvSpPr/>
          <p:nvPr/>
        </p:nvSpPr>
        <p:spPr>
          <a:xfrm>
            <a:off x="9608635" y="2185640"/>
            <a:ext cx="374019" cy="33453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9608635" y="2935428"/>
            <a:ext cx="374019" cy="33453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708995" y="3668752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9608635" y="4408762"/>
            <a:ext cx="374019" cy="252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597483" y="495114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6992B-32FF-BB40-9667-86E0A7F018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36301" y="6346372"/>
            <a:ext cx="483809" cy="158583"/>
          </a:xfrm>
        </p:spPr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CE2FB9-6199-144B-8FBD-A9B141050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5519"/>
      </p:ext>
    </p:extLst>
  </p:cSld>
  <p:clrMapOvr>
    <a:masterClrMapping/>
  </p:clrMapOvr>
  <p:transition advTm="1799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Cloudmesh Shell </a:t>
            </a:r>
            <a:r>
              <a:rPr lang="mr-IN" dirty="0"/>
              <a:t>–</a:t>
            </a:r>
            <a:r>
              <a:rPr lang="en-US" dirty="0"/>
              <a:t> Simple to Manage Hybrid Clouds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802781" y="1897049"/>
            <a:ext cx="4304371" cy="3906986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rmAutofit/>
          </a:bodyPr>
          <a:lstStyle/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</a:t>
            </a:r>
            <a:r>
              <a:rPr lang="en-US" dirty="0" err="1"/>
              <a:t>aws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cloud=chameleon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set cloud=azure</a:t>
            </a:r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vm</a:t>
            </a:r>
            <a:r>
              <a:rPr lang="en-US" dirty="0"/>
              <a:t> boot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2"/>
          </p:nvPr>
        </p:nvGraphicFramePr>
        <p:xfrm>
          <a:off x="6256792" y="1940659"/>
          <a:ext cx="3932237" cy="37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73" r="20065" b="13851"/>
          <a:stretch/>
        </p:blipFill>
        <p:spPr>
          <a:xfrm>
            <a:off x="1802779" y="1639229"/>
            <a:ext cx="4304372" cy="2578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9865109" y="3668752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865109" y="2211677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871135" y="5086623"/>
            <a:ext cx="273658" cy="295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E2F5A-7927-B547-B43F-DDAECCCBC5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36301" y="6346372"/>
            <a:ext cx="483809" cy="158583"/>
          </a:xfrm>
        </p:spPr>
        <p:txBody>
          <a:bodyPr/>
          <a:lstStyle/>
          <a:p>
            <a:pPr>
              <a:defRPr/>
            </a:pPr>
            <a:fld id="{2C1A08E3-679B-4F99-8AF0-A2126CF8AD5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98C82E-ECE5-DD4C-8BCB-EF3B61530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28816"/>
      </p:ext>
    </p:extLst>
  </p:cSld>
  <p:clrMapOvr>
    <a:masterClrMapping/>
  </p:clrMapOvr>
  <p:transition advTm="578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666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Jupyter Integration</a:t>
            </a:r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666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Cloudmesh can easily be integrated into jupyter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The command shell is readily accessible via an API call </a:t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125" y="0"/>
            <a:ext cx="5109880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7C-F320-B140-841C-BD39045573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4EB280-28DB-7242-AB6D-2328F7CD2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53"/>
    </mc:Choice>
    <mc:Fallback xmlns="">
      <p:transition spd="slow" advTm="7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3944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Simple API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3944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Super simple API that allows integration with jupyter notebooks very easily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9455" y="0"/>
            <a:ext cx="78325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059E8-2BD6-F441-B9B6-DDCD511BAF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AD3BBD-CB1B-2F40-869E-2397BDD3E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2"/>
    </mc:Choice>
    <mc:Fallback xmlns="">
      <p:transition spd="slow" advTm="5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02E3-D340-3142-BDF0-2907CA1F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Cloudmesh</a:t>
            </a:r>
            <a:r>
              <a:rPr lang="en-US" dirty="0"/>
              <a:t> Microservices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647BA-F09A-BC42-B756-FB8D2C156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https://github.com/cloudmesh/cloudmesh-openapi</a:t>
            </a:r>
            <a:r>
              <a:rPr lang="en-US" dirty="0"/>
              <a:t> </a:t>
            </a:r>
          </a:p>
          <a:p>
            <a:endParaRPr lang="en-US" b="1" dirty="0"/>
          </a:p>
          <a:p>
            <a:r>
              <a:rPr lang="en-US" b="1" dirty="0"/>
              <a:t>Microservice</a:t>
            </a:r>
            <a:r>
              <a:rPr lang="en-US" dirty="0"/>
              <a:t> architecture:</a:t>
            </a:r>
          </a:p>
          <a:p>
            <a:pPr lvl="1"/>
            <a:r>
              <a:rPr lang="en-US" dirty="0"/>
              <a:t>structures an application as a collection of services that are</a:t>
            </a:r>
          </a:p>
          <a:p>
            <a:pPr lvl="2"/>
            <a:r>
              <a:rPr lang="en-US" dirty="0"/>
              <a:t>Maintainable</a:t>
            </a:r>
          </a:p>
          <a:p>
            <a:pPr lvl="2"/>
            <a:r>
              <a:rPr lang="en-US" dirty="0"/>
              <a:t>Testable</a:t>
            </a:r>
          </a:p>
          <a:p>
            <a:pPr lvl="2"/>
            <a:r>
              <a:rPr lang="en-US" dirty="0"/>
              <a:t>Loosely coupled</a:t>
            </a:r>
          </a:p>
          <a:p>
            <a:pPr lvl="2"/>
            <a:r>
              <a:rPr lang="en-US" dirty="0"/>
              <a:t>Independently deployable</a:t>
            </a:r>
          </a:p>
          <a:p>
            <a:pPr lvl="2"/>
            <a:r>
              <a:rPr lang="en-US" dirty="0"/>
              <a:t>Project a clear functionality</a:t>
            </a:r>
          </a:p>
          <a:p>
            <a:pPr lvl="2"/>
            <a:endParaRPr lang="en-US" dirty="0"/>
          </a:p>
          <a:p>
            <a:r>
              <a:rPr lang="en-US" dirty="0"/>
              <a:t>Problem: </a:t>
            </a:r>
          </a:p>
          <a:p>
            <a:pPr lvl="1"/>
            <a:r>
              <a:rPr lang="en-US" dirty="0"/>
              <a:t>While working with professionals, researchers, and students, entry-level is still to high for </a:t>
            </a:r>
            <a:r>
              <a:rPr lang="en-US" dirty="0" err="1"/>
              <a:t>manys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2B4F4-9F32-0546-8A99-4C7BA6A8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04ADF-6EB7-5540-A25D-915A2055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AD5B32-6DC9-2D45-939B-55981214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Microservice Generation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370EA6C-4ED7-8943-B591-F61956290A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D7114-7137-044E-B749-B3029CCC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605C6-7A02-E14A-BEAF-9339D721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6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B7B1-A962-284C-BD08-383BCCA0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Analytics Services from Python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DD430C-AA72-4147-A838-3C23CB4CD9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287365"/>
            <a:ext cx="9151468" cy="5505321"/>
          </a:xfrm>
        </p:spPr>
      </p:pic>
    </p:spTree>
    <p:extLst>
      <p:ext uri="{BB962C8B-B14F-4D97-AF65-F5344CB8AC3E}">
        <p14:creationId xmlns:p14="http://schemas.microsoft.com/office/powerpoint/2010/main" val="44146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B2DC-9483-EE4C-BBA5-7306D9C3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simple to Generate a Microservice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4FA9B-FB9F-054D-8D2F-DE4A50C22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97856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Manual page</a:t>
            </a:r>
          </a:p>
          <a:p>
            <a:pPr lvl="1"/>
            <a:r>
              <a:rPr lang="en-US" dirty="0" err="1"/>
              <a:t>cms</a:t>
            </a:r>
            <a:r>
              <a:rPr lang="en-US" dirty="0"/>
              <a:t> help </a:t>
            </a:r>
            <a:r>
              <a:rPr lang="en-US" dirty="0" err="1"/>
              <a:t>openapi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Generate the </a:t>
            </a:r>
            <a:r>
              <a:rPr lang="en-US" dirty="0" err="1"/>
              <a:t>Yaml</a:t>
            </a:r>
            <a:r>
              <a:rPr lang="en-US" dirty="0"/>
              <a:t> file</a:t>
            </a:r>
          </a:p>
          <a:p>
            <a:pPr lvl="1"/>
            <a:r>
              <a:rPr lang="en-US" dirty="0" err="1"/>
              <a:t>cms</a:t>
            </a:r>
            <a:r>
              <a:rPr lang="en-US" dirty="0"/>
              <a:t> </a:t>
            </a:r>
            <a:r>
              <a:rPr lang="en-US" dirty="0" err="1"/>
              <a:t>openapi</a:t>
            </a:r>
            <a:r>
              <a:rPr lang="en-US" dirty="0"/>
              <a:t> generate </a:t>
            </a:r>
            <a:r>
              <a:rPr lang="en-US" dirty="0" err="1"/>
              <a:t>get_processor_name</a:t>
            </a:r>
            <a:r>
              <a:rPr lang="en-US" dirty="0"/>
              <a:t> --filename=./tests/server-</a:t>
            </a:r>
            <a:r>
              <a:rPr lang="en-US" dirty="0" err="1"/>
              <a:t>cpu</a:t>
            </a:r>
            <a:r>
              <a:rPr lang="en-US" dirty="0"/>
              <a:t>/</a:t>
            </a:r>
            <a:r>
              <a:rPr lang="en-US" dirty="0" err="1"/>
              <a:t>cpu.py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B078-E47E-2A47-802D-C2EB4B56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E226-E7D9-8F4C-81AB-AD7D38D2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5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6960-35E9-DF46-AA47-767586EC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Python Program as a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7682-B35C-FA48-B4FD-4200B9FB8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5899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import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def </a:t>
            </a:r>
            <a:r>
              <a:rPr lang="en-US" sz="2400" dirty="0" err="1"/>
              <a:t>get_processor_name</a:t>
            </a:r>
            <a:r>
              <a:rPr lang="en-US" sz="2400" dirty="0"/>
              <a:t>() -&gt; str: </a:t>
            </a:r>
          </a:p>
          <a:p>
            <a:pPr marL="457200" lvl="1" indent="0">
              <a:buNone/>
            </a:pPr>
            <a:r>
              <a:rPr lang="en-US" dirty="0"/>
              <a:t>""" The name of the processor </a:t>
            </a:r>
          </a:p>
          <a:p>
            <a:pPr marL="457200" lvl="1" indent="0">
              <a:buNone/>
            </a:pPr>
            <a:r>
              <a:rPr lang="en-US" dirty="0"/>
              <a:t>      :return: the name of the processor </a:t>
            </a:r>
          </a:p>
          <a:p>
            <a:pPr marL="457200" lvl="1" indent="0">
              <a:buNone/>
            </a:pPr>
            <a:r>
              <a:rPr lang="en-US" dirty="0"/>
              <a:t>""" </a:t>
            </a:r>
          </a:p>
          <a:p>
            <a:pPr marL="457200" lvl="1" indent="0">
              <a:buNone/>
            </a:pPr>
            <a:r>
              <a:rPr lang="en-US" dirty="0"/>
              <a:t>command = "cat /proc/</a:t>
            </a:r>
            <a:r>
              <a:rPr lang="en-US" dirty="0" err="1"/>
              <a:t>cpuinfo</a:t>
            </a:r>
            <a:r>
              <a:rPr lang="en-US" dirty="0"/>
              <a:t>" </a:t>
            </a:r>
            <a:r>
              <a:rPr lang="en-US" dirty="0" err="1"/>
              <a:t>all_info</a:t>
            </a:r>
            <a:r>
              <a:rPr lang="en-US" dirty="0"/>
              <a:t> = </a:t>
            </a:r>
            <a:r>
              <a:rPr lang="en-US" dirty="0" err="1"/>
              <a:t>subprocess.check_output</a:t>
            </a:r>
            <a:r>
              <a:rPr lang="en-US" dirty="0"/>
              <a:t>(</a:t>
            </a:r>
          </a:p>
          <a:p>
            <a:pPr marL="457200" lvl="1" indent="0">
              <a:buNone/>
            </a:pPr>
            <a:r>
              <a:rPr lang="en-US" dirty="0"/>
              <a:t>	command, shell=True).strip().decode() for line in </a:t>
            </a:r>
            <a:r>
              <a:rPr lang="en-US" dirty="0" err="1"/>
              <a:t>all_info.split</a:t>
            </a:r>
            <a:r>
              <a:rPr lang="en-US" dirty="0"/>
              <a:t>("\n"): </a:t>
            </a:r>
          </a:p>
          <a:p>
            <a:pPr marL="914400" lvl="2" indent="0">
              <a:buNone/>
            </a:pPr>
            <a:r>
              <a:rPr lang="en-US" sz="2400" dirty="0"/>
              <a:t>p = </a:t>
            </a:r>
            <a:r>
              <a:rPr lang="en-US" sz="2400" dirty="0" err="1"/>
              <a:t>re.sub</a:t>
            </a:r>
            <a:r>
              <a:rPr lang="en-US" sz="2400" dirty="0"/>
              <a:t>(".*model name.*:", "", line, 1) </a:t>
            </a:r>
          </a:p>
          <a:p>
            <a:pPr marL="457200" lvl="1" indent="0">
              <a:buNone/>
            </a:pPr>
            <a:r>
              <a:rPr lang="en-US" dirty="0"/>
              <a:t>return </a:t>
            </a:r>
            <a:r>
              <a:rPr lang="en-US" dirty="0" err="1"/>
              <a:t>jsonify</a:t>
            </a:r>
            <a:r>
              <a:rPr lang="en-US" dirty="0"/>
              <a:t>(</a:t>
            </a:r>
            <a:r>
              <a:rPr lang="en-US" dirty="0" err="1"/>
              <a:t>pinfo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32D43-C6C3-7B46-8331-FAA322BC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FAC78-3E80-D44C-99F4-E8019BCC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D21F-A21D-1B4A-B092-CA6EE236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YAML file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F378F-5EB1-CD4B-9132-43021BB5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23B92-5319-4247-BC25-9F0D01F1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19</a:t>
            </a:fld>
            <a:endParaRPr lang="en-US"/>
          </a:p>
        </p:txBody>
      </p:sp>
      <p:pic>
        <p:nvPicPr>
          <p:cNvPr id="13" name="Content Placeholder 12" descr="Text, letter&#10;&#10;Description automatically generated">
            <a:extLst>
              <a:ext uri="{FF2B5EF4-FFF2-40B4-BE49-F238E27FC236}">
                <a16:creationId xmlns:a16="http://schemas.microsoft.com/office/drawing/2014/main" id="{272E4FF7-2597-6C48-9F06-009833531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403498"/>
            <a:ext cx="8064259" cy="4952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928F5F-1204-704F-B9F6-42CC27B87153}"/>
              </a:ext>
            </a:extLst>
          </p:cNvPr>
          <p:cNvSpPr txBox="1"/>
          <p:nvPr/>
        </p:nvSpPr>
        <p:spPr>
          <a:xfrm>
            <a:off x="7889358" y="1690688"/>
            <a:ext cx="3969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 code is automatically generated</a:t>
            </a:r>
          </a:p>
          <a:p>
            <a:r>
              <a:rPr lang="en-US" dirty="0"/>
              <a:t>Can be started with </a:t>
            </a:r>
            <a:r>
              <a:rPr lang="en-US" dirty="0" err="1"/>
              <a:t>cloudmesh</a:t>
            </a:r>
            <a:r>
              <a:rPr lang="en-US" dirty="0"/>
              <a:t> </a:t>
            </a:r>
            <a:r>
              <a:rPr lang="en-US" dirty="0" err="1"/>
              <a:t>openapi</a:t>
            </a:r>
            <a:r>
              <a:rPr lang="en-US" dirty="0"/>
              <a:t> </a:t>
            </a:r>
          </a:p>
          <a:p>
            <a:r>
              <a:rPr lang="en-US" dirty="0"/>
              <a:t>command easily</a:t>
            </a:r>
          </a:p>
          <a:p>
            <a:r>
              <a:rPr lang="en-US" dirty="0"/>
              <a:t>Can be managed with the command </a:t>
            </a:r>
          </a:p>
          <a:p>
            <a:r>
              <a:rPr lang="en-US" dirty="0"/>
              <a:t>(start stop register)</a:t>
            </a:r>
          </a:p>
        </p:txBody>
      </p:sp>
    </p:spTree>
    <p:extLst>
      <p:ext uri="{BB962C8B-B14F-4D97-AF65-F5344CB8AC3E}">
        <p14:creationId xmlns:p14="http://schemas.microsoft.com/office/powerpoint/2010/main" val="351245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807A05C-4158-0445-8522-D4271108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336" y="1660131"/>
            <a:ext cx="1947664" cy="25245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11F73-E905-DC43-9D68-C129563B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Newest Article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5E5F26-F1EA-E64E-AD04-355E5E825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0602" y="5555043"/>
            <a:ext cx="8210488" cy="53816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hlinkClick r:id="rId3"/>
              </a:rPr>
              <a:t>https://github.com/laszewski/laszewski.github.io/raw/master/papers/vonLaszewski-openapi.pdf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D92654-D0BF-9F44-8CF6-7CA892C77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276" y="1049710"/>
            <a:ext cx="2117259" cy="2727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D96D78F-B554-C74D-B852-38EF260B6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948" y="436811"/>
            <a:ext cx="2321526" cy="29921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6538099-4B98-4C48-B56A-E3E7464D1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tretch/>
        </p:blipFill>
        <p:spPr>
          <a:xfrm>
            <a:off x="4701449" y="280843"/>
            <a:ext cx="3896203" cy="48736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A47DD0-3198-A046-9FD2-944B61DA0B31}"/>
              </a:ext>
            </a:extLst>
          </p:cNvPr>
          <p:cNvSpPr/>
          <p:nvPr/>
        </p:nvSpPr>
        <p:spPr>
          <a:xfrm>
            <a:off x="9282545" y="4447309"/>
            <a:ext cx="277091" cy="2770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618277-1BE5-8242-A303-91D93121A9C5}"/>
              </a:ext>
            </a:extLst>
          </p:cNvPr>
          <p:cNvSpPr/>
          <p:nvPr/>
        </p:nvSpPr>
        <p:spPr>
          <a:xfrm>
            <a:off x="9834928" y="4682836"/>
            <a:ext cx="277091" cy="2770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53CFF7-5F00-CE4E-AE2A-11CFBEC05333}"/>
              </a:ext>
            </a:extLst>
          </p:cNvPr>
          <p:cNvSpPr/>
          <p:nvPr/>
        </p:nvSpPr>
        <p:spPr>
          <a:xfrm>
            <a:off x="10387311" y="4959927"/>
            <a:ext cx="277091" cy="2770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0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A66F-B60E-994D-B3CD-E9861274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a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D076-3BAE-F04B-BC2F-8290EFC9F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10064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curl -X GET "http://localhost:8080/</a:t>
            </a:r>
            <a:r>
              <a:rPr lang="en-US" dirty="0" err="1"/>
              <a:t>cloudmesh</a:t>
            </a:r>
            <a:r>
              <a:rPr lang="en-US" dirty="0"/>
              <a:t>/</a:t>
            </a:r>
            <a:r>
              <a:rPr lang="en-US" dirty="0" err="1"/>
              <a:t>get_processor_name</a:t>
            </a:r>
            <a:r>
              <a:rPr lang="en-US" dirty="0"/>
              <a:t>" </a:t>
            </a:r>
          </a:p>
          <a:p>
            <a:pPr marL="0" indent="0">
              <a:buNone/>
            </a:pPr>
            <a:r>
              <a:rPr lang="en-US" dirty="0"/>
              <a:t>       -H "accept: text/plain"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127.0.0.1 - - [07/Oct/2020 14:10:04] "GET /</a:t>
            </a:r>
            <a:r>
              <a:rPr lang="en-US" dirty="0" err="1"/>
              <a:t>cloudmesh</a:t>
            </a:r>
            <a:r>
              <a:rPr lang="en-US" dirty="0"/>
              <a:t>/</a:t>
            </a:r>
            <a:r>
              <a:rPr lang="en-US" dirty="0" err="1"/>
              <a:t>get_processor_name</a:t>
            </a:r>
            <a:r>
              <a:rPr lang="en-US" dirty="0"/>
              <a:t> HTTP/1.1" 200 -</a:t>
            </a:r>
          </a:p>
          <a:p>
            <a:pPr marL="0" indent="0">
              <a:buNone/>
            </a:pPr>
            <a:r>
              <a:rPr lang="en-US" dirty="0"/>
              <a:t>{"</a:t>
            </a:r>
            <a:r>
              <a:rPr lang="en-US" dirty="0" err="1"/>
              <a:t>model":"Intel</a:t>
            </a:r>
            <a:r>
              <a:rPr lang="en-US" dirty="0"/>
              <a:t>(R) Core(TM) i7-7920HQ CPU @ 3.10GHz"}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1DAA9-F5F6-B84B-BE92-A65BDCF2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66A0-E495-8749-A921-8B588DC8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1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14FF-16A1-594D-B10C-F0978D63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Documentation</a:t>
            </a:r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9DBD6C-5D0A-CE44-A2A0-93F427179A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79" b="679"/>
          <a:stretch/>
        </p:blipFill>
        <p:spPr>
          <a:xfrm>
            <a:off x="4508509" y="255995"/>
            <a:ext cx="6843703" cy="54038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F30FF-3511-924C-8536-BF0ADF6D1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5909967"/>
            <a:ext cx="9920361" cy="616504"/>
          </a:xfrm>
        </p:spPr>
        <p:txBody>
          <a:bodyPr>
            <a:normAutofit/>
          </a:bodyPr>
          <a:lstStyle/>
          <a:p>
            <a:r>
              <a:rPr lang="en-US" dirty="0"/>
              <a:t>Open http://localhost:8080/</a:t>
            </a:r>
            <a:r>
              <a:rPr lang="en-US" dirty="0" err="1"/>
              <a:t>cloudmesh</a:t>
            </a:r>
            <a:r>
              <a:rPr lang="en-US" dirty="0"/>
              <a:t>/</a:t>
            </a:r>
            <a:r>
              <a:rPr lang="en-US" dirty="0" err="1"/>
              <a:t>ui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0364-CC6E-664B-B177-53CA6443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4C084-B602-494E-8349-0DEA14E6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8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13F1DC-0F33-2E4D-9760-668071D3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92B70-749F-9B4A-8011-9EFF28904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Cloudmesh</a:t>
            </a:r>
            <a:r>
              <a:rPr lang="en-US" dirty="0"/>
              <a:t> </a:t>
            </a:r>
            <a:r>
              <a:rPr lang="en-US" dirty="0" err="1"/>
              <a:t>Multicloud</a:t>
            </a:r>
            <a:r>
              <a:rPr lang="en-US" dirty="0"/>
              <a:t> Management</a:t>
            </a:r>
          </a:p>
          <a:p>
            <a:pPr lvl="1"/>
            <a:r>
              <a:rPr lang="en-US" dirty="0"/>
              <a:t>Managing </a:t>
            </a:r>
            <a:r>
              <a:rPr lang="en-US" dirty="0" err="1"/>
              <a:t>multicloud</a:t>
            </a:r>
            <a:r>
              <a:rPr lang="en-US" dirty="0"/>
              <a:t> compute resources</a:t>
            </a:r>
          </a:p>
          <a:p>
            <a:pPr lvl="1"/>
            <a:r>
              <a:rPr lang="en-US" dirty="0"/>
              <a:t>Managing </a:t>
            </a:r>
            <a:r>
              <a:rPr lang="en-US" dirty="0" err="1"/>
              <a:t>multicloud</a:t>
            </a:r>
            <a:r>
              <a:rPr lang="en-US" dirty="0"/>
              <a:t> data resources</a:t>
            </a:r>
          </a:p>
          <a:p>
            <a:r>
              <a:rPr lang="en-US" dirty="0" err="1"/>
              <a:t>Cloudmesh</a:t>
            </a:r>
            <a:r>
              <a:rPr lang="en-US" dirty="0"/>
              <a:t> </a:t>
            </a:r>
            <a:r>
              <a:rPr lang="en-US" dirty="0" err="1"/>
              <a:t>OpenAPI</a:t>
            </a:r>
            <a:endParaRPr lang="en-US" dirty="0"/>
          </a:p>
          <a:p>
            <a:pPr lvl="1"/>
            <a:r>
              <a:rPr lang="en-US" dirty="0"/>
              <a:t>Create easily many services from just </a:t>
            </a:r>
            <a:r>
              <a:rPr lang="en-US" dirty="0" err="1"/>
              <a:t>puthon</a:t>
            </a:r>
            <a:r>
              <a:rPr lang="en-US" dirty="0"/>
              <a:t> functions no need to be a software architect, </a:t>
            </a:r>
          </a:p>
          <a:p>
            <a:pPr lvl="1"/>
            <a:r>
              <a:rPr lang="en-US" dirty="0"/>
              <a:t>Inexperienced users can do it in a day (minutes) </a:t>
            </a:r>
          </a:p>
          <a:p>
            <a:pPr lvl="1"/>
            <a:r>
              <a:rPr lang="en-US" dirty="0" err="1"/>
              <a:t>Cloudmesh</a:t>
            </a:r>
            <a:r>
              <a:rPr lang="en-US" dirty="0"/>
              <a:t> </a:t>
            </a:r>
            <a:r>
              <a:rPr lang="en-US" dirty="0" err="1"/>
              <a:t>Multicloud</a:t>
            </a:r>
            <a:r>
              <a:rPr lang="en-US" dirty="0"/>
              <a:t> Management could be used to host the rest service in a cloud </a:t>
            </a:r>
          </a:p>
          <a:p>
            <a:pPr lvl="1"/>
            <a:r>
              <a:rPr lang="en-US" dirty="0" err="1"/>
              <a:t>Restservice</a:t>
            </a:r>
            <a:r>
              <a:rPr lang="en-US" dirty="0"/>
              <a:t> can naturally be also hosted on singularity or </a:t>
            </a:r>
            <a:r>
              <a:rPr lang="en-US" dirty="0" err="1"/>
              <a:t>kubernetes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9027-A2D2-0A44-A6C8-0777209C2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64340-11D6-D745-B3A0-E1AEE61F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08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9A93-DAB1-8149-B69B-444CA4D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How to find information: GitHub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4F552-27D2-3746-B2C4-4D3C7EFC7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84521"/>
            <a:ext cx="10900145" cy="509244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Cloudmesh</a:t>
            </a:r>
            <a:r>
              <a:rPr lang="en-US" dirty="0"/>
              <a:t> is distributed in multiple repositories</a:t>
            </a:r>
          </a:p>
          <a:p>
            <a:pPr lvl="1"/>
            <a:r>
              <a:rPr lang="en-US" dirty="0">
                <a:hlinkClick r:id="rId4"/>
              </a:rPr>
              <a:t>https://github.com/cloudmesh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Manual</a:t>
            </a:r>
          </a:p>
          <a:p>
            <a:pPr lvl="1"/>
            <a:r>
              <a:rPr lang="en-US" dirty="0">
                <a:hlinkClick r:id="rId5"/>
              </a:rPr>
              <a:t>https://github.com/cloudmesh/cloudmesh-manual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https://cloudmesh.github.io/cloudmesh-manual/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Cloudmesh</a:t>
            </a:r>
            <a:r>
              <a:rPr lang="en-US" dirty="0"/>
              <a:t> </a:t>
            </a:r>
            <a:r>
              <a:rPr lang="en-US" dirty="0" err="1"/>
              <a:t>OpenAPI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https://github.com/laszewski/laszewski.github.io/raw/master/papers/vonLaszewski-openapi.pdf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Nist</a:t>
            </a:r>
            <a:r>
              <a:rPr lang="en-US" dirty="0"/>
              <a:t>: </a:t>
            </a:r>
            <a:r>
              <a:rPr lang="en-US" dirty="0" err="1"/>
              <a:t>OpenAPI</a:t>
            </a:r>
            <a:r>
              <a:rPr lang="en-US" dirty="0"/>
              <a:t> specifications</a:t>
            </a:r>
          </a:p>
          <a:p>
            <a:pPr lvl="1"/>
            <a:r>
              <a:rPr lang="en-US" dirty="0">
                <a:hlinkClick r:id="rId8"/>
              </a:rPr>
              <a:t>https://github.com/cloudmesh/cloudmesh-openapi</a:t>
            </a:r>
            <a:r>
              <a:rPr lang="en-US" dirty="0"/>
              <a:t> 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B0A79-3D54-B840-8470-9408A8E0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8554-41F2-F447-A12E-525283B7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23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91D76B-3137-E847-B19B-41EA9EEEE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66"/>
    </mc:Choice>
    <mc:Fallback xmlns="">
      <p:transition spd="slow" advTm="24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BigData</a:t>
            </a:r>
            <a:r>
              <a:rPr lang="en-US" dirty="0"/>
              <a:t> Analysis on </a:t>
            </a:r>
            <a:r>
              <a:rPr lang="en-US" dirty="0" err="1"/>
              <a:t>Multicloud</a:t>
            </a:r>
            <a:r>
              <a:rPr lang="en-US" dirty="0"/>
              <a:t>: Motivations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806888" y="1102025"/>
            <a:ext cx="5157787" cy="823912"/>
          </a:xfrm>
        </p:spPr>
        <p:txBody>
          <a:bodyPr/>
          <a:lstStyle/>
          <a:p>
            <a:r>
              <a:rPr lang="en-US" dirty="0"/>
              <a:t>Capacity Federation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139300" y="1102025"/>
            <a:ext cx="5183188" cy="823912"/>
          </a:xfrm>
        </p:spPr>
        <p:txBody>
          <a:bodyPr/>
          <a:lstStyle/>
          <a:p>
            <a:r>
              <a:rPr lang="en-US" dirty="0"/>
              <a:t>Technology Integration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9584" y="6322221"/>
            <a:ext cx="2743200" cy="365125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Cloud 23"/>
          <p:cNvSpPr/>
          <p:nvPr/>
        </p:nvSpPr>
        <p:spPr>
          <a:xfrm>
            <a:off x="3500479" y="2699741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</a:t>
            </a:r>
          </a:p>
        </p:txBody>
      </p:sp>
      <p:sp>
        <p:nvSpPr>
          <p:cNvPr id="25" name="Cloud 24"/>
          <p:cNvSpPr/>
          <p:nvPr/>
        </p:nvSpPr>
        <p:spPr>
          <a:xfrm>
            <a:off x="1912582" y="2826678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Azure</a:t>
            </a:r>
          </a:p>
        </p:txBody>
      </p:sp>
      <p:sp>
        <p:nvSpPr>
          <p:cNvPr id="26" name="Cloud 25"/>
          <p:cNvSpPr/>
          <p:nvPr/>
        </p:nvSpPr>
        <p:spPr>
          <a:xfrm>
            <a:off x="783637" y="4953619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Google</a:t>
            </a:r>
          </a:p>
        </p:txBody>
      </p:sp>
      <p:sp>
        <p:nvSpPr>
          <p:cNvPr id="27" name="Cloud 26"/>
          <p:cNvSpPr/>
          <p:nvPr/>
        </p:nvSpPr>
        <p:spPr>
          <a:xfrm>
            <a:off x="2396035" y="5048195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Oracle</a:t>
            </a:r>
          </a:p>
        </p:txBody>
      </p:sp>
      <p:sp>
        <p:nvSpPr>
          <p:cNvPr id="28" name="Cloud 27"/>
          <p:cNvSpPr/>
          <p:nvPr/>
        </p:nvSpPr>
        <p:spPr>
          <a:xfrm>
            <a:off x="2848769" y="3635378"/>
            <a:ext cx="1917700" cy="9779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Multicloud</a:t>
            </a:r>
            <a:endParaRPr lang="en-US" dirty="0"/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4038600" y="3340053"/>
            <a:ext cx="127720" cy="2701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endCxn id="27" idx="3"/>
          </p:cNvCxnSpPr>
          <p:nvPr/>
        </p:nvCxnSpPr>
        <p:spPr>
          <a:xfrm flipH="1">
            <a:off x="3132635" y="4600948"/>
            <a:ext cx="181227" cy="4828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  <a:stCxn id="26" idx="3"/>
          </p:cNvCxnSpPr>
          <p:nvPr/>
        </p:nvCxnSpPr>
        <p:spPr>
          <a:xfrm flipV="1">
            <a:off x="1520237" y="4347369"/>
            <a:ext cx="1635505" cy="6418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4072562" y="4656457"/>
            <a:ext cx="335978" cy="3374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636184" y="3412419"/>
            <a:ext cx="12827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Future</a:t>
            </a:r>
            <a:br>
              <a:rPr lang="en-US" sz="1400" dirty="0"/>
            </a:br>
            <a:r>
              <a:rPr lang="en-US" sz="1400" dirty="0"/>
              <a:t>Systems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2890258" y="3406778"/>
            <a:ext cx="195128" cy="3116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505942" y="4124328"/>
            <a:ext cx="1423469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Chameleon</a:t>
            </a:r>
            <a:br>
              <a:rPr lang="en-US" sz="1200" dirty="0"/>
            </a:br>
            <a:r>
              <a:rPr lang="en-US" sz="1200" dirty="0"/>
              <a:t>Cloud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 flipV="1">
            <a:off x="1915324" y="4224033"/>
            <a:ext cx="922918" cy="1700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loud 48"/>
          <p:cNvSpPr/>
          <p:nvPr/>
        </p:nvSpPr>
        <p:spPr>
          <a:xfrm>
            <a:off x="4602403" y="4542716"/>
            <a:ext cx="852488" cy="28826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….</a:t>
            </a: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4699481" y="4304909"/>
            <a:ext cx="206616" cy="2378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loud 34"/>
          <p:cNvSpPr/>
          <p:nvPr/>
        </p:nvSpPr>
        <p:spPr>
          <a:xfrm>
            <a:off x="5523659" y="2782750"/>
            <a:ext cx="1917700" cy="9779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Multicloud</a:t>
            </a:r>
            <a:endParaRPr lang="en-US" dirty="0"/>
          </a:p>
        </p:txBody>
      </p:sp>
      <p:sp>
        <p:nvSpPr>
          <p:cNvPr id="36" name="Cloud 35"/>
          <p:cNvSpPr/>
          <p:nvPr/>
        </p:nvSpPr>
        <p:spPr>
          <a:xfrm>
            <a:off x="7850232" y="3417138"/>
            <a:ext cx="1897922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IaaS</a:t>
            </a:r>
            <a:endParaRPr lang="en-US" dirty="0"/>
          </a:p>
        </p:txBody>
      </p:sp>
      <p:sp>
        <p:nvSpPr>
          <p:cNvPr id="37" name="Cloud 36"/>
          <p:cNvSpPr/>
          <p:nvPr/>
        </p:nvSpPr>
        <p:spPr>
          <a:xfrm>
            <a:off x="7857622" y="2676346"/>
            <a:ext cx="1628850" cy="69625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PaaS</a:t>
            </a:r>
            <a:br>
              <a:rPr lang="en-US" dirty="0"/>
            </a:br>
            <a:r>
              <a:rPr lang="en-US" sz="1200" dirty="0"/>
              <a:t>Cloud, Cluster</a:t>
            </a:r>
            <a:endParaRPr lang="en-US" dirty="0"/>
          </a:p>
        </p:txBody>
      </p:sp>
      <p:sp>
        <p:nvSpPr>
          <p:cNvPr id="39" name="Cloud 38"/>
          <p:cNvSpPr/>
          <p:nvPr/>
        </p:nvSpPr>
        <p:spPr>
          <a:xfrm>
            <a:off x="7798158" y="1948347"/>
            <a:ext cx="1843947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SaaS</a:t>
            </a:r>
          </a:p>
        </p:txBody>
      </p:sp>
      <p:sp>
        <p:nvSpPr>
          <p:cNvPr id="40" name="Cloud 39"/>
          <p:cNvSpPr/>
          <p:nvPr/>
        </p:nvSpPr>
        <p:spPr>
          <a:xfrm>
            <a:off x="7857622" y="4203522"/>
            <a:ext cx="1897922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BareMetal</a:t>
            </a:r>
            <a:endParaRPr lang="en-US" dirty="0"/>
          </a:p>
          <a:p>
            <a:pPr algn="ctr"/>
            <a:r>
              <a:rPr lang="en-US" dirty="0" err="1"/>
              <a:t>aaS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379917" y="2473239"/>
            <a:ext cx="418241" cy="2679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072670" y="3760650"/>
            <a:ext cx="573947" cy="4428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344495" y="3505115"/>
            <a:ext cx="453662" cy="1491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499706" y="3210012"/>
            <a:ext cx="35083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loud 50"/>
          <p:cNvSpPr/>
          <p:nvPr/>
        </p:nvSpPr>
        <p:spPr>
          <a:xfrm>
            <a:off x="7850232" y="4927164"/>
            <a:ext cx="1897922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… aaS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FDFA6-B235-C241-AAA7-77163EA5A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746" y="5905546"/>
            <a:ext cx="812800" cy="8128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E494256-B700-D649-A7ED-9FFCB95BD1DE}"/>
              </a:ext>
            </a:extLst>
          </p:cNvPr>
          <p:cNvSpPr/>
          <p:nvPr/>
        </p:nvSpPr>
        <p:spPr>
          <a:xfrm>
            <a:off x="3990747" y="5055211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HPC</a:t>
            </a: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159276E5-A44D-FF44-8D2C-348AEAF3C907}"/>
              </a:ext>
            </a:extLst>
          </p:cNvPr>
          <p:cNvSpPr/>
          <p:nvPr/>
        </p:nvSpPr>
        <p:spPr>
          <a:xfrm>
            <a:off x="7857622" y="5734372"/>
            <a:ext cx="1897922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/>
              <a:t>HPCaaS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BAC02CF-5110-2349-B191-753F5E6D8640}"/>
              </a:ext>
            </a:extLst>
          </p:cNvPr>
          <p:cNvCxnSpPr>
            <a:cxnSpLocks/>
          </p:cNvCxnSpPr>
          <p:nvPr/>
        </p:nvCxnSpPr>
        <p:spPr>
          <a:xfrm>
            <a:off x="6811957" y="3982086"/>
            <a:ext cx="777080" cy="10680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5EF9C53-D344-7B4A-96C8-392F787753E1}"/>
              </a:ext>
            </a:extLst>
          </p:cNvPr>
          <p:cNvCxnSpPr>
            <a:cxnSpLocks/>
          </p:cNvCxnSpPr>
          <p:nvPr/>
        </p:nvCxnSpPr>
        <p:spPr>
          <a:xfrm>
            <a:off x="6482509" y="4092805"/>
            <a:ext cx="1119678" cy="16431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loud 41">
            <a:extLst>
              <a:ext uri="{FF2B5EF4-FFF2-40B4-BE49-F238E27FC236}">
                <a16:creationId xmlns:a16="http://schemas.microsoft.com/office/drawing/2014/main" id="{DBA1D87B-0C81-1D40-9324-4739B322F654}"/>
              </a:ext>
            </a:extLst>
          </p:cNvPr>
          <p:cNvSpPr/>
          <p:nvPr/>
        </p:nvSpPr>
        <p:spPr>
          <a:xfrm>
            <a:off x="9863810" y="1871374"/>
            <a:ext cx="1843947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Analytics X</a:t>
            </a:r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78A8CFEC-478D-1F4C-934B-4575F2F3D963}"/>
              </a:ext>
            </a:extLst>
          </p:cNvPr>
          <p:cNvSpPr/>
          <p:nvPr/>
        </p:nvSpPr>
        <p:spPr>
          <a:xfrm>
            <a:off x="9835660" y="2576461"/>
            <a:ext cx="1935976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NLP</a:t>
            </a:r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92E825A4-499B-BE4E-A4A1-E5E5FDA267FD}"/>
              </a:ext>
            </a:extLst>
          </p:cNvPr>
          <p:cNvSpPr/>
          <p:nvPr/>
        </p:nvSpPr>
        <p:spPr>
          <a:xfrm>
            <a:off x="9884462" y="3284589"/>
            <a:ext cx="1935976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Series</a:t>
            </a: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686FD88F-9505-5840-A1D3-AE7862A66155}"/>
              </a:ext>
            </a:extLst>
          </p:cNvPr>
          <p:cNvSpPr/>
          <p:nvPr/>
        </p:nvSpPr>
        <p:spPr>
          <a:xfrm>
            <a:off x="9835660" y="4002135"/>
            <a:ext cx="1935976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384FC76-4414-084E-A140-4ED977CBAB93}"/>
              </a:ext>
            </a:extLst>
          </p:cNvPr>
          <p:cNvCxnSpPr>
            <a:cxnSpLocks/>
          </p:cNvCxnSpPr>
          <p:nvPr/>
        </p:nvCxnSpPr>
        <p:spPr>
          <a:xfrm flipH="1" flipV="1">
            <a:off x="9409873" y="2522189"/>
            <a:ext cx="474590" cy="14860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2C6A889-BA75-4B42-B5B4-C320A7499B1D}"/>
              </a:ext>
            </a:extLst>
          </p:cNvPr>
          <p:cNvCxnSpPr>
            <a:cxnSpLocks/>
          </p:cNvCxnSpPr>
          <p:nvPr/>
        </p:nvCxnSpPr>
        <p:spPr>
          <a:xfrm flipH="1" flipV="1">
            <a:off x="9654332" y="2356491"/>
            <a:ext cx="272075" cy="309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A38F118-A83D-4F46-8F87-6AE9D465F1DF}"/>
              </a:ext>
            </a:extLst>
          </p:cNvPr>
          <p:cNvCxnSpPr>
            <a:cxnSpLocks/>
          </p:cNvCxnSpPr>
          <p:nvPr/>
        </p:nvCxnSpPr>
        <p:spPr>
          <a:xfrm flipH="1" flipV="1">
            <a:off x="9525618" y="2473239"/>
            <a:ext cx="418242" cy="9998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2437ECE-3DEE-CA4D-9474-0B49A4472BB1}"/>
              </a:ext>
            </a:extLst>
          </p:cNvPr>
          <p:cNvCxnSpPr>
            <a:cxnSpLocks/>
          </p:cNvCxnSpPr>
          <p:nvPr/>
        </p:nvCxnSpPr>
        <p:spPr>
          <a:xfrm flipH="1" flipV="1">
            <a:off x="9609361" y="2441683"/>
            <a:ext cx="290219" cy="2517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B777E5B-67E6-F54A-A99C-FCE29D6F16BE}"/>
              </a:ext>
            </a:extLst>
          </p:cNvPr>
          <p:cNvCxnSpPr>
            <a:cxnSpLocks/>
          </p:cNvCxnSpPr>
          <p:nvPr/>
        </p:nvCxnSpPr>
        <p:spPr>
          <a:xfrm>
            <a:off x="2012874" y="3666911"/>
            <a:ext cx="877383" cy="2045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0"/>
    </mc:Choice>
    <mc:Fallback xmlns="">
      <p:transition spd="slow" advTm="5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ounded Rectangle 406">
            <a:extLst>
              <a:ext uri="{FF2B5EF4-FFF2-40B4-BE49-F238E27FC236}">
                <a16:creationId xmlns:a16="http://schemas.microsoft.com/office/drawing/2014/main" id="{8BA3B87D-2F5C-4644-AB49-8E0231664522}"/>
              </a:ext>
            </a:extLst>
          </p:cNvPr>
          <p:cNvSpPr/>
          <p:nvPr/>
        </p:nvSpPr>
        <p:spPr>
          <a:xfrm>
            <a:off x="5315262" y="2075653"/>
            <a:ext cx="5867400" cy="11642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Analysis on </a:t>
            </a:r>
            <a:r>
              <a:rPr lang="en-US" dirty="0" err="1"/>
              <a:t>Multicloud</a:t>
            </a:r>
            <a:r>
              <a:rPr lang="en-US" dirty="0"/>
              <a:t>: Motivations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8536"/>
            <a:ext cx="5157787" cy="823912"/>
          </a:xfrm>
        </p:spPr>
        <p:txBody>
          <a:bodyPr/>
          <a:lstStyle/>
          <a:p>
            <a:r>
              <a:rPr lang="en-US" dirty="0"/>
              <a:t>Service Robustness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8536"/>
            <a:ext cx="5183188" cy="823912"/>
          </a:xfrm>
        </p:spPr>
        <p:txBody>
          <a:bodyPr/>
          <a:lstStyle/>
          <a:p>
            <a:r>
              <a:rPr lang="en-US" dirty="0"/>
              <a:t>Technology Federation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3156940" y="2905119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</a:t>
            </a:r>
          </a:p>
        </p:txBody>
      </p:sp>
      <p:sp>
        <p:nvSpPr>
          <p:cNvPr id="11" name="Cloud 10"/>
          <p:cNvSpPr/>
          <p:nvPr/>
        </p:nvSpPr>
        <p:spPr>
          <a:xfrm>
            <a:off x="1074140" y="2905119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Azure</a:t>
            </a:r>
          </a:p>
        </p:txBody>
      </p:sp>
      <p:sp>
        <p:nvSpPr>
          <p:cNvPr id="12" name="Cloud 11"/>
          <p:cNvSpPr/>
          <p:nvPr/>
        </p:nvSpPr>
        <p:spPr>
          <a:xfrm>
            <a:off x="1074140" y="5089519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</a:t>
            </a:r>
          </a:p>
        </p:txBody>
      </p:sp>
      <p:sp>
        <p:nvSpPr>
          <p:cNvPr id="13" name="Cloud 12"/>
          <p:cNvSpPr/>
          <p:nvPr/>
        </p:nvSpPr>
        <p:spPr>
          <a:xfrm>
            <a:off x="3156940" y="5089519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Eucalyputus</a:t>
            </a:r>
            <a:endParaRPr lang="en-US" dirty="0"/>
          </a:p>
        </p:txBody>
      </p:sp>
      <p:sp>
        <p:nvSpPr>
          <p:cNvPr id="14" name="Cloud 13"/>
          <p:cNvSpPr/>
          <p:nvPr/>
        </p:nvSpPr>
        <p:spPr>
          <a:xfrm>
            <a:off x="1982190" y="3756019"/>
            <a:ext cx="1917700" cy="9779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Multicloud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5" idx="1"/>
          </p:cNvCxnSpPr>
          <p:nvPr/>
        </p:nvCxnSpPr>
        <p:spPr>
          <a:xfrm flipH="1">
            <a:off x="3626840" y="3526757"/>
            <a:ext cx="266700" cy="2292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6" idx="1"/>
          </p:cNvCxnSpPr>
          <p:nvPr/>
        </p:nvCxnSpPr>
        <p:spPr>
          <a:xfrm>
            <a:off x="1810740" y="3526757"/>
            <a:ext cx="406400" cy="330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7" idx="3"/>
          </p:cNvCxnSpPr>
          <p:nvPr/>
        </p:nvCxnSpPr>
        <p:spPr>
          <a:xfrm flipV="1">
            <a:off x="1810740" y="4733920"/>
            <a:ext cx="520700" cy="3911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74440" y="4632319"/>
            <a:ext cx="4191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&quot;No&quot; Symbol 18"/>
          <p:cNvSpPr/>
          <p:nvPr/>
        </p:nvSpPr>
        <p:spPr>
          <a:xfrm>
            <a:off x="3499334" y="5046441"/>
            <a:ext cx="899409" cy="899988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&quot;No&quot; Symbol 19"/>
          <p:cNvSpPr/>
          <p:nvPr/>
        </p:nvSpPr>
        <p:spPr>
          <a:xfrm>
            <a:off x="1344278" y="4991544"/>
            <a:ext cx="899409" cy="899988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9725622" y="4506913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</a:t>
            </a:r>
          </a:p>
        </p:txBody>
      </p:sp>
      <p:sp>
        <p:nvSpPr>
          <p:cNvPr id="22" name="Cloud 21"/>
          <p:cNvSpPr/>
          <p:nvPr/>
        </p:nvSpPr>
        <p:spPr>
          <a:xfrm>
            <a:off x="5294263" y="4520628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Azure</a:t>
            </a:r>
          </a:p>
        </p:txBody>
      </p:sp>
      <p:sp>
        <p:nvSpPr>
          <p:cNvPr id="23" name="Cloud 22"/>
          <p:cNvSpPr/>
          <p:nvPr/>
        </p:nvSpPr>
        <p:spPr>
          <a:xfrm>
            <a:off x="5929506" y="5228026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</a:t>
            </a:r>
            <a:br>
              <a:rPr lang="en-US" dirty="0"/>
            </a:br>
            <a:r>
              <a:rPr lang="en-US" dirty="0"/>
              <a:t>Stack</a:t>
            </a:r>
          </a:p>
        </p:txBody>
      </p:sp>
      <p:sp>
        <p:nvSpPr>
          <p:cNvPr id="24" name="Cloud 23"/>
          <p:cNvSpPr/>
          <p:nvPr/>
        </p:nvSpPr>
        <p:spPr>
          <a:xfrm>
            <a:off x="7559634" y="5447012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Oracle</a:t>
            </a:r>
          </a:p>
        </p:txBody>
      </p:sp>
      <p:sp>
        <p:nvSpPr>
          <p:cNvPr id="25" name="Cloud 24"/>
          <p:cNvSpPr/>
          <p:nvPr/>
        </p:nvSpPr>
        <p:spPr>
          <a:xfrm>
            <a:off x="7346950" y="3568700"/>
            <a:ext cx="1917700" cy="9779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Multicloud</a:t>
            </a:r>
            <a:endParaRPr lang="en-US" dirty="0"/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9078547" y="4312676"/>
            <a:ext cx="690887" cy="2716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7139977" y="4546603"/>
            <a:ext cx="556223" cy="5784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4" idx="3"/>
          </p:cNvCxnSpPr>
          <p:nvPr/>
        </p:nvCxnSpPr>
        <p:spPr>
          <a:xfrm flipH="1" flipV="1">
            <a:off x="8200984" y="4706938"/>
            <a:ext cx="95250" cy="7756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9F282F-277C-9046-81B6-F2F14B688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id="{5C5D89E6-03B9-4D43-BD34-9440E29BF791}"/>
              </a:ext>
            </a:extLst>
          </p:cNvPr>
          <p:cNvSpPr/>
          <p:nvPr/>
        </p:nvSpPr>
        <p:spPr>
          <a:xfrm>
            <a:off x="9236289" y="5398682"/>
            <a:ext cx="1473200" cy="6223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59228C-FB2B-4B4D-8B8F-5A6A84681AE3}"/>
              </a:ext>
            </a:extLst>
          </p:cNvPr>
          <p:cNvCxnSpPr>
            <a:cxnSpLocks/>
          </p:cNvCxnSpPr>
          <p:nvPr/>
        </p:nvCxnSpPr>
        <p:spPr>
          <a:xfrm flipH="1" flipV="1">
            <a:off x="8503077" y="4779019"/>
            <a:ext cx="725659" cy="6196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C84FAE5E-CF30-0349-AF7F-4092D8BF4F9E}"/>
              </a:ext>
            </a:extLst>
          </p:cNvPr>
          <p:cNvSpPr/>
          <p:nvPr/>
        </p:nvSpPr>
        <p:spPr>
          <a:xfrm>
            <a:off x="7454562" y="2401270"/>
            <a:ext cx="1708150" cy="7699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Virtual Machines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B5DC9CD9-39A4-F541-A23D-99CA27F55446}"/>
              </a:ext>
            </a:extLst>
          </p:cNvPr>
          <p:cNvSpPr/>
          <p:nvPr/>
        </p:nvSpPr>
        <p:spPr>
          <a:xfrm>
            <a:off x="5535326" y="2424381"/>
            <a:ext cx="1834554" cy="7699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Containers</a:t>
            </a:r>
          </a:p>
        </p:txBody>
      </p: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75161A0A-311F-0449-8F42-85ABD97D9286}"/>
              </a:ext>
            </a:extLst>
          </p:cNvPr>
          <p:cNvCxnSpPr>
            <a:cxnSpLocks/>
          </p:cNvCxnSpPr>
          <p:nvPr/>
        </p:nvCxnSpPr>
        <p:spPr>
          <a:xfrm flipV="1">
            <a:off x="6842166" y="4349838"/>
            <a:ext cx="504784" cy="2344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8AE68158-E8BF-4642-82A5-B818C34725D6}"/>
              </a:ext>
            </a:extLst>
          </p:cNvPr>
          <p:cNvCxnSpPr>
            <a:cxnSpLocks/>
          </p:cNvCxnSpPr>
          <p:nvPr/>
        </p:nvCxnSpPr>
        <p:spPr>
          <a:xfrm flipH="1" flipV="1">
            <a:off x="6767463" y="3363776"/>
            <a:ext cx="639812" cy="3209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049A9860-E349-D440-A7CD-9BED37FADE52}"/>
              </a:ext>
            </a:extLst>
          </p:cNvPr>
          <p:cNvCxnSpPr>
            <a:cxnSpLocks/>
          </p:cNvCxnSpPr>
          <p:nvPr/>
        </p:nvCxnSpPr>
        <p:spPr>
          <a:xfrm>
            <a:off x="8296234" y="3314104"/>
            <a:ext cx="0" cy="2297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" name="Cloud 409">
            <a:extLst>
              <a:ext uri="{FF2B5EF4-FFF2-40B4-BE49-F238E27FC236}">
                <a16:creationId xmlns:a16="http://schemas.microsoft.com/office/drawing/2014/main" id="{80AD47A5-41FD-8E4C-B456-7E31C6F10DE9}"/>
              </a:ext>
            </a:extLst>
          </p:cNvPr>
          <p:cNvSpPr/>
          <p:nvPr/>
        </p:nvSpPr>
        <p:spPr>
          <a:xfrm>
            <a:off x="9267957" y="2396648"/>
            <a:ext cx="1708150" cy="76993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HPC</a:t>
            </a:r>
          </a:p>
        </p:txBody>
      </p: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AB2070F3-BD7C-BC4B-B216-AACA19333707}"/>
              </a:ext>
            </a:extLst>
          </p:cNvPr>
          <p:cNvCxnSpPr>
            <a:cxnSpLocks/>
          </p:cNvCxnSpPr>
          <p:nvPr/>
        </p:nvCxnSpPr>
        <p:spPr>
          <a:xfrm flipH="1">
            <a:off x="9334374" y="3358802"/>
            <a:ext cx="574800" cy="325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4" name="TextBox 413">
            <a:extLst>
              <a:ext uri="{FF2B5EF4-FFF2-40B4-BE49-F238E27FC236}">
                <a16:creationId xmlns:a16="http://schemas.microsoft.com/office/drawing/2014/main" id="{0DF386D1-6DA7-FD49-9746-E174B95D05E9}"/>
              </a:ext>
            </a:extLst>
          </p:cNvPr>
          <p:cNvSpPr txBox="1"/>
          <p:nvPr/>
        </p:nvSpPr>
        <p:spPr>
          <a:xfrm>
            <a:off x="9162712" y="2054299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 Services</a:t>
            </a:r>
          </a:p>
        </p:txBody>
      </p:sp>
    </p:spTree>
    <p:extLst>
      <p:ext uri="{BB962C8B-B14F-4D97-AF65-F5344CB8AC3E}">
        <p14:creationId xmlns:p14="http://schemas.microsoft.com/office/powerpoint/2010/main" val="40838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5"/>
    </mc:Choice>
    <mc:Fallback xmlns="">
      <p:transition spd="slow" advTm="4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Requirements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Price Transparency</a:t>
            </a:r>
          </a:p>
          <a:p>
            <a:r>
              <a:rPr lang="en-US" dirty="0"/>
              <a:t>Availability</a:t>
            </a:r>
          </a:p>
          <a:p>
            <a:pPr lvl="1"/>
            <a:r>
              <a:rPr lang="en-US" dirty="0"/>
              <a:t>Fault Tolerance</a:t>
            </a:r>
          </a:p>
          <a:p>
            <a:r>
              <a:rPr lang="en-US" dirty="0"/>
              <a:t>Capacity</a:t>
            </a:r>
          </a:p>
          <a:p>
            <a:pPr lvl="1"/>
            <a:r>
              <a:rPr lang="en-US" dirty="0"/>
              <a:t>Resource Limitations</a:t>
            </a:r>
          </a:p>
          <a:p>
            <a:r>
              <a:rPr lang="en-US" dirty="0"/>
              <a:t>Features within the cloud</a:t>
            </a:r>
          </a:p>
          <a:p>
            <a:pPr lvl="1"/>
            <a:r>
              <a:rPr lang="en-US" dirty="0"/>
              <a:t>Hybrid Clouds</a:t>
            </a:r>
          </a:p>
          <a:p>
            <a:r>
              <a:rPr lang="en-US" dirty="0"/>
              <a:t>Independence:</a:t>
            </a:r>
          </a:p>
          <a:p>
            <a:pPr lvl="1"/>
            <a:r>
              <a:rPr lang="en-US" dirty="0"/>
              <a:t>Avoid vender lock in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Accessible</a:t>
            </a:r>
          </a:p>
          <a:p>
            <a:r>
              <a:rPr lang="en-US" dirty="0"/>
              <a:t>Ease of use</a:t>
            </a:r>
          </a:p>
          <a:p>
            <a:r>
              <a:rPr lang="en-US" dirty="0"/>
              <a:t>Integrated</a:t>
            </a:r>
          </a:p>
          <a:p>
            <a:r>
              <a:rPr lang="en-US" dirty="0"/>
              <a:t>Flexible</a:t>
            </a:r>
          </a:p>
          <a:p>
            <a:r>
              <a:rPr lang="en-US" dirty="0"/>
              <a:t>Support multiple user community types</a:t>
            </a:r>
          </a:p>
          <a:p>
            <a:pPr lvl="1"/>
            <a:r>
              <a:rPr lang="en-US" dirty="0" err="1"/>
              <a:t>Enduser</a:t>
            </a:r>
            <a:endParaRPr lang="en-US" dirty="0"/>
          </a:p>
          <a:p>
            <a:pPr lvl="1"/>
            <a:r>
              <a:rPr lang="en-US" dirty="0"/>
              <a:t>Administrator</a:t>
            </a:r>
          </a:p>
          <a:p>
            <a:pPr lvl="1"/>
            <a:r>
              <a:rPr lang="en-US" dirty="0"/>
              <a:t>Developers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BD268F-38A1-EC48-ADBF-65F85C8FD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91"/>
    </mc:Choice>
    <mc:Fallback xmlns="">
      <p:transition spd="slow" advTm="9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ACCC0E-4194-6F49-A659-16FBDC90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Goals: </a:t>
            </a:r>
            <a:r>
              <a:rPr lang="en-US" dirty="0" err="1"/>
              <a:t>Cloudmesh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E84D32-213C-F642-834A-2FFA73FBA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145"/>
            <a:ext cx="10515600" cy="54863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 develop a mashup of cloud services to build a service mesh for analysis</a:t>
            </a:r>
          </a:p>
          <a:p>
            <a:r>
              <a:rPr lang="en-US" dirty="0"/>
              <a:t>Functionality</a:t>
            </a:r>
          </a:p>
          <a:p>
            <a:pPr lvl="1"/>
            <a:r>
              <a:rPr lang="en-US" dirty="0"/>
              <a:t>IaaS Mesh</a:t>
            </a:r>
          </a:p>
          <a:p>
            <a:pPr lvl="2"/>
            <a:r>
              <a:rPr lang="en-US" b="1" dirty="0"/>
              <a:t>Compute – VMs </a:t>
            </a:r>
            <a:endParaRPr lang="en-US" b="1" u="sng" dirty="0"/>
          </a:p>
          <a:p>
            <a:pPr lvl="3"/>
            <a:r>
              <a:rPr lang="en-US" b="1" u="sng" dirty="0"/>
              <a:t>Aws, Azure, OpenStack, Google, Oracle, …</a:t>
            </a:r>
          </a:p>
          <a:p>
            <a:pPr lvl="3"/>
            <a:r>
              <a:rPr lang="en-US" dirty="0"/>
              <a:t>Containers (Docker, Kubernetes) </a:t>
            </a:r>
          </a:p>
          <a:p>
            <a:pPr lvl="3"/>
            <a:r>
              <a:rPr lang="en-US" dirty="0"/>
              <a:t>local  / SSH </a:t>
            </a:r>
          </a:p>
          <a:p>
            <a:pPr lvl="3"/>
            <a:r>
              <a:rPr lang="en-US" dirty="0"/>
              <a:t>SLURM</a:t>
            </a:r>
          </a:p>
          <a:p>
            <a:pPr lvl="3"/>
            <a:r>
              <a:rPr lang="en-US" b="1" dirty="0"/>
              <a:t>Create a virtual cluster from them</a:t>
            </a:r>
            <a:endParaRPr lang="en-US" dirty="0"/>
          </a:p>
          <a:p>
            <a:pPr lvl="2"/>
            <a:r>
              <a:rPr lang="en-US" b="1" dirty="0"/>
              <a:t>Data - Aws, Azure, OpenStack, Google, Box, (</a:t>
            </a:r>
            <a:r>
              <a:rPr lang="en-US" b="1" dirty="0" err="1"/>
              <a:t>github</a:t>
            </a:r>
            <a:r>
              <a:rPr lang="en-US" b="1" dirty="0"/>
              <a:t>), (iCloud), </a:t>
            </a:r>
          </a:p>
          <a:p>
            <a:pPr lvl="3"/>
            <a:r>
              <a:rPr lang="en-US" dirty="0"/>
              <a:t>Create a virtual directory that can store files as mashup everywhere</a:t>
            </a:r>
          </a:p>
          <a:p>
            <a:pPr lvl="1"/>
            <a:r>
              <a:rPr lang="en-US" dirty="0"/>
              <a:t>Service Generator</a:t>
            </a:r>
          </a:p>
          <a:p>
            <a:pPr lvl="2"/>
            <a:r>
              <a:rPr lang="en-US" dirty="0"/>
              <a:t>Take Python function and deliver </a:t>
            </a:r>
            <a:r>
              <a:rPr lang="en-US" dirty="0" err="1"/>
              <a:t>OpenAPI</a:t>
            </a:r>
            <a:r>
              <a:rPr lang="en-US" dirty="0"/>
              <a:t> spec and service automatically</a:t>
            </a:r>
          </a:p>
          <a:p>
            <a:r>
              <a:rPr lang="en-US" dirty="0"/>
              <a:t>Backend</a:t>
            </a:r>
          </a:p>
          <a:p>
            <a:pPr lvl="1"/>
            <a:r>
              <a:rPr lang="en-US" dirty="0"/>
              <a:t>Deliver functionality them through a Python API</a:t>
            </a:r>
          </a:p>
          <a:p>
            <a:pPr lvl="1"/>
            <a:r>
              <a:rPr lang="en-US" dirty="0"/>
              <a:t>Deliver functionality them through </a:t>
            </a:r>
            <a:r>
              <a:rPr lang="en-US" dirty="0" err="1"/>
              <a:t>Commandline</a:t>
            </a:r>
            <a:r>
              <a:rPr lang="en-US" dirty="0"/>
              <a:t> and a Shell</a:t>
            </a:r>
          </a:p>
          <a:p>
            <a:pPr lvl="1"/>
            <a:r>
              <a:rPr lang="en-US" dirty="0"/>
              <a:t>Deliver REST Services through </a:t>
            </a:r>
            <a:r>
              <a:rPr lang="en-US" dirty="0" err="1"/>
              <a:t>OpenAPI</a:t>
            </a:r>
            <a:endParaRPr lang="en-US" dirty="0"/>
          </a:p>
          <a:p>
            <a:pPr lvl="2"/>
            <a:r>
              <a:rPr lang="en-US" dirty="0"/>
              <a:t>This allows other language interfaces to be delivered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80E7F-14B8-6645-93FE-8A956DAD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BB3D0-5A35-8E45-AED6-E2F213269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E94590-B813-994F-8DE4-DF7EBDEE6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2C7F2A-2B94-3147-B3FF-64B7D52F9BE0}"/>
              </a:ext>
            </a:extLst>
          </p:cNvPr>
          <p:cNvSpPr/>
          <p:nvPr/>
        </p:nvSpPr>
        <p:spPr>
          <a:xfrm>
            <a:off x="10068909" y="1895806"/>
            <a:ext cx="1875221" cy="679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Virtual Cluster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788BCD-05C8-7A4D-9092-9AD351AFCDA2}"/>
              </a:ext>
            </a:extLst>
          </p:cNvPr>
          <p:cNvSpPr/>
          <p:nvPr/>
        </p:nvSpPr>
        <p:spPr>
          <a:xfrm>
            <a:off x="10068909" y="3563296"/>
            <a:ext cx="1875221" cy="679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Virtual Directory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F405CC-B40B-644B-B6A8-C22CD6515BB5}"/>
              </a:ext>
            </a:extLst>
          </p:cNvPr>
          <p:cNvSpPr/>
          <p:nvPr/>
        </p:nvSpPr>
        <p:spPr>
          <a:xfrm>
            <a:off x="10071537" y="4374438"/>
            <a:ext cx="1875221" cy="679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REST Service + </a:t>
            </a:r>
            <a:r>
              <a:rPr lang="en-US" dirty="0" err="1"/>
              <a:t>OpenAPI</a:t>
            </a:r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BF9C994-1B8A-904C-BC37-3D01E877F1CD}"/>
              </a:ext>
            </a:extLst>
          </p:cNvPr>
          <p:cNvSpPr/>
          <p:nvPr/>
        </p:nvSpPr>
        <p:spPr>
          <a:xfrm>
            <a:off x="9301655" y="2070991"/>
            <a:ext cx="645947" cy="32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92284D3-6298-E74E-A845-B9F7B509F0E1}"/>
              </a:ext>
            </a:extLst>
          </p:cNvPr>
          <p:cNvSpPr/>
          <p:nvPr/>
        </p:nvSpPr>
        <p:spPr>
          <a:xfrm>
            <a:off x="9301655" y="3741050"/>
            <a:ext cx="645946" cy="32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A1EB1E9-CA4E-334E-890A-C826536BE67B}"/>
              </a:ext>
            </a:extLst>
          </p:cNvPr>
          <p:cNvSpPr/>
          <p:nvPr/>
        </p:nvSpPr>
        <p:spPr>
          <a:xfrm>
            <a:off x="9301655" y="4508535"/>
            <a:ext cx="680545" cy="32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C9762D8-1F74-F743-BDD4-CE4D31E2A10C}"/>
              </a:ext>
            </a:extLst>
          </p:cNvPr>
          <p:cNvSpPr/>
          <p:nvPr/>
        </p:nvSpPr>
        <p:spPr>
          <a:xfrm>
            <a:off x="10068909" y="5425328"/>
            <a:ext cx="1875221" cy="679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Easy Access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6797E25-6DB0-4A4D-9A39-E8F823DE1790}"/>
              </a:ext>
            </a:extLst>
          </p:cNvPr>
          <p:cNvSpPr/>
          <p:nvPr/>
        </p:nvSpPr>
        <p:spPr>
          <a:xfrm>
            <a:off x="9301655" y="5626996"/>
            <a:ext cx="680545" cy="323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2"/>
    </mc:Choice>
    <mc:Fallback xmlns="">
      <p:transition spd="slow" advTm="18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ABB9-C3E8-BD46-9855-F39DEE52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46959"/>
            <a:ext cx="4261755" cy="881742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latin typeface="+mj-lt"/>
                <a:ea typeface="+mj-ea"/>
                <a:cs typeface="+mj-cs"/>
              </a:rPr>
              <a:t>Cloudmesh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Layered Architecture 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A587-7A80-A446-B7D7-C43B00C7C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287" y="1175661"/>
            <a:ext cx="4261756" cy="55353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Makes use of advanced cyber infrastructure and platforms</a:t>
            </a:r>
          </a:p>
          <a:p>
            <a:r>
              <a:rPr lang="en-US" sz="2000" dirty="0"/>
              <a:t>Has deployment features</a:t>
            </a:r>
          </a:p>
          <a:p>
            <a:r>
              <a:rPr lang="en-US" sz="2000" dirty="0"/>
              <a:t>Exposes functionality through </a:t>
            </a:r>
          </a:p>
          <a:p>
            <a:pPr lvl="1"/>
            <a:r>
              <a:rPr lang="en-US" sz="1600" dirty="0"/>
              <a:t>API </a:t>
            </a:r>
          </a:p>
          <a:p>
            <a:pPr lvl="1"/>
            <a:r>
              <a:rPr lang="en-US" sz="1600" dirty="0"/>
              <a:t>CLI </a:t>
            </a:r>
          </a:p>
          <a:p>
            <a:pPr lvl="1"/>
            <a:r>
              <a:rPr lang="en-US" sz="1600" dirty="0"/>
              <a:t>REST</a:t>
            </a:r>
          </a:p>
          <a:p>
            <a:pPr lvl="1"/>
            <a:r>
              <a:rPr lang="en-US" sz="1600" dirty="0"/>
              <a:t>(Client Portal)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Integration of AI as a composable items (functions and messaging between them)</a:t>
            </a:r>
            <a:endParaRPr lang="en-US" sz="2000" dirty="0"/>
          </a:p>
          <a:p>
            <a:r>
              <a:rPr lang="en-US" sz="2000" dirty="0"/>
              <a:t>Simple use and deploy from the </a:t>
            </a:r>
            <a:r>
              <a:rPr lang="en-US" sz="2000" dirty="0" err="1"/>
              <a:t>commandline</a:t>
            </a:r>
            <a:endParaRPr lang="en-US" sz="2000" dirty="0"/>
          </a:p>
          <a:p>
            <a:pPr lvl="1"/>
            <a:r>
              <a:rPr lang="en-US" sz="1600" dirty="0" err="1"/>
              <a:t>cms</a:t>
            </a:r>
            <a:r>
              <a:rPr lang="en-US" sz="1600" dirty="0"/>
              <a:t> cloud=AWS</a:t>
            </a:r>
          </a:p>
          <a:p>
            <a:pPr lvl="1"/>
            <a:r>
              <a:rPr lang="en-US" sz="1600" dirty="0" err="1"/>
              <a:t>cms</a:t>
            </a:r>
            <a:r>
              <a:rPr lang="en-US" sz="1600" dirty="0"/>
              <a:t> </a:t>
            </a:r>
            <a:r>
              <a:rPr lang="en-US" sz="1600" dirty="0" err="1"/>
              <a:t>vm</a:t>
            </a:r>
            <a:r>
              <a:rPr lang="en-US" sz="1600" dirty="0"/>
              <a:t> start</a:t>
            </a:r>
          </a:p>
          <a:p>
            <a:r>
              <a:rPr lang="en-US" sz="2000" dirty="0"/>
              <a:t>Easy expandable</a:t>
            </a:r>
          </a:p>
          <a:p>
            <a:pPr lvl="1"/>
            <a:r>
              <a:rPr lang="en-US" sz="1600" dirty="0" err="1"/>
              <a:t>cms</a:t>
            </a:r>
            <a:r>
              <a:rPr lang="en-US" sz="1600" dirty="0"/>
              <a:t> sys command generate  NAME </a:t>
            </a:r>
          </a:p>
          <a:p>
            <a:pPr lvl="2"/>
            <a:r>
              <a:rPr lang="en-US" sz="1200" dirty="0"/>
              <a:t>generates a command with name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2398EE-8B9B-C048-8EE4-EA075137C6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0269" y="850006"/>
            <a:ext cx="6698264" cy="468418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2F092-3EA7-2442-9269-2F939FB3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E0AFC-2498-D447-853D-18389928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99523F-E55C-754D-87C4-E11DD4AC4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7"/>
    </mc:Choice>
    <mc:Fallback xmlns="">
      <p:transition spd="slow" advTm="10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8AF4-94AF-B146-81C5-D86AAFC7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57" y="-6566"/>
            <a:ext cx="10515600" cy="1325563"/>
          </a:xfrm>
        </p:spPr>
        <p:txBody>
          <a:bodyPr/>
          <a:lstStyle/>
          <a:p>
            <a:r>
              <a:rPr lang="en-US" dirty="0" err="1"/>
              <a:t>Cloudmesh</a:t>
            </a:r>
            <a:br>
              <a:rPr lang="en-US" dirty="0"/>
            </a:br>
            <a:r>
              <a:rPr lang="en-US" dirty="0"/>
              <a:t>Virtual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442C-E536-5448-BF20-3A334A96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49" y="1401119"/>
            <a:ext cx="4229617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 to easily visualize</a:t>
            </a:r>
          </a:p>
          <a:p>
            <a:r>
              <a:rPr lang="en-US" dirty="0"/>
              <a:t>CLI command line tool to easily script</a:t>
            </a:r>
          </a:p>
          <a:p>
            <a:r>
              <a:rPr lang="en-US" dirty="0"/>
              <a:t>REST service</a:t>
            </a:r>
          </a:p>
          <a:p>
            <a:pPr lvl="1"/>
            <a:r>
              <a:rPr lang="en-US" dirty="0"/>
              <a:t>Provide ability to expose the functionality in a portable fashion</a:t>
            </a:r>
          </a:p>
          <a:p>
            <a:r>
              <a:rPr lang="en-US" dirty="0"/>
              <a:t>Python APIs </a:t>
            </a:r>
          </a:p>
          <a:p>
            <a:pPr lvl="1"/>
            <a:r>
              <a:rPr lang="en-US" dirty="0"/>
              <a:t>Provide functionality for the implementation </a:t>
            </a:r>
          </a:p>
          <a:p>
            <a:pPr lvl="1"/>
            <a:r>
              <a:rPr lang="en-US" dirty="0"/>
              <a:t>Used to implement the REST Service</a:t>
            </a:r>
          </a:p>
          <a:p>
            <a:pPr lvl="1"/>
            <a:r>
              <a:rPr lang="en-US" dirty="0"/>
              <a:t>Backend Database is MongoDB</a:t>
            </a:r>
          </a:p>
          <a:p>
            <a:r>
              <a:rPr lang="en-US" dirty="0"/>
              <a:t>Scheduler</a:t>
            </a:r>
          </a:p>
          <a:p>
            <a:pPr lvl="1"/>
            <a:r>
              <a:rPr lang="en-US" dirty="0"/>
              <a:t>Integration of a scheduler to automate file placement on Cloud Services</a:t>
            </a:r>
          </a:p>
          <a:p>
            <a:pPr lvl="1"/>
            <a:r>
              <a:rPr lang="en-US" dirty="0"/>
              <a:t>A Policy defines the scheduling if files to Resources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3EB8C0-3407-3941-A925-4EB345E107DE}"/>
              </a:ext>
            </a:extLst>
          </p:cNvPr>
          <p:cNvSpPr/>
          <p:nvPr/>
        </p:nvSpPr>
        <p:spPr>
          <a:xfrm>
            <a:off x="9932773" y="383382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Aws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1470CF-308F-5847-88DE-5ABDF27F25A5}"/>
              </a:ext>
            </a:extLst>
          </p:cNvPr>
          <p:cNvSpPr/>
          <p:nvPr/>
        </p:nvSpPr>
        <p:spPr>
          <a:xfrm>
            <a:off x="9932773" y="1074373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Azure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9EFDA1-94BB-534E-8C41-F1F6B0036E17}"/>
              </a:ext>
            </a:extLst>
          </p:cNvPr>
          <p:cNvSpPr/>
          <p:nvPr/>
        </p:nvSpPr>
        <p:spPr>
          <a:xfrm>
            <a:off x="9932773" y="1765364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Google Drive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36E422-EAC8-D746-BEBA-AC875018EB96}"/>
              </a:ext>
            </a:extLst>
          </p:cNvPr>
          <p:cNvSpPr/>
          <p:nvPr/>
        </p:nvSpPr>
        <p:spPr>
          <a:xfrm>
            <a:off x="9932773" y="2477854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XSEDE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B80C74-2D4D-EC4E-812D-01C5D737E11F}"/>
              </a:ext>
            </a:extLst>
          </p:cNvPr>
          <p:cNvSpPr/>
          <p:nvPr/>
        </p:nvSpPr>
        <p:spPr>
          <a:xfrm>
            <a:off x="9955427" y="3211843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Box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8FC67D3-15D3-F74C-9010-5D29356E66C8}"/>
              </a:ext>
            </a:extLst>
          </p:cNvPr>
          <p:cNvSpPr/>
          <p:nvPr/>
        </p:nvSpPr>
        <p:spPr>
          <a:xfrm>
            <a:off x="9955427" y="3902834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iCloud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6816A-8577-E54B-9A6B-7F71CC6CF540}"/>
              </a:ext>
            </a:extLst>
          </p:cNvPr>
          <p:cNvSpPr txBox="1"/>
          <p:nvPr/>
        </p:nvSpPr>
        <p:spPr>
          <a:xfrm>
            <a:off x="7188544" y="474208"/>
            <a:ext cx="161873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file:</a:t>
            </a:r>
          </a:p>
          <a:p>
            <a:r>
              <a:rPr lang="en-US" dirty="0"/>
              <a:t>    name: file1</a:t>
            </a:r>
          </a:p>
          <a:p>
            <a:r>
              <a:rPr lang="en-US" dirty="0"/>
              <a:t>    endpoint:</a:t>
            </a:r>
          </a:p>
          <a:p>
            <a:r>
              <a:rPr lang="en-US" dirty="0"/>
              <a:t>    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E6BFBA-5BA2-7041-BADE-67FCE71A2E2F}"/>
              </a:ext>
            </a:extLst>
          </p:cNvPr>
          <p:cNvGrpSpPr/>
          <p:nvPr/>
        </p:nvGrpSpPr>
        <p:grpSpPr>
          <a:xfrm>
            <a:off x="4928288" y="474208"/>
            <a:ext cx="1618733" cy="2031325"/>
            <a:chOff x="4065375" y="2196106"/>
            <a:chExt cx="1618733" cy="20313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205E3-096A-2D4D-B664-09B114210F3A}"/>
                </a:ext>
              </a:extLst>
            </p:cNvPr>
            <p:cNvSpPr txBox="1"/>
            <p:nvPr/>
          </p:nvSpPr>
          <p:spPr>
            <a:xfrm>
              <a:off x="4065375" y="2196106"/>
              <a:ext cx="1618733" cy="20313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directory:</a:t>
              </a:r>
            </a:p>
            <a:p>
              <a:r>
                <a:rPr lang="en-US" dirty="0"/>
                <a:t>    name:</a:t>
              </a:r>
            </a:p>
            <a:p>
              <a:r>
                <a:rPr lang="en-US" dirty="0"/>
                <a:t>    parent:</a:t>
              </a:r>
            </a:p>
            <a:p>
              <a:r>
                <a:rPr lang="en-US" dirty="0"/>
                <a:t>    files:</a:t>
              </a:r>
            </a:p>
            <a:p>
              <a:r>
                <a:rPr lang="en-US" dirty="0"/>
                <a:t>          - file1</a:t>
              </a:r>
            </a:p>
            <a:p>
              <a:r>
                <a:rPr lang="en-US" dirty="0"/>
                <a:t>          - </a:t>
              </a:r>
              <a:r>
                <a:rPr lang="en-US" dirty="0" err="1"/>
                <a:t>filen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C2807-57F4-A64D-8981-2F4BDF42591D}"/>
                </a:ext>
              </a:extLst>
            </p:cNvPr>
            <p:cNvSpPr/>
            <p:nvPr/>
          </p:nvSpPr>
          <p:spPr>
            <a:xfrm>
              <a:off x="5339150" y="3351896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7FF40-111E-974F-94B9-048A8DAC1BEE}"/>
                </a:ext>
              </a:extLst>
            </p:cNvPr>
            <p:cNvSpPr/>
            <p:nvPr/>
          </p:nvSpPr>
          <p:spPr>
            <a:xfrm>
              <a:off x="5339150" y="3653650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D4CC7C6-95CA-CD45-97F0-357E57591ABF}"/>
              </a:ext>
            </a:extLst>
          </p:cNvPr>
          <p:cNvCxnSpPr>
            <a:stCxn id="13" idx="6"/>
            <a:endCxn id="12" idx="1"/>
          </p:cNvCxnSpPr>
          <p:nvPr/>
        </p:nvCxnSpPr>
        <p:spPr>
          <a:xfrm flipV="1">
            <a:off x="6387415" y="1074373"/>
            <a:ext cx="801129" cy="653492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8C5453E-1BA0-AD4A-85AB-46609B0FDD2C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 flipV="1">
            <a:off x="8807277" y="661409"/>
            <a:ext cx="1125496" cy="412964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7BEAB24-54A3-9B47-A63F-6338C10350C1}"/>
              </a:ext>
            </a:extLst>
          </p:cNvPr>
          <p:cNvSpPr txBox="1"/>
          <p:nvPr/>
        </p:nvSpPr>
        <p:spPr>
          <a:xfrm>
            <a:off x="7188544" y="2228661"/>
            <a:ext cx="161873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file:</a:t>
            </a:r>
          </a:p>
          <a:p>
            <a:r>
              <a:rPr lang="en-US" dirty="0"/>
              <a:t>    name: </a:t>
            </a:r>
            <a:r>
              <a:rPr lang="en-US" dirty="0" err="1"/>
              <a:t>filen</a:t>
            </a:r>
            <a:endParaRPr lang="en-US" dirty="0"/>
          </a:p>
          <a:p>
            <a:r>
              <a:rPr lang="en-US" dirty="0"/>
              <a:t>    endpoint:</a:t>
            </a:r>
          </a:p>
          <a:p>
            <a:r>
              <a:rPr lang="en-US" dirty="0"/>
              <a:t>        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1BCC9BE-E016-FF4A-8903-C67680A89893}"/>
              </a:ext>
            </a:extLst>
          </p:cNvPr>
          <p:cNvCxnSpPr>
            <a:cxnSpLocks/>
            <a:stCxn id="14" idx="6"/>
            <a:endCxn id="21" idx="1"/>
          </p:cNvCxnSpPr>
          <p:nvPr/>
        </p:nvCxnSpPr>
        <p:spPr>
          <a:xfrm>
            <a:off x="6387415" y="2029619"/>
            <a:ext cx="801129" cy="799207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9CBF4CF-3B9A-B144-91CE-E63C65B7B4A8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8807277" y="2828826"/>
            <a:ext cx="1148150" cy="639545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E642ED4B-46A5-014A-8A9D-680312BC61DB}"/>
              </a:ext>
            </a:extLst>
          </p:cNvPr>
          <p:cNvSpPr/>
          <p:nvPr/>
        </p:nvSpPr>
        <p:spPr>
          <a:xfrm>
            <a:off x="4814761" y="5007966"/>
            <a:ext cx="558112" cy="73405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File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BC342-8529-9146-8D8C-17CF0BF32497}"/>
              </a:ext>
            </a:extLst>
          </p:cNvPr>
          <p:cNvSpPr/>
          <p:nvPr/>
        </p:nvSpPr>
        <p:spPr>
          <a:xfrm>
            <a:off x="5967029" y="5097164"/>
            <a:ext cx="986481" cy="556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Service</a:t>
            </a:r>
          </a:p>
        </p:txBody>
      </p:sp>
      <p:cxnSp>
        <p:nvCxnSpPr>
          <p:cNvPr id="34" name="Elbow Connector 33" descr="Pu">
            <a:extLst>
              <a:ext uri="{FF2B5EF4-FFF2-40B4-BE49-F238E27FC236}">
                <a16:creationId xmlns:a16="http://schemas.microsoft.com/office/drawing/2014/main" id="{3F9A95E3-8303-A341-856F-BD500A1A2FFB}"/>
              </a:ext>
            </a:extLst>
          </p:cNvPr>
          <p:cNvCxnSpPr>
            <a:stCxn id="31" idx="0"/>
            <a:endCxn id="32" idx="1"/>
          </p:cNvCxnSpPr>
          <p:nvPr/>
        </p:nvCxnSpPr>
        <p:spPr>
          <a:xfrm>
            <a:off x="5372873" y="5374991"/>
            <a:ext cx="594156" cy="2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81CC45-30A9-2B48-A332-CAF37ECAE215}"/>
              </a:ext>
            </a:extLst>
          </p:cNvPr>
          <p:cNvSpPr txBox="1"/>
          <p:nvPr/>
        </p:nvSpPr>
        <p:spPr>
          <a:xfrm>
            <a:off x="5421786" y="4978117"/>
            <a:ext cx="6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5F29FB1-4A0B-2D4E-B8F8-AF5EBE69FA13}"/>
              </a:ext>
            </a:extLst>
          </p:cNvPr>
          <p:cNvSpPr/>
          <p:nvPr/>
        </p:nvSpPr>
        <p:spPr>
          <a:xfrm>
            <a:off x="7153275" y="5111614"/>
            <a:ext cx="1185220" cy="556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Scheduler</a:t>
            </a:r>
          </a:p>
        </p:txBody>
      </p:sp>
      <p:cxnSp>
        <p:nvCxnSpPr>
          <p:cNvPr id="38" name="Elbow Connector 37" descr="Pu">
            <a:extLst>
              <a:ext uri="{FF2B5EF4-FFF2-40B4-BE49-F238E27FC236}">
                <a16:creationId xmlns:a16="http://schemas.microsoft.com/office/drawing/2014/main" id="{13576210-DAE4-7B41-BE73-62FB4765DE21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>
            <a:off x="6953510" y="5375191"/>
            <a:ext cx="199765" cy="1445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C8CA44-1D78-A549-9BB2-3954BAF7D6FE}"/>
              </a:ext>
            </a:extLst>
          </p:cNvPr>
          <p:cNvGrpSpPr/>
          <p:nvPr/>
        </p:nvGrpSpPr>
        <p:grpSpPr>
          <a:xfrm>
            <a:off x="8933677" y="4666770"/>
            <a:ext cx="770755" cy="1445741"/>
            <a:chOff x="9932773" y="383382"/>
            <a:chExt cx="1802026" cy="4075506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33E52C3-6D23-AF4A-9AEF-4F225B78F4FC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4AE4BD-48F2-A54B-B94F-5060B56CB56D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7CDF58D-B5B3-7D4A-803D-B64E78AEC282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Google Drive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C790101-51E4-AF4B-B831-9E0EF2D76413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XSEDE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92BA970-038D-CF46-A338-1C9112EF7611}"/>
                </a:ext>
              </a:extLst>
            </p:cNvPr>
            <p:cNvSpPr/>
            <p:nvPr/>
          </p:nvSpPr>
          <p:spPr>
            <a:xfrm>
              <a:off x="9955427" y="321184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Box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C958B98-C96C-644C-9B4B-E349AD6B74A1}"/>
                </a:ext>
              </a:extLst>
            </p:cNvPr>
            <p:cNvSpPr/>
            <p:nvPr/>
          </p:nvSpPr>
          <p:spPr>
            <a:xfrm>
              <a:off x="9955427" y="390283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iCloud</a:t>
              </a:r>
            </a:p>
          </p:txBody>
        </p:sp>
      </p:grpSp>
      <p:cxnSp>
        <p:nvCxnSpPr>
          <p:cNvPr id="51" name="Elbow Connector 50" descr="Pu">
            <a:extLst>
              <a:ext uri="{FF2B5EF4-FFF2-40B4-BE49-F238E27FC236}">
                <a16:creationId xmlns:a16="http://schemas.microsoft.com/office/drawing/2014/main" id="{446DEB68-DB43-D84A-9433-16DEFB23C194}"/>
              </a:ext>
            </a:extLst>
          </p:cNvPr>
          <p:cNvCxnSpPr>
            <a:cxnSpLocks/>
            <a:stCxn id="36" idx="3"/>
            <a:endCxn id="48" idx="1"/>
          </p:cNvCxnSpPr>
          <p:nvPr/>
        </p:nvCxnSpPr>
        <p:spPr>
          <a:xfrm>
            <a:off x="8338495" y="5389641"/>
            <a:ext cx="595182" cy="1187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nip Single Corner Rectangle 53">
            <a:extLst>
              <a:ext uri="{FF2B5EF4-FFF2-40B4-BE49-F238E27FC236}">
                <a16:creationId xmlns:a16="http://schemas.microsoft.com/office/drawing/2014/main" id="{B6BF0C46-F6B3-F449-8F61-89627B509DE3}"/>
              </a:ext>
            </a:extLst>
          </p:cNvPr>
          <p:cNvSpPr/>
          <p:nvPr/>
        </p:nvSpPr>
        <p:spPr>
          <a:xfrm>
            <a:off x="7153275" y="5913439"/>
            <a:ext cx="1185220" cy="486244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Policy</a:t>
            </a:r>
          </a:p>
        </p:txBody>
      </p:sp>
      <p:cxnSp>
        <p:nvCxnSpPr>
          <p:cNvPr id="55" name="Elbow Connector 54" descr="Pu">
            <a:extLst>
              <a:ext uri="{FF2B5EF4-FFF2-40B4-BE49-F238E27FC236}">
                <a16:creationId xmlns:a16="http://schemas.microsoft.com/office/drawing/2014/main" id="{8291B413-697D-1842-B5D3-DD16E0DB0E16}"/>
              </a:ext>
            </a:extLst>
          </p:cNvPr>
          <p:cNvCxnSpPr>
            <a:cxnSpLocks/>
            <a:stCxn id="54" idx="3"/>
            <a:endCxn id="36" idx="2"/>
          </p:cNvCxnSpPr>
          <p:nvPr/>
        </p:nvCxnSpPr>
        <p:spPr>
          <a:xfrm rot="5400000" flipH="1" flipV="1">
            <a:off x="7623000" y="5790554"/>
            <a:ext cx="245771" cy="127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114C32FB-8C0B-5D46-A865-E4279DF20372}"/>
              </a:ext>
            </a:extLst>
          </p:cNvPr>
          <p:cNvSpPr/>
          <p:nvPr/>
        </p:nvSpPr>
        <p:spPr>
          <a:xfrm>
            <a:off x="7424266" y="498595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EFB778B-D447-7942-9F34-F99AFE36DCA6}"/>
              </a:ext>
            </a:extLst>
          </p:cNvPr>
          <p:cNvSpPr/>
          <p:nvPr/>
        </p:nvSpPr>
        <p:spPr>
          <a:xfrm>
            <a:off x="7652606" y="499354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830297A-ECF4-914F-BDC2-6E6F26236F35}"/>
              </a:ext>
            </a:extLst>
          </p:cNvPr>
          <p:cNvSpPr/>
          <p:nvPr/>
        </p:nvSpPr>
        <p:spPr>
          <a:xfrm>
            <a:off x="7863958" y="499354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E5E52F-2B0E-084D-B3FF-403DB2EDAA48}"/>
              </a:ext>
            </a:extLst>
          </p:cNvPr>
          <p:cNvSpPr txBox="1"/>
          <p:nvPr/>
        </p:nvSpPr>
        <p:spPr>
          <a:xfrm>
            <a:off x="8338495" y="404081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7785E10F-810B-5043-9E33-1DC6568F9937}"/>
              </a:ext>
            </a:extLst>
          </p:cNvPr>
          <p:cNvCxnSpPr>
            <a:stCxn id="45" idx="0"/>
            <a:endCxn id="68" idx="0"/>
          </p:cNvCxnSpPr>
          <p:nvPr/>
        </p:nvCxnSpPr>
        <p:spPr>
          <a:xfrm rot="16200000" flipH="1" flipV="1">
            <a:off x="8478535" y="4157868"/>
            <a:ext cx="326773" cy="1344576"/>
          </a:xfrm>
          <a:prstGeom prst="bentConnector3">
            <a:avLst>
              <a:gd name="adj1" fmla="val -699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AE0177E2-93B0-674A-AF13-7BDD0BE62042}"/>
              </a:ext>
            </a:extLst>
          </p:cNvPr>
          <p:cNvSpPr/>
          <p:nvPr/>
        </p:nvSpPr>
        <p:spPr>
          <a:xfrm>
            <a:off x="9979573" y="4651103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VirtualBox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C4B2E-1DDE-5140-BF5D-988DBCCE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laszewski@gmail.com</a:t>
            </a:r>
            <a:r>
              <a:rPr lang="en-US" dirty="0"/>
              <a:t>, https://</a:t>
            </a:r>
            <a:r>
              <a:rPr lang="en-US" dirty="0" err="1"/>
              <a:t>cloudmesh.github.io</a:t>
            </a:r>
            <a:r>
              <a:rPr lang="en-US" dirty="0"/>
              <a:t>/</a:t>
            </a:r>
            <a:r>
              <a:rPr lang="en-US" dirty="0" err="1"/>
              <a:t>cloudmesh</a:t>
            </a:r>
            <a:r>
              <a:rPr lang="en-US" dirty="0"/>
              <a:t>-manual/</a:t>
            </a:r>
          </a:p>
          <a:p>
            <a:r>
              <a:rPr lang="en-US" dirty="0"/>
              <a:t>
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9B0457B-E955-144D-A0F9-6C9CA26A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8</a:t>
            </a:fld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EDFC726-C8ED-4D4B-AF0F-C028D2593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8AF4-94AF-B146-81C5-D86AAFC7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57" y="-6566"/>
            <a:ext cx="10515600" cy="1325563"/>
          </a:xfrm>
        </p:spPr>
        <p:txBody>
          <a:bodyPr/>
          <a:lstStyle/>
          <a:p>
            <a:r>
              <a:rPr lang="en-US" dirty="0" err="1"/>
              <a:t>Cloudmesh</a:t>
            </a:r>
            <a:br>
              <a:rPr lang="en-US" dirty="0"/>
            </a:br>
            <a:r>
              <a:rPr lang="en-US" dirty="0"/>
              <a:t>Virtual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7442C-E536-5448-BF20-3A334A96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49" y="1401119"/>
            <a:ext cx="4229617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 to easily visualize</a:t>
            </a:r>
          </a:p>
          <a:p>
            <a:r>
              <a:rPr lang="en-US" dirty="0"/>
              <a:t>CLI command line tool to easily script</a:t>
            </a:r>
          </a:p>
          <a:p>
            <a:r>
              <a:rPr lang="en-US" dirty="0"/>
              <a:t>REST service</a:t>
            </a:r>
          </a:p>
          <a:p>
            <a:pPr lvl="1"/>
            <a:r>
              <a:rPr lang="en-US" dirty="0"/>
              <a:t>Provide ability to expose the functionality in a portable fashion</a:t>
            </a:r>
          </a:p>
          <a:p>
            <a:r>
              <a:rPr lang="en-US" dirty="0"/>
              <a:t>Python APIs </a:t>
            </a:r>
          </a:p>
          <a:p>
            <a:pPr lvl="1"/>
            <a:r>
              <a:rPr lang="en-US" dirty="0"/>
              <a:t>Provide functionality for the implementation </a:t>
            </a:r>
          </a:p>
          <a:p>
            <a:pPr lvl="1"/>
            <a:r>
              <a:rPr lang="en-US" dirty="0"/>
              <a:t>Used to implement the REST Service</a:t>
            </a:r>
          </a:p>
          <a:p>
            <a:pPr lvl="1"/>
            <a:r>
              <a:rPr lang="en-US" dirty="0"/>
              <a:t>Backend Database is MongoDB</a:t>
            </a:r>
          </a:p>
          <a:p>
            <a:r>
              <a:rPr lang="en-US" dirty="0"/>
              <a:t>Scheduler</a:t>
            </a:r>
          </a:p>
          <a:p>
            <a:pPr lvl="1"/>
            <a:r>
              <a:rPr lang="en-US" dirty="0"/>
              <a:t>Integration of a scheduler to automate compute placement on Cloud Services</a:t>
            </a:r>
          </a:p>
          <a:p>
            <a:pPr lvl="1"/>
            <a:r>
              <a:rPr lang="en-US" dirty="0"/>
              <a:t>A Policy defines the scheduling if files to Resources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532C7AB-55D4-4F41-B7EA-5FE1CEB736B7}"/>
              </a:ext>
            </a:extLst>
          </p:cNvPr>
          <p:cNvGrpSpPr/>
          <p:nvPr/>
        </p:nvGrpSpPr>
        <p:grpSpPr>
          <a:xfrm>
            <a:off x="9932773" y="383382"/>
            <a:ext cx="1779372" cy="2650526"/>
            <a:chOff x="9932773" y="383382"/>
            <a:chExt cx="1779372" cy="265052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A3EB8C0-3407-3941-A925-4EB345E107DE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D1470CF-308F-5847-88DE-5ABDF27F25A5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9EFDA1-94BB-534E-8C41-F1F6B0036E17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Google Compute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C36E422-EAC8-D746-BEBA-AC875018EB96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XSEDE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F6816A-8577-E54B-9A6B-7F71CC6CF540}"/>
              </a:ext>
            </a:extLst>
          </p:cNvPr>
          <p:cNvSpPr txBox="1"/>
          <p:nvPr/>
        </p:nvSpPr>
        <p:spPr>
          <a:xfrm>
            <a:off x="7188544" y="474208"/>
            <a:ext cx="174513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node:</a:t>
            </a:r>
          </a:p>
          <a:p>
            <a:r>
              <a:rPr lang="en-US" dirty="0"/>
              <a:t>    name: node1</a:t>
            </a:r>
          </a:p>
          <a:p>
            <a:r>
              <a:rPr lang="en-US" dirty="0"/>
              <a:t>    endpoint:</a:t>
            </a:r>
          </a:p>
          <a:p>
            <a:r>
              <a:rPr lang="en-US" dirty="0"/>
              <a:t>    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E6BFBA-5BA2-7041-BADE-67FCE71A2E2F}"/>
              </a:ext>
            </a:extLst>
          </p:cNvPr>
          <p:cNvGrpSpPr/>
          <p:nvPr/>
        </p:nvGrpSpPr>
        <p:grpSpPr>
          <a:xfrm>
            <a:off x="4563766" y="474208"/>
            <a:ext cx="1983255" cy="2031325"/>
            <a:chOff x="4065375" y="2196106"/>
            <a:chExt cx="1618733" cy="20313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205E3-096A-2D4D-B664-09B114210F3A}"/>
                </a:ext>
              </a:extLst>
            </p:cNvPr>
            <p:cNvSpPr txBox="1"/>
            <p:nvPr/>
          </p:nvSpPr>
          <p:spPr>
            <a:xfrm>
              <a:off x="4065375" y="2196106"/>
              <a:ext cx="1618733" cy="20313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cluster:</a:t>
              </a:r>
            </a:p>
            <a:p>
              <a:r>
                <a:rPr lang="en-US" dirty="0"/>
                <a:t>    name:</a:t>
              </a:r>
            </a:p>
            <a:p>
              <a:r>
                <a:rPr lang="en-US" dirty="0"/>
                <a:t>    parent:</a:t>
              </a:r>
            </a:p>
            <a:p>
              <a:r>
                <a:rPr lang="en-US" dirty="0"/>
                <a:t>    node:</a:t>
              </a:r>
            </a:p>
            <a:p>
              <a:r>
                <a:rPr lang="en-US" dirty="0"/>
                <a:t>          - node1</a:t>
              </a:r>
            </a:p>
            <a:p>
              <a:r>
                <a:rPr lang="en-US" dirty="0"/>
                <a:t>          - </a:t>
              </a:r>
              <a:r>
                <a:rPr lang="en-US" dirty="0" err="1"/>
                <a:t>noden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BC2807-57F4-A64D-8981-2F4BDF42591D}"/>
                </a:ext>
              </a:extLst>
            </p:cNvPr>
            <p:cNvSpPr/>
            <p:nvPr/>
          </p:nvSpPr>
          <p:spPr>
            <a:xfrm>
              <a:off x="5339150" y="3351896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87FF40-111E-974F-94B9-048A8DAC1BEE}"/>
                </a:ext>
              </a:extLst>
            </p:cNvPr>
            <p:cNvSpPr/>
            <p:nvPr/>
          </p:nvSpPr>
          <p:spPr>
            <a:xfrm>
              <a:off x="5339150" y="3653650"/>
              <a:ext cx="185352" cy="1957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D4CC7C6-95CA-CD45-97F0-357E57591ABF}"/>
              </a:ext>
            </a:extLst>
          </p:cNvPr>
          <p:cNvCxnSpPr>
            <a:cxnSpLocks/>
            <a:stCxn id="13" idx="6"/>
            <a:endCxn id="12" idx="1"/>
          </p:cNvCxnSpPr>
          <p:nvPr/>
        </p:nvCxnSpPr>
        <p:spPr>
          <a:xfrm flipV="1">
            <a:off x="6351473" y="1074373"/>
            <a:ext cx="837071" cy="653492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8C5453E-1BA0-AD4A-85AB-46609B0FDD2C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 flipV="1">
            <a:off x="8933677" y="661409"/>
            <a:ext cx="999096" cy="412964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7BEAB24-54A3-9B47-A63F-6338C10350C1}"/>
              </a:ext>
            </a:extLst>
          </p:cNvPr>
          <p:cNvSpPr txBox="1"/>
          <p:nvPr/>
        </p:nvSpPr>
        <p:spPr>
          <a:xfrm>
            <a:off x="7188544" y="2228661"/>
            <a:ext cx="1745133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node:</a:t>
            </a:r>
          </a:p>
          <a:p>
            <a:r>
              <a:rPr lang="en-US" dirty="0"/>
              <a:t>    name: </a:t>
            </a:r>
            <a:r>
              <a:rPr lang="en-US" dirty="0" err="1"/>
              <a:t>noden</a:t>
            </a:r>
            <a:endParaRPr lang="en-US" dirty="0"/>
          </a:p>
          <a:p>
            <a:r>
              <a:rPr lang="en-US" dirty="0"/>
              <a:t>    endpoint:</a:t>
            </a:r>
          </a:p>
          <a:p>
            <a:r>
              <a:rPr lang="en-US" dirty="0"/>
              <a:t>        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1BCC9BE-E016-FF4A-8903-C67680A89893}"/>
              </a:ext>
            </a:extLst>
          </p:cNvPr>
          <p:cNvCxnSpPr>
            <a:cxnSpLocks/>
            <a:stCxn id="14" idx="6"/>
            <a:endCxn id="21" idx="1"/>
          </p:cNvCxnSpPr>
          <p:nvPr/>
        </p:nvCxnSpPr>
        <p:spPr>
          <a:xfrm>
            <a:off x="6351473" y="2029619"/>
            <a:ext cx="837071" cy="799207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9CBF4CF-3B9A-B144-91CE-E63C65B7B4A8}"/>
              </a:ext>
            </a:extLst>
          </p:cNvPr>
          <p:cNvCxnSpPr>
            <a:cxnSpLocks/>
            <a:stCxn id="21" idx="3"/>
            <a:endCxn id="7" idx="1"/>
          </p:cNvCxnSpPr>
          <p:nvPr/>
        </p:nvCxnSpPr>
        <p:spPr>
          <a:xfrm flipV="1">
            <a:off x="8933677" y="2043391"/>
            <a:ext cx="999096" cy="785435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nip Single Corner Rectangle 30">
            <a:extLst>
              <a:ext uri="{FF2B5EF4-FFF2-40B4-BE49-F238E27FC236}">
                <a16:creationId xmlns:a16="http://schemas.microsoft.com/office/drawing/2014/main" id="{E642ED4B-46A5-014A-8A9D-680312BC61DB}"/>
              </a:ext>
            </a:extLst>
          </p:cNvPr>
          <p:cNvSpPr/>
          <p:nvPr/>
        </p:nvSpPr>
        <p:spPr>
          <a:xfrm>
            <a:off x="4589168" y="5007966"/>
            <a:ext cx="783705" cy="73405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Execution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BC342-8529-9146-8D8C-17CF0BF32497}"/>
              </a:ext>
            </a:extLst>
          </p:cNvPr>
          <p:cNvSpPr/>
          <p:nvPr/>
        </p:nvSpPr>
        <p:spPr>
          <a:xfrm>
            <a:off x="5967029" y="5097164"/>
            <a:ext cx="986481" cy="556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Service</a:t>
            </a:r>
          </a:p>
        </p:txBody>
      </p:sp>
      <p:cxnSp>
        <p:nvCxnSpPr>
          <p:cNvPr id="34" name="Elbow Connector 33" descr="Pu">
            <a:extLst>
              <a:ext uri="{FF2B5EF4-FFF2-40B4-BE49-F238E27FC236}">
                <a16:creationId xmlns:a16="http://schemas.microsoft.com/office/drawing/2014/main" id="{3F9A95E3-8303-A341-856F-BD500A1A2FFB}"/>
              </a:ext>
            </a:extLst>
          </p:cNvPr>
          <p:cNvCxnSpPr>
            <a:cxnSpLocks/>
            <a:stCxn id="31" idx="0"/>
            <a:endCxn id="32" idx="1"/>
          </p:cNvCxnSpPr>
          <p:nvPr/>
        </p:nvCxnSpPr>
        <p:spPr>
          <a:xfrm>
            <a:off x="5372873" y="5374991"/>
            <a:ext cx="594156" cy="2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C81CC45-30A9-2B48-A332-CAF37ECAE215}"/>
              </a:ext>
            </a:extLst>
          </p:cNvPr>
          <p:cNvSpPr txBox="1"/>
          <p:nvPr/>
        </p:nvSpPr>
        <p:spPr>
          <a:xfrm>
            <a:off x="5421786" y="4978117"/>
            <a:ext cx="6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5F29FB1-4A0B-2D4E-B8F8-AF5EBE69FA13}"/>
              </a:ext>
            </a:extLst>
          </p:cNvPr>
          <p:cNvSpPr/>
          <p:nvPr/>
        </p:nvSpPr>
        <p:spPr>
          <a:xfrm>
            <a:off x="7153275" y="5111614"/>
            <a:ext cx="1185220" cy="556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Scheduler</a:t>
            </a:r>
          </a:p>
        </p:txBody>
      </p:sp>
      <p:cxnSp>
        <p:nvCxnSpPr>
          <p:cNvPr id="38" name="Elbow Connector 37" descr="Pu">
            <a:extLst>
              <a:ext uri="{FF2B5EF4-FFF2-40B4-BE49-F238E27FC236}">
                <a16:creationId xmlns:a16="http://schemas.microsoft.com/office/drawing/2014/main" id="{13576210-DAE4-7B41-BE73-62FB4765DE21}"/>
              </a:ext>
            </a:extLst>
          </p:cNvPr>
          <p:cNvCxnSpPr>
            <a:cxnSpLocks/>
            <a:stCxn id="32" idx="3"/>
            <a:endCxn id="36" idx="1"/>
          </p:cNvCxnSpPr>
          <p:nvPr/>
        </p:nvCxnSpPr>
        <p:spPr>
          <a:xfrm>
            <a:off x="6953510" y="5375191"/>
            <a:ext cx="199765" cy="1445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C8CA44-1D78-A549-9BB2-3954BAF7D6FE}"/>
              </a:ext>
            </a:extLst>
          </p:cNvPr>
          <p:cNvGrpSpPr/>
          <p:nvPr/>
        </p:nvGrpSpPr>
        <p:grpSpPr>
          <a:xfrm>
            <a:off x="8933677" y="4666770"/>
            <a:ext cx="770755" cy="1445741"/>
            <a:chOff x="9932773" y="383382"/>
            <a:chExt cx="1802026" cy="4075506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33E52C3-6D23-AF4A-9AEF-4F225B78F4FC}"/>
                </a:ext>
              </a:extLst>
            </p:cNvPr>
            <p:cNvSpPr/>
            <p:nvPr/>
          </p:nvSpPr>
          <p:spPr>
            <a:xfrm>
              <a:off x="9932773" y="383382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Aws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24AE4BD-48F2-A54B-B94F-5060B56CB56D}"/>
                </a:ext>
              </a:extLst>
            </p:cNvPr>
            <p:cNvSpPr/>
            <p:nvPr/>
          </p:nvSpPr>
          <p:spPr>
            <a:xfrm>
              <a:off x="9932773" y="107437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Azure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7CDF58D-B5B3-7D4A-803D-B64E78AEC282}"/>
                </a:ext>
              </a:extLst>
            </p:cNvPr>
            <p:cNvSpPr/>
            <p:nvPr/>
          </p:nvSpPr>
          <p:spPr>
            <a:xfrm>
              <a:off x="9932773" y="176536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Google Drive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C790101-51E4-AF4B-B831-9E0EF2D76413}"/>
                </a:ext>
              </a:extLst>
            </p:cNvPr>
            <p:cNvSpPr/>
            <p:nvPr/>
          </p:nvSpPr>
          <p:spPr>
            <a:xfrm>
              <a:off x="9932773" y="247785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XSEDE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F92BA970-038D-CF46-A338-1C9112EF7611}"/>
                </a:ext>
              </a:extLst>
            </p:cNvPr>
            <p:cNvSpPr/>
            <p:nvPr/>
          </p:nvSpPr>
          <p:spPr>
            <a:xfrm>
              <a:off x="9955427" y="3211843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Box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C958B98-C96C-644C-9B4B-E349AD6B74A1}"/>
                </a:ext>
              </a:extLst>
            </p:cNvPr>
            <p:cNvSpPr/>
            <p:nvPr/>
          </p:nvSpPr>
          <p:spPr>
            <a:xfrm>
              <a:off x="9955427" y="3902834"/>
              <a:ext cx="1779372" cy="5560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iCloud</a:t>
              </a:r>
            </a:p>
          </p:txBody>
        </p:sp>
      </p:grpSp>
      <p:cxnSp>
        <p:nvCxnSpPr>
          <p:cNvPr id="51" name="Elbow Connector 50" descr="Pu">
            <a:extLst>
              <a:ext uri="{FF2B5EF4-FFF2-40B4-BE49-F238E27FC236}">
                <a16:creationId xmlns:a16="http://schemas.microsoft.com/office/drawing/2014/main" id="{446DEB68-DB43-D84A-9433-16DEFB23C194}"/>
              </a:ext>
            </a:extLst>
          </p:cNvPr>
          <p:cNvCxnSpPr>
            <a:cxnSpLocks/>
            <a:stCxn id="36" idx="3"/>
            <a:endCxn id="48" idx="1"/>
          </p:cNvCxnSpPr>
          <p:nvPr/>
        </p:nvCxnSpPr>
        <p:spPr>
          <a:xfrm>
            <a:off x="8338495" y="5389641"/>
            <a:ext cx="595182" cy="11874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nip Single Corner Rectangle 53">
            <a:extLst>
              <a:ext uri="{FF2B5EF4-FFF2-40B4-BE49-F238E27FC236}">
                <a16:creationId xmlns:a16="http://schemas.microsoft.com/office/drawing/2014/main" id="{B6BF0C46-F6B3-F449-8F61-89627B509DE3}"/>
              </a:ext>
            </a:extLst>
          </p:cNvPr>
          <p:cNvSpPr/>
          <p:nvPr/>
        </p:nvSpPr>
        <p:spPr>
          <a:xfrm>
            <a:off x="7153275" y="5913439"/>
            <a:ext cx="1185220" cy="486244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Policy</a:t>
            </a:r>
          </a:p>
        </p:txBody>
      </p:sp>
      <p:cxnSp>
        <p:nvCxnSpPr>
          <p:cNvPr id="55" name="Elbow Connector 54" descr="Pu">
            <a:extLst>
              <a:ext uri="{FF2B5EF4-FFF2-40B4-BE49-F238E27FC236}">
                <a16:creationId xmlns:a16="http://schemas.microsoft.com/office/drawing/2014/main" id="{8291B413-697D-1842-B5D3-DD16E0DB0E16}"/>
              </a:ext>
            </a:extLst>
          </p:cNvPr>
          <p:cNvCxnSpPr>
            <a:cxnSpLocks/>
            <a:stCxn id="54" idx="3"/>
            <a:endCxn id="36" idx="2"/>
          </p:cNvCxnSpPr>
          <p:nvPr/>
        </p:nvCxnSpPr>
        <p:spPr>
          <a:xfrm rot="5400000" flipH="1" flipV="1">
            <a:off x="7623000" y="5790554"/>
            <a:ext cx="245771" cy="127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081F44A-5BFD-4C45-8D0C-87951C00EEF5}"/>
              </a:ext>
            </a:extLst>
          </p:cNvPr>
          <p:cNvSpPr/>
          <p:nvPr/>
        </p:nvSpPr>
        <p:spPr>
          <a:xfrm>
            <a:off x="7424266" y="498595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C6A21A3-9019-A44D-AF6F-AEF5FD63F9B2}"/>
              </a:ext>
            </a:extLst>
          </p:cNvPr>
          <p:cNvSpPr/>
          <p:nvPr/>
        </p:nvSpPr>
        <p:spPr>
          <a:xfrm>
            <a:off x="7652606" y="499354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2015C6-ED99-1D48-B326-F174AE14B85B}"/>
              </a:ext>
            </a:extLst>
          </p:cNvPr>
          <p:cNvSpPr/>
          <p:nvPr/>
        </p:nvSpPr>
        <p:spPr>
          <a:xfrm>
            <a:off x="7863958" y="4985953"/>
            <a:ext cx="211352" cy="222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62753-79BC-ED40-81C5-0405BFC11DC2}"/>
              </a:ext>
            </a:extLst>
          </p:cNvPr>
          <p:cNvSpPr txBox="1"/>
          <p:nvPr/>
        </p:nvSpPr>
        <p:spPr>
          <a:xfrm>
            <a:off x="8168795" y="40685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5209163-B0AE-804B-8C5D-1A88AF814C7B}"/>
              </a:ext>
            </a:extLst>
          </p:cNvPr>
          <p:cNvCxnSpPr>
            <a:stCxn id="45" idx="0"/>
            <a:endCxn id="53" idx="0"/>
          </p:cNvCxnSpPr>
          <p:nvPr/>
        </p:nvCxnSpPr>
        <p:spPr>
          <a:xfrm rot="16200000" flipH="1" flipV="1">
            <a:off x="8482330" y="4154073"/>
            <a:ext cx="319183" cy="1344576"/>
          </a:xfrm>
          <a:prstGeom prst="bentConnector3">
            <a:avLst>
              <a:gd name="adj1" fmla="val -716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462EBA6-CAC1-B54D-B1B1-A7FD53A7045F}"/>
              </a:ext>
            </a:extLst>
          </p:cNvPr>
          <p:cNvSpPr/>
          <p:nvPr/>
        </p:nvSpPr>
        <p:spPr>
          <a:xfrm>
            <a:off x="9932773" y="3158838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VirtualBox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F4ED2924-98BB-2846-9343-C2BFC943CE16}"/>
              </a:ext>
            </a:extLst>
          </p:cNvPr>
          <p:cNvSpPr/>
          <p:nvPr/>
        </p:nvSpPr>
        <p:spPr>
          <a:xfrm>
            <a:off x="9932773" y="3840740"/>
            <a:ext cx="1779372" cy="55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Kubernetes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AA46A-0DD6-1F4E-B9DB-6B44783C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laszewski@gmail.com, https://cloudmesh.github.io/cloudmesh-manual/</a:t>
            </a:r>
          </a:p>
          <a:p>
            <a:r>
              <a:rPr lang="en-US"/>
              <a:t>
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7EE11-2008-4747-BA71-D8B7EEEE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FC78-D0F1-F441-9CC9-24B57985AC9C}" type="slidenum">
              <a:rPr lang="en-US" smtClean="0"/>
              <a:t>9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9D1975-1F62-DA44-BA34-EF0D7FF9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30"/>
    </mc:Choice>
    <mc:Fallback xmlns="">
      <p:transition spd="slow" advTm="8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1488</Words>
  <Application>Microsoft Macintosh PowerPoint</Application>
  <PresentationFormat>Widescreen</PresentationFormat>
  <Paragraphs>364</Paragraphs>
  <Slides>23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Cloudmesh Microservices for Making Analytics as Services</vt:lpstr>
      <vt:lpstr>Newest Article</vt:lpstr>
      <vt:lpstr>BigData Analysis on Multicloud: Motivations</vt:lpstr>
      <vt:lpstr>Big Data Analysis on Multicloud: Motivations</vt:lpstr>
      <vt:lpstr>Some Requirements</vt:lpstr>
      <vt:lpstr>Goals: Cloudmesh</vt:lpstr>
      <vt:lpstr>Cloudmesh Layered Architecture View </vt:lpstr>
      <vt:lpstr>Cloudmesh Virtual Directory</vt:lpstr>
      <vt:lpstr>Cloudmesh Virtual Cluster</vt:lpstr>
      <vt:lpstr>Cloudmesh Shell – Super Simple to Boot VM</vt:lpstr>
      <vt:lpstr>Cloudmesh Shell – Simple to Manage Hybrid Clouds</vt:lpstr>
      <vt:lpstr>Jupyter Integration</vt:lpstr>
      <vt:lpstr>Simple API</vt:lpstr>
      <vt:lpstr>Cloudmesh Microservices</vt:lpstr>
      <vt:lpstr>Automated Microservice Generation</vt:lpstr>
      <vt:lpstr>Generating Analytics Services from Python</vt:lpstr>
      <vt:lpstr>Super simple to Generate a Microservice</vt:lpstr>
      <vt:lpstr>Simple Python Program as a Function</vt:lpstr>
      <vt:lpstr>Generated YAML file</vt:lpstr>
      <vt:lpstr>Issue a Request</vt:lpstr>
      <vt:lpstr>Automated Documentation</vt:lpstr>
      <vt:lpstr>Summary</vt:lpstr>
      <vt:lpstr>How to find information: GitHub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Cloudmesh Microservices  for  Hybrid and Multiclouds and HPC</dc:title>
  <dc:creator>von Laszewski, Gregor</dc:creator>
  <cp:lastModifiedBy>von Laszewski, Gregor</cp:lastModifiedBy>
  <cp:revision>25</cp:revision>
  <dcterms:created xsi:type="dcterms:W3CDTF">2021-01-12T16:27:33Z</dcterms:created>
  <dcterms:modified xsi:type="dcterms:W3CDTF">2021-01-12T20:05:35Z</dcterms:modified>
</cp:coreProperties>
</file>