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6" r:id="rId1"/>
  </p:sldMasterIdLst>
  <p:notesMasterIdLst>
    <p:notesMasterId r:id="rId50"/>
  </p:notesMasterIdLst>
  <p:sldIdLst>
    <p:sldId id="605" r:id="rId2"/>
    <p:sldId id="704" r:id="rId3"/>
    <p:sldId id="705" r:id="rId4"/>
    <p:sldId id="702" r:id="rId5"/>
    <p:sldId id="699" r:id="rId6"/>
    <p:sldId id="700" r:id="rId7"/>
    <p:sldId id="701" r:id="rId8"/>
    <p:sldId id="660" r:id="rId9"/>
    <p:sldId id="622" r:id="rId10"/>
    <p:sldId id="674" r:id="rId11"/>
    <p:sldId id="689" r:id="rId12"/>
    <p:sldId id="691" r:id="rId13"/>
    <p:sldId id="631" r:id="rId14"/>
    <p:sldId id="632" r:id="rId15"/>
    <p:sldId id="688" r:id="rId16"/>
    <p:sldId id="633" r:id="rId17"/>
    <p:sldId id="675" r:id="rId18"/>
    <p:sldId id="678" r:id="rId19"/>
    <p:sldId id="679" r:id="rId20"/>
    <p:sldId id="661" r:id="rId21"/>
    <p:sldId id="680" r:id="rId22"/>
    <p:sldId id="662" r:id="rId23"/>
    <p:sldId id="663" r:id="rId24"/>
    <p:sldId id="671" r:id="rId25"/>
    <p:sldId id="668" r:id="rId26"/>
    <p:sldId id="681" r:id="rId27"/>
    <p:sldId id="669" r:id="rId28"/>
    <p:sldId id="670" r:id="rId29"/>
    <p:sldId id="682" r:id="rId30"/>
    <p:sldId id="687" r:id="rId31"/>
    <p:sldId id="706" r:id="rId32"/>
    <p:sldId id="684" r:id="rId33"/>
    <p:sldId id="685" r:id="rId34"/>
    <p:sldId id="686" r:id="rId35"/>
    <p:sldId id="703" r:id="rId36"/>
    <p:sldId id="692" r:id="rId37"/>
    <p:sldId id="693" r:id="rId38"/>
    <p:sldId id="694" r:id="rId39"/>
    <p:sldId id="695" r:id="rId40"/>
    <p:sldId id="696" r:id="rId41"/>
    <p:sldId id="697" r:id="rId42"/>
    <p:sldId id="698" r:id="rId43"/>
    <p:sldId id="712" r:id="rId44"/>
    <p:sldId id="707" r:id="rId45"/>
    <p:sldId id="708" r:id="rId46"/>
    <p:sldId id="709" r:id="rId47"/>
    <p:sldId id="710" r:id="rId48"/>
    <p:sldId id="711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BJ" initials="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30838"/>
    <a:srgbClr val="D6A300"/>
    <a:srgbClr val="0083E6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6534" autoAdjust="0"/>
  </p:normalViewPr>
  <p:slideViewPr>
    <p:cSldViewPr>
      <p:cViewPr varScale="1">
        <p:scale>
          <a:sx n="84" d="100"/>
          <a:sy n="84" d="100"/>
        </p:scale>
        <p:origin x="80" y="392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280E6-72F3-4005-836D-35D77524FFC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A9CC6F-2D0E-4709-9E6B-2DF1AB972722}">
      <dgm:prSet/>
      <dgm:spPr>
        <a:xfrm>
          <a:off x="394335" y="24689"/>
          <a:ext cx="5520690" cy="5608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Harp Overview</a:t>
          </a:r>
        </a:p>
      </dgm:t>
    </dgm:pt>
    <dgm:pt modelId="{19462F93-8F35-4E03-91B2-A862A6284971}" type="parTrans" cxnId="{F85916BC-42C9-4DE4-B140-7CF404FF700A}">
      <dgm:prSet/>
      <dgm:spPr/>
      <dgm:t>
        <a:bodyPr/>
        <a:lstStyle/>
        <a:p>
          <a:endParaRPr lang="en-US"/>
        </a:p>
      </dgm:t>
    </dgm:pt>
    <dgm:pt modelId="{412A566B-A0B7-4C88-911C-E4C1CEDA9623}" type="sibTrans" cxnId="{F85916BC-42C9-4DE4-B140-7CF404FF700A}">
      <dgm:prSet/>
      <dgm:spPr/>
      <dgm:t>
        <a:bodyPr/>
        <a:lstStyle/>
        <a:p>
          <a:endParaRPr lang="en-US"/>
        </a:p>
      </dgm:t>
    </dgm:pt>
    <dgm:pt modelId="{34502667-D06F-416C-8D2D-1CFF96737899}">
      <dgm:prSet/>
      <dgm:spPr>
        <a:xfrm>
          <a:off x="0" y="305129"/>
          <a:ext cx="7886700" cy="2034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Collective Computation Operations</a:t>
          </a:r>
        </a:p>
      </dgm:t>
    </dgm:pt>
    <dgm:pt modelId="{82E4C2F8-EF60-4CB4-B525-D4C856C7903B}" type="parTrans" cxnId="{6FA7C26F-1DA2-4018-9022-5E68C2468851}">
      <dgm:prSet/>
      <dgm:spPr/>
      <dgm:t>
        <a:bodyPr/>
        <a:lstStyle/>
        <a:p>
          <a:endParaRPr lang="en-US"/>
        </a:p>
      </dgm:t>
    </dgm:pt>
    <dgm:pt modelId="{483D26A4-7274-4CA7-9C65-FEA07F78436E}" type="sibTrans" cxnId="{6FA7C26F-1DA2-4018-9022-5E68C2468851}">
      <dgm:prSet/>
      <dgm:spPr/>
      <dgm:t>
        <a:bodyPr/>
        <a:lstStyle/>
        <a:p>
          <a:endParaRPr lang="en-US"/>
        </a:p>
      </dgm:t>
    </dgm:pt>
    <dgm:pt modelId="{18CC6030-2FF1-4CC0-B765-A64E9712B82B}">
      <dgm:prSet/>
      <dgm:spPr>
        <a:xfrm>
          <a:off x="0" y="2723069"/>
          <a:ext cx="7886700" cy="11072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Computation Models</a:t>
          </a:r>
        </a:p>
      </dgm:t>
    </dgm:pt>
    <dgm:pt modelId="{79CEE81B-6059-4152-B5EB-12DED25BFAF7}" type="parTrans" cxnId="{25438940-E14D-40B7-A3EC-01D245E97927}">
      <dgm:prSet/>
      <dgm:spPr/>
      <dgm:t>
        <a:bodyPr/>
        <a:lstStyle/>
        <a:p>
          <a:endParaRPr lang="en-US"/>
        </a:p>
      </dgm:t>
    </dgm:pt>
    <dgm:pt modelId="{B979EF76-FACC-449E-B835-03EED3DCFC83}" type="sibTrans" cxnId="{25438940-E14D-40B7-A3EC-01D245E97927}">
      <dgm:prSet/>
      <dgm:spPr/>
      <dgm:t>
        <a:bodyPr/>
        <a:lstStyle/>
        <a:p>
          <a:endParaRPr lang="en-US"/>
        </a:p>
      </dgm:t>
    </dgm:pt>
    <dgm:pt modelId="{7A3510AC-F32E-47F8-AA46-9E5350D72B7C}">
      <dgm:prSet/>
      <dgm:spPr>
        <a:xfrm>
          <a:off x="0" y="305129"/>
          <a:ext cx="7886700" cy="2034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Programming Paradigm</a:t>
          </a:r>
        </a:p>
      </dgm:t>
    </dgm:pt>
    <dgm:pt modelId="{2E94C505-C0A1-4508-B70D-4DF3D712BE8D}" type="parTrans" cxnId="{B1D30105-9CFC-4C1B-9951-A708DD454CCD}">
      <dgm:prSet/>
      <dgm:spPr/>
      <dgm:t>
        <a:bodyPr/>
        <a:lstStyle/>
        <a:p>
          <a:endParaRPr lang="en-US"/>
        </a:p>
      </dgm:t>
    </dgm:pt>
    <dgm:pt modelId="{ED7D3AE9-552C-486E-B8EE-E5F828E10D9B}" type="sibTrans" cxnId="{B1D30105-9CFC-4C1B-9951-A708DD454CCD}">
      <dgm:prSet/>
      <dgm:spPr/>
      <dgm:t>
        <a:bodyPr/>
        <a:lstStyle/>
        <a:p>
          <a:endParaRPr lang="en-US"/>
        </a:p>
      </dgm:t>
    </dgm:pt>
    <dgm:pt modelId="{98E507EB-24C7-4B5A-ACF9-414AD10CB54B}">
      <dgm:prSet/>
      <dgm:spPr>
        <a:xfrm>
          <a:off x="394335" y="2442629"/>
          <a:ext cx="5520690" cy="56088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Machine Learning Parallelization</a:t>
          </a:r>
        </a:p>
      </dgm:t>
    </dgm:pt>
    <dgm:pt modelId="{33FF03CD-F660-4542-ADA1-B23DBC53ED9D}" type="parTrans" cxnId="{EEA4BFD1-F9C7-4DC9-945B-B1A21BF4960B}">
      <dgm:prSet/>
      <dgm:spPr/>
      <dgm:t>
        <a:bodyPr/>
        <a:lstStyle/>
        <a:p>
          <a:endParaRPr lang="en-US"/>
        </a:p>
      </dgm:t>
    </dgm:pt>
    <dgm:pt modelId="{03FA8AB5-CBC2-4BA2-B8B9-DD5351C944C3}" type="sibTrans" cxnId="{EEA4BFD1-F9C7-4DC9-945B-B1A21BF4960B}">
      <dgm:prSet/>
      <dgm:spPr/>
      <dgm:t>
        <a:bodyPr/>
        <a:lstStyle/>
        <a:p>
          <a:endParaRPr lang="en-US"/>
        </a:p>
      </dgm:t>
    </dgm:pt>
    <dgm:pt modelId="{67F07022-FE46-4897-BB7C-D983EEBD9BC2}">
      <dgm:prSet/>
      <dgm:spPr>
        <a:xfrm>
          <a:off x="0" y="2723069"/>
          <a:ext cx="7886700" cy="11072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Model Rotation Framework</a:t>
          </a:r>
        </a:p>
      </dgm:t>
    </dgm:pt>
    <dgm:pt modelId="{8875B4DD-9C77-4152-9064-B2FCFC6646CE}" type="parTrans" cxnId="{AF52C87F-13C2-4F40-8CFE-9675ED669535}">
      <dgm:prSet/>
      <dgm:spPr/>
      <dgm:t>
        <a:bodyPr/>
        <a:lstStyle/>
        <a:p>
          <a:endParaRPr lang="en-US"/>
        </a:p>
      </dgm:t>
    </dgm:pt>
    <dgm:pt modelId="{299D5643-E463-40A7-A165-67EC9997EFAA}" type="sibTrans" cxnId="{AF52C87F-13C2-4F40-8CFE-9675ED669535}">
      <dgm:prSet/>
      <dgm:spPr/>
      <dgm:t>
        <a:bodyPr/>
        <a:lstStyle/>
        <a:p>
          <a:endParaRPr lang="en-US"/>
        </a:p>
      </dgm:t>
    </dgm:pt>
    <dgm:pt modelId="{EE939712-B48C-47A7-91E6-62A943A58079}">
      <dgm:prSet/>
      <dgm:spPr>
        <a:xfrm>
          <a:off x="0" y="305129"/>
          <a:ext cx="7886700" cy="2034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Schedulers</a:t>
          </a:r>
        </a:p>
      </dgm:t>
    </dgm:pt>
    <dgm:pt modelId="{066A54C7-8C71-40EC-98D8-AC1149AB0410}" type="parTrans" cxnId="{6785B598-CE95-4410-A1CB-160C096CB001}">
      <dgm:prSet/>
      <dgm:spPr/>
      <dgm:t>
        <a:bodyPr/>
        <a:lstStyle/>
        <a:p>
          <a:endParaRPr lang="en-US"/>
        </a:p>
      </dgm:t>
    </dgm:pt>
    <dgm:pt modelId="{91D0014F-D113-42DB-8A6E-AB076BC06AA2}" type="sibTrans" cxnId="{6785B598-CE95-4410-A1CB-160C096CB001}">
      <dgm:prSet/>
      <dgm:spPr/>
      <dgm:t>
        <a:bodyPr/>
        <a:lstStyle/>
        <a:p>
          <a:endParaRPr lang="en-US"/>
        </a:p>
      </dgm:t>
    </dgm:pt>
    <dgm:pt modelId="{EE8792D4-C51F-4286-8521-F1087EBB4D88}">
      <dgm:prSet/>
      <dgm:spPr>
        <a:xfrm>
          <a:off x="0" y="305129"/>
          <a:ext cx="7886700" cy="2034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Architecture</a:t>
          </a:r>
        </a:p>
      </dgm:t>
    </dgm:pt>
    <dgm:pt modelId="{D9185AC1-433A-4631-B230-9B96974D28F4}" type="parTrans" cxnId="{4D2F6761-1EBD-4DE1-8D17-1F3FD5159198}">
      <dgm:prSet/>
      <dgm:spPr/>
      <dgm:t>
        <a:bodyPr/>
        <a:lstStyle/>
        <a:p>
          <a:endParaRPr lang="en-US"/>
        </a:p>
      </dgm:t>
    </dgm:pt>
    <dgm:pt modelId="{DB262C8A-7FD3-4DDE-872C-C2D70E171690}" type="sibTrans" cxnId="{4D2F6761-1EBD-4DE1-8D17-1F3FD5159198}">
      <dgm:prSet/>
      <dgm:spPr/>
      <dgm:t>
        <a:bodyPr/>
        <a:lstStyle/>
        <a:p>
          <a:endParaRPr lang="en-US"/>
        </a:p>
      </dgm:t>
    </dgm:pt>
    <dgm:pt modelId="{0362AAAE-0373-417F-BD15-504BA02281BF}">
      <dgm:prSet/>
      <dgm:spPr>
        <a:xfrm>
          <a:off x="0" y="305129"/>
          <a:ext cx="7886700" cy="2034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Data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Interfaces</a:t>
          </a:r>
        </a:p>
      </dgm:t>
    </dgm:pt>
    <dgm:pt modelId="{9B67EAE6-55E2-4DE0-914E-7AC2073CD2FB}" type="parTrans" cxnId="{86B71986-BE34-4336-99EA-AE6E7D8D550D}">
      <dgm:prSet/>
      <dgm:spPr/>
      <dgm:t>
        <a:bodyPr/>
        <a:lstStyle/>
        <a:p>
          <a:endParaRPr lang="en-US"/>
        </a:p>
      </dgm:t>
    </dgm:pt>
    <dgm:pt modelId="{950E29FE-6FFA-46B0-88A1-D5CC8963E62D}" type="sibTrans" cxnId="{86B71986-BE34-4336-99EA-AE6E7D8D550D}">
      <dgm:prSet/>
      <dgm:spPr/>
      <dgm:t>
        <a:bodyPr/>
        <a:lstStyle/>
        <a:p>
          <a:endParaRPr lang="en-US"/>
        </a:p>
      </dgm:t>
    </dgm:pt>
    <dgm:pt modelId="{86389877-090E-42A4-82F4-1D1DBFA26447}" type="pres">
      <dgm:prSet presAssocID="{C44280E6-72F3-4005-836D-35D77524FFC1}" presName="linear" presStyleCnt="0">
        <dgm:presLayoutVars>
          <dgm:dir/>
          <dgm:animLvl val="lvl"/>
          <dgm:resizeHandles val="exact"/>
        </dgm:presLayoutVars>
      </dgm:prSet>
      <dgm:spPr/>
    </dgm:pt>
    <dgm:pt modelId="{CAF12347-190E-4281-80A9-40173B58B468}" type="pres">
      <dgm:prSet presAssocID="{9BA9CC6F-2D0E-4709-9E6B-2DF1AB972722}" presName="parentLin" presStyleCnt="0"/>
      <dgm:spPr/>
    </dgm:pt>
    <dgm:pt modelId="{A7A34497-DB34-4345-B943-8EAE310EE339}" type="pres">
      <dgm:prSet presAssocID="{9BA9CC6F-2D0E-4709-9E6B-2DF1AB972722}" presName="parentLeftMargin" presStyleLbl="node1" presStyleIdx="0" presStyleCnt="2"/>
      <dgm:spPr/>
    </dgm:pt>
    <dgm:pt modelId="{DB35E4C8-5277-44F9-9807-2517B8C08EB5}" type="pres">
      <dgm:prSet presAssocID="{9BA9CC6F-2D0E-4709-9E6B-2DF1AB97272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56C9C1-A64E-448F-879D-D731F3DF69C3}" type="pres">
      <dgm:prSet presAssocID="{9BA9CC6F-2D0E-4709-9E6B-2DF1AB972722}" presName="negativeSpace" presStyleCnt="0"/>
      <dgm:spPr/>
    </dgm:pt>
    <dgm:pt modelId="{B174263B-DF4E-4766-A7E3-66EAD851B147}" type="pres">
      <dgm:prSet presAssocID="{9BA9CC6F-2D0E-4709-9E6B-2DF1AB972722}" presName="childText" presStyleLbl="conFgAcc1" presStyleIdx="0" presStyleCnt="2">
        <dgm:presLayoutVars>
          <dgm:bulletEnabled val="1"/>
        </dgm:presLayoutVars>
      </dgm:prSet>
      <dgm:spPr/>
    </dgm:pt>
    <dgm:pt modelId="{25B5831D-64A4-4F75-903C-C8E42CDBA0AB}" type="pres">
      <dgm:prSet presAssocID="{412A566B-A0B7-4C88-911C-E4C1CEDA9623}" presName="spaceBetweenRectangles" presStyleCnt="0"/>
      <dgm:spPr/>
    </dgm:pt>
    <dgm:pt modelId="{33EC4A2B-A924-4D9A-A833-870D897662D1}" type="pres">
      <dgm:prSet presAssocID="{98E507EB-24C7-4B5A-ACF9-414AD10CB54B}" presName="parentLin" presStyleCnt="0"/>
      <dgm:spPr/>
    </dgm:pt>
    <dgm:pt modelId="{5390B174-FAD1-4B32-A96F-6A34A5F53099}" type="pres">
      <dgm:prSet presAssocID="{98E507EB-24C7-4B5A-ACF9-414AD10CB54B}" presName="parentLeftMargin" presStyleLbl="node1" presStyleIdx="0" presStyleCnt="2"/>
      <dgm:spPr/>
    </dgm:pt>
    <dgm:pt modelId="{3C5B29B2-026B-4482-A352-342942B45666}" type="pres">
      <dgm:prSet presAssocID="{98E507EB-24C7-4B5A-ACF9-414AD10CB5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8E603D0-4CD9-48F7-95A6-6F62A3BD9827}" type="pres">
      <dgm:prSet presAssocID="{98E507EB-24C7-4B5A-ACF9-414AD10CB54B}" presName="negativeSpace" presStyleCnt="0"/>
      <dgm:spPr/>
    </dgm:pt>
    <dgm:pt modelId="{5205C36B-20DB-4C0A-A041-E2B9FBE06D06}" type="pres">
      <dgm:prSet presAssocID="{98E507EB-24C7-4B5A-ACF9-414AD10CB54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6B71986-BE34-4336-99EA-AE6E7D8D550D}" srcId="{9BA9CC6F-2D0E-4709-9E6B-2DF1AB972722}" destId="{0362AAAE-0373-417F-BD15-504BA02281BF}" srcOrd="2" destOrd="0" parTransId="{9B67EAE6-55E2-4DE0-914E-7AC2073CD2FB}" sibTransId="{950E29FE-6FFA-46B0-88A1-D5CC8963E62D}"/>
    <dgm:cxn modelId="{1092E80F-B7A0-4129-A5CC-A5CCA1CDFBD6}" type="presOf" srcId="{9BA9CC6F-2D0E-4709-9E6B-2DF1AB972722}" destId="{DB35E4C8-5277-44F9-9807-2517B8C08EB5}" srcOrd="1" destOrd="0" presId="urn:microsoft.com/office/officeart/2005/8/layout/list1"/>
    <dgm:cxn modelId="{E36150B3-05FC-4ADF-AB26-8A009F2F0394}" type="presOf" srcId="{EE939712-B48C-47A7-91E6-62A943A58079}" destId="{B174263B-DF4E-4766-A7E3-66EAD851B147}" srcOrd="0" destOrd="4" presId="urn:microsoft.com/office/officeart/2005/8/layout/list1"/>
    <dgm:cxn modelId="{6785B598-CE95-4410-A1CB-160C096CB001}" srcId="{9BA9CC6F-2D0E-4709-9E6B-2DF1AB972722}" destId="{EE939712-B48C-47A7-91E6-62A943A58079}" srcOrd="4" destOrd="0" parTransId="{066A54C7-8C71-40EC-98D8-AC1149AB0410}" sibTransId="{91D0014F-D113-42DB-8A6E-AB076BC06AA2}"/>
    <dgm:cxn modelId="{B39E39F1-8CE3-47BD-9E93-D4DDA3B8AE70}" type="presOf" srcId="{18CC6030-2FF1-4CC0-B765-A64E9712B82B}" destId="{5205C36B-20DB-4C0A-A041-E2B9FBE06D06}" srcOrd="0" destOrd="0" presId="urn:microsoft.com/office/officeart/2005/8/layout/list1"/>
    <dgm:cxn modelId="{9547C240-0740-4BB2-9EF5-FF9BCE846E35}" type="presOf" srcId="{EE8792D4-C51F-4286-8521-F1087EBB4D88}" destId="{B174263B-DF4E-4766-A7E3-66EAD851B147}" srcOrd="0" destOrd="1" presId="urn:microsoft.com/office/officeart/2005/8/layout/list1"/>
    <dgm:cxn modelId="{01FFAAA3-36E6-4A60-B63D-5480B2D4DDFE}" type="presOf" srcId="{7A3510AC-F32E-47F8-AA46-9E5350D72B7C}" destId="{B174263B-DF4E-4766-A7E3-66EAD851B147}" srcOrd="0" destOrd="0" presId="urn:microsoft.com/office/officeart/2005/8/layout/list1"/>
    <dgm:cxn modelId="{6FA7C26F-1DA2-4018-9022-5E68C2468851}" srcId="{9BA9CC6F-2D0E-4709-9E6B-2DF1AB972722}" destId="{34502667-D06F-416C-8D2D-1CFF96737899}" srcOrd="3" destOrd="0" parTransId="{82E4C2F8-EF60-4CB4-B525-D4C856C7903B}" sibTransId="{483D26A4-7274-4CA7-9C65-FEA07F78436E}"/>
    <dgm:cxn modelId="{25438940-E14D-40B7-A3EC-01D245E97927}" srcId="{98E507EB-24C7-4B5A-ACF9-414AD10CB54B}" destId="{18CC6030-2FF1-4CC0-B765-A64E9712B82B}" srcOrd="0" destOrd="0" parTransId="{79CEE81B-6059-4152-B5EB-12DED25BFAF7}" sibTransId="{B979EF76-FACC-449E-B835-03EED3DCFC83}"/>
    <dgm:cxn modelId="{F85916BC-42C9-4DE4-B140-7CF404FF700A}" srcId="{C44280E6-72F3-4005-836D-35D77524FFC1}" destId="{9BA9CC6F-2D0E-4709-9E6B-2DF1AB972722}" srcOrd="0" destOrd="0" parTransId="{19462F93-8F35-4E03-91B2-A862A6284971}" sibTransId="{412A566B-A0B7-4C88-911C-E4C1CEDA9623}"/>
    <dgm:cxn modelId="{4D2F6761-1EBD-4DE1-8D17-1F3FD5159198}" srcId="{9BA9CC6F-2D0E-4709-9E6B-2DF1AB972722}" destId="{EE8792D4-C51F-4286-8521-F1087EBB4D88}" srcOrd="1" destOrd="0" parTransId="{D9185AC1-433A-4631-B230-9B96974D28F4}" sibTransId="{DB262C8A-7FD3-4DDE-872C-C2D70E171690}"/>
    <dgm:cxn modelId="{BA781428-5BBC-4951-B18B-3BA3A8AEADD2}" type="presOf" srcId="{98E507EB-24C7-4B5A-ACF9-414AD10CB54B}" destId="{5390B174-FAD1-4B32-A96F-6A34A5F53099}" srcOrd="0" destOrd="0" presId="urn:microsoft.com/office/officeart/2005/8/layout/list1"/>
    <dgm:cxn modelId="{070EEA6E-DD0B-40A9-A4D0-2E5EE0AC629B}" type="presOf" srcId="{67F07022-FE46-4897-BB7C-D983EEBD9BC2}" destId="{5205C36B-20DB-4C0A-A041-E2B9FBE06D06}" srcOrd="0" destOrd="1" presId="urn:microsoft.com/office/officeart/2005/8/layout/list1"/>
    <dgm:cxn modelId="{53958ED2-459C-425A-BDA3-32D331840198}" type="presOf" srcId="{C44280E6-72F3-4005-836D-35D77524FFC1}" destId="{86389877-090E-42A4-82F4-1D1DBFA26447}" srcOrd="0" destOrd="0" presId="urn:microsoft.com/office/officeart/2005/8/layout/list1"/>
    <dgm:cxn modelId="{AF52C87F-13C2-4F40-8CFE-9675ED669535}" srcId="{98E507EB-24C7-4B5A-ACF9-414AD10CB54B}" destId="{67F07022-FE46-4897-BB7C-D983EEBD9BC2}" srcOrd="1" destOrd="0" parTransId="{8875B4DD-9C77-4152-9064-B2FCFC6646CE}" sibTransId="{299D5643-E463-40A7-A165-67EC9997EFAA}"/>
    <dgm:cxn modelId="{D6A3E603-2EF4-467F-9292-C0C88AEC42B5}" type="presOf" srcId="{9BA9CC6F-2D0E-4709-9E6B-2DF1AB972722}" destId="{A7A34497-DB34-4345-B943-8EAE310EE339}" srcOrd="0" destOrd="0" presId="urn:microsoft.com/office/officeart/2005/8/layout/list1"/>
    <dgm:cxn modelId="{B1D30105-9CFC-4C1B-9951-A708DD454CCD}" srcId="{9BA9CC6F-2D0E-4709-9E6B-2DF1AB972722}" destId="{7A3510AC-F32E-47F8-AA46-9E5350D72B7C}" srcOrd="0" destOrd="0" parTransId="{2E94C505-C0A1-4508-B70D-4DF3D712BE8D}" sibTransId="{ED7D3AE9-552C-486E-B8EE-E5F828E10D9B}"/>
    <dgm:cxn modelId="{54D1182E-3628-45F4-A34A-9A21FA10A005}" type="presOf" srcId="{34502667-D06F-416C-8D2D-1CFF96737899}" destId="{B174263B-DF4E-4766-A7E3-66EAD851B147}" srcOrd="0" destOrd="3" presId="urn:microsoft.com/office/officeart/2005/8/layout/list1"/>
    <dgm:cxn modelId="{1C43080A-954C-4965-BBE5-9C906C4213A0}" type="presOf" srcId="{98E507EB-24C7-4B5A-ACF9-414AD10CB54B}" destId="{3C5B29B2-026B-4482-A352-342942B45666}" srcOrd="1" destOrd="0" presId="urn:microsoft.com/office/officeart/2005/8/layout/list1"/>
    <dgm:cxn modelId="{048AF55F-B739-43A1-BAFF-8FED14CF80A3}" type="presOf" srcId="{0362AAAE-0373-417F-BD15-504BA02281BF}" destId="{B174263B-DF4E-4766-A7E3-66EAD851B147}" srcOrd="0" destOrd="2" presId="urn:microsoft.com/office/officeart/2005/8/layout/list1"/>
    <dgm:cxn modelId="{EEA4BFD1-F9C7-4DC9-945B-B1A21BF4960B}" srcId="{C44280E6-72F3-4005-836D-35D77524FFC1}" destId="{98E507EB-24C7-4B5A-ACF9-414AD10CB54B}" srcOrd="1" destOrd="0" parTransId="{33FF03CD-F660-4542-ADA1-B23DBC53ED9D}" sibTransId="{03FA8AB5-CBC2-4BA2-B8B9-DD5351C944C3}"/>
    <dgm:cxn modelId="{25573BEE-AFE7-42CB-BC7D-2DA358BE702F}" type="presParOf" srcId="{86389877-090E-42A4-82F4-1D1DBFA26447}" destId="{CAF12347-190E-4281-80A9-40173B58B468}" srcOrd="0" destOrd="0" presId="urn:microsoft.com/office/officeart/2005/8/layout/list1"/>
    <dgm:cxn modelId="{E91CADC7-BCA5-41E7-85E4-89F188C4CF86}" type="presParOf" srcId="{CAF12347-190E-4281-80A9-40173B58B468}" destId="{A7A34497-DB34-4345-B943-8EAE310EE339}" srcOrd="0" destOrd="0" presId="urn:microsoft.com/office/officeart/2005/8/layout/list1"/>
    <dgm:cxn modelId="{6CEF040C-1B5A-4D2C-AD56-7DE3F0DED252}" type="presParOf" srcId="{CAF12347-190E-4281-80A9-40173B58B468}" destId="{DB35E4C8-5277-44F9-9807-2517B8C08EB5}" srcOrd="1" destOrd="0" presId="urn:microsoft.com/office/officeart/2005/8/layout/list1"/>
    <dgm:cxn modelId="{52DE3996-2137-4962-B1DF-284CA320EFED}" type="presParOf" srcId="{86389877-090E-42A4-82F4-1D1DBFA26447}" destId="{2156C9C1-A64E-448F-879D-D731F3DF69C3}" srcOrd="1" destOrd="0" presId="urn:microsoft.com/office/officeart/2005/8/layout/list1"/>
    <dgm:cxn modelId="{4138DCC5-8129-403D-B8E1-CA63D1127045}" type="presParOf" srcId="{86389877-090E-42A4-82F4-1D1DBFA26447}" destId="{B174263B-DF4E-4766-A7E3-66EAD851B147}" srcOrd="2" destOrd="0" presId="urn:microsoft.com/office/officeart/2005/8/layout/list1"/>
    <dgm:cxn modelId="{EC7AB677-8A35-435C-AAAE-5A65C5271762}" type="presParOf" srcId="{86389877-090E-42A4-82F4-1D1DBFA26447}" destId="{25B5831D-64A4-4F75-903C-C8E42CDBA0AB}" srcOrd="3" destOrd="0" presId="urn:microsoft.com/office/officeart/2005/8/layout/list1"/>
    <dgm:cxn modelId="{56A7833B-F43C-4B0F-8A65-24DF8A0C12B1}" type="presParOf" srcId="{86389877-090E-42A4-82F4-1D1DBFA26447}" destId="{33EC4A2B-A924-4D9A-A833-870D897662D1}" srcOrd="4" destOrd="0" presId="urn:microsoft.com/office/officeart/2005/8/layout/list1"/>
    <dgm:cxn modelId="{138CA31F-3D3F-4AF3-BAA2-4226D05212F6}" type="presParOf" srcId="{33EC4A2B-A924-4D9A-A833-870D897662D1}" destId="{5390B174-FAD1-4B32-A96F-6A34A5F53099}" srcOrd="0" destOrd="0" presId="urn:microsoft.com/office/officeart/2005/8/layout/list1"/>
    <dgm:cxn modelId="{1AA2102A-4A17-4877-89A7-B1773C128C1A}" type="presParOf" srcId="{33EC4A2B-A924-4D9A-A833-870D897662D1}" destId="{3C5B29B2-026B-4482-A352-342942B45666}" srcOrd="1" destOrd="0" presId="urn:microsoft.com/office/officeart/2005/8/layout/list1"/>
    <dgm:cxn modelId="{2412D297-FBFC-48C6-8A8C-3E16B54B4667}" type="presParOf" srcId="{86389877-090E-42A4-82F4-1D1DBFA26447}" destId="{98E603D0-4CD9-48F7-95A6-6F62A3BD9827}" srcOrd="5" destOrd="0" presId="urn:microsoft.com/office/officeart/2005/8/layout/list1"/>
    <dgm:cxn modelId="{5C3F1303-7B6A-4EB7-96C3-66F58B87F41F}" type="presParOf" srcId="{86389877-090E-42A4-82F4-1D1DBFA26447}" destId="{5205C36B-20DB-4C0A-A041-E2B9FBE06D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95803-7996-4CB4-BDA9-8762B0C2AF8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95AC95-8E38-407F-A613-E65F5344B989}">
      <dgm:prSet/>
      <dgm:spPr>
        <a:xfrm>
          <a:off x="2150983" y="350714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Abstraction</a:t>
          </a:r>
        </a:p>
      </dgm:t>
    </dgm:pt>
    <dgm:pt modelId="{1F535986-934C-491E-AA21-AE57BCEFCC28}" type="parTrans" cxnId="{2AD6A025-9685-4E82-9806-6514D7C53C4A}">
      <dgm:prSet/>
      <dgm:spPr>
        <a:xfrm>
          <a:off x="1825099" y="599201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525489"/>
              </a:moveTo>
              <a:lnTo>
                <a:pt x="162942" y="525489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C8C6F44-0B53-43BC-8B28-385BB5A3FEE1}" type="sibTrans" cxnId="{2AD6A025-9685-4E82-9806-6514D7C53C4A}">
      <dgm:prSet/>
      <dgm:spPr/>
      <dgm:t>
        <a:bodyPr/>
        <a:lstStyle/>
        <a:p>
          <a:endParaRPr lang="en-US"/>
        </a:p>
      </dgm:t>
    </dgm:pt>
    <dgm:pt modelId="{98B4AAD2-7677-41F0-8347-B2A0CE3E47A2}">
      <dgm:prSet/>
      <dgm:spPr>
        <a:xfrm>
          <a:off x="2150983" y="2452671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Distributed computing</a:t>
          </a:r>
        </a:p>
      </dgm:t>
    </dgm:pt>
    <dgm:pt modelId="{D28B5642-E156-40C4-BDF1-E7FAC6E028B1}" type="parTrans" cxnId="{96E09B39-D60B-494B-880D-96D70DCBF0DB}">
      <dgm:prSet/>
      <dgm:spPr>
        <a:xfrm>
          <a:off x="1825099" y="2701158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525489"/>
              </a:moveTo>
              <a:lnTo>
                <a:pt x="162942" y="525489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4ECC8E6-8210-49B3-8836-8C7C19990C78}" type="sibTrans" cxnId="{96E09B39-D60B-494B-880D-96D70DCBF0DB}">
      <dgm:prSet/>
      <dgm:spPr/>
      <dgm:t>
        <a:bodyPr/>
        <a:lstStyle/>
        <a:p>
          <a:endParaRPr lang="en-US"/>
        </a:p>
      </dgm:t>
    </dgm:pt>
    <dgm:pt modelId="{2E6B7BF8-6A45-4201-ADF7-82047A20267C}">
      <dgm:prSet/>
      <dgm:spPr>
        <a:xfrm>
          <a:off x="2150983" y="1401692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Management</a:t>
          </a:r>
        </a:p>
      </dgm:t>
    </dgm:pt>
    <dgm:pt modelId="{96439BAA-A944-4A9E-9989-990AA7C7591B}" type="parTrans" cxnId="{8580BCB0-F202-4E2A-8869-31A78F3924AE}">
      <dgm:prSet/>
      <dgm:spPr>
        <a:xfrm>
          <a:off x="1825099" y="1124690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525489"/>
              </a:lnTo>
              <a:lnTo>
                <a:pt x="325884" y="525489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A19630A-CAC7-4CAD-9ED7-3CA9646E0C27}" type="sibTrans" cxnId="{8580BCB0-F202-4E2A-8869-31A78F3924AE}">
      <dgm:prSet/>
      <dgm:spPr/>
      <dgm:t>
        <a:bodyPr/>
        <a:lstStyle/>
        <a:p>
          <a:endParaRPr lang="en-US"/>
        </a:p>
      </dgm:t>
    </dgm:pt>
    <dgm:pt modelId="{754F289E-2E81-4A0C-9261-880FADCABC5F}">
      <dgm:prSet/>
      <dgm:spPr>
        <a:xfrm>
          <a:off x="195675" y="876203"/>
          <a:ext cx="1629423" cy="49697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</a:t>
          </a:r>
        </a:p>
      </dgm:t>
    </dgm:pt>
    <dgm:pt modelId="{C1897B09-9C54-45D4-AFF8-8EAC8C785B55}" type="parTrans" cxnId="{86785E0B-86D1-45EB-981F-010D22070929}">
      <dgm:prSet/>
      <dgm:spPr/>
      <dgm:t>
        <a:bodyPr/>
        <a:lstStyle/>
        <a:p>
          <a:endParaRPr lang="en-US"/>
        </a:p>
      </dgm:t>
    </dgm:pt>
    <dgm:pt modelId="{4053DD5A-20B4-42DB-A96A-A23C18C9A9F4}" type="sibTrans" cxnId="{86785E0B-86D1-45EB-981F-010D22070929}">
      <dgm:prSet/>
      <dgm:spPr/>
      <dgm:t>
        <a:bodyPr/>
        <a:lstStyle/>
        <a:p>
          <a:endParaRPr lang="en-US"/>
        </a:p>
      </dgm:t>
    </dgm:pt>
    <dgm:pt modelId="{45BDC9C2-4BB0-4C7F-8DBD-C44BB2268535}">
      <dgm:prSet/>
      <dgm:spPr>
        <a:xfrm>
          <a:off x="195675" y="2978160"/>
          <a:ext cx="1629423" cy="49697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</a:t>
          </a:r>
        </a:p>
      </dgm:t>
    </dgm:pt>
    <dgm:pt modelId="{823418B2-312B-4F14-8CCC-1037007EE19D}" type="parTrans" cxnId="{E9FCD47E-F33E-4AEA-A1CF-CD0E8E016566}">
      <dgm:prSet/>
      <dgm:spPr/>
      <dgm:t>
        <a:bodyPr/>
        <a:lstStyle/>
        <a:p>
          <a:endParaRPr lang="en-US"/>
        </a:p>
      </dgm:t>
    </dgm:pt>
    <dgm:pt modelId="{0E6981C0-E8A3-44F3-B88E-85305A50E351}" type="sibTrans" cxnId="{E9FCD47E-F33E-4AEA-A1CF-CD0E8E016566}">
      <dgm:prSet/>
      <dgm:spPr/>
      <dgm:t>
        <a:bodyPr/>
        <a:lstStyle/>
        <a:p>
          <a:endParaRPr lang="en-US"/>
        </a:p>
      </dgm:t>
    </dgm:pt>
    <dgm:pt modelId="{0F7335D5-787A-4F29-AA58-FF3FC9BB499C}">
      <dgm:prSet/>
      <dgm:spPr>
        <a:xfrm>
          <a:off x="4106292" y="2102344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Collective</a:t>
          </a:r>
        </a:p>
      </dgm:t>
    </dgm:pt>
    <dgm:pt modelId="{C923F4DC-FF89-419C-BE59-64D1D352875A}" type="parTrans" cxnId="{4018B528-A3E9-46E1-B7AA-6ADC6BCD5507}">
      <dgm:prSet/>
      <dgm:spPr>
        <a:xfrm>
          <a:off x="3780407" y="2350832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350326"/>
              </a:moveTo>
              <a:lnTo>
                <a:pt x="162942" y="350326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4F36285-C2ED-4816-B297-5F0E9CD732EF}" type="sibTrans" cxnId="{4018B528-A3E9-46E1-B7AA-6ADC6BCD5507}">
      <dgm:prSet/>
      <dgm:spPr/>
      <dgm:t>
        <a:bodyPr/>
        <a:lstStyle/>
        <a:p>
          <a:endParaRPr lang="en-US"/>
        </a:p>
      </dgm:t>
    </dgm:pt>
    <dgm:pt modelId="{C4A14B5C-DBAE-468A-9938-9C047AD480F7}">
      <dgm:prSet/>
      <dgm:spPr>
        <a:xfrm>
          <a:off x="6061600" y="3153323"/>
          <a:ext cx="1629423" cy="49697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Dynamic scheduler</a:t>
          </a:r>
        </a:p>
      </dgm:t>
    </dgm:pt>
    <dgm:pt modelId="{F36B3BA5-72E5-44F9-8F91-0E64AF67C4FE}" type="parTrans" cxnId="{B8B84314-EAFF-4A1F-AF52-36BBB721553C}">
      <dgm:prSet/>
      <dgm:spPr>
        <a:xfrm>
          <a:off x="5735716" y="3401810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350326"/>
              </a:moveTo>
              <a:lnTo>
                <a:pt x="162942" y="350326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2A4D415-5BBF-4299-8B3F-3321BEB353C7}" type="sibTrans" cxnId="{B8B84314-EAFF-4A1F-AF52-36BBB721553C}">
      <dgm:prSet/>
      <dgm:spPr/>
      <dgm:t>
        <a:bodyPr/>
        <a:lstStyle/>
        <a:p>
          <a:endParaRPr lang="en-US"/>
        </a:p>
      </dgm:t>
    </dgm:pt>
    <dgm:pt modelId="{832C5AA5-6C2C-4DAE-A06B-C3D49FE89744}">
      <dgm:prSet/>
      <dgm:spPr>
        <a:xfrm>
          <a:off x="4106292" y="388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Arrays &amp; Objects</a:t>
          </a:r>
        </a:p>
      </dgm:t>
    </dgm:pt>
    <dgm:pt modelId="{2AA7380F-47E5-4939-A2D6-A20EE6D61AEA}" type="parTrans" cxnId="{1D4F66DA-4B0E-4AFD-9AD9-88BD05E493A5}">
      <dgm:prSet/>
      <dgm:spPr>
        <a:xfrm>
          <a:off x="3780407" y="248875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350326"/>
              </a:moveTo>
              <a:lnTo>
                <a:pt x="162942" y="350326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ED3A1D8-BCDC-4C93-8BF4-80F64056F75E}" type="sibTrans" cxnId="{1D4F66DA-4B0E-4AFD-9AD9-88BD05E493A5}">
      <dgm:prSet/>
      <dgm:spPr/>
      <dgm:t>
        <a:bodyPr/>
        <a:lstStyle/>
        <a:p>
          <a:endParaRPr lang="en-US"/>
        </a:p>
      </dgm:t>
    </dgm:pt>
    <dgm:pt modelId="{F69D35EA-0FD9-4697-A1FF-42D6D703C138}">
      <dgm:prSet/>
      <dgm:spPr>
        <a:xfrm>
          <a:off x="4106292" y="1401692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Pool-based</a:t>
          </a:r>
        </a:p>
      </dgm:t>
    </dgm:pt>
    <dgm:pt modelId="{1EB33CF8-4CBA-4CE8-B222-945346C74004}" type="parTrans" cxnId="{70AB35C4-17BC-4C6C-AD8C-FD5090B30FEA}">
      <dgm:prSet/>
      <dgm:spPr>
        <a:xfrm>
          <a:off x="3780407" y="1604459"/>
          <a:ext cx="325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884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D120528-2E37-46F0-8848-2155E846AB2B}" type="sibTrans" cxnId="{70AB35C4-17BC-4C6C-AD8C-FD5090B30FEA}">
      <dgm:prSet/>
      <dgm:spPr/>
      <dgm:t>
        <a:bodyPr/>
        <a:lstStyle/>
        <a:p>
          <a:endParaRPr lang="en-US"/>
        </a:p>
      </dgm:t>
    </dgm:pt>
    <dgm:pt modelId="{359F6053-79B1-40B5-8E43-1135050E064A}">
      <dgm:prSet/>
      <dgm:spPr>
        <a:xfrm>
          <a:off x="4106292" y="2802997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Event-driven</a:t>
          </a:r>
        </a:p>
      </dgm:t>
    </dgm:pt>
    <dgm:pt modelId="{D795E759-D426-464A-84C6-D92DB18BEC15}" type="parTrans" cxnId="{0879C0A9-3C70-4BA8-95D9-EB0C5152556C}">
      <dgm:prSet/>
      <dgm:spPr>
        <a:xfrm>
          <a:off x="3780407" y="2701158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350326"/>
              </a:lnTo>
              <a:lnTo>
                <a:pt x="325884" y="350326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D009A20-D939-4065-9636-622DD1E7BCEA}" type="sibTrans" cxnId="{0879C0A9-3C70-4BA8-95D9-EB0C5152556C}">
      <dgm:prSet/>
      <dgm:spPr/>
      <dgm:t>
        <a:bodyPr/>
        <a:lstStyle/>
        <a:p>
          <a:endParaRPr lang="en-US"/>
        </a:p>
      </dgm:t>
    </dgm:pt>
    <dgm:pt modelId="{0096EFEF-BB07-44EF-B6BE-AEBA63C97869}">
      <dgm:prSet/>
      <dgm:spPr>
        <a:xfrm>
          <a:off x="2150983" y="3503649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Multi-threading</a:t>
          </a:r>
        </a:p>
      </dgm:t>
    </dgm:pt>
    <dgm:pt modelId="{A4EFA6D5-67E4-4A46-9B56-E80B6BA0FCFB}" type="parTrans" cxnId="{09E1CC10-96F7-4747-969C-BACA893F4A26}">
      <dgm:prSet/>
      <dgm:spPr>
        <a:xfrm>
          <a:off x="1825099" y="3226647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525489"/>
              </a:lnTo>
              <a:lnTo>
                <a:pt x="325884" y="525489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083C332-29E7-482E-9652-9C3669AF20AA}" type="sibTrans" cxnId="{09E1CC10-96F7-4747-969C-BACA893F4A26}">
      <dgm:prSet/>
      <dgm:spPr/>
      <dgm:t>
        <a:bodyPr/>
        <a:lstStyle/>
        <a:p>
          <a:endParaRPr lang="en-US"/>
        </a:p>
      </dgm:t>
    </dgm:pt>
    <dgm:pt modelId="{57B6F62C-B922-4284-A0C7-5CE8BF122B26}">
      <dgm:prSet/>
      <dgm:spPr>
        <a:xfrm>
          <a:off x="4106292" y="701040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Partitions &amp; Tables</a:t>
          </a:r>
        </a:p>
      </dgm:t>
    </dgm:pt>
    <dgm:pt modelId="{A77A546F-8CC4-426C-879D-0F0BA2DEBDDD}" type="parTrans" cxnId="{2D31F714-A407-416C-8DFC-4A6150C19C2D}">
      <dgm:prSet/>
      <dgm:spPr>
        <a:xfrm>
          <a:off x="3780407" y="599201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350326"/>
              </a:lnTo>
              <a:lnTo>
                <a:pt x="325884" y="350326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65A8DEA-E426-4054-AD59-5B5067A35EA8}" type="sibTrans" cxnId="{2D31F714-A407-416C-8DFC-4A6150C19C2D}">
      <dgm:prSet/>
      <dgm:spPr/>
      <dgm:t>
        <a:bodyPr/>
        <a:lstStyle/>
        <a:p>
          <a:endParaRPr lang="en-US"/>
        </a:p>
      </dgm:t>
    </dgm:pt>
    <dgm:pt modelId="{87291BCE-6090-468B-9571-73FC9EA66287}">
      <dgm:prSet/>
      <dgm:spPr>
        <a:xfrm>
          <a:off x="6061600" y="3853975"/>
          <a:ext cx="1629423" cy="49697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Static scheduler</a:t>
          </a:r>
        </a:p>
      </dgm:t>
    </dgm:pt>
    <dgm:pt modelId="{0792AEF5-B205-4E55-A819-088A9767DF4A}" type="parTrans" cxnId="{4EDE2248-D632-488E-895C-41BA0AD029A3}">
      <dgm:prSet/>
      <dgm:spPr>
        <a:xfrm>
          <a:off x="5735716" y="3752136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350326"/>
              </a:lnTo>
              <a:lnTo>
                <a:pt x="325884" y="350326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EB692E5-90B7-4949-9341-2A0067DED774}" type="sibTrans" cxnId="{4EDE2248-D632-488E-895C-41BA0AD029A3}">
      <dgm:prSet/>
      <dgm:spPr/>
      <dgm:t>
        <a:bodyPr/>
        <a:lstStyle/>
        <a:p>
          <a:endParaRPr lang="en-US"/>
        </a:p>
      </dgm:t>
    </dgm:pt>
    <dgm:pt modelId="{221EC271-9129-4CF5-A5C6-82ED661208F3}">
      <dgm:prSet/>
      <dgm:spPr>
        <a:xfrm>
          <a:off x="4106292" y="3503649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Schedulers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98D50D2-0F24-49A6-857A-169C1C44B177}" type="parTrans" cxnId="{6838E897-F338-4BB5-A964-9A67F1C658C9}">
      <dgm:prSet/>
      <dgm:spPr>
        <a:xfrm>
          <a:off x="3780407" y="3706416"/>
          <a:ext cx="325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884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5E68F49-3A70-430F-91F4-61C2004867C4}" type="sibTrans" cxnId="{6838E897-F338-4BB5-A964-9A67F1C658C9}">
      <dgm:prSet/>
      <dgm:spPr/>
      <dgm:t>
        <a:bodyPr/>
        <a:lstStyle/>
        <a:p>
          <a:endParaRPr lang="en-US"/>
        </a:p>
      </dgm:t>
    </dgm:pt>
    <dgm:pt modelId="{C1C13715-14A9-4C75-8981-A066EB74CAAB}" type="pres">
      <dgm:prSet presAssocID="{4D495803-7996-4CB4-BDA9-8762B0C2AF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F0A124-E325-4008-A6C2-D86B1C9B292B}" type="pres">
      <dgm:prSet presAssocID="{754F289E-2E81-4A0C-9261-880FADCABC5F}" presName="hierRoot1" presStyleCnt="0">
        <dgm:presLayoutVars>
          <dgm:hierBranch val="init"/>
        </dgm:presLayoutVars>
      </dgm:prSet>
      <dgm:spPr/>
    </dgm:pt>
    <dgm:pt modelId="{A8F2FF55-4D6F-4F24-9DBF-0EBA4FC702F3}" type="pres">
      <dgm:prSet presAssocID="{754F289E-2E81-4A0C-9261-880FADCABC5F}" presName="rootComposite1" presStyleCnt="0"/>
      <dgm:spPr/>
    </dgm:pt>
    <dgm:pt modelId="{ABC1FCCF-18E4-45C6-8ECE-AB3597D68209}" type="pres">
      <dgm:prSet presAssocID="{754F289E-2E81-4A0C-9261-880FADCABC5F}" presName="rootText1" presStyleLbl="node0" presStyleIdx="0" presStyleCnt="2">
        <dgm:presLayoutVars>
          <dgm:chPref val="3"/>
        </dgm:presLayoutVars>
      </dgm:prSet>
      <dgm:spPr/>
    </dgm:pt>
    <dgm:pt modelId="{A6A5B374-8142-4F08-9361-5B2D54B3CF28}" type="pres">
      <dgm:prSet presAssocID="{754F289E-2E81-4A0C-9261-880FADCABC5F}" presName="rootConnector1" presStyleLbl="node1" presStyleIdx="0" presStyleCnt="0"/>
      <dgm:spPr/>
    </dgm:pt>
    <dgm:pt modelId="{BC2902A9-C3F1-4111-9AFD-BD2AE02FC426}" type="pres">
      <dgm:prSet presAssocID="{754F289E-2E81-4A0C-9261-880FADCABC5F}" presName="hierChild2" presStyleCnt="0"/>
      <dgm:spPr/>
    </dgm:pt>
    <dgm:pt modelId="{70310538-54E4-4CF7-A849-11CFD5AB1B44}" type="pres">
      <dgm:prSet presAssocID="{1F535986-934C-491E-AA21-AE57BCEFCC28}" presName="Name64" presStyleLbl="parChTrans1D2" presStyleIdx="0" presStyleCnt="4"/>
      <dgm:spPr/>
    </dgm:pt>
    <dgm:pt modelId="{FA42DE12-D50F-49E0-80DF-82440DBB8566}" type="pres">
      <dgm:prSet presAssocID="{0495AC95-8E38-407F-A613-E65F5344B989}" presName="hierRoot2" presStyleCnt="0">
        <dgm:presLayoutVars>
          <dgm:hierBranch val="init"/>
        </dgm:presLayoutVars>
      </dgm:prSet>
      <dgm:spPr/>
    </dgm:pt>
    <dgm:pt modelId="{B8C26AA6-FB72-4C8D-9236-8521857A610F}" type="pres">
      <dgm:prSet presAssocID="{0495AC95-8E38-407F-A613-E65F5344B989}" presName="rootComposite" presStyleCnt="0"/>
      <dgm:spPr/>
    </dgm:pt>
    <dgm:pt modelId="{486BCF46-06E9-477E-B3A0-319A815EE19E}" type="pres">
      <dgm:prSet presAssocID="{0495AC95-8E38-407F-A613-E65F5344B989}" presName="rootText" presStyleLbl="node2" presStyleIdx="0" presStyleCnt="4">
        <dgm:presLayoutVars>
          <dgm:chPref val="3"/>
        </dgm:presLayoutVars>
      </dgm:prSet>
      <dgm:spPr/>
    </dgm:pt>
    <dgm:pt modelId="{964AE10E-0096-49B3-BC47-7D189A819A1D}" type="pres">
      <dgm:prSet presAssocID="{0495AC95-8E38-407F-A613-E65F5344B989}" presName="rootConnector" presStyleLbl="node2" presStyleIdx="0" presStyleCnt="4"/>
      <dgm:spPr/>
    </dgm:pt>
    <dgm:pt modelId="{8CECE6F9-FDEE-4EEB-975B-7DE62E16BEB2}" type="pres">
      <dgm:prSet presAssocID="{0495AC95-8E38-407F-A613-E65F5344B989}" presName="hierChild4" presStyleCnt="0"/>
      <dgm:spPr/>
    </dgm:pt>
    <dgm:pt modelId="{8663750D-4448-4C9B-8577-4963CC1E63D4}" type="pres">
      <dgm:prSet presAssocID="{2AA7380F-47E5-4939-A2D6-A20EE6D61AEA}" presName="Name64" presStyleLbl="parChTrans1D3" presStyleIdx="0" presStyleCnt="6"/>
      <dgm:spPr/>
    </dgm:pt>
    <dgm:pt modelId="{0250F734-1E40-4CC4-A6E3-2AD14616A9C2}" type="pres">
      <dgm:prSet presAssocID="{832C5AA5-6C2C-4DAE-A06B-C3D49FE89744}" presName="hierRoot2" presStyleCnt="0">
        <dgm:presLayoutVars>
          <dgm:hierBranch val="init"/>
        </dgm:presLayoutVars>
      </dgm:prSet>
      <dgm:spPr/>
    </dgm:pt>
    <dgm:pt modelId="{DE6B177E-A8A0-46E6-AB63-D21BC4477866}" type="pres">
      <dgm:prSet presAssocID="{832C5AA5-6C2C-4DAE-A06B-C3D49FE89744}" presName="rootComposite" presStyleCnt="0"/>
      <dgm:spPr/>
    </dgm:pt>
    <dgm:pt modelId="{174351E9-B5D2-436B-B1D8-27F5DA76104F}" type="pres">
      <dgm:prSet presAssocID="{832C5AA5-6C2C-4DAE-A06B-C3D49FE89744}" presName="rootText" presStyleLbl="node3" presStyleIdx="0" presStyleCnt="6">
        <dgm:presLayoutVars>
          <dgm:chPref val="3"/>
        </dgm:presLayoutVars>
      </dgm:prSet>
      <dgm:spPr/>
    </dgm:pt>
    <dgm:pt modelId="{BF140D33-F960-477E-9060-B978B19A010A}" type="pres">
      <dgm:prSet presAssocID="{832C5AA5-6C2C-4DAE-A06B-C3D49FE89744}" presName="rootConnector" presStyleLbl="node3" presStyleIdx="0" presStyleCnt="6"/>
      <dgm:spPr/>
    </dgm:pt>
    <dgm:pt modelId="{8347FD47-CA51-489F-8B9D-A51399F3B688}" type="pres">
      <dgm:prSet presAssocID="{832C5AA5-6C2C-4DAE-A06B-C3D49FE89744}" presName="hierChild4" presStyleCnt="0"/>
      <dgm:spPr/>
    </dgm:pt>
    <dgm:pt modelId="{80CE96E1-F7D6-4F0B-A01E-DE4D008AD48D}" type="pres">
      <dgm:prSet presAssocID="{832C5AA5-6C2C-4DAE-A06B-C3D49FE89744}" presName="hierChild5" presStyleCnt="0"/>
      <dgm:spPr/>
    </dgm:pt>
    <dgm:pt modelId="{4A1EDA99-9C44-4648-A23E-EC5DC559C791}" type="pres">
      <dgm:prSet presAssocID="{A77A546F-8CC4-426C-879D-0F0BA2DEBDDD}" presName="Name64" presStyleLbl="parChTrans1D3" presStyleIdx="1" presStyleCnt="6"/>
      <dgm:spPr/>
    </dgm:pt>
    <dgm:pt modelId="{1C79CD79-C675-41C8-8325-52BBFC6314CC}" type="pres">
      <dgm:prSet presAssocID="{57B6F62C-B922-4284-A0C7-5CE8BF122B26}" presName="hierRoot2" presStyleCnt="0">
        <dgm:presLayoutVars>
          <dgm:hierBranch val="init"/>
        </dgm:presLayoutVars>
      </dgm:prSet>
      <dgm:spPr/>
    </dgm:pt>
    <dgm:pt modelId="{9E50A921-7160-41AF-ACE4-99464FA4AABD}" type="pres">
      <dgm:prSet presAssocID="{57B6F62C-B922-4284-A0C7-5CE8BF122B26}" presName="rootComposite" presStyleCnt="0"/>
      <dgm:spPr/>
    </dgm:pt>
    <dgm:pt modelId="{0CCFF906-4335-4A47-99EF-38E1CA3CBB66}" type="pres">
      <dgm:prSet presAssocID="{57B6F62C-B922-4284-A0C7-5CE8BF122B26}" presName="rootText" presStyleLbl="node3" presStyleIdx="1" presStyleCnt="6">
        <dgm:presLayoutVars>
          <dgm:chPref val="3"/>
        </dgm:presLayoutVars>
      </dgm:prSet>
      <dgm:spPr/>
    </dgm:pt>
    <dgm:pt modelId="{CDB17964-FC3F-44F5-AFC8-02F9B657F6D9}" type="pres">
      <dgm:prSet presAssocID="{57B6F62C-B922-4284-A0C7-5CE8BF122B26}" presName="rootConnector" presStyleLbl="node3" presStyleIdx="1" presStyleCnt="6"/>
      <dgm:spPr/>
    </dgm:pt>
    <dgm:pt modelId="{4898603C-4AB8-4443-B273-DD79FB204B2A}" type="pres">
      <dgm:prSet presAssocID="{57B6F62C-B922-4284-A0C7-5CE8BF122B26}" presName="hierChild4" presStyleCnt="0"/>
      <dgm:spPr/>
    </dgm:pt>
    <dgm:pt modelId="{43E51479-8277-46F3-8295-6B89DD0B8FF5}" type="pres">
      <dgm:prSet presAssocID="{57B6F62C-B922-4284-A0C7-5CE8BF122B26}" presName="hierChild5" presStyleCnt="0"/>
      <dgm:spPr/>
    </dgm:pt>
    <dgm:pt modelId="{8935E9F1-D206-49D9-AF37-79DFCA34C20A}" type="pres">
      <dgm:prSet presAssocID="{0495AC95-8E38-407F-A613-E65F5344B989}" presName="hierChild5" presStyleCnt="0"/>
      <dgm:spPr/>
    </dgm:pt>
    <dgm:pt modelId="{98C95796-515A-44D5-8DF7-6C0680CF08E1}" type="pres">
      <dgm:prSet presAssocID="{96439BAA-A944-4A9E-9989-990AA7C7591B}" presName="Name64" presStyleLbl="parChTrans1D2" presStyleIdx="1" presStyleCnt="4"/>
      <dgm:spPr/>
    </dgm:pt>
    <dgm:pt modelId="{3F668E4D-F274-4604-8F45-50EC21A709AC}" type="pres">
      <dgm:prSet presAssocID="{2E6B7BF8-6A45-4201-ADF7-82047A20267C}" presName="hierRoot2" presStyleCnt="0">
        <dgm:presLayoutVars>
          <dgm:hierBranch val="init"/>
        </dgm:presLayoutVars>
      </dgm:prSet>
      <dgm:spPr/>
    </dgm:pt>
    <dgm:pt modelId="{8914BEDC-0664-438E-9E25-7247CA730EB6}" type="pres">
      <dgm:prSet presAssocID="{2E6B7BF8-6A45-4201-ADF7-82047A20267C}" presName="rootComposite" presStyleCnt="0"/>
      <dgm:spPr/>
    </dgm:pt>
    <dgm:pt modelId="{BEAE75F7-265E-473B-A51D-7878FC6A45E6}" type="pres">
      <dgm:prSet presAssocID="{2E6B7BF8-6A45-4201-ADF7-82047A20267C}" presName="rootText" presStyleLbl="node2" presStyleIdx="1" presStyleCnt="4">
        <dgm:presLayoutVars>
          <dgm:chPref val="3"/>
        </dgm:presLayoutVars>
      </dgm:prSet>
      <dgm:spPr/>
    </dgm:pt>
    <dgm:pt modelId="{9984FDE2-75ED-40D2-BD3C-8FAB2B9B8FD9}" type="pres">
      <dgm:prSet presAssocID="{2E6B7BF8-6A45-4201-ADF7-82047A20267C}" presName="rootConnector" presStyleLbl="node2" presStyleIdx="1" presStyleCnt="4"/>
      <dgm:spPr/>
    </dgm:pt>
    <dgm:pt modelId="{420F9B97-92ED-4335-8407-11975484BCA8}" type="pres">
      <dgm:prSet presAssocID="{2E6B7BF8-6A45-4201-ADF7-82047A20267C}" presName="hierChild4" presStyleCnt="0"/>
      <dgm:spPr/>
    </dgm:pt>
    <dgm:pt modelId="{ED214FE5-CCC6-420A-A1FB-0DC625ABE166}" type="pres">
      <dgm:prSet presAssocID="{1EB33CF8-4CBA-4CE8-B222-945346C74004}" presName="Name64" presStyleLbl="parChTrans1D3" presStyleIdx="2" presStyleCnt="6"/>
      <dgm:spPr/>
    </dgm:pt>
    <dgm:pt modelId="{DBD794F6-FE3C-4280-8473-3C989D5D196D}" type="pres">
      <dgm:prSet presAssocID="{F69D35EA-0FD9-4697-A1FF-42D6D703C138}" presName="hierRoot2" presStyleCnt="0">
        <dgm:presLayoutVars>
          <dgm:hierBranch val="init"/>
        </dgm:presLayoutVars>
      </dgm:prSet>
      <dgm:spPr/>
    </dgm:pt>
    <dgm:pt modelId="{ECB143CA-4977-4708-BCAB-C781EFCF184F}" type="pres">
      <dgm:prSet presAssocID="{F69D35EA-0FD9-4697-A1FF-42D6D703C138}" presName="rootComposite" presStyleCnt="0"/>
      <dgm:spPr/>
    </dgm:pt>
    <dgm:pt modelId="{8DE99A52-9F8E-4C44-A409-EAFA46D694CE}" type="pres">
      <dgm:prSet presAssocID="{F69D35EA-0FD9-4697-A1FF-42D6D703C138}" presName="rootText" presStyleLbl="node3" presStyleIdx="2" presStyleCnt="6">
        <dgm:presLayoutVars>
          <dgm:chPref val="3"/>
        </dgm:presLayoutVars>
      </dgm:prSet>
      <dgm:spPr/>
    </dgm:pt>
    <dgm:pt modelId="{C98B6047-15B8-4201-8DFC-5C444C5087CE}" type="pres">
      <dgm:prSet presAssocID="{F69D35EA-0FD9-4697-A1FF-42D6D703C138}" presName="rootConnector" presStyleLbl="node3" presStyleIdx="2" presStyleCnt="6"/>
      <dgm:spPr/>
    </dgm:pt>
    <dgm:pt modelId="{C7A9CDF9-B7E2-423D-BF11-FEBC11AD852F}" type="pres">
      <dgm:prSet presAssocID="{F69D35EA-0FD9-4697-A1FF-42D6D703C138}" presName="hierChild4" presStyleCnt="0"/>
      <dgm:spPr/>
    </dgm:pt>
    <dgm:pt modelId="{0E0E5176-0458-4F38-863E-73DDD1359AA0}" type="pres">
      <dgm:prSet presAssocID="{F69D35EA-0FD9-4697-A1FF-42D6D703C138}" presName="hierChild5" presStyleCnt="0"/>
      <dgm:spPr/>
    </dgm:pt>
    <dgm:pt modelId="{BDCDA21E-FE33-46A0-92E8-995AF132A9A8}" type="pres">
      <dgm:prSet presAssocID="{2E6B7BF8-6A45-4201-ADF7-82047A20267C}" presName="hierChild5" presStyleCnt="0"/>
      <dgm:spPr/>
    </dgm:pt>
    <dgm:pt modelId="{673D3E2E-47E2-4BD6-B7AE-CF64CAD6B6E2}" type="pres">
      <dgm:prSet presAssocID="{754F289E-2E81-4A0C-9261-880FADCABC5F}" presName="hierChild3" presStyleCnt="0"/>
      <dgm:spPr/>
    </dgm:pt>
    <dgm:pt modelId="{5C9E8816-4B2A-4285-B485-518C3DD46226}" type="pres">
      <dgm:prSet presAssocID="{45BDC9C2-4BB0-4C7F-8DBD-C44BB2268535}" presName="hierRoot1" presStyleCnt="0">
        <dgm:presLayoutVars>
          <dgm:hierBranch val="init"/>
        </dgm:presLayoutVars>
      </dgm:prSet>
      <dgm:spPr/>
    </dgm:pt>
    <dgm:pt modelId="{CB399E11-A38F-452D-AC2B-DB9E6BCE77A6}" type="pres">
      <dgm:prSet presAssocID="{45BDC9C2-4BB0-4C7F-8DBD-C44BB2268535}" presName="rootComposite1" presStyleCnt="0"/>
      <dgm:spPr/>
    </dgm:pt>
    <dgm:pt modelId="{D3128366-3B6A-4F8C-8289-D5E72298ABBF}" type="pres">
      <dgm:prSet presAssocID="{45BDC9C2-4BB0-4C7F-8DBD-C44BB2268535}" presName="rootText1" presStyleLbl="node0" presStyleIdx="1" presStyleCnt="2">
        <dgm:presLayoutVars>
          <dgm:chPref val="3"/>
        </dgm:presLayoutVars>
      </dgm:prSet>
      <dgm:spPr/>
    </dgm:pt>
    <dgm:pt modelId="{493BD9FA-2D23-481F-BF72-95E01622A79D}" type="pres">
      <dgm:prSet presAssocID="{45BDC9C2-4BB0-4C7F-8DBD-C44BB2268535}" presName="rootConnector1" presStyleLbl="node1" presStyleIdx="0" presStyleCnt="0"/>
      <dgm:spPr/>
    </dgm:pt>
    <dgm:pt modelId="{5639BA98-1379-4D93-B4D8-04AACD2D66D1}" type="pres">
      <dgm:prSet presAssocID="{45BDC9C2-4BB0-4C7F-8DBD-C44BB2268535}" presName="hierChild2" presStyleCnt="0"/>
      <dgm:spPr/>
    </dgm:pt>
    <dgm:pt modelId="{590DE983-4F71-4778-97DE-B754D79F9ACF}" type="pres">
      <dgm:prSet presAssocID="{D28B5642-E156-40C4-BDF1-E7FAC6E028B1}" presName="Name64" presStyleLbl="parChTrans1D2" presStyleIdx="2" presStyleCnt="4"/>
      <dgm:spPr/>
    </dgm:pt>
    <dgm:pt modelId="{20C2401F-7C21-4284-8155-9770BB15551F}" type="pres">
      <dgm:prSet presAssocID="{98B4AAD2-7677-41F0-8347-B2A0CE3E47A2}" presName="hierRoot2" presStyleCnt="0">
        <dgm:presLayoutVars>
          <dgm:hierBranch val="init"/>
        </dgm:presLayoutVars>
      </dgm:prSet>
      <dgm:spPr/>
    </dgm:pt>
    <dgm:pt modelId="{7BE14D09-4B97-4422-9D58-ADC0D14DF4DC}" type="pres">
      <dgm:prSet presAssocID="{98B4AAD2-7677-41F0-8347-B2A0CE3E47A2}" presName="rootComposite" presStyleCnt="0"/>
      <dgm:spPr/>
    </dgm:pt>
    <dgm:pt modelId="{D88D515F-EE87-4F59-AAEF-39D6F3F97CB4}" type="pres">
      <dgm:prSet presAssocID="{98B4AAD2-7677-41F0-8347-B2A0CE3E47A2}" presName="rootText" presStyleLbl="node2" presStyleIdx="2" presStyleCnt="4">
        <dgm:presLayoutVars>
          <dgm:chPref val="3"/>
        </dgm:presLayoutVars>
      </dgm:prSet>
      <dgm:spPr/>
    </dgm:pt>
    <dgm:pt modelId="{4F8998E7-79F3-4725-BA93-FC832BF8CE2F}" type="pres">
      <dgm:prSet presAssocID="{98B4AAD2-7677-41F0-8347-B2A0CE3E47A2}" presName="rootConnector" presStyleLbl="node2" presStyleIdx="2" presStyleCnt="4"/>
      <dgm:spPr/>
    </dgm:pt>
    <dgm:pt modelId="{A51D0DCE-5027-4E01-B07F-8A2AA69BF597}" type="pres">
      <dgm:prSet presAssocID="{98B4AAD2-7677-41F0-8347-B2A0CE3E47A2}" presName="hierChild4" presStyleCnt="0"/>
      <dgm:spPr/>
    </dgm:pt>
    <dgm:pt modelId="{50C06FDD-73BB-47F8-A60D-2231DE4C24B5}" type="pres">
      <dgm:prSet presAssocID="{C923F4DC-FF89-419C-BE59-64D1D352875A}" presName="Name64" presStyleLbl="parChTrans1D3" presStyleIdx="3" presStyleCnt="6"/>
      <dgm:spPr/>
    </dgm:pt>
    <dgm:pt modelId="{60FBFAAC-3727-425E-BB92-202C16DE0D86}" type="pres">
      <dgm:prSet presAssocID="{0F7335D5-787A-4F29-AA58-FF3FC9BB499C}" presName="hierRoot2" presStyleCnt="0">
        <dgm:presLayoutVars>
          <dgm:hierBranch val="init"/>
        </dgm:presLayoutVars>
      </dgm:prSet>
      <dgm:spPr/>
    </dgm:pt>
    <dgm:pt modelId="{4ED45FEA-6A36-42B2-B215-F1AFADE0DA2E}" type="pres">
      <dgm:prSet presAssocID="{0F7335D5-787A-4F29-AA58-FF3FC9BB499C}" presName="rootComposite" presStyleCnt="0"/>
      <dgm:spPr/>
    </dgm:pt>
    <dgm:pt modelId="{DB759AA1-F2A1-4972-B2F4-4AC24A3FA522}" type="pres">
      <dgm:prSet presAssocID="{0F7335D5-787A-4F29-AA58-FF3FC9BB499C}" presName="rootText" presStyleLbl="node3" presStyleIdx="3" presStyleCnt="6">
        <dgm:presLayoutVars>
          <dgm:chPref val="3"/>
        </dgm:presLayoutVars>
      </dgm:prSet>
      <dgm:spPr/>
    </dgm:pt>
    <dgm:pt modelId="{172E2E7A-CC21-4376-A67E-E7E95DCA5771}" type="pres">
      <dgm:prSet presAssocID="{0F7335D5-787A-4F29-AA58-FF3FC9BB499C}" presName="rootConnector" presStyleLbl="node3" presStyleIdx="3" presStyleCnt="6"/>
      <dgm:spPr/>
    </dgm:pt>
    <dgm:pt modelId="{F4F59E41-55A0-40CF-BB81-5B94A0D51648}" type="pres">
      <dgm:prSet presAssocID="{0F7335D5-787A-4F29-AA58-FF3FC9BB499C}" presName="hierChild4" presStyleCnt="0"/>
      <dgm:spPr/>
    </dgm:pt>
    <dgm:pt modelId="{8FA3D962-F2B3-4180-A117-417F8982BB75}" type="pres">
      <dgm:prSet presAssocID="{0F7335D5-787A-4F29-AA58-FF3FC9BB499C}" presName="hierChild5" presStyleCnt="0"/>
      <dgm:spPr/>
    </dgm:pt>
    <dgm:pt modelId="{45D65D0E-E5EE-41CA-AE8A-6FE612E8478D}" type="pres">
      <dgm:prSet presAssocID="{D795E759-D426-464A-84C6-D92DB18BEC15}" presName="Name64" presStyleLbl="parChTrans1D3" presStyleIdx="4" presStyleCnt="6"/>
      <dgm:spPr/>
    </dgm:pt>
    <dgm:pt modelId="{E2C25F8A-B631-4863-8793-17ACF9733A3C}" type="pres">
      <dgm:prSet presAssocID="{359F6053-79B1-40B5-8E43-1135050E064A}" presName="hierRoot2" presStyleCnt="0">
        <dgm:presLayoutVars>
          <dgm:hierBranch val="init"/>
        </dgm:presLayoutVars>
      </dgm:prSet>
      <dgm:spPr/>
    </dgm:pt>
    <dgm:pt modelId="{92ED82DA-B677-4600-A6B5-C02FA3F5C803}" type="pres">
      <dgm:prSet presAssocID="{359F6053-79B1-40B5-8E43-1135050E064A}" presName="rootComposite" presStyleCnt="0"/>
      <dgm:spPr/>
    </dgm:pt>
    <dgm:pt modelId="{447E998D-D517-42C1-84A3-87FA54E03FC7}" type="pres">
      <dgm:prSet presAssocID="{359F6053-79B1-40B5-8E43-1135050E064A}" presName="rootText" presStyleLbl="node3" presStyleIdx="4" presStyleCnt="6">
        <dgm:presLayoutVars>
          <dgm:chPref val="3"/>
        </dgm:presLayoutVars>
      </dgm:prSet>
      <dgm:spPr/>
    </dgm:pt>
    <dgm:pt modelId="{BCA39EB1-FAB3-4642-A770-766FF0E96AA3}" type="pres">
      <dgm:prSet presAssocID="{359F6053-79B1-40B5-8E43-1135050E064A}" presName="rootConnector" presStyleLbl="node3" presStyleIdx="4" presStyleCnt="6"/>
      <dgm:spPr/>
    </dgm:pt>
    <dgm:pt modelId="{2907646B-493F-4A02-A736-30094ED0BE3E}" type="pres">
      <dgm:prSet presAssocID="{359F6053-79B1-40B5-8E43-1135050E064A}" presName="hierChild4" presStyleCnt="0"/>
      <dgm:spPr/>
    </dgm:pt>
    <dgm:pt modelId="{E136AADF-8A99-42DE-A6F6-4C29295ED39F}" type="pres">
      <dgm:prSet presAssocID="{359F6053-79B1-40B5-8E43-1135050E064A}" presName="hierChild5" presStyleCnt="0"/>
      <dgm:spPr/>
    </dgm:pt>
    <dgm:pt modelId="{63E58333-3EDA-4F5D-93CE-F106C740E14F}" type="pres">
      <dgm:prSet presAssocID="{98B4AAD2-7677-41F0-8347-B2A0CE3E47A2}" presName="hierChild5" presStyleCnt="0"/>
      <dgm:spPr/>
    </dgm:pt>
    <dgm:pt modelId="{7B07E9EB-3871-4CB9-BA29-53468A6C437D}" type="pres">
      <dgm:prSet presAssocID="{A4EFA6D5-67E4-4A46-9B56-E80B6BA0FCFB}" presName="Name64" presStyleLbl="parChTrans1D2" presStyleIdx="3" presStyleCnt="4"/>
      <dgm:spPr/>
    </dgm:pt>
    <dgm:pt modelId="{BE71DF5F-E31B-49CF-86D3-CEFA2974113A}" type="pres">
      <dgm:prSet presAssocID="{0096EFEF-BB07-44EF-B6BE-AEBA63C97869}" presName="hierRoot2" presStyleCnt="0">
        <dgm:presLayoutVars>
          <dgm:hierBranch val="init"/>
        </dgm:presLayoutVars>
      </dgm:prSet>
      <dgm:spPr/>
    </dgm:pt>
    <dgm:pt modelId="{9AE8F187-57BE-4441-901E-E72ACFE71EFA}" type="pres">
      <dgm:prSet presAssocID="{0096EFEF-BB07-44EF-B6BE-AEBA63C97869}" presName="rootComposite" presStyleCnt="0"/>
      <dgm:spPr/>
    </dgm:pt>
    <dgm:pt modelId="{8B1A8735-C391-4E67-9E56-6EA886B5354F}" type="pres">
      <dgm:prSet presAssocID="{0096EFEF-BB07-44EF-B6BE-AEBA63C97869}" presName="rootText" presStyleLbl="node2" presStyleIdx="3" presStyleCnt="4">
        <dgm:presLayoutVars>
          <dgm:chPref val="3"/>
        </dgm:presLayoutVars>
      </dgm:prSet>
      <dgm:spPr/>
    </dgm:pt>
    <dgm:pt modelId="{54B8C406-B617-4131-B0EF-C6BA59311F06}" type="pres">
      <dgm:prSet presAssocID="{0096EFEF-BB07-44EF-B6BE-AEBA63C97869}" presName="rootConnector" presStyleLbl="node2" presStyleIdx="3" presStyleCnt="4"/>
      <dgm:spPr/>
    </dgm:pt>
    <dgm:pt modelId="{1C41F6DE-1BE7-4B9F-86F3-9A920EB4768D}" type="pres">
      <dgm:prSet presAssocID="{0096EFEF-BB07-44EF-B6BE-AEBA63C97869}" presName="hierChild4" presStyleCnt="0"/>
      <dgm:spPr/>
    </dgm:pt>
    <dgm:pt modelId="{44E9AAD4-94AC-47C2-881F-9B44BB1169EB}" type="pres">
      <dgm:prSet presAssocID="{A98D50D2-0F24-49A6-857A-169C1C44B177}" presName="Name64" presStyleLbl="parChTrans1D3" presStyleIdx="5" presStyleCnt="6"/>
      <dgm:spPr/>
    </dgm:pt>
    <dgm:pt modelId="{A6F5C736-3BF8-4D70-AC35-02E8AD0E9158}" type="pres">
      <dgm:prSet presAssocID="{221EC271-9129-4CF5-A5C6-82ED661208F3}" presName="hierRoot2" presStyleCnt="0">
        <dgm:presLayoutVars>
          <dgm:hierBranch val="init"/>
        </dgm:presLayoutVars>
      </dgm:prSet>
      <dgm:spPr/>
    </dgm:pt>
    <dgm:pt modelId="{BA9E4AED-6AA6-43C9-9831-C9A4E1BE4279}" type="pres">
      <dgm:prSet presAssocID="{221EC271-9129-4CF5-A5C6-82ED661208F3}" presName="rootComposite" presStyleCnt="0"/>
      <dgm:spPr/>
    </dgm:pt>
    <dgm:pt modelId="{A1900A33-9CE5-4320-837B-45ED7D0BC094}" type="pres">
      <dgm:prSet presAssocID="{221EC271-9129-4CF5-A5C6-82ED661208F3}" presName="rootText" presStyleLbl="node3" presStyleIdx="5" presStyleCnt="6">
        <dgm:presLayoutVars>
          <dgm:chPref val="3"/>
        </dgm:presLayoutVars>
      </dgm:prSet>
      <dgm:spPr/>
    </dgm:pt>
    <dgm:pt modelId="{56A3CA52-494E-41E8-99A4-B9AFDD925D06}" type="pres">
      <dgm:prSet presAssocID="{221EC271-9129-4CF5-A5C6-82ED661208F3}" presName="rootConnector" presStyleLbl="node3" presStyleIdx="5" presStyleCnt="6"/>
      <dgm:spPr/>
    </dgm:pt>
    <dgm:pt modelId="{F775BE7B-9C7B-4BDA-8F7F-1B7963CE40CA}" type="pres">
      <dgm:prSet presAssocID="{221EC271-9129-4CF5-A5C6-82ED661208F3}" presName="hierChild4" presStyleCnt="0"/>
      <dgm:spPr/>
    </dgm:pt>
    <dgm:pt modelId="{C678A903-1528-4A67-BA72-B11DEF5DF147}" type="pres">
      <dgm:prSet presAssocID="{F36B3BA5-72E5-44F9-8F91-0E64AF67C4FE}" presName="Name64" presStyleLbl="parChTrans1D4" presStyleIdx="0" presStyleCnt="2"/>
      <dgm:spPr/>
    </dgm:pt>
    <dgm:pt modelId="{1A0EBB12-2DA5-4E04-902C-B9766E473E80}" type="pres">
      <dgm:prSet presAssocID="{C4A14B5C-DBAE-468A-9938-9C047AD480F7}" presName="hierRoot2" presStyleCnt="0">
        <dgm:presLayoutVars>
          <dgm:hierBranch val="init"/>
        </dgm:presLayoutVars>
      </dgm:prSet>
      <dgm:spPr/>
    </dgm:pt>
    <dgm:pt modelId="{17AC9BD9-8AA8-44C2-9546-A4838B2DA8C2}" type="pres">
      <dgm:prSet presAssocID="{C4A14B5C-DBAE-468A-9938-9C047AD480F7}" presName="rootComposite" presStyleCnt="0"/>
      <dgm:spPr/>
    </dgm:pt>
    <dgm:pt modelId="{30D5D634-DF27-4510-A538-DC202FC4D2B4}" type="pres">
      <dgm:prSet presAssocID="{C4A14B5C-DBAE-468A-9938-9C047AD480F7}" presName="rootText" presStyleLbl="node4" presStyleIdx="0" presStyleCnt="2">
        <dgm:presLayoutVars>
          <dgm:chPref val="3"/>
        </dgm:presLayoutVars>
      </dgm:prSet>
      <dgm:spPr/>
    </dgm:pt>
    <dgm:pt modelId="{045D1D9F-7FB5-491A-8E15-CC3ADFA235D5}" type="pres">
      <dgm:prSet presAssocID="{C4A14B5C-DBAE-468A-9938-9C047AD480F7}" presName="rootConnector" presStyleLbl="node4" presStyleIdx="0" presStyleCnt="2"/>
      <dgm:spPr/>
    </dgm:pt>
    <dgm:pt modelId="{663AFCE5-D842-41B1-9265-A4BF5A6F431D}" type="pres">
      <dgm:prSet presAssocID="{C4A14B5C-DBAE-468A-9938-9C047AD480F7}" presName="hierChild4" presStyleCnt="0"/>
      <dgm:spPr/>
    </dgm:pt>
    <dgm:pt modelId="{4B6D5F06-C3B3-4B05-88FB-116312224F14}" type="pres">
      <dgm:prSet presAssocID="{C4A14B5C-DBAE-468A-9938-9C047AD480F7}" presName="hierChild5" presStyleCnt="0"/>
      <dgm:spPr/>
    </dgm:pt>
    <dgm:pt modelId="{A50CEAEB-84A7-4F11-B2E9-B8365DD9116F}" type="pres">
      <dgm:prSet presAssocID="{0792AEF5-B205-4E55-A819-088A9767DF4A}" presName="Name64" presStyleLbl="parChTrans1D4" presStyleIdx="1" presStyleCnt="2"/>
      <dgm:spPr/>
    </dgm:pt>
    <dgm:pt modelId="{DC25618D-4F5F-4BDB-A8D2-3513DC5E0FE9}" type="pres">
      <dgm:prSet presAssocID="{87291BCE-6090-468B-9571-73FC9EA66287}" presName="hierRoot2" presStyleCnt="0">
        <dgm:presLayoutVars>
          <dgm:hierBranch val="init"/>
        </dgm:presLayoutVars>
      </dgm:prSet>
      <dgm:spPr/>
    </dgm:pt>
    <dgm:pt modelId="{ED736638-ED56-4D88-B0A8-CADD83C98624}" type="pres">
      <dgm:prSet presAssocID="{87291BCE-6090-468B-9571-73FC9EA66287}" presName="rootComposite" presStyleCnt="0"/>
      <dgm:spPr/>
    </dgm:pt>
    <dgm:pt modelId="{649DCAC0-BCBD-4033-96F2-F781635C3E06}" type="pres">
      <dgm:prSet presAssocID="{87291BCE-6090-468B-9571-73FC9EA66287}" presName="rootText" presStyleLbl="node4" presStyleIdx="1" presStyleCnt="2">
        <dgm:presLayoutVars>
          <dgm:chPref val="3"/>
        </dgm:presLayoutVars>
      </dgm:prSet>
      <dgm:spPr/>
    </dgm:pt>
    <dgm:pt modelId="{4609F54F-7751-451C-8E47-D88C0F52BEC1}" type="pres">
      <dgm:prSet presAssocID="{87291BCE-6090-468B-9571-73FC9EA66287}" presName="rootConnector" presStyleLbl="node4" presStyleIdx="1" presStyleCnt="2"/>
      <dgm:spPr/>
    </dgm:pt>
    <dgm:pt modelId="{F830FB77-6D22-4418-B4B3-69CDF3C023D3}" type="pres">
      <dgm:prSet presAssocID="{87291BCE-6090-468B-9571-73FC9EA66287}" presName="hierChild4" presStyleCnt="0"/>
      <dgm:spPr/>
    </dgm:pt>
    <dgm:pt modelId="{697176EA-6939-4A5B-A0A8-642E23889A1E}" type="pres">
      <dgm:prSet presAssocID="{87291BCE-6090-468B-9571-73FC9EA66287}" presName="hierChild5" presStyleCnt="0"/>
      <dgm:spPr/>
    </dgm:pt>
    <dgm:pt modelId="{A1499A90-2750-4E2D-AF75-D12EDB9514D3}" type="pres">
      <dgm:prSet presAssocID="{221EC271-9129-4CF5-A5C6-82ED661208F3}" presName="hierChild5" presStyleCnt="0"/>
      <dgm:spPr/>
    </dgm:pt>
    <dgm:pt modelId="{5804F483-29EB-46EC-B448-22375D75D427}" type="pres">
      <dgm:prSet presAssocID="{0096EFEF-BB07-44EF-B6BE-AEBA63C97869}" presName="hierChild5" presStyleCnt="0"/>
      <dgm:spPr/>
    </dgm:pt>
    <dgm:pt modelId="{46C7BD11-060B-4757-9F07-1E4E0E57579B}" type="pres">
      <dgm:prSet presAssocID="{45BDC9C2-4BB0-4C7F-8DBD-C44BB2268535}" presName="hierChild3" presStyleCnt="0"/>
      <dgm:spPr/>
    </dgm:pt>
  </dgm:ptLst>
  <dgm:cxnLst>
    <dgm:cxn modelId="{0233A1B9-1CF1-4DBF-9248-A66F9DE349C2}" type="presOf" srcId="{2E6B7BF8-6A45-4201-ADF7-82047A20267C}" destId="{9984FDE2-75ED-40D2-BD3C-8FAB2B9B8FD9}" srcOrd="1" destOrd="0" presId="urn:microsoft.com/office/officeart/2009/3/layout/HorizontalOrganizationChart"/>
    <dgm:cxn modelId="{81B46C52-3B5A-4736-A275-0D974325B305}" type="presOf" srcId="{0F7335D5-787A-4F29-AA58-FF3FC9BB499C}" destId="{172E2E7A-CC21-4376-A67E-E7E95DCA5771}" srcOrd="1" destOrd="0" presId="urn:microsoft.com/office/officeart/2009/3/layout/HorizontalOrganizationChart"/>
    <dgm:cxn modelId="{5F6B2817-A484-49C4-9AB2-1B6AFE208BC8}" type="presOf" srcId="{A98D50D2-0F24-49A6-857A-169C1C44B177}" destId="{44E9AAD4-94AC-47C2-881F-9B44BB1169EB}" srcOrd="0" destOrd="0" presId="urn:microsoft.com/office/officeart/2009/3/layout/HorizontalOrganizationChart"/>
    <dgm:cxn modelId="{F955A8FC-E1BF-4235-BFB5-7BEA5C1A03E5}" type="presOf" srcId="{C4A14B5C-DBAE-468A-9938-9C047AD480F7}" destId="{045D1D9F-7FB5-491A-8E15-CC3ADFA235D5}" srcOrd="1" destOrd="0" presId="urn:microsoft.com/office/officeart/2009/3/layout/HorizontalOrganizationChart"/>
    <dgm:cxn modelId="{D6C1D63F-C52B-49A2-B3D1-71AF5246FC39}" type="presOf" srcId="{F36B3BA5-72E5-44F9-8F91-0E64AF67C4FE}" destId="{C678A903-1528-4A67-BA72-B11DEF5DF147}" srcOrd="0" destOrd="0" presId="urn:microsoft.com/office/officeart/2009/3/layout/HorizontalOrganizationChart"/>
    <dgm:cxn modelId="{E9FCD47E-F33E-4AEA-A1CF-CD0E8E016566}" srcId="{4D495803-7996-4CB4-BDA9-8762B0C2AF80}" destId="{45BDC9C2-4BB0-4C7F-8DBD-C44BB2268535}" srcOrd="1" destOrd="0" parTransId="{823418B2-312B-4F14-8CCC-1037007EE19D}" sibTransId="{0E6981C0-E8A3-44F3-B88E-85305A50E351}"/>
    <dgm:cxn modelId="{95BA7A05-85C2-4440-B95C-58AD5F4B6F76}" type="presOf" srcId="{221EC271-9129-4CF5-A5C6-82ED661208F3}" destId="{A1900A33-9CE5-4320-837B-45ED7D0BC094}" srcOrd="0" destOrd="0" presId="urn:microsoft.com/office/officeart/2009/3/layout/HorizontalOrganizationChart"/>
    <dgm:cxn modelId="{DEED66B6-7846-4173-9A96-8AA9B421BAD5}" type="presOf" srcId="{1EB33CF8-4CBA-4CE8-B222-945346C74004}" destId="{ED214FE5-CCC6-420A-A1FB-0DC625ABE166}" srcOrd="0" destOrd="0" presId="urn:microsoft.com/office/officeart/2009/3/layout/HorizontalOrganizationChart"/>
    <dgm:cxn modelId="{01096B2B-5F07-4F7B-A609-A09154AF2E8C}" type="presOf" srcId="{2AA7380F-47E5-4939-A2D6-A20EE6D61AEA}" destId="{8663750D-4448-4C9B-8577-4963CC1E63D4}" srcOrd="0" destOrd="0" presId="urn:microsoft.com/office/officeart/2009/3/layout/HorizontalOrganizationChart"/>
    <dgm:cxn modelId="{E04D9CC3-AC1C-41E1-A9ED-3C0D567732EF}" type="presOf" srcId="{98B4AAD2-7677-41F0-8347-B2A0CE3E47A2}" destId="{4F8998E7-79F3-4725-BA93-FC832BF8CE2F}" srcOrd="1" destOrd="0" presId="urn:microsoft.com/office/officeart/2009/3/layout/HorizontalOrganizationChart"/>
    <dgm:cxn modelId="{588BC68B-11AD-46EB-8BA2-2D9427842E14}" type="presOf" srcId="{1F535986-934C-491E-AA21-AE57BCEFCC28}" destId="{70310538-54E4-4CF7-A849-11CFD5AB1B44}" srcOrd="0" destOrd="0" presId="urn:microsoft.com/office/officeart/2009/3/layout/HorizontalOrganizationChart"/>
    <dgm:cxn modelId="{12259F2C-5A7B-49CF-B15C-8665FA784AB3}" type="presOf" srcId="{0F7335D5-787A-4F29-AA58-FF3FC9BB499C}" destId="{DB759AA1-F2A1-4972-B2F4-4AC24A3FA522}" srcOrd="0" destOrd="0" presId="urn:microsoft.com/office/officeart/2009/3/layout/HorizontalOrganizationChart"/>
    <dgm:cxn modelId="{A7511190-9C38-4792-BE69-75335646C8A7}" type="presOf" srcId="{F69D35EA-0FD9-4697-A1FF-42D6D703C138}" destId="{C98B6047-15B8-4201-8DFC-5C444C5087CE}" srcOrd="1" destOrd="0" presId="urn:microsoft.com/office/officeart/2009/3/layout/HorizontalOrganizationChart"/>
    <dgm:cxn modelId="{87D2F69C-A092-4ADA-8209-0598A8B921BA}" type="presOf" srcId="{A4EFA6D5-67E4-4A46-9B56-E80B6BA0FCFB}" destId="{7B07E9EB-3871-4CB9-BA29-53468A6C437D}" srcOrd="0" destOrd="0" presId="urn:microsoft.com/office/officeart/2009/3/layout/HorizontalOrganizationChart"/>
    <dgm:cxn modelId="{83D63472-2E24-447C-BCC7-8E6572ED5DDA}" type="presOf" srcId="{2E6B7BF8-6A45-4201-ADF7-82047A20267C}" destId="{BEAE75F7-265E-473B-A51D-7878FC6A45E6}" srcOrd="0" destOrd="0" presId="urn:microsoft.com/office/officeart/2009/3/layout/HorizontalOrganizationChart"/>
    <dgm:cxn modelId="{13B7ADF4-256A-4C68-842A-1997B4461DD6}" type="presOf" srcId="{45BDC9C2-4BB0-4C7F-8DBD-C44BB2268535}" destId="{D3128366-3B6A-4F8C-8289-D5E72298ABBF}" srcOrd="0" destOrd="0" presId="urn:microsoft.com/office/officeart/2009/3/layout/HorizontalOrganizationChart"/>
    <dgm:cxn modelId="{EF440501-3EF7-4DB9-ABEC-E582F28A4AC9}" type="presOf" srcId="{45BDC9C2-4BB0-4C7F-8DBD-C44BB2268535}" destId="{493BD9FA-2D23-481F-BF72-95E01622A79D}" srcOrd="1" destOrd="0" presId="urn:microsoft.com/office/officeart/2009/3/layout/HorizontalOrganizationChart"/>
    <dgm:cxn modelId="{0879C0A9-3C70-4BA8-95D9-EB0C5152556C}" srcId="{98B4AAD2-7677-41F0-8347-B2A0CE3E47A2}" destId="{359F6053-79B1-40B5-8E43-1135050E064A}" srcOrd="1" destOrd="0" parTransId="{D795E759-D426-464A-84C6-D92DB18BEC15}" sibTransId="{2D009A20-D939-4065-9636-622DD1E7BCEA}"/>
    <dgm:cxn modelId="{1D4F66DA-4B0E-4AFD-9AD9-88BD05E493A5}" srcId="{0495AC95-8E38-407F-A613-E65F5344B989}" destId="{832C5AA5-6C2C-4DAE-A06B-C3D49FE89744}" srcOrd="0" destOrd="0" parTransId="{2AA7380F-47E5-4939-A2D6-A20EE6D61AEA}" sibTransId="{2ED3A1D8-BCDC-4C93-8BF4-80F64056F75E}"/>
    <dgm:cxn modelId="{40A74234-53FF-4AE4-9129-E8B36856C67F}" type="presOf" srcId="{D28B5642-E156-40C4-BDF1-E7FAC6E028B1}" destId="{590DE983-4F71-4778-97DE-B754D79F9ACF}" srcOrd="0" destOrd="0" presId="urn:microsoft.com/office/officeart/2009/3/layout/HorizontalOrganizationChart"/>
    <dgm:cxn modelId="{1FB55B2D-D3B3-4F94-AFFF-6222CE2A3526}" type="presOf" srcId="{98B4AAD2-7677-41F0-8347-B2A0CE3E47A2}" destId="{D88D515F-EE87-4F59-AAEF-39D6F3F97CB4}" srcOrd="0" destOrd="0" presId="urn:microsoft.com/office/officeart/2009/3/layout/HorizontalOrganizationChart"/>
    <dgm:cxn modelId="{2AD6A025-9685-4E82-9806-6514D7C53C4A}" srcId="{754F289E-2E81-4A0C-9261-880FADCABC5F}" destId="{0495AC95-8E38-407F-A613-E65F5344B989}" srcOrd="0" destOrd="0" parTransId="{1F535986-934C-491E-AA21-AE57BCEFCC28}" sibTransId="{8C8C6F44-0B53-43BC-8B28-385BB5A3FEE1}"/>
    <dgm:cxn modelId="{6838E897-F338-4BB5-A964-9A67F1C658C9}" srcId="{0096EFEF-BB07-44EF-B6BE-AEBA63C97869}" destId="{221EC271-9129-4CF5-A5C6-82ED661208F3}" srcOrd="0" destOrd="0" parTransId="{A98D50D2-0F24-49A6-857A-169C1C44B177}" sibTransId="{85E68F49-3A70-430F-91F4-61C2004867C4}"/>
    <dgm:cxn modelId="{9C60B25B-B496-4809-BEAB-07B270DFA491}" type="presOf" srcId="{754F289E-2E81-4A0C-9261-880FADCABC5F}" destId="{ABC1FCCF-18E4-45C6-8ECE-AB3597D68209}" srcOrd="0" destOrd="0" presId="urn:microsoft.com/office/officeart/2009/3/layout/HorizontalOrganizationChart"/>
    <dgm:cxn modelId="{4EDE2248-D632-488E-895C-41BA0AD029A3}" srcId="{221EC271-9129-4CF5-A5C6-82ED661208F3}" destId="{87291BCE-6090-468B-9571-73FC9EA66287}" srcOrd="1" destOrd="0" parTransId="{0792AEF5-B205-4E55-A819-088A9767DF4A}" sibTransId="{5EB692E5-90B7-4949-9341-2A0067DED774}"/>
    <dgm:cxn modelId="{86785E0B-86D1-45EB-981F-010D22070929}" srcId="{4D495803-7996-4CB4-BDA9-8762B0C2AF80}" destId="{754F289E-2E81-4A0C-9261-880FADCABC5F}" srcOrd="0" destOrd="0" parTransId="{C1897B09-9C54-45D4-AFF8-8EAC8C785B55}" sibTransId="{4053DD5A-20B4-42DB-A96A-A23C18C9A9F4}"/>
    <dgm:cxn modelId="{09E1CC10-96F7-4747-969C-BACA893F4A26}" srcId="{45BDC9C2-4BB0-4C7F-8DBD-C44BB2268535}" destId="{0096EFEF-BB07-44EF-B6BE-AEBA63C97869}" srcOrd="1" destOrd="0" parTransId="{A4EFA6D5-67E4-4A46-9B56-E80B6BA0FCFB}" sibTransId="{A083C332-29E7-482E-9652-9C3669AF20AA}"/>
    <dgm:cxn modelId="{9F4D3544-DA1D-478D-8EE6-6AFA6F998D08}" type="presOf" srcId="{832C5AA5-6C2C-4DAE-A06B-C3D49FE89744}" destId="{174351E9-B5D2-436B-B1D8-27F5DA76104F}" srcOrd="0" destOrd="0" presId="urn:microsoft.com/office/officeart/2009/3/layout/HorizontalOrganizationChart"/>
    <dgm:cxn modelId="{DAB02FA6-2EBC-4ABB-B0DF-2A4DCB0F70E6}" type="presOf" srcId="{754F289E-2E81-4A0C-9261-880FADCABC5F}" destId="{A6A5B374-8142-4F08-9361-5B2D54B3CF28}" srcOrd="1" destOrd="0" presId="urn:microsoft.com/office/officeart/2009/3/layout/HorizontalOrganizationChart"/>
    <dgm:cxn modelId="{47BFF21E-755F-48E4-AFDC-1FF54BE267D4}" type="presOf" srcId="{0495AC95-8E38-407F-A613-E65F5344B989}" destId="{964AE10E-0096-49B3-BC47-7D189A819A1D}" srcOrd="1" destOrd="0" presId="urn:microsoft.com/office/officeart/2009/3/layout/HorizontalOrganizationChart"/>
    <dgm:cxn modelId="{88BFAD63-CB90-4342-95E4-B071AB1595B1}" type="presOf" srcId="{A77A546F-8CC4-426C-879D-0F0BA2DEBDDD}" destId="{4A1EDA99-9C44-4648-A23E-EC5DC559C791}" srcOrd="0" destOrd="0" presId="urn:microsoft.com/office/officeart/2009/3/layout/HorizontalOrganizationChart"/>
    <dgm:cxn modelId="{E3641E23-8965-4271-A8E9-8FA26F933C50}" type="presOf" srcId="{359F6053-79B1-40B5-8E43-1135050E064A}" destId="{BCA39EB1-FAB3-4642-A770-766FF0E96AA3}" srcOrd="1" destOrd="0" presId="urn:microsoft.com/office/officeart/2009/3/layout/HorizontalOrganizationChart"/>
    <dgm:cxn modelId="{662AE267-5800-4412-A45A-3F773A38AAC7}" type="presOf" srcId="{57B6F62C-B922-4284-A0C7-5CE8BF122B26}" destId="{0CCFF906-4335-4A47-99EF-38E1CA3CBB66}" srcOrd="0" destOrd="0" presId="urn:microsoft.com/office/officeart/2009/3/layout/HorizontalOrganizationChart"/>
    <dgm:cxn modelId="{DE39592A-2293-463D-B8FB-9E761315AD41}" type="presOf" srcId="{0096EFEF-BB07-44EF-B6BE-AEBA63C97869}" destId="{8B1A8735-C391-4E67-9E56-6EA886B5354F}" srcOrd="0" destOrd="0" presId="urn:microsoft.com/office/officeart/2009/3/layout/HorizontalOrganizationChart"/>
    <dgm:cxn modelId="{85BA899D-A32D-4528-83C5-FE25FF550F06}" type="presOf" srcId="{57B6F62C-B922-4284-A0C7-5CE8BF122B26}" destId="{CDB17964-FC3F-44F5-AFC8-02F9B657F6D9}" srcOrd="1" destOrd="0" presId="urn:microsoft.com/office/officeart/2009/3/layout/HorizontalOrganizationChart"/>
    <dgm:cxn modelId="{978B0B1D-E453-4196-9189-0F9661A72E6A}" type="presOf" srcId="{F69D35EA-0FD9-4697-A1FF-42D6D703C138}" destId="{8DE99A52-9F8E-4C44-A409-EAFA46D694CE}" srcOrd="0" destOrd="0" presId="urn:microsoft.com/office/officeart/2009/3/layout/HorizontalOrganizationChart"/>
    <dgm:cxn modelId="{3D82EAB4-AEDE-4E0C-BAEE-83FA6597861E}" type="presOf" srcId="{96439BAA-A944-4A9E-9989-990AA7C7591B}" destId="{98C95796-515A-44D5-8DF7-6C0680CF08E1}" srcOrd="0" destOrd="0" presId="urn:microsoft.com/office/officeart/2009/3/layout/HorizontalOrganizationChart"/>
    <dgm:cxn modelId="{B8B84314-EAFF-4A1F-AF52-36BBB721553C}" srcId="{221EC271-9129-4CF5-A5C6-82ED661208F3}" destId="{C4A14B5C-DBAE-468A-9938-9C047AD480F7}" srcOrd="0" destOrd="0" parTransId="{F36B3BA5-72E5-44F9-8F91-0E64AF67C4FE}" sibTransId="{12A4D415-5BBF-4299-8B3F-3321BEB353C7}"/>
    <dgm:cxn modelId="{6009E1A8-F01F-4107-8E8F-BF90E3082793}" type="presOf" srcId="{87291BCE-6090-468B-9571-73FC9EA66287}" destId="{649DCAC0-BCBD-4033-96F2-F781635C3E06}" srcOrd="0" destOrd="0" presId="urn:microsoft.com/office/officeart/2009/3/layout/HorizontalOrganizationChart"/>
    <dgm:cxn modelId="{583BC87A-2ED5-46E2-9676-2FFDB304952D}" type="presOf" srcId="{0792AEF5-B205-4E55-A819-088A9767DF4A}" destId="{A50CEAEB-84A7-4F11-B2E9-B8365DD9116F}" srcOrd="0" destOrd="0" presId="urn:microsoft.com/office/officeart/2009/3/layout/HorizontalOrganizationChart"/>
    <dgm:cxn modelId="{7F80EEE9-9F01-4743-8AC8-4CE71A4FAF44}" type="presOf" srcId="{C4A14B5C-DBAE-468A-9938-9C047AD480F7}" destId="{30D5D634-DF27-4510-A538-DC202FC4D2B4}" srcOrd="0" destOrd="0" presId="urn:microsoft.com/office/officeart/2009/3/layout/HorizontalOrganizationChart"/>
    <dgm:cxn modelId="{7150F043-CFB6-4BAF-A79C-3EA6039EE96E}" type="presOf" srcId="{0495AC95-8E38-407F-A613-E65F5344B989}" destId="{486BCF46-06E9-477E-B3A0-319A815EE19E}" srcOrd="0" destOrd="0" presId="urn:microsoft.com/office/officeart/2009/3/layout/HorizontalOrganizationChart"/>
    <dgm:cxn modelId="{0D084119-A624-4ECB-BBF8-93F79BF37DD9}" type="presOf" srcId="{87291BCE-6090-468B-9571-73FC9EA66287}" destId="{4609F54F-7751-451C-8E47-D88C0F52BEC1}" srcOrd="1" destOrd="0" presId="urn:microsoft.com/office/officeart/2009/3/layout/HorizontalOrganizationChart"/>
    <dgm:cxn modelId="{BADC0EE0-1F94-48A7-963C-26EFDE02BE8E}" type="presOf" srcId="{0096EFEF-BB07-44EF-B6BE-AEBA63C97869}" destId="{54B8C406-B617-4131-B0EF-C6BA59311F06}" srcOrd="1" destOrd="0" presId="urn:microsoft.com/office/officeart/2009/3/layout/HorizontalOrganizationChart"/>
    <dgm:cxn modelId="{2D31F714-A407-416C-8DFC-4A6150C19C2D}" srcId="{0495AC95-8E38-407F-A613-E65F5344B989}" destId="{57B6F62C-B922-4284-A0C7-5CE8BF122B26}" srcOrd="1" destOrd="0" parTransId="{A77A546F-8CC4-426C-879D-0F0BA2DEBDDD}" sibTransId="{565A8DEA-E426-4054-AD59-5B5067A35EA8}"/>
    <dgm:cxn modelId="{70AB35C4-17BC-4C6C-AD8C-FD5090B30FEA}" srcId="{2E6B7BF8-6A45-4201-ADF7-82047A20267C}" destId="{F69D35EA-0FD9-4697-A1FF-42D6D703C138}" srcOrd="0" destOrd="0" parTransId="{1EB33CF8-4CBA-4CE8-B222-945346C74004}" sibTransId="{AD120528-2E37-46F0-8848-2155E846AB2B}"/>
    <dgm:cxn modelId="{E9843A25-F120-4786-9303-BD10B4BAF5CE}" type="presOf" srcId="{221EC271-9129-4CF5-A5C6-82ED661208F3}" destId="{56A3CA52-494E-41E8-99A4-B9AFDD925D06}" srcOrd="1" destOrd="0" presId="urn:microsoft.com/office/officeart/2009/3/layout/HorizontalOrganizationChart"/>
    <dgm:cxn modelId="{844BD4FC-D49C-467B-BC0F-73D540D0769F}" type="presOf" srcId="{C923F4DC-FF89-419C-BE59-64D1D352875A}" destId="{50C06FDD-73BB-47F8-A60D-2231DE4C24B5}" srcOrd="0" destOrd="0" presId="urn:microsoft.com/office/officeart/2009/3/layout/HorizontalOrganizationChart"/>
    <dgm:cxn modelId="{4018B528-A3E9-46E1-B7AA-6ADC6BCD5507}" srcId="{98B4AAD2-7677-41F0-8347-B2A0CE3E47A2}" destId="{0F7335D5-787A-4F29-AA58-FF3FC9BB499C}" srcOrd="0" destOrd="0" parTransId="{C923F4DC-FF89-419C-BE59-64D1D352875A}" sibTransId="{14F36285-C2ED-4816-B297-5F0E9CD732EF}"/>
    <dgm:cxn modelId="{E084777D-7FED-4801-BFB6-494193A5F652}" type="presOf" srcId="{4D495803-7996-4CB4-BDA9-8762B0C2AF80}" destId="{C1C13715-14A9-4C75-8981-A066EB74CAAB}" srcOrd="0" destOrd="0" presId="urn:microsoft.com/office/officeart/2009/3/layout/HorizontalOrganizationChart"/>
    <dgm:cxn modelId="{96E09B39-D60B-494B-880D-96D70DCBF0DB}" srcId="{45BDC9C2-4BB0-4C7F-8DBD-C44BB2268535}" destId="{98B4AAD2-7677-41F0-8347-B2A0CE3E47A2}" srcOrd="0" destOrd="0" parTransId="{D28B5642-E156-40C4-BDF1-E7FAC6E028B1}" sibTransId="{94ECC8E6-8210-49B3-8836-8C7C19990C78}"/>
    <dgm:cxn modelId="{4146F09C-A07E-4D34-A828-88AC95C37513}" type="presOf" srcId="{359F6053-79B1-40B5-8E43-1135050E064A}" destId="{447E998D-D517-42C1-84A3-87FA54E03FC7}" srcOrd="0" destOrd="0" presId="urn:microsoft.com/office/officeart/2009/3/layout/HorizontalOrganizationChart"/>
    <dgm:cxn modelId="{7DF49FB8-F8A7-4817-9511-1D03CD6E43E0}" type="presOf" srcId="{832C5AA5-6C2C-4DAE-A06B-C3D49FE89744}" destId="{BF140D33-F960-477E-9060-B978B19A010A}" srcOrd="1" destOrd="0" presId="urn:microsoft.com/office/officeart/2009/3/layout/HorizontalOrganizationChart"/>
    <dgm:cxn modelId="{8580BCB0-F202-4E2A-8869-31A78F3924AE}" srcId="{754F289E-2E81-4A0C-9261-880FADCABC5F}" destId="{2E6B7BF8-6A45-4201-ADF7-82047A20267C}" srcOrd="1" destOrd="0" parTransId="{96439BAA-A944-4A9E-9989-990AA7C7591B}" sibTransId="{EA19630A-CAC7-4CAD-9ED7-3CA9646E0C27}"/>
    <dgm:cxn modelId="{812DB68F-23B5-4ACA-A904-1F6EA4F9F49D}" type="presOf" srcId="{D795E759-D426-464A-84C6-D92DB18BEC15}" destId="{45D65D0E-E5EE-41CA-AE8A-6FE612E8478D}" srcOrd="0" destOrd="0" presId="urn:microsoft.com/office/officeart/2009/3/layout/HorizontalOrganizationChart"/>
    <dgm:cxn modelId="{A7B58D78-DF30-4AB5-8F41-45EB4F9F4751}" type="presParOf" srcId="{C1C13715-14A9-4C75-8981-A066EB74CAAB}" destId="{34F0A124-E325-4008-A6C2-D86B1C9B292B}" srcOrd="0" destOrd="0" presId="urn:microsoft.com/office/officeart/2009/3/layout/HorizontalOrganizationChart"/>
    <dgm:cxn modelId="{983F5A3D-FFB3-4162-840D-125472286DE7}" type="presParOf" srcId="{34F0A124-E325-4008-A6C2-D86B1C9B292B}" destId="{A8F2FF55-4D6F-4F24-9DBF-0EBA4FC702F3}" srcOrd="0" destOrd="0" presId="urn:microsoft.com/office/officeart/2009/3/layout/HorizontalOrganizationChart"/>
    <dgm:cxn modelId="{E601CC46-213E-4339-97FE-3E46EBFE07D1}" type="presParOf" srcId="{A8F2FF55-4D6F-4F24-9DBF-0EBA4FC702F3}" destId="{ABC1FCCF-18E4-45C6-8ECE-AB3597D68209}" srcOrd="0" destOrd="0" presId="urn:microsoft.com/office/officeart/2009/3/layout/HorizontalOrganizationChart"/>
    <dgm:cxn modelId="{9C37AB83-F16F-4A44-BECA-A13505D0B291}" type="presParOf" srcId="{A8F2FF55-4D6F-4F24-9DBF-0EBA4FC702F3}" destId="{A6A5B374-8142-4F08-9361-5B2D54B3CF28}" srcOrd="1" destOrd="0" presId="urn:microsoft.com/office/officeart/2009/3/layout/HorizontalOrganizationChart"/>
    <dgm:cxn modelId="{8EC9FAB8-C864-4052-B5FA-06103BFBC6BA}" type="presParOf" srcId="{34F0A124-E325-4008-A6C2-D86B1C9B292B}" destId="{BC2902A9-C3F1-4111-9AFD-BD2AE02FC426}" srcOrd="1" destOrd="0" presId="urn:microsoft.com/office/officeart/2009/3/layout/HorizontalOrganizationChart"/>
    <dgm:cxn modelId="{FD55520C-0254-433B-BD6E-24AF3872EF58}" type="presParOf" srcId="{BC2902A9-C3F1-4111-9AFD-BD2AE02FC426}" destId="{70310538-54E4-4CF7-A849-11CFD5AB1B44}" srcOrd="0" destOrd="0" presId="urn:microsoft.com/office/officeart/2009/3/layout/HorizontalOrganizationChart"/>
    <dgm:cxn modelId="{1F0FF674-A537-4B97-80E1-431F99A22A7A}" type="presParOf" srcId="{BC2902A9-C3F1-4111-9AFD-BD2AE02FC426}" destId="{FA42DE12-D50F-49E0-80DF-82440DBB8566}" srcOrd="1" destOrd="0" presId="urn:microsoft.com/office/officeart/2009/3/layout/HorizontalOrganizationChart"/>
    <dgm:cxn modelId="{39363BAC-151D-4F14-B274-256037E2E99D}" type="presParOf" srcId="{FA42DE12-D50F-49E0-80DF-82440DBB8566}" destId="{B8C26AA6-FB72-4C8D-9236-8521857A610F}" srcOrd="0" destOrd="0" presId="urn:microsoft.com/office/officeart/2009/3/layout/HorizontalOrganizationChart"/>
    <dgm:cxn modelId="{A7CDC408-73AF-429E-9F34-2FF30E540F51}" type="presParOf" srcId="{B8C26AA6-FB72-4C8D-9236-8521857A610F}" destId="{486BCF46-06E9-477E-B3A0-319A815EE19E}" srcOrd="0" destOrd="0" presId="urn:microsoft.com/office/officeart/2009/3/layout/HorizontalOrganizationChart"/>
    <dgm:cxn modelId="{7B31334C-B614-4EF8-8925-F3AF84DF2A85}" type="presParOf" srcId="{B8C26AA6-FB72-4C8D-9236-8521857A610F}" destId="{964AE10E-0096-49B3-BC47-7D189A819A1D}" srcOrd="1" destOrd="0" presId="urn:microsoft.com/office/officeart/2009/3/layout/HorizontalOrganizationChart"/>
    <dgm:cxn modelId="{7631D2F1-EFE0-47EF-9FAE-C6A3D1C2D966}" type="presParOf" srcId="{FA42DE12-D50F-49E0-80DF-82440DBB8566}" destId="{8CECE6F9-FDEE-4EEB-975B-7DE62E16BEB2}" srcOrd="1" destOrd="0" presId="urn:microsoft.com/office/officeart/2009/3/layout/HorizontalOrganizationChart"/>
    <dgm:cxn modelId="{E915ED57-B735-49BA-96E5-27851967615C}" type="presParOf" srcId="{8CECE6F9-FDEE-4EEB-975B-7DE62E16BEB2}" destId="{8663750D-4448-4C9B-8577-4963CC1E63D4}" srcOrd="0" destOrd="0" presId="urn:microsoft.com/office/officeart/2009/3/layout/HorizontalOrganizationChart"/>
    <dgm:cxn modelId="{27D71903-43A4-49DA-92EB-91852206FD56}" type="presParOf" srcId="{8CECE6F9-FDEE-4EEB-975B-7DE62E16BEB2}" destId="{0250F734-1E40-4CC4-A6E3-2AD14616A9C2}" srcOrd="1" destOrd="0" presId="urn:microsoft.com/office/officeart/2009/3/layout/HorizontalOrganizationChart"/>
    <dgm:cxn modelId="{73489409-B980-4C97-91EB-E5308BC9072C}" type="presParOf" srcId="{0250F734-1E40-4CC4-A6E3-2AD14616A9C2}" destId="{DE6B177E-A8A0-46E6-AB63-D21BC4477866}" srcOrd="0" destOrd="0" presId="urn:microsoft.com/office/officeart/2009/3/layout/HorizontalOrganizationChart"/>
    <dgm:cxn modelId="{09176AAE-4AEF-4990-A8A4-302D636E4C4D}" type="presParOf" srcId="{DE6B177E-A8A0-46E6-AB63-D21BC4477866}" destId="{174351E9-B5D2-436B-B1D8-27F5DA76104F}" srcOrd="0" destOrd="0" presId="urn:microsoft.com/office/officeart/2009/3/layout/HorizontalOrganizationChart"/>
    <dgm:cxn modelId="{E9708248-43C9-4FF6-8D8C-92E10276A482}" type="presParOf" srcId="{DE6B177E-A8A0-46E6-AB63-D21BC4477866}" destId="{BF140D33-F960-477E-9060-B978B19A010A}" srcOrd="1" destOrd="0" presId="urn:microsoft.com/office/officeart/2009/3/layout/HorizontalOrganizationChart"/>
    <dgm:cxn modelId="{A2842B0E-5D4D-4AEC-9C46-8A29F75F6D33}" type="presParOf" srcId="{0250F734-1E40-4CC4-A6E3-2AD14616A9C2}" destId="{8347FD47-CA51-489F-8B9D-A51399F3B688}" srcOrd="1" destOrd="0" presId="urn:microsoft.com/office/officeart/2009/3/layout/HorizontalOrganizationChart"/>
    <dgm:cxn modelId="{D660EDD3-B19E-4A2A-B49C-FD5C28BF4782}" type="presParOf" srcId="{0250F734-1E40-4CC4-A6E3-2AD14616A9C2}" destId="{80CE96E1-F7D6-4F0B-A01E-DE4D008AD48D}" srcOrd="2" destOrd="0" presId="urn:microsoft.com/office/officeart/2009/3/layout/HorizontalOrganizationChart"/>
    <dgm:cxn modelId="{53FEE527-AC14-4F02-82F7-D2489D4EBC1C}" type="presParOf" srcId="{8CECE6F9-FDEE-4EEB-975B-7DE62E16BEB2}" destId="{4A1EDA99-9C44-4648-A23E-EC5DC559C791}" srcOrd="2" destOrd="0" presId="urn:microsoft.com/office/officeart/2009/3/layout/HorizontalOrganizationChart"/>
    <dgm:cxn modelId="{AA5D75C2-408E-4152-B957-CC0417CE3495}" type="presParOf" srcId="{8CECE6F9-FDEE-4EEB-975B-7DE62E16BEB2}" destId="{1C79CD79-C675-41C8-8325-52BBFC6314CC}" srcOrd="3" destOrd="0" presId="urn:microsoft.com/office/officeart/2009/3/layout/HorizontalOrganizationChart"/>
    <dgm:cxn modelId="{D2F513E0-62E8-4508-94FF-D832F3183E84}" type="presParOf" srcId="{1C79CD79-C675-41C8-8325-52BBFC6314CC}" destId="{9E50A921-7160-41AF-ACE4-99464FA4AABD}" srcOrd="0" destOrd="0" presId="urn:microsoft.com/office/officeart/2009/3/layout/HorizontalOrganizationChart"/>
    <dgm:cxn modelId="{BB9A3BF4-DF45-4CBA-8E21-389F7A48F0A8}" type="presParOf" srcId="{9E50A921-7160-41AF-ACE4-99464FA4AABD}" destId="{0CCFF906-4335-4A47-99EF-38E1CA3CBB66}" srcOrd="0" destOrd="0" presId="urn:microsoft.com/office/officeart/2009/3/layout/HorizontalOrganizationChart"/>
    <dgm:cxn modelId="{5597845C-47B8-4155-873C-CF455A0C3E52}" type="presParOf" srcId="{9E50A921-7160-41AF-ACE4-99464FA4AABD}" destId="{CDB17964-FC3F-44F5-AFC8-02F9B657F6D9}" srcOrd="1" destOrd="0" presId="urn:microsoft.com/office/officeart/2009/3/layout/HorizontalOrganizationChart"/>
    <dgm:cxn modelId="{EC9B822C-56AF-442A-8050-F9C2E2637D7E}" type="presParOf" srcId="{1C79CD79-C675-41C8-8325-52BBFC6314CC}" destId="{4898603C-4AB8-4443-B273-DD79FB204B2A}" srcOrd="1" destOrd="0" presId="urn:microsoft.com/office/officeart/2009/3/layout/HorizontalOrganizationChart"/>
    <dgm:cxn modelId="{E85B05A5-337F-446E-9DF9-168726A40DDF}" type="presParOf" srcId="{1C79CD79-C675-41C8-8325-52BBFC6314CC}" destId="{43E51479-8277-46F3-8295-6B89DD0B8FF5}" srcOrd="2" destOrd="0" presId="urn:microsoft.com/office/officeart/2009/3/layout/HorizontalOrganizationChart"/>
    <dgm:cxn modelId="{1976FAF1-F103-4D2E-A8A4-6F5E034186B9}" type="presParOf" srcId="{FA42DE12-D50F-49E0-80DF-82440DBB8566}" destId="{8935E9F1-D206-49D9-AF37-79DFCA34C20A}" srcOrd="2" destOrd="0" presId="urn:microsoft.com/office/officeart/2009/3/layout/HorizontalOrganizationChart"/>
    <dgm:cxn modelId="{EE209FFB-F28D-4867-A347-8F813DAEEC79}" type="presParOf" srcId="{BC2902A9-C3F1-4111-9AFD-BD2AE02FC426}" destId="{98C95796-515A-44D5-8DF7-6C0680CF08E1}" srcOrd="2" destOrd="0" presId="urn:microsoft.com/office/officeart/2009/3/layout/HorizontalOrganizationChart"/>
    <dgm:cxn modelId="{533B73F5-585D-4B17-B61A-CDC0D5AF2415}" type="presParOf" srcId="{BC2902A9-C3F1-4111-9AFD-BD2AE02FC426}" destId="{3F668E4D-F274-4604-8F45-50EC21A709AC}" srcOrd="3" destOrd="0" presId="urn:microsoft.com/office/officeart/2009/3/layout/HorizontalOrganizationChart"/>
    <dgm:cxn modelId="{B5B05A07-E7A3-4467-8CDE-8357835B2C5F}" type="presParOf" srcId="{3F668E4D-F274-4604-8F45-50EC21A709AC}" destId="{8914BEDC-0664-438E-9E25-7247CA730EB6}" srcOrd="0" destOrd="0" presId="urn:microsoft.com/office/officeart/2009/3/layout/HorizontalOrganizationChart"/>
    <dgm:cxn modelId="{12F29CA6-F830-479B-A0DF-D377A9164D67}" type="presParOf" srcId="{8914BEDC-0664-438E-9E25-7247CA730EB6}" destId="{BEAE75F7-265E-473B-A51D-7878FC6A45E6}" srcOrd="0" destOrd="0" presId="urn:microsoft.com/office/officeart/2009/3/layout/HorizontalOrganizationChart"/>
    <dgm:cxn modelId="{7B588DA9-BB22-4881-846C-6AA7F9679D2F}" type="presParOf" srcId="{8914BEDC-0664-438E-9E25-7247CA730EB6}" destId="{9984FDE2-75ED-40D2-BD3C-8FAB2B9B8FD9}" srcOrd="1" destOrd="0" presId="urn:microsoft.com/office/officeart/2009/3/layout/HorizontalOrganizationChart"/>
    <dgm:cxn modelId="{EF735F99-3FFD-419A-893C-2D1EA270BCAD}" type="presParOf" srcId="{3F668E4D-F274-4604-8F45-50EC21A709AC}" destId="{420F9B97-92ED-4335-8407-11975484BCA8}" srcOrd="1" destOrd="0" presId="urn:microsoft.com/office/officeart/2009/3/layout/HorizontalOrganizationChart"/>
    <dgm:cxn modelId="{BBBEEC6B-AAA2-4502-830D-12FAB9FA8289}" type="presParOf" srcId="{420F9B97-92ED-4335-8407-11975484BCA8}" destId="{ED214FE5-CCC6-420A-A1FB-0DC625ABE166}" srcOrd="0" destOrd="0" presId="urn:microsoft.com/office/officeart/2009/3/layout/HorizontalOrganizationChart"/>
    <dgm:cxn modelId="{3471B258-2156-423A-AAFC-40D5D50631D9}" type="presParOf" srcId="{420F9B97-92ED-4335-8407-11975484BCA8}" destId="{DBD794F6-FE3C-4280-8473-3C989D5D196D}" srcOrd="1" destOrd="0" presId="urn:microsoft.com/office/officeart/2009/3/layout/HorizontalOrganizationChart"/>
    <dgm:cxn modelId="{DB46B064-571C-4A81-9C4E-371C7665D695}" type="presParOf" srcId="{DBD794F6-FE3C-4280-8473-3C989D5D196D}" destId="{ECB143CA-4977-4708-BCAB-C781EFCF184F}" srcOrd="0" destOrd="0" presId="urn:microsoft.com/office/officeart/2009/3/layout/HorizontalOrganizationChart"/>
    <dgm:cxn modelId="{47C9CE2C-06A4-44C7-A7D5-6E8D5A3847C1}" type="presParOf" srcId="{ECB143CA-4977-4708-BCAB-C781EFCF184F}" destId="{8DE99A52-9F8E-4C44-A409-EAFA46D694CE}" srcOrd="0" destOrd="0" presId="urn:microsoft.com/office/officeart/2009/3/layout/HorizontalOrganizationChart"/>
    <dgm:cxn modelId="{76045796-366D-435C-8A6B-167F35831A75}" type="presParOf" srcId="{ECB143CA-4977-4708-BCAB-C781EFCF184F}" destId="{C98B6047-15B8-4201-8DFC-5C444C5087CE}" srcOrd="1" destOrd="0" presId="urn:microsoft.com/office/officeart/2009/3/layout/HorizontalOrganizationChart"/>
    <dgm:cxn modelId="{CC525E4C-A3C1-4F98-869C-25B0403E7668}" type="presParOf" srcId="{DBD794F6-FE3C-4280-8473-3C989D5D196D}" destId="{C7A9CDF9-B7E2-423D-BF11-FEBC11AD852F}" srcOrd="1" destOrd="0" presId="urn:microsoft.com/office/officeart/2009/3/layout/HorizontalOrganizationChart"/>
    <dgm:cxn modelId="{AF9E0B14-D504-424F-A98E-76EFE8E6BF48}" type="presParOf" srcId="{DBD794F6-FE3C-4280-8473-3C989D5D196D}" destId="{0E0E5176-0458-4F38-863E-73DDD1359AA0}" srcOrd="2" destOrd="0" presId="urn:microsoft.com/office/officeart/2009/3/layout/HorizontalOrganizationChart"/>
    <dgm:cxn modelId="{95549F15-F3AF-4132-A567-1EAD4206AB5C}" type="presParOf" srcId="{3F668E4D-F274-4604-8F45-50EC21A709AC}" destId="{BDCDA21E-FE33-46A0-92E8-995AF132A9A8}" srcOrd="2" destOrd="0" presId="urn:microsoft.com/office/officeart/2009/3/layout/HorizontalOrganizationChart"/>
    <dgm:cxn modelId="{FCC509B8-C2D8-47CF-AAE5-E1208F818E4D}" type="presParOf" srcId="{34F0A124-E325-4008-A6C2-D86B1C9B292B}" destId="{673D3E2E-47E2-4BD6-B7AE-CF64CAD6B6E2}" srcOrd="2" destOrd="0" presId="urn:microsoft.com/office/officeart/2009/3/layout/HorizontalOrganizationChart"/>
    <dgm:cxn modelId="{930089B8-CA68-48BB-9126-D191029FFEE3}" type="presParOf" srcId="{C1C13715-14A9-4C75-8981-A066EB74CAAB}" destId="{5C9E8816-4B2A-4285-B485-518C3DD46226}" srcOrd="1" destOrd="0" presId="urn:microsoft.com/office/officeart/2009/3/layout/HorizontalOrganizationChart"/>
    <dgm:cxn modelId="{2CB99956-120D-4125-A1CF-B4872D56C155}" type="presParOf" srcId="{5C9E8816-4B2A-4285-B485-518C3DD46226}" destId="{CB399E11-A38F-452D-AC2B-DB9E6BCE77A6}" srcOrd="0" destOrd="0" presId="urn:microsoft.com/office/officeart/2009/3/layout/HorizontalOrganizationChart"/>
    <dgm:cxn modelId="{5D3E03E0-021F-4C12-BD1E-D91AE2F2BEB4}" type="presParOf" srcId="{CB399E11-A38F-452D-AC2B-DB9E6BCE77A6}" destId="{D3128366-3B6A-4F8C-8289-D5E72298ABBF}" srcOrd="0" destOrd="0" presId="urn:microsoft.com/office/officeart/2009/3/layout/HorizontalOrganizationChart"/>
    <dgm:cxn modelId="{EDA44BFB-DE9D-4BFF-9210-F593579A01B7}" type="presParOf" srcId="{CB399E11-A38F-452D-AC2B-DB9E6BCE77A6}" destId="{493BD9FA-2D23-481F-BF72-95E01622A79D}" srcOrd="1" destOrd="0" presId="urn:microsoft.com/office/officeart/2009/3/layout/HorizontalOrganizationChart"/>
    <dgm:cxn modelId="{34EE9662-1B39-4623-A299-57CE48CEE785}" type="presParOf" srcId="{5C9E8816-4B2A-4285-B485-518C3DD46226}" destId="{5639BA98-1379-4D93-B4D8-04AACD2D66D1}" srcOrd="1" destOrd="0" presId="urn:microsoft.com/office/officeart/2009/3/layout/HorizontalOrganizationChart"/>
    <dgm:cxn modelId="{C22EE589-2367-4F26-9E11-249A92F4BA1B}" type="presParOf" srcId="{5639BA98-1379-4D93-B4D8-04AACD2D66D1}" destId="{590DE983-4F71-4778-97DE-B754D79F9ACF}" srcOrd="0" destOrd="0" presId="urn:microsoft.com/office/officeart/2009/3/layout/HorizontalOrganizationChart"/>
    <dgm:cxn modelId="{2CEFC0D2-F4EA-4ECD-AC2B-0EB4C2F4DED4}" type="presParOf" srcId="{5639BA98-1379-4D93-B4D8-04AACD2D66D1}" destId="{20C2401F-7C21-4284-8155-9770BB15551F}" srcOrd="1" destOrd="0" presId="urn:microsoft.com/office/officeart/2009/3/layout/HorizontalOrganizationChart"/>
    <dgm:cxn modelId="{E45A340A-70E9-4E78-8DF9-4453D5461877}" type="presParOf" srcId="{20C2401F-7C21-4284-8155-9770BB15551F}" destId="{7BE14D09-4B97-4422-9D58-ADC0D14DF4DC}" srcOrd="0" destOrd="0" presId="urn:microsoft.com/office/officeart/2009/3/layout/HorizontalOrganizationChart"/>
    <dgm:cxn modelId="{C22E7B7E-E93F-4793-93C9-47A478D04D5A}" type="presParOf" srcId="{7BE14D09-4B97-4422-9D58-ADC0D14DF4DC}" destId="{D88D515F-EE87-4F59-AAEF-39D6F3F97CB4}" srcOrd="0" destOrd="0" presId="urn:microsoft.com/office/officeart/2009/3/layout/HorizontalOrganizationChart"/>
    <dgm:cxn modelId="{C1ED1F1E-2F0B-402B-8B5B-AA8AAAB06794}" type="presParOf" srcId="{7BE14D09-4B97-4422-9D58-ADC0D14DF4DC}" destId="{4F8998E7-79F3-4725-BA93-FC832BF8CE2F}" srcOrd="1" destOrd="0" presId="urn:microsoft.com/office/officeart/2009/3/layout/HorizontalOrganizationChart"/>
    <dgm:cxn modelId="{7A0579A7-F1C7-4D92-A088-3C0422169D4D}" type="presParOf" srcId="{20C2401F-7C21-4284-8155-9770BB15551F}" destId="{A51D0DCE-5027-4E01-B07F-8A2AA69BF597}" srcOrd="1" destOrd="0" presId="urn:microsoft.com/office/officeart/2009/3/layout/HorizontalOrganizationChart"/>
    <dgm:cxn modelId="{9CABFF75-F058-4F9C-B169-15D27300C1EE}" type="presParOf" srcId="{A51D0DCE-5027-4E01-B07F-8A2AA69BF597}" destId="{50C06FDD-73BB-47F8-A60D-2231DE4C24B5}" srcOrd="0" destOrd="0" presId="urn:microsoft.com/office/officeart/2009/3/layout/HorizontalOrganizationChart"/>
    <dgm:cxn modelId="{577CB79F-B5F6-4D26-ACFE-95DF9DDEA9E5}" type="presParOf" srcId="{A51D0DCE-5027-4E01-B07F-8A2AA69BF597}" destId="{60FBFAAC-3727-425E-BB92-202C16DE0D86}" srcOrd="1" destOrd="0" presId="urn:microsoft.com/office/officeart/2009/3/layout/HorizontalOrganizationChart"/>
    <dgm:cxn modelId="{B4F8DBB9-D8B4-462C-9E57-4C0EB7B525A1}" type="presParOf" srcId="{60FBFAAC-3727-425E-BB92-202C16DE0D86}" destId="{4ED45FEA-6A36-42B2-B215-F1AFADE0DA2E}" srcOrd="0" destOrd="0" presId="urn:microsoft.com/office/officeart/2009/3/layout/HorizontalOrganizationChart"/>
    <dgm:cxn modelId="{4D4274DA-9F6B-413F-95AA-E8312B10F6A4}" type="presParOf" srcId="{4ED45FEA-6A36-42B2-B215-F1AFADE0DA2E}" destId="{DB759AA1-F2A1-4972-B2F4-4AC24A3FA522}" srcOrd="0" destOrd="0" presId="urn:microsoft.com/office/officeart/2009/3/layout/HorizontalOrganizationChart"/>
    <dgm:cxn modelId="{83CDCCB6-1D2D-4253-945E-85DB06346DDA}" type="presParOf" srcId="{4ED45FEA-6A36-42B2-B215-F1AFADE0DA2E}" destId="{172E2E7A-CC21-4376-A67E-E7E95DCA5771}" srcOrd="1" destOrd="0" presId="urn:microsoft.com/office/officeart/2009/3/layout/HorizontalOrganizationChart"/>
    <dgm:cxn modelId="{00C9FADB-EBDD-4D32-A9F9-F8339C61709C}" type="presParOf" srcId="{60FBFAAC-3727-425E-BB92-202C16DE0D86}" destId="{F4F59E41-55A0-40CF-BB81-5B94A0D51648}" srcOrd="1" destOrd="0" presId="urn:microsoft.com/office/officeart/2009/3/layout/HorizontalOrganizationChart"/>
    <dgm:cxn modelId="{D1E38259-8E2C-48FD-AA48-483B37C4433F}" type="presParOf" srcId="{60FBFAAC-3727-425E-BB92-202C16DE0D86}" destId="{8FA3D962-F2B3-4180-A117-417F8982BB75}" srcOrd="2" destOrd="0" presId="urn:microsoft.com/office/officeart/2009/3/layout/HorizontalOrganizationChart"/>
    <dgm:cxn modelId="{72A03918-B36D-4D48-8D8B-129BC04AD0F9}" type="presParOf" srcId="{A51D0DCE-5027-4E01-B07F-8A2AA69BF597}" destId="{45D65D0E-E5EE-41CA-AE8A-6FE612E8478D}" srcOrd="2" destOrd="0" presId="urn:microsoft.com/office/officeart/2009/3/layout/HorizontalOrganizationChart"/>
    <dgm:cxn modelId="{DFB91CE9-A150-4E94-B355-E7981A330FEA}" type="presParOf" srcId="{A51D0DCE-5027-4E01-B07F-8A2AA69BF597}" destId="{E2C25F8A-B631-4863-8793-17ACF9733A3C}" srcOrd="3" destOrd="0" presId="urn:microsoft.com/office/officeart/2009/3/layout/HorizontalOrganizationChart"/>
    <dgm:cxn modelId="{6EA8E971-1D64-4F79-921C-85184D244523}" type="presParOf" srcId="{E2C25F8A-B631-4863-8793-17ACF9733A3C}" destId="{92ED82DA-B677-4600-A6B5-C02FA3F5C803}" srcOrd="0" destOrd="0" presId="urn:microsoft.com/office/officeart/2009/3/layout/HorizontalOrganizationChart"/>
    <dgm:cxn modelId="{CF2A0832-E00B-4F41-944F-41243F2405F9}" type="presParOf" srcId="{92ED82DA-B677-4600-A6B5-C02FA3F5C803}" destId="{447E998D-D517-42C1-84A3-87FA54E03FC7}" srcOrd="0" destOrd="0" presId="urn:microsoft.com/office/officeart/2009/3/layout/HorizontalOrganizationChart"/>
    <dgm:cxn modelId="{BE413735-BA2B-4065-93A7-F7F99298F419}" type="presParOf" srcId="{92ED82DA-B677-4600-A6B5-C02FA3F5C803}" destId="{BCA39EB1-FAB3-4642-A770-766FF0E96AA3}" srcOrd="1" destOrd="0" presId="urn:microsoft.com/office/officeart/2009/3/layout/HorizontalOrganizationChart"/>
    <dgm:cxn modelId="{E516BFB6-0CDB-4359-AB21-A2CFA1F54213}" type="presParOf" srcId="{E2C25F8A-B631-4863-8793-17ACF9733A3C}" destId="{2907646B-493F-4A02-A736-30094ED0BE3E}" srcOrd="1" destOrd="0" presId="urn:microsoft.com/office/officeart/2009/3/layout/HorizontalOrganizationChart"/>
    <dgm:cxn modelId="{9C0737FB-7E45-4A7C-A311-79D69037124A}" type="presParOf" srcId="{E2C25F8A-B631-4863-8793-17ACF9733A3C}" destId="{E136AADF-8A99-42DE-A6F6-4C29295ED39F}" srcOrd="2" destOrd="0" presId="urn:microsoft.com/office/officeart/2009/3/layout/HorizontalOrganizationChart"/>
    <dgm:cxn modelId="{54A3206C-5E87-4F81-903E-3A94AE48E0B5}" type="presParOf" srcId="{20C2401F-7C21-4284-8155-9770BB15551F}" destId="{63E58333-3EDA-4F5D-93CE-F106C740E14F}" srcOrd="2" destOrd="0" presId="urn:microsoft.com/office/officeart/2009/3/layout/HorizontalOrganizationChart"/>
    <dgm:cxn modelId="{F6ACBF9E-B9EB-42F7-AD4E-D3DC143B34CB}" type="presParOf" srcId="{5639BA98-1379-4D93-B4D8-04AACD2D66D1}" destId="{7B07E9EB-3871-4CB9-BA29-53468A6C437D}" srcOrd="2" destOrd="0" presId="urn:microsoft.com/office/officeart/2009/3/layout/HorizontalOrganizationChart"/>
    <dgm:cxn modelId="{71CB2246-CCB1-4BE8-8443-3E544E607613}" type="presParOf" srcId="{5639BA98-1379-4D93-B4D8-04AACD2D66D1}" destId="{BE71DF5F-E31B-49CF-86D3-CEFA2974113A}" srcOrd="3" destOrd="0" presId="urn:microsoft.com/office/officeart/2009/3/layout/HorizontalOrganizationChart"/>
    <dgm:cxn modelId="{209DFB16-9C03-4A4E-865A-1A0009334BDF}" type="presParOf" srcId="{BE71DF5F-E31B-49CF-86D3-CEFA2974113A}" destId="{9AE8F187-57BE-4441-901E-E72ACFE71EFA}" srcOrd="0" destOrd="0" presId="urn:microsoft.com/office/officeart/2009/3/layout/HorizontalOrganizationChart"/>
    <dgm:cxn modelId="{D8A9E591-5BA3-4253-8EB5-B6FC11017FE8}" type="presParOf" srcId="{9AE8F187-57BE-4441-901E-E72ACFE71EFA}" destId="{8B1A8735-C391-4E67-9E56-6EA886B5354F}" srcOrd="0" destOrd="0" presId="urn:microsoft.com/office/officeart/2009/3/layout/HorizontalOrganizationChart"/>
    <dgm:cxn modelId="{6BFFDD85-110C-4097-8507-08D089C52E2C}" type="presParOf" srcId="{9AE8F187-57BE-4441-901E-E72ACFE71EFA}" destId="{54B8C406-B617-4131-B0EF-C6BA59311F06}" srcOrd="1" destOrd="0" presId="urn:microsoft.com/office/officeart/2009/3/layout/HorizontalOrganizationChart"/>
    <dgm:cxn modelId="{D93A181F-247E-4A0A-8660-C0FE5B86DF22}" type="presParOf" srcId="{BE71DF5F-E31B-49CF-86D3-CEFA2974113A}" destId="{1C41F6DE-1BE7-4B9F-86F3-9A920EB4768D}" srcOrd="1" destOrd="0" presId="urn:microsoft.com/office/officeart/2009/3/layout/HorizontalOrganizationChart"/>
    <dgm:cxn modelId="{F19EC5AC-E70B-4CE8-8565-970B8E16F8C3}" type="presParOf" srcId="{1C41F6DE-1BE7-4B9F-86F3-9A920EB4768D}" destId="{44E9AAD4-94AC-47C2-881F-9B44BB1169EB}" srcOrd="0" destOrd="0" presId="urn:microsoft.com/office/officeart/2009/3/layout/HorizontalOrganizationChart"/>
    <dgm:cxn modelId="{0AA6DEB8-CA8F-4932-901E-A66A62E038AB}" type="presParOf" srcId="{1C41F6DE-1BE7-4B9F-86F3-9A920EB4768D}" destId="{A6F5C736-3BF8-4D70-AC35-02E8AD0E9158}" srcOrd="1" destOrd="0" presId="urn:microsoft.com/office/officeart/2009/3/layout/HorizontalOrganizationChart"/>
    <dgm:cxn modelId="{46FCA907-A64F-4263-9F2D-D1AF9E11BC08}" type="presParOf" srcId="{A6F5C736-3BF8-4D70-AC35-02E8AD0E9158}" destId="{BA9E4AED-6AA6-43C9-9831-C9A4E1BE4279}" srcOrd="0" destOrd="0" presId="urn:microsoft.com/office/officeart/2009/3/layout/HorizontalOrganizationChart"/>
    <dgm:cxn modelId="{FE9E0F8A-B3DB-4D61-9AC7-AC96EE43DDC1}" type="presParOf" srcId="{BA9E4AED-6AA6-43C9-9831-C9A4E1BE4279}" destId="{A1900A33-9CE5-4320-837B-45ED7D0BC094}" srcOrd="0" destOrd="0" presId="urn:microsoft.com/office/officeart/2009/3/layout/HorizontalOrganizationChart"/>
    <dgm:cxn modelId="{80A2EC98-C427-4DD9-90BD-30029EFFDBA5}" type="presParOf" srcId="{BA9E4AED-6AA6-43C9-9831-C9A4E1BE4279}" destId="{56A3CA52-494E-41E8-99A4-B9AFDD925D06}" srcOrd="1" destOrd="0" presId="urn:microsoft.com/office/officeart/2009/3/layout/HorizontalOrganizationChart"/>
    <dgm:cxn modelId="{465E3782-7159-4C0D-994E-E6A87CEF2F59}" type="presParOf" srcId="{A6F5C736-3BF8-4D70-AC35-02E8AD0E9158}" destId="{F775BE7B-9C7B-4BDA-8F7F-1B7963CE40CA}" srcOrd="1" destOrd="0" presId="urn:microsoft.com/office/officeart/2009/3/layout/HorizontalOrganizationChart"/>
    <dgm:cxn modelId="{190C06A7-4571-40B1-9368-083F1A88C166}" type="presParOf" srcId="{F775BE7B-9C7B-4BDA-8F7F-1B7963CE40CA}" destId="{C678A903-1528-4A67-BA72-B11DEF5DF147}" srcOrd="0" destOrd="0" presId="urn:microsoft.com/office/officeart/2009/3/layout/HorizontalOrganizationChart"/>
    <dgm:cxn modelId="{9B6B29E5-15FA-42F8-9E51-A2E67321D9FD}" type="presParOf" srcId="{F775BE7B-9C7B-4BDA-8F7F-1B7963CE40CA}" destId="{1A0EBB12-2DA5-4E04-902C-B9766E473E80}" srcOrd="1" destOrd="0" presId="urn:microsoft.com/office/officeart/2009/3/layout/HorizontalOrganizationChart"/>
    <dgm:cxn modelId="{56C48F9E-CC50-4BD0-83AE-7F99DF7D217D}" type="presParOf" srcId="{1A0EBB12-2DA5-4E04-902C-B9766E473E80}" destId="{17AC9BD9-8AA8-44C2-9546-A4838B2DA8C2}" srcOrd="0" destOrd="0" presId="urn:microsoft.com/office/officeart/2009/3/layout/HorizontalOrganizationChart"/>
    <dgm:cxn modelId="{AD5A5297-B795-4A1D-900F-6B3A729448D3}" type="presParOf" srcId="{17AC9BD9-8AA8-44C2-9546-A4838B2DA8C2}" destId="{30D5D634-DF27-4510-A538-DC202FC4D2B4}" srcOrd="0" destOrd="0" presId="urn:microsoft.com/office/officeart/2009/3/layout/HorizontalOrganizationChart"/>
    <dgm:cxn modelId="{CE63706A-8322-46EA-A6A7-FA4DAEAD78E1}" type="presParOf" srcId="{17AC9BD9-8AA8-44C2-9546-A4838B2DA8C2}" destId="{045D1D9F-7FB5-491A-8E15-CC3ADFA235D5}" srcOrd="1" destOrd="0" presId="urn:microsoft.com/office/officeart/2009/3/layout/HorizontalOrganizationChart"/>
    <dgm:cxn modelId="{E8B470E0-A80F-43F2-B9E6-E15AB330D681}" type="presParOf" srcId="{1A0EBB12-2DA5-4E04-902C-B9766E473E80}" destId="{663AFCE5-D842-41B1-9265-A4BF5A6F431D}" srcOrd="1" destOrd="0" presId="urn:microsoft.com/office/officeart/2009/3/layout/HorizontalOrganizationChart"/>
    <dgm:cxn modelId="{4D137503-BB70-4D6C-9B48-2E42B60ACE01}" type="presParOf" srcId="{1A0EBB12-2DA5-4E04-902C-B9766E473E80}" destId="{4B6D5F06-C3B3-4B05-88FB-116312224F14}" srcOrd="2" destOrd="0" presId="urn:microsoft.com/office/officeart/2009/3/layout/HorizontalOrganizationChart"/>
    <dgm:cxn modelId="{7CCC8523-E07C-4A5C-9520-C030A6E14DBA}" type="presParOf" srcId="{F775BE7B-9C7B-4BDA-8F7F-1B7963CE40CA}" destId="{A50CEAEB-84A7-4F11-B2E9-B8365DD9116F}" srcOrd="2" destOrd="0" presId="urn:microsoft.com/office/officeart/2009/3/layout/HorizontalOrganizationChart"/>
    <dgm:cxn modelId="{8C4D58B5-33D5-446C-9177-79DCD79BD1AA}" type="presParOf" srcId="{F775BE7B-9C7B-4BDA-8F7F-1B7963CE40CA}" destId="{DC25618D-4F5F-4BDB-A8D2-3513DC5E0FE9}" srcOrd="3" destOrd="0" presId="urn:microsoft.com/office/officeart/2009/3/layout/HorizontalOrganizationChart"/>
    <dgm:cxn modelId="{A69C1982-9372-4078-B001-45113C6EE569}" type="presParOf" srcId="{DC25618D-4F5F-4BDB-A8D2-3513DC5E0FE9}" destId="{ED736638-ED56-4D88-B0A8-CADD83C98624}" srcOrd="0" destOrd="0" presId="urn:microsoft.com/office/officeart/2009/3/layout/HorizontalOrganizationChart"/>
    <dgm:cxn modelId="{B3189B6B-C722-4BA5-A1CB-2C036A1D841B}" type="presParOf" srcId="{ED736638-ED56-4D88-B0A8-CADD83C98624}" destId="{649DCAC0-BCBD-4033-96F2-F781635C3E06}" srcOrd="0" destOrd="0" presId="urn:microsoft.com/office/officeart/2009/3/layout/HorizontalOrganizationChart"/>
    <dgm:cxn modelId="{389AB80E-A8A2-4630-8BAE-DC8896106A56}" type="presParOf" srcId="{ED736638-ED56-4D88-B0A8-CADD83C98624}" destId="{4609F54F-7751-451C-8E47-D88C0F52BEC1}" srcOrd="1" destOrd="0" presId="urn:microsoft.com/office/officeart/2009/3/layout/HorizontalOrganizationChart"/>
    <dgm:cxn modelId="{48CA0668-9B4D-4949-ABC5-15AE87DA40AD}" type="presParOf" srcId="{DC25618D-4F5F-4BDB-A8D2-3513DC5E0FE9}" destId="{F830FB77-6D22-4418-B4B3-69CDF3C023D3}" srcOrd="1" destOrd="0" presId="urn:microsoft.com/office/officeart/2009/3/layout/HorizontalOrganizationChart"/>
    <dgm:cxn modelId="{24BF2A5D-7D55-41C3-A591-611280CF2896}" type="presParOf" srcId="{DC25618D-4F5F-4BDB-A8D2-3513DC5E0FE9}" destId="{697176EA-6939-4A5B-A0A8-642E23889A1E}" srcOrd="2" destOrd="0" presId="urn:microsoft.com/office/officeart/2009/3/layout/HorizontalOrganizationChart"/>
    <dgm:cxn modelId="{9FDE7DA7-7F38-4A13-ADE2-604D929095F3}" type="presParOf" srcId="{A6F5C736-3BF8-4D70-AC35-02E8AD0E9158}" destId="{A1499A90-2750-4E2D-AF75-D12EDB9514D3}" srcOrd="2" destOrd="0" presId="urn:microsoft.com/office/officeart/2009/3/layout/HorizontalOrganizationChart"/>
    <dgm:cxn modelId="{71DF1651-6416-40EB-AA46-FAE4C0821784}" type="presParOf" srcId="{BE71DF5F-E31B-49CF-86D3-CEFA2974113A}" destId="{5804F483-29EB-46EC-B448-22375D75D427}" srcOrd="2" destOrd="0" presId="urn:microsoft.com/office/officeart/2009/3/layout/HorizontalOrganizationChart"/>
    <dgm:cxn modelId="{CE3D7EB8-7CDD-4262-B369-DA443D12A514}" type="presParOf" srcId="{5C9E8816-4B2A-4285-B485-518C3DD46226}" destId="{46C7BD11-060B-4757-9F07-1E4E0E5757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CF7D41-11DA-417B-A5C6-35D83FDC2CF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881B5E-6E6A-4C3B-8C8A-4DC018B5FE8D}">
      <dgm:prSet/>
      <dgm:spPr>
        <a:xfrm rot="10800000">
          <a:off x="0" y="1962"/>
          <a:ext cx="7886700" cy="2650147"/>
        </a:xfrm>
        <a:prstGeom prst="upArrowCallou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Arrays &amp; Objects</a:t>
          </a:r>
        </a:p>
      </dgm:t>
    </dgm:pt>
    <dgm:pt modelId="{90C8C10D-17C4-4F23-BC39-3271F20514C1}" type="parTrans" cxnId="{892BEE48-8A21-4DCC-B46B-003A6E398268}">
      <dgm:prSet/>
      <dgm:spPr/>
      <dgm:t>
        <a:bodyPr/>
        <a:lstStyle/>
        <a:p>
          <a:endParaRPr lang="en-US"/>
        </a:p>
      </dgm:t>
    </dgm:pt>
    <dgm:pt modelId="{A015A6D3-A96B-47AB-A34D-E92131841330}" type="sibTrans" cxnId="{892BEE48-8A21-4DCC-B46B-003A6E398268}">
      <dgm:prSet/>
      <dgm:spPr/>
      <dgm:t>
        <a:bodyPr/>
        <a:lstStyle/>
        <a:p>
          <a:endParaRPr lang="en-US"/>
        </a:p>
      </dgm:t>
    </dgm:pt>
    <dgm:pt modelId="{880E179A-411E-471A-B3B2-9D0D8B423AEA}">
      <dgm:prSet/>
      <dgm:spPr>
        <a:xfrm>
          <a:off x="0" y="932163"/>
          <a:ext cx="3943349" cy="792394"/>
        </a:xfrm>
        <a:prstGeom prst="rect">
          <a:avLst/>
        </a:prstGeom>
        <a:solidFill>
          <a:srgbClr val="4472C4">
            <a:tint val="40000"/>
            <a:alpha val="90000"/>
            <a:hueOff val="-4927837"/>
            <a:satOff val="-8544"/>
            <a:lumOff val="-85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Primitive Arrays</a:t>
          </a:r>
        </a:p>
      </dgm:t>
    </dgm:pt>
    <dgm:pt modelId="{6A702010-BC42-4681-B9CD-6E7C40250716}" type="parTrans" cxnId="{AF6427E0-561C-4DAB-A5FF-422C6F02F527}">
      <dgm:prSet/>
      <dgm:spPr/>
      <dgm:t>
        <a:bodyPr/>
        <a:lstStyle/>
        <a:p>
          <a:endParaRPr lang="en-US"/>
        </a:p>
      </dgm:t>
    </dgm:pt>
    <dgm:pt modelId="{9527B296-F2DE-4B55-AC9B-6974F9EDFA56}" type="sibTrans" cxnId="{AF6427E0-561C-4DAB-A5FF-422C6F02F527}">
      <dgm:prSet/>
      <dgm:spPr/>
      <dgm:t>
        <a:bodyPr/>
        <a:lstStyle/>
        <a:p>
          <a:endParaRPr lang="en-US"/>
        </a:p>
      </dgm:t>
    </dgm:pt>
    <dgm:pt modelId="{A128DF32-9B62-4613-81A6-84A52D48FEC7}">
      <dgm:prSet/>
      <dgm:spPr>
        <a:xfrm>
          <a:off x="0" y="932163"/>
          <a:ext cx="3943349" cy="792394"/>
        </a:xfrm>
        <a:prstGeom prst="rect">
          <a:avLst/>
        </a:prstGeom>
        <a:solidFill>
          <a:srgbClr val="4472C4">
            <a:tint val="40000"/>
            <a:alpha val="90000"/>
            <a:hueOff val="-4927837"/>
            <a:satOff val="-8544"/>
            <a:lumOff val="-85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ByteArray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ShortArray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IntArray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FloatArray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LongArray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DoubleArray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E2E1D-0C32-4926-9DC5-4E6DAB8E6066}" type="parTrans" cxnId="{D5C97AC3-8F95-42D6-8E99-05F9456753F5}">
      <dgm:prSet/>
      <dgm:spPr/>
      <dgm:t>
        <a:bodyPr/>
        <a:lstStyle/>
        <a:p>
          <a:endParaRPr lang="en-US"/>
        </a:p>
      </dgm:t>
    </dgm:pt>
    <dgm:pt modelId="{ED7AC386-E007-4BC9-8ACF-BC03B437291B}" type="sibTrans" cxnId="{D5C97AC3-8F95-42D6-8E99-05F9456753F5}">
      <dgm:prSet/>
      <dgm:spPr/>
      <dgm:t>
        <a:bodyPr/>
        <a:lstStyle/>
        <a:p>
          <a:endParaRPr lang="en-US"/>
        </a:p>
      </dgm:t>
    </dgm:pt>
    <dgm:pt modelId="{03E9583C-4490-433A-9AED-1A8F7C9034E6}">
      <dgm:prSet/>
      <dgm:spPr>
        <a:xfrm>
          <a:off x="3943350" y="932163"/>
          <a:ext cx="3943349" cy="792394"/>
        </a:xfrm>
        <a:prstGeom prst="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Serializable Objects</a:t>
          </a:r>
        </a:p>
      </dgm:t>
    </dgm:pt>
    <dgm:pt modelId="{399DCFE3-95A1-4AE4-B74D-4C782ED49275}" type="parTrans" cxnId="{F94917A5-1D56-457D-BA36-09026D3F42B8}">
      <dgm:prSet/>
      <dgm:spPr/>
      <dgm:t>
        <a:bodyPr/>
        <a:lstStyle/>
        <a:p>
          <a:endParaRPr lang="en-US"/>
        </a:p>
      </dgm:t>
    </dgm:pt>
    <dgm:pt modelId="{B8C43300-2FAF-4E24-A66B-1E7BA4EF4CC4}" type="sibTrans" cxnId="{F94917A5-1D56-457D-BA36-09026D3F42B8}">
      <dgm:prSet/>
      <dgm:spPr/>
      <dgm:t>
        <a:bodyPr/>
        <a:lstStyle/>
        <a:p>
          <a:endParaRPr lang="en-US"/>
        </a:p>
      </dgm:t>
    </dgm:pt>
    <dgm:pt modelId="{1FC16405-A051-4BF5-91E5-295C596F84C7}">
      <dgm:prSet/>
      <dgm:spPr>
        <a:xfrm>
          <a:off x="3943350" y="932163"/>
          <a:ext cx="3943349" cy="792394"/>
        </a:xfrm>
        <a:prstGeom prst="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Writable</a:t>
          </a:r>
        </a:p>
      </dgm:t>
    </dgm:pt>
    <dgm:pt modelId="{28A3E072-7826-491C-9CC3-9FABCE40BD7D}" type="parTrans" cxnId="{01187C11-EC6A-42AA-90E8-B80185BC84D4}">
      <dgm:prSet/>
      <dgm:spPr/>
      <dgm:t>
        <a:bodyPr/>
        <a:lstStyle/>
        <a:p>
          <a:endParaRPr lang="en-US"/>
        </a:p>
      </dgm:t>
    </dgm:pt>
    <dgm:pt modelId="{17333AEC-868C-4583-850E-5E5776C66272}" type="sibTrans" cxnId="{01187C11-EC6A-42AA-90E8-B80185BC84D4}">
      <dgm:prSet/>
      <dgm:spPr/>
      <dgm:t>
        <a:bodyPr/>
        <a:lstStyle/>
        <a:p>
          <a:endParaRPr lang="en-US"/>
        </a:p>
      </dgm:t>
    </dgm:pt>
    <dgm:pt modelId="{6A5C96FB-ACAB-4ED9-9EFC-CF91A4FD5CF1}">
      <dgm:prSet/>
      <dgm:spPr>
        <a:xfrm>
          <a:off x="0" y="2626263"/>
          <a:ext cx="7886700" cy="1723112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Partitions &amp; Tables</a:t>
          </a:r>
        </a:p>
      </dgm:t>
    </dgm:pt>
    <dgm:pt modelId="{9B73B694-4F8C-4455-A16B-09D8B668346B}" type="parTrans" cxnId="{0282D215-D4AA-4E8B-91EB-B005CFB8570E}">
      <dgm:prSet/>
      <dgm:spPr/>
      <dgm:t>
        <a:bodyPr/>
        <a:lstStyle/>
        <a:p>
          <a:endParaRPr lang="en-US"/>
        </a:p>
      </dgm:t>
    </dgm:pt>
    <dgm:pt modelId="{4025B358-42BB-468C-B3B1-DEDB996E09B8}" type="sibTrans" cxnId="{0282D215-D4AA-4E8B-91EB-B005CFB8570E}">
      <dgm:prSet/>
      <dgm:spPr/>
      <dgm:t>
        <a:bodyPr/>
        <a:lstStyle/>
        <a:p>
          <a:endParaRPr lang="en-US"/>
        </a:p>
      </dgm:t>
    </dgm:pt>
    <dgm:pt modelId="{F12E85D0-FE56-4F45-A7E4-A45D96059362}">
      <dgm:prSet/>
      <dgm:spPr>
        <a:xfrm>
          <a:off x="0" y="3522281"/>
          <a:ext cx="3943349" cy="792631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Partition</a:t>
          </a:r>
        </a:p>
      </dgm:t>
    </dgm:pt>
    <dgm:pt modelId="{B40CC3FF-F667-4212-8F39-9BF1EF00EAC7}" type="parTrans" cxnId="{2D94912B-BFFC-4069-BC4C-92D3D73BF980}">
      <dgm:prSet/>
      <dgm:spPr/>
      <dgm:t>
        <a:bodyPr/>
        <a:lstStyle/>
        <a:p>
          <a:endParaRPr lang="en-US"/>
        </a:p>
      </dgm:t>
    </dgm:pt>
    <dgm:pt modelId="{A962E76F-CB05-453F-9086-ACED9DF76C08}" type="sibTrans" cxnId="{2D94912B-BFFC-4069-BC4C-92D3D73BF980}">
      <dgm:prSet/>
      <dgm:spPr/>
      <dgm:t>
        <a:bodyPr/>
        <a:lstStyle/>
        <a:p>
          <a:endParaRPr lang="en-US"/>
        </a:p>
      </dgm:t>
    </dgm:pt>
    <dgm:pt modelId="{5B39048C-92C9-4160-B58D-B7271043F717}">
      <dgm:prSet/>
      <dgm:spPr>
        <a:xfrm>
          <a:off x="0" y="3522281"/>
          <a:ext cx="3943349" cy="792631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An array/object with partition ID</a:t>
          </a:r>
        </a:p>
      </dgm:t>
    </dgm:pt>
    <dgm:pt modelId="{D52033C1-D591-4F1E-8EF3-8843EA95A660}" type="parTrans" cxnId="{CCF060F5-00AA-453D-A798-7DF8B4A7EF68}">
      <dgm:prSet/>
      <dgm:spPr/>
      <dgm:t>
        <a:bodyPr/>
        <a:lstStyle/>
        <a:p>
          <a:endParaRPr lang="en-US"/>
        </a:p>
      </dgm:t>
    </dgm:pt>
    <dgm:pt modelId="{C0EE7BCD-C9C4-420D-830D-CE99141B2855}" type="sibTrans" cxnId="{CCF060F5-00AA-453D-A798-7DF8B4A7EF68}">
      <dgm:prSet/>
      <dgm:spPr/>
      <dgm:t>
        <a:bodyPr/>
        <a:lstStyle/>
        <a:p>
          <a:endParaRPr lang="en-US"/>
        </a:p>
      </dgm:t>
    </dgm:pt>
    <dgm:pt modelId="{D5D8D9FC-DF83-463A-B198-6A60734D2E35}">
      <dgm:prSet/>
      <dgm:spPr>
        <a:xfrm>
          <a:off x="3943350" y="3522281"/>
          <a:ext cx="3943349" cy="792631"/>
        </a:xfrm>
        <a:prstGeom prst="rect">
          <a:avLst/>
        </a:prstGeom>
        <a:solidFill>
          <a:srgbClr val="4472C4">
            <a:tint val="40000"/>
            <a:alpha val="90000"/>
            <a:hueOff val="-2463918"/>
            <a:satOff val="-4272"/>
            <a:lumOff val="-43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Table (local partition container)</a:t>
          </a:r>
        </a:p>
      </dgm:t>
    </dgm:pt>
    <dgm:pt modelId="{F9C058D2-313F-43F1-9FA8-786178AA5E3C}" type="parTrans" cxnId="{D2CF1F84-6240-4D1D-A3BA-A746EE77EC45}">
      <dgm:prSet/>
      <dgm:spPr/>
      <dgm:t>
        <a:bodyPr/>
        <a:lstStyle/>
        <a:p>
          <a:endParaRPr lang="en-US"/>
        </a:p>
      </dgm:t>
    </dgm:pt>
    <dgm:pt modelId="{A6B1E5FE-E60F-4338-9425-4D223B1D1A9C}" type="sibTrans" cxnId="{D2CF1F84-6240-4D1D-A3BA-A746EE77EC45}">
      <dgm:prSet/>
      <dgm:spPr/>
      <dgm:t>
        <a:bodyPr/>
        <a:lstStyle/>
        <a:p>
          <a:endParaRPr lang="en-US"/>
        </a:p>
      </dgm:t>
    </dgm:pt>
    <dgm:pt modelId="{8E177953-DA1B-445B-A4DF-12F089E2F98C}">
      <dgm:prSet/>
      <dgm:spPr>
        <a:xfrm>
          <a:off x="3943350" y="3522281"/>
          <a:ext cx="3943349" cy="792631"/>
        </a:xfrm>
        <a:prstGeom prst="rect">
          <a:avLst/>
        </a:prstGeom>
        <a:solidFill>
          <a:srgbClr val="4472C4">
            <a:tint val="40000"/>
            <a:alpha val="90000"/>
            <a:hueOff val="-2463918"/>
            <a:satOff val="-4272"/>
            <a:lumOff val="-43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Key-Value Table: key-based automatic partitioning</a:t>
          </a:r>
        </a:p>
      </dgm:t>
    </dgm:pt>
    <dgm:pt modelId="{D23AB97B-2FBC-4AD0-A99C-8085A84D84B5}" type="parTrans" cxnId="{7688DF15-DC2B-4701-A72A-1854B6D21A94}">
      <dgm:prSet/>
      <dgm:spPr/>
      <dgm:t>
        <a:bodyPr/>
        <a:lstStyle/>
        <a:p>
          <a:endParaRPr lang="en-US"/>
        </a:p>
      </dgm:t>
    </dgm:pt>
    <dgm:pt modelId="{0EF10654-B158-467C-B459-CCB856F158CA}" type="sibTrans" cxnId="{7688DF15-DC2B-4701-A72A-1854B6D21A94}">
      <dgm:prSet/>
      <dgm:spPr/>
      <dgm:t>
        <a:bodyPr/>
        <a:lstStyle/>
        <a:p>
          <a:endParaRPr lang="en-US"/>
        </a:p>
      </dgm:t>
    </dgm:pt>
    <dgm:pt modelId="{C8248EAC-F02B-46D9-877D-CA807EB18F00}">
      <dgm:prSet/>
      <dgm:spPr>
        <a:xfrm>
          <a:off x="3943350" y="3522281"/>
          <a:ext cx="3943349" cy="792631"/>
        </a:xfrm>
        <a:prstGeom prst="rect">
          <a:avLst/>
        </a:prstGeom>
        <a:solidFill>
          <a:srgbClr val="4472C4">
            <a:tint val="40000"/>
            <a:alpha val="90000"/>
            <a:hueOff val="-2463918"/>
            <a:satOff val="-4272"/>
            <a:lumOff val="-43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Partitions with the same IDs are combined</a:t>
          </a:r>
        </a:p>
      </dgm:t>
    </dgm:pt>
    <dgm:pt modelId="{A84A81D1-1CC0-41B1-A0F6-7454627B96D5}" type="parTrans" cxnId="{FD3BD44D-B43F-4896-A4E5-89B4A7CC8708}">
      <dgm:prSet/>
      <dgm:spPr/>
      <dgm:t>
        <a:bodyPr/>
        <a:lstStyle/>
        <a:p>
          <a:endParaRPr lang="en-US"/>
        </a:p>
      </dgm:t>
    </dgm:pt>
    <dgm:pt modelId="{E8F959FB-189E-438B-8549-8C572AB22AD9}" type="sibTrans" cxnId="{FD3BD44D-B43F-4896-A4E5-89B4A7CC8708}">
      <dgm:prSet/>
      <dgm:spPr/>
      <dgm:t>
        <a:bodyPr/>
        <a:lstStyle/>
        <a:p>
          <a:endParaRPr lang="en-US"/>
        </a:p>
      </dgm:t>
    </dgm:pt>
    <dgm:pt modelId="{9CF94899-E23A-49A2-AD3D-1EF885C002B6}" type="pres">
      <dgm:prSet presAssocID="{B5CF7D41-11DA-417B-A5C6-35D83FDC2CF2}" presName="Name0" presStyleCnt="0">
        <dgm:presLayoutVars>
          <dgm:dir/>
          <dgm:animLvl val="lvl"/>
          <dgm:resizeHandles val="exact"/>
        </dgm:presLayoutVars>
      </dgm:prSet>
      <dgm:spPr/>
    </dgm:pt>
    <dgm:pt modelId="{A8126F88-29D0-40FF-9257-D31B4D0882A5}" type="pres">
      <dgm:prSet presAssocID="{6A5C96FB-ACAB-4ED9-9EFC-CF91A4FD5CF1}" presName="boxAndChildren" presStyleCnt="0"/>
      <dgm:spPr/>
    </dgm:pt>
    <dgm:pt modelId="{52EFD79D-761E-4A4F-A30A-2589EF0791E4}" type="pres">
      <dgm:prSet presAssocID="{6A5C96FB-ACAB-4ED9-9EFC-CF91A4FD5CF1}" presName="parentTextBox" presStyleLbl="node1" presStyleIdx="0" presStyleCnt="2"/>
      <dgm:spPr/>
    </dgm:pt>
    <dgm:pt modelId="{A355B0ED-B6DD-438C-8B81-ADB0B4667856}" type="pres">
      <dgm:prSet presAssocID="{6A5C96FB-ACAB-4ED9-9EFC-CF91A4FD5CF1}" presName="entireBox" presStyleLbl="node1" presStyleIdx="0" presStyleCnt="2"/>
      <dgm:spPr/>
    </dgm:pt>
    <dgm:pt modelId="{753CA193-470C-49C1-9961-07584BD4572A}" type="pres">
      <dgm:prSet presAssocID="{6A5C96FB-ACAB-4ED9-9EFC-CF91A4FD5CF1}" presName="descendantBox" presStyleCnt="0"/>
      <dgm:spPr/>
    </dgm:pt>
    <dgm:pt modelId="{617457F3-98C5-4752-8C08-EF62B346A12E}" type="pres">
      <dgm:prSet presAssocID="{F12E85D0-FE56-4F45-A7E4-A45D96059362}" presName="childTextBox" presStyleLbl="fgAccFollowNode1" presStyleIdx="0" presStyleCnt="4">
        <dgm:presLayoutVars>
          <dgm:bulletEnabled val="1"/>
        </dgm:presLayoutVars>
      </dgm:prSet>
      <dgm:spPr/>
    </dgm:pt>
    <dgm:pt modelId="{54698DBF-3E9A-4F9C-8F06-2C8F4EC4A492}" type="pres">
      <dgm:prSet presAssocID="{D5D8D9FC-DF83-463A-B198-6A60734D2E35}" presName="childTextBox" presStyleLbl="fgAccFollowNode1" presStyleIdx="1" presStyleCnt="4">
        <dgm:presLayoutVars>
          <dgm:bulletEnabled val="1"/>
        </dgm:presLayoutVars>
      </dgm:prSet>
      <dgm:spPr/>
    </dgm:pt>
    <dgm:pt modelId="{35A5E775-1816-41A1-A8B0-CF725FEC5FE5}" type="pres">
      <dgm:prSet presAssocID="{A015A6D3-A96B-47AB-A34D-E92131841330}" presName="sp" presStyleCnt="0"/>
      <dgm:spPr/>
    </dgm:pt>
    <dgm:pt modelId="{9F420BF0-FA0F-4622-A612-A646E42A4AF2}" type="pres">
      <dgm:prSet presAssocID="{EF881B5E-6E6A-4C3B-8C8A-4DC018B5FE8D}" presName="arrowAndChildren" presStyleCnt="0"/>
      <dgm:spPr/>
    </dgm:pt>
    <dgm:pt modelId="{6C2E4D5F-08FA-4502-980F-94E625CC40E7}" type="pres">
      <dgm:prSet presAssocID="{EF881B5E-6E6A-4C3B-8C8A-4DC018B5FE8D}" presName="parentTextArrow" presStyleLbl="node1" presStyleIdx="0" presStyleCnt="2"/>
      <dgm:spPr/>
    </dgm:pt>
    <dgm:pt modelId="{06BD43A8-FB94-4DB9-8DB5-C493AD833AB9}" type="pres">
      <dgm:prSet presAssocID="{EF881B5E-6E6A-4C3B-8C8A-4DC018B5FE8D}" presName="arrow" presStyleLbl="node1" presStyleIdx="1" presStyleCnt="2"/>
      <dgm:spPr/>
    </dgm:pt>
    <dgm:pt modelId="{D078296F-9814-4B18-BE7E-3545416E6EA2}" type="pres">
      <dgm:prSet presAssocID="{EF881B5E-6E6A-4C3B-8C8A-4DC018B5FE8D}" presName="descendantArrow" presStyleCnt="0"/>
      <dgm:spPr/>
    </dgm:pt>
    <dgm:pt modelId="{7ABA352C-25C0-4DCD-88E1-406D8698A344}" type="pres">
      <dgm:prSet presAssocID="{880E179A-411E-471A-B3B2-9D0D8B423AEA}" presName="childTextArrow" presStyleLbl="fgAccFollowNode1" presStyleIdx="2" presStyleCnt="4">
        <dgm:presLayoutVars>
          <dgm:bulletEnabled val="1"/>
        </dgm:presLayoutVars>
      </dgm:prSet>
      <dgm:spPr/>
    </dgm:pt>
    <dgm:pt modelId="{BA872E40-2A70-469C-8472-B32CC559430C}" type="pres">
      <dgm:prSet presAssocID="{03E9583C-4490-433A-9AED-1A8F7C9034E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92BEE48-8A21-4DCC-B46B-003A6E398268}" srcId="{B5CF7D41-11DA-417B-A5C6-35D83FDC2CF2}" destId="{EF881B5E-6E6A-4C3B-8C8A-4DC018B5FE8D}" srcOrd="0" destOrd="0" parTransId="{90C8C10D-17C4-4F23-BC39-3271F20514C1}" sibTransId="{A015A6D3-A96B-47AB-A34D-E92131841330}"/>
    <dgm:cxn modelId="{BFAABF1F-BB6F-4139-923F-B96ACE0DB9B3}" type="presOf" srcId="{EF881B5E-6E6A-4C3B-8C8A-4DC018B5FE8D}" destId="{6C2E4D5F-08FA-4502-980F-94E625CC40E7}" srcOrd="0" destOrd="0" presId="urn:microsoft.com/office/officeart/2005/8/layout/process4"/>
    <dgm:cxn modelId="{D3CF7442-E53C-43DE-A8D2-2771B8A0C912}" type="presOf" srcId="{A128DF32-9B62-4613-81A6-84A52D48FEC7}" destId="{7ABA352C-25C0-4DCD-88E1-406D8698A344}" srcOrd="0" destOrd="1" presId="urn:microsoft.com/office/officeart/2005/8/layout/process4"/>
    <dgm:cxn modelId="{AF6427E0-561C-4DAB-A5FF-422C6F02F527}" srcId="{EF881B5E-6E6A-4C3B-8C8A-4DC018B5FE8D}" destId="{880E179A-411E-471A-B3B2-9D0D8B423AEA}" srcOrd="0" destOrd="0" parTransId="{6A702010-BC42-4681-B9CD-6E7C40250716}" sibTransId="{9527B296-F2DE-4B55-AC9B-6974F9EDFA56}"/>
    <dgm:cxn modelId="{232DB121-6234-4E9B-A653-4C5ED7816B82}" type="presOf" srcId="{B5CF7D41-11DA-417B-A5C6-35D83FDC2CF2}" destId="{9CF94899-E23A-49A2-AD3D-1EF885C002B6}" srcOrd="0" destOrd="0" presId="urn:microsoft.com/office/officeart/2005/8/layout/process4"/>
    <dgm:cxn modelId="{F94917A5-1D56-457D-BA36-09026D3F42B8}" srcId="{EF881B5E-6E6A-4C3B-8C8A-4DC018B5FE8D}" destId="{03E9583C-4490-433A-9AED-1A8F7C9034E6}" srcOrd="1" destOrd="0" parTransId="{399DCFE3-95A1-4AE4-B74D-4C782ED49275}" sibTransId="{B8C43300-2FAF-4E24-A66B-1E7BA4EF4CC4}"/>
    <dgm:cxn modelId="{1B5D2289-67D4-4547-9E7C-B8F8D451D446}" type="presOf" srcId="{F12E85D0-FE56-4F45-A7E4-A45D96059362}" destId="{617457F3-98C5-4752-8C08-EF62B346A12E}" srcOrd="0" destOrd="0" presId="urn:microsoft.com/office/officeart/2005/8/layout/process4"/>
    <dgm:cxn modelId="{EE4E8E27-EAA5-42CE-B24A-EECF09D4CF9F}" type="presOf" srcId="{D5D8D9FC-DF83-463A-B198-6A60734D2E35}" destId="{54698DBF-3E9A-4F9C-8F06-2C8F4EC4A492}" srcOrd="0" destOrd="0" presId="urn:microsoft.com/office/officeart/2005/8/layout/process4"/>
    <dgm:cxn modelId="{F912FC48-F92A-4BC2-9737-42032DF67351}" type="presOf" srcId="{880E179A-411E-471A-B3B2-9D0D8B423AEA}" destId="{7ABA352C-25C0-4DCD-88E1-406D8698A344}" srcOrd="0" destOrd="0" presId="urn:microsoft.com/office/officeart/2005/8/layout/process4"/>
    <dgm:cxn modelId="{FD3BD44D-B43F-4896-A4E5-89B4A7CC8708}" srcId="{D5D8D9FC-DF83-463A-B198-6A60734D2E35}" destId="{C8248EAC-F02B-46D9-877D-CA807EB18F00}" srcOrd="0" destOrd="0" parTransId="{A84A81D1-1CC0-41B1-A0F6-7454627B96D5}" sibTransId="{E8F959FB-189E-438B-8549-8C572AB22AD9}"/>
    <dgm:cxn modelId="{36B20153-44AE-4DDB-9113-A68C39B5CFA2}" type="presOf" srcId="{8E177953-DA1B-445B-A4DF-12F089E2F98C}" destId="{54698DBF-3E9A-4F9C-8F06-2C8F4EC4A492}" srcOrd="0" destOrd="2" presId="urn:microsoft.com/office/officeart/2005/8/layout/process4"/>
    <dgm:cxn modelId="{0282D215-D4AA-4E8B-91EB-B005CFB8570E}" srcId="{B5CF7D41-11DA-417B-A5C6-35D83FDC2CF2}" destId="{6A5C96FB-ACAB-4ED9-9EFC-CF91A4FD5CF1}" srcOrd="1" destOrd="0" parTransId="{9B73B694-4F8C-4455-A16B-09D8B668346B}" sibTransId="{4025B358-42BB-468C-B3B1-DEDB996E09B8}"/>
    <dgm:cxn modelId="{A05703B9-699F-481F-9619-8E6CB50D6B3F}" type="presOf" srcId="{6A5C96FB-ACAB-4ED9-9EFC-CF91A4FD5CF1}" destId="{52EFD79D-761E-4A4F-A30A-2589EF0791E4}" srcOrd="0" destOrd="0" presId="urn:microsoft.com/office/officeart/2005/8/layout/process4"/>
    <dgm:cxn modelId="{D610D040-9B6F-46DC-B2E8-0F01F85A69CD}" type="presOf" srcId="{C8248EAC-F02B-46D9-877D-CA807EB18F00}" destId="{54698DBF-3E9A-4F9C-8F06-2C8F4EC4A492}" srcOrd="0" destOrd="1" presId="urn:microsoft.com/office/officeart/2005/8/layout/process4"/>
    <dgm:cxn modelId="{F700D33B-A4E0-45AA-80BB-30979B2488A2}" type="presOf" srcId="{6A5C96FB-ACAB-4ED9-9EFC-CF91A4FD5CF1}" destId="{A355B0ED-B6DD-438C-8B81-ADB0B4667856}" srcOrd="1" destOrd="0" presId="urn:microsoft.com/office/officeart/2005/8/layout/process4"/>
    <dgm:cxn modelId="{CCF060F5-00AA-453D-A798-7DF8B4A7EF68}" srcId="{F12E85D0-FE56-4F45-A7E4-A45D96059362}" destId="{5B39048C-92C9-4160-B58D-B7271043F717}" srcOrd="0" destOrd="0" parTransId="{D52033C1-D591-4F1E-8EF3-8843EA95A660}" sibTransId="{C0EE7BCD-C9C4-420D-830D-CE99141B2855}"/>
    <dgm:cxn modelId="{2D94912B-BFFC-4069-BC4C-92D3D73BF980}" srcId="{6A5C96FB-ACAB-4ED9-9EFC-CF91A4FD5CF1}" destId="{F12E85D0-FE56-4F45-A7E4-A45D96059362}" srcOrd="0" destOrd="0" parTransId="{B40CC3FF-F667-4212-8F39-9BF1EF00EAC7}" sibTransId="{A962E76F-CB05-453F-9086-ACED9DF76C08}"/>
    <dgm:cxn modelId="{01187C11-EC6A-42AA-90E8-B80185BC84D4}" srcId="{03E9583C-4490-433A-9AED-1A8F7C9034E6}" destId="{1FC16405-A051-4BF5-91E5-295C596F84C7}" srcOrd="0" destOrd="0" parTransId="{28A3E072-7826-491C-9CC3-9FABCE40BD7D}" sibTransId="{17333AEC-868C-4583-850E-5E5776C66272}"/>
    <dgm:cxn modelId="{8A988DA3-D9CA-4A25-81DB-147174214B70}" type="presOf" srcId="{1FC16405-A051-4BF5-91E5-295C596F84C7}" destId="{BA872E40-2A70-469C-8472-B32CC559430C}" srcOrd="0" destOrd="1" presId="urn:microsoft.com/office/officeart/2005/8/layout/process4"/>
    <dgm:cxn modelId="{FACB08A0-B81E-4586-A9BD-6821CB36FDFE}" type="presOf" srcId="{03E9583C-4490-433A-9AED-1A8F7C9034E6}" destId="{BA872E40-2A70-469C-8472-B32CC559430C}" srcOrd="0" destOrd="0" presId="urn:microsoft.com/office/officeart/2005/8/layout/process4"/>
    <dgm:cxn modelId="{D2CF1F84-6240-4D1D-A3BA-A746EE77EC45}" srcId="{6A5C96FB-ACAB-4ED9-9EFC-CF91A4FD5CF1}" destId="{D5D8D9FC-DF83-463A-B198-6A60734D2E35}" srcOrd="1" destOrd="0" parTransId="{F9C058D2-313F-43F1-9FA8-786178AA5E3C}" sibTransId="{A6B1E5FE-E60F-4338-9425-4D223B1D1A9C}"/>
    <dgm:cxn modelId="{7688DF15-DC2B-4701-A72A-1854B6D21A94}" srcId="{D5D8D9FC-DF83-463A-B198-6A60734D2E35}" destId="{8E177953-DA1B-445B-A4DF-12F089E2F98C}" srcOrd="1" destOrd="0" parTransId="{D23AB97B-2FBC-4AD0-A99C-8085A84D84B5}" sibTransId="{0EF10654-B158-467C-B459-CCB856F158CA}"/>
    <dgm:cxn modelId="{7DC0F3C2-CF09-4EC7-97C3-987632234DAC}" type="presOf" srcId="{EF881B5E-6E6A-4C3B-8C8A-4DC018B5FE8D}" destId="{06BD43A8-FB94-4DB9-8DB5-C493AD833AB9}" srcOrd="1" destOrd="0" presId="urn:microsoft.com/office/officeart/2005/8/layout/process4"/>
    <dgm:cxn modelId="{6C1F2C2F-C609-4294-A219-6A5CFF82EACA}" type="presOf" srcId="{5B39048C-92C9-4160-B58D-B7271043F717}" destId="{617457F3-98C5-4752-8C08-EF62B346A12E}" srcOrd="0" destOrd="1" presId="urn:microsoft.com/office/officeart/2005/8/layout/process4"/>
    <dgm:cxn modelId="{D5C97AC3-8F95-42D6-8E99-05F9456753F5}" srcId="{880E179A-411E-471A-B3B2-9D0D8B423AEA}" destId="{A128DF32-9B62-4613-81A6-84A52D48FEC7}" srcOrd="0" destOrd="0" parTransId="{9C4E2E1D-0C32-4926-9DC5-4E6DAB8E6066}" sibTransId="{ED7AC386-E007-4BC9-8ACF-BC03B437291B}"/>
    <dgm:cxn modelId="{53244FB4-DAB7-4AC8-90DF-CA449CB88DB1}" type="presParOf" srcId="{9CF94899-E23A-49A2-AD3D-1EF885C002B6}" destId="{A8126F88-29D0-40FF-9257-D31B4D0882A5}" srcOrd="0" destOrd="0" presId="urn:microsoft.com/office/officeart/2005/8/layout/process4"/>
    <dgm:cxn modelId="{6CDB8334-A8DF-45BD-B31A-CCECBAA5974A}" type="presParOf" srcId="{A8126F88-29D0-40FF-9257-D31B4D0882A5}" destId="{52EFD79D-761E-4A4F-A30A-2589EF0791E4}" srcOrd="0" destOrd="0" presId="urn:microsoft.com/office/officeart/2005/8/layout/process4"/>
    <dgm:cxn modelId="{875EFD17-13DB-41AB-9977-B80A89860045}" type="presParOf" srcId="{A8126F88-29D0-40FF-9257-D31B4D0882A5}" destId="{A355B0ED-B6DD-438C-8B81-ADB0B4667856}" srcOrd="1" destOrd="0" presId="urn:microsoft.com/office/officeart/2005/8/layout/process4"/>
    <dgm:cxn modelId="{D5E4A713-451D-4374-90DD-ED408F7C4190}" type="presParOf" srcId="{A8126F88-29D0-40FF-9257-D31B4D0882A5}" destId="{753CA193-470C-49C1-9961-07584BD4572A}" srcOrd="2" destOrd="0" presId="urn:microsoft.com/office/officeart/2005/8/layout/process4"/>
    <dgm:cxn modelId="{FA363BAC-0940-4375-A5D4-69FB9210D05A}" type="presParOf" srcId="{753CA193-470C-49C1-9961-07584BD4572A}" destId="{617457F3-98C5-4752-8C08-EF62B346A12E}" srcOrd="0" destOrd="0" presId="urn:microsoft.com/office/officeart/2005/8/layout/process4"/>
    <dgm:cxn modelId="{67D17D11-3D25-4414-B3A2-6CFCD0A78048}" type="presParOf" srcId="{753CA193-470C-49C1-9961-07584BD4572A}" destId="{54698DBF-3E9A-4F9C-8F06-2C8F4EC4A492}" srcOrd="1" destOrd="0" presId="urn:microsoft.com/office/officeart/2005/8/layout/process4"/>
    <dgm:cxn modelId="{1369B30D-DC89-4DF1-A40C-D922CCC3D733}" type="presParOf" srcId="{9CF94899-E23A-49A2-AD3D-1EF885C002B6}" destId="{35A5E775-1816-41A1-A8B0-CF725FEC5FE5}" srcOrd="1" destOrd="0" presId="urn:microsoft.com/office/officeart/2005/8/layout/process4"/>
    <dgm:cxn modelId="{E7FEAC94-56D5-478F-B207-0056054F9745}" type="presParOf" srcId="{9CF94899-E23A-49A2-AD3D-1EF885C002B6}" destId="{9F420BF0-FA0F-4622-A612-A646E42A4AF2}" srcOrd="2" destOrd="0" presId="urn:microsoft.com/office/officeart/2005/8/layout/process4"/>
    <dgm:cxn modelId="{18450CEF-C3BD-483D-9B85-5BC2105E5E29}" type="presParOf" srcId="{9F420BF0-FA0F-4622-A612-A646E42A4AF2}" destId="{6C2E4D5F-08FA-4502-980F-94E625CC40E7}" srcOrd="0" destOrd="0" presId="urn:microsoft.com/office/officeart/2005/8/layout/process4"/>
    <dgm:cxn modelId="{FCA806DD-B8B4-41A6-9402-9479BCB2ED1E}" type="presParOf" srcId="{9F420BF0-FA0F-4622-A612-A646E42A4AF2}" destId="{06BD43A8-FB94-4DB9-8DB5-C493AD833AB9}" srcOrd="1" destOrd="0" presId="urn:microsoft.com/office/officeart/2005/8/layout/process4"/>
    <dgm:cxn modelId="{5B2B14F5-A1BB-460D-A61A-D0F781EC0D4D}" type="presParOf" srcId="{9F420BF0-FA0F-4622-A612-A646E42A4AF2}" destId="{D078296F-9814-4B18-BE7E-3545416E6EA2}" srcOrd="2" destOrd="0" presId="urn:microsoft.com/office/officeart/2005/8/layout/process4"/>
    <dgm:cxn modelId="{86C9BCCE-EEDA-4412-AD96-33E82D5C4A8C}" type="presParOf" srcId="{D078296F-9814-4B18-BE7E-3545416E6EA2}" destId="{7ABA352C-25C0-4DCD-88E1-406D8698A344}" srcOrd="0" destOrd="0" presId="urn:microsoft.com/office/officeart/2005/8/layout/process4"/>
    <dgm:cxn modelId="{B7758B56-4C5F-472C-888A-AE74ED19522A}" type="presParOf" srcId="{D078296F-9814-4B18-BE7E-3545416E6EA2}" destId="{BA872E40-2A70-469C-8472-B32CC559430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5DFA00-C6DF-4D13-9F8B-090502DE939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C51EF4-E609-4C05-9C42-C9AD639BBD94}">
      <dgm:prSet custT="1"/>
      <dgm:spPr>
        <a:xfrm>
          <a:off x="2464" y="624969"/>
          <a:ext cx="2402978" cy="576000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Collective</a:t>
          </a:r>
        </a:p>
      </dgm:t>
    </dgm:pt>
    <dgm:pt modelId="{27AF2A4E-8045-4A87-B100-67A7A761F4CD}" type="parTrans" cxnId="{B10B4AEA-7E6F-4648-9DF4-618079C67FA7}">
      <dgm:prSet/>
      <dgm:spPr/>
      <dgm:t>
        <a:bodyPr/>
        <a:lstStyle/>
        <a:p>
          <a:endParaRPr lang="en-US" b="1"/>
        </a:p>
      </dgm:t>
    </dgm:pt>
    <dgm:pt modelId="{970E9A61-CD1C-48BB-B3F0-AB6C47712717}" type="sibTrans" cxnId="{B10B4AEA-7E6F-4648-9DF4-618079C67FA7}">
      <dgm:prSet/>
      <dgm:spPr/>
      <dgm:t>
        <a:bodyPr/>
        <a:lstStyle/>
        <a:p>
          <a:endParaRPr lang="en-US" b="1"/>
        </a:p>
      </dgm:t>
    </dgm:pt>
    <dgm:pt modelId="{90C76F07-4AF4-4DE6-A986-D84F856AC407}">
      <dgm:prSet/>
      <dgm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broadcast</a:t>
          </a:r>
        </a:p>
      </dgm:t>
    </dgm:pt>
    <dgm:pt modelId="{EBF6661E-5E0A-4E18-B00F-97D73E2ABB01}" type="parTrans" cxnId="{8C4B7B71-2A3B-4D96-8691-270373F4FB1B}">
      <dgm:prSet/>
      <dgm:spPr/>
      <dgm:t>
        <a:bodyPr/>
        <a:lstStyle/>
        <a:p>
          <a:endParaRPr lang="en-US" b="1"/>
        </a:p>
      </dgm:t>
    </dgm:pt>
    <dgm:pt modelId="{33DACB75-B1BF-4FE3-9EA0-2B9E76383CEE}" type="sibTrans" cxnId="{8C4B7B71-2A3B-4D96-8691-270373F4FB1B}">
      <dgm:prSet/>
      <dgm:spPr/>
      <dgm:t>
        <a:bodyPr/>
        <a:lstStyle/>
        <a:p>
          <a:endParaRPr lang="en-US" b="1"/>
        </a:p>
      </dgm:t>
    </dgm:pt>
    <dgm:pt modelId="{52562360-32B4-4988-8BBC-552A265585DF}">
      <dgm:prSet custT="1"/>
      <dgm:spPr>
        <a:xfrm>
          <a:off x="2741860" y="624969"/>
          <a:ext cx="2402978" cy="576000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Event Driven</a:t>
          </a:r>
        </a:p>
      </dgm:t>
    </dgm:pt>
    <dgm:pt modelId="{8DB73375-BEA8-4897-BEE1-D6B84F3A2050}" type="parTrans" cxnId="{3C537E69-47E9-4F40-9374-843E95F90595}">
      <dgm:prSet/>
      <dgm:spPr/>
      <dgm:t>
        <a:bodyPr/>
        <a:lstStyle/>
        <a:p>
          <a:endParaRPr lang="en-US" b="1"/>
        </a:p>
      </dgm:t>
    </dgm:pt>
    <dgm:pt modelId="{B2C036B3-B9F5-451A-9154-5BE1201D32B2}" type="sibTrans" cxnId="{3C537E69-47E9-4F40-9374-843E95F90595}">
      <dgm:prSet/>
      <dgm:spPr/>
      <dgm:t>
        <a:bodyPr/>
        <a:lstStyle/>
        <a:p>
          <a:endParaRPr lang="en-US" b="1"/>
        </a:p>
      </dgm:t>
    </dgm:pt>
    <dgm:pt modelId="{DCC0F0A9-A7BE-40DB-BCDB-E5E29CE2B4F3}">
      <dgm:prSet/>
      <dgm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reduce</a:t>
          </a:r>
        </a:p>
      </dgm:t>
    </dgm:pt>
    <dgm:pt modelId="{C168230B-098D-498D-B8D8-08C35E6CD8D4}" type="parTrans" cxnId="{D4174EDE-C7F5-48D6-BBBE-A76CB60AFAE7}">
      <dgm:prSet/>
      <dgm:spPr/>
      <dgm:t>
        <a:bodyPr/>
        <a:lstStyle/>
        <a:p>
          <a:endParaRPr lang="en-US"/>
        </a:p>
      </dgm:t>
    </dgm:pt>
    <dgm:pt modelId="{E3AD6DC6-6637-47FA-BE04-65A3FD129D3B}" type="sibTrans" cxnId="{D4174EDE-C7F5-48D6-BBBE-A76CB60AFAE7}">
      <dgm:prSet/>
      <dgm:spPr/>
      <dgm:t>
        <a:bodyPr/>
        <a:lstStyle/>
        <a:p>
          <a:endParaRPr lang="en-US"/>
        </a:p>
      </dgm:t>
    </dgm:pt>
    <dgm:pt modelId="{BC649C75-8E09-4593-B20B-9A0A9BBED54D}">
      <dgm:prSet/>
      <dgm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allgather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2DFC9FF-1E67-4B56-A8CF-A89D92EE78F0}" type="parTrans" cxnId="{7FA741B2-3587-40EA-8A9E-03C1A16F683E}">
      <dgm:prSet/>
      <dgm:spPr/>
      <dgm:t>
        <a:bodyPr/>
        <a:lstStyle/>
        <a:p>
          <a:endParaRPr lang="en-US"/>
        </a:p>
      </dgm:t>
    </dgm:pt>
    <dgm:pt modelId="{6E38AD26-1358-4343-9C45-25F461340E57}" type="sibTrans" cxnId="{7FA741B2-3587-40EA-8A9E-03C1A16F683E}">
      <dgm:prSet/>
      <dgm:spPr/>
      <dgm:t>
        <a:bodyPr/>
        <a:lstStyle/>
        <a:p>
          <a:endParaRPr lang="en-US"/>
        </a:p>
      </dgm:t>
    </dgm:pt>
    <dgm:pt modelId="{456A218D-34F2-45B6-827F-7C8EC457BE30}">
      <dgm:prSet/>
      <dgm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allreduce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13FE400-A9FD-48DF-BF28-4AB8D82FA688}" type="parTrans" cxnId="{99862930-7885-4C22-B68D-46DC864E3011}">
      <dgm:prSet/>
      <dgm:spPr/>
      <dgm:t>
        <a:bodyPr/>
        <a:lstStyle/>
        <a:p>
          <a:endParaRPr lang="en-US"/>
        </a:p>
      </dgm:t>
    </dgm:pt>
    <dgm:pt modelId="{2E7351B9-C881-44F1-A089-A423840A4E85}" type="sibTrans" cxnId="{99862930-7885-4C22-B68D-46DC864E3011}">
      <dgm:prSet/>
      <dgm:spPr/>
      <dgm:t>
        <a:bodyPr/>
        <a:lstStyle/>
        <a:p>
          <a:endParaRPr lang="en-US"/>
        </a:p>
      </dgm:t>
    </dgm:pt>
    <dgm:pt modelId="{3578145A-19CA-44BA-A3DD-4F62EF5695B7}">
      <dgm:prSet/>
      <dgm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regroup</a:t>
          </a:r>
        </a:p>
      </dgm:t>
    </dgm:pt>
    <dgm:pt modelId="{35BFD2E1-3A26-46B0-9BFA-C1B0D5465E45}" type="parTrans" cxnId="{C032B1DF-DDE1-45C0-9C19-033490061690}">
      <dgm:prSet/>
      <dgm:spPr/>
      <dgm:t>
        <a:bodyPr/>
        <a:lstStyle/>
        <a:p>
          <a:endParaRPr lang="en-US"/>
        </a:p>
      </dgm:t>
    </dgm:pt>
    <dgm:pt modelId="{1ABD1F86-BAD8-439D-8C11-21495D6CDBD5}" type="sibTrans" cxnId="{C032B1DF-DDE1-45C0-9C19-033490061690}">
      <dgm:prSet/>
      <dgm:spPr/>
      <dgm:t>
        <a:bodyPr/>
        <a:lstStyle/>
        <a:p>
          <a:endParaRPr lang="en-US"/>
        </a:p>
      </dgm:t>
    </dgm:pt>
    <dgm:pt modelId="{EBFDDDBE-3269-416B-A3F0-AD976F9F9BE9}">
      <dgm:prSet/>
      <dgm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pull &amp; push</a:t>
          </a:r>
        </a:p>
      </dgm:t>
    </dgm:pt>
    <dgm:pt modelId="{98705945-1769-46B5-96CC-C08D7FD27725}" type="parTrans" cxnId="{7D75A077-034D-48E4-9E52-C5C5C81E0BC1}">
      <dgm:prSet/>
      <dgm:spPr/>
      <dgm:t>
        <a:bodyPr/>
        <a:lstStyle/>
        <a:p>
          <a:endParaRPr lang="en-US"/>
        </a:p>
      </dgm:t>
    </dgm:pt>
    <dgm:pt modelId="{5D928B9F-43EC-4D58-AED6-AC80A9C59102}" type="sibTrans" cxnId="{7D75A077-034D-48E4-9E52-C5C5C81E0BC1}">
      <dgm:prSet/>
      <dgm:spPr/>
      <dgm:t>
        <a:bodyPr/>
        <a:lstStyle/>
        <a:p>
          <a:endParaRPr lang="en-US"/>
        </a:p>
      </dgm:t>
    </dgm:pt>
    <dgm:pt modelId="{751C58F4-F47A-4064-A036-3F825E226B08}">
      <dgm:prSet/>
      <dgm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rotate</a:t>
          </a:r>
        </a:p>
      </dgm:t>
    </dgm:pt>
    <dgm:pt modelId="{48E4F499-DD78-4C6F-B244-CC16164FBEF0}" type="parTrans" cxnId="{77E8CDAF-6EB0-48AF-BC60-FB7945AC2145}">
      <dgm:prSet/>
      <dgm:spPr/>
      <dgm:t>
        <a:bodyPr/>
        <a:lstStyle/>
        <a:p>
          <a:endParaRPr lang="en-US"/>
        </a:p>
      </dgm:t>
    </dgm:pt>
    <dgm:pt modelId="{AD497AE2-949E-4864-B81B-D3F333651CEB}" type="sibTrans" cxnId="{77E8CDAF-6EB0-48AF-BC60-FB7945AC2145}">
      <dgm:prSet/>
      <dgm:spPr/>
      <dgm:t>
        <a:bodyPr/>
        <a:lstStyle/>
        <a:p>
          <a:endParaRPr lang="en-US"/>
        </a:p>
      </dgm:t>
    </dgm:pt>
    <dgm:pt modelId="{E5032803-419C-40B6-A2C2-B0BC8B375F2F}">
      <dgm:prSet/>
      <dgm:spPr>
        <a:xfrm>
          <a:off x="2741860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getEvent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40DF3C1-85D4-43F7-AE02-7F09F05A2FE1}" type="parTrans" cxnId="{6917FB67-412F-49DE-925D-764177C82C5B}">
      <dgm:prSet/>
      <dgm:spPr/>
      <dgm:t>
        <a:bodyPr/>
        <a:lstStyle/>
        <a:p>
          <a:endParaRPr lang="en-US"/>
        </a:p>
      </dgm:t>
    </dgm:pt>
    <dgm:pt modelId="{7E332590-FD67-4CE6-B488-7D2DEF74CAF1}" type="sibTrans" cxnId="{6917FB67-412F-49DE-925D-764177C82C5B}">
      <dgm:prSet/>
      <dgm:spPr/>
      <dgm:t>
        <a:bodyPr/>
        <a:lstStyle/>
        <a:p>
          <a:endParaRPr lang="en-US"/>
        </a:p>
      </dgm:t>
    </dgm:pt>
    <dgm:pt modelId="{34A5E4CE-798D-4E93-90DD-18C1A443D6E8}">
      <dgm:prSet/>
      <dgm:spPr>
        <a:xfrm>
          <a:off x="2741860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waitEvent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2C854FF-2802-4DDE-BFB3-DAF13BE36DCB}" type="parTrans" cxnId="{78192EBD-EFF7-4924-AB09-7BC3D340BEB0}">
      <dgm:prSet/>
      <dgm:spPr/>
      <dgm:t>
        <a:bodyPr/>
        <a:lstStyle/>
        <a:p>
          <a:endParaRPr lang="en-US"/>
        </a:p>
      </dgm:t>
    </dgm:pt>
    <dgm:pt modelId="{15058F58-5F71-4906-9FF7-F9561397C2C6}" type="sibTrans" cxnId="{78192EBD-EFF7-4924-AB09-7BC3D340BEB0}">
      <dgm:prSet/>
      <dgm:spPr/>
      <dgm:t>
        <a:bodyPr/>
        <a:lstStyle/>
        <a:p>
          <a:endParaRPr lang="en-US"/>
        </a:p>
      </dgm:t>
    </dgm:pt>
    <dgm:pt modelId="{08C5671E-B642-4973-9FBF-9A284B3FBA82}">
      <dgm:prSet/>
      <dgm:spPr>
        <a:xfrm>
          <a:off x="2741860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sendEvent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041D9E-2266-4E3D-9DBE-F1B13DECDAA8}" type="parTrans" cxnId="{2D7351B9-82B9-4453-B768-5BBAA72DDFC3}">
      <dgm:prSet/>
      <dgm:spPr/>
      <dgm:t>
        <a:bodyPr/>
        <a:lstStyle/>
        <a:p>
          <a:endParaRPr lang="en-US"/>
        </a:p>
      </dgm:t>
    </dgm:pt>
    <dgm:pt modelId="{C337E9CB-8380-449D-990A-1F46435BA9D4}" type="sibTrans" cxnId="{2D7351B9-82B9-4453-B768-5BBAA72DDFC3}">
      <dgm:prSet/>
      <dgm:spPr/>
      <dgm:t>
        <a:bodyPr/>
        <a:lstStyle/>
        <a:p>
          <a:endParaRPr lang="en-US"/>
        </a:p>
      </dgm:t>
    </dgm:pt>
    <dgm:pt modelId="{C6CFAB5C-0151-443C-AF20-59BC178EC5EC}">
      <dgm:prSet/>
      <dgm:spPr>
        <a:xfrm>
          <a:off x="5481256" y="624969"/>
          <a:ext cx="2402978" cy="576000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Scheduler</a:t>
          </a:r>
          <a:endParaRPr lang="en-US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69149C0-A02D-43A8-9B6A-6C5B14D622EE}" type="parTrans" cxnId="{AD2EC2C8-E942-4CCB-8710-EEA1D95F1DA4}">
      <dgm:prSet/>
      <dgm:spPr/>
      <dgm:t>
        <a:bodyPr/>
        <a:lstStyle/>
        <a:p>
          <a:endParaRPr lang="en-US"/>
        </a:p>
      </dgm:t>
    </dgm:pt>
    <dgm:pt modelId="{D0E7DE71-53B2-4C08-A9D9-71263AD96911}" type="sibTrans" cxnId="{AD2EC2C8-E942-4CCB-8710-EEA1D95F1DA4}">
      <dgm:prSet/>
      <dgm:spPr/>
      <dgm:t>
        <a:bodyPr/>
        <a:lstStyle/>
        <a:p>
          <a:endParaRPr lang="en-US"/>
        </a:p>
      </dgm:t>
    </dgm:pt>
    <dgm:pt modelId="{6AD95468-2658-4507-822C-2DDE5E4175F7}">
      <dgm:prSet/>
      <dgm:spPr>
        <a:xfrm>
          <a:off x="5481256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DynamicScheduler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4DDAC84-C082-4A9C-9741-20CCC5304835}" type="parTrans" cxnId="{5B0F3B83-D31C-4697-ADD7-4DEE07B0787D}">
      <dgm:prSet/>
      <dgm:spPr/>
      <dgm:t>
        <a:bodyPr/>
        <a:lstStyle/>
        <a:p>
          <a:endParaRPr lang="en-US"/>
        </a:p>
      </dgm:t>
    </dgm:pt>
    <dgm:pt modelId="{B2B38FE3-22A6-4EEA-BADA-D4D0834954DA}" type="sibTrans" cxnId="{5B0F3B83-D31C-4697-ADD7-4DEE07B0787D}">
      <dgm:prSet/>
      <dgm:spPr/>
      <dgm:t>
        <a:bodyPr/>
        <a:lstStyle/>
        <a:p>
          <a:endParaRPr lang="en-US"/>
        </a:p>
      </dgm:t>
    </dgm:pt>
    <dgm:pt modelId="{37E4065D-C323-4BCE-B693-24A19C08F3E3}">
      <dgm:prSet/>
      <dgm:spPr>
        <a:xfrm>
          <a:off x="5481256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StaticScheduler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ABF8CCE-A7B7-40EE-9722-F1BAE176DFFC}" type="parTrans" cxnId="{F15B11C5-64B7-4DF3-9D76-6F8DCE0BCFAD}">
      <dgm:prSet/>
      <dgm:spPr/>
      <dgm:t>
        <a:bodyPr/>
        <a:lstStyle/>
        <a:p>
          <a:endParaRPr lang="en-US"/>
        </a:p>
      </dgm:t>
    </dgm:pt>
    <dgm:pt modelId="{5B87D3B0-EAF7-4AFC-ADEE-CA31D9C8FDE9}" type="sibTrans" cxnId="{F15B11C5-64B7-4DF3-9D76-6F8DCE0BCFAD}">
      <dgm:prSet/>
      <dgm:spPr/>
      <dgm:t>
        <a:bodyPr/>
        <a:lstStyle/>
        <a:p>
          <a:endParaRPr lang="en-US"/>
        </a:p>
      </dgm:t>
    </dgm:pt>
    <dgm:pt modelId="{723A4DFF-E2FB-48A9-B136-016B6410B40C}" type="pres">
      <dgm:prSet presAssocID="{645DFA00-C6DF-4D13-9F8B-090502DE9390}" presName="Name0" presStyleCnt="0">
        <dgm:presLayoutVars>
          <dgm:dir/>
          <dgm:animLvl val="lvl"/>
          <dgm:resizeHandles val="exact"/>
        </dgm:presLayoutVars>
      </dgm:prSet>
      <dgm:spPr/>
    </dgm:pt>
    <dgm:pt modelId="{99B34FEC-5450-42CE-A41B-6C832DC6A01F}" type="pres">
      <dgm:prSet presAssocID="{0FC51EF4-E609-4C05-9C42-C9AD639BBD94}" presName="composite" presStyleCnt="0"/>
      <dgm:spPr/>
    </dgm:pt>
    <dgm:pt modelId="{3C4E333C-2259-429B-A63B-6209FFAE36DB}" type="pres">
      <dgm:prSet presAssocID="{0FC51EF4-E609-4C05-9C42-C9AD639BBD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3349EA9-27BF-4681-B83E-5FC4B19C92CF}" type="pres">
      <dgm:prSet presAssocID="{0FC51EF4-E609-4C05-9C42-C9AD639BBD94}" presName="desTx" presStyleLbl="alignAccFollowNode1" presStyleIdx="0" presStyleCnt="3">
        <dgm:presLayoutVars>
          <dgm:bulletEnabled val="1"/>
        </dgm:presLayoutVars>
      </dgm:prSet>
      <dgm:spPr/>
    </dgm:pt>
    <dgm:pt modelId="{E259CB64-2F9A-4754-A73B-36243249F009}" type="pres">
      <dgm:prSet presAssocID="{970E9A61-CD1C-48BB-B3F0-AB6C47712717}" presName="space" presStyleCnt="0"/>
      <dgm:spPr/>
    </dgm:pt>
    <dgm:pt modelId="{49EAC779-1670-4FBF-9902-FD689F638618}" type="pres">
      <dgm:prSet presAssocID="{52562360-32B4-4988-8BBC-552A265585DF}" presName="composite" presStyleCnt="0"/>
      <dgm:spPr/>
    </dgm:pt>
    <dgm:pt modelId="{9060A02A-7592-44B0-8BA0-7FF32B7667CB}" type="pres">
      <dgm:prSet presAssocID="{52562360-32B4-4988-8BBC-552A265585D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7C4A136-CAEF-4ACB-9B9A-DC1E51850C6D}" type="pres">
      <dgm:prSet presAssocID="{52562360-32B4-4988-8BBC-552A265585DF}" presName="desTx" presStyleLbl="alignAccFollowNode1" presStyleIdx="1" presStyleCnt="3">
        <dgm:presLayoutVars>
          <dgm:bulletEnabled val="1"/>
        </dgm:presLayoutVars>
      </dgm:prSet>
      <dgm:spPr/>
    </dgm:pt>
    <dgm:pt modelId="{90663B57-8301-40C2-AD23-3919DC27263D}" type="pres">
      <dgm:prSet presAssocID="{B2C036B3-B9F5-451A-9154-5BE1201D32B2}" presName="space" presStyleCnt="0"/>
      <dgm:spPr/>
    </dgm:pt>
    <dgm:pt modelId="{CE9CE66E-DF09-499D-A247-37D441769B23}" type="pres">
      <dgm:prSet presAssocID="{C6CFAB5C-0151-443C-AF20-59BC178EC5EC}" presName="composite" presStyleCnt="0"/>
      <dgm:spPr/>
    </dgm:pt>
    <dgm:pt modelId="{AA8D3068-1774-46B0-ACD9-AB7059459C8E}" type="pres">
      <dgm:prSet presAssocID="{C6CFAB5C-0151-443C-AF20-59BC178EC5E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95CC999-8E4B-4B3A-9A8B-F06358C8A203}" type="pres">
      <dgm:prSet presAssocID="{C6CFAB5C-0151-443C-AF20-59BC178EC5E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1EFB9C-6319-43C8-98E7-AB7592E895C3}" type="presOf" srcId="{EBFDDDBE-3269-416B-A3F0-AD976F9F9BE9}" destId="{83349EA9-27BF-4681-B83E-5FC4B19C92CF}" srcOrd="0" destOrd="5" presId="urn:microsoft.com/office/officeart/2005/8/layout/hList1"/>
    <dgm:cxn modelId="{99862930-7885-4C22-B68D-46DC864E3011}" srcId="{0FC51EF4-E609-4C05-9C42-C9AD639BBD94}" destId="{456A218D-34F2-45B6-827F-7C8EC457BE30}" srcOrd="3" destOrd="0" parTransId="{313FE400-A9FD-48DF-BF28-4AB8D82FA688}" sibTransId="{2E7351B9-C881-44F1-A089-A423840A4E85}"/>
    <dgm:cxn modelId="{B10B4AEA-7E6F-4648-9DF4-618079C67FA7}" srcId="{645DFA00-C6DF-4D13-9F8B-090502DE9390}" destId="{0FC51EF4-E609-4C05-9C42-C9AD639BBD94}" srcOrd="0" destOrd="0" parTransId="{27AF2A4E-8045-4A87-B100-67A7A761F4CD}" sibTransId="{970E9A61-CD1C-48BB-B3F0-AB6C47712717}"/>
    <dgm:cxn modelId="{A4990608-4E49-4666-A6B6-951DB745E84D}" type="presOf" srcId="{BC649C75-8E09-4593-B20B-9A0A9BBED54D}" destId="{83349EA9-27BF-4681-B83E-5FC4B19C92CF}" srcOrd="0" destOrd="2" presId="urn:microsoft.com/office/officeart/2005/8/layout/hList1"/>
    <dgm:cxn modelId="{6917FB67-412F-49DE-925D-764177C82C5B}" srcId="{52562360-32B4-4988-8BBC-552A265585DF}" destId="{E5032803-419C-40B6-A2C2-B0BC8B375F2F}" srcOrd="0" destOrd="0" parTransId="{340DF3C1-85D4-43F7-AE02-7F09F05A2FE1}" sibTransId="{7E332590-FD67-4CE6-B488-7D2DEF74CAF1}"/>
    <dgm:cxn modelId="{8775E134-AC60-4CC5-A924-8F9A6B0F1D76}" type="presOf" srcId="{37E4065D-C323-4BCE-B693-24A19C08F3E3}" destId="{E95CC999-8E4B-4B3A-9A8B-F06358C8A203}" srcOrd="0" destOrd="1" presId="urn:microsoft.com/office/officeart/2005/8/layout/hList1"/>
    <dgm:cxn modelId="{9C9DF57F-0ADC-4C4D-B3CA-D0565BD613B6}" type="presOf" srcId="{456A218D-34F2-45B6-827F-7C8EC457BE30}" destId="{83349EA9-27BF-4681-B83E-5FC4B19C92CF}" srcOrd="0" destOrd="3" presId="urn:microsoft.com/office/officeart/2005/8/layout/hList1"/>
    <dgm:cxn modelId="{EFA1C426-36DC-4390-BE94-29F25B2D0CE8}" type="presOf" srcId="{C6CFAB5C-0151-443C-AF20-59BC178EC5EC}" destId="{AA8D3068-1774-46B0-ACD9-AB7059459C8E}" srcOrd="0" destOrd="0" presId="urn:microsoft.com/office/officeart/2005/8/layout/hList1"/>
    <dgm:cxn modelId="{2D7351B9-82B9-4453-B768-5BBAA72DDFC3}" srcId="{52562360-32B4-4988-8BBC-552A265585DF}" destId="{08C5671E-B642-4973-9FBF-9A284B3FBA82}" srcOrd="2" destOrd="0" parTransId="{0B041D9E-2266-4E3D-9DBE-F1B13DECDAA8}" sibTransId="{C337E9CB-8380-449D-990A-1F46435BA9D4}"/>
    <dgm:cxn modelId="{C032B1DF-DDE1-45C0-9C19-033490061690}" srcId="{0FC51EF4-E609-4C05-9C42-C9AD639BBD94}" destId="{3578145A-19CA-44BA-A3DD-4F62EF5695B7}" srcOrd="4" destOrd="0" parTransId="{35BFD2E1-3A26-46B0-9BFA-C1B0D5465E45}" sibTransId="{1ABD1F86-BAD8-439D-8C11-21495D6CDBD5}"/>
    <dgm:cxn modelId="{3C537E69-47E9-4F40-9374-843E95F90595}" srcId="{645DFA00-C6DF-4D13-9F8B-090502DE9390}" destId="{52562360-32B4-4988-8BBC-552A265585DF}" srcOrd="1" destOrd="0" parTransId="{8DB73375-BEA8-4897-BEE1-D6B84F3A2050}" sibTransId="{B2C036B3-B9F5-451A-9154-5BE1201D32B2}"/>
    <dgm:cxn modelId="{144C2FEC-59B6-468F-9DA5-C07F0EA00F22}" type="presOf" srcId="{52562360-32B4-4988-8BBC-552A265585DF}" destId="{9060A02A-7592-44B0-8BA0-7FF32B7667CB}" srcOrd="0" destOrd="0" presId="urn:microsoft.com/office/officeart/2005/8/layout/hList1"/>
    <dgm:cxn modelId="{14162031-FABD-48E0-A022-494B87B062BB}" type="presOf" srcId="{645DFA00-C6DF-4D13-9F8B-090502DE9390}" destId="{723A4DFF-E2FB-48A9-B136-016B6410B40C}" srcOrd="0" destOrd="0" presId="urn:microsoft.com/office/officeart/2005/8/layout/hList1"/>
    <dgm:cxn modelId="{F2A5A9ED-CFFB-4349-AACE-59547B16A6F7}" type="presOf" srcId="{751C58F4-F47A-4064-A036-3F825E226B08}" destId="{83349EA9-27BF-4681-B83E-5FC4B19C92CF}" srcOrd="0" destOrd="6" presId="urn:microsoft.com/office/officeart/2005/8/layout/hList1"/>
    <dgm:cxn modelId="{728DE3C9-C7E2-4ADB-93B4-D1689BCBC09C}" type="presOf" srcId="{E5032803-419C-40B6-A2C2-B0BC8B375F2F}" destId="{87C4A136-CAEF-4ACB-9B9A-DC1E51850C6D}" srcOrd="0" destOrd="0" presId="urn:microsoft.com/office/officeart/2005/8/layout/hList1"/>
    <dgm:cxn modelId="{D4174EDE-C7F5-48D6-BBBE-A76CB60AFAE7}" srcId="{0FC51EF4-E609-4C05-9C42-C9AD639BBD94}" destId="{DCC0F0A9-A7BE-40DB-BCDB-E5E29CE2B4F3}" srcOrd="1" destOrd="0" parTransId="{C168230B-098D-498D-B8D8-08C35E6CD8D4}" sibTransId="{E3AD6DC6-6637-47FA-BE04-65A3FD129D3B}"/>
    <dgm:cxn modelId="{5B0F3B83-D31C-4697-ADD7-4DEE07B0787D}" srcId="{C6CFAB5C-0151-443C-AF20-59BC178EC5EC}" destId="{6AD95468-2658-4507-822C-2DDE5E4175F7}" srcOrd="0" destOrd="0" parTransId="{34DDAC84-C082-4A9C-9741-20CCC5304835}" sibTransId="{B2B38FE3-22A6-4EEA-BADA-D4D0834954DA}"/>
    <dgm:cxn modelId="{AD2EC2C8-E942-4CCB-8710-EEA1D95F1DA4}" srcId="{645DFA00-C6DF-4D13-9F8B-090502DE9390}" destId="{C6CFAB5C-0151-443C-AF20-59BC178EC5EC}" srcOrd="2" destOrd="0" parTransId="{669149C0-A02D-43A8-9B6A-6C5B14D622EE}" sibTransId="{D0E7DE71-53B2-4C08-A9D9-71263AD96911}"/>
    <dgm:cxn modelId="{78192EBD-EFF7-4924-AB09-7BC3D340BEB0}" srcId="{52562360-32B4-4988-8BBC-552A265585DF}" destId="{34A5E4CE-798D-4E93-90DD-18C1A443D6E8}" srcOrd="1" destOrd="0" parTransId="{82C854FF-2802-4DDE-BFB3-DAF13BE36DCB}" sibTransId="{15058F58-5F71-4906-9FF7-F9561397C2C6}"/>
    <dgm:cxn modelId="{8C4B7B71-2A3B-4D96-8691-270373F4FB1B}" srcId="{0FC51EF4-E609-4C05-9C42-C9AD639BBD94}" destId="{90C76F07-4AF4-4DE6-A986-D84F856AC407}" srcOrd="0" destOrd="0" parTransId="{EBF6661E-5E0A-4E18-B00F-97D73E2ABB01}" sibTransId="{33DACB75-B1BF-4FE3-9EA0-2B9E76383CEE}"/>
    <dgm:cxn modelId="{14EB2851-ED38-403A-B2F4-E8BCDD53FAB2}" type="presOf" srcId="{34A5E4CE-798D-4E93-90DD-18C1A443D6E8}" destId="{87C4A136-CAEF-4ACB-9B9A-DC1E51850C6D}" srcOrd="0" destOrd="1" presId="urn:microsoft.com/office/officeart/2005/8/layout/hList1"/>
    <dgm:cxn modelId="{77E8CDAF-6EB0-48AF-BC60-FB7945AC2145}" srcId="{0FC51EF4-E609-4C05-9C42-C9AD639BBD94}" destId="{751C58F4-F47A-4064-A036-3F825E226B08}" srcOrd="6" destOrd="0" parTransId="{48E4F499-DD78-4C6F-B244-CC16164FBEF0}" sibTransId="{AD497AE2-949E-4864-B81B-D3F333651CEB}"/>
    <dgm:cxn modelId="{7D75A077-034D-48E4-9E52-C5C5C81E0BC1}" srcId="{0FC51EF4-E609-4C05-9C42-C9AD639BBD94}" destId="{EBFDDDBE-3269-416B-A3F0-AD976F9F9BE9}" srcOrd="5" destOrd="0" parTransId="{98705945-1769-46B5-96CC-C08D7FD27725}" sibTransId="{5D928B9F-43EC-4D58-AED6-AC80A9C59102}"/>
    <dgm:cxn modelId="{6C98FF70-A9EA-46FC-B39C-36C11997A1E2}" type="presOf" srcId="{DCC0F0A9-A7BE-40DB-BCDB-E5E29CE2B4F3}" destId="{83349EA9-27BF-4681-B83E-5FC4B19C92CF}" srcOrd="0" destOrd="1" presId="urn:microsoft.com/office/officeart/2005/8/layout/hList1"/>
    <dgm:cxn modelId="{7FA741B2-3587-40EA-8A9E-03C1A16F683E}" srcId="{0FC51EF4-E609-4C05-9C42-C9AD639BBD94}" destId="{BC649C75-8E09-4593-B20B-9A0A9BBED54D}" srcOrd="2" destOrd="0" parTransId="{D2DFC9FF-1E67-4B56-A8CF-A89D92EE78F0}" sibTransId="{6E38AD26-1358-4343-9C45-25F461340E57}"/>
    <dgm:cxn modelId="{9D771E13-821F-4D16-8B37-4AA9938F5A35}" type="presOf" srcId="{08C5671E-B642-4973-9FBF-9A284B3FBA82}" destId="{87C4A136-CAEF-4ACB-9B9A-DC1E51850C6D}" srcOrd="0" destOrd="2" presId="urn:microsoft.com/office/officeart/2005/8/layout/hList1"/>
    <dgm:cxn modelId="{DF271BB7-9ED5-41C3-9679-AC51843DDDF0}" type="presOf" srcId="{0FC51EF4-E609-4C05-9C42-C9AD639BBD94}" destId="{3C4E333C-2259-429B-A63B-6209FFAE36DB}" srcOrd="0" destOrd="0" presId="urn:microsoft.com/office/officeart/2005/8/layout/hList1"/>
    <dgm:cxn modelId="{F15B11C5-64B7-4DF3-9D76-6F8DCE0BCFAD}" srcId="{C6CFAB5C-0151-443C-AF20-59BC178EC5EC}" destId="{37E4065D-C323-4BCE-B693-24A19C08F3E3}" srcOrd="1" destOrd="0" parTransId="{FABF8CCE-A7B7-40EE-9722-F1BAE176DFFC}" sibTransId="{5B87D3B0-EAF7-4AFC-ADEE-CA31D9C8FDE9}"/>
    <dgm:cxn modelId="{65CF266D-7289-4E65-985A-88C378B161C8}" type="presOf" srcId="{90C76F07-4AF4-4DE6-A986-D84F856AC407}" destId="{83349EA9-27BF-4681-B83E-5FC4B19C92CF}" srcOrd="0" destOrd="0" presId="urn:microsoft.com/office/officeart/2005/8/layout/hList1"/>
    <dgm:cxn modelId="{E3418A55-F3D5-4FA3-9D5B-FAA5FFEA4736}" type="presOf" srcId="{3578145A-19CA-44BA-A3DD-4F62EF5695B7}" destId="{83349EA9-27BF-4681-B83E-5FC4B19C92CF}" srcOrd="0" destOrd="4" presId="urn:microsoft.com/office/officeart/2005/8/layout/hList1"/>
    <dgm:cxn modelId="{4EBA4AB6-D3DB-4AB0-B009-860CFA82F2D9}" type="presOf" srcId="{6AD95468-2658-4507-822C-2DDE5E4175F7}" destId="{E95CC999-8E4B-4B3A-9A8B-F06358C8A203}" srcOrd="0" destOrd="0" presId="urn:microsoft.com/office/officeart/2005/8/layout/hList1"/>
    <dgm:cxn modelId="{41F02396-946A-43A9-99ED-CDCBAF4C3F34}" type="presParOf" srcId="{723A4DFF-E2FB-48A9-B136-016B6410B40C}" destId="{99B34FEC-5450-42CE-A41B-6C832DC6A01F}" srcOrd="0" destOrd="0" presId="urn:microsoft.com/office/officeart/2005/8/layout/hList1"/>
    <dgm:cxn modelId="{5221A3D4-5CCC-43F6-A6A4-0E1CC141A53F}" type="presParOf" srcId="{99B34FEC-5450-42CE-A41B-6C832DC6A01F}" destId="{3C4E333C-2259-429B-A63B-6209FFAE36DB}" srcOrd="0" destOrd="0" presId="urn:microsoft.com/office/officeart/2005/8/layout/hList1"/>
    <dgm:cxn modelId="{75D960BB-DB39-4643-B563-92728B421B12}" type="presParOf" srcId="{99B34FEC-5450-42CE-A41B-6C832DC6A01F}" destId="{83349EA9-27BF-4681-B83E-5FC4B19C92CF}" srcOrd="1" destOrd="0" presId="urn:microsoft.com/office/officeart/2005/8/layout/hList1"/>
    <dgm:cxn modelId="{44FA5663-492C-44F9-8BD9-816324BE5153}" type="presParOf" srcId="{723A4DFF-E2FB-48A9-B136-016B6410B40C}" destId="{E259CB64-2F9A-4754-A73B-36243249F009}" srcOrd="1" destOrd="0" presId="urn:microsoft.com/office/officeart/2005/8/layout/hList1"/>
    <dgm:cxn modelId="{9801BE64-297E-4BA1-8F91-E255204FCD54}" type="presParOf" srcId="{723A4DFF-E2FB-48A9-B136-016B6410B40C}" destId="{49EAC779-1670-4FBF-9902-FD689F638618}" srcOrd="2" destOrd="0" presId="urn:microsoft.com/office/officeart/2005/8/layout/hList1"/>
    <dgm:cxn modelId="{10D5D0BE-498B-4C75-A2DA-F29752A65D5D}" type="presParOf" srcId="{49EAC779-1670-4FBF-9902-FD689F638618}" destId="{9060A02A-7592-44B0-8BA0-7FF32B7667CB}" srcOrd="0" destOrd="0" presId="urn:microsoft.com/office/officeart/2005/8/layout/hList1"/>
    <dgm:cxn modelId="{0860C268-5F17-45F7-BB05-E91F881B7D7D}" type="presParOf" srcId="{49EAC779-1670-4FBF-9902-FD689F638618}" destId="{87C4A136-CAEF-4ACB-9B9A-DC1E51850C6D}" srcOrd="1" destOrd="0" presId="urn:microsoft.com/office/officeart/2005/8/layout/hList1"/>
    <dgm:cxn modelId="{6D86F5AF-B2BA-45AE-A5D7-6EDB9C11D0D0}" type="presParOf" srcId="{723A4DFF-E2FB-48A9-B136-016B6410B40C}" destId="{90663B57-8301-40C2-AD23-3919DC27263D}" srcOrd="3" destOrd="0" presId="urn:microsoft.com/office/officeart/2005/8/layout/hList1"/>
    <dgm:cxn modelId="{D2A98A43-1D74-4E68-806D-6F120D20C870}" type="presParOf" srcId="{723A4DFF-E2FB-48A9-B136-016B6410B40C}" destId="{CE9CE66E-DF09-499D-A247-37D441769B23}" srcOrd="4" destOrd="0" presId="urn:microsoft.com/office/officeart/2005/8/layout/hList1"/>
    <dgm:cxn modelId="{F7CEAAF9-EFF6-4A92-B94E-D41AF3915340}" type="presParOf" srcId="{CE9CE66E-DF09-499D-A247-37D441769B23}" destId="{AA8D3068-1774-46B0-ACD9-AB7059459C8E}" srcOrd="0" destOrd="0" presId="urn:microsoft.com/office/officeart/2005/8/layout/hList1"/>
    <dgm:cxn modelId="{6D12B8E3-F7AB-4110-9DD2-009DAF60C96F}" type="presParOf" srcId="{CE9CE66E-DF09-499D-A247-37D441769B23}" destId="{E95CC999-8E4B-4B3A-9A8B-F06358C8A2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28A765-1F67-41C9-850C-7300F586FA9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8D4DA4-4AE0-40DF-8DB4-1241BAC8D598}">
      <dgm:prSet custT="1"/>
      <dgm:spPr>
        <a:xfrm>
          <a:off x="394335" y="128348"/>
          <a:ext cx="5520690" cy="64944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(A) Dynamic Scheduler</a:t>
          </a:r>
        </a:p>
      </dgm:t>
    </dgm:pt>
    <dgm:pt modelId="{1BC3D32C-0D7C-4C6A-A432-8923B249641A}" type="parTrans" cxnId="{27EB999E-964F-4985-9637-90A7CFCDF03D}">
      <dgm:prSet/>
      <dgm:spPr/>
      <dgm:t>
        <a:bodyPr/>
        <a:lstStyle/>
        <a:p>
          <a:endParaRPr lang="en-US"/>
        </a:p>
      </dgm:t>
    </dgm:pt>
    <dgm:pt modelId="{EC1A0349-538C-4EAD-91E0-F1EDB76ACBF0}" type="sibTrans" cxnId="{27EB999E-964F-4985-9637-90A7CFCDF03D}">
      <dgm:prSet/>
      <dgm:spPr/>
      <dgm:t>
        <a:bodyPr/>
        <a:lstStyle/>
        <a:p>
          <a:endParaRPr lang="en-US"/>
        </a:p>
      </dgm:t>
    </dgm:pt>
    <dgm:pt modelId="{6174E66F-3C09-4472-B443-9BF095D362BA}">
      <dgm:prSet/>
      <dgm:spPr>
        <a:xfrm>
          <a:off x="0" y="453068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 the inputs are submitted to one queue.</a:t>
          </a:r>
        </a:p>
      </dgm:t>
    </dgm:pt>
    <dgm:pt modelId="{29BCAA3D-4CEB-4714-B434-9C4BE27BEF67}" type="parTrans" cxnId="{06783433-31BC-4897-89E5-1D7598C31AE3}">
      <dgm:prSet/>
      <dgm:spPr/>
      <dgm:t>
        <a:bodyPr/>
        <a:lstStyle/>
        <a:p>
          <a:endParaRPr lang="en-US"/>
        </a:p>
      </dgm:t>
    </dgm:pt>
    <dgm:pt modelId="{0081D19A-04CF-448A-9392-1DD467175222}" type="sibTrans" cxnId="{06783433-31BC-4897-89E5-1D7598C31AE3}">
      <dgm:prSet/>
      <dgm:spPr/>
      <dgm:t>
        <a:bodyPr/>
        <a:lstStyle/>
        <a:p>
          <a:endParaRPr lang="en-US"/>
        </a:p>
      </dgm:t>
    </dgm:pt>
    <dgm:pt modelId="{0D355104-3BE7-42F8-B08B-19CA27C11940}">
      <dgm:prSet/>
      <dgm:spPr>
        <a:xfrm>
          <a:off x="0" y="453068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Threads dynamically fetch inputs from the queue.</a:t>
          </a:r>
        </a:p>
      </dgm:t>
    </dgm:pt>
    <dgm:pt modelId="{3C5B0B60-BDA3-41B0-AA4D-8F3C84409465}" type="parTrans" cxnId="{1250898A-0473-4090-9561-FEA02AE943CB}">
      <dgm:prSet/>
      <dgm:spPr/>
      <dgm:t>
        <a:bodyPr/>
        <a:lstStyle/>
        <a:p>
          <a:endParaRPr lang="en-US"/>
        </a:p>
      </dgm:t>
    </dgm:pt>
    <dgm:pt modelId="{6FD0B6C8-B0D9-4A29-95B7-6B3F3DDE33E5}" type="sibTrans" cxnId="{1250898A-0473-4090-9561-FEA02AE943CB}">
      <dgm:prSet/>
      <dgm:spPr/>
      <dgm:t>
        <a:bodyPr/>
        <a:lstStyle/>
        <a:p>
          <a:endParaRPr lang="en-US"/>
        </a:p>
      </dgm:t>
    </dgm:pt>
    <dgm:pt modelId="{EF90AB32-7299-49FB-961D-93A41020CEFF}">
      <dgm:prSet/>
      <dgm:spPr>
        <a:xfrm>
          <a:off x="0" y="453068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Outputs are retrieved from the output queue.</a:t>
          </a:r>
        </a:p>
      </dgm:t>
    </dgm:pt>
    <dgm:pt modelId="{3775D845-3774-443E-B022-6198A1D53D8B}" type="parTrans" cxnId="{5730A25D-430F-4737-B23B-D6CFF51C11AB}">
      <dgm:prSet/>
      <dgm:spPr/>
      <dgm:t>
        <a:bodyPr/>
        <a:lstStyle/>
        <a:p>
          <a:endParaRPr lang="en-US"/>
        </a:p>
      </dgm:t>
    </dgm:pt>
    <dgm:pt modelId="{40696420-7BE0-4865-8FDA-6A9A71CB86F1}" type="sibTrans" cxnId="{5730A25D-430F-4737-B23B-D6CFF51C11AB}">
      <dgm:prSet/>
      <dgm:spPr/>
      <dgm:t>
        <a:bodyPr/>
        <a:lstStyle/>
        <a:p>
          <a:endParaRPr lang="en-US"/>
        </a:p>
      </dgm:t>
    </dgm:pt>
    <dgm:pt modelId="{E22E936F-CE0D-4B2C-977E-2DFE6E234271}">
      <dgm:prSet custT="1"/>
      <dgm:spPr>
        <a:xfrm>
          <a:off x="394335" y="2235069"/>
          <a:ext cx="5520690" cy="64944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(B) Static Scheduler</a:t>
          </a:r>
        </a:p>
      </dgm:t>
    </dgm:pt>
    <dgm:pt modelId="{EE07758E-12C8-4A2D-A68C-D83690BA8D5C}" type="parTrans" cxnId="{D8A33D6D-4C1E-4E90-B837-8F4457A70529}">
      <dgm:prSet/>
      <dgm:spPr/>
      <dgm:t>
        <a:bodyPr/>
        <a:lstStyle/>
        <a:p>
          <a:endParaRPr lang="en-US"/>
        </a:p>
      </dgm:t>
    </dgm:pt>
    <dgm:pt modelId="{0FF5C5C1-4E82-4D62-8C80-B00D75CD9746}" type="sibTrans" cxnId="{D8A33D6D-4C1E-4E90-B837-8F4457A70529}">
      <dgm:prSet/>
      <dgm:spPr/>
      <dgm:t>
        <a:bodyPr/>
        <a:lstStyle/>
        <a:p>
          <a:endParaRPr lang="en-US"/>
        </a:p>
      </dgm:t>
    </dgm:pt>
    <dgm:pt modelId="{EBB132D2-9C07-40EB-A333-37410B145932}">
      <dgm:prSet/>
      <dgm:spPr>
        <a:xfrm>
          <a:off x="0" y="2559789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thread has its own input queue and output queue.</a:t>
          </a:r>
        </a:p>
      </dgm:t>
    </dgm:pt>
    <dgm:pt modelId="{E2141C62-D7B0-45D3-842C-35917036C415}" type="parTrans" cxnId="{476580A0-458C-4A2B-A14D-28EBE5230103}">
      <dgm:prSet/>
      <dgm:spPr/>
      <dgm:t>
        <a:bodyPr/>
        <a:lstStyle/>
        <a:p>
          <a:endParaRPr lang="en-US"/>
        </a:p>
      </dgm:t>
    </dgm:pt>
    <dgm:pt modelId="{71C4B5E5-3916-4268-8F72-0AAF19FA1E6C}" type="sibTrans" cxnId="{476580A0-458C-4A2B-A14D-28EBE5230103}">
      <dgm:prSet/>
      <dgm:spPr/>
      <dgm:t>
        <a:bodyPr/>
        <a:lstStyle/>
        <a:p>
          <a:endParaRPr lang="en-US"/>
        </a:p>
      </dgm:t>
    </dgm:pt>
    <dgm:pt modelId="{81125426-BDC6-4231-8715-31FA921EFB8A}">
      <dgm:prSet/>
      <dgm:spPr>
        <a:xfrm>
          <a:off x="0" y="2559789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thread can submit inputs to another thread.</a:t>
          </a:r>
        </a:p>
      </dgm:t>
    </dgm:pt>
    <dgm:pt modelId="{D01F3B4C-EFD4-42AE-9914-BBC2F449F838}" type="parTrans" cxnId="{9F074042-2F0F-4270-818A-3C1F31A1EE85}">
      <dgm:prSet/>
      <dgm:spPr/>
      <dgm:t>
        <a:bodyPr/>
        <a:lstStyle/>
        <a:p>
          <a:endParaRPr lang="en-US"/>
        </a:p>
      </dgm:t>
    </dgm:pt>
    <dgm:pt modelId="{ACE344A2-8791-4FB8-81AF-9E1D39B9FB5C}" type="sibTrans" cxnId="{9F074042-2F0F-4270-818A-3C1F31A1EE85}">
      <dgm:prSet/>
      <dgm:spPr/>
      <dgm:t>
        <a:bodyPr/>
        <a:lstStyle/>
        <a:p>
          <a:endParaRPr lang="en-US"/>
        </a:p>
      </dgm:t>
    </dgm:pt>
    <dgm:pt modelId="{B150E57B-0D00-457C-A808-AC3FC10FDB22}">
      <dgm:prSet/>
      <dgm:spPr>
        <a:xfrm>
          <a:off x="0" y="2559789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Outputs are retrieved from each task’s output queue.</a:t>
          </a:r>
        </a:p>
      </dgm:t>
    </dgm:pt>
    <dgm:pt modelId="{F7C29BB2-FA26-4FB3-BC3F-8C1181577627}" type="parTrans" cxnId="{5BF8CAA8-D33B-4B73-BB53-C4FC590FD36C}">
      <dgm:prSet/>
      <dgm:spPr/>
      <dgm:t>
        <a:bodyPr/>
        <a:lstStyle/>
        <a:p>
          <a:endParaRPr lang="en-US"/>
        </a:p>
      </dgm:t>
    </dgm:pt>
    <dgm:pt modelId="{F55480E8-AD35-4A41-82A4-E0B0C902DBC0}" type="sibTrans" cxnId="{5BF8CAA8-D33B-4B73-BB53-C4FC590FD36C}">
      <dgm:prSet/>
      <dgm:spPr/>
      <dgm:t>
        <a:bodyPr/>
        <a:lstStyle/>
        <a:p>
          <a:endParaRPr lang="en-US"/>
        </a:p>
      </dgm:t>
    </dgm:pt>
    <dgm:pt modelId="{2BF8F7D2-C1F4-4DCD-AC75-CACE6FA9D301}" type="pres">
      <dgm:prSet presAssocID="{9528A765-1F67-41C9-850C-7300F586FA91}" presName="linear" presStyleCnt="0">
        <dgm:presLayoutVars>
          <dgm:dir/>
          <dgm:animLvl val="lvl"/>
          <dgm:resizeHandles val="exact"/>
        </dgm:presLayoutVars>
      </dgm:prSet>
      <dgm:spPr/>
    </dgm:pt>
    <dgm:pt modelId="{5B5B9123-3B60-4F61-9C95-5CF4AD67133C}" type="pres">
      <dgm:prSet presAssocID="{C08D4DA4-4AE0-40DF-8DB4-1241BAC8D598}" presName="parentLin" presStyleCnt="0"/>
      <dgm:spPr/>
    </dgm:pt>
    <dgm:pt modelId="{B8850742-1E9E-4F01-B133-F0907456457E}" type="pres">
      <dgm:prSet presAssocID="{C08D4DA4-4AE0-40DF-8DB4-1241BAC8D598}" presName="parentLeftMargin" presStyleLbl="node1" presStyleIdx="0" presStyleCnt="2"/>
      <dgm:spPr/>
    </dgm:pt>
    <dgm:pt modelId="{51C2DB35-A68E-45D4-A994-D5DCC6E8C41A}" type="pres">
      <dgm:prSet presAssocID="{C08D4DA4-4AE0-40DF-8DB4-1241BAC8D5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8BE516-E73F-4DAF-9B93-96141DE82B4B}" type="pres">
      <dgm:prSet presAssocID="{C08D4DA4-4AE0-40DF-8DB4-1241BAC8D598}" presName="negativeSpace" presStyleCnt="0"/>
      <dgm:spPr/>
    </dgm:pt>
    <dgm:pt modelId="{ACB3073E-F400-4DC3-A614-0B5AC99D7C60}" type="pres">
      <dgm:prSet presAssocID="{C08D4DA4-4AE0-40DF-8DB4-1241BAC8D598}" presName="childText" presStyleLbl="conFgAcc1" presStyleIdx="0" presStyleCnt="2">
        <dgm:presLayoutVars>
          <dgm:bulletEnabled val="1"/>
        </dgm:presLayoutVars>
      </dgm:prSet>
      <dgm:spPr/>
    </dgm:pt>
    <dgm:pt modelId="{D5C557B0-108C-45E7-8D12-B927EE3DEBA6}" type="pres">
      <dgm:prSet presAssocID="{EC1A0349-538C-4EAD-91E0-F1EDB76ACBF0}" presName="spaceBetweenRectangles" presStyleCnt="0"/>
      <dgm:spPr/>
    </dgm:pt>
    <dgm:pt modelId="{1FE61B47-0EE0-44C1-B294-FE37A6F20843}" type="pres">
      <dgm:prSet presAssocID="{E22E936F-CE0D-4B2C-977E-2DFE6E234271}" presName="parentLin" presStyleCnt="0"/>
      <dgm:spPr/>
    </dgm:pt>
    <dgm:pt modelId="{0870174C-D062-4B4E-B927-8BD7A3326BC6}" type="pres">
      <dgm:prSet presAssocID="{E22E936F-CE0D-4B2C-977E-2DFE6E234271}" presName="parentLeftMargin" presStyleLbl="node1" presStyleIdx="0" presStyleCnt="2"/>
      <dgm:spPr/>
    </dgm:pt>
    <dgm:pt modelId="{125E6D23-9AB1-4080-B726-76705A44182D}" type="pres">
      <dgm:prSet presAssocID="{E22E936F-CE0D-4B2C-977E-2DFE6E2342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A3D67F-7ED7-4E9B-B17A-BE6B91FFAC36}" type="pres">
      <dgm:prSet presAssocID="{E22E936F-CE0D-4B2C-977E-2DFE6E234271}" presName="negativeSpace" presStyleCnt="0"/>
      <dgm:spPr/>
    </dgm:pt>
    <dgm:pt modelId="{87DD6606-0ADD-4955-84F1-7ED05BD88E5F}" type="pres">
      <dgm:prSet presAssocID="{E22E936F-CE0D-4B2C-977E-2DFE6E23427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6783433-31BC-4897-89E5-1D7598C31AE3}" srcId="{C08D4DA4-4AE0-40DF-8DB4-1241BAC8D598}" destId="{6174E66F-3C09-4472-B443-9BF095D362BA}" srcOrd="0" destOrd="0" parTransId="{29BCAA3D-4CEB-4714-B434-9C4BE27BEF67}" sibTransId="{0081D19A-04CF-448A-9392-1DD467175222}"/>
    <dgm:cxn modelId="{1250898A-0473-4090-9561-FEA02AE943CB}" srcId="{C08D4DA4-4AE0-40DF-8DB4-1241BAC8D598}" destId="{0D355104-3BE7-42F8-B08B-19CA27C11940}" srcOrd="1" destOrd="0" parTransId="{3C5B0B60-BDA3-41B0-AA4D-8F3C84409465}" sibTransId="{6FD0B6C8-B0D9-4A29-95B7-6B3F3DDE33E5}"/>
    <dgm:cxn modelId="{476580A0-458C-4A2B-A14D-28EBE5230103}" srcId="{E22E936F-CE0D-4B2C-977E-2DFE6E234271}" destId="{EBB132D2-9C07-40EB-A333-37410B145932}" srcOrd="0" destOrd="0" parTransId="{E2141C62-D7B0-45D3-842C-35917036C415}" sibTransId="{71C4B5E5-3916-4268-8F72-0AAF19FA1E6C}"/>
    <dgm:cxn modelId="{9F074042-2F0F-4270-818A-3C1F31A1EE85}" srcId="{E22E936F-CE0D-4B2C-977E-2DFE6E234271}" destId="{81125426-BDC6-4231-8715-31FA921EFB8A}" srcOrd="1" destOrd="0" parTransId="{D01F3B4C-EFD4-42AE-9914-BBC2F449F838}" sibTransId="{ACE344A2-8791-4FB8-81AF-9E1D39B9FB5C}"/>
    <dgm:cxn modelId="{5BF8CAA8-D33B-4B73-BB53-C4FC590FD36C}" srcId="{E22E936F-CE0D-4B2C-977E-2DFE6E234271}" destId="{B150E57B-0D00-457C-A808-AC3FC10FDB22}" srcOrd="2" destOrd="0" parTransId="{F7C29BB2-FA26-4FB3-BC3F-8C1181577627}" sibTransId="{F55480E8-AD35-4A41-82A4-E0B0C902DBC0}"/>
    <dgm:cxn modelId="{115D6469-6B6F-448B-B679-206B67EF678F}" type="presOf" srcId="{C08D4DA4-4AE0-40DF-8DB4-1241BAC8D598}" destId="{B8850742-1E9E-4F01-B133-F0907456457E}" srcOrd="0" destOrd="0" presId="urn:microsoft.com/office/officeart/2005/8/layout/list1"/>
    <dgm:cxn modelId="{E52DA8A5-015E-4AF2-97DF-45422B383E24}" type="presOf" srcId="{0D355104-3BE7-42F8-B08B-19CA27C11940}" destId="{ACB3073E-F400-4DC3-A614-0B5AC99D7C60}" srcOrd="0" destOrd="1" presId="urn:microsoft.com/office/officeart/2005/8/layout/list1"/>
    <dgm:cxn modelId="{4A581627-0742-437E-A609-A655E7B1FE67}" type="presOf" srcId="{B150E57B-0D00-457C-A808-AC3FC10FDB22}" destId="{87DD6606-0ADD-4955-84F1-7ED05BD88E5F}" srcOrd="0" destOrd="2" presId="urn:microsoft.com/office/officeart/2005/8/layout/list1"/>
    <dgm:cxn modelId="{9FE867F6-6A05-4E36-84B5-26DB1AECBD25}" type="presOf" srcId="{C08D4DA4-4AE0-40DF-8DB4-1241BAC8D598}" destId="{51C2DB35-A68E-45D4-A994-D5DCC6E8C41A}" srcOrd="1" destOrd="0" presId="urn:microsoft.com/office/officeart/2005/8/layout/list1"/>
    <dgm:cxn modelId="{27EB999E-964F-4985-9637-90A7CFCDF03D}" srcId="{9528A765-1F67-41C9-850C-7300F586FA91}" destId="{C08D4DA4-4AE0-40DF-8DB4-1241BAC8D598}" srcOrd="0" destOrd="0" parTransId="{1BC3D32C-0D7C-4C6A-A432-8923B249641A}" sibTransId="{EC1A0349-538C-4EAD-91E0-F1EDB76ACBF0}"/>
    <dgm:cxn modelId="{B1279C0D-DBA5-4875-9BD6-1B4305B69081}" type="presOf" srcId="{EF90AB32-7299-49FB-961D-93A41020CEFF}" destId="{ACB3073E-F400-4DC3-A614-0B5AC99D7C60}" srcOrd="0" destOrd="2" presId="urn:microsoft.com/office/officeart/2005/8/layout/list1"/>
    <dgm:cxn modelId="{D8A33D6D-4C1E-4E90-B837-8F4457A70529}" srcId="{9528A765-1F67-41C9-850C-7300F586FA91}" destId="{E22E936F-CE0D-4B2C-977E-2DFE6E234271}" srcOrd="1" destOrd="0" parTransId="{EE07758E-12C8-4A2D-A68C-D83690BA8D5C}" sibTransId="{0FF5C5C1-4E82-4D62-8C80-B00D75CD9746}"/>
    <dgm:cxn modelId="{717CA944-5071-491C-B5C9-24619CABCB7A}" type="presOf" srcId="{E22E936F-CE0D-4B2C-977E-2DFE6E234271}" destId="{125E6D23-9AB1-4080-B726-76705A44182D}" srcOrd="1" destOrd="0" presId="urn:microsoft.com/office/officeart/2005/8/layout/list1"/>
    <dgm:cxn modelId="{E27E07A1-9649-47FA-AE5B-7317412A5ABE}" type="presOf" srcId="{9528A765-1F67-41C9-850C-7300F586FA91}" destId="{2BF8F7D2-C1F4-4DCD-AC75-CACE6FA9D301}" srcOrd="0" destOrd="0" presId="urn:microsoft.com/office/officeart/2005/8/layout/list1"/>
    <dgm:cxn modelId="{980A498F-FE5D-4E0F-8C64-645CF5D6A319}" type="presOf" srcId="{EBB132D2-9C07-40EB-A333-37410B145932}" destId="{87DD6606-0ADD-4955-84F1-7ED05BD88E5F}" srcOrd="0" destOrd="0" presId="urn:microsoft.com/office/officeart/2005/8/layout/list1"/>
    <dgm:cxn modelId="{CA247C80-DE6D-4758-913A-68984F8DD3BA}" type="presOf" srcId="{6174E66F-3C09-4472-B443-9BF095D362BA}" destId="{ACB3073E-F400-4DC3-A614-0B5AC99D7C60}" srcOrd="0" destOrd="0" presId="urn:microsoft.com/office/officeart/2005/8/layout/list1"/>
    <dgm:cxn modelId="{41631D56-6243-4CB6-90F3-EFA6D1694D07}" type="presOf" srcId="{81125426-BDC6-4231-8715-31FA921EFB8A}" destId="{87DD6606-0ADD-4955-84F1-7ED05BD88E5F}" srcOrd="0" destOrd="1" presId="urn:microsoft.com/office/officeart/2005/8/layout/list1"/>
    <dgm:cxn modelId="{5730A25D-430F-4737-B23B-D6CFF51C11AB}" srcId="{C08D4DA4-4AE0-40DF-8DB4-1241BAC8D598}" destId="{EF90AB32-7299-49FB-961D-93A41020CEFF}" srcOrd="2" destOrd="0" parTransId="{3775D845-3774-443E-B022-6198A1D53D8B}" sibTransId="{40696420-7BE0-4865-8FDA-6A9A71CB86F1}"/>
    <dgm:cxn modelId="{DB35F709-7928-4FD1-A284-EFF015B09EA9}" type="presOf" srcId="{E22E936F-CE0D-4B2C-977E-2DFE6E234271}" destId="{0870174C-D062-4B4E-B927-8BD7A3326BC6}" srcOrd="0" destOrd="0" presId="urn:microsoft.com/office/officeart/2005/8/layout/list1"/>
    <dgm:cxn modelId="{70957578-DC42-4D23-881F-1FBAC166145B}" type="presParOf" srcId="{2BF8F7D2-C1F4-4DCD-AC75-CACE6FA9D301}" destId="{5B5B9123-3B60-4F61-9C95-5CF4AD67133C}" srcOrd="0" destOrd="0" presId="urn:microsoft.com/office/officeart/2005/8/layout/list1"/>
    <dgm:cxn modelId="{52020BB3-6EEB-4E06-BCF9-D0DED2ECCDA2}" type="presParOf" srcId="{5B5B9123-3B60-4F61-9C95-5CF4AD67133C}" destId="{B8850742-1E9E-4F01-B133-F0907456457E}" srcOrd="0" destOrd="0" presId="urn:microsoft.com/office/officeart/2005/8/layout/list1"/>
    <dgm:cxn modelId="{27803D51-E584-4E06-A2C7-758EBE0F8983}" type="presParOf" srcId="{5B5B9123-3B60-4F61-9C95-5CF4AD67133C}" destId="{51C2DB35-A68E-45D4-A994-D5DCC6E8C41A}" srcOrd="1" destOrd="0" presId="urn:microsoft.com/office/officeart/2005/8/layout/list1"/>
    <dgm:cxn modelId="{9C4C3872-6CFF-4947-865B-A9C1F60ECCD2}" type="presParOf" srcId="{2BF8F7D2-C1F4-4DCD-AC75-CACE6FA9D301}" destId="{AB8BE516-E73F-4DAF-9B93-96141DE82B4B}" srcOrd="1" destOrd="0" presId="urn:microsoft.com/office/officeart/2005/8/layout/list1"/>
    <dgm:cxn modelId="{8ABB93E9-C1DB-4A83-B80C-8D5AD77CB5FF}" type="presParOf" srcId="{2BF8F7D2-C1F4-4DCD-AC75-CACE6FA9D301}" destId="{ACB3073E-F400-4DC3-A614-0B5AC99D7C60}" srcOrd="2" destOrd="0" presId="urn:microsoft.com/office/officeart/2005/8/layout/list1"/>
    <dgm:cxn modelId="{E4083DAB-0B55-47D8-B715-6E1B06381775}" type="presParOf" srcId="{2BF8F7D2-C1F4-4DCD-AC75-CACE6FA9D301}" destId="{D5C557B0-108C-45E7-8D12-B927EE3DEBA6}" srcOrd="3" destOrd="0" presId="urn:microsoft.com/office/officeart/2005/8/layout/list1"/>
    <dgm:cxn modelId="{35A8162F-1C25-49D8-9AE3-5D4E4865ABA7}" type="presParOf" srcId="{2BF8F7D2-C1F4-4DCD-AC75-CACE6FA9D301}" destId="{1FE61B47-0EE0-44C1-B294-FE37A6F20843}" srcOrd="4" destOrd="0" presId="urn:microsoft.com/office/officeart/2005/8/layout/list1"/>
    <dgm:cxn modelId="{CB1C93B0-9A97-485D-B16F-BEA23416975D}" type="presParOf" srcId="{1FE61B47-0EE0-44C1-B294-FE37A6F20843}" destId="{0870174C-D062-4B4E-B927-8BD7A3326BC6}" srcOrd="0" destOrd="0" presId="urn:microsoft.com/office/officeart/2005/8/layout/list1"/>
    <dgm:cxn modelId="{D94DE18C-CE9E-4065-A4FB-2457AB83BFCD}" type="presParOf" srcId="{1FE61B47-0EE0-44C1-B294-FE37A6F20843}" destId="{125E6D23-9AB1-4080-B726-76705A44182D}" srcOrd="1" destOrd="0" presId="urn:microsoft.com/office/officeart/2005/8/layout/list1"/>
    <dgm:cxn modelId="{7E3F43BA-3A2F-4077-B3FC-6F418EDB6CCD}" type="presParOf" srcId="{2BF8F7D2-C1F4-4DCD-AC75-CACE6FA9D301}" destId="{8DA3D67F-7ED7-4E9B-B17A-BE6B91FFAC36}" srcOrd="5" destOrd="0" presId="urn:microsoft.com/office/officeart/2005/8/layout/list1"/>
    <dgm:cxn modelId="{4FF4A80D-31DD-4918-AF5E-EEA7449A50DF}" type="presParOf" srcId="{2BF8F7D2-C1F4-4DCD-AC75-CACE6FA9D301}" destId="{87DD6606-0ADD-4955-84F1-7ED05BD88E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95419B-3B5D-4BF4-A755-5CEBE973E4C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6B0C5A-6E80-436C-AA1A-937829BFBF2D}">
      <dgm:prSet custT="1"/>
      <dgm:spPr>
        <a:xfrm>
          <a:off x="2930556" y="814"/>
          <a:ext cx="2025587" cy="101279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Machine Learning Application</a:t>
          </a:r>
        </a:p>
      </dgm:t>
    </dgm:pt>
    <dgm:pt modelId="{3C9B8089-DD26-4F46-8B7C-4C80868C0D20}" type="parTrans" cxnId="{828A80B2-1C24-4185-A24A-1359D0D7B450}">
      <dgm:prSet/>
      <dgm:spPr/>
      <dgm:t>
        <a:bodyPr/>
        <a:lstStyle/>
        <a:p>
          <a:endParaRPr lang="en-US" sz="2000" b="1"/>
        </a:p>
      </dgm:t>
    </dgm:pt>
    <dgm:pt modelId="{4D3FFDCB-7258-4FC6-B8C7-10183C66EA05}" type="sibTrans" cxnId="{828A80B2-1C24-4185-A24A-1359D0D7B450}">
      <dgm:prSet/>
      <dgm:spPr>
        <a:xfrm>
          <a:off x="1780554" y="-26335"/>
          <a:ext cx="4325590" cy="4325590"/>
        </a:xfrm>
        <a:prstGeom prst="circularArrow">
          <a:avLst>
            <a:gd name="adj1" fmla="val 5544"/>
            <a:gd name="adj2" fmla="val 330680"/>
            <a:gd name="adj3" fmla="val 13775842"/>
            <a:gd name="adj4" fmla="val 17386015"/>
            <a:gd name="adj5" fmla="val 5757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2000" b="1"/>
        </a:p>
      </dgm:t>
    </dgm:pt>
    <dgm:pt modelId="{A1A4D915-CE25-4100-901B-9A549B6D5827}">
      <dgm:prSet custT="1"/>
      <dgm:spPr>
        <a:xfrm>
          <a:off x="4684876" y="1275402"/>
          <a:ext cx="2025587" cy="1012793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Machine Learning Algorithm</a:t>
          </a:r>
        </a:p>
      </dgm:t>
    </dgm:pt>
    <dgm:pt modelId="{4C2D4BB7-3C05-4568-990F-D4AFD6A47020}" type="parTrans" cxnId="{0203DEAD-E695-4E41-8C43-ADCE8A77E655}">
      <dgm:prSet/>
      <dgm:spPr/>
      <dgm:t>
        <a:bodyPr/>
        <a:lstStyle/>
        <a:p>
          <a:endParaRPr lang="en-US" sz="2000" b="1"/>
        </a:p>
      </dgm:t>
    </dgm:pt>
    <dgm:pt modelId="{1638F110-B6F4-4E35-A3F2-73FCEDD9B132}" type="sibTrans" cxnId="{0203DEAD-E695-4E41-8C43-ADCE8A77E655}">
      <dgm:prSet/>
      <dgm:spPr/>
      <dgm:t>
        <a:bodyPr/>
        <a:lstStyle/>
        <a:p>
          <a:endParaRPr lang="en-US" sz="2000" b="1"/>
        </a:p>
      </dgm:t>
    </dgm:pt>
    <dgm:pt modelId="{FF03F7A5-D8D8-4711-A532-C3C82EAFDAA1}">
      <dgm:prSet custT="1"/>
      <dgm:spPr>
        <a:xfrm>
          <a:off x="1846326" y="3337729"/>
          <a:ext cx="2025587" cy="1012793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Programming Interface</a:t>
          </a:r>
        </a:p>
      </dgm:t>
    </dgm:pt>
    <dgm:pt modelId="{E9276898-6A96-4448-B995-3A4C22DD9B60}" type="parTrans" cxnId="{517EA99F-E202-4A0B-AC39-2DE75B0742C9}">
      <dgm:prSet/>
      <dgm:spPr/>
      <dgm:t>
        <a:bodyPr/>
        <a:lstStyle/>
        <a:p>
          <a:endParaRPr lang="en-US" sz="2000" b="1"/>
        </a:p>
      </dgm:t>
    </dgm:pt>
    <dgm:pt modelId="{21D65C9D-EF7D-405F-B91C-53D670BFEF12}" type="sibTrans" cxnId="{517EA99F-E202-4A0B-AC39-2DE75B0742C9}">
      <dgm:prSet/>
      <dgm:spPr/>
      <dgm:t>
        <a:bodyPr/>
        <a:lstStyle/>
        <a:p>
          <a:endParaRPr lang="en-US" sz="2000" b="1"/>
        </a:p>
      </dgm:t>
    </dgm:pt>
    <dgm:pt modelId="{9A9420F6-C6D0-42C3-891F-78806F8D3265}">
      <dgm:prSet custT="1"/>
      <dgm:spPr>
        <a:xfrm>
          <a:off x="4014785" y="3337729"/>
          <a:ext cx="2025587" cy="1012793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</a:t>
          </a:r>
        </a:p>
      </dgm:t>
    </dgm:pt>
    <dgm:pt modelId="{CBB20B6D-C879-4FB6-8525-D241AE198F28}" type="parTrans" cxnId="{E6661E14-165C-4B84-BB0D-17B1910261DB}">
      <dgm:prSet/>
      <dgm:spPr/>
      <dgm:t>
        <a:bodyPr/>
        <a:lstStyle/>
        <a:p>
          <a:endParaRPr lang="en-US" sz="2000" b="1"/>
        </a:p>
      </dgm:t>
    </dgm:pt>
    <dgm:pt modelId="{5FC5A1F6-6A4B-4B68-8C34-490F644104C0}" type="sibTrans" cxnId="{E6661E14-165C-4B84-BB0D-17B1910261DB}">
      <dgm:prSet/>
      <dgm:spPr/>
      <dgm:t>
        <a:bodyPr/>
        <a:lstStyle/>
        <a:p>
          <a:endParaRPr lang="en-US" sz="2000" b="1"/>
        </a:p>
      </dgm:t>
    </dgm:pt>
    <dgm:pt modelId="{0DA8EA3B-7AE1-4802-B92D-8C7A206AB92B}">
      <dgm:prSet custT="1"/>
      <dgm:spPr>
        <a:xfrm>
          <a:off x="1176235" y="1275402"/>
          <a:ext cx="2025587" cy="101279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Implementation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E7BF9C4-FDE3-49B2-9CA3-A4CA54FDECB0}" type="parTrans" cxnId="{94C6BDF5-40BA-4229-9B60-E9FECFDC5A9E}">
      <dgm:prSet/>
      <dgm:spPr/>
      <dgm:t>
        <a:bodyPr/>
        <a:lstStyle/>
        <a:p>
          <a:endParaRPr lang="en-US"/>
        </a:p>
      </dgm:t>
    </dgm:pt>
    <dgm:pt modelId="{7F9D133E-8E43-4481-8328-EFFB66E0DD34}" type="sibTrans" cxnId="{94C6BDF5-40BA-4229-9B60-E9FECFDC5A9E}">
      <dgm:prSet/>
      <dgm:spPr/>
      <dgm:t>
        <a:bodyPr/>
        <a:lstStyle/>
        <a:p>
          <a:endParaRPr lang="en-US"/>
        </a:p>
      </dgm:t>
    </dgm:pt>
    <dgm:pt modelId="{CE5AE454-9E1E-490E-BF78-FF9D78B5A0C0}" type="pres">
      <dgm:prSet presAssocID="{C595419B-3B5D-4BF4-A755-5CEBE973E4C6}" presName="Name0" presStyleCnt="0">
        <dgm:presLayoutVars>
          <dgm:dir/>
          <dgm:resizeHandles val="exact"/>
        </dgm:presLayoutVars>
      </dgm:prSet>
      <dgm:spPr/>
    </dgm:pt>
    <dgm:pt modelId="{39359B36-48F5-4340-9294-B640C9CD7A87}" type="pres">
      <dgm:prSet presAssocID="{C595419B-3B5D-4BF4-A755-5CEBE973E4C6}" presName="cycle" presStyleCnt="0"/>
      <dgm:spPr/>
    </dgm:pt>
    <dgm:pt modelId="{9398A517-EC29-4FED-8E5D-14CEA14B24C2}" type="pres">
      <dgm:prSet presAssocID="{3E6B0C5A-6E80-436C-AA1A-937829BFBF2D}" presName="nodeFirstNode" presStyleLbl="node1" presStyleIdx="0" presStyleCnt="5">
        <dgm:presLayoutVars>
          <dgm:bulletEnabled val="1"/>
        </dgm:presLayoutVars>
      </dgm:prSet>
      <dgm:spPr/>
    </dgm:pt>
    <dgm:pt modelId="{598CBEC2-4BF6-4B34-B5AA-97E97F602587}" type="pres">
      <dgm:prSet presAssocID="{4D3FFDCB-7258-4FC6-B8C7-10183C66EA05}" presName="sibTransFirstNode" presStyleLbl="bgShp" presStyleIdx="0" presStyleCnt="1"/>
      <dgm:spPr/>
    </dgm:pt>
    <dgm:pt modelId="{92DDC5E7-58FA-41F1-984E-06F72BCF32B7}" type="pres">
      <dgm:prSet presAssocID="{A1A4D915-CE25-4100-901B-9A549B6D5827}" presName="nodeFollowingNodes" presStyleLbl="node1" presStyleIdx="1" presStyleCnt="5">
        <dgm:presLayoutVars>
          <dgm:bulletEnabled val="1"/>
        </dgm:presLayoutVars>
      </dgm:prSet>
      <dgm:spPr/>
    </dgm:pt>
    <dgm:pt modelId="{08169226-9236-4D19-9E56-B2A81A6CAADC}" type="pres">
      <dgm:prSet presAssocID="{9A9420F6-C6D0-42C3-891F-78806F8D3265}" presName="nodeFollowingNodes" presStyleLbl="node1" presStyleIdx="2" presStyleCnt="5">
        <dgm:presLayoutVars>
          <dgm:bulletEnabled val="1"/>
        </dgm:presLayoutVars>
      </dgm:prSet>
      <dgm:spPr/>
    </dgm:pt>
    <dgm:pt modelId="{00FAD56F-7565-4570-B1E0-015DE435AC33}" type="pres">
      <dgm:prSet presAssocID="{FF03F7A5-D8D8-4711-A532-C3C82EAFDAA1}" presName="nodeFollowingNodes" presStyleLbl="node1" presStyleIdx="3" presStyleCnt="5">
        <dgm:presLayoutVars>
          <dgm:bulletEnabled val="1"/>
        </dgm:presLayoutVars>
      </dgm:prSet>
      <dgm:spPr/>
    </dgm:pt>
    <dgm:pt modelId="{21BFDBD6-50F2-482A-853B-F8D278C16D7F}" type="pres">
      <dgm:prSet presAssocID="{0DA8EA3B-7AE1-4802-B92D-8C7A206AB9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ED8AE19-8E05-44DB-BCFB-3FADD3A276CA}" type="presOf" srcId="{C595419B-3B5D-4BF4-A755-5CEBE973E4C6}" destId="{CE5AE454-9E1E-490E-BF78-FF9D78B5A0C0}" srcOrd="0" destOrd="0" presId="urn:microsoft.com/office/officeart/2005/8/layout/cycle3"/>
    <dgm:cxn modelId="{0C24D14B-15DF-4CFD-80D4-52F19A7F353A}" type="presOf" srcId="{4D3FFDCB-7258-4FC6-B8C7-10183C66EA05}" destId="{598CBEC2-4BF6-4B34-B5AA-97E97F602587}" srcOrd="0" destOrd="0" presId="urn:microsoft.com/office/officeart/2005/8/layout/cycle3"/>
    <dgm:cxn modelId="{517EA99F-E202-4A0B-AC39-2DE75B0742C9}" srcId="{C595419B-3B5D-4BF4-A755-5CEBE973E4C6}" destId="{FF03F7A5-D8D8-4711-A532-C3C82EAFDAA1}" srcOrd="3" destOrd="0" parTransId="{E9276898-6A96-4448-B995-3A4C22DD9B60}" sibTransId="{21D65C9D-EF7D-405F-B91C-53D670BFEF12}"/>
    <dgm:cxn modelId="{F0ECB979-BB52-4B8D-BCAF-68C8B60EA412}" type="presOf" srcId="{FF03F7A5-D8D8-4711-A532-C3C82EAFDAA1}" destId="{00FAD56F-7565-4570-B1E0-015DE435AC33}" srcOrd="0" destOrd="0" presId="urn:microsoft.com/office/officeart/2005/8/layout/cycle3"/>
    <dgm:cxn modelId="{B3BD57BB-7A08-4E5F-8BFA-D64D04D33509}" type="presOf" srcId="{3E6B0C5A-6E80-436C-AA1A-937829BFBF2D}" destId="{9398A517-EC29-4FED-8E5D-14CEA14B24C2}" srcOrd="0" destOrd="0" presId="urn:microsoft.com/office/officeart/2005/8/layout/cycle3"/>
    <dgm:cxn modelId="{0203DEAD-E695-4E41-8C43-ADCE8A77E655}" srcId="{C595419B-3B5D-4BF4-A755-5CEBE973E4C6}" destId="{A1A4D915-CE25-4100-901B-9A549B6D5827}" srcOrd="1" destOrd="0" parTransId="{4C2D4BB7-3C05-4568-990F-D4AFD6A47020}" sibTransId="{1638F110-B6F4-4E35-A3F2-73FCEDD9B132}"/>
    <dgm:cxn modelId="{E6661E14-165C-4B84-BB0D-17B1910261DB}" srcId="{C595419B-3B5D-4BF4-A755-5CEBE973E4C6}" destId="{9A9420F6-C6D0-42C3-891F-78806F8D3265}" srcOrd="2" destOrd="0" parTransId="{CBB20B6D-C879-4FB6-8525-D241AE198F28}" sibTransId="{5FC5A1F6-6A4B-4B68-8C34-490F644104C0}"/>
    <dgm:cxn modelId="{D7D039AF-F8A6-454A-8E4B-1DC91FA8DDBB}" type="presOf" srcId="{A1A4D915-CE25-4100-901B-9A549B6D5827}" destId="{92DDC5E7-58FA-41F1-984E-06F72BCF32B7}" srcOrd="0" destOrd="0" presId="urn:microsoft.com/office/officeart/2005/8/layout/cycle3"/>
    <dgm:cxn modelId="{94C6BDF5-40BA-4229-9B60-E9FECFDC5A9E}" srcId="{C595419B-3B5D-4BF4-A755-5CEBE973E4C6}" destId="{0DA8EA3B-7AE1-4802-B92D-8C7A206AB92B}" srcOrd="4" destOrd="0" parTransId="{CE7BF9C4-FDE3-49B2-9CA3-A4CA54FDECB0}" sibTransId="{7F9D133E-8E43-4481-8328-EFFB66E0DD34}"/>
    <dgm:cxn modelId="{EDD5050E-7B3B-4F3E-8722-1C529875A55B}" type="presOf" srcId="{0DA8EA3B-7AE1-4802-B92D-8C7A206AB92B}" destId="{21BFDBD6-50F2-482A-853B-F8D278C16D7F}" srcOrd="0" destOrd="0" presId="urn:microsoft.com/office/officeart/2005/8/layout/cycle3"/>
    <dgm:cxn modelId="{828A80B2-1C24-4185-A24A-1359D0D7B450}" srcId="{C595419B-3B5D-4BF4-A755-5CEBE973E4C6}" destId="{3E6B0C5A-6E80-436C-AA1A-937829BFBF2D}" srcOrd="0" destOrd="0" parTransId="{3C9B8089-DD26-4F46-8B7C-4C80868C0D20}" sibTransId="{4D3FFDCB-7258-4FC6-B8C7-10183C66EA05}"/>
    <dgm:cxn modelId="{703F9047-7FE1-457E-85EE-F0D1CE47BF25}" type="presOf" srcId="{9A9420F6-C6D0-42C3-891F-78806F8D3265}" destId="{08169226-9236-4D19-9E56-B2A81A6CAADC}" srcOrd="0" destOrd="0" presId="urn:microsoft.com/office/officeart/2005/8/layout/cycle3"/>
    <dgm:cxn modelId="{A181B7B0-CAC5-4560-AB6D-98F12D8C8B2B}" type="presParOf" srcId="{CE5AE454-9E1E-490E-BF78-FF9D78B5A0C0}" destId="{39359B36-48F5-4340-9294-B640C9CD7A87}" srcOrd="0" destOrd="0" presId="urn:microsoft.com/office/officeart/2005/8/layout/cycle3"/>
    <dgm:cxn modelId="{54566833-4A83-44DF-9AF8-E5A87EB3C491}" type="presParOf" srcId="{39359B36-48F5-4340-9294-B640C9CD7A87}" destId="{9398A517-EC29-4FED-8E5D-14CEA14B24C2}" srcOrd="0" destOrd="0" presId="urn:microsoft.com/office/officeart/2005/8/layout/cycle3"/>
    <dgm:cxn modelId="{75A394AE-8DC1-4ECC-B836-4A2BF703ADB3}" type="presParOf" srcId="{39359B36-48F5-4340-9294-B640C9CD7A87}" destId="{598CBEC2-4BF6-4B34-B5AA-97E97F602587}" srcOrd="1" destOrd="0" presId="urn:microsoft.com/office/officeart/2005/8/layout/cycle3"/>
    <dgm:cxn modelId="{EAFDDBBE-19CC-42E3-97EA-292EAB69DB1B}" type="presParOf" srcId="{39359B36-48F5-4340-9294-B640C9CD7A87}" destId="{92DDC5E7-58FA-41F1-984E-06F72BCF32B7}" srcOrd="2" destOrd="0" presId="urn:microsoft.com/office/officeart/2005/8/layout/cycle3"/>
    <dgm:cxn modelId="{EC911E48-20A8-4BB6-AD29-0ACC5CB200B7}" type="presParOf" srcId="{39359B36-48F5-4340-9294-B640C9CD7A87}" destId="{08169226-9236-4D19-9E56-B2A81A6CAADC}" srcOrd="3" destOrd="0" presId="urn:microsoft.com/office/officeart/2005/8/layout/cycle3"/>
    <dgm:cxn modelId="{27FC751E-1C55-4055-A13B-2E7DDA60A605}" type="presParOf" srcId="{39359B36-48F5-4340-9294-B640C9CD7A87}" destId="{00FAD56F-7565-4570-B1E0-015DE435AC33}" srcOrd="4" destOrd="0" presId="urn:microsoft.com/office/officeart/2005/8/layout/cycle3"/>
    <dgm:cxn modelId="{88AB9FD5-544B-405A-B4B1-45522DC4908F}" type="presParOf" srcId="{39359B36-48F5-4340-9294-B640C9CD7A87}" destId="{21BFDBD6-50F2-482A-853B-F8D278C16D7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2F1667-5784-4C42-938A-E55708F348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A6AF3C-E1E0-45DB-92F0-3D7487FBA6D9}">
      <dgm:prSet/>
      <dgm:spPr>
        <a:xfrm>
          <a:off x="0" y="45369"/>
          <a:ext cx="7886700" cy="4317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A</a:t>
          </a:r>
        </a:p>
      </dgm:t>
    </dgm:pt>
    <dgm:pt modelId="{48B05971-4ED4-4F90-87AD-1C3EBE1AB5F7}" type="parTrans" cxnId="{DEF406F8-DF7A-45F4-9F80-9E48F9C2B054}">
      <dgm:prSet/>
      <dgm:spPr/>
      <dgm:t>
        <a:bodyPr/>
        <a:lstStyle/>
        <a:p>
          <a:endParaRPr lang="en-US"/>
        </a:p>
      </dgm:t>
    </dgm:pt>
    <dgm:pt modelId="{1752AD94-6A26-4075-85F8-C8F6B8764F35}" type="sibTrans" cxnId="{DEF406F8-DF7A-45F4-9F80-9E48F9C2B054}">
      <dgm:prSet/>
      <dgm:spPr/>
      <dgm:t>
        <a:bodyPr/>
        <a:lstStyle/>
        <a:p>
          <a:endParaRPr lang="en-US"/>
        </a:p>
      </dgm:t>
    </dgm:pt>
    <dgm:pt modelId="{F753ED6E-3CF4-4848-B79E-DB58508BE3E5}">
      <dgm:prSet/>
      <dgm:spPr>
        <a:xfrm>
          <a:off x="0" y="477099"/>
          <a:ext cx="7886700" cy="633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Once a process/thread trains a data item, it locks the related model parameters and prevents other processes from accessing them. When the related model parameters are updated, the process/thread unlocks the parameters. Thus the model parameters used in local computation is always the latest. </a:t>
          </a:r>
        </a:p>
      </dgm:t>
    </dgm:pt>
    <dgm:pt modelId="{7E5521F4-01B4-41CB-B090-5B0EB8706589}" type="parTrans" cxnId="{46C40F49-55B1-4E3F-ACAB-A53F0313A161}">
      <dgm:prSet/>
      <dgm:spPr/>
      <dgm:t>
        <a:bodyPr/>
        <a:lstStyle/>
        <a:p>
          <a:endParaRPr lang="en-US"/>
        </a:p>
      </dgm:t>
    </dgm:pt>
    <dgm:pt modelId="{76C53F25-F41F-4602-93B7-D02DFD02CD74}" type="sibTrans" cxnId="{46C40F49-55B1-4E3F-ACAB-A53F0313A161}">
      <dgm:prSet/>
      <dgm:spPr/>
      <dgm:t>
        <a:bodyPr/>
        <a:lstStyle/>
        <a:p>
          <a:endParaRPr lang="en-US"/>
        </a:p>
      </dgm:t>
    </dgm:pt>
    <dgm:pt modelId="{961E4B07-7E89-4549-BE2A-FB0D74F21D56}">
      <dgm:prSet/>
      <dgm:spPr>
        <a:xfrm>
          <a:off x="0" y="1110519"/>
          <a:ext cx="7886700" cy="431730"/>
        </a:xfrm>
        <a:prstGeom prst="round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B</a:t>
          </a:r>
        </a:p>
      </dgm:t>
    </dgm:pt>
    <dgm:pt modelId="{24F4629B-E1CB-4199-8F6D-8B0F85A92FA9}" type="parTrans" cxnId="{E2FA1980-A42E-4098-AD09-0FE917F10AFE}">
      <dgm:prSet/>
      <dgm:spPr/>
      <dgm:t>
        <a:bodyPr/>
        <a:lstStyle/>
        <a:p>
          <a:endParaRPr lang="en-US"/>
        </a:p>
      </dgm:t>
    </dgm:pt>
    <dgm:pt modelId="{4C24744F-55F3-45E2-A7EE-37A13C77F174}" type="sibTrans" cxnId="{E2FA1980-A42E-4098-AD09-0FE917F10AFE}">
      <dgm:prSet/>
      <dgm:spPr/>
      <dgm:t>
        <a:bodyPr/>
        <a:lstStyle/>
        <a:p>
          <a:endParaRPr lang="en-US"/>
        </a:p>
      </dgm:t>
    </dgm:pt>
    <dgm:pt modelId="{B1B624CA-9824-45C1-B461-7C9C7CA0B2EB}">
      <dgm:prSet/>
      <dgm:spPr>
        <a:xfrm>
          <a:off x="0" y="1542249"/>
          <a:ext cx="7886700" cy="633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process/thread first takes a part of the shared model and performs training. Afterwards, the model is shifted. Through model rotation, each model parameters are updated by one process/thread at a time so that the model is consistent.</a:t>
          </a:r>
        </a:p>
      </dgm:t>
    </dgm:pt>
    <dgm:pt modelId="{F8563643-7350-450B-BEDC-300F279B60D0}" type="parTrans" cxnId="{15349E25-33D1-4C51-9ECF-D0CA32F65B40}">
      <dgm:prSet/>
      <dgm:spPr/>
      <dgm:t>
        <a:bodyPr/>
        <a:lstStyle/>
        <a:p>
          <a:endParaRPr lang="en-US"/>
        </a:p>
      </dgm:t>
    </dgm:pt>
    <dgm:pt modelId="{6CB504FE-DD23-4F74-ADF6-EA99596FB0E5}" type="sibTrans" cxnId="{15349E25-33D1-4C51-9ECF-D0CA32F65B40}">
      <dgm:prSet/>
      <dgm:spPr/>
      <dgm:t>
        <a:bodyPr/>
        <a:lstStyle/>
        <a:p>
          <a:endParaRPr lang="en-US"/>
        </a:p>
      </dgm:t>
    </dgm:pt>
    <dgm:pt modelId="{1C7941A6-D6E6-4566-A069-DDDF52C06DF7}">
      <dgm:prSet/>
      <dgm:spPr>
        <a:xfrm>
          <a:off x="0" y="2175669"/>
          <a:ext cx="7886700" cy="431730"/>
        </a:xfrm>
        <a:prstGeom prst="round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C</a:t>
          </a:r>
        </a:p>
      </dgm:t>
    </dgm:pt>
    <dgm:pt modelId="{A6CB11DE-EAD0-40E6-BF65-671BEB071707}" type="parTrans" cxnId="{041E0F78-71C9-4F92-A78B-19672574AC5C}">
      <dgm:prSet/>
      <dgm:spPr/>
      <dgm:t>
        <a:bodyPr/>
        <a:lstStyle/>
        <a:p>
          <a:endParaRPr lang="en-US"/>
        </a:p>
      </dgm:t>
    </dgm:pt>
    <dgm:pt modelId="{BC7D1DB6-FA26-4F59-A770-CAD9DE5A4BF7}" type="sibTrans" cxnId="{041E0F78-71C9-4F92-A78B-19672574AC5C}">
      <dgm:prSet/>
      <dgm:spPr/>
      <dgm:t>
        <a:bodyPr/>
        <a:lstStyle/>
        <a:p>
          <a:endParaRPr lang="en-US"/>
        </a:p>
      </dgm:t>
    </dgm:pt>
    <dgm:pt modelId="{F9ADA9B8-2334-47F3-ADA1-887B2986E62E}">
      <dgm:prSet/>
      <dgm:spPr>
        <a:xfrm>
          <a:off x="0" y="2607399"/>
          <a:ext cx="7886700" cy="633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process/thread first fetches all the model parameters required by local computation. When the local computation is completed, modifications of the local model from all processes/threads are gathered to update the model. </a:t>
          </a:r>
        </a:p>
      </dgm:t>
    </dgm:pt>
    <dgm:pt modelId="{8545CFC0-A16A-42E0-8E36-11160EC8346D}" type="parTrans" cxnId="{0E9B52A8-3816-4BC2-B162-A6523DF10641}">
      <dgm:prSet/>
      <dgm:spPr/>
      <dgm:t>
        <a:bodyPr/>
        <a:lstStyle/>
        <a:p>
          <a:endParaRPr lang="en-US"/>
        </a:p>
      </dgm:t>
    </dgm:pt>
    <dgm:pt modelId="{F4A73A5F-1697-47EF-A109-8F089209E816}" type="sibTrans" cxnId="{0E9B52A8-3816-4BC2-B162-A6523DF10641}">
      <dgm:prSet/>
      <dgm:spPr/>
      <dgm:t>
        <a:bodyPr/>
        <a:lstStyle/>
        <a:p>
          <a:endParaRPr lang="en-US"/>
        </a:p>
      </dgm:t>
    </dgm:pt>
    <dgm:pt modelId="{3BCF295D-FAE9-47B6-BF24-6F0BDC06F27C}">
      <dgm:prSet/>
      <dgm:spPr>
        <a:xfrm>
          <a:off x="0" y="3240819"/>
          <a:ext cx="7886700" cy="43173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D</a:t>
          </a:r>
        </a:p>
      </dgm:t>
    </dgm:pt>
    <dgm:pt modelId="{941971A2-9FC4-42DC-92A5-9373D8D8C780}" type="parTrans" cxnId="{5ADE2B3D-5059-4C4A-B6D5-BF2395A74012}">
      <dgm:prSet/>
      <dgm:spPr/>
      <dgm:t>
        <a:bodyPr/>
        <a:lstStyle/>
        <a:p>
          <a:endParaRPr lang="en-US"/>
        </a:p>
      </dgm:t>
    </dgm:pt>
    <dgm:pt modelId="{4F9E9D6A-53D9-4623-B6F6-114E2303FC44}" type="sibTrans" cxnId="{5ADE2B3D-5059-4C4A-B6D5-BF2395A74012}">
      <dgm:prSet/>
      <dgm:spPr/>
      <dgm:t>
        <a:bodyPr/>
        <a:lstStyle/>
        <a:p>
          <a:endParaRPr lang="en-US"/>
        </a:p>
      </dgm:t>
    </dgm:pt>
    <dgm:pt modelId="{9C60FCA9-9B11-4E73-B913-3028B9CEBD78}">
      <dgm:prSet/>
      <dgm:spPr>
        <a:xfrm>
          <a:off x="0" y="3672549"/>
          <a:ext cx="7886700" cy="6334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process/thread independently fetches related model parameters, performs local computation, and returns model modifications. Unlike A, processes/threads are allowed to fetch or update the same model parameters in parallel. In contrast to B and C, there is no synchronization barrier.</a:t>
          </a:r>
        </a:p>
      </dgm:t>
    </dgm:pt>
    <dgm:pt modelId="{A72D8060-632F-4AB1-B43C-869B5560FB91}" type="parTrans" cxnId="{8CA7204F-E302-4A4F-AEF8-9743125D6DF5}">
      <dgm:prSet/>
      <dgm:spPr/>
      <dgm:t>
        <a:bodyPr/>
        <a:lstStyle/>
        <a:p>
          <a:endParaRPr lang="en-US"/>
        </a:p>
      </dgm:t>
    </dgm:pt>
    <dgm:pt modelId="{D4D40A74-AFE1-4D18-B96A-B0C9CA046967}" type="sibTrans" cxnId="{8CA7204F-E302-4A4F-AEF8-9743125D6DF5}">
      <dgm:prSet/>
      <dgm:spPr/>
      <dgm:t>
        <a:bodyPr/>
        <a:lstStyle/>
        <a:p>
          <a:endParaRPr lang="en-US"/>
        </a:p>
      </dgm:t>
    </dgm:pt>
    <dgm:pt modelId="{7AFFD3C3-5496-4977-AB11-D323DB07F6FF}" type="pres">
      <dgm:prSet presAssocID="{DE2F1667-5784-4C42-938A-E55708F34864}" presName="linear" presStyleCnt="0">
        <dgm:presLayoutVars>
          <dgm:animLvl val="lvl"/>
          <dgm:resizeHandles val="exact"/>
        </dgm:presLayoutVars>
      </dgm:prSet>
      <dgm:spPr/>
    </dgm:pt>
    <dgm:pt modelId="{CED9DBE5-DF2F-4867-9613-0233037A1C5F}" type="pres">
      <dgm:prSet presAssocID="{5AA6AF3C-E1E0-45DB-92F0-3D7487FBA6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D9C88E-45CF-4416-B757-7EEE7A7EF712}" type="pres">
      <dgm:prSet presAssocID="{5AA6AF3C-E1E0-45DB-92F0-3D7487FBA6D9}" presName="childText" presStyleLbl="revTx" presStyleIdx="0" presStyleCnt="4">
        <dgm:presLayoutVars>
          <dgm:bulletEnabled val="1"/>
        </dgm:presLayoutVars>
      </dgm:prSet>
      <dgm:spPr/>
    </dgm:pt>
    <dgm:pt modelId="{309714F2-24D8-48BC-B0F9-1DB865F09CBE}" type="pres">
      <dgm:prSet presAssocID="{961E4B07-7E89-4549-BE2A-FB0D74F21D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C97A3B-A224-4B2B-9E30-53EA86F5C42D}" type="pres">
      <dgm:prSet presAssocID="{961E4B07-7E89-4549-BE2A-FB0D74F21D56}" presName="childText" presStyleLbl="revTx" presStyleIdx="1" presStyleCnt="4">
        <dgm:presLayoutVars>
          <dgm:bulletEnabled val="1"/>
        </dgm:presLayoutVars>
      </dgm:prSet>
      <dgm:spPr/>
    </dgm:pt>
    <dgm:pt modelId="{E8CB65B6-4FDE-4D2D-9152-80FBF8D63DB1}" type="pres">
      <dgm:prSet presAssocID="{1C7941A6-D6E6-4566-A069-DDDF52C06D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938DD0-D743-4A19-8442-D117CE554AB8}" type="pres">
      <dgm:prSet presAssocID="{1C7941A6-D6E6-4566-A069-DDDF52C06DF7}" presName="childText" presStyleLbl="revTx" presStyleIdx="2" presStyleCnt="4">
        <dgm:presLayoutVars>
          <dgm:bulletEnabled val="1"/>
        </dgm:presLayoutVars>
      </dgm:prSet>
      <dgm:spPr/>
    </dgm:pt>
    <dgm:pt modelId="{BE9AC4CF-7AE7-4939-9D55-3201E0CDCF2D}" type="pres">
      <dgm:prSet presAssocID="{3BCF295D-FAE9-47B6-BF24-6F0BDC06F27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CFAE20-7AC2-4131-B0E0-D2ABF21770E9}" type="pres">
      <dgm:prSet presAssocID="{3BCF295D-FAE9-47B6-BF24-6F0BDC06F27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D6018BB-42E0-42D8-BA7C-420B843C60BA}" type="presOf" srcId="{F753ED6E-3CF4-4848-B79E-DB58508BE3E5}" destId="{03D9C88E-45CF-4416-B757-7EEE7A7EF712}" srcOrd="0" destOrd="0" presId="urn:microsoft.com/office/officeart/2005/8/layout/vList2"/>
    <dgm:cxn modelId="{E2FA1980-A42E-4098-AD09-0FE917F10AFE}" srcId="{DE2F1667-5784-4C42-938A-E55708F34864}" destId="{961E4B07-7E89-4549-BE2A-FB0D74F21D56}" srcOrd="1" destOrd="0" parTransId="{24F4629B-E1CB-4199-8F6D-8B0F85A92FA9}" sibTransId="{4C24744F-55F3-45E2-A7EE-37A13C77F174}"/>
    <dgm:cxn modelId="{89E2D744-C7DF-49BD-9CD0-889F001AB81E}" type="presOf" srcId="{961E4B07-7E89-4549-BE2A-FB0D74F21D56}" destId="{309714F2-24D8-48BC-B0F9-1DB865F09CBE}" srcOrd="0" destOrd="0" presId="urn:microsoft.com/office/officeart/2005/8/layout/vList2"/>
    <dgm:cxn modelId="{041E0F78-71C9-4F92-A78B-19672574AC5C}" srcId="{DE2F1667-5784-4C42-938A-E55708F34864}" destId="{1C7941A6-D6E6-4566-A069-DDDF52C06DF7}" srcOrd="2" destOrd="0" parTransId="{A6CB11DE-EAD0-40E6-BF65-671BEB071707}" sibTransId="{BC7D1DB6-FA26-4F59-A770-CAD9DE5A4BF7}"/>
    <dgm:cxn modelId="{C86942CA-D1B8-4BF8-AED0-448694DF4BB2}" type="presOf" srcId="{3BCF295D-FAE9-47B6-BF24-6F0BDC06F27C}" destId="{BE9AC4CF-7AE7-4939-9D55-3201E0CDCF2D}" srcOrd="0" destOrd="0" presId="urn:microsoft.com/office/officeart/2005/8/layout/vList2"/>
    <dgm:cxn modelId="{46C40F49-55B1-4E3F-ACAB-A53F0313A161}" srcId="{5AA6AF3C-E1E0-45DB-92F0-3D7487FBA6D9}" destId="{F753ED6E-3CF4-4848-B79E-DB58508BE3E5}" srcOrd="0" destOrd="0" parTransId="{7E5521F4-01B4-41CB-B090-5B0EB8706589}" sibTransId="{76C53F25-F41F-4602-93B7-D02DFD02CD74}"/>
    <dgm:cxn modelId="{43E94A69-C836-49E1-85E1-F452F2A6D14B}" type="presOf" srcId="{5AA6AF3C-E1E0-45DB-92F0-3D7487FBA6D9}" destId="{CED9DBE5-DF2F-4867-9613-0233037A1C5F}" srcOrd="0" destOrd="0" presId="urn:microsoft.com/office/officeart/2005/8/layout/vList2"/>
    <dgm:cxn modelId="{5ADE2B3D-5059-4C4A-B6D5-BF2395A74012}" srcId="{DE2F1667-5784-4C42-938A-E55708F34864}" destId="{3BCF295D-FAE9-47B6-BF24-6F0BDC06F27C}" srcOrd="3" destOrd="0" parTransId="{941971A2-9FC4-42DC-92A5-9373D8D8C780}" sibTransId="{4F9E9D6A-53D9-4623-B6F6-114E2303FC44}"/>
    <dgm:cxn modelId="{15349E25-33D1-4C51-9ECF-D0CA32F65B40}" srcId="{961E4B07-7E89-4549-BE2A-FB0D74F21D56}" destId="{B1B624CA-9824-45C1-B461-7C9C7CA0B2EB}" srcOrd="0" destOrd="0" parTransId="{F8563643-7350-450B-BEDC-300F279B60D0}" sibTransId="{6CB504FE-DD23-4F74-ADF6-EA99596FB0E5}"/>
    <dgm:cxn modelId="{A3C8B59B-4AFC-4DA2-8287-1CA3654F27F5}" type="presOf" srcId="{B1B624CA-9824-45C1-B461-7C9C7CA0B2EB}" destId="{73C97A3B-A224-4B2B-9E30-53EA86F5C42D}" srcOrd="0" destOrd="0" presId="urn:microsoft.com/office/officeart/2005/8/layout/vList2"/>
    <dgm:cxn modelId="{F23F6C4A-7555-432B-A2CF-DA8D459A56C7}" type="presOf" srcId="{DE2F1667-5784-4C42-938A-E55708F34864}" destId="{7AFFD3C3-5496-4977-AB11-D323DB07F6FF}" srcOrd="0" destOrd="0" presId="urn:microsoft.com/office/officeart/2005/8/layout/vList2"/>
    <dgm:cxn modelId="{FC86C156-1CB2-479D-8024-6DE9533F823C}" type="presOf" srcId="{F9ADA9B8-2334-47F3-ADA1-887B2986E62E}" destId="{61938DD0-D743-4A19-8442-D117CE554AB8}" srcOrd="0" destOrd="0" presId="urn:microsoft.com/office/officeart/2005/8/layout/vList2"/>
    <dgm:cxn modelId="{7DA3B98F-2156-4229-8D1E-D40646B28071}" type="presOf" srcId="{9C60FCA9-9B11-4E73-B913-3028B9CEBD78}" destId="{E7CFAE20-7AC2-4131-B0E0-D2ABF21770E9}" srcOrd="0" destOrd="0" presId="urn:microsoft.com/office/officeart/2005/8/layout/vList2"/>
    <dgm:cxn modelId="{E9EFBBEC-3801-40AD-95D0-9EC1F32DA7F4}" type="presOf" srcId="{1C7941A6-D6E6-4566-A069-DDDF52C06DF7}" destId="{E8CB65B6-4FDE-4D2D-9152-80FBF8D63DB1}" srcOrd="0" destOrd="0" presId="urn:microsoft.com/office/officeart/2005/8/layout/vList2"/>
    <dgm:cxn modelId="{8CA7204F-E302-4A4F-AEF8-9743125D6DF5}" srcId="{3BCF295D-FAE9-47B6-BF24-6F0BDC06F27C}" destId="{9C60FCA9-9B11-4E73-B913-3028B9CEBD78}" srcOrd="0" destOrd="0" parTransId="{A72D8060-632F-4AB1-B43C-869B5560FB91}" sibTransId="{D4D40A74-AFE1-4D18-B96A-B0C9CA046967}"/>
    <dgm:cxn modelId="{DEF406F8-DF7A-45F4-9F80-9E48F9C2B054}" srcId="{DE2F1667-5784-4C42-938A-E55708F34864}" destId="{5AA6AF3C-E1E0-45DB-92F0-3D7487FBA6D9}" srcOrd="0" destOrd="0" parTransId="{48B05971-4ED4-4F90-87AD-1C3EBE1AB5F7}" sibTransId="{1752AD94-6A26-4075-85F8-C8F6B8764F35}"/>
    <dgm:cxn modelId="{0E9B52A8-3816-4BC2-B162-A6523DF10641}" srcId="{1C7941A6-D6E6-4566-A069-DDDF52C06DF7}" destId="{F9ADA9B8-2334-47F3-ADA1-887B2986E62E}" srcOrd="0" destOrd="0" parTransId="{8545CFC0-A16A-42E0-8E36-11160EC8346D}" sibTransId="{F4A73A5F-1697-47EF-A109-8F089209E816}"/>
    <dgm:cxn modelId="{29613AF1-0D05-42E6-9018-671F402CA64A}" type="presParOf" srcId="{7AFFD3C3-5496-4977-AB11-D323DB07F6FF}" destId="{CED9DBE5-DF2F-4867-9613-0233037A1C5F}" srcOrd="0" destOrd="0" presId="urn:microsoft.com/office/officeart/2005/8/layout/vList2"/>
    <dgm:cxn modelId="{061DCF12-57BA-40E1-B57C-3968C6949EB1}" type="presParOf" srcId="{7AFFD3C3-5496-4977-AB11-D323DB07F6FF}" destId="{03D9C88E-45CF-4416-B757-7EEE7A7EF712}" srcOrd="1" destOrd="0" presId="urn:microsoft.com/office/officeart/2005/8/layout/vList2"/>
    <dgm:cxn modelId="{722AAD3C-CF89-4A21-A87D-604595C2BB39}" type="presParOf" srcId="{7AFFD3C3-5496-4977-AB11-D323DB07F6FF}" destId="{309714F2-24D8-48BC-B0F9-1DB865F09CBE}" srcOrd="2" destOrd="0" presId="urn:microsoft.com/office/officeart/2005/8/layout/vList2"/>
    <dgm:cxn modelId="{ACE9B35C-21B2-4CA0-B84A-0B569E375549}" type="presParOf" srcId="{7AFFD3C3-5496-4977-AB11-D323DB07F6FF}" destId="{73C97A3B-A224-4B2B-9E30-53EA86F5C42D}" srcOrd="3" destOrd="0" presId="urn:microsoft.com/office/officeart/2005/8/layout/vList2"/>
    <dgm:cxn modelId="{3EF3B672-D3C3-456B-A25B-CEF838AFB6A6}" type="presParOf" srcId="{7AFFD3C3-5496-4977-AB11-D323DB07F6FF}" destId="{E8CB65B6-4FDE-4D2D-9152-80FBF8D63DB1}" srcOrd="4" destOrd="0" presId="urn:microsoft.com/office/officeart/2005/8/layout/vList2"/>
    <dgm:cxn modelId="{385823E0-962D-436B-B666-11F3BC40238A}" type="presParOf" srcId="{7AFFD3C3-5496-4977-AB11-D323DB07F6FF}" destId="{61938DD0-D743-4A19-8442-D117CE554AB8}" srcOrd="5" destOrd="0" presId="urn:microsoft.com/office/officeart/2005/8/layout/vList2"/>
    <dgm:cxn modelId="{681378F9-36C7-47DA-9CDB-6B0D972F67F5}" type="presParOf" srcId="{7AFFD3C3-5496-4977-AB11-D323DB07F6FF}" destId="{BE9AC4CF-7AE7-4939-9D55-3201E0CDCF2D}" srcOrd="6" destOrd="0" presId="urn:microsoft.com/office/officeart/2005/8/layout/vList2"/>
    <dgm:cxn modelId="{1AF3A336-29E5-4F69-BB3D-7942D7B3355A}" type="presParOf" srcId="{7AFFD3C3-5496-4977-AB11-D323DB07F6FF}" destId="{E7CFAE20-7AC2-4131-B0E0-D2ABF21770E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0F5DE1-C678-2C49-818F-8B2F641A0CEB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228C30D7-15A5-E64E-94E5-D374A7A458DE}">
      <dgm:prSet phldrT="[Text]" custT="1"/>
      <dgm:spPr>
        <a:xfrm>
          <a:off x="1054882" y="404"/>
          <a:ext cx="1805787" cy="180578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Harp </a:t>
          </a:r>
        </a:p>
        <a:p>
          <a:pPr>
            <a:buNone/>
          </a:pPr>
          <a:r>
            <a:rPr lang="en-US" sz="105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Java API</a:t>
          </a:r>
        </a:p>
        <a:p>
          <a:pPr>
            <a:buNone/>
          </a:pPr>
          <a:r>
            <a:rPr lang="en-US" sz="105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05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Local computation: Java threads</a:t>
          </a:r>
        </a:p>
        <a:p>
          <a:pPr>
            <a:buNone/>
          </a:pPr>
          <a:r>
            <a:rPr lang="en-US" sz="105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Communication: Collective </a:t>
          </a:r>
          <a:r>
            <a:rPr lang="en-US" sz="1050" baseline="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MapReduce</a:t>
          </a:r>
          <a:endParaRPr lang="en-US" sz="105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en-US" sz="80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en-US" sz="80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en-US" sz="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35E829-C4B3-284E-9EEA-742ADA6D673E}" type="parTrans" cxnId="{E7E527FE-649C-BA49-9E44-48FC2337F9D2}">
      <dgm:prSet/>
      <dgm:spPr/>
      <dgm:t>
        <a:bodyPr/>
        <a:lstStyle/>
        <a:p>
          <a:endParaRPr lang="en-US"/>
        </a:p>
      </dgm:t>
    </dgm:pt>
    <dgm:pt modelId="{93E11372-605F-A94A-A904-BE5A965B0A7F}" type="sibTrans" cxnId="{E7E527FE-649C-BA49-9E44-48FC2337F9D2}">
      <dgm:prSet/>
      <dgm:spPr>
        <a:xfrm>
          <a:off x="1434097" y="1952821"/>
          <a:ext cx="1047356" cy="1047356"/>
        </a:xfrm>
        <a:prstGeom prst="mathPlus">
          <a:avLst/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3B881FA-E8AA-F140-8F71-7B188E6FEC98}">
      <dgm:prSet phldrT="[Text]" custT="1"/>
      <dgm:spPr>
        <a:xfrm>
          <a:off x="1054882" y="3146808"/>
          <a:ext cx="1805787" cy="180578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DAAL</a:t>
          </a:r>
        </a:p>
        <a:p>
          <a:pPr>
            <a:buNone/>
          </a:pPr>
          <a:r>
            <a:rPr lang="en-U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Java</a:t>
          </a:r>
          <a:r>
            <a:rPr lang="en-US" sz="11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&amp; C++ API</a:t>
          </a:r>
        </a:p>
        <a:p>
          <a:pPr>
            <a:buNone/>
          </a:pPr>
          <a:r>
            <a:rPr lang="en-US" sz="11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Local computation: MKL, TBB</a:t>
          </a:r>
        </a:p>
        <a:p>
          <a:pPr>
            <a:buNone/>
          </a:pPr>
          <a:r>
            <a:rPr lang="en-US" sz="11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Communication: MPI &amp; Hadoop &amp; Spark</a:t>
          </a:r>
          <a:endParaRPr lang="en-US" sz="11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A3F99E2-BBC7-9447-8F4B-0267DC8402C0}" type="parTrans" cxnId="{74162913-CEC2-2B44-8A50-7A75668A31F2}">
      <dgm:prSet/>
      <dgm:spPr/>
      <dgm:t>
        <a:bodyPr/>
        <a:lstStyle/>
        <a:p>
          <a:endParaRPr lang="en-US"/>
        </a:p>
      </dgm:t>
    </dgm:pt>
    <dgm:pt modelId="{3CC4390D-8142-B447-AA24-F19927EEA56F}" type="sibTrans" cxnId="{74162913-CEC2-2B44-8A50-7A75668A31F2}">
      <dgm:prSet/>
      <dgm:spPr>
        <a:xfrm>
          <a:off x="3131538" y="2140623"/>
          <a:ext cx="574240" cy="67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D6CE537-0432-CA4D-AF63-46CDA7CE112A}">
      <dgm:prSet phldrT="[Text]" custT="1"/>
      <dgm:spPr>
        <a:xfrm>
          <a:off x="3944142" y="670712"/>
          <a:ext cx="3611574" cy="3611574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Harp-DAAL</a:t>
          </a:r>
        </a:p>
        <a:p>
          <a:pPr>
            <a:buNone/>
          </a:pPr>
          <a:r>
            <a:rPr lang="en-US" sz="2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Java</a:t>
          </a:r>
          <a:r>
            <a:rPr lang="en-US" sz="2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API</a:t>
          </a:r>
        </a:p>
        <a:p>
          <a:pPr>
            <a:buNone/>
          </a:pPr>
          <a:r>
            <a:rPr lang="en-US" sz="2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Local Computation: DAAL</a:t>
          </a:r>
        </a:p>
        <a:p>
          <a:pPr>
            <a:buNone/>
          </a:pPr>
          <a:r>
            <a:rPr lang="en-US" sz="2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Communication: Collective </a:t>
          </a:r>
          <a:r>
            <a:rPr lang="en-US" sz="2200" baseline="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MapReduce</a:t>
          </a:r>
          <a:endParaRPr lang="en-US" sz="220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en-US" sz="2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41021E8-6166-2246-A901-73BA7BA78781}" type="parTrans" cxnId="{98354542-3118-1E4A-8282-16EDD307E129}">
      <dgm:prSet/>
      <dgm:spPr/>
      <dgm:t>
        <a:bodyPr/>
        <a:lstStyle/>
        <a:p>
          <a:endParaRPr lang="en-US"/>
        </a:p>
      </dgm:t>
    </dgm:pt>
    <dgm:pt modelId="{8154237A-5A71-4E48-B9C5-35C9E9336FA2}" type="sibTrans" cxnId="{98354542-3118-1E4A-8282-16EDD307E129}">
      <dgm:prSet/>
      <dgm:spPr/>
      <dgm:t>
        <a:bodyPr/>
        <a:lstStyle/>
        <a:p>
          <a:endParaRPr lang="en-US"/>
        </a:p>
      </dgm:t>
    </dgm:pt>
    <dgm:pt modelId="{15162D73-8A1E-904A-A2AE-8E8FC480E35A}" type="pres">
      <dgm:prSet presAssocID="{230F5DE1-C678-2C49-818F-8B2F641A0CEB}" presName="Name0" presStyleCnt="0">
        <dgm:presLayoutVars>
          <dgm:dir/>
          <dgm:resizeHandles val="exact"/>
        </dgm:presLayoutVars>
      </dgm:prSet>
      <dgm:spPr/>
    </dgm:pt>
    <dgm:pt modelId="{09345CEA-98AC-CF47-B58E-F0B202844322}" type="pres">
      <dgm:prSet presAssocID="{230F5DE1-C678-2C49-818F-8B2F641A0CEB}" presName="vNodes" presStyleCnt="0"/>
      <dgm:spPr/>
    </dgm:pt>
    <dgm:pt modelId="{0D4C231F-C2AE-E942-BB0A-241CF5439E95}" type="pres">
      <dgm:prSet presAssocID="{228C30D7-15A5-E64E-94E5-D374A7A458DE}" presName="node" presStyleLbl="node1" presStyleIdx="0" presStyleCnt="3">
        <dgm:presLayoutVars>
          <dgm:bulletEnabled val="1"/>
        </dgm:presLayoutVars>
      </dgm:prSet>
      <dgm:spPr/>
    </dgm:pt>
    <dgm:pt modelId="{A05C6BB1-8910-4749-9B94-9CCF5E0BB005}" type="pres">
      <dgm:prSet presAssocID="{93E11372-605F-A94A-A904-BE5A965B0A7F}" presName="spacerT" presStyleCnt="0"/>
      <dgm:spPr/>
    </dgm:pt>
    <dgm:pt modelId="{9E51C184-EF4C-0444-8C15-F62AE5550B30}" type="pres">
      <dgm:prSet presAssocID="{93E11372-605F-A94A-A904-BE5A965B0A7F}" presName="sibTrans" presStyleLbl="sibTrans2D1" presStyleIdx="0" presStyleCnt="2"/>
      <dgm:spPr/>
    </dgm:pt>
    <dgm:pt modelId="{9162B84B-3D9B-EB42-BFA8-A9A1EA6E6075}" type="pres">
      <dgm:prSet presAssocID="{93E11372-605F-A94A-A904-BE5A965B0A7F}" presName="spacerB" presStyleCnt="0"/>
      <dgm:spPr/>
    </dgm:pt>
    <dgm:pt modelId="{03D0ABE6-25BD-4647-BE06-5F21A8CC1D7F}" type="pres">
      <dgm:prSet presAssocID="{E3B881FA-E8AA-F140-8F71-7B188E6FEC98}" presName="node" presStyleLbl="node1" presStyleIdx="1" presStyleCnt="3">
        <dgm:presLayoutVars>
          <dgm:bulletEnabled val="1"/>
        </dgm:presLayoutVars>
      </dgm:prSet>
      <dgm:spPr/>
    </dgm:pt>
    <dgm:pt modelId="{3555D29E-6A68-F242-85BD-ACE9AB16D525}" type="pres">
      <dgm:prSet presAssocID="{230F5DE1-C678-2C49-818F-8B2F641A0CEB}" presName="sibTransLast" presStyleLbl="sibTrans2D1" presStyleIdx="1" presStyleCnt="2"/>
      <dgm:spPr/>
    </dgm:pt>
    <dgm:pt modelId="{B5904B77-321F-1342-8F34-FB2C8A183341}" type="pres">
      <dgm:prSet presAssocID="{230F5DE1-C678-2C49-818F-8B2F641A0CEB}" presName="connectorText" presStyleLbl="sibTrans2D1" presStyleIdx="1" presStyleCnt="2"/>
      <dgm:spPr/>
    </dgm:pt>
    <dgm:pt modelId="{3C2AC309-CC64-A34B-BECF-05F1FEBD3067}" type="pres">
      <dgm:prSet presAssocID="{230F5DE1-C678-2C49-818F-8B2F641A0CE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4162913-CEC2-2B44-8A50-7A75668A31F2}" srcId="{230F5DE1-C678-2C49-818F-8B2F641A0CEB}" destId="{E3B881FA-E8AA-F140-8F71-7B188E6FEC98}" srcOrd="1" destOrd="0" parTransId="{BA3F99E2-BBC7-9447-8F4B-0267DC8402C0}" sibTransId="{3CC4390D-8142-B447-AA24-F19927EEA56F}"/>
    <dgm:cxn modelId="{E7E527FE-649C-BA49-9E44-48FC2337F9D2}" srcId="{230F5DE1-C678-2C49-818F-8B2F641A0CEB}" destId="{228C30D7-15A5-E64E-94E5-D374A7A458DE}" srcOrd="0" destOrd="0" parTransId="{8135E829-C4B3-284E-9EEA-742ADA6D673E}" sibTransId="{93E11372-605F-A94A-A904-BE5A965B0A7F}"/>
    <dgm:cxn modelId="{ED7A614D-F324-4F09-97F0-1193A10B4935}" type="presOf" srcId="{228C30D7-15A5-E64E-94E5-D374A7A458DE}" destId="{0D4C231F-C2AE-E942-BB0A-241CF5439E95}" srcOrd="0" destOrd="0" presId="urn:microsoft.com/office/officeart/2005/8/layout/equation2"/>
    <dgm:cxn modelId="{DBCE0DA4-D278-4FC5-9E93-C17A754027E1}" type="presOf" srcId="{3CC4390D-8142-B447-AA24-F19927EEA56F}" destId="{3555D29E-6A68-F242-85BD-ACE9AB16D525}" srcOrd="0" destOrd="0" presId="urn:microsoft.com/office/officeart/2005/8/layout/equation2"/>
    <dgm:cxn modelId="{4994464A-B1E7-4CF8-B19E-81D4851E4641}" type="presOf" srcId="{3CC4390D-8142-B447-AA24-F19927EEA56F}" destId="{B5904B77-321F-1342-8F34-FB2C8A183341}" srcOrd="1" destOrd="0" presId="urn:microsoft.com/office/officeart/2005/8/layout/equation2"/>
    <dgm:cxn modelId="{FB19C4B3-BF87-4311-80E5-DA6CC3843BBD}" type="presOf" srcId="{93E11372-605F-A94A-A904-BE5A965B0A7F}" destId="{9E51C184-EF4C-0444-8C15-F62AE5550B30}" srcOrd="0" destOrd="0" presId="urn:microsoft.com/office/officeart/2005/8/layout/equation2"/>
    <dgm:cxn modelId="{E978277D-A760-488C-B489-1F6A1F8622CA}" type="presOf" srcId="{E3B881FA-E8AA-F140-8F71-7B188E6FEC98}" destId="{03D0ABE6-25BD-4647-BE06-5F21A8CC1D7F}" srcOrd="0" destOrd="0" presId="urn:microsoft.com/office/officeart/2005/8/layout/equation2"/>
    <dgm:cxn modelId="{3A957C1D-5C2A-44BE-9721-0591FA5CC8E4}" type="presOf" srcId="{3D6CE537-0432-CA4D-AF63-46CDA7CE112A}" destId="{3C2AC309-CC64-A34B-BECF-05F1FEBD3067}" srcOrd="0" destOrd="0" presId="urn:microsoft.com/office/officeart/2005/8/layout/equation2"/>
    <dgm:cxn modelId="{98354542-3118-1E4A-8282-16EDD307E129}" srcId="{230F5DE1-C678-2C49-818F-8B2F641A0CEB}" destId="{3D6CE537-0432-CA4D-AF63-46CDA7CE112A}" srcOrd="2" destOrd="0" parTransId="{E41021E8-6166-2246-A901-73BA7BA78781}" sibTransId="{8154237A-5A71-4E48-B9C5-35C9E9336FA2}"/>
    <dgm:cxn modelId="{39E9C6B1-5E8F-40B0-A2E1-D01A422CA72F}" type="presOf" srcId="{230F5DE1-C678-2C49-818F-8B2F641A0CEB}" destId="{15162D73-8A1E-904A-A2AE-8E8FC480E35A}" srcOrd="0" destOrd="0" presId="urn:microsoft.com/office/officeart/2005/8/layout/equation2"/>
    <dgm:cxn modelId="{C5F4839A-E4E9-485B-8003-7EA43C496D16}" type="presParOf" srcId="{15162D73-8A1E-904A-A2AE-8E8FC480E35A}" destId="{09345CEA-98AC-CF47-B58E-F0B202844322}" srcOrd="0" destOrd="0" presId="urn:microsoft.com/office/officeart/2005/8/layout/equation2"/>
    <dgm:cxn modelId="{AEB969E1-B6EC-4C1A-9F6A-56F1F1ABBF50}" type="presParOf" srcId="{09345CEA-98AC-CF47-B58E-F0B202844322}" destId="{0D4C231F-C2AE-E942-BB0A-241CF5439E95}" srcOrd="0" destOrd="0" presId="urn:microsoft.com/office/officeart/2005/8/layout/equation2"/>
    <dgm:cxn modelId="{16BE1EC3-0DBF-4DFB-983C-B6E1EA1B3BF9}" type="presParOf" srcId="{09345CEA-98AC-CF47-B58E-F0B202844322}" destId="{A05C6BB1-8910-4749-9B94-9CCF5E0BB005}" srcOrd="1" destOrd="0" presId="urn:microsoft.com/office/officeart/2005/8/layout/equation2"/>
    <dgm:cxn modelId="{B0FADD96-045E-46D3-A861-7721EA1B343F}" type="presParOf" srcId="{09345CEA-98AC-CF47-B58E-F0B202844322}" destId="{9E51C184-EF4C-0444-8C15-F62AE5550B30}" srcOrd="2" destOrd="0" presId="urn:microsoft.com/office/officeart/2005/8/layout/equation2"/>
    <dgm:cxn modelId="{DF2D3EE1-F397-443B-8306-A5C215490CB8}" type="presParOf" srcId="{09345CEA-98AC-CF47-B58E-F0B202844322}" destId="{9162B84B-3D9B-EB42-BFA8-A9A1EA6E6075}" srcOrd="3" destOrd="0" presId="urn:microsoft.com/office/officeart/2005/8/layout/equation2"/>
    <dgm:cxn modelId="{A2F9D92D-FE7B-4D20-A9D9-C44D82B92A2E}" type="presParOf" srcId="{09345CEA-98AC-CF47-B58E-F0B202844322}" destId="{03D0ABE6-25BD-4647-BE06-5F21A8CC1D7F}" srcOrd="4" destOrd="0" presId="urn:microsoft.com/office/officeart/2005/8/layout/equation2"/>
    <dgm:cxn modelId="{A7683BBF-6E4F-4295-A68D-DF111A0A5B4B}" type="presParOf" srcId="{15162D73-8A1E-904A-A2AE-8E8FC480E35A}" destId="{3555D29E-6A68-F242-85BD-ACE9AB16D525}" srcOrd="1" destOrd="0" presId="urn:microsoft.com/office/officeart/2005/8/layout/equation2"/>
    <dgm:cxn modelId="{0731575A-A56C-40B5-AA8E-46C292E76DB7}" type="presParOf" srcId="{3555D29E-6A68-F242-85BD-ACE9AB16D525}" destId="{B5904B77-321F-1342-8F34-FB2C8A183341}" srcOrd="0" destOrd="0" presId="urn:microsoft.com/office/officeart/2005/8/layout/equation2"/>
    <dgm:cxn modelId="{927072E5-6A2D-443F-9C16-3D79D50A8B54}" type="presParOf" srcId="{15162D73-8A1E-904A-A2AE-8E8FC480E35A}" destId="{3C2AC309-CC64-A34B-BECF-05F1FEBD30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4263B-DF4E-4766-A7E3-66EAD851B147}">
      <dsp:nvSpPr>
        <dsp:cNvPr id="0" name=""/>
        <dsp:cNvSpPr/>
      </dsp:nvSpPr>
      <dsp:spPr>
        <a:xfrm>
          <a:off x="0" y="305129"/>
          <a:ext cx="7886700" cy="2034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Programming Paradigm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Architecture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Data 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Interfaces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Collective Computation Operations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Schedulers</a:t>
          </a:r>
        </a:p>
      </dsp:txBody>
      <dsp:txXfrm>
        <a:off x="0" y="305129"/>
        <a:ext cx="7886700" cy="2034900"/>
      </dsp:txXfrm>
    </dsp:sp>
    <dsp:sp modelId="{DB35E4C8-5277-44F9-9807-2517B8C08EB5}">
      <dsp:nvSpPr>
        <dsp:cNvPr id="0" name=""/>
        <dsp:cNvSpPr/>
      </dsp:nvSpPr>
      <dsp:spPr>
        <a:xfrm>
          <a:off x="394335" y="24689"/>
          <a:ext cx="5520690" cy="5608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Harp Overview</a:t>
          </a:r>
        </a:p>
      </dsp:txBody>
      <dsp:txXfrm>
        <a:off x="421715" y="52069"/>
        <a:ext cx="5465930" cy="506120"/>
      </dsp:txXfrm>
    </dsp:sp>
    <dsp:sp modelId="{5205C36B-20DB-4C0A-A041-E2B9FBE06D06}">
      <dsp:nvSpPr>
        <dsp:cNvPr id="0" name=""/>
        <dsp:cNvSpPr/>
      </dsp:nvSpPr>
      <dsp:spPr>
        <a:xfrm>
          <a:off x="0" y="2723069"/>
          <a:ext cx="7886700" cy="11072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Computation Models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Model Rotation Framework</a:t>
          </a:r>
        </a:p>
      </dsp:txBody>
      <dsp:txXfrm>
        <a:off x="0" y="2723069"/>
        <a:ext cx="7886700" cy="1107225"/>
      </dsp:txXfrm>
    </dsp:sp>
    <dsp:sp modelId="{3C5B29B2-026B-4482-A352-342942B45666}">
      <dsp:nvSpPr>
        <dsp:cNvPr id="0" name=""/>
        <dsp:cNvSpPr/>
      </dsp:nvSpPr>
      <dsp:spPr>
        <a:xfrm>
          <a:off x="394335" y="2442629"/>
          <a:ext cx="5520690" cy="56088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Machine Learning Parallelization</a:t>
          </a:r>
        </a:p>
      </dsp:txBody>
      <dsp:txXfrm>
        <a:off x="421715" y="2470009"/>
        <a:ext cx="546593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CEAEB-84A7-4F11-B2E9-B8365DD9116F}">
      <dsp:nvSpPr>
        <dsp:cNvPr id="0" name=""/>
        <dsp:cNvSpPr/>
      </dsp:nvSpPr>
      <dsp:spPr>
        <a:xfrm>
          <a:off x="5735716" y="3752136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350326"/>
              </a:lnTo>
              <a:lnTo>
                <a:pt x="325884" y="350326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A903-1528-4A67-BA72-B11DEF5DF147}">
      <dsp:nvSpPr>
        <dsp:cNvPr id="0" name=""/>
        <dsp:cNvSpPr/>
      </dsp:nvSpPr>
      <dsp:spPr>
        <a:xfrm>
          <a:off x="5735716" y="3401810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350326"/>
              </a:moveTo>
              <a:lnTo>
                <a:pt x="162942" y="350326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9AAD4-94AC-47C2-881F-9B44BB1169EB}">
      <dsp:nvSpPr>
        <dsp:cNvPr id="0" name=""/>
        <dsp:cNvSpPr/>
      </dsp:nvSpPr>
      <dsp:spPr>
        <a:xfrm>
          <a:off x="3780407" y="3706416"/>
          <a:ext cx="325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884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7E9EB-3871-4CB9-BA29-53468A6C437D}">
      <dsp:nvSpPr>
        <dsp:cNvPr id="0" name=""/>
        <dsp:cNvSpPr/>
      </dsp:nvSpPr>
      <dsp:spPr>
        <a:xfrm>
          <a:off x="1825099" y="3226647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525489"/>
              </a:lnTo>
              <a:lnTo>
                <a:pt x="325884" y="525489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65D0E-E5EE-41CA-AE8A-6FE612E8478D}">
      <dsp:nvSpPr>
        <dsp:cNvPr id="0" name=""/>
        <dsp:cNvSpPr/>
      </dsp:nvSpPr>
      <dsp:spPr>
        <a:xfrm>
          <a:off x="3780407" y="2701158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350326"/>
              </a:lnTo>
              <a:lnTo>
                <a:pt x="325884" y="350326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06FDD-73BB-47F8-A60D-2231DE4C24B5}">
      <dsp:nvSpPr>
        <dsp:cNvPr id="0" name=""/>
        <dsp:cNvSpPr/>
      </dsp:nvSpPr>
      <dsp:spPr>
        <a:xfrm>
          <a:off x="3780407" y="2350832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350326"/>
              </a:moveTo>
              <a:lnTo>
                <a:pt x="162942" y="350326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DE983-4F71-4778-97DE-B754D79F9ACF}">
      <dsp:nvSpPr>
        <dsp:cNvPr id="0" name=""/>
        <dsp:cNvSpPr/>
      </dsp:nvSpPr>
      <dsp:spPr>
        <a:xfrm>
          <a:off x="1825099" y="2701158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525489"/>
              </a:moveTo>
              <a:lnTo>
                <a:pt x="162942" y="525489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4FE5-CCC6-420A-A1FB-0DC625ABE166}">
      <dsp:nvSpPr>
        <dsp:cNvPr id="0" name=""/>
        <dsp:cNvSpPr/>
      </dsp:nvSpPr>
      <dsp:spPr>
        <a:xfrm>
          <a:off x="3780407" y="1604459"/>
          <a:ext cx="325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884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95796-515A-44D5-8DF7-6C0680CF08E1}">
      <dsp:nvSpPr>
        <dsp:cNvPr id="0" name=""/>
        <dsp:cNvSpPr/>
      </dsp:nvSpPr>
      <dsp:spPr>
        <a:xfrm>
          <a:off x="1825099" y="1124690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525489"/>
              </a:lnTo>
              <a:lnTo>
                <a:pt x="325884" y="525489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EDA99-9C44-4648-A23E-EC5DC559C791}">
      <dsp:nvSpPr>
        <dsp:cNvPr id="0" name=""/>
        <dsp:cNvSpPr/>
      </dsp:nvSpPr>
      <dsp:spPr>
        <a:xfrm>
          <a:off x="3780407" y="599201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42" y="0"/>
              </a:lnTo>
              <a:lnTo>
                <a:pt x="162942" y="350326"/>
              </a:lnTo>
              <a:lnTo>
                <a:pt x="325884" y="350326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3750D-4448-4C9B-8577-4963CC1E63D4}">
      <dsp:nvSpPr>
        <dsp:cNvPr id="0" name=""/>
        <dsp:cNvSpPr/>
      </dsp:nvSpPr>
      <dsp:spPr>
        <a:xfrm>
          <a:off x="3780407" y="248875"/>
          <a:ext cx="325884" cy="350326"/>
        </a:xfrm>
        <a:custGeom>
          <a:avLst/>
          <a:gdLst/>
          <a:ahLst/>
          <a:cxnLst/>
          <a:rect l="0" t="0" r="0" b="0"/>
          <a:pathLst>
            <a:path>
              <a:moveTo>
                <a:pt x="0" y="350326"/>
              </a:moveTo>
              <a:lnTo>
                <a:pt x="162942" y="350326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10538-54E4-4CF7-A849-11CFD5AB1B44}">
      <dsp:nvSpPr>
        <dsp:cNvPr id="0" name=""/>
        <dsp:cNvSpPr/>
      </dsp:nvSpPr>
      <dsp:spPr>
        <a:xfrm>
          <a:off x="1825099" y="599201"/>
          <a:ext cx="325884" cy="525489"/>
        </a:xfrm>
        <a:custGeom>
          <a:avLst/>
          <a:gdLst/>
          <a:ahLst/>
          <a:cxnLst/>
          <a:rect l="0" t="0" r="0" b="0"/>
          <a:pathLst>
            <a:path>
              <a:moveTo>
                <a:pt x="0" y="525489"/>
              </a:moveTo>
              <a:lnTo>
                <a:pt x="162942" y="525489"/>
              </a:lnTo>
              <a:lnTo>
                <a:pt x="162942" y="0"/>
              </a:lnTo>
              <a:lnTo>
                <a:pt x="325884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1FCCF-18E4-45C6-8ECE-AB3597D68209}">
      <dsp:nvSpPr>
        <dsp:cNvPr id="0" name=""/>
        <dsp:cNvSpPr/>
      </dsp:nvSpPr>
      <dsp:spPr>
        <a:xfrm>
          <a:off x="195675" y="876203"/>
          <a:ext cx="1629423" cy="49697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</a:t>
          </a:r>
        </a:p>
      </dsp:txBody>
      <dsp:txXfrm>
        <a:off x="195675" y="876203"/>
        <a:ext cx="1629423" cy="496974"/>
      </dsp:txXfrm>
    </dsp:sp>
    <dsp:sp modelId="{486BCF46-06E9-477E-B3A0-319A815EE19E}">
      <dsp:nvSpPr>
        <dsp:cNvPr id="0" name=""/>
        <dsp:cNvSpPr/>
      </dsp:nvSpPr>
      <dsp:spPr>
        <a:xfrm>
          <a:off x="2150983" y="350714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Abstraction</a:t>
          </a:r>
        </a:p>
      </dsp:txBody>
      <dsp:txXfrm>
        <a:off x="2150983" y="350714"/>
        <a:ext cx="1629423" cy="496974"/>
      </dsp:txXfrm>
    </dsp:sp>
    <dsp:sp modelId="{174351E9-B5D2-436B-B1D8-27F5DA76104F}">
      <dsp:nvSpPr>
        <dsp:cNvPr id="0" name=""/>
        <dsp:cNvSpPr/>
      </dsp:nvSpPr>
      <dsp:spPr>
        <a:xfrm>
          <a:off x="4106292" y="388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Arrays &amp; Objects</a:t>
          </a:r>
        </a:p>
      </dsp:txBody>
      <dsp:txXfrm>
        <a:off x="4106292" y="388"/>
        <a:ext cx="1629423" cy="496974"/>
      </dsp:txXfrm>
    </dsp:sp>
    <dsp:sp modelId="{0CCFF906-4335-4A47-99EF-38E1CA3CBB66}">
      <dsp:nvSpPr>
        <dsp:cNvPr id="0" name=""/>
        <dsp:cNvSpPr/>
      </dsp:nvSpPr>
      <dsp:spPr>
        <a:xfrm>
          <a:off x="4106292" y="701040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Partitions &amp; Tables</a:t>
          </a:r>
        </a:p>
      </dsp:txBody>
      <dsp:txXfrm>
        <a:off x="4106292" y="701040"/>
        <a:ext cx="1629423" cy="496974"/>
      </dsp:txXfrm>
    </dsp:sp>
    <dsp:sp modelId="{BEAE75F7-265E-473B-A51D-7878FC6A45E6}">
      <dsp:nvSpPr>
        <dsp:cNvPr id="0" name=""/>
        <dsp:cNvSpPr/>
      </dsp:nvSpPr>
      <dsp:spPr>
        <a:xfrm>
          <a:off x="2150983" y="1401692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Management</a:t>
          </a:r>
        </a:p>
      </dsp:txBody>
      <dsp:txXfrm>
        <a:off x="2150983" y="1401692"/>
        <a:ext cx="1629423" cy="496974"/>
      </dsp:txXfrm>
    </dsp:sp>
    <dsp:sp modelId="{8DE99A52-9F8E-4C44-A409-EAFA46D694CE}">
      <dsp:nvSpPr>
        <dsp:cNvPr id="0" name=""/>
        <dsp:cNvSpPr/>
      </dsp:nvSpPr>
      <dsp:spPr>
        <a:xfrm>
          <a:off x="4106292" y="1401692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Pool-based</a:t>
          </a:r>
        </a:p>
      </dsp:txBody>
      <dsp:txXfrm>
        <a:off x="4106292" y="1401692"/>
        <a:ext cx="1629423" cy="496974"/>
      </dsp:txXfrm>
    </dsp:sp>
    <dsp:sp modelId="{D3128366-3B6A-4F8C-8289-D5E72298ABBF}">
      <dsp:nvSpPr>
        <dsp:cNvPr id="0" name=""/>
        <dsp:cNvSpPr/>
      </dsp:nvSpPr>
      <dsp:spPr>
        <a:xfrm>
          <a:off x="195675" y="2978160"/>
          <a:ext cx="1629423" cy="49697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</a:t>
          </a:r>
        </a:p>
      </dsp:txBody>
      <dsp:txXfrm>
        <a:off x="195675" y="2978160"/>
        <a:ext cx="1629423" cy="496974"/>
      </dsp:txXfrm>
    </dsp:sp>
    <dsp:sp modelId="{D88D515F-EE87-4F59-AAEF-39D6F3F97CB4}">
      <dsp:nvSpPr>
        <dsp:cNvPr id="0" name=""/>
        <dsp:cNvSpPr/>
      </dsp:nvSpPr>
      <dsp:spPr>
        <a:xfrm>
          <a:off x="2150983" y="2452671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Distributed computing</a:t>
          </a:r>
        </a:p>
      </dsp:txBody>
      <dsp:txXfrm>
        <a:off x="2150983" y="2452671"/>
        <a:ext cx="1629423" cy="496974"/>
      </dsp:txXfrm>
    </dsp:sp>
    <dsp:sp modelId="{DB759AA1-F2A1-4972-B2F4-4AC24A3FA522}">
      <dsp:nvSpPr>
        <dsp:cNvPr id="0" name=""/>
        <dsp:cNvSpPr/>
      </dsp:nvSpPr>
      <dsp:spPr>
        <a:xfrm>
          <a:off x="4106292" y="2102344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Collective</a:t>
          </a:r>
        </a:p>
      </dsp:txBody>
      <dsp:txXfrm>
        <a:off x="4106292" y="2102344"/>
        <a:ext cx="1629423" cy="496974"/>
      </dsp:txXfrm>
    </dsp:sp>
    <dsp:sp modelId="{447E998D-D517-42C1-84A3-87FA54E03FC7}">
      <dsp:nvSpPr>
        <dsp:cNvPr id="0" name=""/>
        <dsp:cNvSpPr/>
      </dsp:nvSpPr>
      <dsp:spPr>
        <a:xfrm>
          <a:off x="4106292" y="2802997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Event-driven</a:t>
          </a:r>
        </a:p>
      </dsp:txBody>
      <dsp:txXfrm>
        <a:off x="4106292" y="2802997"/>
        <a:ext cx="1629423" cy="496974"/>
      </dsp:txXfrm>
    </dsp:sp>
    <dsp:sp modelId="{8B1A8735-C391-4E67-9E56-6EA886B5354F}">
      <dsp:nvSpPr>
        <dsp:cNvPr id="0" name=""/>
        <dsp:cNvSpPr/>
      </dsp:nvSpPr>
      <dsp:spPr>
        <a:xfrm>
          <a:off x="2150983" y="3503649"/>
          <a:ext cx="1629423" cy="49697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Multi-threading</a:t>
          </a:r>
        </a:p>
      </dsp:txBody>
      <dsp:txXfrm>
        <a:off x="2150983" y="3503649"/>
        <a:ext cx="1629423" cy="496974"/>
      </dsp:txXfrm>
    </dsp:sp>
    <dsp:sp modelId="{A1900A33-9CE5-4320-837B-45ED7D0BC094}">
      <dsp:nvSpPr>
        <dsp:cNvPr id="0" name=""/>
        <dsp:cNvSpPr/>
      </dsp:nvSpPr>
      <dsp:spPr>
        <a:xfrm>
          <a:off x="4106292" y="3503649"/>
          <a:ext cx="1629423" cy="49697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Schedulers</a:t>
          </a:r>
          <a:endParaRPr lang="en-US" sz="1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106292" y="3503649"/>
        <a:ext cx="1629423" cy="496974"/>
      </dsp:txXfrm>
    </dsp:sp>
    <dsp:sp modelId="{30D5D634-DF27-4510-A538-DC202FC4D2B4}">
      <dsp:nvSpPr>
        <dsp:cNvPr id="0" name=""/>
        <dsp:cNvSpPr/>
      </dsp:nvSpPr>
      <dsp:spPr>
        <a:xfrm>
          <a:off x="6061600" y="3153323"/>
          <a:ext cx="1629423" cy="49697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Dynamic scheduler</a:t>
          </a:r>
        </a:p>
      </dsp:txBody>
      <dsp:txXfrm>
        <a:off x="6061600" y="3153323"/>
        <a:ext cx="1629423" cy="496974"/>
      </dsp:txXfrm>
    </dsp:sp>
    <dsp:sp modelId="{649DCAC0-BCBD-4033-96F2-F781635C3E06}">
      <dsp:nvSpPr>
        <dsp:cNvPr id="0" name=""/>
        <dsp:cNvSpPr/>
      </dsp:nvSpPr>
      <dsp:spPr>
        <a:xfrm>
          <a:off x="6061600" y="3853975"/>
          <a:ext cx="1629423" cy="49697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Static scheduler</a:t>
          </a:r>
        </a:p>
      </dsp:txBody>
      <dsp:txXfrm>
        <a:off x="6061600" y="3853975"/>
        <a:ext cx="1629423" cy="496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5B0ED-B6DD-438C-8B81-ADB0B4667856}">
      <dsp:nvSpPr>
        <dsp:cNvPr id="0" name=""/>
        <dsp:cNvSpPr/>
      </dsp:nvSpPr>
      <dsp:spPr>
        <a:xfrm>
          <a:off x="0" y="2626263"/>
          <a:ext cx="7886700" cy="1723112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Partitions &amp; Tables</a:t>
          </a:r>
        </a:p>
      </dsp:txBody>
      <dsp:txXfrm>
        <a:off x="0" y="2626263"/>
        <a:ext cx="7886700" cy="930480"/>
      </dsp:txXfrm>
    </dsp:sp>
    <dsp:sp modelId="{617457F3-98C5-4752-8C08-EF62B346A12E}">
      <dsp:nvSpPr>
        <dsp:cNvPr id="0" name=""/>
        <dsp:cNvSpPr/>
      </dsp:nvSpPr>
      <dsp:spPr>
        <a:xfrm>
          <a:off x="0" y="3522281"/>
          <a:ext cx="3943349" cy="792631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Partition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An array/object with partition ID</a:t>
          </a:r>
        </a:p>
      </dsp:txBody>
      <dsp:txXfrm>
        <a:off x="0" y="3522281"/>
        <a:ext cx="3943349" cy="792631"/>
      </dsp:txXfrm>
    </dsp:sp>
    <dsp:sp modelId="{54698DBF-3E9A-4F9C-8F06-2C8F4EC4A492}">
      <dsp:nvSpPr>
        <dsp:cNvPr id="0" name=""/>
        <dsp:cNvSpPr/>
      </dsp:nvSpPr>
      <dsp:spPr>
        <a:xfrm>
          <a:off x="3943350" y="3522281"/>
          <a:ext cx="3943349" cy="792631"/>
        </a:xfrm>
        <a:prstGeom prst="rect">
          <a:avLst/>
        </a:prstGeom>
        <a:solidFill>
          <a:srgbClr val="4472C4">
            <a:tint val="40000"/>
            <a:alpha val="90000"/>
            <a:hueOff val="-2463918"/>
            <a:satOff val="-4272"/>
            <a:lumOff val="-43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Table (local partition container)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Partitions with the same IDs are combined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Key-Value Table: key-based automatic partitioning</a:t>
          </a:r>
        </a:p>
      </dsp:txBody>
      <dsp:txXfrm>
        <a:off x="3943350" y="3522281"/>
        <a:ext cx="3943349" cy="792631"/>
      </dsp:txXfrm>
    </dsp:sp>
    <dsp:sp modelId="{06BD43A8-FB94-4DB9-8DB5-C493AD833AB9}">
      <dsp:nvSpPr>
        <dsp:cNvPr id="0" name=""/>
        <dsp:cNvSpPr/>
      </dsp:nvSpPr>
      <dsp:spPr>
        <a:xfrm rot="10800000">
          <a:off x="0" y="1962"/>
          <a:ext cx="7886700" cy="2650147"/>
        </a:xfrm>
        <a:prstGeom prst="upArrowCallou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Arrays &amp; Objects</a:t>
          </a:r>
        </a:p>
      </dsp:txBody>
      <dsp:txXfrm rot="-10800000">
        <a:off x="0" y="327746"/>
        <a:ext cx="7886700" cy="604417"/>
      </dsp:txXfrm>
    </dsp:sp>
    <dsp:sp modelId="{7ABA352C-25C0-4DCD-88E1-406D8698A344}">
      <dsp:nvSpPr>
        <dsp:cNvPr id="0" name=""/>
        <dsp:cNvSpPr/>
      </dsp:nvSpPr>
      <dsp:spPr>
        <a:xfrm>
          <a:off x="0" y="932163"/>
          <a:ext cx="3943349" cy="792394"/>
        </a:xfrm>
        <a:prstGeom prst="rect">
          <a:avLst/>
        </a:prstGeom>
        <a:solidFill>
          <a:srgbClr val="4472C4">
            <a:tint val="40000"/>
            <a:alpha val="90000"/>
            <a:hueOff val="-4927837"/>
            <a:satOff val="-8544"/>
            <a:lumOff val="-85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Primitive Arrays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ByteArray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ShortArray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IntArray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FloatArray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LongArray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DoubleArray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932163"/>
        <a:ext cx="3943349" cy="792394"/>
      </dsp:txXfrm>
    </dsp:sp>
    <dsp:sp modelId="{BA872E40-2A70-469C-8472-B32CC559430C}">
      <dsp:nvSpPr>
        <dsp:cNvPr id="0" name=""/>
        <dsp:cNvSpPr/>
      </dsp:nvSpPr>
      <dsp:spPr>
        <a:xfrm>
          <a:off x="3943350" y="932163"/>
          <a:ext cx="3943349" cy="792394"/>
        </a:xfrm>
        <a:prstGeom prst="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Serializable Objects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Writable</a:t>
          </a:r>
        </a:p>
      </dsp:txBody>
      <dsp:txXfrm>
        <a:off x="3943350" y="932163"/>
        <a:ext cx="3943349" cy="792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E333C-2259-429B-A63B-6209FFAE36DB}">
      <dsp:nvSpPr>
        <dsp:cNvPr id="0" name=""/>
        <dsp:cNvSpPr/>
      </dsp:nvSpPr>
      <dsp:spPr>
        <a:xfrm>
          <a:off x="2464" y="624969"/>
          <a:ext cx="2402978" cy="576000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Collective</a:t>
          </a:r>
        </a:p>
      </dsp:txBody>
      <dsp:txXfrm>
        <a:off x="2464" y="624969"/>
        <a:ext cx="2402978" cy="576000"/>
      </dsp:txXfrm>
    </dsp:sp>
    <dsp:sp modelId="{83349EA9-27BF-4681-B83E-5FC4B19C92CF}">
      <dsp:nvSpPr>
        <dsp:cNvPr id="0" name=""/>
        <dsp:cNvSpPr/>
      </dsp:nvSpPr>
      <dsp:spPr>
        <a:xfrm>
          <a:off x="2464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broadcast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reduce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allgather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allreduce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regroup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pull &amp; push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rotate</a:t>
          </a:r>
        </a:p>
      </dsp:txBody>
      <dsp:txXfrm>
        <a:off x="2464" y="1200969"/>
        <a:ext cx="2402978" cy="2525399"/>
      </dsp:txXfrm>
    </dsp:sp>
    <dsp:sp modelId="{9060A02A-7592-44B0-8BA0-7FF32B7667CB}">
      <dsp:nvSpPr>
        <dsp:cNvPr id="0" name=""/>
        <dsp:cNvSpPr/>
      </dsp:nvSpPr>
      <dsp:spPr>
        <a:xfrm>
          <a:off x="2741860" y="624969"/>
          <a:ext cx="2402978" cy="576000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Event Driven</a:t>
          </a:r>
        </a:p>
      </dsp:txBody>
      <dsp:txXfrm>
        <a:off x="2741860" y="624969"/>
        <a:ext cx="2402978" cy="576000"/>
      </dsp:txXfrm>
    </dsp:sp>
    <dsp:sp modelId="{87C4A136-CAEF-4ACB-9B9A-DC1E51850C6D}">
      <dsp:nvSpPr>
        <dsp:cNvPr id="0" name=""/>
        <dsp:cNvSpPr/>
      </dsp:nvSpPr>
      <dsp:spPr>
        <a:xfrm>
          <a:off x="2741860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3695877"/>
              <a:satOff val="-6408"/>
              <a:lumOff val="-64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getEvent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waitEvent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sendEvent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41860" y="1200969"/>
        <a:ext cx="2402978" cy="2525399"/>
      </dsp:txXfrm>
    </dsp:sp>
    <dsp:sp modelId="{AA8D3068-1774-46B0-ACD9-AB7059459C8E}">
      <dsp:nvSpPr>
        <dsp:cNvPr id="0" name=""/>
        <dsp:cNvSpPr/>
      </dsp:nvSpPr>
      <dsp:spPr>
        <a:xfrm>
          <a:off x="5481256" y="624969"/>
          <a:ext cx="2402978" cy="576000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Scheduler</a:t>
          </a:r>
          <a:endParaRPr lang="en-US" sz="20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481256" y="624969"/>
        <a:ext cx="2402978" cy="576000"/>
      </dsp:txXfrm>
    </dsp:sp>
    <dsp:sp modelId="{E95CC999-8E4B-4B3A-9A8B-F06358C8A203}">
      <dsp:nvSpPr>
        <dsp:cNvPr id="0" name=""/>
        <dsp:cNvSpPr/>
      </dsp:nvSpPr>
      <dsp:spPr>
        <a:xfrm>
          <a:off x="5481256" y="1200969"/>
          <a:ext cx="2402978" cy="2525399"/>
        </a:xfrm>
        <a:prstGeom prst="rect">
          <a:avLst/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DynamicScheduler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StaticScheduler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81256" y="1200969"/>
        <a:ext cx="2402978" cy="2525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073E-F400-4DC3-A614-0B5AC99D7C60}">
      <dsp:nvSpPr>
        <dsp:cNvPr id="0" name=""/>
        <dsp:cNvSpPr/>
      </dsp:nvSpPr>
      <dsp:spPr>
        <a:xfrm>
          <a:off x="0" y="453068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58216" rIns="61209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 the inputs are submitted to one queue.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Threads dynamically fetch inputs from the queue.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Outputs are retrieved from the output queue.</a:t>
          </a:r>
        </a:p>
      </dsp:txBody>
      <dsp:txXfrm>
        <a:off x="0" y="453068"/>
        <a:ext cx="7886700" cy="1663200"/>
      </dsp:txXfrm>
    </dsp:sp>
    <dsp:sp modelId="{51C2DB35-A68E-45D4-A994-D5DCC6E8C41A}">
      <dsp:nvSpPr>
        <dsp:cNvPr id="0" name=""/>
        <dsp:cNvSpPr/>
      </dsp:nvSpPr>
      <dsp:spPr>
        <a:xfrm>
          <a:off x="394335" y="128348"/>
          <a:ext cx="5520690" cy="64944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(A) Dynamic Scheduler</a:t>
          </a:r>
        </a:p>
      </dsp:txBody>
      <dsp:txXfrm>
        <a:off x="426038" y="160051"/>
        <a:ext cx="5457284" cy="586034"/>
      </dsp:txXfrm>
    </dsp:sp>
    <dsp:sp modelId="{87DD6606-0ADD-4955-84F1-7ED05BD88E5F}">
      <dsp:nvSpPr>
        <dsp:cNvPr id="0" name=""/>
        <dsp:cNvSpPr/>
      </dsp:nvSpPr>
      <dsp:spPr>
        <a:xfrm>
          <a:off x="0" y="2559789"/>
          <a:ext cx="7886700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58216" rIns="61209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thread has its own input queue and output queue.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thread can submit inputs to another thread.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Outputs are retrieved from each task’s output queue.</a:t>
          </a:r>
        </a:p>
      </dsp:txBody>
      <dsp:txXfrm>
        <a:off x="0" y="2559789"/>
        <a:ext cx="7886700" cy="1663200"/>
      </dsp:txXfrm>
    </dsp:sp>
    <dsp:sp modelId="{125E6D23-9AB1-4080-B726-76705A44182D}">
      <dsp:nvSpPr>
        <dsp:cNvPr id="0" name=""/>
        <dsp:cNvSpPr/>
      </dsp:nvSpPr>
      <dsp:spPr>
        <a:xfrm>
          <a:off x="394335" y="2235069"/>
          <a:ext cx="5520690" cy="64944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(B) Static Scheduler</a:t>
          </a:r>
        </a:p>
      </dsp:txBody>
      <dsp:txXfrm>
        <a:off x="426038" y="2266772"/>
        <a:ext cx="5457284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CBEC2-4BF6-4B34-B5AA-97E97F602587}">
      <dsp:nvSpPr>
        <dsp:cNvPr id="0" name=""/>
        <dsp:cNvSpPr/>
      </dsp:nvSpPr>
      <dsp:spPr>
        <a:xfrm>
          <a:off x="1780554" y="-26335"/>
          <a:ext cx="4325590" cy="4325590"/>
        </a:xfrm>
        <a:prstGeom prst="circularArrow">
          <a:avLst>
            <a:gd name="adj1" fmla="val 5544"/>
            <a:gd name="adj2" fmla="val 330680"/>
            <a:gd name="adj3" fmla="val 13775842"/>
            <a:gd name="adj4" fmla="val 17386015"/>
            <a:gd name="adj5" fmla="val 5757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8A517-EC29-4FED-8E5D-14CEA14B24C2}">
      <dsp:nvSpPr>
        <dsp:cNvPr id="0" name=""/>
        <dsp:cNvSpPr/>
      </dsp:nvSpPr>
      <dsp:spPr>
        <a:xfrm>
          <a:off x="2930556" y="814"/>
          <a:ext cx="2025587" cy="101279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Machine Learning Application</a:t>
          </a:r>
        </a:p>
      </dsp:txBody>
      <dsp:txXfrm>
        <a:off x="2979996" y="50254"/>
        <a:ext cx="1926707" cy="913913"/>
      </dsp:txXfrm>
    </dsp:sp>
    <dsp:sp modelId="{92DDC5E7-58FA-41F1-984E-06F72BCF32B7}">
      <dsp:nvSpPr>
        <dsp:cNvPr id="0" name=""/>
        <dsp:cNvSpPr/>
      </dsp:nvSpPr>
      <dsp:spPr>
        <a:xfrm>
          <a:off x="4684876" y="1275402"/>
          <a:ext cx="2025587" cy="1012793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Machine Learning Algorithm</a:t>
          </a:r>
        </a:p>
      </dsp:txBody>
      <dsp:txXfrm>
        <a:off x="4734316" y="1324842"/>
        <a:ext cx="1926707" cy="913913"/>
      </dsp:txXfrm>
    </dsp:sp>
    <dsp:sp modelId="{08169226-9236-4D19-9E56-B2A81A6CAADC}">
      <dsp:nvSpPr>
        <dsp:cNvPr id="0" name=""/>
        <dsp:cNvSpPr/>
      </dsp:nvSpPr>
      <dsp:spPr>
        <a:xfrm>
          <a:off x="4014785" y="3337729"/>
          <a:ext cx="2025587" cy="1012793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</a:t>
          </a:r>
        </a:p>
      </dsp:txBody>
      <dsp:txXfrm>
        <a:off x="4064225" y="3387169"/>
        <a:ext cx="1926707" cy="913913"/>
      </dsp:txXfrm>
    </dsp:sp>
    <dsp:sp modelId="{00FAD56F-7565-4570-B1E0-015DE435AC33}">
      <dsp:nvSpPr>
        <dsp:cNvPr id="0" name=""/>
        <dsp:cNvSpPr/>
      </dsp:nvSpPr>
      <dsp:spPr>
        <a:xfrm>
          <a:off x="1846326" y="3337729"/>
          <a:ext cx="2025587" cy="1012793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Programming Interface</a:t>
          </a:r>
        </a:p>
      </dsp:txBody>
      <dsp:txXfrm>
        <a:off x="1895766" y="3387169"/>
        <a:ext cx="1926707" cy="913913"/>
      </dsp:txXfrm>
    </dsp:sp>
    <dsp:sp modelId="{21BFDBD6-50F2-482A-853B-F8D278C16D7F}">
      <dsp:nvSpPr>
        <dsp:cNvPr id="0" name=""/>
        <dsp:cNvSpPr/>
      </dsp:nvSpPr>
      <dsp:spPr>
        <a:xfrm>
          <a:off x="1176235" y="1275402"/>
          <a:ext cx="2025587" cy="1012793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Implementation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25675" y="1324842"/>
        <a:ext cx="1926707" cy="9139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9DBE5-DF2F-4867-9613-0233037A1C5F}">
      <dsp:nvSpPr>
        <dsp:cNvPr id="0" name=""/>
        <dsp:cNvSpPr/>
      </dsp:nvSpPr>
      <dsp:spPr>
        <a:xfrm>
          <a:off x="0" y="45369"/>
          <a:ext cx="7886700" cy="4317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A</a:t>
          </a:r>
        </a:p>
      </dsp:txBody>
      <dsp:txXfrm>
        <a:off x="21075" y="66444"/>
        <a:ext cx="7844550" cy="389580"/>
      </dsp:txXfrm>
    </dsp:sp>
    <dsp:sp modelId="{03D9C88E-45CF-4416-B757-7EEE7A7EF712}">
      <dsp:nvSpPr>
        <dsp:cNvPr id="0" name=""/>
        <dsp:cNvSpPr/>
      </dsp:nvSpPr>
      <dsp:spPr>
        <a:xfrm>
          <a:off x="0" y="477099"/>
          <a:ext cx="78867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Once a process/thread trains a data item, it locks the related model parameters and prevents other processes from accessing them. When the related model parameters are updated, the process/thread unlocks the parameters. Thus the model parameters used in local computation is always the latest. </a:t>
          </a:r>
        </a:p>
      </dsp:txBody>
      <dsp:txXfrm>
        <a:off x="0" y="477099"/>
        <a:ext cx="7886700" cy="633420"/>
      </dsp:txXfrm>
    </dsp:sp>
    <dsp:sp modelId="{309714F2-24D8-48BC-B0F9-1DB865F09CBE}">
      <dsp:nvSpPr>
        <dsp:cNvPr id="0" name=""/>
        <dsp:cNvSpPr/>
      </dsp:nvSpPr>
      <dsp:spPr>
        <a:xfrm>
          <a:off x="0" y="1110519"/>
          <a:ext cx="7886700" cy="431730"/>
        </a:xfrm>
        <a:prstGeom prst="round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B</a:t>
          </a:r>
        </a:p>
      </dsp:txBody>
      <dsp:txXfrm>
        <a:off x="21075" y="1131594"/>
        <a:ext cx="7844550" cy="389580"/>
      </dsp:txXfrm>
    </dsp:sp>
    <dsp:sp modelId="{73C97A3B-A224-4B2B-9E30-53EA86F5C42D}">
      <dsp:nvSpPr>
        <dsp:cNvPr id="0" name=""/>
        <dsp:cNvSpPr/>
      </dsp:nvSpPr>
      <dsp:spPr>
        <a:xfrm>
          <a:off x="0" y="1542249"/>
          <a:ext cx="78867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process/thread first takes a part of the shared model and performs training. Afterwards, the model is shifted. Through model rotation, each model parameters are updated by one process/thread at a time so that the model is consistent.</a:t>
          </a:r>
        </a:p>
      </dsp:txBody>
      <dsp:txXfrm>
        <a:off x="0" y="1542249"/>
        <a:ext cx="7886700" cy="633420"/>
      </dsp:txXfrm>
    </dsp:sp>
    <dsp:sp modelId="{E8CB65B6-4FDE-4D2D-9152-80FBF8D63DB1}">
      <dsp:nvSpPr>
        <dsp:cNvPr id="0" name=""/>
        <dsp:cNvSpPr/>
      </dsp:nvSpPr>
      <dsp:spPr>
        <a:xfrm>
          <a:off x="0" y="2175669"/>
          <a:ext cx="7886700" cy="431730"/>
        </a:xfrm>
        <a:prstGeom prst="round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C</a:t>
          </a:r>
        </a:p>
      </dsp:txBody>
      <dsp:txXfrm>
        <a:off x="21075" y="2196744"/>
        <a:ext cx="7844550" cy="389580"/>
      </dsp:txXfrm>
    </dsp:sp>
    <dsp:sp modelId="{61938DD0-D743-4A19-8442-D117CE554AB8}">
      <dsp:nvSpPr>
        <dsp:cNvPr id="0" name=""/>
        <dsp:cNvSpPr/>
      </dsp:nvSpPr>
      <dsp:spPr>
        <a:xfrm>
          <a:off x="0" y="2607399"/>
          <a:ext cx="78867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process/thread first fetches all the model parameters required by local computation. When the local computation is completed, modifications of the local model from all processes/threads are gathered to update the model. </a:t>
          </a:r>
        </a:p>
      </dsp:txBody>
      <dsp:txXfrm>
        <a:off x="0" y="2607399"/>
        <a:ext cx="7886700" cy="633420"/>
      </dsp:txXfrm>
    </dsp:sp>
    <dsp:sp modelId="{BE9AC4CF-7AE7-4939-9D55-3201E0CDCF2D}">
      <dsp:nvSpPr>
        <dsp:cNvPr id="0" name=""/>
        <dsp:cNvSpPr/>
      </dsp:nvSpPr>
      <dsp:spPr>
        <a:xfrm>
          <a:off x="0" y="3240819"/>
          <a:ext cx="7886700" cy="43173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Computation Model D</a:t>
          </a:r>
        </a:p>
      </dsp:txBody>
      <dsp:txXfrm>
        <a:off x="21075" y="3261894"/>
        <a:ext cx="7844550" cy="389580"/>
      </dsp:txXfrm>
    </dsp:sp>
    <dsp:sp modelId="{E7CFAE20-7AC2-4131-B0E0-D2ABF21770E9}">
      <dsp:nvSpPr>
        <dsp:cNvPr id="0" name=""/>
        <dsp:cNvSpPr/>
      </dsp:nvSpPr>
      <dsp:spPr>
        <a:xfrm>
          <a:off x="0" y="3672549"/>
          <a:ext cx="78867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Each process/thread independently fetches related model parameters, performs local computation, and returns model modifications. Unlike A, processes/threads are allowed to fetch or update the same model parameters in parallel. In contrast to B and C, there is no synchronization barrier.</a:t>
          </a:r>
        </a:p>
      </dsp:txBody>
      <dsp:txXfrm>
        <a:off x="0" y="3672549"/>
        <a:ext cx="7886700" cy="6334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C231F-C2AE-E942-BB0A-241CF5439E95}">
      <dsp:nvSpPr>
        <dsp:cNvPr id="0" name=""/>
        <dsp:cNvSpPr/>
      </dsp:nvSpPr>
      <dsp:spPr>
        <a:xfrm>
          <a:off x="1054882" y="404"/>
          <a:ext cx="1805787" cy="180578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Java API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05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Local computation: Java threads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Communication: Collective </a:t>
          </a:r>
          <a:r>
            <a:rPr lang="en-US" sz="1050" kern="1200" baseline="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MapReduce</a:t>
          </a:r>
          <a:endParaRPr lang="en-US" sz="1050" kern="120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319333" y="264855"/>
        <a:ext cx="1276885" cy="1276885"/>
      </dsp:txXfrm>
    </dsp:sp>
    <dsp:sp modelId="{9E51C184-EF4C-0444-8C15-F62AE5550B30}">
      <dsp:nvSpPr>
        <dsp:cNvPr id="0" name=""/>
        <dsp:cNvSpPr/>
      </dsp:nvSpPr>
      <dsp:spPr>
        <a:xfrm>
          <a:off x="1434097" y="1952821"/>
          <a:ext cx="1047356" cy="1047356"/>
        </a:xfrm>
        <a:prstGeom prst="mathPlus">
          <a:avLst/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72924" y="2353330"/>
        <a:ext cx="769702" cy="246338"/>
      </dsp:txXfrm>
    </dsp:sp>
    <dsp:sp modelId="{03D0ABE6-25BD-4647-BE06-5F21A8CC1D7F}">
      <dsp:nvSpPr>
        <dsp:cNvPr id="0" name=""/>
        <dsp:cNvSpPr/>
      </dsp:nvSpPr>
      <dsp:spPr>
        <a:xfrm>
          <a:off x="1054882" y="3146808"/>
          <a:ext cx="1805787" cy="180578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Java</a:t>
          </a:r>
          <a:r>
            <a:rPr lang="en-US" sz="11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&amp; C++ API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Local computation: MKL, TBB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Communication: MPI &amp; Hadoop &amp; Spark</a:t>
          </a:r>
          <a:endParaRPr lang="en-US" sz="1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319333" y="3411259"/>
        <a:ext cx="1276885" cy="1276885"/>
      </dsp:txXfrm>
    </dsp:sp>
    <dsp:sp modelId="{3555D29E-6A68-F242-85BD-ACE9AB16D525}">
      <dsp:nvSpPr>
        <dsp:cNvPr id="0" name=""/>
        <dsp:cNvSpPr/>
      </dsp:nvSpPr>
      <dsp:spPr>
        <a:xfrm>
          <a:off x="3131538" y="2140623"/>
          <a:ext cx="574240" cy="67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31538" y="2274973"/>
        <a:ext cx="401968" cy="403052"/>
      </dsp:txXfrm>
    </dsp:sp>
    <dsp:sp modelId="{3C2AC309-CC64-A34B-BECF-05F1FEBD3067}">
      <dsp:nvSpPr>
        <dsp:cNvPr id="0" name=""/>
        <dsp:cNvSpPr/>
      </dsp:nvSpPr>
      <dsp:spPr>
        <a:xfrm>
          <a:off x="3944142" y="670712"/>
          <a:ext cx="3611574" cy="3611574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Harp-DAAL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Java</a:t>
          </a:r>
          <a:r>
            <a:rPr lang="en-US" sz="2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API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Local Computation: DAAL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Communication: Collective </a:t>
          </a:r>
          <a:r>
            <a:rPr lang="en-US" sz="2200" kern="1200" baseline="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MapReduce</a:t>
          </a:r>
          <a:endParaRPr lang="en-US" sz="2200" kern="1200" baseline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73045" y="1199615"/>
        <a:ext cx="2553768" cy="2553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7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of collective communication</a:t>
            </a:r>
            <a:r>
              <a:rPr lang="en-US" baseline="0" dirty="0"/>
              <a:t>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27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difference between dynamic schedulers and static schedulers.</a:t>
            </a:r>
          </a:p>
          <a:p>
            <a:r>
              <a:rPr lang="en-US" baseline="0" dirty="0"/>
              <a:t>The details are explained in the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28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</a:t>
            </a:r>
            <a:r>
              <a:rPr lang="en-US" baseline="0" dirty="0"/>
              <a:t> steps in parallelizing machine learning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84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key step when parallelizing machine learning applications is to choose computation models.</a:t>
            </a:r>
          </a:p>
          <a:p>
            <a:r>
              <a:rPr lang="en-US" baseline="0" dirty="0"/>
              <a:t>Computation models describe the synchronization patterns of parallel model updates.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73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Illustrations</a:t>
            </a:r>
            <a:r>
              <a:rPr lang="en-US" baseline="0" dirty="0"/>
              <a:t> of four computation models</a:t>
            </a:r>
          </a:p>
          <a:p>
            <a:r>
              <a:rPr lang="en-US" baseline="0" dirty="0"/>
              <a:t>Detailed explanations are seen in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0E0F6-0E52-4900-B546-880DDAD0EBC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concepts of</a:t>
            </a:r>
            <a:r>
              <a:rPr lang="en-US" baseline="0" dirty="0"/>
              <a:t> computation models, a model rotation framework is introduced</a:t>
            </a:r>
          </a:p>
          <a:p>
            <a:r>
              <a:rPr lang="en-US" baseline="0" dirty="0"/>
              <a:t>which provides higher level programming interfaces</a:t>
            </a:r>
          </a:p>
          <a:p>
            <a:r>
              <a:rPr lang="en-US" baseline="0" dirty="0"/>
              <a:t>to program machine learning applications with model rotation.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60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 flow chart of model rotation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449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Pipelined</a:t>
            </a:r>
            <a:r>
              <a:rPr lang="en-US" baseline="0" dirty="0"/>
              <a:t> model rotation and dynamic rotation control are two mechanisms introduced in the model rotation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22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execution flow of</a:t>
            </a:r>
            <a:r>
              <a:rPr lang="en-US" baseline="0" dirty="0"/>
              <a:t> pipelined model rotation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89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multi-threading, model rotation is also chosen to perform model computation.</a:t>
            </a:r>
          </a:p>
          <a:p>
            <a:r>
              <a:rPr lang="en-US" dirty="0"/>
              <a:t>This</a:t>
            </a:r>
            <a:r>
              <a:rPr lang="en-US" baseline="0" dirty="0"/>
              <a:t> figure shows how the computation is scheduled.</a:t>
            </a:r>
          </a:p>
          <a:p>
            <a:r>
              <a:rPr lang="en-US" baseline="0" dirty="0"/>
              <a:t>Each time a set of training data and model parameters are scheduled to a thread without model update conflict.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4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0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training dataset used in the experiment</a:t>
            </a:r>
            <a:r>
              <a:rPr lang="en-US" baseline="0" dirty="0"/>
              <a:t>s to show the performance of the model rotation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09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plan (Juliet</a:t>
            </a:r>
            <a:r>
              <a:rPr lang="en-US" baseline="0" dirty="0"/>
              <a:t> Intel Haswell cluster</a:t>
            </a:r>
            <a:r>
              <a:rPr lang="en-US" dirty="0"/>
              <a:t>) and the related implementations</a:t>
            </a:r>
            <a:r>
              <a:rPr lang="en-US" baseline="0" dirty="0"/>
              <a:t> compared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593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execution time</a:t>
            </a:r>
            <a:r>
              <a:rPr lang="en-US" baseline="0" dirty="0"/>
              <a:t> comparison between Harp and </a:t>
            </a:r>
            <a:r>
              <a:rPr lang="en-US" baseline="0" dirty="0" err="1"/>
              <a:t>Petuum</a:t>
            </a:r>
            <a:r>
              <a:rPr lang="en-US" baseline="0" dirty="0"/>
              <a:t> when the model is converged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32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execution time</a:t>
            </a:r>
            <a:r>
              <a:rPr lang="en-US" baseline="0" dirty="0"/>
              <a:t> comparison between Harp and NOMAD when the model is converged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220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execution time</a:t>
            </a:r>
            <a:r>
              <a:rPr lang="en-US" baseline="0" dirty="0"/>
              <a:t> comparison between Harp and CCD++ when the model is converged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0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shows the change of programming paradigm from MapReduce to </a:t>
            </a:r>
            <a:r>
              <a:rPr lang="en-US" baseline="0" dirty="0" err="1"/>
              <a:t>MapCollective</a:t>
            </a:r>
            <a:r>
              <a:rPr lang="en-US" baseline="0" dirty="0"/>
              <a:t>.</a:t>
            </a:r>
          </a:p>
          <a:p>
            <a:r>
              <a:rPr lang="en-US" baseline="0" dirty="0"/>
              <a:t>MapReduce uses key-value pairs and shuffling.</a:t>
            </a:r>
          </a:p>
          <a:p>
            <a:r>
              <a:rPr lang="en-US" baseline="0" dirty="0" err="1"/>
              <a:t>MapCollective</a:t>
            </a:r>
            <a:r>
              <a:rPr lang="en-US" baseline="0" dirty="0"/>
              <a:t> uses partitioned distributed dataset and collective communication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6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Harp architecture</a:t>
            </a:r>
            <a:r>
              <a:rPr lang="en-US" baseline="0" dirty="0"/>
              <a:t> in the Hadoop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16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MapCollective</a:t>
            </a:r>
            <a:r>
              <a:rPr lang="en-US" dirty="0"/>
              <a:t> jobs run with Harp on Hadoop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is an overview of Harp features.</a:t>
            </a:r>
          </a:p>
          <a:p>
            <a:r>
              <a:rPr lang="en-US" baseline="0" dirty="0"/>
              <a:t>For data, it uses array/object + partition/table hierarchical abstractions, and pool based management for data allocation.</a:t>
            </a:r>
          </a:p>
          <a:p>
            <a:r>
              <a:rPr lang="en-US" baseline="0" dirty="0"/>
              <a:t>For distributed computation, it uses collective communication operations and event driven (not focused in the slides) APIs for data exchange.</a:t>
            </a:r>
          </a:p>
          <a:p>
            <a:r>
              <a:rPr lang="en-US" dirty="0"/>
              <a:t>For multithreading computation within one node,</a:t>
            </a:r>
            <a:r>
              <a:rPr lang="en-US" baseline="0" dirty="0"/>
              <a:t> two schedulers are equipped.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20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Hierarchical</a:t>
            </a:r>
            <a:r>
              <a:rPr lang="en-US" baseline="0" dirty="0"/>
              <a:t> data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268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an example of using partitions and tables.</a:t>
            </a:r>
          </a:p>
          <a:p>
            <a:r>
              <a:rPr lang="en-US" dirty="0"/>
              <a:t>User can create</a:t>
            </a:r>
            <a:r>
              <a:rPr lang="en-US" baseline="0" dirty="0"/>
              <a:t> a table and add partitions into it.</a:t>
            </a:r>
          </a:p>
          <a:p>
            <a:r>
              <a:rPr lang="en-US" baseline="0" dirty="0"/>
              <a:t>Each partition has an ID and an array/object.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Collective/event-driven</a:t>
            </a:r>
            <a:r>
              <a:rPr lang="en-US" baseline="0" dirty="0"/>
              <a:t> o</a:t>
            </a:r>
            <a:r>
              <a:rPr lang="en-US" dirty="0"/>
              <a:t>perations and</a:t>
            </a:r>
            <a:r>
              <a:rPr lang="en-US" baseline="0" dirty="0"/>
              <a:t> scheduler components used for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1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82"/>
            <a:ext cx="9126166" cy="7170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24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59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5838"/>
            <a:ext cx="9067800" cy="5153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79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77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16A3-C28A-40AB-A88B-426C8FC9709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31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7834" y="735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33059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t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140.png"/><Relationship Id="rId21" Type="http://schemas.openxmlformats.org/officeDocument/2006/relationships/image" Target="../media/image26.png"/><Relationship Id="rId7" Type="http://schemas.openxmlformats.org/officeDocument/2006/relationships/image" Target="../media/image120.png"/><Relationship Id="rId12" Type="http://schemas.openxmlformats.org/officeDocument/2006/relationships/image" Target="../media/image181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70.png"/><Relationship Id="rId24" Type="http://schemas.openxmlformats.org/officeDocument/2006/relationships/image" Target="../media/image29.png"/><Relationship Id="rId5" Type="http://schemas.openxmlformats.org/officeDocument/2006/relationships/image" Target="../media/image15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0.png"/><Relationship Id="rId19" Type="http://schemas.openxmlformats.org/officeDocument/2006/relationships/image" Target="../media/image24.png"/><Relationship Id="rId4" Type="http://schemas.openxmlformats.org/officeDocument/2006/relationships/image" Target="../media/image90.png"/><Relationship Id="rId9" Type="http://schemas.openxmlformats.org/officeDocument/2006/relationships/image" Target="../media/image160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sc-spidal.github.io/Harp/docs/examples/allreducekmeans/" TargetMode="External"/><Relationship Id="rId2" Type="http://schemas.openxmlformats.org/officeDocument/2006/relationships/hyperlink" Target="https://dsc-spidal.github.io/Harp/docs/examples/kmean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sc-spidal.github.io/Harp/docs/examples/pushpullkmeans/" TargetMode="External"/><Relationship Id="rId5" Type="http://schemas.openxmlformats.org/officeDocument/2006/relationships/hyperlink" Target="https://dsc-spidal.github.io/Harp/docs/examples/regroupallgatherkmeans/" TargetMode="External"/><Relationship Id="rId4" Type="http://schemas.openxmlformats.org/officeDocument/2006/relationships/hyperlink" Target="https://dsc-spidal.github.io/Harp/docs/examples/bcastreducekmean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sc-spidal.github.io/Harp/docs/examples/mlrsgd/" TargetMode="External"/><Relationship Id="rId2" Type="http://schemas.openxmlformats.org/officeDocument/2006/relationships/hyperlink" Target="https://dsc-spidal.github.io/Harp/docs/examples/latentdirichletallocation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sc-spidal.github.io/Harp/docs/examples/sv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-11359" y="5673380"/>
            <a:ext cx="230970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Harp HPC for Big Data</a:t>
            </a:r>
          </a:p>
          <a:p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Harp Programming Paradigm</a:t>
            </a:r>
          </a:p>
        </p:txBody>
      </p:sp>
      <p:sp>
        <p:nvSpPr>
          <p:cNvPr id="95" name="Rounded Rectangle 54"/>
          <p:cNvSpPr/>
          <p:nvPr/>
        </p:nvSpPr>
        <p:spPr>
          <a:xfrm>
            <a:off x="4563419" y="2131541"/>
            <a:ext cx="408796" cy="3200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96" name="Rounded Rectangle 85"/>
          <p:cNvSpPr/>
          <p:nvPr/>
        </p:nvSpPr>
        <p:spPr>
          <a:xfrm>
            <a:off x="5418832" y="2131541"/>
            <a:ext cx="408796" cy="3200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97" name="Rounded Rectangle 86"/>
          <p:cNvSpPr/>
          <p:nvPr/>
        </p:nvSpPr>
        <p:spPr>
          <a:xfrm>
            <a:off x="6274246" y="2131541"/>
            <a:ext cx="408796" cy="3200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98" name="Rounded Rectangle 87"/>
          <p:cNvSpPr/>
          <p:nvPr/>
        </p:nvSpPr>
        <p:spPr>
          <a:xfrm>
            <a:off x="7838343" y="2131541"/>
            <a:ext cx="408796" cy="3200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99" name="Rounded Rectangle 1"/>
          <p:cNvSpPr/>
          <p:nvPr/>
        </p:nvSpPr>
        <p:spPr>
          <a:xfrm>
            <a:off x="4232266" y="3157559"/>
            <a:ext cx="4378334" cy="1482100"/>
          </a:xfrm>
          <a:prstGeom prst="roundRect">
            <a:avLst/>
          </a:prstGeom>
          <a:solidFill>
            <a:srgbClr val="5B9BD5">
              <a:alpha val="20000"/>
            </a:srgbClr>
          </a:solidFill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Partitioned Distributed Dataset</a:t>
            </a:r>
          </a:p>
        </p:txBody>
      </p:sp>
      <p:sp>
        <p:nvSpPr>
          <p:cNvPr id="100" name="Rounded Rectangle 41"/>
          <p:cNvSpPr/>
          <p:nvPr/>
        </p:nvSpPr>
        <p:spPr>
          <a:xfrm>
            <a:off x="304800" y="3603394"/>
            <a:ext cx="3433884" cy="520338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Shuffle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922152" y="2829202"/>
            <a:ext cx="778217" cy="0"/>
          </a:xfrm>
          <a:prstGeom prst="line">
            <a:avLst/>
          </a:prstGeom>
          <a:noFill/>
          <a:ln w="50800" cap="rnd" cmpd="sng" algn="ctr">
            <a:solidFill>
              <a:srgbClr val="ED7D31"/>
            </a:solidFill>
            <a:prstDash val="sysDot"/>
            <a:round/>
          </a:ln>
          <a:effectLst/>
        </p:spPr>
      </p:cxnSp>
      <p:sp>
        <p:nvSpPr>
          <p:cNvPr id="102" name="Left-Right Arrow 89"/>
          <p:cNvSpPr/>
          <p:nvPr/>
        </p:nvSpPr>
        <p:spPr>
          <a:xfrm>
            <a:off x="4308742" y="4646595"/>
            <a:ext cx="4206240" cy="457200"/>
          </a:xfrm>
          <a:prstGeom prst="left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Communication</a:t>
            </a:r>
          </a:p>
        </p:txBody>
      </p:sp>
      <p:sp>
        <p:nvSpPr>
          <p:cNvPr id="103" name="Rounded Rectangle 44"/>
          <p:cNvSpPr/>
          <p:nvPr/>
        </p:nvSpPr>
        <p:spPr>
          <a:xfrm>
            <a:off x="612074" y="2131541"/>
            <a:ext cx="408796" cy="144538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104" name="Rounded Rectangle 45"/>
          <p:cNvSpPr/>
          <p:nvPr/>
        </p:nvSpPr>
        <p:spPr>
          <a:xfrm>
            <a:off x="1269578" y="2131543"/>
            <a:ext cx="408796" cy="144538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105" name="Rounded Rectangle 46"/>
          <p:cNvSpPr/>
          <p:nvPr/>
        </p:nvSpPr>
        <p:spPr>
          <a:xfrm>
            <a:off x="1927080" y="2131541"/>
            <a:ext cx="408796" cy="144538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106" name="Rounded Rectangle 47"/>
          <p:cNvSpPr/>
          <p:nvPr/>
        </p:nvSpPr>
        <p:spPr>
          <a:xfrm>
            <a:off x="3129304" y="2131541"/>
            <a:ext cx="408796" cy="144538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2463023" y="2858996"/>
            <a:ext cx="598166" cy="0"/>
          </a:xfrm>
          <a:prstGeom prst="line">
            <a:avLst/>
          </a:prstGeom>
          <a:noFill/>
          <a:ln w="50800" cap="rnd" cmpd="sng" algn="ctr">
            <a:solidFill>
              <a:srgbClr val="ED7D31"/>
            </a:solidFill>
            <a:prstDash val="sysDot"/>
            <a:round/>
          </a:ln>
          <a:effectLst/>
        </p:spPr>
      </p:cxnSp>
      <p:sp>
        <p:nvSpPr>
          <p:cNvPr id="108" name="Rounded Rectangle 49"/>
          <p:cNvSpPr/>
          <p:nvPr/>
        </p:nvSpPr>
        <p:spPr>
          <a:xfrm>
            <a:off x="1374134" y="4042936"/>
            <a:ext cx="408796" cy="144538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09" name="Rounded Rectangle 50"/>
          <p:cNvSpPr/>
          <p:nvPr/>
        </p:nvSpPr>
        <p:spPr>
          <a:xfrm>
            <a:off x="2450705" y="4042936"/>
            <a:ext cx="408796" cy="144538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10" name="Right Arrow 51"/>
          <p:cNvSpPr/>
          <p:nvPr/>
        </p:nvSpPr>
        <p:spPr>
          <a:xfrm>
            <a:off x="3851538" y="1227252"/>
            <a:ext cx="565547" cy="437381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83802" y="1166289"/>
            <a:ext cx="375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0" kern="0" dirty="0" err="1">
                <a:solidFill>
                  <a:prstClr val="black"/>
                </a:solidFill>
                <a:latin typeface="Calibri" panose="020F0502020204030204"/>
              </a:rPr>
              <a:t>MapCollective</a:t>
            </a:r>
            <a:endParaRPr lang="en-US" sz="2000" b="1" i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2399" y="1143000"/>
            <a:ext cx="345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0" kern="0" dirty="0">
                <a:solidFill>
                  <a:prstClr val="black"/>
                </a:solidFill>
                <a:latin typeface="Calibri" panose="020F0502020204030204"/>
              </a:rPr>
              <a:t>MapReduce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870706" y="4763890"/>
            <a:ext cx="408796" cy="0"/>
          </a:xfrm>
          <a:prstGeom prst="line">
            <a:avLst/>
          </a:prstGeom>
          <a:noFill/>
          <a:ln w="50800" cap="rnd" cmpd="sng" algn="ctr">
            <a:solidFill>
              <a:srgbClr val="ED7D31"/>
            </a:solidFill>
            <a:prstDash val="sysDot"/>
            <a:round/>
          </a:ln>
          <a:effectLst/>
        </p:spPr>
      </p:cxnSp>
      <p:sp>
        <p:nvSpPr>
          <p:cNvPr id="114" name="Oval 113"/>
          <p:cNvSpPr/>
          <p:nvPr/>
        </p:nvSpPr>
        <p:spPr>
          <a:xfrm>
            <a:off x="524062" y="3113243"/>
            <a:ext cx="548640" cy="54864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K-V</a:t>
            </a:r>
          </a:p>
        </p:txBody>
      </p:sp>
      <p:sp>
        <p:nvSpPr>
          <p:cNvPr id="115" name="Oval 114"/>
          <p:cNvSpPr/>
          <p:nvPr/>
        </p:nvSpPr>
        <p:spPr>
          <a:xfrm>
            <a:off x="1163241" y="3119240"/>
            <a:ext cx="548640" cy="54864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K-V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819921" y="3116454"/>
            <a:ext cx="548640" cy="54864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K-V</a:t>
            </a:r>
          </a:p>
        </p:txBody>
      </p:sp>
      <p:sp>
        <p:nvSpPr>
          <p:cNvPr id="117" name="Oval 116"/>
          <p:cNvSpPr/>
          <p:nvPr/>
        </p:nvSpPr>
        <p:spPr>
          <a:xfrm>
            <a:off x="3032760" y="3116454"/>
            <a:ext cx="548640" cy="54864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K-V</a:t>
            </a:r>
          </a:p>
        </p:txBody>
      </p:sp>
      <p:sp>
        <p:nvSpPr>
          <p:cNvPr id="118" name="Oval 117"/>
          <p:cNvSpPr/>
          <p:nvPr/>
        </p:nvSpPr>
        <p:spPr>
          <a:xfrm>
            <a:off x="1295400" y="3951443"/>
            <a:ext cx="548640" cy="54864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K-V</a:t>
            </a:r>
          </a:p>
        </p:txBody>
      </p:sp>
      <p:sp>
        <p:nvSpPr>
          <p:cNvPr id="119" name="Oval 118"/>
          <p:cNvSpPr/>
          <p:nvPr/>
        </p:nvSpPr>
        <p:spPr>
          <a:xfrm>
            <a:off x="2380783" y="3951443"/>
            <a:ext cx="548640" cy="54864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K-V</a:t>
            </a:r>
          </a:p>
        </p:txBody>
      </p:sp>
      <p:cxnSp>
        <p:nvCxnSpPr>
          <p:cNvPr id="120" name="Straight Arrow Connector 119"/>
          <p:cNvCxnSpPr>
            <a:stCxn id="114" idx="4"/>
            <a:endCxn id="118" idx="0"/>
          </p:cNvCxnSpPr>
          <p:nvPr/>
        </p:nvCxnSpPr>
        <p:spPr>
          <a:xfrm>
            <a:off x="798382" y="3661883"/>
            <a:ext cx="771338" cy="289560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>
          <a:xfrm>
            <a:off x="2094241" y="3665094"/>
            <a:ext cx="560862" cy="286349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2" name="Straight Arrow Connector 121"/>
          <p:cNvCxnSpPr>
            <a:stCxn id="115" idx="4"/>
            <a:endCxn id="118" idx="0"/>
          </p:cNvCxnSpPr>
          <p:nvPr/>
        </p:nvCxnSpPr>
        <p:spPr>
          <a:xfrm>
            <a:off x="1437561" y="3667880"/>
            <a:ext cx="132159" cy="283563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2655103" y="3665094"/>
            <a:ext cx="651977" cy="286349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4" name="Curved Left Arrow 18"/>
          <p:cNvSpPr/>
          <p:nvPr/>
        </p:nvSpPr>
        <p:spPr>
          <a:xfrm flipH="1" flipV="1">
            <a:off x="3861911" y="3320069"/>
            <a:ext cx="333850" cy="1630872"/>
          </a:xfrm>
          <a:prstGeom prst="curvedLef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2074" y="1586562"/>
            <a:ext cx="2926026" cy="222523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Splits</a:t>
            </a:r>
          </a:p>
        </p:txBody>
      </p:sp>
      <p:sp>
        <p:nvSpPr>
          <p:cNvPr id="126" name="Right Arrow 62"/>
          <p:cNvSpPr/>
          <p:nvPr/>
        </p:nvSpPr>
        <p:spPr>
          <a:xfrm rot="5400000">
            <a:off x="661163" y="1827666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ight Arrow 63"/>
          <p:cNvSpPr/>
          <p:nvPr/>
        </p:nvSpPr>
        <p:spPr>
          <a:xfrm rot="5400000">
            <a:off x="1312179" y="1826673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ight Arrow 64"/>
          <p:cNvSpPr/>
          <p:nvPr/>
        </p:nvSpPr>
        <p:spPr>
          <a:xfrm rot="5400000">
            <a:off x="1976169" y="1826673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ight Arrow 65"/>
          <p:cNvSpPr/>
          <p:nvPr/>
        </p:nvSpPr>
        <p:spPr>
          <a:xfrm rot="5400000">
            <a:off x="3178394" y="1818561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584256" y="1584659"/>
            <a:ext cx="3655213" cy="222523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Splits</a:t>
            </a:r>
          </a:p>
        </p:txBody>
      </p:sp>
      <p:sp>
        <p:nvSpPr>
          <p:cNvPr id="131" name="Right Arrow 67"/>
          <p:cNvSpPr/>
          <p:nvPr/>
        </p:nvSpPr>
        <p:spPr>
          <a:xfrm rot="5400000">
            <a:off x="4610505" y="1820945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ight Arrow 68"/>
          <p:cNvSpPr/>
          <p:nvPr/>
        </p:nvSpPr>
        <p:spPr>
          <a:xfrm rot="5400000">
            <a:off x="5449151" y="1827883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ight Arrow 69"/>
          <p:cNvSpPr/>
          <p:nvPr/>
        </p:nvSpPr>
        <p:spPr>
          <a:xfrm rot="5400000">
            <a:off x="6313352" y="1833702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ight Arrow 70"/>
          <p:cNvSpPr/>
          <p:nvPr/>
        </p:nvSpPr>
        <p:spPr>
          <a:xfrm rot="5400000">
            <a:off x="7885430" y="1833702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ounded Rectangle 71"/>
          <p:cNvSpPr/>
          <p:nvPr/>
        </p:nvSpPr>
        <p:spPr>
          <a:xfrm>
            <a:off x="4623857" y="3694327"/>
            <a:ext cx="274320" cy="2743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36" name="Rounded Rectangle 72"/>
          <p:cNvSpPr/>
          <p:nvPr/>
        </p:nvSpPr>
        <p:spPr>
          <a:xfrm>
            <a:off x="5477397" y="3981174"/>
            <a:ext cx="274320" cy="2743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37" name="Rounded Rectangle 73"/>
          <p:cNvSpPr/>
          <p:nvPr/>
        </p:nvSpPr>
        <p:spPr>
          <a:xfrm>
            <a:off x="6361635" y="4213784"/>
            <a:ext cx="274320" cy="2743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38" name="Rounded Rectangle 74"/>
          <p:cNvSpPr/>
          <p:nvPr/>
        </p:nvSpPr>
        <p:spPr>
          <a:xfrm>
            <a:off x="7889437" y="3912504"/>
            <a:ext cx="274320" cy="2743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505851" y="3624253"/>
            <a:ext cx="548640" cy="91440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748270" y="3645894"/>
            <a:ext cx="548640" cy="91440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346640" y="3645894"/>
            <a:ext cx="548640" cy="91440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222664" y="3645894"/>
            <a:ext cx="548640" cy="91440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3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90" y="194941"/>
            <a:ext cx="9126166" cy="717082"/>
          </a:xfrm>
        </p:spPr>
        <p:txBody>
          <a:bodyPr/>
          <a:lstStyle/>
          <a:p>
            <a:r>
              <a:rPr lang="en-US" dirty="0"/>
              <a:t>Harp Architecture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1371600"/>
            <a:ext cx="7924800" cy="4245397"/>
            <a:chOff x="153364" y="98150"/>
            <a:chExt cx="8917484" cy="6716277"/>
          </a:xfrm>
        </p:grpSpPr>
        <p:sp>
          <p:nvSpPr>
            <p:cNvPr id="6" name="Rectangle 5"/>
            <p:cNvSpPr/>
            <p:nvPr/>
          </p:nvSpPr>
          <p:spPr>
            <a:xfrm>
              <a:off x="2743980" y="5091392"/>
              <a:ext cx="6326868" cy="172303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YARN</a:t>
              </a:r>
            </a:p>
          </p:txBody>
        </p:sp>
        <p:sp>
          <p:nvSpPr>
            <p:cNvPr id="7" name="L-Shape 6"/>
            <p:cNvSpPr/>
            <p:nvPr/>
          </p:nvSpPr>
          <p:spPr>
            <a:xfrm>
              <a:off x="2743980" y="2576016"/>
              <a:ext cx="6326865" cy="2383380"/>
            </a:xfrm>
            <a:prstGeom prst="corner">
              <a:avLst>
                <a:gd name="adj1" fmla="val 38508"/>
                <a:gd name="adj2" fmla="val 184448"/>
              </a:avLst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MapReduce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59930" y="2576013"/>
              <a:ext cx="3110917" cy="1332223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980" y="110035"/>
              <a:ext cx="3110917" cy="233398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MapReduce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Applications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59930" y="116557"/>
              <a:ext cx="3110917" cy="23274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MapCollective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Applications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364" y="1030263"/>
              <a:ext cx="2410562" cy="63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Application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364" y="3508126"/>
              <a:ext cx="2421424" cy="63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Framework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3364" y="5458225"/>
              <a:ext cx="2556608" cy="63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Resource Manager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53364" y="2576013"/>
              <a:ext cx="2342542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153364" y="98150"/>
              <a:ext cx="2342542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153364" y="5091392"/>
              <a:ext cx="2342542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153364" y="6814427"/>
              <a:ext cx="2421424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4629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752600"/>
            <a:ext cx="7829550" cy="4267200"/>
            <a:chOff x="83820" y="76200"/>
            <a:chExt cx="8940542" cy="669798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4544819" y="1984491"/>
              <a:ext cx="6366" cy="4695962"/>
            </a:xfrm>
            <a:prstGeom prst="straightConnector1">
              <a:avLst/>
            </a:pr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 type="none" w="lg" len="lg"/>
            </a:ln>
          </p:spPr>
        </p:cxnSp>
        <p:cxnSp>
          <p:nvCxnSpPr>
            <p:cNvPr id="35" name="Straight Arrow Connector 34"/>
            <p:cNvCxnSpPr>
              <a:endCxn id="68" idx="0"/>
            </p:cNvCxnSpPr>
            <p:nvPr/>
          </p:nvCxnSpPr>
          <p:spPr>
            <a:xfrm>
              <a:off x="4300372" y="1000231"/>
              <a:ext cx="1458040" cy="98426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</p:cxnSp>
        <p:cxnSp>
          <p:nvCxnSpPr>
            <p:cNvPr id="36" name="Straight Arrow Connector 35"/>
            <p:cNvCxnSpPr>
              <a:stCxn id="61" idx="0"/>
            </p:cNvCxnSpPr>
            <p:nvPr/>
          </p:nvCxnSpPr>
          <p:spPr>
            <a:xfrm flipV="1">
              <a:off x="3284434" y="978525"/>
              <a:ext cx="1015938" cy="100774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</p:cxnSp>
        <p:sp>
          <p:nvSpPr>
            <p:cNvPr id="43" name="Rounded Rectangle 42"/>
            <p:cNvSpPr/>
            <p:nvPr/>
          </p:nvSpPr>
          <p:spPr>
            <a:xfrm>
              <a:off x="1108983" y="76200"/>
              <a:ext cx="4894142" cy="90819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YARN Resource Manager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3820" y="1986273"/>
              <a:ext cx="1913424" cy="3361017"/>
              <a:chOff x="492373" y="2536521"/>
              <a:chExt cx="1973359" cy="323104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492373" y="2536521"/>
                <a:ext cx="1973359" cy="323104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latin typeface="Calibri" panose="020F0502020204030204"/>
                    <a:cs typeface="Times New Roman" panose="02020603050405020304" pitchFamily="18" charset="0"/>
                  </a:rPr>
                  <a:t>Client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47304" y="4025144"/>
                <a:ext cx="1857129" cy="555112"/>
              </a:xfrm>
              <a:prstGeom prst="round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MapCollective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Runner </a:t>
                </a:r>
              </a:p>
            </p:txBody>
          </p:sp>
        </p:grpSp>
        <p:sp>
          <p:nvSpPr>
            <p:cNvPr id="34" name="Line Callout 3 33"/>
            <p:cNvSpPr/>
            <p:nvPr/>
          </p:nvSpPr>
          <p:spPr>
            <a:xfrm>
              <a:off x="2144376" y="5403041"/>
              <a:ext cx="2348563" cy="1277413"/>
            </a:xfrm>
            <a:prstGeom prst="borderCallout3">
              <a:avLst>
                <a:gd name="adj1" fmla="val -1573"/>
                <a:gd name="adj2" fmla="val 88410"/>
                <a:gd name="adj3" fmla="val -24603"/>
                <a:gd name="adj4" fmla="val 98078"/>
                <a:gd name="adj5" fmla="val -150535"/>
                <a:gd name="adj6" fmla="val 98096"/>
                <a:gd name="adj7" fmla="val -173227"/>
                <a:gd name="adj8" fmla="val 84798"/>
              </a:avLst>
            </a:prstGeom>
            <a:solidFill>
              <a:srgbClr val="A5A5A5"/>
            </a:solidFill>
            <a:ln w="25400" cap="flat" cmpd="sng" algn="ctr">
              <a:solidFill>
                <a:srgbClr val="A5A5A5"/>
              </a:solidFill>
              <a:prstDash val="sysDash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1. Record Map task locations from original </a:t>
              </a:r>
              <a:r>
                <a:rPr kumimoji="0" lang="en-US" sz="1400" b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MapReduce</a:t>
              </a:r>
              <a:r>
                <a:rPr kumimoji="0" lang="en-US" sz="1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400" b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AppMaster</a:t>
              </a:r>
              <a:endParaRPr kumimoji="0" lang="en-US" sz="14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222904" y="1986273"/>
              <a:ext cx="2123061" cy="3361017"/>
              <a:chOff x="2947008" y="2536522"/>
              <a:chExt cx="2189560" cy="323104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947008" y="2536522"/>
                <a:ext cx="2189560" cy="323104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algn="ctr">
                  <a:defRPr/>
                </a:pPr>
                <a:r>
                  <a:rPr lang="en-US" sz="1400" b="1" kern="0" dirty="0" err="1">
                    <a:solidFill>
                      <a:prstClr val="black"/>
                    </a:solidFill>
                    <a:latin typeface="Calibri" panose="020F0502020204030204"/>
                    <a:cs typeface="Times New Roman" panose="02020603050405020304" pitchFamily="18" charset="0"/>
                  </a:rPr>
                  <a:t>MapCollective</a:t>
                </a:r>
                <a:br>
                  <a:rPr lang="en-US" sz="1400" b="1" kern="0" dirty="0">
                    <a:solidFill>
                      <a:prstClr val="black"/>
                    </a:solidFill>
                    <a:latin typeface="Calibri" panose="020F0502020204030204"/>
                    <a:cs typeface="Times New Roman" panose="02020603050405020304" pitchFamily="18" charset="0"/>
                  </a:rPr>
                </a:br>
                <a:r>
                  <a:rPr lang="en-US" sz="1400" b="1" kern="0" dirty="0" err="1">
                    <a:solidFill>
                      <a:prstClr val="black"/>
                    </a:solidFill>
                    <a:latin typeface="Calibri" panose="020F0502020204030204"/>
                    <a:cs typeface="Times New Roman" panose="02020603050405020304" pitchFamily="18" charset="0"/>
                  </a:rPr>
                  <a:t>AppMaster</a:t>
                </a:r>
                <a:endParaRPr lang="en-US" sz="1400" b="1" kern="0" dirty="0">
                  <a:solidFill>
                    <a:prstClr val="black"/>
                  </a:solidFill>
                  <a:latin typeface="Calibri" panose="020F0502020204030204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3078839" y="4540244"/>
                <a:ext cx="1898990" cy="1086974"/>
              </a:xfrm>
              <a:prstGeom prst="round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MapCollective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Container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Launcher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078839" y="3444158"/>
                <a:ext cx="1898990" cy="902144"/>
              </a:xfrm>
              <a:prstGeom prst="round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MapCollective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Container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Allocator</a:t>
                </a:r>
              </a:p>
            </p:txBody>
          </p:sp>
        </p:grpSp>
        <p:cxnSp>
          <p:nvCxnSpPr>
            <p:cNvPr id="51" name="Straight Arrow Connector 50"/>
            <p:cNvCxnSpPr>
              <a:stCxn id="65" idx="0"/>
            </p:cNvCxnSpPr>
            <p:nvPr/>
          </p:nvCxnSpPr>
          <p:spPr>
            <a:xfrm flipV="1">
              <a:off x="1040532" y="978525"/>
              <a:ext cx="1190525" cy="100774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</p:cxnSp>
        <p:cxnSp>
          <p:nvCxnSpPr>
            <p:cNvPr id="53" name="Straight Arrow Connector 57"/>
            <p:cNvCxnSpPr>
              <a:endCxn id="61" idx="0"/>
            </p:cNvCxnSpPr>
            <p:nvPr/>
          </p:nvCxnSpPr>
          <p:spPr>
            <a:xfrm>
              <a:off x="2247900" y="1005840"/>
              <a:ext cx="1036535" cy="98043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</p:cxnSp>
        <p:sp>
          <p:nvSpPr>
            <p:cNvPr id="57" name="TextBox 56"/>
            <p:cNvSpPr txBox="1"/>
            <p:nvPr/>
          </p:nvSpPr>
          <p:spPr>
            <a:xfrm>
              <a:off x="1653362" y="1300385"/>
              <a:ext cx="1376245" cy="8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I. Launch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AppMaster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75079" y="1300385"/>
              <a:ext cx="1699228" cy="8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II. Launch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Tasks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605484" y="1984491"/>
              <a:ext cx="2305855" cy="336101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>
                <a:defRPr/>
              </a:pPr>
              <a:r>
                <a:rPr lang="en-US" sz="1400" b="1" kern="0" dirty="0" err="1">
                  <a:solidFill>
                    <a:prstClr val="black"/>
                  </a:solidFill>
                  <a:latin typeface="Calibri" panose="020F0502020204030204"/>
                  <a:cs typeface="Times New Roman" panose="02020603050405020304" pitchFamily="18" charset="0"/>
                </a:rPr>
                <a:t>CollectiveMapper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660" y="2801463"/>
              <a:ext cx="1682988" cy="47559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setup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897023" y="3670706"/>
              <a:ext cx="1685626" cy="47559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mapCollective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Arrow Connector 70"/>
            <p:cNvCxnSpPr>
              <a:stCxn id="69" idx="2"/>
              <a:endCxn id="70" idx="0"/>
            </p:cNvCxnSpPr>
            <p:nvPr/>
          </p:nvCxnSpPr>
          <p:spPr>
            <a:xfrm flipH="1">
              <a:off x="5739836" y="3277055"/>
              <a:ext cx="1318" cy="39365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Straight Arrow Connector 71"/>
            <p:cNvCxnSpPr>
              <a:stCxn id="70" idx="2"/>
              <a:endCxn id="75" idx="0"/>
            </p:cNvCxnSpPr>
            <p:nvPr/>
          </p:nvCxnSpPr>
          <p:spPr>
            <a:xfrm>
              <a:off x="5739836" y="4146299"/>
              <a:ext cx="0" cy="44847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5" name="Rectangle 74"/>
            <p:cNvSpPr/>
            <p:nvPr/>
          </p:nvSpPr>
          <p:spPr>
            <a:xfrm>
              <a:off x="4897022" y="4594776"/>
              <a:ext cx="1685627" cy="47559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cleanup</a:t>
              </a:r>
            </a:p>
          </p:txBody>
        </p:sp>
        <p:sp>
          <p:nvSpPr>
            <p:cNvPr id="54" name="Line Callout 1 53"/>
            <p:cNvSpPr/>
            <p:nvPr/>
          </p:nvSpPr>
          <p:spPr>
            <a:xfrm>
              <a:off x="6987540" y="3516822"/>
              <a:ext cx="2036822" cy="1245677"/>
            </a:xfrm>
            <a:prstGeom prst="borderCallout1">
              <a:avLst>
                <a:gd name="adj1" fmla="val 53664"/>
                <a:gd name="adj2" fmla="val 329"/>
                <a:gd name="adj3" fmla="val 32325"/>
                <a:gd name="adj4" fmla="val -20095"/>
              </a:avLst>
            </a:prstGeom>
            <a:solidFill>
              <a:srgbClr val="A5A5A5"/>
            </a:solidFill>
            <a:ln w="25400" cap="flat" cmpd="sng" algn="ctr">
              <a:solidFill>
                <a:srgbClr val="A5A5A5"/>
              </a:solidFill>
              <a:prstDash val="sysDash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3. Invoke collective communication APIs</a:t>
              </a:r>
              <a:endParaRPr kumimoji="0" lang="en-US" sz="14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5" name="Line Callout 3 54"/>
            <p:cNvSpPr/>
            <p:nvPr/>
          </p:nvSpPr>
          <p:spPr>
            <a:xfrm>
              <a:off x="6987540" y="4938010"/>
              <a:ext cx="2036822" cy="814997"/>
            </a:xfrm>
            <a:prstGeom prst="borderCallout3">
              <a:avLst>
                <a:gd name="adj1" fmla="val 50375"/>
                <a:gd name="adj2" fmla="val 517"/>
                <a:gd name="adj3" fmla="val 17997"/>
                <a:gd name="adj4" fmla="val -8080"/>
                <a:gd name="adj5" fmla="val -70172"/>
                <a:gd name="adj6" fmla="val -8198"/>
                <a:gd name="adj7" fmla="val -93942"/>
                <a:gd name="adj8" fmla="val -55137"/>
              </a:avLst>
            </a:prstGeom>
            <a:solidFill>
              <a:srgbClr val="A5A5A5"/>
            </a:solidFill>
            <a:ln w="25400" cap="flat" cmpd="sng" algn="ctr">
              <a:solidFill>
                <a:srgbClr val="A5A5A5"/>
              </a:solidFill>
              <a:prstDash val="sysDash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4. Write output to HDFS</a:t>
              </a:r>
              <a:endParaRPr kumimoji="0" lang="en-US" sz="14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0" name="Line Callout 3 59"/>
            <p:cNvSpPr/>
            <p:nvPr/>
          </p:nvSpPr>
          <p:spPr>
            <a:xfrm>
              <a:off x="6987540" y="2521811"/>
              <a:ext cx="2036822" cy="747106"/>
            </a:xfrm>
            <a:prstGeom prst="borderCallout3">
              <a:avLst>
                <a:gd name="adj1" fmla="val 52751"/>
                <a:gd name="adj2" fmla="val 682"/>
                <a:gd name="adj3" fmla="val 76930"/>
                <a:gd name="adj4" fmla="val -10090"/>
                <a:gd name="adj5" fmla="val 127957"/>
                <a:gd name="adj6" fmla="val -9676"/>
                <a:gd name="adj7" fmla="val 150501"/>
                <a:gd name="adj8" fmla="val -55912"/>
              </a:avLst>
            </a:prstGeom>
            <a:solidFill>
              <a:srgbClr val="A5A5A5"/>
            </a:solidFill>
            <a:ln w="25400" cap="flat" cmpd="sng" algn="ctr">
              <a:solidFill>
                <a:srgbClr val="A5A5A5"/>
              </a:solidFill>
              <a:prstDash val="sysDash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2. Read key-value pairs</a:t>
              </a:r>
              <a:endParaRPr kumimoji="0" lang="en-US" sz="14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2099061" y="1984491"/>
              <a:ext cx="8066" cy="4789689"/>
            </a:xfrm>
            <a:prstGeom prst="straightConnector1">
              <a:avLst/>
            </a:pr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 type="none" w="lg" len="lg"/>
            </a:ln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061" y="379194"/>
            <a:ext cx="9126166" cy="717082"/>
          </a:xfrm>
        </p:spPr>
        <p:txBody>
          <a:bodyPr/>
          <a:lstStyle/>
          <a:p>
            <a:r>
              <a:rPr lang="en-US" dirty="0"/>
              <a:t>Execute </a:t>
            </a:r>
            <a:r>
              <a:rPr lang="en-US" dirty="0" err="1"/>
              <a:t>MapCollective</a:t>
            </a:r>
            <a:r>
              <a:rPr lang="en-US" dirty="0"/>
              <a:t> Jobs through Harp on Hadoop Cluster</a:t>
            </a:r>
          </a:p>
        </p:txBody>
      </p:sp>
    </p:spTree>
    <p:extLst>
      <p:ext uri="{BB962C8B-B14F-4D97-AF65-F5344CB8AC3E}">
        <p14:creationId xmlns:p14="http://schemas.microsoft.com/office/powerpoint/2010/main" val="255158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Harp Features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871706"/>
              </p:ext>
            </p:extLst>
          </p:nvPr>
        </p:nvGraphicFramePr>
        <p:xfrm>
          <a:off x="533400" y="9906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51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Interfaces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387140"/>
              </p:ext>
            </p:extLst>
          </p:nvPr>
        </p:nvGraphicFramePr>
        <p:xfrm>
          <a:off x="628650" y="143720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56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Partition &amp; Table</a:t>
            </a:r>
          </a:p>
        </p:txBody>
      </p:sp>
      <p:sp>
        <p:nvSpPr>
          <p:cNvPr id="15" name="Rounded Rectangle 7"/>
          <p:cNvSpPr/>
          <p:nvPr/>
        </p:nvSpPr>
        <p:spPr>
          <a:xfrm>
            <a:off x="382840" y="1619740"/>
            <a:ext cx="2338598" cy="2435703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6340" y="2152197"/>
            <a:ext cx="1371600" cy="36576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Partition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6339" y="2585120"/>
            <a:ext cx="1371600" cy="36576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Partition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2690" y="3013021"/>
            <a:ext cx="1371600" cy="36576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Partition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2690" y="3440922"/>
            <a:ext cx="1371600" cy="36576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Partition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1075047"/>
            <a:ext cx="2647078" cy="426436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1075047"/>
            <a:ext cx="5236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Table&lt;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 table = new Table&lt;&gt;(0, new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DoubleArrPlus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&lt;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numPartitions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array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DoubleArray.create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(size, false);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table.addPartition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(new Partition&lt;&gt;(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array));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4200" y="2517957"/>
            <a:ext cx="55592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public class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DoubleArrPlus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extends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PartitionCombiner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&lt;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public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PartitionStatus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combine(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curPar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DoubleArray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newPar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double[] doubles1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curPar.get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();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size1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curPar.size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double[] doubles2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newPar.get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();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size2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newPar.size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if (size1 != size2) {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return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PartitionStatus.COMBINE_FAILED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for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&lt; size2;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++)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doubles1[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 = doubles1[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 + doubles2[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return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PartitionStatus.COMBINED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}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}</a:t>
            </a:r>
          </a:p>
        </p:txBody>
      </p:sp>
      <p:cxnSp>
        <p:nvCxnSpPr>
          <p:cNvPr id="26" name="Straight Arrow Connector 15"/>
          <p:cNvCxnSpPr>
            <a:stCxn id="24" idx="3"/>
            <a:endCxn id="25" idx="0"/>
          </p:cNvCxnSpPr>
          <p:nvPr/>
        </p:nvCxnSpPr>
        <p:spPr>
          <a:xfrm flipH="1">
            <a:off x="5903815" y="1767545"/>
            <a:ext cx="2456438" cy="750412"/>
          </a:xfrm>
          <a:prstGeom prst="bentConnector4">
            <a:avLst>
              <a:gd name="adj1" fmla="val -9306"/>
              <a:gd name="adj2" fmla="val 96141"/>
            </a:avLst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48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Interfaces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194009"/>
              </p:ext>
            </p:extLst>
          </p:nvPr>
        </p:nvGraphicFramePr>
        <p:xfrm>
          <a:off x="628650" y="142102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1263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26166" cy="717082"/>
          </a:xfrm>
        </p:spPr>
        <p:txBody>
          <a:bodyPr/>
          <a:lstStyle/>
          <a:p>
            <a:r>
              <a:rPr lang="en-US" dirty="0"/>
              <a:t>Collective Communication Operations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785541"/>
              </p:ext>
            </p:extLst>
          </p:nvPr>
        </p:nvGraphicFramePr>
        <p:xfrm>
          <a:off x="625021" y="1524000"/>
          <a:ext cx="7886700" cy="3997960"/>
        </p:xfrm>
        <a:graphic>
          <a:graphicData uri="http://schemas.openxmlformats.org/drawingml/2006/table">
            <a:tbl>
              <a:tblPr firstRow="1" bandRow="1"/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Collective Communication Operations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Description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broadcast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The master worker broadcasts the partitions to the tables on other workers.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reduce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The partitions from all the workers are reduced to the table on the master worker.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 err="1"/>
                        <a:t>allreduce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The partitions from all the workers are reduced in tables</a:t>
                      </a:r>
                      <a:r>
                        <a:rPr lang="en-US" sz="1400" baseline="0" dirty="0"/>
                        <a:t> of </a:t>
                      </a:r>
                      <a:r>
                        <a:rPr lang="en-US" sz="1400" dirty="0"/>
                        <a:t>all the workers.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 err="1"/>
                        <a:t>allgather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Partitions from all the workers are gathered in the tables of all the workers.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regroup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Regroup partitions on all the workers based on the partition ID.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push &amp; pull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Partitions are pushed from local tables to the global table or pulled from the global table to local tables.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rotate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Build a virtual ring topology, and rotate partitions from a worker to a neighbor worker.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2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299" y="180543"/>
            <a:ext cx="9126166" cy="717082"/>
          </a:xfrm>
        </p:spPr>
        <p:txBody>
          <a:bodyPr>
            <a:noAutofit/>
          </a:bodyPr>
          <a:lstStyle/>
          <a:p>
            <a:r>
              <a:rPr lang="en-US" sz="2800" dirty="0"/>
              <a:t>Multi-Threading Schedulers</a:t>
            </a:r>
          </a:p>
        </p:txBody>
      </p:sp>
      <p:sp>
        <p:nvSpPr>
          <p:cNvPr id="137" name="Rounded Rectangle 12"/>
          <p:cNvSpPr/>
          <p:nvPr/>
        </p:nvSpPr>
        <p:spPr>
          <a:xfrm>
            <a:off x="701922" y="2085169"/>
            <a:ext cx="960120" cy="22860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</a:t>
            </a:r>
          </a:p>
        </p:txBody>
      </p:sp>
      <p:sp>
        <p:nvSpPr>
          <p:cNvPr id="138" name="Rounded Rectangle 13"/>
          <p:cNvSpPr/>
          <p:nvPr/>
        </p:nvSpPr>
        <p:spPr>
          <a:xfrm>
            <a:off x="1885796" y="2085169"/>
            <a:ext cx="960120" cy="22860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</a:t>
            </a:r>
          </a:p>
        </p:txBody>
      </p:sp>
      <p:sp>
        <p:nvSpPr>
          <p:cNvPr id="139" name="Rounded Rectangle 14"/>
          <p:cNvSpPr/>
          <p:nvPr/>
        </p:nvSpPr>
        <p:spPr>
          <a:xfrm>
            <a:off x="3054548" y="2085169"/>
            <a:ext cx="960120" cy="22860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</a:t>
            </a:r>
          </a:p>
        </p:txBody>
      </p:sp>
      <p:cxnSp>
        <p:nvCxnSpPr>
          <p:cNvPr id="140" name="Straight Connector 139"/>
          <p:cNvCxnSpPr/>
          <p:nvPr/>
        </p:nvCxnSpPr>
        <p:spPr>
          <a:xfrm rot="16200000">
            <a:off x="2012771" y="3223588"/>
            <a:ext cx="449846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round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 rot="16200000">
            <a:off x="5824943" y="3223588"/>
            <a:ext cx="449846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round/>
          </a:ln>
          <a:effectLst/>
        </p:spPr>
      </p:cxnSp>
      <p:cxnSp>
        <p:nvCxnSpPr>
          <p:cNvPr id="142" name="Straight Connector 141"/>
          <p:cNvCxnSpPr/>
          <p:nvPr/>
        </p:nvCxnSpPr>
        <p:spPr>
          <a:xfrm rot="16200000">
            <a:off x="-1649611" y="3223588"/>
            <a:ext cx="449846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round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>
            <a:off x="592132" y="980353"/>
            <a:ext cx="7489533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round/>
          </a:ln>
          <a:effectLst/>
        </p:spPr>
      </p:cxnSp>
      <p:cxnSp>
        <p:nvCxnSpPr>
          <p:cNvPr id="144" name="Straight Connector 143"/>
          <p:cNvCxnSpPr/>
          <p:nvPr/>
        </p:nvCxnSpPr>
        <p:spPr>
          <a:xfrm>
            <a:off x="602832" y="5506805"/>
            <a:ext cx="7489533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round/>
          </a:ln>
          <a:effectLst/>
        </p:spPr>
      </p:cxnSp>
      <p:sp>
        <p:nvSpPr>
          <p:cNvPr id="145" name="Right Arrow 54"/>
          <p:cNvSpPr/>
          <p:nvPr/>
        </p:nvSpPr>
        <p:spPr>
          <a:xfrm>
            <a:off x="2617647" y="1284418"/>
            <a:ext cx="13716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33078" y="1316169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47" name="Oval 146"/>
          <p:cNvSpPr/>
          <p:nvPr/>
        </p:nvSpPr>
        <p:spPr>
          <a:xfrm>
            <a:off x="1321142" y="1321020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48" name="Oval 147"/>
          <p:cNvSpPr/>
          <p:nvPr/>
        </p:nvSpPr>
        <p:spPr>
          <a:xfrm>
            <a:off x="1899091" y="1326618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49" name="Right Arrow 58"/>
          <p:cNvSpPr/>
          <p:nvPr/>
        </p:nvSpPr>
        <p:spPr>
          <a:xfrm flipH="1" flipV="1">
            <a:off x="2365856" y="4775660"/>
            <a:ext cx="13716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02714" y="4762705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51" name="Oval 150"/>
          <p:cNvSpPr/>
          <p:nvPr/>
        </p:nvSpPr>
        <p:spPr>
          <a:xfrm>
            <a:off x="1282270" y="4764275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52" name="Oval 151"/>
          <p:cNvSpPr/>
          <p:nvPr/>
        </p:nvSpPr>
        <p:spPr>
          <a:xfrm>
            <a:off x="1852621" y="4771342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53" name="Rounded Rectangle 62"/>
          <p:cNvSpPr/>
          <p:nvPr/>
        </p:nvSpPr>
        <p:spPr>
          <a:xfrm>
            <a:off x="4510784" y="2180503"/>
            <a:ext cx="960120" cy="22860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</a:t>
            </a:r>
          </a:p>
        </p:txBody>
      </p:sp>
      <p:sp>
        <p:nvSpPr>
          <p:cNvPr id="154" name="Rounded Rectangle 63"/>
          <p:cNvSpPr/>
          <p:nvPr/>
        </p:nvSpPr>
        <p:spPr>
          <a:xfrm>
            <a:off x="5690379" y="2185248"/>
            <a:ext cx="960120" cy="22860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</a:t>
            </a:r>
          </a:p>
        </p:txBody>
      </p:sp>
      <p:sp>
        <p:nvSpPr>
          <p:cNvPr id="155" name="Rounded Rectangle 64"/>
          <p:cNvSpPr/>
          <p:nvPr/>
        </p:nvSpPr>
        <p:spPr>
          <a:xfrm>
            <a:off x="6921180" y="2172561"/>
            <a:ext cx="960120" cy="22860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</a:t>
            </a:r>
          </a:p>
        </p:txBody>
      </p:sp>
      <p:sp>
        <p:nvSpPr>
          <p:cNvPr id="156" name="Oval 155"/>
          <p:cNvSpPr/>
          <p:nvPr/>
        </p:nvSpPr>
        <p:spPr>
          <a:xfrm>
            <a:off x="4772273" y="1260371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57" name="Oval 156"/>
          <p:cNvSpPr/>
          <p:nvPr/>
        </p:nvSpPr>
        <p:spPr>
          <a:xfrm>
            <a:off x="5973352" y="1273761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58" name="Oval 157"/>
          <p:cNvSpPr/>
          <p:nvPr/>
        </p:nvSpPr>
        <p:spPr>
          <a:xfrm>
            <a:off x="7163278" y="1264354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59" name="Oval 158"/>
          <p:cNvSpPr/>
          <p:nvPr/>
        </p:nvSpPr>
        <p:spPr>
          <a:xfrm>
            <a:off x="4799993" y="4984666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60" name="Oval 159"/>
          <p:cNvSpPr/>
          <p:nvPr/>
        </p:nvSpPr>
        <p:spPr>
          <a:xfrm>
            <a:off x="5994595" y="4984666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61" name="Oval 160"/>
          <p:cNvSpPr/>
          <p:nvPr/>
        </p:nvSpPr>
        <p:spPr>
          <a:xfrm>
            <a:off x="7163278" y="4984666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62" name="Right Arrow 71"/>
          <p:cNvSpPr/>
          <p:nvPr/>
        </p:nvSpPr>
        <p:spPr>
          <a:xfrm rot="5400000">
            <a:off x="4773849" y="1755988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ight Arrow 72"/>
          <p:cNvSpPr/>
          <p:nvPr/>
        </p:nvSpPr>
        <p:spPr>
          <a:xfrm rot="5400000">
            <a:off x="5966511" y="1772173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ight Arrow 73"/>
          <p:cNvSpPr/>
          <p:nvPr/>
        </p:nvSpPr>
        <p:spPr>
          <a:xfrm rot="5400000">
            <a:off x="7171237" y="1752526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ight Arrow 74"/>
          <p:cNvSpPr/>
          <p:nvPr/>
        </p:nvSpPr>
        <p:spPr>
          <a:xfrm rot="5400000">
            <a:off x="4786928" y="4500487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ight Arrow 75"/>
          <p:cNvSpPr/>
          <p:nvPr/>
        </p:nvSpPr>
        <p:spPr>
          <a:xfrm rot="5400000">
            <a:off x="5972202" y="4492319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ight Arrow 76"/>
          <p:cNvSpPr/>
          <p:nvPr/>
        </p:nvSpPr>
        <p:spPr>
          <a:xfrm rot="5400000">
            <a:off x="7171237" y="4481348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ight Arrow 77"/>
          <p:cNvSpPr/>
          <p:nvPr/>
        </p:nvSpPr>
        <p:spPr>
          <a:xfrm rot="2137090">
            <a:off x="5561268" y="2603899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ight Arrow 78"/>
          <p:cNvSpPr/>
          <p:nvPr/>
        </p:nvSpPr>
        <p:spPr>
          <a:xfrm rot="2137090">
            <a:off x="6754146" y="2636851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ight Arrow 79"/>
          <p:cNvSpPr/>
          <p:nvPr/>
        </p:nvSpPr>
        <p:spPr>
          <a:xfrm rot="19462910" flipH="1">
            <a:off x="5074978" y="3900092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ight Arrow 80"/>
          <p:cNvSpPr/>
          <p:nvPr/>
        </p:nvSpPr>
        <p:spPr>
          <a:xfrm rot="19462910" flipH="1">
            <a:off x="6341432" y="4001484"/>
            <a:ext cx="457200" cy="457200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72377" y="918013"/>
            <a:ext cx="30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prstClr val="black"/>
                </a:solidFill>
                <a:cs typeface="Arial" panose="020B0604020202020204" pitchFamily="34" charset="0"/>
              </a:rPr>
              <a:t>(A) Dynamic Scheduler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039510" y="914400"/>
            <a:ext cx="238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prstClr val="black"/>
                </a:solidFill>
                <a:cs typeface="Arial" panose="020B0604020202020204" pitchFamily="34" charset="0"/>
              </a:rPr>
              <a:t>(B) Static Scheduler</a:t>
            </a:r>
          </a:p>
        </p:txBody>
      </p:sp>
      <p:cxnSp>
        <p:nvCxnSpPr>
          <p:cNvPr id="174" name="Straight Arrow Connector 84"/>
          <p:cNvCxnSpPr>
            <a:stCxn id="145" idx="3"/>
            <a:endCxn id="137" idx="0"/>
          </p:cNvCxnSpPr>
          <p:nvPr/>
        </p:nvCxnSpPr>
        <p:spPr>
          <a:xfrm flipH="1">
            <a:off x="1181982" y="1513018"/>
            <a:ext cx="2807265" cy="572151"/>
          </a:xfrm>
          <a:prstGeom prst="curvedConnector4">
            <a:avLst>
              <a:gd name="adj1" fmla="val -8143"/>
              <a:gd name="adj2" fmla="val 69977"/>
            </a:avLst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5" name="Straight Arrow Connector 85"/>
          <p:cNvCxnSpPr>
            <a:stCxn id="145" idx="3"/>
            <a:endCxn id="138" idx="0"/>
          </p:cNvCxnSpPr>
          <p:nvPr/>
        </p:nvCxnSpPr>
        <p:spPr>
          <a:xfrm flipH="1">
            <a:off x="2365856" y="1513018"/>
            <a:ext cx="1623391" cy="572151"/>
          </a:xfrm>
          <a:prstGeom prst="curvedConnector4">
            <a:avLst>
              <a:gd name="adj1" fmla="val -14082"/>
              <a:gd name="adj2" fmla="val 69977"/>
            </a:avLst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6" name="Straight Arrow Connector 88"/>
          <p:cNvCxnSpPr>
            <a:stCxn id="145" idx="3"/>
            <a:endCxn id="139" idx="0"/>
          </p:cNvCxnSpPr>
          <p:nvPr/>
        </p:nvCxnSpPr>
        <p:spPr>
          <a:xfrm flipH="1">
            <a:off x="3534608" y="1513018"/>
            <a:ext cx="454639" cy="572151"/>
          </a:xfrm>
          <a:prstGeom prst="curvedConnector4">
            <a:avLst>
              <a:gd name="adj1" fmla="val -50282"/>
              <a:gd name="adj2" fmla="val 69977"/>
            </a:avLst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7" name="Straight Arrow Connector 84"/>
          <p:cNvCxnSpPr>
            <a:stCxn id="137" idx="2"/>
            <a:endCxn id="149" idx="1"/>
          </p:cNvCxnSpPr>
          <p:nvPr/>
        </p:nvCxnSpPr>
        <p:spPr>
          <a:xfrm rot="16200000" flipH="1">
            <a:off x="2143174" y="3409977"/>
            <a:ext cx="633091" cy="2555474"/>
          </a:xfrm>
          <a:prstGeom prst="curvedConnector4">
            <a:avLst>
              <a:gd name="adj1" fmla="val 31946"/>
              <a:gd name="adj2" fmla="val 108946"/>
            </a:avLst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8" name="Straight Arrow Connector 84"/>
          <p:cNvCxnSpPr>
            <a:stCxn id="138" idx="2"/>
            <a:endCxn id="149" idx="1"/>
          </p:cNvCxnSpPr>
          <p:nvPr/>
        </p:nvCxnSpPr>
        <p:spPr>
          <a:xfrm rot="16200000" flipH="1">
            <a:off x="2735111" y="4001914"/>
            <a:ext cx="633091" cy="1371600"/>
          </a:xfrm>
          <a:prstGeom prst="curvedConnector4">
            <a:avLst>
              <a:gd name="adj1" fmla="val 31946"/>
              <a:gd name="adj2" fmla="val 116667"/>
            </a:avLst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9" name="Straight Arrow Connector 84"/>
          <p:cNvCxnSpPr>
            <a:stCxn id="139" idx="2"/>
            <a:endCxn id="149" idx="1"/>
          </p:cNvCxnSpPr>
          <p:nvPr/>
        </p:nvCxnSpPr>
        <p:spPr>
          <a:xfrm rot="16200000" flipH="1">
            <a:off x="3319487" y="4586290"/>
            <a:ext cx="633091" cy="202848"/>
          </a:xfrm>
          <a:prstGeom prst="curvedConnector4">
            <a:avLst>
              <a:gd name="adj1" fmla="val 31946"/>
              <a:gd name="adj2" fmla="val 349355"/>
            </a:avLst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0" name="Oval 179"/>
          <p:cNvSpPr/>
          <p:nvPr/>
        </p:nvSpPr>
        <p:spPr>
          <a:xfrm>
            <a:off x="5140477" y="2289885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81" name="Oval 180"/>
          <p:cNvSpPr/>
          <p:nvPr/>
        </p:nvSpPr>
        <p:spPr>
          <a:xfrm>
            <a:off x="5535382" y="3629102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82" name="Oval 181"/>
          <p:cNvSpPr/>
          <p:nvPr/>
        </p:nvSpPr>
        <p:spPr>
          <a:xfrm>
            <a:off x="6336834" y="2300661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83" name="Oval 182"/>
          <p:cNvSpPr/>
          <p:nvPr/>
        </p:nvSpPr>
        <p:spPr>
          <a:xfrm>
            <a:off x="6753987" y="3710521"/>
            <a:ext cx="457200" cy="45720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4114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Multi-Threading</a:t>
            </a:r>
            <a:r>
              <a:rPr lang="en-US" dirty="0"/>
              <a:t> Schedulers cont’d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617261"/>
              </p:ext>
            </p:extLst>
          </p:nvPr>
        </p:nvGraphicFramePr>
        <p:xfrm>
          <a:off x="457200" y="10668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29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063" y="576212"/>
            <a:ext cx="9067800" cy="1864844"/>
          </a:xfrm>
        </p:spPr>
        <p:txBody>
          <a:bodyPr/>
          <a:lstStyle/>
          <a:p>
            <a:r>
              <a:rPr lang="en-US" b="1" dirty="0"/>
              <a:t>Basic Harp: Iterative HPC communication; scientific data abstractions</a:t>
            </a:r>
          </a:p>
          <a:p>
            <a:r>
              <a:rPr lang="en-US" dirty="0"/>
              <a:t>Careful support of distributed data AND distributed model</a:t>
            </a:r>
          </a:p>
          <a:p>
            <a:r>
              <a:rPr lang="en-US" dirty="0"/>
              <a:t>Avoids parameter server approach but distributes model over worker nodes and supports collective communication to bring global model to each node</a:t>
            </a:r>
          </a:p>
          <a:p>
            <a:r>
              <a:rPr lang="en-US" dirty="0"/>
              <a:t>Applied first to Latent Dirichlet Allocation LDA with large model and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565503"/>
          </a:xfrm>
        </p:spPr>
        <p:txBody>
          <a:bodyPr/>
          <a:lstStyle/>
          <a:p>
            <a:pPr algn="ctr"/>
            <a:r>
              <a:rPr lang="en-US" dirty="0"/>
              <a:t>Harp (Hadoop Plugin) Implementations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037" y="2441056"/>
            <a:ext cx="5181600" cy="388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6320135"/>
            <a:ext cx="683392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8F3D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HPC into Programming/communication Layer</a:t>
            </a:r>
          </a:p>
        </p:txBody>
      </p:sp>
    </p:spTree>
    <p:extLst>
      <p:ext uri="{BB962C8B-B14F-4D97-AF65-F5344CB8AC3E}">
        <p14:creationId xmlns:p14="http://schemas.microsoft.com/office/powerpoint/2010/main" val="89568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6200" y="304800"/>
            <a:ext cx="9126166" cy="717082"/>
          </a:xfrm>
        </p:spPr>
        <p:txBody>
          <a:bodyPr/>
          <a:lstStyle/>
          <a:p>
            <a:r>
              <a:rPr lang="en-US" dirty="0"/>
              <a:t>Parallelization of Machine Learning Applications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687713"/>
              </p:ext>
            </p:extLst>
          </p:nvPr>
        </p:nvGraphicFramePr>
        <p:xfrm>
          <a:off x="543533" y="14478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632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Models are used to describe the parallelization patterns of the parallel machine learning applications.</a:t>
            </a:r>
          </a:p>
          <a:p>
            <a:r>
              <a:rPr lang="en-US" dirty="0"/>
              <a:t>A computation model can be used to describe the synchronization patterns between processes in a distributed environment or threads in a multi-threading environment.</a:t>
            </a:r>
          </a:p>
          <a:p>
            <a:r>
              <a:rPr lang="en-US" dirty="0"/>
              <a:t>Computation model composition is allowed when parallelizing machine learning algorithms with one computation model in the multi-process parallelization and another computation model in the multi-thread parallelization.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Models</a:t>
            </a:r>
          </a:p>
        </p:txBody>
      </p:sp>
    </p:spTree>
    <p:extLst>
      <p:ext uri="{BB962C8B-B14F-4D97-AF65-F5344CB8AC3E}">
        <p14:creationId xmlns:p14="http://schemas.microsoft.com/office/powerpoint/2010/main" val="2242696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Inter/Intra-node Computation Models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85800" y="914400"/>
            <a:ext cx="7705835" cy="4544253"/>
            <a:chOff x="744468" y="1383738"/>
            <a:chExt cx="7705835" cy="4544253"/>
          </a:xfrm>
        </p:grpSpPr>
        <p:sp>
          <p:nvSpPr>
            <p:cNvPr id="60" name="Rectangle 59"/>
            <p:cNvSpPr/>
            <p:nvPr/>
          </p:nvSpPr>
          <p:spPr>
            <a:xfrm>
              <a:off x="5821893" y="4070049"/>
              <a:ext cx="1123430" cy="35987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</a:t>
              </a:r>
            </a:p>
          </p:txBody>
        </p:sp>
        <p:sp>
          <p:nvSpPr>
            <p:cNvPr id="61" name="Rounded Rectangle 7"/>
            <p:cNvSpPr/>
            <p:nvPr/>
          </p:nvSpPr>
          <p:spPr>
            <a:xfrm>
              <a:off x="4628288" y="4601944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62" name="Rounded Rectangle 8"/>
            <p:cNvSpPr/>
            <p:nvPr/>
          </p:nvSpPr>
          <p:spPr>
            <a:xfrm>
              <a:off x="5813415" y="4603277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63" name="Rounded Rectangle 9"/>
            <p:cNvSpPr/>
            <p:nvPr/>
          </p:nvSpPr>
          <p:spPr>
            <a:xfrm>
              <a:off x="7001452" y="4602611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04634" y="4064313"/>
              <a:ext cx="1123430" cy="35987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</a:t>
              </a:r>
            </a:p>
          </p:txBody>
        </p:sp>
        <p:sp>
          <p:nvSpPr>
            <p:cNvPr id="65" name="Rounded Rectangle 21"/>
            <p:cNvSpPr/>
            <p:nvPr/>
          </p:nvSpPr>
          <p:spPr>
            <a:xfrm>
              <a:off x="889580" y="4605436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66" name="Rounded Rectangle 22"/>
            <p:cNvSpPr/>
            <p:nvPr/>
          </p:nvSpPr>
          <p:spPr>
            <a:xfrm>
              <a:off x="2038234" y="4605436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67" name="Rounded Rectangle 23"/>
            <p:cNvSpPr/>
            <p:nvPr/>
          </p:nvSpPr>
          <p:spPr>
            <a:xfrm>
              <a:off x="3230455" y="4605436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05608" y="1853111"/>
              <a:ext cx="1123430" cy="35987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</a:t>
              </a:r>
            </a:p>
          </p:txBody>
        </p:sp>
        <p:sp>
          <p:nvSpPr>
            <p:cNvPr id="69" name="Rounded Rectangle 33"/>
            <p:cNvSpPr/>
            <p:nvPr/>
          </p:nvSpPr>
          <p:spPr>
            <a:xfrm>
              <a:off x="874455" y="2454481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70" name="Rounded Rectangle 34"/>
            <p:cNvSpPr/>
            <p:nvPr/>
          </p:nvSpPr>
          <p:spPr>
            <a:xfrm>
              <a:off x="2045692" y="2454481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71" name="Rounded Rectangle 35"/>
            <p:cNvSpPr/>
            <p:nvPr/>
          </p:nvSpPr>
          <p:spPr>
            <a:xfrm>
              <a:off x="3231837" y="2454481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72" name="Rounded Rectangle 43"/>
            <p:cNvSpPr/>
            <p:nvPr/>
          </p:nvSpPr>
          <p:spPr>
            <a:xfrm>
              <a:off x="4499936" y="2485382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73" name="Rounded Rectangle 44"/>
            <p:cNvSpPr/>
            <p:nvPr/>
          </p:nvSpPr>
          <p:spPr>
            <a:xfrm>
              <a:off x="5830425" y="2468267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74" name="Rounded Rectangle 45"/>
            <p:cNvSpPr/>
            <p:nvPr/>
          </p:nvSpPr>
          <p:spPr>
            <a:xfrm>
              <a:off x="7127735" y="2469167"/>
              <a:ext cx="1048535" cy="54864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Process/Thread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10959" y="1823820"/>
              <a:ext cx="1048535" cy="35987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818728" y="1827200"/>
              <a:ext cx="1048535" cy="35987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27735" y="1829965"/>
              <a:ext cx="1048535" cy="35987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54583" y="2991935"/>
              <a:ext cx="3374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Synchronized algorithm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latest model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93562" y="2969189"/>
              <a:ext cx="3580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Synchronized algorithm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latest model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54583" y="5221069"/>
              <a:ext cx="3585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Synchronized algorithm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stale model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74532" y="5217122"/>
              <a:ext cx="3775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Asynchronous algorithm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stale model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234254" y="1417439"/>
              <a:ext cx="682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080004" y="1383738"/>
              <a:ext cx="619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35994" y="3653650"/>
              <a:ext cx="531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(C)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19993" y="3656025"/>
              <a:ext cx="547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(D)</a:t>
              </a:r>
            </a:p>
          </p:txBody>
        </p:sp>
        <p:sp>
          <p:nvSpPr>
            <p:cNvPr id="95" name="Up-Down Arrow 2"/>
            <p:cNvSpPr/>
            <p:nvPr/>
          </p:nvSpPr>
          <p:spPr>
            <a:xfrm rot="3581911">
              <a:off x="1598339" y="1921587"/>
              <a:ext cx="138001" cy="689287"/>
            </a:xfrm>
            <a:prstGeom prst="up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Up-Down Arrow 30"/>
            <p:cNvSpPr/>
            <p:nvPr/>
          </p:nvSpPr>
          <p:spPr>
            <a:xfrm>
              <a:off x="2480726" y="2222790"/>
              <a:ext cx="172320" cy="224065"/>
            </a:xfrm>
            <a:prstGeom prst="upDown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Up-Down Arrow 31"/>
            <p:cNvSpPr/>
            <p:nvPr/>
          </p:nvSpPr>
          <p:spPr>
            <a:xfrm rot="17996159">
              <a:off x="3399230" y="1935070"/>
              <a:ext cx="138001" cy="689037"/>
            </a:xfrm>
            <a:prstGeom prst="upDown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ight Arrow 4"/>
            <p:cNvSpPr/>
            <p:nvPr/>
          </p:nvSpPr>
          <p:spPr>
            <a:xfrm rot="20442435">
              <a:off x="1224764" y="4320199"/>
              <a:ext cx="748953" cy="8996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ight Arrow 36"/>
            <p:cNvSpPr/>
            <p:nvPr/>
          </p:nvSpPr>
          <p:spPr>
            <a:xfrm rot="9685834">
              <a:off x="1238608" y="4414426"/>
              <a:ext cx="748953" cy="89969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ight Arrow 37"/>
            <p:cNvSpPr/>
            <p:nvPr/>
          </p:nvSpPr>
          <p:spPr>
            <a:xfrm rot="12200827">
              <a:off x="3151900" y="4326300"/>
              <a:ext cx="748953" cy="8996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ight Arrow 38"/>
            <p:cNvSpPr/>
            <p:nvPr/>
          </p:nvSpPr>
          <p:spPr>
            <a:xfrm rot="1400094">
              <a:off x="3136343" y="4411089"/>
              <a:ext cx="748953" cy="89969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ight Arrow 39"/>
            <p:cNvSpPr/>
            <p:nvPr/>
          </p:nvSpPr>
          <p:spPr>
            <a:xfrm rot="5400000">
              <a:off x="2388866" y="4464681"/>
              <a:ext cx="144119" cy="112343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ight Arrow 40"/>
            <p:cNvSpPr/>
            <p:nvPr/>
          </p:nvSpPr>
          <p:spPr>
            <a:xfrm rot="16200000">
              <a:off x="2546003" y="4451441"/>
              <a:ext cx="143084" cy="11234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ight Arrow 75"/>
            <p:cNvSpPr/>
            <p:nvPr/>
          </p:nvSpPr>
          <p:spPr>
            <a:xfrm rot="10800000">
              <a:off x="5576981" y="1967236"/>
              <a:ext cx="224686" cy="98499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ight Arrow 76"/>
            <p:cNvSpPr/>
            <p:nvPr/>
          </p:nvSpPr>
          <p:spPr>
            <a:xfrm rot="10800000">
              <a:off x="6878083" y="1967236"/>
              <a:ext cx="224686" cy="9849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U-Turn Arrow 77"/>
            <p:cNvSpPr/>
            <p:nvPr/>
          </p:nvSpPr>
          <p:spPr>
            <a:xfrm rot="10800000" flipH="1">
              <a:off x="4938471" y="2220769"/>
              <a:ext cx="2864883" cy="167404"/>
            </a:xfrm>
            <a:prstGeom prst="uturnArrow">
              <a:avLst>
                <a:gd name="adj1" fmla="val 27986"/>
                <a:gd name="adj2" fmla="val 24291"/>
                <a:gd name="adj3" fmla="val 30972"/>
                <a:gd name="adj4" fmla="val 0"/>
                <a:gd name="adj5" fmla="val 100000"/>
              </a:avLst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ight Arrow 78"/>
            <p:cNvSpPr/>
            <p:nvPr/>
          </p:nvSpPr>
          <p:spPr>
            <a:xfrm rot="20442435">
              <a:off x="5045239" y="4331178"/>
              <a:ext cx="748953" cy="8996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ight Arrow 79"/>
            <p:cNvSpPr/>
            <p:nvPr/>
          </p:nvSpPr>
          <p:spPr>
            <a:xfrm rot="9685834">
              <a:off x="5056269" y="4424343"/>
              <a:ext cx="748953" cy="8996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ight Arrow 80"/>
            <p:cNvSpPr/>
            <p:nvPr/>
          </p:nvSpPr>
          <p:spPr>
            <a:xfrm rot="12200827">
              <a:off x="6980778" y="4332787"/>
              <a:ext cx="748953" cy="89969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ight Arrow 81"/>
            <p:cNvSpPr/>
            <p:nvPr/>
          </p:nvSpPr>
          <p:spPr>
            <a:xfrm rot="1400094">
              <a:off x="6966963" y="4416674"/>
              <a:ext cx="748953" cy="89969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ight Arrow 82"/>
            <p:cNvSpPr/>
            <p:nvPr/>
          </p:nvSpPr>
          <p:spPr>
            <a:xfrm rot="5400000">
              <a:off x="6217253" y="4456009"/>
              <a:ext cx="144119" cy="112343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ight Arrow 83"/>
            <p:cNvSpPr/>
            <p:nvPr/>
          </p:nvSpPr>
          <p:spPr>
            <a:xfrm rot="16200000">
              <a:off x="6374390" y="4442769"/>
              <a:ext cx="143084" cy="112343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744468" y="3627110"/>
              <a:ext cx="7489533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round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>
            <a:xfrm rot="16200000">
              <a:off x="2165108" y="3678759"/>
              <a:ext cx="4498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round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>
            <a:xfrm rot="16200000">
              <a:off x="5977280" y="3678759"/>
              <a:ext cx="4498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round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>
            <a:xfrm rot="16200000">
              <a:off x="-1497274" y="3678759"/>
              <a:ext cx="4498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round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>
            <a:xfrm>
              <a:off x="744469" y="5915995"/>
              <a:ext cx="7489533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round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>
            <a:xfrm>
              <a:off x="744469" y="1435524"/>
              <a:ext cx="7489533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rou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0517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Computation Model Description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54953"/>
              </p:ext>
            </p:extLst>
          </p:nvPr>
        </p:nvGraphicFramePr>
        <p:xfrm>
          <a:off x="619733" y="9144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86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level programming interfaces based on model rotation computation model are designed.</a:t>
            </a:r>
          </a:p>
          <a:p>
            <a:endParaRPr lang="en-US" dirty="0"/>
          </a:p>
          <a:p>
            <a:r>
              <a:rPr lang="en-US" dirty="0"/>
              <a:t>Several algorithms are benefitted from Computation Model B.</a:t>
            </a:r>
          </a:p>
          <a:p>
            <a:pPr lvl="1"/>
            <a:r>
              <a:rPr lang="en-US" dirty="0"/>
              <a:t>Algorithms</a:t>
            </a:r>
          </a:p>
          <a:p>
            <a:pPr lvl="2"/>
            <a:r>
              <a:rPr lang="en-US" dirty="0"/>
              <a:t>Collapsed Gibbs Sampling for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pPr lvl="2"/>
            <a:r>
              <a:rPr lang="en-US" dirty="0"/>
              <a:t>Stochastic Gradient Descent for Matrix Factorization</a:t>
            </a:r>
          </a:p>
          <a:p>
            <a:pPr lvl="2"/>
            <a:r>
              <a:rPr lang="en-US" dirty="0"/>
              <a:t>Cyclic Coordinate Descent for Matrix Factorization</a:t>
            </a:r>
          </a:p>
          <a:p>
            <a:pPr lvl="1"/>
            <a:r>
              <a:rPr lang="en-US" dirty="0"/>
              <a:t>The latest model update result in most effective model update</a:t>
            </a:r>
          </a:p>
          <a:p>
            <a:pPr lvl="1"/>
            <a:r>
              <a:rPr lang="en-US" dirty="0"/>
              <a:t>The communication routine in model rotation can be easily optimized to reduce the synchronization overhead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Rotation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83945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Rotation Execution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Flowchart: Magnetic Disk 150"/>
              <p:cNvSpPr/>
              <p:nvPr/>
            </p:nvSpPr>
            <p:spPr>
              <a:xfrm>
                <a:off x="644324" y="5080248"/>
                <a:ext cx="4661685" cy="395435"/>
              </a:xfrm>
              <a:prstGeom prst="flowChartMagneticDisk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Training Data </a:t>
                </a:r>
                <a14:m>
                  <m:oMath xmlns:m="http://schemas.openxmlformats.org/officeDocument/2006/math">
                    <m:r>
                      <a:rPr kumimoji="0" lang="en-US" sz="1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HDFS</a:t>
                </a:r>
              </a:p>
            </p:txBody>
          </p:sp>
        </mc:Choice>
        <mc:Fallback xmlns="">
          <p:sp>
            <p:nvSpPr>
              <p:cNvPr id="151" name="Flowchart: Magnetic Disk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4" y="5080248"/>
                <a:ext cx="4661685" cy="395435"/>
              </a:xfrm>
              <a:prstGeom prst="flowChartMagneticDisk">
                <a:avLst/>
              </a:prstGeom>
              <a:blipFill>
                <a:blip r:embed="rId3"/>
                <a:stretch>
                  <a:fillRect b="-11940"/>
                </a:stretch>
              </a:blip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Up Arrow 4"/>
          <p:cNvSpPr/>
          <p:nvPr/>
        </p:nvSpPr>
        <p:spPr>
          <a:xfrm>
            <a:off x="2749738" y="4728052"/>
            <a:ext cx="285978" cy="315923"/>
          </a:xfrm>
          <a:prstGeom prst="upArrow">
            <a:avLst/>
          </a:prstGeom>
          <a:solidFill>
            <a:srgbClr val="E7E6E6">
              <a:lumMod val="50000"/>
            </a:srgb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113822" y="4756285"/>
            <a:ext cx="156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400" b="1" i="0" dirty="0">
                <a:solidFill>
                  <a:prstClr val="black"/>
                </a:solidFill>
                <a:latin typeface="Calibri" panose="020F0502020204030204"/>
              </a:rPr>
              <a:t>Load &amp; Initialize</a:t>
            </a:r>
          </a:p>
        </p:txBody>
      </p:sp>
      <p:sp>
        <p:nvSpPr>
          <p:cNvPr id="154" name="Oval 153"/>
          <p:cNvSpPr/>
          <p:nvPr/>
        </p:nvSpPr>
        <p:spPr>
          <a:xfrm>
            <a:off x="193899" y="1031454"/>
            <a:ext cx="274320" cy="27432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kern="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55" name="Curved Down Arrow 33"/>
          <p:cNvSpPr/>
          <p:nvPr/>
        </p:nvSpPr>
        <p:spPr>
          <a:xfrm rot="5400000" flipV="1">
            <a:off x="-1202843" y="2667283"/>
            <a:ext cx="3015444" cy="457358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45554" y="1007563"/>
            <a:ext cx="151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400" b="1" i="0" dirty="0">
                <a:solidFill>
                  <a:prstClr val="black"/>
                </a:solidFill>
                <a:latin typeface="Calibri" panose="020F0502020204030204"/>
              </a:rPr>
              <a:t>Iteration Control</a:t>
            </a:r>
          </a:p>
        </p:txBody>
      </p:sp>
      <p:sp>
        <p:nvSpPr>
          <p:cNvPr id="157" name="Rounded Rectangle 38"/>
          <p:cNvSpPr/>
          <p:nvPr/>
        </p:nvSpPr>
        <p:spPr>
          <a:xfrm>
            <a:off x="3814971" y="1388240"/>
            <a:ext cx="1431660" cy="329003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kern="0" dirty="0">
                <a:solidFill>
                  <a:prstClr val="black"/>
                </a:solidFill>
                <a:latin typeface="Calibri" panose="020F0502020204030204"/>
              </a:rPr>
              <a:t>Worker 2</a:t>
            </a:r>
          </a:p>
        </p:txBody>
      </p:sp>
      <p:sp>
        <p:nvSpPr>
          <p:cNvPr id="158" name="Rounded Rectangle 39"/>
          <p:cNvSpPr/>
          <p:nvPr/>
        </p:nvSpPr>
        <p:spPr>
          <a:xfrm>
            <a:off x="2188307" y="1392673"/>
            <a:ext cx="1429890" cy="328560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kern="0" dirty="0">
                <a:solidFill>
                  <a:prstClr val="black"/>
                </a:solidFill>
                <a:latin typeface="Calibri" panose="020F0502020204030204"/>
              </a:rPr>
              <a:t>Worker 1</a:t>
            </a:r>
          </a:p>
        </p:txBody>
      </p:sp>
      <p:sp>
        <p:nvSpPr>
          <p:cNvPr id="159" name="Rounded Rectangle 40"/>
          <p:cNvSpPr/>
          <p:nvPr/>
        </p:nvSpPr>
        <p:spPr>
          <a:xfrm>
            <a:off x="584946" y="1388240"/>
            <a:ext cx="1429890" cy="328560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kern="0" dirty="0">
                <a:solidFill>
                  <a:prstClr val="black"/>
                </a:solidFill>
                <a:latin typeface="Calibri" panose="020F0502020204030204"/>
              </a:rPr>
              <a:t>Worker 0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32031" y="4689339"/>
            <a:ext cx="140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400" b="1" i="0" dirty="0">
                <a:solidFill>
                  <a:prstClr val="black"/>
                </a:solidFill>
                <a:latin typeface="Calibri" panose="020F0502020204030204"/>
              </a:rPr>
              <a:t>Local Compute</a:t>
            </a:r>
          </a:p>
        </p:txBody>
      </p:sp>
      <p:sp>
        <p:nvSpPr>
          <p:cNvPr id="161" name="Oval 160"/>
          <p:cNvSpPr/>
          <p:nvPr/>
        </p:nvSpPr>
        <p:spPr>
          <a:xfrm>
            <a:off x="232030" y="4433929"/>
            <a:ext cx="274320" cy="27432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2" name="Oval 161"/>
          <p:cNvSpPr/>
          <p:nvPr/>
        </p:nvSpPr>
        <p:spPr>
          <a:xfrm>
            <a:off x="4134523" y="1022632"/>
            <a:ext cx="274320" cy="27432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363306" y="990600"/>
            <a:ext cx="119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400" b="1" i="0" dirty="0">
                <a:solidFill>
                  <a:prstClr val="black"/>
                </a:solidFill>
                <a:latin typeface="Calibri" panose="020F0502020204030204"/>
              </a:rPr>
              <a:t>Rotate Model</a:t>
            </a:r>
          </a:p>
        </p:txBody>
      </p:sp>
      <p:sp>
        <p:nvSpPr>
          <p:cNvPr id="164" name="Rounded Rectangle 56"/>
          <p:cNvSpPr/>
          <p:nvPr/>
        </p:nvSpPr>
        <p:spPr>
          <a:xfrm>
            <a:off x="646144" y="1965648"/>
            <a:ext cx="4537519" cy="679235"/>
          </a:xfrm>
          <a:prstGeom prst="roundRect">
            <a:avLst/>
          </a:prstGeom>
          <a:noFill/>
          <a:ln w="254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5" name="Rounded Rectangle 58"/>
          <p:cNvSpPr/>
          <p:nvPr/>
        </p:nvSpPr>
        <p:spPr>
          <a:xfrm>
            <a:off x="767063" y="2909806"/>
            <a:ext cx="1086717" cy="1650493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6" name="Rounded Rectangle 59"/>
          <p:cNvSpPr/>
          <p:nvPr/>
        </p:nvSpPr>
        <p:spPr>
          <a:xfrm>
            <a:off x="2366634" y="2907713"/>
            <a:ext cx="1086717" cy="1653932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502939" y="4241951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789575" y="4241951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075553" y="4241951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ounded Rectangle 63"/>
          <p:cNvSpPr/>
          <p:nvPr/>
        </p:nvSpPr>
        <p:spPr>
          <a:xfrm>
            <a:off x="3981912" y="2909806"/>
            <a:ext cx="1086717" cy="1653287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134524" y="4242800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420502" y="4242800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706480" y="4242800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907025" y="4243061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193003" y="4243061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478981" y="4243061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735550" y="2086678"/>
                <a:ext cx="1201108" cy="442293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n-US" sz="14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sup>
                    </m:sSubSup>
                  </m:oMath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0" y="2086678"/>
                <a:ext cx="1201108" cy="442293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/>
              <p:cNvSpPr/>
              <p:nvPr/>
            </p:nvSpPr>
            <p:spPr>
              <a:xfrm>
                <a:off x="2293233" y="2093415"/>
                <a:ext cx="1201108" cy="442293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  <m:sup>
                        <m:sSub>
                          <m:sSubPr>
                            <m:ctrlP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n-US" sz="14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sup>
                    </m:sSubSup>
                  </m:oMath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8" name="Rectangle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33" y="2093415"/>
                <a:ext cx="1201108" cy="442293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/>
              <p:cNvSpPr/>
              <p:nvPr/>
            </p:nvSpPr>
            <p:spPr>
              <a:xfrm>
                <a:off x="3894777" y="2086678"/>
                <a:ext cx="1201108" cy="442293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sz="1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  <m:sup>
                        <m:sSub>
                          <m:sSubPr>
                            <m:ctrlP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n-US" sz="14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sup>
                    </m:sSubSup>
                  </m:oMath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9" name="Rectangle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77" y="2086678"/>
                <a:ext cx="1201108" cy="442293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Rectangle 179"/>
          <p:cNvSpPr/>
          <p:nvPr/>
        </p:nvSpPr>
        <p:spPr>
          <a:xfrm>
            <a:off x="2502939" y="3926028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789575" y="3926028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075553" y="3926028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134524" y="3926877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4420502" y="3926877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706480" y="3926877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07025" y="3927138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193003" y="3927138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478981" y="3927138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2501120" y="3611214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789575" y="3611214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075553" y="3611214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4134524" y="3612063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420502" y="3610953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706480" y="3608053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907025" y="3612324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193003" y="3612324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478981" y="3611214"/>
            <a:ext cx="228782" cy="25273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64"/>
          <p:cNvSpPr/>
          <p:nvPr/>
        </p:nvSpPr>
        <p:spPr>
          <a:xfrm flipH="1">
            <a:off x="1210797" y="1820352"/>
            <a:ext cx="3577863" cy="2502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54"/>
          <p:cNvSpPr/>
          <p:nvPr/>
        </p:nvSpPr>
        <p:spPr>
          <a:xfrm rot="10800000" flipH="1">
            <a:off x="1247497" y="2521240"/>
            <a:ext cx="1564160" cy="27218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2411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U-Turn Arrow 57"/>
          <p:cNvSpPr/>
          <p:nvPr/>
        </p:nvSpPr>
        <p:spPr>
          <a:xfrm rot="10800000" flipH="1">
            <a:off x="2954130" y="2537036"/>
            <a:ext cx="1842793" cy="26054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767063" y="2867630"/>
                <a:ext cx="10867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en-US" sz="1400" b="1" i="0" dirty="0">
                    <a:solidFill>
                      <a:prstClr val="black"/>
                    </a:solidFill>
                    <a:latin typeface="Calibri" panose="020F0502020204030204"/>
                  </a:rPr>
                  <a:t>Cached 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63" y="2867630"/>
                <a:ext cx="1086717" cy="738664"/>
              </a:xfrm>
              <a:prstGeom prst="rect">
                <a:avLst/>
              </a:prstGeom>
              <a:blipFill>
                <a:blip r:embed="rId7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2354434" y="2867630"/>
                <a:ext cx="10976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en-US" sz="1400" b="1" i="0" dirty="0">
                    <a:solidFill>
                      <a:prstClr val="black"/>
                    </a:solidFill>
                    <a:latin typeface="Calibri" panose="020F0502020204030204"/>
                  </a:rPr>
                  <a:t>Cached 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434" y="2867630"/>
                <a:ext cx="1097637" cy="738664"/>
              </a:xfrm>
              <a:prstGeom prst="rect">
                <a:avLst/>
              </a:prstGeom>
              <a:blipFill>
                <a:blip r:embed="rId8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3971393" y="2844305"/>
                <a:ext cx="11077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en-US" sz="1400" b="1" i="0" dirty="0">
                    <a:solidFill>
                      <a:prstClr val="black"/>
                    </a:solidFill>
                    <a:latin typeface="Calibri" panose="020F0502020204030204"/>
                  </a:rPr>
                  <a:t>Cached Training Data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93" y="2844305"/>
                <a:ext cx="1107756" cy="738664"/>
              </a:xfrm>
              <a:prstGeom prst="rect">
                <a:avLst/>
              </a:prstGeom>
              <a:blipFill>
                <a:blip r:embed="rId9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" name="Content Placeholder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58532"/>
            <a:ext cx="3435675" cy="23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Pipelined model rotation</a:t>
            </a:r>
          </a:p>
          <a:p>
            <a:pPr lvl="1"/>
            <a:r>
              <a:rPr lang="en-US" dirty="0"/>
              <a:t>Overlap the time spent in the computation and the communication to reduce the synchronization overhead.</a:t>
            </a:r>
          </a:p>
          <a:p>
            <a:pPr lvl="1"/>
            <a:r>
              <a:rPr lang="en-US" dirty="0"/>
              <a:t>Works on CGS for LDA, SGD for MF and CCD for MF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Dynamic Rotation Control</a:t>
            </a:r>
          </a:p>
          <a:p>
            <a:pPr lvl="1"/>
            <a:r>
              <a:rPr lang="en-US" dirty="0"/>
              <a:t>The time point of model rotation in some algorithms can be adjusted by the timer</a:t>
            </a:r>
          </a:p>
          <a:p>
            <a:pPr lvl="2"/>
            <a:r>
              <a:rPr lang="en-US" dirty="0"/>
              <a:t>Balance the computation load on each machine</a:t>
            </a:r>
          </a:p>
          <a:p>
            <a:pPr lvl="2"/>
            <a:r>
              <a:rPr lang="en-US" dirty="0"/>
              <a:t>Prioritize important model parameter update</a:t>
            </a:r>
          </a:p>
          <a:p>
            <a:pPr lvl="1"/>
            <a:r>
              <a:rPr lang="en-US" dirty="0"/>
              <a:t>Works on CGS for LDA and SGD for MF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and Dynamic Rotation Control</a:t>
            </a:r>
          </a:p>
        </p:txBody>
      </p:sp>
    </p:spTree>
    <p:extLst>
      <p:ext uri="{BB962C8B-B14F-4D97-AF65-F5344CB8AC3E}">
        <p14:creationId xmlns:p14="http://schemas.microsoft.com/office/powerpoint/2010/main" val="3028224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Model Rotation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152400" y="685800"/>
            <a:ext cx="8686799" cy="4572001"/>
            <a:chOff x="3007546" y="2171503"/>
            <a:chExt cx="5209786" cy="3637042"/>
          </a:xfrm>
        </p:grpSpPr>
        <p:sp>
          <p:nvSpPr>
            <p:cNvPr id="201" name="Left Arrow 136"/>
            <p:cNvSpPr/>
            <p:nvPr/>
          </p:nvSpPr>
          <p:spPr>
            <a:xfrm>
              <a:off x="4679552" y="2495006"/>
              <a:ext cx="399940" cy="254942"/>
            </a:xfrm>
            <a:prstGeom prst="leftArrow">
              <a:avLst/>
            </a:prstGeom>
            <a:solidFill>
              <a:srgbClr val="ED7D31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Left Arrow 4"/>
            <p:cNvSpPr/>
            <p:nvPr/>
          </p:nvSpPr>
          <p:spPr>
            <a:xfrm>
              <a:off x="6132145" y="2502487"/>
              <a:ext cx="409899" cy="237120"/>
            </a:xfrm>
            <a:prstGeom prst="leftArrow">
              <a:avLst/>
            </a:prstGeom>
            <a:solidFill>
              <a:srgbClr val="ED7D31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ounded Rectangle 69"/>
            <p:cNvSpPr/>
            <p:nvPr/>
          </p:nvSpPr>
          <p:spPr>
            <a:xfrm rot="5400000">
              <a:off x="2447642" y="3525143"/>
              <a:ext cx="3394544" cy="1060842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58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Rounded Rectangle 70"/>
            <p:cNvSpPr/>
            <p:nvPr/>
          </p:nvSpPr>
          <p:spPr>
            <a:xfrm rot="5400000">
              <a:off x="3909804" y="3520144"/>
              <a:ext cx="3388965" cy="1055717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58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ounded Rectangle 71"/>
            <p:cNvSpPr/>
            <p:nvPr/>
          </p:nvSpPr>
          <p:spPr>
            <a:xfrm rot="5400000">
              <a:off x="5374174" y="3556214"/>
              <a:ext cx="3388967" cy="1044385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58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6625413" y="2371518"/>
              <a:ext cx="874560" cy="46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Worker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Compute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5151118" y="2370668"/>
              <a:ext cx="850233" cy="46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Worker 1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Compute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3697896" y="2374565"/>
              <a:ext cx="851599" cy="46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Worker 0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Compute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117546" y="3122621"/>
              <a:ext cx="585903" cy="26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Time</a:t>
              </a:r>
            </a:p>
          </p:txBody>
        </p:sp>
        <p:cxnSp>
          <p:nvCxnSpPr>
            <p:cNvPr id="210" name="Straight Arrow Connector 209"/>
            <p:cNvCxnSpPr/>
            <p:nvPr/>
          </p:nvCxnSpPr>
          <p:spPr>
            <a:xfrm>
              <a:off x="3347352" y="3401832"/>
              <a:ext cx="3924" cy="2406713"/>
            </a:xfrm>
            <a:prstGeom prst="straightConnector1">
              <a:avLst/>
            </a:prstGeom>
            <a:noFill/>
            <a:ln w="38100" cap="rnd" cmpd="sng" algn="ctr">
              <a:solidFill>
                <a:srgbClr val="ED7D31"/>
              </a:solidFill>
              <a:prstDash val="sysDash"/>
              <a:round/>
              <a:tailEnd type="stealth" w="lg" len="lg"/>
            </a:ln>
            <a:effectLst/>
          </p:spPr>
        </p:cxnSp>
        <p:grpSp>
          <p:nvGrpSpPr>
            <p:cNvPr id="211" name="Group 210"/>
            <p:cNvGrpSpPr/>
            <p:nvPr/>
          </p:nvGrpSpPr>
          <p:grpSpPr>
            <a:xfrm>
              <a:off x="5137105" y="2777952"/>
              <a:ext cx="938495" cy="2876230"/>
              <a:chOff x="3227470" y="709631"/>
              <a:chExt cx="938495" cy="5172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Rounded Rectangle 78"/>
                  <p:cNvSpPr/>
                  <p:nvPr/>
                </p:nvSpPr>
                <p:spPr>
                  <a:xfrm>
                    <a:off x="3251273" y="709631"/>
                    <a:ext cx="912495" cy="546152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9" name="Rounded 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1273" y="709631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Rounded Rectangle 79"/>
                  <p:cNvSpPr/>
                  <p:nvPr/>
                </p:nvSpPr>
                <p:spPr>
                  <a:xfrm>
                    <a:off x="3253470" y="2672739"/>
                    <a:ext cx="912495" cy="546152"/>
                  </a:xfrm>
                  <a:prstGeom prst="roundRect">
                    <a:avLst/>
                  </a:prstGeom>
                  <a:solidFill>
                    <a:srgbClr val="5B9BD5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0" name="Rounded Rectangle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3470" y="2672739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Rounded Rectangle 80"/>
                  <p:cNvSpPr/>
                  <p:nvPr/>
                </p:nvSpPr>
                <p:spPr>
                  <a:xfrm>
                    <a:off x="3251974" y="2038421"/>
                    <a:ext cx="912495" cy="546152"/>
                  </a:xfrm>
                  <a:prstGeom prst="roundRect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1" name="Rounded 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1974" y="2038421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Rounded Rectangle 81"/>
                  <p:cNvSpPr/>
                  <p:nvPr/>
                </p:nvSpPr>
                <p:spPr>
                  <a:xfrm>
                    <a:off x="3245787" y="4011528"/>
                    <a:ext cx="912495" cy="546152"/>
                  </a:xfrm>
                  <a:prstGeom prst="round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2" name="Rounded Rectangle 8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5787" y="4011528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Rounded Rectangle 82"/>
                  <p:cNvSpPr/>
                  <p:nvPr/>
                </p:nvSpPr>
                <p:spPr>
                  <a:xfrm>
                    <a:off x="3249078" y="3353552"/>
                    <a:ext cx="912495" cy="546152"/>
                  </a:xfrm>
                  <a:prstGeom prst="round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3" name="Rounded 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9078" y="3353552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 b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2" name="Rounded Rectangle 83"/>
                  <p:cNvSpPr/>
                  <p:nvPr/>
                </p:nvSpPr>
                <p:spPr>
                  <a:xfrm>
                    <a:off x="3227470" y="4696388"/>
                    <a:ext cx="912495" cy="546152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4" name="Rounded 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470" y="4696388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3" name="Rounded Rectangle 84"/>
                  <p:cNvSpPr/>
                  <p:nvPr/>
                </p:nvSpPr>
                <p:spPr>
                  <a:xfrm>
                    <a:off x="3252001" y="1377832"/>
                    <a:ext cx="909572" cy="546152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5" name="Rounded 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2001" y="1377832"/>
                    <a:ext cx="909572" cy="546152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Rounded Rectangle 85"/>
                  <p:cNvSpPr/>
                  <p:nvPr/>
                </p:nvSpPr>
                <p:spPr>
                  <a:xfrm>
                    <a:off x="3227471" y="5336017"/>
                    <a:ext cx="912495" cy="546152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6" name="Rounded 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471" y="5336017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2" name="Group 211"/>
            <p:cNvGrpSpPr/>
            <p:nvPr/>
          </p:nvGrpSpPr>
          <p:grpSpPr>
            <a:xfrm>
              <a:off x="3668854" y="2761078"/>
              <a:ext cx="936323" cy="2890546"/>
              <a:chOff x="1559776" y="684104"/>
              <a:chExt cx="936323" cy="51894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9" name="Rounded Rectangle 87"/>
                  <p:cNvSpPr/>
                  <p:nvPr/>
                </p:nvSpPr>
                <p:spPr>
                  <a:xfrm>
                    <a:off x="1561243" y="684104"/>
                    <a:ext cx="927625" cy="546151"/>
                  </a:xfrm>
                  <a:prstGeom prst="roundRect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Rounded 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1243" y="684104"/>
                    <a:ext cx="927625" cy="546151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0" name="Rounded Rectangle 88"/>
                  <p:cNvSpPr/>
                  <p:nvPr/>
                </p:nvSpPr>
                <p:spPr>
                  <a:xfrm>
                    <a:off x="1561790" y="2001265"/>
                    <a:ext cx="934309" cy="546151"/>
                  </a:xfrm>
                  <a:prstGeom prst="round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9" name="Rounded Rectangle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1790" y="2001265"/>
                    <a:ext cx="934309" cy="546151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1" name="Rounded Rectangle 89"/>
                  <p:cNvSpPr/>
                  <p:nvPr/>
                </p:nvSpPr>
                <p:spPr>
                  <a:xfrm>
                    <a:off x="1561243" y="2658915"/>
                    <a:ext cx="927625" cy="546151"/>
                  </a:xfrm>
                  <a:prstGeom prst="round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0" name="Rounded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1243" y="2658915"/>
                    <a:ext cx="927625" cy="546151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 b="-31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2" name="Rounded Rectangle 90"/>
                  <p:cNvSpPr/>
                  <p:nvPr/>
                </p:nvSpPr>
                <p:spPr>
                  <a:xfrm>
                    <a:off x="1559776" y="4003460"/>
                    <a:ext cx="909683" cy="546151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1" name="Rounded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9776" y="4003460"/>
                    <a:ext cx="909683" cy="546151"/>
                  </a:xfrm>
                  <a:prstGeom prst="roundRect">
                    <a:avLst/>
                  </a:prstGeom>
                  <a:blipFill rotWithShape="0">
                    <a:blip r:embed="rId14"/>
                    <a:stretch>
                      <a:fillRect b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Rounded Rectangle 91"/>
                  <p:cNvSpPr/>
                  <p:nvPr/>
                </p:nvSpPr>
                <p:spPr>
                  <a:xfrm>
                    <a:off x="1561176" y="3325713"/>
                    <a:ext cx="909683" cy="546151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Rounded Rectangle 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1176" y="3325713"/>
                    <a:ext cx="909683" cy="546151"/>
                  </a:xfrm>
                  <a:prstGeom prst="roundRect">
                    <a:avLst/>
                  </a:prstGeom>
                  <a:blipFill rotWithShape="0">
                    <a:blip r:embed="rId15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Rounded Rectangle 92"/>
                  <p:cNvSpPr/>
                  <p:nvPr/>
                </p:nvSpPr>
                <p:spPr>
                  <a:xfrm>
                    <a:off x="1559776" y="4672341"/>
                    <a:ext cx="909683" cy="546151"/>
                  </a:xfrm>
                  <a:prstGeom prst="roundRect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Rounded Rectangle 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9776" y="4672341"/>
                    <a:ext cx="909683" cy="546151"/>
                  </a:xfrm>
                  <a:prstGeom prst="roundRect">
                    <a:avLst/>
                  </a:prstGeom>
                  <a:blipFill rotWithShape="0">
                    <a:blip r:embed="rId16"/>
                    <a:stretch>
                      <a:fillRect b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Rounded Rectangle 93"/>
                  <p:cNvSpPr/>
                  <p:nvPr/>
                </p:nvSpPr>
                <p:spPr>
                  <a:xfrm>
                    <a:off x="1559776" y="1344360"/>
                    <a:ext cx="909683" cy="546151"/>
                  </a:xfrm>
                  <a:prstGeom prst="roundRect">
                    <a:avLst/>
                  </a:prstGeom>
                  <a:solidFill>
                    <a:srgbClr val="5B9BD5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Rounded 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9776" y="1344360"/>
                    <a:ext cx="909683" cy="546151"/>
                  </a:xfrm>
                  <a:prstGeom prst="roundRect">
                    <a:avLst/>
                  </a:prstGeom>
                  <a:blipFill rotWithShape="0">
                    <a:blip r:embed="rId17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Rounded Rectangle 94"/>
                  <p:cNvSpPr/>
                  <p:nvPr/>
                </p:nvSpPr>
                <p:spPr>
                  <a:xfrm>
                    <a:off x="1559776" y="5327379"/>
                    <a:ext cx="909683" cy="546151"/>
                  </a:xfrm>
                  <a:prstGeom prst="roundRect">
                    <a:avLst/>
                  </a:prstGeom>
                  <a:solidFill>
                    <a:srgbClr val="5B9BD5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5" name="Rounded Rectangle 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9776" y="5327379"/>
                    <a:ext cx="909683" cy="546151"/>
                  </a:xfrm>
                  <a:prstGeom prst="roundRect">
                    <a:avLst/>
                  </a:prstGeom>
                  <a:blipFill rotWithShape="0">
                    <a:blip r:embed="rId18"/>
                    <a:stretch>
                      <a:fillRect b="-31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3" name="Group 212"/>
            <p:cNvGrpSpPr/>
            <p:nvPr/>
          </p:nvGrpSpPr>
          <p:grpSpPr>
            <a:xfrm>
              <a:off x="6606446" y="2785427"/>
              <a:ext cx="923339" cy="2880562"/>
              <a:chOff x="5180873" y="715845"/>
              <a:chExt cx="923339" cy="51819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Rounded Rectangle 96"/>
                  <p:cNvSpPr/>
                  <p:nvPr/>
                </p:nvSpPr>
                <p:spPr>
                  <a:xfrm>
                    <a:off x="5180874" y="715845"/>
                    <a:ext cx="912496" cy="546152"/>
                  </a:xfrm>
                  <a:prstGeom prst="round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7" name="Rounded 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0874" y="715845"/>
                    <a:ext cx="912496" cy="546152"/>
                  </a:xfrm>
                  <a:prstGeom prst="roundRect">
                    <a:avLst/>
                  </a:prstGeom>
                  <a:blipFill rotWithShape="0">
                    <a:blip r:embed="rId19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Rounded Rectangle 97"/>
                  <p:cNvSpPr/>
                  <p:nvPr/>
                </p:nvSpPr>
                <p:spPr>
                  <a:xfrm>
                    <a:off x="5191717" y="2033423"/>
                    <a:ext cx="912495" cy="546152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Rounded 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717" y="2033423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20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3" name="Rounded Rectangle 98"/>
                  <p:cNvSpPr/>
                  <p:nvPr/>
                </p:nvSpPr>
                <p:spPr>
                  <a:xfrm>
                    <a:off x="5191717" y="2678920"/>
                    <a:ext cx="912495" cy="546152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Rounded Rectangle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717" y="2678920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21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Rounded Rectangle 99"/>
                  <p:cNvSpPr/>
                  <p:nvPr/>
                </p:nvSpPr>
                <p:spPr>
                  <a:xfrm>
                    <a:off x="5191717" y="4001622"/>
                    <a:ext cx="912495" cy="546152"/>
                  </a:xfrm>
                  <a:prstGeom prst="roundRect">
                    <a:avLst/>
                  </a:prstGeom>
                  <a:solidFill>
                    <a:srgbClr val="5B9BD5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0" name="Rounded 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717" y="4001622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22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Rounded Rectangle 100"/>
                  <p:cNvSpPr/>
                  <p:nvPr/>
                </p:nvSpPr>
                <p:spPr>
                  <a:xfrm>
                    <a:off x="5180874" y="3339647"/>
                    <a:ext cx="912495" cy="546152"/>
                  </a:xfrm>
                  <a:prstGeom prst="roundRect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1" name="Rounded 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0874" y="3339647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23"/>
                    <a:stretch>
                      <a:fillRect b="-140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Rounded Rectangle 101"/>
                  <p:cNvSpPr/>
                  <p:nvPr/>
                </p:nvSpPr>
                <p:spPr>
                  <a:xfrm>
                    <a:off x="5190552" y="4688022"/>
                    <a:ext cx="912495" cy="546152"/>
                  </a:xfrm>
                  <a:prstGeom prst="round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2" name="Rounded 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552" y="4688022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24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Rounded Rectangle 102"/>
                  <p:cNvSpPr/>
                  <p:nvPr/>
                </p:nvSpPr>
                <p:spPr>
                  <a:xfrm>
                    <a:off x="5180873" y="1385090"/>
                    <a:ext cx="912494" cy="546152"/>
                  </a:xfrm>
                  <a:prstGeom prst="round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3" name="Rounded Rectangle 10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0873" y="1385090"/>
                    <a:ext cx="912494" cy="546152"/>
                  </a:xfrm>
                  <a:prstGeom prst="roundRect">
                    <a:avLst/>
                  </a:prstGeom>
                  <a:blipFill rotWithShape="0">
                    <a:blip r:embed="rId25"/>
                    <a:stretch>
                      <a:fillRect b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Rounded Rectangle 103"/>
                  <p:cNvSpPr/>
                  <p:nvPr/>
                </p:nvSpPr>
                <p:spPr>
                  <a:xfrm>
                    <a:off x="5190552" y="5351615"/>
                    <a:ext cx="912495" cy="546152"/>
                  </a:xfrm>
                  <a:prstGeom prst="round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rPr>
                      <a:t>Model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1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oMath>
                    </a14:m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Rounded 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552" y="5351615"/>
                    <a:ext cx="912495" cy="546152"/>
                  </a:xfrm>
                  <a:prstGeom prst="roundRect">
                    <a:avLst/>
                  </a:prstGeom>
                  <a:blipFill rotWithShape="0">
                    <a:blip r:embed="rId26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4" name="Right Arrow 104"/>
            <p:cNvSpPr/>
            <p:nvPr/>
          </p:nvSpPr>
          <p:spPr>
            <a:xfrm rot="13500000" flipH="1">
              <a:off x="4724053" y="3167516"/>
              <a:ext cx="343430" cy="333647"/>
            </a:xfrm>
            <a:prstGeom prst="rightArrow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Right Arrow 105"/>
            <p:cNvSpPr/>
            <p:nvPr/>
          </p:nvSpPr>
          <p:spPr>
            <a:xfrm rot="13500000" flipH="1">
              <a:off x="4706798" y="4236375"/>
              <a:ext cx="343430" cy="333647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Right Arrow 106"/>
            <p:cNvSpPr/>
            <p:nvPr/>
          </p:nvSpPr>
          <p:spPr>
            <a:xfrm rot="13500000" flipH="1">
              <a:off x="4707257" y="4601106"/>
              <a:ext cx="343430" cy="333647"/>
            </a:xfrm>
            <a:prstGeom prst="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Right Arrow 107"/>
            <p:cNvSpPr/>
            <p:nvPr/>
          </p:nvSpPr>
          <p:spPr>
            <a:xfrm rot="13500000" flipH="1">
              <a:off x="4710609" y="3520500"/>
              <a:ext cx="343430" cy="333647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Right Arrow 108"/>
            <p:cNvSpPr/>
            <p:nvPr/>
          </p:nvSpPr>
          <p:spPr>
            <a:xfrm rot="13500000" flipH="1">
              <a:off x="4708314" y="3886263"/>
              <a:ext cx="343430" cy="333647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Right Arrow 109"/>
            <p:cNvSpPr/>
            <p:nvPr/>
          </p:nvSpPr>
          <p:spPr>
            <a:xfrm rot="13500000" flipH="1">
              <a:off x="4717002" y="5002288"/>
              <a:ext cx="343430" cy="333647"/>
            </a:xfrm>
            <a:prstGeom prst="rightArrow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Right Arrow 110"/>
            <p:cNvSpPr/>
            <p:nvPr/>
          </p:nvSpPr>
          <p:spPr>
            <a:xfrm rot="13500000" flipH="1">
              <a:off x="4714343" y="5360829"/>
              <a:ext cx="343430" cy="333647"/>
            </a:xfrm>
            <a:prstGeom prst="rightArrow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ight Arrow 111"/>
            <p:cNvSpPr/>
            <p:nvPr/>
          </p:nvSpPr>
          <p:spPr>
            <a:xfrm rot="13500000" flipH="1">
              <a:off x="6172262" y="4585636"/>
              <a:ext cx="343430" cy="333647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Right Arrow 112"/>
            <p:cNvSpPr/>
            <p:nvPr/>
          </p:nvSpPr>
          <p:spPr>
            <a:xfrm rot="13500000" flipH="1">
              <a:off x="6179234" y="4249482"/>
              <a:ext cx="343430" cy="333647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ight Arrow 113"/>
            <p:cNvSpPr/>
            <p:nvPr/>
          </p:nvSpPr>
          <p:spPr>
            <a:xfrm rot="13500000" flipH="1">
              <a:off x="6173738" y="5002288"/>
              <a:ext cx="343430" cy="333647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Right Arrow 114"/>
            <p:cNvSpPr/>
            <p:nvPr/>
          </p:nvSpPr>
          <p:spPr>
            <a:xfrm rot="13500000" flipH="1">
              <a:off x="6186784" y="3157826"/>
              <a:ext cx="343430" cy="333647"/>
            </a:xfrm>
            <a:prstGeom prst="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Right Arrow 115"/>
            <p:cNvSpPr/>
            <p:nvPr/>
          </p:nvSpPr>
          <p:spPr>
            <a:xfrm rot="13500000" flipH="1">
              <a:off x="6177371" y="3523168"/>
              <a:ext cx="343430" cy="333647"/>
            </a:xfrm>
            <a:prstGeom prst="rightArrow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ight Arrow 116"/>
            <p:cNvSpPr/>
            <p:nvPr/>
          </p:nvSpPr>
          <p:spPr>
            <a:xfrm rot="13500000" flipH="1">
              <a:off x="6175854" y="3864375"/>
              <a:ext cx="343430" cy="333647"/>
            </a:xfrm>
            <a:prstGeom prst="rightArrow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ight Arrow 117"/>
            <p:cNvSpPr/>
            <p:nvPr/>
          </p:nvSpPr>
          <p:spPr>
            <a:xfrm rot="13500000" flipH="1">
              <a:off x="6177950" y="5364740"/>
              <a:ext cx="343430" cy="333647"/>
            </a:xfrm>
            <a:prstGeom prst="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ight Arrow 118"/>
            <p:cNvSpPr/>
            <p:nvPr/>
          </p:nvSpPr>
          <p:spPr>
            <a:xfrm rot="13500000" flipH="1">
              <a:off x="7621307" y="3176331"/>
              <a:ext cx="343430" cy="333647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Right Arrow 119"/>
            <p:cNvSpPr/>
            <p:nvPr/>
          </p:nvSpPr>
          <p:spPr>
            <a:xfrm rot="13500000" flipH="1">
              <a:off x="7634448" y="4627476"/>
              <a:ext cx="343430" cy="333647"/>
            </a:xfrm>
            <a:prstGeom prst="rightArrow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ight Arrow 120"/>
            <p:cNvSpPr/>
            <p:nvPr/>
          </p:nvSpPr>
          <p:spPr>
            <a:xfrm rot="13500000" flipH="1">
              <a:off x="7632152" y="3515056"/>
              <a:ext cx="343430" cy="333647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ight Arrow 121"/>
            <p:cNvSpPr/>
            <p:nvPr/>
          </p:nvSpPr>
          <p:spPr>
            <a:xfrm rot="13500000" flipH="1">
              <a:off x="7634447" y="3878803"/>
              <a:ext cx="343430" cy="333647"/>
            </a:xfrm>
            <a:prstGeom prst="right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ight Arrow 122"/>
            <p:cNvSpPr/>
            <p:nvPr/>
          </p:nvSpPr>
          <p:spPr>
            <a:xfrm rot="13500000" flipH="1">
              <a:off x="7641532" y="5004820"/>
              <a:ext cx="343430" cy="333647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Right Arrow 123"/>
            <p:cNvSpPr/>
            <p:nvPr/>
          </p:nvSpPr>
          <p:spPr>
            <a:xfrm rot="13500000" flipH="1">
              <a:off x="7638982" y="4246705"/>
              <a:ext cx="343430" cy="333647"/>
            </a:xfrm>
            <a:prstGeom prst="rightArrow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ight Arrow 124"/>
            <p:cNvSpPr/>
            <p:nvPr/>
          </p:nvSpPr>
          <p:spPr>
            <a:xfrm rot="13500000" flipH="1">
              <a:off x="7644765" y="5360829"/>
              <a:ext cx="343430" cy="333647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Curved Right Arrow 125"/>
            <p:cNvSpPr/>
            <p:nvPr/>
          </p:nvSpPr>
          <p:spPr>
            <a:xfrm>
              <a:off x="3060781" y="2535609"/>
              <a:ext cx="552567" cy="493250"/>
            </a:xfrm>
            <a:prstGeom prst="curvedRightArrow">
              <a:avLst>
                <a:gd name="adj1" fmla="val 25000"/>
                <a:gd name="adj2" fmla="val 50000"/>
                <a:gd name="adj3" fmla="val 33870"/>
              </a:avLst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3007546" y="2171503"/>
                  <a:ext cx="952305" cy="269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75000"/>
                        </a:srgbClr>
                      </a:solidFill>
                      <a:effectLst/>
                      <a:uLnTx/>
                      <a:uFillTx/>
                    </a:rPr>
                    <a:t>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a14:m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46" y="2171503"/>
                  <a:ext cx="952305" cy="269321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923"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Curved Right Arrow 132"/>
            <p:cNvSpPr/>
            <p:nvPr/>
          </p:nvSpPr>
          <p:spPr>
            <a:xfrm rot="10800000">
              <a:off x="7590850" y="2495006"/>
              <a:ext cx="529210" cy="456323"/>
            </a:xfrm>
            <a:prstGeom prst="curvedRightArrow">
              <a:avLst/>
            </a:prstGeom>
            <a:gradFill rotWithShape="1">
              <a:gsLst>
                <a:gs pos="10000">
                  <a:srgbClr val="ED7D31">
                    <a:satMod val="103000"/>
                    <a:lumMod val="102000"/>
                    <a:tint val="94000"/>
                  </a:srgbClr>
                </a:gs>
                <a:gs pos="0">
                  <a:srgbClr val="ED7D31">
                    <a:satMod val="110000"/>
                    <a:lumMod val="100000"/>
                    <a:shade val="100000"/>
                  </a:srgbClr>
                </a:gs>
                <a:gs pos="99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ight Arrow 3"/>
            <p:cNvSpPr/>
            <p:nvPr/>
          </p:nvSpPr>
          <p:spPr>
            <a:xfrm>
              <a:off x="4681408" y="2808726"/>
              <a:ext cx="390391" cy="242031"/>
            </a:xfrm>
            <a:prstGeom prst="rightArrow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ight Arrow 135"/>
            <p:cNvSpPr/>
            <p:nvPr/>
          </p:nvSpPr>
          <p:spPr>
            <a:xfrm>
              <a:off x="6139761" y="2800529"/>
              <a:ext cx="405743" cy="242031"/>
            </a:xfrm>
            <a:prstGeom prst="rightArrow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/>
                <p:cNvSpPr txBox="1"/>
                <p:nvPr/>
              </p:nvSpPr>
              <p:spPr>
                <a:xfrm>
                  <a:off x="7265027" y="2173769"/>
                  <a:ext cx="952305" cy="269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75000"/>
                        </a:srgbClr>
                      </a:solidFill>
                      <a:effectLst/>
                      <a:uLnTx/>
                      <a:uFillTx/>
                    </a:rPr>
                    <a:t>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0" lang="en-US" sz="16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a14:m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027" y="2173769"/>
                  <a:ext cx="952305" cy="269321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5" name="TextBox 264"/>
          <p:cNvSpPr txBox="1"/>
          <p:nvPr/>
        </p:nvSpPr>
        <p:spPr>
          <a:xfrm>
            <a:off x="2614484" y="5297164"/>
            <a:ext cx="141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Shift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5167890" y="5289204"/>
            <a:ext cx="141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Shift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7694805" y="5257800"/>
            <a:ext cx="141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88969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26166" cy="717082"/>
          </a:xfrm>
        </p:spPr>
        <p:txBody>
          <a:bodyPr/>
          <a:lstStyle/>
          <a:p>
            <a:r>
              <a:rPr lang="en-US" dirty="0"/>
              <a:t>Local Parameter Update Scheduling and Timer based Rotation Control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81000" y="1219200"/>
            <a:ext cx="7886700" cy="4607055"/>
            <a:chOff x="-262726" y="443662"/>
            <a:chExt cx="9490546" cy="6317372"/>
          </a:xfrm>
        </p:grpSpPr>
        <p:sp>
          <p:nvSpPr>
            <p:cNvPr id="79" name="TextBox 78"/>
            <p:cNvSpPr txBox="1"/>
            <p:nvPr/>
          </p:nvSpPr>
          <p:spPr>
            <a:xfrm>
              <a:off x="-262726" y="5587674"/>
              <a:ext cx="3903883" cy="88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Other Model Parameters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From Caching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905246" y="443662"/>
              <a:ext cx="8322574" cy="6317372"/>
              <a:chOff x="1185920" y="363889"/>
              <a:chExt cx="5614377" cy="4261675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320630" y="2763028"/>
                <a:ext cx="685800" cy="6858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033740" y="1152578"/>
                <a:ext cx="685800" cy="6858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78116" y="1145089"/>
                <a:ext cx="685800" cy="68580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332555" y="1141779"/>
                <a:ext cx="685800" cy="68580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324675" y="1937569"/>
                <a:ext cx="685800" cy="68580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178116" y="1937569"/>
                <a:ext cx="685800" cy="6858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031556" y="1937569"/>
                <a:ext cx="685800" cy="68580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9572" y="2763028"/>
                <a:ext cx="685800" cy="68580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177163" y="2763320"/>
                <a:ext cx="685800" cy="68580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Left Brace 91"/>
              <p:cNvSpPr/>
              <p:nvPr/>
            </p:nvSpPr>
            <p:spPr>
              <a:xfrm rot="5400000">
                <a:off x="3293963" y="783354"/>
                <a:ext cx="153828" cy="577271"/>
              </a:xfrm>
              <a:prstGeom prst="leftBrace">
                <a:avLst>
                  <a:gd name="adj1" fmla="val 158455"/>
                  <a:gd name="adj2" fmla="val 47980"/>
                </a:avLst>
              </a:prstGeom>
              <a:noFill/>
              <a:ln w="254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191987" y="363889"/>
                <a:ext cx="2468747" cy="597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Model Parameters</a:t>
                </a:r>
                <a:b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</a:b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From Rotation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193001" y="3442714"/>
                <a:ext cx="2667034" cy="34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Model Related Training Data</a:t>
                </a:r>
              </a:p>
            </p:txBody>
          </p:sp>
          <p:sp>
            <p:nvSpPr>
              <p:cNvPr id="95" name="Left Brace 94"/>
              <p:cNvSpPr/>
              <p:nvPr/>
            </p:nvSpPr>
            <p:spPr>
              <a:xfrm>
                <a:off x="1185920" y="3131754"/>
                <a:ext cx="120024" cy="256784"/>
              </a:xfrm>
              <a:prstGeom prst="leftBrace">
                <a:avLst>
                  <a:gd name="adj1" fmla="val 42617"/>
                  <a:gd name="adj2" fmla="val 47054"/>
                </a:avLst>
              </a:prstGeom>
              <a:noFill/>
              <a:ln w="254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977000" y="3515221"/>
                <a:ext cx="2823297" cy="111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Computes with multi-threading until the time arrives, then starts model rotation </a:t>
                </a:r>
              </a:p>
            </p:txBody>
          </p:sp>
          <p:sp>
            <p:nvSpPr>
              <p:cNvPr id="97" name="Rounded Rectangle 39"/>
              <p:cNvSpPr/>
              <p:nvPr/>
            </p:nvSpPr>
            <p:spPr>
              <a:xfrm>
                <a:off x="4188728" y="1100138"/>
                <a:ext cx="2501681" cy="2455862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4312969" y="1178457"/>
                <a:ext cx="2260474" cy="2264963"/>
                <a:chOff x="4312969" y="1156707"/>
                <a:chExt cx="2377440" cy="2286713"/>
              </a:xfrm>
            </p:grpSpPr>
            <p:sp>
              <p:nvSpPr>
                <p:cNvPr id="131" name="Down Arrow 15"/>
                <p:cNvSpPr/>
                <p:nvPr/>
              </p:nvSpPr>
              <p:spPr>
                <a:xfrm>
                  <a:off x="4312969" y="1157420"/>
                  <a:ext cx="731520" cy="2286000"/>
                </a:xfrm>
                <a:prstGeom prst="downArrow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ED7D31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Down Arrow 16"/>
                <p:cNvSpPr/>
                <p:nvPr/>
              </p:nvSpPr>
              <p:spPr>
                <a:xfrm>
                  <a:off x="5135929" y="1156707"/>
                  <a:ext cx="731520" cy="2286000"/>
                </a:xfrm>
                <a:prstGeom prst="downArrow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ED7D31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Down Arrow 17"/>
                <p:cNvSpPr/>
                <p:nvPr/>
              </p:nvSpPr>
              <p:spPr>
                <a:xfrm>
                  <a:off x="5958889" y="1156707"/>
                  <a:ext cx="731520" cy="2286000"/>
                </a:xfrm>
                <a:prstGeom prst="downArrow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ED7D31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3057547" y="1209934"/>
                <a:ext cx="638184" cy="581790"/>
                <a:chOff x="3057547" y="2845899"/>
                <a:chExt cx="638184" cy="581790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3057547" y="3170905"/>
                  <a:ext cx="638184" cy="256784"/>
                  <a:chOff x="6644904" y="5051877"/>
                  <a:chExt cx="1828802" cy="731520"/>
                </a:xfrm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6644905" y="5051877"/>
                    <a:ext cx="1828799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6644904" y="5326197"/>
                    <a:ext cx="1828802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6644904" y="5600517"/>
                    <a:ext cx="1828802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4" name="Group 123"/>
                <p:cNvGrpSpPr/>
                <p:nvPr/>
              </p:nvGrpSpPr>
              <p:grpSpPr>
                <a:xfrm>
                  <a:off x="3082241" y="2845899"/>
                  <a:ext cx="577271" cy="255269"/>
                  <a:chOff x="10078239" y="511774"/>
                  <a:chExt cx="731517" cy="1828804"/>
                </a:xfrm>
              </p:grpSpPr>
              <p:sp>
                <p:nvSpPr>
                  <p:cNvPr id="125" name="Rectangle 124"/>
                  <p:cNvSpPr/>
                  <p:nvPr/>
                </p:nvSpPr>
                <p:spPr>
                  <a:xfrm rot="5400000">
                    <a:off x="9529597" y="1334735"/>
                    <a:ext cx="1828797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 rot="5400000">
                    <a:off x="9803917" y="1334735"/>
                    <a:ext cx="1828797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 rot="5400000">
                    <a:off x="9255277" y="1334736"/>
                    <a:ext cx="1828804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0" name="Group 99"/>
              <p:cNvGrpSpPr/>
              <p:nvPr/>
            </p:nvGrpSpPr>
            <p:grpSpPr>
              <a:xfrm>
                <a:off x="2195713" y="1984100"/>
                <a:ext cx="638184" cy="581790"/>
                <a:chOff x="1348483" y="2838410"/>
                <a:chExt cx="638184" cy="581790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1348483" y="3163416"/>
                  <a:ext cx="638184" cy="256784"/>
                  <a:chOff x="1747351" y="5030541"/>
                  <a:chExt cx="1828801" cy="731520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747352" y="5030541"/>
                    <a:ext cx="1828800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47351" y="5304861"/>
                    <a:ext cx="1828801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1747351" y="5579181"/>
                    <a:ext cx="1828801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1373165" y="2838410"/>
                  <a:ext cx="577272" cy="255269"/>
                  <a:chOff x="7912509" y="458119"/>
                  <a:chExt cx="731519" cy="1828800"/>
                </a:xfrm>
              </p:grpSpPr>
              <p:sp>
                <p:nvSpPr>
                  <p:cNvPr id="117" name="Rectangle 116"/>
                  <p:cNvSpPr/>
                  <p:nvPr/>
                </p:nvSpPr>
                <p:spPr>
                  <a:xfrm rot="5400000">
                    <a:off x="7363869" y="1281079"/>
                    <a:ext cx="1828800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 rot="5400000">
                    <a:off x="7638188" y="1281079"/>
                    <a:ext cx="1828800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 rot="5400000">
                    <a:off x="7089549" y="1281079"/>
                    <a:ext cx="1828800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1" name="Group 100"/>
              <p:cNvGrpSpPr/>
              <p:nvPr/>
            </p:nvGrpSpPr>
            <p:grpSpPr>
              <a:xfrm>
                <a:off x="1344436" y="2819549"/>
                <a:ext cx="638185" cy="581791"/>
                <a:chOff x="-362444" y="2817760"/>
                <a:chExt cx="638185" cy="581791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-362444" y="3142767"/>
                  <a:ext cx="638185" cy="256784"/>
                  <a:chOff x="-3155532" y="4971714"/>
                  <a:chExt cx="1828802" cy="731520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-3155530" y="4971714"/>
                    <a:ext cx="1828800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-3155532" y="5246034"/>
                    <a:ext cx="1828799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-3155532" y="5520354"/>
                    <a:ext cx="1828801" cy="182880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rgbClr val="A5A5A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-337759" y="2817760"/>
                  <a:ext cx="577273" cy="255269"/>
                  <a:chOff x="5744425" y="310178"/>
                  <a:chExt cx="731520" cy="1828800"/>
                </a:xfrm>
              </p:grpSpPr>
              <p:sp>
                <p:nvSpPr>
                  <p:cNvPr id="109" name="Rectangle 108"/>
                  <p:cNvSpPr/>
                  <p:nvPr/>
                </p:nvSpPr>
                <p:spPr>
                  <a:xfrm rot="5400000">
                    <a:off x="5195785" y="1133138"/>
                    <a:ext cx="1828800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 rot="5400000">
                    <a:off x="5470105" y="1133138"/>
                    <a:ext cx="1828800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 rot="5400000">
                    <a:off x="4921465" y="1133138"/>
                    <a:ext cx="1828800" cy="182880"/>
                  </a:xfrm>
                  <a:prstGeom prst="rect">
                    <a:avLst/>
                  </a:prstGeom>
                  <a:solidFill>
                    <a:srgbClr val="70AD47"/>
                  </a:solidFill>
                  <a:ln w="12700" cap="flat" cmpd="sng" algn="ctr">
                    <a:solidFill>
                      <a:srgbClr val="70AD47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02" name="Curved Connector 86"/>
              <p:cNvCxnSpPr>
                <a:stCxn id="83" idx="3"/>
                <a:endCxn id="131" idx="0"/>
              </p:cNvCxnSpPr>
              <p:nvPr/>
            </p:nvCxnSpPr>
            <p:spPr>
              <a:xfrm flipV="1">
                <a:off x="3719540" y="1179163"/>
                <a:ext cx="941194" cy="316315"/>
              </a:xfrm>
              <a:prstGeom prst="curvedConnector4">
                <a:avLst>
                  <a:gd name="adj1" fmla="val 31525"/>
                  <a:gd name="adj2" fmla="val 157158"/>
                </a:avLst>
              </a:prstGeom>
              <a:noFill/>
              <a:ln w="28575" cap="flat" cmpd="sng" algn="ctr">
                <a:solidFill>
                  <a:srgbClr val="ED7D31"/>
                </a:solidFill>
                <a:prstDash val="dash"/>
                <a:miter lim="800000"/>
                <a:tailEnd type="triangle" w="lg" len="lg"/>
              </a:ln>
              <a:effectLst/>
            </p:spPr>
          </p:cxnSp>
          <p:cxnSp>
            <p:nvCxnSpPr>
              <p:cNvPr id="104" name="Curved Connector 76"/>
              <p:cNvCxnSpPr>
                <a:stCxn id="82" idx="3"/>
                <a:endCxn id="133" idx="0"/>
              </p:cNvCxnSpPr>
              <p:nvPr/>
            </p:nvCxnSpPr>
            <p:spPr>
              <a:xfrm flipV="1">
                <a:off x="2006430" y="1178457"/>
                <a:ext cx="4219249" cy="1927471"/>
              </a:xfrm>
              <a:prstGeom prst="curvedConnector4">
                <a:avLst>
                  <a:gd name="adj1" fmla="val 49503"/>
                  <a:gd name="adj2" fmla="val 119763"/>
                </a:avLst>
              </a:prstGeom>
              <a:noFill/>
              <a:ln w="28575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105" name="Curved Connector 74"/>
              <p:cNvCxnSpPr>
                <a:endCxn id="132" idx="0"/>
              </p:cNvCxnSpPr>
              <p:nvPr/>
            </p:nvCxnSpPr>
            <p:spPr>
              <a:xfrm flipV="1">
                <a:off x="2898701" y="1178457"/>
                <a:ext cx="2544505" cy="1130649"/>
              </a:xfrm>
              <a:prstGeom prst="curvedConnector4">
                <a:avLst>
                  <a:gd name="adj1" fmla="val 43166"/>
                  <a:gd name="adj2" fmla="val 117836"/>
                </a:avLst>
              </a:prstGeom>
              <a:noFill/>
              <a:ln w="28575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</p:grpSp>
        <p:cxnSp>
          <p:nvCxnSpPr>
            <p:cNvPr id="81" name="Elbow Connector 47"/>
            <p:cNvCxnSpPr>
              <a:endCxn id="95" idx="1"/>
            </p:cNvCxnSpPr>
            <p:nvPr/>
          </p:nvCxnSpPr>
          <p:spPr>
            <a:xfrm rot="5400000" flipH="1" flipV="1">
              <a:off x="336805" y="4990944"/>
              <a:ext cx="833615" cy="303265"/>
            </a:xfrm>
            <a:prstGeom prst="bentConnector2">
              <a:avLst/>
            </a:prstGeom>
            <a:noFill/>
            <a:ln w="28575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303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Dataset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12654"/>
              </p:ext>
            </p:extLst>
          </p:nvPr>
        </p:nvGraphicFramePr>
        <p:xfrm>
          <a:off x="628650" y="1127760"/>
          <a:ext cx="7886700" cy="1463040"/>
        </p:xfrm>
        <a:graphic>
          <a:graphicData uri="http://schemas.openxmlformats.org/drawingml/2006/table">
            <a:tbl>
              <a:tblPr firstRow="1" bandRow="1"/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LDA Dataset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Documents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Words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Tokens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CGS Parameters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clueweb1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76,163,963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999,933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29,911,407,874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i="1" dirty="0"/>
                        <a:t>K</a:t>
                      </a:r>
                      <a:r>
                        <a:rPr lang="en-US" sz="1600" dirty="0"/>
                        <a:t> = 10000 </a:t>
                      </a:r>
                      <a:br>
                        <a:rPr lang="en-US" sz="1600" dirty="0"/>
                      </a:br>
                      <a:r>
                        <a:rPr lang="el-GR" sz="1600" i="1" dirty="0"/>
                        <a:t>α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dirty="0"/>
                        <a:t>= 0.01</a:t>
                      </a:r>
                    </a:p>
                    <a:p>
                      <a:pPr algn="ctr"/>
                      <a:r>
                        <a:rPr lang="el-GR" sz="1600" i="1" dirty="0"/>
                        <a:t>β</a:t>
                      </a:r>
                      <a:r>
                        <a:rPr lang="en-US" sz="1600" dirty="0"/>
                        <a:t> = 0.01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84554"/>
              </p:ext>
            </p:extLst>
          </p:nvPr>
        </p:nvGraphicFramePr>
        <p:xfrm>
          <a:off x="628650" y="3419158"/>
          <a:ext cx="7886700" cy="1371600"/>
        </p:xfrm>
        <a:graphic>
          <a:graphicData uri="http://schemas.openxmlformats.org/drawingml/2006/table">
            <a:tbl>
              <a:tblPr firstRow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MF Dataset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Rows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Columns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Non-Zero</a:t>
                      </a:r>
                    </a:p>
                    <a:p>
                      <a:pPr algn="ctr"/>
                      <a:r>
                        <a:rPr lang="en-US" dirty="0"/>
                        <a:t>Elements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SGD</a:t>
                      </a:r>
                    </a:p>
                    <a:p>
                      <a:pPr algn="ctr"/>
                      <a:r>
                        <a:rPr lang="en-US" dirty="0"/>
                        <a:t>Parameters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CCD</a:t>
                      </a:r>
                    </a:p>
                    <a:p>
                      <a:pPr algn="ctr"/>
                      <a:r>
                        <a:rPr lang="en-US" dirty="0"/>
                        <a:t>Parameters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400" dirty="0"/>
                        <a:t>clueweb2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400" dirty="0"/>
                        <a:t>76,163,963 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400" dirty="0"/>
                        <a:t>999,933 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400" dirty="0"/>
                        <a:t>15,997,649,665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400" i="1" dirty="0"/>
                        <a:t>K</a:t>
                      </a:r>
                      <a:r>
                        <a:rPr lang="nl-NL" sz="1400" dirty="0"/>
                        <a:t> = 2000</a:t>
                      </a:r>
                    </a:p>
                    <a:p>
                      <a:pPr algn="ctr"/>
                      <a:r>
                        <a:rPr lang="el-GR" sz="1400" i="1" dirty="0"/>
                        <a:t>λ</a:t>
                      </a:r>
                      <a:r>
                        <a:rPr lang="en-US" sz="1400" dirty="0"/>
                        <a:t> </a:t>
                      </a:r>
                      <a:r>
                        <a:rPr lang="nl-NL" sz="1400" dirty="0"/>
                        <a:t>= 0.01</a:t>
                      </a:r>
                    </a:p>
                    <a:p>
                      <a:pPr algn="ctr"/>
                      <a:r>
                        <a:rPr lang="el-GR" sz="1400" i="1" dirty="0"/>
                        <a:t>ε</a:t>
                      </a:r>
                      <a:r>
                        <a:rPr lang="en-US" sz="1400" dirty="0"/>
                        <a:t> </a:t>
                      </a:r>
                      <a:r>
                        <a:rPr lang="nl-NL" sz="1400" dirty="0"/>
                        <a:t>= 0.001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400" i="1" dirty="0"/>
                        <a:t>K</a:t>
                      </a:r>
                      <a:r>
                        <a:rPr lang="nl-NL" sz="1400" dirty="0"/>
                        <a:t> = 120</a:t>
                      </a:r>
                    </a:p>
                    <a:p>
                      <a:pPr algn="ctr"/>
                      <a:r>
                        <a:rPr lang="el-GR" sz="1400" i="1" dirty="0"/>
                        <a:t>λ</a:t>
                      </a:r>
                      <a:r>
                        <a:rPr lang="en-US" sz="1400" dirty="0"/>
                        <a:t> </a:t>
                      </a:r>
                      <a:r>
                        <a:rPr lang="nl-NL" sz="1400" dirty="0"/>
                        <a:t>= 0.1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14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80713" cy="914400"/>
          </a:xfrm>
        </p:spPr>
        <p:txBody>
          <a:bodyPr/>
          <a:lstStyle/>
          <a:p>
            <a:pPr algn="ctr"/>
            <a:r>
              <a:rPr lang="en-US" dirty="0"/>
              <a:t>Harp (Hadoop Plugin) brings HPC to ABDS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1" y="533400"/>
            <a:ext cx="9144000" cy="1506273"/>
          </a:xfrm>
        </p:spPr>
        <p:txBody>
          <a:bodyPr/>
          <a:lstStyle/>
          <a:p>
            <a:r>
              <a:rPr lang="en-US" b="1" dirty="0"/>
              <a:t>Judy </a:t>
            </a:r>
            <a:r>
              <a:rPr lang="en-US" b="1" dirty="0" err="1"/>
              <a:t>Qiu</a:t>
            </a:r>
            <a:r>
              <a:rPr lang="en-US" b="1" dirty="0"/>
              <a:t>: Iterative HPC communication; scientific data abstractions</a:t>
            </a:r>
          </a:p>
          <a:p>
            <a:r>
              <a:rPr lang="en-US" dirty="0"/>
              <a:t>Careful support of distributed </a:t>
            </a:r>
            <a:r>
              <a:rPr lang="en-US" b="1" dirty="0"/>
              <a:t>data</a:t>
            </a:r>
            <a:r>
              <a:rPr lang="en-US" dirty="0"/>
              <a:t> AND </a:t>
            </a:r>
            <a:r>
              <a:rPr lang="en-US" b="1" dirty="0"/>
              <a:t>distributed model</a:t>
            </a:r>
          </a:p>
          <a:p>
            <a:r>
              <a:rPr lang="en-US" dirty="0"/>
              <a:t>Avoids parameter server approach but distributes model over worker nodes and supports collective communication to bring global model to each node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Have also added </a:t>
            </a:r>
            <a:r>
              <a:rPr lang="en-US" b="1" dirty="0"/>
              <a:t>HPC</a:t>
            </a:r>
            <a:r>
              <a:rPr lang="en-US" dirty="0"/>
              <a:t> to Apache </a:t>
            </a:r>
            <a:r>
              <a:rPr lang="en-US" b="1" dirty="0"/>
              <a:t>Storm</a:t>
            </a:r>
            <a:r>
              <a:rPr lang="en-US" dirty="0"/>
              <a:t> and </a:t>
            </a:r>
            <a:r>
              <a:rPr lang="en-US" b="1" dirty="0"/>
              <a:t>Heron</a:t>
            </a:r>
            <a:r>
              <a:rPr lang="en-US" dirty="0"/>
              <a:t>; working on adding Parallel Computing Runtime to Distributed computing model built into Apache </a:t>
            </a:r>
            <a:r>
              <a:rPr lang="en-US" b="1" dirty="0"/>
              <a:t>Spark</a:t>
            </a:r>
            <a:r>
              <a:rPr lang="en-US" dirty="0"/>
              <a:t>, </a:t>
            </a:r>
            <a:r>
              <a:rPr lang="en-US" b="1" dirty="0"/>
              <a:t>Flink</a:t>
            </a:r>
            <a:r>
              <a:rPr lang="en-US" dirty="0"/>
              <a:t>, </a:t>
            </a:r>
            <a:r>
              <a:rPr lang="en-US" b="1" dirty="0"/>
              <a:t>Beam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471" y="2012236"/>
            <a:ext cx="8918770" cy="3031342"/>
            <a:chOff x="152400" y="2686313"/>
            <a:chExt cx="8918770" cy="3031342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" y="2686313"/>
              <a:ext cx="5464147" cy="3031342"/>
              <a:chOff x="619450" y="2618515"/>
              <a:chExt cx="5207216" cy="254839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19450" y="3878661"/>
                <a:ext cx="2296904" cy="482803"/>
              </a:xfrm>
              <a:prstGeom prst="roundRect">
                <a:avLst/>
              </a:prstGeom>
              <a:solidFill>
                <a:srgbClr val="A5A5A5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Shuffle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325523" y="3184456"/>
                <a:ext cx="2501143" cy="1558993"/>
                <a:chOff x="7121236" y="2211758"/>
                <a:chExt cx="4525819" cy="2166276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7214931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8224318" y="2211759"/>
                  <a:ext cx="493643" cy="2162314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9233706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11079339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992253" y="3313373"/>
                  <a:ext cx="918295" cy="0"/>
                </a:xfrm>
                <a:prstGeom prst="line">
                  <a:avLst/>
                </a:prstGeom>
                <a:noFill/>
                <a:ln w="50800" cap="rnd" cmpd="sng" algn="ctr">
                  <a:solidFill>
                    <a:srgbClr val="5B9BD5"/>
                  </a:solidFill>
                  <a:prstDash val="sysDot"/>
                  <a:round/>
                </a:ln>
                <a:effectLst/>
              </p:spPr>
            </p:cxnSp>
            <p:sp>
              <p:nvSpPr>
                <p:cNvPr id="34" name="Rounded Rectangle 33"/>
                <p:cNvSpPr/>
                <p:nvPr/>
              </p:nvSpPr>
              <p:spPr>
                <a:xfrm>
                  <a:off x="7121236" y="3477892"/>
                  <a:ext cx="4525819" cy="457578"/>
                </a:xfrm>
                <a:prstGeom prst="roundRect">
                  <a:avLst/>
                </a:prstGeom>
                <a:solidFill>
                  <a:srgbClr val="ED7D31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Collective Communication</a:t>
                  </a:r>
                </a:p>
              </p:txBody>
            </p:sp>
          </p:grpSp>
          <p:sp>
            <p:nvSpPr>
              <p:cNvPr id="19" name="Rounded Rectangle 18"/>
              <p:cNvSpPr/>
              <p:nvPr/>
            </p:nvSpPr>
            <p:spPr>
              <a:xfrm>
                <a:off x="845356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274123" y="3006000"/>
                <a:ext cx="209689" cy="94382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702889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486875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025104" y="3486841"/>
                <a:ext cx="390072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5B9BD5"/>
                </a:solidFill>
                <a:prstDash val="sysDot"/>
                <a:round/>
              </a:ln>
              <a:effectLst/>
            </p:spPr>
          </p:cxnSp>
          <p:sp>
            <p:nvSpPr>
              <p:cNvPr id="24" name="Rounded Rectangle 23"/>
              <p:cNvSpPr/>
              <p:nvPr/>
            </p:nvSpPr>
            <p:spPr>
              <a:xfrm>
                <a:off x="1361468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063514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26" name="Right Arrow 25"/>
              <p:cNvSpPr/>
              <p:nvPr/>
            </p:nvSpPr>
            <p:spPr>
              <a:xfrm>
                <a:off x="2947163" y="3953854"/>
                <a:ext cx="368801" cy="271536"/>
              </a:xfrm>
              <a:prstGeom prst="rightArrow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79801" y="2618515"/>
                <a:ext cx="2428589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MapCollective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Model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2607" y="2621650"/>
                <a:ext cx="1970251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Model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71714" y="2686313"/>
              <a:ext cx="3299456" cy="2800087"/>
              <a:chOff x="4311196" y="1747347"/>
              <a:chExt cx="6044188" cy="459212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11196" y="5178056"/>
                <a:ext cx="6044188" cy="1161413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YARN</a:t>
                </a:r>
              </a:p>
            </p:txBody>
          </p:sp>
          <p:sp>
            <p:nvSpPr>
              <p:cNvPr id="13" name="L-Shape 12"/>
              <p:cNvSpPr/>
              <p:nvPr/>
            </p:nvSpPr>
            <p:spPr>
              <a:xfrm>
                <a:off x="4311196" y="3454399"/>
                <a:ext cx="6044184" cy="1563233"/>
              </a:xfrm>
              <a:prstGeom prst="corner">
                <a:avLst>
                  <a:gd name="adj1" fmla="val 38508"/>
                  <a:gd name="adj2" fmla="val 175135"/>
                </a:avLst>
              </a:prstGeom>
              <a:solidFill>
                <a:srgbClr val="A5A5A5"/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 V2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31345" y="3454399"/>
                <a:ext cx="3324039" cy="922218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Harp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11196" y="1747347"/>
                <a:ext cx="2607918" cy="1707052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 Applications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31344" y="1751863"/>
                <a:ext cx="3324039" cy="1611161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MapCollective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 Applications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7717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677091"/>
              </p:ext>
            </p:extLst>
          </p:nvPr>
        </p:nvGraphicFramePr>
        <p:xfrm>
          <a:off x="533400" y="848822"/>
          <a:ext cx="7448550" cy="1747520"/>
        </p:xfrm>
        <a:graphic>
          <a:graphicData uri="http://schemas.openxmlformats.org/drawingml/2006/table">
            <a:tbl>
              <a:tblPr firstRow="1" bandRow="1"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Dataset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 Type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Xeon E5 2699 v3</a:t>
                      </a:r>
                      <a:b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(each uses 30 Threads)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Xeon E5 2670 v3</a:t>
                      </a:r>
                      <a:b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(each uses 20 Threads)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clueweb1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Harp CGS vs.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Petuum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(30 nodes)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Harp CGS vs.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Petuum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(60 nodes)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clueweb2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Harp SGD vs. NOMAD (30 nodes)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Harp CCD vs. CCD++ (30 nodes)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Harp SGD vs. NOMAD (60 nodes)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Harp CCD vs. CCD++ (60 nodes)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74033"/>
              </p:ext>
            </p:extLst>
          </p:nvPr>
        </p:nvGraphicFramePr>
        <p:xfrm>
          <a:off x="609600" y="3276600"/>
          <a:ext cx="7391400" cy="1838960"/>
        </p:xfrm>
        <a:graphic>
          <a:graphicData uri="http://schemas.openxmlformats.org/drawingml/2006/table">
            <a:tbl>
              <a:tblPr firstRow="1" bandRow="1"/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Existing</a:t>
                      </a:r>
                      <a:r>
                        <a:rPr lang="en-US" sz="1600" baseline="0" dirty="0"/>
                        <a:t> leading </a:t>
                      </a:r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in the Field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References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err="1"/>
                        <a:t>Petuum</a:t>
                      </a:r>
                      <a:r>
                        <a:rPr lang="en-US" dirty="0"/>
                        <a:t> LDA from CMU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/>
                        <a:t>https://github.com/petuum/strads/tree/master/apps/lda_release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NOMAD from Purdue and UT Austin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/>
                        <a:t>http://bikestra.github.io/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CCD++ from UT</a:t>
                      </a:r>
                      <a:r>
                        <a:rPr lang="en-US" baseline="0" dirty="0"/>
                        <a:t> Austin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/>
                        <a:t>http://www.cs.utexas.edu/~rofuyu/libpmf/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224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3904" y="99816"/>
            <a:ext cx="4526280" cy="3685001"/>
            <a:chOff x="-2062186" y="1069879"/>
            <a:chExt cx="4526280" cy="3685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3496" t="15143" r="6905" b="47187"/>
            <a:stretch/>
          </p:blipFill>
          <p:spPr>
            <a:xfrm>
              <a:off x="-2062186" y="1069879"/>
              <a:ext cx="4526280" cy="3685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566822" y="1374679"/>
              <a:ext cx="11336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Clueweb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9364" y="3486807"/>
            <a:ext cx="4423955" cy="3422468"/>
            <a:chOff x="4032068" y="1733006"/>
            <a:chExt cx="4423955" cy="34224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3926" t="27816" r="6518" b="12446"/>
            <a:stretch/>
          </p:blipFill>
          <p:spPr>
            <a:xfrm>
              <a:off x="4032068" y="1733006"/>
              <a:ext cx="4423955" cy="34224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54058" y="1902059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enwiki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3904" y="3600017"/>
            <a:ext cx="4467497" cy="3309258"/>
            <a:chOff x="2050293" y="692330"/>
            <a:chExt cx="4467497" cy="33092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004" t="55585" r="8718" b="9178"/>
            <a:stretch/>
          </p:blipFill>
          <p:spPr>
            <a:xfrm>
              <a:off x="2050293" y="692330"/>
              <a:ext cx="4467497" cy="33092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95001" y="1825671"/>
              <a:ext cx="1056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Bi-gram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6379" y="173201"/>
            <a:ext cx="4417621" cy="3472995"/>
            <a:chOff x="-2886782" y="4270188"/>
            <a:chExt cx="4417621" cy="34729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6708" t="13686" r="8966" b="49335"/>
            <a:stretch/>
          </p:blipFill>
          <p:spPr>
            <a:xfrm>
              <a:off x="-2886782" y="4270188"/>
              <a:ext cx="4417621" cy="34729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465480" y="5118599"/>
              <a:ext cx="11336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Clueweb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3904" y="-15130"/>
            <a:ext cx="81099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Latent Dirichlet Allocation on 100 Haswell nodes: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red is Harp 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lgs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rtt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2175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126166" cy="717082"/>
          </a:xfrm>
        </p:spPr>
        <p:txBody>
          <a:bodyPr/>
          <a:lstStyle/>
          <a:p>
            <a:r>
              <a:rPr lang="en-US" dirty="0"/>
              <a:t>Collapsed Gibbs Sampling for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486400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135589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45% faster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34874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18% faster</a:t>
            </a:r>
          </a:p>
        </p:txBody>
      </p:sp>
    </p:spTree>
    <p:extLst>
      <p:ext uri="{BB962C8B-B14F-4D97-AF65-F5344CB8AC3E}">
        <p14:creationId xmlns:p14="http://schemas.microsoft.com/office/powerpoint/2010/main" val="1732352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26166" cy="717082"/>
          </a:xfrm>
        </p:spPr>
        <p:txBody>
          <a:bodyPr/>
          <a:lstStyle/>
          <a:p>
            <a:r>
              <a:rPr lang="en-US" dirty="0"/>
              <a:t>Stochastic Gradient Descent for Matrix Factorization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486400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143209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58% faster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42494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93% faster</a:t>
            </a:r>
          </a:p>
        </p:txBody>
      </p:sp>
    </p:spTree>
    <p:extLst>
      <p:ext uri="{BB962C8B-B14F-4D97-AF65-F5344CB8AC3E}">
        <p14:creationId xmlns:p14="http://schemas.microsoft.com/office/powerpoint/2010/main" val="165917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1" y="304800"/>
            <a:ext cx="9126166" cy="717082"/>
          </a:xfrm>
        </p:spPr>
        <p:txBody>
          <a:bodyPr/>
          <a:lstStyle/>
          <a:p>
            <a:r>
              <a:rPr lang="en-US" dirty="0"/>
              <a:t>Cyclic Coordinate Descent for Matrix Factorization</a:t>
            </a:r>
          </a:p>
        </p:txBody>
      </p:sp>
      <p:pic>
        <p:nvPicPr>
          <p:cNvPr id="11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46943"/>
            <a:ext cx="5486400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146123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53% faster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14540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101% faster</a:t>
            </a:r>
          </a:p>
        </p:txBody>
      </p:sp>
    </p:spTree>
    <p:extLst>
      <p:ext uri="{BB962C8B-B14F-4D97-AF65-F5344CB8AC3E}">
        <p14:creationId xmlns:p14="http://schemas.microsoft.com/office/powerpoint/2010/main" val="2675984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Harp-DAAL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12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34" y="582474"/>
            <a:ext cx="9126166" cy="717082"/>
          </a:xfrm>
        </p:spPr>
        <p:txBody>
          <a:bodyPr/>
          <a:lstStyle/>
          <a:p>
            <a:r>
              <a:rPr lang="en-US" sz="3600" dirty="0"/>
              <a:t>Harp-DAAL: A Fast Machine Learning Framework</a:t>
            </a:r>
            <a:br>
              <a:rPr lang="en-US" sz="3600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9695273"/>
              </p:ext>
            </p:extLst>
          </p:nvPr>
        </p:nvGraphicFramePr>
        <p:xfrm>
          <a:off x="228600" y="9906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11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5107576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98680"/>
            <a:ext cx="3310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Interface: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User friendly, consistent with other Java written Data analytics Apps.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Low level Kernels: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highly optimized for HPC platforms such as many-core arch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Models: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inherit Harp’s computation models for different ML algorithms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2376" y="97137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Harp-DAAL is at the intersection of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HPC and Big Data stacks, which requires:</a:t>
            </a:r>
          </a:p>
        </p:txBody>
      </p:sp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647954" y="211465"/>
            <a:ext cx="779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rPr>
              <a:t>Harp-DAAL in the complete </a:t>
            </a:r>
            <a:r>
              <a:rPr lang="en-US" sz="2800" b="1" i="0" dirty="0" err="1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rPr>
              <a:t>HPCCloud</a:t>
            </a:r>
            <a:r>
              <a:rPr lang="en-US" sz="2800" b="1" i="0" dirty="0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rPr>
              <a:t> Stack</a:t>
            </a:r>
          </a:p>
        </p:txBody>
      </p:sp>
    </p:spTree>
    <p:extLst>
      <p:ext uri="{BB962C8B-B14F-4D97-AF65-F5344CB8AC3E}">
        <p14:creationId xmlns:p14="http://schemas.microsoft.com/office/powerpoint/2010/main" val="623559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23191" y="260882"/>
            <a:ext cx="9126166" cy="717082"/>
          </a:xfrm>
        </p:spPr>
        <p:txBody>
          <a:bodyPr/>
          <a:lstStyle/>
          <a:p>
            <a:r>
              <a:rPr lang="en-US" sz="3200" dirty="0"/>
              <a:t>Matrix-Factorization Based on SGD (MF-SGD)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4800" y="3669268"/>
                <a:ext cx="886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X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=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𝑈𝑉</m:t>
                    </m:r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69268"/>
                <a:ext cx="886076" cy="369332"/>
              </a:xfrm>
              <a:prstGeom prst="rect">
                <a:avLst/>
              </a:prstGeom>
              <a:blipFill>
                <a:blip r:embed="rId2"/>
                <a:stretch>
                  <a:fillRect l="-551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7831" y="3794036"/>
                <a:ext cx="2438232" cy="84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𝑘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31" y="3794036"/>
                <a:ext cx="2438232" cy="848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9701" y="4503993"/>
                <a:ext cx="4065985" cy="421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−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𝜂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−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𝜆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01" y="4503993"/>
                <a:ext cx="4065985" cy="421397"/>
              </a:xfrm>
              <a:prstGeom prst="rect">
                <a:avLst/>
              </a:prstGeom>
              <a:blipFill>
                <a:blip r:embed="rId4"/>
                <a:stretch>
                  <a:fillRect t="-149275" r="-15292" b="-2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7831" y="4962904"/>
                <a:ext cx="4044056" cy="421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−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𝜂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−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𝜆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31" y="4962904"/>
                <a:ext cx="4044056" cy="421397"/>
              </a:xfrm>
              <a:prstGeom prst="rect">
                <a:avLst/>
              </a:prstGeom>
              <a:blipFill>
                <a:blip r:embed="rId5"/>
                <a:stretch>
                  <a:fillRect t="-149275" r="-15211" b="-2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76" y="1114680"/>
            <a:ext cx="6429375" cy="23645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1887" y="3752694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Decompose a large matrix into two model matrices, used in Recommender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4621" y="4553304"/>
            <a:ext cx="459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Large Training Data: Tens of millions of points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Large Model Data: </a:t>
            </a:r>
            <a:r>
              <a: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m, 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could be millions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Random Memory Access Pattern in Training </a:t>
            </a:r>
          </a:p>
        </p:txBody>
      </p:sp>
    </p:spTree>
    <p:extLst>
      <p:ext uri="{BB962C8B-B14F-4D97-AF65-F5344CB8AC3E}">
        <p14:creationId xmlns:p14="http://schemas.microsoft.com/office/powerpoint/2010/main" val="1237843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22303"/>
            <a:ext cx="9126166" cy="717082"/>
          </a:xfrm>
        </p:spPr>
        <p:txBody>
          <a:bodyPr/>
          <a:lstStyle/>
          <a:p>
            <a:r>
              <a:rPr lang="en-US" sz="2800" dirty="0"/>
              <a:t>Intra-node Performance: DAAL-MF-SGD vs. LIBMF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" y="914400"/>
            <a:ext cx="3379488" cy="2198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7915"/>
            <a:ext cx="3260941" cy="2120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5345" y="979891"/>
            <a:ext cx="5332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LIBMF:  a start-of-art open source MF-SGD package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Only single node mode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Highly optimized for memory usage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8800" y="2556156"/>
            <a:ext cx="47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We compare our DAAL-MF-SGD kernel with LIBMF on a single KNL node, using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Yahoomusic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dataset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2586" y="3581400"/>
            <a:ext cx="481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DAAL-MF-SGD delivers a comparable training time for each Iteration with that of LIBMF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DAAL-MF-SGD has a better convergence speed than LIBMF, using less iterations to achieve the same convergence. </a:t>
            </a:r>
          </a:p>
        </p:txBody>
      </p:sp>
    </p:spTree>
    <p:extLst>
      <p:ext uri="{BB962C8B-B14F-4D97-AF65-F5344CB8AC3E}">
        <p14:creationId xmlns:p14="http://schemas.microsoft.com/office/powerpoint/2010/main" val="13934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197276" cy="2852737"/>
          </a:xfrm>
        </p:spPr>
        <p:txBody>
          <a:bodyPr/>
          <a:lstStyle/>
          <a:p>
            <a:r>
              <a:rPr lang="en-US" b="1" dirty="0"/>
              <a:t>Model-Centric Data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3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5680" y="35125"/>
            <a:ext cx="9126166" cy="717082"/>
          </a:xfrm>
        </p:spPr>
        <p:txBody>
          <a:bodyPr/>
          <a:lstStyle/>
          <a:p>
            <a:r>
              <a:rPr lang="en-US" sz="2400" dirty="0"/>
              <a:t>Intra-node Performance: Haswell Xeon vs. KNL Xeon Phi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9089"/>
            <a:ext cx="6803251" cy="4208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184" y="4953000"/>
            <a:ext cx="479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DAAL-MF-SGD has a better performance on KNL than on Haswell CPU, because it benefits from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KNL’s AVX512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vectorization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 Memory Bandwidth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1066" y="4724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KNL has 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3x speedup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 vectorization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1.5x – 4x speedup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compared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Haswell</a:t>
            </a:r>
          </a:p>
        </p:txBody>
      </p:sp>
    </p:spTree>
    <p:extLst>
      <p:ext uri="{BB962C8B-B14F-4D97-AF65-F5344CB8AC3E}">
        <p14:creationId xmlns:p14="http://schemas.microsoft.com/office/powerpoint/2010/main" val="3916764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0302" y="446334"/>
            <a:ext cx="9126166" cy="717082"/>
          </a:xfrm>
        </p:spPr>
        <p:txBody>
          <a:bodyPr/>
          <a:lstStyle/>
          <a:p>
            <a:r>
              <a:rPr lang="en-US" sz="3600" dirty="0"/>
              <a:t>Inter-node Performance: Harp-DAAL-SGD vs. Harp-SGD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1" y="1349452"/>
            <a:ext cx="2819400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81" y="1349452"/>
            <a:ext cx="2819400" cy="2076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2" y="1351318"/>
            <a:ext cx="2895600" cy="2085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3599159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Inter-node test is done on two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Haswell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E5-2670 v3 2.3GHz nodes.  We uses two datasets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MovieLens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 small set with 9301274 points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Yahoomusic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large set with 252800275 points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both datasets, we have around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5% to 15% speedup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 using DAAL-SGD within Harp.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1" y="3592647"/>
            <a:ext cx="3745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is still some overhead of interfacing DAAL and Harp, which requires future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969464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385" y="609600"/>
            <a:ext cx="9102436" cy="717082"/>
          </a:xfrm>
        </p:spPr>
        <p:txBody>
          <a:bodyPr/>
          <a:lstStyle/>
          <a:p>
            <a:r>
              <a:rPr lang="en-US" sz="3200" dirty="0"/>
              <a:t>Interface Overhead between DAAL and Harp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CD1C5FA1-28AB-4DC8-9504-2B223E3BC1E4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" y="1547736"/>
            <a:ext cx="4192385" cy="406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3524" y="1447800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decompose the training time into different phases.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are two overhead of interface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Harp-DAAL Interface</a:t>
            </a:r>
          </a:p>
          <a:p>
            <a:pPr marL="599594" marR="0" lvl="1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Conversion between data structures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JNI interface</a:t>
            </a:r>
          </a:p>
          <a:p>
            <a:pPr marL="599594" marR="0" lvl="1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movement from Java heap to out-of-heap buffer for C++ native kernels in DAAL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two overheads could take up to 25% of the total training time, which must be optimized in the future work.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Rewrite some Harp codes to create shared memory space between DAAL and Harp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more Harp compatible data structures to DAAL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5286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Harp Tutorial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20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9462"/>
            <a:ext cx="9126166" cy="1143000"/>
          </a:xfrm>
        </p:spPr>
        <p:txBody>
          <a:bodyPr/>
          <a:lstStyle/>
          <a:p>
            <a:r>
              <a:rPr lang="en-US"/>
              <a:t>Harp Tutorial: 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MapCollective</a:t>
            </a:r>
            <a:r>
              <a:rPr lang="en-US" sz="2000" dirty="0"/>
              <a:t> Steps</a:t>
            </a:r>
          </a:p>
          <a:p>
            <a:r>
              <a:rPr lang="en-US" sz="2000" dirty="0"/>
              <a:t>1. Read point data from point files</a:t>
            </a:r>
          </a:p>
          <a:p>
            <a:r>
              <a:rPr lang="en-US" sz="2000" dirty="0"/>
              <a:t>2. Load/Generate centroids</a:t>
            </a:r>
          </a:p>
          <a:p>
            <a:r>
              <a:rPr lang="en-US" sz="2000" dirty="0"/>
              <a:t>3. Find the nearest centroids</a:t>
            </a:r>
          </a:p>
          <a:p>
            <a:r>
              <a:rPr lang="en-US" sz="2000" dirty="0"/>
              <a:t>4. Update the centroids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5FA1-28AB-4DC8-9504-2B223E3BC1E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5" name="Rounded Rectangle 5"/>
          <p:cNvSpPr/>
          <p:nvPr/>
        </p:nvSpPr>
        <p:spPr>
          <a:xfrm>
            <a:off x="5036003" y="2686350"/>
            <a:ext cx="390194" cy="280005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6" name="Rounded Rectangle 6"/>
          <p:cNvSpPr/>
          <p:nvPr/>
        </p:nvSpPr>
        <p:spPr>
          <a:xfrm>
            <a:off x="5833859" y="2691160"/>
            <a:ext cx="390194" cy="287144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7" name="Rounded Rectangle 7"/>
          <p:cNvSpPr/>
          <p:nvPr/>
        </p:nvSpPr>
        <p:spPr>
          <a:xfrm>
            <a:off x="6631717" y="2691160"/>
            <a:ext cx="390194" cy="287144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8" name="Rounded Rectangle 8"/>
          <p:cNvSpPr/>
          <p:nvPr/>
        </p:nvSpPr>
        <p:spPr>
          <a:xfrm>
            <a:off x="8090572" y="2686350"/>
            <a:ext cx="390194" cy="287625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157673" y="2965726"/>
            <a:ext cx="725854" cy="0"/>
          </a:xfrm>
          <a:prstGeom prst="line">
            <a:avLst/>
          </a:prstGeom>
          <a:noFill/>
          <a:ln w="50800" cap="rnd" cmpd="sng" algn="ctr">
            <a:solidFill>
              <a:srgbClr val="ED7D31"/>
            </a:solidFill>
            <a:prstDash val="sysDot"/>
            <a:round/>
          </a:ln>
          <a:effectLst/>
        </p:spPr>
      </p:cxnSp>
      <p:sp>
        <p:nvSpPr>
          <p:cNvPr id="40" name="Rounded Rectangle 10"/>
          <p:cNvSpPr/>
          <p:nvPr/>
        </p:nvSpPr>
        <p:spPr>
          <a:xfrm>
            <a:off x="4977595" y="4500346"/>
            <a:ext cx="3657600" cy="457200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 new centroids</a:t>
            </a:r>
          </a:p>
        </p:txBody>
      </p:sp>
      <p:sp>
        <p:nvSpPr>
          <p:cNvPr id="41" name="Curved Down Arrow 11"/>
          <p:cNvSpPr/>
          <p:nvPr/>
        </p:nvSpPr>
        <p:spPr>
          <a:xfrm rot="16200000">
            <a:off x="4066075" y="4116527"/>
            <a:ext cx="1113840" cy="559185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Rounded Rectangle 12"/>
          <p:cNvSpPr/>
          <p:nvPr/>
        </p:nvSpPr>
        <p:spPr>
          <a:xfrm>
            <a:off x="4934452" y="1841316"/>
            <a:ext cx="3657600" cy="461089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 points</a:t>
            </a:r>
          </a:p>
        </p:txBody>
      </p:sp>
      <p:sp>
        <p:nvSpPr>
          <p:cNvPr id="43" name="Right Arrow 13"/>
          <p:cNvSpPr/>
          <p:nvPr/>
        </p:nvSpPr>
        <p:spPr>
          <a:xfrm rot="5400000">
            <a:off x="5054485" y="2343830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ight Arrow 14"/>
          <p:cNvSpPr/>
          <p:nvPr/>
        </p:nvSpPr>
        <p:spPr>
          <a:xfrm rot="5400000">
            <a:off x="5868440" y="2354948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ight Arrow 15"/>
          <p:cNvSpPr/>
          <p:nvPr/>
        </p:nvSpPr>
        <p:spPr>
          <a:xfrm rot="5400000">
            <a:off x="6669557" y="2343830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16"/>
          <p:cNvSpPr/>
          <p:nvPr/>
        </p:nvSpPr>
        <p:spPr>
          <a:xfrm rot="5400000">
            <a:off x="8130268" y="2353237"/>
            <a:ext cx="274320" cy="274320"/>
          </a:xfrm>
          <a:prstGeom prst="rightArrow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20"/>
          <p:cNvSpPr/>
          <p:nvPr/>
        </p:nvSpPr>
        <p:spPr>
          <a:xfrm>
            <a:off x="4978808" y="3839201"/>
            <a:ext cx="3657600" cy="4572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local point assignment </a:t>
            </a:r>
          </a:p>
        </p:txBody>
      </p:sp>
      <p:sp>
        <p:nvSpPr>
          <p:cNvPr id="48" name="Rounded Rectangle 25"/>
          <p:cNvSpPr/>
          <p:nvPr/>
        </p:nvSpPr>
        <p:spPr>
          <a:xfrm>
            <a:off x="4987120" y="3191845"/>
            <a:ext cx="3657600" cy="4572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Initialize K centroids</a:t>
            </a:r>
          </a:p>
        </p:txBody>
      </p:sp>
    </p:spTree>
    <p:extLst>
      <p:ext uri="{BB962C8B-B14F-4D97-AF65-F5344CB8AC3E}">
        <p14:creationId xmlns:p14="http://schemas.microsoft.com/office/powerpoint/2010/main" val="2669286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each mapper has an copy of the centroids…</a:t>
            </a:r>
          </a:p>
          <a:p>
            <a:r>
              <a:rPr lang="en-US" sz="1900" dirty="0"/>
              <a:t>1. Use “</a:t>
            </a:r>
            <a:r>
              <a:rPr lang="en-US" sz="1900" dirty="0" err="1"/>
              <a:t>allreduce</a:t>
            </a:r>
            <a:r>
              <a:rPr lang="en-US" sz="1900" dirty="0"/>
              <a:t>” operation</a:t>
            </a:r>
          </a:p>
          <a:p>
            <a:pPr lvl="1"/>
            <a:r>
              <a:rPr lang="en-US" sz="1900" b="1" dirty="0" err="1"/>
              <a:t>allreduce</a:t>
            </a:r>
            <a:r>
              <a:rPr lang="en-US" sz="1900" dirty="0"/>
              <a:t>("main", "</a:t>
            </a:r>
            <a:r>
              <a:rPr lang="en-US" sz="1900" dirty="0" err="1"/>
              <a:t>allreduce</a:t>
            </a:r>
            <a:r>
              <a:rPr lang="en-US" sz="1900" dirty="0"/>
              <a:t>_" + </a:t>
            </a:r>
            <a:r>
              <a:rPr lang="en-US" sz="1900" dirty="0" err="1"/>
              <a:t>iter</a:t>
            </a:r>
            <a:r>
              <a:rPr lang="en-US" sz="1900" dirty="0"/>
              <a:t>, </a:t>
            </a:r>
            <a:r>
              <a:rPr lang="en-US" sz="1900" dirty="0" err="1"/>
              <a:t>cenTable</a:t>
            </a:r>
            <a:r>
              <a:rPr lang="en-US" sz="1900" dirty="0"/>
              <a:t>);</a:t>
            </a:r>
          </a:p>
          <a:p>
            <a:pPr lvl="1"/>
            <a:endParaRPr lang="en-US" sz="1900" dirty="0"/>
          </a:p>
          <a:p>
            <a:r>
              <a:rPr lang="en-US" sz="1900" dirty="0"/>
              <a:t>2. Use  “broadcast &amp; reduce” operation</a:t>
            </a:r>
          </a:p>
          <a:p>
            <a:pPr lvl="1"/>
            <a:r>
              <a:rPr lang="en-US" sz="1900" b="1" dirty="0"/>
              <a:t>reduce</a:t>
            </a:r>
            <a:r>
              <a:rPr lang="en-US" sz="1900" dirty="0"/>
              <a:t>("main", "reduce_"+</a:t>
            </a:r>
            <a:r>
              <a:rPr lang="en-US" sz="1900" dirty="0" err="1"/>
              <a:t>iter</a:t>
            </a:r>
            <a:r>
              <a:rPr lang="en-US" sz="1900" dirty="0"/>
              <a:t>, </a:t>
            </a:r>
            <a:r>
              <a:rPr lang="en-US" sz="1900" dirty="0" err="1"/>
              <a:t>cenTable</a:t>
            </a:r>
            <a:r>
              <a:rPr lang="en-US" sz="1900" dirty="0"/>
              <a:t>, </a:t>
            </a:r>
            <a:r>
              <a:rPr lang="en-US" sz="1900" b="1" dirty="0" err="1"/>
              <a:t>getMasterID</a:t>
            </a:r>
            <a:r>
              <a:rPr lang="en-US" sz="1900" dirty="0"/>
              <a:t>());</a:t>
            </a:r>
            <a:br>
              <a:rPr lang="en-US" sz="1900" dirty="0"/>
            </a:br>
            <a:r>
              <a:rPr lang="en-US" sz="1900" dirty="0"/>
              <a:t>if (</a:t>
            </a:r>
            <a:r>
              <a:rPr lang="en-US" sz="1900" b="1" dirty="0" err="1"/>
              <a:t>isMaster</a:t>
            </a:r>
            <a:r>
              <a:rPr lang="en-US" sz="1900" dirty="0"/>
              <a:t>()) {calculateCentroids(</a:t>
            </a:r>
            <a:r>
              <a:rPr lang="en-US" sz="1900" dirty="0" err="1"/>
              <a:t>cenTable</a:t>
            </a:r>
            <a:r>
              <a:rPr lang="en-US" sz="1900" dirty="0"/>
              <a:t>);}</a:t>
            </a:r>
            <a:br>
              <a:rPr lang="en-US" sz="1900" dirty="0"/>
            </a:br>
            <a:r>
              <a:rPr lang="en-US" sz="1900" b="1" dirty="0"/>
              <a:t>broadcast</a:t>
            </a:r>
            <a:r>
              <a:rPr lang="en-US" sz="1900" dirty="0"/>
              <a:t>("main", "</a:t>
            </a:r>
            <a:r>
              <a:rPr lang="en-US" sz="1900" dirty="0" err="1"/>
              <a:t>bcast</a:t>
            </a:r>
            <a:r>
              <a:rPr lang="en-US" sz="1900" dirty="0"/>
              <a:t>_"+</a:t>
            </a:r>
            <a:r>
              <a:rPr lang="en-US" sz="1900" dirty="0" err="1"/>
              <a:t>iter</a:t>
            </a:r>
            <a:r>
              <a:rPr lang="en-US" sz="1900" dirty="0"/>
              <a:t>, </a:t>
            </a:r>
            <a:r>
              <a:rPr lang="en-US" sz="1900" dirty="0" err="1"/>
              <a:t>cenTable</a:t>
            </a:r>
            <a:r>
              <a:rPr lang="en-US" sz="1900" dirty="0"/>
              <a:t>, </a:t>
            </a:r>
            <a:r>
              <a:rPr lang="en-US" sz="1900" b="1" dirty="0" err="1"/>
              <a:t>getMasterID</a:t>
            </a:r>
            <a:r>
              <a:rPr lang="en-US" sz="1900" dirty="0"/>
              <a:t>(), false);</a:t>
            </a:r>
          </a:p>
          <a:p>
            <a:pPr lvl="1"/>
            <a:endParaRPr lang="en-US" sz="1900" dirty="0"/>
          </a:p>
          <a:p>
            <a:r>
              <a:rPr lang="en-US" sz="1900" dirty="0"/>
              <a:t>3. Use  “regroup &amp; </a:t>
            </a:r>
            <a:r>
              <a:rPr lang="en-US" sz="1900" dirty="0" err="1"/>
              <a:t>allgather</a:t>
            </a:r>
            <a:r>
              <a:rPr lang="en-US" sz="1900" dirty="0"/>
              <a:t>” operation</a:t>
            </a:r>
          </a:p>
          <a:p>
            <a:pPr lvl="1"/>
            <a:r>
              <a:rPr lang="en-US" sz="1900" b="1" dirty="0"/>
              <a:t>regroup</a:t>
            </a:r>
            <a:r>
              <a:rPr lang="en-US" sz="1900" dirty="0"/>
              <a:t>("main", "regroup_" + </a:t>
            </a:r>
            <a:r>
              <a:rPr lang="en-US" sz="1900" dirty="0" err="1"/>
              <a:t>iter</a:t>
            </a:r>
            <a:r>
              <a:rPr lang="en-US" sz="1900" dirty="0"/>
              <a:t>, </a:t>
            </a:r>
            <a:r>
              <a:rPr lang="en-US" sz="1900" dirty="0" err="1"/>
              <a:t>cenTable</a:t>
            </a:r>
            <a:r>
              <a:rPr lang="en-US" sz="1900" dirty="0"/>
              <a:t>, null);</a:t>
            </a:r>
            <a:br>
              <a:rPr lang="en-US" sz="1900" dirty="0"/>
            </a:br>
            <a:r>
              <a:rPr lang="en-US" sz="1900" dirty="0"/>
              <a:t>calculateCentroids(</a:t>
            </a:r>
            <a:r>
              <a:rPr lang="en-US" sz="1900" dirty="0" err="1"/>
              <a:t>cenTable</a:t>
            </a:r>
            <a:r>
              <a:rPr lang="en-US" sz="1900" dirty="0"/>
              <a:t>);</a:t>
            </a:r>
            <a:br>
              <a:rPr lang="en-US" sz="1900" dirty="0"/>
            </a:br>
            <a:r>
              <a:rPr lang="en-US" sz="1900" b="1" dirty="0" err="1"/>
              <a:t>allgather</a:t>
            </a:r>
            <a:r>
              <a:rPr lang="en-US" sz="1900" dirty="0"/>
              <a:t>("main", "</a:t>
            </a:r>
            <a:r>
              <a:rPr lang="en-US" sz="1900" dirty="0" err="1"/>
              <a:t>allgather</a:t>
            </a:r>
            <a:r>
              <a:rPr lang="en-US" sz="1900" dirty="0"/>
              <a:t>_" + </a:t>
            </a:r>
            <a:r>
              <a:rPr lang="en-US" sz="1900" dirty="0" err="1"/>
              <a:t>iter</a:t>
            </a:r>
            <a:r>
              <a:rPr lang="en-US" sz="1900" dirty="0"/>
              <a:t>, </a:t>
            </a:r>
            <a:r>
              <a:rPr lang="en-US" sz="1900" dirty="0" err="1"/>
              <a:t>cenTable</a:t>
            </a:r>
            <a:r>
              <a:rPr lang="en-US" sz="1900" dirty="0"/>
              <a:t>); </a:t>
            </a:r>
          </a:p>
          <a:p>
            <a:pPr lvl="1"/>
            <a:endParaRPr lang="en-US" sz="1900" dirty="0"/>
          </a:p>
          <a:p>
            <a:r>
              <a:rPr lang="en-US" sz="1900" dirty="0"/>
              <a:t>4. Use “push &amp; pull” operation</a:t>
            </a:r>
          </a:p>
          <a:p>
            <a:pPr lvl="1"/>
            <a:r>
              <a:rPr lang="en-US" sz="1900" b="1" dirty="0"/>
              <a:t>push</a:t>
            </a:r>
            <a:r>
              <a:rPr lang="en-US" sz="1900" dirty="0"/>
              <a:t>("main", "push_"+</a:t>
            </a:r>
            <a:r>
              <a:rPr lang="en-US" sz="1900" dirty="0" err="1"/>
              <a:t>iter</a:t>
            </a:r>
            <a:r>
              <a:rPr lang="en-US" sz="1900" dirty="0"/>
              <a:t>, </a:t>
            </a:r>
            <a:r>
              <a:rPr lang="en-US" sz="1900" dirty="0" err="1"/>
              <a:t>cenTable</a:t>
            </a:r>
            <a:r>
              <a:rPr lang="en-US" sz="1900" dirty="0"/>
              <a:t>, </a:t>
            </a:r>
            <a:r>
              <a:rPr lang="en-US" sz="1900" dirty="0" err="1"/>
              <a:t>globalTable</a:t>
            </a:r>
            <a:r>
              <a:rPr lang="en-US" sz="1900" dirty="0"/>
              <a:t>, new </a:t>
            </a:r>
            <a:r>
              <a:rPr lang="en-US" sz="1900" dirty="0" err="1"/>
              <a:t>Partitioner</a:t>
            </a:r>
            <a:r>
              <a:rPr lang="en-US" sz="1900" dirty="0"/>
              <a:t>(</a:t>
            </a:r>
            <a:r>
              <a:rPr lang="en-US" sz="1900" b="1" dirty="0" err="1"/>
              <a:t>getNumWorkers</a:t>
            </a:r>
            <a:r>
              <a:rPr lang="en-US" sz="1900" dirty="0"/>
              <a:t>()));</a:t>
            </a:r>
            <a:br>
              <a:rPr lang="en-US" sz="1900" dirty="0"/>
            </a:br>
            <a:r>
              <a:rPr lang="en-US" sz="1900" dirty="0"/>
              <a:t>calculateCentroids(</a:t>
            </a:r>
            <a:r>
              <a:rPr lang="en-US" sz="1900" dirty="0" err="1"/>
              <a:t>globalTable</a:t>
            </a:r>
            <a:r>
              <a:rPr lang="en-US" sz="1900" dirty="0"/>
              <a:t>);</a:t>
            </a:r>
            <a:br>
              <a:rPr lang="en-US" sz="1900" dirty="0"/>
            </a:br>
            <a:r>
              <a:rPr lang="en-US" sz="1900" b="1" dirty="0"/>
              <a:t>pull</a:t>
            </a:r>
            <a:r>
              <a:rPr lang="en-US" sz="1900" dirty="0"/>
              <a:t>("main", "pull_"+</a:t>
            </a:r>
            <a:r>
              <a:rPr lang="en-US" sz="1900" dirty="0" err="1"/>
              <a:t>iter</a:t>
            </a:r>
            <a:r>
              <a:rPr lang="en-US" sz="1900" dirty="0"/>
              <a:t>, </a:t>
            </a:r>
            <a:r>
              <a:rPr lang="en-US" sz="1900" dirty="0" err="1"/>
              <a:t>cenTable</a:t>
            </a:r>
            <a:r>
              <a:rPr lang="en-US" sz="1900" dirty="0"/>
              <a:t>, </a:t>
            </a:r>
            <a:r>
              <a:rPr lang="en-US" sz="1900" dirty="0" err="1"/>
              <a:t>globalTable</a:t>
            </a:r>
            <a:r>
              <a:rPr lang="en-US" sz="1900" dirty="0"/>
              <a:t>, true);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Choose Collective Communication Operation</a:t>
            </a:r>
          </a:p>
        </p:txBody>
      </p:sp>
    </p:spTree>
    <p:extLst>
      <p:ext uri="{BB962C8B-B14F-4D97-AF65-F5344CB8AC3E}">
        <p14:creationId xmlns:p14="http://schemas.microsoft.com/office/powerpoint/2010/main" val="2038634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" y="1143000"/>
            <a:ext cx="9067800" cy="5153962"/>
          </a:xfrm>
        </p:spPr>
        <p:txBody>
          <a:bodyPr>
            <a:normAutofit/>
          </a:bodyPr>
          <a:lstStyle/>
          <a:p>
            <a:r>
              <a:rPr lang="en-US" dirty="0"/>
              <a:t>If the centroids are distributed across mappers…</a:t>
            </a:r>
          </a:p>
          <a:p>
            <a:r>
              <a:rPr lang="en-US" dirty="0"/>
              <a:t>1. Use “rotate” operation</a:t>
            </a:r>
            <a:br>
              <a:rPr lang="en-US" dirty="0"/>
            </a:br>
            <a:r>
              <a:rPr lang="en-US" sz="1600" dirty="0"/>
              <a:t>for 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= 0; </a:t>
            </a:r>
            <a:r>
              <a:rPr lang="en-US" sz="1600" dirty="0" err="1"/>
              <a:t>i</a:t>
            </a:r>
            <a:r>
              <a:rPr lang="en-US" sz="1600" dirty="0"/>
              <a:t> &lt; </a:t>
            </a:r>
            <a:r>
              <a:rPr lang="en-US" sz="1600" dirty="0" err="1"/>
              <a:t>numIterations</a:t>
            </a:r>
            <a:r>
              <a:rPr lang="en-US" sz="1600" dirty="0"/>
              <a:t>; </a:t>
            </a:r>
            <a:r>
              <a:rPr lang="en-US" sz="1600" dirty="0" err="1"/>
              <a:t>i</a:t>
            </a:r>
            <a:r>
              <a:rPr lang="en-US" sz="1600" dirty="0"/>
              <a:t>++) {</a:t>
            </a:r>
            <a:br>
              <a:rPr lang="en-US" sz="1600" dirty="0"/>
            </a:br>
            <a:r>
              <a:rPr lang="en-US" sz="1600" dirty="0"/>
              <a:t>    // Expectation</a:t>
            </a:r>
            <a:br>
              <a:rPr lang="en-US" sz="1600" dirty="0"/>
            </a:br>
            <a:r>
              <a:rPr lang="en-US" sz="1600" dirty="0"/>
              <a:t>    for (</a:t>
            </a:r>
            <a:r>
              <a:rPr lang="en-US" sz="1600" dirty="0" err="1"/>
              <a:t>int</a:t>
            </a:r>
            <a:r>
              <a:rPr lang="en-US" sz="1600" dirty="0"/>
              <a:t> j = 0; j &lt; </a:t>
            </a:r>
            <a:r>
              <a:rPr lang="en-US" sz="1600" b="1" dirty="0" err="1"/>
              <a:t>getNumWorkers</a:t>
            </a:r>
            <a:r>
              <a:rPr lang="en-US" sz="1600" dirty="0"/>
              <a:t>(); </a:t>
            </a:r>
            <a:r>
              <a:rPr lang="en-US" sz="1600" dirty="0" err="1"/>
              <a:t>j++</a:t>
            </a:r>
            <a:r>
              <a:rPr lang="en-US" sz="1600" dirty="0"/>
              <a:t>) {</a:t>
            </a:r>
            <a:br>
              <a:rPr lang="en-US" sz="1600" dirty="0"/>
            </a:br>
            <a:r>
              <a:rPr lang="en-US" sz="1600" dirty="0"/>
              <a:t>        // Retrieve a part of centroids and update the nearest centroids</a:t>
            </a:r>
            <a:br>
              <a:rPr lang="en-US" sz="1600" dirty="0"/>
            </a:br>
            <a:r>
              <a:rPr lang="en-US" sz="1600" dirty="0"/>
              <a:t>        // assignment</a:t>
            </a:r>
            <a:br>
              <a:rPr lang="en-US" sz="1600" dirty="0"/>
            </a:br>
            <a:r>
              <a:rPr lang="en-US" sz="1600" dirty="0"/>
              <a:t>        </a:t>
            </a:r>
            <a:r>
              <a:rPr lang="en-US" sz="1600" dirty="0" err="1"/>
              <a:t>expectationCompute</a:t>
            </a:r>
            <a:r>
              <a:rPr lang="en-US" sz="1600" dirty="0"/>
              <a:t>(</a:t>
            </a:r>
            <a:r>
              <a:rPr lang="en-US" sz="1600" dirty="0" err="1"/>
              <a:t>cenTable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/>
              <a:t>        </a:t>
            </a:r>
            <a:r>
              <a:rPr lang="en-US" sz="1600" b="1" dirty="0"/>
              <a:t>rotate</a:t>
            </a:r>
            <a:r>
              <a:rPr lang="en-US" sz="1600" dirty="0"/>
              <a:t>("</a:t>
            </a:r>
            <a:r>
              <a:rPr lang="en-US" sz="1600" dirty="0" err="1"/>
              <a:t>kmeans</a:t>
            </a:r>
            <a:r>
              <a:rPr lang="en-US" sz="1600" dirty="0"/>
              <a:t>", "</a:t>
            </a:r>
            <a:r>
              <a:rPr lang="en-US" sz="1600" dirty="0" err="1"/>
              <a:t>exp</a:t>
            </a:r>
            <a:r>
              <a:rPr lang="en-US" sz="1600" dirty="0"/>
              <a:t>-rotate-" + </a:t>
            </a:r>
            <a:r>
              <a:rPr lang="en-US" sz="1600" dirty="0" err="1"/>
              <a:t>i</a:t>
            </a:r>
            <a:r>
              <a:rPr lang="en-US" sz="1600" dirty="0"/>
              <a:t> + "-" + j, </a:t>
            </a:r>
            <a:r>
              <a:rPr lang="en-US" sz="1600" dirty="0" err="1"/>
              <a:t>cenTable</a:t>
            </a:r>
            <a:r>
              <a:rPr lang="en-US" sz="1600" dirty="0"/>
              <a:t>, null);</a:t>
            </a:r>
            <a:br>
              <a:rPr lang="en-US" sz="1600" dirty="0"/>
            </a:br>
            <a:r>
              <a:rPr lang="en-US" sz="1600" dirty="0"/>
              <a:t>    }</a:t>
            </a:r>
            <a:br>
              <a:rPr lang="en-US" sz="1600" dirty="0"/>
            </a:br>
            <a:r>
              <a:rPr lang="en-US" sz="1600" dirty="0"/>
              <a:t>    // Maximization</a:t>
            </a:r>
            <a:br>
              <a:rPr lang="en-US" sz="1600" dirty="0"/>
            </a:br>
            <a:r>
              <a:rPr lang="en-US" sz="1600" dirty="0"/>
              <a:t>    for (</a:t>
            </a:r>
            <a:r>
              <a:rPr lang="en-US" sz="1600" dirty="0" err="1"/>
              <a:t>int</a:t>
            </a:r>
            <a:r>
              <a:rPr lang="en-US" sz="1600" dirty="0"/>
              <a:t> j = 0; j &lt; </a:t>
            </a:r>
            <a:r>
              <a:rPr lang="en-US" sz="1600" b="1" dirty="0" err="1"/>
              <a:t>getNumWorkers</a:t>
            </a:r>
            <a:r>
              <a:rPr lang="en-US" sz="1600" dirty="0"/>
              <a:t>(); </a:t>
            </a:r>
            <a:r>
              <a:rPr lang="en-US" sz="1600" dirty="0" err="1"/>
              <a:t>j++</a:t>
            </a:r>
            <a:r>
              <a:rPr lang="en-US" sz="1600" dirty="0"/>
              <a:t>) {</a:t>
            </a:r>
            <a:br>
              <a:rPr lang="en-US" sz="1600" dirty="0"/>
            </a:br>
            <a:r>
              <a:rPr lang="en-US" sz="1600" dirty="0"/>
              <a:t>        // Update point summation on each new centroids</a:t>
            </a:r>
            <a:br>
              <a:rPr lang="en-US" sz="1600" dirty="0"/>
            </a:br>
            <a:r>
              <a:rPr lang="en-US" sz="1600" dirty="0"/>
              <a:t>        </a:t>
            </a:r>
            <a:r>
              <a:rPr lang="en-US" sz="1600" dirty="0" err="1"/>
              <a:t>maximizationCompute</a:t>
            </a:r>
            <a:r>
              <a:rPr lang="en-US" sz="1600" dirty="0"/>
              <a:t>(</a:t>
            </a:r>
            <a:r>
              <a:rPr lang="en-US" sz="1600" dirty="0" err="1"/>
              <a:t>cenTable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/>
              <a:t>        </a:t>
            </a:r>
            <a:r>
              <a:rPr lang="en-US" sz="1600" b="1" dirty="0"/>
              <a:t>rotate</a:t>
            </a:r>
            <a:r>
              <a:rPr lang="en-US" sz="1600" dirty="0"/>
              <a:t>("</a:t>
            </a:r>
            <a:r>
              <a:rPr lang="en-US" sz="1600" dirty="0" err="1"/>
              <a:t>kmeans</a:t>
            </a:r>
            <a:r>
              <a:rPr lang="en-US" sz="1600" dirty="0"/>
              <a:t>", "max-rotate-" + </a:t>
            </a:r>
            <a:r>
              <a:rPr lang="en-US" sz="1600" dirty="0" err="1"/>
              <a:t>i</a:t>
            </a:r>
            <a:r>
              <a:rPr lang="en-US" sz="1600" dirty="0"/>
              <a:t> + "-" + j, </a:t>
            </a:r>
            <a:r>
              <a:rPr lang="en-US" sz="1600" dirty="0" err="1"/>
              <a:t>cenTable</a:t>
            </a:r>
            <a:r>
              <a:rPr lang="en-US" sz="1600" dirty="0"/>
              <a:t>, null);</a:t>
            </a:r>
            <a:br>
              <a:rPr lang="en-US" sz="1600" dirty="0"/>
            </a:br>
            <a:r>
              <a:rPr lang="en-US" sz="1600" dirty="0"/>
              <a:t>    }</a:t>
            </a:r>
            <a:br>
              <a:rPr lang="en-US" sz="1600" dirty="0"/>
            </a:br>
            <a:r>
              <a:rPr lang="en-US" sz="1600" dirty="0"/>
              <a:t>    calculateCentroids(</a:t>
            </a:r>
            <a:r>
              <a:rPr lang="en-US" sz="1600" dirty="0" err="1"/>
              <a:t>cenTable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3" y="228600"/>
            <a:ext cx="9126166" cy="838200"/>
          </a:xfrm>
        </p:spPr>
        <p:txBody>
          <a:bodyPr/>
          <a:lstStyle/>
          <a:p>
            <a:r>
              <a:rPr lang="en-US" dirty="0"/>
              <a:t>Choose Collective Communication Operation cont’d</a:t>
            </a:r>
          </a:p>
        </p:txBody>
      </p:sp>
    </p:spTree>
    <p:extLst>
      <p:ext uri="{BB962C8B-B14F-4D97-AF65-F5344CB8AC3E}">
        <p14:creationId xmlns:p14="http://schemas.microsoft.com/office/powerpoint/2010/main" val="3767418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</a:t>
            </a:r>
          </a:p>
          <a:p>
            <a:pPr lvl="1"/>
            <a:r>
              <a:rPr lang="en-US" dirty="0">
                <a:hlinkClick r:id="rId2"/>
              </a:rPr>
              <a:t>https://dsc-spidal.github.io/Harp/docs/examples/kmeans/</a:t>
            </a:r>
            <a:endParaRPr lang="en-US" dirty="0"/>
          </a:p>
          <a:p>
            <a:pPr lvl="1"/>
            <a:r>
              <a:rPr lang="en-US" dirty="0" err="1"/>
              <a:t>Allreduce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https://dsc-spidal.github.io/Harp/docs/examples/allreducekmeans/</a:t>
            </a:r>
            <a:endParaRPr lang="en-US" dirty="0"/>
          </a:p>
          <a:p>
            <a:pPr lvl="1"/>
            <a:r>
              <a:rPr lang="en-US" dirty="0"/>
              <a:t>Broadcast &amp; Reduce</a:t>
            </a:r>
          </a:p>
          <a:p>
            <a:pPr lvl="1"/>
            <a:r>
              <a:rPr lang="en-US" dirty="0">
                <a:hlinkClick r:id="rId4"/>
              </a:rPr>
              <a:t>https://dsc-spidal.github.io/Harp/docs/examples/bcastreducekmeans/</a:t>
            </a:r>
            <a:endParaRPr lang="en-US" dirty="0"/>
          </a:p>
          <a:p>
            <a:pPr lvl="1"/>
            <a:r>
              <a:rPr lang="en-US" dirty="0"/>
              <a:t>Regroup &amp; </a:t>
            </a:r>
            <a:r>
              <a:rPr lang="en-US" dirty="0" err="1"/>
              <a:t>Allgather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https://dsc-spidal.github.io/Harp/docs/examples/regroupallgatherkmeans/</a:t>
            </a:r>
            <a:endParaRPr lang="en-US" dirty="0"/>
          </a:p>
          <a:p>
            <a:pPr lvl="1"/>
            <a:r>
              <a:rPr lang="en-US" dirty="0"/>
              <a:t>Push &amp; Pull</a:t>
            </a:r>
          </a:p>
          <a:p>
            <a:pPr lvl="1"/>
            <a:r>
              <a:rPr lang="en-US" dirty="0">
                <a:hlinkClick r:id="rId6"/>
              </a:rPr>
              <a:t>https://dsc-spidal.github.io/Harp/docs/examples/pushpullkmeans/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Links</a:t>
            </a:r>
          </a:p>
        </p:txBody>
      </p:sp>
    </p:spTree>
    <p:extLst>
      <p:ext uri="{BB962C8B-B14F-4D97-AF65-F5344CB8AC3E}">
        <p14:creationId xmlns:p14="http://schemas.microsoft.com/office/powerpoint/2010/main" val="1035629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pPr lvl="1"/>
            <a:r>
              <a:rPr lang="en-US" dirty="0">
                <a:hlinkClick r:id="rId2"/>
              </a:rPr>
              <a:t>https://dsc-spidal.github.io/Harp/docs/examples/latentdirichletallocation/</a:t>
            </a:r>
            <a:endParaRPr lang="en-US" dirty="0"/>
          </a:p>
          <a:p>
            <a:r>
              <a:rPr lang="en-US" dirty="0"/>
              <a:t>Multiclass Logistic Regression</a:t>
            </a:r>
          </a:p>
          <a:p>
            <a:pPr lvl="1"/>
            <a:r>
              <a:rPr lang="en-US" dirty="0">
                <a:hlinkClick r:id="rId3"/>
              </a:rPr>
              <a:t>https://dsc-spidal.github.io/Harp/docs/examples/mlrsgd/</a:t>
            </a:r>
            <a:endParaRPr lang="en-US" dirty="0"/>
          </a:p>
          <a:p>
            <a:r>
              <a:rPr lang="en-US" dirty="0"/>
              <a:t>Support Vector Machine</a:t>
            </a:r>
          </a:p>
          <a:p>
            <a:pPr lvl="1"/>
            <a:r>
              <a:rPr lang="en-US" dirty="0">
                <a:hlinkClick r:id="rId4"/>
              </a:rPr>
              <a:t>https://dsc-spidal.github.io/Harp/docs/examples/svm/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Links cont’d</a:t>
            </a:r>
          </a:p>
        </p:txBody>
      </p:sp>
    </p:spTree>
    <p:extLst>
      <p:ext uri="{BB962C8B-B14F-4D97-AF65-F5344CB8AC3E}">
        <p14:creationId xmlns:p14="http://schemas.microsoft.com/office/powerpoint/2010/main" val="9182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axonomy_ml_v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67000"/>
            <a:ext cx="7315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Taxonomy of Machine Lea</a:t>
            </a:r>
            <a:r>
              <a:rPr lang="en-US" altLang="en-US" dirty="0" err="1">
                <a:sym typeface="+mn-ea"/>
              </a:rPr>
              <a:t>rn</a:t>
            </a:r>
            <a:r>
              <a:rPr lang="x-none" altLang="en-US" dirty="0">
                <a:sym typeface="+mn-ea"/>
              </a:rPr>
              <a:t>ing Algorithms</a:t>
            </a:r>
            <a:endParaRPr 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621775" y="1371600"/>
            <a:ext cx="678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Task level: describe functionality of the algorithm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Modeling level: the form and structure of model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Solver level: the computation pattern of training</a:t>
            </a:r>
          </a:p>
        </p:txBody>
      </p:sp>
    </p:spTree>
    <p:extLst>
      <p:ext uri="{BB962C8B-B14F-4D97-AF65-F5344CB8AC3E}">
        <p14:creationId xmlns:p14="http://schemas.microsoft.com/office/powerpoint/2010/main" val="253582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x-none" altLang="en-US" dirty="0"/>
              <a:t>Selection Criterion</a:t>
            </a:r>
          </a:p>
          <a:p>
            <a:pPr lvl="1"/>
            <a:r>
              <a:rPr lang="x-none" altLang="en-US" dirty="0"/>
              <a:t>importance</a:t>
            </a:r>
          </a:p>
          <a:p>
            <a:pPr lvl="1"/>
            <a:r>
              <a:rPr lang="x-none" altLang="en-US" dirty="0"/>
              <a:t>diversity in model structure and computation pattern</a:t>
            </a:r>
          </a:p>
          <a:p>
            <a:pPr lvl="0"/>
            <a:r>
              <a:rPr lang="x-none" altLang="en-US" dirty="0"/>
              <a:t>Selection List (all included in Harp Tutorial except the gr</a:t>
            </a:r>
            <a:r>
              <a:rPr lang="en-US" altLang="en-US" dirty="0" err="1"/>
              <a:t>een</a:t>
            </a:r>
            <a:r>
              <a:rPr lang="x-none" altLang="en-US" dirty="0"/>
              <a:t> ones)</a:t>
            </a:r>
          </a:p>
          <a:p>
            <a:pPr lvl="1"/>
            <a:r>
              <a:rPr lang="en-US" dirty="0"/>
              <a:t>1. </a:t>
            </a:r>
            <a:r>
              <a:rPr lang="en-US" dirty="0" err="1"/>
              <a:t>MB_KMeans</a:t>
            </a:r>
            <a:r>
              <a:rPr lang="en-US" dirty="0"/>
              <a:t>: minibatch K-Means</a:t>
            </a:r>
          </a:p>
          <a:p>
            <a:pPr lvl="1"/>
            <a:r>
              <a:rPr lang="en-US" dirty="0"/>
              <a:t>2. LR: Logistic Regression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3. Lasso: linear regression with L1 </a:t>
            </a:r>
            <a:r>
              <a:rPr lang="en-US" dirty="0" err="1">
                <a:solidFill>
                  <a:srgbClr val="00B050"/>
                </a:solidFill>
              </a:rPr>
              <a:t>regularizer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dirty="0"/>
              <a:t>4. SVM: support vector machine</a:t>
            </a:r>
          </a:p>
          <a:p>
            <a:pPr lvl="1"/>
            <a:r>
              <a:rPr lang="en-US" dirty="0"/>
              <a:t>5. FM: Factorization Machine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6. CRFs: conditional random fields</a:t>
            </a:r>
          </a:p>
          <a:p>
            <a:pPr lvl="1"/>
            <a:r>
              <a:rPr lang="en-US" dirty="0"/>
              <a:t>7. NN: neural networks</a:t>
            </a:r>
          </a:p>
          <a:p>
            <a:pPr lvl="1"/>
            <a:r>
              <a:rPr lang="en-US" dirty="0"/>
              <a:t>8. ID3/C4.5</a:t>
            </a:r>
            <a:r>
              <a:rPr lang="x-none" altLang="en-US" dirty="0"/>
              <a:t>, RF</a:t>
            </a:r>
            <a:r>
              <a:rPr lang="en-US" dirty="0"/>
              <a:t>: decision tree</a:t>
            </a:r>
            <a:r>
              <a:rPr lang="x-none" altLang="en-US" dirty="0"/>
              <a:t>, random forest</a:t>
            </a:r>
          </a:p>
          <a:p>
            <a:pPr lvl="1"/>
            <a:r>
              <a:rPr lang="en-US" dirty="0"/>
              <a:t>9. LDA: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10. KNN: K-nearest neighbor</a:t>
            </a:r>
          </a:p>
          <a:p>
            <a:endParaRPr lang="x-none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Candidate</a:t>
            </a:r>
            <a:r>
              <a:rPr lang="en-US" altLang="en-US" dirty="0"/>
              <a:t> </a:t>
            </a:r>
            <a:r>
              <a:rPr lang="x-none" alt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50298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mmar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43" y="609600"/>
            <a:ext cx="9067800" cy="480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609600"/>
          </a:xfrm>
        </p:spPr>
        <p:txBody>
          <a:bodyPr>
            <a:normAutofit/>
          </a:bodyPr>
          <a:lstStyle/>
          <a:p>
            <a:r>
              <a:rPr dirty="0"/>
              <a:t>Summary of the Algorithm Candidates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388459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investigated different computation and communication patterns of important machine learning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30009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Harp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9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26166" cy="71708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901209"/>
              </p:ext>
            </p:extLst>
          </p:nvPr>
        </p:nvGraphicFramePr>
        <p:xfrm>
          <a:off x="628650" y="1469575"/>
          <a:ext cx="7886700" cy="38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719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606474&quot;&gt;&lt;property id=&quot;20148&quot; value=&quot;5&quot;/&gt;&lt;property id=&quot;20300&quot; value=&quot;Slide 1&quot;/&gt;&lt;property id=&quot;20307&quot; value=&quot;605&quot;/&gt;&lt;/object&gt;&lt;object type=&quot;3&quot; unique_id=&quot;606906&quot;&gt;&lt;property id=&quot;20148&quot; value=&quot;5&quot;/&gt;&lt;property id=&quot;20300&quot; value=&quot;Slide 6 - &amp;quot;Harp&amp;quot;&quot;/&gt;&lt;property id=&quot;20307&quot; value=&quot;660&quot;/&gt;&lt;/object&gt;&lt;object type=&quot;3&quot; unique_id=&quot;606907&quot;&gt;&lt;property id=&quot;20148&quot; value=&quot;5&quot;/&gt;&lt;property id=&quot;20300&quot; value=&quot;Slide 7 - &amp;quot;Outline&amp;quot;&quot;/&gt;&lt;property id=&quot;20307&quot; value=&quot;622&quot;/&gt;&lt;/object&gt;&lt;object type=&quot;3&quot; unique_id=&quot;606908&quot;&gt;&lt;property id=&quot;20148&quot; value=&quot;5&quot;/&gt;&lt;property id=&quot;20300&quot; value=&quot;Slide 8 - &amp;quot;Harp Programming Paradigm&amp;quot;&quot;/&gt;&lt;property id=&quot;20307&quot; value=&quot;674&quot;/&gt;&lt;/object&gt;&lt;object type=&quot;3&quot; unique_id=&quot;606909&quot;&gt;&lt;property id=&quot;20148&quot; value=&quot;5&quot;/&gt;&lt;property id=&quot;20300&quot; value=&quot;Slide 9 - &amp;quot;Harp Architecture&amp;quot;&quot;/&gt;&lt;property id=&quot;20307&quot; value=&quot;689&quot;/&gt;&lt;/object&gt;&lt;object type=&quot;3&quot; unique_id=&quot;606910&quot;&gt;&lt;property id=&quot;20148&quot; value=&quot;5&quot;/&gt;&lt;property id=&quot;20300&quot; value=&quot;Slide 10 - &amp;quot;Execute MapCollective Jobs through Harp on Hadoop Cluster&amp;quot;&quot;/&gt;&lt;property id=&quot;20307&quot; value=&quot;691&quot;/&gt;&lt;/object&gt;&lt;object type=&quot;3&quot; unique_id=&quot;606911&quot;&gt;&lt;property id=&quot;20148&quot; value=&quot;5&quot;/&gt;&lt;property id=&quot;20300&quot; value=&quot;Slide 11 - &amp;quot;Harp Features&amp;quot;&quot;/&gt;&lt;property id=&quot;20307&quot; value=&quot;631&quot;/&gt;&lt;/object&gt;&lt;object type=&quot;3&quot; unique_id=&quot;606912&quot;&gt;&lt;property id=&quot;20148&quot; value=&quot;5&quot;/&gt;&lt;property id=&quot;20300&quot; value=&quot;Slide 12 - &amp;quot;Data Interfaces&amp;quot;&quot;/&gt;&lt;property id=&quot;20307&quot; value=&quot;632&quot;/&gt;&lt;/object&gt;&lt;object type=&quot;3&quot; unique_id=&quot;606913&quot;&gt;&lt;property id=&quot;20148&quot; value=&quot;5&quot;/&gt;&lt;property id=&quot;20300&quot; value=&quot;Slide 13 - &amp;quot;An Example of Partition &amp;amp; Table&amp;quot;&quot;/&gt;&lt;property id=&quot;20307&quot; value=&quot;688&quot;/&gt;&lt;/object&gt;&lt;object type=&quot;3&quot; unique_id=&quot;606914&quot;&gt;&lt;property id=&quot;20148&quot; value=&quot;5&quot;/&gt;&lt;property id=&quot;20300&quot; value=&quot;Slide 14 - &amp;quot;Computation Interfaces&amp;quot;&quot;/&gt;&lt;property id=&quot;20307&quot; value=&quot;633&quot;/&gt;&lt;/object&gt;&lt;object type=&quot;3&quot; unique_id=&quot;606915&quot;&gt;&lt;property id=&quot;20148&quot; value=&quot;5&quot;/&gt;&lt;property id=&quot;20300&quot; value=&quot;Slide 15 - &amp;quot;Collective Communication Operations&amp;quot;&quot;/&gt;&lt;property id=&quot;20307&quot; value=&quot;675&quot;/&gt;&lt;/object&gt;&lt;object type=&quot;3&quot; unique_id=&quot;606916&quot;&gt;&lt;property id=&quot;20148&quot; value=&quot;5&quot;/&gt;&lt;property id=&quot;20300&quot; value=&quot;Slide 16 - &amp;quot;Multi-Threading Schedulers&amp;quot;&quot;/&gt;&lt;property id=&quot;20307&quot; value=&quot;678&quot;/&gt;&lt;/object&gt;&lt;object type=&quot;3&quot; unique_id=&quot;606917&quot;&gt;&lt;property id=&quot;20148&quot; value=&quot;5&quot;/&gt;&lt;property id=&quot;20300&quot; value=&quot;Slide 17 - &amp;quot;Multi-Threading Schedulers cont’d&amp;quot;&quot;/&gt;&lt;property id=&quot;20307&quot; value=&quot;679&quot;/&gt;&lt;/object&gt;&lt;object type=&quot;3&quot; unique_id=&quot;606918&quot;&gt;&lt;property id=&quot;20148&quot; value=&quot;5&quot;/&gt;&lt;property id=&quot;20300&quot; value=&quot;Slide 18 - &amp;quot;Parallelization of Machine Learning Applications&amp;quot;&quot;/&gt;&lt;property id=&quot;20307&quot; value=&quot;661&quot;/&gt;&lt;/object&gt;&lt;object type=&quot;3&quot; unique_id=&quot;606919&quot;&gt;&lt;property id=&quot;20148&quot; value=&quot;5&quot;/&gt;&lt;property id=&quot;20300&quot; value=&quot;Slide 19 - &amp;quot;Computation Models&amp;quot;&quot;/&gt;&lt;property id=&quot;20307&quot; value=&quot;680&quot;/&gt;&lt;/object&gt;&lt;object type=&quot;3&quot; unique_id=&quot;606920&quot;&gt;&lt;property id=&quot;20148&quot; value=&quot;5&quot;/&gt;&lt;property id=&quot;20300&quot; value=&quot;Slide 20 - &amp;quot;Inter/Intra-node Computation Models&amp;quot;&quot;/&gt;&lt;property id=&quot;20307&quot; value=&quot;662&quot;/&gt;&lt;/object&gt;&lt;object type=&quot;3&quot; unique_id=&quot;606921&quot;&gt;&lt;property id=&quot;20148&quot; value=&quot;5&quot;/&gt;&lt;property id=&quot;20300&quot; value=&quot;Slide 21 - &amp;quot;Computation Model Description&amp;quot;&quot;/&gt;&lt;property id=&quot;20307&quot; value=&quot;663&quot;/&gt;&lt;/object&gt;&lt;object type=&quot;3&quot; unique_id=&quot;606922&quot;&gt;&lt;property id=&quot;20148&quot; value=&quot;5&quot;/&gt;&lt;property id=&quot;20300&quot; value=&quot;Slide 22 - &amp;quot;Model Rotation Framework&amp;quot;&quot;/&gt;&lt;property id=&quot;20307&quot; value=&quot;671&quot;/&gt;&lt;/object&gt;&lt;object type=&quot;3&quot; unique_id=&quot;606923&quot;&gt;&lt;property id=&quot;20148&quot; value=&quot;5&quot;/&gt;&lt;property id=&quot;20300&quot; value=&quot;Slide 23 - &amp;quot;Model Rotation Execution Flow&amp;quot;&quot;/&gt;&lt;property id=&quot;20307&quot; value=&quot;668&quot;/&gt;&lt;/object&gt;&lt;object type=&quot;3&quot; unique_id=&quot;606924&quot;&gt;&lt;property id=&quot;20148&quot; value=&quot;5&quot;/&gt;&lt;property id=&quot;20300&quot; value=&quot;Slide 24 - &amp;quot;Pipelining and Dynamic Rotation Control&amp;quot;&quot;/&gt;&lt;property id=&quot;20307&quot; value=&quot;681&quot;/&gt;&lt;/object&gt;&lt;object type=&quot;3&quot; unique_id=&quot;606925&quot;&gt;&lt;property id=&quot;20148&quot; value=&quot;5&quot;/&gt;&lt;property id=&quot;20300&quot; value=&quot;Slide 25 - &amp;quot;Pipelined Model Rotation&amp;quot;&quot;/&gt;&lt;property id=&quot;20307&quot; value=&quot;669&quot;/&gt;&lt;/object&gt;&lt;object type=&quot;3&quot; unique_id=&quot;606926&quot;&gt;&lt;property id=&quot;20148&quot; value=&quot;5&quot;/&gt;&lt;property id=&quot;20300&quot; value=&quot;Slide 26 - &amp;quot;Local Parameter Update Scheduling and Timer based Rotation Control&amp;quot;&quot;/&gt;&lt;property id=&quot;20307&quot; value=&quot;670&quot;/&gt;&lt;/object&gt;&lt;object type=&quot;3&quot; unique_id=&quot;606927&quot;&gt;&lt;property id=&quot;20148&quot; value=&quot;5&quot;/&gt;&lt;property id=&quot;20300&quot; value=&quot;Slide 27 - &amp;quot;Training Dataset&amp;quot;&quot;/&gt;&lt;property id=&quot;20307&quot; value=&quot;682&quot;/&gt;&lt;/object&gt;&lt;object type=&quot;3&quot; unique_id=&quot;606928&quot;&gt;&lt;property id=&quot;20148&quot; value=&quot;5&quot;/&gt;&lt;property id=&quot;20300&quot; value=&quot;Slide 28 - &amp;quot;Test Plan&amp;quot;&quot;/&gt;&lt;property id=&quot;20307&quot; value=&quot;687&quot;/&gt;&lt;/object&gt;&lt;object type=&quot;3&quot; unique_id=&quot;606929&quot;&gt;&lt;property id=&quot;20148&quot; value=&quot;5&quot;/&gt;&lt;property id=&quot;20300&quot; value=&quot;Slide 29 - &amp;quot;Collapsed Gibbs Sampling for Latent Dirichlet Allocation&amp;quot;&quot;/&gt;&lt;property id=&quot;20307&quot; value=&quot;684&quot;/&gt;&lt;/object&gt;&lt;object type=&quot;3&quot; unique_id=&quot;606930&quot;&gt;&lt;property id=&quot;20148&quot; value=&quot;5&quot;/&gt;&lt;property id=&quot;20300&quot; value=&quot;Slide 30 - &amp;quot;Stochastic Gradient Descent for Matrix Factorization&amp;quot;&quot;/&gt;&lt;property id=&quot;20307&quot; value=&quot;685&quot;/&gt;&lt;/object&gt;&lt;object type=&quot;3&quot; unique_id=&quot;606931&quot;&gt;&lt;property id=&quot;20148&quot; value=&quot;5&quot;/&gt;&lt;property id=&quot;20300&quot; value=&quot;Slide 32 - &amp;quot;Cyclic Coordinate Descent for Matrix Factorization&amp;quot;&quot;/&gt;&lt;property id=&quot;20307&quot; value=&quot;686&quot;/&gt;&lt;/object&gt;&lt;object type=&quot;3&quot; unique_id=&quot;607230&quot;&gt;&lt;property id=&quot;20148&quot; value=&quot;5&quot;/&gt;&lt;property id=&quot;20300&quot; value=&quot;Slide 2 - &amp;quot;Model-Centric Data Analytics&amp;quot;&quot;/&gt;&lt;property id=&quot;20307&quot; value=&quot;702&quot;/&gt;&lt;/object&gt;&lt;object type=&quot;3&quot; unique_id=&quot;607231&quot;&gt;&lt;property id=&quot;20148&quot; value=&quot;5&quot;/&gt;&lt;property id=&quot;20300&quot; value=&quot;Slide 3 - &amp;quot;Taxonomy of Machine Leanring Algorithms&amp;quot;&quot;/&gt;&lt;property id=&quot;20307&quot; value=&quot;699&quot;/&gt;&lt;/object&gt;&lt;object type=&quot;3&quot; unique_id=&quot;607232&quot;&gt;&lt;property id=&quot;20148&quot; value=&quot;5&quot;/&gt;&lt;property id=&quot;20300&quot; value=&quot;Slide 4 - &amp;quot;Candidates of Algorithms&amp;quot;&quot;/&gt;&lt;property id=&quot;20307&quot; value=&quot;700&quot;/&gt;&lt;/object&gt;&lt;object type=&quot;3&quot; unique_id=&quot;607233&quot;&gt;&lt;property id=&quot;20148&quot; value=&quot;5&quot;/&gt;&lt;property id=&quot;20300&quot; value=&quot;Slide 5 - &amp;quot;Summary of the Algorithm Candidates&amp;quot;&quot;/&gt;&lt;property id=&quot;20307&quot; value=&quot;701&quot;/&gt;&lt;/object&gt;&lt;object type=&quot;3&quot; unique_id=&quot;607234&quot;&gt;&lt;property id=&quot;20148&quot; value=&quot;5&quot;/&gt;&lt;property id=&quot;20300&quot; value=&quot;Slide 31 - &amp;quot;Harp-DAAL&amp;quot;&quot;/&gt;&lt;property id=&quot;20307&quot; value=&quot;703&quot;/&gt;&lt;/object&gt;&lt;object type=&quot;3&quot; unique_id=&quot;607235&quot;&gt;&lt;property id=&quot;20148&quot; value=&quot;5&quot;/&gt;&lt;property id=&quot;20300&quot; value=&quot;Slide 33&quot;/&gt;&lt;property id=&quot;20307&quot; value=&quot;692&quot;/&gt;&lt;/object&gt;&lt;object type=&quot;3&quot; unique_id=&quot;607236&quot;&gt;&lt;property id=&quot;20148&quot; value=&quot;5&quot;/&gt;&lt;property id=&quot;20300&quot; value=&quot;Slide 34&quot;/&gt;&lt;property id=&quot;20307&quot; value=&quot;693&quot;/&gt;&lt;/object&gt;&lt;object type=&quot;3&quot; unique_id=&quot;607237&quot;&gt;&lt;property id=&quot;20148&quot; value=&quot;5&quot;/&gt;&lt;property id=&quot;20300&quot; value=&quot;Slide 35&quot;/&gt;&lt;property id=&quot;20307&quot; value=&quot;694&quot;/&gt;&lt;/object&gt;&lt;object type=&quot;3&quot; unique_id=&quot;607238&quot;&gt;&lt;property id=&quot;20148&quot; value=&quot;5&quot;/&gt;&lt;property id=&quot;20300&quot; value=&quot;Slide 36&quot;/&gt;&lt;property id=&quot;20307&quot; value=&quot;695&quot;/&gt;&lt;/object&gt;&lt;object type=&quot;3&quot; unique_id=&quot;607239&quot;&gt;&lt;property id=&quot;20148&quot; value=&quot;5&quot;/&gt;&lt;property id=&quot;20300&quot; value=&quot;Slide 37&quot;/&gt;&lt;property id=&quot;20307&quot; value=&quot;696&quot;/&gt;&lt;/object&gt;&lt;object type=&quot;3&quot; unique_id=&quot;607240&quot;&gt;&lt;property id=&quot;20148&quot; value=&quot;5&quot;/&gt;&lt;property id=&quot;20300&quot; value=&quot;Slide 38&quot;/&gt;&lt;property id=&quot;20307&quot; value=&quot;697&quot;/&gt;&lt;/object&gt;&lt;object type=&quot;3&quot; unique_id=&quot;607241&quot;&gt;&lt;property id=&quot;20148&quot; value=&quot;5&quot;/&gt;&lt;property id=&quot;20300&quot; value=&quot;Slide 39&quot;/&gt;&lt;property id=&quot;20307&quot; value=&quot;698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36640</TotalTime>
  <Words>2944</Words>
  <Application>Microsoft Office PowerPoint</Application>
  <PresentationFormat>On-screen Show (4:3)</PresentationFormat>
  <Paragraphs>617</Paragraphs>
  <Slides>48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ＭＳ Ｐゴシック</vt:lpstr>
      <vt:lpstr>Arial</vt:lpstr>
      <vt:lpstr>Calibri</vt:lpstr>
      <vt:lpstr>Cambria Math</vt:lpstr>
      <vt:lpstr>Franklin Gothic Medium</vt:lpstr>
      <vt:lpstr>Times New Roman</vt:lpstr>
      <vt:lpstr>1_ThemeSPIDAL</vt:lpstr>
      <vt:lpstr>PowerPoint Presentation</vt:lpstr>
      <vt:lpstr>Harp (Hadoop Plugin) Implementations </vt:lpstr>
      <vt:lpstr>Harp (Hadoop Plugin) brings HPC to ABDS </vt:lpstr>
      <vt:lpstr>Model-Centric Data Analytics</vt:lpstr>
      <vt:lpstr>Taxonomy of Machine Learning Algorithms</vt:lpstr>
      <vt:lpstr>Candidate Algorithms</vt:lpstr>
      <vt:lpstr>Summary of the Algorithm Candidates</vt:lpstr>
      <vt:lpstr>Harp</vt:lpstr>
      <vt:lpstr>Outline</vt:lpstr>
      <vt:lpstr>Harp Programming Paradigm</vt:lpstr>
      <vt:lpstr>Harp Architecture</vt:lpstr>
      <vt:lpstr>Execute MapCollective Jobs through Harp on Hadoop Cluster</vt:lpstr>
      <vt:lpstr>Harp Features</vt:lpstr>
      <vt:lpstr>Data Interfaces</vt:lpstr>
      <vt:lpstr>An Example of Partition &amp; Table</vt:lpstr>
      <vt:lpstr>Computation Interfaces</vt:lpstr>
      <vt:lpstr>Collective Communication Operations</vt:lpstr>
      <vt:lpstr>Multi-Threading Schedulers</vt:lpstr>
      <vt:lpstr>Multi-Threading Schedulers cont’d</vt:lpstr>
      <vt:lpstr>Parallelization of Machine Learning Applications</vt:lpstr>
      <vt:lpstr>Computation Models</vt:lpstr>
      <vt:lpstr>Inter/Intra-node Computation Models</vt:lpstr>
      <vt:lpstr>Computation Model Description</vt:lpstr>
      <vt:lpstr>Model Rotation Framework</vt:lpstr>
      <vt:lpstr>Model Rotation Execution Flow</vt:lpstr>
      <vt:lpstr>Pipelining and Dynamic Rotation Control</vt:lpstr>
      <vt:lpstr>Pipelined Model Rotation</vt:lpstr>
      <vt:lpstr>Local Parameter Update Scheduling and Timer based Rotation Control</vt:lpstr>
      <vt:lpstr>Training Dataset</vt:lpstr>
      <vt:lpstr>Test Plan</vt:lpstr>
      <vt:lpstr>PowerPoint Presentation</vt:lpstr>
      <vt:lpstr>Collapsed Gibbs Sampling for Latent Dirichlet Allocation</vt:lpstr>
      <vt:lpstr>Stochastic Gradient Descent for Matrix Factorization</vt:lpstr>
      <vt:lpstr>Cyclic Coordinate Descent for Matrix Factorization</vt:lpstr>
      <vt:lpstr>Harp-DAAL</vt:lpstr>
      <vt:lpstr>Harp-DAAL: A Fast Machine Learning Framework </vt:lpstr>
      <vt:lpstr>Harp-DAAL in the complete HPCCloud Stack</vt:lpstr>
      <vt:lpstr>Matrix-Factorization Based on SGD (MF-SGD) </vt:lpstr>
      <vt:lpstr>Intra-node Performance: DAAL-MF-SGD vs. LIBMF</vt:lpstr>
      <vt:lpstr>Intra-node Performance: Haswell Xeon vs. KNL Xeon Phi</vt:lpstr>
      <vt:lpstr>Inter-node Performance: Harp-DAAL-SGD vs. Harp-SGD </vt:lpstr>
      <vt:lpstr>Interface Overhead between DAAL and Harp</vt:lpstr>
      <vt:lpstr>Harp Tutorial</vt:lpstr>
      <vt:lpstr>Harp Tutorial: K-means Clustering</vt:lpstr>
      <vt:lpstr>Choose Collective Communication Operation</vt:lpstr>
      <vt:lpstr>Choose Collective Communication Operation cont’d</vt:lpstr>
      <vt:lpstr>Tutorial Links</vt:lpstr>
      <vt:lpstr>Tutorial Links cont’d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847</cp:revision>
  <cp:lastPrinted>2009-05-27T19:00:23Z</cp:lastPrinted>
  <dcterms:created xsi:type="dcterms:W3CDTF">2011-04-26T20:44:01Z</dcterms:created>
  <dcterms:modified xsi:type="dcterms:W3CDTF">2017-02-08T18:53:43Z</dcterms:modified>
</cp:coreProperties>
</file>