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4A81E4E-EF3A-4D37-8AC3-A17ADB59EA44}">
  <a:tblStyle styleId="{B4A81E4E-EF3A-4D37-8AC3-A17ADB59EA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42ee0934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42ee0934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42ee0934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42ee0934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42ee0934d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42ee0934d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42ee0934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42ee0934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42ee0934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42ee0934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42ee0934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42ee0934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42ee0934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42ee0934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42ee0934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42ee0934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42ee0934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42ee0934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42ee0934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42ee0934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42ee0934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42ee0934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8e939c6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8e939c6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8ce5c14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8ce5c14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42ee0934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42ee0934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42ee0934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42ee0934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42ee0934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42ee0934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-174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Scientific Image Restoration Anywhere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072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Vibhatha Abeykoon*, Zhengchun </a:t>
            </a:r>
            <a:r>
              <a:rPr lang="en"/>
              <a:t>Liu**,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Rajkumar Kettimuthu**, Geoffrey Fox*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Ian Foster**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75175" y="4614350"/>
            <a:ext cx="3654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** </a:t>
            </a:r>
            <a:r>
              <a:rPr b="1" lang="en"/>
              <a:t>Argonne National Laboratory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*  Indiana University Bloomington</a:t>
            </a:r>
            <a:endParaRPr b="1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75" y="3081200"/>
            <a:ext cx="1459350" cy="14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1625" y="3303850"/>
            <a:ext cx="1165851" cy="12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Workflow 2: Inference with GPU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75" y="1099550"/>
            <a:ext cx="5524148" cy="19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3104450"/>
            <a:ext cx="8520600" cy="14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Non-quantized model converted to GPU compatible quantization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Records timing and quality stats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Workflow 3: Inference with TPU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3100200"/>
            <a:ext cx="8520600" cy="13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 Quantization to TPU Compatibility requires a sample dataset.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sample dataset governs the quantization range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Wrote custom wrapper (Specially for image to image translation) for BasicEngine (Tensoflow API modification)(currently not supported as an API in Tensorflow)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Interpreter API (Extended API was designed for Image Restoration)</a:t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75" y="1093325"/>
            <a:ext cx="7809251" cy="1946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 Tune Layer</a:t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00" y="1308875"/>
            <a:ext cx="8121674" cy="19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275500" y="3577975"/>
            <a:ext cx="8520600" cy="13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Improves the Image Quality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Shallow CNN Used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Quantized for Edge-TPU Compatibility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Evaluation on Inference </a:t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00" y="1158650"/>
            <a:ext cx="5639324" cy="34472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6172200" y="1483450"/>
            <a:ext cx="2660100" cy="23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TPU Accelerator is much faster than CPU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TPU Accelerator performs well on GPU but slower than TPU.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Time Breakdown</a:t>
            </a:r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3">
            <a:alphaModFix/>
          </a:blip>
          <a:srcRect b="0" l="0" r="0" t="35233"/>
          <a:stretch/>
        </p:blipFill>
        <p:spPr>
          <a:xfrm>
            <a:off x="783925" y="1738125"/>
            <a:ext cx="7040201" cy="22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Quality Evaluation with SSIM</a:t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22" y="1064025"/>
            <a:ext cx="6075175" cy="371512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6483900" y="252000"/>
            <a:ext cx="2660100" cy="23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Structural Similarity Index is used.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Fine Tune Layer improves the Quantized model up to the image quality of a non-quantized model.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Original model doesn’t use edge an device. It is a non-quantized model.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design a faster inference workflow to restore scientific images (Edge TPU and Edge GPU).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Enabled the inference workflow to generate high quality images even after quantization.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cost solution with higher efficiency.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accessibility to scientific application developers.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Designed a portable system which can run anywhere.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Restoration with High Efficiency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Deep Learning Models are used in most of the scientific experimental facilities. The intensity of the usage has highly increased in the recent years.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Latency inference is one of the highly demanding requests by scientists.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Once the deep learning models are trained they must be portable such that it can be used anywhere with less installation and configuration overheads.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Faster Inference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Cost Medium for Inference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Availability for Scientific Applications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831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Usage and Data Source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59300" y="619075"/>
            <a:ext cx="486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Tensorflow 1.14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TensorflowLite (Edge Compatible Models)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TPU Accelerator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TPU Dev Board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GPU Accelerator: NVIDIA Jetson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Low-Dose X-ray images from APS (Argonne Photon Source)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8625" y="210275"/>
            <a:ext cx="1193875" cy="20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6950" y="2703225"/>
            <a:ext cx="2740699" cy="228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7252625" y="2281550"/>
            <a:ext cx="16677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TPU Accelerator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6642200" y="4813500"/>
            <a:ext cx="18849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TPU Dev Board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8725" y="431225"/>
            <a:ext cx="3869650" cy="29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4735400" y="3223450"/>
            <a:ext cx="10725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Jetson Tx2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Edge TPU Specs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875" y="1490600"/>
            <a:ext cx="4350126" cy="27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983950" y="4234675"/>
            <a:ext cx="2330400" cy="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(5V USB Type-C)</a:t>
            </a:r>
            <a:endParaRPr sz="8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/>
              <a:t>Edge TPU Dev Board</a:t>
            </a:r>
            <a:endParaRPr sz="13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473" y="2137463"/>
            <a:ext cx="4170325" cy="15551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5676513" y="4569475"/>
            <a:ext cx="2330400" cy="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Edge TPU Accelerator</a:t>
            </a:r>
            <a:endParaRPr sz="13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85975" y="4715550"/>
            <a:ext cx="37521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Ref.: </a:t>
            </a:r>
            <a:r>
              <a:rPr lang="en" sz="1200"/>
              <a:t>Z. Liu et al. TomoGAN. arXiv:1902.07582</a:t>
            </a:r>
            <a:endParaRPr sz="1200"/>
          </a:p>
        </p:txBody>
      </p:sp>
      <p:graphicFrame>
        <p:nvGraphicFramePr>
          <p:cNvPr id="97" name="Google Shape;97;p18"/>
          <p:cNvGraphicFramePr/>
          <p:nvPr/>
        </p:nvGraphicFramePr>
        <p:xfrm>
          <a:off x="4662913" y="32700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{B4A81E4E-EF3A-4D37-8AC3-A17ADB59EA44}</a:tableStyleId>
              </a:tblPr>
              <a:tblGrid>
                <a:gridCol w="1897350"/>
                <a:gridCol w="6836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Operations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Layers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83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1x1 conv2D + Relu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83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3x3 Conv2D + Relu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13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83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Bilinear upsampling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83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Max Pooling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Concatenation (Channel Axis)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</a:t>
                      </a:r>
                      <a:endParaRPr sz="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8" name="Google Shape;98;p18"/>
          <p:cNvSpPr txBox="1"/>
          <p:nvPr>
            <p:ph idx="4294967295"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TomoGAN Generator Architecture</a:t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85975" y="3724350"/>
            <a:ext cx="49146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u="sng"/>
              <a:t>For inference, TomoGAN needs </a:t>
            </a:r>
            <a:r>
              <a:rPr b="1" i="1" lang="en" u="sng"/>
              <a:t>301 Billion floating-point operation to denoise an image with 1024x1024 pixels.</a:t>
            </a:r>
            <a:endParaRPr b="1" i="1" u="sng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00" y="572700"/>
            <a:ext cx="6315586" cy="269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 Quantization of Training Model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50" y="1459975"/>
            <a:ext cx="8839201" cy="145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3026825"/>
            <a:ext cx="85206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Fast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 is modified after training (for quantization purpose)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Works well with smaller and large models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Quantization-Aware Training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3026825"/>
            <a:ext cx="85206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Very slow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 configured with fake quantization layers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Good for small models (observation with current experiments on GPU training)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1429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 1: Inference with CPU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3104450"/>
            <a:ext cx="8520600" cy="14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Non-quantized model and do inference on CPU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Records timing and quality stats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2263" y="1170125"/>
            <a:ext cx="4159466" cy="178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