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50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5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8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2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1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2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0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5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0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0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11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DDDA-88C5-451F-8B18-7AEE58EAF43A}" type="datetimeFigureOut">
              <a:rPr lang="en-US" smtClean="0"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AF6A-FFB3-4E7B-BB61-553F1346F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6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b="1" dirty="0" smtClean="0"/>
              <a:t>What is FutureGrid?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" y="609600"/>
            <a:ext cx="9118600" cy="5943600"/>
          </a:xfrm>
        </p:spPr>
        <p:txBody>
          <a:bodyPr>
            <a:no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FutureGrid project mission is to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enable experimental work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that advances: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Innovation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scientific understanding of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distributed computing and parallel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computing paradigms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engineering science of middleware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that enables these paradigms,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 and drivers of these paradigms by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important applications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and,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education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of a new generation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students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workforce on the use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paradigms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and their applications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45720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implementation of mission includes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Distributed flexible hardware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supported use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Identified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IaaS and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PaaS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“core”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software</a:t>
            </a:r>
            <a:br>
              <a:rPr lang="en-US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with supported use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Outreach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~4500 cores in 5 major sites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28" t="5605" r="22737" b="-95"/>
          <a:stretch/>
        </p:blipFill>
        <p:spPr bwMode="auto">
          <a:xfrm>
            <a:off x="5651086" y="3024544"/>
            <a:ext cx="3502986" cy="3833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39000" y="5802868"/>
            <a:ext cx="18515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FutureGrid Usage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29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is FutureGrid?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FutureGrid?</dc:title>
  <dc:creator>Geoffrey Fox</dc:creator>
  <cp:lastModifiedBy>Geoffrey Fox</cp:lastModifiedBy>
  <cp:revision>2</cp:revision>
  <dcterms:created xsi:type="dcterms:W3CDTF">2012-05-16T23:01:47Z</dcterms:created>
  <dcterms:modified xsi:type="dcterms:W3CDTF">2012-05-16T23:31:58Z</dcterms:modified>
</cp:coreProperties>
</file>